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8" r:id="rId1"/>
  </p:sldMasterIdLst>
  <p:notesMasterIdLst>
    <p:notesMasterId r:id="rId77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3" r:id="rId76"/>
  </p:sldIdLst>
  <p:sldSz cx="9144000" cy="5143500" type="screen16x9"/>
  <p:notesSz cx="6858000" cy="9144000"/>
  <p:embeddedFontLst>
    <p:embeddedFont>
      <p:font typeface="Lato" panose="020F0502020204030203" pitchFamily="34" charset="0"/>
      <p:regular r:id="rId78"/>
      <p:bold r:id="rId79"/>
      <p:italic r:id="rId80"/>
      <p:boldItalic r:id="rId81"/>
    </p:embeddedFont>
    <p:embeddedFont>
      <p:font typeface="Lora" pitchFamily="2" charset="0"/>
      <p:regular r:id="rId82"/>
      <p:bold r:id="rId83"/>
      <p:italic r:id="rId84"/>
      <p:boldItalic r:id="rId85"/>
    </p:embeddedFont>
    <p:embeddedFont>
      <p:font typeface="Passion One" panose="020B0604020202020204" charset="0"/>
      <p:regular r:id="rId86"/>
      <p:bold r:id="rId87"/>
    </p:embeddedFont>
    <p:embeddedFont>
      <p:font typeface="Patrick Hand" panose="00000500000000000000" pitchFamily="2" charset="0"/>
      <p:regular r:id="rId8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41D3851-8E2F-4365-9021-0BF8E2E7F798}">
  <a:tblStyle styleId="{941D3851-8E2F-4365-9021-0BF8E2E7F7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23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font" Target="fonts/font7.fntdata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font" Target="fonts/font2.fntdata"/><Relationship Id="rId87" Type="http://schemas.openxmlformats.org/officeDocument/2006/relationships/font" Target="fonts/font10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5.fntdata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6.fntdata"/><Relationship Id="rId88" Type="http://schemas.openxmlformats.org/officeDocument/2006/relationships/font" Target="fonts/font11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77cf0412cd_0_10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77cf0412cd_0_10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c59e290db1_0_3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c59e290db1_0_3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77cf0412cd_0_10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" name="Google Shape;1001;g77cf0412cd_0_10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gc59e290db1_0_3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6" name="Google Shape;1116;gc59e290db1_0_3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g77cf0412cd_0_1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5" name="Google Shape;1275;g77cf0412cd_0_1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g77cf0412cd_0_18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1" name="Google Shape;1301;g77cf0412cd_0_18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gc4714fc6d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5" name="Google Shape;1375;gc4714fc6d7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gc4714fc6d7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4" name="Google Shape;1424;gc4714fc6d7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g77cf0412cd_0_10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4" name="Google Shape;1464;g77cf0412cd_0_10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g77cf0412cd_0_19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7" name="Google Shape;1487;g77cf0412cd_0_19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c4714fc6d7_0_15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c4714fc6d7_0_15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gc4714fc6d7_0_16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6" name="Google Shape;1636;gc4714fc6d7_0_16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g77cf0412cd_0_10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5" name="Google Shape;1685;g77cf0412cd_0_10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Google Shape;1718;g77cf0412cd_0_19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9" name="Google Shape;1719;g77cf0412cd_0_19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9" name="Google Shape;1769;gc4714fc6d7_0_2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0" name="Google Shape;1770;gc4714fc6d7_0_2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gc4714fc6d7_0_2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2" name="Google Shape;1862;gc4714fc6d7_0_2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Google Shape;1882;g77cf0412cd_0_10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3" name="Google Shape;1883;g77cf0412cd_0_10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" name="Google Shape;1914;g77cf0412cd_0_19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5" name="Google Shape;1915;g77cf0412cd_0_19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" name="Google Shape;1981;gc4714fc6d7_0_2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2" name="Google Shape;1982;gc4714fc6d7_0_23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0" name="Google Shape;2010;gc4714fc6d7_0_24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1" name="Google Shape;2011;gc4714fc6d7_0_24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5" name="Google Shape;2045;g77cf0412cd_0_18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6" name="Google Shape;2046;g77cf0412cd_0_18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3" name="Google Shape;2233;gc4714fc6d7_0_27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4" name="Google Shape;2234;gc4714fc6d7_0_27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1" name="Google Shape;2461;g77cf0412cd_0_39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2" name="Google Shape;2462;g77cf0412cd_0_39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6" name="Google Shape;2476;g77cf0412cd_0_38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7" name="Google Shape;2477;g77cf0412cd_0_38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7" name="Google Shape;2527;gc4714fc6d7_0_29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8" name="Google Shape;2528;gc4714fc6d7_0_29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7" name="Google Shape;2547;gc4714fc6d7_0_29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8" name="Google Shape;2548;gc4714fc6d7_0_29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7" name="Google Shape;2747;g77cf0412cd_0_10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8" name="Google Shape;2748;g77cf0412cd_0_10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" name="Google Shape;2764;g77cf0412cd_0_37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5" name="Google Shape;2765;g77cf0412cd_0_37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1" name="Google Shape;2861;gc4714fc6d7_0_3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2" name="Google Shape;2862;gc4714fc6d7_0_3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3" name="Google Shape;2923;gc4714fc6d7_0_3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4" name="Google Shape;2924;gc4714fc6d7_0_3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9" name="Google Shape;2999;g77cf0412cd_0_39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0" name="Google Shape;3000;g77cf0412cd_0_39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4" name="Google Shape;3014;gf1e715214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5" name="Google Shape;3015;gf1e715214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3" name="Google Shape;3103;gc4714fc6d7_0_3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4" name="Google Shape;3104;gc4714fc6d7_0_3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8" name="Google Shape;3118;gc4714fc6d7_0_3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9" name="Google Shape;3119;gc4714fc6d7_0_34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3" name="Google Shape;3223;g77cf0412cd_0_39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4" name="Google Shape;3224;g77cf0412cd_0_39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" name="Google Shape;3246;g77cf0412cd_0_38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7" name="Google Shape;3247;g77cf0412cd_0_38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6" name="Google Shape;3316;gc4714fc6d7_0_37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7" name="Google Shape;3317;gc4714fc6d7_0_37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3" name="Google Shape;3393;gc4714fc6d7_0_38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4" name="Google Shape;3394;gc4714fc6d7_0_38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8" name="Google Shape;3488;g77cf0412cd_0_18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9" name="Google Shape;3489;g77cf0412cd_0_18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0" name="Google Shape;3610;gc4714fc6d7_0_4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1" name="Google Shape;3611;gc4714fc6d7_0_4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5" name="Google Shape;3725;g77cf0412cd_0_39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6" name="Google Shape;3726;g77cf0412cd_0_39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3" name="Google Shape;3903;g77cf0412cd_0_39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4" name="Google Shape;3904;g77cf0412cd_0_39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3" name="Google Shape;3963;gc4714fc6d7_0_4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4" name="Google Shape;3964;gc4714fc6d7_0_4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8" name="Google Shape;3988;gc4714fc6d7_0_4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9" name="Google Shape;3989;gc4714fc6d7_0_4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9" name="Google Shape;4059;g77cf0412cd_0_39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0" name="Google Shape;4060;g77cf0412cd_0_39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0" name="Google Shape;4090;g77cf0412cd_0_38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1" name="Google Shape;4091;g77cf0412cd_0_38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2" name="Google Shape;4162;gc4714fc6d7_0_44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3" name="Google Shape;4163;gc4714fc6d7_0_44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5" name="Google Shape;4295;gc4714fc6d7_0_46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6" name="Google Shape;4296;gc4714fc6d7_0_46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" name="Google Shape;4393;g77cf0412cd_0_39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4" name="Google Shape;4394;g77cf0412cd_0_39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8" name="Google Shape;4418;g77cf0412cd_0_38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9" name="Google Shape;4419;g77cf0412cd_0_38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0" name="Google Shape;4470;gc4714fc6d7_0_48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1" name="Google Shape;4471;gc4714fc6d7_0_48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7" name="Google Shape;4497;gc4714fc6d7_0_48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8" name="Google Shape;4498;gc4714fc6d7_0_48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5" name="Google Shape;4575;g77cf0412cd_0_39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6" name="Google Shape;4576;g77cf0412cd_0_39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6" name="Google Shape;4596;g77cf0412cd_0_38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7" name="Google Shape;4597;g77cf0412cd_0_38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8" name="Google Shape;4658;gc4714fc6d7_0_49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9" name="Google Shape;4659;gc4714fc6d7_0_49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2" name="Google Shape;4712;gc4714fc6d7_0_50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3" name="Google Shape;4713;gc4714fc6d7_0_50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2" name="Google Shape;4842;g77cf0412cd_0_18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3" name="Google Shape;4843;g77cf0412cd_0_18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0" name="Google Shape;5060;gc4714fc6d7_0_5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1" name="Google Shape;5061;gc4714fc6d7_0_5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3" name="Google Shape;5243;g77cf0412cd_0_39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4" name="Google Shape;5244;g77cf0412cd_0_39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" name="Google Shape;5416;g77cf0412cd_0_3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7" name="Google Shape;5417;g77cf0412cd_0_3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6" name="Google Shape;5486;gc4714fc6d7_0_5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7" name="Google Shape;5487;gc4714fc6d7_0_5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6" name="Google Shape;5566;gc4714fc6d7_0_5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7" name="Google Shape;5567;gc4714fc6d7_0_55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7" name="Google Shape;5667;g77cf0412cd_0_1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8" name="Google Shape;5668;g77cf0412cd_0_1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" name="Google Shape;5724;g77cf0412cd_0_39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5" name="Google Shape;5725;g77cf0412cd_0_39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0" name="Google Shape;5820;gc4714fc6d7_0_5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1" name="Google Shape;5821;gc4714fc6d7_0_57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3" name="Google Shape;5853;gc4714fc6d7_0_57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4" name="Google Shape;5854;gc4714fc6d7_0_57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9" name="Google Shape;5999;g77cf0412cd_0_39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0" name="Google Shape;6000;g77cf0412cd_0_39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0" name="Google Shape;6040;g77cf0412cd_0_39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1" name="Google Shape;6041;g77cf0412cd_0_39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7" name="Google Shape;6117;gc4714fc6d7_0_60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8" name="Google Shape;6118;gc4714fc6d7_0_60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0" name="Google Shape;6230;gc4714fc6d7_0_6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1" name="Google Shape;6231;gc4714fc6d7_0_62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6" name="Google Shape;6326;g77cf0412cd_0_1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7" name="Google Shape;6327;g77cf0412cd_0_1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0" name="Google Shape;6390;g77cf0412cd_0_39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1" name="Google Shape;6391;g77cf0412cd_0_39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5" name="Google Shape;6465;gc4714fc6d7_0_6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6" name="Google Shape;6466;gc4714fc6d7_0_6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6" name="Google Shape;6496;gc4714fc6d7_0_64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7" name="Google Shape;6497;gc4714fc6d7_0_64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8" name="Google Shape;6808;g77cf0412cd_0_4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9" name="Google Shape;6809;g77cf0412cd_0_4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924475" y="443575"/>
            <a:ext cx="5305500" cy="5305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29425" y="3892925"/>
            <a:ext cx="2085300" cy="48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3059600" y="847922"/>
            <a:ext cx="3035700" cy="184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-1200" y="2571750"/>
            <a:ext cx="9159900" cy="185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3"/>
          <p:cNvGrpSpPr/>
          <p:nvPr/>
        </p:nvGrpSpPr>
        <p:grpSpPr>
          <a:xfrm>
            <a:off x="-1533" y="4422632"/>
            <a:ext cx="9150702" cy="720905"/>
            <a:chOff x="6554556" y="4623505"/>
            <a:chExt cx="7127825" cy="720905"/>
          </a:xfrm>
        </p:grpSpPr>
        <p:sp>
          <p:nvSpPr>
            <p:cNvPr id="15" name="Google Shape;15;p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720900" y="1295431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720900" y="554926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45" name="Google Shape;45;p7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46" name="Google Shape;46;p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48;p7"/>
          <p:cNvSpPr txBox="1">
            <a:spLocks noGrp="1"/>
          </p:cNvSpPr>
          <p:nvPr>
            <p:ph type="title" idx="2"/>
          </p:nvPr>
        </p:nvSpPr>
        <p:spPr>
          <a:xfrm>
            <a:off x="1448975" y="1873750"/>
            <a:ext cx="6246300" cy="21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500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388100" y="1183850"/>
            <a:ext cx="6367800" cy="262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591925" y="1233175"/>
            <a:ext cx="32778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ubTitle" idx="1"/>
          </p:nvPr>
        </p:nvSpPr>
        <p:spPr>
          <a:xfrm>
            <a:off x="591925" y="2803075"/>
            <a:ext cx="32778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>
              <a:spcBef>
                <a:spcPts val="16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16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16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16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16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16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16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1600"/>
              </a:spcBef>
              <a:spcAft>
                <a:spcPts val="16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559095" y="4029539"/>
            <a:ext cx="65352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2428775" y="1958850"/>
            <a:ext cx="42864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title" idx="2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62" name="Google Shape;62;p11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63" name="Google Shape;63;p1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2">
  <p:cSld name="BLANK_1_2">
    <p:bg>
      <p:bgPr>
        <a:solidFill>
          <a:schemeClr val="accent3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2438050" y="609750"/>
            <a:ext cx="58569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5" name="Google Shape;75;p14">
            <a:hlinkClick r:id="" action="ppaction://noaction"/>
          </p:cNvPr>
          <p:cNvSpPr txBox="1">
            <a:spLocks noGrp="1"/>
          </p:cNvSpPr>
          <p:nvPr>
            <p:ph type="title" idx="2"/>
          </p:nvPr>
        </p:nvSpPr>
        <p:spPr>
          <a:xfrm>
            <a:off x="2535429" y="1501750"/>
            <a:ext cx="1187100" cy="2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6" name="Google Shape;76;p14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2534604" y="2197050"/>
            <a:ext cx="1187100" cy="2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7" name="Google Shape;77;p14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2535429" y="2907650"/>
            <a:ext cx="1187100" cy="2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8" name="Google Shape;78;p14">
            <a:hlinkClick r:id="" action="ppaction://noaction"/>
          </p:cNvPr>
          <p:cNvSpPr txBox="1">
            <a:spLocks noGrp="1"/>
          </p:cNvSpPr>
          <p:nvPr>
            <p:ph type="title" idx="5"/>
          </p:nvPr>
        </p:nvSpPr>
        <p:spPr>
          <a:xfrm>
            <a:off x="2535429" y="3618250"/>
            <a:ext cx="1187100" cy="2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4">
            <a:hlinkClick r:id="" action="ppaction://noaction"/>
          </p:cNvPr>
          <p:cNvSpPr txBox="1">
            <a:spLocks noGrp="1"/>
          </p:cNvSpPr>
          <p:nvPr>
            <p:ph type="subTitle" idx="1"/>
          </p:nvPr>
        </p:nvSpPr>
        <p:spPr>
          <a:xfrm>
            <a:off x="2508000" y="4156675"/>
            <a:ext cx="5956800" cy="5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4">
  <p:cSld name="CUSTOM_6_2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1485750" y="609750"/>
            <a:ext cx="61725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83" name="Google Shape;83;p15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84" name="Google Shape;84;p15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_HEADER_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/>
          <p:nvPr/>
        </p:nvSpPr>
        <p:spPr>
          <a:xfrm rot="-5400000">
            <a:off x="1454750" y="1448225"/>
            <a:ext cx="9159900" cy="477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" name="Google Shape;88;p16"/>
          <p:cNvGrpSpPr/>
          <p:nvPr/>
        </p:nvGrpSpPr>
        <p:grpSpPr>
          <a:xfrm rot="-5400000">
            <a:off x="3739704" y="2736877"/>
            <a:ext cx="9159968" cy="2199978"/>
            <a:chOff x="6554546" y="4623503"/>
            <a:chExt cx="7127825" cy="824332"/>
          </a:xfrm>
        </p:grpSpPr>
        <p:sp>
          <p:nvSpPr>
            <p:cNvPr id="89" name="Google Shape;89;p16"/>
            <p:cNvSpPr/>
            <p:nvPr/>
          </p:nvSpPr>
          <p:spPr>
            <a:xfrm>
              <a:off x="6554546" y="4623503"/>
              <a:ext cx="7127825" cy="824332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6"/>
            <p:cNvSpPr/>
            <p:nvPr/>
          </p:nvSpPr>
          <p:spPr>
            <a:xfrm>
              <a:off x="6554546" y="4906019"/>
              <a:ext cx="7127825" cy="438388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" name="Google Shape;91;p16"/>
          <p:cNvSpPr txBox="1">
            <a:spLocks noGrp="1"/>
          </p:cNvSpPr>
          <p:nvPr>
            <p:ph type="subTitle" idx="1"/>
          </p:nvPr>
        </p:nvSpPr>
        <p:spPr>
          <a:xfrm>
            <a:off x="3543700" y="2059406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title"/>
          </p:nvPr>
        </p:nvSpPr>
        <p:spPr>
          <a:xfrm>
            <a:off x="3543700" y="1318901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3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96" name="Google Shape;96;p17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97" name="Google Shape;97;p1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" name="Google Shape;99;p17"/>
          <p:cNvSpPr txBox="1">
            <a:spLocks noGrp="1"/>
          </p:cNvSpPr>
          <p:nvPr>
            <p:ph type="title" idx="2"/>
          </p:nvPr>
        </p:nvSpPr>
        <p:spPr>
          <a:xfrm>
            <a:off x="611025" y="2335750"/>
            <a:ext cx="2609400" cy="12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7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4739550" y="1893275"/>
            <a:ext cx="1418400" cy="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500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7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4739550" y="2632450"/>
            <a:ext cx="1418400" cy="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500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7">
            <a:hlinkClick r:id="" action="ppaction://noaction"/>
          </p:cNvPr>
          <p:cNvSpPr txBox="1">
            <a:spLocks noGrp="1"/>
          </p:cNvSpPr>
          <p:nvPr>
            <p:ph type="title" idx="5"/>
          </p:nvPr>
        </p:nvSpPr>
        <p:spPr>
          <a:xfrm>
            <a:off x="4739550" y="3371625"/>
            <a:ext cx="1418400" cy="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500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0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body" idx="1"/>
          </p:nvPr>
        </p:nvSpPr>
        <p:spPr>
          <a:xfrm>
            <a:off x="535198" y="2101300"/>
            <a:ext cx="4598100" cy="17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ctr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05" name="Google Shape;105;p18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107" name="Google Shape;107;p18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108" name="Google Shape;108;p18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8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5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>
            <a:off x="-7225" y="638275"/>
            <a:ext cx="9158400" cy="5502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" name="Google Shape;112;p19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113" name="Google Shape;113;p19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9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" name="Google Shape;115;p19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4962600" y="2142000"/>
            <a:ext cx="24603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37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TITLE_ONLY_1_1_1_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723700" y="2591100"/>
            <a:ext cx="1670100" cy="33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subTitle" idx="1"/>
          </p:nvPr>
        </p:nvSpPr>
        <p:spPr>
          <a:xfrm>
            <a:off x="723828" y="3261908"/>
            <a:ext cx="1670100" cy="59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0" name="Google Shape;120;p20"/>
          <p:cNvSpPr txBox="1">
            <a:spLocks noGrp="1"/>
          </p:cNvSpPr>
          <p:nvPr>
            <p:ph type="title" idx="2"/>
          </p:nvPr>
        </p:nvSpPr>
        <p:spPr>
          <a:xfrm>
            <a:off x="2732575" y="2591100"/>
            <a:ext cx="1670100" cy="33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3"/>
          </p:nvPr>
        </p:nvSpPr>
        <p:spPr>
          <a:xfrm>
            <a:off x="2732582" y="3261908"/>
            <a:ext cx="1670100" cy="59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title" idx="4"/>
          </p:nvPr>
        </p:nvSpPr>
        <p:spPr>
          <a:xfrm>
            <a:off x="4741325" y="2591100"/>
            <a:ext cx="1670100" cy="33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subTitle" idx="5"/>
          </p:nvPr>
        </p:nvSpPr>
        <p:spPr>
          <a:xfrm>
            <a:off x="4741327" y="3261908"/>
            <a:ext cx="1670100" cy="59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title" idx="6"/>
          </p:nvPr>
        </p:nvSpPr>
        <p:spPr>
          <a:xfrm>
            <a:off x="6750075" y="2591100"/>
            <a:ext cx="1670100" cy="33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subTitle" idx="7"/>
          </p:nvPr>
        </p:nvSpPr>
        <p:spPr>
          <a:xfrm>
            <a:off x="6750072" y="3261908"/>
            <a:ext cx="1670100" cy="59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6" name="Google Shape;126;p20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title" idx="8"/>
          </p:nvPr>
        </p:nvSpPr>
        <p:spPr>
          <a:xfrm>
            <a:off x="1306950" y="609750"/>
            <a:ext cx="65301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128" name="Google Shape;128;p20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129" name="Google Shape;129;p20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0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/>
          <p:nvPr/>
        </p:nvSpPr>
        <p:spPr>
          <a:xfrm>
            <a:off x="-1200" y="2571750"/>
            <a:ext cx="9159900" cy="185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3" name="Google Shape;133;p21"/>
          <p:cNvGrpSpPr/>
          <p:nvPr/>
        </p:nvGrpSpPr>
        <p:grpSpPr>
          <a:xfrm>
            <a:off x="-1533" y="4422632"/>
            <a:ext cx="9150702" cy="720905"/>
            <a:chOff x="6554556" y="4623505"/>
            <a:chExt cx="7127825" cy="720905"/>
          </a:xfrm>
        </p:grpSpPr>
        <p:sp>
          <p:nvSpPr>
            <p:cNvPr id="134" name="Google Shape;134;p2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720900" y="554926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subTitle" idx="1"/>
          </p:nvPr>
        </p:nvSpPr>
        <p:spPr>
          <a:xfrm>
            <a:off x="720900" y="1295331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_HEADER_1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/>
          <p:nvPr/>
        </p:nvSpPr>
        <p:spPr>
          <a:xfrm rot="5400000" flipH="1">
            <a:off x="-1587474" y="1448225"/>
            <a:ext cx="9159900" cy="4777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0" name="Google Shape;140;p22"/>
          <p:cNvGrpSpPr/>
          <p:nvPr/>
        </p:nvGrpSpPr>
        <p:grpSpPr>
          <a:xfrm rot="5400000" flipH="1">
            <a:off x="-4197939" y="3062046"/>
            <a:ext cx="9159968" cy="1549415"/>
            <a:chOff x="6554546" y="4623503"/>
            <a:chExt cx="7127825" cy="824332"/>
          </a:xfrm>
        </p:grpSpPr>
        <p:sp>
          <p:nvSpPr>
            <p:cNvPr id="141" name="Google Shape;141;p22"/>
            <p:cNvSpPr/>
            <p:nvPr/>
          </p:nvSpPr>
          <p:spPr>
            <a:xfrm>
              <a:off x="6554546" y="4623503"/>
              <a:ext cx="7127825" cy="824332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2"/>
            <p:cNvSpPr/>
            <p:nvPr/>
          </p:nvSpPr>
          <p:spPr>
            <a:xfrm>
              <a:off x="6554546" y="4906019"/>
              <a:ext cx="7127825" cy="438388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" name="Google Shape;143;p22"/>
          <p:cNvSpPr txBox="1">
            <a:spLocks noGrp="1"/>
          </p:cNvSpPr>
          <p:nvPr>
            <p:ph type="subTitle" idx="1"/>
          </p:nvPr>
        </p:nvSpPr>
        <p:spPr>
          <a:xfrm>
            <a:off x="1132200" y="1096906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title"/>
          </p:nvPr>
        </p:nvSpPr>
        <p:spPr>
          <a:xfrm>
            <a:off x="1132200" y="356401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1">
  <p:cSld name="CUSTOM_6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148" name="Google Shape;148;p23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149" name="Google Shape;149;p2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6_1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154" name="Google Shape;154;p24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155" name="Google Shape;155;p24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4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" name="Google Shape;157;p24"/>
          <p:cNvSpPr txBox="1">
            <a:spLocks noGrp="1"/>
          </p:cNvSpPr>
          <p:nvPr>
            <p:ph type="title" idx="2"/>
          </p:nvPr>
        </p:nvSpPr>
        <p:spPr>
          <a:xfrm>
            <a:off x="1590350" y="2146511"/>
            <a:ext cx="59634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7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/>
          <p:nvPr/>
        </p:nvSpPr>
        <p:spPr>
          <a:xfrm>
            <a:off x="-7225" y="638275"/>
            <a:ext cx="9158400" cy="5502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0" name="Google Shape;160;p25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161" name="Google Shape;161;p25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5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3" name="Google Shape;163;p25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4868850" y="2225601"/>
            <a:ext cx="26370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37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5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7_1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/>
          <p:nvPr/>
        </p:nvSpPr>
        <p:spPr>
          <a:xfrm>
            <a:off x="-7225" y="638275"/>
            <a:ext cx="9158400" cy="5502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7" name="Google Shape;167;p26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168" name="Google Shape;168;p26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6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" name="Google Shape;170;p26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6211775" y="1705200"/>
            <a:ext cx="21648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3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6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2" name="Google Shape;172;p26">
            <a:hlinkClick r:id="" action="ppaction://noaction"/>
          </p:cNvPr>
          <p:cNvSpPr txBox="1">
            <a:spLocks noGrp="1"/>
          </p:cNvSpPr>
          <p:nvPr>
            <p:ph type="title" idx="2"/>
          </p:nvPr>
        </p:nvSpPr>
        <p:spPr>
          <a:xfrm>
            <a:off x="831375" y="1705200"/>
            <a:ext cx="21648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3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IG_NUMBER_1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>
            <a:spLocks noGrp="1"/>
          </p:cNvSpPr>
          <p:nvPr>
            <p:ph type="title" hasCustomPrompt="1"/>
          </p:nvPr>
        </p:nvSpPr>
        <p:spPr>
          <a:xfrm>
            <a:off x="3166571" y="1711486"/>
            <a:ext cx="1642500" cy="7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75" name="Google Shape;175;p27"/>
          <p:cNvSpPr txBox="1">
            <a:spLocks noGrp="1"/>
          </p:cNvSpPr>
          <p:nvPr>
            <p:ph type="subTitle" idx="1"/>
          </p:nvPr>
        </p:nvSpPr>
        <p:spPr>
          <a:xfrm>
            <a:off x="4863770" y="1798125"/>
            <a:ext cx="1907100" cy="5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7"/>
          <p:cNvSpPr txBox="1">
            <a:spLocks noGrp="1"/>
          </p:cNvSpPr>
          <p:nvPr>
            <p:ph type="title" idx="2" hasCustomPrompt="1"/>
          </p:nvPr>
        </p:nvSpPr>
        <p:spPr>
          <a:xfrm>
            <a:off x="3166571" y="2574873"/>
            <a:ext cx="1642500" cy="7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77" name="Google Shape;177;p27"/>
          <p:cNvSpPr txBox="1">
            <a:spLocks noGrp="1"/>
          </p:cNvSpPr>
          <p:nvPr>
            <p:ph type="subTitle" idx="3"/>
          </p:nvPr>
        </p:nvSpPr>
        <p:spPr>
          <a:xfrm>
            <a:off x="4863770" y="2661500"/>
            <a:ext cx="1907100" cy="5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7"/>
          <p:cNvSpPr txBox="1">
            <a:spLocks noGrp="1"/>
          </p:cNvSpPr>
          <p:nvPr>
            <p:ph type="title" idx="4" hasCustomPrompt="1"/>
          </p:nvPr>
        </p:nvSpPr>
        <p:spPr>
          <a:xfrm>
            <a:off x="3166571" y="3438260"/>
            <a:ext cx="1642500" cy="7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79" name="Google Shape;179;p27"/>
          <p:cNvSpPr txBox="1">
            <a:spLocks noGrp="1"/>
          </p:cNvSpPr>
          <p:nvPr>
            <p:ph type="subTitle" idx="5"/>
          </p:nvPr>
        </p:nvSpPr>
        <p:spPr>
          <a:xfrm>
            <a:off x="4863770" y="3524900"/>
            <a:ext cx="1946400" cy="5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7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7"/>
          <p:cNvSpPr txBox="1">
            <a:spLocks noGrp="1"/>
          </p:cNvSpPr>
          <p:nvPr>
            <p:ph type="title" idx="6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182" name="Google Shape;182;p27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183" name="Google Shape;183;p2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_HEADER_1_1_1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/>
          <p:nvPr/>
        </p:nvSpPr>
        <p:spPr>
          <a:xfrm rot="5400000" flipH="1">
            <a:off x="3026" y="1122950"/>
            <a:ext cx="9159900" cy="4777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7" name="Google Shape;187;p28"/>
          <p:cNvGrpSpPr/>
          <p:nvPr/>
        </p:nvGrpSpPr>
        <p:grpSpPr>
          <a:xfrm rot="5400000" flipH="1">
            <a:off x="-3381278" y="1996172"/>
            <a:ext cx="10141000" cy="1135206"/>
            <a:chOff x="6554537" y="4843884"/>
            <a:chExt cx="7891215" cy="603961"/>
          </a:xfrm>
        </p:grpSpPr>
        <p:sp>
          <p:nvSpPr>
            <p:cNvPr id="188" name="Google Shape;188;p28"/>
            <p:cNvSpPr/>
            <p:nvPr/>
          </p:nvSpPr>
          <p:spPr>
            <a:xfrm>
              <a:off x="6554537" y="4843884"/>
              <a:ext cx="7891215" cy="603961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8"/>
            <p:cNvSpPr/>
            <p:nvPr/>
          </p:nvSpPr>
          <p:spPr>
            <a:xfrm>
              <a:off x="6554546" y="4906019"/>
              <a:ext cx="7127825" cy="438388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" name="Google Shape;190;p28"/>
          <p:cNvSpPr txBox="1">
            <a:spLocks noGrp="1"/>
          </p:cNvSpPr>
          <p:nvPr>
            <p:ph type="subTitle" idx="1"/>
          </p:nvPr>
        </p:nvSpPr>
        <p:spPr>
          <a:xfrm>
            <a:off x="2744625" y="1113131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91" name="Google Shape;191;p28"/>
          <p:cNvSpPr txBox="1">
            <a:spLocks noGrp="1"/>
          </p:cNvSpPr>
          <p:nvPr>
            <p:ph type="title"/>
          </p:nvPr>
        </p:nvSpPr>
        <p:spPr>
          <a:xfrm>
            <a:off x="2744625" y="372626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grpSp>
        <p:nvGrpSpPr>
          <p:cNvPr id="192" name="Google Shape;192;p28"/>
          <p:cNvGrpSpPr/>
          <p:nvPr/>
        </p:nvGrpSpPr>
        <p:grpSpPr>
          <a:xfrm rot="5400000" flipH="1">
            <a:off x="2269622" y="-386828"/>
            <a:ext cx="10141000" cy="1135206"/>
            <a:chOff x="6554537" y="4843884"/>
            <a:chExt cx="7891215" cy="603961"/>
          </a:xfrm>
        </p:grpSpPr>
        <p:sp>
          <p:nvSpPr>
            <p:cNvPr id="193" name="Google Shape;193;p28"/>
            <p:cNvSpPr/>
            <p:nvPr/>
          </p:nvSpPr>
          <p:spPr>
            <a:xfrm>
              <a:off x="6554537" y="4843884"/>
              <a:ext cx="7891215" cy="603961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8"/>
            <p:cNvSpPr/>
            <p:nvPr/>
          </p:nvSpPr>
          <p:spPr>
            <a:xfrm>
              <a:off x="6554546" y="4906019"/>
              <a:ext cx="7127825" cy="438388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 2">
  <p:cSld name="CUSTOM_1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/>
          <p:nvPr/>
        </p:nvSpPr>
        <p:spPr>
          <a:xfrm>
            <a:off x="-1200" y="2571750"/>
            <a:ext cx="9159900" cy="1851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7" name="Google Shape;197;p29"/>
          <p:cNvGrpSpPr/>
          <p:nvPr/>
        </p:nvGrpSpPr>
        <p:grpSpPr>
          <a:xfrm>
            <a:off x="-1533" y="4422632"/>
            <a:ext cx="9150702" cy="720905"/>
            <a:chOff x="6554556" y="4623505"/>
            <a:chExt cx="7127825" cy="720905"/>
          </a:xfrm>
        </p:grpSpPr>
        <p:sp>
          <p:nvSpPr>
            <p:cNvPr id="198" name="Google Shape;198;p29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9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" name="Google Shape;200;p29"/>
          <p:cNvSpPr txBox="1">
            <a:spLocks noGrp="1"/>
          </p:cNvSpPr>
          <p:nvPr>
            <p:ph type="title"/>
          </p:nvPr>
        </p:nvSpPr>
        <p:spPr>
          <a:xfrm>
            <a:off x="720900" y="554926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1" name="Google Shape;201;p29"/>
          <p:cNvSpPr txBox="1">
            <a:spLocks noGrp="1"/>
          </p:cNvSpPr>
          <p:nvPr>
            <p:ph type="subTitle" idx="1"/>
          </p:nvPr>
        </p:nvSpPr>
        <p:spPr>
          <a:xfrm>
            <a:off x="720900" y="1300343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CUSTOM_8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"/>
          <p:cNvSpPr/>
          <p:nvPr/>
        </p:nvSpPr>
        <p:spPr>
          <a:xfrm>
            <a:off x="-7225" y="638275"/>
            <a:ext cx="9158400" cy="5502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4" name="Google Shape;204;p30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205" name="Google Shape;205;p30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0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7" name="Google Shape;207;p30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5104875" y="2218200"/>
            <a:ext cx="21648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37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30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2">
  <p:cSld name="CUSTOM_11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1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31"/>
          <p:cNvSpPr txBox="1">
            <a:spLocks noGrp="1"/>
          </p:cNvSpPr>
          <p:nvPr>
            <p:ph type="title"/>
          </p:nvPr>
        </p:nvSpPr>
        <p:spPr>
          <a:xfrm>
            <a:off x="1407000" y="609750"/>
            <a:ext cx="63300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grpSp>
        <p:nvGrpSpPr>
          <p:cNvPr id="212" name="Google Shape;212;p31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213" name="Google Shape;213;p3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CUSTOM_11_1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32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sp>
        <p:nvSpPr>
          <p:cNvPr id="218" name="Google Shape;218;p32"/>
          <p:cNvSpPr txBox="1">
            <a:spLocks noGrp="1"/>
          </p:cNvSpPr>
          <p:nvPr>
            <p:ph type="title" idx="2"/>
          </p:nvPr>
        </p:nvSpPr>
        <p:spPr>
          <a:xfrm>
            <a:off x="1590350" y="1873750"/>
            <a:ext cx="5963400" cy="21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19" name="Google Shape;219;p32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220" name="Google Shape;220;p32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2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8">
  <p:cSld name="CUSTOM_12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33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 idx="2"/>
          </p:nvPr>
        </p:nvSpPr>
        <p:spPr>
          <a:xfrm>
            <a:off x="1590350" y="1873750"/>
            <a:ext cx="5963400" cy="53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26" name="Google Shape;226;p33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227" name="Google Shape;227;p3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3">
  <p:cSld name="CUSTOM_12_1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34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sp>
        <p:nvSpPr>
          <p:cNvPr id="232" name="Google Shape;232;p34"/>
          <p:cNvSpPr txBox="1">
            <a:spLocks noGrp="1"/>
          </p:cNvSpPr>
          <p:nvPr>
            <p:ph type="title" idx="2"/>
          </p:nvPr>
        </p:nvSpPr>
        <p:spPr>
          <a:xfrm>
            <a:off x="2435700" y="2147538"/>
            <a:ext cx="4284000" cy="53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33" name="Google Shape;233;p34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234" name="Google Shape;234;p34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4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2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5"/>
          <p:cNvSpPr/>
          <p:nvPr/>
        </p:nvSpPr>
        <p:spPr>
          <a:xfrm>
            <a:off x="-1200" y="2571750"/>
            <a:ext cx="9159900" cy="185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8" name="Google Shape;238;p35"/>
          <p:cNvGrpSpPr/>
          <p:nvPr/>
        </p:nvGrpSpPr>
        <p:grpSpPr>
          <a:xfrm>
            <a:off x="-1533" y="4422632"/>
            <a:ext cx="9150702" cy="720905"/>
            <a:chOff x="6554556" y="4623505"/>
            <a:chExt cx="7127825" cy="720905"/>
          </a:xfrm>
        </p:grpSpPr>
        <p:sp>
          <p:nvSpPr>
            <p:cNvPr id="239" name="Google Shape;239;p35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5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1" name="Google Shape;241;p35"/>
          <p:cNvSpPr txBox="1">
            <a:spLocks noGrp="1"/>
          </p:cNvSpPr>
          <p:nvPr>
            <p:ph type="title"/>
          </p:nvPr>
        </p:nvSpPr>
        <p:spPr>
          <a:xfrm>
            <a:off x="720900" y="554926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2" name="Google Shape;242;p35"/>
          <p:cNvSpPr txBox="1">
            <a:spLocks noGrp="1"/>
          </p:cNvSpPr>
          <p:nvPr>
            <p:ph type="subTitle" idx="1"/>
          </p:nvPr>
        </p:nvSpPr>
        <p:spPr>
          <a:xfrm>
            <a:off x="720900" y="1310531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7">
  <p:cSld name="SECTION_HEADER_1_2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6"/>
          <p:cNvSpPr/>
          <p:nvPr/>
        </p:nvSpPr>
        <p:spPr>
          <a:xfrm rot="-5400000">
            <a:off x="1454750" y="1448225"/>
            <a:ext cx="9159900" cy="477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5" name="Google Shape;245;p36"/>
          <p:cNvGrpSpPr/>
          <p:nvPr/>
        </p:nvGrpSpPr>
        <p:grpSpPr>
          <a:xfrm rot="-5400000">
            <a:off x="4039074" y="2168918"/>
            <a:ext cx="9159968" cy="1414472"/>
            <a:chOff x="6554546" y="4623503"/>
            <a:chExt cx="7127825" cy="824332"/>
          </a:xfrm>
        </p:grpSpPr>
        <p:sp>
          <p:nvSpPr>
            <p:cNvPr id="246" name="Google Shape;246;p36"/>
            <p:cNvSpPr/>
            <p:nvPr/>
          </p:nvSpPr>
          <p:spPr>
            <a:xfrm>
              <a:off x="6554546" y="4623503"/>
              <a:ext cx="7127825" cy="824332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6"/>
            <p:cNvSpPr/>
            <p:nvPr/>
          </p:nvSpPr>
          <p:spPr>
            <a:xfrm>
              <a:off x="6554546" y="4906019"/>
              <a:ext cx="7127825" cy="438388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8" name="Google Shape;248;p36"/>
          <p:cNvSpPr txBox="1">
            <a:spLocks noGrp="1"/>
          </p:cNvSpPr>
          <p:nvPr>
            <p:ph type="subTitle" idx="1"/>
          </p:nvPr>
        </p:nvSpPr>
        <p:spPr>
          <a:xfrm>
            <a:off x="3847975" y="1549006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49" name="Google Shape;249;p36"/>
          <p:cNvSpPr txBox="1">
            <a:spLocks noGrp="1"/>
          </p:cNvSpPr>
          <p:nvPr>
            <p:ph type="title"/>
          </p:nvPr>
        </p:nvSpPr>
        <p:spPr>
          <a:xfrm>
            <a:off x="3847975" y="808501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9">
  <p:cSld name="CUSTOM_9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7"/>
          <p:cNvSpPr/>
          <p:nvPr/>
        </p:nvSpPr>
        <p:spPr>
          <a:xfrm>
            <a:off x="-7225" y="638275"/>
            <a:ext cx="9158400" cy="5502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2" name="Google Shape;252;p37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253" name="Google Shape;253;p3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255;p37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4828125" y="2251850"/>
            <a:ext cx="25881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37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37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4">
  <p:cSld name="CUSTOM_9_1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8"/>
          <p:cNvSpPr/>
          <p:nvPr/>
        </p:nvSpPr>
        <p:spPr>
          <a:xfrm>
            <a:off x="-7225" y="638275"/>
            <a:ext cx="9158400" cy="5502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9" name="Google Shape;259;p38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260" name="Google Shape;260;p38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8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2" name="Google Shape;262;p38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5334375" y="2251850"/>
            <a:ext cx="2082000" cy="11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 sz="2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AutoNum type="alphaLcPeriod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AutoNum type="romanLcPeriod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AutoNum type="arabicPeriod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AutoNum type="alphaLcPeriod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AutoNum type="romanLcPeriod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AutoNum type="arabicPeriod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AutoNum type="alphaLcPeriod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63" name="Google Shape;263;p38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0">
  <p:cSld name="CUSTOM_13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39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266" name="Google Shape;266;p39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9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8" name="Google Shape;268;p39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9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sp>
        <p:nvSpPr>
          <p:cNvPr id="270" name="Google Shape;270;p39"/>
          <p:cNvSpPr txBox="1">
            <a:spLocks noGrp="1"/>
          </p:cNvSpPr>
          <p:nvPr>
            <p:ph type="title" idx="2"/>
          </p:nvPr>
        </p:nvSpPr>
        <p:spPr>
          <a:xfrm>
            <a:off x="1590350" y="1873750"/>
            <a:ext cx="5963400" cy="21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3">
  <p:cSld name="CUSTOM_15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40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273" name="Google Shape;273;p40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0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5" name="Google Shape;275;p40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40"/>
          <p:cNvSpPr txBox="1">
            <a:spLocks noGrp="1"/>
          </p:cNvSpPr>
          <p:nvPr>
            <p:ph type="title"/>
          </p:nvPr>
        </p:nvSpPr>
        <p:spPr>
          <a:xfrm>
            <a:off x="497250" y="609750"/>
            <a:ext cx="81495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1">
  <p:cSld name="CUSTOM_15_1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41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279" name="Google Shape;279;p4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1" name="Google Shape;281;p41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41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sp>
        <p:nvSpPr>
          <p:cNvPr id="283" name="Google Shape;283;p41">
            <a:hlinkClick r:id="" action="ppaction://noaction"/>
          </p:cNvPr>
          <p:cNvSpPr txBox="1">
            <a:spLocks noGrp="1"/>
          </p:cNvSpPr>
          <p:nvPr>
            <p:ph type="title" idx="2"/>
          </p:nvPr>
        </p:nvSpPr>
        <p:spPr>
          <a:xfrm>
            <a:off x="4739550" y="1893275"/>
            <a:ext cx="1418400" cy="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500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41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4739550" y="2632450"/>
            <a:ext cx="1418400" cy="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500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41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4739550" y="3371625"/>
            <a:ext cx="1418400" cy="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500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2">
  <p:cSld name="CUSTOM_15_1_1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42"/>
          <p:cNvGrpSpPr/>
          <p:nvPr/>
        </p:nvGrpSpPr>
        <p:grpSpPr>
          <a:xfrm>
            <a:off x="-1200" y="4422605"/>
            <a:ext cx="9144287" cy="720905"/>
            <a:chOff x="6554556" y="4623505"/>
            <a:chExt cx="7127825" cy="720905"/>
          </a:xfrm>
        </p:grpSpPr>
        <p:sp>
          <p:nvSpPr>
            <p:cNvPr id="288" name="Google Shape;288;p42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2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0" name="Google Shape;290;p42"/>
          <p:cNvSpPr/>
          <p:nvPr/>
        </p:nvSpPr>
        <p:spPr>
          <a:xfrm>
            <a:off x="-675" y="366900"/>
            <a:ext cx="9145500" cy="1084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42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4200"/>
            </a:lvl9pPr>
          </a:lstStyle>
          <a:p>
            <a:endParaRPr/>
          </a:p>
        </p:txBody>
      </p:sp>
      <p:sp>
        <p:nvSpPr>
          <p:cNvPr id="292" name="Google Shape;292;p42"/>
          <p:cNvSpPr txBox="1">
            <a:spLocks noGrp="1"/>
          </p:cNvSpPr>
          <p:nvPr>
            <p:ph type="title" idx="2"/>
          </p:nvPr>
        </p:nvSpPr>
        <p:spPr>
          <a:xfrm>
            <a:off x="1590350" y="1873750"/>
            <a:ext cx="5963400" cy="53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6">
    <p:bg>
      <p:bgPr>
        <a:solidFill>
          <a:schemeClr val="accent2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7">
    <p:bg>
      <p:bgPr>
        <a:solidFill>
          <a:schemeClr val="lt2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8">
    <p:bg>
      <p:bgPr>
        <a:solidFill>
          <a:schemeClr val="dk2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9">
    <p:bg>
      <p:bgPr>
        <a:solidFill>
          <a:schemeClr val="accent1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CUSTOM_20">
    <p:bg>
      <p:bgPr>
        <a:solidFill>
          <a:schemeClr val="accent3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●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○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■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●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○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■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●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○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556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Lato"/>
              <a:buChar char="■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688" r:id="rId38"/>
    <p:sldLayoutId id="2147483690" r:id="rId39"/>
    <p:sldLayoutId id="2147483691" r:id="rId40"/>
    <p:sldLayoutId id="2147483692" r:id="rId41"/>
    <p:sldLayoutId id="2147483693" r:id="rId42"/>
    <p:sldLayoutId id="2147483694" r:id="rId4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" Target="slide5.xml"/><Relationship Id="rId7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slide" Target="slide17.xml"/><Relationship Id="rId5" Type="http://schemas.openxmlformats.org/officeDocument/2006/relationships/slide" Target="slide13.xml"/><Relationship Id="rId10" Type="http://schemas.openxmlformats.org/officeDocument/2006/relationships/slide" Target="slide57.xml"/><Relationship Id="rId4" Type="http://schemas.openxmlformats.org/officeDocument/2006/relationships/slide" Target="slide9.xml"/><Relationship Id="rId9" Type="http://schemas.openxmlformats.org/officeDocument/2006/relationships/slide" Target="slide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5" Type="http://schemas.openxmlformats.org/officeDocument/2006/relationships/slide" Target="slide13.xml"/><Relationship Id="rId4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7.xml"/><Relationship Id="rId5" Type="http://schemas.openxmlformats.org/officeDocument/2006/relationships/slide" Target="slide13.xml"/><Relationship Id="rId4" Type="http://schemas.openxmlformats.org/officeDocument/2006/relationships/slide" Target="slide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png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png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png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png"/><Relationship Id="rId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png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png"/><Relationship Id="rId4" Type="http://schemas.openxmlformats.org/officeDocument/2006/relationships/slide" Target="slid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png"/><Relationship Id="rId4" Type="http://schemas.openxmlformats.org/officeDocument/2006/relationships/slide" Target="sl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.png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png"/><Relationship Id="rId4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7" Type="http://schemas.openxmlformats.org/officeDocument/2006/relationships/slide" Target="slide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6" Type="http://schemas.openxmlformats.org/officeDocument/2006/relationships/slide" Target="slide35.xml"/><Relationship Id="rId5" Type="http://schemas.openxmlformats.org/officeDocument/2006/relationships/slide" Target="slide31.xml"/><Relationship Id="rId4" Type="http://schemas.openxmlformats.org/officeDocument/2006/relationships/slide" Target="slide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7" Type="http://schemas.openxmlformats.org/officeDocument/2006/relationships/slide" Target="slide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35.xml"/><Relationship Id="rId5" Type="http://schemas.openxmlformats.org/officeDocument/2006/relationships/slide" Target="slide31.xml"/><Relationship Id="rId4" Type="http://schemas.openxmlformats.org/officeDocument/2006/relationships/slide" Target="slide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.png"/><Relationship Id="rId5" Type="http://schemas.openxmlformats.org/officeDocument/2006/relationships/slide" Target="slide21.xml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.png"/><Relationship Id="rId4" Type="http://schemas.openxmlformats.org/officeDocument/2006/relationships/slide" Target="slid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.png"/><Relationship Id="rId5" Type="http://schemas.openxmlformats.org/officeDocument/2006/relationships/slide" Target="slide21.xml"/><Relationship Id="rId4" Type="http://schemas.openxmlformats.org/officeDocument/2006/relationships/slide" Target="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.png"/><Relationship Id="rId4" Type="http://schemas.openxmlformats.org/officeDocument/2006/relationships/slide" Target="slide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.png"/><Relationship Id="rId5" Type="http://schemas.openxmlformats.org/officeDocument/2006/relationships/slide" Target="slide21.xml"/><Relationship Id="rId4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png"/><Relationship Id="rId5" Type="http://schemas.openxmlformats.org/officeDocument/2006/relationships/slide" Target="slide21.xml"/><Relationship Id="rId4" Type="http://schemas.openxmlformats.org/officeDocument/2006/relationships/slide" Target="slide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.png"/><Relationship Id="rId5" Type="http://schemas.openxmlformats.org/officeDocument/2006/relationships/slide" Target="slide21.xml"/><Relationship Id="rId4" Type="http://schemas.openxmlformats.org/officeDocument/2006/relationships/slide" Target="sl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png"/><Relationship Id="rId5" Type="http://schemas.openxmlformats.org/officeDocument/2006/relationships/slide" Target="slide21.xml"/><Relationship Id="rId4" Type="http://schemas.openxmlformats.org/officeDocument/2006/relationships/slide" Target="slide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slide" Target="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.png"/><Relationship Id="rId4" Type="http://schemas.openxmlformats.org/officeDocument/2006/relationships/slide" Target="slide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slide" Target="slide2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png"/><Relationship Id="rId5" Type="http://schemas.openxmlformats.org/officeDocument/2006/relationships/slide" Target="slide21.xml"/><Relationship Id="rId4" Type="http://schemas.openxmlformats.org/officeDocument/2006/relationships/slide" Target="slide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" Target="slide3.xml"/><Relationship Id="rId7" Type="http://schemas.openxmlformats.org/officeDocument/2006/relationships/slide" Target="slide2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.png"/><Relationship Id="rId5" Type="http://schemas.openxmlformats.org/officeDocument/2006/relationships/hyperlink" Target="https://docs.google.com/spreadsheets/d/16AU5tys2H1zwOBN2yzDpfK5c85vfac0T9gtu7H5tZts/copy" TargetMode="External"/><Relationship Id="rId4" Type="http://schemas.openxmlformats.org/officeDocument/2006/relationships/slide" Target="slide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png"/><Relationship Id="rId5" Type="http://schemas.openxmlformats.org/officeDocument/2006/relationships/slide" Target="slide21.xml"/><Relationship Id="rId4" Type="http://schemas.openxmlformats.org/officeDocument/2006/relationships/slide" Target="slide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.png"/><Relationship Id="rId5" Type="http://schemas.openxmlformats.org/officeDocument/2006/relationships/slide" Target="slide21.xml"/><Relationship Id="rId4" Type="http://schemas.openxmlformats.org/officeDocument/2006/relationships/slide" Target="slide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png"/><Relationship Id="rId5" Type="http://schemas.openxmlformats.org/officeDocument/2006/relationships/slide" Target="slide21.xml"/><Relationship Id="rId4" Type="http://schemas.openxmlformats.org/officeDocument/2006/relationships/slide" Target="slide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7" Type="http://schemas.openxmlformats.org/officeDocument/2006/relationships/slide" Target="slide3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5.xml"/><Relationship Id="rId6" Type="http://schemas.openxmlformats.org/officeDocument/2006/relationships/slide" Target="slide53.xml"/><Relationship Id="rId5" Type="http://schemas.openxmlformats.org/officeDocument/2006/relationships/slide" Target="slide49.xml"/><Relationship Id="rId4" Type="http://schemas.openxmlformats.org/officeDocument/2006/relationships/slide" Target="slide4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7" Type="http://schemas.openxmlformats.org/officeDocument/2006/relationships/slide" Target="slide3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4.xml"/><Relationship Id="rId6" Type="http://schemas.openxmlformats.org/officeDocument/2006/relationships/slide" Target="slide53.xml"/><Relationship Id="rId5" Type="http://schemas.openxmlformats.org/officeDocument/2006/relationships/slide" Target="slide49.xml"/><Relationship Id="rId4" Type="http://schemas.openxmlformats.org/officeDocument/2006/relationships/slide" Target="slide4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4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4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4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4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5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5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5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5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.png"/><Relationship Id="rId5" Type="http://schemas.openxmlformats.org/officeDocument/2006/relationships/slide" Target="slide39.xml"/><Relationship Id="rId4" Type="http://schemas.openxmlformats.org/officeDocument/2006/relationships/slide" Target="slide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7" Type="http://schemas.openxmlformats.org/officeDocument/2006/relationships/slide" Target="slide3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1.xml"/><Relationship Id="rId6" Type="http://schemas.openxmlformats.org/officeDocument/2006/relationships/slide" Target="slide71.xml"/><Relationship Id="rId5" Type="http://schemas.openxmlformats.org/officeDocument/2006/relationships/slide" Target="slide67.xml"/><Relationship Id="rId4" Type="http://schemas.openxmlformats.org/officeDocument/2006/relationships/slide" Target="slide6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2.xml"/><Relationship Id="rId6" Type="http://schemas.openxmlformats.org/officeDocument/2006/relationships/slide" Target="slide71.xml"/><Relationship Id="rId5" Type="http://schemas.openxmlformats.org/officeDocument/2006/relationships/slide" Target="slide67.xml"/><Relationship Id="rId4" Type="http://schemas.openxmlformats.org/officeDocument/2006/relationships/slide" Target="slide6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.png"/><Relationship Id="rId5" Type="http://schemas.openxmlformats.org/officeDocument/2006/relationships/slide" Target="slide57.xml"/><Relationship Id="rId4" Type="http://schemas.openxmlformats.org/officeDocument/2006/relationships/slide" Target="slide6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.png"/><Relationship Id="rId5" Type="http://schemas.openxmlformats.org/officeDocument/2006/relationships/slide" Target="slide57.xml"/><Relationship Id="rId4" Type="http://schemas.openxmlformats.org/officeDocument/2006/relationships/slide" Target="slide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.png"/><Relationship Id="rId5" Type="http://schemas.openxmlformats.org/officeDocument/2006/relationships/slide" Target="slide57.xml"/><Relationship Id="rId4" Type="http://schemas.openxmlformats.org/officeDocument/2006/relationships/slide" Target="slide6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.png"/><Relationship Id="rId5" Type="http://schemas.openxmlformats.org/officeDocument/2006/relationships/slide" Target="slide57.xml"/><Relationship Id="rId4" Type="http://schemas.openxmlformats.org/officeDocument/2006/relationships/slide" Target="slide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.png"/><Relationship Id="rId5" Type="http://schemas.openxmlformats.org/officeDocument/2006/relationships/slide" Target="slide57.xml"/><Relationship Id="rId4" Type="http://schemas.openxmlformats.org/officeDocument/2006/relationships/slide" Target="slide6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7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.png"/><Relationship Id="rId5" Type="http://schemas.openxmlformats.org/officeDocument/2006/relationships/slide" Target="slide57.xml"/><Relationship Id="rId4" Type="http://schemas.openxmlformats.org/officeDocument/2006/relationships/slide" Target="slide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7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.png"/><Relationship Id="rId5" Type="http://schemas.openxmlformats.org/officeDocument/2006/relationships/slide" Target="slide57.xml"/><Relationship Id="rId4" Type="http://schemas.openxmlformats.org/officeDocument/2006/relationships/slide" Target="slide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5.png"/><Relationship Id="rId5" Type="http://schemas.openxmlformats.org/officeDocument/2006/relationships/slide" Target="slide57.xml"/><Relationship Id="rId4" Type="http://schemas.openxmlformats.org/officeDocument/2006/relationships/slide" Target="slide6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71.xm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.png"/><Relationship Id="rId5" Type="http://schemas.openxmlformats.org/officeDocument/2006/relationships/slide" Target="slide57.xml"/><Relationship Id="rId4" Type="http://schemas.openxmlformats.org/officeDocument/2006/relationships/slide" Target="slide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.png"/><Relationship Id="rId5" Type="http://schemas.openxmlformats.org/officeDocument/2006/relationships/slide" Target="slide57.xml"/><Relationship Id="rId4" Type="http://schemas.openxmlformats.org/officeDocument/2006/relationships/slide" Target="slide6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71.xm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.png"/><Relationship Id="rId5" Type="http://schemas.openxmlformats.org/officeDocument/2006/relationships/slide" Target="slide57.xml"/><Relationship Id="rId4" Type="http://schemas.openxmlformats.org/officeDocument/2006/relationships/slide" Target="slide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6.xml"/><Relationship Id="rId6" Type="http://schemas.openxmlformats.org/officeDocument/2006/relationships/slide" Target="slide57.xml"/><Relationship Id="rId5" Type="http://schemas.openxmlformats.org/officeDocument/2006/relationships/image" Target="../media/image6.jpg"/><Relationship Id="rId4" Type="http://schemas.openxmlformats.org/officeDocument/2006/relationships/slide" Target="slide7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.png"/><Relationship Id="rId4" Type="http://schemas.openxmlformats.org/officeDocument/2006/relationships/slide" Target="slide5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.png"/><Relationship Id="rId5" Type="http://schemas.openxmlformats.org/officeDocument/2006/relationships/slide" Target="slide57.xml"/><Relationship Id="rId4" Type="http://schemas.openxmlformats.org/officeDocument/2006/relationships/slide" Target="slide7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.png"/><Relationship Id="rId4" Type="http://schemas.openxmlformats.org/officeDocument/2006/relationships/slide" Target="slide5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4"/>
          <p:cNvSpPr/>
          <p:nvPr/>
        </p:nvSpPr>
        <p:spPr>
          <a:xfrm>
            <a:off x="7668975" y="1065575"/>
            <a:ext cx="1031008" cy="822965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4" name="Google Shape;324;p54"/>
          <p:cNvGrpSpPr/>
          <p:nvPr/>
        </p:nvGrpSpPr>
        <p:grpSpPr>
          <a:xfrm>
            <a:off x="322845" y="1399711"/>
            <a:ext cx="1941885" cy="2248761"/>
            <a:chOff x="5293245" y="6083019"/>
            <a:chExt cx="1941885" cy="2248761"/>
          </a:xfrm>
        </p:grpSpPr>
        <p:sp>
          <p:nvSpPr>
            <p:cNvPr id="325" name="Google Shape;325;p54"/>
            <p:cNvSpPr/>
            <p:nvPr/>
          </p:nvSpPr>
          <p:spPr>
            <a:xfrm>
              <a:off x="5874526" y="7937279"/>
              <a:ext cx="271002" cy="394502"/>
            </a:xfrm>
            <a:custGeom>
              <a:avLst/>
              <a:gdLst/>
              <a:ahLst/>
              <a:cxnLst/>
              <a:rect l="l" t="t" r="r" b="b"/>
              <a:pathLst>
                <a:path w="10274" h="14956" extrusionOk="0">
                  <a:moveTo>
                    <a:pt x="10274" y="1"/>
                  </a:moveTo>
                  <a:lnTo>
                    <a:pt x="10274" y="1"/>
                  </a:lnTo>
                  <a:cubicBezTo>
                    <a:pt x="6809" y="852"/>
                    <a:pt x="3344" y="1612"/>
                    <a:pt x="0" y="2584"/>
                  </a:cubicBezTo>
                  <a:lnTo>
                    <a:pt x="1368" y="14955"/>
                  </a:lnTo>
                  <a:lnTo>
                    <a:pt x="7994" y="14955"/>
                  </a:lnTo>
                  <a:lnTo>
                    <a:pt x="10274" y="1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54"/>
            <p:cNvSpPr/>
            <p:nvPr/>
          </p:nvSpPr>
          <p:spPr>
            <a:xfrm>
              <a:off x="5856880" y="7757701"/>
              <a:ext cx="315923" cy="247764"/>
            </a:xfrm>
            <a:custGeom>
              <a:avLst/>
              <a:gdLst/>
              <a:ahLst/>
              <a:cxnLst/>
              <a:rect l="l" t="t" r="r" b="b"/>
              <a:pathLst>
                <a:path w="11977" h="9393" extrusionOk="0">
                  <a:moveTo>
                    <a:pt x="11977" y="0"/>
                  </a:moveTo>
                  <a:lnTo>
                    <a:pt x="1" y="3526"/>
                  </a:lnTo>
                  <a:lnTo>
                    <a:pt x="669" y="9392"/>
                  </a:lnTo>
                  <a:cubicBezTo>
                    <a:pt x="4013" y="8450"/>
                    <a:pt x="7478" y="7660"/>
                    <a:pt x="10943" y="6809"/>
                  </a:cubicBezTo>
                  <a:lnTo>
                    <a:pt x="11977" y="0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54"/>
            <p:cNvSpPr/>
            <p:nvPr/>
          </p:nvSpPr>
          <p:spPr>
            <a:xfrm>
              <a:off x="5678093" y="6086027"/>
              <a:ext cx="215689" cy="360000"/>
            </a:xfrm>
            <a:custGeom>
              <a:avLst/>
              <a:gdLst/>
              <a:ahLst/>
              <a:cxnLst/>
              <a:rect l="l" t="t" r="r" b="b"/>
              <a:pathLst>
                <a:path w="8177" h="13648" extrusionOk="0">
                  <a:moveTo>
                    <a:pt x="7599" y="0"/>
                  </a:moveTo>
                  <a:cubicBezTo>
                    <a:pt x="4742" y="274"/>
                    <a:pt x="2219" y="760"/>
                    <a:pt x="0" y="1490"/>
                  </a:cubicBezTo>
                  <a:cubicBezTo>
                    <a:pt x="2067" y="5867"/>
                    <a:pt x="4742" y="9940"/>
                    <a:pt x="8177" y="13648"/>
                  </a:cubicBezTo>
                  <a:cubicBezTo>
                    <a:pt x="7903" y="9119"/>
                    <a:pt x="7690" y="4560"/>
                    <a:pt x="75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54"/>
            <p:cNvSpPr/>
            <p:nvPr/>
          </p:nvSpPr>
          <p:spPr>
            <a:xfrm>
              <a:off x="5306065" y="6265605"/>
              <a:ext cx="623801" cy="844291"/>
            </a:xfrm>
            <a:custGeom>
              <a:avLst/>
              <a:gdLst/>
              <a:ahLst/>
              <a:cxnLst/>
              <a:rect l="l" t="t" r="r" b="b"/>
              <a:pathLst>
                <a:path w="23649" h="32008" extrusionOk="0">
                  <a:moveTo>
                    <a:pt x="5472" y="1"/>
                  </a:moveTo>
                  <a:cubicBezTo>
                    <a:pt x="2341" y="3405"/>
                    <a:pt x="669" y="7995"/>
                    <a:pt x="1" y="13557"/>
                  </a:cubicBezTo>
                  <a:cubicBezTo>
                    <a:pt x="6779" y="21187"/>
                    <a:pt x="13375" y="29819"/>
                    <a:pt x="23649" y="32007"/>
                  </a:cubicBezTo>
                  <a:cubicBezTo>
                    <a:pt x="23649" y="31947"/>
                    <a:pt x="23649" y="31916"/>
                    <a:pt x="23649" y="31886"/>
                  </a:cubicBezTo>
                  <a:cubicBezTo>
                    <a:pt x="23588" y="31764"/>
                    <a:pt x="23557" y="31612"/>
                    <a:pt x="23618" y="31491"/>
                  </a:cubicBezTo>
                  <a:cubicBezTo>
                    <a:pt x="23345" y="27144"/>
                    <a:pt x="23102" y="22828"/>
                    <a:pt x="22889" y="18481"/>
                  </a:cubicBezTo>
                  <a:cubicBezTo>
                    <a:pt x="18907" y="17478"/>
                    <a:pt x="14895" y="12342"/>
                    <a:pt x="12433" y="9484"/>
                  </a:cubicBezTo>
                  <a:cubicBezTo>
                    <a:pt x="9819" y="6506"/>
                    <a:pt x="7478" y="3375"/>
                    <a:pt x="54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54"/>
            <p:cNvSpPr/>
            <p:nvPr/>
          </p:nvSpPr>
          <p:spPr>
            <a:xfrm>
              <a:off x="5913802" y="6083019"/>
              <a:ext cx="118699" cy="338160"/>
            </a:xfrm>
            <a:custGeom>
              <a:avLst/>
              <a:gdLst/>
              <a:ahLst/>
              <a:cxnLst/>
              <a:rect l="l" t="t" r="r" b="b"/>
              <a:pathLst>
                <a:path w="4500" h="12820" extrusionOk="0">
                  <a:moveTo>
                    <a:pt x="913" y="0"/>
                  </a:moveTo>
                  <a:cubicBezTo>
                    <a:pt x="609" y="0"/>
                    <a:pt x="305" y="8"/>
                    <a:pt x="1" y="23"/>
                  </a:cubicBezTo>
                  <a:cubicBezTo>
                    <a:pt x="31" y="4279"/>
                    <a:pt x="183" y="8564"/>
                    <a:pt x="396" y="12820"/>
                  </a:cubicBezTo>
                  <a:cubicBezTo>
                    <a:pt x="1855" y="11817"/>
                    <a:pt x="3375" y="9750"/>
                    <a:pt x="4499" y="8108"/>
                  </a:cubicBezTo>
                  <a:cubicBezTo>
                    <a:pt x="3587" y="4917"/>
                    <a:pt x="2645" y="2212"/>
                    <a:pt x="1824" y="23"/>
                  </a:cubicBezTo>
                  <a:cubicBezTo>
                    <a:pt x="1520" y="8"/>
                    <a:pt x="1217" y="0"/>
                    <a:pt x="9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54"/>
            <p:cNvSpPr/>
            <p:nvPr/>
          </p:nvSpPr>
          <p:spPr>
            <a:xfrm>
              <a:off x="5293245" y="6665698"/>
              <a:ext cx="660677" cy="819417"/>
            </a:xfrm>
            <a:custGeom>
              <a:avLst/>
              <a:gdLst/>
              <a:ahLst/>
              <a:cxnLst/>
              <a:rect l="l" t="t" r="r" b="b"/>
              <a:pathLst>
                <a:path w="25047" h="31065" extrusionOk="0">
                  <a:moveTo>
                    <a:pt x="335" y="0"/>
                  </a:moveTo>
                  <a:lnTo>
                    <a:pt x="335" y="0"/>
                  </a:lnTo>
                  <a:cubicBezTo>
                    <a:pt x="0" y="4256"/>
                    <a:pt x="183" y="9028"/>
                    <a:pt x="730" y="14256"/>
                  </a:cubicBezTo>
                  <a:cubicBezTo>
                    <a:pt x="7204" y="22037"/>
                    <a:pt x="15046" y="30062"/>
                    <a:pt x="25046" y="31065"/>
                  </a:cubicBezTo>
                  <a:cubicBezTo>
                    <a:pt x="24743" y="26536"/>
                    <a:pt x="24469" y="22007"/>
                    <a:pt x="24165" y="17447"/>
                  </a:cubicBezTo>
                  <a:cubicBezTo>
                    <a:pt x="24104" y="17478"/>
                    <a:pt x="24043" y="17508"/>
                    <a:pt x="23983" y="17508"/>
                  </a:cubicBezTo>
                  <a:cubicBezTo>
                    <a:pt x="14286" y="15624"/>
                    <a:pt x="6779" y="7690"/>
                    <a:pt x="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54"/>
            <p:cNvSpPr/>
            <p:nvPr/>
          </p:nvSpPr>
          <p:spPr>
            <a:xfrm>
              <a:off x="5468840" y="6134139"/>
              <a:ext cx="440188" cy="600537"/>
            </a:xfrm>
            <a:custGeom>
              <a:avLst/>
              <a:gdLst/>
              <a:ahLst/>
              <a:cxnLst/>
              <a:rect l="l" t="t" r="r" b="b"/>
              <a:pathLst>
                <a:path w="16688" h="22767" extrusionOk="0">
                  <a:moveTo>
                    <a:pt x="6900" y="0"/>
                  </a:moveTo>
                  <a:cubicBezTo>
                    <a:pt x="4104" y="1064"/>
                    <a:pt x="1824" y="2493"/>
                    <a:pt x="0" y="4255"/>
                  </a:cubicBezTo>
                  <a:cubicBezTo>
                    <a:pt x="2006" y="7660"/>
                    <a:pt x="4255" y="10882"/>
                    <a:pt x="6900" y="13830"/>
                  </a:cubicBezTo>
                  <a:cubicBezTo>
                    <a:pt x="9362" y="16596"/>
                    <a:pt x="12979" y="21399"/>
                    <a:pt x="16687" y="22766"/>
                  </a:cubicBezTo>
                  <a:cubicBezTo>
                    <a:pt x="16657" y="22219"/>
                    <a:pt x="16627" y="21672"/>
                    <a:pt x="16596" y="21125"/>
                  </a:cubicBezTo>
                  <a:cubicBezTo>
                    <a:pt x="16475" y="18389"/>
                    <a:pt x="16323" y="15593"/>
                    <a:pt x="16140" y="12827"/>
                  </a:cubicBezTo>
                  <a:cubicBezTo>
                    <a:pt x="12219" y="9149"/>
                    <a:pt x="9210" y="4772"/>
                    <a:pt x="69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54"/>
            <p:cNvSpPr/>
            <p:nvPr/>
          </p:nvSpPr>
          <p:spPr>
            <a:xfrm>
              <a:off x="5961123" y="7012853"/>
              <a:ext cx="186832" cy="473054"/>
            </a:xfrm>
            <a:custGeom>
              <a:avLst/>
              <a:gdLst/>
              <a:ahLst/>
              <a:cxnLst/>
              <a:rect l="l" t="t" r="r" b="b"/>
              <a:pathLst>
                <a:path w="7083" h="17934" extrusionOk="0">
                  <a:moveTo>
                    <a:pt x="6930" y="1"/>
                  </a:moveTo>
                  <a:cubicBezTo>
                    <a:pt x="4711" y="1308"/>
                    <a:pt x="2401" y="2493"/>
                    <a:pt x="0" y="3496"/>
                  </a:cubicBezTo>
                  <a:cubicBezTo>
                    <a:pt x="274" y="8299"/>
                    <a:pt x="578" y="13132"/>
                    <a:pt x="851" y="17934"/>
                  </a:cubicBezTo>
                  <a:cubicBezTo>
                    <a:pt x="2736" y="17022"/>
                    <a:pt x="4559" y="16080"/>
                    <a:pt x="6292" y="15016"/>
                  </a:cubicBezTo>
                  <a:cubicBezTo>
                    <a:pt x="6900" y="9758"/>
                    <a:pt x="7082" y="4742"/>
                    <a:pt x="69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54"/>
            <p:cNvSpPr/>
            <p:nvPr/>
          </p:nvSpPr>
          <p:spPr>
            <a:xfrm>
              <a:off x="5985153" y="7446604"/>
              <a:ext cx="137928" cy="300677"/>
            </a:xfrm>
            <a:custGeom>
              <a:avLst/>
              <a:gdLst/>
              <a:ahLst/>
              <a:cxnLst/>
              <a:rect l="l" t="t" r="r" b="b"/>
              <a:pathLst>
                <a:path w="5229" h="11399" extrusionOk="0">
                  <a:moveTo>
                    <a:pt x="5229" y="1"/>
                  </a:moveTo>
                  <a:lnTo>
                    <a:pt x="5229" y="1"/>
                  </a:lnTo>
                  <a:cubicBezTo>
                    <a:pt x="3557" y="943"/>
                    <a:pt x="1825" y="1672"/>
                    <a:pt x="1" y="2220"/>
                  </a:cubicBezTo>
                  <a:cubicBezTo>
                    <a:pt x="183" y="5289"/>
                    <a:pt x="335" y="8329"/>
                    <a:pt x="518" y="11399"/>
                  </a:cubicBezTo>
                  <a:cubicBezTo>
                    <a:pt x="1338" y="10913"/>
                    <a:pt x="2311" y="10791"/>
                    <a:pt x="3284" y="10639"/>
                  </a:cubicBezTo>
                  <a:cubicBezTo>
                    <a:pt x="4135" y="7022"/>
                    <a:pt x="4773" y="3466"/>
                    <a:pt x="52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54"/>
            <p:cNvSpPr/>
            <p:nvPr/>
          </p:nvSpPr>
          <p:spPr>
            <a:xfrm>
              <a:off x="5925039" y="6336164"/>
              <a:ext cx="179604" cy="400120"/>
            </a:xfrm>
            <a:custGeom>
              <a:avLst/>
              <a:gdLst/>
              <a:ahLst/>
              <a:cxnLst/>
              <a:rect l="l" t="t" r="r" b="b"/>
              <a:pathLst>
                <a:path w="6809" h="15169" extrusionOk="0">
                  <a:moveTo>
                    <a:pt x="4499" y="1"/>
                  </a:moveTo>
                  <a:cubicBezTo>
                    <a:pt x="3161" y="1824"/>
                    <a:pt x="1642" y="3557"/>
                    <a:pt x="0" y="4165"/>
                  </a:cubicBezTo>
                  <a:cubicBezTo>
                    <a:pt x="183" y="7843"/>
                    <a:pt x="395" y="11521"/>
                    <a:pt x="578" y="15168"/>
                  </a:cubicBezTo>
                  <a:cubicBezTo>
                    <a:pt x="2918" y="13861"/>
                    <a:pt x="4985" y="12311"/>
                    <a:pt x="6809" y="10639"/>
                  </a:cubicBezTo>
                  <a:cubicBezTo>
                    <a:pt x="6171" y="6718"/>
                    <a:pt x="5350" y="3162"/>
                    <a:pt x="44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54"/>
            <p:cNvSpPr/>
            <p:nvPr/>
          </p:nvSpPr>
          <p:spPr>
            <a:xfrm>
              <a:off x="5941868" y="6657680"/>
              <a:ext cx="200469" cy="420932"/>
            </a:xfrm>
            <a:custGeom>
              <a:avLst/>
              <a:gdLst/>
              <a:ahLst/>
              <a:cxnLst/>
              <a:rect l="l" t="t" r="r" b="b"/>
              <a:pathLst>
                <a:path w="7600" h="15958" extrusionOk="0">
                  <a:moveTo>
                    <a:pt x="6444" y="0"/>
                  </a:moveTo>
                  <a:cubicBezTo>
                    <a:pt x="4469" y="1611"/>
                    <a:pt x="2341" y="2918"/>
                    <a:pt x="1" y="3830"/>
                  </a:cubicBezTo>
                  <a:cubicBezTo>
                    <a:pt x="1" y="4104"/>
                    <a:pt x="31" y="4377"/>
                    <a:pt x="31" y="4651"/>
                  </a:cubicBezTo>
                  <a:cubicBezTo>
                    <a:pt x="213" y="8420"/>
                    <a:pt x="456" y="12189"/>
                    <a:pt x="669" y="15958"/>
                  </a:cubicBezTo>
                  <a:cubicBezTo>
                    <a:pt x="3101" y="14833"/>
                    <a:pt x="5411" y="13557"/>
                    <a:pt x="7599" y="12159"/>
                  </a:cubicBezTo>
                  <a:cubicBezTo>
                    <a:pt x="7448" y="7842"/>
                    <a:pt x="7022" y="3769"/>
                    <a:pt x="6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54"/>
            <p:cNvSpPr/>
            <p:nvPr/>
          </p:nvSpPr>
          <p:spPr>
            <a:xfrm>
              <a:off x="5999608" y="7757701"/>
              <a:ext cx="64941" cy="137928"/>
            </a:xfrm>
            <a:custGeom>
              <a:avLst/>
              <a:gdLst/>
              <a:ahLst/>
              <a:cxnLst/>
              <a:rect l="l" t="t" r="r" b="b"/>
              <a:pathLst>
                <a:path w="2462" h="5229" extrusionOk="0">
                  <a:moveTo>
                    <a:pt x="2462" y="0"/>
                  </a:moveTo>
                  <a:lnTo>
                    <a:pt x="2462" y="0"/>
                  </a:lnTo>
                  <a:cubicBezTo>
                    <a:pt x="1672" y="152"/>
                    <a:pt x="851" y="274"/>
                    <a:pt x="0" y="334"/>
                  </a:cubicBezTo>
                  <a:cubicBezTo>
                    <a:pt x="91" y="1976"/>
                    <a:pt x="152" y="3587"/>
                    <a:pt x="243" y="5228"/>
                  </a:cubicBezTo>
                  <a:cubicBezTo>
                    <a:pt x="486" y="5228"/>
                    <a:pt x="730" y="5228"/>
                    <a:pt x="1034" y="5198"/>
                  </a:cubicBezTo>
                  <a:cubicBezTo>
                    <a:pt x="1550" y="3465"/>
                    <a:pt x="2006" y="1733"/>
                    <a:pt x="24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54"/>
            <p:cNvSpPr/>
            <p:nvPr/>
          </p:nvSpPr>
          <p:spPr>
            <a:xfrm>
              <a:off x="5516926" y="7639820"/>
              <a:ext cx="462661" cy="254200"/>
            </a:xfrm>
            <a:custGeom>
              <a:avLst/>
              <a:gdLst/>
              <a:ahLst/>
              <a:cxnLst/>
              <a:rect l="l" t="t" r="r" b="b"/>
              <a:pathLst>
                <a:path w="17540" h="9637" extrusionOk="0">
                  <a:moveTo>
                    <a:pt x="1" y="1"/>
                  </a:moveTo>
                  <a:cubicBezTo>
                    <a:pt x="7205" y="8573"/>
                    <a:pt x="17053" y="9606"/>
                    <a:pt x="17539" y="9636"/>
                  </a:cubicBezTo>
                  <a:cubicBezTo>
                    <a:pt x="17448" y="8269"/>
                    <a:pt x="17387" y="6870"/>
                    <a:pt x="17296" y="5472"/>
                  </a:cubicBezTo>
                  <a:cubicBezTo>
                    <a:pt x="17266" y="5503"/>
                    <a:pt x="17266" y="5533"/>
                    <a:pt x="17205" y="5563"/>
                  </a:cubicBezTo>
                  <a:cubicBezTo>
                    <a:pt x="16183" y="5888"/>
                    <a:pt x="15124" y="6033"/>
                    <a:pt x="14047" y="6033"/>
                  </a:cubicBezTo>
                  <a:cubicBezTo>
                    <a:pt x="9071" y="6033"/>
                    <a:pt x="3724" y="2925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54"/>
            <p:cNvSpPr/>
            <p:nvPr/>
          </p:nvSpPr>
          <p:spPr>
            <a:xfrm>
              <a:off x="5318910" y="7096232"/>
              <a:ext cx="653450" cy="680803"/>
            </a:xfrm>
            <a:custGeom>
              <a:avLst/>
              <a:gdLst/>
              <a:ahLst/>
              <a:cxnLst/>
              <a:rect l="l" t="t" r="r" b="b"/>
              <a:pathLst>
                <a:path w="24773" h="25810" extrusionOk="0">
                  <a:moveTo>
                    <a:pt x="0" y="1"/>
                  </a:moveTo>
                  <a:lnTo>
                    <a:pt x="0" y="1"/>
                  </a:lnTo>
                  <a:cubicBezTo>
                    <a:pt x="152" y="1277"/>
                    <a:pt x="334" y="2584"/>
                    <a:pt x="517" y="3891"/>
                  </a:cubicBezTo>
                  <a:cubicBezTo>
                    <a:pt x="1368" y="9819"/>
                    <a:pt x="3222" y="14378"/>
                    <a:pt x="5532" y="17965"/>
                  </a:cubicBezTo>
                  <a:cubicBezTo>
                    <a:pt x="10367" y="22460"/>
                    <a:pt x="15899" y="25809"/>
                    <a:pt x="21703" y="25809"/>
                  </a:cubicBezTo>
                  <a:cubicBezTo>
                    <a:pt x="22649" y="25809"/>
                    <a:pt x="23602" y="25720"/>
                    <a:pt x="24560" y="25533"/>
                  </a:cubicBezTo>
                  <a:cubicBezTo>
                    <a:pt x="24587" y="25524"/>
                    <a:pt x="24611" y="25520"/>
                    <a:pt x="24633" y="25520"/>
                  </a:cubicBezTo>
                  <a:cubicBezTo>
                    <a:pt x="24687" y="25520"/>
                    <a:pt x="24730" y="25542"/>
                    <a:pt x="24773" y="25563"/>
                  </a:cubicBezTo>
                  <a:cubicBezTo>
                    <a:pt x="24590" y="22311"/>
                    <a:pt x="24377" y="19028"/>
                    <a:pt x="24165" y="15776"/>
                  </a:cubicBezTo>
                  <a:cubicBezTo>
                    <a:pt x="23982" y="15715"/>
                    <a:pt x="23891" y="15503"/>
                    <a:pt x="24013" y="15381"/>
                  </a:cubicBezTo>
                  <a:cubicBezTo>
                    <a:pt x="14590" y="15351"/>
                    <a:pt x="6414" y="753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54"/>
            <p:cNvSpPr/>
            <p:nvPr/>
          </p:nvSpPr>
          <p:spPr>
            <a:xfrm>
              <a:off x="6043685" y="6154160"/>
              <a:ext cx="283057" cy="462661"/>
            </a:xfrm>
            <a:custGeom>
              <a:avLst/>
              <a:gdLst/>
              <a:ahLst/>
              <a:cxnLst/>
              <a:rect l="l" t="t" r="r" b="b"/>
              <a:pathLst>
                <a:path w="10731" h="17540" extrusionOk="0">
                  <a:moveTo>
                    <a:pt x="4591" y="1"/>
                  </a:moveTo>
                  <a:cubicBezTo>
                    <a:pt x="3952" y="1034"/>
                    <a:pt x="3314" y="2068"/>
                    <a:pt x="2615" y="3071"/>
                  </a:cubicBezTo>
                  <a:cubicBezTo>
                    <a:pt x="1885" y="4044"/>
                    <a:pt x="1004" y="5503"/>
                    <a:pt x="1" y="6901"/>
                  </a:cubicBezTo>
                  <a:cubicBezTo>
                    <a:pt x="852" y="10062"/>
                    <a:pt x="1673" y="13618"/>
                    <a:pt x="2341" y="17539"/>
                  </a:cubicBezTo>
                  <a:cubicBezTo>
                    <a:pt x="5624" y="14530"/>
                    <a:pt x="8299" y="11004"/>
                    <a:pt x="10731" y="7144"/>
                  </a:cubicBezTo>
                  <a:cubicBezTo>
                    <a:pt x="9089" y="4196"/>
                    <a:pt x="7053" y="1734"/>
                    <a:pt x="45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54"/>
            <p:cNvSpPr/>
            <p:nvPr/>
          </p:nvSpPr>
          <p:spPr>
            <a:xfrm>
              <a:off x="5961915" y="6083626"/>
              <a:ext cx="176413" cy="213288"/>
            </a:xfrm>
            <a:custGeom>
              <a:avLst/>
              <a:gdLst/>
              <a:ahLst/>
              <a:cxnLst/>
              <a:rect l="l" t="t" r="r" b="b"/>
              <a:pathLst>
                <a:path w="6688" h="8086" extrusionOk="0">
                  <a:moveTo>
                    <a:pt x="0" y="0"/>
                  </a:moveTo>
                  <a:cubicBezTo>
                    <a:pt x="821" y="2158"/>
                    <a:pt x="1763" y="4894"/>
                    <a:pt x="2675" y="8085"/>
                  </a:cubicBezTo>
                  <a:cubicBezTo>
                    <a:pt x="3131" y="7477"/>
                    <a:pt x="3496" y="6900"/>
                    <a:pt x="3800" y="6474"/>
                  </a:cubicBezTo>
                  <a:cubicBezTo>
                    <a:pt x="4803" y="5015"/>
                    <a:pt x="5776" y="3526"/>
                    <a:pt x="6688" y="2006"/>
                  </a:cubicBezTo>
                  <a:cubicBezTo>
                    <a:pt x="4712" y="851"/>
                    <a:pt x="2493" y="122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54"/>
            <p:cNvSpPr/>
            <p:nvPr/>
          </p:nvSpPr>
          <p:spPr>
            <a:xfrm>
              <a:off x="6071751" y="7084204"/>
              <a:ext cx="411331" cy="643057"/>
            </a:xfrm>
            <a:custGeom>
              <a:avLst/>
              <a:gdLst/>
              <a:ahLst/>
              <a:cxnLst/>
              <a:rect l="l" t="t" r="r" b="b"/>
              <a:pathLst>
                <a:path w="15594" h="24379" extrusionOk="0">
                  <a:moveTo>
                    <a:pt x="15594" y="1"/>
                  </a:moveTo>
                  <a:lnTo>
                    <a:pt x="15594" y="1"/>
                  </a:lnTo>
                  <a:cubicBezTo>
                    <a:pt x="12189" y="5381"/>
                    <a:pt x="7569" y="10548"/>
                    <a:pt x="1946" y="13740"/>
                  </a:cubicBezTo>
                  <a:cubicBezTo>
                    <a:pt x="1490" y="17205"/>
                    <a:pt x="852" y="20761"/>
                    <a:pt x="1" y="24378"/>
                  </a:cubicBezTo>
                  <a:cubicBezTo>
                    <a:pt x="396" y="24317"/>
                    <a:pt x="791" y="24226"/>
                    <a:pt x="1186" y="24105"/>
                  </a:cubicBezTo>
                  <a:cubicBezTo>
                    <a:pt x="5077" y="22828"/>
                    <a:pt x="8147" y="20153"/>
                    <a:pt x="10882" y="17174"/>
                  </a:cubicBezTo>
                  <a:cubicBezTo>
                    <a:pt x="12068" y="15898"/>
                    <a:pt x="13284" y="14651"/>
                    <a:pt x="14469" y="13375"/>
                  </a:cubicBezTo>
                  <a:cubicBezTo>
                    <a:pt x="15199" y="9606"/>
                    <a:pt x="15594" y="4955"/>
                    <a:pt x="155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54"/>
            <p:cNvSpPr/>
            <p:nvPr/>
          </p:nvSpPr>
          <p:spPr>
            <a:xfrm>
              <a:off x="6111844" y="6377049"/>
              <a:ext cx="338371" cy="601354"/>
            </a:xfrm>
            <a:custGeom>
              <a:avLst/>
              <a:gdLst/>
              <a:ahLst/>
              <a:cxnLst/>
              <a:rect l="l" t="t" r="r" b="b"/>
              <a:pathLst>
                <a:path w="12828" h="22798" extrusionOk="0">
                  <a:moveTo>
                    <a:pt x="8815" y="1"/>
                  </a:moveTo>
                  <a:cubicBezTo>
                    <a:pt x="6444" y="3952"/>
                    <a:pt x="3526" y="7752"/>
                    <a:pt x="0" y="10639"/>
                  </a:cubicBezTo>
                  <a:cubicBezTo>
                    <a:pt x="578" y="14408"/>
                    <a:pt x="973" y="18481"/>
                    <a:pt x="1155" y="22798"/>
                  </a:cubicBezTo>
                  <a:cubicBezTo>
                    <a:pt x="5532" y="20001"/>
                    <a:pt x="9454" y="16688"/>
                    <a:pt x="12827" y="12858"/>
                  </a:cubicBezTo>
                  <a:cubicBezTo>
                    <a:pt x="12007" y="8208"/>
                    <a:pt x="10669" y="3770"/>
                    <a:pt x="88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54"/>
            <p:cNvSpPr/>
            <p:nvPr/>
          </p:nvSpPr>
          <p:spPr>
            <a:xfrm>
              <a:off x="6026856" y="7527583"/>
              <a:ext cx="404921" cy="367228"/>
            </a:xfrm>
            <a:custGeom>
              <a:avLst/>
              <a:gdLst/>
              <a:ahLst/>
              <a:cxnLst/>
              <a:rect l="l" t="t" r="r" b="b"/>
              <a:pathLst>
                <a:path w="15351" h="13922" extrusionOk="0">
                  <a:moveTo>
                    <a:pt x="15350" y="1"/>
                  </a:moveTo>
                  <a:cubicBezTo>
                    <a:pt x="13891" y="1399"/>
                    <a:pt x="12372" y="2767"/>
                    <a:pt x="10882" y="4013"/>
                  </a:cubicBezTo>
                  <a:cubicBezTo>
                    <a:pt x="7934" y="6475"/>
                    <a:pt x="4955" y="8055"/>
                    <a:pt x="1399" y="8724"/>
                  </a:cubicBezTo>
                  <a:cubicBezTo>
                    <a:pt x="973" y="10457"/>
                    <a:pt x="517" y="12189"/>
                    <a:pt x="1" y="13922"/>
                  </a:cubicBezTo>
                  <a:cubicBezTo>
                    <a:pt x="3557" y="13770"/>
                    <a:pt x="11612" y="12068"/>
                    <a:pt x="15198" y="578"/>
                  </a:cubicBezTo>
                  <a:cubicBezTo>
                    <a:pt x="15259" y="396"/>
                    <a:pt x="15290" y="183"/>
                    <a:pt x="1535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54"/>
            <p:cNvSpPr/>
            <p:nvPr/>
          </p:nvSpPr>
          <p:spPr>
            <a:xfrm>
              <a:off x="6127064" y="6761106"/>
              <a:ext cx="355226" cy="647831"/>
            </a:xfrm>
            <a:custGeom>
              <a:avLst/>
              <a:gdLst/>
              <a:ahLst/>
              <a:cxnLst/>
              <a:rect l="l" t="t" r="r" b="b"/>
              <a:pathLst>
                <a:path w="13467" h="24560" extrusionOk="0">
                  <a:moveTo>
                    <a:pt x="12554" y="0"/>
                  </a:moveTo>
                  <a:cubicBezTo>
                    <a:pt x="9059" y="3709"/>
                    <a:pt x="5047" y="6931"/>
                    <a:pt x="639" y="9545"/>
                  </a:cubicBezTo>
                  <a:cubicBezTo>
                    <a:pt x="791" y="14286"/>
                    <a:pt x="609" y="19302"/>
                    <a:pt x="1" y="24560"/>
                  </a:cubicBezTo>
                  <a:cubicBezTo>
                    <a:pt x="1855" y="23405"/>
                    <a:pt x="3618" y="22068"/>
                    <a:pt x="5259" y="20457"/>
                  </a:cubicBezTo>
                  <a:cubicBezTo>
                    <a:pt x="8360" y="17326"/>
                    <a:pt x="10883" y="13800"/>
                    <a:pt x="13466" y="10274"/>
                  </a:cubicBezTo>
                  <a:cubicBezTo>
                    <a:pt x="13375" y="6900"/>
                    <a:pt x="13071" y="3405"/>
                    <a:pt x="125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54"/>
            <p:cNvSpPr/>
            <p:nvPr/>
          </p:nvSpPr>
          <p:spPr>
            <a:xfrm>
              <a:off x="5929840" y="7105068"/>
              <a:ext cx="53757" cy="387274"/>
            </a:xfrm>
            <a:custGeom>
              <a:avLst/>
              <a:gdLst/>
              <a:ahLst/>
              <a:cxnLst/>
              <a:rect l="l" t="t" r="r" b="b"/>
              <a:pathLst>
                <a:path w="2038" h="14682" extrusionOk="0">
                  <a:moveTo>
                    <a:pt x="1" y="61"/>
                  </a:moveTo>
                  <a:cubicBezTo>
                    <a:pt x="1" y="91"/>
                    <a:pt x="1" y="122"/>
                    <a:pt x="1" y="182"/>
                  </a:cubicBezTo>
                  <a:lnTo>
                    <a:pt x="31" y="182"/>
                  </a:lnTo>
                  <a:cubicBezTo>
                    <a:pt x="59" y="187"/>
                    <a:pt x="83" y="195"/>
                    <a:pt x="106" y="205"/>
                  </a:cubicBezTo>
                  <a:lnTo>
                    <a:pt x="106" y="205"/>
                  </a:lnTo>
                  <a:cubicBezTo>
                    <a:pt x="64" y="165"/>
                    <a:pt x="28" y="116"/>
                    <a:pt x="1" y="61"/>
                  </a:cubicBezTo>
                  <a:close/>
                  <a:moveTo>
                    <a:pt x="106" y="205"/>
                  </a:moveTo>
                  <a:cubicBezTo>
                    <a:pt x="133" y="231"/>
                    <a:pt x="164" y="253"/>
                    <a:pt x="197" y="269"/>
                  </a:cubicBezTo>
                  <a:lnTo>
                    <a:pt x="197" y="269"/>
                  </a:lnTo>
                  <a:cubicBezTo>
                    <a:pt x="174" y="243"/>
                    <a:pt x="143" y="221"/>
                    <a:pt x="106" y="205"/>
                  </a:cubicBezTo>
                  <a:close/>
                  <a:moveTo>
                    <a:pt x="1186" y="0"/>
                  </a:moveTo>
                  <a:cubicBezTo>
                    <a:pt x="943" y="91"/>
                    <a:pt x="730" y="182"/>
                    <a:pt x="487" y="274"/>
                  </a:cubicBezTo>
                  <a:cubicBezTo>
                    <a:pt x="437" y="295"/>
                    <a:pt x="389" y="305"/>
                    <a:pt x="343" y="305"/>
                  </a:cubicBezTo>
                  <a:cubicBezTo>
                    <a:pt x="291" y="305"/>
                    <a:pt x="242" y="292"/>
                    <a:pt x="197" y="269"/>
                  </a:cubicBezTo>
                  <a:lnTo>
                    <a:pt x="197" y="269"/>
                  </a:lnTo>
                  <a:cubicBezTo>
                    <a:pt x="328" y="417"/>
                    <a:pt x="244" y="696"/>
                    <a:pt x="31" y="790"/>
                  </a:cubicBezTo>
                  <a:cubicBezTo>
                    <a:pt x="335" y="5350"/>
                    <a:pt x="609" y="9879"/>
                    <a:pt x="912" y="14408"/>
                  </a:cubicBezTo>
                  <a:cubicBezTo>
                    <a:pt x="1034" y="14438"/>
                    <a:pt x="1156" y="14468"/>
                    <a:pt x="1247" y="14468"/>
                  </a:cubicBezTo>
                  <a:cubicBezTo>
                    <a:pt x="1399" y="14468"/>
                    <a:pt x="1490" y="14590"/>
                    <a:pt x="1520" y="14681"/>
                  </a:cubicBezTo>
                  <a:cubicBezTo>
                    <a:pt x="1703" y="14590"/>
                    <a:pt x="1855" y="14499"/>
                    <a:pt x="2037" y="14438"/>
                  </a:cubicBezTo>
                  <a:cubicBezTo>
                    <a:pt x="1764" y="9605"/>
                    <a:pt x="1460" y="4803"/>
                    <a:pt x="1186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54"/>
            <p:cNvSpPr/>
            <p:nvPr/>
          </p:nvSpPr>
          <p:spPr>
            <a:xfrm>
              <a:off x="5909793" y="6753087"/>
              <a:ext cx="49748" cy="343171"/>
            </a:xfrm>
            <a:custGeom>
              <a:avLst/>
              <a:gdLst/>
              <a:ahLst/>
              <a:cxnLst/>
              <a:rect l="l" t="t" r="r" b="b"/>
              <a:pathLst>
                <a:path w="1886" h="13010" extrusionOk="0">
                  <a:moveTo>
                    <a:pt x="1" y="0"/>
                  </a:moveTo>
                  <a:lnTo>
                    <a:pt x="1" y="0"/>
                  </a:lnTo>
                  <a:cubicBezTo>
                    <a:pt x="214" y="4347"/>
                    <a:pt x="457" y="8663"/>
                    <a:pt x="730" y="13010"/>
                  </a:cubicBezTo>
                  <a:cubicBezTo>
                    <a:pt x="761" y="12919"/>
                    <a:pt x="791" y="12827"/>
                    <a:pt x="913" y="12797"/>
                  </a:cubicBezTo>
                  <a:cubicBezTo>
                    <a:pt x="1247" y="12645"/>
                    <a:pt x="1551" y="12493"/>
                    <a:pt x="1885" y="12311"/>
                  </a:cubicBezTo>
                  <a:cubicBezTo>
                    <a:pt x="1642" y="8572"/>
                    <a:pt x="1429" y="4803"/>
                    <a:pt x="1247" y="1034"/>
                  </a:cubicBezTo>
                  <a:cubicBezTo>
                    <a:pt x="1247" y="760"/>
                    <a:pt x="1217" y="456"/>
                    <a:pt x="1217" y="183"/>
                  </a:cubicBezTo>
                  <a:cubicBezTo>
                    <a:pt x="1065" y="244"/>
                    <a:pt x="913" y="304"/>
                    <a:pt x="791" y="365"/>
                  </a:cubicBezTo>
                  <a:cubicBezTo>
                    <a:pt x="752" y="382"/>
                    <a:pt x="715" y="389"/>
                    <a:pt x="680" y="389"/>
                  </a:cubicBezTo>
                  <a:cubicBezTo>
                    <a:pt x="527" y="389"/>
                    <a:pt x="421" y="241"/>
                    <a:pt x="396" y="92"/>
                  </a:cubicBezTo>
                  <a:cubicBezTo>
                    <a:pt x="244" y="61"/>
                    <a:pt x="122" y="31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54"/>
            <p:cNvSpPr/>
            <p:nvPr/>
          </p:nvSpPr>
          <p:spPr>
            <a:xfrm>
              <a:off x="5878535" y="6083257"/>
              <a:ext cx="61750" cy="660229"/>
            </a:xfrm>
            <a:custGeom>
              <a:avLst/>
              <a:gdLst/>
              <a:ahLst/>
              <a:cxnLst/>
              <a:rect l="l" t="t" r="r" b="b"/>
              <a:pathLst>
                <a:path w="2341" h="25030" extrusionOk="0">
                  <a:moveTo>
                    <a:pt x="1065" y="1"/>
                  </a:moveTo>
                  <a:cubicBezTo>
                    <a:pt x="1024" y="1"/>
                    <a:pt x="983" y="4"/>
                    <a:pt x="943" y="14"/>
                  </a:cubicBezTo>
                  <a:cubicBezTo>
                    <a:pt x="608" y="14"/>
                    <a:pt x="335" y="45"/>
                    <a:pt x="0" y="75"/>
                  </a:cubicBezTo>
                  <a:cubicBezTo>
                    <a:pt x="91" y="4634"/>
                    <a:pt x="304" y="9194"/>
                    <a:pt x="578" y="13723"/>
                  </a:cubicBezTo>
                  <a:cubicBezTo>
                    <a:pt x="791" y="13966"/>
                    <a:pt x="1003" y="14239"/>
                    <a:pt x="1216" y="14482"/>
                  </a:cubicBezTo>
                  <a:cubicBezTo>
                    <a:pt x="1428" y="14694"/>
                    <a:pt x="1239" y="14996"/>
                    <a:pt x="1003" y="14996"/>
                  </a:cubicBezTo>
                  <a:cubicBezTo>
                    <a:pt x="933" y="14996"/>
                    <a:pt x="860" y="14970"/>
                    <a:pt x="791" y="14908"/>
                  </a:cubicBezTo>
                  <a:cubicBezTo>
                    <a:pt x="730" y="14847"/>
                    <a:pt x="669" y="14786"/>
                    <a:pt x="639" y="14726"/>
                  </a:cubicBezTo>
                  <a:lnTo>
                    <a:pt x="639" y="14726"/>
                  </a:lnTo>
                  <a:cubicBezTo>
                    <a:pt x="791" y="17522"/>
                    <a:pt x="943" y="20318"/>
                    <a:pt x="1064" y="23054"/>
                  </a:cubicBezTo>
                  <a:cubicBezTo>
                    <a:pt x="1095" y="23601"/>
                    <a:pt x="1125" y="24148"/>
                    <a:pt x="1155" y="24695"/>
                  </a:cubicBezTo>
                  <a:cubicBezTo>
                    <a:pt x="1338" y="24787"/>
                    <a:pt x="1550" y="24878"/>
                    <a:pt x="1733" y="24939"/>
                  </a:cubicBezTo>
                  <a:cubicBezTo>
                    <a:pt x="1824" y="24939"/>
                    <a:pt x="1854" y="24999"/>
                    <a:pt x="1885" y="25030"/>
                  </a:cubicBezTo>
                  <a:cubicBezTo>
                    <a:pt x="2037" y="24939"/>
                    <a:pt x="2189" y="24847"/>
                    <a:pt x="2341" y="24756"/>
                  </a:cubicBezTo>
                  <a:cubicBezTo>
                    <a:pt x="2158" y="21109"/>
                    <a:pt x="1946" y="17431"/>
                    <a:pt x="1763" y="13723"/>
                  </a:cubicBezTo>
                  <a:cubicBezTo>
                    <a:pt x="1550" y="13814"/>
                    <a:pt x="1338" y="13875"/>
                    <a:pt x="1095" y="13905"/>
                  </a:cubicBezTo>
                  <a:cubicBezTo>
                    <a:pt x="1064" y="13912"/>
                    <a:pt x="1034" y="13915"/>
                    <a:pt x="1006" y="13915"/>
                  </a:cubicBezTo>
                  <a:cubicBezTo>
                    <a:pt x="646" y="13915"/>
                    <a:pt x="517" y="13408"/>
                    <a:pt x="912" y="13267"/>
                  </a:cubicBezTo>
                  <a:cubicBezTo>
                    <a:pt x="1186" y="13145"/>
                    <a:pt x="1459" y="12993"/>
                    <a:pt x="1733" y="12811"/>
                  </a:cubicBezTo>
                  <a:cubicBezTo>
                    <a:pt x="1520" y="8525"/>
                    <a:pt x="1368" y="4270"/>
                    <a:pt x="1338" y="14"/>
                  </a:cubicBezTo>
                  <a:cubicBezTo>
                    <a:pt x="1236" y="14"/>
                    <a:pt x="1149" y="1"/>
                    <a:pt x="106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54"/>
            <p:cNvSpPr/>
            <p:nvPr/>
          </p:nvSpPr>
          <p:spPr>
            <a:xfrm>
              <a:off x="5956296" y="7505136"/>
              <a:ext cx="49748" cy="390493"/>
            </a:xfrm>
            <a:custGeom>
              <a:avLst/>
              <a:gdLst/>
              <a:ahLst/>
              <a:cxnLst/>
              <a:rect l="l" t="t" r="r" b="b"/>
              <a:pathLst>
                <a:path w="1886" h="14804" extrusionOk="0">
                  <a:moveTo>
                    <a:pt x="1095" y="1"/>
                  </a:moveTo>
                  <a:cubicBezTo>
                    <a:pt x="761" y="92"/>
                    <a:pt x="426" y="213"/>
                    <a:pt x="92" y="274"/>
                  </a:cubicBezTo>
                  <a:cubicBezTo>
                    <a:pt x="82" y="284"/>
                    <a:pt x="72" y="288"/>
                    <a:pt x="61" y="288"/>
                  </a:cubicBezTo>
                  <a:cubicBezTo>
                    <a:pt x="41" y="288"/>
                    <a:pt x="21" y="274"/>
                    <a:pt x="1" y="274"/>
                  </a:cubicBezTo>
                  <a:lnTo>
                    <a:pt x="1" y="274"/>
                  </a:lnTo>
                  <a:cubicBezTo>
                    <a:pt x="213" y="3526"/>
                    <a:pt x="426" y="6809"/>
                    <a:pt x="609" y="10061"/>
                  </a:cubicBezTo>
                  <a:cubicBezTo>
                    <a:pt x="821" y="10183"/>
                    <a:pt x="852" y="10457"/>
                    <a:pt x="639" y="10578"/>
                  </a:cubicBezTo>
                  <a:cubicBezTo>
                    <a:pt x="730" y="11976"/>
                    <a:pt x="791" y="13375"/>
                    <a:pt x="882" y="14742"/>
                  </a:cubicBezTo>
                  <a:lnTo>
                    <a:pt x="913" y="14742"/>
                  </a:lnTo>
                  <a:cubicBezTo>
                    <a:pt x="913" y="14742"/>
                    <a:pt x="1277" y="14803"/>
                    <a:pt x="1885" y="14803"/>
                  </a:cubicBezTo>
                  <a:cubicBezTo>
                    <a:pt x="1794" y="13162"/>
                    <a:pt x="1733" y="11551"/>
                    <a:pt x="1642" y="9909"/>
                  </a:cubicBezTo>
                  <a:cubicBezTo>
                    <a:pt x="1551" y="9909"/>
                    <a:pt x="1460" y="9940"/>
                    <a:pt x="1338" y="9940"/>
                  </a:cubicBezTo>
                  <a:cubicBezTo>
                    <a:pt x="1125" y="9940"/>
                    <a:pt x="1004" y="9636"/>
                    <a:pt x="1156" y="9484"/>
                  </a:cubicBezTo>
                  <a:cubicBezTo>
                    <a:pt x="1308" y="9362"/>
                    <a:pt x="1460" y="9271"/>
                    <a:pt x="1612" y="9180"/>
                  </a:cubicBezTo>
                  <a:cubicBezTo>
                    <a:pt x="1429" y="6110"/>
                    <a:pt x="1277" y="3070"/>
                    <a:pt x="109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54"/>
            <p:cNvSpPr/>
            <p:nvPr/>
          </p:nvSpPr>
          <p:spPr>
            <a:xfrm>
              <a:off x="5450376" y="6246375"/>
              <a:ext cx="459443" cy="506738"/>
            </a:xfrm>
            <a:custGeom>
              <a:avLst/>
              <a:gdLst/>
              <a:ahLst/>
              <a:cxnLst/>
              <a:rect l="l" t="t" r="r" b="b"/>
              <a:pathLst>
                <a:path w="17418" h="19211" extrusionOk="0">
                  <a:moveTo>
                    <a:pt x="700" y="0"/>
                  </a:moveTo>
                  <a:cubicBezTo>
                    <a:pt x="457" y="244"/>
                    <a:pt x="214" y="487"/>
                    <a:pt x="1" y="730"/>
                  </a:cubicBezTo>
                  <a:cubicBezTo>
                    <a:pt x="2038" y="4104"/>
                    <a:pt x="4348" y="7265"/>
                    <a:pt x="6962" y="10244"/>
                  </a:cubicBezTo>
                  <a:cubicBezTo>
                    <a:pt x="9424" y="13071"/>
                    <a:pt x="13436" y="18207"/>
                    <a:pt x="17418" y="19210"/>
                  </a:cubicBezTo>
                  <a:cubicBezTo>
                    <a:pt x="17418" y="18967"/>
                    <a:pt x="17387" y="18755"/>
                    <a:pt x="17387" y="18511"/>
                  </a:cubicBezTo>
                  <a:cubicBezTo>
                    <a:pt x="13679" y="17113"/>
                    <a:pt x="10062" y="12341"/>
                    <a:pt x="7600" y="9605"/>
                  </a:cubicBezTo>
                  <a:cubicBezTo>
                    <a:pt x="4955" y="6627"/>
                    <a:pt x="2706" y="3405"/>
                    <a:pt x="70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54"/>
            <p:cNvSpPr/>
            <p:nvPr/>
          </p:nvSpPr>
          <p:spPr>
            <a:xfrm>
              <a:off x="5909001" y="6734649"/>
              <a:ext cx="19256" cy="20865"/>
            </a:xfrm>
            <a:custGeom>
              <a:avLst/>
              <a:gdLst/>
              <a:ahLst/>
              <a:cxnLst/>
              <a:rect l="l" t="t" r="r" b="b"/>
              <a:pathLst>
                <a:path w="730" h="791" extrusionOk="0">
                  <a:moveTo>
                    <a:pt x="0" y="0"/>
                  </a:moveTo>
                  <a:cubicBezTo>
                    <a:pt x="0" y="244"/>
                    <a:pt x="31" y="487"/>
                    <a:pt x="31" y="699"/>
                  </a:cubicBezTo>
                  <a:cubicBezTo>
                    <a:pt x="152" y="730"/>
                    <a:pt x="304" y="760"/>
                    <a:pt x="426" y="791"/>
                  </a:cubicBezTo>
                  <a:cubicBezTo>
                    <a:pt x="395" y="669"/>
                    <a:pt x="426" y="517"/>
                    <a:pt x="547" y="456"/>
                  </a:cubicBezTo>
                  <a:cubicBezTo>
                    <a:pt x="608" y="426"/>
                    <a:pt x="669" y="365"/>
                    <a:pt x="730" y="335"/>
                  </a:cubicBezTo>
                  <a:cubicBezTo>
                    <a:pt x="699" y="304"/>
                    <a:pt x="669" y="274"/>
                    <a:pt x="578" y="244"/>
                  </a:cubicBezTo>
                  <a:cubicBezTo>
                    <a:pt x="395" y="183"/>
                    <a:pt x="183" y="92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54"/>
            <p:cNvSpPr/>
            <p:nvPr/>
          </p:nvSpPr>
          <p:spPr>
            <a:xfrm>
              <a:off x="5302055" y="6623204"/>
              <a:ext cx="628602" cy="504338"/>
            </a:xfrm>
            <a:custGeom>
              <a:avLst/>
              <a:gdLst/>
              <a:ahLst/>
              <a:cxnLst/>
              <a:rect l="l" t="t" r="r" b="b"/>
              <a:pathLst>
                <a:path w="23831" h="19120" extrusionOk="0">
                  <a:moveTo>
                    <a:pt x="183" y="0"/>
                  </a:moveTo>
                  <a:cubicBezTo>
                    <a:pt x="92" y="517"/>
                    <a:pt x="62" y="1064"/>
                    <a:pt x="1" y="1611"/>
                  </a:cubicBezTo>
                  <a:cubicBezTo>
                    <a:pt x="6445" y="9301"/>
                    <a:pt x="13952" y="17235"/>
                    <a:pt x="23649" y="19119"/>
                  </a:cubicBezTo>
                  <a:cubicBezTo>
                    <a:pt x="23709" y="19119"/>
                    <a:pt x="23770" y="19089"/>
                    <a:pt x="23831" y="19058"/>
                  </a:cubicBezTo>
                  <a:cubicBezTo>
                    <a:pt x="23831" y="18846"/>
                    <a:pt x="23801" y="18663"/>
                    <a:pt x="23801" y="18450"/>
                  </a:cubicBezTo>
                  <a:cubicBezTo>
                    <a:pt x="13527" y="16262"/>
                    <a:pt x="6931" y="7599"/>
                    <a:pt x="18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54"/>
            <p:cNvSpPr/>
            <p:nvPr/>
          </p:nvSpPr>
          <p:spPr>
            <a:xfrm>
              <a:off x="5929840" y="7109869"/>
              <a:ext cx="10445" cy="16064"/>
            </a:xfrm>
            <a:custGeom>
              <a:avLst/>
              <a:gdLst/>
              <a:ahLst/>
              <a:cxnLst/>
              <a:rect l="l" t="t" r="r" b="b"/>
              <a:pathLst>
                <a:path w="396" h="609" extrusionOk="0">
                  <a:moveTo>
                    <a:pt x="1" y="0"/>
                  </a:moveTo>
                  <a:cubicBezTo>
                    <a:pt x="1" y="213"/>
                    <a:pt x="31" y="396"/>
                    <a:pt x="31" y="608"/>
                  </a:cubicBezTo>
                  <a:cubicBezTo>
                    <a:pt x="305" y="517"/>
                    <a:pt x="396" y="61"/>
                    <a:pt x="3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54"/>
            <p:cNvSpPr/>
            <p:nvPr/>
          </p:nvSpPr>
          <p:spPr>
            <a:xfrm>
              <a:off x="5313292" y="7041710"/>
              <a:ext cx="642239" cy="460235"/>
            </a:xfrm>
            <a:custGeom>
              <a:avLst/>
              <a:gdLst/>
              <a:ahLst/>
              <a:cxnLst/>
              <a:rect l="l" t="t" r="r" b="b"/>
              <a:pathLst>
                <a:path w="24348" h="17448" extrusionOk="0">
                  <a:moveTo>
                    <a:pt x="0" y="1"/>
                  </a:moveTo>
                  <a:cubicBezTo>
                    <a:pt x="61" y="670"/>
                    <a:pt x="122" y="1369"/>
                    <a:pt x="213" y="2068"/>
                  </a:cubicBezTo>
                  <a:cubicBezTo>
                    <a:pt x="6627" y="9606"/>
                    <a:pt x="14803" y="17418"/>
                    <a:pt x="24226" y="17448"/>
                  </a:cubicBezTo>
                  <a:cubicBezTo>
                    <a:pt x="24256" y="17418"/>
                    <a:pt x="24256" y="17387"/>
                    <a:pt x="24286" y="17387"/>
                  </a:cubicBezTo>
                  <a:cubicBezTo>
                    <a:pt x="24286" y="17357"/>
                    <a:pt x="24317" y="17357"/>
                    <a:pt x="24347" y="17357"/>
                  </a:cubicBezTo>
                  <a:cubicBezTo>
                    <a:pt x="24317" y="17174"/>
                    <a:pt x="24317" y="16992"/>
                    <a:pt x="24317" y="16810"/>
                  </a:cubicBezTo>
                  <a:cubicBezTo>
                    <a:pt x="14286" y="15776"/>
                    <a:pt x="6444" y="778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54"/>
            <p:cNvSpPr/>
            <p:nvPr/>
          </p:nvSpPr>
          <p:spPr>
            <a:xfrm>
              <a:off x="5953896" y="7485089"/>
              <a:ext cx="16064" cy="14455"/>
            </a:xfrm>
            <a:custGeom>
              <a:avLst/>
              <a:gdLst/>
              <a:ahLst/>
              <a:cxnLst/>
              <a:rect l="l" t="t" r="r" b="b"/>
              <a:pathLst>
                <a:path w="609" h="548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183"/>
                    <a:pt x="31" y="365"/>
                    <a:pt x="61" y="548"/>
                  </a:cubicBezTo>
                  <a:cubicBezTo>
                    <a:pt x="244" y="457"/>
                    <a:pt x="426" y="365"/>
                    <a:pt x="608" y="274"/>
                  </a:cubicBezTo>
                  <a:cubicBezTo>
                    <a:pt x="578" y="183"/>
                    <a:pt x="487" y="61"/>
                    <a:pt x="335" y="61"/>
                  </a:cubicBezTo>
                  <a:cubicBezTo>
                    <a:pt x="244" y="61"/>
                    <a:pt x="122" y="3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54"/>
            <p:cNvSpPr/>
            <p:nvPr/>
          </p:nvSpPr>
          <p:spPr>
            <a:xfrm>
              <a:off x="5464831" y="7570077"/>
              <a:ext cx="508321" cy="228904"/>
            </a:xfrm>
            <a:custGeom>
              <a:avLst/>
              <a:gdLst/>
              <a:ahLst/>
              <a:cxnLst/>
              <a:rect l="l" t="t" r="r" b="b"/>
              <a:pathLst>
                <a:path w="19271" h="8678" extrusionOk="0">
                  <a:moveTo>
                    <a:pt x="0" y="1"/>
                  </a:moveTo>
                  <a:lnTo>
                    <a:pt x="0" y="1"/>
                  </a:lnTo>
                  <a:cubicBezTo>
                    <a:pt x="638" y="943"/>
                    <a:pt x="1307" y="1824"/>
                    <a:pt x="1976" y="2645"/>
                  </a:cubicBezTo>
                  <a:cubicBezTo>
                    <a:pt x="5699" y="5569"/>
                    <a:pt x="11046" y="8677"/>
                    <a:pt x="16022" y="8677"/>
                  </a:cubicBezTo>
                  <a:cubicBezTo>
                    <a:pt x="17099" y="8677"/>
                    <a:pt x="18158" y="8532"/>
                    <a:pt x="19180" y="8207"/>
                  </a:cubicBezTo>
                  <a:cubicBezTo>
                    <a:pt x="19241" y="8177"/>
                    <a:pt x="19241" y="8147"/>
                    <a:pt x="19271" y="8116"/>
                  </a:cubicBezTo>
                  <a:cubicBezTo>
                    <a:pt x="19271" y="7964"/>
                    <a:pt x="19271" y="7782"/>
                    <a:pt x="19241" y="7599"/>
                  </a:cubicBezTo>
                  <a:cubicBezTo>
                    <a:pt x="19198" y="7578"/>
                    <a:pt x="19155" y="7556"/>
                    <a:pt x="19090" y="7556"/>
                  </a:cubicBezTo>
                  <a:cubicBezTo>
                    <a:pt x="19063" y="7556"/>
                    <a:pt x="19033" y="7560"/>
                    <a:pt x="18997" y="7569"/>
                  </a:cubicBezTo>
                  <a:cubicBezTo>
                    <a:pt x="18043" y="7756"/>
                    <a:pt x="17094" y="7845"/>
                    <a:pt x="16152" y="7845"/>
                  </a:cubicBezTo>
                  <a:cubicBezTo>
                    <a:pt x="10367" y="7845"/>
                    <a:pt x="4835" y="4496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54"/>
            <p:cNvSpPr/>
            <p:nvPr/>
          </p:nvSpPr>
          <p:spPr>
            <a:xfrm>
              <a:off x="5972334" y="7770520"/>
              <a:ext cx="5645" cy="13664"/>
            </a:xfrm>
            <a:custGeom>
              <a:avLst/>
              <a:gdLst/>
              <a:ahLst/>
              <a:cxnLst/>
              <a:rect l="l" t="t" r="r" b="b"/>
              <a:pathLst>
                <a:path w="214" h="518" extrusionOk="0">
                  <a:moveTo>
                    <a:pt x="1" y="0"/>
                  </a:moveTo>
                  <a:cubicBezTo>
                    <a:pt x="31" y="183"/>
                    <a:pt x="31" y="365"/>
                    <a:pt x="31" y="517"/>
                  </a:cubicBezTo>
                  <a:cubicBezTo>
                    <a:pt x="213" y="396"/>
                    <a:pt x="213" y="122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54"/>
            <p:cNvSpPr/>
            <p:nvPr/>
          </p:nvSpPr>
          <p:spPr>
            <a:xfrm>
              <a:off x="5650819" y="6125303"/>
              <a:ext cx="244572" cy="347181"/>
            </a:xfrm>
            <a:custGeom>
              <a:avLst/>
              <a:gdLst/>
              <a:ahLst/>
              <a:cxnLst/>
              <a:rect l="l" t="t" r="r" b="b"/>
              <a:pathLst>
                <a:path w="9272" h="13162" extrusionOk="0">
                  <a:moveTo>
                    <a:pt x="1034" y="1"/>
                  </a:moveTo>
                  <a:cubicBezTo>
                    <a:pt x="670" y="92"/>
                    <a:pt x="335" y="213"/>
                    <a:pt x="1" y="335"/>
                  </a:cubicBezTo>
                  <a:cubicBezTo>
                    <a:pt x="2311" y="5107"/>
                    <a:pt x="5351" y="9484"/>
                    <a:pt x="9272" y="13162"/>
                  </a:cubicBezTo>
                  <a:lnTo>
                    <a:pt x="9211" y="12159"/>
                  </a:lnTo>
                  <a:cubicBezTo>
                    <a:pt x="5746" y="8451"/>
                    <a:pt x="3101" y="4378"/>
                    <a:pt x="103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54"/>
            <p:cNvSpPr/>
            <p:nvPr/>
          </p:nvSpPr>
          <p:spPr>
            <a:xfrm>
              <a:off x="5893755" y="6445209"/>
              <a:ext cx="22447" cy="33631"/>
            </a:xfrm>
            <a:custGeom>
              <a:avLst/>
              <a:gdLst/>
              <a:ahLst/>
              <a:cxnLst/>
              <a:rect l="l" t="t" r="r" b="b"/>
              <a:pathLst>
                <a:path w="851" h="1275" extrusionOk="0">
                  <a:moveTo>
                    <a:pt x="1" y="1"/>
                  </a:moveTo>
                  <a:cubicBezTo>
                    <a:pt x="1" y="365"/>
                    <a:pt x="31" y="669"/>
                    <a:pt x="62" y="1004"/>
                  </a:cubicBezTo>
                  <a:cubicBezTo>
                    <a:pt x="92" y="1064"/>
                    <a:pt x="153" y="1125"/>
                    <a:pt x="214" y="1186"/>
                  </a:cubicBezTo>
                  <a:cubicBezTo>
                    <a:pt x="276" y="1248"/>
                    <a:pt x="346" y="1274"/>
                    <a:pt x="413" y="1274"/>
                  </a:cubicBezTo>
                  <a:cubicBezTo>
                    <a:pt x="644" y="1274"/>
                    <a:pt x="851" y="972"/>
                    <a:pt x="639" y="760"/>
                  </a:cubicBezTo>
                  <a:cubicBezTo>
                    <a:pt x="426" y="517"/>
                    <a:pt x="214" y="244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54"/>
            <p:cNvSpPr/>
            <p:nvPr/>
          </p:nvSpPr>
          <p:spPr>
            <a:xfrm>
              <a:off x="5924221" y="6296888"/>
              <a:ext cx="119490" cy="149138"/>
            </a:xfrm>
            <a:custGeom>
              <a:avLst/>
              <a:gdLst/>
              <a:ahLst/>
              <a:cxnLst/>
              <a:rect l="l" t="t" r="r" b="b"/>
              <a:pathLst>
                <a:path w="4530" h="5654" extrusionOk="0">
                  <a:moveTo>
                    <a:pt x="4135" y="0"/>
                  </a:moveTo>
                  <a:cubicBezTo>
                    <a:pt x="2980" y="1642"/>
                    <a:pt x="1460" y="3709"/>
                    <a:pt x="1" y="4712"/>
                  </a:cubicBezTo>
                  <a:cubicBezTo>
                    <a:pt x="31" y="5016"/>
                    <a:pt x="31" y="5350"/>
                    <a:pt x="31" y="5654"/>
                  </a:cubicBezTo>
                  <a:cubicBezTo>
                    <a:pt x="1673" y="5046"/>
                    <a:pt x="3192" y="3313"/>
                    <a:pt x="4530" y="1490"/>
                  </a:cubicBezTo>
                  <a:cubicBezTo>
                    <a:pt x="4378" y="1003"/>
                    <a:pt x="4256" y="487"/>
                    <a:pt x="413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54"/>
            <p:cNvSpPr/>
            <p:nvPr/>
          </p:nvSpPr>
          <p:spPr>
            <a:xfrm>
              <a:off x="6032475" y="6136539"/>
              <a:ext cx="132310" cy="199651"/>
            </a:xfrm>
            <a:custGeom>
              <a:avLst/>
              <a:gdLst/>
              <a:ahLst/>
              <a:cxnLst/>
              <a:rect l="l" t="t" r="r" b="b"/>
              <a:pathLst>
                <a:path w="5016" h="7569" extrusionOk="0">
                  <a:moveTo>
                    <a:pt x="4013" y="0"/>
                  </a:moveTo>
                  <a:cubicBezTo>
                    <a:pt x="3101" y="1520"/>
                    <a:pt x="2128" y="3009"/>
                    <a:pt x="1125" y="4468"/>
                  </a:cubicBezTo>
                  <a:cubicBezTo>
                    <a:pt x="821" y="4894"/>
                    <a:pt x="456" y="5471"/>
                    <a:pt x="0" y="6079"/>
                  </a:cubicBezTo>
                  <a:cubicBezTo>
                    <a:pt x="152" y="6566"/>
                    <a:pt x="274" y="7052"/>
                    <a:pt x="426" y="7569"/>
                  </a:cubicBezTo>
                  <a:cubicBezTo>
                    <a:pt x="1429" y="6171"/>
                    <a:pt x="2310" y="4742"/>
                    <a:pt x="3009" y="3739"/>
                  </a:cubicBezTo>
                  <a:cubicBezTo>
                    <a:pt x="3709" y="2736"/>
                    <a:pt x="4377" y="1702"/>
                    <a:pt x="5016" y="669"/>
                  </a:cubicBezTo>
                  <a:cubicBezTo>
                    <a:pt x="4681" y="426"/>
                    <a:pt x="4347" y="213"/>
                    <a:pt x="401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54"/>
            <p:cNvSpPr/>
            <p:nvPr/>
          </p:nvSpPr>
          <p:spPr>
            <a:xfrm>
              <a:off x="5891909" y="6421153"/>
              <a:ext cx="33157" cy="29807"/>
            </a:xfrm>
            <a:custGeom>
              <a:avLst/>
              <a:gdLst/>
              <a:ahLst/>
              <a:cxnLst/>
              <a:rect l="l" t="t" r="r" b="b"/>
              <a:pathLst>
                <a:path w="1257" h="1130" extrusionOk="0">
                  <a:moveTo>
                    <a:pt x="1226" y="1"/>
                  </a:moveTo>
                  <a:cubicBezTo>
                    <a:pt x="952" y="183"/>
                    <a:pt x="679" y="335"/>
                    <a:pt x="405" y="457"/>
                  </a:cubicBezTo>
                  <a:cubicBezTo>
                    <a:pt x="1" y="601"/>
                    <a:pt x="145" y="1130"/>
                    <a:pt x="526" y="1130"/>
                  </a:cubicBezTo>
                  <a:cubicBezTo>
                    <a:pt x="546" y="1130"/>
                    <a:pt x="566" y="1128"/>
                    <a:pt x="588" y="1125"/>
                  </a:cubicBezTo>
                  <a:cubicBezTo>
                    <a:pt x="831" y="1095"/>
                    <a:pt x="1043" y="1004"/>
                    <a:pt x="1256" y="943"/>
                  </a:cubicBezTo>
                  <a:cubicBezTo>
                    <a:pt x="1256" y="609"/>
                    <a:pt x="1226" y="305"/>
                    <a:pt x="1226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54"/>
            <p:cNvSpPr/>
            <p:nvPr/>
          </p:nvSpPr>
          <p:spPr>
            <a:xfrm>
              <a:off x="5940259" y="6616795"/>
              <a:ext cx="171612" cy="141937"/>
            </a:xfrm>
            <a:custGeom>
              <a:avLst/>
              <a:gdLst/>
              <a:ahLst/>
              <a:cxnLst/>
              <a:rect l="l" t="t" r="r" b="b"/>
              <a:pathLst>
                <a:path w="6506" h="5381" extrusionOk="0">
                  <a:moveTo>
                    <a:pt x="6232" y="0"/>
                  </a:moveTo>
                  <a:cubicBezTo>
                    <a:pt x="4408" y="1672"/>
                    <a:pt x="2341" y="3222"/>
                    <a:pt x="1" y="4529"/>
                  </a:cubicBezTo>
                  <a:cubicBezTo>
                    <a:pt x="31" y="4803"/>
                    <a:pt x="31" y="5076"/>
                    <a:pt x="62" y="5380"/>
                  </a:cubicBezTo>
                  <a:cubicBezTo>
                    <a:pt x="2402" y="4468"/>
                    <a:pt x="4530" y="3161"/>
                    <a:pt x="6505" y="1550"/>
                  </a:cubicBezTo>
                  <a:cubicBezTo>
                    <a:pt x="6414" y="1003"/>
                    <a:pt x="6323" y="517"/>
                    <a:pt x="623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54"/>
            <p:cNvSpPr/>
            <p:nvPr/>
          </p:nvSpPr>
          <p:spPr>
            <a:xfrm>
              <a:off x="6104617" y="6342574"/>
              <a:ext cx="239771" cy="315132"/>
            </a:xfrm>
            <a:custGeom>
              <a:avLst/>
              <a:gdLst/>
              <a:ahLst/>
              <a:cxnLst/>
              <a:rect l="l" t="t" r="r" b="b"/>
              <a:pathLst>
                <a:path w="9090" h="11947" extrusionOk="0">
                  <a:moveTo>
                    <a:pt x="8421" y="1"/>
                  </a:moveTo>
                  <a:cubicBezTo>
                    <a:pt x="5989" y="3861"/>
                    <a:pt x="3314" y="7387"/>
                    <a:pt x="1" y="10396"/>
                  </a:cubicBezTo>
                  <a:cubicBezTo>
                    <a:pt x="92" y="10913"/>
                    <a:pt x="183" y="11430"/>
                    <a:pt x="274" y="11946"/>
                  </a:cubicBezTo>
                  <a:cubicBezTo>
                    <a:pt x="3800" y="9059"/>
                    <a:pt x="6718" y="5259"/>
                    <a:pt x="9089" y="1308"/>
                  </a:cubicBezTo>
                  <a:cubicBezTo>
                    <a:pt x="8876" y="852"/>
                    <a:pt x="8664" y="426"/>
                    <a:pt x="842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54"/>
            <p:cNvSpPr/>
            <p:nvPr/>
          </p:nvSpPr>
          <p:spPr>
            <a:xfrm>
              <a:off x="5920212" y="6736258"/>
              <a:ext cx="21682" cy="27116"/>
            </a:xfrm>
            <a:custGeom>
              <a:avLst/>
              <a:gdLst/>
              <a:ahLst/>
              <a:cxnLst/>
              <a:rect l="l" t="t" r="r" b="b"/>
              <a:pathLst>
                <a:path w="822" h="1028" extrusionOk="0">
                  <a:moveTo>
                    <a:pt x="761" y="0"/>
                  </a:moveTo>
                  <a:cubicBezTo>
                    <a:pt x="609" y="91"/>
                    <a:pt x="457" y="183"/>
                    <a:pt x="305" y="274"/>
                  </a:cubicBezTo>
                  <a:cubicBezTo>
                    <a:pt x="417" y="441"/>
                    <a:pt x="323" y="737"/>
                    <a:pt x="72" y="737"/>
                  </a:cubicBezTo>
                  <a:cubicBezTo>
                    <a:pt x="49" y="737"/>
                    <a:pt x="26" y="735"/>
                    <a:pt x="1" y="730"/>
                  </a:cubicBezTo>
                  <a:lnTo>
                    <a:pt x="1" y="730"/>
                  </a:lnTo>
                  <a:cubicBezTo>
                    <a:pt x="26" y="879"/>
                    <a:pt x="132" y="1027"/>
                    <a:pt x="285" y="1027"/>
                  </a:cubicBezTo>
                  <a:cubicBezTo>
                    <a:pt x="320" y="1027"/>
                    <a:pt x="357" y="1020"/>
                    <a:pt x="396" y="1003"/>
                  </a:cubicBezTo>
                  <a:cubicBezTo>
                    <a:pt x="548" y="942"/>
                    <a:pt x="670" y="882"/>
                    <a:pt x="822" y="851"/>
                  </a:cubicBezTo>
                  <a:cubicBezTo>
                    <a:pt x="791" y="547"/>
                    <a:pt x="791" y="274"/>
                    <a:pt x="76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54"/>
            <p:cNvSpPr/>
            <p:nvPr/>
          </p:nvSpPr>
          <p:spPr>
            <a:xfrm>
              <a:off x="5919421" y="6743459"/>
              <a:ext cx="11791" cy="12239"/>
            </a:xfrm>
            <a:custGeom>
              <a:avLst/>
              <a:gdLst/>
              <a:ahLst/>
              <a:cxnLst/>
              <a:rect l="l" t="t" r="r" b="b"/>
              <a:pathLst>
                <a:path w="447" h="464" extrusionOk="0">
                  <a:moveTo>
                    <a:pt x="335" y="1"/>
                  </a:moveTo>
                  <a:lnTo>
                    <a:pt x="335" y="1"/>
                  </a:lnTo>
                  <a:cubicBezTo>
                    <a:pt x="274" y="31"/>
                    <a:pt x="213" y="92"/>
                    <a:pt x="152" y="92"/>
                  </a:cubicBezTo>
                  <a:cubicBezTo>
                    <a:pt x="31" y="183"/>
                    <a:pt x="0" y="335"/>
                    <a:pt x="31" y="457"/>
                  </a:cubicBezTo>
                  <a:cubicBezTo>
                    <a:pt x="56" y="462"/>
                    <a:pt x="79" y="464"/>
                    <a:pt x="102" y="464"/>
                  </a:cubicBezTo>
                  <a:cubicBezTo>
                    <a:pt x="353" y="464"/>
                    <a:pt x="447" y="168"/>
                    <a:pt x="33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54"/>
            <p:cNvSpPr/>
            <p:nvPr/>
          </p:nvSpPr>
          <p:spPr>
            <a:xfrm>
              <a:off x="5927439" y="7096232"/>
              <a:ext cx="2427" cy="10445"/>
            </a:xfrm>
            <a:custGeom>
              <a:avLst/>
              <a:gdLst/>
              <a:ahLst/>
              <a:cxnLst/>
              <a:rect l="l" t="t" r="r" b="b"/>
              <a:pathLst>
                <a:path w="92" h="396" extrusionOk="0">
                  <a:moveTo>
                    <a:pt x="61" y="1"/>
                  </a:moveTo>
                  <a:cubicBezTo>
                    <a:pt x="0" y="122"/>
                    <a:pt x="31" y="274"/>
                    <a:pt x="92" y="396"/>
                  </a:cubicBezTo>
                  <a:cubicBezTo>
                    <a:pt x="92" y="274"/>
                    <a:pt x="61" y="122"/>
                    <a:pt x="6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54"/>
            <p:cNvSpPr/>
            <p:nvPr/>
          </p:nvSpPr>
          <p:spPr>
            <a:xfrm>
              <a:off x="5959514" y="6978377"/>
              <a:ext cx="184431" cy="126718"/>
            </a:xfrm>
            <a:custGeom>
              <a:avLst/>
              <a:gdLst/>
              <a:ahLst/>
              <a:cxnLst/>
              <a:rect l="l" t="t" r="r" b="b"/>
              <a:pathLst>
                <a:path w="6992" h="4804" extrusionOk="0">
                  <a:moveTo>
                    <a:pt x="6930" y="1"/>
                  </a:moveTo>
                  <a:cubicBezTo>
                    <a:pt x="4742" y="1399"/>
                    <a:pt x="2432" y="2645"/>
                    <a:pt x="0" y="3770"/>
                  </a:cubicBezTo>
                  <a:cubicBezTo>
                    <a:pt x="0" y="4134"/>
                    <a:pt x="31" y="4469"/>
                    <a:pt x="61" y="4803"/>
                  </a:cubicBezTo>
                  <a:cubicBezTo>
                    <a:pt x="2462" y="3800"/>
                    <a:pt x="4772" y="2615"/>
                    <a:pt x="6991" y="1308"/>
                  </a:cubicBezTo>
                  <a:cubicBezTo>
                    <a:pt x="6961" y="882"/>
                    <a:pt x="6961" y="426"/>
                    <a:pt x="693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54"/>
            <p:cNvSpPr/>
            <p:nvPr/>
          </p:nvSpPr>
          <p:spPr>
            <a:xfrm>
              <a:off x="6142310" y="6716211"/>
              <a:ext cx="315106" cy="296668"/>
            </a:xfrm>
            <a:custGeom>
              <a:avLst/>
              <a:gdLst/>
              <a:ahLst/>
              <a:cxnLst/>
              <a:rect l="l" t="t" r="r" b="b"/>
              <a:pathLst>
                <a:path w="11946" h="11247" extrusionOk="0">
                  <a:moveTo>
                    <a:pt x="11672" y="0"/>
                  </a:moveTo>
                  <a:cubicBezTo>
                    <a:pt x="8299" y="3830"/>
                    <a:pt x="4377" y="7143"/>
                    <a:pt x="0" y="9940"/>
                  </a:cubicBezTo>
                  <a:cubicBezTo>
                    <a:pt x="31" y="10365"/>
                    <a:pt x="61" y="10821"/>
                    <a:pt x="61" y="11247"/>
                  </a:cubicBezTo>
                  <a:cubicBezTo>
                    <a:pt x="4469" y="8633"/>
                    <a:pt x="8481" y="5411"/>
                    <a:pt x="11946" y="1702"/>
                  </a:cubicBezTo>
                  <a:cubicBezTo>
                    <a:pt x="11885" y="1125"/>
                    <a:pt x="11764" y="547"/>
                    <a:pt x="1167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54"/>
            <p:cNvSpPr/>
            <p:nvPr/>
          </p:nvSpPr>
          <p:spPr>
            <a:xfrm>
              <a:off x="5929048" y="7077794"/>
              <a:ext cx="32075" cy="36032"/>
            </a:xfrm>
            <a:custGeom>
              <a:avLst/>
              <a:gdLst/>
              <a:ahLst/>
              <a:cxnLst/>
              <a:rect l="l" t="t" r="r" b="b"/>
              <a:pathLst>
                <a:path w="1216" h="1366" extrusionOk="0">
                  <a:moveTo>
                    <a:pt x="1155" y="1"/>
                  </a:moveTo>
                  <a:cubicBezTo>
                    <a:pt x="821" y="153"/>
                    <a:pt x="517" y="335"/>
                    <a:pt x="183" y="487"/>
                  </a:cubicBezTo>
                  <a:cubicBezTo>
                    <a:pt x="91" y="548"/>
                    <a:pt x="31" y="609"/>
                    <a:pt x="0" y="700"/>
                  </a:cubicBezTo>
                  <a:cubicBezTo>
                    <a:pt x="0" y="821"/>
                    <a:pt x="31" y="973"/>
                    <a:pt x="31" y="1095"/>
                  </a:cubicBezTo>
                  <a:cubicBezTo>
                    <a:pt x="103" y="1240"/>
                    <a:pt x="233" y="1365"/>
                    <a:pt x="390" y="1365"/>
                  </a:cubicBezTo>
                  <a:cubicBezTo>
                    <a:pt x="431" y="1365"/>
                    <a:pt x="473" y="1357"/>
                    <a:pt x="517" y="1338"/>
                  </a:cubicBezTo>
                  <a:cubicBezTo>
                    <a:pt x="760" y="1247"/>
                    <a:pt x="973" y="1125"/>
                    <a:pt x="1216" y="1034"/>
                  </a:cubicBezTo>
                  <a:cubicBezTo>
                    <a:pt x="1186" y="700"/>
                    <a:pt x="1155" y="365"/>
                    <a:pt x="115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54"/>
            <p:cNvSpPr/>
            <p:nvPr/>
          </p:nvSpPr>
          <p:spPr>
            <a:xfrm>
              <a:off x="5949095" y="7501918"/>
              <a:ext cx="7227" cy="10445"/>
            </a:xfrm>
            <a:custGeom>
              <a:avLst/>
              <a:gdLst/>
              <a:ahLst/>
              <a:cxnLst/>
              <a:rect l="l" t="t" r="r" b="b"/>
              <a:pathLst>
                <a:path w="274" h="396" extrusionOk="0">
                  <a:moveTo>
                    <a:pt x="122" y="1"/>
                  </a:moveTo>
                  <a:cubicBezTo>
                    <a:pt x="0" y="123"/>
                    <a:pt x="91" y="335"/>
                    <a:pt x="274" y="396"/>
                  </a:cubicBezTo>
                  <a:cubicBezTo>
                    <a:pt x="243" y="274"/>
                    <a:pt x="243" y="123"/>
                    <a:pt x="24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54"/>
            <p:cNvSpPr/>
            <p:nvPr/>
          </p:nvSpPr>
          <p:spPr>
            <a:xfrm>
              <a:off x="5983571" y="7408937"/>
              <a:ext cx="143520" cy="96225"/>
            </a:xfrm>
            <a:custGeom>
              <a:avLst/>
              <a:gdLst/>
              <a:ahLst/>
              <a:cxnLst/>
              <a:rect l="l" t="t" r="r" b="b"/>
              <a:pathLst>
                <a:path w="5441" h="3648" extrusionOk="0">
                  <a:moveTo>
                    <a:pt x="5441" y="0"/>
                  </a:moveTo>
                  <a:lnTo>
                    <a:pt x="5441" y="0"/>
                  </a:lnTo>
                  <a:cubicBezTo>
                    <a:pt x="3708" y="1064"/>
                    <a:pt x="1885" y="2006"/>
                    <a:pt x="0" y="2918"/>
                  </a:cubicBezTo>
                  <a:cubicBezTo>
                    <a:pt x="31" y="3161"/>
                    <a:pt x="31" y="3404"/>
                    <a:pt x="31" y="3648"/>
                  </a:cubicBezTo>
                  <a:cubicBezTo>
                    <a:pt x="1885" y="3100"/>
                    <a:pt x="3617" y="2371"/>
                    <a:pt x="5289" y="1429"/>
                  </a:cubicBezTo>
                  <a:cubicBezTo>
                    <a:pt x="5350" y="942"/>
                    <a:pt x="5380" y="486"/>
                    <a:pt x="544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54"/>
            <p:cNvSpPr/>
            <p:nvPr/>
          </p:nvSpPr>
          <p:spPr>
            <a:xfrm>
              <a:off x="6123055" y="7032108"/>
              <a:ext cx="359235" cy="414522"/>
            </a:xfrm>
            <a:custGeom>
              <a:avLst/>
              <a:gdLst/>
              <a:ahLst/>
              <a:cxnLst/>
              <a:rect l="l" t="t" r="r" b="b"/>
              <a:pathLst>
                <a:path w="13619" h="15715" extrusionOk="0">
                  <a:moveTo>
                    <a:pt x="13618" y="0"/>
                  </a:moveTo>
                  <a:cubicBezTo>
                    <a:pt x="11004" y="3526"/>
                    <a:pt x="8512" y="7052"/>
                    <a:pt x="5411" y="10152"/>
                  </a:cubicBezTo>
                  <a:cubicBezTo>
                    <a:pt x="3770" y="11794"/>
                    <a:pt x="2007" y="13131"/>
                    <a:pt x="153" y="14286"/>
                  </a:cubicBezTo>
                  <a:cubicBezTo>
                    <a:pt x="92" y="14772"/>
                    <a:pt x="62" y="15228"/>
                    <a:pt x="1" y="15715"/>
                  </a:cubicBezTo>
                  <a:cubicBezTo>
                    <a:pt x="5594" y="12523"/>
                    <a:pt x="10244" y="7356"/>
                    <a:pt x="13618" y="1976"/>
                  </a:cubicBezTo>
                  <a:cubicBezTo>
                    <a:pt x="13618" y="1307"/>
                    <a:pt x="13618" y="669"/>
                    <a:pt x="1361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54"/>
            <p:cNvSpPr/>
            <p:nvPr/>
          </p:nvSpPr>
          <p:spPr>
            <a:xfrm>
              <a:off x="5955505" y="7485907"/>
              <a:ext cx="29675" cy="26826"/>
            </a:xfrm>
            <a:custGeom>
              <a:avLst/>
              <a:gdLst/>
              <a:ahLst/>
              <a:cxnLst/>
              <a:rect l="l" t="t" r="r" b="b"/>
              <a:pathLst>
                <a:path w="1125" h="1017" extrusionOk="0">
                  <a:moveTo>
                    <a:pt x="1064" y="0"/>
                  </a:moveTo>
                  <a:cubicBezTo>
                    <a:pt x="882" y="91"/>
                    <a:pt x="730" y="152"/>
                    <a:pt x="547" y="243"/>
                  </a:cubicBezTo>
                  <a:cubicBezTo>
                    <a:pt x="578" y="426"/>
                    <a:pt x="517" y="608"/>
                    <a:pt x="274" y="608"/>
                  </a:cubicBezTo>
                  <a:cubicBezTo>
                    <a:pt x="243" y="618"/>
                    <a:pt x="213" y="621"/>
                    <a:pt x="183" y="621"/>
                  </a:cubicBezTo>
                  <a:cubicBezTo>
                    <a:pt x="122" y="621"/>
                    <a:pt x="61" y="608"/>
                    <a:pt x="0" y="608"/>
                  </a:cubicBezTo>
                  <a:cubicBezTo>
                    <a:pt x="0" y="730"/>
                    <a:pt x="0" y="851"/>
                    <a:pt x="31" y="1003"/>
                  </a:cubicBezTo>
                  <a:cubicBezTo>
                    <a:pt x="51" y="1003"/>
                    <a:pt x="71" y="1017"/>
                    <a:pt x="91" y="1017"/>
                  </a:cubicBezTo>
                  <a:cubicBezTo>
                    <a:pt x="102" y="1017"/>
                    <a:pt x="112" y="1013"/>
                    <a:pt x="122" y="1003"/>
                  </a:cubicBezTo>
                  <a:cubicBezTo>
                    <a:pt x="456" y="942"/>
                    <a:pt x="791" y="821"/>
                    <a:pt x="1125" y="730"/>
                  </a:cubicBezTo>
                  <a:cubicBezTo>
                    <a:pt x="1095" y="486"/>
                    <a:pt x="1095" y="243"/>
                    <a:pt x="106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54"/>
            <p:cNvSpPr/>
            <p:nvPr/>
          </p:nvSpPr>
          <p:spPr>
            <a:xfrm>
              <a:off x="5952287" y="7499518"/>
              <a:ext cx="3244" cy="2427"/>
            </a:xfrm>
            <a:custGeom>
              <a:avLst/>
              <a:gdLst/>
              <a:ahLst/>
              <a:cxnLst/>
              <a:rect l="l" t="t" r="r" b="b"/>
              <a:pathLst>
                <a:path w="123" h="92" extrusionOk="0">
                  <a:moveTo>
                    <a:pt x="122" y="1"/>
                  </a:moveTo>
                  <a:cubicBezTo>
                    <a:pt x="92" y="1"/>
                    <a:pt x="61" y="31"/>
                    <a:pt x="61" y="31"/>
                  </a:cubicBezTo>
                  <a:cubicBezTo>
                    <a:pt x="31" y="31"/>
                    <a:pt x="1" y="62"/>
                    <a:pt x="1" y="92"/>
                  </a:cubicBezTo>
                  <a:lnTo>
                    <a:pt x="122" y="92"/>
                  </a:lnTo>
                  <a:cubicBezTo>
                    <a:pt x="122" y="62"/>
                    <a:pt x="122" y="31"/>
                    <a:pt x="12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54"/>
            <p:cNvSpPr/>
            <p:nvPr/>
          </p:nvSpPr>
          <p:spPr>
            <a:xfrm>
              <a:off x="5954687" y="7492317"/>
              <a:ext cx="16064" cy="9997"/>
            </a:xfrm>
            <a:custGeom>
              <a:avLst/>
              <a:gdLst/>
              <a:ahLst/>
              <a:cxnLst/>
              <a:rect l="l" t="t" r="r" b="b"/>
              <a:pathLst>
                <a:path w="609" h="379" extrusionOk="0">
                  <a:moveTo>
                    <a:pt x="578" y="0"/>
                  </a:moveTo>
                  <a:cubicBezTo>
                    <a:pt x="396" y="91"/>
                    <a:pt x="214" y="183"/>
                    <a:pt x="1" y="274"/>
                  </a:cubicBezTo>
                  <a:cubicBezTo>
                    <a:pt x="31" y="304"/>
                    <a:pt x="31" y="335"/>
                    <a:pt x="31" y="365"/>
                  </a:cubicBezTo>
                  <a:cubicBezTo>
                    <a:pt x="92" y="365"/>
                    <a:pt x="153" y="378"/>
                    <a:pt x="214" y="378"/>
                  </a:cubicBezTo>
                  <a:cubicBezTo>
                    <a:pt x="244" y="378"/>
                    <a:pt x="274" y="375"/>
                    <a:pt x="305" y="365"/>
                  </a:cubicBezTo>
                  <a:cubicBezTo>
                    <a:pt x="548" y="365"/>
                    <a:pt x="609" y="183"/>
                    <a:pt x="57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54"/>
            <p:cNvSpPr/>
            <p:nvPr/>
          </p:nvSpPr>
          <p:spPr>
            <a:xfrm>
              <a:off x="5998790" y="7727235"/>
              <a:ext cx="72987" cy="39302"/>
            </a:xfrm>
            <a:custGeom>
              <a:avLst/>
              <a:gdLst/>
              <a:ahLst/>
              <a:cxnLst/>
              <a:rect l="l" t="t" r="r" b="b"/>
              <a:pathLst>
                <a:path w="2767" h="1490" extrusionOk="0">
                  <a:moveTo>
                    <a:pt x="2767" y="0"/>
                  </a:moveTo>
                  <a:lnTo>
                    <a:pt x="2767" y="0"/>
                  </a:lnTo>
                  <a:cubicBezTo>
                    <a:pt x="1794" y="152"/>
                    <a:pt x="821" y="274"/>
                    <a:pt x="1" y="760"/>
                  </a:cubicBezTo>
                  <a:cubicBezTo>
                    <a:pt x="1" y="1003"/>
                    <a:pt x="31" y="1246"/>
                    <a:pt x="31" y="1489"/>
                  </a:cubicBezTo>
                  <a:cubicBezTo>
                    <a:pt x="882" y="1429"/>
                    <a:pt x="1703" y="1307"/>
                    <a:pt x="2463" y="1155"/>
                  </a:cubicBezTo>
                  <a:cubicBezTo>
                    <a:pt x="2584" y="760"/>
                    <a:pt x="2675" y="395"/>
                    <a:pt x="276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54"/>
            <p:cNvSpPr/>
            <p:nvPr/>
          </p:nvSpPr>
          <p:spPr>
            <a:xfrm>
              <a:off x="6063732" y="7436977"/>
              <a:ext cx="389675" cy="320750"/>
            </a:xfrm>
            <a:custGeom>
              <a:avLst/>
              <a:gdLst/>
              <a:ahLst/>
              <a:cxnLst/>
              <a:rect l="l" t="t" r="r" b="b"/>
              <a:pathLst>
                <a:path w="14773" h="12160" extrusionOk="0">
                  <a:moveTo>
                    <a:pt x="14773" y="1"/>
                  </a:moveTo>
                  <a:lnTo>
                    <a:pt x="14773" y="1"/>
                  </a:lnTo>
                  <a:cubicBezTo>
                    <a:pt x="13588" y="1277"/>
                    <a:pt x="12372" y="2524"/>
                    <a:pt x="11186" y="3800"/>
                  </a:cubicBezTo>
                  <a:cubicBezTo>
                    <a:pt x="8451" y="6779"/>
                    <a:pt x="5381" y="9454"/>
                    <a:pt x="1490" y="10731"/>
                  </a:cubicBezTo>
                  <a:cubicBezTo>
                    <a:pt x="1095" y="10852"/>
                    <a:pt x="700" y="10943"/>
                    <a:pt x="305" y="11004"/>
                  </a:cubicBezTo>
                  <a:cubicBezTo>
                    <a:pt x="213" y="11399"/>
                    <a:pt x="122" y="11794"/>
                    <a:pt x="1" y="12159"/>
                  </a:cubicBezTo>
                  <a:cubicBezTo>
                    <a:pt x="3557" y="11490"/>
                    <a:pt x="6505" y="9910"/>
                    <a:pt x="9484" y="7448"/>
                  </a:cubicBezTo>
                  <a:cubicBezTo>
                    <a:pt x="10974" y="6202"/>
                    <a:pt x="12463" y="4834"/>
                    <a:pt x="13952" y="3436"/>
                  </a:cubicBezTo>
                  <a:cubicBezTo>
                    <a:pt x="14256" y="2402"/>
                    <a:pt x="14530" y="1247"/>
                    <a:pt x="1477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54"/>
            <p:cNvSpPr/>
            <p:nvPr/>
          </p:nvSpPr>
          <p:spPr>
            <a:xfrm>
              <a:off x="5982938" y="7747255"/>
              <a:ext cx="16671" cy="20126"/>
            </a:xfrm>
            <a:custGeom>
              <a:avLst/>
              <a:gdLst/>
              <a:ahLst/>
              <a:cxnLst/>
              <a:rect l="l" t="t" r="r" b="b"/>
              <a:pathLst>
                <a:path w="632" h="763" extrusionOk="0">
                  <a:moveTo>
                    <a:pt x="602" y="1"/>
                  </a:moveTo>
                  <a:cubicBezTo>
                    <a:pt x="450" y="92"/>
                    <a:pt x="298" y="183"/>
                    <a:pt x="146" y="335"/>
                  </a:cubicBezTo>
                  <a:cubicBezTo>
                    <a:pt x="0" y="452"/>
                    <a:pt x="105" y="763"/>
                    <a:pt x="301" y="763"/>
                  </a:cubicBezTo>
                  <a:cubicBezTo>
                    <a:pt x="310" y="763"/>
                    <a:pt x="319" y="762"/>
                    <a:pt x="328" y="761"/>
                  </a:cubicBezTo>
                  <a:cubicBezTo>
                    <a:pt x="450" y="761"/>
                    <a:pt x="541" y="730"/>
                    <a:pt x="632" y="730"/>
                  </a:cubicBezTo>
                  <a:cubicBezTo>
                    <a:pt x="632" y="487"/>
                    <a:pt x="602" y="244"/>
                    <a:pt x="60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54"/>
            <p:cNvSpPr/>
            <p:nvPr/>
          </p:nvSpPr>
          <p:spPr>
            <a:xfrm>
              <a:off x="6713964" y="7863527"/>
              <a:ext cx="232544" cy="337553"/>
            </a:xfrm>
            <a:custGeom>
              <a:avLst/>
              <a:gdLst/>
              <a:ahLst/>
              <a:cxnLst/>
              <a:rect l="l" t="t" r="r" b="b"/>
              <a:pathLst>
                <a:path w="8816" h="12797" extrusionOk="0">
                  <a:moveTo>
                    <a:pt x="8815" y="0"/>
                  </a:moveTo>
                  <a:lnTo>
                    <a:pt x="8815" y="0"/>
                  </a:lnTo>
                  <a:cubicBezTo>
                    <a:pt x="5837" y="730"/>
                    <a:pt x="2858" y="1399"/>
                    <a:pt x="1" y="2219"/>
                  </a:cubicBezTo>
                  <a:lnTo>
                    <a:pt x="1186" y="12797"/>
                  </a:lnTo>
                  <a:lnTo>
                    <a:pt x="6870" y="12797"/>
                  </a:lnTo>
                  <a:lnTo>
                    <a:pt x="8815" y="0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54"/>
            <p:cNvSpPr/>
            <p:nvPr/>
          </p:nvSpPr>
          <p:spPr>
            <a:xfrm>
              <a:off x="6699535" y="7710379"/>
              <a:ext cx="270211" cy="211706"/>
            </a:xfrm>
            <a:custGeom>
              <a:avLst/>
              <a:gdLst/>
              <a:ahLst/>
              <a:cxnLst/>
              <a:rect l="l" t="t" r="r" b="b"/>
              <a:pathLst>
                <a:path w="10244" h="8026" extrusionOk="0">
                  <a:moveTo>
                    <a:pt x="10244" y="1"/>
                  </a:moveTo>
                  <a:lnTo>
                    <a:pt x="1" y="3010"/>
                  </a:lnTo>
                  <a:lnTo>
                    <a:pt x="548" y="8025"/>
                  </a:lnTo>
                  <a:cubicBezTo>
                    <a:pt x="3405" y="7205"/>
                    <a:pt x="6384" y="6536"/>
                    <a:pt x="9362" y="5806"/>
                  </a:cubicBezTo>
                  <a:lnTo>
                    <a:pt x="10244" y="1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54"/>
            <p:cNvSpPr/>
            <p:nvPr/>
          </p:nvSpPr>
          <p:spPr>
            <a:xfrm>
              <a:off x="6546387" y="6280059"/>
              <a:ext cx="184431" cy="307878"/>
            </a:xfrm>
            <a:custGeom>
              <a:avLst/>
              <a:gdLst/>
              <a:ahLst/>
              <a:cxnLst/>
              <a:rect l="l" t="t" r="r" b="b"/>
              <a:pathLst>
                <a:path w="6992" h="11672" extrusionOk="0">
                  <a:moveTo>
                    <a:pt x="6506" y="0"/>
                  </a:moveTo>
                  <a:cubicBezTo>
                    <a:pt x="4044" y="213"/>
                    <a:pt x="1885" y="638"/>
                    <a:pt x="1" y="1246"/>
                  </a:cubicBezTo>
                  <a:cubicBezTo>
                    <a:pt x="1764" y="5015"/>
                    <a:pt x="4044" y="8480"/>
                    <a:pt x="6992" y="11672"/>
                  </a:cubicBezTo>
                  <a:cubicBezTo>
                    <a:pt x="6749" y="7781"/>
                    <a:pt x="6566" y="3891"/>
                    <a:pt x="65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54"/>
            <p:cNvSpPr/>
            <p:nvPr/>
          </p:nvSpPr>
          <p:spPr>
            <a:xfrm>
              <a:off x="6228090" y="6433181"/>
              <a:ext cx="534012" cy="722401"/>
            </a:xfrm>
            <a:custGeom>
              <a:avLst/>
              <a:gdLst/>
              <a:ahLst/>
              <a:cxnLst/>
              <a:rect l="l" t="t" r="r" b="b"/>
              <a:pathLst>
                <a:path w="20245" h="27387" extrusionOk="0">
                  <a:moveTo>
                    <a:pt x="4682" y="1"/>
                  </a:moveTo>
                  <a:cubicBezTo>
                    <a:pt x="2007" y="2919"/>
                    <a:pt x="578" y="6840"/>
                    <a:pt x="1" y="11612"/>
                  </a:cubicBezTo>
                  <a:cubicBezTo>
                    <a:pt x="5806" y="18147"/>
                    <a:pt x="11430" y="25533"/>
                    <a:pt x="20244" y="27387"/>
                  </a:cubicBezTo>
                  <a:cubicBezTo>
                    <a:pt x="20214" y="27357"/>
                    <a:pt x="20214" y="27326"/>
                    <a:pt x="20214" y="27296"/>
                  </a:cubicBezTo>
                  <a:cubicBezTo>
                    <a:pt x="20153" y="27174"/>
                    <a:pt x="20153" y="27083"/>
                    <a:pt x="20214" y="26961"/>
                  </a:cubicBezTo>
                  <a:cubicBezTo>
                    <a:pt x="19971" y="23253"/>
                    <a:pt x="19758" y="19545"/>
                    <a:pt x="19576" y="15837"/>
                  </a:cubicBezTo>
                  <a:cubicBezTo>
                    <a:pt x="16171" y="14955"/>
                    <a:pt x="12737" y="10578"/>
                    <a:pt x="10639" y="8147"/>
                  </a:cubicBezTo>
                  <a:cubicBezTo>
                    <a:pt x="8390" y="5593"/>
                    <a:pt x="6414" y="2888"/>
                    <a:pt x="46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54"/>
            <p:cNvSpPr/>
            <p:nvPr/>
          </p:nvSpPr>
          <p:spPr>
            <a:xfrm>
              <a:off x="6747648" y="6277290"/>
              <a:ext cx="101844" cy="289810"/>
            </a:xfrm>
            <a:custGeom>
              <a:avLst/>
              <a:gdLst/>
              <a:ahLst/>
              <a:cxnLst/>
              <a:rect l="l" t="t" r="r" b="b"/>
              <a:pathLst>
                <a:path w="3861" h="10987" extrusionOk="0">
                  <a:moveTo>
                    <a:pt x="1054" y="0"/>
                  </a:moveTo>
                  <a:cubicBezTo>
                    <a:pt x="716" y="0"/>
                    <a:pt x="365" y="14"/>
                    <a:pt x="0" y="14"/>
                  </a:cubicBezTo>
                  <a:cubicBezTo>
                    <a:pt x="61" y="3661"/>
                    <a:pt x="183" y="7339"/>
                    <a:pt x="365" y="10987"/>
                  </a:cubicBezTo>
                  <a:cubicBezTo>
                    <a:pt x="1581" y="10105"/>
                    <a:pt x="2888" y="8342"/>
                    <a:pt x="3860" y="6944"/>
                  </a:cubicBezTo>
                  <a:cubicBezTo>
                    <a:pt x="3101" y="4208"/>
                    <a:pt x="2280" y="1898"/>
                    <a:pt x="1550" y="14"/>
                  </a:cubicBezTo>
                  <a:cubicBezTo>
                    <a:pt x="1388" y="4"/>
                    <a:pt x="1223" y="0"/>
                    <a:pt x="10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54"/>
            <p:cNvSpPr/>
            <p:nvPr/>
          </p:nvSpPr>
          <p:spPr>
            <a:xfrm>
              <a:off x="6216880" y="6776326"/>
              <a:ext cx="566061" cy="700771"/>
            </a:xfrm>
            <a:custGeom>
              <a:avLst/>
              <a:gdLst/>
              <a:ahLst/>
              <a:cxnLst/>
              <a:rect l="l" t="t" r="r" b="b"/>
              <a:pathLst>
                <a:path w="21460" h="26567" extrusionOk="0">
                  <a:moveTo>
                    <a:pt x="304" y="1"/>
                  </a:moveTo>
                  <a:cubicBezTo>
                    <a:pt x="0" y="3618"/>
                    <a:pt x="183" y="7691"/>
                    <a:pt x="639" y="12159"/>
                  </a:cubicBezTo>
                  <a:cubicBezTo>
                    <a:pt x="6171" y="18846"/>
                    <a:pt x="12888" y="25685"/>
                    <a:pt x="21460" y="26567"/>
                  </a:cubicBezTo>
                  <a:cubicBezTo>
                    <a:pt x="21186" y="22706"/>
                    <a:pt x="20943" y="18816"/>
                    <a:pt x="20700" y="14925"/>
                  </a:cubicBezTo>
                  <a:cubicBezTo>
                    <a:pt x="20639" y="14956"/>
                    <a:pt x="20578" y="14956"/>
                    <a:pt x="20517" y="14956"/>
                  </a:cubicBezTo>
                  <a:cubicBezTo>
                    <a:pt x="12219" y="13375"/>
                    <a:pt x="5806" y="6566"/>
                    <a:pt x="3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54"/>
            <p:cNvSpPr/>
            <p:nvPr/>
          </p:nvSpPr>
          <p:spPr>
            <a:xfrm>
              <a:off x="6366809" y="6320945"/>
              <a:ext cx="376855" cy="513939"/>
            </a:xfrm>
            <a:custGeom>
              <a:avLst/>
              <a:gdLst/>
              <a:ahLst/>
              <a:cxnLst/>
              <a:rect l="l" t="t" r="r" b="b"/>
              <a:pathLst>
                <a:path w="14287" h="19484" extrusionOk="0">
                  <a:moveTo>
                    <a:pt x="5897" y="0"/>
                  </a:moveTo>
                  <a:cubicBezTo>
                    <a:pt x="3526" y="912"/>
                    <a:pt x="1581" y="2128"/>
                    <a:pt x="0" y="3648"/>
                  </a:cubicBezTo>
                  <a:cubicBezTo>
                    <a:pt x="1733" y="6566"/>
                    <a:pt x="3648" y="9332"/>
                    <a:pt x="5927" y="11855"/>
                  </a:cubicBezTo>
                  <a:cubicBezTo>
                    <a:pt x="8025" y="14225"/>
                    <a:pt x="11125" y="18298"/>
                    <a:pt x="14286" y="19484"/>
                  </a:cubicBezTo>
                  <a:cubicBezTo>
                    <a:pt x="14256" y="19028"/>
                    <a:pt x="14225" y="18572"/>
                    <a:pt x="14225" y="18086"/>
                  </a:cubicBezTo>
                  <a:cubicBezTo>
                    <a:pt x="14104" y="15745"/>
                    <a:pt x="13982" y="13344"/>
                    <a:pt x="13830" y="10973"/>
                  </a:cubicBezTo>
                  <a:cubicBezTo>
                    <a:pt x="10487" y="7842"/>
                    <a:pt x="7873" y="4104"/>
                    <a:pt x="58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54"/>
            <p:cNvSpPr/>
            <p:nvPr/>
          </p:nvSpPr>
          <p:spPr>
            <a:xfrm>
              <a:off x="6787742" y="7072993"/>
              <a:ext cx="160375" cy="404895"/>
            </a:xfrm>
            <a:custGeom>
              <a:avLst/>
              <a:gdLst/>
              <a:ahLst/>
              <a:cxnLst/>
              <a:rect l="l" t="t" r="r" b="b"/>
              <a:pathLst>
                <a:path w="6080" h="15350" extrusionOk="0">
                  <a:moveTo>
                    <a:pt x="5958" y="0"/>
                  </a:moveTo>
                  <a:lnTo>
                    <a:pt x="5958" y="0"/>
                  </a:lnTo>
                  <a:cubicBezTo>
                    <a:pt x="4043" y="1125"/>
                    <a:pt x="2067" y="2128"/>
                    <a:pt x="0" y="3009"/>
                  </a:cubicBezTo>
                  <a:cubicBezTo>
                    <a:pt x="274" y="7113"/>
                    <a:pt x="517" y="11216"/>
                    <a:pt x="760" y="15350"/>
                  </a:cubicBezTo>
                  <a:cubicBezTo>
                    <a:pt x="2371" y="14560"/>
                    <a:pt x="3921" y="13769"/>
                    <a:pt x="5410" y="12858"/>
                  </a:cubicBezTo>
                  <a:cubicBezTo>
                    <a:pt x="5927" y="8359"/>
                    <a:pt x="6079" y="4073"/>
                    <a:pt x="59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54"/>
            <p:cNvSpPr/>
            <p:nvPr/>
          </p:nvSpPr>
          <p:spPr>
            <a:xfrm>
              <a:off x="6808580" y="7444204"/>
              <a:ext cx="117881" cy="257392"/>
            </a:xfrm>
            <a:custGeom>
              <a:avLst/>
              <a:gdLst/>
              <a:ahLst/>
              <a:cxnLst/>
              <a:rect l="l" t="t" r="r" b="b"/>
              <a:pathLst>
                <a:path w="4469" h="9758" extrusionOk="0">
                  <a:moveTo>
                    <a:pt x="4468" y="0"/>
                  </a:moveTo>
                  <a:cubicBezTo>
                    <a:pt x="3070" y="791"/>
                    <a:pt x="1581" y="1429"/>
                    <a:pt x="0" y="1915"/>
                  </a:cubicBezTo>
                  <a:cubicBezTo>
                    <a:pt x="152" y="4529"/>
                    <a:pt x="304" y="7143"/>
                    <a:pt x="456" y="9757"/>
                  </a:cubicBezTo>
                  <a:cubicBezTo>
                    <a:pt x="1155" y="9332"/>
                    <a:pt x="1976" y="9241"/>
                    <a:pt x="2827" y="9089"/>
                  </a:cubicBezTo>
                  <a:cubicBezTo>
                    <a:pt x="3557" y="5988"/>
                    <a:pt x="4104" y="2949"/>
                    <a:pt x="44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54"/>
            <p:cNvSpPr/>
            <p:nvPr/>
          </p:nvSpPr>
          <p:spPr>
            <a:xfrm>
              <a:off x="6758067" y="6494113"/>
              <a:ext cx="153965" cy="342380"/>
            </a:xfrm>
            <a:custGeom>
              <a:avLst/>
              <a:gdLst/>
              <a:ahLst/>
              <a:cxnLst/>
              <a:rect l="l" t="t" r="r" b="b"/>
              <a:pathLst>
                <a:path w="5837" h="12980" extrusionOk="0">
                  <a:moveTo>
                    <a:pt x="3830" y="1"/>
                  </a:moveTo>
                  <a:cubicBezTo>
                    <a:pt x="2706" y="1551"/>
                    <a:pt x="1368" y="3040"/>
                    <a:pt x="0" y="3557"/>
                  </a:cubicBezTo>
                  <a:cubicBezTo>
                    <a:pt x="152" y="6718"/>
                    <a:pt x="335" y="9849"/>
                    <a:pt x="487" y="12980"/>
                  </a:cubicBezTo>
                  <a:cubicBezTo>
                    <a:pt x="2493" y="11825"/>
                    <a:pt x="4225" y="10518"/>
                    <a:pt x="5836" y="9089"/>
                  </a:cubicBezTo>
                  <a:cubicBezTo>
                    <a:pt x="5259" y="5745"/>
                    <a:pt x="4560" y="2706"/>
                    <a:pt x="38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54"/>
            <p:cNvSpPr/>
            <p:nvPr/>
          </p:nvSpPr>
          <p:spPr>
            <a:xfrm>
              <a:off x="6771704" y="6769125"/>
              <a:ext cx="172403" cy="360000"/>
            </a:xfrm>
            <a:custGeom>
              <a:avLst/>
              <a:gdLst/>
              <a:ahLst/>
              <a:cxnLst/>
              <a:rect l="l" t="t" r="r" b="b"/>
              <a:pathLst>
                <a:path w="6536" h="13648" extrusionOk="0">
                  <a:moveTo>
                    <a:pt x="5532" y="0"/>
                  </a:moveTo>
                  <a:cubicBezTo>
                    <a:pt x="3830" y="1368"/>
                    <a:pt x="2006" y="2493"/>
                    <a:pt x="0" y="3253"/>
                  </a:cubicBezTo>
                  <a:cubicBezTo>
                    <a:pt x="0" y="3496"/>
                    <a:pt x="31" y="3739"/>
                    <a:pt x="31" y="3982"/>
                  </a:cubicBezTo>
                  <a:cubicBezTo>
                    <a:pt x="213" y="7204"/>
                    <a:pt x="395" y="10426"/>
                    <a:pt x="578" y="13648"/>
                  </a:cubicBezTo>
                  <a:cubicBezTo>
                    <a:pt x="2645" y="12675"/>
                    <a:pt x="4651" y="11581"/>
                    <a:pt x="6535" y="10396"/>
                  </a:cubicBezTo>
                  <a:cubicBezTo>
                    <a:pt x="6353" y="6687"/>
                    <a:pt x="6018" y="3222"/>
                    <a:pt x="55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54"/>
            <p:cNvSpPr/>
            <p:nvPr/>
          </p:nvSpPr>
          <p:spPr>
            <a:xfrm>
              <a:off x="6821399" y="7710379"/>
              <a:ext cx="55340" cy="117881"/>
            </a:xfrm>
            <a:custGeom>
              <a:avLst/>
              <a:gdLst/>
              <a:ahLst/>
              <a:cxnLst/>
              <a:rect l="l" t="t" r="r" b="b"/>
              <a:pathLst>
                <a:path w="2098" h="4469" extrusionOk="0">
                  <a:moveTo>
                    <a:pt x="2098" y="1"/>
                  </a:moveTo>
                  <a:lnTo>
                    <a:pt x="2098" y="1"/>
                  </a:lnTo>
                  <a:cubicBezTo>
                    <a:pt x="1429" y="153"/>
                    <a:pt x="730" y="244"/>
                    <a:pt x="1" y="274"/>
                  </a:cubicBezTo>
                  <a:cubicBezTo>
                    <a:pt x="92" y="1673"/>
                    <a:pt x="122" y="3071"/>
                    <a:pt x="213" y="4469"/>
                  </a:cubicBezTo>
                  <a:lnTo>
                    <a:pt x="882" y="4469"/>
                  </a:lnTo>
                  <a:cubicBezTo>
                    <a:pt x="1338" y="2949"/>
                    <a:pt x="1733" y="1490"/>
                    <a:pt x="20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54"/>
            <p:cNvSpPr/>
            <p:nvPr/>
          </p:nvSpPr>
          <p:spPr>
            <a:xfrm>
              <a:off x="6408486" y="7610171"/>
              <a:ext cx="395293" cy="217298"/>
            </a:xfrm>
            <a:custGeom>
              <a:avLst/>
              <a:gdLst/>
              <a:ahLst/>
              <a:cxnLst/>
              <a:rect l="l" t="t" r="r" b="b"/>
              <a:pathLst>
                <a:path w="14986" h="8238" extrusionOk="0">
                  <a:moveTo>
                    <a:pt x="1" y="0"/>
                  </a:moveTo>
                  <a:lnTo>
                    <a:pt x="1" y="0"/>
                  </a:lnTo>
                  <a:cubicBezTo>
                    <a:pt x="6171" y="7326"/>
                    <a:pt x="14591" y="8177"/>
                    <a:pt x="14986" y="8238"/>
                  </a:cubicBezTo>
                  <a:cubicBezTo>
                    <a:pt x="14925" y="7052"/>
                    <a:pt x="14864" y="5836"/>
                    <a:pt x="14804" y="4651"/>
                  </a:cubicBezTo>
                  <a:cubicBezTo>
                    <a:pt x="14773" y="4681"/>
                    <a:pt x="14773" y="4712"/>
                    <a:pt x="14712" y="4712"/>
                  </a:cubicBezTo>
                  <a:cubicBezTo>
                    <a:pt x="13834" y="4995"/>
                    <a:pt x="12922" y="5122"/>
                    <a:pt x="11995" y="5122"/>
                  </a:cubicBezTo>
                  <a:cubicBezTo>
                    <a:pt x="7756" y="5122"/>
                    <a:pt x="3193" y="246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54"/>
            <p:cNvSpPr/>
            <p:nvPr/>
          </p:nvSpPr>
          <p:spPr>
            <a:xfrm>
              <a:off x="6239327" y="7144345"/>
              <a:ext cx="558860" cy="582811"/>
            </a:xfrm>
            <a:custGeom>
              <a:avLst/>
              <a:gdLst/>
              <a:ahLst/>
              <a:cxnLst/>
              <a:rect l="l" t="t" r="r" b="b"/>
              <a:pathLst>
                <a:path w="21187" h="22095" extrusionOk="0">
                  <a:moveTo>
                    <a:pt x="0" y="0"/>
                  </a:moveTo>
                  <a:lnTo>
                    <a:pt x="0" y="0"/>
                  </a:lnTo>
                  <a:cubicBezTo>
                    <a:pt x="122" y="1095"/>
                    <a:pt x="274" y="2189"/>
                    <a:pt x="426" y="3344"/>
                  </a:cubicBezTo>
                  <a:cubicBezTo>
                    <a:pt x="1155" y="8390"/>
                    <a:pt x="2736" y="12311"/>
                    <a:pt x="4742" y="15350"/>
                  </a:cubicBezTo>
                  <a:cubicBezTo>
                    <a:pt x="8843" y="19216"/>
                    <a:pt x="13573" y="22094"/>
                    <a:pt x="18526" y="22094"/>
                  </a:cubicBezTo>
                  <a:cubicBezTo>
                    <a:pt x="19336" y="22094"/>
                    <a:pt x="20153" y="22017"/>
                    <a:pt x="20973" y="21855"/>
                  </a:cubicBezTo>
                  <a:cubicBezTo>
                    <a:pt x="21000" y="21846"/>
                    <a:pt x="21024" y="21842"/>
                    <a:pt x="21046" y="21842"/>
                  </a:cubicBezTo>
                  <a:cubicBezTo>
                    <a:pt x="21100" y="21842"/>
                    <a:pt x="21143" y="21864"/>
                    <a:pt x="21186" y="21885"/>
                  </a:cubicBezTo>
                  <a:cubicBezTo>
                    <a:pt x="21034" y="19089"/>
                    <a:pt x="20852" y="16293"/>
                    <a:pt x="20639" y="13496"/>
                  </a:cubicBezTo>
                  <a:cubicBezTo>
                    <a:pt x="20487" y="13466"/>
                    <a:pt x="20426" y="13283"/>
                    <a:pt x="20517" y="13162"/>
                  </a:cubicBezTo>
                  <a:cubicBezTo>
                    <a:pt x="12463" y="13131"/>
                    <a:pt x="5472" y="644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54"/>
            <p:cNvSpPr/>
            <p:nvPr/>
          </p:nvSpPr>
          <p:spPr>
            <a:xfrm>
              <a:off x="6859093" y="6338565"/>
              <a:ext cx="242145" cy="395293"/>
            </a:xfrm>
            <a:custGeom>
              <a:avLst/>
              <a:gdLst/>
              <a:ahLst/>
              <a:cxnLst/>
              <a:rect l="l" t="t" r="r" b="b"/>
              <a:pathLst>
                <a:path w="9180" h="14986" extrusionOk="0">
                  <a:moveTo>
                    <a:pt x="3921" y="1"/>
                  </a:moveTo>
                  <a:cubicBezTo>
                    <a:pt x="3374" y="882"/>
                    <a:pt x="2827" y="1764"/>
                    <a:pt x="2219" y="2615"/>
                  </a:cubicBezTo>
                  <a:cubicBezTo>
                    <a:pt x="1611" y="3466"/>
                    <a:pt x="851" y="4682"/>
                    <a:pt x="0" y="5898"/>
                  </a:cubicBezTo>
                  <a:cubicBezTo>
                    <a:pt x="730" y="8603"/>
                    <a:pt x="1429" y="11642"/>
                    <a:pt x="1976" y="14986"/>
                  </a:cubicBezTo>
                  <a:cubicBezTo>
                    <a:pt x="4803" y="12402"/>
                    <a:pt x="7082" y="9393"/>
                    <a:pt x="9180" y="6110"/>
                  </a:cubicBezTo>
                  <a:cubicBezTo>
                    <a:pt x="7782" y="3588"/>
                    <a:pt x="6049" y="1460"/>
                    <a:pt x="392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54"/>
            <p:cNvSpPr/>
            <p:nvPr/>
          </p:nvSpPr>
          <p:spPr>
            <a:xfrm>
              <a:off x="6788533" y="6277633"/>
              <a:ext cx="151565" cy="182849"/>
            </a:xfrm>
            <a:custGeom>
              <a:avLst/>
              <a:gdLst/>
              <a:ahLst/>
              <a:cxnLst/>
              <a:rect l="l" t="t" r="r" b="b"/>
              <a:pathLst>
                <a:path w="5746" h="6932" extrusionOk="0">
                  <a:moveTo>
                    <a:pt x="0" y="1"/>
                  </a:moveTo>
                  <a:lnTo>
                    <a:pt x="0" y="1"/>
                  </a:lnTo>
                  <a:cubicBezTo>
                    <a:pt x="730" y="1885"/>
                    <a:pt x="1551" y="4195"/>
                    <a:pt x="2310" y="6931"/>
                  </a:cubicBezTo>
                  <a:cubicBezTo>
                    <a:pt x="2675" y="6384"/>
                    <a:pt x="3010" y="5928"/>
                    <a:pt x="3283" y="5563"/>
                  </a:cubicBezTo>
                  <a:cubicBezTo>
                    <a:pt x="4134" y="4317"/>
                    <a:pt x="4955" y="3040"/>
                    <a:pt x="5745" y="1733"/>
                  </a:cubicBezTo>
                  <a:cubicBezTo>
                    <a:pt x="4073" y="730"/>
                    <a:pt x="2159" y="122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54"/>
            <p:cNvSpPr/>
            <p:nvPr/>
          </p:nvSpPr>
          <p:spPr>
            <a:xfrm>
              <a:off x="6883149" y="7133925"/>
              <a:ext cx="351981" cy="550024"/>
            </a:xfrm>
            <a:custGeom>
              <a:avLst/>
              <a:gdLst/>
              <a:ahLst/>
              <a:cxnLst/>
              <a:rect l="l" t="t" r="r" b="b"/>
              <a:pathLst>
                <a:path w="13344" h="20852" extrusionOk="0">
                  <a:moveTo>
                    <a:pt x="13313" y="0"/>
                  </a:moveTo>
                  <a:cubicBezTo>
                    <a:pt x="10426" y="4590"/>
                    <a:pt x="6474" y="9028"/>
                    <a:pt x="1641" y="11763"/>
                  </a:cubicBezTo>
                  <a:cubicBezTo>
                    <a:pt x="1277" y="14712"/>
                    <a:pt x="730" y="17751"/>
                    <a:pt x="0" y="20852"/>
                  </a:cubicBezTo>
                  <a:cubicBezTo>
                    <a:pt x="334" y="20791"/>
                    <a:pt x="669" y="20730"/>
                    <a:pt x="1003" y="20639"/>
                  </a:cubicBezTo>
                  <a:cubicBezTo>
                    <a:pt x="4347" y="19545"/>
                    <a:pt x="6961" y="17265"/>
                    <a:pt x="9301" y="14712"/>
                  </a:cubicBezTo>
                  <a:cubicBezTo>
                    <a:pt x="10304" y="13618"/>
                    <a:pt x="11338" y="12554"/>
                    <a:pt x="12371" y="11459"/>
                  </a:cubicBezTo>
                  <a:cubicBezTo>
                    <a:pt x="12979" y="8207"/>
                    <a:pt x="13344" y="4256"/>
                    <a:pt x="133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54"/>
            <p:cNvSpPr/>
            <p:nvPr/>
          </p:nvSpPr>
          <p:spPr>
            <a:xfrm>
              <a:off x="6917624" y="6529406"/>
              <a:ext cx="289440" cy="513939"/>
            </a:xfrm>
            <a:custGeom>
              <a:avLst/>
              <a:gdLst/>
              <a:ahLst/>
              <a:cxnLst/>
              <a:rect l="l" t="t" r="r" b="b"/>
              <a:pathLst>
                <a:path w="10973" h="19484" extrusionOk="0">
                  <a:moveTo>
                    <a:pt x="7538" y="0"/>
                  </a:moveTo>
                  <a:cubicBezTo>
                    <a:pt x="5502" y="3374"/>
                    <a:pt x="3009" y="6626"/>
                    <a:pt x="0" y="9088"/>
                  </a:cubicBezTo>
                  <a:cubicBezTo>
                    <a:pt x="486" y="12310"/>
                    <a:pt x="821" y="15806"/>
                    <a:pt x="973" y="19484"/>
                  </a:cubicBezTo>
                  <a:cubicBezTo>
                    <a:pt x="4742" y="17113"/>
                    <a:pt x="8055" y="14256"/>
                    <a:pt x="10973" y="10973"/>
                  </a:cubicBezTo>
                  <a:cubicBezTo>
                    <a:pt x="10243" y="6991"/>
                    <a:pt x="9119" y="3222"/>
                    <a:pt x="753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54"/>
            <p:cNvSpPr/>
            <p:nvPr/>
          </p:nvSpPr>
          <p:spPr>
            <a:xfrm>
              <a:off x="6844664" y="7513946"/>
              <a:ext cx="346363" cy="314314"/>
            </a:xfrm>
            <a:custGeom>
              <a:avLst/>
              <a:gdLst/>
              <a:ahLst/>
              <a:cxnLst/>
              <a:rect l="l" t="t" r="r" b="b"/>
              <a:pathLst>
                <a:path w="13131" h="11916" extrusionOk="0">
                  <a:moveTo>
                    <a:pt x="13131" y="1"/>
                  </a:moveTo>
                  <a:lnTo>
                    <a:pt x="13131" y="1"/>
                  </a:lnTo>
                  <a:cubicBezTo>
                    <a:pt x="11885" y="1186"/>
                    <a:pt x="10608" y="2341"/>
                    <a:pt x="9301" y="3405"/>
                  </a:cubicBezTo>
                  <a:cubicBezTo>
                    <a:pt x="6778" y="5502"/>
                    <a:pt x="4225" y="6870"/>
                    <a:pt x="1216" y="7448"/>
                  </a:cubicBezTo>
                  <a:cubicBezTo>
                    <a:pt x="851" y="8937"/>
                    <a:pt x="456" y="10396"/>
                    <a:pt x="0" y="11916"/>
                  </a:cubicBezTo>
                  <a:cubicBezTo>
                    <a:pt x="3040" y="11764"/>
                    <a:pt x="9909" y="10305"/>
                    <a:pt x="13009" y="487"/>
                  </a:cubicBezTo>
                  <a:cubicBezTo>
                    <a:pt x="13040" y="335"/>
                    <a:pt x="13101" y="153"/>
                    <a:pt x="131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54"/>
            <p:cNvSpPr/>
            <p:nvPr/>
          </p:nvSpPr>
          <p:spPr>
            <a:xfrm>
              <a:off x="6930444" y="6857305"/>
              <a:ext cx="303895" cy="554059"/>
            </a:xfrm>
            <a:custGeom>
              <a:avLst/>
              <a:gdLst/>
              <a:ahLst/>
              <a:cxnLst/>
              <a:rect l="l" t="t" r="r" b="b"/>
              <a:pathLst>
                <a:path w="11521" h="21005" extrusionOk="0">
                  <a:moveTo>
                    <a:pt x="10730" y="1"/>
                  </a:moveTo>
                  <a:cubicBezTo>
                    <a:pt x="7751" y="3192"/>
                    <a:pt x="4317" y="5928"/>
                    <a:pt x="548" y="8177"/>
                  </a:cubicBezTo>
                  <a:cubicBezTo>
                    <a:pt x="669" y="12220"/>
                    <a:pt x="517" y="16536"/>
                    <a:pt x="0" y="21004"/>
                  </a:cubicBezTo>
                  <a:cubicBezTo>
                    <a:pt x="1581" y="20032"/>
                    <a:pt x="3101" y="18907"/>
                    <a:pt x="4499" y="17509"/>
                  </a:cubicBezTo>
                  <a:cubicBezTo>
                    <a:pt x="7143" y="14834"/>
                    <a:pt x="9302" y="11825"/>
                    <a:pt x="11520" y="8816"/>
                  </a:cubicBezTo>
                  <a:cubicBezTo>
                    <a:pt x="11429" y="5898"/>
                    <a:pt x="11186" y="2919"/>
                    <a:pt x="107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54"/>
            <p:cNvSpPr/>
            <p:nvPr/>
          </p:nvSpPr>
          <p:spPr>
            <a:xfrm>
              <a:off x="6761259" y="7152363"/>
              <a:ext cx="46530" cy="331143"/>
            </a:xfrm>
            <a:custGeom>
              <a:avLst/>
              <a:gdLst/>
              <a:ahLst/>
              <a:cxnLst/>
              <a:rect l="l" t="t" r="r" b="b"/>
              <a:pathLst>
                <a:path w="1764" h="12554" extrusionOk="0">
                  <a:moveTo>
                    <a:pt x="1004" y="0"/>
                  </a:moveTo>
                  <a:cubicBezTo>
                    <a:pt x="822" y="61"/>
                    <a:pt x="639" y="152"/>
                    <a:pt x="427" y="244"/>
                  </a:cubicBezTo>
                  <a:cubicBezTo>
                    <a:pt x="394" y="255"/>
                    <a:pt x="362" y="260"/>
                    <a:pt x="331" y="260"/>
                  </a:cubicBezTo>
                  <a:cubicBezTo>
                    <a:pt x="191" y="260"/>
                    <a:pt x="76" y="155"/>
                    <a:pt x="1" y="31"/>
                  </a:cubicBezTo>
                  <a:cubicBezTo>
                    <a:pt x="1" y="61"/>
                    <a:pt x="1" y="92"/>
                    <a:pt x="1" y="152"/>
                  </a:cubicBezTo>
                  <a:lnTo>
                    <a:pt x="31" y="152"/>
                  </a:lnTo>
                  <a:cubicBezTo>
                    <a:pt x="335" y="213"/>
                    <a:pt x="275" y="578"/>
                    <a:pt x="62" y="669"/>
                  </a:cubicBezTo>
                  <a:cubicBezTo>
                    <a:pt x="305" y="4560"/>
                    <a:pt x="548" y="8450"/>
                    <a:pt x="791" y="12341"/>
                  </a:cubicBezTo>
                  <a:cubicBezTo>
                    <a:pt x="913" y="12341"/>
                    <a:pt x="974" y="12371"/>
                    <a:pt x="1095" y="12371"/>
                  </a:cubicBezTo>
                  <a:cubicBezTo>
                    <a:pt x="1217" y="12371"/>
                    <a:pt x="1278" y="12463"/>
                    <a:pt x="1308" y="12554"/>
                  </a:cubicBezTo>
                  <a:lnTo>
                    <a:pt x="1764" y="12341"/>
                  </a:lnTo>
                  <a:cubicBezTo>
                    <a:pt x="1521" y="8207"/>
                    <a:pt x="1247" y="4104"/>
                    <a:pt x="100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54"/>
            <p:cNvSpPr/>
            <p:nvPr/>
          </p:nvSpPr>
          <p:spPr>
            <a:xfrm>
              <a:off x="6744430" y="6850895"/>
              <a:ext cx="42521" cy="293476"/>
            </a:xfrm>
            <a:custGeom>
              <a:avLst/>
              <a:gdLst/>
              <a:ahLst/>
              <a:cxnLst/>
              <a:rect l="l" t="t" r="r" b="b"/>
              <a:pathLst>
                <a:path w="1612" h="11126" extrusionOk="0">
                  <a:moveTo>
                    <a:pt x="1" y="1"/>
                  </a:moveTo>
                  <a:lnTo>
                    <a:pt x="1" y="1"/>
                  </a:lnTo>
                  <a:cubicBezTo>
                    <a:pt x="183" y="3709"/>
                    <a:pt x="396" y="7417"/>
                    <a:pt x="609" y="11125"/>
                  </a:cubicBezTo>
                  <a:cubicBezTo>
                    <a:pt x="639" y="11065"/>
                    <a:pt x="700" y="10974"/>
                    <a:pt x="761" y="10943"/>
                  </a:cubicBezTo>
                  <a:cubicBezTo>
                    <a:pt x="1065" y="10822"/>
                    <a:pt x="1338" y="10670"/>
                    <a:pt x="1612" y="10548"/>
                  </a:cubicBezTo>
                  <a:cubicBezTo>
                    <a:pt x="1429" y="7326"/>
                    <a:pt x="1247" y="4104"/>
                    <a:pt x="1065" y="882"/>
                  </a:cubicBezTo>
                  <a:cubicBezTo>
                    <a:pt x="1065" y="639"/>
                    <a:pt x="1034" y="396"/>
                    <a:pt x="1034" y="153"/>
                  </a:cubicBezTo>
                  <a:cubicBezTo>
                    <a:pt x="913" y="213"/>
                    <a:pt x="791" y="274"/>
                    <a:pt x="669" y="305"/>
                  </a:cubicBezTo>
                  <a:cubicBezTo>
                    <a:pt x="637" y="315"/>
                    <a:pt x="607" y="320"/>
                    <a:pt x="578" y="320"/>
                  </a:cubicBezTo>
                  <a:cubicBezTo>
                    <a:pt x="447" y="320"/>
                    <a:pt x="360" y="212"/>
                    <a:pt x="335" y="62"/>
                  </a:cubicBezTo>
                  <a:cubicBezTo>
                    <a:pt x="213" y="62"/>
                    <a:pt x="122" y="31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54"/>
            <p:cNvSpPr/>
            <p:nvPr/>
          </p:nvSpPr>
          <p:spPr>
            <a:xfrm>
              <a:off x="6717973" y="6278081"/>
              <a:ext cx="52940" cy="564821"/>
            </a:xfrm>
            <a:custGeom>
              <a:avLst/>
              <a:gdLst/>
              <a:ahLst/>
              <a:cxnLst/>
              <a:rect l="l" t="t" r="r" b="b"/>
              <a:pathLst>
                <a:path w="2007" h="21413" extrusionOk="0">
                  <a:moveTo>
                    <a:pt x="905" y="1"/>
                  </a:moveTo>
                  <a:cubicBezTo>
                    <a:pt x="869" y="1"/>
                    <a:pt x="831" y="4"/>
                    <a:pt x="791" y="14"/>
                  </a:cubicBezTo>
                  <a:cubicBezTo>
                    <a:pt x="517" y="14"/>
                    <a:pt x="274" y="45"/>
                    <a:pt x="1" y="75"/>
                  </a:cubicBezTo>
                  <a:cubicBezTo>
                    <a:pt x="61" y="3966"/>
                    <a:pt x="274" y="7856"/>
                    <a:pt x="487" y="11747"/>
                  </a:cubicBezTo>
                  <a:cubicBezTo>
                    <a:pt x="669" y="11929"/>
                    <a:pt x="852" y="12173"/>
                    <a:pt x="1034" y="12355"/>
                  </a:cubicBezTo>
                  <a:cubicBezTo>
                    <a:pt x="1226" y="12547"/>
                    <a:pt x="1039" y="12814"/>
                    <a:pt x="833" y="12814"/>
                  </a:cubicBezTo>
                  <a:cubicBezTo>
                    <a:pt x="777" y="12814"/>
                    <a:pt x="721" y="12795"/>
                    <a:pt x="669" y="12750"/>
                  </a:cubicBezTo>
                  <a:cubicBezTo>
                    <a:pt x="609" y="12689"/>
                    <a:pt x="578" y="12659"/>
                    <a:pt x="517" y="12598"/>
                  </a:cubicBezTo>
                  <a:lnTo>
                    <a:pt x="517" y="12598"/>
                  </a:lnTo>
                  <a:cubicBezTo>
                    <a:pt x="669" y="14999"/>
                    <a:pt x="791" y="17370"/>
                    <a:pt x="912" y="19711"/>
                  </a:cubicBezTo>
                  <a:cubicBezTo>
                    <a:pt x="943" y="20197"/>
                    <a:pt x="973" y="20653"/>
                    <a:pt x="973" y="21139"/>
                  </a:cubicBezTo>
                  <a:cubicBezTo>
                    <a:pt x="1156" y="21200"/>
                    <a:pt x="1308" y="21291"/>
                    <a:pt x="1490" y="21322"/>
                  </a:cubicBezTo>
                  <a:cubicBezTo>
                    <a:pt x="1551" y="21352"/>
                    <a:pt x="1581" y="21382"/>
                    <a:pt x="1612" y="21413"/>
                  </a:cubicBezTo>
                  <a:cubicBezTo>
                    <a:pt x="1733" y="21352"/>
                    <a:pt x="1855" y="21261"/>
                    <a:pt x="2007" y="21170"/>
                  </a:cubicBezTo>
                  <a:cubicBezTo>
                    <a:pt x="1855" y="18039"/>
                    <a:pt x="1672" y="14908"/>
                    <a:pt x="1520" y="11747"/>
                  </a:cubicBezTo>
                  <a:cubicBezTo>
                    <a:pt x="1308" y="11808"/>
                    <a:pt x="1125" y="11869"/>
                    <a:pt x="943" y="11899"/>
                  </a:cubicBezTo>
                  <a:cubicBezTo>
                    <a:pt x="920" y="11902"/>
                    <a:pt x="898" y="11904"/>
                    <a:pt x="877" y="11904"/>
                  </a:cubicBezTo>
                  <a:cubicBezTo>
                    <a:pt x="535" y="11904"/>
                    <a:pt x="447" y="11465"/>
                    <a:pt x="791" y="11321"/>
                  </a:cubicBezTo>
                  <a:cubicBezTo>
                    <a:pt x="1004" y="11261"/>
                    <a:pt x="1247" y="11109"/>
                    <a:pt x="1490" y="10957"/>
                  </a:cubicBezTo>
                  <a:cubicBezTo>
                    <a:pt x="1308" y="7309"/>
                    <a:pt x="1186" y="3662"/>
                    <a:pt x="1125" y="14"/>
                  </a:cubicBezTo>
                  <a:cubicBezTo>
                    <a:pt x="1044" y="14"/>
                    <a:pt x="977" y="1"/>
                    <a:pt x="90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54"/>
            <p:cNvSpPr/>
            <p:nvPr/>
          </p:nvSpPr>
          <p:spPr>
            <a:xfrm>
              <a:off x="6783732" y="7493899"/>
              <a:ext cx="42494" cy="334361"/>
            </a:xfrm>
            <a:custGeom>
              <a:avLst/>
              <a:gdLst/>
              <a:ahLst/>
              <a:cxnLst/>
              <a:rect l="l" t="t" r="r" b="b"/>
              <a:pathLst>
                <a:path w="1611" h="12676" extrusionOk="0">
                  <a:moveTo>
                    <a:pt x="942" y="1"/>
                  </a:moveTo>
                  <a:cubicBezTo>
                    <a:pt x="669" y="92"/>
                    <a:pt x="395" y="183"/>
                    <a:pt x="91" y="244"/>
                  </a:cubicBezTo>
                  <a:cubicBezTo>
                    <a:pt x="81" y="254"/>
                    <a:pt x="71" y="258"/>
                    <a:pt x="61" y="258"/>
                  </a:cubicBezTo>
                  <a:cubicBezTo>
                    <a:pt x="41" y="258"/>
                    <a:pt x="20" y="244"/>
                    <a:pt x="0" y="244"/>
                  </a:cubicBezTo>
                  <a:lnTo>
                    <a:pt x="0" y="244"/>
                  </a:lnTo>
                  <a:cubicBezTo>
                    <a:pt x="182" y="3041"/>
                    <a:pt x="365" y="5837"/>
                    <a:pt x="547" y="8633"/>
                  </a:cubicBezTo>
                  <a:cubicBezTo>
                    <a:pt x="699" y="8724"/>
                    <a:pt x="730" y="8937"/>
                    <a:pt x="578" y="9059"/>
                  </a:cubicBezTo>
                  <a:cubicBezTo>
                    <a:pt x="638" y="10244"/>
                    <a:pt x="699" y="11430"/>
                    <a:pt x="760" y="12646"/>
                  </a:cubicBezTo>
                  <a:lnTo>
                    <a:pt x="790" y="12646"/>
                  </a:lnTo>
                  <a:cubicBezTo>
                    <a:pt x="790" y="12646"/>
                    <a:pt x="1094" y="12676"/>
                    <a:pt x="1611" y="12676"/>
                  </a:cubicBezTo>
                  <a:cubicBezTo>
                    <a:pt x="1550" y="11278"/>
                    <a:pt x="1489" y="9880"/>
                    <a:pt x="1429" y="8481"/>
                  </a:cubicBezTo>
                  <a:cubicBezTo>
                    <a:pt x="1337" y="8512"/>
                    <a:pt x="1277" y="8512"/>
                    <a:pt x="1185" y="8512"/>
                  </a:cubicBezTo>
                  <a:cubicBezTo>
                    <a:pt x="1174" y="8513"/>
                    <a:pt x="1164" y="8514"/>
                    <a:pt x="1153" y="8514"/>
                  </a:cubicBezTo>
                  <a:cubicBezTo>
                    <a:pt x="964" y="8514"/>
                    <a:pt x="888" y="8262"/>
                    <a:pt x="1003" y="8147"/>
                  </a:cubicBezTo>
                  <a:cubicBezTo>
                    <a:pt x="1125" y="8025"/>
                    <a:pt x="1277" y="7934"/>
                    <a:pt x="1398" y="7873"/>
                  </a:cubicBezTo>
                  <a:cubicBezTo>
                    <a:pt x="1246" y="5259"/>
                    <a:pt x="1094" y="2645"/>
                    <a:pt x="94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54"/>
            <p:cNvSpPr/>
            <p:nvPr/>
          </p:nvSpPr>
          <p:spPr>
            <a:xfrm>
              <a:off x="6351563" y="6417143"/>
              <a:ext cx="392893" cy="433778"/>
            </a:xfrm>
            <a:custGeom>
              <a:avLst/>
              <a:gdLst/>
              <a:ahLst/>
              <a:cxnLst/>
              <a:rect l="l" t="t" r="r" b="b"/>
              <a:pathLst>
                <a:path w="14895" h="16445" extrusionOk="0">
                  <a:moveTo>
                    <a:pt x="609" y="1"/>
                  </a:moveTo>
                  <a:cubicBezTo>
                    <a:pt x="396" y="213"/>
                    <a:pt x="183" y="426"/>
                    <a:pt x="1" y="639"/>
                  </a:cubicBezTo>
                  <a:cubicBezTo>
                    <a:pt x="1733" y="3496"/>
                    <a:pt x="3709" y="6201"/>
                    <a:pt x="5958" y="8755"/>
                  </a:cubicBezTo>
                  <a:cubicBezTo>
                    <a:pt x="8056" y="11186"/>
                    <a:pt x="11490" y="15563"/>
                    <a:pt x="14895" y="16445"/>
                  </a:cubicBezTo>
                  <a:cubicBezTo>
                    <a:pt x="14895" y="16232"/>
                    <a:pt x="14895" y="16050"/>
                    <a:pt x="14864" y="15837"/>
                  </a:cubicBezTo>
                  <a:cubicBezTo>
                    <a:pt x="11703" y="14651"/>
                    <a:pt x="8603" y="10578"/>
                    <a:pt x="6505" y="8208"/>
                  </a:cubicBezTo>
                  <a:cubicBezTo>
                    <a:pt x="4226" y="5685"/>
                    <a:pt x="2311" y="2919"/>
                    <a:pt x="60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54"/>
            <p:cNvSpPr/>
            <p:nvPr/>
          </p:nvSpPr>
          <p:spPr>
            <a:xfrm>
              <a:off x="6743638" y="6834857"/>
              <a:ext cx="16064" cy="17673"/>
            </a:xfrm>
            <a:custGeom>
              <a:avLst/>
              <a:gdLst/>
              <a:ahLst/>
              <a:cxnLst/>
              <a:rect l="l" t="t" r="r" b="b"/>
              <a:pathLst>
                <a:path w="609" h="670" extrusionOk="0">
                  <a:moveTo>
                    <a:pt x="0" y="1"/>
                  </a:moveTo>
                  <a:cubicBezTo>
                    <a:pt x="0" y="214"/>
                    <a:pt x="31" y="396"/>
                    <a:pt x="31" y="609"/>
                  </a:cubicBezTo>
                  <a:cubicBezTo>
                    <a:pt x="152" y="639"/>
                    <a:pt x="243" y="670"/>
                    <a:pt x="365" y="670"/>
                  </a:cubicBezTo>
                  <a:cubicBezTo>
                    <a:pt x="335" y="578"/>
                    <a:pt x="365" y="457"/>
                    <a:pt x="487" y="396"/>
                  </a:cubicBezTo>
                  <a:cubicBezTo>
                    <a:pt x="517" y="366"/>
                    <a:pt x="578" y="335"/>
                    <a:pt x="608" y="305"/>
                  </a:cubicBezTo>
                  <a:cubicBezTo>
                    <a:pt x="578" y="274"/>
                    <a:pt x="578" y="214"/>
                    <a:pt x="517" y="214"/>
                  </a:cubicBezTo>
                  <a:cubicBezTo>
                    <a:pt x="335" y="153"/>
                    <a:pt x="183" y="6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54"/>
            <p:cNvSpPr/>
            <p:nvPr/>
          </p:nvSpPr>
          <p:spPr>
            <a:xfrm>
              <a:off x="6224898" y="6739450"/>
              <a:ext cx="537995" cy="431378"/>
            </a:xfrm>
            <a:custGeom>
              <a:avLst/>
              <a:gdLst/>
              <a:ahLst/>
              <a:cxnLst/>
              <a:rect l="l" t="t" r="r" b="b"/>
              <a:pathLst>
                <a:path w="20396" h="16354" extrusionOk="0">
                  <a:moveTo>
                    <a:pt x="122" y="1"/>
                  </a:moveTo>
                  <a:cubicBezTo>
                    <a:pt x="91" y="457"/>
                    <a:pt x="31" y="913"/>
                    <a:pt x="0" y="1399"/>
                  </a:cubicBezTo>
                  <a:cubicBezTo>
                    <a:pt x="5502" y="7964"/>
                    <a:pt x="11915" y="14773"/>
                    <a:pt x="20213" y="16354"/>
                  </a:cubicBezTo>
                  <a:cubicBezTo>
                    <a:pt x="20274" y="16354"/>
                    <a:pt x="20335" y="16354"/>
                    <a:pt x="20396" y="16323"/>
                  </a:cubicBezTo>
                  <a:lnTo>
                    <a:pt x="20365" y="15776"/>
                  </a:lnTo>
                  <a:cubicBezTo>
                    <a:pt x="11551" y="13922"/>
                    <a:pt x="5927" y="6536"/>
                    <a:pt x="12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54"/>
            <p:cNvSpPr/>
            <p:nvPr/>
          </p:nvSpPr>
          <p:spPr>
            <a:xfrm>
              <a:off x="6762076" y="7155581"/>
              <a:ext cx="8019" cy="14455"/>
            </a:xfrm>
            <a:custGeom>
              <a:avLst/>
              <a:gdLst/>
              <a:ahLst/>
              <a:cxnLst/>
              <a:rect l="l" t="t" r="r" b="b"/>
              <a:pathLst>
                <a:path w="304" h="548" extrusionOk="0">
                  <a:moveTo>
                    <a:pt x="0" y="0"/>
                  </a:moveTo>
                  <a:cubicBezTo>
                    <a:pt x="0" y="0"/>
                    <a:pt x="0" y="0"/>
                    <a:pt x="0" y="30"/>
                  </a:cubicBezTo>
                  <a:cubicBezTo>
                    <a:pt x="1" y="31"/>
                    <a:pt x="2" y="31"/>
                    <a:pt x="2" y="31"/>
                  </a:cubicBezTo>
                  <a:lnTo>
                    <a:pt x="2" y="31"/>
                  </a:lnTo>
                  <a:lnTo>
                    <a:pt x="0" y="0"/>
                  </a:lnTo>
                  <a:close/>
                  <a:moveTo>
                    <a:pt x="2" y="31"/>
                  </a:moveTo>
                  <a:lnTo>
                    <a:pt x="31" y="547"/>
                  </a:lnTo>
                  <a:cubicBezTo>
                    <a:pt x="243" y="456"/>
                    <a:pt x="304" y="93"/>
                    <a:pt x="2" y="3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54"/>
            <p:cNvSpPr/>
            <p:nvPr/>
          </p:nvSpPr>
          <p:spPr>
            <a:xfrm>
              <a:off x="6233709" y="7097050"/>
              <a:ext cx="550024" cy="394476"/>
            </a:xfrm>
            <a:custGeom>
              <a:avLst/>
              <a:gdLst/>
              <a:ahLst/>
              <a:cxnLst/>
              <a:rect l="l" t="t" r="r" b="b"/>
              <a:pathLst>
                <a:path w="20852" h="14955" extrusionOk="0">
                  <a:moveTo>
                    <a:pt x="1" y="0"/>
                  </a:moveTo>
                  <a:lnTo>
                    <a:pt x="1" y="0"/>
                  </a:lnTo>
                  <a:cubicBezTo>
                    <a:pt x="61" y="578"/>
                    <a:pt x="122" y="1186"/>
                    <a:pt x="213" y="1793"/>
                  </a:cubicBezTo>
                  <a:cubicBezTo>
                    <a:pt x="5685" y="8237"/>
                    <a:pt x="12676" y="14924"/>
                    <a:pt x="20730" y="14955"/>
                  </a:cubicBezTo>
                  <a:cubicBezTo>
                    <a:pt x="20761" y="14924"/>
                    <a:pt x="20761" y="14894"/>
                    <a:pt x="20791" y="14894"/>
                  </a:cubicBezTo>
                  <a:cubicBezTo>
                    <a:pt x="20791" y="14894"/>
                    <a:pt x="20822" y="14894"/>
                    <a:pt x="20852" y="14864"/>
                  </a:cubicBezTo>
                  <a:cubicBezTo>
                    <a:pt x="20822" y="14712"/>
                    <a:pt x="20822" y="14560"/>
                    <a:pt x="20822" y="14408"/>
                  </a:cubicBezTo>
                  <a:cubicBezTo>
                    <a:pt x="12250" y="13526"/>
                    <a:pt x="5533" y="6687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54"/>
            <p:cNvSpPr/>
            <p:nvPr/>
          </p:nvSpPr>
          <p:spPr>
            <a:xfrm>
              <a:off x="6782123" y="7477070"/>
              <a:ext cx="13637" cy="12055"/>
            </a:xfrm>
            <a:custGeom>
              <a:avLst/>
              <a:gdLst/>
              <a:ahLst/>
              <a:cxnLst/>
              <a:rect l="l" t="t" r="r" b="b"/>
              <a:pathLst>
                <a:path w="517" h="457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153"/>
                    <a:pt x="31" y="305"/>
                    <a:pt x="31" y="457"/>
                  </a:cubicBezTo>
                  <a:cubicBezTo>
                    <a:pt x="213" y="396"/>
                    <a:pt x="365" y="305"/>
                    <a:pt x="517" y="244"/>
                  </a:cubicBezTo>
                  <a:cubicBezTo>
                    <a:pt x="487" y="153"/>
                    <a:pt x="426" y="61"/>
                    <a:pt x="304" y="61"/>
                  </a:cubicBezTo>
                  <a:cubicBezTo>
                    <a:pt x="213" y="31"/>
                    <a:pt x="122" y="3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54"/>
            <p:cNvSpPr/>
            <p:nvPr/>
          </p:nvSpPr>
          <p:spPr>
            <a:xfrm>
              <a:off x="6363591" y="7549239"/>
              <a:ext cx="435387" cy="196064"/>
            </a:xfrm>
            <a:custGeom>
              <a:avLst/>
              <a:gdLst/>
              <a:ahLst/>
              <a:cxnLst/>
              <a:rect l="l" t="t" r="r" b="b"/>
              <a:pathLst>
                <a:path w="16506" h="7433" extrusionOk="0">
                  <a:moveTo>
                    <a:pt x="1" y="0"/>
                  </a:moveTo>
                  <a:cubicBezTo>
                    <a:pt x="548" y="821"/>
                    <a:pt x="1125" y="1581"/>
                    <a:pt x="1703" y="2280"/>
                  </a:cubicBezTo>
                  <a:cubicBezTo>
                    <a:pt x="4896" y="4774"/>
                    <a:pt x="9460" y="7432"/>
                    <a:pt x="13699" y="7432"/>
                  </a:cubicBezTo>
                  <a:cubicBezTo>
                    <a:pt x="14625" y="7432"/>
                    <a:pt x="15536" y="7305"/>
                    <a:pt x="16414" y="7022"/>
                  </a:cubicBezTo>
                  <a:cubicBezTo>
                    <a:pt x="16475" y="7022"/>
                    <a:pt x="16475" y="6991"/>
                    <a:pt x="16506" y="6961"/>
                  </a:cubicBezTo>
                  <a:cubicBezTo>
                    <a:pt x="16506" y="6809"/>
                    <a:pt x="16475" y="6687"/>
                    <a:pt x="16475" y="6535"/>
                  </a:cubicBezTo>
                  <a:cubicBezTo>
                    <a:pt x="16432" y="6514"/>
                    <a:pt x="16389" y="6492"/>
                    <a:pt x="16335" y="6492"/>
                  </a:cubicBezTo>
                  <a:cubicBezTo>
                    <a:pt x="16313" y="6492"/>
                    <a:pt x="16289" y="6496"/>
                    <a:pt x="16262" y="6505"/>
                  </a:cubicBezTo>
                  <a:cubicBezTo>
                    <a:pt x="15442" y="6667"/>
                    <a:pt x="14625" y="6744"/>
                    <a:pt x="13815" y="6744"/>
                  </a:cubicBezTo>
                  <a:cubicBezTo>
                    <a:pt x="8861" y="6744"/>
                    <a:pt x="4128" y="3866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54"/>
            <p:cNvSpPr/>
            <p:nvPr/>
          </p:nvSpPr>
          <p:spPr>
            <a:xfrm>
              <a:off x="6798161" y="7721616"/>
              <a:ext cx="4827" cy="11237"/>
            </a:xfrm>
            <a:custGeom>
              <a:avLst/>
              <a:gdLst/>
              <a:ahLst/>
              <a:cxnLst/>
              <a:rect l="l" t="t" r="r" b="b"/>
              <a:pathLst>
                <a:path w="183" h="426" extrusionOk="0">
                  <a:moveTo>
                    <a:pt x="0" y="0"/>
                  </a:moveTo>
                  <a:lnTo>
                    <a:pt x="31" y="426"/>
                  </a:lnTo>
                  <a:cubicBezTo>
                    <a:pt x="183" y="304"/>
                    <a:pt x="152" y="91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54"/>
            <p:cNvSpPr/>
            <p:nvPr/>
          </p:nvSpPr>
          <p:spPr>
            <a:xfrm>
              <a:off x="6522357" y="6312926"/>
              <a:ext cx="209279" cy="297459"/>
            </a:xfrm>
            <a:custGeom>
              <a:avLst/>
              <a:gdLst/>
              <a:ahLst/>
              <a:cxnLst/>
              <a:rect l="l" t="t" r="r" b="b"/>
              <a:pathLst>
                <a:path w="7934" h="11277" extrusionOk="0">
                  <a:moveTo>
                    <a:pt x="912" y="0"/>
                  </a:moveTo>
                  <a:cubicBezTo>
                    <a:pt x="608" y="122"/>
                    <a:pt x="304" y="213"/>
                    <a:pt x="0" y="304"/>
                  </a:cubicBezTo>
                  <a:cubicBezTo>
                    <a:pt x="1976" y="4408"/>
                    <a:pt x="4590" y="8146"/>
                    <a:pt x="7933" y="11277"/>
                  </a:cubicBezTo>
                  <a:cubicBezTo>
                    <a:pt x="7933" y="10973"/>
                    <a:pt x="7903" y="10700"/>
                    <a:pt x="7903" y="10426"/>
                  </a:cubicBezTo>
                  <a:cubicBezTo>
                    <a:pt x="4955" y="7234"/>
                    <a:pt x="2675" y="3769"/>
                    <a:pt x="91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54"/>
            <p:cNvSpPr/>
            <p:nvPr/>
          </p:nvSpPr>
          <p:spPr>
            <a:xfrm>
              <a:off x="6730792" y="6587911"/>
              <a:ext cx="19387" cy="27802"/>
            </a:xfrm>
            <a:custGeom>
              <a:avLst/>
              <a:gdLst/>
              <a:ahLst/>
              <a:cxnLst/>
              <a:rect l="l" t="t" r="r" b="b"/>
              <a:pathLst>
                <a:path w="735" h="1054" extrusionOk="0">
                  <a:moveTo>
                    <a:pt x="1" y="1"/>
                  </a:moveTo>
                  <a:cubicBezTo>
                    <a:pt x="1" y="275"/>
                    <a:pt x="31" y="578"/>
                    <a:pt x="31" y="852"/>
                  </a:cubicBezTo>
                  <a:cubicBezTo>
                    <a:pt x="92" y="882"/>
                    <a:pt x="123" y="943"/>
                    <a:pt x="183" y="974"/>
                  </a:cubicBezTo>
                  <a:cubicBezTo>
                    <a:pt x="240" y="1030"/>
                    <a:pt x="303" y="1054"/>
                    <a:pt x="363" y="1054"/>
                  </a:cubicBezTo>
                  <a:cubicBezTo>
                    <a:pt x="563" y="1054"/>
                    <a:pt x="735" y="796"/>
                    <a:pt x="548" y="609"/>
                  </a:cubicBezTo>
                  <a:cubicBezTo>
                    <a:pt x="366" y="427"/>
                    <a:pt x="183" y="214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54"/>
            <p:cNvSpPr/>
            <p:nvPr/>
          </p:nvSpPr>
          <p:spPr>
            <a:xfrm>
              <a:off x="6756458" y="6460455"/>
              <a:ext cx="102661" cy="127482"/>
            </a:xfrm>
            <a:custGeom>
              <a:avLst/>
              <a:gdLst/>
              <a:ahLst/>
              <a:cxnLst/>
              <a:rect l="l" t="t" r="r" b="b"/>
              <a:pathLst>
                <a:path w="3892" h="4833" extrusionOk="0">
                  <a:moveTo>
                    <a:pt x="3526" y="0"/>
                  </a:moveTo>
                  <a:cubicBezTo>
                    <a:pt x="2554" y="1398"/>
                    <a:pt x="1247" y="3161"/>
                    <a:pt x="1" y="4043"/>
                  </a:cubicBezTo>
                  <a:lnTo>
                    <a:pt x="61" y="4833"/>
                  </a:lnTo>
                  <a:cubicBezTo>
                    <a:pt x="1429" y="4316"/>
                    <a:pt x="2767" y="2827"/>
                    <a:pt x="3891" y="1277"/>
                  </a:cubicBezTo>
                  <a:cubicBezTo>
                    <a:pt x="3770" y="851"/>
                    <a:pt x="3648" y="395"/>
                    <a:pt x="3526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54"/>
            <p:cNvSpPr/>
            <p:nvPr/>
          </p:nvSpPr>
          <p:spPr>
            <a:xfrm>
              <a:off x="6849465" y="6323345"/>
              <a:ext cx="113080" cy="170794"/>
            </a:xfrm>
            <a:custGeom>
              <a:avLst/>
              <a:gdLst/>
              <a:ahLst/>
              <a:cxnLst/>
              <a:rect l="l" t="t" r="r" b="b"/>
              <a:pathLst>
                <a:path w="4287" h="6475" extrusionOk="0">
                  <a:moveTo>
                    <a:pt x="3435" y="0"/>
                  </a:moveTo>
                  <a:cubicBezTo>
                    <a:pt x="2645" y="1307"/>
                    <a:pt x="1824" y="2584"/>
                    <a:pt x="973" y="3830"/>
                  </a:cubicBezTo>
                  <a:cubicBezTo>
                    <a:pt x="700" y="4195"/>
                    <a:pt x="365" y="4651"/>
                    <a:pt x="0" y="5198"/>
                  </a:cubicBezTo>
                  <a:cubicBezTo>
                    <a:pt x="122" y="5593"/>
                    <a:pt x="244" y="6049"/>
                    <a:pt x="365" y="6475"/>
                  </a:cubicBezTo>
                  <a:cubicBezTo>
                    <a:pt x="1216" y="5259"/>
                    <a:pt x="1976" y="4043"/>
                    <a:pt x="2584" y="3192"/>
                  </a:cubicBezTo>
                  <a:cubicBezTo>
                    <a:pt x="3192" y="2341"/>
                    <a:pt x="3739" y="1459"/>
                    <a:pt x="4286" y="578"/>
                  </a:cubicBezTo>
                  <a:cubicBezTo>
                    <a:pt x="4013" y="365"/>
                    <a:pt x="3739" y="183"/>
                    <a:pt x="343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54"/>
            <p:cNvSpPr/>
            <p:nvPr/>
          </p:nvSpPr>
          <p:spPr>
            <a:xfrm>
              <a:off x="6729711" y="6567073"/>
              <a:ext cx="28382" cy="25032"/>
            </a:xfrm>
            <a:custGeom>
              <a:avLst/>
              <a:gdLst/>
              <a:ahLst/>
              <a:cxnLst/>
              <a:rect l="l" t="t" r="r" b="b"/>
              <a:pathLst>
                <a:path w="1076" h="949" extrusionOk="0">
                  <a:moveTo>
                    <a:pt x="1015" y="1"/>
                  </a:moveTo>
                  <a:cubicBezTo>
                    <a:pt x="802" y="153"/>
                    <a:pt x="559" y="274"/>
                    <a:pt x="315" y="365"/>
                  </a:cubicBezTo>
                  <a:cubicBezTo>
                    <a:pt x="1" y="509"/>
                    <a:pt x="90" y="948"/>
                    <a:pt x="432" y="948"/>
                  </a:cubicBezTo>
                  <a:cubicBezTo>
                    <a:pt x="453" y="948"/>
                    <a:pt x="475" y="946"/>
                    <a:pt x="498" y="943"/>
                  </a:cubicBezTo>
                  <a:cubicBezTo>
                    <a:pt x="680" y="913"/>
                    <a:pt x="863" y="852"/>
                    <a:pt x="1075" y="791"/>
                  </a:cubicBezTo>
                  <a:lnTo>
                    <a:pt x="1015" y="1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54"/>
            <p:cNvSpPr/>
            <p:nvPr/>
          </p:nvSpPr>
          <p:spPr>
            <a:xfrm>
              <a:off x="6770886" y="6733832"/>
              <a:ext cx="146764" cy="121099"/>
            </a:xfrm>
            <a:custGeom>
              <a:avLst/>
              <a:gdLst/>
              <a:ahLst/>
              <a:cxnLst/>
              <a:rect l="l" t="t" r="r" b="b"/>
              <a:pathLst>
                <a:path w="5564" h="4591" extrusionOk="0">
                  <a:moveTo>
                    <a:pt x="5320" y="1"/>
                  </a:moveTo>
                  <a:cubicBezTo>
                    <a:pt x="3739" y="1460"/>
                    <a:pt x="2007" y="2767"/>
                    <a:pt x="1" y="3892"/>
                  </a:cubicBezTo>
                  <a:cubicBezTo>
                    <a:pt x="1" y="4135"/>
                    <a:pt x="31" y="4378"/>
                    <a:pt x="31" y="4591"/>
                  </a:cubicBezTo>
                  <a:cubicBezTo>
                    <a:pt x="2037" y="3831"/>
                    <a:pt x="3861" y="2706"/>
                    <a:pt x="5563" y="1338"/>
                  </a:cubicBezTo>
                  <a:cubicBezTo>
                    <a:pt x="5472" y="882"/>
                    <a:pt x="5411" y="457"/>
                    <a:pt x="532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54"/>
            <p:cNvSpPr/>
            <p:nvPr/>
          </p:nvSpPr>
          <p:spPr>
            <a:xfrm>
              <a:off x="6911188" y="6499731"/>
              <a:ext cx="205296" cy="269420"/>
            </a:xfrm>
            <a:custGeom>
              <a:avLst/>
              <a:gdLst/>
              <a:ahLst/>
              <a:cxnLst/>
              <a:rect l="l" t="t" r="r" b="b"/>
              <a:pathLst>
                <a:path w="7783" h="10214" extrusionOk="0">
                  <a:moveTo>
                    <a:pt x="7205" y="0"/>
                  </a:moveTo>
                  <a:cubicBezTo>
                    <a:pt x="5107" y="3283"/>
                    <a:pt x="2828" y="6292"/>
                    <a:pt x="1" y="8876"/>
                  </a:cubicBezTo>
                  <a:cubicBezTo>
                    <a:pt x="92" y="9332"/>
                    <a:pt x="153" y="9757"/>
                    <a:pt x="244" y="10213"/>
                  </a:cubicBezTo>
                  <a:cubicBezTo>
                    <a:pt x="3253" y="7751"/>
                    <a:pt x="5746" y="4499"/>
                    <a:pt x="7782" y="1125"/>
                  </a:cubicBezTo>
                  <a:cubicBezTo>
                    <a:pt x="7600" y="730"/>
                    <a:pt x="7418" y="365"/>
                    <a:pt x="720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54"/>
            <p:cNvSpPr/>
            <p:nvPr/>
          </p:nvSpPr>
          <p:spPr>
            <a:xfrm>
              <a:off x="6753266" y="6836466"/>
              <a:ext cx="18438" cy="22896"/>
            </a:xfrm>
            <a:custGeom>
              <a:avLst/>
              <a:gdLst/>
              <a:ahLst/>
              <a:cxnLst/>
              <a:rect l="l" t="t" r="r" b="b"/>
              <a:pathLst>
                <a:path w="699" h="868" extrusionOk="0">
                  <a:moveTo>
                    <a:pt x="0" y="609"/>
                  </a:moveTo>
                  <a:cubicBezTo>
                    <a:pt x="0" y="639"/>
                    <a:pt x="0" y="639"/>
                    <a:pt x="0" y="639"/>
                  </a:cubicBezTo>
                  <a:cubicBezTo>
                    <a:pt x="2" y="639"/>
                    <a:pt x="4" y="639"/>
                    <a:pt x="6" y="640"/>
                  </a:cubicBezTo>
                  <a:lnTo>
                    <a:pt x="6" y="640"/>
                  </a:lnTo>
                  <a:cubicBezTo>
                    <a:pt x="4" y="629"/>
                    <a:pt x="2" y="619"/>
                    <a:pt x="0" y="609"/>
                  </a:cubicBezTo>
                  <a:close/>
                  <a:moveTo>
                    <a:pt x="669" y="1"/>
                  </a:moveTo>
                  <a:cubicBezTo>
                    <a:pt x="517" y="61"/>
                    <a:pt x="395" y="153"/>
                    <a:pt x="243" y="244"/>
                  </a:cubicBezTo>
                  <a:cubicBezTo>
                    <a:pt x="387" y="388"/>
                    <a:pt x="285" y="641"/>
                    <a:pt x="41" y="641"/>
                  </a:cubicBezTo>
                  <a:cubicBezTo>
                    <a:pt x="30" y="641"/>
                    <a:pt x="18" y="641"/>
                    <a:pt x="6" y="640"/>
                  </a:cubicBezTo>
                  <a:lnTo>
                    <a:pt x="6" y="640"/>
                  </a:lnTo>
                  <a:cubicBezTo>
                    <a:pt x="37" y="773"/>
                    <a:pt x="121" y="867"/>
                    <a:pt x="243" y="867"/>
                  </a:cubicBezTo>
                  <a:cubicBezTo>
                    <a:pt x="272" y="867"/>
                    <a:pt x="302" y="862"/>
                    <a:pt x="334" y="852"/>
                  </a:cubicBezTo>
                  <a:cubicBezTo>
                    <a:pt x="456" y="821"/>
                    <a:pt x="578" y="760"/>
                    <a:pt x="699" y="700"/>
                  </a:cubicBezTo>
                  <a:cubicBezTo>
                    <a:pt x="699" y="487"/>
                    <a:pt x="669" y="244"/>
                    <a:pt x="66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54"/>
            <p:cNvSpPr/>
            <p:nvPr/>
          </p:nvSpPr>
          <p:spPr>
            <a:xfrm>
              <a:off x="6752448" y="6842876"/>
              <a:ext cx="11079" cy="10525"/>
            </a:xfrm>
            <a:custGeom>
              <a:avLst/>
              <a:gdLst/>
              <a:ahLst/>
              <a:cxnLst/>
              <a:rect l="l" t="t" r="r" b="b"/>
              <a:pathLst>
                <a:path w="420" h="399" extrusionOk="0">
                  <a:moveTo>
                    <a:pt x="305" y="1"/>
                  </a:moveTo>
                  <a:lnTo>
                    <a:pt x="305" y="1"/>
                  </a:lnTo>
                  <a:cubicBezTo>
                    <a:pt x="244" y="31"/>
                    <a:pt x="213" y="62"/>
                    <a:pt x="153" y="92"/>
                  </a:cubicBezTo>
                  <a:cubicBezTo>
                    <a:pt x="31" y="153"/>
                    <a:pt x="1" y="274"/>
                    <a:pt x="31" y="366"/>
                  </a:cubicBezTo>
                  <a:cubicBezTo>
                    <a:pt x="31" y="396"/>
                    <a:pt x="31" y="396"/>
                    <a:pt x="31" y="396"/>
                  </a:cubicBezTo>
                  <a:cubicBezTo>
                    <a:pt x="45" y="397"/>
                    <a:pt x="59" y="398"/>
                    <a:pt x="72" y="398"/>
                  </a:cubicBezTo>
                  <a:cubicBezTo>
                    <a:pt x="317" y="398"/>
                    <a:pt x="420" y="145"/>
                    <a:pt x="30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54"/>
            <p:cNvSpPr/>
            <p:nvPr/>
          </p:nvSpPr>
          <p:spPr>
            <a:xfrm>
              <a:off x="6759676" y="7144345"/>
              <a:ext cx="1609" cy="8836"/>
            </a:xfrm>
            <a:custGeom>
              <a:avLst/>
              <a:gdLst/>
              <a:ahLst/>
              <a:cxnLst/>
              <a:rect l="l" t="t" r="r" b="b"/>
              <a:pathLst>
                <a:path w="61" h="335" extrusionOk="0">
                  <a:moveTo>
                    <a:pt x="61" y="0"/>
                  </a:moveTo>
                  <a:cubicBezTo>
                    <a:pt x="0" y="122"/>
                    <a:pt x="0" y="213"/>
                    <a:pt x="61" y="335"/>
                  </a:cubicBezTo>
                  <a:cubicBezTo>
                    <a:pt x="61" y="213"/>
                    <a:pt x="61" y="122"/>
                    <a:pt x="6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54"/>
            <p:cNvSpPr/>
            <p:nvPr/>
          </p:nvSpPr>
          <p:spPr>
            <a:xfrm>
              <a:off x="6786924" y="7043319"/>
              <a:ext cx="157975" cy="108253"/>
            </a:xfrm>
            <a:custGeom>
              <a:avLst/>
              <a:gdLst/>
              <a:ahLst/>
              <a:cxnLst/>
              <a:rect l="l" t="t" r="r" b="b"/>
              <a:pathLst>
                <a:path w="5989" h="4104" extrusionOk="0">
                  <a:moveTo>
                    <a:pt x="5958" y="1"/>
                  </a:moveTo>
                  <a:cubicBezTo>
                    <a:pt x="4074" y="1186"/>
                    <a:pt x="2098" y="2280"/>
                    <a:pt x="1" y="3253"/>
                  </a:cubicBezTo>
                  <a:cubicBezTo>
                    <a:pt x="1" y="3527"/>
                    <a:pt x="31" y="3830"/>
                    <a:pt x="31" y="4104"/>
                  </a:cubicBezTo>
                  <a:cubicBezTo>
                    <a:pt x="2098" y="3253"/>
                    <a:pt x="4074" y="2250"/>
                    <a:pt x="5989" y="1125"/>
                  </a:cubicBezTo>
                  <a:cubicBezTo>
                    <a:pt x="5989" y="761"/>
                    <a:pt x="5958" y="365"/>
                    <a:pt x="5958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54"/>
            <p:cNvSpPr/>
            <p:nvPr/>
          </p:nvSpPr>
          <p:spPr>
            <a:xfrm>
              <a:off x="6943263" y="6818820"/>
              <a:ext cx="270237" cy="254200"/>
            </a:xfrm>
            <a:custGeom>
              <a:avLst/>
              <a:gdLst/>
              <a:ahLst/>
              <a:cxnLst/>
              <a:rect l="l" t="t" r="r" b="b"/>
              <a:pathLst>
                <a:path w="10245" h="9637" extrusionOk="0">
                  <a:moveTo>
                    <a:pt x="10001" y="1"/>
                  </a:moveTo>
                  <a:cubicBezTo>
                    <a:pt x="7113" y="3284"/>
                    <a:pt x="3770" y="6110"/>
                    <a:pt x="1" y="8512"/>
                  </a:cubicBezTo>
                  <a:cubicBezTo>
                    <a:pt x="31" y="8876"/>
                    <a:pt x="62" y="9272"/>
                    <a:pt x="62" y="9636"/>
                  </a:cubicBezTo>
                  <a:cubicBezTo>
                    <a:pt x="3831" y="7387"/>
                    <a:pt x="7265" y="4651"/>
                    <a:pt x="10244" y="1460"/>
                  </a:cubicBezTo>
                  <a:cubicBezTo>
                    <a:pt x="10153" y="974"/>
                    <a:pt x="10092" y="487"/>
                    <a:pt x="1000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54"/>
            <p:cNvSpPr/>
            <p:nvPr/>
          </p:nvSpPr>
          <p:spPr>
            <a:xfrm>
              <a:off x="6761258" y="7129098"/>
              <a:ext cx="26483" cy="30123"/>
            </a:xfrm>
            <a:custGeom>
              <a:avLst/>
              <a:gdLst/>
              <a:ahLst/>
              <a:cxnLst/>
              <a:rect l="l" t="t" r="r" b="b"/>
              <a:pathLst>
                <a:path w="1004" h="1142" extrusionOk="0">
                  <a:moveTo>
                    <a:pt x="974" y="1"/>
                  </a:moveTo>
                  <a:cubicBezTo>
                    <a:pt x="700" y="123"/>
                    <a:pt x="427" y="275"/>
                    <a:pt x="153" y="396"/>
                  </a:cubicBezTo>
                  <a:cubicBezTo>
                    <a:pt x="62" y="427"/>
                    <a:pt x="31" y="518"/>
                    <a:pt x="1" y="578"/>
                  </a:cubicBezTo>
                  <a:cubicBezTo>
                    <a:pt x="1" y="700"/>
                    <a:pt x="1" y="791"/>
                    <a:pt x="1" y="913"/>
                  </a:cubicBezTo>
                  <a:cubicBezTo>
                    <a:pt x="76" y="1037"/>
                    <a:pt x="191" y="1142"/>
                    <a:pt x="331" y="1142"/>
                  </a:cubicBezTo>
                  <a:cubicBezTo>
                    <a:pt x="362" y="1142"/>
                    <a:pt x="394" y="1137"/>
                    <a:pt x="427" y="1126"/>
                  </a:cubicBezTo>
                  <a:cubicBezTo>
                    <a:pt x="639" y="1034"/>
                    <a:pt x="822" y="943"/>
                    <a:pt x="1004" y="852"/>
                  </a:cubicBezTo>
                  <a:cubicBezTo>
                    <a:pt x="1004" y="578"/>
                    <a:pt x="974" y="275"/>
                    <a:pt x="97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54"/>
            <p:cNvSpPr/>
            <p:nvPr/>
          </p:nvSpPr>
          <p:spPr>
            <a:xfrm>
              <a:off x="6778114" y="7491499"/>
              <a:ext cx="5618" cy="8863"/>
            </a:xfrm>
            <a:custGeom>
              <a:avLst/>
              <a:gdLst/>
              <a:ahLst/>
              <a:cxnLst/>
              <a:rect l="l" t="t" r="r" b="b"/>
              <a:pathLst>
                <a:path w="213" h="336" extrusionOk="0">
                  <a:moveTo>
                    <a:pt x="91" y="1"/>
                  </a:moveTo>
                  <a:cubicBezTo>
                    <a:pt x="0" y="122"/>
                    <a:pt x="61" y="305"/>
                    <a:pt x="213" y="335"/>
                  </a:cubicBezTo>
                  <a:cubicBezTo>
                    <a:pt x="213" y="214"/>
                    <a:pt x="213" y="122"/>
                    <a:pt x="21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54"/>
            <p:cNvSpPr/>
            <p:nvPr/>
          </p:nvSpPr>
          <p:spPr>
            <a:xfrm>
              <a:off x="6807762" y="7412129"/>
              <a:ext cx="122708" cy="82614"/>
            </a:xfrm>
            <a:custGeom>
              <a:avLst/>
              <a:gdLst/>
              <a:ahLst/>
              <a:cxnLst/>
              <a:rect l="l" t="t" r="r" b="b"/>
              <a:pathLst>
                <a:path w="4652" h="3132" extrusionOk="0">
                  <a:moveTo>
                    <a:pt x="4651" y="1"/>
                  </a:moveTo>
                  <a:lnTo>
                    <a:pt x="4651" y="1"/>
                  </a:lnTo>
                  <a:cubicBezTo>
                    <a:pt x="3162" y="912"/>
                    <a:pt x="1612" y="1703"/>
                    <a:pt x="1" y="2493"/>
                  </a:cubicBezTo>
                  <a:cubicBezTo>
                    <a:pt x="1" y="2706"/>
                    <a:pt x="31" y="2919"/>
                    <a:pt x="31" y="3131"/>
                  </a:cubicBezTo>
                  <a:cubicBezTo>
                    <a:pt x="1581" y="2645"/>
                    <a:pt x="3101" y="2007"/>
                    <a:pt x="4499" y="1216"/>
                  </a:cubicBezTo>
                  <a:cubicBezTo>
                    <a:pt x="4560" y="791"/>
                    <a:pt x="4591" y="396"/>
                    <a:pt x="465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54"/>
            <p:cNvSpPr/>
            <p:nvPr/>
          </p:nvSpPr>
          <p:spPr>
            <a:xfrm>
              <a:off x="6926434" y="7089822"/>
              <a:ext cx="307905" cy="354408"/>
            </a:xfrm>
            <a:custGeom>
              <a:avLst/>
              <a:gdLst/>
              <a:ahLst/>
              <a:cxnLst/>
              <a:rect l="l" t="t" r="r" b="b"/>
              <a:pathLst>
                <a:path w="11673" h="13436" extrusionOk="0">
                  <a:moveTo>
                    <a:pt x="11672" y="1"/>
                  </a:moveTo>
                  <a:cubicBezTo>
                    <a:pt x="9454" y="3010"/>
                    <a:pt x="7295" y="6019"/>
                    <a:pt x="4651" y="8694"/>
                  </a:cubicBezTo>
                  <a:cubicBezTo>
                    <a:pt x="3253" y="10092"/>
                    <a:pt x="1733" y="11217"/>
                    <a:pt x="152" y="12220"/>
                  </a:cubicBezTo>
                  <a:cubicBezTo>
                    <a:pt x="92" y="12615"/>
                    <a:pt x="61" y="13010"/>
                    <a:pt x="0" y="13435"/>
                  </a:cubicBezTo>
                  <a:cubicBezTo>
                    <a:pt x="4833" y="10700"/>
                    <a:pt x="8785" y="6262"/>
                    <a:pt x="11672" y="1672"/>
                  </a:cubicBezTo>
                  <a:cubicBezTo>
                    <a:pt x="11672" y="1125"/>
                    <a:pt x="11672" y="548"/>
                    <a:pt x="1167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54"/>
            <p:cNvSpPr/>
            <p:nvPr/>
          </p:nvSpPr>
          <p:spPr>
            <a:xfrm>
              <a:off x="6783732" y="7477888"/>
              <a:ext cx="24874" cy="23265"/>
            </a:xfrm>
            <a:custGeom>
              <a:avLst/>
              <a:gdLst/>
              <a:ahLst/>
              <a:cxnLst/>
              <a:rect l="l" t="t" r="r" b="b"/>
              <a:pathLst>
                <a:path w="943" h="882" extrusionOk="0">
                  <a:moveTo>
                    <a:pt x="912" y="0"/>
                  </a:moveTo>
                  <a:cubicBezTo>
                    <a:pt x="760" y="61"/>
                    <a:pt x="608" y="152"/>
                    <a:pt x="456" y="213"/>
                  </a:cubicBezTo>
                  <a:cubicBezTo>
                    <a:pt x="486" y="365"/>
                    <a:pt x="426" y="517"/>
                    <a:pt x="243" y="517"/>
                  </a:cubicBezTo>
                  <a:lnTo>
                    <a:pt x="0" y="517"/>
                  </a:lnTo>
                  <a:cubicBezTo>
                    <a:pt x="0" y="638"/>
                    <a:pt x="0" y="730"/>
                    <a:pt x="0" y="851"/>
                  </a:cubicBezTo>
                  <a:cubicBezTo>
                    <a:pt x="30" y="851"/>
                    <a:pt x="61" y="882"/>
                    <a:pt x="91" y="882"/>
                  </a:cubicBezTo>
                  <a:cubicBezTo>
                    <a:pt x="395" y="790"/>
                    <a:pt x="669" y="699"/>
                    <a:pt x="942" y="638"/>
                  </a:cubicBezTo>
                  <a:cubicBezTo>
                    <a:pt x="942" y="426"/>
                    <a:pt x="912" y="213"/>
                    <a:pt x="91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54"/>
            <p:cNvSpPr/>
            <p:nvPr/>
          </p:nvSpPr>
          <p:spPr>
            <a:xfrm>
              <a:off x="6780514" y="7489098"/>
              <a:ext cx="3218" cy="2427"/>
            </a:xfrm>
            <a:custGeom>
              <a:avLst/>
              <a:gdLst/>
              <a:ahLst/>
              <a:cxnLst/>
              <a:rect l="l" t="t" r="r" b="b"/>
              <a:pathLst>
                <a:path w="122" h="92" extrusionOk="0">
                  <a:moveTo>
                    <a:pt x="92" y="1"/>
                  </a:moveTo>
                  <a:cubicBezTo>
                    <a:pt x="92" y="31"/>
                    <a:pt x="61" y="31"/>
                    <a:pt x="61" y="31"/>
                  </a:cubicBezTo>
                  <a:cubicBezTo>
                    <a:pt x="31" y="31"/>
                    <a:pt x="31" y="61"/>
                    <a:pt x="0" y="92"/>
                  </a:cubicBezTo>
                  <a:lnTo>
                    <a:pt x="122" y="92"/>
                  </a:lnTo>
                  <a:cubicBezTo>
                    <a:pt x="122" y="61"/>
                    <a:pt x="122" y="31"/>
                    <a:pt x="9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54"/>
            <p:cNvSpPr/>
            <p:nvPr/>
          </p:nvSpPr>
          <p:spPr>
            <a:xfrm>
              <a:off x="6782914" y="7483480"/>
              <a:ext cx="13664" cy="8045"/>
            </a:xfrm>
            <a:custGeom>
              <a:avLst/>
              <a:gdLst/>
              <a:ahLst/>
              <a:cxnLst/>
              <a:rect l="l" t="t" r="r" b="b"/>
              <a:pathLst>
                <a:path w="518" h="305" extrusionOk="0">
                  <a:moveTo>
                    <a:pt x="487" y="1"/>
                  </a:moveTo>
                  <a:lnTo>
                    <a:pt x="487" y="1"/>
                  </a:lnTo>
                  <a:cubicBezTo>
                    <a:pt x="335" y="62"/>
                    <a:pt x="183" y="153"/>
                    <a:pt x="1" y="214"/>
                  </a:cubicBezTo>
                  <a:cubicBezTo>
                    <a:pt x="31" y="244"/>
                    <a:pt x="31" y="274"/>
                    <a:pt x="31" y="305"/>
                  </a:cubicBezTo>
                  <a:lnTo>
                    <a:pt x="274" y="305"/>
                  </a:lnTo>
                  <a:cubicBezTo>
                    <a:pt x="457" y="305"/>
                    <a:pt x="517" y="153"/>
                    <a:pt x="487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54"/>
            <p:cNvSpPr/>
            <p:nvPr/>
          </p:nvSpPr>
          <p:spPr>
            <a:xfrm>
              <a:off x="6820608" y="7683923"/>
              <a:ext cx="62541" cy="33710"/>
            </a:xfrm>
            <a:custGeom>
              <a:avLst/>
              <a:gdLst/>
              <a:ahLst/>
              <a:cxnLst/>
              <a:rect l="l" t="t" r="r" b="b"/>
              <a:pathLst>
                <a:path w="2371" h="1278" extrusionOk="0">
                  <a:moveTo>
                    <a:pt x="2371" y="1"/>
                  </a:moveTo>
                  <a:cubicBezTo>
                    <a:pt x="1550" y="153"/>
                    <a:pt x="699" y="244"/>
                    <a:pt x="0" y="669"/>
                  </a:cubicBezTo>
                  <a:cubicBezTo>
                    <a:pt x="0" y="882"/>
                    <a:pt x="31" y="1095"/>
                    <a:pt x="31" y="1277"/>
                  </a:cubicBezTo>
                  <a:cubicBezTo>
                    <a:pt x="760" y="1247"/>
                    <a:pt x="1459" y="1125"/>
                    <a:pt x="2128" y="1004"/>
                  </a:cubicBezTo>
                  <a:cubicBezTo>
                    <a:pt x="2219" y="669"/>
                    <a:pt x="2280" y="335"/>
                    <a:pt x="237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54"/>
            <p:cNvSpPr/>
            <p:nvPr/>
          </p:nvSpPr>
          <p:spPr>
            <a:xfrm>
              <a:off x="6876713" y="7436185"/>
              <a:ext cx="332779" cy="274220"/>
            </a:xfrm>
            <a:custGeom>
              <a:avLst/>
              <a:gdLst/>
              <a:ahLst/>
              <a:cxnLst/>
              <a:rect l="l" t="t" r="r" b="b"/>
              <a:pathLst>
                <a:path w="12616" h="10396" extrusionOk="0">
                  <a:moveTo>
                    <a:pt x="12615" y="0"/>
                  </a:moveTo>
                  <a:lnTo>
                    <a:pt x="12615" y="0"/>
                  </a:lnTo>
                  <a:cubicBezTo>
                    <a:pt x="11582" y="1095"/>
                    <a:pt x="10548" y="2159"/>
                    <a:pt x="9545" y="3253"/>
                  </a:cubicBezTo>
                  <a:cubicBezTo>
                    <a:pt x="7205" y="5806"/>
                    <a:pt x="4591" y="8086"/>
                    <a:pt x="1247" y="9180"/>
                  </a:cubicBezTo>
                  <a:cubicBezTo>
                    <a:pt x="913" y="9271"/>
                    <a:pt x="578" y="9332"/>
                    <a:pt x="244" y="9393"/>
                  </a:cubicBezTo>
                  <a:cubicBezTo>
                    <a:pt x="153" y="9727"/>
                    <a:pt x="92" y="10061"/>
                    <a:pt x="1" y="10396"/>
                  </a:cubicBezTo>
                  <a:cubicBezTo>
                    <a:pt x="3010" y="9818"/>
                    <a:pt x="5563" y="8450"/>
                    <a:pt x="8086" y="6353"/>
                  </a:cubicBezTo>
                  <a:cubicBezTo>
                    <a:pt x="9393" y="5289"/>
                    <a:pt x="10670" y="4134"/>
                    <a:pt x="11916" y="2918"/>
                  </a:cubicBezTo>
                  <a:cubicBezTo>
                    <a:pt x="12190" y="2037"/>
                    <a:pt x="12402" y="1064"/>
                    <a:pt x="1261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54"/>
            <p:cNvSpPr/>
            <p:nvPr/>
          </p:nvSpPr>
          <p:spPr>
            <a:xfrm>
              <a:off x="6807129" y="7701569"/>
              <a:ext cx="14297" cy="16934"/>
            </a:xfrm>
            <a:custGeom>
              <a:avLst/>
              <a:gdLst/>
              <a:ahLst/>
              <a:cxnLst/>
              <a:rect l="l" t="t" r="r" b="b"/>
              <a:pathLst>
                <a:path w="542" h="642" extrusionOk="0">
                  <a:moveTo>
                    <a:pt x="511" y="0"/>
                  </a:moveTo>
                  <a:cubicBezTo>
                    <a:pt x="390" y="61"/>
                    <a:pt x="238" y="152"/>
                    <a:pt x="116" y="274"/>
                  </a:cubicBezTo>
                  <a:cubicBezTo>
                    <a:pt x="1" y="389"/>
                    <a:pt x="77" y="641"/>
                    <a:pt x="240" y="641"/>
                  </a:cubicBezTo>
                  <a:cubicBezTo>
                    <a:pt x="249" y="641"/>
                    <a:pt x="259" y="640"/>
                    <a:pt x="268" y="639"/>
                  </a:cubicBezTo>
                  <a:cubicBezTo>
                    <a:pt x="359" y="639"/>
                    <a:pt x="450" y="639"/>
                    <a:pt x="542" y="608"/>
                  </a:cubicBezTo>
                  <a:lnTo>
                    <a:pt x="511" y="0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3" name="Google Shape;433;p54"/>
          <p:cNvGrpSpPr/>
          <p:nvPr/>
        </p:nvGrpSpPr>
        <p:grpSpPr>
          <a:xfrm>
            <a:off x="6789213" y="1221136"/>
            <a:ext cx="2012471" cy="2391463"/>
            <a:chOff x="11016213" y="5853720"/>
            <a:chExt cx="2012471" cy="2391463"/>
          </a:xfrm>
        </p:grpSpPr>
        <p:sp>
          <p:nvSpPr>
            <p:cNvPr id="434" name="Google Shape;434;p54"/>
            <p:cNvSpPr/>
            <p:nvPr/>
          </p:nvSpPr>
          <p:spPr>
            <a:xfrm>
              <a:off x="11596703" y="7707979"/>
              <a:ext cx="271820" cy="394502"/>
            </a:xfrm>
            <a:custGeom>
              <a:avLst/>
              <a:gdLst/>
              <a:ahLst/>
              <a:cxnLst/>
              <a:rect l="l" t="t" r="r" b="b"/>
              <a:pathLst>
                <a:path w="10305" h="14956" extrusionOk="0">
                  <a:moveTo>
                    <a:pt x="10305" y="1"/>
                  </a:moveTo>
                  <a:lnTo>
                    <a:pt x="10305" y="1"/>
                  </a:lnTo>
                  <a:cubicBezTo>
                    <a:pt x="6809" y="852"/>
                    <a:pt x="3344" y="1642"/>
                    <a:pt x="0" y="2584"/>
                  </a:cubicBezTo>
                  <a:lnTo>
                    <a:pt x="1368" y="14955"/>
                  </a:lnTo>
                  <a:lnTo>
                    <a:pt x="8025" y="14955"/>
                  </a:lnTo>
                  <a:lnTo>
                    <a:pt x="10305" y="1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54"/>
            <p:cNvSpPr/>
            <p:nvPr/>
          </p:nvSpPr>
          <p:spPr>
            <a:xfrm>
              <a:off x="11579874" y="7529192"/>
              <a:ext cx="315897" cy="246973"/>
            </a:xfrm>
            <a:custGeom>
              <a:avLst/>
              <a:gdLst/>
              <a:ahLst/>
              <a:cxnLst/>
              <a:rect l="l" t="t" r="r" b="b"/>
              <a:pathLst>
                <a:path w="11976" h="9363" extrusionOk="0">
                  <a:moveTo>
                    <a:pt x="11976" y="0"/>
                  </a:moveTo>
                  <a:lnTo>
                    <a:pt x="0" y="3496"/>
                  </a:lnTo>
                  <a:lnTo>
                    <a:pt x="638" y="9362"/>
                  </a:lnTo>
                  <a:cubicBezTo>
                    <a:pt x="3982" y="8420"/>
                    <a:pt x="7447" y="7630"/>
                    <a:pt x="10943" y="6779"/>
                  </a:cubicBezTo>
                  <a:lnTo>
                    <a:pt x="11976" y="0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54"/>
            <p:cNvSpPr/>
            <p:nvPr/>
          </p:nvSpPr>
          <p:spPr>
            <a:xfrm>
              <a:off x="11400269" y="5856727"/>
              <a:ext cx="215689" cy="360000"/>
            </a:xfrm>
            <a:custGeom>
              <a:avLst/>
              <a:gdLst/>
              <a:ahLst/>
              <a:cxnLst/>
              <a:rect l="l" t="t" r="r" b="b"/>
              <a:pathLst>
                <a:path w="8177" h="13648" extrusionOk="0">
                  <a:moveTo>
                    <a:pt x="7630" y="0"/>
                  </a:moveTo>
                  <a:cubicBezTo>
                    <a:pt x="4742" y="274"/>
                    <a:pt x="2219" y="760"/>
                    <a:pt x="1" y="1490"/>
                  </a:cubicBezTo>
                  <a:cubicBezTo>
                    <a:pt x="2098" y="5867"/>
                    <a:pt x="4742" y="9940"/>
                    <a:pt x="8177" y="13648"/>
                  </a:cubicBezTo>
                  <a:cubicBezTo>
                    <a:pt x="7934" y="9119"/>
                    <a:pt x="7691" y="4560"/>
                    <a:pt x="76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54"/>
            <p:cNvSpPr/>
            <p:nvPr/>
          </p:nvSpPr>
          <p:spPr>
            <a:xfrm>
              <a:off x="11029059" y="6037123"/>
              <a:ext cx="623801" cy="843473"/>
            </a:xfrm>
            <a:custGeom>
              <a:avLst/>
              <a:gdLst/>
              <a:ahLst/>
              <a:cxnLst/>
              <a:rect l="l" t="t" r="r" b="b"/>
              <a:pathLst>
                <a:path w="23649" h="31977" extrusionOk="0">
                  <a:moveTo>
                    <a:pt x="5441" y="0"/>
                  </a:moveTo>
                  <a:cubicBezTo>
                    <a:pt x="2341" y="3405"/>
                    <a:pt x="669" y="7964"/>
                    <a:pt x="0" y="13526"/>
                  </a:cubicBezTo>
                  <a:cubicBezTo>
                    <a:pt x="6779" y="21156"/>
                    <a:pt x="13344" y="29818"/>
                    <a:pt x="23648" y="31976"/>
                  </a:cubicBezTo>
                  <a:cubicBezTo>
                    <a:pt x="23618" y="31946"/>
                    <a:pt x="23618" y="31916"/>
                    <a:pt x="23618" y="31855"/>
                  </a:cubicBezTo>
                  <a:cubicBezTo>
                    <a:pt x="23557" y="31733"/>
                    <a:pt x="23557" y="31612"/>
                    <a:pt x="23587" y="31460"/>
                  </a:cubicBezTo>
                  <a:cubicBezTo>
                    <a:pt x="23344" y="27143"/>
                    <a:pt x="23101" y="22797"/>
                    <a:pt x="22888" y="18450"/>
                  </a:cubicBezTo>
                  <a:cubicBezTo>
                    <a:pt x="18876" y="17447"/>
                    <a:pt x="14894" y="12310"/>
                    <a:pt x="12402" y="9484"/>
                  </a:cubicBezTo>
                  <a:cubicBezTo>
                    <a:pt x="9818" y="6505"/>
                    <a:pt x="7478" y="3344"/>
                    <a:pt x="54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54"/>
            <p:cNvSpPr/>
            <p:nvPr/>
          </p:nvSpPr>
          <p:spPr>
            <a:xfrm>
              <a:off x="11635979" y="5853720"/>
              <a:ext cx="119490" cy="338160"/>
            </a:xfrm>
            <a:custGeom>
              <a:avLst/>
              <a:gdLst/>
              <a:ahLst/>
              <a:cxnLst/>
              <a:rect l="l" t="t" r="r" b="b"/>
              <a:pathLst>
                <a:path w="4530" h="12820" extrusionOk="0">
                  <a:moveTo>
                    <a:pt x="936" y="0"/>
                  </a:moveTo>
                  <a:cubicBezTo>
                    <a:pt x="632" y="0"/>
                    <a:pt x="320" y="8"/>
                    <a:pt x="1" y="23"/>
                  </a:cubicBezTo>
                  <a:cubicBezTo>
                    <a:pt x="62" y="4309"/>
                    <a:pt x="214" y="8564"/>
                    <a:pt x="396" y="12820"/>
                  </a:cubicBezTo>
                  <a:cubicBezTo>
                    <a:pt x="1855" y="11816"/>
                    <a:pt x="3375" y="9780"/>
                    <a:pt x="4530" y="8108"/>
                  </a:cubicBezTo>
                  <a:cubicBezTo>
                    <a:pt x="3618" y="4947"/>
                    <a:pt x="2676" y="2211"/>
                    <a:pt x="1825" y="23"/>
                  </a:cubicBezTo>
                  <a:cubicBezTo>
                    <a:pt x="1536" y="8"/>
                    <a:pt x="1239" y="0"/>
                    <a:pt x="9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54"/>
            <p:cNvSpPr/>
            <p:nvPr/>
          </p:nvSpPr>
          <p:spPr>
            <a:xfrm>
              <a:off x="11016213" y="6437190"/>
              <a:ext cx="660677" cy="819417"/>
            </a:xfrm>
            <a:custGeom>
              <a:avLst/>
              <a:gdLst/>
              <a:ahLst/>
              <a:cxnLst/>
              <a:rect l="l" t="t" r="r" b="b"/>
              <a:pathLst>
                <a:path w="25047" h="31065" extrusionOk="0">
                  <a:moveTo>
                    <a:pt x="335" y="1"/>
                  </a:moveTo>
                  <a:lnTo>
                    <a:pt x="335" y="1"/>
                  </a:lnTo>
                  <a:cubicBezTo>
                    <a:pt x="1" y="4226"/>
                    <a:pt x="183" y="8998"/>
                    <a:pt x="730" y="14226"/>
                  </a:cubicBezTo>
                  <a:cubicBezTo>
                    <a:pt x="7205" y="22037"/>
                    <a:pt x="15047" y="30031"/>
                    <a:pt x="25047" y="31065"/>
                  </a:cubicBezTo>
                  <a:cubicBezTo>
                    <a:pt x="24743" y="26506"/>
                    <a:pt x="24439" y="21977"/>
                    <a:pt x="24166" y="17448"/>
                  </a:cubicBezTo>
                  <a:cubicBezTo>
                    <a:pt x="24105" y="17478"/>
                    <a:pt x="24044" y="17478"/>
                    <a:pt x="23953" y="17478"/>
                  </a:cubicBezTo>
                  <a:cubicBezTo>
                    <a:pt x="14257" y="15624"/>
                    <a:pt x="6779" y="7660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54"/>
            <p:cNvSpPr/>
            <p:nvPr/>
          </p:nvSpPr>
          <p:spPr>
            <a:xfrm>
              <a:off x="11191017" y="5905631"/>
              <a:ext cx="440188" cy="600537"/>
            </a:xfrm>
            <a:custGeom>
              <a:avLst/>
              <a:gdLst/>
              <a:ahLst/>
              <a:cxnLst/>
              <a:rect l="l" t="t" r="r" b="b"/>
              <a:pathLst>
                <a:path w="16688" h="22767" extrusionOk="0">
                  <a:moveTo>
                    <a:pt x="6900" y="0"/>
                  </a:moveTo>
                  <a:cubicBezTo>
                    <a:pt x="4104" y="1034"/>
                    <a:pt x="1854" y="2462"/>
                    <a:pt x="0" y="4256"/>
                  </a:cubicBezTo>
                  <a:cubicBezTo>
                    <a:pt x="2006" y="7630"/>
                    <a:pt x="4286" y="10882"/>
                    <a:pt x="6900" y="13830"/>
                  </a:cubicBezTo>
                  <a:cubicBezTo>
                    <a:pt x="9362" y="16596"/>
                    <a:pt x="12979" y="21368"/>
                    <a:pt x="16687" y="22767"/>
                  </a:cubicBezTo>
                  <a:cubicBezTo>
                    <a:pt x="16657" y="22219"/>
                    <a:pt x="16627" y="21672"/>
                    <a:pt x="16627" y="21125"/>
                  </a:cubicBezTo>
                  <a:cubicBezTo>
                    <a:pt x="16475" y="18359"/>
                    <a:pt x="16323" y="15593"/>
                    <a:pt x="16171" y="12797"/>
                  </a:cubicBezTo>
                  <a:cubicBezTo>
                    <a:pt x="12250" y="9149"/>
                    <a:pt x="9210" y="4772"/>
                    <a:pt x="69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54"/>
            <p:cNvSpPr/>
            <p:nvPr/>
          </p:nvSpPr>
          <p:spPr>
            <a:xfrm>
              <a:off x="11683300" y="6783553"/>
              <a:ext cx="186832" cy="473054"/>
            </a:xfrm>
            <a:custGeom>
              <a:avLst/>
              <a:gdLst/>
              <a:ahLst/>
              <a:cxnLst/>
              <a:rect l="l" t="t" r="r" b="b"/>
              <a:pathLst>
                <a:path w="7083" h="17934" extrusionOk="0">
                  <a:moveTo>
                    <a:pt x="6930" y="0"/>
                  </a:moveTo>
                  <a:lnTo>
                    <a:pt x="6930" y="0"/>
                  </a:lnTo>
                  <a:cubicBezTo>
                    <a:pt x="4712" y="1338"/>
                    <a:pt x="2401" y="2493"/>
                    <a:pt x="0" y="3496"/>
                  </a:cubicBezTo>
                  <a:cubicBezTo>
                    <a:pt x="274" y="8329"/>
                    <a:pt x="578" y="13131"/>
                    <a:pt x="882" y="17934"/>
                  </a:cubicBezTo>
                  <a:cubicBezTo>
                    <a:pt x="2736" y="17022"/>
                    <a:pt x="4560" y="16110"/>
                    <a:pt x="6292" y="15016"/>
                  </a:cubicBezTo>
                  <a:cubicBezTo>
                    <a:pt x="6900" y="9788"/>
                    <a:pt x="7082" y="4742"/>
                    <a:pt x="69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54"/>
            <p:cNvSpPr/>
            <p:nvPr/>
          </p:nvSpPr>
          <p:spPr>
            <a:xfrm>
              <a:off x="11707356" y="7217305"/>
              <a:ext cx="137902" cy="300677"/>
            </a:xfrm>
            <a:custGeom>
              <a:avLst/>
              <a:gdLst/>
              <a:ahLst/>
              <a:cxnLst/>
              <a:rect l="l" t="t" r="r" b="b"/>
              <a:pathLst>
                <a:path w="5228" h="11399" extrusionOk="0">
                  <a:moveTo>
                    <a:pt x="5228" y="0"/>
                  </a:moveTo>
                  <a:cubicBezTo>
                    <a:pt x="3587" y="943"/>
                    <a:pt x="1824" y="1703"/>
                    <a:pt x="0" y="2250"/>
                  </a:cubicBezTo>
                  <a:cubicBezTo>
                    <a:pt x="182" y="5289"/>
                    <a:pt x="365" y="8359"/>
                    <a:pt x="517" y="11399"/>
                  </a:cubicBezTo>
                  <a:cubicBezTo>
                    <a:pt x="1337" y="10913"/>
                    <a:pt x="2310" y="10821"/>
                    <a:pt x="3283" y="10639"/>
                  </a:cubicBezTo>
                  <a:cubicBezTo>
                    <a:pt x="4134" y="7022"/>
                    <a:pt x="4803" y="3466"/>
                    <a:pt x="52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54"/>
            <p:cNvSpPr/>
            <p:nvPr/>
          </p:nvSpPr>
          <p:spPr>
            <a:xfrm>
              <a:off x="11648007" y="6106865"/>
              <a:ext cx="179631" cy="400094"/>
            </a:xfrm>
            <a:custGeom>
              <a:avLst/>
              <a:gdLst/>
              <a:ahLst/>
              <a:cxnLst/>
              <a:rect l="l" t="t" r="r" b="b"/>
              <a:pathLst>
                <a:path w="6810" h="15168" extrusionOk="0">
                  <a:moveTo>
                    <a:pt x="4469" y="1"/>
                  </a:moveTo>
                  <a:cubicBezTo>
                    <a:pt x="3162" y="1824"/>
                    <a:pt x="1612" y="3587"/>
                    <a:pt x="1" y="4165"/>
                  </a:cubicBezTo>
                  <a:cubicBezTo>
                    <a:pt x="183" y="7873"/>
                    <a:pt x="366" y="11521"/>
                    <a:pt x="578" y="15168"/>
                  </a:cubicBezTo>
                  <a:cubicBezTo>
                    <a:pt x="2888" y="13861"/>
                    <a:pt x="4955" y="12341"/>
                    <a:pt x="6809" y="10639"/>
                  </a:cubicBezTo>
                  <a:cubicBezTo>
                    <a:pt x="6141" y="6718"/>
                    <a:pt x="5350" y="3162"/>
                    <a:pt x="44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54"/>
            <p:cNvSpPr/>
            <p:nvPr/>
          </p:nvSpPr>
          <p:spPr>
            <a:xfrm>
              <a:off x="11664044" y="6428380"/>
              <a:ext cx="201260" cy="420932"/>
            </a:xfrm>
            <a:custGeom>
              <a:avLst/>
              <a:gdLst/>
              <a:ahLst/>
              <a:cxnLst/>
              <a:rect l="l" t="t" r="r" b="b"/>
              <a:pathLst>
                <a:path w="7630" h="15958" extrusionOk="0">
                  <a:moveTo>
                    <a:pt x="6445" y="0"/>
                  </a:moveTo>
                  <a:cubicBezTo>
                    <a:pt x="4499" y="1611"/>
                    <a:pt x="2341" y="2918"/>
                    <a:pt x="1" y="3830"/>
                  </a:cubicBezTo>
                  <a:cubicBezTo>
                    <a:pt x="31" y="4104"/>
                    <a:pt x="31" y="4377"/>
                    <a:pt x="61" y="4651"/>
                  </a:cubicBezTo>
                  <a:cubicBezTo>
                    <a:pt x="244" y="8420"/>
                    <a:pt x="457" y="12189"/>
                    <a:pt x="669" y="15958"/>
                  </a:cubicBezTo>
                  <a:cubicBezTo>
                    <a:pt x="3101" y="14833"/>
                    <a:pt x="5442" y="13557"/>
                    <a:pt x="7630" y="12158"/>
                  </a:cubicBezTo>
                  <a:cubicBezTo>
                    <a:pt x="7448" y="7842"/>
                    <a:pt x="7022" y="3769"/>
                    <a:pt x="64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54"/>
            <p:cNvSpPr/>
            <p:nvPr/>
          </p:nvSpPr>
          <p:spPr>
            <a:xfrm>
              <a:off x="11722576" y="7529192"/>
              <a:ext cx="64176" cy="137480"/>
            </a:xfrm>
            <a:custGeom>
              <a:avLst/>
              <a:gdLst/>
              <a:ahLst/>
              <a:cxnLst/>
              <a:rect l="l" t="t" r="r" b="b"/>
              <a:pathLst>
                <a:path w="2433" h="5212" extrusionOk="0">
                  <a:moveTo>
                    <a:pt x="2432" y="0"/>
                  </a:moveTo>
                  <a:lnTo>
                    <a:pt x="2432" y="0"/>
                  </a:lnTo>
                  <a:cubicBezTo>
                    <a:pt x="1642" y="152"/>
                    <a:pt x="852" y="244"/>
                    <a:pt x="1" y="335"/>
                  </a:cubicBezTo>
                  <a:cubicBezTo>
                    <a:pt x="92" y="1946"/>
                    <a:pt x="153" y="3587"/>
                    <a:pt x="213" y="5198"/>
                  </a:cubicBezTo>
                  <a:cubicBezTo>
                    <a:pt x="294" y="5208"/>
                    <a:pt x="375" y="5212"/>
                    <a:pt x="459" y="5212"/>
                  </a:cubicBezTo>
                  <a:cubicBezTo>
                    <a:pt x="625" y="5212"/>
                    <a:pt x="801" y="5198"/>
                    <a:pt x="1004" y="5198"/>
                  </a:cubicBezTo>
                  <a:cubicBezTo>
                    <a:pt x="1551" y="3435"/>
                    <a:pt x="2007" y="1703"/>
                    <a:pt x="24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54"/>
            <p:cNvSpPr/>
            <p:nvPr/>
          </p:nvSpPr>
          <p:spPr>
            <a:xfrm>
              <a:off x="11239921" y="7411338"/>
              <a:ext cx="461844" cy="254174"/>
            </a:xfrm>
            <a:custGeom>
              <a:avLst/>
              <a:gdLst/>
              <a:ahLst/>
              <a:cxnLst/>
              <a:rect l="l" t="t" r="r" b="b"/>
              <a:pathLst>
                <a:path w="17509" h="9636" extrusionOk="0">
                  <a:moveTo>
                    <a:pt x="0" y="0"/>
                  </a:moveTo>
                  <a:lnTo>
                    <a:pt x="0" y="0"/>
                  </a:lnTo>
                  <a:cubicBezTo>
                    <a:pt x="7174" y="8572"/>
                    <a:pt x="17022" y="9575"/>
                    <a:pt x="17508" y="9636"/>
                  </a:cubicBezTo>
                  <a:cubicBezTo>
                    <a:pt x="17447" y="8237"/>
                    <a:pt x="17356" y="6839"/>
                    <a:pt x="17296" y="5471"/>
                  </a:cubicBezTo>
                  <a:cubicBezTo>
                    <a:pt x="17265" y="5471"/>
                    <a:pt x="17235" y="5532"/>
                    <a:pt x="17204" y="5532"/>
                  </a:cubicBezTo>
                  <a:cubicBezTo>
                    <a:pt x="16182" y="5857"/>
                    <a:pt x="15122" y="6002"/>
                    <a:pt x="14045" y="6002"/>
                  </a:cubicBezTo>
                  <a:cubicBezTo>
                    <a:pt x="9069" y="6002"/>
                    <a:pt x="3723" y="289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54"/>
            <p:cNvSpPr/>
            <p:nvPr/>
          </p:nvSpPr>
          <p:spPr>
            <a:xfrm>
              <a:off x="11041878" y="6866932"/>
              <a:ext cx="653476" cy="681041"/>
            </a:xfrm>
            <a:custGeom>
              <a:avLst/>
              <a:gdLst/>
              <a:ahLst/>
              <a:cxnLst/>
              <a:rect l="l" t="t" r="r" b="b"/>
              <a:pathLst>
                <a:path w="24774" h="25819" extrusionOk="0">
                  <a:moveTo>
                    <a:pt x="1" y="1"/>
                  </a:moveTo>
                  <a:lnTo>
                    <a:pt x="1" y="1"/>
                  </a:lnTo>
                  <a:cubicBezTo>
                    <a:pt x="153" y="1277"/>
                    <a:pt x="305" y="2584"/>
                    <a:pt x="487" y="3922"/>
                  </a:cubicBezTo>
                  <a:cubicBezTo>
                    <a:pt x="1338" y="9818"/>
                    <a:pt x="3192" y="14408"/>
                    <a:pt x="5533" y="17964"/>
                  </a:cubicBezTo>
                  <a:cubicBezTo>
                    <a:pt x="10333" y="22451"/>
                    <a:pt x="15849" y="25819"/>
                    <a:pt x="21640" y="25819"/>
                  </a:cubicBezTo>
                  <a:cubicBezTo>
                    <a:pt x="22596" y="25819"/>
                    <a:pt x="23560" y="25727"/>
                    <a:pt x="24530" y="25533"/>
                  </a:cubicBezTo>
                  <a:cubicBezTo>
                    <a:pt x="24621" y="25533"/>
                    <a:pt x="24712" y="25533"/>
                    <a:pt x="24773" y="25594"/>
                  </a:cubicBezTo>
                  <a:cubicBezTo>
                    <a:pt x="24560" y="22311"/>
                    <a:pt x="24348" y="19059"/>
                    <a:pt x="24135" y="15776"/>
                  </a:cubicBezTo>
                  <a:cubicBezTo>
                    <a:pt x="23952" y="15746"/>
                    <a:pt x="23861" y="15533"/>
                    <a:pt x="23983" y="15381"/>
                  </a:cubicBezTo>
                  <a:cubicBezTo>
                    <a:pt x="14560" y="15350"/>
                    <a:pt x="6384" y="7569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54"/>
            <p:cNvSpPr/>
            <p:nvPr/>
          </p:nvSpPr>
          <p:spPr>
            <a:xfrm>
              <a:off x="11765862" y="5924860"/>
              <a:ext cx="283057" cy="462661"/>
            </a:xfrm>
            <a:custGeom>
              <a:avLst/>
              <a:gdLst/>
              <a:ahLst/>
              <a:cxnLst/>
              <a:rect l="l" t="t" r="r" b="b"/>
              <a:pathLst>
                <a:path w="10731" h="17540" extrusionOk="0">
                  <a:moveTo>
                    <a:pt x="4591" y="1"/>
                  </a:moveTo>
                  <a:cubicBezTo>
                    <a:pt x="3952" y="1034"/>
                    <a:pt x="3314" y="2098"/>
                    <a:pt x="2615" y="3071"/>
                  </a:cubicBezTo>
                  <a:cubicBezTo>
                    <a:pt x="1916" y="4074"/>
                    <a:pt x="1034" y="5502"/>
                    <a:pt x="1" y="6901"/>
                  </a:cubicBezTo>
                  <a:cubicBezTo>
                    <a:pt x="882" y="10062"/>
                    <a:pt x="1673" y="13618"/>
                    <a:pt x="2341" y="17539"/>
                  </a:cubicBezTo>
                  <a:cubicBezTo>
                    <a:pt x="5624" y="14530"/>
                    <a:pt x="8299" y="11004"/>
                    <a:pt x="10731" y="7174"/>
                  </a:cubicBezTo>
                  <a:cubicBezTo>
                    <a:pt x="9089" y="4195"/>
                    <a:pt x="7083" y="1733"/>
                    <a:pt x="45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54"/>
            <p:cNvSpPr/>
            <p:nvPr/>
          </p:nvSpPr>
          <p:spPr>
            <a:xfrm>
              <a:off x="11684091" y="5854327"/>
              <a:ext cx="177204" cy="213288"/>
            </a:xfrm>
            <a:custGeom>
              <a:avLst/>
              <a:gdLst/>
              <a:ahLst/>
              <a:cxnLst/>
              <a:rect l="l" t="t" r="r" b="b"/>
              <a:pathLst>
                <a:path w="6718" h="8086" extrusionOk="0">
                  <a:moveTo>
                    <a:pt x="1" y="0"/>
                  </a:moveTo>
                  <a:lnTo>
                    <a:pt x="1" y="0"/>
                  </a:lnTo>
                  <a:cubicBezTo>
                    <a:pt x="852" y="2188"/>
                    <a:pt x="1794" y="4924"/>
                    <a:pt x="2706" y="8085"/>
                  </a:cubicBezTo>
                  <a:cubicBezTo>
                    <a:pt x="3131" y="7477"/>
                    <a:pt x="3496" y="6900"/>
                    <a:pt x="3800" y="6474"/>
                  </a:cubicBezTo>
                  <a:cubicBezTo>
                    <a:pt x="4834" y="5046"/>
                    <a:pt x="5806" y="3556"/>
                    <a:pt x="6718" y="2037"/>
                  </a:cubicBezTo>
                  <a:cubicBezTo>
                    <a:pt x="4742" y="851"/>
                    <a:pt x="2523" y="152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54"/>
            <p:cNvSpPr/>
            <p:nvPr/>
          </p:nvSpPr>
          <p:spPr>
            <a:xfrm>
              <a:off x="11793927" y="6854904"/>
              <a:ext cx="411331" cy="643031"/>
            </a:xfrm>
            <a:custGeom>
              <a:avLst/>
              <a:gdLst/>
              <a:ahLst/>
              <a:cxnLst/>
              <a:rect l="l" t="t" r="r" b="b"/>
              <a:pathLst>
                <a:path w="15594" h="24378" extrusionOk="0">
                  <a:moveTo>
                    <a:pt x="15594" y="1"/>
                  </a:moveTo>
                  <a:cubicBezTo>
                    <a:pt x="12189" y="5381"/>
                    <a:pt x="7569" y="10578"/>
                    <a:pt x="1946" y="13739"/>
                  </a:cubicBezTo>
                  <a:cubicBezTo>
                    <a:pt x="1521" y="17205"/>
                    <a:pt x="852" y="20761"/>
                    <a:pt x="1" y="24378"/>
                  </a:cubicBezTo>
                  <a:cubicBezTo>
                    <a:pt x="396" y="24317"/>
                    <a:pt x="791" y="24256"/>
                    <a:pt x="1186" y="24104"/>
                  </a:cubicBezTo>
                  <a:cubicBezTo>
                    <a:pt x="5107" y="22858"/>
                    <a:pt x="8177" y="20183"/>
                    <a:pt x="10913" y="17205"/>
                  </a:cubicBezTo>
                  <a:cubicBezTo>
                    <a:pt x="12068" y="15928"/>
                    <a:pt x="13284" y="14682"/>
                    <a:pt x="14469" y="13405"/>
                  </a:cubicBezTo>
                  <a:cubicBezTo>
                    <a:pt x="15199" y="9606"/>
                    <a:pt x="15594" y="4955"/>
                    <a:pt x="155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54"/>
            <p:cNvSpPr/>
            <p:nvPr/>
          </p:nvSpPr>
          <p:spPr>
            <a:xfrm>
              <a:off x="11834021" y="6147750"/>
              <a:ext cx="339162" cy="601354"/>
            </a:xfrm>
            <a:custGeom>
              <a:avLst/>
              <a:gdLst/>
              <a:ahLst/>
              <a:cxnLst/>
              <a:rect l="l" t="t" r="r" b="b"/>
              <a:pathLst>
                <a:path w="12858" h="22798" extrusionOk="0">
                  <a:moveTo>
                    <a:pt x="8846" y="1"/>
                  </a:moveTo>
                  <a:cubicBezTo>
                    <a:pt x="6444" y="3952"/>
                    <a:pt x="3526" y="7752"/>
                    <a:pt x="1" y="10639"/>
                  </a:cubicBezTo>
                  <a:cubicBezTo>
                    <a:pt x="578" y="14408"/>
                    <a:pt x="1004" y="18481"/>
                    <a:pt x="1186" y="22797"/>
                  </a:cubicBezTo>
                  <a:cubicBezTo>
                    <a:pt x="5563" y="20001"/>
                    <a:pt x="9454" y="16688"/>
                    <a:pt x="12858" y="12858"/>
                  </a:cubicBezTo>
                  <a:cubicBezTo>
                    <a:pt x="12007" y="8208"/>
                    <a:pt x="10700" y="3770"/>
                    <a:pt x="88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54"/>
            <p:cNvSpPr/>
            <p:nvPr/>
          </p:nvSpPr>
          <p:spPr>
            <a:xfrm>
              <a:off x="11749033" y="7299075"/>
              <a:ext cx="405712" cy="367228"/>
            </a:xfrm>
            <a:custGeom>
              <a:avLst/>
              <a:gdLst/>
              <a:ahLst/>
              <a:cxnLst/>
              <a:rect l="l" t="t" r="r" b="b"/>
              <a:pathLst>
                <a:path w="15381" h="13922" extrusionOk="0">
                  <a:moveTo>
                    <a:pt x="15381" y="1"/>
                  </a:moveTo>
                  <a:lnTo>
                    <a:pt x="15381" y="1"/>
                  </a:lnTo>
                  <a:cubicBezTo>
                    <a:pt x="13891" y="1399"/>
                    <a:pt x="12402" y="2736"/>
                    <a:pt x="10882" y="3983"/>
                  </a:cubicBezTo>
                  <a:cubicBezTo>
                    <a:pt x="7934" y="6445"/>
                    <a:pt x="4955" y="8025"/>
                    <a:pt x="1429" y="8724"/>
                  </a:cubicBezTo>
                  <a:cubicBezTo>
                    <a:pt x="1004" y="10427"/>
                    <a:pt x="548" y="12159"/>
                    <a:pt x="1" y="13922"/>
                  </a:cubicBezTo>
                  <a:cubicBezTo>
                    <a:pt x="3557" y="13740"/>
                    <a:pt x="11612" y="12068"/>
                    <a:pt x="15198" y="578"/>
                  </a:cubicBezTo>
                  <a:cubicBezTo>
                    <a:pt x="15259" y="396"/>
                    <a:pt x="15320" y="183"/>
                    <a:pt x="153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54"/>
            <p:cNvSpPr/>
            <p:nvPr/>
          </p:nvSpPr>
          <p:spPr>
            <a:xfrm>
              <a:off x="11849267" y="6531806"/>
              <a:ext cx="355199" cy="647831"/>
            </a:xfrm>
            <a:custGeom>
              <a:avLst/>
              <a:gdLst/>
              <a:ahLst/>
              <a:cxnLst/>
              <a:rect l="l" t="t" r="r" b="b"/>
              <a:pathLst>
                <a:path w="13466" h="24560" extrusionOk="0">
                  <a:moveTo>
                    <a:pt x="12554" y="0"/>
                  </a:moveTo>
                  <a:cubicBezTo>
                    <a:pt x="9088" y="3739"/>
                    <a:pt x="5076" y="6930"/>
                    <a:pt x="638" y="9575"/>
                  </a:cubicBezTo>
                  <a:cubicBezTo>
                    <a:pt x="790" y="14286"/>
                    <a:pt x="608" y="19332"/>
                    <a:pt x="0" y="24560"/>
                  </a:cubicBezTo>
                  <a:cubicBezTo>
                    <a:pt x="1885" y="23405"/>
                    <a:pt x="3648" y="22098"/>
                    <a:pt x="5259" y="20456"/>
                  </a:cubicBezTo>
                  <a:cubicBezTo>
                    <a:pt x="8359" y="17356"/>
                    <a:pt x="10882" y="13830"/>
                    <a:pt x="13465" y="10304"/>
                  </a:cubicBezTo>
                  <a:cubicBezTo>
                    <a:pt x="13374" y="6900"/>
                    <a:pt x="13101" y="3405"/>
                    <a:pt x="125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54"/>
            <p:cNvSpPr/>
            <p:nvPr/>
          </p:nvSpPr>
          <p:spPr>
            <a:xfrm>
              <a:off x="11652016" y="6875742"/>
              <a:ext cx="54549" cy="388092"/>
            </a:xfrm>
            <a:custGeom>
              <a:avLst/>
              <a:gdLst/>
              <a:ahLst/>
              <a:cxnLst/>
              <a:rect l="l" t="t" r="r" b="b"/>
              <a:pathLst>
                <a:path w="2068" h="14713" extrusionOk="0">
                  <a:moveTo>
                    <a:pt x="1" y="62"/>
                  </a:moveTo>
                  <a:cubicBezTo>
                    <a:pt x="1" y="123"/>
                    <a:pt x="1" y="153"/>
                    <a:pt x="1" y="183"/>
                  </a:cubicBezTo>
                  <a:lnTo>
                    <a:pt x="31" y="183"/>
                  </a:lnTo>
                  <a:cubicBezTo>
                    <a:pt x="57" y="190"/>
                    <a:pt x="81" y="198"/>
                    <a:pt x="103" y="208"/>
                  </a:cubicBezTo>
                  <a:lnTo>
                    <a:pt x="103" y="208"/>
                  </a:lnTo>
                  <a:cubicBezTo>
                    <a:pt x="61" y="165"/>
                    <a:pt x="27" y="115"/>
                    <a:pt x="1" y="62"/>
                  </a:cubicBezTo>
                  <a:close/>
                  <a:moveTo>
                    <a:pt x="103" y="208"/>
                  </a:moveTo>
                  <a:cubicBezTo>
                    <a:pt x="136" y="242"/>
                    <a:pt x="174" y="272"/>
                    <a:pt x="215" y="293"/>
                  </a:cubicBezTo>
                  <a:lnTo>
                    <a:pt x="215" y="293"/>
                  </a:lnTo>
                  <a:cubicBezTo>
                    <a:pt x="188" y="259"/>
                    <a:pt x="151" y="230"/>
                    <a:pt x="103" y="208"/>
                  </a:cubicBezTo>
                  <a:close/>
                  <a:moveTo>
                    <a:pt x="1186" y="1"/>
                  </a:moveTo>
                  <a:cubicBezTo>
                    <a:pt x="943" y="123"/>
                    <a:pt x="730" y="214"/>
                    <a:pt x="517" y="305"/>
                  </a:cubicBezTo>
                  <a:cubicBezTo>
                    <a:pt x="467" y="324"/>
                    <a:pt x="420" y="332"/>
                    <a:pt x="375" y="332"/>
                  </a:cubicBezTo>
                  <a:cubicBezTo>
                    <a:pt x="317" y="332"/>
                    <a:pt x="263" y="318"/>
                    <a:pt x="215" y="293"/>
                  </a:cubicBezTo>
                  <a:lnTo>
                    <a:pt x="215" y="293"/>
                  </a:lnTo>
                  <a:cubicBezTo>
                    <a:pt x="345" y="456"/>
                    <a:pt x="248" y="728"/>
                    <a:pt x="62" y="822"/>
                  </a:cubicBezTo>
                  <a:cubicBezTo>
                    <a:pt x="335" y="5351"/>
                    <a:pt x="639" y="9910"/>
                    <a:pt x="943" y="14439"/>
                  </a:cubicBezTo>
                  <a:cubicBezTo>
                    <a:pt x="1034" y="14439"/>
                    <a:pt x="1156" y="14469"/>
                    <a:pt x="1277" y="14500"/>
                  </a:cubicBezTo>
                  <a:cubicBezTo>
                    <a:pt x="1429" y="14500"/>
                    <a:pt x="1490" y="14591"/>
                    <a:pt x="1521" y="14712"/>
                  </a:cubicBezTo>
                  <a:cubicBezTo>
                    <a:pt x="1703" y="14621"/>
                    <a:pt x="1885" y="14530"/>
                    <a:pt x="2068" y="14439"/>
                  </a:cubicBezTo>
                  <a:cubicBezTo>
                    <a:pt x="1764" y="9636"/>
                    <a:pt x="1460" y="4834"/>
                    <a:pt x="1186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54"/>
            <p:cNvSpPr/>
            <p:nvPr/>
          </p:nvSpPr>
          <p:spPr>
            <a:xfrm>
              <a:off x="11632787" y="6523788"/>
              <a:ext cx="48930" cy="343171"/>
            </a:xfrm>
            <a:custGeom>
              <a:avLst/>
              <a:gdLst/>
              <a:ahLst/>
              <a:cxnLst/>
              <a:rect l="l" t="t" r="r" b="b"/>
              <a:pathLst>
                <a:path w="1855" h="13010" extrusionOk="0">
                  <a:moveTo>
                    <a:pt x="0" y="0"/>
                  </a:moveTo>
                  <a:lnTo>
                    <a:pt x="0" y="0"/>
                  </a:lnTo>
                  <a:cubicBezTo>
                    <a:pt x="183" y="4347"/>
                    <a:pt x="426" y="8693"/>
                    <a:pt x="699" y="13010"/>
                  </a:cubicBezTo>
                  <a:cubicBezTo>
                    <a:pt x="730" y="12949"/>
                    <a:pt x="791" y="12858"/>
                    <a:pt x="882" y="12827"/>
                  </a:cubicBezTo>
                  <a:cubicBezTo>
                    <a:pt x="1216" y="12675"/>
                    <a:pt x="1520" y="12493"/>
                    <a:pt x="1854" y="12341"/>
                  </a:cubicBezTo>
                  <a:cubicBezTo>
                    <a:pt x="1642" y="8572"/>
                    <a:pt x="1429" y="4803"/>
                    <a:pt x="1246" y="1034"/>
                  </a:cubicBezTo>
                  <a:cubicBezTo>
                    <a:pt x="1216" y="760"/>
                    <a:pt x="1216" y="487"/>
                    <a:pt x="1186" y="213"/>
                  </a:cubicBezTo>
                  <a:cubicBezTo>
                    <a:pt x="1034" y="274"/>
                    <a:pt x="912" y="335"/>
                    <a:pt x="760" y="395"/>
                  </a:cubicBezTo>
                  <a:cubicBezTo>
                    <a:pt x="728" y="405"/>
                    <a:pt x="697" y="409"/>
                    <a:pt x="668" y="409"/>
                  </a:cubicBezTo>
                  <a:cubicBezTo>
                    <a:pt x="504" y="409"/>
                    <a:pt x="391" y="272"/>
                    <a:pt x="365" y="92"/>
                  </a:cubicBezTo>
                  <a:cubicBezTo>
                    <a:pt x="243" y="92"/>
                    <a:pt x="122" y="31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54"/>
            <p:cNvSpPr/>
            <p:nvPr/>
          </p:nvSpPr>
          <p:spPr>
            <a:xfrm>
              <a:off x="11601503" y="5854327"/>
              <a:ext cx="61776" cy="660651"/>
            </a:xfrm>
            <a:custGeom>
              <a:avLst/>
              <a:gdLst/>
              <a:ahLst/>
              <a:cxnLst/>
              <a:rect l="l" t="t" r="r" b="b"/>
              <a:pathLst>
                <a:path w="2342" h="25046" extrusionOk="0">
                  <a:moveTo>
                    <a:pt x="913" y="0"/>
                  </a:moveTo>
                  <a:cubicBezTo>
                    <a:pt x="609" y="30"/>
                    <a:pt x="305" y="61"/>
                    <a:pt x="1" y="91"/>
                  </a:cubicBezTo>
                  <a:cubicBezTo>
                    <a:pt x="62" y="4651"/>
                    <a:pt x="305" y="9210"/>
                    <a:pt x="548" y="13739"/>
                  </a:cubicBezTo>
                  <a:cubicBezTo>
                    <a:pt x="761" y="13982"/>
                    <a:pt x="973" y="14225"/>
                    <a:pt x="1217" y="14468"/>
                  </a:cubicBezTo>
                  <a:cubicBezTo>
                    <a:pt x="1426" y="14700"/>
                    <a:pt x="1227" y="14986"/>
                    <a:pt x="986" y="14986"/>
                  </a:cubicBezTo>
                  <a:cubicBezTo>
                    <a:pt x="911" y="14986"/>
                    <a:pt x="833" y="14958"/>
                    <a:pt x="761" y="14894"/>
                  </a:cubicBezTo>
                  <a:cubicBezTo>
                    <a:pt x="700" y="14863"/>
                    <a:pt x="670" y="14803"/>
                    <a:pt x="609" y="14742"/>
                  </a:cubicBezTo>
                  <a:lnTo>
                    <a:pt x="609" y="14742"/>
                  </a:lnTo>
                  <a:cubicBezTo>
                    <a:pt x="761" y="17538"/>
                    <a:pt x="913" y="20304"/>
                    <a:pt x="1065" y="23070"/>
                  </a:cubicBezTo>
                  <a:cubicBezTo>
                    <a:pt x="1065" y="23617"/>
                    <a:pt x="1125" y="24164"/>
                    <a:pt x="1125" y="24712"/>
                  </a:cubicBezTo>
                  <a:cubicBezTo>
                    <a:pt x="1338" y="24772"/>
                    <a:pt x="1521" y="24894"/>
                    <a:pt x="1733" y="24924"/>
                  </a:cubicBezTo>
                  <a:cubicBezTo>
                    <a:pt x="1794" y="24955"/>
                    <a:pt x="1825" y="24985"/>
                    <a:pt x="1855" y="25046"/>
                  </a:cubicBezTo>
                  <a:cubicBezTo>
                    <a:pt x="2037" y="24955"/>
                    <a:pt x="2159" y="24833"/>
                    <a:pt x="2341" y="24742"/>
                  </a:cubicBezTo>
                  <a:cubicBezTo>
                    <a:pt x="2129" y="21095"/>
                    <a:pt x="1946" y="17417"/>
                    <a:pt x="1764" y="13739"/>
                  </a:cubicBezTo>
                  <a:cubicBezTo>
                    <a:pt x="1521" y="13830"/>
                    <a:pt x="1308" y="13891"/>
                    <a:pt x="1065" y="13921"/>
                  </a:cubicBezTo>
                  <a:cubicBezTo>
                    <a:pt x="1044" y="13924"/>
                    <a:pt x="1023" y="13926"/>
                    <a:pt x="1003" y="13926"/>
                  </a:cubicBezTo>
                  <a:cubicBezTo>
                    <a:pt x="625" y="13926"/>
                    <a:pt x="507" y="13397"/>
                    <a:pt x="882" y="13252"/>
                  </a:cubicBezTo>
                  <a:cubicBezTo>
                    <a:pt x="1156" y="13161"/>
                    <a:pt x="1429" y="12979"/>
                    <a:pt x="1703" y="12797"/>
                  </a:cubicBezTo>
                  <a:cubicBezTo>
                    <a:pt x="1521" y="8541"/>
                    <a:pt x="1369" y="4286"/>
                    <a:pt x="130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54"/>
            <p:cNvSpPr/>
            <p:nvPr/>
          </p:nvSpPr>
          <p:spPr>
            <a:xfrm>
              <a:off x="11678473" y="7276628"/>
              <a:ext cx="49748" cy="389675"/>
            </a:xfrm>
            <a:custGeom>
              <a:avLst/>
              <a:gdLst/>
              <a:ahLst/>
              <a:cxnLst/>
              <a:rect l="l" t="t" r="r" b="b"/>
              <a:pathLst>
                <a:path w="1886" h="14773" extrusionOk="0">
                  <a:moveTo>
                    <a:pt x="1095" y="1"/>
                  </a:moveTo>
                  <a:cubicBezTo>
                    <a:pt x="761" y="92"/>
                    <a:pt x="457" y="183"/>
                    <a:pt x="122" y="274"/>
                  </a:cubicBezTo>
                  <a:cubicBezTo>
                    <a:pt x="62" y="274"/>
                    <a:pt x="31" y="274"/>
                    <a:pt x="1" y="244"/>
                  </a:cubicBezTo>
                  <a:lnTo>
                    <a:pt x="1" y="244"/>
                  </a:lnTo>
                  <a:cubicBezTo>
                    <a:pt x="214" y="3527"/>
                    <a:pt x="426" y="6779"/>
                    <a:pt x="639" y="10062"/>
                  </a:cubicBezTo>
                  <a:cubicBezTo>
                    <a:pt x="821" y="10153"/>
                    <a:pt x="852" y="10426"/>
                    <a:pt x="670" y="10578"/>
                  </a:cubicBezTo>
                  <a:cubicBezTo>
                    <a:pt x="730" y="11946"/>
                    <a:pt x="821" y="13344"/>
                    <a:pt x="882" y="14743"/>
                  </a:cubicBezTo>
                  <a:lnTo>
                    <a:pt x="913" y="14743"/>
                  </a:lnTo>
                  <a:cubicBezTo>
                    <a:pt x="913" y="14743"/>
                    <a:pt x="1277" y="14773"/>
                    <a:pt x="1885" y="14773"/>
                  </a:cubicBezTo>
                  <a:cubicBezTo>
                    <a:pt x="1825" y="13162"/>
                    <a:pt x="1764" y="11521"/>
                    <a:pt x="1673" y="9910"/>
                  </a:cubicBezTo>
                  <a:cubicBezTo>
                    <a:pt x="1551" y="9910"/>
                    <a:pt x="1460" y="9910"/>
                    <a:pt x="1369" y="9940"/>
                  </a:cubicBezTo>
                  <a:cubicBezTo>
                    <a:pt x="1125" y="9940"/>
                    <a:pt x="1004" y="9636"/>
                    <a:pt x="1186" y="9484"/>
                  </a:cubicBezTo>
                  <a:cubicBezTo>
                    <a:pt x="1308" y="9363"/>
                    <a:pt x="1460" y="9241"/>
                    <a:pt x="1612" y="9150"/>
                  </a:cubicBezTo>
                  <a:cubicBezTo>
                    <a:pt x="1460" y="6110"/>
                    <a:pt x="1277" y="3040"/>
                    <a:pt x="109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54"/>
            <p:cNvSpPr/>
            <p:nvPr/>
          </p:nvSpPr>
          <p:spPr>
            <a:xfrm>
              <a:off x="11172579" y="6017867"/>
              <a:ext cx="460235" cy="505947"/>
            </a:xfrm>
            <a:custGeom>
              <a:avLst/>
              <a:gdLst/>
              <a:ahLst/>
              <a:cxnLst/>
              <a:rect l="l" t="t" r="r" b="b"/>
              <a:pathLst>
                <a:path w="17448" h="19181" extrusionOk="0">
                  <a:moveTo>
                    <a:pt x="730" y="1"/>
                  </a:moveTo>
                  <a:cubicBezTo>
                    <a:pt x="486" y="244"/>
                    <a:pt x="243" y="487"/>
                    <a:pt x="0" y="730"/>
                  </a:cubicBezTo>
                  <a:cubicBezTo>
                    <a:pt x="2037" y="4074"/>
                    <a:pt x="4377" y="7235"/>
                    <a:pt x="6961" y="10214"/>
                  </a:cubicBezTo>
                  <a:cubicBezTo>
                    <a:pt x="9453" y="13040"/>
                    <a:pt x="13435" y="18177"/>
                    <a:pt x="17447" y="19180"/>
                  </a:cubicBezTo>
                  <a:cubicBezTo>
                    <a:pt x="17417" y="18968"/>
                    <a:pt x="17417" y="18724"/>
                    <a:pt x="17386" y="18512"/>
                  </a:cubicBezTo>
                  <a:cubicBezTo>
                    <a:pt x="13678" y="17113"/>
                    <a:pt x="10061" y="12341"/>
                    <a:pt x="7599" y="9575"/>
                  </a:cubicBezTo>
                  <a:cubicBezTo>
                    <a:pt x="4985" y="6627"/>
                    <a:pt x="2705" y="3375"/>
                    <a:pt x="73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54"/>
            <p:cNvSpPr/>
            <p:nvPr/>
          </p:nvSpPr>
          <p:spPr>
            <a:xfrm>
              <a:off x="11631178" y="6506141"/>
              <a:ext cx="19256" cy="20865"/>
            </a:xfrm>
            <a:custGeom>
              <a:avLst/>
              <a:gdLst/>
              <a:ahLst/>
              <a:cxnLst/>
              <a:rect l="l" t="t" r="r" b="b"/>
              <a:pathLst>
                <a:path w="730" h="791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213"/>
                    <a:pt x="31" y="457"/>
                    <a:pt x="61" y="669"/>
                  </a:cubicBezTo>
                  <a:cubicBezTo>
                    <a:pt x="183" y="700"/>
                    <a:pt x="304" y="761"/>
                    <a:pt x="426" y="791"/>
                  </a:cubicBezTo>
                  <a:cubicBezTo>
                    <a:pt x="396" y="639"/>
                    <a:pt x="426" y="517"/>
                    <a:pt x="578" y="426"/>
                  </a:cubicBezTo>
                  <a:cubicBezTo>
                    <a:pt x="639" y="396"/>
                    <a:pt x="669" y="365"/>
                    <a:pt x="730" y="335"/>
                  </a:cubicBezTo>
                  <a:cubicBezTo>
                    <a:pt x="700" y="274"/>
                    <a:pt x="669" y="244"/>
                    <a:pt x="608" y="213"/>
                  </a:cubicBezTo>
                  <a:cubicBezTo>
                    <a:pt x="396" y="183"/>
                    <a:pt x="213" y="6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54"/>
            <p:cNvSpPr/>
            <p:nvPr/>
          </p:nvSpPr>
          <p:spPr>
            <a:xfrm>
              <a:off x="11025049" y="6393905"/>
              <a:ext cx="628602" cy="504654"/>
            </a:xfrm>
            <a:custGeom>
              <a:avLst/>
              <a:gdLst/>
              <a:ahLst/>
              <a:cxnLst/>
              <a:rect l="l" t="t" r="r" b="b"/>
              <a:pathLst>
                <a:path w="23831" h="19132" extrusionOk="0">
                  <a:moveTo>
                    <a:pt x="152" y="0"/>
                  </a:moveTo>
                  <a:cubicBezTo>
                    <a:pt x="92" y="547"/>
                    <a:pt x="31" y="1064"/>
                    <a:pt x="0" y="1642"/>
                  </a:cubicBezTo>
                  <a:cubicBezTo>
                    <a:pt x="6444" y="9301"/>
                    <a:pt x="13922" y="17265"/>
                    <a:pt x="23618" y="19119"/>
                  </a:cubicBezTo>
                  <a:cubicBezTo>
                    <a:pt x="23644" y="19128"/>
                    <a:pt x="23669" y="19132"/>
                    <a:pt x="23691" y="19132"/>
                  </a:cubicBezTo>
                  <a:cubicBezTo>
                    <a:pt x="23745" y="19132"/>
                    <a:pt x="23788" y="19110"/>
                    <a:pt x="23831" y="19089"/>
                  </a:cubicBezTo>
                  <a:cubicBezTo>
                    <a:pt x="23800" y="18876"/>
                    <a:pt x="23800" y="18663"/>
                    <a:pt x="23770" y="18450"/>
                  </a:cubicBezTo>
                  <a:cubicBezTo>
                    <a:pt x="13496" y="16292"/>
                    <a:pt x="6931" y="7630"/>
                    <a:pt x="15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54"/>
            <p:cNvSpPr/>
            <p:nvPr/>
          </p:nvSpPr>
          <p:spPr>
            <a:xfrm>
              <a:off x="11652834" y="6880570"/>
              <a:ext cx="9628" cy="16855"/>
            </a:xfrm>
            <a:custGeom>
              <a:avLst/>
              <a:gdLst/>
              <a:ahLst/>
              <a:cxnLst/>
              <a:rect l="l" t="t" r="r" b="b"/>
              <a:pathLst>
                <a:path w="365" h="639" extrusionOk="0">
                  <a:moveTo>
                    <a:pt x="0" y="0"/>
                  </a:moveTo>
                  <a:cubicBezTo>
                    <a:pt x="0" y="213"/>
                    <a:pt x="0" y="426"/>
                    <a:pt x="31" y="639"/>
                  </a:cubicBezTo>
                  <a:cubicBezTo>
                    <a:pt x="304" y="517"/>
                    <a:pt x="365" y="92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54"/>
            <p:cNvSpPr/>
            <p:nvPr/>
          </p:nvSpPr>
          <p:spPr>
            <a:xfrm>
              <a:off x="11035469" y="6812410"/>
              <a:ext cx="642239" cy="460235"/>
            </a:xfrm>
            <a:custGeom>
              <a:avLst/>
              <a:gdLst/>
              <a:ahLst/>
              <a:cxnLst/>
              <a:rect l="l" t="t" r="r" b="b"/>
              <a:pathLst>
                <a:path w="24348" h="17448" extrusionOk="0">
                  <a:moveTo>
                    <a:pt x="0" y="1"/>
                  </a:moveTo>
                  <a:lnTo>
                    <a:pt x="0" y="1"/>
                  </a:lnTo>
                  <a:cubicBezTo>
                    <a:pt x="61" y="700"/>
                    <a:pt x="152" y="1369"/>
                    <a:pt x="244" y="2068"/>
                  </a:cubicBezTo>
                  <a:cubicBezTo>
                    <a:pt x="6627" y="9636"/>
                    <a:pt x="14803" y="17417"/>
                    <a:pt x="24226" y="17448"/>
                  </a:cubicBezTo>
                  <a:cubicBezTo>
                    <a:pt x="24256" y="17448"/>
                    <a:pt x="24256" y="17417"/>
                    <a:pt x="24287" y="17387"/>
                  </a:cubicBezTo>
                  <a:cubicBezTo>
                    <a:pt x="24317" y="17387"/>
                    <a:pt x="24317" y="17387"/>
                    <a:pt x="24347" y="17357"/>
                  </a:cubicBezTo>
                  <a:cubicBezTo>
                    <a:pt x="24347" y="17205"/>
                    <a:pt x="24317" y="17022"/>
                    <a:pt x="24317" y="16840"/>
                  </a:cubicBezTo>
                  <a:cubicBezTo>
                    <a:pt x="14317" y="15806"/>
                    <a:pt x="6475" y="781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54"/>
            <p:cNvSpPr/>
            <p:nvPr/>
          </p:nvSpPr>
          <p:spPr>
            <a:xfrm>
              <a:off x="11676890" y="7256581"/>
              <a:ext cx="15246" cy="13664"/>
            </a:xfrm>
            <a:custGeom>
              <a:avLst/>
              <a:gdLst/>
              <a:ahLst/>
              <a:cxnLst/>
              <a:rect l="l" t="t" r="r" b="b"/>
              <a:pathLst>
                <a:path w="578" h="518" extrusionOk="0">
                  <a:moveTo>
                    <a:pt x="0" y="1"/>
                  </a:moveTo>
                  <a:cubicBezTo>
                    <a:pt x="0" y="183"/>
                    <a:pt x="30" y="335"/>
                    <a:pt x="30" y="518"/>
                  </a:cubicBezTo>
                  <a:cubicBezTo>
                    <a:pt x="213" y="426"/>
                    <a:pt x="395" y="366"/>
                    <a:pt x="578" y="274"/>
                  </a:cubicBezTo>
                  <a:cubicBezTo>
                    <a:pt x="547" y="153"/>
                    <a:pt x="486" y="62"/>
                    <a:pt x="334" y="31"/>
                  </a:cubicBezTo>
                  <a:cubicBezTo>
                    <a:pt x="213" y="31"/>
                    <a:pt x="122" y="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54"/>
            <p:cNvSpPr/>
            <p:nvPr/>
          </p:nvSpPr>
          <p:spPr>
            <a:xfrm>
              <a:off x="11187799" y="7340778"/>
              <a:ext cx="508347" cy="228904"/>
            </a:xfrm>
            <a:custGeom>
              <a:avLst/>
              <a:gdLst/>
              <a:ahLst/>
              <a:cxnLst/>
              <a:rect l="l" t="t" r="r" b="b"/>
              <a:pathLst>
                <a:path w="19272" h="8678" extrusionOk="0">
                  <a:moveTo>
                    <a:pt x="1" y="0"/>
                  </a:moveTo>
                  <a:cubicBezTo>
                    <a:pt x="609" y="973"/>
                    <a:pt x="1277" y="1855"/>
                    <a:pt x="1976" y="2675"/>
                  </a:cubicBezTo>
                  <a:cubicBezTo>
                    <a:pt x="5699" y="5574"/>
                    <a:pt x="11045" y="8677"/>
                    <a:pt x="16021" y="8677"/>
                  </a:cubicBezTo>
                  <a:cubicBezTo>
                    <a:pt x="17098" y="8677"/>
                    <a:pt x="18158" y="8532"/>
                    <a:pt x="19180" y="8207"/>
                  </a:cubicBezTo>
                  <a:cubicBezTo>
                    <a:pt x="19211" y="8207"/>
                    <a:pt x="19241" y="8146"/>
                    <a:pt x="19272" y="8146"/>
                  </a:cubicBezTo>
                  <a:cubicBezTo>
                    <a:pt x="19241" y="7964"/>
                    <a:pt x="19241" y="7782"/>
                    <a:pt x="19241" y="7630"/>
                  </a:cubicBezTo>
                  <a:cubicBezTo>
                    <a:pt x="19180" y="7569"/>
                    <a:pt x="19089" y="7569"/>
                    <a:pt x="18998" y="7569"/>
                  </a:cubicBezTo>
                  <a:cubicBezTo>
                    <a:pt x="18028" y="7763"/>
                    <a:pt x="17064" y="7855"/>
                    <a:pt x="16108" y="7855"/>
                  </a:cubicBezTo>
                  <a:cubicBezTo>
                    <a:pt x="10317" y="7855"/>
                    <a:pt x="4801" y="4487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54"/>
            <p:cNvSpPr/>
            <p:nvPr/>
          </p:nvSpPr>
          <p:spPr>
            <a:xfrm>
              <a:off x="11695328" y="7542012"/>
              <a:ext cx="5618" cy="13664"/>
            </a:xfrm>
            <a:custGeom>
              <a:avLst/>
              <a:gdLst/>
              <a:ahLst/>
              <a:cxnLst/>
              <a:rect l="l" t="t" r="r" b="b"/>
              <a:pathLst>
                <a:path w="213" h="518" extrusionOk="0">
                  <a:moveTo>
                    <a:pt x="0" y="1"/>
                  </a:moveTo>
                  <a:cubicBezTo>
                    <a:pt x="0" y="153"/>
                    <a:pt x="0" y="335"/>
                    <a:pt x="31" y="517"/>
                  </a:cubicBezTo>
                  <a:cubicBezTo>
                    <a:pt x="213" y="365"/>
                    <a:pt x="182" y="9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54"/>
            <p:cNvSpPr/>
            <p:nvPr/>
          </p:nvSpPr>
          <p:spPr>
            <a:xfrm>
              <a:off x="11373021" y="5896003"/>
              <a:ext cx="244546" cy="347181"/>
            </a:xfrm>
            <a:custGeom>
              <a:avLst/>
              <a:gdLst/>
              <a:ahLst/>
              <a:cxnLst/>
              <a:rect l="l" t="t" r="r" b="b"/>
              <a:pathLst>
                <a:path w="9271" h="13162" extrusionOk="0">
                  <a:moveTo>
                    <a:pt x="1034" y="1"/>
                  </a:moveTo>
                  <a:cubicBezTo>
                    <a:pt x="699" y="122"/>
                    <a:pt x="334" y="213"/>
                    <a:pt x="0" y="365"/>
                  </a:cubicBezTo>
                  <a:cubicBezTo>
                    <a:pt x="2310" y="5107"/>
                    <a:pt x="5350" y="9484"/>
                    <a:pt x="9271" y="13162"/>
                  </a:cubicBezTo>
                  <a:cubicBezTo>
                    <a:pt x="9240" y="12828"/>
                    <a:pt x="9240" y="12493"/>
                    <a:pt x="9210" y="12159"/>
                  </a:cubicBezTo>
                  <a:cubicBezTo>
                    <a:pt x="5775" y="8451"/>
                    <a:pt x="3131" y="4378"/>
                    <a:pt x="103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54"/>
            <p:cNvSpPr/>
            <p:nvPr/>
          </p:nvSpPr>
          <p:spPr>
            <a:xfrm>
              <a:off x="11615932" y="6216701"/>
              <a:ext cx="23186" cy="32919"/>
            </a:xfrm>
            <a:custGeom>
              <a:avLst/>
              <a:gdLst/>
              <a:ahLst/>
              <a:cxnLst/>
              <a:rect l="l" t="t" r="r" b="b"/>
              <a:pathLst>
                <a:path w="879" h="1248" extrusionOk="0">
                  <a:moveTo>
                    <a:pt x="1" y="1"/>
                  </a:moveTo>
                  <a:lnTo>
                    <a:pt x="1" y="1"/>
                  </a:lnTo>
                  <a:cubicBezTo>
                    <a:pt x="31" y="335"/>
                    <a:pt x="31" y="670"/>
                    <a:pt x="62" y="1004"/>
                  </a:cubicBezTo>
                  <a:cubicBezTo>
                    <a:pt x="123" y="1065"/>
                    <a:pt x="153" y="1125"/>
                    <a:pt x="214" y="1156"/>
                  </a:cubicBezTo>
                  <a:cubicBezTo>
                    <a:pt x="286" y="1220"/>
                    <a:pt x="364" y="1248"/>
                    <a:pt x="439" y="1248"/>
                  </a:cubicBezTo>
                  <a:cubicBezTo>
                    <a:pt x="680" y="1248"/>
                    <a:pt x="879" y="962"/>
                    <a:pt x="670" y="730"/>
                  </a:cubicBezTo>
                  <a:cubicBezTo>
                    <a:pt x="426" y="487"/>
                    <a:pt x="214" y="244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54"/>
            <p:cNvSpPr/>
            <p:nvPr/>
          </p:nvSpPr>
          <p:spPr>
            <a:xfrm>
              <a:off x="11646398" y="6067589"/>
              <a:ext cx="119490" cy="149138"/>
            </a:xfrm>
            <a:custGeom>
              <a:avLst/>
              <a:gdLst/>
              <a:ahLst/>
              <a:cxnLst/>
              <a:rect l="l" t="t" r="r" b="b"/>
              <a:pathLst>
                <a:path w="4530" h="5654" extrusionOk="0">
                  <a:moveTo>
                    <a:pt x="4135" y="0"/>
                  </a:moveTo>
                  <a:cubicBezTo>
                    <a:pt x="2980" y="1672"/>
                    <a:pt x="1460" y="3708"/>
                    <a:pt x="1" y="4712"/>
                  </a:cubicBezTo>
                  <a:cubicBezTo>
                    <a:pt x="31" y="5046"/>
                    <a:pt x="31" y="5350"/>
                    <a:pt x="62" y="5654"/>
                  </a:cubicBezTo>
                  <a:cubicBezTo>
                    <a:pt x="1673" y="5076"/>
                    <a:pt x="3223" y="3313"/>
                    <a:pt x="4530" y="1490"/>
                  </a:cubicBezTo>
                  <a:cubicBezTo>
                    <a:pt x="4408" y="1003"/>
                    <a:pt x="4256" y="487"/>
                    <a:pt x="413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54"/>
            <p:cNvSpPr/>
            <p:nvPr/>
          </p:nvSpPr>
          <p:spPr>
            <a:xfrm>
              <a:off x="11755442" y="5908031"/>
              <a:ext cx="131518" cy="198860"/>
            </a:xfrm>
            <a:custGeom>
              <a:avLst/>
              <a:gdLst/>
              <a:ahLst/>
              <a:cxnLst/>
              <a:rect l="l" t="t" r="r" b="b"/>
              <a:pathLst>
                <a:path w="4986" h="7539" extrusionOk="0">
                  <a:moveTo>
                    <a:pt x="3983" y="1"/>
                  </a:moveTo>
                  <a:cubicBezTo>
                    <a:pt x="3071" y="1520"/>
                    <a:pt x="2129" y="3010"/>
                    <a:pt x="1095" y="4438"/>
                  </a:cubicBezTo>
                  <a:cubicBezTo>
                    <a:pt x="791" y="4864"/>
                    <a:pt x="426" y="5441"/>
                    <a:pt x="1" y="6049"/>
                  </a:cubicBezTo>
                  <a:cubicBezTo>
                    <a:pt x="122" y="6536"/>
                    <a:pt x="274" y="7052"/>
                    <a:pt x="396" y="7539"/>
                  </a:cubicBezTo>
                  <a:cubicBezTo>
                    <a:pt x="1429" y="6140"/>
                    <a:pt x="2311" y="4712"/>
                    <a:pt x="3010" y="3709"/>
                  </a:cubicBezTo>
                  <a:cubicBezTo>
                    <a:pt x="3709" y="2736"/>
                    <a:pt x="4347" y="1672"/>
                    <a:pt x="4986" y="639"/>
                  </a:cubicBezTo>
                  <a:cubicBezTo>
                    <a:pt x="4651" y="426"/>
                    <a:pt x="4347" y="183"/>
                    <a:pt x="398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54"/>
            <p:cNvSpPr/>
            <p:nvPr/>
          </p:nvSpPr>
          <p:spPr>
            <a:xfrm>
              <a:off x="11614930" y="6191853"/>
              <a:ext cx="33104" cy="29807"/>
            </a:xfrm>
            <a:custGeom>
              <a:avLst/>
              <a:gdLst/>
              <a:ahLst/>
              <a:cxnLst/>
              <a:rect l="l" t="t" r="r" b="b"/>
              <a:pathLst>
                <a:path w="1255" h="1130" extrusionOk="0">
                  <a:moveTo>
                    <a:pt x="1194" y="1"/>
                  </a:moveTo>
                  <a:cubicBezTo>
                    <a:pt x="920" y="213"/>
                    <a:pt x="647" y="365"/>
                    <a:pt x="404" y="456"/>
                  </a:cubicBezTo>
                  <a:cubicBezTo>
                    <a:pt x="0" y="629"/>
                    <a:pt x="116" y="1130"/>
                    <a:pt x="517" y="1130"/>
                  </a:cubicBezTo>
                  <a:cubicBezTo>
                    <a:pt x="539" y="1130"/>
                    <a:pt x="562" y="1128"/>
                    <a:pt x="586" y="1125"/>
                  </a:cubicBezTo>
                  <a:cubicBezTo>
                    <a:pt x="799" y="1095"/>
                    <a:pt x="1012" y="1034"/>
                    <a:pt x="1255" y="943"/>
                  </a:cubicBezTo>
                  <a:cubicBezTo>
                    <a:pt x="1224" y="639"/>
                    <a:pt x="1224" y="305"/>
                    <a:pt x="119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54"/>
            <p:cNvSpPr/>
            <p:nvPr/>
          </p:nvSpPr>
          <p:spPr>
            <a:xfrm>
              <a:off x="11663253" y="6387495"/>
              <a:ext cx="170794" cy="141937"/>
            </a:xfrm>
            <a:custGeom>
              <a:avLst/>
              <a:gdLst/>
              <a:ahLst/>
              <a:cxnLst/>
              <a:rect l="l" t="t" r="r" b="b"/>
              <a:pathLst>
                <a:path w="6475" h="5381" extrusionOk="0">
                  <a:moveTo>
                    <a:pt x="6231" y="0"/>
                  </a:moveTo>
                  <a:cubicBezTo>
                    <a:pt x="4377" y="1702"/>
                    <a:pt x="2310" y="3222"/>
                    <a:pt x="0" y="4529"/>
                  </a:cubicBezTo>
                  <a:cubicBezTo>
                    <a:pt x="0" y="4803"/>
                    <a:pt x="31" y="5107"/>
                    <a:pt x="31" y="5380"/>
                  </a:cubicBezTo>
                  <a:cubicBezTo>
                    <a:pt x="2371" y="4468"/>
                    <a:pt x="4529" y="3161"/>
                    <a:pt x="6475" y="1550"/>
                  </a:cubicBezTo>
                  <a:cubicBezTo>
                    <a:pt x="6414" y="1034"/>
                    <a:pt x="6323" y="517"/>
                    <a:pt x="623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54"/>
            <p:cNvSpPr/>
            <p:nvPr/>
          </p:nvSpPr>
          <p:spPr>
            <a:xfrm>
              <a:off x="11827611" y="6114092"/>
              <a:ext cx="239745" cy="314314"/>
            </a:xfrm>
            <a:custGeom>
              <a:avLst/>
              <a:gdLst/>
              <a:ahLst/>
              <a:cxnLst/>
              <a:rect l="l" t="t" r="r" b="b"/>
              <a:pathLst>
                <a:path w="9089" h="11916" extrusionOk="0">
                  <a:moveTo>
                    <a:pt x="8390" y="0"/>
                  </a:moveTo>
                  <a:cubicBezTo>
                    <a:pt x="5958" y="3830"/>
                    <a:pt x="3283" y="7356"/>
                    <a:pt x="0" y="10365"/>
                  </a:cubicBezTo>
                  <a:cubicBezTo>
                    <a:pt x="92" y="10882"/>
                    <a:pt x="183" y="11399"/>
                    <a:pt x="244" y="11915"/>
                  </a:cubicBezTo>
                  <a:cubicBezTo>
                    <a:pt x="3769" y="9028"/>
                    <a:pt x="6687" y="5228"/>
                    <a:pt x="9089" y="1277"/>
                  </a:cubicBezTo>
                  <a:cubicBezTo>
                    <a:pt x="8846" y="851"/>
                    <a:pt x="8633" y="395"/>
                    <a:pt x="839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54"/>
            <p:cNvSpPr/>
            <p:nvPr/>
          </p:nvSpPr>
          <p:spPr>
            <a:xfrm>
              <a:off x="11642415" y="6506959"/>
              <a:ext cx="21656" cy="27644"/>
            </a:xfrm>
            <a:custGeom>
              <a:avLst/>
              <a:gdLst/>
              <a:ahLst/>
              <a:cxnLst/>
              <a:rect l="l" t="t" r="r" b="b"/>
              <a:pathLst>
                <a:path w="821" h="1048" extrusionOk="0">
                  <a:moveTo>
                    <a:pt x="790" y="0"/>
                  </a:moveTo>
                  <a:cubicBezTo>
                    <a:pt x="608" y="91"/>
                    <a:pt x="486" y="213"/>
                    <a:pt x="304" y="304"/>
                  </a:cubicBezTo>
                  <a:cubicBezTo>
                    <a:pt x="449" y="478"/>
                    <a:pt x="318" y="762"/>
                    <a:pt x="68" y="762"/>
                  </a:cubicBezTo>
                  <a:cubicBezTo>
                    <a:pt x="56" y="762"/>
                    <a:pt x="43" y="761"/>
                    <a:pt x="30" y="760"/>
                  </a:cubicBezTo>
                  <a:lnTo>
                    <a:pt x="0" y="760"/>
                  </a:lnTo>
                  <a:cubicBezTo>
                    <a:pt x="26" y="914"/>
                    <a:pt x="139" y="1047"/>
                    <a:pt x="302" y="1047"/>
                  </a:cubicBezTo>
                  <a:cubicBezTo>
                    <a:pt x="332" y="1047"/>
                    <a:pt x="363" y="1043"/>
                    <a:pt x="395" y="1033"/>
                  </a:cubicBezTo>
                  <a:cubicBezTo>
                    <a:pt x="547" y="973"/>
                    <a:pt x="699" y="912"/>
                    <a:pt x="821" y="851"/>
                  </a:cubicBezTo>
                  <a:cubicBezTo>
                    <a:pt x="821" y="578"/>
                    <a:pt x="790" y="304"/>
                    <a:pt x="79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54"/>
            <p:cNvSpPr/>
            <p:nvPr/>
          </p:nvSpPr>
          <p:spPr>
            <a:xfrm>
              <a:off x="11641597" y="6514951"/>
              <a:ext cx="12661" cy="12107"/>
            </a:xfrm>
            <a:custGeom>
              <a:avLst/>
              <a:gdLst/>
              <a:ahLst/>
              <a:cxnLst/>
              <a:rect l="l" t="t" r="r" b="b"/>
              <a:pathLst>
                <a:path w="480" h="459" extrusionOk="0">
                  <a:moveTo>
                    <a:pt x="335" y="1"/>
                  </a:moveTo>
                  <a:cubicBezTo>
                    <a:pt x="274" y="31"/>
                    <a:pt x="244" y="62"/>
                    <a:pt x="183" y="92"/>
                  </a:cubicBezTo>
                  <a:cubicBezTo>
                    <a:pt x="31" y="183"/>
                    <a:pt x="1" y="305"/>
                    <a:pt x="31" y="427"/>
                  </a:cubicBezTo>
                  <a:cubicBezTo>
                    <a:pt x="31" y="457"/>
                    <a:pt x="61" y="457"/>
                    <a:pt x="61" y="457"/>
                  </a:cubicBezTo>
                  <a:cubicBezTo>
                    <a:pt x="74" y="458"/>
                    <a:pt x="87" y="459"/>
                    <a:pt x="99" y="459"/>
                  </a:cubicBezTo>
                  <a:cubicBezTo>
                    <a:pt x="349" y="459"/>
                    <a:pt x="480" y="175"/>
                    <a:pt x="33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54"/>
            <p:cNvSpPr/>
            <p:nvPr/>
          </p:nvSpPr>
          <p:spPr>
            <a:xfrm>
              <a:off x="11650407" y="6866932"/>
              <a:ext cx="1635" cy="10445"/>
            </a:xfrm>
            <a:custGeom>
              <a:avLst/>
              <a:gdLst/>
              <a:ahLst/>
              <a:cxnLst/>
              <a:rect l="l" t="t" r="r" b="b"/>
              <a:pathLst>
                <a:path w="62" h="396" extrusionOk="0">
                  <a:moveTo>
                    <a:pt x="31" y="1"/>
                  </a:moveTo>
                  <a:cubicBezTo>
                    <a:pt x="1" y="153"/>
                    <a:pt x="1" y="274"/>
                    <a:pt x="62" y="396"/>
                  </a:cubicBezTo>
                  <a:cubicBezTo>
                    <a:pt x="62" y="274"/>
                    <a:pt x="62" y="153"/>
                    <a:pt x="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54"/>
            <p:cNvSpPr/>
            <p:nvPr/>
          </p:nvSpPr>
          <p:spPr>
            <a:xfrm>
              <a:off x="11681691" y="6749078"/>
              <a:ext cx="184431" cy="126691"/>
            </a:xfrm>
            <a:custGeom>
              <a:avLst/>
              <a:gdLst/>
              <a:ahLst/>
              <a:cxnLst/>
              <a:rect l="l" t="t" r="r" b="b"/>
              <a:pathLst>
                <a:path w="6992" h="4803" extrusionOk="0">
                  <a:moveTo>
                    <a:pt x="6961" y="0"/>
                  </a:moveTo>
                  <a:cubicBezTo>
                    <a:pt x="4773" y="1399"/>
                    <a:pt x="2432" y="2675"/>
                    <a:pt x="0" y="3800"/>
                  </a:cubicBezTo>
                  <a:cubicBezTo>
                    <a:pt x="31" y="4134"/>
                    <a:pt x="31" y="4469"/>
                    <a:pt x="61" y="4803"/>
                  </a:cubicBezTo>
                  <a:cubicBezTo>
                    <a:pt x="2462" y="3800"/>
                    <a:pt x="4803" y="2645"/>
                    <a:pt x="6991" y="1307"/>
                  </a:cubicBezTo>
                  <a:cubicBezTo>
                    <a:pt x="6991" y="882"/>
                    <a:pt x="6961" y="456"/>
                    <a:pt x="696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54"/>
            <p:cNvSpPr/>
            <p:nvPr/>
          </p:nvSpPr>
          <p:spPr>
            <a:xfrm>
              <a:off x="11865305" y="6486912"/>
              <a:ext cx="315106" cy="297459"/>
            </a:xfrm>
            <a:custGeom>
              <a:avLst/>
              <a:gdLst/>
              <a:ahLst/>
              <a:cxnLst/>
              <a:rect l="l" t="t" r="r" b="b"/>
              <a:pathLst>
                <a:path w="11946" h="11277" extrusionOk="0">
                  <a:moveTo>
                    <a:pt x="11672" y="0"/>
                  </a:moveTo>
                  <a:cubicBezTo>
                    <a:pt x="8268" y="3830"/>
                    <a:pt x="4377" y="7143"/>
                    <a:pt x="0" y="9939"/>
                  </a:cubicBezTo>
                  <a:cubicBezTo>
                    <a:pt x="0" y="10395"/>
                    <a:pt x="30" y="10821"/>
                    <a:pt x="30" y="11277"/>
                  </a:cubicBezTo>
                  <a:cubicBezTo>
                    <a:pt x="4468" y="8632"/>
                    <a:pt x="8450" y="5441"/>
                    <a:pt x="11946" y="1702"/>
                  </a:cubicBezTo>
                  <a:cubicBezTo>
                    <a:pt x="11854" y="1125"/>
                    <a:pt x="11763" y="578"/>
                    <a:pt x="1167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54"/>
            <p:cNvSpPr/>
            <p:nvPr/>
          </p:nvSpPr>
          <p:spPr>
            <a:xfrm>
              <a:off x="11651225" y="6849286"/>
              <a:ext cx="32101" cy="35319"/>
            </a:xfrm>
            <a:custGeom>
              <a:avLst/>
              <a:gdLst/>
              <a:ahLst/>
              <a:cxnLst/>
              <a:rect l="l" t="t" r="r" b="b"/>
              <a:pathLst>
                <a:path w="1217" h="1339" extrusionOk="0">
                  <a:moveTo>
                    <a:pt x="1155" y="1"/>
                  </a:moveTo>
                  <a:cubicBezTo>
                    <a:pt x="821" y="153"/>
                    <a:pt x="517" y="335"/>
                    <a:pt x="183" y="487"/>
                  </a:cubicBezTo>
                  <a:cubicBezTo>
                    <a:pt x="92" y="518"/>
                    <a:pt x="61" y="609"/>
                    <a:pt x="0" y="670"/>
                  </a:cubicBezTo>
                  <a:cubicBezTo>
                    <a:pt x="31" y="822"/>
                    <a:pt x="31" y="943"/>
                    <a:pt x="31" y="1065"/>
                  </a:cubicBezTo>
                  <a:cubicBezTo>
                    <a:pt x="101" y="1229"/>
                    <a:pt x="225" y="1339"/>
                    <a:pt x="390" y="1339"/>
                  </a:cubicBezTo>
                  <a:cubicBezTo>
                    <a:pt x="439" y="1339"/>
                    <a:pt x="492" y="1329"/>
                    <a:pt x="547" y="1308"/>
                  </a:cubicBezTo>
                  <a:cubicBezTo>
                    <a:pt x="760" y="1217"/>
                    <a:pt x="1003" y="1126"/>
                    <a:pt x="1216" y="1004"/>
                  </a:cubicBezTo>
                  <a:cubicBezTo>
                    <a:pt x="1186" y="670"/>
                    <a:pt x="1186" y="335"/>
                    <a:pt x="115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54"/>
            <p:cNvSpPr/>
            <p:nvPr/>
          </p:nvSpPr>
          <p:spPr>
            <a:xfrm>
              <a:off x="11671272" y="7272618"/>
              <a:ext cx="7227" cy="10445"/>
            </a:xfrm>
            <a:custGeom>
              <a:avLst/>
              <a:gdLst/>
              <a:ahLst/>
              <a:cxnLst/>
              <a:rect l="l" t="t" r="r" b="b"/>
              <a:pathLst>
                <a:path w="274" h="396" extrusionOk="0">
                  <a:moveTo>
                    <a:pt x="122" y="1"/>
                  </a:moveTo>
                  <a:cubicBezTo>
                    <a:pt x="0" y="153"/>
                    <a:pt x="91" y="366"/>
                    <a:pt x="274" y="396"/>
                  </a:cubicBezTo>
                  <a:cubicBezTo>
                    <a:pt x="274" y="274"/>
                    <a:pt x="243" y="153"/>
                    <a:pt x="24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54"/>
            <p:cNvSpPr/>
            <p:nvPr/>
          </p:nvSpPr>
          <p:spPr>
            <a:xfrm>
              <a:off x="11706539" y="7179611"/>
              <a:ext cx="142729" cy="97043"/>
            </a:xfrm>
            <a:custGeom>
              <a:avLst/>
              <a:gdLst/>
              <a:ahLst/>
              <a:cxnLst/>
              <a:rect l="l" t="t" r="r" b="b"/>
              <a:pathLst>
                <a:path w="5411" h="3679" extrusionOk="0">
                  <a:moveTo>
                    <a:pt x="5411" y="1"/>
                  </a:moveTo>
                  <a:lnTo>
                    <a:pt x="5411" y="1"/>
                  </a:lnTo>
                  <a:cubicBezTo>
                    <a:pt x="3679" y="1095"/>
                    <a:pt x="1855" y="2007"/>
                    <a:pt x="1" y="2919"/>
                  </a:cubicBezTo>
                  <a:cubicBezTo>
                    <a:pt x="1" y="3162"/>
                    <a:pt x="1" y="3405"/>
                    <a:pt x="31" y="3679"/>
                  </a:cubicBezTo>
                  <a:cubicBezTo>
                    <a:pt x="1855" y="3132"/>
                    <a:pt x="3618" y="2372"/>
                    <a:pt x="5259" y="1429"/>
                  </a:cubicBezTo>
                  <a:cubicBezTo>
                    <a:pt x="5320" y="943"/>
                    <a:pt x="5350" y="487"/>
                    <a:pt x="541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54"/>
            <p:cNvSpPr/>
            <p:nvPr/>
          </p:nvSpPr>
          <p:spPr>
            <a:xfrm>
              <a:off x="11845258" y="6803600"/>
              <a:ext cx="360000" cy="413731"/>
            </a:xfrm>
            <a:custGeom>
              <a:avLst/>
              <a:gdLst/>
              <a:ahLst/>
              <a:cxnLst/>
              <a:rect l="l" t="t" r="r" b="b"/>
              <a:pathLst>
                <a:path w="13648" h="15685" extrusionOk="0">
                  <a:moveTo>
                    <a:pt x="13617" y="0"/>
                  </a:moveTo>
                  <a:cubicBezTo>
                    <a:pt x="11034" y="3526"/>
                    <a:pt x="8511" y="7052"/>
                    <a:pt x="5411" y="10152"/>
                  </a:cubicBezTo>
                  <a:cubicBezTo>
                    <a:pt x="3800" y="11794"/>
                    <a:pt x="2037" y="13101"/>
                    <a:pt x="152" y="14256"/>
                  </a:cubicBezTo>
                  <a:cubicBezTo>
                    <a:pt x="91" y="14742"/>
                    <a:pt x="61" y="15198"/>
                    <a:pt x="0" y="15684"/>
                  </a:cubicBezTo>
                  <a:cubicBezTo>
                    <a:pt x="5623" y="12523"/>
                    <a:pt x="10243" y="7326"/>
                    <a:pt x="13648" y="1946"/>
                  </a:cubicBezTo>
                  <a:cubicBezTo>
                    <a:pt x="13648" y="1307"/>
                    <a:pt x="13648" y="639"/>
                    <a:pt x="1361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54"/>
            <p:cNvSpPr/>
            <p:nvPr/>
          </p:nvSpPr>
          <p:spPr>
            <a:xfrm>
              <a:off x="11677682" y="7256581"/>
              <a:ext cx="29675" cy="27301"/>
            </a:xfrm>
            <a:custGeom>
              <a:avLst/>
              <a:gdLst/>
              <a:ahLst/>
              <a:cxnLst/>
              <a:rect l="l" t="t" r="r" b="b"/>
              <a:pathLst>
                <a:path w="1125" h="1035" extrusionOk="0">
                  <a:moveTo>
                    <a:pt x="1064" y="1"/>
                  </a:moveTo>
                  <a:cubicBezTo>
                    <a:pt x="912" y="92"/>
                    <a:pt x="730" y="183"/>
                    <a:pt x="548" y="274"/>
                  </a:cubicBezTo>
                  <a:cubicBezTo>
                    <a:pt x="608" y="426"/>
                    <a:pt x="517" y="639"/>
                    <a:pt x="304" y="639"/>
                  </a:cubicBezTo>
                  <a:cubicBezTo>
                    <a:pt x="213" y="639"/>
                    <a:pt x="92" y="609"/>
                    <a:pt x="0" y="609"/>
                  </a:cubicBezTo>
                  <a:cubicBezTo>
                    <a:pt x="0" y="761"/>
                    <a:pt x="31" y="882"/>
                    <a:pt x="31" y="1004"/>
                  </a:cubicBezTo>
                  <a:cubicBezTo>
                    <a:pt x="61" y="1034"/>
                    <a:pt x="92" y="1034"/>
                    <a:pt x="152" y="1034"/>
                  </a:cubicBezTo>
                  <a:cubicBezTo>
                    <a:pt x="456" y="943"/>
                    <a:pt x="791" y="852"/>
                    <a:pt x="1125" y="761"/>
                  </a:cubicBezTo>
                  <a:cubicBezTo>
                    <a:pt x="1095" y="487"/>
                    <a:pt x="1095" y="244"/>
                    <a:pt x="106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54"/>
            <p:cNvSpPr/>
            <p:nvPr/>
          </p:nvSpPr>
          <p:spPr>
            <a:xfrm>
              <a:off x="11674464" y="7270218"/>
              <a:ext cx="3244" cy="2427"/>
            </a:xfrm>
            <a:custGeom>
              <a:avLst/>
              <a:gdLst/>
              <a:ahLst/>
              <a:cxnLst/>
              <a:rect l="l" t="t" r="r" b="b"/>
              <a:pathLst>
                <a:path w="123" h="92" extrusionOk="0">
                  <a:moveTo>
                    <a:pt x="122" y="1"/>
                  </a:moveTo>
                  <a:cubicBezTo>
                    <a:pt x="92" y="31"/>
                    <a:pt x="92" y="31"/>
                    <a:pt x="62" y="31"/>
                  </a:cubicBezTo>
                  <a:cubicBezTo>
                    <a:pt x="31" y="61"/>
                    <a:pt x="31" y="92"/>
                    <a:pt x="1" y="92"/>
                  </a:cubicBezTo>
                  <a:lnTo>
                    <a:pt x="122" y="92"/>
                  </a:lnTo>
                  <a:cubicBezTo>
                    <a:pt x="122" y="61"/>
                    <a:pt x="122" y="31"/>
                    <a:pt x="12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54"/>
            <p:cNvSpPr/>
            <p:nvPr/>
          </p:nvSpPr>
          <p:spPr>
            <a:xfrm>
              <a:off x="11677682" y="7263808"/>
              <a:ext cx="16064" cy="9654"/>
            </a:xfrm>
            <a:custGeom>
              <a:avLst/>
              <a:gdLst/>
              <a:ahLst/>
              <a:cxnLst/>
              <a:rect l="l" t="t" r="r" b="b"/>
              <a:pathLst>
                <a:path w="609" h="366" extrusionOk="0">
                  <a:moveTo>
                    <a:pt x="548" y="0"/>
                  </a:moveTo>
                  <a:lnTo>
                    <a:pt x="548" y="0"/>
                  </a:lnTo>
                  <a:cubicBezTo>
                    <a:pt x="365" y="92"/>
                    <a:pt x="183" y="183"/>
                    <a:pt x="0" y="244"/>
                  </a:cubicBezTo>
                  <a:cubicBezTo>
                    <a:pt x="0" y="274"/>
                    <a:pt x="0" y="304"/>
                    <a:pt x="0" y="335"/>
                  </a:cubicBezTo>
                  <a:cubicBezTo>
                    <a:pt x="92" y="335"/>
                    <a:pt x="183" y="365"/>
                    <a:pt x="304" y="365"/>
                  </a:cubicBezTo>
                  <a:cubicBezTo>
                    <a:pt x="517" y="365"/>
                    <a:pt x="608" y="152"/>
                    <a:pt x="54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54"/>
            <p:cNvSpPr/>
            <p:nvPr/>
          </p:nvSpPr>
          <p:spPr>
            <a:xfrm>
              <a:off x="11720967" y="7497909"/>
              <a:ext cx="72987" cy="40120"/>
            </a:xfrm>
            <a:custGeom>
              <a:avLst/>
              <a:gdLst/>
              <a:ahLst/>
              <a:cxnLst/>
              <a:rect l="l" t="t" r="r" b="b"/>
              <a:pathLst>
                <a:path w="2767" h="1521" extrusionOk="0">
                  <a:moveTo>
                    <a:pt x="2767" y="1"/>
                  </a:moveTo>
                  <a:cubicBezTo>
                    <a:pt x="1794" y="183"/>
                    <a:pt x="821" y="275"/>
                    <a:pt x="1" y="761"/>
                  </a:cubicBezTo>
                  <a:cubicBezTo>
                    <a:pt x="31" y="1004"/>
                    <a:pt x="31" y="1247"/>
                    <a:pt x="62" y="1521"/>
                  </a:cubicBezTo>
                  <a:cubicBezTo>
                    <a:pt x="913" y="1460"/>
                    <a:pt x="1703" y="1338"/>
                    <a:pt x="2493" y="1186"/>
                  </a:cubicBezTo>
                  <a:cubicBezTo>
                    <a:pt x="2584" y="791"/>
                    <a:pt x="2676" y="396"/>
                    <a:pt x="2767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54"/>
            <p:cNvSpPr/>
            <p:nvPr/>
          </p:nvSpPr>
          <p:spPr>
            <a:xfrm>
              <a:off x="11786726" y="7208495"/>
              <a:ext cx="388883" cy="320724"/>
            </a:xfrm>
            <a:custGeom>
              <a:avLst/>
              <a:gdLst/>
              <a:ahLst/>
              <a:cxnLst/>
              <a:rect l="l" t="t" r="r" b="b"/>
              <a:pathLst>
                <a:path w="14743" h="12159" extrusionOk="0">
                  <a:moveTo>
                    <a:pt x="14742" y="0"/>
                  </a:moveTo>
                  <a:lnTo>
                    <a:pt x="14742" y="0"/>
                  </a:lnTo>
                  <a:cubicBezTo>
                    <a:pt x="13557" y="1277"/>
                    <a:pt x="12341" y="2523"/>
                    <a:pt x="11186" y="3800"/>
                  </a:cubicBezTo>
                  <a:cubicBezTo>
                    <a:pt x="8450" y="6778"/>
                    <a:pt x="5380" y="9453"/>
                    <a:pt x="1459" y="10699"/>
                  </a:cubicBezTo>
                  <a:cubicBezTo>
                    <a:pt x="1064" y="10851"/>
                    <a:pt x="669" y="10912"/>
                    <a:pt x="274" y="10973"/>
                  </a:cubicBezTo>
                  <a:cubicBezTo>
                    <a:pt x="183" y="11368"/>
                    <a:pt x="91" y="11763"/>
                    <a:pt x="0" y="12158"/>
                  </a:cubicBezTo>
                  <a:cubicBezTo>
                    <a:pt x="3526" y="11459"/>
                    <a:pt x="6505" y="9879"/>
                    <a:pt x="9453" y="7417"/>
                  </a:cubicBezTo>
                  <a:cubicBezTo>
                    <a:pt x="10973" y="6170"/>
                    <a:pt x="12462" y="4833"/>
                    <a:pt x="13921" y="3435"/>
                  </a:cubicBezTo>
                  <a:cubicBezTo>
                    <a:pt x="14225" y="2401"/>
                    <a:pt x="14499" y="1246"/>
                    <a:pt x="1474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54"/>
            <p:cNvSpPr/>
            <p:nvPr/>
          </p:nvSpPr>
          <p:spPr>
            <a:xfrm>
              <a:off x="11704930" y="7517955"/>
              <a:ext cx="17673" cy="20891"/>
            </a:xfrm>
            <a:custGeom>
              <a:avLst/>
              <a:gdLst/>
              <a:ahLst/>
              <a:cxnLst/>
              <a:rect l="l" t="t" r="r" b="b"/>
              <a:pathLst>
                <a:path w="670" h="792" extrusionOk="0">
                  <a:moveTo>
                    <a:pt x="609" y="1"/>
                  </a:moveTo>
                  <a:cubicBezTo>
                    <a:pt x="457" y="92"/>
                    <a:pt x="305" y="214"/>
                    <a:pt x="183" y="335"/>
                  </a:cubicBezTo>
                  <a:cubicBezTo>
                    <a:pt x="1" y="487"/>
                    <a:pt x="122" y="791"/>
                    <a:pt x="366" y="791"/>
                  </a:cubicBezTo>
                  <a:cubicBezTo>
                    <a:pt x="457" y="761"/>
                    <a:pt x="548" y="761"/>
                    <a:pt x="670" y="761"/>
                  </a:cubicBezTo>
                  <a:cubicBezTo>
                    <a:pt x="639" y="518"/>
                    <a:pt x="639" y="244"/>
                    <a:pt x="60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54"/>
            <p:cNvSpPr/>
            <p:nvPr/>
          </p:nvSpPr>
          <p:spPr>
            <a:xfrm>
              <a:off x="12508309" y="7907630"/>
              <a:ext cx="232518" cy="337553"/>
            </a:xfrm>
            <a:custGeom>
              <a:avLst/>
              <a:gdLst/>
              <a:ahLst/>
              <a:cxnLst/>
              <a:rect l="l" t="t" r="r" b="b"/>
              <a:pathLst>
                <a:path w="8815" h="12797" extrusionOk="0">
                  <a:moveTo>
                    <a:pt x="8815" y="0"/>
                  </a:moveTo>
                  <a:cubicBezTo>
                    <a:pt x="5836" y="699"/>
                    <a:pt x="2858" y="1368"/>
                    <a:pt x="0" y="2189"/>
                  </a:cubicBezTo>
                  <a:lnTo>
                    <a:pt x="1155" y="12797"/>
                  </a:lnTo>
                  <a:lnTo>
                    <a:pt x="6839" y="12797"/>
                  </a:lnTo>
                  <a:lnTo>
                    <a:pt x="8815" y="0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54"/>
            <p:cNvSpPr/>
            <p:nvPr/>
          </p:nvSpPr>
          <p:spPr>
            <a:xfrm>
              <a:off x="12493881" y="7753691"/>
              <a:ext cx="270211" cy="211679"/>
            </a:xfrm>
            <a:custGeom>
              <a:avLst/>
              <a:gdLst/>
              <a:ahLst/>
              <a:cxnLst/>
              <a:rect l="l" t="t" r="r" b="b"/>
              <a:pathLst>
                <a:path w="10244" h="8025" extrusionOk="0">
                  <a:moveTo>
                    <a:pt x="10244" y="0"/>
                  </a:moveTo>
                  <a:lnTo>
                    <a:pt x="0" y="3009"/>
                  </a:lnTo>
                  <a:lnTo>
                    <a:pt x="547" y="8025"/>
                  </a:lnTo>
                  <a:cubicBezTo>
                    <a:pt x="3405" y="7204"/>
                    <a:pt x="6383" y="6535"/>
                    <a:pt x="9362" y="5836"/>
                  </a:cubicBezTo>
                  <a:lnTo>
                    <a:pt x="10244" y="0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54"/>
            <p:cNvSpPr/>
            <p:nvPr/>
          </p:nvSpPr>
          <p:spPr>
            <a:xfrm>
              <a:off x="12340733" y="6323345"/>
              <a:ext cx="183640" cy="307905"/>
            </a:xfrm>
            <a:custGeom>
              <a:avLst/>
              <a:gdLst/>
              <a:ahLst/>
              <a:cxnLst/>
              <a:rect l="l" t="t" r="r" b="b"/>
              <a:pathLst>
                <a:path w="6962" h="11673" extrusionOk="0">
                  <a:moveTo>
                    <a:pt x="6505" y="0"/>
                  </a:moveTo>
                  <a:cubicBezTo>
                    <a:pt x="4043" y="213"/>
                    <a:pt x="1885" y="639"/>
                    <a:pt x="1" y="1277"/>
                  </a:cubicBezTo>
                  <a:cubicBezTo>
                    <a:pt x="1764" y="5016"/>
                    <a:pt x="4013" y="8511"/>
                    <a:pt x="6961" y="11672"/>
                  </a:cubicBezTo>
                  <a:cubicBezTo>
                    <a:pt x="6749" y="7782"/>
                    <a:pt x="6566" y="3891"/>
                    <a:pt x="65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54"/>
            <p:cNvSpPr/>
            <p:nvPr/>
          </p:nvSpPr>
          <p:spPr>
            <a:xfrm>
              <a:off x="12022436" y="6477284"/>
              <a:ext cx="533195" cy="721609"/>
            </a:xfrm>
            <a:custGeom>
              <a:avLst/>
              <a:gdLst/>
              <a:ahLst/>
              <a:cxnLst/>
              <a:rect l="l" t="t" r="r" b="b"/>
              <a:pathLst>
                <a:path w="20214" h="27357" extrusionOk="0">
                  <a:moveTo>
                    <a:pt x="4651" y="0"/>
                  </a:moveTo>
                  <a:cubicBezTo>
                    <a:pt x="2007" y="2888"/>
                    <a:pt x="548" y="6809"/>
                    <a:pt x="1" y="11581"/>
                  </a:cubicBezTo>
                  <a:cubicBezTo>
                    <a:pt x="5806" y="18116"/>
                    <a:pt x="11429" y="25533"/>
                    <a:pt x="20214" y="27356"/>
                  </a:cubicBezTo>
                  <a:cubicBezTo>
                    <a:pt x="20214" y="27326"/>
                    <a:pt x="20214" y="27296"/>
                    <a:pt x="20214" y="27265"/>
                  </a:cubicBezTo>
                  <a:cubicBezTo>
                    <a:pt x="20153" y="27174"/>
                    <a:pt x="20153" y="27052"/>
                    <a:pt x="20183" y="26931"/>
                  </a:cubicBezTo>
                  <a:cubicBezTo>
                    <a:pt x="19971" y="23223"/>
                    <a:pt x="19758" y="19514"/>
                    <a:pt x="19575" y="15806"/>
                  </a:cubicBezTo>
                  <a:cubicBezTo>
                    <a:pt x="16171" y="14925"/>
                    <a:pt x="12736" y="10548"/>
                    <a:pt x="10609" y="8116"/>
                  </a:cubicBezTo>
                  <a:cubicBezTo>
                    <a:pt x="8390" y="5563"/>
                    <a:pt x="6384" y="2858"/>
                    <a:pt x="46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54"/>
            <p:cNvSpPr/>
            <p:nvPr/>
          </p:nvSpPr>
          <p:spPr>
            <a:xfrm>
              <a:off x="12541967" y="6320575"/>
              <a:ext cx="101870" cy="289810"/>
            </a:xfrm>
            <a:custGeom>
              <a:avLst/>
              <a:gdLst/>
              <a:ahLst/>
              <a:cxnLst/>
              <a:rect l="l" t="t" r="r" b="b"/>
              <a:pathLst>
                <a:path w="3862" h="10987" extrusionOk="0">
                  <a:moveTo>
                    <a:pt x="1048" y="1"/>
                  </a:moveTo>
                  <a:cubicBezTo>
                    <a:pt x="703" y="1"/>
                    <a:pt x="345" y="14"/>
                    <a:pt x="1" y="14"/>
                  </a:cubicBezTo>
                  <a:cubicBezTo>
                    <a:pt x="31" y="3692"/>
                    <a:pt x="183" y="7340"/>
                    <a:pt x="335" y="10987"/>
                  </a:cubicBezTo>
                  <a:cubicBezTo>
                    <a:pt x="1582" y="10106"/>
                    <a:pt x="2889" y="8373"/>
                    <a:pt x="3861" y="6944"/>
                  </a:cubicBezTo>
                  <a:cubicBezTo>
                    <a:pt x="3071" y="4209"/>
                    <a:pt x="2281" y="1899"/>
                    <a:pt x="1551" y="14"/>
                  </a:cubicBezTo>
                  <a:cubicBezTo>
                    <a:pt x="1389" y="4"/>
                    <a:pt x="1220" y="1"/>
                    <a:pt x="10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54"/>
            <p:cNvSpPr/>
            <p:nvPr/>
          </p:nvSpPr>
          <p:spPr>
            <a:xfrm>
              <a:off x="12011225" y="6819638"/>
              <a:ext cx="565243" cy="701562"/>
            </a:xfrm>
            <a:custGeom>
              <a:avLst/>
              <a:gdLst/>
              <a:ahLst/>
              <a:cxnLst/>
              <a:rect l="l" t="t" r="r" b="b"/>
              <a:pathLst>
                <a:path w="21429" h="26597" extrusionOk="0">
                  <a:moveTo>
                    <a:pt x="304" y="0"/>
                  </a:moveTo>
                  <a:lnTo>
                    <a:pt x="304" y="0"/>
                  </a:lnTo>
                  <a:cubicBezTo>
                    <a:pt x="0" y="3617"/>
                    <a:pt x="152" y="7690"/>
                    <a:pt x="638" y="12189"/>
                  </a:cubicBezTo>
                  <a:cubicBezTo>
                    <a:pt x="6170" y="18846"/>
                    <a:pt x="12888" y="25715"/>
                    <a:pt x="21429" y="26596"/>
                  </a:cubicBezTo>
                  <a:cubicBezTo>
                    <a:pt x="21186" y="22706"/>
                    <a:pt x="20943" y="18815"/>
                    <a:pt x="20669" y="14925"/>
                  </a:cubicBezTo>
                  <a:cubicBezTo>
                    <a:pt x="20648" y="14946"/>
                    <a:pt x="20611" y="14967"/>
                    <a:pt x="20570" y="14967"/>
                  </a:cubicBezTo>
                  <a:cubicBezTo>
                    <a:pt x="20553" y="14967"/>
                    <a:pt x="20535" y="14964"/>
                    <a:pt x="20517" y="14955"/>
                  </a:cubicBezTo>
                  <a:cubicBezTo>
                    <a:pt x="12219" y="13374"/>
                    <a:pt x="5806" y="6566"/>
                    <a:pt x="3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54"/>
            <p:cNvSpPr/>
            <p:nvPr/>
          </p:nvSpPr>
          <p:spPr>
            <a:xfrm>
              <a:off x="12161155" y="6365021"/>
              <a:ext cx="376829" cy="513966"/>
            </a:xfrm>
            <a:custGeom>
              <a:avLst/>
              <a:gdLst/>
              <a:ahLst/>
              <a:cxnLst/>
              <a:rect l="l" t="t" r="r" b="b"/>
              <a:pathLst>
                <a:path w="14286" h="19485" extrusionOk="0">
                  <a:moveTo>
                    <a:pt x="5897" y="1"/>
                  </a:moveTo>
                  <a:cubicBezTo>
                    <a:pt x="3526" y="882"/>
                    <a:pt x="1581" y="2098"/>
                    <a:pt x="0" y="3618"/>
                  </a:cubicBezTo>
                  <a:cubicBezTo>
                    <a:pt x="1733" y="6536"/>
                    <a:pt x="3648" y="9302"/>
                    <a:pt x="5897" y="11825"/>
                  </a:cubicBezTo>
                  <a:cubicBezTo>
                    <a:pt x="7994" y="14196"/>
                    <a:pt x="11125" y="18269"/>
                    <a:pt x="14286" y="19485"/>
                  </a:cubicBezTo>
                  <a:cubicBezTo>
                    <a:pt x="14256" y="18998"/>
                    <a:pt x="14225" y="18542"/>
                    <a:pt x="14195" y="18056"/>
                  </a:cubicBezTo>
                  <a:cubicBezTo>
                    <a:pt x="14104" y="15716"/>
                    <a:pt x="13952" y="13345"/>
                    <a:pt x="13830" y="10943"/>
                  </a:cubicBezTo>
                  <a:cubicBezTo>
                    <a:pt x="10487" y="7813"/>
                    <a:pt x="7873" y="4074"/>
                    <a:pt x="58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54"/>
            <p:cNvSpPr/>
            <p:nvPr/>
          </p:nvSpPr>
          <p:spPr>
            <a:xfrm>
              <a:off x="12582061" y="7116279"/>
              <a:ext cx="159584" cy="404921"/>
            </a:xfrm>
            <a:custGeom>
              <a:avLst/>
              <a:gdLst/>
              <a:ahLst/>
              <a:cxnLst/>
              <a:rect l="l" t="t" r="r" b="b"/>
              <a:pathLst>
                <a:path w="6050" h="15351" extrusionOk="0">
                  <a:moveTo>
                    <a:pt x="5958" y="1"/>
                  </a:moveTo>
                  <a:lnTo>
                    <a:pt x="5958" y="1"/>
                  </a:lnTo>
                  <a:cubicBezTo>
                    <a:pt x="4043" y="1125"/>
                    <a:pt x="2068" y="2128"/>
                    <a:pt x="1" y="3010"/>
                  </a:cubicBezTo>
                  <a:cubicBezTo>
                    <a:pt x="244" y="7113"/>
                    <a:pt x="517" y="11247"/>
                    <a:pt x="761" y="15350"/>
                  </a:cubicBezTo>
                  <a:cubicBezTo>
                    <a:pt x="2372" y="14560"/>
                    <a:pt x="3922" y="13770"/>
                    <a:pt x="5381" y="12858"/>
                  </a:cubicBezTo>
                  <a:cubicBezTo>
                    <a:pt x="5898" y="8359"/>
                    <a:pt x="6050" y="4074"/>
                    <a:pt x="59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54"/>
            <p:cNvSpPr/>
            <p:nvPr/>
          </p:nvSpPr>
          <p:spPr>
            <a:xfrm>
              <a:off x="12602925" y="7487489"/>
              <a:ext cx="117881" cy="257392"/>
            </a:xfrm>
            <a:custGeom>
              <a:avLst/>
              <a:gdLst/>
              <a:ahLst/>
              <a:cxnLst/>
              <a:rect l="l" t="t" r="r" b="b"/>
              <a:pathLst>
                <a:path w="4469" h="9758" extrusionOk="0">
                  <a:moveTo>
                    <a:pt x="4468" y="1"/>
                  </a:moveTo>
                  <a:lnTo>
                    <a:pt x="4468" y="1"/>
                  </a:lnTo>
                  <a:cubicBezTo>
                    <a:pt x="3040" y="791"/>
                    <a:pt x="1550" y="1460"/>
                    <a:pt x="0" y="1916"/>
                  </a:cubicBezTo>
                  <a:cubicBezTo>
                    <a:pt x="152" y="4530"/>
                    <a:pt x="304" y="7144"/>
                    <a:pt x="456" y="9758"/>
                  </a:cubicBezTo>
                  <a:cubicBezTo>
                    <a:pt x="1155" y="9332"/>
                    <a:pt x="1976" y="9241"/>
                    <a:pt x="2796" y="9119"/>
                  </a:cubicBezTo>
                  <a:cubicBezTo>
                    <a:pt x="3526" y="6019"/>
                    <a:pt x="4103" y="2949"/>
                    <a:pt x="44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54"/>
            <p:cNvSpPr/>
            <p:nvPr/>
          </p:nvSpPr>
          <p:spPr>
            <a:xfrm>
              <a:off x="12551595" y="6537425"/>
              <a:ext cx="153965" cy="342354"/>
            </a:xfrm>
            <a:custGeom>
              <a:avLst/>
              <a:gdLst/>
              <a:ahLst/>
              <a:cxnLst/>
              <a:rect l="l" t="t" r="r" b="b"/>
              <a:pathLst>
                <a:path w="5837" h="12979" extrusionOk="0">
                  <a:moveTo>
                    <a:pt x="3861" y="0"/>
                  </a:moveTo>
                  <a:cubicBezTo>
                    <a:pt x="2706" y="1550"/>
                    <a:pt x="1399" y="3040"/>
                    <a:pt x="1" y="3556"/>
                  </a:cubicBezTo>
                  <a:cubicBezTo>
                    <a:pt x="183" y="6717"/>
                    <a:pt x="335" y="9848"/>
                    <a:pt x="517" y="12979"/>
                  </a:cubicBezTo>
                  <a:cubicBezTo>
                    <a:pt x="2493" y="11854"/>
                    <a:pt x="4256" y="10547"/>
                    <a:pt x="5837" y="9088"/>
                  </a:cubicBezTo>
                  <a:cubicBezTo>
                    <a:pt x="5290" y="5745"/>
                    <a:pt x="4590" y="2705"/>
                    <a:pt x="38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54"/>
            <p:cNvSpPr/>
            <p:nvPr/>
          </p:nvSpPr>
          <p:spPr>
            <a:xfrm>
              <a:off x="12566023" y="6812410"/>
              <a:ext cx="171612" cy="360026"/>
            </a:xfrm>
            <a:custGeom>
              <a:avLst/>
              <a:gdLst/>
              <a:ahLst/>
              <a:cxnLst/>
              <a:rect l="l" t="t" r="r" b="b"/>
              <a:pathLst>
                <a:path w="6506" h="13649" extrusionOk="0">
                  <a:moveTo>
                    <a:pt x="5502" y="1"/>
                  </a:moveTo>
                  <a:cubicBezTo>
                    <a:pt x="3831" y="1369"/>
                    <a:pt x="2007" y="2493"/>
                    <a:pt x="1" y="3283"/>
                  </a:cubicBezTo>
                  <a:cubicBezTo>
                    <a:pt x="1" y="3496"/>
                    <a:pt x="31" y="3739"/>
                    <a:pt x="31" y="3983"/>
                  </a:cubicBezTo>
                  <a:cubicBezTo>
                    <a:pt x="183" y="7204"/>
                    <a:pt x="366" y="10426"/>
                    <a:pt x="578" y="13648"/>
                  </a:cubicBezTo>
                  <a:cubicBezTo>
                    <a:pt x="2645" y="12676"/>
                    <a:pt x="4621" y="11612"/>
                    <a:pt x="6506" y="10396"/>
                  </a:cubicBezTo>
                  <a:cubicBezTo>
                    <a:pt x="6354" y="6718"/>
                    <a:pt x="6019" y="3223"/>
                    <a:pt x="55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54"/>
            <p:cNvSpPr/>
            <p:nvPr/>
          </p:nvSpPr>
          <p:spPr>
            <a:xfrm>
              <a:off x="12615745" y="7753691"/>
              <a:ext cx="55340" cy="117881"/>
            </a:xfrm>
            <a:custGeom>
              <a:avLst/>
              <a:gdLst/>
              <a:ahLst/>
              <a:cxnLst/>
              <a:rect l="l" t="t" r="r" b="b"/>
              <a:pathLst>
                <a:path w="2098" h="4469" extrusionOk="0">
                  <a:moveTo>
                    <a:pt x="2098" y="0"/>
                  </a:moveTo>
                  <a:cubicBezTo>
                    <a:pt x="1399" y="152"/>
                    <a:pt x="730" y="243"/>
                    <a:pt x="0" y="304"/>
                  </a:cubicBezTo>
                  <a:cubicBezTo>
                    <a:pt x="61" y="1672"/>
                    <a:pt x="122" y="3070"/>
                    <a:pt x="183" y="4468"/>
                  </a:cubicBezTo>
                  <a:lnTo>
                    <a:pt x="851" y="4468"/>
                  </a:lnTo>
                  <a:cubicBezTo>
                    <a:pt x="1307" y="2979"/>
                    <a:pt x="1703" y="1490"/>
                    <a:pt x="2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54"/>
            <p:cNvSpPr/>
            <p:nvPr/>
          </p:nvSpPr>
          <p:spPr>
            <a:xfrm>
              <a:off x="12202831" y="7653457"/>
              <a:ext cx="395293" cy="217298"/>
            </a:xfrm>
            <a:custGeom>
              <a:avLst/>
              <a:gdLst/>
              <a:ahLst/>
              <a:cxnLst/>
              <a:rect l="l" t="t" r="r" b="b"/>
              <a:pathLst>
                <a:path w="14986" h="8238" extrusionOk="0">
                  <a:moveTo>
                    <a:pt x="1" y="1"/>
                  </a:moveTo>
                  <a:lnTo>
                    <a:pt x="1" y="1"/>
                  </a:lnTo>
                  <a:cubicBezTo>
                    <a:pt x="6141" y="7326"/>
                    <a:pt x="14560" y="8207"/>
                    <a:pt x="14986" y="8238"/>
                  </a:cubicBezTo>
                  <a:cubicBezTo>
                    <a:pt x="14925" y="7052"/>
                    <a:pt x="14864" y="5867"/>
                    <a:pt x="14803" y="4682"/>
                  </a:cubicBezTo>
                  <a:cubicBezTo>
                    <a:pt x="14773" y="4682"/>
                    <a:pt x="14743" y="4712"/>
                    <a:pt x="14712" y="4742"/>
                  </a:cubicBezTo>
                  <a:cubicBezTo>
                    <a:pt x="13841" y="5017"/>
                    <a:pt x="12938" y="5140"/>
                    <a:pt x="12022" y="5140"/>
                  </a:cubicBezTo>
                  <a:cubicBezTo>
                    <a:pt x="7756" y="5140"/>
                    <a:pt x="3178" y="2477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54"/>
            <p:cNvSpPr/>
            <p:nvPr/>
          </p:nvSpPr>
          <p:spPr>
            <a:xfrm>
              <a:off x="12032855" y="7187630"/>
              <a:ext cx="559651" cy="582811"/>
            </a:xfrm>
            <a:custGeom>
              <a:avLst/>
              <a:gdLst/>
              <a:ahLst/>
              <a:cxnLst/>
              <a:rect l="l" t="t" r="r" b="b"/>
              <a:pathLst>
                <a:path w="21217" h="22095" extrusionOk="0">
                  <a:moveTo>
                    <a:pt x="1" y="1"/>
                  </a:moveTo>
                  <a:cubicBezTo>
                    <a:pt x="153" y="1095"/>
                    <a:pt x="274" y="2189"/>
                    <a:pt x="457" y="3344"/>
                  </a:cubicBezTo>
                  <a:cubicBezTo>
                    <a:pt x="1156" y="8390"/>
                    <a:pt x="2767" y="12311"/>
                    <a:pt x="4742" y="15351"/>
                  </a:cubicBezTo>
                  <a:cubicBezTo>
                    <a:pt x="8870" y="19217"/>
                    <a:pt x="13603" y="22095"/>
                    <a:pt x="18556" y="22095"/>
                  </a:cubicBezTo>
                  <a:cubicBezTo>
                    <a:pt x="19367" y="22095"/>
                    <a:pt x="20183" y="22018"/>
                    <a:pt x="21004" y="21855"/>
                  </a:cubicBezTo>
                  <a:cubicBezTo>
                    <a:pt x="21031" y="21846"/>
                    <a:pt x="21055" y="21843"/>
                    <a:pt x="21077" y="21843"/>
                  </a:cubicBezTo>
                  <a:cubicBezTo>
                    <a:pt x="21131" y="21843"/>
                    <a:pt x="21174" y="21864"/>
                    <a:pt x="21217" y="21886"/>
                  </a:cubicBezTo>
                  <a:cubicBezTo>
                    <a:pt x="21035" y="19089"/>
                    <a:pt x="20852" y="16293"/>
                    <a:pt x="20670" y="13496"/>
                  </a:cubicBezTo>
                  <a:cubicBezTo>
                    <a:pt x="20518" y="13466"/>
                    <a:pt x="20427" y="13284"/>
                    <a:pt x="20548" y="13162"/>
                  </a:cubicBezTo>
                  <a:cubicBezTo>
                    <a:pt x="12493" y="13132"/>
                    <a:pt x="5472" y="6445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54"/>
            <p:cNvSpPr/>
            <p:nvPr/>
          </p:nvSpPr>
          <p:spPr>
            <a:xfrm>
              <a:off x="12653412" y="6381877"/>
              <a:ext cx="242172" cy="395293"/>
            </a:xfrm>
            <a:custGeom>
              <a:avLst/>
              <a:gdLst/>
              <a:ahLst/>
              <a:cxnLst/>
              <a:rect l="l" t="t" r="r" b="b"/>
              <a:pathLst>
                <a:path w="9181" h="14986" extrusionOk="0">
                  <a:moveTo>
                    <a:pt x="3922" y="0"/>
                  </a:moveTo>
                  <a:cubicBezTo>
                    <a:pt x="3375" y="882"/>
                    <a:pt x="2828" y="1763"/>
                    <a:pt x="2220" y="2614"/>
                  </a:cubicBezTo>
                  <a:cubicBezTo>
                    <a:pt x="1612" y="3465"/>
                    <a:pt x="852" y="4681"/>
                    <a:pt x="1" y="5897"/>
                  </a:cubicBezTo>
                  <a:cubicBezTo>
                    <a:pt x="730" y="8602"/>
                    <a:pt x="1430" y="11642"/>
                    <a:pt x="1977" y="14985"/>
                  </a:cubicBezTo>
                  <a:cubicBezTo>
                    <a:pt x="4804" y="12432"/>
                    <a:pt x="7083" y="9393"/>
                    <a:pt x="9180" y="6110"/>
                  </a:cubicBezTo>
                  <a:cubicBezTo>
                    <a:pt x="7752" y="3587"/>
                    <a:pt x="6019" y="1459"/>
                    <a:pt x="39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54"/>
            <p:cNvSpPr/>
            <p:nvPr/>
          </p:nvSpPr>
          <p:spPr>
            <a:xfrm>
              <a:off x="12582878" y="6320945"/>
              <a:ext cx="151539" cy="182822"/>
            </a:xfrm>
            <a:custGeom>
              <a:avLst/>
              <a:gdLst/>
              <a:ahLst/>
              <a:cxnLst/>
              <a:rect l="l" t="t" r="r" b="b"/>
              <a:pathLst>
                <a:path w="5745" h="6931" extrusionOk="0">
                  <a:moveTo>
                    <a:pt x="0" y="0"/>
                  </a:moveTo>
                  <a:lnTo>
                    <a:pt x="0" y="0"/>
                  </a:lnTo>
                  <a:cubicBezTo>
                    <a:pt x="730" y="1885"/>
                    <a:pt x="1520" y="4195"/>
                    <a:pt x="2310" y="6930"/>
                  </a:cubicBezTo>
                  <a:cubicBezTo>
                    <a:pt x="2675" y="6414"/>
                    <a:pt x="3009" y="5927"/>
                    <a:pt x="3253" y="5563"/>
                  </a:cubicBezTo>
                  <a:cubicBezTo>
                    <a:pt x="4134" y="4316"/>
                    <a:pt x="4955" y="3040"/>
                    <a:pt x="5745" y="1733"/>
                  </a:cubicBezTo>
                  <a:cubicBezTo>
                    <a:pt x="4043" y="730"/>
                    <a:pt x="2158" y="122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54"/>
            <p:cNvSpPr/>
            <p:nvPr/>
          </p:nvSpPr>
          <p:spPr>
            <a:xfrm>
              <a:off x="12676677" y="7177211"/>
              <a:ext cx="352008" cy="550050"/>
            </a:xfrm>
            <a:custGeom>
              <a:avLst/>
              <a:gdLst/>
              <a:ahLst/>
              <a:cxnLst/>
              <a:rect l="l" t="t" r="r" b="b"/>
              <a:pathLst>
                <a:path w="13345" h="20853" extrusionOk="0">
                  <a:moveTo>
                    <a:pt x="13344" y="1"/>
                  </a:moveTo>
                  <a:cubicBezTo>
                    <a:pt x="10426" y="4590"/>
                    <a:pt x="6475" y="9059"/>
                    <a:pt x="1672" y="11764"/>
                  </a:cubicBezTo>
                  <a:cubicBezTo>
                    <a:pt x="1307" y="14712"/>
                    <a:pt x="730" y="17752"/>
                    <a:pt x="0" y="20852"/>
                  </a:cubicBezTo>
                  <a:cubicBezTo>
                    <a:pt x="365" y="20791"/>
                    <a:pt x="700" y="20730"/>
                    <a:pt x="1034" y="20639"/>
                  </a:cubicBezTo>
                  <a:cubicBezTo>
                    <a:pt x="4377" y="19545"/>
                    <a:pt x="6991" y="17265"/>
                    <a:pt x="9332" y="14712"/>
                  </a:cubicBezTo>
                  <a:cubicBezTo>
                    <a:pt x="10335" y="13618"/>
                    <a:pt x="11368" y="12554"/>
                    <a:pt x="12402" y="11460"/>
                  </a:cubicBezTo>
                  <a:cubicBezTo>
                    <a:pt x="13010" y="8238"/>
                    <a:pt x="13344" y="4256"/>
                    <a:pt x="133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54"/>
            <p:cNvSpPr/>
            <p:nvPr/>
          </p:nvSpPr>
          <p:spPr>
            <a:xfrm>
              <a:off x="12711152" y="6572691"/>
              <a:ext cx="290258" cy="513939"/>
            </a:xfrm>
            <a:custGeom>
              <a:avLst/>
              <a:gdLst/>
              <a:ahLst/>
              <a:cxnLst/>
              <a:rect l="l" t="t" r="r" b="b"/>
              <a:pathLst>
                <a:path w="11004" h="19484" extrusionOk="0">
                  <a:moveTo>
                    <a:pt x="7569" y="0"/>
                  </a:moveTo>
                  <a:cubicBezTo>
                    <a:pt x="5532" y="3374"/>
                    <a:pt x="3010" y="6627"/>
                    <a:pt x="0" y="9089"/>
                  </a:cubicBezTo>
                  <a:cubicBezTo>
                    <a:pt x="517" y="12311"/>
                    <a:pt x="852" y="15806"/>
                    <a:pt x="1004" y="19484"/>
                  </a:cubicBezTo>
                  <a:cubicBezTo>
                    <a:pt x="4742" y="17113"/>
                    <a:pt x="8086" y="14256"/>
                    <a:pt x="11004" y="10973"/>
                  </a:cubicBezTo>
                  <a:cubicBezTo>
                    <a:pt x="10274" y="7022"/>
                    <a:pt x="9150" y="3222"/>
                    <a:pt x="75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54"/>
            <p:cNvSpPr/>
            <p:nvPr/>
          </p:nvSpPr>
          <p:spPr>
            <a:xfrm>
              <a:off x="12638192" y="7557258"/>
              <a:ext cx="347181" cy="314314"/>
            </a:xfrm>
            <a:custGeom>
              <a:avLst/>
              <a:gdLst/>
              <a:ahLst/>
              <a:cxnLst/>
              <a:rect l="l" t="t" r="r" b="b"/>
              <a:pathLst>
                <a:path w="13162" h="11916" extrusionOk="0">
                  <a:moveTo>
                    <a:pt x="13162" y="0"/>
                  </a:moveTo>
                  <a:lnTo>
                    <a:pt x="13162" y="0"/>
                  </a:lnTo>
                  <a:cubicBezTo>
                    <a:pt x="11885" y="1186"/>
                    <a:pt x="10609" y="2341"/>
                    <a:pt x="9332" y="3405"/>
                  </a:cubicBezTo>
                  <a:cubicBezTo>
                    <a:pt x="6809" y="5502"/>
                    <a:pt x="4256" y="6870"/>
                    <a:pt x="1216" y="7447"/>
                  </a:cubicBezTo>
                  <a:cubicBezTo>
                    <a:pt x="852" y="8937"/>
                    <a:pt x="456" y="10426"/>
                    <a:pt x="0" y="11915"/>
                  </a:cubicBezTo>
                  <a:cubicBezTo>
                    <a:pt x="3040" y="11763"/>
                    <a:pt x="9940" y="10335"/>
                    <a:pt x="13010" y="487"/>
                  </a:cubicBezTo>
                  <a:cubicBezTo>
                    <a:pt x="13071" y="335"/>
                    <a:pt x="13101" y="152"/>
                    <a:pt x="131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54"/>
            <p:cNvSpPr/>
            <p:nvPr/>
          </p:nvSpPr>
          <p:spPr>
            <a:xfrm>
              <a:off x="12723972" y="6900616"/>
              <a:ext cx="303895" cy="554824"/>
            </a:xfrm>
            <a:custGeom>
              <a:avLst/>
              <a:gdLst/>
              <a:ahLst/>
              <a:cxnLst/>
              <a:rect l="l" t="t" r="r" b="b"/>
              <a:pathLst>
                <a:path w="11521" h="21034" extrusionOk="0">
                  <a:moveTo>
                    <a:pt x="10761" y="0"/>
                  </a:moveTo>
                  <a:cubicBezTo>
                    <a:pt x="7782" y="3192"/>
                    <a:pt x="4347" y="5927"/>
                    <a:pt x="578" y="8177"/>
                  </a:cubicBezTo>
                  <a:cubicBezTo>
                    <a:pt x="670" y="12250"/>
                    <a:pt x="518" y="16535"/>
                    <a:pt x="1" y="21034"/>
                  </a:cubicBezTo>
                  <a:cubicBezTo>
                    <a:pt x="1612" y="20031"/>
                    <a:pt x="3132" y="18906"/>
                    <a:pt x="4499" y="17508"/>
                  </a:cubicBezTo>
                  <a:cubicBezTo>
                    <a:pt x="7174" y="14833"/>
                    <a:pt x="9332" y="11824"/>
                    <a:pt x="11521" y="8815"/>
                  </a:cubicBezTo>
                  <a:cubicBezTo>
                    <a:pt x="11460" y="5897"/>
                    <a:pt x="11217" y="2918"/>
                    <a:pt x="107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54"/>
            <p:cNvSpPr/>
            <p:nvPr/>
          </p:nvSpPr>
          <p:spPr>
            <a:xfrm>
              <a:off x="12555604" y="7195649"/>
              <a:ext cx="46530" cy="331170"/>
            </a:xfrm>
            <a:custGeom>
              <a:avLst/>
              <a:gdLst/>
              <a:ahLst/>
              <a:cxnLst/>
              <a:rect l="l" t="t" r="r" b="b"/>
              <a:pathLst>
                <a:path w="1764" h="12555" extrusionOk="0">
                  <a:moveTo>
                    <a:pt x="1" y="31"/>
                  </a:moveTo>
                  <a:cubicBezTo>
                    <a:pt x="1" y="92"/>
                    <a:pt x="1" y="122"/>
                    <a:pt x="1" y="153"/>
                  </a:cubicBezTo>
                  <a:lnTo>
                    <a:pt x="31" y="153"/>
                  </a:lnTo>
                  <a:cubicBezTo>
                    <a:pt x="60" y="158"/>
                    <a:pt x="85" y="167"/>
                    <a:pt x="107" y="177"/>
                  </a:cubicBezTo>
                  <a:lnTo>
                    <a:pt x="107" y="177"/>
                  </a:lnTo>
                  <a:cubicBezTo>
                    <a:pt x="66" y="140"/>
                    <a:pt x="30" y="90"/>
                    <a:pt x="1" y="31"/>
                  </a:cubicBezTo>
                  <a:close/>
                  <a:moveTo>
                    <a:pt x="107" y="177"/>
                  </a:moveTo>
                  <a:cubicBezTo>
                    <a:pt x="129" y="198"/>
                    <a:pt x="153" y="215"/>
                    <a:pt x="178" y="228"/>
                  </a:cubicBezTo>
                  <a:lnTo>
                    <a:pt x="178" y="228"/>
                  </a:lnTo>
                  <a:cubicBezTo>
                    <a:pt x="159" y="208"/>
                    <a:pt x="136" y="191"/>
                    <a:pt x="107" y="177"/>
                  </a:cubicBezTo>
                  <a:close/>
                  <a:moveTo>
                    <a:pt x="1004" y="1"/>
                  </a:moveTo>
                  <a:cubicBezTo>
                    <a:pt x="821" y="62"/>
                    <a:pt x="609" y="153"/>
                    <a:pt x="426" y="244"/>
                  </a:cubicBezTo>
                  <a:cubicBezTo>
                    <a:pt x="388" y="257"/>
                    <a:pt x="351" y="263"/>
                    <a:pt x="316" y="263"/>
                  </a:cubicBezTo>
                  <a:cubicBezTo>
                    <a:pt x="267" y="263"/>
                    <a:pt x="221" y="251"/>
                    <a:pt x="178" y="228"/>
                  </a:cubicBezTo>
                  <a:lnTo>
                    <a:pt x="178" y="228"/>
                  </a:lnTo>
                  <a:cubicBezTo>
                    <a:pt x="301" y="358"/>
                    <a:pt x="222" y="598"/>
                    <a:pt x="31" y="670"/>
                  </a:cubicBezTo>
                  <a:cubicBezTo>
                    <a:pt x="305" y="4560"/>
                    <a:pt x="548" y="8451"/>
                    <a:pt x="791" y="12341"/>
                  </a:cubicBezTo>
                  <a:cubicBezTo>
                    <a:pt x="882" y="12341"/>
                    <a:pt x="973" y="12372"/>
                    <a:pt x="1065" y="12372"/>
                  </a:cubicBezTo>
                  <a:cubicBezTo>
                    <a:pt x="1217" y="12372"/>
                    <a:pt x="1277" y="12463"/>
                    <a:pt x="1308" y="12554"/>
                  </a:cubicBezTo>
                  <a:lnTo>
                    <a:pt x="1764" y="12341"/>
                  </a:lnTo>
                  <a:cubicBezTo>
                    <a:pt x="1520" y="8238"/>
                    <a:pt x="1247" y="4104"/>
                    <a:pt x="100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54"/>
            <p:cNvSpPr/>
            <p:nvPr/>
          </p:nvSpPr>
          <p:spPr>
            <a:xfrm>
              <a:off x="12538775" y="6894207"/>
              <a:ext cx="42521" cy="293450"/>
            </a:xfrm>
            <a:custGeom>
              <a:avLst/>
              <a:gdLst/>
              <a:ahLst/>
              <a:cxnLst/>
              <a:rect l="l" t="t" r="r" b="b"/>
              <a:pathLst>
                <a:path w="1612" h="11125" extrusionOk="0">
                  <a:moveTo>
                    <a:pt x="0" y="0"/>
                  </a:moveTo>
                  <a:lnTo>
                    <a:pt x="0" y="0"/>
                  </a:lnTo>
                  <a:cubicBezTo>
                    <a:pt x="183" y="3708"/>
                    <a:pt x="396" y="7417"/>
                    <a:pt x="608" y="11125"/>
                  </a:cubicBezTo>
                  <a:cubicBezTo>
                    <a:pt x="639" y="11064"/>
                    <a:pt x="669" y="11003"/>
                    <a:pt x="760" y="10942"/>
                  </a:cubicBezTo>
                  <a:cubicBezTo>
                    <a:pt x="1064" y="10821"/>
                    <a:pt x="1307" y="10669"/>
                    <a:pt x="1611" y="10547"/>
                  </a:cubicBezTo>
                  <a:cubicBezTo>
                    <a:pt x="1399" y="7325"/>
                    <a:pt x="1216" y="4103"/>
                    <a:pt x="1064" y="882"/>
                  </a:cubicBezTo>
                  <a:cubicBezTo>
                    <a:pt x="1064" y="638"/>
                    <a:pt x="1034" y="395"/>
                    <a:pt x="1034" y="182"/>
                  </a:cubicBezTo>
                  <a:cubicBezTo>
                    <a:pt x="912" y="213"/>
                    <a:pt x="791" y="274"/>
                    <a:pt x="669" y="304"/>
                  </a:cubicBezTo>
                  <a:cubicBezTo>
                    <a:pt x="636" y="315"/>
                    <a:pt x="605" y="320"/>
                    <a:pt x="577" y="320"/>
                  </a:cubicBezTo>
                  <a:cubicBezTo>
                    <a:pt x="446" y="320"/>
                    <a:pt x="360" y="216"/>
                    <a:pt x="335" y="91"/>
                  </a:cubicBezTo>
                  <a:cubicBezTo>
                    <a:pt x="213" y="61"/>
                    <a:pt x="92" y="30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54"/>
            <p:cNvSpPr/>
            <p:nvPr/>
          </p:nvSpPr>
          <p:spPr>
            <a:xfrm>
              <a:off x="12512318" y="6321393"/>
              <a:ext cx="52940" cy="564821"/>
            </a:xfrm>
            <a:custGeom>
              <a:avLst/>
              <a:gdLst/>
              <a:ahLst/>
              <a:cxnLst/>
              <a:rect l="l" t="t" r="r" b="b"/>
              <a:pathLst>
                <a:path w="2007" h="21413" extrusionOk="0">
                  <a:moveTo>
                    <a:pt x="904" y="0"/>
                  </a:moveTo>
                  <a:cubicBezTo>
                    <a:pt x="868" y="0"/>
                    <a:pt x="831" y="4"/>
                    <a:pt x="791" y="14"/>
                  </a:cubicBezTo>
                  <a:cubicBezTo>
                    <a:pt x="517" y="14"/>
                    <a:pt x="244" y="44"/>
                    <a:pt x="0" y="74"/>
                  </a:cubicBezTo>
                  <a:cubicBezTo>
                    <a:pt x="61" y="3965"/>
                    <a:pt x="244" y="7886"/>
                    <a:pt x="487" y="11746"/>
                  </a:cubicBezTo>
                  <a:cubicBezTo>
                    <a:pt x="669" y="11959"/>
                    <a:pt x="821" y="12172"/>
                    <a:pt x="1034" y="12354"/>
                  </a:cubicBezTo>
                  <a:cubicBezTo>
                    <a:pt x="1223" y="12567"/>
                    <a:pt x="1044" y="12817"/>
                    <a:pt x="841" y="12817"/>
                  </a:cubicBezTo>
                  <a:cubicBezTo>
                    <a:pt x="783" y="12817"/>
                    <a:pt x="723" y="12797"/>
                    <a:pt x="669" y="12749"/>
                  </a:cubicBezTo>
                  <a:cubicBezTo>
                    <a:pt x="608" y="12689"/>
                    <a:pt x="578" y="12658"/>
                    <a:pt x="517" y="12597"/>
                  </a:cubicBezTo>
                  <a:lnTo>
                    <a:pt x="517" y="12597"/>
                  </a:lnTo>
                  <a:cubicBezTo>
                    <a:pt x="669" y="14999"/>
                    <a:pt x="791" y="17370"/>
                    <a:pt x="912" y="19740"/>
                  </a:cubicBezTo>
                  <a:cubicBezTo>
                    <a:pt x="912" y="20196"/>
                    <a:pt x="943" y="20652"/>
                    <a:pt x="973" y="21139"/>
                  </a:cubicBezTo>
                  <a:cubicBezTo>
                    <a:pt x="1155" y="21199"/>
                    <a:pt x="1307" y="21291"/>
                    <a:pt x="1490" y="21321"/>
                  </a:cubicBezTo>
                  <a:cubicBezTo>
                    <a:pt x="1520" y="21351"/>
                    <a:pt x="1551" y="21382"/>
                    <a:pt x="1581" y="21412"/>
                  </a:cubicBezTo>
                  <a:cubicBezTo>
                    <a:pt x="1733" y="21351"/>
                    <a:pt x="1854" y="21260"/>
                    <a:pt x="2006" y="21169"/>
                  </a:cubicBezTo>
                  <a:cubicBezTo>
                    <a:pt x="1824" y="18038"/>
                    <a:pt x="1672" y="14907"/>
                    <a:pt x="1490" y="11746"/>
                  </a:cubicBezTo>
                  <a:cubicBezTo>
                    <a:pt x="1307" y="11838"/>
                    <a:pt x="1125" y="11868"/>
                    <a:pt x="912" y="11898"/>
                  </a:cubicBezTo>
                  <a:cubicBezTo>
                    <a:pt x="891" y="11902"/>
                    <a:pt x="870" y="11904"/>
                    <a:pt x="851" y="11904"/>
                  </a:cubicBezTo>
                  <a:cubicBezTo>
                    <a:pt x="531" y="11904"/>
                    <a:pt x="417" y="11466"/>
                    <a:pt x="760" y="11351"/>
                  </a:cubicBezTo>
                  <a:cubicBezTo>
                    <a:pt x="1003" y="11260"/>
                    <a:pt x="1247" y="11108"/>
                    <a:pt x="1459" y="10956"/>
                  </a:cubicBezTo>
                  <a:cubicBezTo>
                    <a:pt x="1307" y="7309"/>
                    <a:pt x="1155" y="3661"/>
                    <a:pt x="1125" y="14"/>
                  </a:cubicBezTo>
                  <a:cubicBezTo>
                    <a:pt x="1044" y="14"/>
                    <a:pt x="976" y="0"/>
                    <a:pt x="90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54"/>
            <p:cNvSpPr/>
            <p:nvPr/>
          </p:nvSpPr>
          <p:spPr>
            <a:xfrm>
              <a:off x="12578051" y="7538002"/>
              <a:ext cx="42521" cy="333570"/>
            </a:xfrm>
            <a:custGeom>
              <a:avLst/>
              <a:gdLst/>
              <a:ahLst/>
              <a:cxnLst/>
              <a:rect l="l" t="t" r="r" b="b"/>
              <a:pathLst>
                <a:path w="1612" h="12646" extrusionOk="0">
                  <a:moveTo>
                    <a:pt x="943" y="1"/>
                  </a:moveTo>
                  <a:cubicBezTo>
                    <a:pt x="669" y="62"/>
                    <a:pt x="396" y="153"/>
                    <a:pt x="92" y="213"/>
                  </a:cubicBezTo>
                  <a:cubicBezTo>
                    <a:pt x="82" y="224"/>
                    <a:pt x="72" y="227"/>
                    <a:pt x="62" y="227"/>
                  </a:cubicBezTo>
                  <a:cubicBezTo>
                    <a:pt x="41" y="227"/>
                    <a:pt x="21" y="213"/>
                    <a:pt x="1" y="213"/>
                  </a:cubicBezTo>
                  <a:lnTo>
                    <a:pt x="1" y="213"/>
                  </a:lnTo>
                  <a:cubicBezTo>
                    <a:pt x="183" y="3010"/>
                    <a:pt x="366" y="5806"/>
                    <a:pt x="548" y="8603"/>
                  </a:cubicBezTo>
                  <a:cubicBezTo>
                    <a:pt x="700" y="8694"/>
                    <a:pt x="730" y="8907"/>
                    <a:pt x="578" y="9028"/>
                  </a:cubicBezTo>
                  <a:cubicBezTo>
                    <a:pt x="639" y="10244"/>
                    <a:pt x="700" y="11429"/>
                    <a:pt x="761" y="12615"/>
                  </a:cubicBezTo>
                  <a:lnTo>
                    <a:pt x="791" y="12615"/>
                  </a:lnTo>
                  <a:cubicBezTo>
                    <a:pt x="791" y="12615"/>
                    <a:pt x="1095" y="12645"/>
                    <a:pt x="1612" y="12645"/>
                  </a:cubicBezTo>
                  <a:cubicBezTo>
                    <a:pt x="1551" y="11247"/>
                    <a:pt x="1490" y="9849"/>
                    <a:pt x="1429" y="8481"/>
                  </a:cubicBezTo>
                  <a:lnTo>
                    <a:pt x="1156" y="8481"/>
                  </a:lnTo>
                  <a:cubicBezTo>
                    <a:pt x="1146" y="8483"/>
                    <a:pt x="1137" y="8483"/>
                    <a:pt x="1128" y="8483"/>
                  </a:cubicBezTo>
                  <a:cubicBezTo>
                    <a:pt x="962" y="8483"/>
                    <a:pt x="860" y="8232"/>
                    <a:pt x="1004" y="8116"/>
                  </a:cubicBezTo>
                  <a:cubicBezTo>
                    <a:pt x="1125" y="7995"/>
                    <a:pt x="1247" y="7934"/>
                    <a:pt x="1399" y="7843"/>
                  </a:cubicBezTo>
                  <a:cubicBezTo>
                    <a:pt x="1247" y="5229"/>
                    <a:pt x="1095" y="2615"/>
                    <a:pt x="94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54"/>
            <p:cNvSpPr/>
            <p:nvPr/>
          </p:nvSpPr>
          <p:spPr>
            <a:xfrm>
              <a:off x="12145117" y="6460455"/>
              <a:ext cx="393684" cy="433778"/>
            </a:xfrm>
            <a:custGeom>
              <a:avLst/>
              <a:gdLst/>
              <a:ahLst/>
              <a:cxnLst/>
              <a:rect l="l" t="t" r="r" b="b"/>
              <a:pathLst>
                <a:path w="14925" h="16445" extrusionOk="0">
                  <a:moveTo>
                    <a:pt x="608" y="0"/>
                  </a:moveTo>
                  <a:cubicBezTo>
                    <a:pt x="395" y="213"/>
                    <a:pt x="213" y="426"/>
                    <a:pt x="0" y="638"/>
                  </a:cubicBezTo>
                  <a:cubicBezTo>
                    <a:pt x="1733" y="3496"/>
                    <a:pt x="3739" y="6201"/>
                    <a:pt x="5958" y="8754"/>
                  </a:cubicBezTo>
                  <a:cubicBezTo>
                    <a:pt x="8085" y="11186"/>
                    <a:pt x="11520" y="15563"/>
                    <a:pt x="14924" y="16444"/>
                  </a:cubicBezTo>
                  <a:cubicBezTo>
                    <a:pt x="14924" y="16231"/>
                    <a:pt x="14894" y="16049"/>
                    <a:pt x="14894" y="15867"/>
                  </a:cubicBezTo>
                  <a:cubicBezTo>
                    <a:pt x="11733" y="14651"/>
                    <a:pt x="8632" y="10578"/>
                    <a:pt x="6505" y="8207"/>
                  </a:cubicBezTo>
                  <a:cubicBezTo>
                    <a:pt x="4256" y="5684"/>
                    <a:pt x="2341" y="2918"/>
                    <a:pt x="60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54"/>
            <p:cNvSpPr/>
            <p:nvPr/>
          </p:nvSpPr>
          <p:spPr>
            <a:xfrm>
              <a:off x="12537984" y="6878169"/>
              <a:ext cx="16038" cy="17647"/>
            </a:xfrm>
            <a:custGeom>
              <a:avLst/>
              <a:gdLst/>
              <a:ahLst/>
              <a:cxnLst/>
              <a:rect l="l" t="t" r="r" b="b"/>
              <a:pathLst>
                <a:path w="608" h="669" extrusionOk="0">
                  <a:moveTo>
                    <a:pt x="0" y="0"/>
                  </a:moveTo>
                  <a:cubicBezTo>
                    <a:pt x="0" y="213"/>
                    <a:pt x="30" y="395"/>
                    <a:pt x="30" y="608"/>
                  </a:cubicBezTo>
                  <a:cubicBezTo>
                    <a:pt x="122" y="638"/>
                    <a:pt x="243" y="669"/>
                    <a:pt x="334" y="669"/>
                  </a:cubicBezTo>
                  <a:cubicBezTo>
                    <a:pt x="334" y="578"/>
                    <a:pt x="365" y="456"/>
                    <a:pt x="486" y="395"/>
                  </a:cubicBezTo>
                  <a:cubicBezTo>
                    <a:pt x="517" y="365"/>
                    <a:pt x="547" y="335"/>
                    <a:pt x="608" y="304"/>
                  </a:cubicBezTo>
                  <a:cubicBezTo>
                    <a:pt x="578" y="274"/>
                    <a:pt x="547" y="213"/>
                    <a:pt x="486" y="213"/>
                  </a:cubicBezTo>
                  <a:cubicBezTo>
                    <a:pt x="334" y="183"/>
                    <a:pt x="152" y="91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54"/>
            <p:cNvSpPr/>
            <p:nvPr/>
          </p:nvSpPr>
          <p:spPr>
            <a:xfrm>
              <a:off x="12019217" y="6782762"/>
              <a:ext cx="537204" cy="431694"/>
            </a:xfrm>
            <a:custGeom>
              <a:avLst/>
              <a:gdLst/>
              <a:ahLst/>
              <a:cxnLst/>
              <a:rect l="l" t="t" r="r" b="b"/>
              <a:pathLst>
                <a:path w="20366" h="16366" extrusionOk="0">
                  <a:moveTo>
                    <a:pt x="123" y="0"/>
                  </a:moveTo>
                  <a:cubicBezTo>
                    <a:pt x="62" y="456"/>
                    <a:pt x="31" y="912"/>
                    <a:pt x="1" y="1398"/>
                  </a:cubicBezTo>
                  <a:cubicBezTo>
                    <a:pt x="5503" y="7964"/>
                    <a:pt x="11916" y="14772"/>
                    <a:pt x="20214" y="16353"/>
                  </a:cubicBezTo>
                  <a:cubicBezTo>
                    <a:pt x="20232" y="16362"/>
                    <a:pt x="20250" y="16365"/>
                    <a:pt x="20267" y="16365"/>
                  </a:cubicBezTo>
                  <a:cubicBezTo>
                    <a:pt x="20308" y="16365"/>
                    <a:pt x="20345" y="16344"/>
                    <a:pt x="20366" y="16323"/>
                  </a:cubicBezTo>
                  <a:lnTo>
                    <a:pt x="20336" y="15775"/>
                  </a:lnTo>
                  <a:cubicBezTo>
                    <a:pt x="11551" y="13921"/>
                    <a:pt x="5928" y="6535"/>
                    <a:pt x="12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54"/>
            <p:cNvSpPr/>
            <p:nvPr/>
          </p:nvSpPr>
          <p:spPr>
            <a:xfrm>
              <a:off x="12555604" y="7198867"/>
              <a:ext cx="8836" cy="14455"/>
            </a:xfrm>
            <a:custGeom>
              <a:avLst/>
              <a:gdLst/>
              <a:ahLst/>
              <a:cxnLst/>
              <a:rect l="l" t="t" r="r" b="b"/>
              <a:pathLst>
                <a:path w="335" h="548" extrusionOk="0">
                  <a:moveTo>
                    <a:pt x="1" y="0"/>
                  </a:moveTo>
                  <a:cubicBezTo>
                    <a:pt x="1" y="2"/>
                    <a:pt x="1" y="4"/>
                    <a:pt x="1" y="5"/>
                  </a:cubicBezTo>
                  <a:lnTo>
                    <a:pt x="1" y="5"/>
                  </a:lnTo>
                  <a:lnTo>
                    <a:pt x="1" y="0"/>
                  </a:lnTo>
                  <a:close/>
                  <a:moveTo>
                    <a:pt x="1" y="5"/>
                  </a:moveTo>
                  <a:lnTo>
                    <a:pt x="31" y="548"/>
                  </a:lnTo>
                  <a:cubicBezTo>
                    <a:pt x="274" y="456"/>
                    <a:pt x="335" y="92"/>
                    <a:pt x="31" y="31"/>
                  </a:cubicBezTo>
                  <a:cubicBezTo>
                    <a:pt x="31" y="31"/>
                    <a:pt x="4" y="31"/>
                    <a:pt x="1" y="5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54"/>
            <p:cNvSpPr/>
            <p:nvPr/>
          </p:nvSpPr>
          <p:spPr>
            <a:xfrm>
              <a:off x="12028054" y="7140335"/>
              <a:ext cx="549232" cy="394502"/>
            </a:xfrm>
            <a:custGeom>
              <a:avLst/>
              <a:gdLst/>
              <a:ahLst/>
              <a:cxnLst/>
              <a:rect l="l" t="t" r="r" b="b"/>
              <a:pathLst>
                <a:path w="20822" h="14956" extrusionOk="0">
                  <a:moveTo>
                    <a:pt x="0" y="1"/>
                  </a:moveTo>
                  <a:lnTo>
                    <a:pt x="0" y="1"/>
                  </a:lnTo>
                  <a:cubicBezTo>
                    <a:pt x="61" y="608"/>
                    <a:pt x="122" y="1186"/>
                    <a:pt x="183" y="1794"/>
                  </a:cubicBezTo>
                  <a:cubicBezTo>
                    <a:pt x="5654" y="8268"/>
                    <a:pt x="12675" y="14925"/>
                    <a:pt x="20730" y="14955"/>
                  </a:cubicBezTo>
                  <a:cubicBezTo>
                    <a:pt x="20761" y="14955"/>
                    <a:pt x="20761" y="14925"/>
                    <a:pt x="20791" y="14894"/>
                  </a:cubicBezTo>
                  <a:lnTo>
                    <a:pt x="20821" y="14894"/>
                  </a:lnTo>
                  <a:cubicBezTo>
                    <a:pt x="20821" y="14712"/>
                    <a:pt x="20821" y="14590"/>
                    <a:pt x="20791" y="14408"/>
                  </a:cubicBezTo>
                  <a:cubicBezTo>
                    <a:pt x="12250" y="13557"/>
                    <a:pt x="5532" y="6688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54"/>
            <p:cNvSpPr/>
            <p:nvPr/>
          </p:nvSpPr>
          <p:spPr>
            <a:xfrm>
              <a:off x="12576469" y="7520382"/>
              <a:ext cx="13637" cy="12028"/>
            </a:xfrm>
            <a:custGeom>
              <a:avLst/>
              <a:gdLst/>
              <a:ahLst/>
              <a:cxnLst/>
              <a:rect l="l" t="t" r="r" b="b"/>
              <a:pathLst>
                <a:path w="517" h="456" extrusionOk="0">
                  <a:moveTo>
                    <a:pt x="0" y="0"/>
                  </a:moveTo>
                  <a:cubicBezTo>
                    <a:pt x="0" y="152"/>
                    <a:pt x="30" y="304"/>
                    <a:pt x="30" y="456"/>
                  </a:cubicBezTo>
                  <a:cubicBezTo>
                    <a:pt x="182" y="395"/>
                    <a:pt x="334" y="334"/>
                    <a:pt x="517" y="243"/>
                  </a:cubicBezTo>
                  <a:cubicBezTo>
                    <a:pt x="486" y="152"/>
                    <a:pt x="426" y="61"/>
                    <a:pt x="274" y="61"/>
                  </a:cubicBezTo>
                  <a:cubicBezTo>
                    <a:pt x="182" y="61"/>
                    <a:pt x="91" y="30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54"/>
            <p:cNvSpPr/>
            <p:nvPr/>
          </p:nvSpPr>
          <p:spPr>
            <a:xfrm>
              <a:off x="12157937" y="7592525"/>
              <a:ext cx="435387" cy="196512"/>
            </a:xfrm>
            <a:custGeom>
              <a:avLst/>
              <a:gdLst/>
              <a:ahLst/>
              <a:cxnLst/>
              <a:rect l="l" t="t" r="r" b="b"/>
              <a:pathLst>
                <a:path w="16506" h="7450" extrusionOk="0">
                  <a:moveTo>
                    <a:pt x="0" y="1"/>
                  </a:moveTo>
                  <a:cubicBezTo>
                    <a:pt x="548" y="821"/>
                    <a:pt x="1095" y="1612"/>
                    <a:pt x="1703" y="2311"/>
                  </a:cubicBezTo>
                  <a:cubicBezTo>
                    <a:pt x="4880" y="4787"/>
                    <a:pt x="9478" y="7450"/>
                    <a:pt x="13734" y="7450"/>
                  </a:cubicBezTo>
                  <a:cubicBezTo>
                    <a:pt x="14649" y="7450"/>
                    <a:pt x="15548" y="7327"/>
                    <a:pt x="16414" y="7052"/>
                  </a:cubicBezTo>
                  <a:cubicBezTo>
                    <a:pt x="16445" y="7022"/>
                    <a:pt x="16475" y="6992"/>
                    <a:pt x="16505" y="6992"/>
                  </a:cubicBezTo>
                  <a:cubicBezTo>
                    <a:pt x="16475" y="6840"/>
                    <a:pt x="16475" y="6688"/>
                    <a:pt x="16475" y="6536"/>
                  </a:cubicBezTo>
                  <a:cubicBezTo>
                    <a:pt x="16432" y="6514"/>
                    <a:pt x="16389" y="6493"/>
                    <a:pt x="16335" y="6493"/>
                  </a:cubicBezTo>
                  <a:cubicBezTo>
                    <a:pt x="16313" y="6493"/>
                    <a:pt x="16289" y="6496"/>
                    <a:pt x="16262" y="6505"/>
                  </a:cubicBezTo>
                  <a:cubicBezTo>
                    <a:pt x="15441" y="6668"/>
                    <a:pt x="14625" y="6745"/>
                    <a:pt x="13814" y="6745"/>
                  </a:cubicBezTo>
                  <a:cubicBezTo>
                    <a:pt x="8861" y="6745"/>
                    <a:pt x="4128" y="3867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54"/>
            <p:cNvSpPr/>
            <p:nvPr/>
          </p:nvSpPr>
          <p:spPr>
            <a:xfrm>
              <a:off x="12592480" y="7764902"/>
              <a:ext cx="4853" cy="12055"/>
            </a:xfrm>
            <a:custGeom>
              <a:avLst/>
              <a:gdLst/>
              <a:ahLst/>
              <a:cxnLst/>
              <a:rect l="l" t="t" r="r" b="b"/>
              <a:pathLst>
                <a:path w="184" h="457" extrusionOk="0">
                  <a:moveTo>
                    <a:pt x="1" y="1"/>
                  </a:moveTo>
                  <a:lnTo>
                    <a:pt x="31" y="457"/>
                  </a:lnTo>
                  <a:cubicBezTo>
                    <a:pt x="183" y="305"/>
                    <a:pt x="153" y="92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54"/>
            <p:cNvSpPr/>
            <p:nvPr/>
          </p:nvSpPr>
          <p:spPr>
            <a:xfrm>
              <a:off x="12316677" y="6357029"/>
              <a:ext cx="209279" cy="296668"/>
            </a:xfrm>
            <a:custGeom>
              <a:avLst/>
              <a:gdLst/>
              <a:ahLst/>
              <a:cxnLst/>
              <a:rect l="l" t="t" r="r" b="b"/>
              <a:pathLst>
                <a:path w="7934" h="11247" extrusionOk="0">
                  <a:moveTo>
                    <a:pt x="913" y="0"/>
                  </a:moveTo>
                  <a:cubicBezTo>
                    <a:pt x="609" y="91"/>
                    <a:pt x="305" y="182"/>
                    <a:pt x="1" y="304"/>
                  </a:cubicBezTo>
                  <a:cubicBezTo>
                    <a:pt x="1977" y="4377"/>
                    <a:pt x="4591" y="8116"/>
                    <a:pt x="7934" y="11246"/>
                  </a:cubicBezTo>
                  <a:cubicBezTo>
                    <a:pt x="7904" y="10973"/>
                    <a:pt x="7904" y="10669"/>
                    <a:pt x="7873" y="10395"/>
                  </a:cubicBezTo>
                  <a:cubicBezTo>
                    <a:pt x="4955" y="7234"/>
                    <a:pt x="2676" y="3739"/>
                    <a:pt x="91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54"/>
            <p:cNvSpPr/>
            <p:nvPr/>
          </p:nvSpPr>
          <p:spPr>
            <a:xfrm>
              <a:off x="12524347" y="6631223"/>
              <a:ext cx="20232" cy="28250"/>
            </a:xfrm>
            <a:custGeom>
              <a:avLst/>
              <a:gdLst/>
              <a:ahLst/>
              <a:cxnLst/>
              <a:rect l="l" t="t" r="r" b="b"/>
              <a:pathLst>
                <a:path w="767" h="1071" extrusionOk="0">
                  <a:moveTo>
                    <a:pt x="0" y="0"/>
                  </a:moveTo>
                  <a:cubicBezTo>
                    <a:pt x="31" y="274"/>
                    <a:pt x="61" y="578"/>
                    <a:pt x="61" y="851"/>
                  </a:cubicBezTo>
                  <a:cubicBezTo>
                    <a:pt x="122" y="882"/>
                    <a:pt x="152" y="943"/>
                    <a:pt x="213" y="1003"/>
                  </a:cubicBezTo>
                  <a:cubicBezTo>
                    <a:pt x="267" y="1051"/>
                    <a:pt x="327" y="1071"/>
                    <a:pt x="385" y="1071"/>
                  </a:cubicBezTo>
                  <a:cubicBezTo>
                    <a:pt x="588" y="1071"/>
                    <a:pt x="767" y="821"/>
                    <a:pt x="578" y="608"/>
                  </a:cubicBezTo>
                  <a:cubicBezTo>
                    <a:pt x="365" y="426"/>
                    <a:pt x="213" y="213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54"/>
            <p:cNvSpPr/>
            <p:nvPr/>
          </p:nvSpPr>
          <p:spPr>
            <a:xfrm>
              <a:off x="12550803" y="6503741"/>
              <a:ext cx="102635" cy="127509"/>
            </a:xfrm>
            <a:custGeom>
              <a:avLst/>
              <a:gdLst/>
              <a:ahLst/>
              <a:cxnLst/>
              <a:rect l="l" t="t" r="r" b="b"/>
              <a:pathLst>
                <a:path w="3891" h="4834" extrusionOk="0">
                  <a:moveTo>
                    <a:pt x="3526" y="0"/>
                  </a:moveTo>
                  <a:cubicBezTo>
                    <a:pt x="2554" y="1429"/>
                    <a:pt x="1247" y="3162"/>
                    <a:pt x="0" y="4043"/>
                  </a:cubicBezTo>
                  <a:lnTo>
                    <a:pt x="31" y="4833"/>
                  </a:lnTo>
                  <a:cubicBezTo>
                    <a:pt x="1429" y="4317"/>
                    <a:pt x="2736" y="2827"/>
                    <a:pt x="3891" y="1277"/>
                  </a:cubicBezTo>
                  <a:cubicBezTo>
                    <a:pt x="3769" y="852"/>
                    <a:pt x="3648" y="396"/>
                    <a:pt x="3526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54"/>
            <p:cNvSpPr/>
            <p:nvPr/>
          </p:nvSpPr>
          <p:spPr>
            <a:xfrm>
              <a:off x="12643810" y="6366630"/>
              <a:ext cx="113054" cy="170794"/>
            </a:xfrm>
            <a:custGeom>
              <a:avLst/>
              <a:gdLst/>
              <a:ahLst/>
              <a:cxnLst/>
              <a:rect l="l" t="t" r="r" b="b"/>
              <a:pathLst>
                <a:path w="4286" h="6475" extrusionOk="0">
                  <a:moveTo>
                    <a:pt x="3435" y="1"/>
                  </a:moveTo>
                  <a:cubicBezTo>
                    <a:pt x="2645" y="1308"/>
                    <a:pt x="1824" y="2584"/>
                    <a:pt x="943" y="3831"/>
                  </a:cubicBezTo>
                  <a:cubicBezTo>
                    <a:pt x="699" y="4195"/>
                    <a:pt x="365" y="4682"/>
                    <a:pt x="0" y="5198"/>
                  </a:cubicBezTo>
                  <a:cubicBezTo>
                    <a:pt x="122" y="5594"/>
                    <a:pt x="243" y="6050"/>
                    <a:pt x="365" y="6475"/>
                  </a:cubicBezTo>
                  <a:cubicBezTo>
                    <a:pt x="1216" y="5259"/>
                    <a:pt x="1976" y="4043"/>
                    <a:pt x="2584" y="3192"/>
                  </a:cubicBezTo>
                  <a:cubicBezTo>
                    <a:pt x="3192" y="2341"/>
                    <a:pt x="3739" y="1460"/>
                    <a:pt x="4286" y="578"/>
                  </a:cubicBezTo>
                  <a:cubicBezTo>
                    <a:pt x="4012" y="366"/>
                    <a:pt x="3709" y="183"/>
                    <a:pt x="343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54"/>
            <p:cNvSpPr/>
            <p:nvPr/>
          </p:nvSpPr>
          <p:spPr>
            <a:xfrm>
              <a:off x="12523291" y="6610385"/>
              <a:ext cx="28329" cy="25006"/>
            </a:xfrm>
            <a:custGeom>
              <a:avLst/>
              <a:gdLst/>
              <a:ahLst/>
              <a:cxnLst/>
              <a:rect l="l" t="t" r="r" b="b"/>
              <a:pathLst>
                <a:path w="1074" h="948" extrusionOk="0">
                  <a:moveTo>
                    <a:pt x="1043" y="0"/>
                  </a:moveTo>
                  <a:cubicBezTo>
                    <a:pt x="800" y="152"/>
                    <a:pt x="587" y="274"/>
                    <a:pt x="344" y="365"/>
                  </a:cubicBezTo>
                  <a:cubicBezTo>
                    <a:pt x="1" y="508"/>
                    <a:pt x="116" y="948"/>
                    <a:pt x="435" y="948"/>
                  </a:cubicBezTo>
                  <a:cubicBezTo>
                    <a:pt x="454" y="948"/>
                    <a:pt x="475" y="946"/>
                    <a:pt x="496" y="942"/>
                  </a:cubicBezTo>
                  <a:cubicBezTo>
                    <a:pt x="709" y="912"/>
                    <a:pt x="891" y="851"/>
                    <a:pt x="1074" y="790"/>
                  </a:cubicBezTo>
                  <a:lnTo>
                    <a:pt x="1043" y="0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54"/>
            <p:cNvSpPr/>
            <p:nvPr/>
          </p:nvSpPr>
          <p:spPr>
            <a:xfrm>
              <a:off x="12564440" y="6777143"/>
              <a:ext cx="146738" cy="121890"/>
            </a:xfrm>
            <a:custGeom>
              <a:avLst/>
              <a:gdLst/>
              <a:ahLst/>
              <a:cxnLst/>
              <a:rect l="l" t="t" r="r" b="b"/>
              <a:pathLst>
                <a:path w="5563" h="4621" extrusionOk="0">
                  <a:moveTo>
                    <a:pt x="5350" y="0"/>
                  </a:moveTo>
                  <a:cubicBezTo>
                    <a:pt x="3769" y="1459"/>
                    <a:pt x="2006" y="2766"/>
                    <a:pt x="0" y="3891"/>
                  </a:cubicBezTo>
                  <a:cubicBezTo>
                    <a:pt x="30" y="4134"/>
                    <a:pt x="30" y="4377"/>
                    <a:pt x="61" y="4620"/>
                  </a:cubicBezTo>
                  <a:cubicBezTo>
                    <a:pt x="2067" y="3830"/>
                    <a:pt x="3891" y="2706"/>
                    <a:pt x="5562" y="1338"/>
                  </a:cubicBezTo>
                  <a:cubicBezTo>
                    <a:pt x="5502" y="882"/>
                    <a:pt x="5411" y="456"/>
                    <a:pt x="535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54"/>
            <p:cNvSpPr/>
            <p:nvPr/>
          </p:nvSpPr>
          <p:spPr>
            <a:xfrm>
              <a:off x="12705534" y="6543017"/>
              <a:ext cx="205270" cy="269420"/>
            </a:xfrm>
            <a:custGeom>
              <a:avLst/>
              <a:gdLst/>
              <a:ahLst/>
              <a:cxnLst/>
              <a:rect l="l" t="t" r="r" b="b"/>
              <a:pathLst>
                <a:path w="7782" h="10214" extrusionOk="0">
                  <a:moveTo>
                    <a:pt x="7204" y="1"/>
                  </a:moveTo>
                  <a:cubicBezTo>
                    <a:pt x="5107" y="3284"/>
                    <a:pt x="2828" y="6323"/>
                    <a:pt x="1" y="8876"/>
                  </a:cubicBezTo>
                  <a:cubicBezTo>
                    <a:pt x="92" y="9332"/>
                    <a:pt x="153" y="9758"/>
                    <a:pt x="213" y="10214"/>
                  </a:cubicBezTo>
                  <a:cubicBezTo>
                    <a:pt x="3223" y="7752"/>
                    <a:pt x="5745" y="4499"/>
                    <a:pt x="7782" y="1125"/>
                  </a:cubicBezTo>
                  <a:cubicBezTo>
                    <a:pt x="7600" y="730"/>
                    <a:pt x="7387" y="366"/>
                    <a:pt x="720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54"/>
            <p:cNvSpPr/>
            <p:nvPr/>
          </p:nvSpPr>
          <p:spPr>
            <a:xfrm>
              <a:off x="12547585" y="6879752"/>
              <a:ext cx="18464" cy="22896"/>
            </a:xfrm>
            <a:custGeom>
              <a:avLst/>
              <a:gdLst/>
              <a:ahLst/>
              <a:cxnLst/>
              <a:rect l="l" t="t" r="r" b="b"/>
              <a:pathLst>
                <a:path w="700" h="868" extrusionOk="0">
                  <a:moveTo>
                    <a:pt x="669" y="1"/>
                  </a:moveTo>
                  <a:cubicBezTo>
                    <a:pt x="517" y="62"/>
                    <a:pt x="396" y="153"/>
                    <a:pt x="244" y="244"/>
                  </a:cubicBezTo>
                  <a:cubicBezTo>
                    <a:pt x="359" y="388"/>
                    <a:pt x="256" y="642"/>
                    <a:pt x="38" y="642"/>
                  </a:cubicBezTo>
                  <a:cubicBezTo>
                    <a:pt x="26" y="642"/>
                    <a:pt x="13" y="641"/>
                    <a:pt x="1" y="639"/>
                  </a:cubicBezTo>
                  <a:lnTo>
                    <a:pt x="1" y="639"/>
                  </a:lnTo>
                  <a:cubicBezTo>
                    <a:pt x="26" y="764"/>
                    <a:pt x="112" y="868"/>
                    <a:pt x="243" y="868"/>
                  </a:cubicBezTo>
                  <a:cubicBezTo>
                    <a:pt x="271" y="868"/>
                    <a:pt x="302" y="863"/>
                    <a:pt x="335" y="852"/>
                  </a:cubicBezTo>
                  <a:cubicBezTo>
                    <a:pt x="457" y="822"/>
                    <a:pt x="578" y="761"/>
                    <a:pt x="700" y="730"/>
                  </a:cubicBezTo>
                  <a:cubicBezTo>
                    <a:pt x="669" y="487"/>
                    <a:pt x="669" y="244"/>
                    <a:pt x="66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54"/>
            <p:cNvSpPr/>
            <p:nvPr/>
          </p:nvSpPr>
          <p:spPr>
            <a:xfrm>
              <a:off x="12546794" y="6886188"/>
              <a:ext cx="10287" cy="10498"/>
            </a:xfrm>
            <a:custGeom>
              <a:avLst/>
              <a:gdLst/>
              <a:ahLst/>
              <a:cxnLst/>
              <a:rect l="l" t="t" r="r" b="b"/>
              <a:pathLst>
                <a:path w="390" h="398" extrusionOk="0">
                  <a:moveTo>
                    <a:pt x="274" y="0"/>
                  </a:moveTo>
                  <a:cubicBezTo>
                    <a:pt x="244" y="31"/>
                    <a:pt x="183" y="61"/>
                    <a:pt x="152" y="91"/>
                  </a:cubicBezTo>
                  <a:cubicBezTo>
                    <a:pt x="31" y="152"/>
                    <a:pt x="0" y="274"/>
                    <a:pt x="31" y="395"/>
                  </a:cubicBezTo>
                  <a:cubicBezTo>
                    <a:pt x="43" y="397"/>
                    <a:pt x="56" y="398"/>
                    <a:pt x="68" y="398"/>
                  </a:cubicBezTo>
                  <a:cubicBezTo>
                    <a:pt x="286" y="398"/>
                    <a:pt x="389" y="144"/>
                    <a:pt x="27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54"/>
            <p:cNvSpPr/>
            <p:nvPr/>
          </p:nvSpPr>
          <p:spPr>
            <a:xfrm>
              <a:off x="12553995" y="7187630"/>
              <a:ext cx="1635" cy="8863"/>
            </a:xfrm>
            <a:custGeom>
              <a:avLst/>
              <a:gdLst/>
              <a:ahLst/>
              <a:cxnLst/>
              <a:rect l="l" t="t" r="r" b="b"/>
              <a:pathLst>
                <a:path w="62" h="336" extrusionOk="0">
                  <a:moveTo>
                    <a:pt x="31" y="1"/>
                  </a:moveTo>
                  <a:cubicBezTo>
                    <a:pt x="1" y="122"/>
                    <a:pt x="1" y="244"/>
                    <a:pt x="62" y="335"/>
                  </a:cubicBezTo>
                  <a:cubicBezTo>
                    <a:pt x="62" y="244"/>
                    <a:pt x="62" y="122"/>
                    <a:pt x="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54"/>
            <p:cNvSpPr/>
            <p:nvPr/>
          </p:nvSpPr>
          <p:spPr>
            <a:xfrm>
              <a:off x="12581269" y="7086631"/>
              <a:ext cx="157975" cy="109045"/>
            </a:xfrm>
            <a:custGeom>
              <a:avLst/>
              <a:gdLst/>
              <a:ahLst/>
              <a:cxnLst/>
              <a:rect l="l" t="t" r="r" b="b"/>
              <a:pathLst>
                <a:path w="5989" h="4134" extrusionOk="0">
                  <a:moveTo>
                    <a:pt x="5928" y="0"/>
                  </a:moveTo>
                  <a:cubicBezTo>
                    <a:pt x="4043" y="1216"/>
                    <a:pt x="2067" y="2280"/>
                    <a:pt x="0" y="3252"/>
                  </a:cubicBezTo>
                  <a:cubicBezTo>
                    <a:pt x="0" y="3526"/>
                    <a:pt x="31" y="3830"/>
                    <a:pt x="31" y="4134"/>
                  </a:cubicBezTo>
                  <a:cubicBezTo>
                    <a:pt x="2098" y="3252"/>
                    <a:pt x="4073" y="2249"/>
                    <a:pt x="5988" y="1125"/>
                  </a:cubicBezTo>
                  <a:cubicBezTo>
                    <a:pt x="5958" y="760"/>
                    <a:pt x="5958" y="395"/>
                    <a:pt x="592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54"/>
            <p:cNvSpPr/>
            <p:nvPr/>
          </p:nvSpPr>
          <p:spPr>
            <a:xfrm>
              <a:off x="12737609" y="6862132"/>
              <a:ext cx="270211" cy="254174"/>
            </a:xfrm>
            <a:custGeom>
              <a:avLst/>
              <a:gdLst/>
              <a:ahLst/>
              <a:cxnLst/>
              <a:rect l="l" t="t" r="r" b="b"/>
              <a:pathLst>
                <a:path w="10244" h="9636" extrusionOk="0">
                  <a:moveTo>
                    <a:pt x="10001" y="0"/>
                  </a:moveTo>
                  <a:cubicBezTo>
                    <a:pt x="7083" y="3283"/>
                    <a:pt x="3739" y="6140"/>
                    <a:pt x="1" y="8511"/>
                  </a:cubicBezTo>
                  <a:cubicBezTo>
                    <a:pt x="31" y="8906"/>
                    <a:pt x="31" y="9271"/>
                    <a:pt x="61" y="9636"/>
                  </a:cubicBezTo>
                  <a:cubicBezTo>
                    <a:pt x="3830" y="7386"/>
                    <a:pt x="7265" y="4651"/>
                    <a:pt x="10244" y="1459"/>
                  </a:cubicBezTo>
                  <a:cubicBezTo>
                    <a:pt x="10153" y="973"/>
                    <a:pt x="10062" y="487"/>
                    <a:pt x="1000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54"/>
            <p:cNvSpPr/>
            <p:nvPr/>
          </p:nvSpPr>
          <p:spPr>
            <a:xfrm>
              <a:off x="12554813" y="7172410"/>
              <a:ext cx="27274" cy="30176"/>
            </a:xfrm>
            <a:custGeom>
              <a:avLst/>
              <a:gdLst/>
              <a:ahLst/>
              <a:cxnLst/>
              <a:rect l="l" t="t" r="r" b="b"/>
              <a:pathLst>
                <a:path w="1034" h="1144" extrusionOk="0">
                  <a:moveTo>
                    <a:pt x="1003" y="0"/>
                  </a:moveTo>
                  <a:cubicBezTo>
                    <a:pt x="699" y="122"/>
                    <a:pt x="456" y="274"/>
                    <a:pt x="152" y="395"/>
                  </a:cubicBezTo>
                  <a:cubicBezTo>
                    <a:pt x="92" y="456"/>
                    <a:pt x="31" y="517"/>
                    <a:pt x="0" y="578"/>
                  </a:cubicBezTo>
                  <a:cubicBezTo>
                    <a:pt x="31" y="699"/>
                    <a:pt x="31" y="791"/>
                    <a:pt x="31" y="912"/>
                  </a:cubicBezTo>
                  <a:cubicBezTo>
                    <a:pt x="103" y="1057"/>
                    <a:pt x="213" y="1144"/>
                    <a:pt x="346" y="1144"/>
                  </a:cubicBezTo>
                  <a:cubicBezTo>
                    <a:pt x="381" y="1144"/>
                    <a:pt x="418" y="1138"/>
                    <a:pt x="456" y="1125"/>
                  </a:cubicBezTo>
                  <a:cubicBezTo>
                    <a:pt x="669" y="1034"/>
                    <a:pt x="851" y="943"/>
                    <a:pt x="1034" y="882"/>
                  </a:cubicBezTo>
                  <a:cubicBezTo>
                    <a:pt x="1034" y="578"/>
                    <a:pt x="1003" y="274"/>
                    <a:pt x="100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54"/>
            <p:cNvSpPr/>
            <p:nvPr/>
          </p:nvSpPr>
          <p:spPr>
            <a:xfrm>
              <a:off x="12571641" y="7534811"/>
              <a:ext cx="6436" cy="8836"/>
            </a:xfrm>
            <a:custGeom>
              <a:avLst/>
              <a:gdLst/>
              <a:ahLst/>
              <a:cxnLst/>
              <a:rect l="l" t="t" r="r" b="b"/>
              <a:pathLst>
                <a:path w="244" h="335" extrusionOk="0">
                  <a:moveTo>
                    <a:pt x="122" y="0"/>
                  </a:moveTo>
                  <a:cubicBezTo>
                    <a:pt x="1" y="122"/>
                    <a:pt x="92" y="304"/>
                    <a:pt x="244" y="334"/>
                  </a:cubicBezTo>
                  <a:cubicBezTo>
                    <a:pt x="244" y="243"/>
                    <a:pt x="244" y="122"/>
                    <a:pt x="21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54"/>
            <p:cNvSpPr/>
            <p:nvPr/>
          </p:nvSpPr>
          <p:spPr>
            <a:xfrm>
              <a:off x="12602107" y="7455414"/>
              <a:ext cx="121890" cy="82614"/>
            </a:xfrm>
            <a:custGeom>
              <a:avLst/>
              <a:gdLst/>
              <a:ahLst/>
              <a:cxnLst/>
              <a:rect l="l" t="t" r="r" b="b"/>
              <a:pathLst>
                <a:path w="4621" h="3132" extrusionOk="0">
                  <a:moveTo>
                    <a:pt x="4621" y="1"/>
                  </a:moveTo>
                  <a:cubicBezTo>
                    <a:pt x="3162" y="913"/>
                    <a:pt x="1581" y="1703"/>
                    <a:pt x="1" y="2493"/>
                  </a:cubicBezTo>
                  <a:cubicBezTo>
                    <a:pt x="1" y="2706"/>
                    <a:pt x="1" y="2919"/>
                    <a:pt x="31" y="3132"/>
                  </a:cubicBezTo>
                  <a:cubicBezTo>
                    <a:pt x="1581" y="2676"/>
                    <a:pt x="3071" y="2007"/>
                    <a:pt x="4499" y="1217"/>
                  </a:cubicBezTo>
                  <a:cubicBezTo>
                    <a:pt x="4560" y="791"/>
                    <a:pt x="4590" y="396"/>
                    <a:pt x="462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54"/>
            <p:cNvSpPr/>
            <p:nvPr/>
          </p:nvSpPr>
          <p:spPr>
            <a:xfrm>
              <a:off x="12720780" y="7133108"/>
              <a:ext cx="307905" cy="354408"/>
            </a:xfrm>
            <a:custGeom>
              <a:avLst/>
              <a:gdLst/>
              <a:ahLst/>
              <a:cxnLst/>
              <a:rect l="l" t="t" r="r" b="b"/>
              <a:pathLst>
                <a:path w="11673" h="13436" extrusionOk="0">
                  <a:moveTo>
                    <a:pt x="11642" y="1"/>
                  </a:moveTo>
                  <a:cubicBezTo>
                    <a:pt x="9453" y="3010"/>
                    <a:pt x="7295" y="6019"/>
                    <a:pt x="4620" y="8694"/>
                  </a:cubicBezTo>
                  <a:cubicBezTo>
                    <a:pt x="3253" y="10092"/>
                    <a:pt x="1733" y="11217"/>
                    <a:pt x="122" y="12220"/>
                  </a:cubicBezTo>
                  <a:cubicBezTo>
                    <a:pt x="91" y="12615"/>
                    <a:pt x="61" y="13010"/>
                    <a:pt x="0" y="13436"/>
                  </a:cubicBezTo>
                  <a:cubicBezTo>
                    <a:pt x="4803" y="10731"/>
                    <a:pt x="8754" y="6262"/>
                    <a:pt x="11672" y="1673"/>
                  </a:cubicBezTo>
                  <a:cubicBezTo>
                    <a:pt x="11672" y="1126"/>
                    <a:pt x="11672" y="548"/>
                    <a:pt x="1164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54"/>
            <p:cNvSpPr/>
            <p:nvPr/>
          </p:nvSpPr>
          <p:spPr>
            <a:xfrm>
              <a:off x="12577260" y="7521174"/>
              <a:ext cx="25665" cy="23265"/>
            </a:xfrm>
            <a:custGeom>
              <a:avLst/>
              <a:gdLst/>
              <a:ahLst/>
              <a:cxnLst/>
              <a:rect l="l" t="t" r="r" b="b"/>
              <a:pathLst>
                <a:path w="973" h="882" extrusionOk="0">
                  <a:moveTo>
                    <a:pt x="943" y="0"/>
                  </a:moveTo>
                  <a:cubicBezTo>
                    <a:pt x="791" y="61"/>
                    <a:pt x="639" y="152"/>
                    <a:pt x="487" y="213"/>
                  </a:cubicBezTo>
                  <a:cubicBezTo>
                    <a:pt x="517" y="365"/>
                    <a:pt x="456" y="517"/>
                    <a:pt x="244" y="548"/>
                  </a:cubicBezTo>
                  <a:cubicBezTo>
                    <a:pt x="183" y="548"/>
                    <a:pt x="92" y="517"/>
                    <a:pt x="0" y="517"/>
                  </a:cubicBezTo>
                  <a:cubicBezTo>
                    <a:pt x="31" y="639"/>
                    <a:pt x="31" y="730"/>
                    <a:pt x="31" y="851"/>
                  </a:cubicBezTo>
                  <a:cubicBezTo>
                    <a:pt x="61" y="851"/>
                    <a:pt x="92" y="882"/>
                    <a:pt x="122" y="882"/>
                  </a:cubicBezTo>
                  <a:cubicBezTo>
                    <a:pt x="396" y="791"/>
                    <a:pt x="699" y="700"/>
                    <a:pt x="973" y="639"/>
                  </a:cubicBezTo>
                  <a:cubicBezTo>
                    <a:pt x="943" y="426"/>
                    <a:pt x="943" y="213"/>
                    <a:pt x="94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54"/>
            <p:cNvSpPr/>
            <p:nvPr/>
          </p:nvSpPr>
          <p:spPr>
            <a:xfrm>
              <a:off x="12574860" y="7532384"/>
              <a:ext cx="2427" cy="2453"/>
            </a:xfrm>
            <a:custGeom>
              <a:avLst/>
              <a:gdLst/>
              <a:ahLst/>
              <a:cxnLst/>
              <a:rect l="l" t="t" r="r" b="b"/>
              <a:pathLst>
                <a:path w="92" h="93" extrusionOk="0">
                  <a:moveTo>
                    <a:pt x="91" y="1"/>
                  </a:moveTo>
                  <a:cubicBezTo>
                    <a:pt x="91" y="31"/>
                    <a:pt x="61" y="31"/>
                    <a:pt x="61" y="31"/>
                  </a:cubicBezTo>
                  <a:cubicBezTo>
                    <a:pt x="31" y="62"/>
                    <a:pt x="31" y="62"/>
                    <a:pt x="0" y="92"/>
                  </a:cubicBezTo>
                  <a:lnTo>
                    <a:pt x="91" y="92"/>
                  </a:lnTo>
                  <a:cubicBezTo>
                    <a:pt x="91" y="62"/>
                    <a:pt x="91" y="31"/>
                    <a:pt x="9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54"/>
            <p:cNvSpPr/>
            <p:nvPr/>
          </p:nvSpPr>
          <p:spPr>
            <a:xfrm>
              <a:off x="12577260" y="7526792"/>
              <a:ext cx="13637" cy="8836"/>
            </a:xfrm>
            <a:custGeom>
              <a:avLst/>
              <a:gdLst/>
              <a:ahLst/>
              <a:cxnLst/>
              <a:rect l="l" t="t" r="r" b="b"/>
              <a:pathLst>
                <a:path w="517" h="335" extrusionOk="0">
                  <a:moveTo>
                    <a:pt x="487" y="0"/>
                  </a:moveTo>
                  <a:lnTo>
                    <a:pt x="487" y="0"/>
                  </a:lnTo>
                  <a:cubicBezTo>
                    <a:pt x="335" y="91"/>
                    <a:pt x="152" y="152"/>
                    <a:pt x="0" y="213"/>
                  </a:cubicBezTo>
                  <a:cubicBezTo>
                    <a:pt x="0" y="243"/>
                    <a:pt x="0" y="274"/>
                    <a:pt x="0" y="304"/>
                  </a:cubicBezTo>
                  <a:cubicBezTo>
                    <a:pt x="92" y="304"/>
                    <a:pt x="183" y="335"/>
                    <a:pt x="244" y="335"/>
                  </a:cubicBezTo>
                  <a:cubicBezTo>
                    <a:pt x="456" y="304"/>
                    <a:pt x="517" y="152"/>
                    <a:pt x="48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54"/>
            <p:cNvSpPr/>
            <p:nvPr/>
          </p:nvSpPr>
          <p:spPr>
            <a:xfrm>
              <a:off x="12614927" y="7727235"/>
              <a:ext cx="61776" cy="34502"/>
            </a:xfrm>
            <a:custGeom>
              <a:avLst/>
              <a:gdLst/>
              <a:ahLst/>
              <a:cxnLst/>
              <a:rect l="l" t="t" r="r" b="b"/>
              <a:pathLst>
                <a:path w="2342" h="1308" extrusionOk="0">
                  <a:moveTo>
                    <a:pt x="2341" y="0"/>
                  </a:moveTo>
                  <a:lnTo>
                    <a:pt x="2341" y="0"/>
                  </a:lnTo>
                  <a:cubicBezTo>
                    <a:pt x="1521" y="152"/>
                    <a:pt x="700" y="243"/>
                    <a:pt x="1" y="669"/>
                  </a:cubicBezTo>
                  <a:cubicBezTo>
                    <a:pt x="1" y="882"/>
                    <a:pt x="31" y="1094"/>
                    <a:pt x="31" y="1307"/>
                  </a:cubicBezTo>
                  <a:cubicBezTo>
                    <a:pt x="761" y="1246"/>
                    <a:pt x="1430" y="1155"/>
                    <a:pt x="2129" y="1003"/>
                  </a:cubicBezTo>
                  <a:cubicBezTo>
                    <a:pt x="2189" y="669"/>
                    <a:pt x="2281" y="334"/>
                    <a:pt x="234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54"/>
            <p:cNvSpPr/>
            <p:nvPr/>
          </p:nvSpPr>
          <p:spPr>
            <a:xfrm>
              <a:off x="12671058" y="7479471"/>
              <a:ext cx="332752" cy="274247"/>
            </a:xfrm>
            <a:custGeom>
              <a:avLst/>
              <a:gdLst/>
              <a:ahLst/>
              <a:cxnLst/>
              <a:rect l="l" t="t" r="r" b="b"/>
              <a:pathLst>
                <a:path w="12615" h="10397" extrusionOk="0">
                  <a:moveTo>
                    <a:pt x="12615" y="1"/>
                  </a:moveTo>
                  <a:cubicBezTo>
                    <a:pt x="11581" y="1095"/>
                    <a:pt x="10548" y="2159"/>
                    <a:pt x="9545" y="3253"/>
                  </a:cubicBezTo>
                  <a:cubicBezTo>
                    <a:pt x="7204" y="5806"/>
                    <a:pt x="4590" y="8086"/>
                    <a:pt x="1247" y="9180"/>
                  </a:cubicBezTo>
                  <a:cubicBezTo>
                    <a:pt x="913" y="9271"/>
                    <a:pt x="578" y="9363"/>
                    <a:pt x="213" y="9393"/>
                  </a:cubicBezTo>
                  <a:cubicBezTo>
                    <a:pt x="153" y="9727"/>
                    <a:pt x="61" y="10062"/>
                    <a:pt x="1" y="10396"/>
                  </a:cubicBezTo>
                  <a:cubicBezTo>
                    <a:pt x="3010" y="9819"/>
                    <a:pt x="5563" y="8451"/>
                    <a:pt x="8086" y="6354"/>
                  </a:cubicBezTo>
                  <a:cubicBezTo>
                    <a:pt x="9363" y="5290"/>
                    <a:pt x="10670" y="4135"/>
                    <a:pt x="11916" y="2949"/>
                  </a:cubicBezTo>
                  <a:cubicBezTo>
                    <a:pt x="12189" y="2037"/>
                    <a:pt x="12402" y="1065"/>
                    <a:pt x="1261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54"/>
            <p:cNvSpPr/>
            <p:nvPr/>
          </p:nvSpPr>
          <p:spPr>
            <a:xfrm>
              <a:off x="12600709" y="7744855"/>
              <a:ext cx="15062" cy="16934"/>
            </a:xfrm>
            <a:custGeom>
              <a:avLst/>
              <a:gdLst/>
              <a:ahLst/>
              <a:cxnLst/>
              <a:rect l="l" t="t" r="r" b="b"/>
              <a:pathLst>
                <a:path w="571" h="642" extrusionOk="0">
                  <a:moveTo>
                    <a:pt x="540" y="1"/>
                  </a:moveTo>
                  <a:cubicBezTo>
                    <a:pt x="388" y="92"/>
                    <a:pt x="266" y="153"/>
                    <a:pt x="145" y="274"/>
                  </a:cubicBezTo>
                  <a:cubicBezTo>
                    <a:pt x="1" y="390"/>
                    <a:pt x="103" y="641"/>
                    <a:pt x="269" y="641"/>
                  </a:cubicBezTo>
                  <a:cubicBezTo>
                    <a:pt x="278" y="641"/>
                    <a:pt x="287" y="641"/>
                    <a:pt x="297" y="639"/>
                  </a:cubicBezTo>
                  <a:lnTo>
                    <a:pt x="570" y="639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2" name="Google Shape;542;p54"/>
          <p:cNvSpPr/>
          <p:nvPr/>
        </p:nvSpPr>
        <p:spPr>
          <a:xfrm>
            <a:off x="490225" y="449803"/>
            <a:ext cx="1170794" cy="67997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3" name="Google Shape;543;p54"/>
          <p:cNvGrpSpPr/>
          <p:nvPr/>
        </p:nvGrpSpPr>
        <p:grpSpPr>
          <a:xfrm>
            <a:off x="-1208" y="3506288"/>
            <a:ext cx="9144294" cy="1637222"/>
            <a:chOff x="6554550" y="3707188"/>
            <a:chExt cx="7127831" cy="1637222"/>
          </a:xfrm>
        </p:grpSpPr>
        <p:sp>
          <p:nvSpPr>
            <p:cNvPr id="544" name="Google Shape;544;p54"/>
            <p:cNvSpPr/>
            <p:nvPr/>
          </p:nvSpPr>
          <p:spPr>
            <a:xfrm>
              <a:off x="6554550" y="3707188"/>
              <a:ext cx="7122500" cy="468875"/>
            </a:xfrm>
            <a:custGeom>
              <a:avLst/>
              <a:gdLst/>
              <a:ahLst/>
              <a:cxnLst/>
              <a:rect l="l" t="t" r="r" b="b"/>
              <a:pathLst>
                <a:path w="284900" h="18755" extrusionOk="0">
                  <a:moveTo>
                    <a:pt x="1" y="0"/>
                  </a:moveTo>
                  <a:lnTo>
                    <a:pt x="1" y="18754"/>
                  </a:lnTo>
                  <a:lnTo>
                    <a:pt x="284900" y="18754"/>
                  </a:lnTo>
                  <a:lnTo>
                    <a:pt x="2849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54"/>
            <p:cNvSpPr/>
            <p:nvPr/>
          </p:nvSpPr>
          <p:spPr>
            <a:xfrm>
              <a:off x="6554550" y="4172238"/>
              <a:ext cx="7124025" cy="496225"/>
            </a:xfrm>
            <a:custGeom>
              <a:avLst/>
              <a:gdLst/>
              <a:ahLst/>
              <a:cxnLst/>
              <a:rect l="l" t="t" r="r" b="b"/>
              <a:pathLst>
                <a:path w="284961" h="19849" extrusionOk="0">
                  <a:moveTo>
                    <a:pt x="1" y="0"/>
                  </a:moveTo>
                  <a:lnTo>
                    <a:pt x="1" y="19849"/>
                  </a:lnTo>
                  <a:lnTo>
                    <a:pt x="284960" y="16475"/>
                  </a:lnTo>
                  <a:lnTo>
                    <a:pt x="28496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54"/>
            <p:cNvSpPr/>
            <p:nvPr/>
          </p:nvSpPr>
          <p:spPr>
            <a:xfrm>
              <a:off x="6554556" y="4217140"/>
              <a:ext cx="7124025" cy="635279"/>
            </a:xfrm>
            <a:custGeom>
              <a:avLst/>
              <a:gdLst/>
              <a:ahLst/>
              <a:cxnLst/>
              <a:rect l="l" t="t" r="r" b="b"/>
              <a:pathLst>
                <a:path w="284961" h="6476" extrusionOk="0">
                  <a:moveTo>
                    <a:pt x="284960" y="1"/>
                  </a:moveTo>
                  <a:lnTo>
                    <a:pt x="1" y="3375"/>
                  </a:lnTo>
                  <a:lnTo>
                    <a:pt x="1" y="6475"/>
                  </a:lnTo>
                  <a:lnTo>
                    <a:pt x="284960" y="6475"/>
                  </a:lnTo>
                  <a:lnTo>
                    <a:pt x="2849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54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54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9" name="Google Shape;549;p54"/>
          <p:cNvGrpSpPr/>
          <p:nvPr/>
        </p:nvGrpSpPr>
        <p:grpSpPr>
          <a:xfrm>
            <a:off x="3572082" y="3023058"/>
            <a:ext cx="1999791" cy="956170"/>
            <a:chOff x="1313950" y="2027925"/>
            <a:chExt cx="6516100" cy="3115575"/>
          </a:xfrm>
        </p:grpSpPr>
        <p:sp>
          <p:nvSpPr>
            <p:cNvPr id="550" name="Google Shape;550;p54"/>
            <p:cNvSpPr/>
            <p:nvPr/>
          </p:nvSpPr>
          <p:spPr>
            <a:xfrm>
              <a:off x="6738075" y="4060625"/>
              <a:ext cx="1039550" cy="1050950"/>
            </a:xfrm>
            <a:custGeom>
              <a:avLst/>
              <a:gdLst/>
              <a:ahLst/>
              <a:cxnLst/>
              <a:rect l="l" t="t" r="r" b="b"/>
              <a:pathLst>
                <a:path w="41582" h="42038" extrusionOk="0">
                  <a:moveTo>
                    <a:pt x="41582" y="1"/>
                  </a:moveTo>
                  <a:lnTo>
                    <a:pt x="0" y="2311"/>
                  </a:lnTo>
                  <a:lnTo>
                    <a:pt x="3131" y="42038"/>
                  </a:lnTo>
                  <a:lnTo>
                    <a:pt x="39484" y="40944"/>
                  </a:lnTo>
                  <a:lnTo>
                    <a:pt x="41582" y="1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54"/>
            <p:cNvSpPr/>
            <p:nvPr/>
          </p:nvSpPr>
          <p:spPr>
            <a:xfrm>
              <a:off x="6437150" y="3809875"/>
              <a:ext cx="1351125" cy="1313100"/>
            </a:xfrm>
            <a:custGeom>
              <a:avLst/>
              <a:gdLst/>
              <a:ahLst/>
              <a:cxnLst/>
              <a:rect l="l" t="t" r="r" b="b"/>
              <a:pathLst>
                <a:path w="54045" h="52524" extrusionOk="0">
                  <a:moveTo>
                    <a:pt x="1520" y="0"/>
                  </a:moveTo>
                  <a:lnTo>
                    <a:pt x="1" y="52524"/>
                  </a:lnTo>
                  <a:lnTo>
                    <a:pt x="15168" y="52068"/>
                  </a:lnTo>
                  <a:lnTo>
                    <a:pt x="12037" y="12341"/>
                  </a:lnTo>
                  <a:lnTo>
                    <a:pt x="53619" y="10031"/>
                  </a:lnTo>
                  <a:lnTo>
                    <a:pt x="54044" y="1702"/>
                  </a:lnTo>
                  <a:lnTo>
                    <a:pt x="15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54"/>
            <p:cNvSpPr/>
            <p:nvPr/>
          </p:nvSpPr>
          <p:spPr>
            <a:xfrm>
              <a:off x="6475150" y="3328100"/>
              <a:ext cx="1354900" cy="525100"/>
            </a:xfrm>
            <a:custGeom>
              <a:avLst/>
              <a:gdLst/>
              <a:ahLst/>
              <a:cxnLst/>
              <a:rect l="l" t="t" r="r" b="b"/>
              <a:pathLst>
                <a:path w="54196" h="21004" extrusionOk="0">
                  <a:moveTo>
                    <a:pt x="548" y="0"/>
                  </a:moveTo>
                  <a:lnTo>
                    <a:pt x="0" y="19271"/>
                  </a:lnTo>
                  <a:lnTo>
                    <a:pt x="54196" y="21004"/>
                  </a:lnTo>
                  <a:lnTo>
                    <a:pt x="54196" y="21004"/>
                  </a:lnTo>
                  <a:lnTo>
                    <a:pt x="47722" y="5137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54"/>
            <p:cNvSpPr/>
            <p:nvPr/>
          </p:nvSpPr>
          <p:spPr>
            <a:xfrm>
              <a:off x="6468300" y="3809875"/>
              <a:ext cx="1361750" cy="100325"/>
            </a:xfrm>
            <a:custGeom>
              <a:avLst/>
              <a:gdLst/>
              <a:ahLst/>
              <a:cxnLst/>
              <a:rect l="l" t="t" r="r" b="b"/>
              <a:pathLst>
                <a:path w="54470" h="4013" extrusionOk="0">
                  <a:moveTo>
                    <a:pt x="274" y="0"/>
                  </a:moveTo>
                  <a:lnTo>
                    <a:pt x="1" y="3435"/>
                  </a:lnTo>
                  <a:lnTo>
                    <a:pt x="53619" y="4012"/>
                  </a:lnTo>
                  <a:lnTo>
                    <a:pt x="54470" y="1733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54"/>
            <p:cNvSpPr/>
            <p:nvPr/>
          </p:nvSpPr>
          <p:spPr>
            <a:xfrm>
              <a:off x="2639200" y="2169275"/>
              <a:ext cx="3892200" cy="955950"/>
            </a:xfrm>
            <a:custGeom>
              <a:avLst/>
              <a:gdLst/>
              <a:ahLst/>
              <a:cxnLst/>
              <a:rect l="l" t="t" r="r" b="b"/>
              <a:pathLst>
                <a:path w="155688" h="38238" extrusionOk="0">
                  <a:moveTo>
                    <a:pt x="76051" y="0"/>
                  </a:moveTo>
                  <a:lnTo>
                    <a:pt x="1" y="25259"/>
                  </a:lnTo>
                  <a:lnTo>
                    <a:pt x="305" y="35806"/>
                  </a:lnTo>
                  <a:lnTo>
                    <a:pt x="155171" y="38238"/>
                  </a:lnTo>
                  <a:lnTo>
                    <a:pt x="155688" y="25259"/>
                  </a:lnTo>
                  <a:lnTo>
                    <a:pt x="760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54"/>
            <p:cNvSpPr/>
            <p:nvPr/>
          </p:nvSpPr>
          <p:spPr>
            <a:xfrm>
              <a:off x="2812475" y="2277925"/>
              <a:ext cx="3559350" cy="705975"/>
            </a:xfrm>
            <a:custGeom>
              <a:avLst/>
              <a:gdLst/>
              <a:ahLst/>
              <a:cxnLst/>
              <a:rect l="l" t="t" r="r" b="b"/>
              <a:pathLst>
                <a:path w="142374" h="28239" extrusionOk="0">
                  <a:moveTo>
                    <a:pt x="69515" y="1"/>
                  </a:moveTo>
                  <a:lnTo>
                    <a:pt x="1277" y="20730"/>
                  </a:lnTo>
                  <a:lnTo>
                    <a:pt x="0" y="25776"/>
                  </a:lnTo>
                  <a:lnTo>
                    <a:pt x="142374" y="28238"/>
                  </a:lnTo>
                  <a:lnTo>
                    <a:pt x="142374" y="22676"/>
                  </a:lnTo>
                  <a:lnTo>
                    <a:pt x="69515" y="1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54"/>
            <p:cNvSpPr/>
            <p:nvPr/>
          </p:nvSpPr>
          <p:spPr>
            <a:xfrm>
              <a:off x="2646800" y="3064425"/>
              <a:ext cx="3871675" cy="2079075"/>
            </a:xfrm>
            <a:custGeom>
              <a:avLst/>
              <a:gdLst/>
              <a:ahLst/>
              <a:cxnLst/>
              <a:rect l="l" t="t" r="r" b="b"/>
              <a:pathLst>
                <a:path w="154867" h="83163" extrusionOk="0">
                  <a:moveTo>
                    <a:pt x="1" y="0"/>
                  </a:moveTo>
                  <a:lnTo>
                    <a:pt x="2372" y="83162"/>
                  </a:lnTo>
                  <a:lnTo>
                    <a:pt x="31795" y="82919"/>
                  </a:lnTo>
                  <a:cubicBezTo>
                    <a:pt x="27387" y="64044"/>
                    <a:pt x="18725" y="25411"/>
                    <a:pt x="18725" y="25411"/>
                  </a:cubicBezTo>
                  <a:lnTo>
                    <a:pt x="154138" y="20487"/>
                  </a:lnTo>
                  <a:lnTo>
                    <a:pt x="154867" y="243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54"/>
            <p:cNvSpPr/>
            <p:nvPr/>
          </p:nvSpPr>
          <p:spPr>
            <a:xfrm>
              <a:off x="3114900" y="3576575"/>
              <a:ext cx="3385350" cy="1560850"/>
            </a:xfrm>
            <a:custGeom>
              <a:avLst/>
              <a:gdLst/>
              <a:ahLst/>
              <a:cxnLst/>
              <a:rect l="l" t="t" r="r" b="b"/>
              <a:pathLst>
                <a:path w="135414" h="62434" extrusionOk="0">
                  <a:moveTo>
                    <a:pt x="135414" y="1"/>
                  </a:moveTo>
                  <a:lnTo>
                    <a:pt x="1" y="4925"/>
                  </a:lnTo>
                  <a:cubicBezTo>
                    <a:pt x="1" y="4925"/>
                    <a:pt x="8663" y="43558"/>
                    <a:pt x="13071" y="62433"/>
                  </a:cubicBezTo>
                  <a:lnTo>
                    <a:pt x="132921" y="61339"/>
                  </a:lnTo>
                  <a:lnTo>
                    <a:pt x="135414" y="1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54"/>
            <p:cNvSpPr/>
            <p:nvPr/>
          </p:nvSpPr>
          <p:spPr>
            <a:xfrm>
              <a:off x="3618700" y="3787075"/>
              <a:ext cx="1823775" cy="1345775"/>
            </a:xfrm>
            <a:custGeom>
              <a:avLst/>
              <a:gdLst/>
              <a:ahLst/>
              <a:cxnLst/>
              <a:rect l="l" t="t" r="r" b="b"/>
              <a:pathLst>
                <a:path w="72951" h="53831" extrusionOk="0">
                  <a:moveTo>
                    <a:pt x="72951" y="0"/>
                  </a:moveTo>
                  <a:lnTo>
                    <a:pt x="1" y="1064"/>
                  </a:lnTo>
                  <a:lnTo>
                    <a:pt x="5047" y="53162"/>
                  </a:lnTo>
                  <a:lnTo>
                    <a:pt x="8664" y="53162"/>
                  </a:lnTo>
                  <a:lnTo>
                    <a:pt x="66324" y="53831"/>
                  </a:lnTo>
                  <a:lnTo>
                    <a:pt x="70094" y="53831"/>
                  </a:lnTo>
                  <a:lnTo>
                    <a:pt x="72951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54"/>
            <p:cNvSpPr/>
            <p:nvPr/>
          </p:nvSpPr>
          <p:spPr>
            <a:xfrm>
              <a:off x="3756250" y="3931450"/>
              <a:ext cx="1567675" cy="807025"/>
            </a:xfrm>
            <a:custGeom>
              <a:avLst/>
              <a:gdLst/>
              <a:ahLst/>
              <a:cxnLst/>
              <a:rect l="l" t="t" r="r" b="b"/>
              <a:pathLst>
                <a:path w="62707" h="32281" extrusionOk="0">
                  <a:moveTo>
                    <a:pt x="62707" y="0"/>
                  </a:moveTo>
                  <a:lnTo>
                    <a:pt x="1" y="5077"/>
                  </a:lnTo>
                  <a:lnTo>
                    <a:pt x="3162" y="32281"/>
                  </a:lnTo>
                  <a:lnTo>
                    <a:pt x="60944" y="23071"/>
                  </a:lnTo>
                  <a:lnTo>
                    <a:pt x="62707" y="0"/>
                  </a:lnTo>
                  <a:close/>
                </a:path>
              </a:pathLst>
            </a:custGeom>
            <a:solidFill>
              <a:srgbClr val="F9A2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54"/>
            <p:cNvSpPr/>
            <p:nvPr/>
          </p:nvSpPr>
          <p:spPr>
            <a:xfrm>
              <a:off x="1355750" y="3830375"/>
              <a:ext cx="1325275" cy="1286525"/>
            </a:xfrm>
            <a:custGeom>
              <a:avLst/>
              <a:gdLst/>
              <a:ahLst/>
              <a:cxnLst/>
              <a:rect l="l" t="t" r="r" b="b"/>
              <a:pathLst>
                <a:path w="53011" h="51461" extrusionOk="0">
                  <a:moveTo>
                    <a:pt x="52524" y="1"/>
                  </a:moveTo>
                  <a:lnTo>
                    <a:pt x="1" y="1703"/>
                  </a:lnTo>
                  <a:lnTo>
                    <a:pt x="2523" y="51005"/>
                  </a:lnTo>
                  <a:lnTo>
                    <a:pt x="18542" y="51461"/>
                  </a:lnTo>
                  <a:lnTo>
                    <a:pt x="11338" y="14256"/>
                  </a:lnTo>
                  <a:lnTo>
                    <a:pt x="11338" y="14256"/>
                  </a:lnTo>
                  <a:lnTo>
                    <a:pt x="53011" y="17053"/>
                  </a:lnTo>
                  <a:lnTo>
                    <a:pt x="525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54"/>
            <p:cNvSpPr/>
            <p:nvPr/>
          </p:nvSpPr>
          <p:spPr>
            <a:xfrm>
              <a:off x="1639200" y="4186775"/>
              <a:ext cx="1066900" cy="956725"/>
            </a:xfrm>
            <a:custGeom>
              <a:avLst/>
              <a:gdLst/>
              <a:ahLst/>
              <a:cxnLst/>
              <a:rect l="l" t="t" r="r" b="b"/>
              <a:pathLst>
                <a:path w="42676" h="38269" extrusionOk="0">
                  <a:moveTo>
                    <a:pt x="0" y="0"/>
                  </a:moveTo>
                  <a:lnTo>
                    <a:pt x="7204" y="37205"/>
                  </a:lnTo>
                  <a:lnTo>
                    <a:pt x="42676" y="38268"/>
                  </a:lnTo>
                  <a:lnTo>
                    <a:pt x="42676" y="38268"/>
                  </a:lnTo>
                  <a:lnTo>
                    <a:pt x="41673" y="27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54"/>
            <p:cNvSpPr/>
            <p:nvPr/>
          </p:nvSpPr>
          <p:spPr>
            <a:xfrm>
              <a:off x="1313950" y="3349375"/>
              <a:ext cx="1354925" cy="525100"/>
            </a:xfrm>
            <a:custGeom>
              <a:avLst/>
              <a:gdLst/>
              <a:ahLst/>
              <a:cxnLst/>
              <a:rect l="l" t="t" r="r" b="b"/>
              <a:pathLst>
                <a:path w="54197" h="21004" extrusionOk="0">
                  <a:moveTo>
                    <a:pt x="53649" y="0"/>
                  </a:moveTo>
                  <a:lnTo>
                    <a:pt x="6475" y="5137"/>
                  </a:lnTo>
                  <a:lnTo>
                    <a:pt x="1" y="21004"/>
                  </a:lnTo>
                  <a:lnTo>
                    <a:pt x="54196" y="19241"/>
                  </a:lnTo>
                  <a:lnTo>
                    <a:pt x="53649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54"/>
            <p:cNvSpPr/>
            <p:nvPr/>
          </p:nvSpPr>
          <p:spPr>
            <a:xfrm>
              <a:off x="2579175" y="2983875"/>
              <a:ext cx="3990975" cy="243950"/>
            </a:xfrm>
            <a:custGeom>
              <a:avLst/>
              <a:gdLst/>
              <a:ahLst/>
              <a:cxnLst/>
              <a:rect l="l" t="t" r="r" b="b"/>
              <a:pathLst>
                <a:path w="159639" h="9758" extrusionOk="0">
                  <a:moveTo>
                    <a:pt x="1" y="0"/>
                  </a:moveTo>
                  <a:lnTo>
                    <a:pt x="821" y="9757"/>
                  </a:lnTo>
                  <a:lnTo>
                    <a:pt x="159639" y="9757"/>
                  </a:lnTo>
                  <a:lnTo>
                    <a:pt x="159639" y="142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54"/>
            <p:cNvSpPr/>
            <p:nvPr/>
          </p:nvSpPr>
          <p:spPr>
            <a:xfrm>
              <a:off x="2599700" y="3227800"/>
              <a:ext cx="3970450" cy="76000"/>
            </a:xfrm>
            <a:custGeom>
              <a:avLst/>
              <a:gdLst/>
              <a:ahLst/>
              <a:cxnLst/>
              <a:rect l="l" t="t" r="r" b="b"/>
              <a:pathLst>
                <a:path w="158818" h="3040" extrusionOk="0">
                  <a:moveTo>
                    <a:pt x="0" y="0"/>
                  </a:moveTo>
                  <a:lnTo>
                    <a:pt x="1338" y="3040"/>
                  </a:lnTo>
                  <a:lnTo>
                    <a:pt x="157055" y="3040"/>
                  </a:lnTo>
                  <a:lnTo>
                    <a:pt x="158818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54"/>
            <p:cNvSpPr/>
            <p:nvPr/>
          </p:nvSpPr>
          <p:spPr>
            <a:xfrm>
              <a:off x="2535875" y="2055275"/>
              <a:ext cx="4089000" cy="860225"/>
            </a:xfrm>
            <a:custGeom>
              <a:avLst/>
              <a:gdLst/>
              <a:ahLst/>
              <a:cxnLst/>
              <a:rect l="l" t="t" r="r" b="b"/>
              <a:pathLst>
                <a:path w="163560" h="34409" extrusionOk="0">
                  <a:moveTo>
                    <a:pt x="81734" y="1"/>
                  </a:moveTo>
                  <a:lnTo>
                    <a:pt x="0" y="26840"/>
                  </a:lnTo>
                  <a:lnTo>
                    <a:pt x="426" y="32828"/>
                  </a:lnTo>
                  <a:lnTo>
                    <a:pt x="80883" y="6262"/>
                  </a:lnTo>
                  <a:lnTo>
                    <a:pt x="163559" y="34409"/>
                  </a:lnTo>
                  <a:lnTo>
                    <a:pt x="163559" y="25685"/>
                  </a:lnTo>
                  <a:lnTo>
                    <a:pt x="81734" y="1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54"/>
            <p:cNvSpPr/>
            <p:nvPr/>
          </p:nvSpPr>
          <p:spPr>
            <a:xfrm>
              <a:off x="2520675" y="2027925"/>
              <a:ext cx="4104200" cy="860225"/>
            </a:xfrm>
            <a:custGeom>
              <a:avLst/>
              <a:gdLst/>
              <a:ahLst/>
              <a:cxnLst/>
              <a:rect l="l" t="t" r="r" b="b"/>
              <a:pathLst>
                <a:path w="164168" h="34409" extrusionOk="0">
                  <a:moveTo>
                    <a:pt x="82342" y="1"/>
                  </a:moveTo>
                  <a:lnTo>
                    <a:pt x="0" y="26718"/>
                  </a:lnTo>
                  <a:lnTo>
                    <a:pt x="1034" y="32858"/>
                  </a:lnTo>
                  <a:lnTo>
                    <a:pt x="81491" y="6262"/>
                  </a:lnTo>
                  <a:lnTo>
                    <a:pt x="164167" y="34408"/>
                  </a:lnTo>
                  <a:lnTo>
                    <a:pt x="164167" y="25715"/>
                  </a:lnTo>
                  <a:lnTo>
                    <a:pt x="82342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54"/>
            <p:cNvSpPr/>
            <p:nvPr/>
          </p:nvSpPr>
          <p:spPr>
            <a:xfrm>
              <a:off x="5776800" y="3874450"/>
              <a:ext cx="336650" cy="114025"/>
            </a:xfrm>
            <a:custGeom>
              <a:avLst/>
              <a:gdLst/>
              <a:ahLst/>
              <a:cxnLst/>
              <a:rect l="l" t="t" r="r" b="b"/>
              <a:pathLst>
                <a:path w="13466" h="4561" extrusionOk="0">
                  <a:moveTo>
                    <a:pt x="1" y="1"/>
                  </a:moveTo>
                  <a:lnTo>
                    <a:pt x="1" y="4560"/>
                  </a:lnTo>
                  <a:lnTo>
                    <a:pt x="13466" y="4560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54"/>
            <p:cNvSpPr/>
            <p:nvPr/>
          </p:nvSpPr>
          <p:spPr>
            <a:xfrm>
              <a:off x="3091350" y="3977050"/>
              <a:ext cx="337425" cy="114000"/>
            </a:xfrm>
            <a:custGeom>
              <a:avLst/>
              <a:gdLst/>
              <a:ahLst/>
              <a:cxnLst/>
              <a:rect l="l" t="t" r="r" b="b"/>
              <a:pathLst>
                <a:path w="13497" h="4560" extrusionOk="0">
                  <a:moveTo>
                    <a:pt x="0" y="0"/>
                  </a:moveTo>
                  <a:lnTo>
                    <a:pt x="0" y="4560"/>
                  </a:lnTo>
                  <a:lnTo>
                    <a:pt x="13496" y="4560"/>
                  </a:lnTo>
                  <a:lnTo>
                    <a:pt x="134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54"/>
            <p:cNvSpPr/>
            <p:nvPr/>
          </p:nvSpPr>
          <p:spPr>
            <a:xfrm>
              <a:off x="6062525" y="4135850"/>
              <a:ext cx="337425" cy="114025"/>
            </a:xfrm>
            <a:custGeom>
              <a:avLst/>
              <a:gdLst/>
              <a:ahLst/>
              <a:cxnLst/>
              <a:rect l="l" t="t" r="r" b="b"/>
              <a:pathLst>
                <a:path w="13497" h="4561" extrusionOk="0">
                  <a:moveTo>
                    <a:pt x="1" y="1"/>
                  </a:moveTo>
                  <a:lnTo>
                    <a:pt x="1" y="4560"/>
                  </a:lnTo>
                  <a:lnTo>
                    <a:pt x="13496" y="4560"/>
                  </a:lnTo>
                  <a:lnTo>
                    <a:pt x="134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54"/>
            <p:cNvSpPr/>
            <p:nvPr/>
          </p:nvSpPr>
          <p:spPr>
            <a:xfrm>
              <a:off x="7330800" y="4139650"/>
              <a:ext cx="337400" cy="114025"/>
            </a:xfrm>
            <a:custGeom>
              <a:avLst/>
              <a:gdLst/>
              <a:ahLst/>
              <a:cxnLst/>
              <a:rect l="l" t="t" r="r" b="b"/>
              <a:pathLst>
                <a:path w="13496" h="4561" extrusionOk="0">
                  <a:moveTo>
                    <a:pt x="0" y="1"/>
                  </a:moveTo>
                  <a:lnTo>
                    <a:pt x="0" y="4560"/>
                  </a:lnTo>
                  <a:lnTo>
                    <a:pt x="13496" y="4560"/>
                  </a:lnTo>
                  <a:lnTo>
                    <a:pt x="134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54"/>
            <p:cNvSpPr/>
            <p:nvPr/>
          </p:nvSpPr>
          <p:spPr>
            <a:xfrm>
              <a:off x="5656750" y="4588750"/>
              <a:ext cx="336650" cy="114000"/>
            </a:xfrm>
            <a:custGeom>
              <a:avLst/>
              <a:gdLst/>
              <a:ahLst/>
              <a:cxnLst/>
              <a:rect l="l" t="t" r="r" b="b"/>
              <a:pathLst>
                <a:path w="13466" h="4560" extrusionOk="0">
                  <a:moveTo>
                    <a:pt x="0" y="1"/>
                  </a:moveTo>
                  <a:lnTo>
                    <a:pt x="0" y="4560"/>
                  </a:lnTo>
                  <a:lnTo>
                    <a:pt x="13466" y="4560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54"/>
            <p:cNvSpPr/>
            <p:nvPr/>
          </p:nvSpPr>
          <p:spPr>
            <a:xfrm>
              <a:off x="2114875" y="4312925"/>
              <a:ext cx="337425" cy="114000"/>
            </a:xfrm>
            <a:custGeom>
              <a:avLst/>
              <a:gdLst/>
              <a:ahLst/>
              <a:cxnLst/>
              <a:rect l="l" t="t" r="r" b="b"/>
              <a:pathLst>
                <a:path w="13497" h="4560" extrusionOk="0">
                  <a:moveTo>
                    <a:pt x="1" y="0"/>
                  </a:moveTo>
                  <a:lnTo>
                    <a:pt x="1" y="4559"/>
                  </a:lnTo>
                  <a:lnTo>
                    <a:pt x="13497" y="4559"/>
                  </a:lnTo>
                  <a:lnTo>
                    <a:pt x="134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54"/>
            <p:cNvSpPr/>
            <p:nvPr/>
          </p:nvSpPr>
          <p:spPr>
            <a:xfrm>
              <a:off x="5331500" y="2713350"/>
              <a:ext cx="336675" cy="114000"/>
            </a:xfrm>
            <a:custGeom>
              <a:avLst/>
              <a:gdLst/>
              <a:ahLst/>
              <a:cxnLst/>
              <a:rect l="l" t="t" r="r" b="b"/>
              <a:pathLst>
                <a:path w="13467" h="4560" extrusionOk="0">
                  <a:moveTo>
                    <a:pt x="1" y="0"/>
                  </a:moveTo>
                  <a:lnTo>
                    <a:pt x="1" y="4560"/>
                  </a:lnTo>
                  <a:lnTo>
                    <a:pt x="13466" y="4560"/>
                  </a:lnTo>
                  <a:lnTo>
                    <a:pt x="134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54"/>
            <p:cNvSpPr/>
            <p:nvPr/>
          </p:nvSpPr>
          <p:spPr>
            <a:xfrm>
              <a:off x="3770700" y="2573525"/>
              <a:ext cx="337400" cy="114000"/>
            </a:xfrm>
            <a:custGeom>
              <a:avLst/>
              <a:gdLst/>
              <a:ahLst/>
              <a:cxnLst/>
              <a:rect l="l" t="t" r="r" b="b"/>
              <a:pathLst>
                <a:path w="13496" h="4560" extrusionOk="0">
                  <a:moveTo>
                    <a:pt x="0" y="1"/>
                  </a:moveTo>
                  <a:lnTo>
                    <a:pt x="0" y="4560"/>
                  </a:lnTo>
                  <a:lnTo>
                    <a:pt x="13496" y="4560"/>
                  </a:lnTo>
                  <a:lnTo>
                    <a:pt x="134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54"/>
            <p:cNvSpPr/>
            <p:nvPr/>
          </p:nvSpPr>
          <p:spPr>
            <a:xfrm>
              <a:off x="3560950" y="3746025"/>
              <a:ext cx="1938525" cy="1391400"/>
            </a:xfrm>
            <a:custGeom>
              <a:avLst/>
              <a:gdLst/>
              <a:ahLst/>
              <a:cxnLst/>
              <a:rect l="l" t="t" r="r" b="b"/>
              <a:pathLst>
                <a:path w="77541" h="55656" extrusionOk="0">
                  <a:moveTo>
                    <a:pt x="77540" y="1"/>
                  </a:moveTo>
                  <a:lnTo>
                    <a:pt x="1" y="1247"/>
                  </a:lnTo>
                  <a:lnTo>
                    <a:pt x="5381" y="54926"/>
                  </a:lnTo>
                  <a:lnTo>
                    <a:pt x="9211" y="54926"/>
                  </a:lnTo>
                  <a:lnTo>
                    <a:pt x="3466" y="3588"/>
                  </a:lnTo>
                  <a:lnTo>
                    <a:pt x="73954" y="2706"/>
                  </a:lnTo>
                  <a:lnTo>
                    <a:pt x="73954" y="2706"/>
                  </a:lnTo>
                  <a:lnTo>
                    <a:pt x="70519" y="55655"/>
                  </a:lnTo>
                  <a:lnTo>
                    <a:pt x="74501" y="55655"/>
                  </a:lnTo>
                  <a:lnTo>
                    <a:pt x="77540" y="1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54"/>
            <p:cNvSpPr/>
            <p:nvPr/>
          </p:nvSpPr>
          <p:spPr>
            <a:xfrm>
              <a:off x="4445475" y="3801225"/>
              <a:ext cx="110125" cy="1322525"/>
            </a:xfrm>
            <a:custGeom>
              <a:avLst/>
              <a:gdLst/>
              <a:ahLst/>
              <a:cxnLst/>
              <a:rect l="l" t="t" r="r" b="b"/>
              <a:pathLst>
                <a:path w="4405" h="52901" extrusionOk="0">
                  <a:moveTo>
                    <a:pt x="4142" y="0"/>
                  </a:moveTo>
                  <a:lnTo>
                    <a:pt x="4142" y="0"/>
                  </a:lnTo>
                  <a:cubicBezTo>
                    <a:pt x="4139" y="0"/>
                    <a:pt x="4137" y="4"/>
                    <a:pt x="4134" y="12"/>
                  </a:cubicBezTo>
                  <a:cubicBezTo>
                    <a:pt x="4023" y="326"/>
                    <a:pt x="3570" y="431"/>
                    <a:pt x="3016" y="431"/>
                  </a:cubicBezTo>
                  <a:cubicBezTo>
                    <a:pt x="1909" y="431"/>
                    <a:pt x="396" y="12"/>
                    <a:pt x="396" y="12"/>
                  </a:cubicBezTo>
                  <a:lnTo>
                    <a:pt x="1" y="52718"/>
                  </a:lnTo>
                  <a:lnTo>
                    <a:pt x="2432" y="52900"/>
                  </a:lnTo>
                  <a:cubicBezTo>
                    <a:pt x="2432" y="52900"/>
                    <a:pt x="4405" y="0"/>
                    <a:pt x="4142" y="0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54"/>
            <p:cNvSpPr/>
            <p:nvPr/>
          </p:nvSpPr>
          <p:spPr>
            <a:xfrm>
              <a:off x="6518475" y="2882050"/>
              <a:ext cx="106400" cy="137550"/>
            </a:xfrm>
            <a:custGeom>
              <a:avLst/>
              <a:gdLst/>
              <a:ahLst/>
              <a:cxnLst/>
              <a:rect l="l" t="t" r="r" b="b"/>
              <a:pathLst>
                <a:path w="4256" h="5502" extrusionOk="0">
                  <a:moveTo>
                    <a:pt x="395" y="0"/>
                  </a:moveTo>
                  <a:lnTo>
                    <a:pt x="0" y="5502"/>
                  </a:lnTo>
                  <a:lnTo>
                    <a:pt x="4255" y="1338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54"/>
            <p:cNvSpPr/>
            <p:nvPr/>
          </p:nvSpPr>
          <p:spPr>
            <a:xfrm>
              <a:off x="2546500" y="2845575"/>
              <a:ext cx="98825" cy="139075"/>
            </a:xfrm>
            <a:custGeom>
              <a:avLst/>
              <a:gdLst/>
              <a:ahLst/>
              <a:cxnLst/>
              <a:rect l="l" t="t" r="r" b="b"/>
              <a:pathLst>
                <a:path w="3953" h="5563" extrusionOk="0">
                  <a:moveTo>
                    <a:pt x="3739" y="0"/>
                  </a:moveTo>
                  <a:lnTo>
                    <a:pt x="1" y="1216"/>
                  </a:lnTo>
                  <a:lnTo>
                    <a:pt x="3952" y="5563"/>
                  </a:lnTo>
                  <a:lnTo>
                    <a:pt x="3739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54"/>
            <p:cNvSpPr/>
            <p:nvPr/>
          </p:nvSpPr>
          <p:spPr>
            <a:xfrm>
              <a:off x="4265375" y="2362275"/>
              <a:ext cx="636050" cy="598050"/>
            </a:xfrm>
            <a:custGeom>
              <a:avLst/>
              <a:gdLst/>
              <a:ahLst/>
              <a:cxnLst/>
              <a:rect l="l" t="t" r="r" b="b"/>
              <a:pathLst>
                <a:path w="25442" h="23922" extrusionOk="0">
                  <a:moveTo>
                    <a:pt x="12098" y="1"/>
                  </a:moveTo>
                  <a:cubicBezTo>
                    <a:pt x="5290" y="1"/>
                    <a:pt x="1" y="5837"/>
                    <a:pt x="1" y="11946"/>
                  </a:cubicBezTo>
                  <a:cubicBezTo>
                    <a:pt x="1" y="19667"/>
                    <a:pt x="6688" y="23922"/>
                    <a:pt x="13527" y="23922"/>
                  </a:cubicBezTo>
                  <a:cubicBezTo>
                    <a:pt x="20335" y="23922"/>
                    <a:pt x="25442" y="17235"/>
                    <a:pt x="25442" y="11095"/>
                  </a:cubicBezTo>
                  <a:cubicBezTo>
                    <a:pt x="25442" y="4985"/>
                    <a:pt x="18907" y="1"/>
                    <a:pt x="120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54"/>
            <p:cNvSpPr/>
            <p:nvPr/>
          </p:nvSpPr>
          <p:spPr>
            <a:xfrm>
              <a:off x="4247150" y="2353150"/>
              <a:ext cx="636050" cy="598075"/>
            </a:xfrm>
            <a:custGeom>
              <a:avLst/>
              <a:gdLst/>
              <a:ahLst/>
              <a:cxnLst/>
              <a:rect l="l" t="t" r="r" b="b"/>
              <a:pathLst>
                <a:path w="25442" h="23923" extrusionOk="0">
                  <a:moveTo>
                    <a:pt x="12098" y="1"/>
                  </a:moveTo>
                  <a:cubicBezTo>
                    <a:pt x="5289" y="1"/>
                    <a:pt x="0" y="5837"/>
                    <a:pt x="0" y="11946"/>
                  </a:cubicBezTo>
                  <a:cubicBezTo>
                    <a:pt x="0" y="19697"/>
                    <a:pt x="6718" y="23922"/>
                    <a:pt x="13526" y="23922"/>
                  </a:cubicBezTo>
                  <a:cubicBezTo>
                    <a:pt x="20335" y="23922"/>
                    <a:pt x="25441" y="17235"/>
                    <a:pt x="25441" y="11095"/>
                  </a:cubicBezTo>
                  <a:cubicBezTo>
                    <a:pt x="25441" y="4986"/>
                    <a:pt x="18906" y="1"/>
                    <a:pt x="120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54"/>
            <p:cNvSpPr/>
            <p:nvPr/>
          </p:nvSpPr>
          <p:spPr>
            <a:xfrm>
              <a:off x="4331500" y="2385825"/>
              <a:ext cx="516750" cy="322225"/>
            </a:xfrm>
            <a:custGeom>
              <a:avLst/>
              <a:gdLst/>
              <a:ahLst/>
              <a:cxnLst/>
              <a:rect l="l" t="t" r="r" b="b"/>
              <a:pathLst>
                <a:path w="20670" h="12889" extrusionOk="0">
                  <a:moveTo>
                    <a:pt x="8785" y="1"/>
                  </a:moveTo>
                  <a:cubicBezTo>
                    <a:pt x="5107" y="1"/>
                    <a:pt x="1945" y="1885"/>
                    <a:pt x="0" y="4591"/>
                  </a:cubicBezTo>
                  <a:cubicBezTo>
                    <a:pt x="6626" y="7691"/>
                    <a:pt x="13313" y="10670"/>
                    <a:pt x="20244" y="12889"/>
                  </a:cubicBezTo>
                  <a:cubicBezTo>
                    <a:pt x="20517" y="11916"/>
                    <a:pt x="20669" y="10882"/>
                    <a:pt x="20669" y="9879"/>
                  </a:cubicBezTo>
                  <a:cubicBezTo>
                    <a:pt x="20669" y="4408"/>
                    <a:pt x="14864" y="1"/>
                    <a:pt x="8785" y="1"/>
                  </a:cubicBezTo>
                  <a:close/>
                </a:path>
              </a:pathLst>
            </a:custGeom>
            <a:solidFill>
              <a:srgbClr val="E6E4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54"/>
            <p:cNvSpPr/>
            <p:nvPr/>
          </p:nvSpPr>
          <p:spPr>
            <a:xfrm>
              <a:off x="4281350" y="2500575"/>
              <a:ext cx="556250" cy="417975"/>
            </a:xfrm>
            <a:custGeom>
              <a:avLst/>
              <a:gdLst/>
              <a:ahLst/>
              <a:cxnLst/>
              <a:rect l="l" t="t" r="r" b="b"/>
              <a:pathLst>
                <a:path w="22250" h="16719" extrusionOk="0">
                  <a:moveTo>
                    <a:pt x="2006" y="1"/>
                  </a:moveTo>
                  <a:cubicBezTo>
                    <a:pt x="760" y="1794"/>
                    <a:pt x="0" y="3891"/>
                    <a:pt x="0" y="6049"/>
                  </a:cubicBezTo>
                  <a:cubicBezTo>
                    <a:pt x="0" y="12949"/>
                    <a:pt x="5988" y="16718"/>
                    <a:pt x="12067" y="16718"/>
                  </a:cubicBezTo>
                  <a:cubicBezTo>
                    <a:pt x="17022" y="16718"/>
                    <a:pt x="20973" y="12736"/>
                    <a:pt x="22250" y="8299"/>
                  </a:cubicBezTo>
                  <a:cubicBezTo>
                    <a:pt x="15319" y="6080"/>
                    <a:pt x="8632" y="3101"/>
                    <a:pt x="20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54"/>
            <p:cNvSpPr/>
            <p:nvPr/>
          </p:nvSpPr>
          <p:spPr>
            <a:xfrm>
              <a:off x="4525275" y="2515775"/>
              <a:ext cx="79800" cy="160350"/>
            </a:xfrm>
            <a:custGeom>
              <a:avLst/>
              <a:gdLst/>
              <a:ahLst/>
              <a:cxnLst/>
              <a:rect l="l" t="t" r="r" b="b"/>
              <a:pathLst>
                <a:path w="3192" h="6414" extrusionOk="0">
                  <a:moveTo>
                    <a:pt x="1550" y="1"/>
                  </a:moveTo>
                  <a:lnTo>
                    <a:pt x="0" y="2189"/>
                  </a:lnTo>
                  <a:lnTo>
                    <a:pt x="1246" y="2189"/>
                  </a:lnTo>
                  <a:lnTo>
                    <a:pt x="1246" y="6414"/>
                  </a:lnTo>
                  <a:lnTo>
                    <a:pt x="2128" y="6414"/>
                  </a:lnTo>
                  <a:lnTo>
                    <a:pt x="1854" y="1885"/>
                  </a:lnTo>
                  <a:lnTo>
                    <a:pt x="3192" y="1885"/>
                  </a:lnTo>
                  <a:lnTo>
                    <a:pt x="1550" y="1"/>
                  </a:lnTo>
                  <a:close/>
                </a:path>
              </a:pathLst>
            </a:custGeom>
            <a:solidFill>
              <a:srgbClr val="645C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54"/>
            <p:cNvSpPr/>
            <p:nvPr/>
          </p:nvSpPr>
          <p:spPr>
            <a:xfrm>
              <a:off x="4553375" y="2593275"/>
              <a:ext cx="252325" cy="88175"/>
            </a:xfrm>
            <a:custGeom>
              <a:avLst/>
              <a:gdLst/>
              <a:ahLst/>
              <a:cxnLst/>
              <a:rect l="l" t="t" r="r" b="b"/>
              <a:pathLst>
                <a:path w="10093" h="3527" extrusionOk="0">
                  <a:moveTo>
                    <a:pt x="7600" y="1"/>
                  </a:moveTo>
                  <a:lnTo>
                    <a:pt x="7934" y="1217"/>
                  </a:lnTo>
                  <a:lnTo>
                    <a:pt x="1" y="2676"/>
                  </a:lnTo>
                  <a:lnTo>
                    <a:pt x="244" y="3527"/>
                  </a:lnTo>
                  <a:lnTo>
                    <a:pt x="8390" y="1703"/>
                  </a:lnTo>
                  <a:lnTo>
                    <a:pt x="8755" y="3010"/>
                  </a:lnTo>
                  <a:lnTo>
                    <a:pt x="10092" y="913"/>
                  </a:lnTo>
                  <a:lnTo>
                    <a:pt x="7600" y="1"/>
                  </a:lnTo>
                  <a:close/>
                </a:path>
              </a:pathLst>
            </a:custGeom>
            <a:solidFill>
              <a:srgbClr val="645C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54"/>
            <p:cNvSpPr/>
            <p:nvPr/>
          </p:nvSpPr>
          <p:spPr>
            <a:xfrm>
              <a:off x="1313950" y="3830375"/>
              <a:ext cx="1361750" cy="101100"/>
            </a:xfrm>
            <a:custGeom>
              <a:avLst/>
              <a:gdLst/>
              <a:ahLst/>
              <a:cxnLst/>
              <a:rect l="l" t="t" r="r" b="b"/>
              <a:pathLst>
                <a:path w="54470" h="4044" extrusionOk="0">
                  <a:moveTo>
                    <a:pt x="54196" y="1"/>
                  </a:moveTo>
                  <a:lnTo>
                    <a:pt x="1" y="1764"/>
                  </a:lnTo>
                  <a:lnTo>
                    <a:pt x="852" y="4043"/>
                  </a:lnTo>
                  <a:lnTo>
                    <a:pt x="54470" y="3466"/>
                  </a:lnTo>
                  <a:lnTo>
                    <a:pt x="54196" y="1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7" name="Google Shape;587;p54"/>
          <p:cNvSpPr/>
          <p:nvPr/>
        </p:nvSpPr>
        <p:spPr>
          <a:xfrm>
            <a:off x="6542212" y="3762350"/>
            <a:ext cx="2616038" cy="888818"/>
          </a:xfrm>
          <a:custGeom>
            <a:avLst/>
            <a:gdLst/>
            <a:ahLst/>
            <a:cxnLst/>
            <a:rect l="l" t="t" r="r" b="b"/>
            <a:pathLst>
              <a:path w="119304" h="39911" extrusionOk="0">
                <a:moveTo>
                  <a:pt x="0" y="791"/>
                </a:moveTo>
                <a:lnTo>
                  <a:pt x="0" y="39910"/>
                </a:lnTo>
                <a:lnTo>
                  <a:pt x="119303" y="39910"/>
                </a:lnTo>
                <a:lnTo>
                  <a:pt x="118878" y="518"/>
                </a:lnTo>
                <a:lnTo>
                  <a:pt x="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54"/>
          <p:cNvSpPr/>
          <p:nvPr/>
        </p:nvSpPr>
        <p:spPr>
          <a:xfrm>
            <a:off x="-14225" y="3762361"/>
            <a:ext cx="2616038" cy="888818"/>
          </a:xfrm>
          <a:custGeom>
            <a:avLst/>
            <a:gdLst/>
            <a:ahLst/>
            <a:cxnLst/>
            <a:rect l="l" t="t" r="r" b="b"/>
            <a:pathLst>
              <a:path w="119304" h="39911" extrusionOk="0">
                <a:moveTo>
                  <a:pt x="0" y="791"/>
                </a:moveTo>
                <a:lnTo>
                  <a:pt x="0" y="39910"/>
                </a:lnTo>
                <a:lnTo>
                  <a:pt x="119303" y="39910"/>
                </a:lnTo>
                <a:lnTo>
                  <a:pt x="118878" y="518"/>
                </a:lnTo>
                <a:lnTo>
                  <a:pt x="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9" name="Google Shape;589;p54"/>
          <p:cNvGrpSpPr/>
          <p:nvPr/>
        </p:nvGrpSpPr>
        <p:grpSpPr>
          <a:xfrm>
            <a:off x="6771113" y="2827500"/>
            <a:ext cx="1104150" cy="2065350"/>
            <a:chOff x="35658225" y="12492275"/>
            <a:chExt cx="1104150" cy="2065350"/>
          </a:xfrm>
        </p:grpSpPr>
        <p:sp>
          <p:nvSpPr>
            <p:cNvPr id="590" name="Google Shape;590;p54"/>
            <p:cNvSpPr/>
            <p:nvPr/>
          </p:nvSpPr>
          <p:spPr>
            <a:xfrm>
              <a:off x="35658225" y="12736025"/>
              <a:ext cx="1104150" cy="1000175"/>
            </a:xfrm>
            <a:custGeom>
              <a:avLst/>
              <a:gdLst/>
              <a:ahLst/>
              <a:cxnLst/>
              <a:rect l="l" t="t" r="r" b="b"/>
              <a:pathLst>
                <a:path w="44166" h="40007" extrusionOk="0">
                  <a:moveTo>
                    <a:pt x="31369" y="1"/>
                  </a:moveTo>
                  <a:lnTo>
                    <a:pt x="1581" y="4591"/>
                  </a:lnTo>
                  <a:cubicBezTo>
                    <a:pt x="1581" y="4591"/>
                    <a:pt x="1" y="26020"/>
                    <a:pt x="9089" y="33436"/>
                  </a:cubicBezTo>
                  <a:cubicBezTo>
                    <a:pt x="14157" y="37572"/>
                    <a:pt x="21816" y="40007"/>
                    <a:pt x="27858" y="40007"/>
                  </a:cubicBezTo>
                  <a:cubicBezTo>
                    <a:pt x="32650" y="40007"/>
                    <a:pt x="36425" y="38475"/>
                    <a:pt x="37083" y="35047"/>
                  </a:cubicBezTo>
                  <a:cubicBezTo>
                    <a:pt x="37083" y="35047"/>
                    <a:pt x="37118" y="35050"/>
                    <a:pt x="37182" y="35050"/>
                  </a:cubicBezTo>
                  <a:cubicBezTo>
                    <a:pt x="37773" y="35050"/>
                    <a:pt x="40829" y="34777"/>
                    <a:pt x="40609" y="29120"/>
                  </a:cubicBezTo>
                  <a:cubicBezTo>
                    <a:pt x="40609" y="29120"/>
                    <a:pt x="43254" y="28542"/>
                    <a:pt x="43710" y="24895"/>
                  </a:cubicBezTo>
                  <a:cubicBezTo>
                    <a:pt x="44166" y="21248"/>
                    <a:pt x="36111" y="18269"/>
                    <a:pt x="34378" y="13162"/>
                  </a:cubicBezTo>
                  <a:cubicBezTo>
                    <a:pt x="32646" y="8025"/>
                    <a:pt x="31369" y="1"/>
                    <a:pt x="31369" y="1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54"/>
            <p:cNvSpPr/>
            <p:nvPr/>
          </p:nvSpPr>
          <p:spPr>
            <a:xfrm>
              <a:off x="35897600" y="13187750"/>
              <a:ext cx="551700" cy="602400"/>
            </a:xfrm>
            <a:custGeom>
              <a:avLst/>
              <a:gdLst/>
              <a:ahLst/>
              <a:cxnLst/>
              <a:rect l="l" t="t" r="r" b="b"/>
              <a:pathLst>
                <a:path w="22068" h="24096" extrusionOk="0">
                  <a:moveTo>
                    <a:pt x="11171" y="0"/>
                  </a:moveTo>
                  <a:cubicBezTo>
                    <a:pt x="9954" y="0"/>
                    <a:pt x="8643" y="74"/>
                    <a:pt x="7265" y="230"/>
                  </a:cubicBezTo>
                  <a:cubicBezTo>
                    <a:pt x="7265" y="230"/>
                    <a:pt x="0" y="929"/>
                    <a:pt x="395" y="5337"/>
                  </a:cubicBezTo>
                  <a:cubicBezTo>
                    <a:pt x="821" y="9744"/>
                    <a:pt x="456" y="19714"/>
                    <a:pt x="2797" y="23392"/>
                  </a:cubicBezTo>
                  <a:cubicBezTo>
                    <a:pt x="3132" y="23900"/>
                    <a:pt x="4690" y="24095"/>
                    <a:pt x="6733" y="24095"/>
                  </a:cubicBezTo>
                  <a:cubicBezTo>
                    <a:pt x="10801" y="24095"/>
                    <a:pt x="16792" y="23320"/>
                    <a:pt x="18876" y="22692"/>
                  </a:cubicBezTo>
                  <a:cubicBezTo>
                    <a:pt x="21976" y="21750"/>
                    <a:pt x="22067" y="18832"/>
                    <a:pt x="21733" y="15853"/>
                  </a:cubicBezTo>
                  <a:cubicBezTo>
                    <a:pt x="21368" y="12875"/>
                    <a:pt x="20426" y="5793"/>
                    <a:pt x="19362" y="2601"/>
                  </a:cubicBezTo>
                  <a:cubicBezTo>
                    <a:pt x="18837" y="1000"/>
                    <a:pt x="15643" y="0"/>
                    <a:pt x="111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54"/>
            <p:cNvSpPr/>
            <p:nvPr/>
          </p:nvSpPr>
          <p:spPr>
            <a:xfrm>
              <a:off x="35917350" y="13186300"/>
              <a:ext cx="551700" cy="602325"/>
            </a:xfrm>
            <a:custGeom>
              <a:avLst/>
              <a:gdLst/>
              <a:ahLst/>
              <a:cxnLst/>
              <a:rect l="l" t="t" r="r" b="b"/>
              <a:pathLst>
                <a:path w="22068" h="24093" extrusionOk="0">
                  <a:moveTo>
                    <a:pt x="11118" y="1"/>
                  </a:moveTo>
                  <a:cubicBezTo>
                    <a:pt x="9916" y="1"/>
                    <a:pt x="8623" y="74"/>
                    <a:pt x="7265" y="227"/>
                  </a:cubicBezTo>
                  <a:cubicBezTo>
                    <a:pt x="7265" y="227"/>
                    <a:pt x="0" y="957"/>
                    <a:pt x="426" y="5364"/>
                  </a:cubicBezTo>
                  <a:cubicBezTo>
                    <a:pt x="852" y="9741"/>
                    <a:pt x="456" y="19741"/>
                    <a:pt x="2827" y="23389"/>
                  </a:cubicBezTo>
                  <a:cubicBezTo>
                    <a:pt x="3152" y="23897"/>
                    <a:pt x="4704" y="24092"/>
                    <a:pt x="6742" y="24092"/>
                  </a:cubicBezTo>
                  <a:cubicBezTo>
                    <a:pt x="10802" y="24092"/>
                    <a:pt x="16792" y="23317"/>
                    <a:pt x="18876" y="22690"/>
                  </a:cubicBezTo>
                  <a:cubicBezTo>
                    <a:pt x="22007" y="21747"/>
                    <a:pt x="22068" y="18860"/>
                    <a:pt x="21733" y="15881"/>
                  </a:cubicBezTo>
                  <a:cubicBezTo>
                    <a:pt x="21369" y="12902"/>
                    <a:pt x="20426" y="5820"/>
                    <a:pt x="19363" y="2629"/>
                  </a:cubicBezTo>
                  <a:cubicBezTo>
                    <a:pt x="18835" y="1021"/>
                    <a:pt x="15618" y="1"/>
                    <a:pt x="111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54"/>
            <p:cNvSpPr/>
            <p:nvPr/>
          </p:nvSpPr>
          <p:spPr>
            <a:xfrm>
              <a:off x="35978900" y="14042275"/>
              <a:ext cx="208225" cy="222675"/>
            </a:xfrm>
            <a:custGeom>
              <a:avLst/>
              <a:gdLst/>
              <a:ahLst/>
              <a:cxnLst/>
              <a:rect l="l" t="t" r="r" b="b"/>
              <a:pathLst>
                <a:path w="8329" h="8907" extrusionOk="0">
                  <a:moveTo>
                    <a:pt x="8329" y="1"/>
                  </a:moveTo>
                  <a:lnTo>
                    <a:pt x="1" y="366"/>
                  </a:lnTo>
                  <a:lnTo>
                    <a:pt x="517" y="4135"/>
                  </a:lnTo>
                  <a:cubicBezTo>
                    <a:pt x="2919" y="6080"/>
                    <a:pt x="5502" y="7752"/>
                    <a:pt x="8268" y="8907"/>
                  </a:cubicBezTo>
                  <a:lnTo>
                    <a:pt x="8329" y="1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54"/>
            <p:cNvSpPr/>
            <p:nvPr/>
          </p:nvSpPr>
          <p:spPr>
            <a:xfrm>
              <a:off x="35991825" y="14145625"/>
              <a:ext cx="193800" cy="328000"/>
            </a:xfrm>
            <a:custGeom>
              <a:avLst/>
              <a:gdLst/>
              <a:ahLst/>
              <a:cxnLst/>
              <a:rect l="l" t="t" r="r" b="b"/>
              <a:pathLst>
                <a:path w="7752" h="13120" extrusionOk="0">
                  <a:moveTo>
                    <a:pt x="0" y="1"/>
                  </a:moveTo>
                  <a:lnTo>
                    <a:pt x="1794" y="12767"/>
                  </a:lnTo>
                  <a:cubicBezTo>
                    <a:pt x="2878" y="13025"/>
                    <a:pt x="3813" y="13119"/>
                    <a:pt x="4600" y="13119"/>
                  </a:cubicBezTo>
                  <a:cubicBezTo>
                    <a:pt x="6680" y="13119"/>
                    <a:pt x="7721" y="12463"/>
                    <a:pt x="7721" y="12463"/>
                  </a:cubicBezTo>
                  <a:lnTo>
                    <a:pt x="7751" y="4773"/>
                  </a:lnTo>
                  <a:cubicBezTo>
                    <a:pt x="4985" y="3618"/>
                    <a:pt x="2402" y="1946"/>
                    <a:pt x="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54"/>
            <p:cNvSpPr/>
            <p:nvPr/>
          </p:nvSpPr>
          <p:spPr>
            <a:xfrm>
              <a:off x="35929500" y="14512100"/>
              <a:ext cx="257875" cy="45525"/>
            </a:xfrm>
            <a:custGeom>
              <a:avLst/>
              <a:gdLst/>
              <a:ahLst/>
              <a:cxnLst/>
              <a:rect l="l" t="t" r="r" b="b"/>
              <a:pathLst>
                <a:path w="10315" h="1821" extrusionOk="0">
                  <a:moveTo>
                    <a:pt x="7831" y="0"/>
                  </a:moveTo>
                  <a:cubicBezTo>
                    <a:pt x="4809" y="0"/>
                    <a:pt x="92" y="266"/>
                    <a:pt x="92" y="266"/>
                  </a:cubicBezTo>
                  <a:cubicBezTo>
                    <a:pt x="92" y="266"/>
                    <a:pt x="1" y="1117"/>
                    <a:pt x="1308" y="1391"/>
                  </a:cubicBezTo>
                  <a:cubicBezTo>
                    <a:pt x="2254" y="1606"/>
                    <a:pt x="3762" y="1821"/>
                    <a:pt x="5295" y="1821"/>
                  </a:cubicBezTo>
                  <a:cubicBezTo>
                    <a:pt x="5930" y="1821"/>
                    <a:pt x="6569" y="1784"/>
                    <a:pt x="7174" y="1695"/>
                  </a:cubicBezTo>
                  <a:cubicBezTo>
                    <a:pt x="9211" y="1421"/>
                    <a:pt x="10153" y="1208"/>
                    <a:pt x="10153" y="1208"/>
                  </a:cubicBezTo>
                  <a:cubicBezTo>
                    <a:pt x="10153" y="1208"/>
                    <a:pt x="10244" y="813"/>
                    <a:pt x="10305" y="236"/>
                  </a:cubicBezTo>
                  <a:cubicBezTo>
                    <a:pt x="10315" y="60"/>
                    <a:pt x="9263" y="0"/>
                    <a:pt x="7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54"/>
            <p:cNvSpPr/>
            <p:nvPr/>
          </p:nvSpPr>
          <p:spPr>
            <a:xfrm>
              <a:off x="35928750" y="14478475"/>
              <a:ext cx="96525" cy="67650"/>
            </a:xfrm>
            <a:custGeom>
              <a:avLst/>
              <a:gdLst/>
              <a:ahLst/>
              <a:cxnLst/>
              <a:rect l="l" t="t" r="r" b="b"/>
              <a:pathLst>
                <a:path w="3861" h="2706" extrusionOk="0">
                  <a:moveTo>
                    <a:pt x="2432" y="0"/>
                  </a:moveTo>
                  <a:cubicBezTo>
                    <a:pt x="1399" y="395"/>
                    <a:pt x="274" y="942"/>
                    <a:pt x="122" y="1611"/>
                  </a:cubicBezTo>
                  <a:cubicBezTo>
                    <a:pt x="0" y="2219"/>
                    <a:pt x="1703" y="2614"/>
                    <a:pt x="3861" y="2705"/>
                  </a:cubicBezTo>
                  <a:cubicBezTo>
                    <a:pt x="3587" y="1763"/>
                    <a:pt x="3131" y="821"/>
                    <a:pt x="2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54"/>
            <p:cNvSpPr/>
            <p:nvPr/>
          </p:nvSpPr>
          <p:spPr>
            <a:xfrm>
              <a:off x="35989550" y="14457175"/>
              <a:ext cx="203675" cy="89850"/>
            </a:xfrm>
            <a:custGeom>
              <a:avLst/>
              <a:gdLst/>
              <a:ahLst/>
              <a:cxnLst/>
              <a:rect l="l" t="t" r="r" b="b"/>
              <a:pathLst>
                <a:path w="8147" h="3594" extrusionOk="0">
                  <a:moveTo>
                    <a:pt x="7812" y="1"/>
                  </a:moveTo>
                  <a:cubicBezTo>
                    <a:pt x="7812" y="1"/>
                    <a:pt x="6413" y="644"/>
                    <a:pt x="4387" y="644"/>
                  </a:cubicBezTo>
                  <a:cubicBezTo>
                    <a:pt x="3628" y="644"/>
                    <a:pt x="2780" y="554"/>
                    <a:pt x="1885" y="305"/>
                  </a:cubicBezTo>
                  <a:cubicBezTo>
                    <a:pt x="1885" y="305"/>
                    <a:pt x="973" y="518"/>
                    <a:pt x="0" y="852"/>
                  </a:cubicBezTo>
                  <a:cubicBezTo>
                    <a:pt x="699" y="1673"/>
                    <a:pt x="1155" y="2615"/>
                    <a:pt x="1429" y="3557"/>
                  </a:cubicBezTo>
                  <a:cubicBezTo>
                    <a:pt x="1866" y="3582"/>
                    <a:pt x="2321" y="3594"/>
                    <a:pt x="2781" y="3594"/>
                  </a:cubicBezTo>
                  <a:cubicBezTo>
                    <a:pt x="4621" y="3594"/>
                    <a:pt x="6547" y="3399"/>
                    <a:pt x="7812" y="3010"/>
                  </a:cubicBezTo>
                  <a:cubicBezTo>
                    <a:pt x="7812" y="3010"/>
                    <a:pt x="8146" y="1247"/>
                    <a:pt x="78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54"/>
            <p:cNvSpPr/>
            <p:nvPr/>
          </p:nvSpPr>
          <p:spPr>
            <a:xfrm>
              <a:off x="35981825" y="14422225"/>
              <a:ext cx="51750" cy="56650"/>
            </a:xfrm>
            <a:custGeom>
              <a:avLst/>
              <a:gdLst/>
              <a:ahLst/>
              <a:cxnLst/>
              <a:rect l="l" t="t" r="r" b="b"/>
              <a:pathLst>
                <a:path w="2070" h="2266" extrusionOk="0">
                  <a:moveTo>
                    <a:pt x="1272" y="233"/>
                  </a:moveTo>
                  <a:cubicBezTo>
                    <a:pt x="1306" y="233"/>
                    <a:pt x="1349" y="245"/>
                    <a:pt x="1403" y="274"/>
                  </a:cubicBezTo>
                  <a:cubicBezTo>
                    <a:pt x="1646" y="396"/>
                    <a:pt x="1646" y="1004"/>
                    <a:pt x="1646" y="1247"/>
                  </a:cubicBezTo>
                  <a:cubicBezTo>
                    <a:pt x="1661" y="1395"/>
                    <a:pt x="1662" y="1536"/>
                    <a:pt x="1658" y="1676"/>
                  </a:cubicBezTo>
                  <a:lnTo>
                    <a:pt x="1658" y="1676"/>
                  </a:lnTo>
                  <a:cubicBezTo>
                    <a:pt x="1571" y="1533"/>
                    <a:pt x="1483" y="1390"/>
                    <a:pt x="1403" y="1247"/>
                  </a:cubicBezTo>
                  <a:cubicBezTo>
                    <a:pt x="1376" y="1165"/>
                    <a:pt x="984" y="233"/>
                    <a:pt x="1272" y="233"/>
                  </a:cubicBezTo>
                  <a:close/>
                  <a:moveTo>
                    <a:pt x="664" y="1084"/>
                  </a:moveTo>
                  <a:cubicBezTo>
                    <a:pt x="686" y="1084"/>
                    <a:pt x="709" y="1088"/>
                    <a:pt x="735" y="1095"/>
                  </a:cubicBezTo>
                  <a:cubicBezTo>
                    <a:pt x="887" y="1156"/>
                    <a:pt x="1039" y="1308"/>
                    <a:pt x="1130" y="1399"/>
                  </a:cubicBezTo>
                  <a:cubicBezTo>
                    <a:pt x="1262" y="1550"/>
                    <a:pt x="1382" y="1713"/>
                    <a:pt x="1491" y="1880"/>
                  </a:cubicBezTo>
                  <a:lnTo>
                    <a:pt x="1491" y="1880"/>
                  </a:lnTo>
                  <a:cubicBezTo>
                    <a:pt x="1517" y="1924"/>
                    <a:pt x="1541" y="1965"/>
                    <a:pt x="1563" y="2002"/>
                  </a:cubicBezTo>
                  <a:lnTo>
                    <a:pt x="1563" y="2002"/>
                  </a:lnTo>
                  <a:cubicBezTo>
                    <a:pt x="1188" y="1894"/>
                    <a:pt x="777" y="1755"/>
                    <a:pt x="552" y="1429"/>
                  </a:cubicBezTo>
                  <a:cubicBezTo>
                    <a:pt x="445" y="1269"/>
                    <a:pt x="503" y="1084"/>
                    <a:pt x="664" y="1084"/>
                  </a:cubicBezTo>
                  <a:close/>
                  <a:moveTo>
                    <a:pt x="1303" y="0"/>
                  </a:moveTo>
                  <a:cubicBezTo>
                    <a:pt x="1296" y="0"/>
                    <a:pt x="1289" y="1"/>
                    <a:pt x="1282" y="1"/>
                  </a:cubicBezTo>
                  <a:cubicBezTo>
                    <a:pt x="780" y="16"/>
                    <a:pt x="852" y="517"/>
                    <a:pt x="1065" y="1039"/>
                  </a:cubicBezTo>
                  <a:lnTo>
                    <a:pt x="1065" y="1039"/>
                  </a:lnTo>
                  <a:cubicBezTo>
                    <a:pt x="1017" y="1004"/>
                    <a:pt x="968" y="972"/>
                    <a:pt x="917" y="943"/>
                  </a:cubicBezTo>
                  <a:cubicBezTo>
                    <a:pt x="834" y="887"/>
                    <a:pt x="712" y="851"/>
                    <a:pt x="596" y="851"/>
                  </a:cubicBezTo>
                  <a:cubicBezTo>
                    <a:pt x="458" y="851"/>
                    <a:pt x="328" y="902"/>
                    <a:pt x="279" y="1034"/>
                  </a:cubicBezTo>
                  <a:cubicBezTo>
                    <a:pt x="0" y="1758"/>
                    <a:pt x="1074" y="2100"/>
                    <a:pt x="1653" y="2175"/>
                  </a:cubicBezTo>
                  <a:lnTo>
                    <a:pt x="1653" y="2175"/>
                  </a:lnTo>
                  <a:cubicBezTo>
                    <a:pt x="1672" y="2235"/>
                    <a:pt x="1728" y="2265"/>
                    <a:pt x="1783" y="2265"/>
                  </a:cubicBezTo>
                  <a:cubicBezTo>
                    <a:pt x="1852" y="2265"/>
                    <a:pt x="1920" y="2220"/>
                    <a:pt x="1920" y="2128"/>
                  </a:cubicBezTo>
                  <a:cubicBezTo>
                    <a:pt x="1950" y="1647"/>
                    <a:pt x="2070" y="0"/>
                    <a:pt x="13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54"/>
            <p:cNvSpPr/>
            <p:nvPr/>
          </p:nvSpPr>
          <p:spPr>
            <a:xfrm>
              <a:off x="36273750" y="13928200"/>
              <a:ext cx="315375" cy="280675"/>
            </a:xfrm>
            <a:custGeom>
              <a:avLst/>
              <a:gdLst/>
              <a:ahLst/>
              <a:cxnLst/>
              <a:rect l="l" t="t" r="r" b="b"/>
              <a:pathLst>
                <a:path w="12615" h="11227" extrusionOk="0">
                  <a:moveTo>
                    <a:pt x="6357" y="0"/>
                  </a:moveTo>
                  <a:cubicBezTo>
                    <a:pt x="4426" y="0"/>
                    <a:pt x="241" y="3110"/>
                    <a:pt x="91" y="4807"/>
                  </a:cubicBezTo>
                  <a:cubicBezTo>
                    <a:pt x="0" y="6327"/>
                    <a:pt x="1277" y="8485"/>
                    <a:pt x="2948" y="10643"/>
                  </a:cubicBezTo>
                  <a:cubicBezTo>
                    <a:pt x="4750" y="11045"/>
                    <a:pt x="6622" y="11226"/>
                    <a:pt x="8495" y="11226"/>
                  </a:cubicBezTo>
                  <a:cubicBezTo>
                    <a:pt x="9877" y="11226"/>
                    <a:pt x="11259" y="11128"/>
                    <a:pt x="12614" y="10947"/>
                  </a:cubicBezTo>
                  <a:cubicBezTo>
                    <a:pt x="10943" y="8090"/>
                    <a:pt x="8754" y="4108"/>
                    <a:pt x="7234" y="491"/>
                  </a:cubicBezTo>
                  <a:cubicBezTo>
                    <a:pt x="7093" y="148"/>
                    <a:pt x="6779" y="0"/>
                    <a:pt x="635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54"/>
            <p:cNvSpPr/>
            <p:nvPr/>
          </p:nvSpPr>
          <p:spPr>
            <a:xfrm>
              <a:off x="36347450" y="14194275"/>
              <a:ext cx="304750" cy="189225"/>
            </a:xfrm>
            <a:custGeom>
              <a:avLst/>
              <a:gdLst/>
              <a:ahLst/>
              <a:cxnLst/>
              <a:rect l="l" t="t" r="r" b="b"/>
              <a:pathLst>
                <a:path w="12190" h="7569" extrusionOk="0">
                  <a:moveTo>
                    <a:pt x="0" y="0"/>
                  </a:moveTo>
                  <a:lnTo>
                    <a:pt x="0" y="0"/>
                  </a:lnTo>
                  <a:cubicBezTo>
                    <a:pt x="2949" y="3800"/>
                    <a:pt x="7143" y="7569"/>
                    <a:pt x="7143" y="7569"/>
                  </a:cubicBezTo>
                  <a:cubicBezTo>
                    <a:pt x="11064" y="6505"/>
                    <a:pt x="12189" y="4438"/>
                    <a:pt x="12189" y="4438"/>
                  </a:cubicBezTo>
                  <a:cubicBezTo>
                    <a:pt x="12189" y="4438"/>
                    <a:pt x="11125" y="2766"/>
                    <a:pt x="9666" y="304"/>
                  </a:cubicBezTo>
                  <a:cubicBezTo>
                    <a:pt x="8311" y="485"/>
                    <a:pt x="6929" y="583"/>
                    <a:pt x="5547" y="583"/>
                  </a:cubicBezTo>
                  <a:cubicBezTo>
                    <a:pt x="3674" y="583"/>
                    <a:pt x="1802" y="402"/>
                    <a:pt x="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54"/>
            <p:cNvSpPr/>
            <p:nvPr/>
          </p:nvSpPr>
          <p:spPr>
            <a:xfrm>
              <a:off x="36459925" y="14357525"/>
              <a:ext cx="231775" cy="136275"/>
            </a:xfrm>
            <a:custGeom>
              <a:avLst/>
              <a:gdLst/>
              <a:ahLst/>
              <a:cxnLst/>
              <a:rect l="l" t="t" r="r" b="b"/>
              <a:pathLst>
                <a:path w="9271" h="5451" extrusionOk="0">
                  <a:moveTo>
                    <a:pt x="8852" y="1"/>
                  </a:moveTo>
                  <a:cubicBezTo>
                    <a:pt x="7919" y="1"/>
                    <a:pt x="0" y="4929"/>
                    <a:pt x="0" y="4929"/>
                  </a:cubicBezTo>
                  <a:cubicBezTo>
                    <a:pt x="0" y="4929"/>
                    <a:pt x="221" y="5451"/>
                    <a:pt x="988" y="5451"/>
                  </a:cubicBezTo>
                  <a:cubicBezTo>
                    <a:pt x="1165" y="5451"/>
                    <a:pt x="1372" y="5423"/>
                    <a:pt x="1611" y="5355"/>
                  </a:cubicBezTo>
                  <a:cubicBezTo>
                    <a:pt x="2918" y="4990"/>
                    <a:pt x="5198" y="4048"/>
                    <a:pt x="6869" y="2802"/>
                  </a:cubicBezTo>
                  <a:cubicBezTo>
                    <a:pt x="8541" y="1586"/>
                    <a:pt x="9271" y="917"/>
                    <a:pt x="9271" y="917"/>
                  </a:cubicBezTo>
                  <a:cubicBezTo>
                    <a:pt x="9271" y="917"/>
                    <a:pt x="9180" y="552"/>
                    <a:pt x="8936" y="36"/>
                  </a:cubicBezTo>
                  <a:cubicBezTo>
                    <a:pt x="8925" y="12"/>
                    <a:pt x="8897" y="1"/>
                    <a:pt x="88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54"/>
            <p:cNvSpPr/>
            <p:nvPr/>
          </p:nvSpPr>
          <p:spPr>
            <a:xfrm>
              <a:off x="36455350" y="14418425"/>
              <a:ext cx="99575" cy="69075"/>
            </a:xfrm>
            <a:custGeom>
              <a:avLst/>
              <a:gdLst/>
              <a:ahLst/>
              <a:cxnLst/>
              <a:rect l="l" t="t" r="r" b="b"/>
              <a:pathLst>
                <a:path w="3983" h="2763" extrusionOk="0">
                  <a:moveTo>
                    <a:pt x="1429" y="1"/>
                  </a:moveTo>
                  <a:cubicBezTo>
                    <a:pt x="700" y="821"/>
                    <a:pt x="1" y="1855"/>
                    <a:pt x="183" y="2493"/>
                  </a:cubicBezTo>
                  <a:cubicBezTo>
                    <a:pt x="239" y="2679"/>
                    <a:pt x="433" y="2762"/>
                    <a:pt x="731" y="2762"/>
                  </a:cubicBezTo>
                  <a:cubicBezTo>
                    <a:pt x="1410" y="2762"/>
                    <a:pt x="2630" y="2328"/>
                    <a:pt x="3982" y="1673"/>
                  </a:cubicBezTo>
                  <a:cubicBezTo>
                    <a:pt x="3283" y="943"/>
                    <a:pt x="2432" y="396"/>
                    <a:pt x="14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54"/>
            <p:cNvSpPr/>
            <p:nvPr/>
          </p:nvSpPr>
          <p:spPr>
            <a:xfrm>
              <a:off x="36491075" y="14305200"/>
              <a:ext cx="197575" cy="155050"/>
            </a:xfrm>
            <a:custGeom>
              <a:avLst/>
              <a:gdLst/>
              <a:ahLst/>
              <a:cxnLst/>
              <a:rect l="l" t="t" r="r" b="b"/>
              <a:pathLst>
                <a:path w="7903" h="6202" extrusionOk="0">
                  <a:moveTo>
                    <a:pt x="6444" y="1"/>
                  </a:moveTo>
                  <a:cubicBezTo>
                    <a:pt x="6444" y="1"/>
                    <a:pt x="4712" y="2341"/>
                    <a:pt x="1398" y="3132"/>
                  </a:cubicBezTo>
                  <a:cubicBezTo>
                    <a:pt x="1398" y="3132"/>
                    <a:pt x="699" y="3740"/>
                    <a:pt x="0" y="4530"/>
                  </a:cubicBezTo>
                  <a:cubicBezTo>
                    <a:pt x="1003" y="4925"/>
                    <a:pt x="1854" y="5502"/>
                    <a:pt x="2553" y="6202"/>
                  </a:cubicBezTo>
                  <a:cubicBezTo>
                    <a:pt x="4529" y="5259"/>
                    <a:pt x="6748" y="3831"/>
                    <a:pt x="7873" y="2645"/>
                  </a:cubicBezTo>
                  <a:cubicBezTo>
                    <a:pt x="7903" y="2645"/>
                    <a:pt x="7326" y="943"/>
                    <a:pt x="64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54"/>
            <p:cNvSpPr/>
            <p:nvPr/>
          </p:nvSpPr>
          <p:spPr>
            <a:xfrm>
              <a:off x="36474800" y="14355275"/>
              <a:ext cx="51525" cy="50275"/>
            </a:xfrm>
            <a:custGeom>
              <a:avLst/>
              <a:gdLst/>
              <a:ahLst/>
              <a:cxnLst/>
              <a:rect l="l" t="t" r="r" b="b"/>
              <a:pathLst>
                <a:path w="2061" h="2011" extrusionOk="0">
                  <a:moveTo>
                    <a:pt x="651" y="247"/>
                  </a:moveTo>
                  <a:cubicBezTo>
                    <a:pt x="955" y="247"/>
                    <a:pt x="1229" y="794"/>
                    <a:pt x="1350" y="977"/>
                  </a:cubicBezTo>
                  <a:cubicBezTo>
                    <a:pt x="1423" y="1108"/>
                    <a:pt x="1490" y="1233"/>
                    <a:pt x="1555" y="1357"/>
                  </a:cubicBezTo>
                  <a:lnTo>
                    <a:pt x="1555" y="1357"/>
                  </a:lnTo>
                  <a:cubicBezTo>
                    <a:pt x="1416" y="1276"/>
                    <a:pt x="1277" y="1191"/>
                    <a:pt x="1138" y="1098"/>
                  </a:cubicBezTo>
                  <a:cubicBezTo>
                    <a:pt x="1046" y="1037"/>
                    <a:pt x="104" y="247"/>
                    <a:pt x="651" y="247"/>
                  </a:cubicBezTo>
                  <a:close/>
                  <a:moveTo>
                    <a:pt x="600" y="1291"/>
                  </a:moveTo>
                  <a:cubicBezTo>
                    <a:pt x="718" y="1291"/>
                    <a:pt x="863" y="1349"/>
                    <a:pt x="955" y="1372"/>
                  </a:cubicBezTo>
                  <a:cubicBezTo>
                    <a:pt x="1162" y="1434"/>
                    <a:pt x="1369" y="1538"/>
                    <a:pt x="1566" y="1646"/>
                  </a:cubicBezTo>
                  <a:lnTo>
                    <a:pt x="1566" y="1646"/>
                  </a:lnTo>
                  <a:cubicBezTo>
                    <a:pt x="1587" y="1659"/>
                    <a:pt x="1608" y="1670"/>
                    <a:pt x="1627" y="1681"/>
                  </a:cubicBezTo>
                  <a:lnTo>
                    <a:pt x="1627" y="1681"/>
                  </a:lnTo>
                  <a:cubicBezTo>
                    <a:pt x="1416" y="1736"/>
                    <a:pt x="1189" y="1782"/>
                    <a:pt x="969" y="1782"/>
                  </a:cubicBezTo>
                  <a:cubicBezTo>
                    <a:pt x="794" y="1782"/>
                    <a:pt x="623" y="1753"/>
                    <a:pt x="469" y="1676"/>
                  </a:cubicBezTo>
                  <a:cubicBezTo>
                    <a:pt x="286" y="1585"/>
                    <a:pt x="256" y="1341"/>
                    <a:pt x="499" y="1311"/>
                  </a:cubicBezTo>
                  <a:cubicBezTo>
                    <a:pt x="529" y="1296"/>
                    <a:pt x="563" y="1291"/>
                    <a:pt x="600" y="1291"/>
                  </a:cubicBezTo>
                  <a:close/>
                  <a:moveTo>
                    <a:pt x="662" y="1"/>
                  </a:moveTo>
                  <a:cubicBezTo>
                    <a:pt x="588" y="1"/>
                    <a:pt x="513" y="21"/>
                    <a:pt x="438" y="65"/>
                  </a:cubicBezTo>
                  <a:cubicBezTo>
                    <a:pt x="0" y="331"/>
                    <a:pt x="295" y="734"/>
                    <a:pt x="730" y="1087"/>
                  </a:cubicBezTo>
                  <a:lnTo>
                    <a:pt x="730" y="1087"/>
                  </a:lnTo>
                  <a:cubicBezTo>
                    <a:pt x="673" y="1078"/>
                    <a:pt x="617" y="1071"/>
                    <a:pt x="560" y="1068"/>
                  </a:cubicBezTo>
                  <a:cubicBezTo>
                    <a:pt x="347" y="1068"/>
                    <a:pt x="13" y="1220"/>
                    <a:pt x="43" y="1463"/>
                  </a:cubicBezTo>
                  <a:cubicBezTo>
                    <a:pt x="102" y="1877"/>
                    <a:pt x="435" y="2010"/>
                    <a:pt x="817" y="2010"/>
                  </a:cubicBezTo>
                  <a:cubicBezTo>
                    <a:pt x="1155" y="2010"/>
                    <a:pt x="1533" y="1905"/>
                    <a:pt x="1793" y="1798"/>
                  </a:cubicBezTo>
                  <a:lnTo>
                    <a:pt x="1793" y="1798"/>
                  </a:lnTo>
                  <a:cubicBezTo>
                    <a:pt x="1814" y="1824"/>
                    <a:pt x="1843" y="1836"/>
                    <a:pt x="1873" y="1836"/>
                  </a:cubicBezTo>
                  <a:cubicBezTo>
                    <a:pt x="1960" y="1836"/>
                    <a:pt x="2061" y="1740"/>
                    <a:pt x="2019" y="1615"/>
                  </a:cubicBezTo>
                  <a:cubicBezTo>
                    <a:pt x="1830" y="1264"/>
                    <a:pt x="1257" y="1"/>
                    <a:pt x="6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54"/>
            <p:cNvSpPr/>
            <p:nvPr/>
          </p:nvSpPr>
          <p:spPr>
            <a:xfrm>
              <a:off x="36457625" y="12735950"/>
              <a:ext cx="205950" cy="377525"/>
            </a:xfrm>
            <a:custGeom>
              <a:avLst/>
              <a:gdLst/>
              <a:ahLst/>
              <a:cxnLst/>
              <a:rect l="l" t="t" r="r" b="b"/>
              <a:pathLst>
                <a:path w="8238" h="15101" extrusionOk="0">
                  <a:moveTo>
                    <a:pt x="5792" y="0"/>
                  </a:moveTo>
                  <a:cubicBezTo>
                    <a:pt x="5059" y="0"/>
                    <a:pt x="4621" y="2892"/>
                    <a:pt x="4621" y="2892"/>
                  </a:cubicBezTo>
                  <a:cubicBezTo>
                    <a:pt x="4621" y="2892"/>
                    <a:pt x="4986" y="65"/>
                    <a:pt x="4226" y="34"/>
                  </a:cubicBezTo>
                  <a:cubicBezTo>
                    <a:pt x="4223" y="34"/>
                    <a:pt x="4219" y="34"/>
                    <a:pt x="4216" y="34"/>
                  </a:cubicBezTo>
                  <a:cubicBezTo>
                    <a:pt x="3496" y="34"/>
                    <a:pt x="3405" y="3317"/>
                    <a:pt x="3405" y="3317"/>
                  </a:cubicBezTo>
                  <a:cubicBezTo>
                    <a:pt x="3405" y="3317"/>
                    <a:pt x="3259" y="2318"/>
                    <a:pt x="2761" y="2318"/>
                  </a:cubicBezTo>
                  <a:cubicBezTo>
                    <a:pt x="2657" y="2318"/>
                    <a:pt x="2538" y="2361"/>
                    <a:pt x="2402" y="2466"/>
                  </a:cubicBezTo>
                  <a:cubicBezTo>
                    <a:pt x="1612" y="3074"/>
                    <a:pt x="3284" y="5749"/>
                    <a:pt x="3284" y="5749"/>
                  </a:cubicBezTo>
                  <a:cubicBezTo>
                    <a:pt x="3284" y="5749"/>
                    <a:pt x="3284" y="6205"/>
                    <a:pt x="2615" y="8819"/>
                  </a:cubicBezTo>
                  <a:cubicBezTo>
                    <a:pt x="2068" y="10946"/>
                    <a:pt x="1004" y="13165"/>
                    <a:pt x="1" y="14898"/>
                  </a:cubicBezTo>
                  <a:cubicBezTo>
                    <a:pt x="588" y="15036"/>
                    <a:pt x="1166" y="15101"/>
                    <a:pt x="1733" y="15101"/>
                  </a:cubicBezTo>
                  <a:cubicBezTo>
                    <a:pt x="3163" y="15101"/>
                    <a:pt x="4531" y="14691"/>
                    <a:pt x="5837" y="14016"/>
                  </a:cubicBezTo>
                  <a:cubicBezTo>
                    <a:pt x="6202" y="12953"/>
                    <a:pt x="6536" y="11889"/>
                    <a:pt x="6779" y="10825"/>
                  </a:cubicBezTo>
                  <a:cubicBezTo>
                    <a:pt x="8238" y="4776"/>
                    <a:pt x="7813" y="490"/>
                    <a:pt x="7174" y="430"/>
                  </a:cubicBezTo>
                  <a:cubicBezTo>
                    <a:pt x="7170" y="429"/>
                    <a:pt x="7167" y="429"/>
                    <a:pt x="7163" y="429"/>
                  </a:cubicBezTo>
                  <a:cubicBezTo>
                    <a:pt x="6562" y="429"/>
                    <a:pt x="6201" y="2833"/>
                    <a:pt x="6141" y="3196"/>
                  </a:cubicBezTo>
                  <a:cubicBezTo>
                    <a:pt x="6202" y="2800"/>
                    <a:pt x="6536" y="126"/>
                    <a:pt x="5837" y="4"/>
                  </a:cubicBezTo>
                  <a:cubicBezTo>
                    <a:pt x="5822" y="2"/>
                    <a:pt x="5807" y="0"/>
                    <a:pt x="5792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54"/>
            <p:cNvSpPr/>
            <p:nvPr/>
          </p:nvSpPr>
          <p:spPr>
            <a:xfrm>
              <a:off x="36404450" y="13086350"/>
              <a:ext cx="199100" cy="307775"/>
            </a:xfrm>
            <a:custGeom>
              <a:avLst/>
              <a:gdLst/>
              <a:ahLst/>
              <a:cxnLst/>
              <a:rect l="l" t="t" r="r" b="b"/>
              <a:pathLst>
                <a:path w="7964" h="12311" extrusionOk="0">
                  <a:moveTo>
                    <a:pt x="7964" y="0"/>
                  </a:moveTo>
                  <a:lnTo>
                    <a:pt x="7964" y="0"/>
                  </a:lnTo>
                  <a:cubicBezTo>
                    <a:pt x="6658" y="675"/>
                    <a:pt x="5290" y="1085"/>
                    <a:pt x="3860" y="1085"/>
                  </a:cubicBezTo>
                  <a:cubicBezTo>
                    <a:pt x="3293" y="1085"/>
                    <a:pt x="2715" y="1020"/>
                    <a:pt x="2128" y="882"/>
                  </a:cubicBezTo>
                  <a:cubicBezTo>
                    <a:pt x="1034" y="2888"/>
                    <a:pt x="0" y="4317"/>
                    <a:pt x="0" y="4317"/>
                  </a:cubicBezTo>
                  <a:lnTo>
                    <a:pt x="1064" y="12311"/>
                  </a:lnTo>
                  <a:cubicBezTo>
                    <a:pt x="2888" y="10669"/>
                    <a:pt x="5380" y="6505"/>
                    <a:pt x="7204" y="2067"/>
                  </a:cubicBezTo>
                  <a:cubicBezTo>
                    <a:pt x="7477" y="1368"/>
                    <a:pt x="7721" y="699"/>
                    <a:pt x="7964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54"/>
            <p:cNvSpPr/>
            <p:nvPr/>
          </p:nvSpPr>
          <p:spPr>
            <a:xfrm>
              <a:off x="35836800" y="13675250"/>
              <a:ext cx="717350" cy="455825"/>
            </a:xfrm>
            <a:custGeom>
              <a:avLst/>
              <a:gdLst/>
              <a:ahLst/>
              <a:cxnLst/>
              <a:rect l="l" t="t" r="r" b="b"/>
              <a:pathLst>
                <a:path w="28694" h="18233" extrusionOk="0">
                  <a:moveTo>
                    <a:pt x="4985" y="1"/>
                  </a:moveTo>
                  <a:lnTo>
                    <a:pt x="5107" y="1004"/>
                  </a:lnTo>
                  <a:lnTo>
                    <a:pt x="5016" y="1004"/>
                  </a:lnTo>
                  <a:lnTo>
                    <a:pt x="1" y="15047"/>
                  </a:lnTo>
                  <a:cubicBezTo>
                    <a:pt x="1" y="15047"/>
                    <a:pt x="1733" y="17266"/>
                    <a:pt x="5502" y="17326"/>
                  </a:cubicBezTo>
                  <a:cubicBezTo>
                    <a:pt x="6088" y="17341"/>
                    <a:pt x="6631" y="17344"/>
                    <a:pt x="7143" y="17344"/>
                  </a:cubicBezTo>
                  <a:cubicBezTo>
                    <a:pt x="7766" y="17344"/>
                    <a:pt x="8344" y="17339"/>
                    <a:pt x="8901" y="17339"/>
                  </a:cubicBezTo>
                  <a:cubicBezTo>
                    <a:pt x="10831" y="17339"/>
                    <a:pt x="12503" y="17408"/>
                    <a:pt x="14894" y="18026"/>
                  </a:cubicBezTo>
                  <a:cubicBezTo>
                    <a:pt x="15464" y="18168"/>
                    <a:pt x="16107" y="18233"/>
                    <a:pt x="16793" y="18233"/>
                  </a:cubicBezTo>
                  <a:cubicBezTo>
                    <a:pt x="20497" y="18233"/>
                    <a:pt x="25463" y="16349"/>
                    <a:pt x="27053" y="14682"/>
                  </a:cubicBezTo>
                  <a:cubicBezTo>
                    <a:pt x="27691" y="14044"/>
                    <a:pt x="28238" y="13375"/>
                    <a:pt x="28694" y="12767"/>
                  </a:cubicBezTo>
                  <a:cubicBezTo>
                    <a:pt x="19758" y="11642"/>
                    <a:pt x="11338" y="6810"/>
                    <a:pt x="4985" y="1"/>
                  </a:cubicBezTo>
                  <a:close/>
                </a:path>
              </a:pathLst>
            </a:custGeom>
            <a:solidFill>
              <a:srgbClr val="1C1B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54"/>
            <p:cNvSpPr/>
            <p:nvPr/>
          </p:nvSpPr>
          <p:spPr>
            <a:xfrm>
              <a:off x="35890750" y="13159300"/>
              <a:ext cx="612500" cy="496975"/>
            </a:xfrm>
            <a:custGeom>
              <a:avLst/>
              <a:gdLst/>
              <a:ahLst/>
              <a:cxnLst/>
              <a:rect l="l" t="t" r="r" b="b"/>
              <a:pathLst>
                <a:path w="24500" h="19879" extrusionOk="0">
                  <a:moveTo>
                    <a:pt x="20548" y="0"/>
                  </a:moveTo>
                  <a:cubicBezTo>
                    <a:pt x="20548" y="0"/>
                    <a:pt x="19454" y="1885"/>
                    <a:pt x="15806" y="3921"/>
                  </a:cubicBezTo>
                  <a:cubicBezTo>
                    <a:pt x="15778" y="3940"/>
                    <a:pt x="15747" y="3947"/>
                    <a:pt x="15715" y="3947"/>
                  </a:cubicBezTo>
                  <a:cubicBezTo>
                    <a:pt x="15643" y="3947"/>
                    <a:pt x="15565" y="3912"/>
                    <a:pt x="15502" y="3891"/>
                  </a:cubicBezTo>
                  <a:cubicBezTo>
                    <a:pt x="14092" y="3684"/>
                    <a:pt x="12856" y="3603"/>
                    <a:pt x="11784" y="3603"/>
                  </a:cubicBezTo>
                  <a:cubicBezTo>
                    <a:pt x="7983" y="3603"/>
                    <a:pt x="6262" y="4620"/>
                    <a:pt x="6262" y="4620"/>
                  </a:cubicBezTo>
                  <a:cubicBezTo>
                    <a:pt x="6262" y="4620"/>
                    <a:pt x="2128" y="5137"/>
                    <a:pt x="274" y="8177"/>
                  </a:cubicBezTo>
                  <a:cubicBezTo>
                    <a:pt x="153" y="8329"/>
                    <a:pt x="92" y="8511"/>
                    <a:pt x="1" y="8663"/>
                  </a:cubicBezTo>
                  <a:cubicBezTo>
                    <a:pt x="5502" y="14499"/>
                    <a:pt x="12980" y="17599"/>
                    <a:pt x="20579" y="19879"/>
                  </a:cubicBezTo>
                  <a:lnTo>
                    <a:pt x="20639" y="19879"/>
                  </a:lnTo>
                  <a:lnTo>
                    <a:pt x="20214" y="19210"/>
                  </a:lnTo>
                  <a:lnTo>
                    <a:pt x="20031" y="12007"/>
                  </a:lnTo>
                  <a:cubicBezTo>
                    <a:pt x="20031" y="12007"/>
                    <a:pt x="22919" y="10274"/>
                    <a:pt x="24013" y="7599"/>
                  </a:cubicBezTo>
                  <a:cubicBezTo>
                    <a:pt x="24500" y="6414"/>
                    <a:pt x="21186" y="517"/>
                    <a:pt x="205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54"/>
            <p:cNvSpPr/>
            <p:nvPr/>
          </p:nvSpPr>
          <p:spPr>
            <a:xfrm>
              <a:off x="35850475" y="13375875"/>
              <a:ext cx="554750" cy="328225"/>
            </a:xfrm>
            <a:custGeom>
              <a:avLst/>
              <a:gdLst/>
              <a:ahLst/>
              <a:cxnLst/>
              <a:rect l="l" t="t" r="r" b="b"/>
              <a:pathLst>
                <a:path w="22190" h="13129" extrusionOk="0">
                  <a:moveTo>
                    <a:pt x="1612" y="0"/>
                  </a:moveTo>
                  <a:cubicBezTo>
                    <a:pt x="1" y="2827"/>
                    <a:pt x="61" y="5015"/>
                    <a:pt x="61" y="5015"/>
                  </a:cubicBezTo>
                  <a:cubicBezTo>
                    <a:pt x="61" y="5015"/>
                    <a:pt x="1247" y="5927"/>
                    <a:pt x="3679" y="6110"/>
                  </a:cubicBezTo>
                  <a:cubicBezTo>
                    <a:pt x="3770" y="6110"/>
                    <a:pt x="3861" y="6140"/>
                    <a:pt x="3983" y="6140"/>
                  </a:cubicBezTo>
                  <a:lnTo>
                    <a:pt x="3952" y="7751"/>
                  </a:lnTo>
                  <a:lnTo>
                    <a:pt x="4438" y="11976"/>
                  </a:lnTo>
                  <a:cubicBezTo>
                    <a:pt x="4803" y="12371"/>
                    <a:pt x="5168" y="12736"/>
                    <a:pt x="5533" y="13101"/>
                  </a:cubicBezTo>
                  <a:cubicBezTo>
                    <a:pt x="6339" y="13118"/>
                    <a:pt x="7152" y="13129"/>
                    <a:pt x="7968" y="13129"/>
                  </a:cubicBezTo>
                  <a:cubicBezTo>
                    <a:pt x="12840" y="13129"/>
                    <a:pt x="17816" y="12752"/>
                    <a:pt x="22190" y="11216"/>
                  </a:cubicBezTo>
                  <a:cubicBezTo>
                    <a:pt x="14591" y="8936"/>
                    <a:pt x="7113" y="5836"/>
                    <a:pt x="1612" y="0"/>
                  </a:cubicBezTo>
                  <a:close/>
                </a:path>
              </a:pathLst>
            </a:custGeom>
            <a:solidFill>
              <a:srgbClr val="E6E4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54"/>
            <p:cNvSpPr/>
            <p:nvPr/>
          </p:nvSpPr>
          <p:spPr>
            <a:xfrm>
              <a:off x="35988775" y="13655500"/>
              <a:ext cx="602625" cy="338950"/>
            </a:xfrm>
            <a:custGeom>
              <a:avLst/>
              <a:gdLst/>
              <a:ahLst/>
              <a:cxnLst/>
              <a:rect l="l" t="t" r="r" b="b"/>
              <a:pathLst>
                <a:path w="24105" h="13558" extrusionOk="0">
                  <a:moveTo>
                    <a:pt x="16718" y="1"/>
                  </a:moveTo>
                  <a:cubicBezTo>
                    <a:pt x="12315" y="1564"/>
                    <a:pt x="7332" y="1943"/>
                    <a:pt x="2437" y="1943"/>
                  </a:cubicBezTo>
                  <a:cubicBezTo>
                    <a:pt x="1622" y="1943"/>
                    <a:pt x="808" y="1933"/>
                    <a:pt x="1" y="1916"/>
                  </a:cubicBezTo>
                  <a:lnTo>
                    <a:pt x="1" y="1916"/>
                  </a:lnTo>
                  <a:cubicBezTo>
                    <a:pt x="6232" y="8116"/>
                    <a:pt x="14195" y="12493"/>
                    <a:pt x="22615" y="13557"/>
                  </a:cubicBezTo>
                  <a:cubicBezTo>
                    <a:pt x="23557" y="12372"/>
                    <a:pt x="24104" y="11460"/>
                    <a:pt x="24104" y="11460"/>
                  </a:cubicBezTo>
                  <a:lnTo>
                    <a:pt x="16718" y="1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54"/>
            <p:cNvSpPr/>
            <p:nvPr/>
          </p:nvSpPr>
          <p:spPr>
            <a:xfrm>
              <a:off x="36259300" y="13205750"/>
              <a:ext cx="198350" cy="489300"/>
            </a:xfrm>
            <a:custGeom>
              <a:avLst/>
              <a:gdLst/>
              <a:ahLst/>
              <a:cxnLst/>
              <a:rect l="l" t="t" r="r" b="b"/>
              <a:pathLst>
                <a:path w="7934" h="19572" extrusionOk="0">
                  <a:moveTo>
                    <a:pt x="2240" y="0"/>
                  </a:moveTo>
                  <a:cubicBezTo>
                    <a:pt x="1284" y="0"/>
                    <a:pt x="800" y="897"/>
                    <a:pt x="153" y="1121"/>
                  </a:cubicBezTo>
                  <a:cubicBezTo>
                    <a:pt x="61" y="2732"/>
                    <a:pt x="1" y="6349"/>
                    <a:pt x="730" y="9115"/>
                  </a:cubicBezTo>
                  <a:cubicBezTo>
                    <a:pt x="2280" y="14951"/>
                    <a:pt x="4651" y="16836"/>
                    <a:pt x="7934" y="19571"/>
                  </a:cubicBezTo>
                  <a:cubicBezTo>
                    <a:pt x="7812" y="17930"/>
                    <a:pt x="6840" y="14981"/>
                    <a:pt x="6840" y="14981"/>
                  </a:cubicBezTo>
                  <a:cubicBezTo>
                    <a:pt x="6840" y="14981"/>
                    <a:pt x="4742" y="9936"/>
                    <a:pt x="4134" y="7687"/>
                  </a:cubicBezTo>
                  <a:cubicBezTo>
                    <a:pt x="3526" y="5437"/>
                    <a:pt x="2949" y="148"/>
                    <a:pt x="2949" y="148"/>
                  </a:cubicBezTo>
                  <a:cubicBezTo>
                    <a:pt x="2685" y="44"/>
                    <a:pt x="2451" y="0"/>
                    <a:pt x="22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54"/>
            <p:cNvSpPr/>
            <p:nvPr/>
          </p:nvSpPr>
          <p:spPr>
            <a:xfrm>
              <a:off x="36228900" y="13233775"/>
              <a:ext cx="230275" cy="484075"/>
            </a:xfrm>
            <a:custGeom>
              <a:avLst/>
              <a:gdLst/>
              <a:ahLst/>
              <a:cxnLst/>
              <a:rect l="l" t="t" r="r" b="b"/>
              <a:pathLst>
                <a:path w="9211" h="19363" extrusionOk="0">
                  <a:moveTo>
                    <a:pt x="1369" y="0"/>
                  </a:moveTo>
                  <a:lnTo>
                    <a:pt x="1369" y="0"/>
                  </a:lnTo>
                  <a:cubicBezTo>
                    <a:pt x="913" y="152"/>
                    <a:pt x="639" y="395"/>
                    <a:pt x="609" y="760"/>
                  </a:cubicBezTo>
                  <a:cubicBezTo>
                    <a:pt x="457" y="1793"/>
                    <a:pt x="1" y="5958"/>
                    <a:pt x="2128" y="11246"/>
                  </a:cubicBezTo>
                  <a:cubicBezTo>
                    <a:pt x="4226" y="16535"/>
                    <a:pt x="9089" y="19362"/>
                    <a:pt x="9089" y="19362"/>
                  </a:cubicBezTo>
                  <a:cubicBezTo>
                    <a:pt x="9180" y="19180"/>
                    <a:pt x="9211" y="18845"/>
                    <a:pt x="9180" y="18450"/>
                  </a:cubicBezTo>
                  <a:cubicBezTo>
                    <a:pt x="5867" y="15715"/>
                    <a:pt x="3496" y="13800"/>
                    <a:pt x="1946" y="7994"/>
                  </a:cubicBezTo>
                  <a:cubicBezTo>
                    <a:pt x="1217" y="5228"/>
                    <a:pt x="1277" y="1611"/>
                    <a:pt x="13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54"/>
            <p:cNvSpPr/>
            <p:nvPr/>
          </p:nvSpPr>
          <p:spPr>
            <a:xfrm>
              <a:off x="35722825" y="12981525"/>
              <a:ext cx="136025" cy="83300"/>
            </a:xfrm>
            <a:custGeom>
              <a:avLst/>
              <a:gdLst/>
              <a:ahLst/>
              <a:cxnLst/>
              <a:rect l="l" t="t" r="r" b="b"/>
              <a:pathLst>
                <a:path w="5441" h="3332" extrusionOk="0">
                  <a:moveTo>
                    <a:pt x="3464" y="0"/>
                  </a:moveTo>
                  <a:cubicBezTo>
                    <a:pt x="2197" y="0"/>
                    <a:pt x="935" y="483"/>
                    <a:pt x="0" y="1397"/>
                  </a:cubicBezTo>
                  <a:cubicBezTo>
                    <a:pt x="343" y="2424"/>
                    <a:pt x="1299" y="3331"/>
                    <a:pt x="2780" y="3331"/>
                  </a:cubicBezTo>
                  <a:cubicBezTo>
                    <a:pt x="3535" y="3331"/>
                    <a:pt x="4426" y="3096"/>
                    <a:pt x="5441" y="2522"/>
                  </a:cubicBezTo>
                  <a:lnTo>
                    <a:pt x="5076" y="272"/>
                  </a:lnTo>
                  <a:cubicBezTo>
                    <a:pt x="4555" y="89"/>
                    <a:pt x="4009" y="0"/>
                    <a:pt x="346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54"/>
            <p:cNvSpPr/>
            <p:nvPr/>
          </p:nvSpPr>
          <p:spPr>
            <a:xfrm>
              <a:off x="35715975" y="12937200"/>
              <a:ext cx="133775" cy="79250"/>
            </a:xfrm>
            <a:custGeom>
              <a:avLst/>
              <a:gdLst/>
              <a:ahLst/>
              <a:cxnLst/>
              <a:rect l="l" t="t" r="r" b="b"/>
              <a:pathLst>
                <a:path w="5351" h="3170" extrusionOk="0">
                  <a:moveTo>
                    <a:pt x="3042" y="1"/>
                  </a:moveTo>
                  <a:cubicBezTo>
                    <a:pt x="2345" y="1"/>
                    <a:pt x="1564" y="183"/>
                    <a:pt x="852" y="769"/>
                  </a:cubicBezTo>
                  <a:cubicBezTo>
                    <a:pt x="183" y="1316"/>
                    <a:pt x="1" y="2288"/>
                    <a:pt x="305" y="3170"/>
                  </a:cubicBezTo>
                  <a:cubicBezTo>
                    <a:pt x="1218" y="2256"/>
                    <a:pt x="2474" y="1773"/>
                    <a:pt x="3739" y="1773"/>
                  </a:cubicBezTo>
                  <a:cubicBezTo>
                    <a:pt x="4283" y="1773"/>
                    <a:pt x="4829" y="1862"/>
                    <a:pt x="5350" y="2045"/>
                  </a:cubicBezTo>
                  <a:lnTo>
                    <a:pt x="5107" y="495"/>
                  </a:lnTo>
                  <a:cubicBezTo>
                    <a:pt x="5107" y="495"/>
                    <a:pt x="4189" y="1"/>
                    <a:pt x="3042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54"/>
            <p:cNvSpPr/>
            <p:nvPr/>
          </p:nvSpPr>
          <p:spPr>
            <a:xfrm>
              <a:off x="35758525" y="12985325"/>
              <a:ext cx="89700" cy="61675"/>
            </a:xfrm>
            <a:custGeom>
              <a:avLst/>
              <a:gdLst/>
              <a:ahLst/>
              <a:cxnLst/>
              <a:rect l="l" t="t" r="r" b="b"/>
              <a:pathLst>
                <a:path w="3588" h="2467" extrusionOk="0">
                  <a:moveTo>
                    <a:pt x="1759" y="1"/>
                  </a:moveTo>
                  <a:cubicBezTo>
                    <a:pt x="1173" y="1"/>
                    <a:pt x="549" y="240"/>
                    <a:pt x="62" y="455"/>
                  </a:cubicBezTo>
                  <a:cubicBezTo>
                    <a:pt x="1" y="485"/>
                    <a:pt x="31" y="515"/>
                    <a:pt x="62" y="515"/>
                  </a:cubicBezTo>
                  <a:cubicBezTo>
                    <a:pt x="615" y="423"/>
                    <a:pt x="1236" y="163"/>
                    <a:pt x="1801" y="163"/>
                  </a:cubicBezTo>
                  <a:cubicBezTo>
                    <a:pt x="2167" y="163"/>
                    <a:pt x="2510" y="272"/>
                    <a:pt x="2797" y="607"/>
                  </a:cubicBezTo>
                  <a:cubicBezTo>
                    <a:pt x="3192" y="1093"/>
                    <a:pt x="3284" y="1792"/>
                    <a:pt x="3405" y="2400"/>
                  </a:cubicBezTo>
                  <a:cubicBezTo>
                    <a:pt x="3405" y="2446"/>
                    <a:pt x="3432" y="2466"/>
                    <a:pt x="3465" y="2466"/>
                  </a:cubicBezTo>
                  <a:cubicBezTo>
                    <a:pt x="3518" y="2466"/>
                    <a:pt x="3587" y="2414"/>
                    <a:pt x="3587" y="2339"/>
                  </a:cubicBezTo>
                  <a:cubicBezTo>
                    <a:pt x="3466" y="1640"/>
                    <a:pt x="3314" y="728"/>
                    <a:pt x="2676" y="272"/>
                  </a:cubicBezTo>
                  <a:cubicBezTo>
                    <a:pt x="2403" y="76"/>
                    <a:pt x="2087" y="1"/>
                    <a:pt x="175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54"/>
            <p:cNvSpPr/>
            <p:nvPr/>
          </p:nvSpPr>
          <p:spPr>
            <a:xfrm>
              <a:off x="35796075" y="13002750"/>
              <a:ext cx="49525" cy="23325"/>
            </a:xfrm>
            <a:custGeom>
              <a:avLst/>
              <a:gdLst/>
              <a:ahLst/>
              <a:cxnLst/>
              <a:rect l="l" t="t" r="r" b="b"/>
              <a:pathLst>
                <a:path w="1981" h="933" extrusionOk="0">
                  <a:moveTo>
                    <a:pt x="739" y="1"/>
                  </a:moveTo>
                  <a:cubicBezTo>
                    <a:pt x="503" y="1"/>
                    <a:pt x="266" y="98"/>
                    <a:pt x="49" y="335"/>
                  </a:cubicBezTo>
                  <a:cubicBezTo>
                    <a:pt x="0" y="360"/>
                    <a:pt x="50" y="443"/>
                    <a:pt x="102" y="443"/>
                  </a:cubicBezTo>
                  <a:cubicBezTo>
                    <a:pt x="115" y="443"/>
                    <a:pt x="128" y="438"/>
                    <a:pt x="140" y="426"/>
                  </a:cubicBezTo>
                  <a:cubicBezTo>
                    <a:pt x="352" y="292"/>
                    <a:pt x="539" y="194"/>
                    <a:pt x="748" y="194"/>
                  </a:cubicBezTo>
                  <a:cubicBezTo>
                    <a:pt x="869" y="194"/>
                    <a:pt x="998" y="227"/>
                    <a:pt x="1143" y="305"/>
                  </a:cubicBezTo>
                  <a:cubicBezTo>
                    <a:pt x="1386" y="457"/>
                    <a:pt x="1569" y="700"/>
                    <a:pt x="1782" y="913"/>
                  </a:cubicBezTo>
                  <a:cubicBezTo>
                    <a:pt x="1795" y="926"/>
                    <a:pt x="1814" y="932"/>
                    <a:pt x="1833" y="932"/>
                  </a:cubicBezTo>
                  <a:cubicBezTo>
                    <a:pt x="1900" y="932"/>
                    <a:pt x="1981" y="862"/>
                    <a:pt x="1933" y="791"/>
                  </a:cubicBezTo>
                  <a:cubicBezTo>
                    <a:pt x="1652" y="369"/>
                    <a:pt x="1199" y="1"/>
                    <a:pt x="73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54"/>
            <p:cNvSpPr/>
            <p:nvPr/>
          </p:nvSpPr>
          <p:spPr>
            <a:xfrm>
              <a:off x="36429525" y="12867300"/>
              <a:ext cx="129850" cy="85075"/>
            </a:xfrm>
            <a:custGeom>
              <a:avLst/>
              <a:gdLst/>
              <a:ahLst/>
              <a:cxnLst/>
              <a:rect l="l" t="t" r="r" b="b"/>
              <a:pathLst>
                <a:path w="5194" h="3403" extrusionOk="0">
                  <a:moveTo>
                    <a:pt x="3067" y="0"/>
                  </a:moveTo>
                  <a:cubicBezTo>
                    <a:pt x="1973" y="0"/>
                    <a:pt x="881" y="351"/>
                    <a:pt x="0" y="1011"/>
                  </a:cubicBezTo>
                  <a:lnTo>
                    <a:pt x="365" y="3261"/>
                  </a:lnTo>
                  <a:cubicBezTo>
                    <a:pt x="865" y="3358"/>
                    <a:pt x="1321" y="3403"/>
                    <a:pt x="1737" y="3403"/>
                  </a:cubicBezTo>
                  <a:cubicBezTo>
                    <a:pt x="4176" y="3403"/>
                    <a:pt x="5193" y="1867"/>
                    <a:pt x="5167" y="464"/>
                  </a:cubicBezTo>
                  <a:cubicBezTo>
                    <a:pt x="4505" y="151"/>
                    <a:pt x="3785" y="0"/>
                    <a:pt x="3067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54"/>
            <p:cNvSpPr/>
            <p:nvPr/>
          </p:nvSpPr>
          <p:spPr>
            <a:xfrm>
              <a:off x="36423450" y="12831975"/>
              <a:ext cx="135275" cy="61375"/>
            </a:xfrm>
            <a:custGeom>
              <a:avLst/>
              <a:gdLst/>
              <a:ahLst/>
              <a:cxnLst/>
              <a:rect l="l" t="t" r="r" b="b"/>
              <a:pathLst>
                <a:path w="5411" h="2455" extrusionOk="0">
                  <a:moveTo>
                    <a:pt x="2159" y="0"/>
                  </a:moveTo>
                  <a:cubicBezTo>
                    <a:pt x="748" y="0"/>
                    <a:pt x="0" y="881"/>
                    <a:pt x="0" y="905"/>
                  </a:cubicBezTo>
                  <a:lnTo>
                    <a:pt x="243" y="2455"/>
                  </a:lnTo>
                  <a:cubicBezTo>
                    <a:pt x="1128" y="1773"/>
                    <a:pt x="2224" y="1415"/>
                    <a:pt x="3324" y="1415"/>
                  </a:cubicBezTo>
                  <a:cubicBezTo>
                    <a:pt x="4037" y="1415"/>
                    <a:pt x="4752" y="1566"/>
                    <a:pt x="5410" y="1877"/>
                  </a:cubicBezTo>
                  <a:cubicBezTo>
                    <a:pt x="5410" y="965"/>
                    <a:pt x="4377" y="570"/>
                    <a:pt x="3556" y="266"/>
                  </a:cubicBezTo>
                  <a:cubicBezTo>
                    <a:pt x="3036" y="75"/>
                    <a:pt x="2569" y="0"/>
                    <a:pt x="2159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54"/>
            <p:cNvSpPr/>
            <p:nvPr/>
          </p:nvSpPr>
          <p:spPr>
            <a:xfrm>
              <a:off x="36442425" y="12871300"/>
              <a:ext cx="76775" cy="75875"/>
            </a:xfrm>
            <a:custGeom>
              <a:avLst/>
              <a:gdLst/>
              <a:ahLst/>
              <a:cxnLst/>
              <a:rect l="l" t="t" r="r" b="b"/>
              <a:pathLst>
                <a:path w="3071" h="3035" extrusionOk="0">
                  <a:moveTo>
                    <a:pt x="2360" y="4"/>
                  </a:moveTo>
                  <a:cubicBezTo>
                    <a:pt x="1632" y="4"/>
                    <a:pt x="844" y="135"/>
                    <a:pt x="426" y="760"/>
                  </a:cubicBezTo>
                  <a:cubicBezTo>
                    <a:pt x="1" y="1368"/>
                    <a:pt x="153" y="2280"/>
                    <a:pt x="274" y="2979"/>
                  </a:cubicBezTo>
                  <a:cubicBezTo>
                    <a:pt x="287" y="3017"/>
                    <a:pt x="327" y="3034"/>
                    <a:pt x="366" y="3034"/>
                  </a:cubicBezTo>
                  <a:cubicBezTo>
                    <a:pt x="420" y="3034"/>
                    <a:pt x="475" y="3002"/>
                    <a:pt x="457" y="2949"/>
                  </a:cubicBezTo>
                  <a:cubicBezTo>
                    <a:pt x="396" y="2310"/>
                    <a:pt x="183" y="1551"/>
                    <a:pt x="518" y="943"/>
                  </a:cubicBezTo>
                  <a:cubicBezTo>
                    <a:pt x="1004" y="0"/>
                    <a:pt x="2159" y="244"/>
                    <a:pt x="3010" y="92"/>
                  </a:cubicBezTo>
                  <a:cubicBezTo>
                    <a:pt x="3071" y="92"/>
                    <a:pt x="3040" y="31"/>
                    <a:pt x="3010" y="31"/>
                  </a:cubicBezTo>
                  <a:cubicBezTo>
                    <a:pt x="2808" y="16"/>
                    <a:pt x="2587" y="4"/>
                    <a:pt x="2360" y="4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54"/>
            <p:cNvSpPr/>
            <p:nvPr/>
          </p:nvSpPr>
          <p:spPr>
            <a:xfrm>
              <a:off x="36445475" y="12894350"/>
              <a:ext cx="43075" cy="32025"/>
            </a:xfrm>
            <a:custGeom>
              <a:avLst/>
              <a:gdLst/>
              <a:ahLst/>
              <a:cxnLst/>
              <a:rect l="l" t="t" r="r" b="b"/>
              <a:pathLst>
                <a:path w="1723" h="1281" extrusionOk="0">
                  <a:moveTo>
                    <a:pt x="1155" y="1"/>
                  </a:moveTo>
                  <a:cubicBezTo>
                    <a:pt x="596" y="1"/>
                    <a:pt x="167" y="573"/>
                    <a:pt x="0" y="1145"/>
                  </a:cubicBezTo>
                  <a:cubicBezTo>
                    <a:pt x="0" y="1226"/>
                    <a:pt x="68" y="1280"/>
                    <a:pt x="122" y="1280"/>
                  </a:cubicBezTo>
                  <a:cubicBezTo>
                    <a:pt x="149" y="1280"/>
                    <a:pt x="173" y="1267"/>
                    <a:pt x="183" y="1236"/>
                  </a:cubicBezTo>
                  <a:cubicBezTo>
                    <a:pt x="365" y="963"/>
                    <a:pt x="426" y="659"/>
                    <a:pt x="639" y="446"/>
                  </a:cubicBezTo>
                  <a:cubicBezTo>
                    <a:pt x="806" y="260"/>
                    <a:pt x="997" y="188"/>
                    <a:pt x="1196" y="188"/>
                  </a:cubicBezTo>
                  <a:cubicBezTo>
                    <a:pt x="1322" y="188"/>
                    <a:pt x="1452" y="217"/>
                    <a:pt x="1581" y="264"/>
                  </a:cubicBezTo>
                  <a:cubicBezTo>
                    <a:pt x="1591" y="267"/>
                    <a:pt x="1601" y="269"/>
                    <a:pt x="1610" y="269"/>
                  </a:cubicBezTo>
                  <a:cubicBezTo>
                    <a:pt x="1684" y="269"/>
                    <a:pt x="1723" y="169"/>
                    <a:pt x="1642" y="142"/>
                  </a:cubicBezTo>
                  <a:cubicBezTo>
                    <a:pt x="1472" y="44"/>
                    <a:pt x="1308" y="1"/>
                    <a:pt x="115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54"/>
            <p:cNvSpPr/>
            <p:nvPr/>
          </p:nvSpPr>
          <p:spPr>
            <a:xfrm>
              <a:off x="36094400" y="13210200"/>
              <a:ext cx="151250" cy="77075"/>
            </a:xfrm>
            <a:custGeom>
              <a:avLst/>
              <a:gdLst/>
              <a:ahLst/>
              <a:cxnLst/>
              <a:rect l="l" t="t" r="r" b="b"/>
              <a:pathLst>
                <a:path w="6050" h="3083" extrusionOk="0">
                  <a:moveTo>
                    <a:pt x="6049" y="1"/>
                  </a:moveTo>
                  <a:lnTo>
                    <a:pt x="6049" y="1"/>
                  </a:lnTo>
                  <a:cubicBezTo>
                    <a:pt x="4074" y="122"/>
                    <a:pt x="2128" y="457"/>
                    <a:pt x="213" y="1095"/>
                  </a:cubicBezTo>
                  <a:cubicBezTo>
                    <a:pt x="153" y="1308"/>
                    <a:pt x="92" y="1521"/>
                    <a:pt x="1" y="1703"/>
                  </a:cubicBezTo>
                  <a:cubicBezTo>
                    <a:pt x="1" y="1703"/>
                    <a:pt x="1305" y="3082"/>
                    <a:pt x="3250" y="3082"/>
                  </a:cubicBezTo>
                  <a:cubicBezTo>
                    <a:pt x="4075" y="3082"/>
                    <a:pt x="5015" y="2834"/>
                    <a:pt x="6019" y="2129"/>
                  </a:cubicBezTo>
                  <a:cubicBezTo>
                    <a:pt x="6019" y="2129"/>
                    <a:pt x="5958" y="1156"/>
                    <a:pt x="604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54"/>
            <p:cNvSpPr/>
            <p:nvPr/>
          </p:nvSpPr>
          <p:spPr>
            <a:xfrm>
              <a:off x="36094400" y="13153225"/>
              <a:ext cx="162650" cy="84375"/>
            </a:xfrm>
            <a:custGeom>
              <a:avLst/>
              <a:gdLst/>
              <a:ahLst/>
              <a:cxnLst/>
              <a:rect l="l" t="t" r="r" b="b"/>
              <a:pathLst>
                <a:path w="6506" h="3375" extrusionOk="0">
                  <a:moveTo>
                    <a:pt x="6505" y="0"/>
                  </a:moveTo>
                  <a:lnTo>
                    <a:pt x="1" y="547"/>
                  </a:lnTo>
                  <a:cubicBezTo>
                    <a:pt x="1" y="547"/>
                    <a:pt x="517" y="2128"/>
                    <a:pt x="213" y="3374"/>
                  </a:cubicBezTo>
                  <a:cubicBezTo>
                    <a:pt x="2128" y="2736"/>
                    <a:pt x="4074" y="2401"/>
                    <a:pt x="6049" y="2280"/>
                  </a:cubicBezTo>
                  <a:cubicBezTo>
                    <a:pt x="6110" y="1520"/>
                    <a:pt x="6232" y="699"/>
                    <a:pt x="6505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54"/>
            <p:cNvSpPr/>
            <p:nvPr/>
          </p:nvSpPr>
          <p:spPr>
            <a:xfrm>
              <a:off x="35779500" y="12594425"/>
              <a:ext cx="671325" cy="584125"/>
            </a:xfrm>
            <a:custGeom>
              <a:avLst/>
              <a:gdLst/>
              <a:ahLst/>
              <a:cxnLst/>
              <a:rect l="l" t="t" r="r" b="b"/>
              <a:pathLst>
                <a:path w="26853" h="23365" extrusionOk="0">
                  <a:moveTo>
                    <a:pt x="12130" y="0"/>
                  </a:moveTo>
                  <a:cubicBezTo>
                    <a:pt x="6200" y="0"/>
                    <a:pt x="0" y="2436"/>
                    <a:pt x="2080" y="13446"/>
                  </a:cubicBezTo>
                  <a:cubicBezTo>
                    <a:pt x="2080" y="13446"/>
                    <a:pt x="2688" y="17854"/>
                    <a:pt x="4086" y="19829"/>
                  </a:cubicBezTo>
                  <a:cubicBezTo>
                    <a:pt x="5400" y="21674"/>
                    <a:pt x="8821" y="23365"/>
                    <a:pt x="13050" y="23365"/>
                  </a:cubicBezTo>
                  <a:cubicBezTo>
                    <a:pt x="13420" y="23365"/>
                    <a:pt x="13796" y="23352"/>
                    <a:pt x="14177" y="23325"/>
                  </a:cubicBezTo>
                  <a:cubicBezTo>
                    <a:pt x="18949" y="22990"/>
                    <a:pt x="24937" y="20407"/>
                    <a:pt x="25819" y="16790"/>
                  </a:cubicBezTo>
                  <a:cubicBezTo>
                    <a:pt x="26670" y="13142"/>
                    <a:pt x="26852" y="10711"/>
                    <a:pt x="25849" y="7306"/>
                  </a:cubicBezTo>
                  <a:cubicBezTo>
                    <a:pt x="24846" y="3932"/>
                    <a:pt x="24390" y="2413"/>
                    <a:pt x="20925" y="1379"/>
                  </a:cubicBezTo>
                  <a:cubicBezTo>
                    <a:pt x="19577" y="989"/>
                    <a:pt x="15908" y="0"/>
                    <a:pt x="1213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54"/>
            <p:cNvSpPr/>
            <p:nvPr/>
          </p:nvSpPr>
          <p:spPr>
            <a:xfrm>
              <a:off x="35973575" y="12924300"/>
              <a:ext cx="38025" cy="42200"/>
            </a:xfrm>
            <a:custGeom>
              <a:avLst/>
              <a:gdLst/>
              <a:ahLst/>
              <a:cxnLst/>
              <a:rect l="l" t="t" r="r" b="b"/>
              <a:pathLst>
                <a:path w="1521" h="1688" extrusionOk="0">
                  <a:moveTo>
                    <a:pt x="702" y="1"/>
                  </a:moveTo>
                  <a:cubicBezTo>
                    <a:pt x="671" y="1"/>
                    <a:pt x="640" y="3"/>
                    <a:pt x="609" y="8"/>
                  </a:cubicBezTo>
                  <a:cubicBezTo>
                    <a:pt x="244" y="69"/>
                    <a:pt x="1" y="494"/>
                    <a:pt x="62" y="981"/>
                  </a:cubicBezTo>
                  <a:cubicBezTo>
                    <a:pt x="145" y="1398"/>
                    <a:pt x="457" y="1688"/>
                    <a:pt x="789" y="1688"/>
                  </a:cubicBezTo>
                  <a:cubicBezTo>
                    <a:pt x="820" y="1688"/>
                    <a:pt x="851" y="1685"/>
                    <a:pt x="882" y="1680"/>
                  </a:cubicBezTo>
                  <a:cubicBezTo>
                    <a:pt x="1277" y="1619"/>
                    <a:pt x="1521" y="1194"/>
                    <a:pt x="1460" y="738"/>
                  </a:cubicBezTo>
                  <a:cubicBezTo>
                    <a:pt x="1376" y="318"/>
                    <a:pt x="1060" y="1"/>
                    <a:pt x="702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54"/>
            <p:cNvSpPr/>
            <p:nvPr/>
          </p:nvSpPr>
          <p:spPr>
            <a:xfrm>
              <a:off x="36258550" y="12877325"/>
              <a:ext cx="38000" cy="42250"/>
            </a:xfrm>
            <a:custGeom>
              <a:avLst/>
              <a:gdLst/>
              <a:ahLst/>
              <a:cxnLst/>
              <a:rect l="l" t="t" r="r" b="b"/>
              <a:pathLst>
                <a:path w="1520" h="1690" extrusionOk="0">
                  <a:moveTo>
                    <a:pt x="689" y="0"/>
                  </a:moveTo>
                  <a:cubicBezTo>
                    <a:pt x="672" y="0"/>
                    <a:pt x="655" y="1"/>
                    <a:pt x="638" y="3"/>
                  </a:cubicBezTo>
                  <a:cubicBezTo>
                    <a:pt x="243" y="94"/>
                    <a:pt x="0" y="519"/>
                    <a:pt x="61" y="975"/>
                  </a:cubicBezTo>
                  <a:cubicBezTo>
                    <a:pt x="142" y="1380"/>
                    <a:pt x="439" y="1689"/>
                    <a:pt x="781" y="1689"/>
                  </a:cubicBezTo>
                  <a:cubicBezTo>
                    <a:pt x="824" y="1689"/>
                    <a:pt x="868" y="1684"/>
                    <a:pt x="912" y="1674"/>
                  </a:cubicBezTo>
                  <a:cubicBezTo>
                    <a:pt x="1277" y="1614"/>
                    <a:pt x="1520" y="1218"/>
                    <a:pt x="1459" y="732"/>
                  </a:cubicBezTo>
                  <a:cubicBezTo>
                    <a:pt x="1401" y="297"/>
                    <a:pt x="1039" y="0"/>
                    <a:pt x="689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54"/>
            <p:cNvSpPr/>
            <p:nvPr/>
          </p:nvSpPr>
          <p:spPr>
            <a:xfrm>
              <a:off x="36116450" y="12883150"/>
              <a:ext cx="47875" cy="71550"/>
            </a:xfrm>
            <a:custGeom>
              <a:avLst/>
              <a:gdLst/>
              <a:ahLst/>
              <a:cxnLst/>
              <a:rect l="l" t="t" r="r" b="b"/>
              <a:pathLst>
                <a:path w="1915" h="2862" extrusionOk="0">
                  <a:moveTo>
                    <a:pt x="125" y="0"/>
                  </a:moveTo>
                  <a:cubicBezTo>
                    <a:pt x="104" y="0"/>
                    <a:pt x="82" y="22"/>
                    <a:pt x="61" y="43"/>
                  </a:cubicBezTo>
                  <a:cubicBezTo>
                    <a:pt x="31" y="408"/>
                    <a:pt x="61" y="803"/>
                    <a:pt x="31" y="1198"/>
                  </a:cubicBezTo>
                  <a:cubicBezTo>
                    <a:pt x="31" y="1472"/>
                    <a:pt x="0" y="1836"/>
                    <a:pt x="183" y="2080"/>
                  </a:cubicBezTo>
                  <a:cubicBezTo>
                    <a:pt x="278" y="2199"/>
                    <a:pt x="430" y="2281"/>
                    <a:pt x="594" y="2281"/>
                  </a:cubicBezTo>
                  <a:cubicBezTo>
                    <a:pt x="639" y="2281"/>
                    <a:pt x="684" y="2275"/>
                    <a:pt x="730" y="2262"/>
                  </a:cubicBezTo>
                  <a:cubicBezTo>
                    <a:pt x="821" y="2232"/>
                    <a:pt x="912" y="2140"/>
                    <a:pt x="973" y="2080"/>
                  </a:cubicBezTo>
                  <a:cubicBezTo>
                    <a:pt x="1034" y="2019"/>
                    <a:pt x="1125" y="1897"/>
                    <a:pt x="1186" y="1897"/>
                  </a:cubicBezTo>
                  <a:cubicBezTo>
                    <a:pt x="1307" y="2019"/>
                    <a:pt x="1429" y="2171"/>
                    <a:pt x="1581" y="2323"/>
                  </a:cubicBezTo>
                  <a:cubicBezTo>
                    <a:pt x="1520" y="2475"/>
                    <a:pt x="1429" y="2596"/>
                    <a:pt x="1277" y="2657"/>
                  </a:cubicBezTo>
                  <a:cubicBezTo>
                    <a:pt x="1176" y="2707"/>
                    <a:pt x="1221" y="2862"/>
                    <a:pt x="1309" y="2862"/>
                  </a:cubicBezTo>
                  <a:cubicBezTo>
                    <a:pt x="1327" y="2862"/>
                    <a:pt x="1347" y="2855"/>
                    <a:pt x="1368" y="2840"/>
                  </a:cubicBezTo>
                  <a:cubicBezTo>
                    <a:pt x="1672" y="2688"/>
                    <a:pt x="1915" y="2323"/>
                    <a:pt x="1794" y="1988"/>
                  </a:cubicBezTo>
                  <a:cubicBezTo>
                    <a:pt x="1721" y="1794"/>
                    <a:pt x="1511" y="1658"/>
                    <a:pt x="1306" y="1658"/>
                  </a:cubicBezTo>
                  <a:cubicBezTo>
                    <a:pt x="1255" y="1658"/>
                    <a:pt x="1204" y="1666"/>
                    <a:pt x="1155" y="1684"/>
                  </a:cubicBezTo>
                  <a:cubicBezTo>
                    <a:pt x="1003" y="1745"/>
                    <a:pt x="942" y="1897"/>
                    <a:pt x="821" y="1958"/>
                  </a:cubicBezTo>
                  <a:cubicBezTo>
                    <a:pt x="714" y="2020"/>
                    <a:pt x="626" y="2046"/>
                    <a:pt x="553" y="2046"/>
                  </a:cubicBezTo>
                  <a:cubicBezTo>
                    <a:pt x="233" y="2046"/>
                    <a:pt x="213" y="1531"/>
                    <a:pt x="213" y="1259"/>
                  </a:cubicBezTo>
                  <a:cubicBezTo>
                    <a:pt x="243" y="894"/>
                    <a:pt x="395" y="317"/>
                    <a:pt x="152" y="13"/>
                  </a:cubicBezTo>
                  <a:cubicBezTo>
                    <a:pt x="143" y="4"/>
                    <a:pt x="134" y="0"/>
                    <a:pt x="125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54"/>
            <p:cNvSpPr/>
            <p:nvPr/>
          </p:nvSpPr>
          <p:spPr>
            <a:xfrm>
              <a:off x="36125850" y="12994175"/>
              <a:ext cx="62800" cy="35625"/>
            </a:xfrm>
            <a:custGeom>
              <a:avLst/>
              <a:gdLst/>
              <a:ahLst/>
              <a:cxnLst/>
              <a:rect l="l" t="t" r="r" b="b"/>
              <a:pathLst>
                <a:path w="2512" h="1425" extrusionOk="0">
                  <a:moveTo>
                    <a:pt x="2292" y="1"/>
                  </a:moveTo>
                  <a:cubicBezTo>
                    <a:pt x="2220" y="1"/>
                    <a:pt x="2147" y="48"/>
                    <a:pt x="2147" y="131"/>
                  </a:cubicBezTo>
                  <a:cubicBezTo>
                    <a:pt x="2177" y="709"/>
                    <a:pt x="1873" y="1104"/>
                    <a:pt x="1296" y="1195"/>
                  </a:cubicBezTo>
                  <a:cubicBezTo>
                    <a:pt x="1083" y="1195"/>
                    <a:pt x="840" y="1165"/>
                    <a:pt x="627" y="1043"/>
                  </a:cubicBezTo>
                  <a:cubicBezTo>
                    <a:pt x="414" y="921"/>
                    <a:pt x="323" y="709"/>
                    <a:pt x="171" y="557"/>
                  </a:cubicBezTo>
                  <a:cubicBezTo>
                    <a:pt x="141" y="557"/>
                    <a:pt x="110" y="557"/>
                    <a:pt x="80" y="587"/>
                  </a:cubicBezTo>
                  <a:cubicBezTo>
                    <a:pt x="0" y="1146"/>
                    <a:pt x="712" y="1425"/>
                    <a:pt x="1196" y="1425"/>
                  </a:cubicBezTo>
                  <a:cubicBezTo>
                    <a:pt x="1266" y="1425"/>
                    <a:pt x="1330" y="1419"/>
                    <a:pt x="1387" y="1408"/>
                  </a:cubicBezTo>
                  <a:cubicBezTo>
                    <a:pt x="2056" y="1316"/>
                    <a:pt x="2512" y="769"/>
                    <a:pt x="2421" y="101"/>
                  </a:cubicBezTo>
                  <a:cubicBezTo>
                    <a:pt x="2407" y="32"/>
                    <a:pt x="2350" y="1"/>
                    <a:pt x="229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54"/>
            <p:cNvSpPr/>
            <p:nvPr/>
          </p:nvSpPr>
          <p:spPr>
            <a:xfrm>
              <a:off x="35908225" y="12827975"/>
              <a:ext cx="51700" cy="49550"/>
            </a:xfrm>
            <a:custGeom>
              <a:avLst/>
              <a:gdLst/>
              <a:ahLst/>
              <a:cxnLst/>
              <a:rect l="l" t="t" r="r" b="b"/>
              <a:pathLst>
                <a:path w="2068" h="1982" extrusionOk="0">
                  <a:moveTo>
                    <a:pt x="1946" y="1"/>
                  </a:moveTo>
                  <a:cubicBezTo>
                    <a:pt x="1095" y="62"/>
                    <a:pt x="31" y="1065"/>
                    <a:pt x="1" y="1946"/>
                  </a:cubicBezTo>
                  <a:cubicBezTo>
                    <a:pt x="1" y="1964"/>
                    <a:pt x="21" y="1981"/>
                    <a:pt x="44" y="1981"/>
                  </a:cubicBezTo>
                  <a:cubicBezTo>
                    <a:pt x="61" y="1981"/>
                    <a:pt x="79" y="1972"/>
                    <a:pt x="92" y="1946"/>
                  </a:cubicBezTo>
                  <a:cubicBezTo>
                    <a:pt x="517" y="1095"/>
                    <a:pt x="1065" y="548"/>
                    <a:pt x="1976" y="183"/>
                  </a:cubicBezTo>
                  <a:cubicBezTo>
                    <a:pt x="2068" y="153"/>
                    <a:pt x="2068" y="1"/>
                    <a:pt x="194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54"/>
            <p:cNvSpPr/>
            <p:nvPr/>
          </p:nvSpPr>
          <p:spPr>
            <a:xfrm>
              <a:off x="36246375" y="12770850"/>
              <a:ext cx="67150" cy="21250"/>
            </a:xfrm>
            <a:custGeom>
              <a:avLst/>
              <a:gdLst/>
              <a:ahLst/>
              <a:cxnLst/>
              <a:rect l="l" t="t" r="r" b="b"/>
              <a:pathLst>
                <a:path w="2686" h="850" extrusionOk="0">
                  <a:moveTo>
                    <a:pt x="791" y="1"/>
                  </a:moveTo>
                  <a:cubicBezTo>
                    <a:pt x="530" y="1"/>
                    <a:pt x="280" y="41"/>
                    <a:pt x="62" y="128"/>
                  </a:cubicBezTo>
                  <a:cubicBezTo>
                    <a:pt x="1" y="158"/>
                    <a:pt x="1" y="249"/>
                    <a:pt x="62" y="249"/>
                  </a:cubicBezTo>
                  <a:cubicBezTo>
                    <a:pt x="913" y="310"/>
                    <a:pt x="1703" y="310"/>
                    <a:pt x="2402" y="827"/>
                  </a:cubicBezTo>
                  <a:cubicBezTo>
                    <a:pt x="2423" y="842"/>
                    <a:pt x="2445" y="849"/>
                    <a:pt x="2468" y="849"/>
                  </a:cubicBezTo>
                  <a:cubicBezTo>
                    <a:pt x="2577" y="849"/>
                    <a:pt x="2685" y="690"/>
                    <a:pt x="2584" y="614"/>
                  </a:cubicBezTo>
                  <a:cubicBezTo>
                    <a:pt x="2151" y="246"/>
                    <a:pt x="1439" y="1"/>
                    <a:pt x="79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54"/>
            <p:cNvSpPr/>
            <p:nvPr/>
          </p:nvSpPr>
          <p:spPr>
            <a:xfrm>
              <a:off x="35934825" y="12998850"/>
              <a:ext cx="125400" cy="109650"/>
            </a:xfrm>
            <a:custGeom>
              <a:avLst/>
              <a:gdLst/>
              <a:ahLst/>
              <a:cxnLst/>
              <a:rect l="l" t="t" r="r" b="b"/>
              <a:pathLst>
                <a:path w="5016" h="4386" extrusionOk="0">
                  <a:moveTo>
                    <a:pt x="2574" y="1"/>
                  </a:moveTo>
                  <a:cubicBezTo>
                    <a:pt x="2438" y="1"/>
                    <a:pt x="2299" y="12"/>
                    <a:pt x="2159" y="35"/>
                  </a:cubicBezTo>
                  <a:cubicBezTo>
                    <a:pt x="882" y="218"/>
                    <a:pt x="1" y="1373"/>
                    <a:pt x="213" y="2558"/>
                  </a:cubicBezTo>
                  <a:cubicBezTo>
                    <a:pt x="376" y="3641"/>
                    <a:pt x="1334" y="4386"/>
                    <a:pt x="2443" y="4386"/>
                  </a:cubicBezTo>
                  <a:cubicBezTo>
                    <a:pt x="2579" y="4386"/>
                    <a:pt x="2718" y="4375"/>
                    <a:pt x="2858" y="4351"/>
                  </a:cubicBezTo>
                  <a:cubicBezTo>
                    <a:pt x="4134" y="4139"/>
                    <a:pt x="5016" y="3014"/>
                    <a:pt x="4803" y="1798"/>
                  </a:cubicBezTo>
                  <a:cubicBezTo>
                    <a:pt x="4641" y="743"/>
                    <a:pt x="3683" y="1"/>
                    <a:pt x="2574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54"/>
            <p:cNvSpPr/>
            <p:nvPr/>
          </p:nvSpPr>
          <p:spPr>
            <a:xfrm>
              <a:off x="36250175" y="12946625"/>
              <a:ext cx="124650" cy="110200"/>
            </a:xfrm>
            <a:custGeom>
              <a:avLst/>
              <a:gdLst/>
              <a:ahLst/>
              <a:cxnLst/>
              <a:rect l="l" t="t" r="r" b="b"/>
              <a:pathLst>
                <a:path w="4986" h="4408" extrusionOk="0">
                  <a:moveTo>
                    <a:pt x="2495" y="1"/>
                  </a:moveTo>
                  <a:cubicBezTo>
                    <a:pt x="2374" y="1"/>
                    <a:pt x="2252" y="9"/>
                    <a:pt x="2129" y="27"/>
                  </a:cubicBezTo>
                  <a:cubicBezTo>
                    <a:pt x="852" y="240"/>
                    <a:pt x="1" y="1395"/>
                    <a:pt x="183" y="2580"/>
                  </a:cubicBezTo>
                  <a:cubicBezTo>
                    <a:pt x="373" y="3639"/>
                    <a:pt x="1340" y="4407"/>
                    <a:pt x="2454" y="4407"/>
                  </a:cubicBezTo>
                  <a:cubicBezTo>
                    <a:pt x="2587" y="4407"/>
                    <a:pt x="2722" y="4396"/>
                    <a:pt x="2858" y="4374"/>
                  </a:cubicBezTo>
                  <a:cubicBezTo>
                    <a:pt x="4104" y="4161"/>
                    <a:pt x="4986" y="3006"/>
                    <a:pt x="4803" y="1820"/>
                  </a:cubicBezTo>
                  <a:cubicBezTo>
                    <a:pt x="4611" y="749"/>
                    <a:pt x="3625" y="1"/>
                    <a:pt x="249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54"/>
            <p:cNvSpPr/>
            <p:nvPr/>
          </p:nvSpPr>
          <p:spPr>
            <a:xfrm>
              <a:off x="35968250" y="13032400"/>
              <a:ext cx="12200" cy="12325"/>
            </a:xfrm>
            <a:custGeom>
              <a:avLst/>
              <a:gdLst/>
              <a:ahLst/>
              <a:cxnLst/>
              <a:rect l="l" t="t" r="r" b="b"/>
              <a:pathLst>
                <a:path w="488" h="493" extrusionOk="0">
                  <a:moveTo>
                    <a:pt x="183" y="0"/>
                  </a:moveTo>
                  <a:cubicBezTo>
                    <a:pt x="92" y="31"/>
                    <a:pt x="1" y="152"/>
                    <a:pt x="31" y="274"/>
                  </a:cubicBezTo>
                  <a:cubicBezTo>
                    <a:pt x="31" y="406"/>
                    <a:pt x="124" y="492"/>
                    <a:pt x="228" y="492"/>
                  </a:cubicBezTo>
                  <a:cubicBezTo>
                    <a:pt x="243" y="492"/>
                    <a:pt x="259" y="491"/>
                    <a:pt x="275" y="487"/>
                  </a:cubicBezTo>
                  <a:cubicBezTo>
                    <a:pt x="396" y="487"/>
                    <a:pt x="487" y="335"/>
                    <a:pt x="457" y="213"/>
                  </a:cubicBezTo>
                  <a:cubicBezTo>
                    <a:pt x="427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54"/>
            <p:cNvSpPr/>
            <p:nvPr/>
          </p:nvSpPr>
          <p:spPr>
            <a:xfrm>
              <a:off x="36010825" y="13061275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213" y="0"/>
                  </a:moveTo>
                  <a:cubicBezTo>
                    <a:pt x="91" y="31"/>
                    <a:pt x="0" y="152"/>
                    <a:pt x="31" y="274"/>
                  </a:cubicBezTo>
                  <a:cubicBezTo>
                    <a:pt x="57" y="406"/>
                    <a:pt x="130" y="492"/>
                    <a:pt x="228" y="492"/>
                  </a:cubicBezTo>
                  <a:cubicBezTo>
                    <a:pt x="243" y="492"/>
                    <a:pt x="258" y="491"/>
                    <a:pt x="274" y="487"/>
                  </a:cubicBezTo>
                  <a:cubicBezTo>
                    <a:pt x="395" y="487"/>
                    <a:pt x="486" y="335"/>
                    <a:pt x="456" y="213"/>
                  </a:cubicBezTo>
                  <a:cubicBezTo>
                    <a:pt x="426" y="91"/>
                    <a:pt x="335" y="0"/>
                    <a:pt x="21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54"/>
            <p:cNvSpPr/>
            <p:nvPr/>
          </p:nvSpPr>
          <p:spPr>
            <a:xfrm>
              <a:off x="35969775" y="13092275"/>
              <a:ext cx="12175" cy="12475"/>
            </a:xfrm>
            <a:custGeom>
              <a:avLst/>
              <a:gdLst/>
              <a:ahLst/>
              <a:cxnLst/>
              <a:rect l="l" t="t" r="r" b="b"/>
              <a:pathLst>
                <a:path w="487" h="499" extrusionOk="0">
                  <a:moveTo>
                    <a:pt x="250" y="1"/>
                  </a:moveTo>
                  <a:cubicBezTo>
                    <a:pt x="238" y="1"/>
                    <a:pt x="225" y="3"/>
                    <a:pt x="214" y="7"/>
                  </a:cubicBezTo>
                  <a:cubicBezTo>
                    <a:pt x="92" y="37"/>
                    <a:pt x="1" y="158"/>
                    <a:pt x="31" y="280"/>
                  </a:cubicBezTo>
                  <a:cubicBezTo>
                    <a:pt x="31" y="412"/>
                    <a:pt x="123" y="499"/>
                    <a:pt x="227" y="499"/>
                  </a:cubicBezTo>
                  <a:cubicBezTo>
                    <a:pt x="243" y="499"/>
                    <a:pt x="259" y="497"/>
                    <a:pt x="274" y="493"/>
                  </a:cubicBezTo>
                  <a:cubicBezTo>
                    <a:pt x="396" y="462"/>
                    <a:pt x="487" y="341"/>
                    <a:pt x="457" y="219"/>
                  </a:cubicBezTo>
                  <a:cubicBezTo>
                    <a:pt x="430" y="87"/>
                    <a:pt x="335" y="1"/>
                    <a:pt x="25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54"/>
            <p:cNvSpPr/>
            <p:nvPr/>
          </p:nvSpPr>
          <p:spPr>
            <a:xfrm>
              <a:off x="36029825" y="13013250"/>
              <a:ext cx="12175" cy="12475"/>
            </a:xfrm>
            <a:custGeom>
              <a:avLst/>
              <a:gdLst/>
              <a:ahLst/>
              <a:cxnLst/>
              <a:rect l="l" t="t" r="r" b="b"/>
              <a:pathLst>
                <a:path w="487" h="499" extrusionOk="0">
                  <a:moveTo>
                    <a:pt x="260" y="1"/>
                  </a:moveTo>
                  <a:cubicBezTo>
                    <a:pt x="244" y="1"/>
                    <a:pt x="229" y="2"/>
                    <a:pt x="213" y="6"/>
                  </a:cubicBezTo>
                  <a:cubicBezTo>
                    <a:pt x="91" y="37"/>
                    <a:pt x="0" y="158"/>
                    <a:pt x="30" y="280"/>
                  </a:cubicBezTo>
                  <a:cubicBezTo>
                    <a:pt x="57" y="412"/>
                    <a:pt x="153" y="499"/>
                    <a:pt x="257" y="499"/>
                  </a:cubicBezTo>
                  <a:cubicBezTo>
                    <a:pt x="273" y="499"/>
                    <a:pt x="288" y="497"/>
                    <a:pt x="304" y="493"/>
                  </a:cubicBezTo>
                  <a:cubicBezTo>
                    <a:pt x="395" y="462"/>
                    <a:pt x="486" y="341"/>
                    <a:pt x="456" y="219"/>
                  </a:cubicBezTo>
                  <a:cubicBezTo>
                    <a:pt x="456" y="87"/>
                    <a:pt x="364" y="1"/>
                    <a:pt x="26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54"/>
            <p:cNvSpPr/>
            <p:nvPr/>
          </p:nvSpPr>
          <p:spPr>
            <a:xfrm>
              <a:off x="36070850" y="13064150"/>
              <a:ext cx="12175" cy="11725"/>
            </a:xfrm>
            <a:custGeom>
              <a:avLst/>
              <a:gdLst/>
              <a:ahLst/>
              <a:cxnLst/>
              <a:rect l="l" t="t" r="r" b="b"/>
              <a:pathLst>
                <a:path w="487" h="469" extrusionOk="0">
                  <a:moveTo>
                    <a:pt x="260" y="1"/>
                  </a:moveTo>
                  <a:cubicBezTo>
                    <a:pt x="245" y="1"/>
                    <a:pt x="229" y="3"/>
                    <a:pt x="213" y="7"/>
                  </a:cubicBezTo>
                  <a:cubicBezTo>
                    <a:pt x="92" y="7"/>
                    <a:pt x="0" y="128"/>
                    <a:pt x="31" y="280"/>
                  </a:cubicBezTo>
                  <a:cubicBezTo>
                    <a:pt x="57" y="386"/>
                    <a:pt x="129" y="469"/>
                    <a:pt x="228" y="469"/>
                  </a:cubicBezTo>
                  <a:cubicBezTo>
                    <a:pt x="243" y="469"/>
                    <a:pt x="258" y="467"/>
                    <a:pt x="274" y="463"/>
                  </a:cubicBezTo>
                  <a:cubicBezTo>
                    <a:pt x="396" y="463"/>
                    <a:pt x="487" y="341"/>
                    <a:pt x="456" y="189"/>
                  </a:cubicBezTo>
                  <a:cubicBezTo>
                    <a:pt x="430" y="84"/>
                    <a:pt x="358" y="1"/>
                    <a:pt x="26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54"/>
            <p:cNvSpPr/>
            <p:nvPr/>
          </p:nvSpPr>
          <p:spPr>
            <a:xfrm>
              <a:off x="36242575" y="12987425"/>
              <a:ext cx="12200" cy="12325"/>
            </a:xfrm>
            <a:custGeom>
              <a:avLst/>
              <a:gdLst/>
              <a:ahLst/>
              <a:cxnLst/>
              <a:rect l="l" t="t" r="r" b="b"/>
              <a:pathLst>
                <a:path w="488" h="493" extrusionOk="0">
                  <a:moveTo>
                    <a:pt x="259" y="0"/>
                  </a:moveTo>
                  <a:cubicBezTo>
                    <a:pt x="245" y="0"/>
                    <a:pt x="229" y="2"/>
                    <a:pt x="214" y="6"/>
                  </a:cubicBezTo>
                  <a:cubicBezTo>
                    <a:pt x="92" y="36"/>
                    <a:pt x="1" y="158"/>
                    <a:pt x="31" y="279"/>
                  </a:cubicBezTo>
                  <a:cubicBezTo>
                    <a:pt x="62" y="401"/>
                    <a:pt x="183" y="492"/>
                    <a:pt x="274" y="492"/>
                  </a:cubicBezTo>
                  <a:cubicBezTo>
                    <a:pt x="396" y="462"/>
                    <a:pt x="487" y="340"/>
                    <a:pt x="457" y="219"/>
                  </a:cubicBezTo>
                  <a:cubicBezTo>
                    <a:pt x="430" y="86"/>
                    <a:pt x="358" y="0"/>
                    <a:pt x="25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54"/>
            <p:cNvSpPr/>
            <p:nvPr/>
          </p:nvSpPr>
          <p:spPr>
            <a:xfrm>
              <a:off x="36274500" y="13042150"/>
              <a:ext cx="11425" cy="12450"/>
            </a:xfrm>
            <a:custGeom>
              <a:avLst/>
              <a:gdLst/>
              <a:ahLst/>
              <a:cxnLst/>
              <a:rect l="l" t="t" r="r" b="b"/>
              <a:pathLst>
                <a:path w="457" h="498" extrusionOk="0">
                  <a:moveTo>
                    <a:pt x="221" y="1"/>
                  </a:moveTo>
                  <a:cubicBezTo>
                    <a:pt x="209" y="1"/>
                    <a:pt x="196" y="2"/>
                    <a:pt x="183" y="5"/>
                  </a:cubicBezTo>
                  <a:cubicBezTo>
                    <a:pt x="61" y="36"/>
                    <a:pt x="0" y="157"/>
                    <a:pt x="0" y="279"/>
                  </a:cubicBezTo>
                  <a:cubicBezTo>
                    <a:pt x="27" y="411"/>
                    <a:pt x="123" y="498"/>
                    <a:pt x="227" y="498"/>
                  </a:cubicBezTo>
                  <a:cubicBezTo>
                    <a:pt x="243" y="498"/>
                    <a:pt x="258" y="496"/>
                    <a:pt x="274" y="492"/>
                  </a:cubicBezTo>
                  <a:cubicBezTo>
                    <a:pt x="365" y="461"/>
                    <a:pt x="456" y="340"/>
                    <a:pt x="426" y="218"/>
                  </a:cubicBezTo>
                  <a:cubicBezTo>
                    <a:pt x="426" y="109"/>
                    <a:pt x="329" y="1"/>
                    <a:pt x="22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54"/>
            <p:cNvSpPr/>
            <p:nvPr/>
          </p:nvSpPr>
          <p:spPr>
            <a:xfrm>
              <a:off x="36310225" y="12979825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249" y="0"/>
                  </a:moveTo>
                  <a:cubicBezTo>
                    <a:pt x="237" y="0"/>
                    <a:pt x="225" y="2"/>
                    <a:pt x="213" y="6"/>
                  </a:cubicBezTo>
                  <a:cubicBezTo>
                    <a:pt x="91" y="36"/>
                    <a:pt x="0" y="158"/>
                    <a:pt x="30" y="280"/>
                  </a:cubicBezTo>
                  <a:cubicBezTo>
                    <a:pt x="30" y="401"/>
                    <a:pt x="152" y="492"/>
                    <a:pt x="274" y="492"/>
                  </a:cubicBezTo>
                  <a:cubicBezTo>
                    <a:pt x="395" y="462"/>
                    <a:pt x="486" y="340"/>
                    <a:pt x="456" y="219"/>
                  </a:cubicBezTo>
                  <a:cubicBezTo>
                    <a:pt x="430" y="86"/>
                    <a:pt x="334" y="0"/>
                    <a:pt x="24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54"/>
            <p:cNvSpPr/>
            <p:nvPr/>
          </p:nvSpPr>
          <p:spPr>
            <a:xfrm>
              <a:off x="36349725" y="13017950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183" y="1"/>
                  </a:moveTo>
                  <a:cubicBezTo>
                    <a:pt x="92" y="31"/>
                    <a:pt x="1" y="153"/>
                    <a:pt x="31" y="274"/>
                  </a:cubicBezTo>
                  <a:cubicBezTo>
                    <a:pt x="31" y="407"/>
                    <a:pt x="123" y="493"/>
                    <a:pt x="227" y="493"/>
                  </a:cubicBezTo>
                  <a:cubicBezTo>
                    <a:pt x="243" y="493"/>
                    <a:pt x="258" y="491"/>
                    <a:pt x="274" y="487"/>
                  </a:cubicBezTo>
                  <a:cubicBezTo>
                    <a:pt x="396" y="487"/>
                    <a:pt x="487" y="335"/>
                    <a:pt x="457" y="214"/>
                  </a:cubicBezTo>
                  <a:cubicBezTo>
                    <a:pt x="42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54"/>
            <p:cNvSpPr/>
            <p:nvPr/>
          </p:nvSpPr>
          <p:spPr>
            <a:xfrm>
              <a:off x="36304900" y="13019325"/>
              <a:ext cx="11425" cy="12325"/>
            </a:xfrm>
            <a:custGeom>
              <a:avLst/>
              <a:gdLst/>
              <a:ahLst/>
              <a:cxnLst/>
              <a:rect l="l" t="t" r="r" b="b"/>
              <a:pathLst>
                <a:path w="457" h="493" extrusionOk="0">
                  <a:moveTo>
                    <a:pt x="230" y="1"/>
                  </a:moveTo>
                  <a:cubicBezTo>
                    <a:pt x="214" y="1"/>
                    <a:pt x="198" y="3"/>
                    <a:pt x="183" y="7"/>
                  </a:cubicBezTo>
                  <a:cubicBezTo>
                    <a:pt x="61" y="37"/>
                    <a:pt x="0" y="159"/>
                    <a:pt x="0" y="280"/>
                  </a:cubicBezTo>
                  <a:cubicBezTo>
                    <a:pt x="31" y="402"/>
                    <a:pt x="152" y="493"/>
                    <a:pt x="274" y="493"/>
                  </a:cubicBezTo>
                  <a:cubicBezTo>
                    <a:pt x="395" y="462"/>
                    <a:pt x="456" y="341"/>
                    <a:pt x="456" y="219"/>
                  </a:cubicBezTo>
                  <a:cubicBezTo>
                    <a:pt x="430" y="87"/>
                    <a:pt x="334" y="1"/>
                    <a:pt x="23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54"/>
            <p:cNvSpPr/>
            <p:nvPr/>
          </p:nvSpPr>
          <p:spPr>
            <a:xfrm>
              <a:off x="35879350" y="12782600"/>
              <a:ext cx="520550" cy="261200"/>
            </a:xfrm>
            <a:custGeom>
              <a:avLst/>
              <a:gdLst/>
              <a:ahLst/>
              <a:cxnLst/>
              <a:rect l="l" t="t" r="r" b="b"/>
              <a:pathLst>
                <a:path w="20822" h="10448" extrusionOk="0">
                  <a:moveTo>
                    <a:pt x="16204" y="430"/>
                  </a:moveTo>
                  <a:cubicBezTo>
                    <a:pt x="18062" y="430"/>
                    <a:pt x="19699" y="1778"/>
                    <a:pt x="20001" y="3670"/>
                  </a:cubicBezTo>
                  <a:cubicBezTo>
                    <a:pt x="20335" y="5737"/>
                    <a:pt x="18937" y="7713"/>
                    <a:pt x="16840" y="8077"/>
                  </a:cubicBezTo>
                  <a:cubicBezTo>
                    <a:pt x="16635" y="8110"/>
                    <a:pt x="16431" y="8126"/>
                    <a:pt x="16229" y="8126"/>
                  </a:cubicBezTo>
                  <a:cubicBezTo>
                    <a:pt x="14372" y="8126"/>
                    <a:pt x="12734" y="6781"/>
                    <a:pt x="12433" y="4916"/>
                  </a:cubicBezTo>
                  <a:cubicBezTo>
                    <a:pt x="12098" y="2819"/>
                    <a:pt x="13496" y="843"/>
                    <a:pt x="15594" y="478"/>
                  </a:cubicBezTo>
                  <a:cubicBezTo>
                    <a:pt x="15799" y="446"/>
                    <a:pt x="16003" y="430"/>
                    <a:pt x="16204" y="430"/>
                  </a:cubicBezTo>
                  <a:close/>
                  <a:moveTo>
                    <a:pt x="4593" y="2345"/>
                  </a:moveTo>
                  <a:cubicBezTo>
                    <a:pt x="6451" y="2345"/>
                    <a:pt x="8088" y="3690"/>
                    <a:pt x="8390" y="5555"/>
                  </a:cubicBezTo>
                  <a:cubicBezTo>
                    <a:pt x="8724" y="7652"/>
                    <a:pt x="7326" y="9628"/>
                    <a:pt x="5229" y="9962"/>
                  </a:cubicBezTo>
                  <a:cubicBezTo>
                    <a:pt x="5008" y="10000"/>
                    <a:pt x="4789" y="10019"/>
                    <a:pt x="4573" y="10019"/>
                  </a:cubicBezTo>
                  <a:cubicBezTo>
                    <a:pt x="2734" y="10019"/>
                    <a:pt x="1121" y="8677"/>
                    <a:pt x="821" y="6801"/>
                  </a:cubicBezTo>
                  <a:cubicBezTo>
                    <a:pt x="457" y="4734"/>
                    <a:pt x="1885" y="2728"/>
                    <a:pt x="3983" y="2393"/>
                  </a:cubicBezTo>
                  <a:cubicBezTo>
                    <a:pt x="4188" y="2361"/>
                    <a:pt x="4392" y="2345"/>
                    <a:pt x="4593" y="2345"/>
                  </a:cubicBezTo>
                  <a:close/>
                  <a:moveTo>
                    <a:pt x="16176" y="1"/>
                  </a:moveTo>
                  <a:cubicBezTo>
                    <a:pt x="15954" y="1"/>
                    <a:pt x="15729" y="18"/>
                    <a:pt x="15503" y="53"/>
                  </a:cubicBezTo>
                  <a:cubicBezTo>
                    <a:pt x="13192" y="448"/>
                    <a:pt x="11612" y="2637"/>
                    <a:pt x="12007" y="4977"/>
                  </a:cubicBezTo>
                  <a:cubicBezTo>
                    <a:pt x="12007" y="4977"/>
                    <a:pt x="11495" y="4919"/>
                    <a:pt x="10864" y="4919"/>
                  </a:cubicBezTo>
                  <a:cubicBezTo>
                    <a:pt x="10127" y="4919"/>
                    <a:pt x="9227" y="4998"/>
                    <a:pt x="8785" y="5342"/>
                  </a:cubicBezTo>
                  <a:cubicBezTo>
                    <a:pt x="8562" y="3645"/>
                    <a:pt x="6583" y="1922"/>
                    <a:pt x="4501" y="1922"/>
                  </a:cubicBezTo>
                  <a:cubicBezTo>
                    <a:pt x="4308" y="1922"/>
                    <a:pt x="4115" y="1937"/>
                    <a:pt x="3922" y="1968"/>
                  </a:cubicBezTo>
                  <a:cubicBezTo>
                    <a:pt x="1581" y="2363"/>
                    <a:pt x="1" y="4551"/>
                    <a:pt x="396" y="6892"/>
                  </a:cubicBezTo>
                  <a:cubicBezTo>
                    <a:pt x="723" y="8963"/>
                    <a:pt x="2541" y="10448"/>
                    <a:pt x="4578" y="10448"/>
                  </a:cubicBezTo>
                  <a:cubicBezTo>
                    <a:pt x="4813" y="10448"/>
                    <a:pt x="5051" y="10428"/>
                    <a:pt x="5290" y="10387"/>
                  </a:cubicBezTo>
                  <a:cubicBezTo>
                    <a:pt x="7478" y="10053"/>
                    <a:pt x="8998" y="8077"/>
                    <a:pt x="8876" y="5919"/>
                  </a:cubicBezTo>
                  <a:cubicBezTo>
                    <a:pt x="9007" y="5723"/>
                    <a:pt x="9480" y="5185"/>
                    <a:pt x="10553" y="5185"/>
                  </a:cubicBezTo>
                  <a:cubicBezTo>
                    <a:pt x="10979" y="5185"/>
                    <a:pt x="11499" y="5269"/>
                    <a:pt x="12129" y="5494"/>
                  </a:cubicBezTo>
                  <a:cubicBezTo>
                    <a:pt x="12673" y="7317"/>
                    <a:pt x="14361" y="8555"/>
                    <a:pt x="16236" y="8555"/>
                  </a:cubicBezTo>
                  <a:cubicBezTo>
                    <a:pt x="16455" y="8555"/>
                    <a:pt x="16677" y="8538"/>
                    <a:pt x="16901" y="8503"/>
                  </a:cubicBezTo>
                  <a:cubicBezTo>
                    <a:pt x="19241" y="8108"/>
                    <a:pt x="20822" y="5919"/>
                    <a:pt x="20427" y="3579"/>
                  </a:cubicBezTo>
                  <a:cubicBezTo>
                    <a:pt x="20070" y="1492"/>
                    <a:pt x="18249" y="1"/>
                    <a:pt x="161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54"/>
            <p:cNvSpPr/>
            <p:nvPr/>
          </p:nvSpPr>
          <p:spPr>
            <a:xfrm>
              <a:off x="35691650" y="12692725"/>
              <a:ext cx="217375" cy="180125"/>
            </a:xfrm>
            <a:custGeom>
              <a:avLst/>
              <a:gdLst/>
              <a:ahLst/>
              <a:cxnLst/>
              <a:rect l="l" t="t" r="r" b="b"/>
              <a:pathLst>
                <a:path w="8695" h="7205" extrusionOk="0">
                  <a:moveTo>
                    <a:pt x="1521" y="0"/>
                  </a:moveTo>
                  <a:cubicBezTo>
                    <a:pt x="639" y="1216"/>
                    <a:pt x="1" y="2827"/>
                    <a:pt x="214" y="4894"/>
                  </a:cubicBezTo>
                  <a:cubicBezTo>
                    <a:pt x="244" y="4985"/>
                    <a:pt x="244" y="5076"/>
                    <a:pt x="244" y="5168"/>
                  </a:cubicBezTo>
                  <a:cubicBezTo>
                    <a:pt x="2463" y="6505"/>
                    <a:pt x="5107" y="7174"/>
                    <a:pt x="7752" y="7204"/>
                  </a:cubicBezTo>
                  <a:cubicBezTo>
                    <a:pt x="8086" y="6657"/>
                    <a:pt x="8421" y="6080"/>
                    <a:pt x="8694" y="5472"/>
                  </a:cubicBezTo>
                  <a:cubicBezTo>
                    <a:pt x="6019" y="4134"/>
                    <a:pt x="3648" y="2219"/>
                    <a:pt x="152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54"/>
            <p:cNvSpPr/>
            <p:nvPr/>
          </p:nvSpPr>
          <p:spPr>
            <a:xfrm>
              <a:off x="35729650" y="12492625"/>
              <a:ext cx="527400" cy="336900"/>
            </a:xfrm>
            <a:custGeom>
              <a:avLst/>
              <a:gdLst/>
              <a:ahLst/>
              <a:cxnLst/>
              <a:rect l="l" t="t" r="r" b="b"/>
              <a:pathLst>
                <a:path w="21096" h="13476" extrusionOk="0">
                  <a:moveTo>
                    <a:pt x="4874" y="0"/>
                  </a:moveTo>
                  <a:cubicBezTo>
                    <a:pt x="4815" y="0"/>
                    <a:pt x="4751" y="13"/>
                    <a:pt x="4682" y="41"/>
                  </a:cubicBezTo>
                  <a:cubicBezTo>
                    <a:pt x="3435" y="558"/>
                    <a:pt x="4439" y="4144"/>
                    <a:pt x="4439" y="4144"/>
                  </a:cubicBezTo>
                  <a:cubicBezTo>
                    <a:pt x="4439" y="4144"/>
                    <a:pt x="3256" y="1876"/>
                    <a:pt x="2611" y="1876"/>
                  </a:cubicBezTo>
                  <a:cubicBezTo>
                    <a:pt x="2532" y="1876"/>
                    <a:pt x="2462" y="1910"/>
                    <a:pt x="2402" y="1986"/>
                  </a:cubicBezTo>
                  <a:cubicBezTo>
                    <a:pt x="1824" y="2685"/>
                    <a:pt x="3648" y="5117"/>
                    <a:pt x="3648" y="5117"/>
                  </a:cubicBezTo>
                  <a:cubicBezTo>
                    <a:pt x="3648" y="5117"/>
                    <a:pt x="1490" y="5998"/>
                    <a:pt x="1" y="8004"/>
                  </a:cubicBezTo>
                  <a:cubicBezTo>
                    <a:pt x="2098" y="10223"/>
                    <a:pt x="4469" y="12138"/>
                    <a:pt x="7174" y="13476"/>
                  </a:cubicBezTo>
                  <a:cubicBezTo>
                    <a:pt x="7721" y="12351"/>
                    <a:pt x="8086" y="11196"/>
                    <a:pt x="8056" y="10223"/>
                  </a:cubicBezTo>
                  <a:lnTo>
                    <a:pt x="8056" y="10223"/>
                  </a:lnTo>
                  <a:cubicBezTo>
                    <a:pt x="8056" y="10224"/>
                    <a:pt x="10913" y="12290"/>
                    <a:pt x="13466" y="12959"/>
                  </a:cubicBezTo>
                  <a:cubicBezTo>
                    <a:pt x="13979" y="13077"/>
                    <a:pt x="14479" y="13157"/>
                    <a:pt x="14941" y="13157"/>
                  </a:cubicBezTo>
                  <a:cubicBezTo>
                    <a:pt x="15191" y="13157"/>
                    <a:pt x="15430" y="13134"/>
                    <a:pt x="15655" y="13080"/>
                  </a:cubicBezTo>
                  <a:cubicBezTo>
                    <a:pt x="18025" y="12503"/>
                    <a:pt x="16840" y="10254"/>
                    <a:pt x="16475" y="9646"/>
                  </a:cubicBezTo>
                  <a:lnTo>
                    <a:pt x="16475" y="9646"/>
                  </a:lnTo>
                  <a:cubicBezTo>
                    <a:pt x="16915" y="10320"/>
                    <a:pt x="18827" y="13061"/>
                    <a:pt x="20872" y="13061"/>
                  </a:cubicBezTo>
                  <a:cubicBezTo>
                    <a:pt x="20946" y="13061"/>
                    <a:pt x="21021" y="13058"/>
                    <a:pt x="21095" y="13050"/>
                  </a:cubicBezTo>
                  <a:cubicBezTo>
                    <a:pt x="19545" y="8156"/>
                    <a:pt x="16901" y="3658"/>
                    <a:pt x="12889" y="497"/>
                  </a:cubicBezTo>
                  <a:cubicBezTo>
                    <a:pt x="8603" y="1530"/>
                    <a:pt x="5563" y="3597"/>
                    <a:pt x="5563" y="3597"/>
                  </a:cubicBezTo>
                  <a:cubicBezTo>
                    <a:pt x="5563" y="3597"/>
                    <a:pt x="5861" y="0"/>
                    <a:pt x="4874" y="0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54"/>
            <p:cNvSpPr/>
            <p:nvPr/>
          </p:nvSpPr>
          <p:spPr>
            <a:xfrm>
              <a:off x="36051850" y="12492275"/>
              <a:ext cx="250025" cy="326625"/>
            </a:xfrm>
            <a:custGeom>
              <a:avLst/>
              <a:gdLst/>
              <a:ahLst/>
              <a:cxnLst/>
              <a:rect l="l" t="t" r="r" b="b"/>
              <a:pathLst>
                <a:path w="10001" h="13065" extrusionOk="0">
                  <a:moveTo>
                    <a:pt x="4036" y="0"/>
                  </a:moveTo>
                  <a:cubicBezTo>
                    <a:pt x="3672" y="0"/>
                    <a:pt x="3300" y="18"/>
                    <a:pt x="2919" y="55"/>
                  </a:cubicBezTo>
                  <a:cubicBezTo>
                    <a:pt x="1915" y="146"/>
                    <a:pt x="912" y="298"/>
                    <a:pt x="1" y="511"/>
                  </a:cubicBezTo>
                  <a:cubicBezTo>
                    <a:pt x="4013" y="3672"/>
                    <a:pt x="6657" y="8170"/>
                    <a:pt x="8207" y="13064"/>
                  </a:cubicBezTo>
                  <a:cubicBezTo>
                    <a:pt x="8329" y="13064"/>
                    <a:pt x="8420" y="13064"/>
                    <a:pt x="8511" y="13034"/>
                  </a:cubicBezTo>
                  <a:cubicBezTo>
                    <a:pt x="9302" y="12851"/>
                    <a:pt x="9758" y="12487"/>
                    <a:pt x="10001" y="12031"/>
                  </a:cubicBezTo>
                  <a:cubicBezTo>
                    <a:pt x="9727" y="7836"/>
                    <a:pt x="8603" y="3733"/>
                    <a:pt x="6384" y="237"/>
                  </a:cubicBezTo>
                  <a:cubicBezTo>
                    <a:pt x="5645" y="89"/>
                    <a:pt x="4863" y="0"/>
                    <a:pt x="4036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54"/>
            <p:cNvSpPr/>
            <p:nvPr/>
          </p:nvSpPr>
          <p:spPr>
            <a:xfrm>
              <a:off x="36211425" y="12498200"/>
              <a:ext cx="302450" cy="344475"/>
            </a:xfrm>
            <a:custGeom>
              <a:avLst/>
              <a:gdLst/>
              <a:ahLst/>
              <a:cxnLst/>
              <a:rect l="l" t="t" r="r" b="b"/>
              <a:pathLst>
                <a:path w="12098" h="13779" extrusionOk="0">
                  <a:moveTo>
                    <a:pt x="1" y="0"/>
                  </a:moveTo>
                  <a:cubicBezTo>
                    <a:pt x="2220" y="3496"/>
                    <a:pt x="3344" y="7599"/>
                    <a:pt x="3618" y="11794"/>
                  </a:cubicBezTo>
                  <a:cubicBezTo>
                    <a:pt x="4195" y="10821"/>
                    <a:pt x="3831" y="9606"/>
                    <a:pt x="3830" y="9605"/>
                  </a:cubicBezTo>
                  <a:lnTo>
                    <a:pt x="3830" y="9605"/>
                  </a:lnTo>
                  <a:cubicBezTo>
                    <a:pt x="3831" y="9607"/>
                    <a:pt x="5865" y="13778"/>
                    <a:pt x="8528" y="13778"/>
                  </a:cubicBezTo>
                  <a:cubicBezTo>
                    <a:pt x="8722" y="13778"/>
                    <a:pt x="8919" y="13756"/>
                    <a:pt x="9119" y="13709"/>
                  </a:cubicBezTo>
                  <a:cubicBezTo>
                    <a:pt x="12098" y="12979"/>
                    <a:pt x="8694" y="6626"/>
                    <a:pt x="7448" y="4742"/>
                  </a:cubicBezTo>
                  <a:cubicBezTo>
                    <a:pt x="6475" y="3283"/>
                    <a:pt x="3861" y="790"/>
                    <a:pt x="1" y="0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54"/>
            <p:cNvSpPr/>
            <p:nvPr/>
          </p:nvSpPr>
          <p:spPr>
            <a:xfrm>
              <a:off x="35697750" y="12821900"/>
              <a:ext cx="187700" cy="145925"/>
            </a:xfrm>
            <a:custGeom>
              <a:avLst/>
              <a:gdLst/>
              <a:ahLst/>
              <a:cxnLst/>
              <a:rect l="l" t="t" r="r" b="b"/>
              <a:pathLst>
                <a:path w="7508" h="5837" extrusionOk="0">
                  <a:moveTo>
                    <a:pt x="0" y="1"/>
                  </a:moveTo>
                  <a:lnTo>
                    <a:pt x="0" y="1"/>
                  </a:lnTo>
                  <a:cubicBezTo>
                    <a:pt x="547" y="5320"/>
                    <a:pt x="1186" y="5837"/>
                    <a:pt x="1186" y="5837"/>
                  </a:cubicBezTo>
                  <a:cubicBezTo>
                    <a:pt x="1186" y="5837"/>
                    <a:pt x="2242" y="4610"/>
                    <a:pt x="3939" y="4610"/>
                  </a:cubicBezTo>
                  <a:cubicBezTo>
                    <a:pt x="4396" y="4610"/>
                    <a:pt x="4899" y="4699"/>
                    <a:pt x="5441" y="4925"/>
                  </a:cubicBezTo>
                  <a:cubicBezTo>
                    <a:pt x="5441" y="4925"/>
                    <a:pt x="6505" y="3679"/>
                    <a:pt x="7508" y="2037"/>
                  </a:cubicBezTo>
                  <a:cubicBezTo>
                    <a:pt x="4863" y="2007"/>
                    <a:pt x="2189" y="1338"/>
                    <a:pt x="0" y="1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54"/>
            <p:cNvSpPr/>
            <p:nvPr/>
          </p:nvSpPr>
          <p:spPr>
            <a:xfrm>
              <a:off x="36189400" y="12726150"/>
              <a:ext cx="1525" cy="3825"/>
            </a:xfrm>
            <a:custGeom>
              <a:avLst/>
              <a:gdLst/>
              <a:ahLst/>
              <a:cxnLst/>
              <a:rect l="l" t="t" r="r" b="b"/>
              <a:pathLst>
                <a:path w="61" h="153" extrusionOk="0">
                  <a:moveTo>
                    <a:pt x="61" y="153"/>
                  </a:moveTo>
                  <a:cubicBezTo>
                    <a:pt x="31" y="62"/>
                    <a:pt x="0" y="1"/>
                    <a:pt x="0" y="1"/>
                  </a:cubicBezTo>
                  <a:cubicBezTo>
                    <a:pt x="0" y="1"/>
                    <a:pt x="31" y="62"/>
                    <a:pt x="61" y="15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54"/>
            <p:cNvSpPr/>
            <p:nvPr/>
          </p:nvSpPr>
          <p:spPr>
            <a:xfrm>
              <a:off x="35931800" y="13248625"/>
              <a:ext cx="136025" cy="490500"/>
            </a:xfrm>
            <a:custGeom>
              <a:avLst/>
              <a:gdLst/>
              <a:ahLst/>
              <a:cxnLst/>
              <a:rect l="l" t="t" r="r" b="b"/>
              <a:pathLst>
                <a:path w="5441" h="19620" extrusionOk="0">
                  <a:moveTo>
                    <a:pt x="4019" y="0"/>
                  </a:moveTo>
                  <a:cubicBezTo>
                    <a:pt x="3180" y="0"/>
                    <a:pt x="2028" y="372"/>
                    <a:pt x="851" y="1139"/>
                  </a:cubicBezTo>
                  <a:cubicBezTo>
                    <a:pt x="851" y="1139"/>
                    <a:pt x="1793" y="4908"/>
                    <a:pt x="1611" y="7248"/>
                  </a:cubicBezTo>
                  <a:cubicBezTo>
                    <a:pt x="1459" y="9589"/>
                    <a:pt x="365" y="14908"/>
                    <a:pt x="365" y="14908"/>
                  </a:cubicBezTo>
                  <a:cubicBezTo>
                    <a:pt x="365" y="14908"/>
                    <a:pt x="0" y="18008"/>
                    <a:pt x="152" y="19619"/>
                  </a:cubicBezTo>
                  <a:cubicBezTo>
                    <a:pt x="2857" y="16336"/>
                    <a:pt x="4833" y="13996"/>
                    <a:pt x="5228" y="7978"/>
                  </a:cubicBezTo>
                  <a:cubicBezTo>
                    <a:pt x="5441" y="5120"/>
                    <a:pt x="4681" y="1595"/>
                    <a:pt x="4286" y="14"/>
                  </a:cubicBezTo>
                  <a:cubicBezTo>
                    <a:pt x="4201" y="5"/>
                    <a:pt x="4112" y="0"/>
                    <a:pt x="40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54"/>
            <p:cNvSpPr/>
            <p:nvPr/>
          </p:nvSpPr>
          <p:spPr>
            <a:xfrm>
              <a:off x="35935575" y="13248975"/>
              <a:ext cx="164925" cy="512175"/>
            </a:xfrm>
            <a:custGeom>
              <a:avLst/>
              <a:gdLst/>
              <a:ahLst/>
              <a:cxnLst/>
              <a:rect l="l" t="t" r="r" b="b"/>
              <a:pathLst>
                <a:path w="6597" h="20487" extrusionOk="0">
                  <a:moveTo>
                    <a:pt x="4135" y="0"/>
                  </a:moveTo>
                  <a:lnTo>
                    <a:pt x="4135" y="0"/>
                  </a:lnTo>
                  <a:cubicBezTo>
                    <a:pt x="4530" y="1581"/>
                    <a:pt x="5290" y="5106"/>
                    <a:pt x="5077" y="7964"/>
                  </a:cubicBezTo>
                  <a:cubicBezTo>
                    <a:pt x="4682" y="13982"/>
                    <a:pt x="2706" y="16322"/>
                    <a:pt x="1" y="19605"/>
                  </a:cubicBezTo>
                  <a:cubicBezTo>
                    <a:pt x="62" y="20031"/>
                    <a:pt x="123" y="20335"/>
                    <a:pt x="244" y="20487"/>
                  </a:cubicBezTo>
                  <a:cubicBezTo>
                    <a:pt x="244" y="20487"/>
                    <a:pt x="4469" y="16778"/>
                    <a:pt x="5533" y="11186"/>
                  </a:cubicBezTo>
                  <a:cubicBezTo>
                    <a:pt x="6597" y="5593"/>
                    <a:pt x="5381" y="1611"/>
                    <a:pt x="5047" y="608"/>
                  </a:cubicBezTo>
                  <a:cubicBezTo>
                    <a:pt x="4925" y="274"/>
                    <a:pt x="4591" y="61"/>
                    <a:pt x="4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54"/>
            <p:cNvSpPr/>
            <p:nvPr/>
          </p:nvSpPr>
          <p:spPr>
            <a:xfrm>
              <a:off x="35821600" y="13499725"/>
              <a:ext cx="135275" cy="144400"/>
            </a:xfrm>
            <a:custGeom>
              <a:avLst/>
              <a:gdLst/>
              <a:ahLst/>
              <a:cxnLst/>
              <a:rect l="l" t="t" r="r" b="b"/>
              <a:pathLst>
                <a:path w="5411" h="5776" extrusionOk="0">
                  <a:moveTo>
                    <a:pt x="1460" y="1"/>
                  </a:moveTo>
                  <a:cubicBezTo>
                    <a:pt x="1460" y="1"/>
                    <a:pt x="761" y="1855"/>
                    <a:pt x="1" y="4134"/>
                  </a:cubicBezTo>
                  <a:cubicBezTo>
                    <a:pt x="2226" y="5331"/>
                    <a:pt x="2304" y="5661"/>
                    <a:pt x="2236" y="5747"/>
                  </a:cubicBezTo>
                  <a:lnTo>
                    <a:pt x="2236" y="5747"/>
                  </a:lnTo>
                  <a:cubicBezTo>
                    <a:pt x="3599" y="4901"/>
                    <a:pt x="5411" y="2584"/>
                    <a:pt x="5411" y="2584"/>
                  </a:cubicBezTo>
                  <a:lnTo>
                    <a:pt x="5138" y="973"/>
                  </a:lnTo>
                  <a:cubicBezTo>
                    <a:pt x="5138" y="973"/>
                    <a:pt x="3131" y="730"/>
                    <a:pt x="1460" y="1"/>
                  </a:cubicBezTo>
                  <a:close/>
                  <a:moveTo>
                    <a:pt x="2236" y="5747"/>
                  </a:moveTo>
                  <a:cubicBezTo>
                    <a:pt x="2220" y="5757"/>
                    <a:pt x="2205" y="5766"/>
                    <a:pt x="2189" y="5776"/>
                  </a:cubicBezTo>
                  <a:cubicBezTo>
                    <a:pt x="2189" y="5776"/>
                    <a:pt x="2218" y="5770"/>
                    <a:pt x="2236" y="5747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54"/>
            <p:cNvSpPr/>
            <p:nvPr/>
          </p:nvSpPr>
          <p:spPr>
            <a:xfrm>
              <a:off x="35795275" y="13432300"/>
              <a:ext cx="349300" cy="360150"/>
            </a:xfrm>
            <a:custGeom>
              <a:avLst/>
              <a:gdLst/>
              <a:ahLst/>
              <a:cxnLst/>
              <a:rect l="l" t="t" r="r" b="b"/>
              <a:pathLst>
                <a:path w="13972" h="14406" extrusionOk="0">
                  <a:moveTo>
                    <a:pt x="11334" y="0"/>
                  </a:moveTo>
                  <a:cubicBezTo>
                    <a:pt x="10733" y="0"/>
                    <a:pt x="9832" y="1103"/>
                    <a:pt x="9534" y="1482"/>
                  </a:cubicBezTo>
                  <a:cubicBezTo>
                    <a:pt x="9319" y="1306"/>
                    <a:pt x="9017" y="1005"/>
                    <a:pt x="8820" y="1005"/>
                  </a:cubicBezTo>
                  <a:cubicBezTo>
                    <a:pt x="8710" y="1005"/>
                    <a:pt x="8633" y="1099"/>
                    <a:pt x="8622" y="1360"/>
                  </a:cubicBezTo>
                  <a:cubicBezTo>
                    <a:pt x="8561" y="2120"/>
                    <a:pt x="8744" y="2546"/>
                    <a:pt x="8744" y="2546"/>
                  </a:cubicBezTo>
                  <a:cubicBezTo>
                    <a:pt x="8744" y="2546"/>
                    <a:pt x="4701" y="7530"/>
                    <a:pt x="3303" y="8442"/>
                  </a:cubicBezTo>
                  <a:cubicBezTo>
                    <a:pt x="3364" y="8351"/>
                    <a:pt x="3273" y="8017"/>
                    <a:pt x="1054" y="6831"/>
                  </a:cubicBezTo>
                  <a:cubicBezTo>
                    <a:pt x="567" y="8382"/>
                    <a:pt x="111" y="9962"/>
                    <a:pt x="81" y="10783"/>
                  </a:cubicBezTo>
                  <a:cubicBezTo>
                    <a:pt x="0" y="12559"/>
                    <a:pt x="1301" y="14406"/>
                    <a:pt x="2908" y="14406"/>
                  </a:cubicBezTo>
                  <a:cubicBezTo>
                    <a:pt x="3116" y="14406"/>
                    <a:pt x="3330" y="14375"/>
                    <a:pt x="3546" y="14309"/>
                  </a:cubicBezTo>
                  <a:cubicBezTo>
                    <a:pt x="5431" y="13701"/>
                    <a:pt x="8409" y="10935"/>
                    <a:pt x="11145" y="6619"/>
                  </a:cubicBezTo>
                  <a:cubicBezTo>
                    <a:pt x="11145" y="6619"/>
                    <a:pt x="11935" y="5676"/>
                    <a:pt x="12391" y="4612"/>
                  </a:cubicBezTo>
                  <a:cubicBezTo>
                    <a:pt x="12391" y="4612"/>
                    <a:pt x="13972" y="2029"/>
                    <a:pt x="13637" y="1421"/>
                  </a:cubicBezTo>
                  <a:cubicBezTo>
                    <a:pt x="13564" y="1293"/>
                    <a:pt x="13472" y="1242"/>
                    <a:pt x="13371" y="1242"/>
                  </a:cubicBezTo>
                  <a:cubicBezTo>
                    <a:pt x="12966" y="1242"/>
                    <a:pt x="12422" y="2059"/>
                    <a:pt x="12422" y="2059"/>
                  </a:cubicBezTo>
                  <a:cubicBezTo>
                    <a:pt x="12422" y="2059"/>
                    <a:pt x="12938" y="935"/>
                    <a:pt x="12574" y="661"/>
                  </a:cubicBezTo>
                  <a:cubicBezTo>
                    <a:pt x="12537" y="637"/>
                    <a:pt x="12496" y="626"/>
                    <a:pt x="12452" y="626"/>
                  </a:cubicBezTo>
                  <a:cubicBezTo>
                    <a:pt x="12053" y="626"/>
                    <a:pt x="11388" y="1512"/>
                    <a:pt x="11388" y="1512"/>
                  </a:cubicBezTo>
                  <a:cubicBezTo>
                    <a:pt x="11388" y="1512"/>
                    <a:pt x="12026" y="357"/>
                    <a:pt x="11540" y="53"/>
                  </a:cubicBezTo>
                  <a:cubicBezTo>
                    <a:pt x="11477" y="17"/>
                    <a:pt x="11408" y="0"/>
                    <a:pt x="1133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3" name="Google Shape;653;p54"/>
          <p:cNvGrpSpPr/>
          <p:nvPr/>
        </p:nvGrpSpPr>
        <p:grpSpPr>
          <a:xfrm>
            <a:off x="1349038" y="2666913"/>
            <a:ext cx="1114025" cy="2225925"/>
            <a:chOff x="31594325" y="12376475"/>
            <a:chExt cx="1114025" cy="2225925"/>
          </a:xfrm>
        </p:grpSpPr>
        <p:sp>
          <p:nvSpPr>
            <p:cNvPr id="654" name="Google Shape;654;p54"/>
            <p:cNvSpPr/>
            <p:nvPr/>
          </p:nvSpPr>
          <p:spPr>
            <a:xfrm>
              <a:off x="31870150" y="13547600"/>
              <a:ext cx="174050" cy="203975"/>
            </a:xfrm>
            <a:custGeom>
              <a:avLst/>
              <a:gdLst/>
              <a:ahLst/>
              <a:cxnLst/>
              <a:rect l="l" t="t" r="r" b="b"/>
              <a:pathLst>
                <a:path w="6962" h="8159" extrusionOk="0">
                  <a:moveTo>
                    <a:pt x="5472" y="0"/>
                  </a:moveTo>
                  <a:lnTo>
                    <a:pt x="1247" y="335"/>
                  </a:lnTo>
                  <a:cubicBezTo>
                    <a:pt x="1247" y="335"/>
                    <a:pt x="1" y="5137"/>
                    <a:pt x="214" y="6566"/>
                  </a:cubicBezTo>
                  <a:cubicBezTo>
                    <a:pt x="385" y="7718"/>
                    <a:pt x="2632" y="8158"/>
                    <a:pt x="4308" y="8158"/>
                  </a:cubicBezTo>
                  <a:cubicBezTo>
                    <a:pt x="4711" y="8158"/>
                    <a:pt x="5081" y="8133"/>
                    <a:pt x="5381" y="8086"/>
                  </a:cubicBezTo>
                  <a:cubicBezTo>
                    <a:pt x="6962" y="7812"/>
                    <a:pt x="5472" y="1"/>
                    <a:pt x="547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54"/>
            <p:cNvSpPr/>
            <p:nvPr/>
          </p:nvSpPr>
          <p:spPr>
            <a:xfrm>
              <a:off x="31887650" y="13490600"/>
              <a:ext cx="146675" cy="80575"/>
            </a:xfrm>
            <a:custGeom>
              <a:avLst/>
              <a:gdLst/>
              <a:ahLst/>
              <a:cxnLst/>
              <a:rect l="l" t="t" r="r" b="b"/>
              <a:pathLst>
                <a:path w="5867" h="3223" extrusionOk="0">
                  <a:moveTo>
                    <a:pt x="1337" y="1"/>
                  </a:moveTo>
                  <a:cubicBezTo>
                    <a:pt x="0" y="31"/>
                    <a:pt x="547" y="2615"/>
                    <a:pt x="547" y="2615"/>
                  </a:cubicBezTo>
                  <a:lnTo>
                    <a:pt x="5866" y="3223"/>
                  </a:lnTo>
                  <a:lnTo>
                    <a:pt x="5289" y="1186"/>
                  </a:lnTo>
                  <a:cubicBezTo>
                    <a:pt x="5289" y="1186"/>
                    <a:pt x="2645" y="1"/>
                    <a:pt x="1337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54"/>
            <p:cNvSpPr/>
            <p:nvPr/>
          </p:nvSpPr>
          <p:spPr>
            <a:xfrm>
              <a:off x="31899800" y="13170400"/>
              <a:ext cx="557775" cy="607000"/>
            </a:xfrm>
            <a:custGeom>
              <a:avLst/>
              <a:gdLst/>
              <a:ahLst/>
              <a:cxnLst/>
              <a:rect l="l" t="t" r="r" b="b"/>
              <a:pathLst>
                <a:path w="22311" h="24280" extrusionOk="0">
                  <a:moveTo>
                    <a:pt x="12135" y="0"/>
                  </a:moveTo>
                  <a:cubicBezTo>
                    <a:pt x="8025" y="0"/>
                    <a:pt x="3553" y="1202"/>
                    <a:pt x="3405" y="3295"/>
                  </a:cubicBezTo>
                  <a:cubicBezTo>
                    <a:pt x="3131" y="6942"/>
                    <a:pt x="0" y="19921"/>
                    <a:pt x="244" y="22779"/>
                  </a:cubicBezTo>
                  <a:cubicBezTo>
                    <a:pt x="339" y="23898"/>
                    <a:pt x="2616" y="24280"/>
                    <a:pt x="5534" y="24280"/>
                  </a:cubicBezTo>
                  <a:cubicBezTo>
                    <a:pt x="10066" y="24280"/>
                    <a:pt x="16145" y="23357"/>
                    <a:pt x="17995" y="22839"/>
                  </a:cubicBezTo>
                  <a:cubicBezTo>
                    <a:pt x="21004" y="22019"/>
                    <a:pt x="22311" y="5392"/>
                    <a:pt x="18359" y="1562"/>
                  </a:cubicBezTo>
                  <a:cubicBezTo>
                    <a:pt x="17255" y="494"/>
                    <a:pt x="14769" y="0"/>
                    <a:pt x="12135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54"/>
            <p:cNvSpPr/>
            <p:nvPr/>
          </p:nvSpPr>
          <p:spPr>
            <a:xfrm>
              <a:off x="32421075" y="13617400"/>
              <a:ext cx="229525" cy="343025"/>
            </a:xfrm>
            <a:custGeom>
              <a:avLst/>
              <a:gdLst/>
              <a:ahLst/>
              <a:cxnLst/>
              <a:rect l="l" t="t" r="r" b="b"/>
              <a:pathLst>
                <a:path w="9181" h="13721" extrusionOk="0">
                  <a:moveTo>
                    <a:pt x="537" y="0"/>
                  </a:moveTo>
                  <a:cubicBezTo>
                    <a:pt x="358" y="0"/>
                    <a:pt x="179" y="2"/>
                    <a:pt x="1" y="5"/>
                  </a:cubicBezTo>
                  <a:cubicBezTo>
                    <a:pt x="1004" y="1981"/>
                    <a:pt x="1855" y="3744"/>
                    <a:pt x="1855" y="3744"/>
                  </a:cubicBezTo>
                  <a:lnTo>
                    <a:pt x="4043" y="9245"/>
                  </a:lnTo>
                  <a:cubicBezTo>
                    <a:pt x="4043" y="9245"/>
                    <a:pt x="2828" y="11251"/>
                    <a:pt x="3496" y="11403"/>
                  </a:cubicBezTo>
                  <a:cubicBezTo>
                    <a:pt x="3571" y="11421"/>
                    <a:pt x="3646" y="11429"/>
                    <a:pt x="3720" y="11429"/>
                  </a:cubicBezTo>
                  <a:cubicBezTo>
                    <a:pt x="4288" y="11429"/>
                    <a:pt x="4834" y="10978"/>
                    <a:pt x="4834" y="10978"/>
                  </a:cubicBezTo>
                  <a:cubicBezTo>
                    <a:pt x="4834" y="10978"/>
                    <a:pt x="5016" y="13561"/>
                    <a:pt x="5746" y="13713"/>
                  </a:cubicBezTo>
                  <a:cubicBezTo>
                    <a:pt x="5772" y="13719"/>
                    <a:pt x="5797" y="13721"/>
                    <a:pt x="5821" y="13721"/>
                  </a:cubicBezTo>
                  <a:cubicBezTo>
                    <a:pt x="6487" y="13721"/>
                    <a:pt x="6232" y="11740"/>
                    <a:pt x="6232" y="11738"/>
                  </a:cubicBezTo>
                  <a:lnTo>
                    <a:pt x="6232" y="11738"/>
                  </a:lnTo>
                  <a:cubicBezTo>
                    <a:pt x="6232" y="11740"/>
                    <a:pt x="6586" y="13654"/>
                    <a:pt x="7148" y="13654"/>
                  </a:cubicBezTo>
                  <a:cubicBezTo>
                    <a:pt x="7157" y="13654"/>
                    <a:pt x="7165" y="13653"/>
                    <a:pt x="7174" y="13652"/>
                  </a:cubicBezTo>
                  <a:cubicBezTo>
                    <a:pt x="7782" y="13561"/>
                    <a:pt x="7418" y="11526"/>
                    <a:pt x="7417" y="11525"/>
                  </a:cubicBezTo>
                  <a:lnTo>
                    <a:pt x="7417" y="11525"/>
                  </a:lnTo>
                  <a:cubicBezTo>
                    <a:pt x="7418" y="11526"/>
                    <a:pt x="8040" y="13069"/>
                    <a:pt x="8541" y="13069"/>
                  </a:cubicBezTo>
                  <a:cubicBezTo>
                    <a:pt x="8594" y="13069"/>
                    <a:pt x="8645" y="13052"/>
                    <a:pt x="8694" y="13014"/>
                  </a:cubicBezTo>
                  <a:cubicBezTo>
                    <a:pt x="9180" y="12649"/>
                    <a:pt x="8360" y="10279"/>
                    <a:pt x="8360" y="10279"/>
                  </a:cubicBezTo>
                  <a:cubicBezTo>
                    <a:pt x="8360" y="10279"/>
                    <a:pt x="6627" y="4199"/>
                    <a:pt x="5594" y="552"/>
                  </a:cubicBezTo>
                  <a:cubicBezTo>
                    <a:pt x="3970" y="139"/>
                    <a:pt x="2247" y="0"/>
                    <a:pt x="537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54"/>
            <p:cNvSpPr/>
            <p:nvPr/>
          </p:nvSpPr>
          <p:spPr>
            <a:xfrm>
              <a:off x="32361050" y="13418425"/>
              <a:ext cx="199875" cy="212775"/>
            </a:xfrm>
            <a:custGeom>
              <a:avLst/>
              <a:gdLst/>
              <a:ahLst/>
              <a:cxnLst/>
              <a:rect l="l" t="t" r="r" b="b"/>
              <a:pathLst>
                <a:path w="7995" h="8511" extrusionOk="0">
                  <a:moveTo>
                    <a:pt x="4925" y="0"/>
                  </a:moveTo>
                  <a:cubicBezTo>
                    <a:pt x="3435" y="2189"/>
                    <a:pt x="1247" y="2462"/>
                    <a:pt x="1" y="3374"/>
                  </a:cubicBezTo>
                  <a:cubicBezTo>
                    <a:pt x="578" y="4408"/>
                    <a:pt x="1551" y="6262"/>
                    <a:pt x="2402" y="7964"/>
                  </a:cubicBezTo>
                  <a:cubicBezTo>
                    <a:pt x="2580" y="7961"/>
                    <a:pt x="2759" y="7959"/>
                    <a:pt x="2938" y="7959"/>
                  </a:cubicBezTo>
                  <a:cubicBezTo>
                    <a:pt x="4648" y="7959"/>
                    <a:pt x="6371" y="8098"/>
                    <a:pt x="7995" y="8511"/>
                  </a:cubicBezTo>
                  <a:cubicBezTo>
                    <a:pt x="7539" y="6930"/>
                    <a:pt x="7235" y="5806"/>
                    <a:pt x="7235" y="5775"/>
                  </a:cubicBezTo>
                  <a:cubicBezTo>
                    <a:pt x="6505" y="3374"/>
                    <a:pt x="5715" y="1490"/>
                    <a:pt x="4925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54"/>
            <p:cNvSpPr/>
            <p:nvPr/>
          </p:nvSpPr>
          <p:spPr>
            <a:xfrm>
              <a:off x="32352700" y="14239850"/>
              <a:ext cx="215825" cy="231725"/>
            </a:xfrm>
            <a:custGeom>
              <a:avLst/>
              <a:gdLst/>
              <a:ahLst/>
              <a:cxnLst/>
              <a:rect l="l" t="t" r="r" b="b"/>
              <a:pathLst>
                <a:path w="8633" h="9269" extrusionOk="0">
                  <a:moveTo>
                    <a:pt x="7052" y="1"/>
                  </a:moveTo>
                  <a:cubicBezTo>
                    <a:pt x="5107" y="1764"/>
                    <a:pt x="2553" y="3010"/>
                    <a:pt x="0" y="3800"/>
                  </a:cubicBezTo>
                  <a:lnTo>
                    <a:pt x="2189" y="9180"/>
                  </a:lnTo>
                  <a:cubicBezTo>
                    <a:pt x="2521" y="9242"/>
                    <a:pt x="2855" y="9269"/>
                    <a:pt x="3187" y="9269"/>
                  </a:cubicBezTo>
                  <a:cubicBezTo>
                    <a:pt x="5979" y="9269"/>
                    <a:pt x="8602" y="7326"/>
                    <a:pt x="8602" y="7326"/>
                  </a:cubicBezTo>
                  <a:cubicBezTo>
                    <a:pt x="8633" y="6141"/>
                    <a:pt x="7751" y="2524"/>
                    <a:pt x="7052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54"/>
            <p:cNvSpPr/>
            <p:nvPr/>
          </p:nvSpPr>
          <p:spPr>
            <a:xfrm>
              <a:off x="32313175" y="14175275"/>
              <a:ext cx="215825" cy="159600"/>
            </a:xfrm>
            <a:custGeom>
              <a:avLst/>
              <a:gdLst/>
              <a:ahLst/>
              <a:cxnLst/>
              <a:rect l="l" t="t" r="r" b="b"/>
              <a:pathLst>
                <a:path w="8633" h="6384" extrusionOk="0">
                  <a:moveTo>
                    <a:pt x="7904" y="0"/>
                  </a:moveTo>
                  <a:lnTo>
                    <a:pt x="1" y="2584"/>
                  </a:lnTo>
                  <a:lnTo>
                    <a:pt x="1581" y="6383"/>
                  </a:lnTo>
                  <a:cubicBezTo>
                    <a:pt x="4134" y="5593"/>
                    <a:pt x="6688" y="4347"/>
                    <a:pt x="8633" y="2584"/>
                  </a:cubicBezTo>
                  <a:cubicBezTo>
                    <a:pt x="8238" y="1094"/>
                    <a:pt x="7904" y="0"/>
                    <a:pt x="7904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54"/>
            <p:cNvSpPr/>
            <p:nvPr/>
          </p:nvSpPr>
          <p:spPr>
            <a:xfrm>
              <a:off x="32421850" y="14440475"/>
              <a:ext cx="286500" cy="117800"/>
            </a:xfrm>
            <a:custGeom>
              <a:avLst/>
              <a:gdLst/>
              <a:ahLst/>
              <a:cxnLst/>
              <a:rect l="l" t="t" r="r" b="b"/>
              <a:pathLst>
                <a:path w="11460" h="4712" extrusionOk="0">
                  <a:moveTo>
                    <a:pt x="11034" y="0"/>
                  </a:moveTo>
                  <a:lnTo>
                    <a:pt x="11034" y="0"/>
                  </a:lnTo>
                  <a:cubicBezTo>
                    <a:pt x="11033" y="1"/>
                    <a:pt x="0" y="3192"/>
                    <a:pt x="274" y="3769"/>
                  </a:cubicBezTo>
                  <a:cubicBezTo>
                    <a:pt x="517" y="4347"/>
                    <a:pt x="760" y="4712"/>
                    <a:pt x="760" y="4712"/>
                  </a:cubicBezTo>
                  <a:cubicBezTo>
                    <a:pt x="760" y="4712"/>
                    <a:pt x="1824" y="4620"/>
                    <a:pt x="4104" y="4134"/>
                  </a:cubicBezTo>
                  <a:cubicBezTo>
                    <a:pt x="6414" y="3678"/>
                    <a:pt x="8906" y="2493"/>
                    <a:pt x="10183" y="1672"/>
                  </a:cubicBezTo>
                  <a:cubicBezTo>
                    <a:pt x="11459" y="882"/>
                    <a:pt x="11034" y="0"/>
                    <a:pt x="11034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54"/>
            <p:cNvSpPr/>
            <p:nvPr/>
          </p:nvSpPr>
          <p:spPr>
            <a:xfrm>
              <a:off x="32608025" y="14419950"/>
              <a:ext cx="99550" cy="85125"/>
            </a:xfrm>
            <a:custGeom>
              <a:avLst/>
              <a:gdLst/>
              <a:ahLst/>
              <a:cxnLst/>
              <a:rect l="l" t="t" r="r" b="b"/>
              <a:pathLst>
                <a:path w="3982" h="3405" extrusionOk="0">
                  <a:moveTo>
                    <a:pt x="578" y="1"/>
                  </a:moveTo>
                  <a:cubicBezTo>
                    <a:pt x="152" y="1125"/>
                    <a:pt x="0" y="2280"/>
                    <a:pt x="61" y="3405"/>
                  </a:cubicBezTo>
                  <a:cubicBezTo>
                    <a:pt x="2310" y="2493"/>
                    <a:pt x="3982" y="1460"/>
                    <a:pt x="3587" y="821"/>
                  </a:cubicBezTo>
                  <a:cubicBezTo>
                    <a:pt x="3192" y="183"/>
                    <a:pt x="1824" y="31"/>
                    <a:pt x="578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54"/>
            <p:cNvSpPr/>
            <p:nvPr/>
          </p:nvSpPr>
          <p:spPr>
            <a:xfrm>
              <a:off x="32408175" y="14419950"/>
              <a:ext cx="214300" cy="129200"/>
            </a:xfrm>
            <a:custGeom>
              <a:avLst/>
              <a:gdLst/>
              <a:ahLst/>
              <a:cxnLst/>
              <a:rect l="l" t="t" r="r" b="b"/>
              <a:pathLst>
                <a:path w="8572" h="5168" extrusionOk="0">
                  <a:moveTo>
                    <a:pt x="8572" y="1"/>
                  </a:moveTo>
                  <a:cubicBezTo>
                    <a:pt x="7417" y="1"/>
                    <a:pt x="6383" y="122"/>
                    <a:pt x="6383" y="122"/>
                  </a:cubicBezTo>
                  <a:cubicBezTo>
                    <a:pt x="3917" y="1806"/>
                    <a:pt x="1413" y="1991"/>
                    <a:pt x="432" y="1991"/>
                  </a:cubicBezTo>
                  <a:cubicBezTo>
                    <a:pt x="156" y="1991"/>
                    <a:pt x="0" y="1976"/>
                    <a:pt x="0" y="1976"/>
                  </a:cubicBezTo>
                  <a:lnTo>
                    <a:pt x="0" y="1976"/>
                  </a:lnTo>
                  <a:cubicBezTo>
                    <a:pt x="91" y="3405"/>
                    <a:pt x="1094" y="5168"/>
                    <a:pt x="1094" y="5168"/>
                  </a:cubicBezTo>
                  <a:cubicBezTo>
                    <a:pt x="2949" y="5107"/>
                    <a:pt x="5775" y="4317"/>
                    <a:pt x="8055" y="3405"/>
                  </a:cubicBezTo>
                  <a:cubicBezTo>
                    <a:pt x="7994" y="2280"/>
                    <a:pt x="8146" y="1125"/>
                    <a:pt x="8572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54"/>
            <p:cNvSpPr/>
            <p:nvPr/>
          </p:nvSpPr>
          <p:spPr>
            <a:xfrm>
              <a:off x="32554825" y="14368375"/>
              <a:ext cx="71775" cy="65475"/>
            </a:xfrm>
            <a:custGeom>
              <a:avLst/>
              <a:gdLst/>
              <a:ahLst/>
              <a:cxnLst/>
              <a:rect l="l" t="t" r="r" b="b"/>
              <a:pathLst>
                <a:path w="2871" h="2619" extrusionOk="0">
                  <a:moveTo>
                    <a:pt x="974" y="269"/>
                  </a:moveTo>
                  <a:cubicBezTo>
                    <a:pt x="1230" y="269"/>
                    <a:pt x="1182" y="1291"/>
                    <a:pt x="1156" y="1395"/>
                  </a:cubicBezTo>
                  <a:cubicBezTo>
                    <a:pt x="1139" y="1591"/>
                    <a:pt x="1105" y="1779"/>
                    <a:pt x="1068" y="1967"/>
                  </a:cubicBezTo>
                  <a:lnTo>
                    <a:pt x="1068" y="1967"/>
                  </a:lnTo>
                  <a:cubicBezTo>
                    <a:pt x="1011" y="1812"/>
                    <a:pt x="958" y="1653"/>
                    <a:pt x="912" y="1486"/>
                  </a:cubicBezTo>
                  <a:cubicBezTo>
                    <a:pt x="821" y="1243"/>
                    <a:pt x="608" y="605"/>
                    <a:pt x="821" y="361"/>
                  </a:cubicBezTo>
                  <a:cubicBezTo>
                    <a:pt x="882" y="297"/>
                    <a:pt x="932" y="269"/>
                    <a:pt x="974" y="269"/>
                  </a:cubicBezTo>
                  <a:close/>
                  <a:moveTo>
                    <a:pt x="1955" y="961"/>
                  </a:moveTo>
                  <a:cubicBezTo>
                    <a:pt x="2094" y="961"/>
                    <a:pt x="2175" y="1108"/>
                    <a:pt x="2128" y="1273"/>
                  </a:cubicBezTo>
                  <a:cubicBezTo>
                    <a:pt x="2026" y="1707"/>
                    <a:pt x="1646" y="2012"/>
                    <a:pt x="1274" y="2261"/>
                  </a:cubicBezTo>
                  <a:lnTo>
                    <a:pt x="1274" y="2261"/>
                  </a:lnTo>
                  <a:cubicBezTo>
                    <a:pt x="1339" y="1993"/>
                    <a:pt x="1402" y="1715"/>
                    <a:pt x="1520" y="1456"/>
                  </a:cubicBezTo>
                  <a:cubicBezTo>
                    <a:pt x="1581" y="1304"/>
                    <a:pt x="1672" y="1091"/>
                    <a:pt x="1824" y="1000"/>
                  </a:cubicBezTo>
                  <a:cubicBezTo>
                    <a:pt x="1872" y="973"/>
                    <a:pt x="1916" y="961"/>
                    <a:pt x="1955" y="961"/>
                  </a:cubicBezTo>
                  <a:close/>
                  <a:moveTo>
                    <a:pt x="1000" y="0"/>
                  </a:moveTo>
                  <a:cubicBezTo>
                    <a:pt x="946" y="0"/>
                    <a:pt x="887" y="9"/>
                    <a:pt x="821" y="27"/>
                  </a:cubicBezTo>
                  <a:cubicBezTo>
                    <a:pt x="1" y="301"/>
                    <a:pt x="760" y="2033"/>
                    <a:pt x="943" y="2520"/>
                  </a:cubicBezTo>
                  <a:cubicBezTo>
                    <a:pt x="966" y="2589"/>
                    <a:pt x="1025" y="2619"/>
                    <a:pt x="1085" y="2619"/>
                  </a:cubicBezTo>
                  <a:cubicBezTo>
                    <a:pt x="1165" y="2619"/>
                    <a:pt x="1248" y="2566"/>
                    <a:pt x="1254" y="2485"/>
                  </a:cubicBezTo>
                  <a:lnTo>
                    <a:pt x="1254" y="2485"/>
                  </a:lnTo>
                  <a:cubicBezTo>
                    <a:pt x="1824" y="2183"/>
                    <a:pt x="2870" y="1431"/>
                    <a:pt x="2280" y="757"/>
                  </a:cubicBezTo>
                  <a:cubicBezTo>
                    <a:pt x="2217" y="683"/>
                    <a:pt x="2132" y="653"/>
                    <a:pt x="2041" y="653"/>
                  </a:cubicBezTo>
                  <a:cubicBezTo>
                    <a:pt x="1870" y="653"/>
                    <a:pt x="1680" y="759"/>
                    <a:pt x="1581" y="878"/>
                  </a:cubicBezTo>
                  <a:cubicBezTo>
                    <a:pt x="1538" y="928"/>
                    <a:pt x="1499" y="980"/>
                    <a:pt x="1461" y="1035"/>
                  </a:cubicBezTo>
                  <a:lnTo>
                    <a:pt x="1461" y="1035"/>
                  </a:lnTo>
                  <a:cubicBezTo>
                    <a:pt x="1491" y="487"/>
                    <a:pt x="1405" y="0"/>
                    <a:pt x="1000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54"/>
            <p:cNvSpPr/>
            <p:nvPr/>
          </p:nvSpPr>
          <p:spPr>
            <a:xfrm>
              <a:off x="31978825" y="14315100"/>
              <a:ext cx="199125" cy="193300"/>
            </a:xfrm>
            <a:custGeom>
              <a:avLst/>
              <a:gdLst/>
              <a:ahLst/>
              <a:cxnLst/>
              <a:rect l="l" t="t" r="r" b="b"/>
              <a:pathLst>
                <a:path w="7965" h="7732" extrusionOk="0">
                  <a:moveTo>
                    <a:pt x="7964" y="0"/>
                  </a:moveTo>
                  <a:lnTo>
                    <a:pt x="7964" y="0"/>
                  </a:lnTo>
                  <a:cubicBezTo>
                    <a:pt x="6001" y="736"/>
                    <a:pt x="3760" y="1056"/>
                    <a:pt x="1562" y="1056"/>
                  </a:cubicBezTo>
                  <a:cubicBezTo>
                    <a:pt x="1038" y="1056"/>
                    <a:pt x="516" y="1038"/>
                    <a:pt x="1" y="1003"/>
                  </a:cubicBezTo>
                  <a:lnTo>
                    <a:pt x="1" y="1003"/>
                  </a:lnTo>
                  <a:lnTo>
                    <a:pt x="183" y="6839"/>
                  </a:lnTo>
                  <a:cubicBezTo>
                    <a:pt x="1324" y="7531"/>
                    <a:pt x="2682" y="7732"/>
                    <a:pt x="3870" y="7732"/>
                  </a:cubicBezTo>
                  <a:cubicBezTo>
                    <a:pt x="5499" y="7732"/>
                    <a:pt x="6809" y="7356"/>
                    <a:pt x="6809" y="7356"/>
                  </a:cubicBezTo>
                  <a:cubicBezTo>
                    <a:pt x="7265" y="6292"/>
                    <a:pt x="7721" y="2584"/>
                    <a:pt x="796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54"/>
            <p:cNvSpPr/>
            <p:nvPr/>
          </p:nvSpPr>
          <p:spPr>
            <a:xfrm>
              <a:off x="31976550" y="14237575"/>
              <a:ext cx="208225" cy="103950"/>
            </a:xfrm>
            <a:custGeom>
              <a:avLst/>
              <a:gdLst/>
              <a:ahLst/>
              <a:cxnLst/>
              <a:rect l="l" t="t" r="r" b="b"/>
              <a:pathLst>
                <a:path w="8329" h="4158" extrusionOk="0">
                  <a:moveTo>
                    <a:pt x="0" y="1"/>
                  </a:moveTo>
                  <a:lnTo>
                    <a:pt x="92" y="4104"/>
                  </a:lnTo>
                  <a:cubicBezTo>
                    <a:pt x="607" y="4139"/>
                    <a:pt x="1129" y="4157"/>
                    <a:pt x="1653" y="4157"/>
                  </a:cubicBezTo>
                  <a:cubicBezTo>
                    <a:pt x="3851" y="4157"/>
                    <a:pt x="6092" y="3837"/>
                    <a:pt x="8055" y="3101"/>
                  </a:cubicBezTo>
                  <a:cubicBezTo>
                    <a:pt x="8238" y="1551"/>
                    <a:pt x="8329" y="396"/>
                    <a:pt x="8329" y="39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54"/>
            <p:cNvSpPr/>
            <p:nvPr/>
          </p:nvSpPr>
          <p:spPr>
            <a:xfrm>
              <a:off x="31978650" y="14549025"/>
              <a:ext cx="287450" cy="53375"/>
            </a:xfrm>
            <a:custGeom>
              <a:avLst/>
              <a:gdLst/>
              <a:ahLst/>
              <a:cxnLst/>
              <a:rect l="l" t="t" r="r" b="b"/>
              <a:pathLst>
                <a:path w="11498" h="2135" extrusionOk="0">
                  <a:moveTo>
                    <a:pt x="1743" y="1"/>
                  </a:moveTo>
                  <a:cubicBezTo>
                    <a:pt x="694" y="1"/>
                    <a:pt x="0" y="60"/>
                    <a:pt x="8" y="218"/>
                  </a:cubicBezTo>
                  <a:cubicBezTo>
                    <a:pt x="38" y="856"/>
                    <a:pt x="129" y="1281"/>
                    <a:pt x="129" y="1281"/>
                  </a:cubicBezTo>
                  <a:cubicBezTo>
                    <a:pt x="129" y="1281"/>
                    <a:pt x="1193" y="1555"/>
                    <a:pt x="3473" y="1950"/>
                  </a:cubicBezTo>
                  <a:cubicBezTo>
                    <a:pt x="4310" y="2082"/>
                    <a:pt x="5207" y="2135"/>
                    <a:pt x="6081" y="2135"/>
                  </a:cubicBezTo>
                  <a:cubicBezTo>
                    <a:pt x="7620" y="2135"/>
                    <a:pt x="9088" y="1973"/>
                    <a:pt x="10038" y="1798"/>
                  </a:cubicBezTo>
                  <a:cubicBezTo>
                    <a:pt x="11497" y="1494"/>
                    <a:pt x="11436" y="552"/>
                    <a:pt x="11436" y="552"/>
                  </a:cubicBezTo>
                  <a:cubicBezTo>
                    <a:pt x="11436" y="552"/>
                    <a:pt x="4940" y="1"/>
                    <a:pt x="1743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54"/>
            <p:cNvSpPr/>
            <p:nvPr/>
          </p:nvSpPr>
          <p:spPr>
            <a:xfrm>
              <a:off x="32158925" y="14516450"/>
              <a:ext cx="108675" cy="74500"/>
            </a:xfrm>
            <a:custGeom>
              <a:avLst/>
              <a:gdLst/>
              <a:ahLst/>
              <a:cxnLst/>
              <a:rect l="l" t="t" r="r" b="b"/>
              <a:pathLst>
                <a:path w="4347" h="2980" extrusionOk="0">
                  <a:moveTo>
                    <a:pt x="1703" y="1"/>
                  </a:moveTo>
                  <a:cubicBezTo>
                    <a:pt x="882" y="882"/>
                    <a:pt x="335" y="1916"/>
                    <a:pt x="0" y="2980"/>
                  </a:cubicBezTo>
                  <a:cubicBezTo>
                    <a:pt x="2432" y="2919"/>
                    <a:pt x="4347" y="2554"/>
                    <a:pt x="4225" y="1855"/>
                  </a:cubicBezTo>
                  <a:cubicBezTo>
                    <a:pt x="4073" y="1095"/>
                    <a:pt x="2858" y="457"/>
                    <a:pt x="1703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54"/>
            <p:cNvSpPr/>
            <p:nvPr/>
          </p:nvSpPr>
          <p:spPr>
            <a:xfrm>
              <a:off x="31972750" y="14486075"/>
              <a:ext cx="228750" cy="105075"/>
            </a:xfrm>
            <a:custGeom>
              <a:avLst/>
              <a:gdLst/>
              <a:ahLst/>
              <a:cxnLst/>
              <a:rect l="l" t="t" r="r" b="b"/>
              <a:pathLst>
                <a:path w="9150" h="4203" extrusionOk="0">
                  <a:moveTo>
                    <a:pt x="426" y="0"/>
                  </a:moveTo>
                  <a:cubicBezTo>
                    <a:pt x="0" y="1368"/>
                    <a:pt x="304" y="3374"/>
                    <a:pt x="304" y="3374"/>
                  </a:cubicBezTo>
                  <a:cubicBezTo>
                    <a:pt x="1919" y="3903"/>
                    <a:pt x="4502" y="4202"/>
                    <a:pt x="6817" y="4202"/>
                  </a:cubicBezTo>
                  <a:cubicBezTo>
                    <a:pt x="7029" y="4202"/>
                    <a:pt x="7240" y="4200"/>
                    <a:pt x="7447" y="4195"/>
                  </a:cubicBezTo>
                  <a:cubicBezTo>
                    <a:pt x="7782" y="3131"/>
                    <a:pt x="8329" y="2097"/>
                    <a:pt x="9150" y="1216"/>
                  </a:cubicBezTo>
                  <a:cubicBezTo>
                    <a:pt x="8055" y="790"/>
                    <a:pt x="7052" y="517"/>
                    <a:pt x="7052" y="517"/>
                  </a:cubicBezTo>
                  <a:cubicBezTo>
                    <a:pt x="6155" y="737"/>
                    <a:pt x="5304" y="821"/>
                    <a:pt x="4530" y="821"/>
                  </a:cubicBezTo>
                  <a:cubicBezTo>
                    <a:pt x="2103" y="821"/>
                    <a:pt x="426" y="0"/>
                    <a:pt x="426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54"/>
            <p:cNvSpPr/>
            <p:nvPr/>
          </p:nvSpPr>
          <p:spPr>
            <a:xfrm>
              <a:off x="32153675" y="14452600"/>
              <a:ext cx="56975" cy="62650"/>
            </a:xfrm>
            <a:custGeom>
              <a:avLst/>
              <a:gdLst/>
              <a:ahLst/>
              <a:cxnLst/>
              <a:rect l="l" t="t" r="r" b="b"/>
              <a:pathLst>
                <a:path w="2279" h="2506" extrusionOk="0">
                  <a:moveTo>
                    <a:pt x="887" y="237"/>
                  </a:moveTo>
                  <a:cubicBezTo>
                    <a:pt x="1204" y="237"/>
                    <a:pt x="752" y="1290"/>
                    <a:pt x="697" y="1400"/>
                  </a:cubicBezTo>
                  <a:cubicBezTo>
                    <a:pt x="599" y="1562"/>
                    <a:pt x="502" y="1715"/>
                    <a:pt x="400" y="1869"/>
                  </a:cubicBezTo>
                  <a:lnTo>
                    <a:pt x="400" y="1869"/>
                  </a:lnTo>
                  <a:cubicBezTo>
                    <a:pt x="400" y="1703"/>
                    <a:pt x="408" y="1536"/>
                    <a:pt x="423" y="1369"/>
                  </a:cubicBezTo>
                  <a:cubicBezTo>
                    <a:pt x="454" y="1126"/>
                    <a:pt x="454" y="427"/>
                    <a:pt x="757" y="275"/>
                  </a:cubicBezTo>
                  <a:cubicBezTo>
                    <a:pt x="810" y="249"/>
                    <a:pt x="853" y="237"/>
                    <a:pt x="887" y="237"/>
                  </a:cubicBezTo>
                  <a:close/>
                  <a:moveTo>
                    <a:pt x="1529" y="1238"/>
                  </a:moveTo>
                  <a:cubicBezTo>
                    <a:pt x="1716" y="1238"/>
                    <a:pt x="1775" y="1450"/>
                    <a:pt x="1639" y="1613"/>
                  </a:cubicBezTo>
                  <a:cubicBezTo>
                    <a:pt x="1388" y="1964"/>
                    <a:pt x="930" y="2108"/>
                    <a:pt x="504" y="2216"/>
                  </a:cubicBezTo>
                  <a:lnTo>
                    <a:pt x="504" y="2216"/>
                  </a:lnTo>
                  <a:cubicBezTo>
                    <a:pt x="539" y="2163"/>
                    <a:pt x="577" y="2104"/>
                    <a:pt x="617" y="2040"/>
                  </a:cubicBezTo>
                  <a:lnTo>
                    <a:pt x="617" y="2040"/>
                  </a:lnTo>
                  <a:cubicBezTo>
                    <a:pt x="735" y="1871"/>
                    <a:pt x="863" y="1707"/>
                    <a:pt x="1001" y="1552"/>
                  </a:cubicBezTo>
                  <a:cubicBezTo>
                    <a:pt x="1122" y="1461"/>
                    <a:pt x="1274" y="1278"/>
                    <a:pt x="1457" y="1248"/>
                  </a:cubicBezTo>
                  <a:cubicBezTo>
                    <a:pt x="1483" y="1241"/>
                    <a:pt x="1507" y="1238"/>
                    <a:pt x="1529" y="1238"/>
                  </a:cubicBezTo>
                  <a:close/>
                  <a:moveTo>
                    <a:pt x="838" y="0"/>
                  </a:moveTo>
                  <a:cubicBezTo>
                    <a:pt x="0" y="0"/>
                    <a:pt x="89" y="1834"/>
                    <a:pt x="89" y="2342"/>
                  </a:cubicBezTo>
                  <a:cubicBezTo>
                    <a:pt x="89" y="2453"/>
                    <a:pt x="179" y="2506"/>
                    <a:pt x="266" y="2506"/>
                  </a:cubicBezTo>
                  <a:cubicBezTo>
                    <a:pt x="330" y="2506"/>
                    <a:pt x="393" y="2476"/>
                    <a:pt x="415" y="2419"/>
                  </a:cubicBezTo>
                  <a:lnTo>
                    <a:pt x="415" y="2419"/>
                  </a:lnTo>
                  <a:cubicBezTo>
                    <a:pt x="1086" y="2346"/>
                    <a:pt x="2279" y="2020"/>
                    <a:pt x="1973" y="1187"/>
                  </a:cubicBezTo>
                  <a:cubicBezTo>
                    <a:pt x="1922" y="1034"/>
                    <a:pt x="1776" y="976"/>
                    <a:pt x="1620" y="976"/>
                  </a:cubicBezTo>
                  <a:cubicBezTo>
                    <a:pt x="1497" y="976"/>
                    <a:pt x="1368" y="1012"/>
                    <a:pt x="1274" y="1065"/>
                  </a:cubicBezTo>
                  <a:cubicBezTo>
                    <a:pt x="1214" y="1096"/>
                    <a:pt x="1155" y="1130"/>
                    <a:pt x="1099" y="1168"/>
                  </a:cubicBezTo>
                  <a:lnTo>
                    <a:pt x="1099" y="1168"/>
                  </a:lnTo>
                  <a:cubicBezTo>
                    <a:pt x="1360" y="590"/>
                    <a:pt x="1459" y="33"/>
                    <a:pt x="879" y="2"/>
                  </a:cubicBezTo>
                  <a:cubicBezTo>
                    <a:pt x="865" y="1"/>
                    <a:pt x="851" y="0"/>
                    <a:pt x="838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54"/>
            <p:cNvSpPr/>
            <p:nvPr/>
          </p:nvSpPr>
          <p:spPr>
            <a:xfrm>
              <a:off x="32675650" y="12757325"/>
              <a:ext cx="775" cy="1525"/>
            </a:xfrm>
            <a:custGeom>
              <a:avLst/>
              <a:gdLst/>
              <a:ahLst/>
              <a:cxnLst/>
              <a:rect l="l" t="t" r="r" b="b"/>
              <a:pathLst>
                <a:path w="31" h="61" extrusionOk="0">
                  <a:moveTo>
                    <a:pt x="31" y="0"/>
                  </a:moveTo>
                  <a:cubicBezTo>
                    <a:pt x="0" y="30"/>
                    <a:pt x="0" y="61"/>
                    <a:pt x="0" y="61"/>
                  </a:cubicBezTo>
                  <a:cubicBezTo>
                    <a:pt x="0" y="61"/>
                    <a:pt x="0" y="30"/>
                    <a:pt x="3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4"/>
            <p:cNvSpPr/>
            <p:nvPr/>
          </p:nvSpPr>
          <p:spPr>
            <a:xfrm>
              <a:off x="31594325" y="12659175"/>
              <a:ext cx="266750" cy="472800"/>
            </a:xfrm>
            <a:custGeom>
              <a:avLst/>
              <a:gdLst/>
              <a:ahLst/>
              <a:cxnLst/>
              <a:rect l="l" t="t" r="r" b="b"/>
              <a:pathLst>
                <a:path w="10670" h="18912" extrusionOk="0">
                  <a:moveTo>
                    <a:pt x="2731" y="0"/>
                  </a:moveTo>
                  <a:cubicBezTo>
                    <a:pt x="2712" y="0"/>
                    <a:pt x="2694" y="2"/>
                    <a:pt x="2675" y="5"/>
                  </a:cubicBezTo>
                  <a:cubicBezTo>
                    <a:pt x="1885" y="127"/>
                    <a:pt x="2280" y="3136"/>
                    <a:pt x="2341" y="3561"/>
                  </a:cubicBezTo>
                  <a:cubicBezTo>
                    <a:pt x="2280" y="3138"/>
                    <a:pt x="1889" y="491"/>
                    <a:pt x="1198" y="491"/>
                  </a:cubicBezTo>
                  <a:cubicBezTo>
                    <a:pt x="1194" y="491"/>
                    <a:pt x="1190" y="491"/>
                    <a:pt x="1186" y="491"/>
                  </a:cubicBezTo>
                  <a:cubicBezTo>
                    <a:pt x="456" y="552"/>
                    <a:pt x="0" y="5355"/>
                    <a:pt x="1672" y="12102"/>
                  </a:cubicBezTo>
                  <a:cubicBezTo>
                    <a:pt x="2128" y="13987"/>
                    <a:pt x="2797" y="15932"/>
                    <a:pt x="3587" y="17847"/>
                  </a:cubicBezTo>
                  <a:cubicBezTo>
                    <a:pt x="5897" y="18546"/>
                    <a:pt x="8268" y="18911"/>
                    <a:pt x="10669" y="18911"/>
                  </a:cubicBezTo>
                  <a:cubicBezTo>
                    <a:pt x="9393" y="16935"/>
                    <a:pt x="7265" y="13318"/>
                    <a:pt x="6323" y="9823"/>
                  </a:cubicBezTo>
                  <a:cubicBezTo>
                    <a:pt x="5563" y="6935"/>
                    <a:pt x="5563" y="6388"/>
                    <a:pt x="5563" y="6388"/>
                  </a:cubicBezTo>
                  <a:cubicBezTo>
                    <a:pt x="5563" y="6388"/>
                    <a:pt x="7417" y="3409"/>
                    <a:pt x="6505" y="2710"/>
                  </a:cubicBezTo>
                  <a:cubicBezTo>
                    <a:pt x="6356" y="2597"/>
                    <a:pt x="6225" y="2550"/>
                    <a:pt x="6110" y="2550"/>
                  </a:cubicBezTo>
                  <a:cubicBezTo>
                    <a:pt x="5548" y="2550"/>
                    <a:pt x="5380" y="3683"/>
                    <a:pt x="5380" y="3683"/>
                  </a:cubicBezTo>
                  <a:cubicBezTo>
                    <a:pt x="5380" y="3683"/>
                    <a:pt x="5290" y="35"/>
                    <a:pt x="4479" y="35"/>
                  </a:cubicBezTo>
                  <a:cubicBezTo>
                    <a:pt x="4475" y="35"/>
                    <a:pt x="4472" y="35"/>
                    <a:pt x="4469" y="35"/>
                  </a:cubicBezTo>
                  <a:cubicBezTo>
                    <a:pt x="3617" y="66"/>
                    <a:pt x="4043" y="3227"/>
                    <a:pt x="4043" y="3227"/>
                  </a:cubicBezTo>
                  <a:cubicBezTo>
                    <a:pt x="4043" y="3227"/>
                    <a:pt x="3549" y="0"/>
                    <a:pt x="273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4"/>
            <p:cNvSpPr/>
            <p:nvPr/>
          </p:nvSpPr>
          <p:spPr>
            <a:xfrm>
              <a:off x="31684000" y="13105350"/>
              <a:ext cx="202150" cy="287250"/>
            </a:xfrm>
            <a:custGeom>
              <a:avLst/>
              <a:gdLst/>
              <a:ahLst/>
              <a:cxnLst/>
              <a:rect l="l" t="t" r="r" b="b"/>
              <a:pathLst>
                <a:path w="8086" h="11490" extrusionOk="0">
                  <a:moveTo>
                    <a:pt x="0" y="0"/>
                  </a:moveTo>
                  <a:cubicBezTo>
                    <a:pt x="30" y="31"/>
                    <a:pt x="30" y="61"/>
                    <a:pt x="30" y="91"/>
                  </a:cubicBezTo>
                  <a:cubicBezTo>
                    <a:pt x="2097" y="5046"/>
                    <a:pt x="4894" y="9666"/>
                    <a:pt x="6930" y="11490"/>
                  </a:cubicBezTo>
                  <a:lnTo>
                    <a:pt x="8085" y="2584"/>
                  </a:lnTo>
                  <a:cubicBezTo>
                    <a:pt x="8085" y="2584"/>
                    <a:pt x="7660" y="2006"/>
                    <a:pt x="7082" y="1064"/>
                  </a:cubicBezTo>
                  <a:cubicBezTo>
                    <a:pt x="4681" y="1064"/>
                    <a:pt x="2310" y="699"/>
                    <a:pt x="0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4"/>
            <p:cNvSpPr/>
            <p:nvPr/>
          </p:nvSpPr>
          <p:spPr>
            <a:xfrm>
              <a:off x="32073825" y="13290000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4"/>
            <p:cNvSpPr/>
            <p:nvPr/>
          </p:nvSpPr>
          <p:spPr>
            <a:xfrm>
              <a:off x="31731100" y="12870975"/>
              <a:ext cx="145175" cy="91975"/>
            </a:xfrm>
            <a:custGeom>
              <a:avLst/>
              <a:gdLst/>
              <a:ahLst/>
              <a:cxnLst/>
              <a:rect l="l" t="t" r="r" b="b"/>
              <a:pathLst>
                <a:path w="5807" h="3679" extrusionOk="0">
                  <a:moveTo>
                    <a:pt x="3178" y="1"/>
                  </a:moveTo>
                  <a:cubicBezTo>
                    <a:pt x="2059" y="1"/>
                    <a:pt x="941" y="331"/>
                    <a:pt x="1" y="986"/>
                  </a:cubicBezTo>
                  <a:cubicBezTo>
                    <a:pt x="206" y="2358"/>
                    <a:pt x="1324" y="3679"/>
                    <a:pt x="3419" y="3679"/>
                  </a:cubicBezTo>
                  <a:cubicBezTo>
                    <a:pt x="4108" y="3679"/>
                    <a:pt x="4903" y="3536"/>
                    <a:pt x="5806" y="3205"/>
                  </a:cubicBezTo>
                  <a:lnTo>
                    <a:pt x="5806" y="652"/>
                  </a:lnTo>
                  <a:cubicBezTo>
                    <a:pt x="4991" y="217"/>
                    <a:pt x="4084" y="1"/>
                    <a:pt x="3178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54"/>
            <p:cNvSpPr/>
            <p:nvPr/>
          </p:nvSpPr>
          <p:spPr>
            <a:xfrm>
              <a:off x="31727300" y="12819075"/>
              <a:ext cx="148975" cy="76575"/>
            </a:xfrm>
            <a:custGeom>
              <a:avLst/>
              <a:gdLst/>
              <a:ahLst/>
              <a:cxnLst/>
              <a:rect l="l" t="t" r="r" b="b"/>
              <a:pathLst>
                <a:path w="5959" h="3063" extrusionOk="0">
                  <a:moveTo>
                    <a:pt x="3108" y="0"/>
                  </a:moveTo>
                  <a:cubicBezTo>
                    <a:pt x="2510" y="0"/>
                    <a:pt x="1863" y="136"/>
                    <a:pt x="1216" y="509"/>
                  </a:cubicBezTo>
                  <a:cubicBezTo>
                    <a:pt x="365" y="995"/>
                    <a:pt x="1" y="2059"/>
                    <a:pt x="153" y="3062"/>
                  </a:cubicBezTo>
                  <a:cubicBezTo>
                    <a:pt x="1093" y="2407"/>
                    <a:pt x="2211" y="2077"/>
                    <a:pt x="3330" y="2077"/>
                  </a:cubicBezTo>
                  <a:cubicBezTo>
                    <a:pt x="4236" y="2077"/>
                    <a:pt x="5143" y="2293"/>
                    <a:pt x="5958" y="2728"/>
                  </a:cubicBezTo>
                  <a:lnTo>
                    <a:pt x="5958" y="965"/>
                  </a:lnTo>
                  <a:cubicBezTo>
                    <a:pt x="5958" y="965"/>
                    <a:pt x="4704" y="0"/>
                    <a:pt x="310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54"/>
            <p:cNvSpPr/>
            <p:nvPr/>
          </p:nvSpPr>
          <p:spPr>
            <a:xfrm>
              <a:off x="31774425" y="12875100"/>
              <a:ext cx="90450" cy="76000"/>
            </a:xfrm>
            <a:custGeom>
              <a:avLst/>
              <a:gdLst/>
              <a:ahLst/>
              <a:cxnLst/>
              <a:rect l="l" t="t" r="r" b="b"/>
              <a:pathLst>
                <a:path w="3618" h="3040" extrusionOk="0">
                  <a:moveTo>
                    <a:pt x="1523" y="0"/>
                  </a:moveTo>
                  <a:cubicBezTo>
                    <a:pt x="1014" y="0"/>
                    <a:pt x="487" y="110"/>
                    <a:pt x="31" y="213"/>
                  </a:cubicBezTo>
                  <a:cubicBezTo>
                    <a:pt x="0" y="244"/>
                    <a:pt x="0" y="304"/>
                    <a:pt x="61" y="304"/>
                  </a:cubicBezTo>
                  <a:cubicBezTo>
                    <a:pt x="532" y="304"/>
                    <a:pt x="1087" y="183"/>
                    <a:pt x="1611" y="183"/>
                  </a:cubicBezTo>
                  <a:cubicBezTo>
                    <a:pt x="2135" y="183"/>
                    <a:pt x="2629" y="304"/>
                    <a:pt x="2979" y="791"/>
                  </a:cubicBezTo>
                  <a:cubicBezTo>
                    <a:pt x="3404" y="1399"/>
                    <a:pt x="3344" y="2250"/>
                    <a:pt x="3374" y="2949"/>
                  </a:cubicBezTo>
                  <a:cubicBezTo>
                    <a:pt x="3374" y="3010"/>
                    <a:pt x="3427" y="3040"/>
                    <a:pt x="3480" y="3040"/>
                  </a:cubicBezTo>
                  <a:cubicBezTo>
                    <a:pt x="3534" y="3040"/>
                    <a:pt x="3587" y="3010"/>
                    <a:pt x="3587" y="2949"/>
                  </a:cubicBezTo>
                  <a:cubicBezTo>
                    <a:pt x="3617" y="2128"/>
                    <a:pt x="3587" y="1125"/>
                    <a:pt x="2979" y="517"/>
                  </a:cubicBezTo>
                  <a:cubicBezTo>
                    <a:pt x="2587" y="125"/>
                    <a:pt x="2065" y="0"/>
                    <a:pt x="152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54"/>
            <p:cNvSpPr/>
            <p:nvPr/>
          </p:nvSpPr>
          <p:spPr>
            <a:xfrm>
              <a:off x="31812625" y="12896725"/>
              <a:ext cx="52050" cy="31200"/>
            </a:xfrm>
            <a:custGeom>
              <a:avLst/>
              <a:gdLst/>
              <a:ahLst/>
              <a:cxnLst/>
              <a:rect l="l" t="t" r="r" b="b"/>
              <a:pathLst>
                <a:path w="2082" h="1248" extrusionOk="0">
                  <a:moveTo>
                    <a:pt x="743" y="0"/>
                  </a:moveTo>
                  <a:cubicBezTo>
                    <a:pt x="520" y="0"/>
                    <a:pt x="286" y="78"/>
                    <a:pt x="53" y="260"/>
                  </a:cubicBezTo>
                  <a:cubicBezTo>
                    <a:pt x="0" y="312"/>
                    <a:pt x="61" y="388"/>
                    <a:pt x="118" y="388"/>
                  </a:cubicBezTo>
                  <a:cubicBezTo>
                    <a:pt x="127" y="388"/>
                    <a:pt x="136" y="386"/>
                    <a:pt x="144" y="382"/>
                  </a:cubicBezTo>
                  <a:cubicBezTo>
                    <a:pt x="345" y="281"/>
                    <a:pt x="532" y="221"/>
                    <a:pt x="712" y="221"/>
                  </a:cubicBezTo>
                  <a:cubicBezTo>
                    <a:pt x="914" y="221"/>
                    <a:pt x="1106" y="296"/>
                    <a:pt x="1299" y="473"/>
                  </a:cubicBezTo>
                  <a:cubicBezTo>
                    <a:pt x="1542" y="686"/>
                    <a:pt x="1664" y="959"/>
                    <a:pt x="1876" y="1202"/>
                  </a:cubicBezTo>
                  <a:cubicBezTo>
                    <a:pt x="1901" y="1235"/>
                    <a:pt x="1927" y="1248"/>
                    <a:pt x="1952" y="1248"/>
                  </a:cubicBezTo>
                  <a:cubicBezTo>
                    <a:pt x="2021" y="1248"/>
                    <a:pt x="2081" y="1148"/>
                    <a:pt x="2059" y="1081"/>
                  </a:cubicBezTo>
                  <a:cubicBezTo>
                    <a:pt x="1798" y="494"/>
                    <a:pt x="1304" y="0"/>
                    <a:pt x="74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54"/>
            <p:cNvSpPr/>
            <p:nvPr/>
          </p:nvSpPr>
          <p:spPr>
            <a:xfrm>
              <a:off x="32532800" y="12869450"/>
              <a:ext cx="144400" cy="91875"/>
            </a:xfrm>
            <a:custGeom>
              <a:avLst/>
              <a:gdLst/>
              <a:ahLst/>
              <a:cxnLst/>
              <a:rect l="l" t="t" r="r" b="b"/>
              <a:pathLst>
                <a:path w="5776" h="3675" extrusionOk="0">
                  <a:moveTo>
                    <a:pt x="2603" y="1"/>
                  </a:moveTo>
                  <a:cubicBezTo>
                    <a:pt x="1701" y="1"/>
                    <a:pt x="802" y="217"/>
                    <a:pt x="0" y="652"/>
                  </a:cubicBezTo>
                  <a:lnTo>
                    <a:pt x="0" y="3205"/>
                  </a:lnTo>
                  <a:cubicBezTo>
                    <a:pt x="896" y="3534"/>
                    <a:pt x="1685" y="3675"/>
                    <a:pt x="2370" y="3675"/>
                  </a:cubicBezTo>
                  <a:cubicBezTo>
                    <a:pt x="4474" y="3675"/>
                    <a:pt x="5592" y="2339"/>
                    <a:pt x="5775" y="986"/>
                  </a:cubicBezTo>
                  <a:cubicBezTo>
                    <a:pt x="4834" y="331"/>
                    <a:pt x="3717" y="1"/>
                    <a:pt x="2603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4"/>
            <p:cNvSpPr/>
            <p:nvPr/>
          </p:nvSpPr>
          <p:spPr>
            <a:xfrm>
              <a:off x="32532800" y="12817250"/>
              <a:ext cx="148200" cy="76875"/>
            </a:xfrm>
            <a:custGeom>
              <a:avLst/>
              <a:gdLst/>
              <a:ahLst/>
              <a:cxnLst/>
              <a:rect l="l" t="t" r="r" b="b"/>
              <a:pathLst>
                <a:path w="5928" h="3075" extrusionOk="0">
                  <a:moveTo>
                    <a:pt x="2854" y="1"/>
                  </a:moveTo>
                  <a:cubicBezTo>
                    <a:pt x="1253" y="1"/>
                    <a:pt x="0" y="977"/>
                    <a:pt x="0" y="977"/>
                  </a:cubicBezTo>
                  <a:lnTo>
                    <a:pt x="0" y="2740"/>
                  </a:lnTo>
                  <a:cubicBezTo>
                    <a:pt x="802" y="2305"/>
                    <a:pt x="1701" y="2089"/>
                    <a:pt x="2603" y="2089"/>
                  </a:cubicBezTo>
                  <a:cubicBezTo>
                    <a:pt x="3717" y="2089"/>
                    <a:pt x="4834" y="2419"/>
                    <a:pt x="5775" y="3074"/>
                  </a:cubicBezTo>
                  <a:cubicBezTo>
                    <a:pt x="5927" y="2041"/>
                    <a:pt x="5562" y="1007"/>
                    <a:pt x="4711" y="491"/>
                  </a:cubicBezTo>
                  <a:cubicBezTo>
                    <a:pt x="4075" y="132"/>
                    <a:pt x="3441" y="1"/>
                    <a:pt x="2854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4"/>
            <p:cNvSpPr/>
            <p:nvPr/>
          </p:nvSpPr>
          <p:spPr>
            <a:xfrm>
              <a:off x="32544175" y="12873200"/>
              <a:ext cx="90450" cy="76400"/>
            </a:xfrm>
            <a:custGeom>
              <a:avLst/>
              <a:gdLst/>
              <a:ahLst/>
              <a:cxnLst/>
              <a:rect l="l" t="t" r="r" b="b"/>
              <a:pathLst>
                <a:path w="3618" h="3056" extrusionOk="0">
                  <a:moveTo>
                    <a:pt x="2095" y="0"/>
                  </a:moveTo>
                  <a:cubicBezTo>
                    <a:pt x="1553" y="0"/>
                    <a:pt x="1031" y="126"/>
                    <a:pt x="639" y="502"/>
                  </a:cubicBezTo>
                  <a:cubicBezTo>
                    <a:pt x="31" y="1140"/>
                    <a:pt x="1" y="2143"/>
                    <a:pt x="31" y="2964"/>
                  </a:cubicBezTo>
                  <a:cubicBezTo>
                    <a:pt x="31" y="3025"/>
                    <a:pt x="85" y="3055"/>
                    <a:pt x="138" y="3055"/>
                  </a:cubicBezTo>
                  <a:cubicBezTo>
                    <a:pt x="191" y="3055"/>
                    <a:pt x="244" y="3025"/>
                    <a:pt x="244" y="2964"/>
                  </a:cubicBezTo>
                  <a:cubicBezTo>
                    <a:pt x="275" y="2234"/>
                    <a:pt x="214" y="1414"/>
                    <a:pt x="639" y="806"/>
                  </a:cubicBezTo>
                  <a:cubicBezTo>
                    <a:pt x="984" y="304"/>
                    <a:pt x="1500" y="182"/>
                    <a:pt x="2047" y="182"/>
                  </a:cubicBezTo>
                  <a:cubicBezTo>
                    <a:pt x="2560" y="182"/>
                    <a:pt x="3101" y="289"/>
                    <a:pt x="3557" y="289"/>
                  </a:cubicBezTo>
                  <a:cubicBezTo>
                    <a:pt x="3588" y="289"/>
                    <a:pt x="3618" y="228"/>
                    <a:pt x="3588" y="228"/>
                  </a:cubicBezTo>
                  <a:cubicBezTo>
                    <a:pt x="3131" y="111"/>
                    <a:pt x="2604" y="0"/>
                    <a:pt x="2095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54"/>
            <p:cNvSpPr/>
            <p:nvPr/>
          </p:nvSpPr>
          <p:spPr>
            <a:xfrm>
              <a:off x="32544400" y="12894575"/>
              <a:ext cx="51950" cy="31825"/>
            </a:xfrm>
            <a:custGeom>
              <a:avLst/>
              <a:gdLst/>
              <a:ahLst/>
              <a:cxnLst/>
              <a:rect l="l" t="t" r="r" b="b"/>
              <a:pathLst>
                <a:path w="2078" h="1273" extrusionOk="0">
                  <a:moveTo>
                    <a:pt x="1353" y="1"/>
                  </a:moveTo>
                  <a:cubicBezTo>
                    <a:pt x="786" y="1"/>
                    <a:pt x="286" y="514"/>
                    <a:pt x="22" y="1106"/>
                  </a:cubicBezTo>
                  <a:cubicBezTo>
                    <a:pt x="0" y="1173"/>
                    <a:pt x="60" y="1273"/>
                    <a:pt x="129" y="1273"/>
                  </a:cubicBezTo>
                  <a:cubicBezTo>
                    <a:pt x="154" y="1273"/>
                    <a:pt x="181" y="1260"/>
                    <a:pt x="205" y="1227"/>
                  </a:cubicBezTo>
                  <a:cubicBezTo>
                    <a:pt x="418" y="984"/>
                    <a:pt x="539" y="711"/>
                    <a:pt x="782" y="498"/>
                  </a:cubicBezTo>
                  <a:cubicBezTo>
                    <a:pt x="981" y="316"/>
                    <a:pt x="1180" y="242"/>
                    <a:pt x="1383" y="242"/>
                  </a:cubicBezTo>
                  <a:cubicBezTo>
                    <a:pt x="1554" y="242"/>
                    <a:pt x="1727" y="293"/>
                    <a:pt x="1907" y="376"/>
                  </a:cubicBezTo>
                  <a:cubicBezTo>
                    <a:pt x="1924" y="388"/>
                    <a:pt x="1942" y="393"/>
                    <a:pt x="1958" y="393"/>
                  </a:cubicBezTo>
                  <a:cubicBezTo>
                    <a:pt x="2027" y="393"/>
                    <a:pt x="2078" y="304"/>
                    <a:pt x="2028" y="255"/>
                  </a:cubicBezTo>
                  <a:cubicBezTo>
                    <a:pt x="1800" y="77"/>
                    <a:pt x="1571" y="1"/>
                    <a:pt x="13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54"/>
            <p:cNvSpPr/>
            <p:nvPr/>
          </p:nvSpPr>
          <p:spPr>
            <a:xfrm>
              <a:off x="32136875" y="13195000"/>
              <a:ext cx="168725" cy="79250"/>
            </a:xfrm>
            <a:custGeom>
              <a:avLst/>
              <a:gdLst/>
              <a:ahLst/>
              <a:cxnLst/>
              <a:rect l="l" t="t" r="r" b="b"/>
              <a:pathLst>
                <a:path w="6749" h="3170" extrusionOk="0">
                  <a:moveTo>
                    <a:pt x="6749" y="1"/>
                  </a:moveTo>
                  <a:lnTo>
                    <a:pt x="6749" y="1"/>
                  </a:lnTo>
                  <a:cubicBezTo>
                    <a:pt x="4530" y="153"/>
                    <a:pt x="2372" y="548"/>
                    <a:pt x="244" y="1247"/>
                  </a:cubicBezTo>
                  <a:cubicBezTo>
                    <a:pt x="183" y="1490"/>
                    <a:pt x="92" y="1733"/>
                    <a:pt x="1" y="1916"/>
                  </a:cubicBezTo>
                  <a:cubicBezTo>
                    <a:pt x="1" y="1916"/>
                    <a:pt x="1069" y="3170"/>
                    <a:pt x="3360" y="3170"/>
                  </a:cubicBezTo>
                  <a:cubicBezTo>
                    <a:pt x="4279" y="3170"/>
                    <a:pt x="5395" y="2968"/>
                    <a:pt x="6718" y="2402"/>
                  </a:cubicBezTo>
                  <a:cubicBezTo>
                    <a:pt x="6718" y="2402"/>
                    <a:pt x="6627" y="1308"/>
                    <a:pt x="674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4"/>
            <p:cNvSpPr/>
            <p:nvPr/>
          </p:nvSpPr>
          <p:spPr>
            <a:xfrm>
              <a:off x="32136125" y="13131175"/>
              <a:ext cx="181625" cy="95025"/>
            </a:xfrm>
            <a:custGeom>
              <a:avLst/>
              <a:gdLst/>
              <a:ahLst/>
              <a:cxnLst/>
              <a:rect l="l" t="t" r="r" b="b"/>
              <a:pathLst>
                <a:path w="7265" h="3801" extrusionOk="0">
                  <a:moveTo>
                    <a:pt x="7265" y="1"/>
                  </a:moveTo>
                  <a:lnTo>
                    <a:pt x="0" y="639"/>
                  </a:lnTo>
                  <a:cubicBezTo>
                    <a:pt x="0" y="639"/>
                    <a:pt x="578" y="2432"/>
                    <a:pt x="274" y="3800"/>
                  </a:cubicBezTo>
                  <a:cubicBezTo>
                    <a:pt x="2402" y="3101"/>
                    <a:pt x="4560" y="2706"/>
                    <a:pt x="6779" y="2554"/>
                  </a:cubicBezTo>
                  <a:cubicBezTo>
                    <a:pt x="6840" y="1733"/>
                    <a:pt x="6991" y="791"/>
                    <a:pt x="726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54"/>
            <p:cNvSpPr/>
            <p:nvPr/>
          </p:nvSpPr>
          <p:spPr>
            <a:xfrm>
              <a:off x="31859725" y="12488175"/>
              <a:ext cx="701950" cy="660750"/>
            </a:xfrm>
            <a:custGeom>
              <a:avLst/>
              <a:gdLst/>
              <a:ahLst/>
              <a:cxnLst/>
              <a:rect l="l" t="t" r="r" b="b"/>
              <a:pathLst>
                <a:path w="28078" h="26430" extrusionOk="0">
                  <a:moveTo>
                    <a:pt x="10605" y="0"/>
                  </a:moveTo>
                  <a:cubicBezTo>
                    <a:pt x="5093" y="0"/>
                    <a:pt x="1" y="2804"/>
                    <a:pt x="266" y="13319"/>
                  </a:cubicBezTo>
                  <a:cubicBezTo>
                    <a:pt x="266" y="13319"/>
                    <a:pt x="144" y="18243"/>
                    <a:pt x="1330" y="20705"/>
                  </a:cubicBezTo>
                  <a:cubicBezTo>
                    <a:pt x="2546" y="23137"/>
                    <a:pt x="6528" y="25873"/>
                    <a:pt x="11847" y="26359"/>
                  </a:cubicBezTo>
                  <a:cubicBezTo>
                    <a:pt x="12395" y="26406"/>
                    <a:pt x="12962" y="26429"/>
                    <a:pt x="13539" y="26429"/>
                  </a:cubicBezTo>
                  <a:cubicBezTo>
                    <a:pt x="18567" y="26429"/>
                    <a:pt x="24411" y="24654"/>
                    <a:pt x="25829" y="21192"/>
                  </a:cubicBezTo>
                  <a:cubicBezTo>
                    <a:pt x="27440" y="17362"/>
                    <a:pt x="28078" y="14687"/>
                    <a:pt x="27561" y="10766"/>
                  </a:cubicBezTo>
                  <a:cubicBezTo>
                    <a:pt x="27075" y="6845"/>
                    <a:pt x="26862" y="5112"/>
                    <a:pt x="23215" y="3380"/>
                  </a:cubicBezTo>
                  <a:cubicBezTo>
                    <a:pt x="21439" y="2522"/>
                    <a:pt x="15833" y="0"/>
                    <a:pt x="10605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54"/>
            <p:cNvSpPr/>
            <p:nvPr/>
          </p:nvSpPr>
          <p:spPr>
            <a:xfrm>
              <a:off x="32021375" y="12842425"/>
              <a:ext cx="39550" cy="47125"/>
            </a:xfrm>
            <a:custGeom>
              <a:avLst/>
              <a:gdLst/>
              <a:ahLst/>
              <a:cxnLst/>
              <a:rect l="l" t="t" r="r" b="b"/>
              <a:pathLst>
                <a:path w="1582" h="1885" extrusionOk="0">
                  <a:moveTo>
                    <a:pt x="791" y="0"/>
                  </a:moveTo>
                  <a:cubicBezTo>
                    <a:pt x="365" y="0"/>
                    <a:pt x="1" y="426"/>
                    <a:pt x="1" y="943"/>
                  </a:cubicBezTo>
                  <a:cubicBezTo>
                    <a:pt x="1" y="1459"/>
                    <a:pt x="365" y="1885"/>
                    <a:pt x="791" y="1885"/>
                  </a:cubicBezTo>
                  <a:cubicBezTo>
                    <a:pt x="1217" y="1885"/>
                    <a:pt x="1581" y="1459"/>
                    <a:pt x="1581" y="943"/>
                  </a:cubicBezTo>
                  <a:cubicBezTo>
                    <a:pt x="1581" y="426"/>
                    <a:pt x="1217" y="0"/>
                    <a:pt x="791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4"/>
            <p:cNvSpPr/>
            <p:nvPr/>
          </p:nvSpPr>
          <p:spPr>
            <a:xfrm>
              <a:off x="32344325" y="12841650"/>
              <a:ext cx="39550" cy="47150"/>
            </a:xfrm>
            <a:custGeom>
              <a:avLst/>
              <a:gdLst/>
              <a:ahLst/>
              <a:cxnLst/>
              <a:rect l="l" t="t" r="r" b="b"/>
              <a:pathLst>
                <a:path w="1582" h="1886" extrusionOk="0">
                  <a:moveTo>
                    <a:pt x="791" y="1"/>
                  </a:moveTo>
                  <a:cubicBezTo>
                    <a:pt x="335" y="1"/>
                    <a:pt x="1" y="427"/>
                    <a:pt x="1" y="943"/>
                  </a:cubicBezTo>
                  <a:cubicBezTo>
                    <a:pt x="1" y="1460"/>
                    <a:pt x="366" y="1885"/>
                    <a:pt x="791" y="1885"/>
                  </a:cubicBezTo>
                  <a:cubicBezTo>
                    <a:pt x="1217" y="1885"/>
                    <a:pt x="1581" y="1460"/>
                    <a:pt x="1581" y="943"/>
                  </a:cubicBezTo>
                  <a:cubicBezTo>
                    <a:pt x="1581" y="427"/>
                    <a:pt x="1217" y="1"/>
                    <a:pt x="791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54"/>
            <p:cNvSpPr/>
            <p:nvPr/>
          </p:nvSpPr>
          <p:spPr>
            <a:xfrm>
              <a:off x="32180950" y="12819825"/>
              <a:ext cx="49425" cy="84425"/>
            </a:xfrm>
            <a:custGeom>
              <a:avLst/>
              <a:gdLst/>
              <a:ahLst/>
              <a:cxnLst/>
              <a:rect l="l" t="t" r="r" b="b"/>
              <a:pathLst>
                <a:path w="1977" h="3377" extrusionOk="0">
                  <a:moveTo>
                    <a:pt x="430" y="0"/>
                  </a:moveTo>
                  <a:cubicBezTo>
                    <a:pt x="411" y="0"/>
                    <a:pt x="396" y="8"/>
                    <a:pt x="396" y="23"/>
                  </a:cubicBezTo>
                  <a:cubicBezTo>
                    <a:pt x="274" y="448"/>
                    <a:pt x="214" y="935"/>
                    <a:pt x="122" y="1360"/>
                  </a:cubicBezTo>
                  <a:cubicBezTo>
                    <a:pt x="92" y="1634"/>
                    <a:pt x="1" y="1999"/>
                    <a:pt x="153" y="2272"/>
                  </a:cubicBezTo>
                  <a:cubicBezTo>
                    <a:pt x="244" y="2485"/>
                    <a:pt x="426" y="2607"/>
                    <a:pt x="670" y="2607"/>
                  </a:cubicBezTo>
                  <a:cubicBezTo>
                    <a:pt x="791" y="2607"/>
                    <a:pt x="882" y="2515"/>
                    <a:pt x="973" y="2455"/>
                  </a:cubicBezTo>
                  <a:cubicBezTo>
                    <a:pt x="1034" y="2424"/>
                    <a:pt x="1095" y="2363"/>
                    <a:pt x="1156" y="2333"/>
                  </a:cubicBezTo>
                  <a:cubicBezTo>
                    <a:pt x="1222" y="2285"/>
                    <a:pt x="1277" y="2262"/>
                    <a:pt x="1320" y="2262"/>
                  </a:cubicBezTo>
                  <a:cubicBezTo>
                    <a:pt x="1414" y="2262"/>
                    <a:pt x="1450" y="2377"/>
                    <a:pt x="1429" y="2607"/>
                  </a:cubicBezTo>
                  <a:cubicBezTo>
                    <a:pt x="1642" y="2880"/>
                    <a:pt x="1581" y="3032"/>
                    <a:pt x="1247" y="3123"/>
                  </a:cubicBezTo>
                  <a:cubicBezTo>
                    <a:pt x="1112" y="3177"/>
                    <a:pt x="1169" y="3376"/>
                    <a:pt x="1269" y="3376"/>
                  </a:cubicBezTo>
                  <a:cubicBezTo>
                    <a:pt x="1282" y="3376"/>
                    <a:pt x="1295" y="3373"/>
                    <a:pt x="1308" y="3366"/>
                  </a:cubicBezTo>
                  <a:cubicBezTo>
                    <a:pt x="1673" y="3245"/>
                    <a:pt x="1977" y="2941"/>
                    <a:pt x="1946" y="2546"/>
                  </a:cubicBezTo>
                  <a:cubicBezTo>
                    <a:pt x="1917" y="2259"/>
                    <a:pt x="1672" y="2026"/>
                    <a:pt x="1415" y="2026"/>
                  </a:cubicBezTo>
                  <a:cubicBezTo>
                    <a:pt x="1400" y="2026"/>
                    <a:pt x="1384" y="2027"/>
                    <a:pt x="1369" y="2029"/>
                  </a:cubicBezTo>
                  <a:cubicBezTo>
                    <a:pt x="1156" y="2029"/>
                    <a:pt x="1034" y="2181"/>
                    <a:pt x="882" y="2272"/>
                  </a:cubicBezTo>
                  <a:cubicBezTo>
                    <a:pt x="774" y="2316"/>
                    <a:pt x="684" y="2335"/>
                    <a:pt x="610" y="2335"/>
                  </a:cubicBezTo>
                  <a:cubicBezTo>
                    <a:pt x="164" y="2335"/>
                    <a:pt x="283" y="1643"/>
                    <a:pt x="335" y="1330"/>
                  </a:cubicBezTo>
                  <a:cubicBezTo>
                    <a:pt x="426" y="965"/>
                    <a:pt x="670" y="388"/>
                    <a:pt x="487" y="23"/>
                  </a:cubicBezTo>
                  <a:cubicBezTo>
                    <a:pt x="472" y="8"/>
                    <a:pt x="449" y="0"/>
                    <a:pt x="430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54"/>
            <p:cNvSpPr/>
            <p:nvPr/>
          </p:nvSpPr>
          <p:spPr>
            <a:xfrm>
              <a:off x="32156650" y="12947500"/>
              <a:ext cx="101850" cy="70475"/>
            </a:xfrm>
            <a:custGeom>
              <a:avLst/>
              <a:gdLst/>
              <a:ahLst/>
              <a:cxnLst/>
              <a:rect l="l" t="t" r="r" b="b"/>
              <a:pathLst>
                <a:path w="4074" h="2819" extrusionOk="0">
                  <a:moveTo>
                    <a:pt x="472" y="0"/>
                  </a:moveTo>
                  <a:cubicBezTo>
                    <a:pt x="336" y="0"/>
                    <a:pt x="208" y="76"/>
                    <a:pt x="122" y="296"/>
                  </a:cubicBezTo>
                  <a:cubicBezTo>
                    <a:pt x="61" y="509"/>
                    <a:pt x="0" y="782"/>
                    <a:pt x="31" y="1086"/>
                  </a:cubicBezTo>
                  <a:cubicBezTo>
                    <a:pt x="1064" y="1573"/>
                    <a:pt x="2219" y="2089"/>
                    <a:pt x="3222" y="2819"/>
                  </a:cubicBezTo>
                  <a:cubicBezTo>
                    <a:pt x="3921" y="2393"/>
                    <a:pt x="4073" y="1542"/>
                    <a:pt x="4073" y="1056"/>
                  </a:cubicBezTo>
                  <a:cubicBezTo>
                    <a:pt x="4073" y="614"/>
                    <a:pt x="3928" y="485"/>
                    <a:pt x="3787" y="485"/>
                  </a:cubicBezTo>
                  <a:cubicBezTo>
                    <a:pt x="3695" y="485"/>
                    <a:pt x="3604" y="540"/>
                    <a:pt x="3556" y="600"/>
                  </a:cubicBezTo>
                  <a:cubicBezTo>
                    <a:pt x="3232" y="998"/>
                    <a:pt x="2744" y="1231"/>
                    <a:pt x="2278" y="1231"/>
                  </a:cubicBezTo>
                  <a:cubicBezTo>
                    <a:pt x="1783" y="1231"/>
                    <a:pt x="1314" y="967"/>
                    <a:pt x="1094" y="357"/>
                  </a:cubicBezTo>
                  <a:cubicBezTo>
                    <a:pt x="1094" y="357"/>
                    <a:pt x="766" y="0"/>
                    <a:pt x="472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4"/>
            <p:cNvSpPr/>
            <p:nvPr/>
          </p:nvSpPr>
          <p:spPr>
            <a:xfrm>
              <a:off x="32156650" y="12974650"/>
              <a:ext cx="80550" cy="49350"/>
            </a:xfrm>
            <a:custGeom>
              <a:avLst/>
              <a:gdLst/>
              <a:ahLst/>
              <a:cxnLst/>
              <a:rect l="l" t="t" r="r" b="b"/>
              <a:pathLst>
                <a:path w="3222" h="1974" extrusionOk="0">
                  <a:moveTo>
                    <a:pt x="0" y="0"/>
                  </a:moveTo>
                  <a:lnTo>
                    <a:pt x="0" y="0"/>
                  </a:lnTo>
                  <a:cubicBezTo>
                    <a:pt x="31" y="730"/>
                    <a:pt x="335" y="1581"/>
                    <a:pt x="1459" y="1854"/>
                  </a:cubicBezTo>
                  <a:cubicBezTo>
                    <a:pt x="1765" y="1937"/>
                    <a:pt x="2040" y="1974"/>
                    <a:pt x="2284" y="1974"/>
                  </a:cubicBezTo>
                  <a:cubicBezTo>
                    <a:pt x="2670" y="1974"/>
                    <a:pt x="2980" y="1882"/>
                    <a:pt x="3222" y="1733"/>
                  </a:cubicBezTo>
                  <a:cubicBezTo>
                    <a:pt x="2219" y="1003"/>
                    <a:pt x="1064" y="48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4"/>
            <p:cNvSpPr/>
            <p:nvPr/>
          </p:nvSpPr>
          <p:spPr>
            <a:xfrm>
              <a:off x="31960050" y="12729875"/>
              <a:ext cx="65900" cy="46325"/>
            </a:xfrm>
            <a:custGeom>
              <a:avLst/>
              <a:gdLst/>
              <a:ahLst/>
              <a:cxnLst/>
              <a:rect l="l" t="t" r="r" b="b"/>
              <a:pathLst>
                <a:path w="2636" h="1853" extrusionOk="0">
                  <a:moveTo>
                    <a:pt x="2390" y="1"/>
                  </a:moveTo>
                  <a:cubicBezTo>
                    <a:pt x="1455" y="1"/>
                    <a:pt x="198" y="855"/>
                    <a:pt x="22" y="1767"/>
                  </a:cubicBezTo>
                  <a:cubicBezTo>
                    <a:pt x="1" y="1810"/>
                    <a:pt x="40" y="1853"/>
                    <a:pt x="75" y="1853"/>
                  </a:cubicBezTo>
                  <a:cubicBezTo>
                    <a:pt x="90" y="1853"/>
                    <a:pt x="104" y="1845"/>
                    <a:pt x="113" y="1828"/>
                  </a:cubicBezTo>
                  <a:cubicBezTo>
                    <a:pt x="752" y="946"/>
                    <a:pt x="1451" y="429"/>
                    <a:pt x="2515" y="217"/>
                  </a:cubicBezTo>
                  <a:cubicBezTo>
                    <a:pt x="2636" y="186"/>
                    <a:pt x="2606" y="4"/>
                    <a:pt x="2484" y="4"/>
                  </a:cubicBezTo>
                  <a:cubicBezTo>
                    <a:pt x="2453" y="2"/>
                    <a:pt x="2422" y="1"/>
                    <a:pt x="23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4"/>
            <p:cNvSpPr/>
            <p:nvPr/>
          </p:nvSpPr>
          <p:spPr>
            <a:xfrm>
              <a:off x="32351175" y="12721350"/>
              <a:ext cx="71575" cy="31575"/>
            </a:xfrm>
            <a:custGeom>
              <a:avLst/>
              <a:gdLst/>
              <a:ahLst/>
              <a:cxnLst/>
              <a:rect l="l" t="t" r="r" b="b"/>
              <a:pathLst>
                <a:path w="2863" h="1263" extrusionOk="0">
                  <a:moveTo>
                    <a:pt x="497" y="1"/>
                  </a:moveTo>
                  <a:cubicBezTo>
                    <a:pt x="355" y="1"/>
                    <a:pt x="219" y="14"/>
                    <a:pt x="92" y="41"/>
                  </a:cubicBezTo>
                  <a:cubicBezTo>
                    <a:pt x="0" y="41"/>
                    <a:pt x="0" y="162"/>
                    <a:pt x="92" y="162"/>
                  </a:cubicBezTo>
                  <a:cubicBezTo>
                    <a:pt x="973" y="406"/>
                    <a:pt x="1855" y="527"/>
                    <a:pt x="2554" y="1226"/>
                  </a:cubicBezTo>
                  <a:cubicBezTo>
                    <a:pt x="2579" y="1252"/>
                    <a:pt x="2609" y="1263"/>
                    <a:pt x="2638" y="1263"/>
                  </a:cubicBezTo>
                  <a:cubicBezTo>
                    <a:pt x="2750" y="1263"/>
                    <a:pt x="2863" y="1110"/>
                    <a:pt x="2766" y="1014"/>
                  </a:cubicBezTo>
                  <a:cubicBezTo>
                    <a:pt x="2275" y="419"/>
                    <a:pt x="1301" y="1"/>
                    <a:pt x="497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4"/>
            <p:cNvSpPr/>
            <p:nvPr/>
          </p:nvSpPr>
          <p:spPr>
            <a:xfrm>
              <a:off x="31962100" y="12924500"/>
              <a:ext cx="130725" cy="122350"/>
            </a:xfrm>
            <a:custGeom>
              <a:avLst/>
              <a:gdLst/>
              <a:ahLst/>
              <a:cxnLst/>
              <a:rect l="l" t="t" r="r" b="b"/>
              <a:pathLst>
                <a:path w="5229" h="4894" extrusionOk="0">
                  <a:moveTo>
                    <a:pt x="2615" y="0"/>
                  </a:moveTo>
                  <a:cubicBezTo>
                    <a:pt x="1156" y="0"/>
                    <a:pt x="1" y="1094"/>
                    <a:pt x="1" y="2462"/>
                  </a:cubicBezTo>
                  <a:cubicBezTo>
                    <a:pt x="1" y="3800"/>
                    <a:pt x="1186" y="4894"/>
                    <a:pt x="2615" y="4894"/>
                  </a:cubicBezTo>
                  <a:cubicBezTo>
                    <a:pt x="4074" y="4894"/>
                    <a:pt x="5229" y="3800"/>
                    <a:pt x="5229" y="2432"/>
                  </a:cubicBezTo>
                  <a:cubicBezTo>
                    <a:pt x="5229" y="1094"/>
                    <a:pt x="4043" y="0"/>
                    <a:pt x="2615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54"/>
            <p:cNvSpPr/>
            <p:nvPr/>
          </p:nvSpPr>
          <p:spPr>
            <a:xfrm>
              <a:off x="32318500" y="12923725"/>
              <a:ext cx="130725" cy="122375"/>
            </a:xfrm>
            <a:custGeom>
              <a:avLst/>
              <a:gdLst/>
              <a:ahLst/>
              <a:cxnLst/>
              <a:rect l="l" t="t" r="r" b="b"/>
              <a:pathLst>
                <a:path w="5229" h="4895" extrusionOk="0">
                  <a:moveTo>
                    <a:pt x="2614" y="1"/>
                  </a:moveTo>
                  <a:cubicBezTo>
                    <a:pt x="1155" y="1"/>
                    <a:pt x="0" y="1095"/>
                    <a:pt x="0" y="2463"/>
                  </a:cubicBezTo>
                  <a:cubicBezTo>
                    <a:pt x="0" y="3800"/>
                    <a:pt x="1186" y="4894"/>
                    <a:pt x="2614" y="4894"/>
                  </a:cubicBezTo>
                  <a:cubicBezTo>
                    <a:pt x="4073" y="4894"/>
                    <a:pt x="5228" y="3800"/>
                    <a:pt x="5228" y="2432"/>
                  </a:cubicBezTo>
                  <a:cubicBezTo>
                    <a:pt x="5228" y="1095"/>
                    <a:pt x="4043" y="1"/>
                    <a:pt x="2614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54"/>
            <p:cNvSpPr/>
            <p:nvPr/>
          </p:nvSpPr>
          <p:spPr>
            <a:xfrm>
              <a:off x="31822300" y="12524800"/>
              <a:ext cx="810050" cy="318400"/>
            </a:xfrm>
            <a:custGeom>
              <a:avLst/>
              <a:gdLst/>
              <a:ahLst/>
              <a:cxnLst/>
              <a:rect l="l" t="t" r="r" b="b"/>
              <a:pathLst>
                <a:path w="32402" h="12736" extrusionOk="0">
                  <a:moveTo>
                    <a:pt x="23374" y="0"/>
                  </a:moveTo>
                  <a:cubicBezTo>
                    <a:pt x="23374" y="1876"/>
                    <a:pt x="22405" y="4367"/>
                    <a:pt x="20738" y="4367"/>
                  </a:cubicBezTo>
                  <a:cubicBezTo>
                    <a:pt x="20515" y="4367"/>
                    <a:pt x="20279" y="4322"/>
                    <a:pt x="20031" y="4225"/>
                  </a:cubicBezTo>
                  <a:cubicBezTo>
                    <a:pt x="18754" y="3374"/>
                    <a:pt x="17903" y="1702"/>
                    <a:pt x="16657" y="456"/>
                  </a:cubicBezTo>
                  <a:cubicBezTo>
                    <a:pt x="16165" y="3597"/>
                    <a:pt x="14558" y="4653"/>
                    <a:pt x="12560" y="4653"/>
                  </a:cubicBezTo>
                  <a:cubicBezTo>
                    <a:pt x="9493" y="4653"/>
                    <a:pt x="5505" y="2164"/>
                    <a:pt x="3222" y="912"/>
                  </a:cubicBezTo>
                  <a:cubicBezTo>
                    <a:pt x="1824" y="4407"/>
                    <a:pt x="1885" y="8480"/>
                    <a:pt x="0" y="11915"/>
                  </a:cubicBezTo>
                  <a:cubicBezTo>
                    <a:pt x="1246" y="12158"/>
                    <a:pt x="2158" y="12736"/>
                    <a:pt x="2158" y="12736"/>
                  </a:cubicBezTo>
                  <a:cubicBezTo>
                    <a:pt x="4985" y="12189"/>
                    <a:pt x="4468" y="2494"/>
                    <a:pt x="4468" y="2492"/>
                  </a:cubicBezTo>
                  <a:lnTo>
                    <a:pt x="4468" y="2492"/>
                  </a:lnTo>
                  <a:cubicBezTo>
                    <a:pt x="4469" y="2493"/>
                    <a:pt x="10639" y="6535"/>
                    <a:pt x="13800" y="6809"/>
                  </a:cubicBezTo>
                  <a:cubicBezTo>
                    <a:pt x="13933" y="6820"/>
                    <a:pt x="14062" y="6826"/>
                    <a:pt x="14186" y="6826"/>
                  </a:cubicBezTo>
                  <a:cubicBezTo>
                    <a:pt x="16971" y="6826"/>
                    <a:pt x="17417" y="4012"/>
                    <a:pt x="17417" y="4012"/>
                  </a:cubicBezTo>
                  <a:cubicBezTo>
                    <a:pt x="17417" y="4012"/>
                    <a:pt x="18693" y="6110"/>
                    <a:pt x="21003" y="6322"/>
                  </a:cubicBezTo>
                  <a:cubicBezTo>
                    <a:pt x="21085" y="6329"/>
                    <a:pt x="21163" y="6332"/>
                    <a:pt x="21239" y="6332"/>
                  </a:cubicBezTo>
                  <a:cubicBezTo>
                    <a:pt x="23303" y="6332"/>
                    <a:pt x="23162" y="4013"/>
                    <a:pt x="23162" y="4012"/>
                  </a:cubicBezTo>
                  <a:lnTo>
                    <a:pt x="23162" y="4012"/>
                  </a:lnTo>
                  <a:cubicBezTo>
                    <a:pt x="24410" y="5582"/>
                    <a:pt x="25361" y="6021"/>
                    <a:pt x="26035" y="6021"/>
                  </a:cubicBezTo>
                  <a:cubicBezTo>
                    <a:pt x="26888" y="6021"/>
                    <a:pt x="27295" y="5319"/>
                    <a:pt x="27295" y="5319"/>
                  </a:cubicBezTo>
                  <a:cubicBezTo>
                    <a:pt x="27295" y="5319"/>
                    <a:pt x="27326" y="11824"/>
                    <a:pt x="29545" y="12067"/>
                  </a:cubicBezTo>
                  <a:cubicBezTo>
                    <a:pt x="29657" y="12080"/>
                    <a:pt x="29763" y="12085"/>
                    <a:pt x="29865" y="12085"/>
                  </a:cubicBezTo>
                  <a:cubicBezTo>
                    <a:pt x="31736" y="12085"/>
                    <a:pt x="31764" y="10061"/>
                    <a:pt x="31764" y="10061"/>
                  </a:cubicBezTo>
                  <a:cubicBezTo>
                    <a:pt x="31897" y="10111"/>
                    <a:pt x="32022" y="10134"/>
                    <a:pt x="32138" y="10134"/>
                  </a:cubicBezTo>
                  <a:cubicBezTo>
                    <a:pt x="32232" y="10134"/>
                    <a:pt x="32320" y="10119"/>
                    <a:pt x="32402" y="10091"/>
                  </a:cubicBezTo>
                  <a:cubicBezTo>
                    <a:pt x="30365" y="8541"/>
                    <a:pt x="29636" y="5137"/>
                    <a:pt x="29241" y="2097"/>
                  </a:cubicBezTo>
                  <a:cubicBezTo>
                    <a:pt x="28857" y="3078"/>
                    <a:pt x="28194" y="3421"/>
                    <a:pt x="27467" y="3421"/>
                  </a:cubicBezTo>
                  <a:cubicBezTo>
                    <a:pt x="26638" y="3421"/>
                    <a:pt x="25726" y="2976"/>
                    <a:pt x="25046" y="2523"/>
                  </a:cubicBezTo>
                  <a:cubicBezTo>
                    <a:pt x="24621" y="1702"/>
                    <a:pt x="23374" y="1277"/>
                    <a:pt x="23374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4"/>
            <p:cNvSpPr/>
            <p:nvPr/>
          </p:nvSpPr>
          <p:spPr>
            <a:xfrm>
              <a:off x="31735650" y="12376475"/>
              <a:ext cx="972700" cy="446225"/>
            </a:xfrm>
            <a:custGeom>
              <a:avLst/>
              <a:gdLst/>
              <a:ahLst/>
              <a:cxnLst/>
              <a:rect l="l" t="t" r="r" b="b"/>
              <a:pathLst>
                <a:path w="38908" h="17849" extrusionOk="0">
                  <a:moveTo>
                    <a:pt x="18940" y="1"/>
                  </a:moveTo>
                  <a:cubicBezTo>
                    <a:pt x="13405" y="1"/>
                    <a:pt x="7387" y="4383"/>
                    <a:pt x="7387" y="4383"/>
                  </a:cubicBezTo>
                  <a:cubicBezTo>
                    <a:pt x="7387" y="4383"/>
                    <a:pt x="8360" y="887"/>
                    <a:pt x="6597" y="735"/>
                  </a:cubicBezTo>
                  <a:cubicBezTo>
                    <a:pt x="6572" y="734"/>
                    <a:pt x="6549" y="733"/>
                    <a:pt x="6525" y="733"/>
                  </a:cubicBezTo>
                  <a:cubicBezTo>
                    <a:pt x="4892" y="733"/>
                    <a:pt x="5867" y="4869"/>
                    <a:pt x="5867" y="4869"/>
                  </a:cubicBezTo>
                  <a:cubicBezTo>
                    <a:pt x="5867" y="4869"/>
                    <a:pt x="4621" y="2982"/>
                    <a:pt x="3559" y="2982"/>
                  </a:cubicBezTo>
                  <a:cubicBezTo>
                    <a:pt x="3234" y="2982"/>
                    <a:pt x="2925" y="3159"/>
                    <a:pt x="2676" y="3623"/>
                  </a:cubicBezTo>
                  <a:cubicBezTo>
                    <a:pt x="1642" y="5568"/>
                    <a:pt x="4986" y="7453"/>
                    <a:pt x="4986" y="7453"/>
                  </a:cubicBezTo>
                  <a:cubicBezTo>
                    <a:pt x="4606" y="7634"/>
                    <a:pt x="4361" y="7683"/>
                    <a:pt x="4175" y="7683"/>
                  </a:cubicBezTo>
                  <a:cubicBezTo>
                    <a:pt x="3957" y="7683"/>
                    <a:pt x="3821" y="7616"/>
                    <a:pt x="3643" y="7616"/>
                  </a:cubicBezTo>
                  <a:cubicBezTo>
                    <a:pt x="3438" y="7616"/>
                    <a:pt x="3178" y="7706"/>
                    <a:pt x="2676" y="8091"/>
                  </a:cubicBezTo>
                  <a:cubicBezTo>
                    <a:pt x="366" y="10280"/>
                    <a:pt x="2129" y="13502"/>
                    <a:pt x="2129" y="13502"/>
                  </a:cubicBezTo>
                  <a:cubicBezTo>
                    <a:pt x="1" y="15599"/>
                    <a:pt x="2129" y="17757"/>
                    <a:pt x="2129" y="17757"/>
                  </a:cubicBezTo>
                  <a:cubicBezTo>
                    <a:pt x="2250" y="17749"/>
                    <a:pt x="2370" y="17745"/>
                    <a:pt x="2488" y="17745"/>
                  </a:cubicBezTo>
                  <a:cubicBezTo>
                    <a:pt x="2841" y="17745"/>
                    <a:pt x="3177" y="17780"/>
                    <a:pt x="3496" y="17848"/>
                  </a:cubicBezTo>
                  <a:cubicBezTo>
                    <a:pt x="5351" y="14413"/>
                    <a:pt x="5290" y="10340"/>
                    <a:pt x="6688" y="6845"/>
                  </a:cubicBezTo>
                  <a:cubicBezTo>
                    <a:pt x="8971" y="8097"/>
                    <a:pt x="12959" y="10586"/>
                    <a:pt x="16026" y="10586"/>
                  </a:cubicBezTo>
                  <a:cubicBezTo>
                    <a:pt x="18024" y="10586"/>
                    <a:pt x="19631" y="9530"/>
                    <a:pt x="20123" y="6389"/>
                  </a:cubicBezTo>
                  <a:cubicBezTo>
                    <a:pt x="21369" y="7635"/>
                    <a:pt x="22220" y="9307"/>
                    <a:pt x="23497" y="10158"/>
                  </a:cubicBezTo>
                  <a:cubicBezTo>
                    <a:pt x="23745" y="10255"/>
                    <a:pt x="23981" y="10300"/>
                    <a:pt x="24205" y="10300"/>
                  </a:cubicBezTo>
                  <a:cubicBezTo>
                    <a:pt x="25872" y="10300"/>
                    <a:pt x="26840" y="7813"/>
                    <a:pt x="26840" y="5963"/>
                  </a:cubicBezTo>
                  <a:cubicBezTo>
                    <a:pt x="26840" y="7210"/>
                    <a:pt x="28087" y="7635"/>
                    <a:pt x="28512" y="8456"/>
                  </a:cubicBezTo>
                  <a:cubicBezTo>
                    <a:pt x="29192" y="8909"/>
                    <a:pt x="30104" y="9354"/>
                    <a:pt x="30933" y="9354"/>
                  </a:cubicBezTo>
                  <a:cubicBezTo>
                    <a:pt x="31660" y="9354"/>
                    <a:pt x="32323" y="9011"/>
                    <a:pt x="32707" y="8030"/>
                  </a:cubicBezTo>
                  <a:cubicBezTo>
                    <a:pt x="33102" y="11100"/>
                    <a:pt x="33831" y="14474"/>
                    <a:pt x="35868" y="16024"/>
                  </a:cubicBezTo>
                  <a:cubicBezTo>
                    <a:pt x="36537" y="15812"/>
                    <a:pt x="36993" y="15021"/>
                    <a:pt x="36993" y="15021"/>
                  </a:cubicBezTo>
                  <a:cubicBezTo>
                    <a:pt x="38907" y="11617"/>
                    <a:pt x="36354" y="10827"/>
                    <a:pt x="36354" y="10827"/>
                  </a:cubicBezTo>
                  <a:cubicBezTo>
                    <a:pt x="36552" y="7127"/>
                    <a:pt x="33549" y="6996"/>
                    <a:pt x="33122" y="6996"/>
                  </a:cubicBezTo>
                  <a:cubicBezTo>
                    <a:pt x="33089" y="6996"/>
                    <a:pt x="33071" y="6997"/>
                    <a:pt x="33071" y="6997"/>
                  </a:cubicBezTo>
                  <a:cubicBezTo>
                    <a:pt x="32289" y="3390"/>
                    <a:pt x="28846" y="2719"/>
                    <a:pt x="26392" y="2719"/>
                  </a:cubicBezTo>
                  <a:cubicBezTo>
                    <a:pt x="24938" y="2719"/>
                    <a:pt x="23831" y="2954"/>
                    <a:pt x="23831" y="2954"/>
                  </a:cubicBezTo>
                  <a:cubicBezTo>
                    <a:pt x="23831" y="2954"/>
                    <a:pt x="24865" y="219"/>
                    <a:pt x="19272" y="6"/>
                  </a:cubicBezTo>
                  <a:cubicBezTo>
                    <a:pt x="19162" y="2"/>
                    <a:pt x="19051" y="1"/>
                    <a:pt x="18940" y="1"/>
                  </a:cubicBezTo>
                  <a:close/>
                </a:path>
              </a:pathLst>
            </a:custGeom>
            <a:solidFill>
              <a:srgbClr val="663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4"/>
            <p:cNvSpPr/>
            <p:nvPr/>
          </p:nvSpPr>
          <p:spPr>
            <a:xfrm>
              <a:off x="32018625" y="12420175"/>
              <a:ext cx="186675" cy="182475"/>
            </a:xfrm>
            <a:custGeom>
              <a:avLst/>
              <a:gdLst/>
              <a:ahLst/>
              <a:cxnLst/>
              <a:rect l="l" t="t" r="r" b="b"/>
              <a:pathLst>
                <a:path w="7467" h="7299" extrusionOk="0">
                  <a:moveTo>
                    <a:pt x="5432" y="1"/>
                  </a:moveTo>
                  <a:cubicBezTo>
                    <a:pt x="5321" y="1"/>
                    <a:pt x="5210" y="187"/>
                    <a:pt x="5339" y="264"/>
                  </a:cubicBezTo>
                  <a:cubicBezTo>
                    <a:pt x="6220" y="963"/>
                    <a:pt x="6615" y="2240"/>
                    <a:pt x="6767" y="3334"/>
                  </a:cubicBezTo>
                  <a:cubicBezTo>
                    <a:pt x="6906" y="4303"/>
                    <a:pt x="6591" y="5372"/>
                    <a:pt x="5523" y="5372"/>
                  </a:cubicBezTo>
                  <a:cubicBezTo>
                    <a:pt x="5419" y="5372"/>
                    <a:pt x="5306" y="5362"/>
                    <a:pt x="5187" y="5340"/>
                  </a:cubicBezTo>
                  <a:cubicBezTo>
                    <a:pt x="4427" y="5188"/>
                    <a:pt x="3697" y="4519"/>
                    <a:pt x="3302" y="3881"/>
                  </a:cubicBezTo>
                  <a:cubicBezTo>
                    <a:pt x="3273" y="3832"/>
                    <a:pt x="3233" y="3811"/>
                    <a:pt x="3196" y="3811"/>
                  </a:cubicBezTo>
                  <a:cubicBezTo>
                    <a:pt x="3118" y="3811"/>
                    <a:pt x="3048" y="3900"/>
                    <a:pt x="3089" y="4003"/>
                  </a:cubicBezTo>
                  <a:cubicBezTo>
                    <a:pt x="3333" y="4580"/>
                    <a:pt x="3697" y="5644"/>
                    <a:pt x="3424" y="6282"/>
                  </a:cubicBezTo>
                  <a:cubicBezTo>
                    <a:pt x="3273" y="6696"/>
                    <a:pt x="2901" y="6889"/>
                    <a:pt x="2495" y="6889"/>
                  </a:cubicBezTo>
                  <a:cubicBezTo>
                    <a:pt x="2246" y="6889"/>
                    <a:pt x="1984" y="6816"/>
                    <a:pt x="1752" y="6677"/>
                  </a:cubicBezTo>
                  <a:cubicBezTo>
                    <a:pt x="1023" y="6252"/>
                    <a:pt x="536" y="5492"/>
                    <a:pt x="202" y="4702"/>
                  </a:cubicBezTo>
                  <a:cubicBezTo>
                    <a:pt x="190" y="4655"/>
                    <a:pt x="157" y="4635"/>
                    <a:pt x="121" y="4635"/>
                  </a:cubicBezTo>
                  <a:cubicBezTo>
                    <a:pt x="63" y="4635"/>
                    <a:pt x="1" y="4687"/>
                    <a:pt x="20" y="4763"/>
                  </a:cubicBezTo>
                  <a:cubicBezTo>
                    <a:pt x="273" y="5598"/>
                    <a:pt x="1454" y="7298"/>
                    <a:pt x="2597" y="7298"/>
                  </a:cubicBezTo>
                  <a:cubicBezTo>
                    <a:pt x="2826" y="7298"/>
                    <a:pt x="3054" y="7230"/>
                    <a:pt x="3272" y="7073"/>
                  </a:cubicBezTo>
                  <a:cubicBezTo>
                    <a:pt x="3789" y="6708"/>
                    <a:pt x="3758" y="5918"/>
                    <a:pt x="3728" y="5340"/>
                  </a:cubicBezTo>
                  <a:cubicBezTo>
                    <a:pt x="3688" y="5122"/>
                    <a:pt x="3648" y="4891"/>
                    <a:pt x="3592" y="4672"/>
                  </a:cubicBezTo>
                  <a:lnTo>
                    <a:pt x="3592" y="4672"/>
                  </a:lnTo>
                  <a:cubicBezTo>
                    <a:pt x="4037" y="5238"/>
                    <a:pt x="4857" y="5627"/>
                    <a:pt x="5593" y="5627"/>
                  </a:cubicBezTo>
                  <a:cubicBezTo>
                    <a:pt x="6222" y="5627"/>
                    <a:pt x="6791" y="5342"/>
                    <a:pt x="7011" y="4641"/>
                  </a:cubicBezTo>
                  <a:cubicBezTo>
                    <a:pt x="7466" y="3243"/>
                    <a:pt x="6646" y="872"/>
                    <a:pt x="5491" y="21"/>
                  </a:cubicBezTo>
                  <a:cubicBezTo>
                    <a:pt x="5472" y="7"/>
                    <a:pt x="5452" y="1"/>
                    <a:pt x="543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4"/>
            <p:cNvSpPr/>
            <p:nvPr/>
          </p:nvSpPr>
          <p:spPr>
            <a:xfrm>
              <a:off x="32461600" y="12543450"/>
              <a:ext cx="103875" cy="94575"/>
            </a:xfrm>
            <a:custGeom>
              <a:avLst/>
              <a:gdLst/>
              <a:ahLst/>
              <a:cxnLst/>
              <a:rect l="l" t="t" r="r" b="b"/>
              <a:pathLst>
                <a:path w="4155" h="3783" extrusionOk="0">
                  <a:moveTo>
                    <a:pt x="114" y="0"/>
                  </a:moveTo>
                  <a:cubicBezTo>
                    <a:pt x="62" y="0"/>
                    <a:pt x="1" y="54"/>
                    <a:pt x="21" y="135"/>
                  </a:cubicBezTo>
                  <a:cubicBezTo>
                    <a:pt x="325" y="1260"/>
                    <a:pt x="872" y="3753"/>
                    <a:pt x="2422" y="3783"/>
                  </a:cubicBezTo>
                  <a:cubicBezTo>
                    <a:pt x="3699" y="3783"/>
                    <a:pt x="4155" y="1777"/>
                    <a:pt x="4155" y="804"/>
                  </a:cubicBezTo>
                  <a:cubicBezTo>
                    <a:pt x="4155" y="704"/>
                    <a:pt x="4091" y="659"/>
                    <a:pt x="4022" y="659"/>
                  </a:cubicBezTo>
                  <a:cubicBezTo>
                    <a:pt x="3967" y="659"/>
                    <a:pt x="3909" y="689"/>
                    <a:pt x="3881" y="743"/>
                  </a:cubicBezTo>
                  <a:cubicBezTo>
                    <a:pt x="3600" y="1531"/>
                    <a:pt x="3579" y="3489"/>
                    <a:pt x="2447" y="3489"/>
                  </a:cubicBezTo>
                  <a:cubicBezTo>
                    <a:pt x="2355" y="3489"/>
                    <a:pt x="2256" y="3476"/>
                    <a:pt x="2149" y="3449"/>
                  </a:cubicBezTo>
                  <a:cubicBezTo>
                    <a:pt x="872" y="3084"/>
                    <a:pt x="751" y="1017"/>
                    <a:pt x="173" y="44"/>
                  </a:cubicBezTo>
                  <a:cubicBezTo>
                    <a:pt x="163" y="14"/>
                    <a:pt x="139" y="0"/>
                    <a:pt x="11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4"/>
            <p:cNvSpPr/>
            <p:nvPr/>
          </p:nvSpPr>
          <p:spPr>
            <a:xfrm>
              <a:off x="31809900" y="12675375"/>
              <a:ext cx="86875" cy="104250"/>
            </a:xfrm>
            <a:custGeom>
              <a:avLst/>
              <a:gdLst/>
              <a:ahLst/>
              <a:cxnLst/>
              <a:rect l="l" t="t" r="r" b="b"/>
              <a:pathLst>
                <a:path w="3475" h="4170" extrusionOk="0">
                  <a:moveTo>
                    <a:pt x="2681" y="0"/>
                  </a:moveTo>
                  <a:cubicBezTo>
                    <a:pt x="2602" y="0"/>
                    <a:pt x="2526" y="66"/>
                    <a:pt x="2563" y="178"/>
                  </a:cubicBezTo>
                  <a:cubicBezTo>
                    <a:pt x="2837" y="968"/>
                    <a:pt x="2988" y="1880"/>
                    <a:pt x="2897" y="2731"/>
                  </a:cubicBezTo>
                  <a:cubicBezTo>
                    <a:pt x="2837" y="3248"/>
                    <a:pt x="2593" y="3916"/>
                    <a:pt x="1985" y="3916"/>
                  </a:cubicBezTo>
                  <a:cubicBezTo>
                    <a:pt x="1973" y="3917"/>
                    <a:pt x="1960" y="3917"/>
                    <a:pt x="1948" y="3917"/>
                  </a:cubicBezTo>
                  <a:cubicBezTo>
                    <a:pt x="1263" y="3917"/>
                    <a:pt x="641" y="3117"/>
                    <a:pt x="253" y="2640"/>
                  </a:cubicBezTo>
                  <a:cubicBezTo>
                    <a:pt x="225" y="2611"/>
                    <a:pt x="195" y="2600"/>
                    <a:pt x="167" y="2600"/>
                  </a:cubicBezTo>
                  <a:cubicBezTo>
                    <a:pt x="74" y="2600"/>
                    <a:pt x="1" y="2729"/>
                    <a:pt x="71" y="2822"/>
                  </a:cubicBezTo>
                  <a:cubicBezTo>
                    <a:pt x="517" y="3332"/>
                    <a:pt x="1335" y="4169"/>
                    <a:pt x="2057" y="4169"/>
                  </a:cubicBezTo>
                  <a:cubicBezTo>
                    <a:pt x="2367" y="4169"/>
                    <a:pt x="2660" y="4015"/>
                    <a:pt x="2897" y="3612"/>
                  </a:cubicBezTo>
                  <a:cubicBezTo>
                    <a:pt x="3475" y="2640"/>
                    <a:pt x="3140" y="1090"/>
                    <a:pt x="2806" y="87"/>
                  </a:cubicBezTo>
                  <a:cubicBezTo>
                    <a:pt x="2782" y="27"/>
                    <a:pt x="2731" y="0"/>
                    <a:pt x="268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4"/>
            <p:cNvSpPr/>
            <p:nvPr/>
          </p:nvSpPr>
          <p:spPr>
            <a:xfrm>
              <a:off x="32007700" y="13764175"/>
              <a:ext cx="469650" cy="208975"/>
            </a:xfrm>
            <a:custGeom>
              <a:avLst/>
              <a:gdLst/>
              <a:ahLst/>
              <a:cxnLst/>
              <a:rect l="l" t="t" r="r" b="b"/>
              <a:pathLst>
                <a:path w="18786" h="8359" extrusionOk="0">
                  <a:moveTo>
                    <a:pt x="16141" y="0"/>
                  </a:moveTo>
                  <a:cubicBezTo>
                    <a:pt x="16141" y="0"/>
                    <a:pt x="13133" y="1455"/>
                    <a:pt x="8494" y="1455"/>
                  </a:cubicBezTo>
                  <a:cubicBezTo>
                    <a:pt x="6263" y="1455"/>
                    <a:pt x="3654" y="1119"/>
                    <a:pt x="821" y="122"/>
                  </a:cubicBezTo>
                  <a:cubicBezTo>
                    <a:pt x="821" y="122"/>
                    <a:pt x="426" y="1733"/>
                    <a:pt x="1" y="3800"/>
                  </a:cubicBezTo>
                  <a:cubicBezTo>
                    <a:pt x="5563" y="7174"/>
                    <a:pt x="12159" y="8268"/>
                    <a:pt x="18785" y="8359"/>
                  </a:cubicBezTo>
                  <a:lnTo>
                    <a:pt x="16141" y="0"/>
                  </a:lnTo>
                  <a:close/>
                </a:path>
              </a:pathLst>
            </a:custGeom>
            <a:solidFill>
              <a:srgbClr val="1C1B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54"/>
            <p:cNvSpPr/>
            <p:nvPr/>
          </p:nvSpPr>
          <p:spPr>
            <a:xfrm>
              <a:off x="31944625" y="13859150"/>
              <a:ext cx="592750" cy="404700"/>
            </a:xfrm>
            <a:custGeom>
              <a:avLst/>
              <a:gdLst/>
              <a:ahLst/>
              <a:cxnLst/>
              <a:rect l="l" t="t" r="r" b="b"/>
              <a:pathLst>
                <a:path w="23710" h="16188" extrusionOk="0">
                  <a:moveTo>
                    <a:pt x="2524" y="1"/>
                  </a:moveTo>
                  <a:cubicBezTo>
                    <a:pt x="2128" y="1885"/>
                    <a:pt x="1673" y="4165"/>
                    <a:pt x="1429" y="5837"/>
                  </a:cubicBezTo>
                  <a:cubicBezTo>
                    <a:pt x="943" y="9393"/>
                    <a:pt x="1" y="14439"/>
                    <a:pt x="1" y="14439"/>
                  </a:cubicBezTo>
                  <a:cubicBezTo>
                    <a:pt x="1" y="14439"/>
                    <a:pt x="3244" y="16188"/>
                    <a:pt x="7261" y="16188"/>
                  </a:cubicBezTo>
                  <a:cubicBezTo>
                    <a:pt x="8433" y="16188"/>
                    <a:pt x="9671" y="16039"/>
                    <a:pt x="10913" y="15654"/>
                  </a:cubicBezTo>
                  <a:lnTo>
                    <a:pt x="11186" y="8055"/>
                  </a:lnTo>
                  <a:cubicBezTo>
                    <a:pt x="11186" y="8055"/>
                    <a:pt x="12068" y="7964"/>
                    <a:pt x="12737" y="7843"/>
                  </a:cubicBezTo>
                  <a:lnTo>
                    <a:pt x="13314" y="15107"/>
                  </a:lnTo>
                  <a:cubicBezTo>
                    <a:pt x="13314" y="15107"/>
                    <a:pt x="13879" y="15171"/>
                    <a:pt x="14772" y="15171"/>
                  </a:cubicBezTo>
                  <a:cubicBezTo>
                    <a:pt x="16950" y="15171"/>
                    <a:pt x="21079" y="14789"/>
                    <a:pt x="23709" y="12159"/>
                  </a:cubicBezTo>
                  <a:lnTo>
                    <a:pt x="21308" y="4560"/>
                  </a:lnTo>
                  <a:cubicBezTo>
                    <a:pt x="14682" y="4469"/>
                    <a:pt x="8086" y="3375"/>
                    <a:pt x="2524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4"/>
            <p:cNvSpPr/>
            <p:nvPr/>
          </p:nvSpPr>
          <p:spPr>
            <a:xfrm>
              <a:off x="31993275" y="13556725"/>
              <a:ext cx="444550" cy="286425"/>
            </a:xfrm>
            <a:custGeom>
              <a:avLst/>
              <a:gdLst/>
              <a:ahLst/>
              <a:cxnLst/>
              <a:rect l="l" t="t" r="r" b="b"/>
              <a:pathLst>
                <a:path w="17782" h="11457" extrusionOk="0">
                  <a:moveTo>
                    <a:pt x="517" y="0"/>
                  </a:moveTo>
                  <a:lnTo>
                    <a:pt x="0" y="10426"/>
                  </a:lnTo>
                  <a:cubicBezTo>
                    <a:pt x="1625" y="11177"/>
                    <a:pt x="3575" y="11456"/>
                    <a:pt x="5580" y="11456"/>
                  </a:cubicBezTo>
                  <a:cubicBezTo>
                    <a:pt x="11448" y="11456"/>
                    <a:pt x="17782" y="9058"/>
                    <a:pt x="17782" y="9058"/>
                  </a:cubicBezTo>
                  <a:cubicBezTo>
                    <a:pt x="17782" y="8937"/>
                    <a:pt x="17782" y="8754"/>
                    <a:pt x="17782" y="8511"/>
                  </a:cubicBezTo>
                  <a:cubicBezTo>
                    <a:pt x="11581" y="6839"/>
                    <a:pt x="5714" y="3557"/>
                    <a:pt x="517" y="0"/>
                  </a:cubicBezTo>
                  <a:close/>
                </a:path>
              </a:pathLst>
            </a:custGeom>
            <a:solidFill>
              <a:srgbClr val="E6E4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4"/>
            <p:cNvSpPr/>
            <p:nvPr/>
          </p:nvSpPr>
          <p:spPr>
            <a:xfrm>
              <a:off x="31830650" y="13157775"/>
              <a:ext cx="675575" cy="611725"/>
            </a:xfrm>
            <a:custGeom>
              <a:avLst/>
              <a:gdLst/>
              <a:ahLst/>
              <a:cxnLst/>
              <a:rect l="l" t="t" r="r" b="b"/>
              <a:pathLst>
                <a:path w="27023" h="24469" extrusionOk="0">
                  <a:moveTo>
                    <a:pt x="2310" y="1"/>
                  </a:moveTo>
                  <a:cubicBezTo>
                    <a:pt x="2007" y="2949"/>
                    <a:pt x="0" y="9210"/>
                    <a:pt x="0" y="9210"/>
                  </a:cubicBezTo>
                  <a:cubicBezTo>
                    <a:pt x="1307" y="10639"/>
                    <a:pt x="7174" y="13283"/>
                    <a:pt x="7174" y="13283"/>
                  </a:cubicBezTo>
                  <a:lnTo>
                    <a:pt x="7022" y="15958"/>
                  </a:lnTo>
                  <a:cubicBezTo>
                    <a:pt x="12219" y="19484"/>
                    <a:pt x="18086" y="22797"/>
                    <a:pt x="24317" y="24469"/>
                  </a:cubicBezTo>
                  <a:cubicBezTo>
                    <a:pt x="24287" y="22736"/>
                    <a:pt x="23770" y="17934"/>
                    <a:pt x="23223" y="13496"/>
                  </a:cubicBezTo>
                  <a:lnTo>
                    <a:pt x="27022" y="11672"/>
                  </a:lnTo>
                  <a:cubicBezTo>
                    <a:pt x="25685" y="7569"/>
                    <a:pt x="22828" y="4955"/>
                    <a:pt x="21825" y="4681"/>
                  </a:cubicBezTo>
                  <a:cubicBezTo>
                    <a:pt x="21794" y="4621"/>
                    <a:pt x="21733" y="4560"/>
                    <a:pt x="21673" y="4529"/>
                  </a:cubicBezTo>
                  <a:cubicBezTo>
                    <a:pt x="20943" y="3952"/>
                    <a:pt x="18967" y="3891"/>
                    <a:pt x="18967" y="3891"/>
                  </a:cubicBezTo>
                  <a:cubicBezTo>
                    <a:pt x="17963" y="4368"/>
                    <a:pt x="16995" y="4539"/>
                    <a:pt x="16120" y="4539"/>
                  </a:cubicBezTo>
                  <a:cubicBezTo>
                    <a:pt x="13873" y="4539"/>
                    <a:pt x="12250" y="3405"/>
                    <a:pt x="12250" y="3405"/>
                  </a:cubicBezTo>
                  <a:lnTo>
                    <a:pt x="8846" y="3891"/>
                  </a:lnTo>
                  <a:lnTo>
                    <a:pt x="23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4"/>
            <p:cNvSpPr/>
            <p:nvPr/>
          </p:nvSpPr>
          <p:spPr>
            <a:xfrm>
              <a:off x="31975775" y="13235050"/>
              <a:ext cx="174800" cy="504075"/>
            </a:xfrm>
            <a:custGeom>
              <a:avLst/>
              <a:gdLst/>
              <a:ahLst/>
              <a:cxnLst/>
              <a:rect l="l" t="t" r="r" b="b"/>
              <a:pathLst>
                <a:path w="6992" h="20163" extrusionOk="0">
                  <a:moveTo>
                    <a:pt x="5656" y="1"/>
                  </a:moveTo>
                  <a:cubicBezTo>
                    <a:pt x="4823" y="1"/>
                    <a:pt x="3722" y="292"/>
                    <a:pt x="2585" y="861"/>
                  </a:cubicBezTo>
                  <a:cubicBezTo>
                    <a:pt x="2585" y="861"/>
                    <a:pt x="3193" y="4934"/>
                    <a:pt x="2797" y="7335"/>
                  </a:cubicBezTo>
                  <a:cubicBezTo>
                    <a:pt x="2372" y="9767"/>
                    <a:pt x="700" y="15238"/>
                    <a:pt x="700" y="15238"/>
                  </a:cubicBezTo>
                  <a:cubicBezTo>
                    <a:pt x="700" y="15238"/>
                    <a:pt x="1" y="18430"/>
                    <a:pt x="1" y="20162"/>
                  </a:cubicBezTo>
                  <a:cubicBezTo>
                    <a:pt x="3162" y="16971"/>
                    <a:pt x="5442" y="14752"/>
                    <a:pt x="6475" y="8490"/>
                  </a:cubicBezTo>
                  <a:cubicBezTo>
                    <a:pt x="6992" y="5511"/>
                    <a:pt x="6536" y="1742"/>
                    <a:pt x="6293" y="71"/>
                  </a:cubicBezTo>
                  <a:cubicBezTo>
                    <a:pt x="6105" y="24"/>
                    <a:pt x="5891" y="1"/>
                    <a:pt x="5656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4"/>
            <p:cNvSpPr/>
            <p:nvPr/>
          </p:nvSpPr>
          <p:spPr>
            <a:xfrm>
              <a:off x="31975775" y="13236800"/>
              <a:ext cx="208250" cy="525875"/>
            </a:xfrm>
            <a:custGeom>
              <a:avLst/>
              <a:gdLst/>
              <a:ahLst/>
              <a:cxnLst/>
              <a:rect l="l" t="t" r="r" b="b"/>
              <a:pathLst>
                <a:path w="8330" h="21035" extrusionOk="0">
                  <a:moveTo>
                    <a:pt x="6293" y="1"/>
                  </a:moveTo>
                  <a:lnTo>
                    <a:pt x="6293" y="1"/>
                  </a:lnTo>
                  <a:cubicBezTo>
                    <a:pt x="6536" y="1672"/>
                    <a:pt x="6992" y="5441"/>
                    <a:pt x="6475" y="8420"/>
                  </a:cubicBezTo>
                  <a:cubicBezTo>
                    <a:pt x="5442" y="14682"/>
                    <a:pt x="3162" y="16901"/>
                    <a:pt x="1" y="20092"/>
                  </a:cubicBezTo>
                  <a:cubicBezTo>
                    <a:pt x="1" y="20518"/>
                    <a:pt x="62" y="20852"/>
                    <a:pt x="153" y="21034"/>
                  </a:cubicBezTo>
                  <a:cubicBezTo>
                    <a:pt x="153" y="21034"/>
                    <a:pt x="4955" y="17569"/>
                    <a:pt x="6658" y="11825"/>
                  </a:cubicBezTo>
                  <a:cubicBezTo>
                    <a:pt x="8329" y="6080"/>
                    <a:pt x="7418" y="1794"/>
                    <a:pt x="7174" y="730"/>
                  </a:cubicBezTo>
                  <a:cubicBezTo>
                    <a:pt x="7083" y="335"/>
                    <a:pt x="6779" y="92"/>
                    <a:pt x="6293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4"/>
            <p:cNvSpPr/>
            <p:nvPr/>
          </p:nvSpPr>
          <p:spPr>
            <a:xfrm>
              <a:off x="32308625" y="13228600"/>
              <a:ext cx="138325" cy="499875"/>
            </a:xfrm>
            <a:custGeom>
              <a:avLst/>
              <a:gdLst/>
              <a:ahLst/>
              <a:cxnLst/>
              <a:rect l="l" t="t" r="r" b="b"/>
              <a:pathLst>
                <a:path w="5533" h="19995" extrusionOk="0">
                  <a:moveTo>
                    <a:pt x="1313" y="1"/>
                  </a:moveTo>
                  <a:cubicBezTo>
                    <a:pt x="1100" y="1"/>
                    <a:pt x="905" y="19"/>
                    <a:pt x="730" y="55"/>
                  </a:cubicBezTo>
                  <a:cubicBezTo>
                    <a:pt x="487" y="1727"/>
                    <a:pt x="0" y="5496"/>
                    <a:pt x="456" y="8475"/>
                  </a:cubicBezTo>
                  <a:cubicBezTo>
                    <a:pt x="1398" y="14736"/>
                    <a:pt x="2371" y="16773"/>
                    <a:pt x="5502" y="19995"/>
                  </a:cubicBezTo>
                  <a:cubicBezTo>
                    <a:pt x="5532" y="18262"/>
                    <a:pt x="4894" y="15071"/>
                    <a:pt x="4894" y="15071"/>
                  </a:cubicBezTo>
                  <a:cubicBezTo>
                    <a:pt x="4894" y="15071"/>
                    <a:pt x="4529" y="9812"/>
                    <a:pt x="4165" y="7380"/>
                  </a:cubicBezTo>
                  <a:cubicBezTo>
                    <a:pt x="3800" y="4979"/>
                    <a:pt x="4468" y="906"/>
                    <a:pt x="4468" y="906"/>
                  </a:cubicBezTo>
                  <a:cubicBezTo>
                    <a:pt x="3299" y="297"/>
                    <a:pt x="2169" y="1"/>
                    <a:pt x="1313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4"/>
            <p:cNvSpPr/>
            <p:nvPr/>
          </p:nvSpPr>
          <p:spPr>
            <a:xfrm>
              <a:off x="32274425" y="13229975"/>
              <a:ext cx="171750" cy="522050"/>
            </a:xfrm>
            <a:custGeom>
              <a:avLst/>
              <a:gdLst/>
              <a:ahLst/>
              <a:cxnLst/>
              <a:rect l="l" t="t" r="r" b="b"/>
              <a:pathLst>
                <a:path w="6870" h="20882" extrusionOk="0">
                  <a:moveTo>
                    <a:pt x="2098" y="0"/>
                  </a:moveTo>
                  <a:cubicBezTo>
                    <a:pt x="1642" y="122"/>
                    <a:pt x="1308" y="334"/>
                    <a:pt x="1216" y="730"/>
                  </a:cubicBezTo>
                  <a:cubicBezTo>
                    <a:pt x="973" y="1793"/>
                    <a:pt x="0" y="6079"/>
                    <a:pt x="1611" y="11854"/>
                  </a:cubicBezTo>
                  <a:cubicBezTo>
                    <a:pt x="3222" y="17599"/>
                    <a:pt x="6688" y="20882"/>
                    <a:pt x="6688" y="20882"/>
                  </a:cubicBezTo>
                  <a:cubicBezTo>
                    <a:pt x="6809" y="20700"/>
                    <a:pt x="6870" y="20365"/>
                    <a:pt x="6870" y="19940"/>
                  </a:cubicBezTo>
                  <a:cubicBezTo>
                    <a:pt x="3739" y="16718"/>
                    <a:pt x="2766" y="14681"/>
                    <a:pt x="1824" y="8420"/>
                  </a:cubicBezTo>
                  <a:cubicBezTo>
                    <a:pt x="1368" y="5441"/>
                    <a:pt x="1855" y="1672"/>
                    <a:pt x="2098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4"/>
            <p:cNvSpPr/>
            <p:nvPr/>
          </p:nvSpPr>
          <p:spPr>
            <a:xfrm>
              <a:off x="32125475" y="14015375"/>
              <a:ext cx="233550" cy="66450"/>
            </a:xfrm>
            <a:custGeom>
              <a:avLst/>
              <a:gdLst/>
              <a:ahLst/>
              <a:cxnLst/>
              <a:rect l="l" t="t" r="r" b="b"/>
              <a:pathLst>
                <a:path w="9342" h="2658" extrusionOk="0">
                  <a:moveTo>
                    <a:pt x="9140" y="1"/>
                  </a:moveTo>
                  <a:cubicBezTo>
                    <a:pt x="9123" y="1"/>
                    <a:pt x="9106" y="5"/>
                    <a:pt x="9089" y="13"/>
                  </a:cubicBezTo>
                  <a:cubicBezTo>
                    <a:pt x="6232" y="1594"/>
                    <a:pt x="3405" y="1867"/>
                    <a:pt x="214" y="2323"/>
                  </a:cubicBezTo>
                  <a:cubicBezTo>
                    <a:pt x="1" y="2354"/>
                    <a:pt x="31" y="2658"/>
                    <a:pt x="244" y="2658"/>
                  </a:cubicBezTo>
                  <a:cubicBezTo>
                    <a:pt x="2341" y="2536"/>
                    <a:pt x="4530" y="2384"/>
                    <a:pt x="6566" y="1746"/>
                  </a:cubicBezTo>
                  <a:cubicBezTo>
                    <a:pt x="7569" y="1442"/>
                    <a:pt x="8360" y="803"/>
                    <a:pt x="9211" y="226"/>
                  </a:cubicBezTo>
                  <a:cubicBezTo>
                    <a:pt x="9342" y="147"/>
                    <a:pt x="9247" y="1"/>
                    <a:pt x="9140" y="1"/>
                  </a:cubicBezTo>
                  <a:close/>
                </a:path>
              </a:pathLst>
            </a:custGeom>
            <a:solidFill>
              <a:srgbClr val="1C1B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0" name="Google Shape;710;p54"/>
          <p:cNvSpPr txBox="1">
            <a:spLocks noGrp="1"/>
          </p:cNvSpPr>
          <p:nvPr>
            <p:ph type="title"/>
          </p:nvPr>
        </p:nvSpPr>
        <p:spPr>
          <a:xfrm>
            <a:off x="3059600" y="847922"/>
            <a:ext cx="3035700" cy="184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b="1" dirty="0"/>
              <a:t>GAMES</a:t>
            </a:r>
            <a:endParaRPr b="1" dirty="0"/>
          </a:p>
        </p:txBody>
      </p:sp>
      <p:grpSp>
        <p:nvGrpSpPr>
          <p:cNvPr id="844" name="Google Shape;7729;p132">
            <a:extLst>
              <a:ext uri="{FF2B5EF4-FFF2-40B4-BE49-F238E27FC236}">
                <a16:creationId xmlns:a16="http://schemas.microsoft.com/office/drawing/2014/main" id="{36AA3ACD-C3BE-E794-31FB-ED6C1420157B}"/>
              </a:ext>
            </a:extLst>
          </p:cNvPr>
          <p:cNvGrpSpPr/>
          <p:nvPr/>
        </p:nvGrpSpPr>
        <p:grpSpPr>
          <a:xfrm>
            <a:off x="3156616" y="2126665"/>
            <a:ext cx="2934132" cy="2568869"/>
            <a:chOff x="5484769" y="1845146"/>
            <a:chExt cx="2934132" cy="2568869"/>
          </a:xfrm>
        </p:grpSpPr>
        <p:grpSp>
          <p:nvGrpSpPr>
            <p:cNvPr id="845" name="Google Shape;7730;p132">
              <a:extLst>
                <a:ext uri="{FF2B5EF4-FFF2-40B4-BE49-F238E27FC236}">
                  <a16:creationId xmlns:a16="http://schemas.microsoft.com/office/drawing/2014/main" id="{B5BB94BC-0AC2-9111-073A-5948980ED790}"/>
                </a:ext>
              </a:extLst>
            </p:cNvPr>
            <p:cNvGrpSpPr/>
            <p:nvPr/>
          </p:nvGrpSpPr>
          <p:grpSpPr>
            <a:xfrm>
              <a:off x="6111302" y="1846743"/>
              <a:ext cx="930848" cy="1083507"/>
              <a:chOff x="6111302" y="1846743"/>
              <a:chExt cx="930848" cy="1083507"/>
            </a:xfrm>
          </p:grpSpPr>
          <p:sp>
            <p:nvSpPr>
              <p:cNvPr id="988" name="Google Shape;7731;p132">
                <a:extLst>
                  <a:ext uri="{FF2B5EF4-FFF2-40B4-BE49-F238E27FC236}">
                    <a16:creationId xmlns:a16="http://schemas.microsoft.com/office/drawing/2014/main" id="{2A96D9F9-9B70-D881-25BF-BD82C564D153}"/>
                  </a:ext>
                </a:extLst>
              </p:cNvPr>
              <p:cNvSpPr/>
              <p:nvPr/>
            </p:nvSpPr>
            <p:spPr>
              <a:xfrm>
                <a:off x="6441029" y="2352987"/>
                <a:ext cx="97579" cy="97540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3922" extrusionOk="0">
                    <a:moveTo>
                      <a:pt x="1976" y="1"/>
                    </a:moveTo>
                    <a:cubicBezTo>
                      <a:pt x="882" y="1"/>
                      <a:pt x="0" y="882"/>
                      <a:pt x="0" y="1976"/>
                    </a:cubicBezTo>
                    <a:cubicBezTo>
                      <a:pt x="0" y="3040"/>
                      <a:pt x="882" y="3922"/>
                      <a:pt x="1976" y="3922"/>
                    </a:cubicBezTo>
                    <a:cubicBezTo>
                      <a:pt x="3040" y="3922"/>
                      <a:pt x="3921" y="3040"/>
                      <a:pt x="3921" y="1976"/>
                    </a:cubicBezTo>
                    <a:cubicBezTo>
                      <a:pt x="3921" y="882"/>
                      <a:pt x="3040" y="1"/>
                      <a:pt x="1976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7732;p132">
                <a:extLst>
                  <a:ext uri="{FF2B5EF4-FFF2-40B4-BE49-F238E27FC236}">
                    <a16:creationId xmlns:a16="http://schemas.microsoft.com/office/drawing/2014/main" id="{7C4FF823-A7F4-D22A-072D-03DF9AE2F497}"/>
                  </a:ext>
                </a:extLst>
              </p:cNvPr>
              <p:cNvSpPr/>
              <p:nvPr/>
            </p:nvSpPr>
            <p:spPr>
              <a:xfrm>
                <a:off x="6799269" y="2369974"/>
                <a:ext cx="10424" cy="10442"/>
              </a:xfrm>
              <a:custGeom>
                <a:avLst/>
                <a:gdLst/>
                <a:ahLst/>
                <a:cxnLst/>
                <a:rect l="l" t="t" r="r" b="b"/>
                <a:pathLst>
                  <a:path w="578" h="579" extrusionOk="0">
                    <a:moveTo>
                      <a:pt x="304" y="1"/>
                    </a:moveTo>
                    <a:cubicBezTo>
                      <a:pt x="152" y="1"/>
                      <a:pt x="0" y="123"/>
                      <a:pt x="0" y="275"/>
                    </a:cubicBezTo>
                    <a:cubicBezTo>
                      <a:pt x="0" y="426"/>
                      <a:pt x="152" y="578"/>
                      <a:pt x="304" y="578"/>
                    </a:cubicBezTo>
                    <a:cubicBezTo>
                      <a:pt x="456" y="578"/>
                      <a:pt x="578" y="426"/>
                      <a:pt x="578" y="275"/>
                    </a:cubicBezTo>
                    <a:cubicBezTo>
                      <a:pt x="578" y="123"/>
                      <a:pt x="456" y="1"/>
                      <a:pt x="304" y="1"/>
                    </a:cubicBezTo>
                    <a:close/>
                  </a:path>
                </a:pathLst>
              </a:custGeom>
              <a:solidFill>
                <a:srgbClr val="FF6D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7733;p132">
                <a:extLst>
                  <a:ext uri="{FF2B5EF4-FFF2-40B4-BE49-F238E27FC236}">
                    <a16:creationId xmlns:a16="http://schemas.microsoft.com/office/drawing/2014/main" id="{D222223F-6759-9345-1FBB-27D8EAF2BE2B}"/>
                  </a:ext>
                </a:extLst>
              </p:cNvPr>
              <p:cNvSpPr/>
              <p:nvPr/>
            </p:nvSpPr>
            <p:spPr>
              <a:xfrm>
                <a:off x="6111302" y="1962912"/>
                <a:ext cx="930848" cy="854408"/>
              </a:xfrm>
              <a:custGeom>
                <a:avLst/>
                <a:gdLst/>
                <a:ahLst/>
                <a:cxnLst/>
                <a:rect l="l" t="t" r="r" b="b"/>
                <a:pathLst>
                  <a:path w="52039" h="47375" extrusionOk="0">
                    <a:moveTo>
                      <a:pt x="27239" y="1"/>
                    </a:moveTo>
                    <a:cubicBezTo>
                      <a:pt x="13033" y="1"/>
                      <a:pt x="12952" y="14022"/>
                      <a:pt x="12463" y="16554"/>
                    </a:cubicBezTo>
                    <a:cubicBezTo>
                      <a:pt x="11886" y="19563"/>
                      <a:pt x="7478" y="20839"/>
                      <a:pt x="6110" y="23575"/>
                    </a:cubicBezTo>
                    <a:cubicBezTo>
                      <a:pt x="5138" y="25551"/>
                      <a:pt x="5928" y="27283"/>
                      <a:pt x="5958" y="29320"/>
                    </a:cubicBezTo>
                    <a:cubicBezTo>
                      <a:pt x="5989" y="30809"/>
                      <a:pt x="5867" y="32329"/>
                      <a:pt x="5624" y="33818"/>
                    </a:cubicBezTo>
                    <a:cubicBezTo>
                      <a:pt x="5320" y="35916"/>
                      <a:pt x="4773" y="39198"/>
                      <a:pt x="2767" y="40475"/>
                    </a:cubicBezTo>
                    <a:cubicBezTo>
                      <a:pt x="1" y="42207"/>
                      <a:pt x="214" y="46493"/>
                      <a:pt x="214" y="46493"/>
                    </a:cubicBezTo>
                    <a:lnTo>
                      <a:pt x="1338" y="47375"/>
                    </a:lnTo>
                    <a:cubicBezTo>
                      <a:pt x="1551" y="45825"/>
                      <a:pt x="2189" y="44335"/>
                      <a:pt x="3192" y="43150"/>
                    </a:cubicBezTo>
                    <a:cubicBezTo>
                      <a:pt x="3983" y="42207"/>
                      <a:pt x="5016" y="41448"/>
                      <a:pt x="5958" y="40657"/>
                    </a:cubicBezTo>
                    <a:cubicBezTo>
                      <a:pt x="7934" y="38986"/>
                      <a:pt x="9849" y="36858"/>
                      <a:pt x="10001" y="34244"/>
                    </a:cubicBezTo>
                    <a:cubicBezTo>
                      <a:pt x="10153" y="32238"/>
                      <a:pt x="9180" y="30292"/>
                      <a:pt x="8937" y="28286"/>
                    </a:cubicBezTo>
                    <a:cubicBezTo>
                      <a:pt x="8724" y="26584"/>
                      <a:pt x="9059" y="24821"/>
                      <a:pt x="9849" y="23301"/>
                    </a:cubicBezTo>
                    <a:cubicBezTo>
                      <a:pt x="10183" y="22663"/>
                      <a:pt x="10609" y="22055"/>
                      <a:pt x="11186" y="21630"/>
                    </a:cubicBezTo>
                    <a:cubicBezTo>
                      <a:pt x="12372" y="20718"/>
                      <a:pt x="14074" y="20596"/>
                      <a:pt x="15229" y="19624"/>
                    </a:cubicBezTo>
                    <a:cubicBezTo>
                      <a:pt x="15867" y="19046"/>
                      <a:pt x="16384" y="18165"/>
                      <a:pt x="17235" y="17982"/>
                    </a:cubicBezTo>
                    <a:cubicBezTo>
                      <a:pt x="17356" y="17958"/>
                      <a:pt x="17474" y="17949"/>
                      <a:pt x="17591" y="17949"/>
                    </a:cubicBezTo>
                    <a:cubicBezTo>
                      <a:pt x="17918" y="17949"/>
                      <a:pt x="18237" y="18021"/>
                      <a:pt x="18573" y="18043"/>
                    </a:cubicBezTo>
                    <a:cubicBezTo>
                      <a:pt x="18661" y="18051"/>
                      <a:pt x="18751" y="18055"/>
                      <a:pt x="18840" y="18055"/>
                    </a:cubicBezTo>
                    <a:cubicBezTo>
                      <a:pt x="20062" y="18055"/>
                      <a:pt x="21287" y="17294"/>
                      <a:pt x="21825" y="16189"/>
                    </a:cubicBezTo>
                    <a:cubicBezTo>
                      <a:pt x="21947" y="15885"/>
                      <a:pt x="22068" y="15581"/>
                      <a:pt x="22251" y="15368"/>
                    </a:cubicBezTo>
                    <a:cubicBezTo>
                      <a:pt x="22433" y="15186"/>
                      <a:pt x="22676" y="15034"/>
                      <a:pt x="22889" y="14943"/>
                    </a:cubicBezTo>
                    <a:cubicBezTo>
                      <a:pt x="24618" y="14088"/>
                      <a:pt x="26524" y="13898"/>
                      <a:pt x="28461" y="13898"/>
                    </a:cubicBezTo>
                    <a:cubicBezTo>
                      <a:pt x="29623" y="13898"/>
                      <a:pt x="30796" y="13966"/>
                      <a:pt x="31947" y="14000"/>
                    </a:cubicBezTo>
                    <a:cubicBezTo>
                      <a:pt x="32755" y="14021"/>
                      <a:pt x="33557" y="14033"/>
                      <a:pt x="34355" y="14033"/>
                    </a:cubicBezTo>
                    <a:cubicBezTo>
                      <a:pt x="37159" y="14033"/>
                      <a:pt x="39915" y="13876"/>
                      <a:pt x="42707" y="13332"/>
                    </a:cubicBezTo>
                    <a:lnTo>
                      <a:pt x="42707" y="13332"/>
                    </a:lnTo>
                    <a:cubicBezTo>
                      <a:pt x="42190" y="18499"/>
                      <a:pt x="43467" y="23818"/>
                      <a:pt x="46263" y="28195"/>
                    </a:cubicBezTo>
                    <a:cubicBezTo>
                      <a:pt x="47236" y="29715"/>
                      <a:pt x="48360" y="31083"/>
                      <a:pt x="49151" y="32694"/>
                    </a:cubicBezTo>
                    <a:cubicBezTo>
                      <a:pt x="50336" y="35065"/>
                      <a:pt x="50701" y="37709"/>
                      <a:pt x="50853" y="40384"/>
                    </a:cubicBezTo>
                    <a:lnTo>
                      <a:pt x="50914" y="40384"/>
                    </a:lnTo>
                    <a:cubicBezTo>
                      <a:pt x="50914" y="40384"/>
                      <a:pt x="52038" y="37618"/>
                      <a:pt x="50914" y="34244"/>
                    </a:cubicBezTo>
                    <a:cubicBezTo>
                      <a:pt x="50063" y="31721"/>
                      <a:pt x="48543" y="29411"/>
                      <a:pt x="47479" y="26949"/>
                    </a:cubicBezTo>
                    <a:cubicBezTo>
                      <a:pt x="46415" y="24517"/>
                      <a:pt x="46810" y="22207"/>
                      <a:pt x="46689" y="19624"/>
                    </a:cubicBezTo>
                    <a:cubicBezTo>
                      <a:pt x="46537" y="16918"/>
                      <a:pt x="46050" y="14213"/>
                      <a:pt x="45108" y="11690"/>
                    </a:cubicBezTo>
                    <a:cubicBezTo>
                      <a:pt x="44409" y="9897"/>
                      <a:pt x="43497" y="8134"/>
                      <a:pt x="42646" y="6402"/>
                    </a:cubicBezTo>
                    <a:cubicBezTo>
                      <a:pt x="41825" y="4791"/>
                      <a:pt x="40883" y="3240"/>
                      <a:pt x="39394" y="2177"/>
                    </a:cubicBezTo>
                    <a:cubicBezTo>
                      <a:pt x="37722" y="961"/>
                      <a:pt x="35685" y="353"/>
                      <a:pt x="33649" y="140"/>
                    </a:cubicBezTo>
                    <a:cubicBezTo>
                      <a:pt x="33379" y="108"/>
                      <a:pt x="33107" y="96"/>
                      <a:pt x="32833" y="96"/>
                    </a:cubicBezTo>
                    <a:cubicBezTo>
                      <a:pt x="32085" y="96"/>
                      <a:pt x="31327" y="184"/>
                      <a:pt x="30590" y="184"/>
                    </a:cubicBezTo>
                    <a:cubicBezTo>
                      <a:pt x="30319" y="184"/>
                      <a:pt x="30052" y="172"/>
                      <a:pt x="29789" y="140"/>
                    </a:cubicBezTo>
                    <a:cubicBezTo>
                      <a:pt x="28892" y="46"/>
                      <a:pt x="28043" y="1"/>
                      <a:pt x="27239" y="1"/>
                    </a:cubicBezTo>
                    <a:close/>
                  </a:path>
                </a:pathLst>
              </a:custGeom>
              <a:solidFill>
                <a:srgbClr val="42231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7734;p132">
                <a:extLst>
                  <a:ext uri="{FF2B5EF4-FFF2-40B4-BE49-F238E27FC236}">
                    <a16:creationId xmlns:a16="http://schemas.microsoft.com/office/drawing/2014/main" id="{580DCA42-6007-9FF2-DCB9-F9CE3DD99C77}"/>
                  </a:ext>
                </a:extLst>
              </p:cNvPr>
              <p:cNvSpPr/>
              <p:nvPr/>
            </p:nvSpPr>
            <p:spPr>
              <a:xfrm>
                <a:off x="6133218" y="2203331"/>
                <a:ext cx="893562" cy="726919"/>
              </a:xfrm>
              <a:custGeom>
                <a:avLst/>
                <a:gdLst/>
                <a:ahLst/>
                <a:cxnLst/>
                <a:rect l="l" t="t" r="r" b="b"/>
                <a:pathLst>
                  <a:path w="49546" h="40306" extrusionOk="0">
                    <a:moveTo>
                      <a:pt x="41369" y="1"/>
                    </a:moveTo>
                    <a:lnTo>
                      <a:pt x="41369" y="1"/>
                    </a:lnTo>
                    <a:cubicBezTo>
                      <a:pt x="38516" y="533"/>
                      <a:pt x="35702" y="699"/>
                      <a:pt x="32834" y="699"/>
                    </a:cubicBezTo>
                    <a:cubicBezTo>
                      <a:pt x="32096" y="699"/>
                      <a:pt x="31355" y="688"/>
                      <a:pt x="30609" y="669"/>
                    </a:cubicBezTo>
                    <a:cubicBezTo>
                      <a:pt x="29458" y="635"/>
                      <a:pt x="28285" y="567"/>
                      <a:pt x="27123" y="567"/>
                    </a:cubicBezTo>
                    <a:cubicBezTo>
                      <a:pt x="25186" y="567"/>
                      <a:pt x="23280" y="757"/>
                      <a:pt x="21551" y="1612"/>
                    </a:cubicBezTo>
                    <a:cubicBezTo>
                      <a:pt x="21338" y="1703"/>
                      <a:pt x="21095" y="1855"/>
                      <a:pt x="20943" y="2037"/>
                    </a:cubicBezTo>
                    <a:cubicBezTo>
                      <a:pt x="20730" y="2280"/>
                      <a:pt x="20639" y="2554"/>
                      <a:pt x="20487" y="2858"/>
                    </a:cubicBezTo>
                    <a:cubicBezTo>
                      <a:pt x="19949" y="3963"/>
                      <a:pt x="18750" y="4724"/>
                      <a:pt x="17507" y="4724"/>
                    </a:cubicBezTo>
                    <a:cubicBezTo>
                      <a:pt x="17416" y="4724"/>
                      <a:pt x="17326" y="4720"/>
                      <a:pt x="17235" y="4712"/>
                    </a:cubicBezTo>
                    <a:cubicBezTo>
                      <a:pt x="16899" y="4690"/>
                      <a:pt x="16580" y="4618"/>
                      <a:pt x="16253" y="4618"/>
                    </a:cubicBezTo>
                    <a:cubicBezTo>
                      <a:pt x="16136" y="4618"/>
                      <a:pt x="16018" y="4627"/>
                      <a:pt x="15897" y="4651"/>
                    </a:cubicBezTo>
                    <a:cubicBezTo>
                      <a:pt x="15046" y="4834"/>
                      <a:pt x="14560" y="5715"/>
                      <a:pt x="13891" y="6293"/>
                    </a:cubicBezTo>
                    <a:cubicBezTo>
                      <a:pt x="12736" y="7265"/>
                      <a:pt x="11034" y="7387"/>
                      <a:pt x="9848" y="8299"/>
                    </a:cubicBezTo>
                    <a:cubicBezTo>
                      <a:pt x="9271" y="8724"/>
                      <a:pt x="8845" y="9332"/>
                      <a:pt x="8511" y="9970"/>
                    </a:cubicBezTo>
                    <a:cubicBezTo>
                      <a:pt x="7721" y="11490"/>
                      <a:pt x="7386" y="13253"/>
                      <a:pt x="7599" y="14955"/>
                    </a:cubicBezTo>
                    <a:cubicBezTo>
                      <a:pt x="7842" y="16961"/>
                      <a:pt x="8815" y="18907"/>
                      <a:pt x="8663" y="20913"/>
                    </a:cubicBezTo>
                    <a:cubicBezTo>
                      <a:pt x="8511" y="23496"/>
                      <a:pt x="6596" y="25655"/>
                      <a:pt x="4620" y="27296"/>
                    </a:cubicBezTo>
                    <a:cubicBezTo>
                      <a:pt x="3678" y="28117"/>
                      <a:pt x="2675" y="28876"/>
                      <a:pt x="1854" y="29819"/>
                    </a:cubicBezTo>
                    <a:cubicBezTo>
                      <a:pt x="851" y="31004"/>
                      <a:pt x="213" y="32494"/>
                      <a:pt x="0" y="34044"/>
                    </a:cubicBezTo>
                    <a:lnTo>
                      <a:pt x="1034" y="34834"/>
                    </a:lnTo>
                    <a:cubicBezTo>
                      <a:pt x="1490" y="33618"/>
                      <a:pt x="2280" y="32098"/>
                      <a:pt x="3769" y="31004"/>
                    </a:cubicBezTo>
                    <a:lnTo>
                      <a:pt x="3769" y="31004"/>
                    </a:lnTo>
                    <a:cubicBezTo>
                      <a:pt x="3009" y="32190"/>
                      <a:pt x="2645" y="34287"/>
                      <a:pt x="2493" y="35959"/>
                    </a:cubicBezTo>
                    <a:lnTo>
                      <a:pt x="8086" y="40305"/>
                    </a:lnTo>
                    <a:lnTo>
                      <a:pt x="33466" y="31521"/>
                    </a:lnTo>
                    <a:lnTo>
                      <a:pt x="43375" y="28755"/>
                    </a:lnTo>
                    <a:cubicBezTo>
                      <a:pt x="44287" y="26901"/>
                      <a:pt x="45411" y="24226"/>
                      <a:pt x="45259" y="22220"/>
                    </a:cubicBezTo>
                    <a:lnTo>
                      <a:pt x="45259" y="22220"/>
                    </a:lnTo>
                    <a:cubicBezTo>
                      <a:pt x="45837" y="24560"/>
                      <a:pt x="46293" y="26475"/>
                      <a:pt x="46627" y="27843"/>
                    </a:cubicBezTo>
                    <a:lnTo>
                      <a:pt x="49545" y="27053"/>
                    </a:lnTo>
                    <a:cubicBezTo>
                      <a:pt x="49363" y="24378"/>
                      <a:pt x="48998" y="21703"/>
                      <a:pt x="47813" y="19332"/>
                    </a:cubicBezTo>
                    <a:cubicBezTo>
                      <a:pt x="47022" y="17752"/>
                      <a:pt x="45898" y="16384"/>
                      <a:pt x="44925" y="14864"/>
                    </a:cubicBezTo>
                    <a:cubicBezTo>
                      <a:pt x="42129" y="10518"/>
                      <a:pt x="40852" y="5168"/>
                      <a:pt x="41369" y="1"/>
                    </a:cubicBezTo>
                    <a:close/>
                  </a:path>
                </a:pathLst>
              </a:custGeom>
              <a:solidFill>
                <a:srgbClr val="270E0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7735;p132">
                <a:extLst>
                  <a:ext uri="{FF2B5EF4-FFF2-40B4-BE49-F238E27FC236}">
                    <a16:creationId xmlns:a16="http://schemas.microsoft.com/office/drawing/2014/main" id="{33BCDAF8-1E61-4585-CEEC-243FF006B4F6}"/>
                  </a:ext>
                </a:extLst>
              </p:cNvPr>
              <p:cNvSpPr/>
              <p:nvPr/>
            </p:nvSpPr>
            <p:spPr>
              <a:xfrm>
                <a:off x="6862301" y="2286779"/>
                <a:ext cx="122404" cy="118941"/>
              </a:xfrm>
              <a:custGeom>
                <a:avLst/>
                <a:gdLst/>
                <a:ahLst/>
                <a:cxnLst/>
                <a:rect l="l" t="t" r="r" b="b"/>
                <a:pathLst>
                  <a:path w="6787" h="6595" extrusionOk="0">
                    <a:moveTo>
                      <a:pt x="3038" y="0"/>
                    </a:moveTo>
                    <a:cubicBezTo>
                      <a:pt x="1419" y="0"/>
                      <a:pt x="1" y="1696"/>
                      <a:pt x="1" y="1696"/>
                    </a:cubicBezTo>
                    <a:lnTo>
                      <a:pt x="1" y="6468"/>
                    </a:lnTo>
                    <a:cubicBezTo>
                      <a:pt x="387" y="6555"/>
                      <a:pt x="764" y="6595"/>
                      <a:pt x="1126" y="6595"/>
                    </a:cubicBezTo>
                    <a:cubicBezTo>
                      <a:pt x="4582" y="6595"/>
                      <a:pt x="6787" y="2936"/>
                      <a:pt x="4833" y="845"/>
                    </a:cubicBezTo>
                    <a:cubicBezTo>
                      <a:pt x="4248" y="227"/>
                      <a:pt x="3630" y="0"/>
                      <a:pt x="3038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7736;p132">
                <a:extLst>
                  <a:ext uri="{FF2B5EF4-FFF2-40B4-BE49-F238E27FC236}">
                    <a16:creationId xmlns:a16="http://schemas.microsoft.com/office/drawing/2014/main" id="{2C13C15C-D653-A542-3137-59E5E3A95CEB}"/>
                  </a:ext>
                </a:extLst>
              </p:cNvPr>
              <p:cNvSpPr/>
              <p:nvPr/>
            </p:nvSpPr>
            <p:spPr>
              <a:xfrm>
                <a:off x="6408396" y="2009274"/>
                <a:ext cx="276477" cy="286720"/>
              </a:xfrm>
              <a:custGeom>
                <a:avLst/>
                <a:gdLst/>
                <a:ahLst/>
                <a:cxnLst/>
                <a:rect l="l" t="t" r="r" b="b"/>
                <a:pathLst>
                  <a:path w="15330" h="15898" extrusionOk="0">
                    <a:moveTo>
                      <a:pt x="6202" y="1"/>
                    </a:moveTo>
                    <a:cubicBezTo>
                      <a:pt x="2797" y="1"/>
                      <a:pt x="1" y="2797"/>
                      <a:pt x="1" y="6201"/>
                    </a:cubicBezTo>
                    <a:lnTo>
                      <a:pt x="1" y="15898"/>
                    </a:lnTo>
                    <a:cubicBezTo>
                      <a:pt x="2645" y="14712"/>
                      <a:pt x="7995" y="12189"/>
                      <a:pt x="8937" y="7387"/>
                    </a:cubicBezTo>
                    <a:cubicBezTo>
                      <a:pt x="9092" y="8622"/>
                      <a:pt x="9654" y="9245"/>
                      <a:pt x="10165" y="9245"/>
                    </a:cubicBezTo>
                    <a:cubicBezTo>
                      <a:pt x="10661" y="9245"/>
                      <a:pt x="11110" y="8660"/>
                      <a:pt x="11095" y="7478"/>
                    </a:cubicBezTo>
                    <a:lnTo>
                      <a:pt x="11095" y="7478"/>
                    </a:lnTo>
                    <a:cubicBezTo>
                      <a:pt x="11430" y="8366"/>
                      <a:pt x="11870" y="8761"/>
                      <a:pt x="12323" y="8761"/>
                    </a:cubicBezTo>
                    <a:cubicBezTo>
                      <a:pt x="13760" y="8761"/>
                      <a:pt x="15330" y="4785"/>
                      <a:pt x="14105" y="1"/>
                    </a:cubicBezTo>
                    <a:close/>
                  </a:path>
                </a:pathLst>
              </a:custGeom>
              <a:solidFill>
                <a:srgbClr val="42231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7737;p132">
                <a:extLst>
                  <a:ext uri="{FF2B5EF4-FFF2-40B4-BE49-F238E27FC236}">
                    <a16:creationId xmlns:a16="http://schemas.microsoft.com/office/drawing/2014/main" id="{78A78906-B8DA-E448-33CC-9D02492B1CEE}"/>
                  </a:ext>
                </a:extLst>
              </p:cNvPr>
              <p:cNvSpPr/>
              <p:nvPr/>
            </p:nvSpPr>
            <p:spPr>
              <a:xfrm>
                <a:off x="6680310" y="2009274"/>
                <a:ext cx="190774" cy="199557"/>
              </a:xfrm>
              <a:custGeom>
                <a:avLst/>
                <a:gdLst/>
                <a:ahLst/>
                <a:cxnLst/>
                <a:rect l="l" t="t" r="r" b="b"/>
                <a:pathLst>
                  <a:path w="10578" h="11065" extrusionOk="0">
                    <a:moveTo>
                      <a:pt x="0" y="1"/>
                    </a:moveTo>
                    <a:cubicBezTo>
                      <a:pt x="882" y="2645"/>
                      <a:pt x="3769" y="9393"/>
                      <a:pt x="10578" y="11065"/>
                    </a:cubicBezTo>
                    <a:lnTo>
                      <a:pt x="10578" y="6201"/>
                    </a:lnTo>
                    <a:cubicBezTo>
                      <a:pt x="10578" y="2797"/>
                      <a:pt x="7781" y="1"/>
                      <a:pt x="4347" y="1"/>
                    </a:cubicBezTo>
                    <a:close/>
                  </a:path>
                </a:pathLst>
              </a:custGeom>
              <a:solidFill>
                <a:srgbClr val="42231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7738;p132">
                <a:extLst>
                  <a:ext uri="{FF2B5EF4-FFF2-40B4-BE49-F238E27FC236}">
                    <a16:creationId xmlns:a16="http://schemas.microsoft.com/office/drawing/2014/main" id="{C8CB6EF6-5782-5AE3-832A-C3502C6E7E44}"/>
                  </a:ext>
                </a:extLst>
              </p:cNvPr>
              <p:cNvSpPr/>
              <p:nvPr/>
            </p:nvSpPr>
            <p:spPr>
              <a:xfrm>
                <a:off x="6584364" y="1846743"/>
                <a:ext cx="145290" cy="146661"/>
              </a:xfrm>
              <a:custGeom>
                <a:avLst/>
                <a:gdLst/>
                <a:ahLst/>
                <a:cxnLst/>
                <a:rect l="l" t="t" r="r" b="b"/>
                <a:pathLst>
                  <a:path w="8056" h="8132" extrusionOk="0">
                    <a:moveTo>
                      <a:pt x="1642" y="1"/>
                    </a:moveTo>
                    <a:cubicBezTo>
                      <a:pt x="1583" y="1"/>
                      <a:pt x="1522" y="15"/>
                      <a:pt x="1460" y="46"/>
                    </a:cubicBezTo>
                    <a:cubicBezTo>
                      <a:pt x="1" y="775"/>
                      <a:pt x="1582" y="7250"/>
                      <a:pt x="3861" y="8131"/>
                    </a:cubicBezTo>
                    <a:cubicBezTo>
                      <a:pt x="3861" y="8131"/>
                      <a:pt x="8056" y="593"/>
                      <a:pt x="6019" y="76"/>
                    </a:cubicBezTo>
                    <a:cubicBezTo>
                      <a:pt x="5956" y="60"/>
                      <a:pt x="5895" y="53"/>
                      <a:pt x="5835" y="53"/>
                    </a:cubicBezTo>
                    <a:cubicBezTo>
                      <a:pt x="3950" y="53"/>
                      <a:pt x="3436" y="7675"/>
                      <a:pt x="3436" y="7675"/>
                    </a:cubicBezTo>
                    <a:cubicBezTo>
                      <a:pt x="3436" y="7675"/>
                      <a:pt x="2989" y="1"/>
                      <a:pt x="1642" y="1"/>
                    </a:cubicBezTo>
                    <a:close/>
                  </a:path>
                </a:pathLst>
              </a:custGeom>
              <a:solidFill>
                <a:srgbClr val="42231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7739;p132">
                <a:extLst>
                  <a:ext uri="{FF2B5EF4-FFF2-40B4-BE49-F238E27FC236}">
                    <a16:creationId xmlns:a16="http://schemas.microsoft.com/office/drawing/2014/main" id="{4536A211-0C19-43C0-A816-D8CA11AA8279}"/>
                  </a:ext>
                </a:extLst>
              </p:cNvPr>
              <p:cNvSpPr/>
              <p:nvPr/>
            </p:nvSpPr>
            <p:spPr>
              <a:xfrm>
                <a:off x="6667704" y="2009274"/>
                <a:ext cx="211064" cy="655103"/>
              </a:xfrm>
              <a:custGeom>
                <a:avLst/>
                <a:gdLst/>
                <a:ahLst/>
                <a:cxnLst/>
                <a:rect l="l" t="t" r="r" b="b"/>
                <a:pathLst>
                  <a:path w="11703" h="36324" extrusionOk="0">
                    <a:moveTo>
                      <a:pt x="0" y="1"/>
                    </a:moveTo>
                    <a:cubicBezTo>
                      <a:pt x="790" y="4104"/>
                      <a:pt x="2979" y="10973"/>
                      <a:pt x="9058" y="12432"/>
                    </a:cubicBezTo>
                    <a:cubicBezTo>
                      <a:pt x="9058" y="18025"/>
                      <a:pt x="10487" y="28481"/>
                      <a:pt x="699" y="29940"/>
                    </a:cubicBezTo>
                    <a:cubicBezTo>
                      <a:pt x="699" y="29940"/>
                      <a:pt x="182" y="36232"/>
                      <a:pt x="3860" y="36323"/>
                    </a:cubicBezTo>
                    <a:lnTo>
                      <a:pt x="3830" y="36293"/>
                    </a:lnTo>
                    <a:lnTo>
                      <a:pt x="3435" y="31551"/>
                    </a:lnTo>
                    <a:cubicBezTo>
                      <a:pt x="8116" y="30852"/>
                      <a:pt x="11702" y="26962"/>
                      <a:pt x="11702" y="22311"/>
                    </a:cubicBezTo>
                    <a:lnTo>
                      <a:pt x="11702" y="10791"/>
                    </a:lnTo>
                    <a:cubicBezTo>
                      <a:pt x="4803" y="9150"/>
                      <a:pt x="1854" y="2584"/>
                      <a:pt x="942" y="1"/>
                    </a:cubicBezTo>
                    <a:close/>
                  </a:path>
                </a:pathLst>
              </a:custGeom>
              <a:solidFill>
                <a:srgbClr val="7941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7740;p132">
                <a:extLst>
                  <a:ext uri="{FF2B5EF4-FFF2-40B4-BE49-F238E27FC236}">
                    <a16:creationId xmlns:a16="http://schemas.microsoft.com/office/drawing/2014/main" id="{F556EA07-250F-7749-2582-D682CF078563}"/>
                  </a:ext>
                </a:extLst>
              </p:cNvPr>
              <p:cNvSpPr/>
              <p:nvPr/>
            </p:nvSpPr>
            <p:spPr>
              <a:xfrm>
                <a:off x="6408396" y="2009274"/>
                <a:ext cx="448440" cy="742898"/>
              </a:xfrm>
              <a:custGeom>
                <a:avLst/>
                <a:gdLst/>
                <a:ahLst/>
                <a:cxnLst/>
                <a:rect l="l" t="t" r="r" b="b"/>
                <a:pathLst>
                  <a:path w="24865" h="41192" extrusionOk="0">
                    <a:moveTo>
                      <a:pt x="14105" y="1"/>
                    </a:moveTo>
                    <a:cubicBezTo>
                      <a:pt x="15331" y="4587"/>
                      <a:pt x="13639" y="8122"/>
                      <a:pt x="12110" y="8122"/>
                    </a:cubicBezTo>
                    <a:cubicBezTo>
                      <a:pt x="11592" y="8122"/>
                      <a:pt x="11092" y="7717"/>
                      <a:pt x="10731" y="6809"/>
                    </a:cubicBezTo>
                    <a:lnTo>
                      <a:pt x="10731" y="6809"/>
                    </a:lnTo>
                    <a:cubicBezTo>
                      <a:pt x="10761" y="7979"/>
                      <a:pt x="10411" y="8565"/>
                      <a:pt x="10013" y="8565"/>
                    </a:cubicBezTo>
                    <a:cubicBezTo>
                      <a:pt x="9614" y="8565"/>
                      <a:pt x="9165" y="7979"/>
                      <a:pt x="8998" y="6809"/>
                    </a:cubicBezTo>
                    <a:cubicBezTo>
                      <a:pt x="8056" y="11460"/>
                      <a:pt x="2706" y="14347"/>
                      <a:pt x="1" y="15533"/>
                    </a:cubicBezTo>
                    <a:lnTo>
                      <a:pt x="1" y="22463"/>
                    </a:lnTo>
                    <a:cubicBezTo>
                      <a:pt x="1" y="27539"/>
                      <a:pt x="4348" y="31673"/>
                      <a:pt x="9636" y="31673"/>
                    </a:cubicBezTo>
                    <a:lnTo>
                      <a:pt x="9697" y="31673"/>
                    </a:lnTo>
                    <a:lnTo>
                      <a:pt x="9393" y="36506"/>
                    </a:lnTo>
                    <a:lnTo>
                      <a:pt x="5320" y="36506"/>
                    </a:lnTo>
                    <a:cubicBezTo>
                      <a:pt x="5320" y="36506"/>
                      <a:pt x="6627" y="41035"/>
                      <a:pt x="12828" y="41187"/>
                    </a:cubicBezTo>
                    <a:cubicBezTo>
                      <a:pt x="12960" y="41190"/>
                      <a:pt x="13090" y="41191"/>
                      <a:pt x="13218" y="41191"/>
                    </a:cubicBezTo>
                    <a:cubicBezTo>
                      <a:pt x="19114" y="41191"/>
                      <a:pt x="21065" y="37843"/>
                      <a:pt x="21065" y="37843"/>
                    </a:cubicBezTo>
                    <a:lnTo>
                      <a:pt x="18238" y="36323"/>
                    </a:lnTo>
                    <a:cubicBezTo>
                      <a:pt x="14560" y="36232"/>
                      <a:pt x="15077" y="29940"/>
                      <a:pt x="15077" y="29940"/>
                    </a:cubicBezTo>
                    <a:cubicBezTo>
                      <a:pt x="24865" y="28481"/>
                      <a:pt x="23436" y="18025"/>
                      <a:pt x="23436" y="12432"/>
                    </a:cubicBezTo>
                    <a:cubicBezTo>
                      <a:pt x="17387" y="10973"/>
                      <a:pt x="15168" y="4104"/>
                      <a:pt x="14408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7741;p132">
                <a:extLst>
                  <a:ext uri="{FF2B5EF4-FFF2-40B4-BE49-F238E27FC236}">
                    <a16:creationId xmlns:a16="http://schemas.microsoft.com/office/drawing/2014/main" id="{FB0AC8DC-90AD-7FBE-E0CB-98D15038E409}"/>
                  </a:ext>
                </a:extLst>
              </p:cNvPr>
              <p:cNvSpPr/>
              <p:nvPr/>
            </p:nvSpPr>
            <p:spPr>
              <a:xfrm>
                <a:off x="6473366" y="2352987"/>
                <a:ext cx="97579" cy="97540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3922" extrusionOk="0">
                    <a:moveTo>
                      <a:pt x="1976" y="1"/>
                    </a:moveTo>
                    <a:cubicBezTo>
                      <a:pt x="882" y="1"/>
                      <a:pt x="0" y="882"/>
                      <a:pt x="0" y="1976"/>
                    </a:cubicBezTo>
                    <a:cubicBezTo>
                      <a:pt x="0" y="3040"/>
                      <a:pt x="882" y="3922"/>
                      <a:pt x="1976" y="3922"/>
                    </a:cubicBezTo>
                    <a:cubicBezTo>
                      <a:pt x="3040" y="3922"/>
                      <a:pt x="3921" y="3040"/>
                      <a:pt x="3921" y="1976"/>
                    </a:cubicBezTo>
                    <a:cubicBezTo>
                      <a:pt x="3921" y="882"/>
                      <a:pt x="3040" y="1"/>
                      <a:pt x="1976" y="1"/>
                    </a:cubicBezTo>
                    <a:close/>
                  </a:path>
                </a:pathLst>
              </a:custGeom>
              <a:solidFill>
                <a:srgbClr val="7941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7742;p132">
                <a:extLst>
                  <a:ext uri="{FF2B5EF4-FFF2-40B4-BE49-F238E27FC236}">
                    <a16:creationId xmlns:a16="http://schemas.microsoft.com/office/drawing/2014/main" id="{92FA1F10-4CC2-4087-7E8D-D55EFC96608B}"/>
                  </a:ext>
                </a:extLst>
              </p:cNvPr>
              <p:cNvSpPr/>
              <p:nvPr/>
            </p:nvSpPr>
            <p:spPr>
              <a:xfrm>
                <a:off x="6794327" y="2295436"/>
                <a:ext cx="23590" cy="4442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2463" extrusionOk="0">
                    <a:moveTo>
                      <a:pt x="669" y="0"/>
                    </a:moveTo>
                    <a:cubicBezTo>
                      <a:pt x="304" y="0"/>
                      <a:pt x="0" y="547"/>
                      <a:pt x="0" y="1216"/>
                    </a:cubicBezTo>
                    <a:cubicBezTo>
                      <a:pt x="0" y="1915"/>
                      <a:pt x="304" y="2462"/>
                      <a:pt x="669" y="2462"/>
                    </a:cubicBezTo>
                    <a:cubicBezTo>
                      <a:pt x="1034" y="2462"/>
                      <a:pt x="1308" y="1915"/>
                      <a:pt x="1308" y="1216"/>
                    </a:cubicBezTo>
                    <a:cubicBezTo>
                      <a:pt x="1308" y="547"/>
                      <a:pt x="1034" y="0"/>
                      <a:pt x="6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7743;p132">
                <a:extLst>
                  <a:ext uri="{FF2B5EF4-FFF2-40B4-BE49-F238E27FC236}">
                    <a16:creationId xmlns:a16="http://schemas.microsoft.com/office/drawing/2014/main" id="{F92449B8-4AA6-0114-FF01-C6821D029E83}"/>
                  </a:ext>
                </a:extLst>
              </p:cNvPr>
              <p:cNvSpPr/>
              <p:nvPr/>
            </p:nvSpPr>
            <p:spPr>
              <a:xfrm>
                <a:off x="6474188" y="2212276"/>
                <a:ext cx="89363" cy="32734"/>
              </a:xfrm>
              <a:custGeom>
                <a:avLst/>
                <a:gdLst/>
                <a:ahLst/>
                <a:cxnLst/>
                <a:rect l="l" t="t" r="r" b="b"/>
                <a:pathLst>
                  <a:path w="4955" h="1815" extrusionOk="0">
                    <a:moveTo>
                      <a:pt x="2797" y="1"/>
                    </a:moveTo>
                    <a:cubicBezTo>
                      <a:pt x="2607" y="1"/>
                      <a:pt x="2413" y="18"/>
                      <a:pt x="2219" y="52"/>
                    </a:cubicBezTo>
                    <a:cubicBezTo>
                      <a:pt x="1733" y="143"/>
                      <a:pt x="1247" y="325"/>
                      <a:pt x="851" y="660"/>
                    </a:cubicBezTo>
                    <a:cubicBezTo>
                      <a:pt x="456" y="964"/>
                      <a:pt x="183" y="1359"/>
                      <a:pt x="0" y="1815"/>
                    </a:cubicBezTo>
                    <a:cubicBezTo>
                      <a:pt x="456" y="1663"/>
                      <a:pt x="851" y="1450"/>
                      <a:pt x="1247" y="1328"/>
                    </a:cubicBezTo>
                    <a:cubicBezTo>
                      <a:pt x="1611" y="1176"/>
                      <a:pt x="2007" y="1085"/>
                      <a:pt x="2402" y="1024"/>
                    </a:cubicBezTo>
                    <a:cubicBezTo>
                      <a:pt x="2927" y="919"/>
                      <a:pt x="3481" y="887"/>
                      <a:pt x="4094" y="887"/>
                    </a:cubicBezTo>
                    <a:cubicBezTo>
                      <a:pt x="4368" y="887"/>
                      <a:pt x="4654" y="893"/>
                      <a:pt x="4955" y="903"/>
                    </a:cubicBezTo>
                    <a:cubicBezTo>
                      <a:pt x="4621" y="508"/>
                      <a:pt x="4165" y="265"/>
                      <a:pt x="3709" y="143"/>
                    </a:cubicBezTo>
                    <a:cubicBezTo>
                      <a:pt x="3424" y="48"/>
                      <a:pt x="3115" y="1"/>
                      <a:pt x="2797" y="1"/>
                    </a:cubicBezTo>
                    <a:close/>
                  </a:path>
                </a:pathLst>
              </a:custGeom>
              <a:solidFill>
                <a:srgbClr val="42231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7744;p132">
                <a:extLst>
                  <a:ext uri="{FF2B5EF4-FFF2-40B4-BE49-F238E27FC236}">
                    <a16:creationId xmlns:a16="http://schemas.microsoft.com/office/drawing/2014/main" id="{8746FC5A-536E-6A23-AF33-A4C5C004AB98}"/>
                  </a:ext>
                </a:extLst>
              </p:cNvPr>
              <p:cNvSpPr/>
              <p:nvPr/>
            </p:nvSpPr>
            <p:spPr>
              <a:xfrm>
                <a:off x="6770215" y="2212565"/>
                <a:ext cx="71815" cy="32445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1799" extrusionOk="0">
                    <a:moveTo>
                      <a:pt x="1941" y="1"/>
                    </a:moveTo>
                    <a:cubicBezTo>
                      <a:pt x="1892" y="1"/>
                      <a:pt x="1843" y="2"/>
                      <a:pt x="1793" y="5"/>
                    </a:cubicBezTo>
                    <a:cubicBezTo>
                      <a:pt x="1307" y="66"/>
                      <a:pt x="851" y="279"/>
                      <a:pt x="547" y="613"/>
                    </a:cubicBezTo>
                    <a:cubicBezTo>
                      <a:pt x="243" y="948"/>
                      <a:pt x="30" y="1343"/>
                      <a:pt x="0" y="1799"/>
                    </a:cubicBezTo>
                    <a:cubicBezTo>
                      <a:pt x="760" y="1343"/>
                      <a:pt x="1307" y="1008"/>
                      <a:pt x="1915" y="978"/>
                    </a:cubicBezTo>
                    <a:cubicBezTo>
                      <a:pt x="1988" y="970"/>
                      <a:pt x="2064" y="966"/>
                      <a:pt x="2141" y="966"/>
                    </a:cubicBezTo>
                    <a:cubicBezTo>
                      <a:pt x="2354" y="966"/>
                      <a:pt x="2582" y="994"/>
                      <a:pt x="2827" y="1039"/>
                    </a:cubicBezTo>
                    <a:cubicBezTo>
                      <a:pt x="3009" y="1069"/>
                      <a:pt x="3192" y="1130"/>
                      <a:pt x="3374" y="1160"/>
                    </a:cubicBezTo>
                    <a:cubicBezTo>
                      <a:pt x="3556" y="1191"/>
                      <a:pt x="3739" y="1252"/>
                      <a:pt x="3982" y="1282"/>
                    </a:cubicBezTo>
                    <a:cubicBezTo>
                      <a:pt x="3800" y="887"/>
                      <a:pt x="3496" y="553"/>
                      <a:pt x="3131" y="340"/>
                    </a:cubicBezTo>
                    <a:cubicBezTo>
                      <a:pt x="2803" y="121"/>
                      <a:pt x="2377" y="1"/>
                      <a:pt x="1941" y="1"/>
                    </a:cubicBezTo>
                    <a:close/>
                  </a:path>
                </a:pathLst>
              </a:custGeom>
              <a:solidFill>
                <a:srgbClr val="42231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7745;p132">
                <a:extLst>
                  <a:ext uri="{FF2B5EF4-FFF2-40B4-BE49-F238E27FC236}">
                    <a16:creationId xmlns:a16="http://schemas.microsoft.com/office/drawing/2014/main" id="{DF869CBA-805F-A6D5-FCDC-EF08DEE4C551}"/>
                  </a:ext>
                </a:extLst>
              </p:cNvPr>
              <p:cNvSpPr/>
              <p:nvPr/>
            </p:nvSpPr>
            <p:spPr>
              <a:xfrm>
                <a:off x="6651815" y="2276968"/>
                <a:ext cx="85522" cy="118869"/>
              </a:xfrm>
              <a:custGeom>
                <a:avLst/>
                <a:gdLst/>
                <a:ahLst/>
                <a:cxnLst/>
                <a:rect l="l" t="t" r="r" b="b"/>
                <a:pathLst>
                  <a:path w="4742" h="6591" extrusionOk="0">
                    <a:moveTo>
                      <a:pt x="3331" y="0"/>
                    </a:moveTo>
                    <a:cubicBezTo>
                      <a:pt x="3120" y="0"/>
                      <a:pt x="2894" y="175"/>
                      <a:pt x="2948" y="447"/>
                    </a:cubicBezTo>
                    <a:cubicBezTo>
                      <a:pt x="3257" y="2161"/>
                      <a:pt x="3592" y="3849"/>
                      <a:pt x="3929" y="5559"/>
                    </a:cubicBezTo>
                    <a:lnTo>
                      <a:pt x="3929" y="5559"/>
                    </a:lnTo>
                    <a:lnTo>
                      <a:pt x="486" y="5857"/>
                    </a:lnTo>
                    <a:cubicBezTo>
                      <a:pt x="19" y="5915"/>
                      <a:pt x="0" y="6590"/>
                      <a:pt x="430" y="6590"/>
                    </a:cubicBezTo>
                    <a:cubicBezTo>
                      <a:pt x="448" y="6590"/>
                      <a:pt x="467" y="6589"/>
                      <a:pt x="486" y="6587"/>
                    </a:cubicBezTo>
                    <a:lnTo>
                      <a:pt x="4346" y="6252"/>
                    </a:lnTo>
                    <a:cubicBezTo>
                      <a:pt x="4589" y="6222"/>
                      <a:pt x="4741" y="6039"/>
                      <a:pt x="4711" y="5766"/>
                    </a:cubicBezTo>
                    <a:cubicBezTo>
                      <a:pt x="4346" y="3942"/>
                      <a:pt x="4012" y="2088"/>
                      <a:pt x="3647" y="264"/>
                    </a:cubicBezTo>
                    <a:cubicBezTo>
                      <a:pt x="3610" y="80"/>
                      <a:pt x="3474" y="0"/>
                      <a:pt x="33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7746;p132">
                <a:extLst>
                  <a:ext uri="{FF2B5EF4-FFF2-40B4-BE49-F238E27FC236}">
                    <a16:creationId xmlns:a16="http://schemas.microsoft.com/office/drawing/2014/main" id="{867FAD5C-C06C-D982-6EE6-E3633E37D557}"/>
                  </a:ext>
                </a:extLst>
              </p:cNvPr>
              <p:cNvSpPr/>
              <p:nvPr/>
            </p:nvSpPr>
            <p:spPr>
              <a:xfrm>
                <a:off x="6742279" y="2352987"/>
                <a:ext cx="97579" cy="97540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3922" extrusionOk="0">
                    <a:moveTo>
                      <a:pt x="1976" y="1"/>
                    </a:moveTo>
                    <a:cubicBezTo>
                      <a:pt x="882" y="1"/>
                      <a:pt x="0" y="882"/>
                      <a:pt x="0" y="1976"/>
                    </a:cubicBezTo>
                    <a:cubicBezTo>
                      <a:pt x="0" y="3040"/>
                      <a:pt x="882" y="3922"/>
                      <a:pt x="1976" y="3922"/>
                    </a:cubicBezTo>
                    <a:cubicBezTo>
                      <a:pt x="3040" y="3922"/>
                      <a:pt x="3921" y="3040"/>
                      <a:pt x="3921" y="1976"/>
                    </a:cubicBezTo>
                    <a:cubicBezTo>
                      <a:pt x="3921" y="882"/>
                      <a:pt x="3040" y="1"/>
                      <a:pt x="1976" y="1"/>
                    </a:cubicBezTo>
                    <a:close/>
                  </a:path>
                </a:pathLst>
              </a:custGeom>
              <a:solidFill>
                <a:srgbClr val="7941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7747;p132">
                <a:extLst>
                  <a:ext uri="{FF2B5EF4-FFF2-40B4-BE49-F238E27FC236}">
                    <a16:creationId xmlns:a16="http://schemas.microsoft.com/office/drawing/2014/main" id="{8D6F5AD1-615F-8E46-9211-A20B59931A7A}"/>
                  </a:ext>
                </a:extLst>
              </p:cNvPr>
              <p:cNvSpPr/>
              <p:nvPr/>
            </p:nvSpPr>
            <p:spPr>
              <a:xfrm>
                <a:off x="6870525" y="2303083"/>
                <a:ext cx="82185" cy="86514"/>
              </a:xfrm>
              <a:custGeom>
                <a:avLst/>
                <a:gdLst/>
                <a:ahLst/>
                <a:cxnLst/>
                <a:rect l="l" t="t" r="r" b="b"/>
                <a:pathLst>
                  <a:path w="4557" h="4797" extrusionOk="0">
                    <a:moveTo>
                      <a:pt x="3554" y="0"/>
                    </a:moveTo>
                    <a:cubicBezTo>
                      <a:pt x="3545" y="0"/>
                      <a:pt x="3536" y="1"/>
                      <a:pt x="3526" y="2"/>
                    </a:cubicBezTo>
                    <a:cubicBezTo>
                      <a:pt x="1125" y="123"/>
                      <a:pt x="1" y="2312"/>
                      <a:pt x="244" y="4591"/>
                    </a:cubicBezTo>
                    <a:cubicBezTo>
                      <a:pt x="259" y="4728"/>
                      <a:pt x="365" y="4797"/>
                      <a:pt x="464" y="4797"/>
                    </a:cubicBezTo>
                    <a:cubicBezTo>
                      <a:pt x="563" y="4797"/>
                      <a:pt x="654" y="4728"/>
                      <a:pt x="639" y="4591"/>
                    </a:cubicBezTo>
                    <a:cubicBezTo>
                      <a:pt x="578" y="4014"/>
                      <a:pt x="608" y="3406"/>
                      <a:pt x="760" y="2859"/>
                    </a:cubicBezTo>
                    <a:cubicBezTo>
                      <a:pt x="1308" y="2465"/>
                      <a:pt x="1961" y="2274"/>
                      <a:pt x="2622" y="2274"/>
                    </a:cubicBezTo>
                    <a:cubicBezTo>
                      <a:pt x="3137" y="2274"/>
                      <a:pt x="3656" y="2390"/>
                      <a:pt x="4134" y="2616"/>
                    </a:cubicBezTo>
                    <a:cubicBezTo>
                      <a:pt x="4168" y="2633"/>
                      <a:pt x="4202" y="2640"/>
                      <a:pt x="4233" y="2640"/>
                    </a:cubicBezTo>
                    <a:cubicBezTo>
                      <a:pt x="4428" y="2640"/>
                      <a:pt x="4556" y="2356"/>
                      <a:pt x="4347" y="2251"/>
                    </a:cubicBezTo>
                    <a:cubicBezTo>
                      <a:pt x="3800" y="2001"/>
                      <a:pt x="3196" y="1863"/>
                      <a:pt x="2593" y="1863"/>
                    </a:cubicBezTo>
                    <a:cubicBezTo>
                      <a:pt x="2026" y="1863"/>
                      <a:pt x="1459" y="1985"/>
                      <a:pt x="943" y="2251"/>
                    </a:cubicBezTo>
                    <a:cubicBezTo>
                      <a:pt x="1399" y="1248"/>
                      <a:pt x="2219" y="488"/>
                      <a:pt x="3526" y="397"/>
                    </a:cubicBezTo>
                    <a:cubicBezTo>
                      <a:pt x="3791" y="397"/>
                      <a:pt x="3800" y="0"/>
                      <a:pt x="35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7748;p132">
                <a:extLst>
                  <a:ext uri="{FF2B5EF4-FFF2-40B4-BE49-F238E27FC236}">
                    <a16:creationId xmlns:a16="http://schemas.microsoft.com/office/drawing/2014/main" id="{C1D1C2BC-96AF-79A6-C2BC-D6581CEB2C62}"/>
                  </a:ext>
                </a:extLst>
              </p:cNvPr>
              <p:cNvSpPr/>
              <p:nvPr/>
            </p:nvSpPr>
            <p:spPr>
              <a:xfrm>
                <a:off x="6323848" y="2286779"/>
                <a:ext cx="122404" cy="118941"/>
              </a:xfrm>
              <a:custGeom>
                <a:avLst/>
                <a:gdLst/>
                <a:ahLst/>
                <a:cxnLst/>
                <a:rect l="l" t="t" r="r" b="b"/>
                <a:pathLst>
                  <a:path w="6787" h="6595" extrusionOk="0">
                    <a:moveTo>
                      <a:pt x="3749" y="0"/>
                    </a:moveTo>
                    <a:cubicBezTo>
                      <a:pt x="3157" y="0"/>
                      <a:pt x="2539" y="227"/>
                      <a:pt x="1953" y="845"/>
                    </a:cubicBezTo>
                    <a:cubicBezTo>
                      <a:pt x="0" y="2936"/>
                      <a:pt x="2205" y="6595"/>
                      <a:pt x="5661" y="6595"/>
                    </a:cubicBezTo>
                    <a:cubicBezTo>
                      <a:pt x="6023" y="6595"/>
                      <a:pt x="6400" y="6555"/>
                      <a:pt x="6786" y="6468"/>
                    </a:cubicBezTo>
                    <a:lnTo>
                      <a:pt x="6786" y="1696"/>
                    </a:lnTo>
                    <a:cubicBezTo>
                      <a:pt x="6786" y="1696"/>
                      <a:pt x="5368" y="0"/>
                      <a:pt x="3749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7749;p132">
                <a:extLst>
                  <a:ext uri="{FF2B5EF4-FFF2-40B4-BE49-F238E27FC236}">
                    <a16:creationId xmlns:a16="http://schemas.microsoft.com/office/drawing/2014/main" id="{5A72A4A4-E6BC-7578-0C32-60BFD77C8B82}"/>
                  </a:ext>
                </a:extLst>
              </p:cNvPr>
              <p:cNvSpPr/>
              <p:nvPr/>
            </p:nvSpPr>
            <p:spPr>
              <a:xfrm>
                <a:off x="6490636" y="2295436"/>
                <a:ext cx="23590" cy="4442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2463" extrusionOk="0">
                    <a:moveTo>
                      <a:pt x="639" y="0"/>
                    </a:moveTo>
                    <a:cubicBezTo>
                      <a:pt x="274" y="0"/>
                      <a:pt x="0" y="547"/>
                      <a:pt x="0" y="1216"/>
                    </a:cubicBezTo>
                    <a:cubicBezTo>
                      <a:pt x="0" y="1915"/>
                      <a:pt x="274" y="2462"/>
                      <a:pt x="639" y="2462"/>
                    </a:cubicBezTo>
                    <a:cubicBezTo>
                      <a:pt x="1003" y="2462"/>
                      <a:pt x="1307" y="1915"/>
                      <a:pt x="1307" y="1216"/>
                    </a:cubicBezTo>
                    <a:cubicBezTo>
                      <a:pt x="1307" y="547"/>
                      <a:pt x="1003" y="0"/>
                      <a:pt x="6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7750;p132">
                <a:extLst>
                  <a:ext uri="{FF2B5EF4-FFF2-40B4-BE49-F238E27FC236}">
                    <a16:creationId xmlns:a16="http://schemas.microsoft.com/office/drawing/2014/main" id="{8AF3EF2C-D3F5-D521-5957-CB118EF4A345}"/>
                  </a:ext>
                </a:extLst>
              </p:cNvPr>
              <p:cNvSpPr/>
              <p:nvPr/>
            </p:nvSpPr>
            <p:spPr>
              <a:xfrm>
                <a:off x="6355842" y="2303083"/>
                <a:ext cx="82185" cy="86514"/>
              </a:xfrm>
              <a:custGeom>
                <a:avLst/>
                <a:gdLst/>
                <a:ahLst/>
                <a:cxnLst/>
                <a:rect l="l" t="t" r="r" b="b"/>
                <a:pathLst>
                  <a:path w="4557" h="4797" extrusionOk="0">
                    <a:moveTo>
                      <a:pt x="1003" y="0"/>
                    </a:moveTo>
                    <a:cubicBezTo>
                      <a:pt x="757" y="0"/>
                      <a:pt x="766" y="397"/>
                      <a:pt x="1030" y="397"/>
                    </a:cubicBezTo>
                    <a:cubicBezTo>
                      <a:pt x="2337" y="488"/>
                      <a:pt x="3158" y="1248"/>
                      <a:pt x="3614" y="2251"/>
                    </a:cubicBezTo>
                    <a:cubicBezTo>
                      <a:pt x="3098" y="1985"/>
                      <a:pt x="2531" y="1863"/>
                      <a:pt x="1963" y="1863"/>
                    </a:cubicBezTo>
                    <a:cubicBezTo>
                      <a:pt x="1361" y="1863"/>
                      <a:pt x="757" y="2001"/>
                      <a:pt x="210" y="2251"/>
                    </a:cubicBezTo>
                    <a:cubicBezTo>
                      <a:pt x="0" y="2356"/>
                      <a:pt x="129" y="2640"/>
                      <a:pt x="324" y="2640"/>
                    </a:cubicBezTo>
                    <a:cubicBezTo>
                      <a:pt x="355" y="2640"/>
                      <a:pt x="389" y="2633"/>
                      <a:pt x="422" y="2616"/>
                    </a:cubicBezTo>
                    <a:cubicBezTo>
                      <a:pt x="901" y="2390"/>
                      <a:pt x="1420" y="2274"/>
                      <a:pt x="1934" y="2274"/>
                    </a:cubicBezTo>
                    <a:cubicBezTo>
                      <a:pt x="2596" y="2274"/>
                      <a:pt x="3249" y="2465"/>
                      <a:pt x="3796" y="2859"/>
                    </a:cubicBezTo>
                    <a:cubicBezTo>
                      <a:pt x="3948" y="3406"/>
                      <a:pt x="3979" y="4014"/>
                      <a:pt x="3918" y="4591"/>
                    </a:cubicBezTo>
                    <a:cubicBezTo>
                      <a:pt x="3903" y="4728"/>
                      <a:pt x="3994" y="4797"/>
                      <a:pt x="4093" y="4797"/>
                    </a:cubicBezTo>
                    <a:cubicBezTo>
                      <a:pt x="4192" y="4797"/>
                      <a:pt x="4298" y="4728"/>
                      <a:pt x="4313" y="4591"/>
                    </a:cubicBezTo>
                    <a:cubicBezTo>
                      <a:pt x="4556" y="2312"/>
                      <a:pt x="3432" y="123"/>
                      <a:pt x="1030" y="2"/>
                    </a:cubicBezTo>
                    <a:cubicBezTo>
                      <a:pt x="1021" y="1"/>
                      <a:pt x="1012" y="0"/>
                      <a:pt x="10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46" name="Google Shape;7751;p132">
              <a:extLst>
                <a:ext uri="{FF2B5EF4-FFF2-40B4-BE49-F238E27FC236}">
                  <a16:creationId xmlns:a16="http://schemas.microsoft.com/office/drawing/2014/main" id="{998A8A33-504A-4AA2-9555-448CF4FB6E20}"/>
                </a:ext>
              </a:extLst>
            </p:cNvPr>
            <p:cNvSpPr/>
            <p:nvPr/>
          </p:nvSpPr>
          <p:spPr>
            <a:xfrm>
              <a:off x="5666435" y="4251736"/>
              <a:ext cx="2752466" cy="162279"/>
            </a:xfrm>
            <a:custGeom>
              <a:avLst/>
              <a:gdLst/>
              <a:ahLst/>
              <a:cxnLst/>
              <a:rect l="l" t="t" r="r" b="b"/>
              <a:pathLst>
                <a:path w="152618" h="8998" extrusionOk="0">
                  <a:moveTo>
                    <a:pt x="76324" y="1"/>
                  </a:moveTo>
                  <a:cubicBezTo>
                    <a:pt x="34165" y="1"/>
                    <a:pt x="0" y="2007"/>
                    <a:pt x="0" y="4499"/>
                  </a:cubicBezTo>
                  <a:cubicBezTo>
                    <a:pt x="0" y="6992"/>
                    <a:pt x="34165" y="8998"/>
                    <a:pt x="76324" y="8998"/>
                  </a:cubicBezTo>
                  <a:cubicBezTo>
                    <a:pt x="118452" y="8998"/>
                    <a:pt x="152617" y="6992"/>
                    <a:pt x="152617" y="4499"/>
                  </a:cubicBezTo>
                  <a:cubicBezTo>
                    <a:pt x="152617" y="2007"/>
                    <a:pt x="118452" y="1"/>
                    <a:pt x="76324" y="1"/>
                  </a:cubicBezTo>
                  <a:close/>
                </a:path>
              </a:pathLst>
            </a:custGeom>
            <a:solidFill>
              <a:srgbClr val="FFCA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7752;p132">
              <a:extLst>
                <a:ext uri="{FF2B5EF4-FFF2-40B4-BE49-F238E27FC236}">
                  <a16:creationId xmlns:a16="http://schemas.microsoft.com/office/drawing/2014/main" id="{7E243E09-D7AE-5AF5-4146-BB70813FBA29}"/>
                </a:ext>
              </a:extLst>
            </p:cNvPr>
            <p:cNvSpPr/>
            <p:nvPr/>
          </p:nvSpPr>
          <p:spPr>
            <a:xfrm>
              <a:off x="5806766" y="4297798"/>
              <a:ext cx="240677" cy="25231"/>
            </a:xfrm>
            <a:custGeom>
              <a:avLst/>
              <a:gdLst/>
              <a:ahLst/>
              <a:cxnLst/>
              <a:rect l="l" t="t" r="r" b="b"/>
              <a:pathLst>
                <a:path w="13345" h="1399" extrusionOk="0">
                  <a:moveTo>
                    <a:pt x="304" y="0"/>
                  </a:moveTo>
                  <a:cubicBezTo>
                    <a:pt x="1" y="730"/>
                    <a:pt x="153" y="1398"/>
                    <a:pt x="153" y="1398"/>
                  </a:cubicBezTo>
                  <a:lnTo>
                    <a:pt x="13344" y="1398"/>
                  </a:lnTo>
                  <a:lnTo>
                    <a:pt x="13344" y="0"/>
                  </a:ln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7753;p132">
              <a:extLst>
                <a:ext uri="{FF2B5EF4-FFF2-40B4-BE49-F238E27FC236}">
                  <a16:creationId xmlns:a16="http://schemas.microsoft.com/office/drawing/2014/main" id="{EE3ACD80-60C7-18C2-3FB4-6B3F5C8326FF}"/>
                </a:ext>
              </a:extLst>
            </p:cNvPr>
            <p:cNvSpPr/>
            <p:nvPr/>
          </p:nvSpPr>
          <p:spPr>
            <a:xfrm>
              <a:off x="5812248" y="4251195"/>
              <a:ext cx="111294" cy="46602"/>
            </a:xfrm>
            <a:custGeom>
              <a:avLst/>
              <a:gdLst/>
              <a:ahLst/>
              <a:cxnLst/>
              <a:rect l="l" t="t" r="r" b="b"/>
              <a:pathLst>
                <a:path w="6171" h="2584" extrusionOk="0">
                  <a:moveTo>
                    <a:pt x="5107" y="0"/>
                  </a:moveTo>
                  <a:cubicBezTo>
                    <a:pt x="4408" y="456"/>
                    <a:pt x="3648" y="760"/>
                    <a:pt x="2858" y="851"/>
                  </a:cubicBezTo>
                  <a:cubicBezTo>
                    <a:pt x="1034" y="1064"/>
                    <a:pt x="274" y="1855"/>
                    <a:pt x="0" y="2584"/>
                  </a:cubicBezTo>
                  <a:lnTo>
                    <a:pt x="6171" y="2584"/>
                  </a:lnTo>
                  <a:cubicBezTo>
                    <a:pt x="6049" y="1429"/>
                    <a:pt x="5533" y="548"/>
                    <a:pt x="5107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7754;p132">
              <a:extLst>
                <a:ext uri="{FF2B5EF4-FFF2-40B4-BE49-F238E27FC236}">
                  <a16:creationId xmlns:a16="http://schemas.microsoft.com/office/drawing/2014/main" id="{B8EF8F6B-4C76-49A6-464C-453E5637FCEF}"/>
                </a:ext>
              </a:extLst>
            </p:cNvPr>
            <p:cNvSpPr/>
            <p:nvPr/>
          </p:nvSpPr>
          <p:spPr>
            <a:xfrm>
              <a:off x="5904335" y="4166773"/>
              <a:ext cx="144208" cy="131024"/>
            </a:xfrm>
            <a:custGeom>
              <a:avLst/>
              <a:gdLst/>
              <a:ahLst/>
              <a:cxnLst/>
              <a:rect l="l" t="t" r="r" b="b"/>
              <a:pathLst>
                <a:path w="7996" h="7265" extrusionOk="0">
                  <a:moveTo>
                    <a:pt x="4226" y="0"/>
                  </a:moveTo>
                  <a:cubicBezTo>
                    <a:pt x="4226" y="0"/>
                    <a:pt x="2493" y="3131"/>
                    <a:pt x="1" y="4712"/>
                  </a:cubicBezTo>
                  <a:cubicBezTo>
                    <a:pt x="427" y="5229"/>
                    <a:pt x="943" y="6110"/>
                    <a:pt x="1065" y="7265"/>
                  </a:cubicBezTo>
                  <a:lnTo>
                    <a:pt x="7934" y="7265"/>
                  </a:lnTo>
                  <a:lnTo>
                    <a:pt x="7995" y="1034"/>
                  </a:lnTo>
                  <a:lnTo>
                    <a:pt x="422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7755;p132">
              <a:extLst>
                <a:ext uri="{FF2B5EF4-FFF2-40B4-BE49-F238E27FC236}">
                  <a16:creationId xmlns:a16="http://schemas.microsoft.com/office/drawing/2014/main" id="{280E1495-3986-E3CA-1FDA-598E117420C6}"/>
                </a:ext>
              </a:extLst>
            </p:cNvPr>
            <p:cNvSpPr/>
            <p:nvPr/>
          </p:nvSpPr>
          <p:spPr>
            <a:xfrm>
              <a:off x="6208044" y="4292856"/>
              <a:ext cx="186951" cy="63844"/>
            </a:xfrm>
            <a:custGeom>
              <a:avLst/>
              <a:gdLst/>
              <a:ahLst/>
              <a:cxnLst/>
              <a:rect l="l" t="t" r="r" b="b"/>
              <a:pathLst>
                <a:path w="10366" h="3540" extrusionOk="0">
                  <a:moveTo>
                    <a:pt x="0" y="0"/>
                  </a:moveTo>
                  <a:cubicBezTo>
                    <a:pt x="0" y="183"/>
                    <a:pt x="0" y="365"/>
                    <a:pt x="0" y="517"/>
                  </a:cubicBezTo>
                  <a:cubicBezTo>
                    <a:pt x="61" y="1125"/>
                    <a:pt x="183" y="1763"/>
                    <a:pt x="578" y="2189"/>
                  </a:cubicBezTo>
                  <a:cubicBezTo>
                    <a:pt x="882" y="2554"/>
                    <a:pt x="1338" y="2736"/>
                    <a:pt x="1794" y="2888"/>
                  </a:cubicBezTo>
                  <a:cubicBezTo>
                    <a:pt x="3114" y="3341"/>
                    <a:pt x="4512" y="3539"/>
                    <a:pt x="5912" y="3539"/>
                  </a:cubicBezTo>
                  <a:cubicBezTo>
                    <a:pt x="6670" y="3539"/>
                    <a:pt x="7429" y="3481"/>
                    <a:pt x="8177" y="3374"/>
                  </a:cubicBezTo>
                  <a:cubicBezTo>
                    <a:pt x="8633" y="3314"/>
                    <a:pt x="9058" y="3222"/>
                    <a:pt x="9453" y="3010"/>
                  </a:cubicBezTo>
                  <a:cubicBezTo>
                    <a:pt x="9879" y="2797"/>
                    <a:pt x="10213" y="2463"/>
                    <a:pt x="10304" y="2007"/>
                  </a:cubicBezTo>
                  <a:cubicBezTo>
                    <a:pt x="10365" y="1703"/>
                    <a:pt x="10274" y="1399"/>
                    <a:pt x="10152" y="1125"/>
                  </a:cubicBezTo>
                  <a:cubicBezTo>
                    <a:pt x="9094" y="1776"/>
                    <a:pt x="7649" y="2112"/>
                    <a:pt x="6529" y="2112"/>
                  </a:cubicBezTo>
                  <a:cubicBezTo>
                    <a:pt x="6395" y="2112"/>
                    <a:pt x="6264" y="2108"/>
                    <a:pt x="6140" y="2098"/>
                  </a:cubicBezTo>
                  <a:cubicBezTo>
                    <a:pt x="4620" y="1946"/>
                    <a:pt x="3101" y="1429"/>
                    <a:pt x="1733" y="821"/>
                  </a:cubicBezTo>
                  <a:cubicBezTo>
                    <a:pt x="1186" y="608"/>
                    <a:pt x="638" y="365"/>
                    <a:pt x="122" y="92"/>
                  </a:cubicBezTo>
                  <a:cubicBezTo>
                    <a:pt x="91" y="61"/>
                    <a:pt x="61" y="31"/>
                    <a:pt x="0" y="0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7756;p132">
              <a:extLst>
                <a:ext uri="{FF2B5EF4-FFF2-40B4-BE49-F238E27FC236}">
                  <a16:creationId xmlns:a16="http://schemas.microsoft.com/office/drawing/2014/main" id="{2CB2208D-7FB7-E66C-0AD0-C41DA0E74387}"/>
                </a:ext>
              </a:extLst>
            </p:cNvPr>
            <p:cNvSpPr/>
            <p:nvPr/>
          </p:nvSpPr>
          <p:spPr>
            <a:xfrm>
              <a:off x="6204744" y="4158892"/>
              <a:ext cx="129942" cy="163036"/>
            </a:xfrm>
            <a:custGeom>
              <a:avLst/>
              <a:gdLst/>
              <a:ahLst/>
              <a:cxnLst/>
              <a:rect l="l" t="t" r="r" b="b"/>
              <a:pathLst>
                <a:path w="7205" h="9040" extrusionOk="0">
                  <a:moveTo>
                    <a:pt x="1842" y="0"/>
                  </a:moveTo>
                  <a:cubicBezTo>
                    <a:pt x="1363" y="0"/>
                    <a:pt x="900" y="50"/>
                    <a:pt x="578" y="255"/>
                  </a:cubicBezTo>
                  <a:cubicBezTo>
                    <a:pt x="1" y="620"/>
                    <a:pt x="92" y="1319"/>
                    <a:pt x="153" y="1896"/>
                  </a:cubicBezTo>
                  <a:cubicBezTo>
                    <a:pt x="305" y="3720"/>
                    <a:pt x="214" y="5605"/>
                    <a:pt x="183" y="7428"/>
                  </a:cubicBezTo>
                  <a:cubicBezTo>
                    <a:pt x="244" y="7459"/>
                    <a:pt x="274" y="7489"/>
                    <a:pt x="305" y="7489"/>
                  </a:cubicBezTo>
                  <a:cubicBezTo>
                    <a:pt x="821" y="7763"/>
                    <a:pt x="1369" y="8036"/>
                    <a:pt x="1916" y="8249"/>
                  </a:cubicBezTo>
                  <a:cubicBezTo>
                    <a:pt x="2584" y="8553"/>
                    <a:pt x="3314" y="8827"/>
                    <a:pt x="4043" y="9039"/>
                  </a:cubicBezTo>
                  <a:cubicBezTo>
                    <a:pt x="4530" y="7155"/>
                    <a:pt x="6171" y="6638"/>
                    <a:pt x="7205" y="6486"/>
                  </a:cubicBezTo>
                  <a:cubicBezTo>
                    <a:pt x="6445" y="5969"/>
                    <a:pt x="5806" y="5362"/>
                    <a:pt x="5411" y="4571"/>
                  </a:cubicBezTo>
                  <a:cubicBezTo>
                    <a:pt x="5198" y="4146"/>
                    <a:pt x="5077" y="3690"/>
                    <a:pt x="4925" y="3234"/>
                  </a:cubicBezTo>
                  <a:cubicBezTo>
                    <a:pt x="4621" y="2261"/>
                    <a:pt x="4226" y="1258"/>
                    <a:pt x="3770" y="316"/>
                  </a:cubicBezTo>
                  <a:cubicBezTo>
                    <a:pt x="3739" y="255"/>
                    <a:pt x="3679" y="164"/>
                    <a:pt x="3618" y="103"/>
                  </a:cubicBezTo>
                  <a:cubicBezTo>
                    <a:pt x="3527" y="42"/>
                    <a:pt x="3405" y="42"/>
                    <a:pt x="3284" y="42"/>
                  </a:cubicBezTo>
                  <a:cubicBezTo>
                    <a:pt x="3236" y="44"/>
                    <a:pt x="3187" y="45"/>
                    <a:pt x="3136" y="45"/>
                  </a:cubicBezTo>
                  <a:cubicBezTo>
                    <a:pt x="2762" y="45"/>
                    <a:pt x="2295" y="0"/>
                    <a:pt x="18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7757;p132">
              <a:extLst>
                <a:ext uri="{FF2B5EF4-FFF2-40B4-BE49-F238E27FC236}">
                  <a16:creationId xmlns:a16="http://schemas.microsoft.com/office/drawing/2014/main" id="{6AC36BA1-8C97-033A-236C-29863EDEA1FF}"/>
                </a:ext>
              </a:extLst>
            </p:cNvPr>
            <p:cNvSpPr/>
            <p:nvPr/>
          </p:nvSpPr>
          <p:spPr>
            <a:xfrm>
              <a:off x="6277660" y="4275867"/>
              <a:ext cx="112935" cy="55097"/>
            </a:xfrm>
            <a:custGeom>
              <a:avLst/>
              <a:gdLst/>
              <a:ahLst/>
              <a:cxnLst/>
              <a:rect l="l" t="t" r="r" b="b"/>
              <a:pathLst>
                <a:path w="6262" h="3055" extrusionOk="0">
                  <a:moveTo>
                    <a:pt x="3162" y="0"/>
                  </a:moveTo>
                  <a:cubicBezTo>
                    <a:pt x="2128" y="152"/>
                    <a:pt x="487" y="669"/>
                    <a:pt x="0" y="2553"/>
                  </a:cubicBezTo>
                  <a:cubicBezTo>
                    <a:pt x="730" y="2797"/>
                    <a:pt x="1490" y="2979"/>
                    <a:pt x="2280" y="3040"/>
                  </a:cubicBezTo>
                  <a:cubicBezTo>
                    <a:pt x="2404" y="3050"/>
                    <a:pt x="2535" y="3054"/>
                    <a:pt x="2669" y="3054"/>
                  </a:cubicBezTo>
                  <a:cubicBezTo>
                    <a:pt x="3789" y="3054"/>
                    <a:pt x="5231" y="2718"/>
                    <a:pt x="6262" y="2067"/>
                  </a:cubicBezTo>
                  <a:cubicBezTo>
                    <a:pt x="6171" y="1854"/>
                    <a:pt x="5988" y="1642"/>
                    <a:pt x="5806" y="1490"/>
                  </a:cubicBezTo>
                  <a:cubicBezTo>
                    <a:pt x="5380" y="1125"/>
                    <a:pt x="4864" y="912"/>
                    <a:pt x="4377" y="669"/>
                  </a:cubicBezTo>
                  <a:cubicBezTo>
                    <a:pt x="3952" y="487"/>
                    <a:pt x="3526" y="243"/>
                    <a:pt x="3162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7758;p132">
              <a:extLst>
                <a:ext uri="{FF2B5EF4-FFF2-40B4-BE49-F238E27FC236}">
                  <a16:creationId xmlns:a16="http://schemas.microsoft.com/office/drawing/2014/main" id="{6333D07C-3EE9-A8B9-C493-7474AAACC9C6}"/>
                </a:ext>
              </a:extLst>
            </p:cNvPr>
            <p:cNvSpPr/>
            <p:nvPr/>
          </p:nvSpPr>
          <p:spPr>
            <a:xfrm>
              <a:off x="6267632" y="4259473"/>
              <a:ext cx="54718" cy="29884"/>
            </a:xfrm>
            <a:custGeom>
              <a:avLst/>
              <a:gdLst/>
              <a:ahLst/>
              <a:cxnLst/>
              <a:rect l="l" t="t" r="r" b="b"/>
              <a:pathLst>
                <a:path w="3034" h="1657" extrusionOk="0">
                  <a:moveTo>
                    <a:pt x="277" y="1453"/>
                  </a:moveTo>
                  <a:lnTo>
                    <a:pt x="277" y="1453"/>
                  </a:lnTo>
                  <a:cubicBezTo>
                    <a:pt x="279" y="1454"/>
                    <a:pt x="281" y="1455"/>
                    <a:pt x="283" y="1456"/>
                  </a:cubicBezTo>
                  <a:cubicBezTo>
                    <a:pt x="283" y="1460"/>
                    <a:pt x="283" y="1463"/>
                    <a:pt x="283" y="1467"/>
                  </a:cubicBezTo>
                  <a:lnTo>
                    <a:pt x="283" y="1467"/>
                  </a:lnTo>
                  <a:cubicBezTo>
                    <a:pt x="281" y="1462"/>
                    <a:pt x="279" y="1458"/>
                    <a:pt x="277" y="1453"/>
                  </a:cubicBezTo>
                  <a:close/>
                  <a:moveTo>
                    <a:pt x="2326" y="1"/>
                  </a:moveTo>
                  <a:cubicBezTo>
                    <a:pt x="1473" y="1"/>
                    <a:pt x="684" y="571"/>
                    <a:pt x="161" y="1244"/>
                  </a:cubicBezTo>
                  <a:cubicBezTo>
                    <a:pt x="144" y="1278"/>
                    <a:pt x="78" y="1351"/>
                    <a:pt x="41" y="1425"/>
                  </a:cubicBezTo>
                  <a:lnTo>
                    <a:pt x="41" y="1425"/>
                  </a:lnTo>
                  <a:cubicBezTo>
                    <a:pt x="43" y="1422"/>
                    <a:pt x="50" y="1415"/>
                    <a:pt x="70" y="1396"/>
                  </a:cubicBezTo>
                  <a:cubicBezTo>
                    <a:pt x="73" y="1396"/>
                    <a:pt x="75" y="1396"/>
                    <a:pt x="77" y="1396"/>
                  </a:cubicBezTo>
                  <a:lnTo>
                    <a:pt x="77" y="1396"/>
                  </a:lnTo>
                  <a:cubicBezTo>
                    <a:pt x="65" y="1403"/>
                    <a:pt x="53" y="1413"/>
                    <a:pt x="41" y="1425"/>
                  </a:cubicBezTo>
                  <a:lnTo>
                    <a:pt x="41" y="1425"/>
                  </a:lnTo>
                  <a:cubicBezTo>
                    <a:pt x="41" y="1425"/>
                    <a:pt x="41" y="1425"/>
                    <a:pt x="41" y="1425"/>
                  </a:cubicBezTo>
                  <a:lnTo>
                    <a:pt x="41" y="1425"/>
                  </a:lnTo>
                  <a:cubicBezTo>
                    <a:pt x="40" y="1426"/>
                    <a:pt x="40" y="1426"/>
                    <a:pt x="40" y="1426"/>
                  </a:cubicBezTo>
                  <a:cubicBezTo>
                    <a:pt x="40" y="1426"/>
                    <a:pt x="41" y="1425"/>
                    <a:pt x="41" y="1425"/>
                  </a:cubicBezTo>
                  <a:lnTo>
                    <a:pt x="41" y="1425"/>
                  </a:lnTo>
                  <a:cubicBezTo>
                    <a:pt x="12" y="1481"/>
                    <a:pt x="0" y="1538"/>
                    <a:pt x="40" y="1578"/>
                  </a:cubicBezTo>
                  <a:cubicBezTo>
                    <a:pt x="59" y="1636"/>
                    <a:pt x="90" y="1657"/>
                    <a:pt x="134" y="1657"/>
                  </a:cubicBezTo>
                  <a:cubicBezTo>
                    <a:pt x="159" y="1657"/>
                    <a:pt x="189" y="1650"/>
                    <a:pt x="222" y="1639"/>
                  </a:cubicBezTo>
                  <a:cubicBezTo>
                    <a:pt x="222" y="1639"/>
                    <a:pt x="252" y="1639"/>
                    <a:pt x="252" y="1608"/>
                  </a:cubicBezTo>
                  <a:cubicBezTo>
                    <a:pt x="271" y="1590"/>
                    <a:pt x="283" y="1569"/>
                    <a:pt x="288" y="1547"/>
                  </a:cubicBezTo>
                  <a:lnTo>
                    <a:pt x="288" y="1547"/>
                  </a:lnTo>
                  <a:cubicBezTo>
                    <a:pt x="313" y="1544"/>
                    <a:pt x="315" y="1515"/>
                    <a:pt x="344" y="1487"/>
                  </a:cubicBezTo>
                  <a:cubicBezTo>
                    <a:pt x="374" y="1426"/>
                    <a:pt x="404" y="1396"/>
                    <a:pt x="465" y="1335"/>
                  </a:cubicBezTo>
                  <a:cubicBezTo>
                    <a:pt x="648" y="1122"/>
                    <a:pt x="830" y="940"/>
                    <a:pt x="1012" y="788"/>
                  </a:cubicBezTo>
                  <a:cubicBezTo>
                    <a:pt x="1397" y="493"/>
                    <a:pt x="1850" y="283"/>
                    <a:pt x="2319" y="283"/>
                  </a:cubicBezTo>
                  <a:cubicBezTo>
                    <a:pt x="2480" y="283"/>
                    <a:pt x="2643" y="308"/>
                    <a:pt x="2806" y="362"/>
                  </a:cubicBezTo>
                  <a:cubicBezTo>
                    <a:pt x="2824" y="368"/>
                    <a:pt x="2841" y="371"/>
                    <a:pt x="2856" y="371"/>
                  </a:cubicBezTo>
                  <a:cubicBezTo>
                    <a:pt x="2998" y="371"/>
                    <a:pt x="3034" y="143"/>
                    <a:pt x="2897" y="89"/>
                  </a:cubicBezTo>
                  <a:cubicBezTo>
                    <a:pt x="2705" y="28"/>
                    <a:pt x="2514" y="1"/>
                    <a:pt x="23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7759;p132">
              <a:extLst>
                <a:ext uri="{FF2B5EF4-FFF2-40B4-BE49-F238E27FC236}">
                  <a16:creationId xmlns:a16="http://schemas.microsoft.com/office/drawing/2014/main" id="{B12A065D-45CF-1048-F61E-E43B67C93FDE}"/>
                </a:ext>
              </a:extLst>
            </p:cNvPr>
            <p:cNvSpPr/>
            <p:nvPr/>
          </p:nvSpPr>
          <p:spPr>
            <a:xfrm>
              <a:off x="6249705" y="4234297"/>
              <a:ext cx="55602" cy="30118"/>
            </a:xfrm>
            <a:custGeom>
              <a:avLst/>
              <a:gdLst/>
              <a:ahLst/>
              <a:cxnLst/>
              <a:rect l="l" t="t" r="r" b="b"/>
              <a:pathLst>
                <a:path w="3083" h="1670" extrusionOk="0">
                  <a:moveTo>
                    <a:pt x="122" y="1393"/>
                  </a:moveTo>
                  <a:cubicBezTo>
                    <a:pt x="125" y="1395"/>
                    <a:pt x="129" y="1397"/>
                    <a:pt x="132" y="1398"/>
                  </a:cubicBezTo>
                  <a:lnTo>
                    <a:pt x="132" y="1398"/>
                  </a:lnTo>
                  <a:cubicBezTo>
                    <a:pt x="119" y="1405"/>
                    <a:pt x="105" y="1413"/>
                    <a:pt x="91" y="1424"/>
                  </a:cubicBezTo>
                  <a:cubicBezTo>
                    <a:pt x="91" y="1424"/>
                    <a:pt x="91" y="1424"/>
                    <a:pt x="122" y="1393"/>
                  </a:cubicBezTo>
                  <a:close/>
                  <a:moveTo>
                    <a:pt x="335" y="1576"/>
                  </a:moveTo>
                  <a:cubicBezTo>
                    <a:pt x="335" y="1586"/>
                    <a:pt x="331" y="1589"/>
                    <a:pt x="328" y="1589"/>
                  </a:cubicBezTo>
                  <a:cubicBezTo>
                    <a:pt x="321" y="1589"/>
                    <a:pt x="314" y="1576"/>
                    <a:pt x="335" y="1576"/>
                  </a:cubicBezTo>
                  <a:close/>
                  <a:moveTo>
                    <a:pt x="2364" y="1"/>
                  </a:moveTo>
                  <a:cubicBezTo>
                    <a:pt x="1513" y="1"/>
                    <a:pt x="739" y="590"/>
                    <a:pt x="213" y="1241"/>
                  </a:cubicBezTo>
                  <a:cubicBezTo>
                    <a:pt x="152" y="1333"/>
                    <a:pt x="0" y="1485"/>
                    <a:pt x="61" y="1606"/>
                  </a:cubicBezTo>
                  <a:cubicBezTo>
                    <a:pt x="99" y="1644"/>
                    <a:pt x="136" y="1670"/>
                    <a:pt x="181" y="1670"/>
                  </a:cubicBezTo>
                  <a:cubicBezTo>
                    <a:pt x="209" y="1670"/>
                    <a:pt x="239" y="1660"/>
                    <a:pt x="274" y="1636"/>
                  </a:cubicBezTo>
                  <a:lnTo>
                    <a:pt x="304" y="1636"/>
                  </a:lnTo>
                  <a:cubicBezTo>
                    <a:pt x="328" y="1606"/>
                    <a:pt x="341" y="1575"/>
                    <a:pt x="343" y="1545"/>
                  </a:cubicBezTo>
                  <a:lnTo>
                    <a:pt x="343" y="1545"/>
                  </a:lnTo>
                  <a:cubicBezTo>
                    <a:pt x="352" y="1528"/>
                    <a:pt x="365" y="1515"/>
                    <a:pt x="365" y="1515"/>
                  </a:cubicBezTo>
                  <a:cubicBezTo>
                    <a:pt x="426" y="1424"/>
                    <a:pt x="456" y="1393"/>
                    <a:pt x="517" y="1333"/>
                  </a:cubicBezTo>
                  <a:cubicBezTo>
                    <a:pt x="669" y="1120"/>
                    <a:pt x="851" y="937"/>
                    <a:pt x="1064" y="785"/>
                  </a:cubicBezTo>
                  <a:cubicBezTo>
                    <a:pt x="1449" y="491"/>
                    <a:pt x="1902" y="281"/>
                    <a:pt x="2371" y="281"/>
                  </a:cubicBezTo>
                  <a:cubicBezTo>
                    <a:pt x="2532" y="281"/>
                    <a:pt x="2695" y="306"/>
                    <a:pt x="2857" y="360"/>
                  </a:cubicBezTo>
                  <a:cubicBezTo>
                    <a:pt x="2875" y="366"/>
                    <a:pt x="2892" y="369"/>
                    <a:pt x="2908" y="369"/>
                  </a:cubicBezTo>
                  <a:cubicBezTo>
                    <a:pt x="3049" y="369"/>
                    <a:pt x="3083" y="141"/>
                    <a:pt x="2918" y="86"/>
                  </a:cubicBezTo>
                  <a:cubicBezTo>
                    <a:pt x="2731" y="28"/>
                    <a:pt x="2546" y="1"/>
                    <a:pt x="23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7760;p132">
              <a:extLst>
                <a:ext uri="{FF2B5EF4-FFF2-40B4-BE49-F238E27FC236}">
                  <a16:creationId xmlns:a16="http://schemas.microsoft.com/office/drawing/2014/main" id="{5AD4E158-9B49-4CE8-AEF8-06E607F0D79E}"/>
                </a:ext>
              </a:extLst>
            </p:cNvPr>
            <p:cNvSpPr/>
            <p:nvPr/>
          </p:nvSpPr>
          <p:spPr>
            <a:xfrm>
              <a:off x="6243123" y="4215612"/>
              <a:ext cx="55061" cy="29902"/>
            </a:xfrm>
            <a:custGeom>
              <a:avLst/>
              <a:gdLst/>
              <a:ahLst/>
              <a:cxnLst/>
              <a:rect l="l" t="t" r="r" b="b"/>
              <a:pathLst>
                <a:path w="3053" h="1658" extrusionOk="0">
                  <a:moveTo>
                    <a:pt x="300" y="1455"/>
                  </a:moveTo>
                  <a:cubicBezTo>
                    <a:pt x="301" y="1456"/>
                    <a:pt x="303" y="1456"/>
                    <a:pt x="304" y="1457"/>
                  </a:cubicBezTo>
                  <a:cubicBezTo>
                    <a:pt x="304" y="1460"/>
                    <a:pt x="304" y="1463"/>
                    <a:pt x="304" y="1466"/>
                  </a:cubicBezTo>
                  <a:lnTo>
                    <a:pt x="304" y="1466"/>
                  </a:lnTo>
                  <a:cubicBezTo>
                    <a:pt x="303" y="1462"/>
                    <a:pt x="302" y="1459"/>
                    <a:pt x="300" y="1455"/>
                  </a:cubicBezTo>
                  <a:close/>
                  <a:moveTo>
                    <a:pt x="2331" y="1"/>
                  </a:moveTo>
                  <a:cubicBezTo>
                    <a:pt x="1494" y="1"/>
                    <a:pt x="706" y="571"/>
                    <a:pt x="183" y="1244"/>
                  </a:cubicBezTo>
                  <a:cubicBezTo>
                    <a:pt x="154" y="1273"/>
                    <a:pt x="103" y="1331"/>
                    <a:pt x="66" y="1393"/>
                  </a:cubicBezTo>
                  <a:lnTo>
                    <a:pt x="66" y="1393"/>
                  </a:lnTo>
                  <a:cubicBezTo>
                    <a:pt x="64" y="1394"/>
                    <a:pt x="63" y="1395"/>
                    <a:pt x="61" y="1396"/>
                  </a:cubicBezTo>
                  <a:cubicBezTo>
                    <a:pt x="61" y="1397"/>
                    <a:pt x="61" y="1398"/>
                    <a:pt x="61" y="1400"/>
                  </a:cubicBezTo>
                  <a:lnTo>
                    <a:pt x="61" y="1400"/>
                  </a:lnTo>
                  <a:cubicBezTo>
                    <a:pt x="23" y="1464"/>
                    <a:pt x="1" y="1533"/>
                    <a:pt x="31" y="1578"/>
                  </a:cubicBezTo>
                  <a:cubicBezTo>
                    <a:pt x="69" y="1636"/>
                    <a:pt x="108" y="1657"/>
                    <a:pt x="154" y="1657"/>
                  </a:cubicBezTo>
                  <a:cubicBezTo>
                    <a:pt x="181" y="1657"/>
                    <a:pt x="210" y="1650"/>
                    <a:pt x="244" y="1639"/>
                  </a:cubicBezTo>
                  <a:cubicBezTo>
                    <a:pt x="244" y="1639"/>
                    <a:pt x="274" y="1639"/>
                    <a:pt x="274" y="1609"/>
                  </a:cubicBezTo>
                  <a:cubicBezTo>
                    <a:pt x="293" y="1590"/>
                    <a:pt x="304" y="1569"/>
                    <a:pt x="310" y="1548"/>
                  </a:cubicBezTo>
                  <a:lnTo>
                    <a:pt x="310" y="1548"/>
                  </a:lnTo>
                  <a:cubicBezTo>
                    <a:pt x="335" y="1544"/>
                    <a:pt x="335" y="1516"/>
                    <a:pt x="335" y="1487"/>
                  </a:cubicBezTo>
                  <a:cubicBezTo>
                    <a:pt x="396" y="1426"/>
                    <a:pt x="426" y="1396"/>
                    <a:pt x="487" y="1305"/>
                  </a:cubicBezTo>
                  <a:cubicBezTo>
                    <a:pt x="639" y="1122"/>
                    <a:pt x="821" y="940"/>
                    <a:pt x="1034" y="788"/>
                  </a:cubicBezTo>
                  <a:cubicBezTo>
                    <a:pt x="1419" y="494"/>
                    <a:pt x="1871" y="284"/>
                    <a:pt x="2341" y="284"/>
                  </a:cubicBezTo>
                  <a:cubicBezTo>
                    <a:pt x="2502" y="284"/>
                    <a:pt x="2665" y="308"/>
                    <a:pt x="2827" y="362"/>
                  </a:cubicBezTo>
                  <a:cubicBezTo>
                    <a:pt x="2845" y="368"/>
                    <a:pt x="2862" y="371"/>
                    <a:pt x="2878" y="371"/>
                  </a:cubicBezTo>
                  <a:cubicBezTo>
                    <a:pt x="3019" y="371"/>
                    <a:pt x="3052" y="144"/>
                    <a:pt x="2888" y="89"/>
                  </a:cubicBezTo>
                  <a:cubicBezTo>
                    <a:pt x="2702" y="29"/>
                    <a:pt x="2515" y="1"/>
                    <a:pt x="23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7761;p132">
              <a:extLst>
                <a:ext uri="{FF2B5EF4-FFF2-40B4-BE49-F238E27FC236}">
                  <a16:creationId xmlns:a16="http://schemas.microsoft.com/office/drawing/2014/main" id="{AF202B6E-8B87-61CB-FA87-545CA87A77B5}"/>
                </a:ext>
              </a:extLst>
            </p:cNvPr>
            <p:cNvSpPr/>
            <p:nvPr/>
          </p:nvSpPr>
          <p:spPr>
            <a:xfrm>
              <a:off x="5915300" y="4234297"/>
              <a:ext cx="44078" cy="24455"/>
            </a:xfrm>
            <a:custGeom>
              <a:avLst/>
              <a:gdLst/>
              <a:ahLst/>
              <a:cxnLst/>
              <a:rect l="l" t="t" r="r" b="b"/>
              <a:pathLst>
                <a:path w="2444" h="1356" extrusionOk="0">
                  <a:moveTo>
                    <a:pt x="347" y="184"/>
                  </a:moveTo>
                  <a:cubicBezTo>
                    <a:pt x="352" y="192"/>
                    <a:pt x="358" y="200"/>
                    <a:pt x="366" y="208"/>
                  </a:cubicBezTo>
                  <a:cubicBezTo>
                    <a:pt x="366" y="218"/>
                    <a:pt x="359" y="232"/>
                    <a:pt x="348" y="247"/>
                  </a:cubicBezTo>
                  <a:lnTo>
                    <a:pt x="348" y="247"/>
                  </a:lnTo>
                  <a:cubicBezTo>
                    <a:pt x="352" y="226"/>
                    <a:pt x="351" y="205"/>
                    <a:pt x="347" y="184"/>
                  </a:cubicBezTo>
                  <a:close/>
                  <a:moveTo>
                    <a:pt x="651" y="1"/>
                  </a:moveTo>
                  <a:cubicBezTo>
                    <a:pt x="509" y="1"/>
                    <a:pt x="371" y="18"/>
                    <a:pt x="244" y="56"/>
                  </a:cubicBezTo>
                  <a:cubicBezTo>
                    <a:pt x="236" y="56"/>
                    <a:pt x="227" y="56"/>
                    <a:pt x="216" y="56"/>
                  </a:cubicBezTo>
                  <a:lnTo>
                    <a:pt x="216" y="56"/>
                  </a:lnTo>
                  <a:cubicBezTo>
                    <a:pt x="215" y="56"/>
                    <a:pt x="215" y="56"/>
                    <a:pt x="214" y="56"/>
                  </a:cubicBezTo>
                  <a:cubicBezTo>
                    <a:pt x="210" y="56"/>
                    <a:pt x="208" y="56"/>
                    <a:pt x="206" y="57"/>
                  </a:cubicBezTo>
                  <a:lnTo>
                    <a:pt x="206" y="57"/>
                  </a:lnTo>
                  <a:cubicBezTo>
                    <a:pt x="176" y="59"/>
                    <a:pt x="143" y="66"/>
                    <a:pt x="122" y="86"/>
                  </a:cubicBezTo>
                  <a:cubicBezTo>
                    <a:pt x="1" y="178"/>
                    <a:pt x="62" y="360"/>
                    <a:pt x="214" y="360"/>
                  </a:cubicBezTo>
                  <a:cubicBezTo>
                    <a:pt x="251" y="360"/>
                    <a:pt x="281" y="348"/>
                    <a:pt x="303" y="329"/>
                  </a:cubicBezTo>
                  <a:lnTo>
                    <a:pt x="305" y="329"/>
                  </a:lnTo>
                  <a:cubicBezTo>
                    <a:pt x="335" y="299"/>
                    <a:pt x="366" y="299"/>
                    <a:pt x="426" y="299"/>
                  </a:cubicBezTo>
                  <a:lnTo>
                    <a:pt x="457" y="299"/>
                  </a:lnTo>
                  <a:cubicBezTo>
                    <a:pt x="487" y="299"/>
                    <a:pt x="518" y="269"/>
                    <a:pt x="548" y="269"/>
                  </a:cubicBezTo>
                  <a:lnTo>
                    <a:pt x="730" y="269"/>
                  </a:lnTo>
                  <a:cubicBezTo>
                    <a:pt x="1065" y="299"/>
                    <a:pt x="1399" y="390"/>
                    <a:pt x="1673" y="633"/>
                  </a:cubicBezTo>
                  <a:cubicBezTo>
                    <a:pt x="1885" y="816"/>
                    <a:pt x="2037" y="1029"/>
                    <a:pt x="2159" y="1272"/>
                  </a:cubicBezTo>
                  <a:cubicBezTo>
                    <a:pt x="2179" y="1331"/>
                    <a:pt x="2218" y="1355"/>
                    <a:pt x="2260" y="1355"/>
                  </a:cubicBezTo>
                  <a:cubicBezTo>
                    <a:pt x="2346" y="1355"/>
                    <a:pt x="2443" y="1253"/>
                    <a:pt x="2402" y="1150"/>
                  </a:cubicBezTo>
                  <a:cubicBezTo>
                    <a:pt x="2159" y="633"/>
                    <a:pt x="1764" y="238"/>
                    <a:pt x="1247" y="86"/>
                  </a:cubicBezTo>
                  <a:cubicBezTo>
                    <a:pt x="1053" y="33"/>
                    <a:pt x="848" y="1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7762;p132">
              <a:extLst>
                <a:ext uri="{FF2B5EF4-FFF2-40B4-BE49-F238E27FC236}">
                  <a16:creationId xmlns:a16="http://schemas.microsoft.com/office/drawing/2014/main" id="{9D7A6C45-1F92-7113-D124-E935DB087FE6}"/>
                </a:ext>
              </a:extLst>
            </p:cNvPr>
            <p:cNvSpPr/>
            <p:nvPr/>
          </p:nvSpPr>
          <p:spPr>
            <a:xfrm>
              <a:off x="5933949" y="4218083"/>
              <a:ext cx="44060" cy="24744"/>
            </a:xfrm>
            <a:custGeom>
              <a:avLst/>
              <a:gdLst/>
              <a:ahLst/>
              <a:cxnLst/>
              <a:rect l="l" t="t" r="r" b="b"/>
              <a:pathLst>
                <a:path w="2443" h="1372" extrusionOk="0">
                  <a:moveTo>
                    <a:pt x="349" y="205"/>
                  </a:moveTo>
                  <a:cubicBezTo>
                    <a:pt x="353" y="212"/>
                    <a:pt x="358" y="219"/>
                    <a:pt x="365" y="225"/>
                  </a:cubicBezTo>
                  <a:cubicBezTo>
                    <a:pt x="365" y="237"/>
                    <a:pt x="357" y="252"/>
                    <a:pt x="345" y="268"/>
                  </a:cubicBezTo>
                  <a:lnTo>
                    <a:pt x="345" y="268"/>
                  </a:lnTo>
                  <a:cubicBezTo>
                    <a:pt x="350" y="248"/>
                    <a:pt x="351" y="226"/>
                    <a:pt x="349" y="205"/>
                  </a:cubicBezTo>
                  <a:close/>
                  <a:moveTo>
                    <a:pt x="682" y="1"/>
                  </a:moveTo>
                  <a:cubicBezTo>
                    <a:pt x="529" y="1"/>
                    <a:pt x="380" y="16"/>
                    <a:pt x="244" y="43"/>
                  </a:cubicBezTo>
                  <a:cubicBezTo>
                    <a:pt x="213" y="73"/>
                    <a:pt x="152" y="73"/>
                    <a:pt x="122" y="104"/>
                  </a:cubicBezTo>
                  <a:cubicBezTo>
                    <a:pt x="0" y="165"/>
                    <a:pt x="61" y="377"/>
                    <a:pt x="213" y="377"/>
                  </a:cubicBezTo>
                  <a:cubicBezTo>
                    <a:pt x="249" y="377"/>
                    <a:pt x="278" y="366"/>
                    <a:pt x="299" y="347"/>
                  </a:cubicBezTo>
                  <a:lnTo>
                    <a:pt x="304" y="347"/>
                  </a:lnTo>
                  <a:cubicBezTo>
                    <a:pt x="335" y="317"/>
                    <a:pt x="365" y="317"/>
                    <a:pt x="426" y="317"/>
                  </a:cubicBezTo>
                  <a:lnTo>
                    <a:pt x="456" y="317"/>
                  </a:lnTo>
                  <a:cubicBezTo>
                    <a:pt x="487" y="286"/>
                    <a:pt x="517" y="286"/>
                    <a:pt x="547" y="286"/>
                  </a:cubicBezTo>
                  <a:lnTo>
                    <a:pt x="730" y="286"/>
                  </a:lnTo>
                  <a:cubicBezTo>
                    <a:pt x="1064" y="317"/>
                    <a:pt x="1399" y="408"/>
                    <a:pt x="1672" y="621"/>
                  </a:cubicBezTo>
                  <a:cubicBezTo>
                    <a:pt x="1885" y="803"/>
                    <a:pt x="2037" y="1046"/>
                    <a:pt x="2158" y="1289"/>
                  </a:cubicBezTo>
                  <a:cubicBezTo>
                    <a:pt x="2178" y="1347"/>
                    <a:pt x="2216" y="1372"/>
                    <a:pt x="2256" y="1372"/>
                  </a:cubicBezTo>
                  <a:cubicBezTo>
                    <a:pt x="2343" y="1372"/>
                    <a:pt x="2443" y="1262"/>
                    <a:pt x="2402" y="1137"/>
                  </a:cubicBezTo>
                  <a:cubicBezTo>
                    <a:pt x="2158" y="651"/>
                    <a:pt x="1763" y="256"/>
                    <a:pt x="1247" y="73"/>
                  </a:cubicBezTo>
                  <a:cubicBezTo>
                    <a:pt x="1062" y="23"/>
                    <a:pt x="869" y="1"/>
                    <a:pt x="6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7763;p132">
              <a:extLst>
                <a:ext uri="{FF2B5EF4-FFF2-40B4-BE49-F238E27FC236}">
                  <a16:creationId xmlns:a16="http://schemas.microsoft.com/office/drawing/2014/main" id="{DA74802C-B43C-B5E6-F976-7FFAD14CCFD5}"/>
                </a:ext>
              </a:extLst>
            </p:cNvPr>
            <p:cNvSpPr/>
            <p:nvPr/>
          </p:nvSpPr>
          <p:spPr>
            <a:xfrm>
              <a:off x="5952579" y="4198118"/>
              <a:ext cx="44078" cy="24437"/>
            </a:xfrm>
            <a:custGeom>
              <a:avLst/>
              <a:gdLst/>
              <a:ahLst/>
              <a:cxnLst/>
              <a:rect l="l" t="t" r="r" b="b"/>
              <a:pathLst>
                <a:path w="2444" h="1355" extrusionOk="0">
                  <a:moveTo>
                    <a:pt x="347" y="184"/>
                  </a:moveTo>
                  <a:cubicBezTo>
                    <a:pt x="352" y="192"/>
                    <a:pt x="357" y="200"/>
                    <a:pt x="366" y="208"/>
                  </a:cubicBezTo>
                  <a:cubicBezTo>
                    <a:pt x="366" y="218"/>
                    <a:pt x="359" y="232"/>
                    <a:pt x="348" y="247"/>
                  </a:cubicBezTo>
                  <a:lnTo>
                    <a:pt x="348" y="247"/>
                  </a:lnTo>
                  <a:cubicBezTo>
                    <a:pt x="352" y="226"/>
                    <a:pt x="351" y="205"/>
                    <a:pt x="347" y="184"/>
                  </a:cubicBezTo>
                  <a:close/>
                  <a:moveTo>
                    <a:pt x="651" y="1"/>
                  </a:moveTo>
                  <a:cubicBezTo>
                    <a:pt x="509" y="1"/>
                    <a:pt x="371" y="18"/>
                    <a:pt x="244" y="56"/>
                  </a:cubicBezTo>
                  <a:cubicBezTo>
                    <a:pt x="236" y="56"/>
                    <a:pt x="227" y="56"/>
                    <a:pt x="216" y="56"/>
                  </a:cubicBezTo>
                  <a:lnTo>
                    <a:pt x="216" y="56"/>
                  </a:lnTo>
                  <a:cubicBezTo>
                    <a:pt x="215" y="56"/>
                    <a:pt x="214" y="56"/>
                    <a:pt x="214" y="56"/>
                  </a:cubicBezTo>
                  <a:cubicBezTo>
                    <a:pt x="210" y="56"/>
                    <a:pt x="207" y="56"/>
                    <a:pt x="206" y="57"/>
                  </a:cubicBezTo>
                  <a:lnTo>
                    <a:pt x="206" y="57"/>
                  </a:lnTo>
                  <a:cubicBezTo>
                    <a:pt x="176" y="59"/>
                    <a:pt x="143" y="66"/>
                    <a:pt x="122" y="86"/>
                  </a:cubicBezTo>
                  <a:cubicBezTo>
                    <a:pt x="1" y="177"/>
                    <a:pt x="62" y="360"/>
                    <a:pt x="214" y="360"/>
                  </a:cubicBezTo>
                  <a:cubicBezTo>
                    <a:pt x="251" y="360"/>
                    <a:pt x="281" y="348"/>
                    <a:pt x="303" y="329"/>
                  </a:cubicBezTo>
                  <a:lnTo>
                    <a:pt x="305" y="329"/>
                  </a:lnTo>
                  <a:cubicBezTo>
                    <a:pt x="335" y="299"/>
                    <a:pt x="366" y="299"/>
                    <a:pt x="426" y="299"/>
                  </a:cubicBezTo>
                  <a:lnTo>
                    <a:pt x="457" y="299"/>
                  </a:lnTo>
                  <a:cubicBezTo>
                    <a:pt x="487" y="299"/>
                    <a:pt x="518" y="269"/>
                    <a:pt x="548" y="269"/>
                  </a:cubicBezTo>
                  <a:lnTo>
                    <a:pt x="730" y="269"/>
                  </a:lnTo>
                  <a:cubicBezTo>
                    <a:pt x="1065" y="299"/>
                    <a:pt x="1399" y="390"/>
                    <a:pt x="1673" y="633"/>
                  </a:cubicBezTo>
                  <a:cubicBezTo>
                    <a:pt x="1885" y="816"/>
                    <a:pt x="2037" y="1028"/>
                    <a:pt x="2159" y="1272"/>
                  </a:cubicBezTo>
                  <a:cubicBezTo>
                    <a:pt x="2179" y="1331"/>
                    <a:pt x="2218" y="1355"/>
                    <a:pt x="2260" y="1355"/>
                  </a:cubicBezTo>
                  <a:cubicBezTo>
                    <a:pt x="2346" y="1355"/>
                    <a:pt x="2443" y="1253"/>
                    <a:pt x="2402" y="1150"/>
                  </a:cubicBezTo>
                  <a:cubicBezTo>
                    <a:pt x="2159" y="633"/>
                    <a:pt x="1764" y="238"/>
                    <a:pt x="1247" y="86"/>
                  </a:cubicBezTo>
                  <a:cubicBezTo>
                    <a:pt x="1053" y="33"/>
                    <a:pt x="848" y="1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7764;p132">
              <a:extLst>
                <a:ext uri="{FF2B5EF4-FFF2-40B4-BE49-F238E27FC236}">
                  <a16:creationId xmlns:a16="http://schemas.microsoft.com/office/drawing/2014/main" id="{B969AB69-8D41-0A66-922A-C44460E33289}"/>
                </a:ext>
              </a:extLst>
            </p:cNvPr>
            <p:cNvSpPr/>
            <p:nvPr/>
          </p:nvSpPr>
          <p:spPr>
            <a:xfrm>
              <a:off x="6148836" y="3535260"/>
              <a:ext cx="187492" cy="646338"/>
            </a:xfrm>
            <a:custGeom>
              <a:avLst/>
              <a:gdLst/>
              <a:ahLst/>
              <a:cxnLst/>
              <a:rect l="l" t="t" r="r" b="b"/>
              <a:pathLst>
                <a:path w="10396" h="35838" extrusionOk="0">
                  <a:moveTo>
                    <a:pt x="9180" y="1"/>
                  </a:moveTo>
                  <a:cubicBezTo>
                    <a:pt x="6991" y="1"/>
                    <a:pt x="0" y="9636"/>
                    <a:pt x="0" y="9636"/>
                  </a:cubicBezTo>
                  <a:lnTo>
                    <a:pt x="1338" y="35837"/>
                  </a:lnTo>
                  <a:lnTo>
                    <a:pt x="10396" y="35503"/>
                  </a:lnTo>
                  <a:cubicBezTo>
                    <a:pt x="10396" y="35503"/>
                    <a:pt x="9697" y="1"/>
                    <a:pt x="91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7765;p132">
              <a:extLst>
                <a:ext uri="{FF2B5EF4-FFF2-40B4-BE49-F238E27FC236}">
                  <a16:creationId xmlns:a16="http://schemas.microsoft.com/office/drawing/2014/main" id="{AE2FAC8F-552B-8873-6EEC-31E82B2A2296}"/>
                </a:ext>
              </a:extLst>
            </p:cNvPr>
            <p:cNvSpPr/>
            <p:nvPr/>
          </p:nvSpPr>
          <p:spPr>
            <a:xfrm>
              <a:off x="5842944" y="3391088"/>
              <a:ext cx="268631" cy="794334"/>
            </a:xfrm>
            <a:custGeom>
              <a:avLst/>
              <a:gdLst/>
              <a:ahLst/>
              <a:cxnLst/>
              <a:rect l="l" t="t" r="r" b="b"/>
              <a:pathLst>
                <a:path w="14895" h="44044" extrusionOk="0">
                  <a:moveTo>
                    <a:pt x="1" y="1"/>
                  </a:moveTo>
                  <a:lnTo>
                    <a:pt x="3071" y="44044"/>
                  </a:lnTo>
                  <a:lnTo>
                    <a:pt x="11399" y="44044"/>
                  </a:lnTo>
                  <a:lnTo>
                    <a:pt x="14895" y="1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7766;p132">
              <a:extLst>
                <a:ext uri="{FF2B5EF4-FFF2-40B4-BE49-F238E27FC236}">
                  <a16:creationId xmlns:a16="http://schemas.microsoft.com/office/drawing/2014/main" id="{42AAF0EE-CB72-4FF5-CE03-EBC44AB18E70}"/>
                </a:ext>
              </a:extLst>
            </p:cNvPr>
            <p:cNvSpPr/>
            <p:nvPr/>
          </p:nvSpPr>
          <p:spPr>
            <a:xfrm>
              <a:off x="5791959" y="3186066"/>
              <a:ext cx="101447" cy="349212"/>
            </a:xfrm>
            <a:custGeom>
              <a:avLst/>
              <a:gdLst/>
              <a:ahLst/>
              <a:cxnLst/>
              <a:rect l="l" t="t" r="r" b="b"/>
              <a:pathLst>
                <a:path w="5625" h="19363" extrusionOk="0">
                  <a:moveTo>
                    <a:pt x="5624" y="1"/>
                  </a:moveTo>
                  <a:lnTo>
                    <a:pt x="1" y="2554"/>
                  </a:lnTo>
                  <a:lnTo>
                    <a:pt x="4287" y="19363"/>
                  </a:lnTo>
                  <a:lnTo>
                    <a:pt x="56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7767;p132">
              <a:extLst>
                <a:ext uri="{FF2B5EF4-FFF2-40B4-BE49-F238E27FC236}">
                  <a16:creationId xmlns:a16="http://schemas.microsoft.com/office/drawing/2014/main" id="{16EE306E-52D0-0D4B-03E4-C0A6BD97E01F}"/>
                </a:ext>
              </a:extLst>
            </p:cNvPr>
            <p:cNvSpPr/>
            <p:nvPr/>
          </p:nvSpPr>
          <p:spPr>
            <a:xfrm>
              <a:off x="5545276" y="2676938"/>
              <a:ext cx="657304" cy="571890"/>
            </a:xfrm>
            <a:custGeom>
              <a:avLst/>
              <a:gdLst/>
              <a:ahLst/>
              <a:cxnLst/>
              <a:rect l="l" t="t" r="r" b="b"/>
              <a:pathLst>
                <a:path w="36446" h="31710" extrusionOk="0">
                  <a:moveTo>
                    <a:pt x="23793" y="1"/>
                  </a:moveTo>
                  <a:cubicBezTo>
                    <a:pt x="23367" y="1"/>
                    <a:pt x="22934" y="9"/>
                    <a:pt x="22494" y="24"/>
                  </a:cubicBezTo>
                  <a:cubicBezTo>
                    <a:pt x="8937" y="632"/>
                    <a:pt x="1" y="18899"/>
                    <a:pt x="3192" y="26985"/>
                  </a:cubicBezTo>
                  <a:cubicBezTo>
                    <a:pt x="4675" y="30705"/>
                    <a:pt x="7922" y="31710"/>
                    <a:pt x="11066" y="31710"/>
                  </a:cubicBezTo>
                  <a:cubicBezTo>
                    <a:pt x="14754" y="31710"/>
                    <a:pt x="18300" y="30328"/>
                    <a:pt x="18694" y="30328"/>
                  </a:cubicBezTo>
                  <a:cubicBezTo>
                    <a:pt x="18694" y="30328"/>
                    <a:pt x="27934" y="28808"/>
                    <a:pt x="35412" y="25890"/>
                  </a:cubicBezTo>
                  <a:cubicBezTo>
                    <a:pt x="35442" y="25769"/>
                    <a:pt x="35442" y="25617"/>
                    <a:pt x="35473" y="25465"/>
                  </a:cubicBezTo>
                  <a:cubicBezTo>
                    <a:pt x="36445" y="21453"/>
                    <a:pt x="35929" y="17136"/>
                    <a:pt x="34470" y="13246"/>
                  </a:cubicBezTo>
                  <a:cubicBezTo>
                    <a:pt x="32980" y="9355"/>
                    <a:pt x="30579" y="5890"/>
                    <a:pt x="27843" y="2790"/>
                  </a:cubicBezTo>
                  <a:cubicBezTo>
                    <a:pt x="26962" y="1817"/>
                    <a:pt x="26050" y="875"/>
                    <a:pt x="25047" y="24"/>
                  </a:cubicBezTo>
                  <a:cubicBezTo>
                    <a:pt x="24637" y="9"/>
                    <a:pt x="24219" y="1"/>
                    <a:pt x="23793" y="1"/>
                  </a:cubicBezTo>
                  <a:close/>
                </a:path>
              </a:pathLst>
            </a:custGeom>
            <a:solidFill>
              <a:srgbClr val="A7E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7768;p132">
              <a:extLst>
                <a:ext uri="{FF2B5EF4-FFF2-40B4-BE49-F238E27FC236}">
                  <a16:creationId xmlns:a16="http://schemas.microsoft.com/office/drawing/2014/main" id="{79FB9B24-0D4B-B94C-52ED-D1762774904C}"/>
                </a:ext>
              </a:extLst>
            </p:cNvPr>
            <p:cNvSpPr/>
            <p:nvPr/>
          </p:nvSpPr>
          <p:spPr>
            <a:xfrm>
              <a:off x="5808407" y="2992010"/>
              <a:ext cx="385949" cy="158456"/>
            </a:xfrm>
            <a:custGeom>
              <a:avLst/>
              <a:gdLst/>
              <a:ahLst/>
              <a:cxnLst/>
              <a:rect l="l" t="t" r="r" b="b"/>
              <a:pathLst>
                <a:path w="21400" h="8786" extrusionOk="0">
                  <a:moveTo>
                    <a:pt x="21399" y="1"/>
                  </a:moveTo>
                  <a:lnTo>
                    <a:pt x="1" y="274"/>
                  </a:lnTo>
                  <a:lnTo>
                    <a:pt x="1" y="6293"/>
                  </a:lnTo>
                  <a:lnTo>
                    <a:pt x="2250" y="8785"/>
                  </a:lnTo>
                  <a:lnTo>
                    <a:pt x="4651" y="4378"/>
                  </a:lnTo>
                  <a:lnTo>
                    <a:pt x="21399" y="2280"/>
                  </a:lnTo>
                  <a:lnTo>
                    <a:pt x="2139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7769;p132">
              <a:extLst>
                <a:ext uri="{FF2B5EF4-FFF2-40B4-BE49-F238E27FC236}">
                  <a16:creationId xmlns:a16="http://schemas.microsoft.com/office/drawing/2014/main" id="{9BF51614-21BD-C8E1-5206-61D3A19E46CA}"/>
                </a:ext>
              </a:extLst>
            </p:cNvPr>
            <p:cNvSpPr/>
            <p:nvPr/>
          </p:nvSpPr>
          <p:spPr>
            <a:xfrm>
              <a:off x="5996981" y="2677353"/>
              <a:ext cx="376625" cy="466529"/>
            </a:xfrm>
            <a:custGeom>
              <a:avLst/>
              <a:gdLst/>
              <a:ahLst/>
              <a:cxnLst/>
              <a:rect l="l" t="t" r="r" b="b"/>
              <a:pathLst>
                <a:path w="20883" h="25868" extrusionOk="0">
                  <a:moveTo>
                    <a:pt x="1" y="1"/>
                  </a:moveTo>
                  <a:cubicBezTo>
                    <a:pt x="1004" y="852"/>
                    <a:pt x="1916" y="1794"/>
                    <a:pt x="2797" y="2767"/>
                  </a:cubicBezTo>
                  <a:cubicBezTo>
                    <a:pt x="5533" y="5867"/>
                    <a:pt x="7934" y="9332"/>
                    <a:pt x="9424" y="13223"/>
                  </a:cubicBezTo>
                  <a:cubicBezTo>
                    <a:pt x="10883" y="17113"/>
                    <a:pt x="11399" y="21399"/>
                    <a:pt x="10427" y="25442"/>
                  </a:cubicBezTo>
                  <a:cubicBezTo>
                    <a:pt x="10396" y="25594"/>
                    <a:pt x="10396" y="25746"/>
                    <a:pt x="10366" y="25867"/>
                  </a:cubicBezTo>
                  <a:cubicBezTo>
                    <a:pt x="16141" y="23618"/>
                    <a:pt x="20883" y="20548"/>
                    <a:pt x="19545" y="16657"/>
                  </a:cubicBezTo>
                  <a:cubicBezTo>
                    <a:pt x="16688" y="8299"/>
                    <a:pt x="11703" y="487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7770;p132">
              <a:extLst>
                <a:ext uri="{FF2B5EF4-FFF2-40B4-BE49-F238E27FC236}">
                  <a16:creationId xmlns:a16="http://schemas.microsoft.com/office/drawing/2014/main" id="{E3FF3A8E-9151-A1B1-5784-0F8E933D595C}"/>
                </a:ext>
              </a:extLst>
            </p:cNvPr>
            <p:cNvSpPr/>
            <p:nvPr/>
          </p:nvSpPr>
          <p:spPr>
            <a:xfrm>
              <a:off x="5484769" y="1953951"/>
              <a:ext cx="759472" cy="432822"/>
            </a:xfrm>
            <a:custGeom>
              <a:avLst/>
              <a:gdLst/>
              <a:ahLst/>
              <a:cxnLst/>
              <a:rect l="l" t="t" r="r" b="b"/>
              <a:pathLst>
                <a:path w="42111" h="23999" extrusionOk="0">
                  <a:moveTo>
                    <a:pt x="30872" y="0"/>
                  </a:moveTo>
                  <a:cubicBezTo>
                    <a:pt x="28494" y="0"/>
                    <a:pt x="25471" y="390"/>
                    <a:pt x="21593" y="1175"/>
                  </a:cubicBezTo>
                  <a:cubicBezTo>
                    <a:pt x="21016" y="1144"/>
                    <a:pt x="20460" y="1129"/>
                    <a:pt x="19923" y="1129"/>
                  </a:cubicBezTo>
                  <a:cubicBezTo>
                    <a:pt x="0" y="1129"/>
                    <a:pt x="7020" y="21998"/>
                    <a:pt x="7642" y="23212"/>
                  </a:cubicBezTo>
                  <a:cubicBezTo>
                    <a:pt x="7980" y="23843"/>
                    <a:pt x="8716" y="23998"/>
                    <a:pt x="9360" y="23998"/>
                  </a:cubicBezTo>
                  <a:cubicBezTo>
                    <a:pt x="9988" y="23998"/>
                    <a:pt x="10529" y="23850"/>
                    <a:pt x="10529" y="23850"/>
                  </a:cubicBezTo>
                  <a:cubicBezTo>
                    <a:pt x="10529" y="23850"/>
                    <a:pt x="12687" y="12513"/>
                    <a:pt x="15332" y="10993"/>
                  </a:cubicBezTo>
                  <a:cubicBezTo>
                    <a:pt x="15461" y="10918"/>
                    <a:pt x="15630" y="10883"/>
                    <a:pt x="15835" y="10883"/>
                  </a:cubicBezTo>
                  <a:cubicBezTo>
                    <a:pt x="19682" y="10883"/>
                    <a:pt x="36150" y="23349"/>
                    <a:pt x="39363" y="23349"/>
                  </a:cubicBezTo>
                  <a:cubicBezTo>
                    <a:pt x="39474" y="23349"/>
                    <a:pt x="39570" y="23334"/>
                    <a:pt x="39648" y="23303"/>
                  </a:cubicBezTo>
                  <a:cubicBezTo>
                    <a:pt x="42110" y="22330"/>
                    <a:pt x="41350" y="12300"/>
                    <a:pt x="39648" y="6312"/>
                  </a:cubicBezTo>
                  <a:cubicBezTo>
                    <a:pt x="38457" y="2121"/>
                    <a:pt x="36417" y="0"/>
                    <a:pt x="308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7771;p132">
              <a:extLst>
                <a:ext uri="{FF2B5EF4-FFF2-40B4-BE49-F238E27FC236}">
                  <a16:creationId xmlns:a16="http://schemas.microsoft.com/office/drawing/2014/main" id="{86401582-2C8B-DB98-7929-1CA9E6AB9140}"/>
                </a:ext>
              </a:extLst>
            </p:cNvPr>
            <p:cNvSpPr/>
            <p:nvPr/>
          </p:nvSpPr>
          <p:spPr>
            <a:xfrm>
              <a:off x="5651088" y="2089701"/>
              <a:ext cx="484600" cy="645184"/>
            </a:xfrm>
            <a:custGeom>
              <a:avLst/>
              <a:gdLst/>
              <a:ahLst/>
              <a:cxnLst/>
              <a:rect l="l" t="t" r="r" b="b"/>
              <a:pathLst>
                <a:path w="26870" h="35774" extrusionOk="0">
                  <a:moveTo>
                    <a:pt x="10152" y="1"/>
                  </a:moveTo>
                  <a:cubicBezTo>
                    <a:pt x="9737" y="1891"/>
                    <a:pt x="8378" y="3711"/>
                    <a:pt x="6963" y="3711"/>
                  </a:cubicBezTo>
                  <a:cubicBezTo>
                    <a:pt x="6513" y="3711"/>
                    <a:pt x="6057" y="3527"/>
                    <a:pt x="5623" y="3101"/>
                  </a:cubicBezTo>
                  <a:cubicBezTo>
                    <a:pt x="5552" y="4478"/>
                    <a:pt x="4776" y="5985"/>
                    <a:pt x="4049" y="5985"/>
                  </a:cubicBezTo>
                  <a:cubicBezTo>
                    <a:pt x="3845" y="5985"/>
                    <a:pt x="3645" y="5866"/>
                    <a:pt x="3465" y="5593"/>
                  </a:cubicBezTo>
                  <a:cubicBezTo>
                    <a:pt x="3009" y="7600"/>
                    <a:pt x="1034" y="10214"/>
                    <a:pt x="0" y="11521"/>
                  </a:cubicBezTo>
                  <a:lnTo>
                    <a:pt x="882" y="19940"/>
                  </a:lnTo>
                  <a:cubicBezTo>
                    <a:pt x="1437" y="25381"/>
                    <a:pt x="6103" y="29442"/>
                    <a:pt x="11466" y="29442"/>
                  </a:cubicBezTo>
                  <a:cubicBezTo>
                    <a:pt x="11675" y="29442"/>
                    <a:pt x="11886" y="29436"/>
                    <a:pt x="12098" y="29424"/>
                  </a:cubicBezTo>
                  <a:lnTo>
                    <a:pt x="12918" y="32949"/>
                  </a:lnTo>
                  <a:lnTo>
                    <a:pt x="10061" y="34682"/>
                  </a:lnTo>
                  <a:cubicBezTo>
                    <a:pt x="11164" y="35097"/>
                    <a:pt x="13350" y="35773"/>
                    <a:pt x="15940" y="35773"/>
                  </a:cubicBezTo>
                  <a:cubicBezTo>
                    <a:pt x="18276" y="35773"/>
                    <a:pt x="20941" y="35223"/>
                    <a:pt x="23435" y="33436"/>
                  </a:cubicBezTo>
                  <a:cubicBezTo>
                    <a:pt x="23466" y="33375"/>
                    <a:pt x="23496" y="33314"/>
                    <a:pt x="23496" y="33253"/>
                  </a:cubicBezTo>
                  <a:lnTo>
                    <a:pt x="23496" y="33253"/>
                  </a:lnTo>
                  <a:cubicBezTo>
                    <a:pt x="22944" y="33335"/>
                    <a:pt x="22382" y="33384"/>
                    <a:pt x="21826" y="33384"/>
                  </a:cubicBezTo>
                  <a:cubicBezTo>
                    <a:pt x="20512" y="33384"/>
                    <a:pt x="19232" y="33110"/>
                    <a:pt x="18207" y="32342"/>
                  </a:cubicBezTo>
                  <a:cubicBezTo>
                    <a:pt x="17143" y="31521"/>
                    <a:pt x="16566" y="30335"/>
                    <a:pt x="16171" y="29120"/>
                  </a:cubicBezTo>
                  <a:cubicBezTo>
                    <a:pt x="16111" y="28879"/>
                    <a:pt x="15339" y="25379"/>
                    <a:pt x="15671" y="25379"/>
                  </a:cubicBezTo>
                  <a:cubicBezTo>
                    <a:pt x="15675" y="25379"/>
                    <a:pt x="15680" y="25380"/>
                    <a:pt x="15684" y="25381"/>
                  </a:cubicBezTo>
                  <a:cubicBezTo>
                    <a:pt x="16505" y="25584"/>
                    <a:pt x="17358" y="25686"/>
                    <a:pt x="18210" y="25686"/>
                  </a:cubicBezTo>
                  <a:cubicBezTo>
                    <a:pt x="21306" y="25686"/>
                    <a:pt x="24396" y="24348"/>
                    <a:pt x="25897" y="21703"/>
                  </a:cubicBezTo>
                  <a:cubicBezTo>
                    <a:pt x="26870" y="20001"/>
                    <a:pt x="26840" y="18572"/>
                    <a:pt x="26444" y="16840"/>
                  </a:cubicBezTo>
                  <a:cubicBezTo>
                    <a:pt x="26080" y="15198"/>
                    <a:pt x="25624" y="13557"/>
                    <a:pt x="25077" y="11977"/>
                  </a:cubicBezTo>
                  <a:cubicBezTo>
                    <a:pt x="24043" y="11369"/>
                    <a:pt x="23162" y="10548"/>
                    <a:pt x="22523" y="9545"/>
                  </a:cubicBezTo>
                  <a:cubicBezTo>
                    <a:pt x="21627" y="10179"/>
                    <a:pt x="20604" y="10457"/>
                    <a:pt x="19578" y="10457"/>
                  </a:cubicBezTo>
                  <a:cubicBezTo>
                    <a:pt x="17507" y="10457"/>
                    <a:pt x="15424" y="9327"/>
                    <a:pt x="14347" y="7721"/>
                  </a:cubicBezTo>
                  <a:cubicBezTo>
                    <a:pt x="13496" y="6445"/>
                    <a:pt x="13253" y="4621"/>
                    <a:pt x="12918" y="2979"/>
                  </a:cubicBezTo>
                  <a:cubicBezTo>
                    <a:pt x="12158" y="2736"/>
                    <a:pt x="11064" y="2007"/>
                    <a:pt x="10152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7772;p132">
              <a:extLst>
                <a:ext uri="{FF2B5EF4-FFF2-40B4-BE49-F238E27FC236}">
                  <a16:creationId xmlns:a16="http://schemas.microsoft.com/office/drawing/2014/main" id="{DB26F792-E214-28C8-92A1-7D28BEDAFBB2}"/>
                </a:ext>
              </a:extLst>
            </p:cNvPr>
            <p:cNvSpPr/>
            <p:nvPr/>
          </p:nvSpPr>
          <p:spPr>
            <a:xfrm>
              <a:off x="5884064" y="2143968"/>
              <a:ext cx="311933" cy="547921"/>
            </a:xfrm>
            <a:custGeom>
              <a:avLst/>
              <a:gdLst/>
              <a:ahLst/>
              <a:cxnLst/>
              <a:rect l="l" t="t" r="r" b="b"/>
              <a:pathLst>
                <a:path w="17296" h="30381" extrusionOk="0">
                  <a:moveTo>
                    <a:pt x="0" y="1"/>
                  </a:moveTo>
                  <a:cubicBezTo>
                    <a:pt x="335" y="1642"/>
                    <a:pt x="578" y="3436"/>
                    <a:pt x="1429" y="4743"/>
                  </a:cubicBezTo>
                  <a:cubicBezTo>
                    <a:pt x="2505" y="6326"/>
                    <a:pt x="4585" y="7449"/>
                    <a:pt x="6654" y="7449"/>
                  </a:cubicBezTo>
                  <a:cubicBezTo>
                    <a:pt x="7682" y="7449"/>
                    <a:pt x="8707" y="7172"/>
                    <a:pt x="9605" y="6536"/>
                  </a:cubicBezTo>
                  <a:cubicBezTo>
                    <a:pt x="10244" y="7539"/>
                    <a:pt x="11125" y="8390"/>
                    <a:pt x="12159" y="8968"/>
                  </a:cubicBezTo>
                  <a:cubicBezTo>
                    <a:pt x="12706" y="10548"/>
                    <a:pt x="13162" y="12189"/>
                    <a:pt x="13526" y="13831"/>
                  </a:cubicBezTo>
                  <a:cubicBezTo>
                    <a:pt x="13922" y="15563"/>
                    <a:pt x="13466" y="17326"/>
                    <a:pt x="12493" y="19028"/>
                  </a:cubicBezTo>
                  <a:cubicBezTo>
                    <a:pt x="10999" y="21620"/>
                    <a:pt x="8070" y="22633"/>
                    <a:pt x="5249" y="22633"/>
                  </a:cubicBezTo>
                  <a:cubicBezTo>
                    <a:pt x="4397" y="22633"/>
                    <a:pt x="3556" y="22541"/>
                    <a:pt x="2766" y="22372"/>
                  </a:cubicBezTo>
                  <a:cubicBezTo>
                    <a:pt x="2763" y="22371"/>
                    <a:pt x="2760" y="22371"/>
                    <a:pt x="2757" y="22371"/>
                  </a:cubicBezTo>
                  <a:cubicBezTo>
                    <a:pt x="2415" y="22371"/>
                    <a:pt x="3192" y="25900"/>
                    <a:pt x="3253" y="26111"/>
                  </a:cubicBezTo>
                  <a:cubicBezTo>
                    <a:pt x="3648" y="27326"/>
                    <a:pt x="4225" y="28542"/>
                    <a:pt x="5289" y="29333"/>
                  </a:cubicBezTo>
                  <a:cubicBezTo>
                    <a:pt x="6301" y="30112"/>
                    <a:pt x="7561" y="30381"/>
                    <a:pt x="8857" y="30381"/>
                  </a:cubicBezTo>
                  <a:cubicBezTo>
                    <a:pt x="9430" y="30381"/>
                    <a:pt x="10010" y="30328"/>
                    <a:pt x="10578" y="30244"/>
                  </a:cubicBezTo>
                  <a:cubicBezTo>
                    <a:pt x="10639" y="30062"/>
                    <a:pt x="10669" y="29940"/>
                    <a:pt x="10669" y="29940"/>
                  </a:cubicBezTo>
                  <a:lnTo>
                    <a:pt x="7842" y="28694"/>
                  </a:lnTo>
                  <a:lnTo>
                    <a:pt x="6991" y="25624"/>
                  </a:lnTo>
                  <a:lnTo>
                    <a:pt x="7235" y="25594"/>
                  </a:lnTo>
                  <a:cubicBezTo>
                    <a:pt x="13040" y="24986"/>
                    <a:pt x="17295" y="19728"/>
                    <a:pt x="16688" y="13922"/>
                  </a:cubicBezTo>
                  <a:lnTo>
                    <a:pt x="16140" y="8603"/>
                  </a:lnTo>
                  <a:cubicBezTo>
                    <a:pt x="12493" y="8116"/>
                    <a:pt x="8937" y="1127"/>
                    <a:pt x="8937" y="1125"/>
                  </a:cubicBezTo>
                  <a:lnTo>
                    <a:pt x="8937" y="1125"/>
                  </a:lnTo>
                  <a:cubicBezTo>
                    <a:pt x="8937" y="1127"/>
                    <a:pt x="10365" y="5381"/>
                    <a:pt x="8937" y="5624"/>
                  </a:cubicBezTo>
                  <a:cubicBezTo>
                    <a:pt x="8875" y="5634"/>
                    <a:pt x="8812" y="5639"/>
                    <a:pt x="8748" y="5639"/>
                  </a:cubicBezTo>
                  <a:cubicBezTo>
                    <a:pt x="7322" y="5639"/>
                    <a:pt x="5291" y="3164"/>
                    <a:pt x="5289" y="3162"/>
                  </a:cubicBezTo>
                  <a:lnTo>
                    <a:pt x="5289" y="3162"/>
                  </a:lnTo>
                  <a:cubicBezTo>
                    <a:pt x="5291" y="3164"/>
                    <a:pt x="7142" y="5503"/>
                    <a:pt x="5289" y="6110"/>
                  </a:cubicBezTo>
                  <a:cubicBezTo>
                    <a:pt x="5207" y="6137"/>
                    <a:pt x="5123" y="6150"/>
                    <a:pt x="5039" y="6150"/>
                  </a:cubicBezTo>
                  <a:cubicBezTo>
                    <a:pt x="3201" y="6150"/>
                    <a:pt x="1034" y="92"/>
                    <a:pt x="1034" y="92"/>
                  </a:cubicBezTo>
                  <a:cubicBezTo>
                    <a:pt x="1034" y="92"/>
                    <a:pt x="927" y="115"/>
                    <a:pt x="745" y="115"/>
                  </a:cubicBezTo>
                  <a:cubicBezTo>
                    <a:pt x="563" y="115"/>
                    <a:pt x="304" y="92"/>
                    <a:pt x="0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7773;p132">
              <a:extLst>
                <a:ext uri="{FF2B5EF4-FFF2-40B4-BE49-F238E27FC236}">
                  <a16:creationId xmlns:a16="http://schemas.microsoft.com/office/drawing/2014/main" id="{D64E1A85-97CA-A171-9D80-04E48D315F37}"/>
                </a:ext>
              </a:extLst>
            </p:cNvPr>
            <p:cNvSpPr/>
            <p:nvPr/>
          </p:nvSpPr>
          <p:spPr>
            <a:xfrm>
              <a:off x="5544735" y="2349603"/>
              <a:ext cx="133766" cy="109635"/>
            </a:xfrm>
            <a:custGeom>
              <a:avLst/>
              <a:gdLst/>
              <a:ahLst/>
              <a:cxnLst/>
              <a:rect l="l" t="t" r="r" b="b"/>
              <a:pathLst>
                <a:path w="7417" h="6079" extrusionOk="0">
                  <a:moveTo>
                    <a:pt x="3972" y="0"/>
                  </a:moveTo>
                  <a:cubicBezTo>
                    <a:pt x="3470" y="0"/>
                    <a:pt x="2909" y="139"/>
                    <a:pt x="2310" y="514"/>
                  </a:cubicBezTo>
                  <a:cubicBezTo>
                    <a:pt x="0" y="1973"/>
                    <a:pt x="1672" y="5164"/>
                    <a:pt x="4317" y="5894"/>
                  </a:cubicBezTo>
                  <a:cubicBezTo>
                    <a:pt x="4790" y="6025"/>
                    <a:pt x="5194" y="6078"/>
                    <a:pt x="5537" y="6078"/>
                  </a:cubicBezTo>
                  <a:cubicBezTo>
                    <a:pt x="7110" y="6078"/>
                    <a:pt x="7417" y="4952"/>
                    <a:pt x="7417" y="4952"/>
                  </a:cubicBezTo>
                  <a:lnTo>
                    <a:pt x="6323" y="1091"/>
                  </a:lnTo>
                  <a:cubicBezTo>
                    <a:pt x="6323" y="1091"/>
                    <a:pt x="5381" y="0"/>
                    <a:pt x="3972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7774;p132">
              <a:extLst>
                <a:ext uri="{FF2B5EF4-FFF2-40B4-BE49-F238E27FC236}">
                  <a16:creationId xmlns:a16="http://schemas.microsoft.com/office/drawing/2014/main" id="{7DD8DE82-E9AE-8DC9-C445-C4D196DE4CD1}"/>
                </a:ext>
              </a:extLst>
            </p:cNvPr>
            <p:cNvSpPr/>
            <p:nvPr/>
          </p:nvSpPr>
          <p:spPr>
            <a:xfrm>
              <a:off x="6093468" y="2313479"/>
              <a:ext cx="205040" cy="119265"/>
            </a:xfrm>
            <a:custGeom>
              <a:avLst/>
              <a:gdLst/>
              <a:ahLst/>
              <a:cxnLst/>
              <a:rect l="l" t="t" r="r" b="b"/>
              <a:pathLst>
                <a:path w="11369" h="6613" extrusionOk="0">
                  <a:moveTo>
                    <a:pt x="8146" y="1"/>
                  </a:moveTo>
                  <a:cubicBezTo>
                    <a:pt x="5982" y="1"/>
                    <a:pt x="3435" y="2547"/>
                    <a:pt x="3435" y="2547"/>
                  </a:cubicBezTo>
                  <a:cubicBezTo>
                    <a:pt x="3435" y="2547"/>
                    <a:pt x="0" y="5708"/>
                    <a:pt x="5077" y="6529"/>
                  </a:cubicBezTo>
                  <a:cubicBezTo>
                    <a:pt x="5418" y="6586"/>
                    <a:pt x="5742" y="6613"/>
                    <a:pt x="6050" y="6613"/>
                  </a:cubicBezTo>
                  <a:cubicBezTo>
                    <a:pt x="10346" y="6613"/>
                    <a:pt x="11368" y="1402"/>
                    <a:pt x="9241" y="268"/>
                  </a:cubicBezTo>
                  <a:cubicBezTo>
                    <a:pt x="8898" y="80"/>
                    <a:pt x="8528" y="1"/>
                    <a:pt x="8146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7775;p132">
              <a:extLst>
                <a:ext uri="{FF2B5EF4-FFF2-40B4-BE49-F238E27FC236}">
                  <a16:creationId xmlns:a16="http://schemas.microsoft.com/office/drawing/2014/main" id="{57358663-085B-657D-EDCB-59DDB4D0279A}"/>
                </a:ext>
              </a:extLst>
            </p:cNvPr>
            <p:cNvSpPr/>
            <p:nvPr/>
          </p:nvSpPr>
          <p:spPr>
            <a:xfrm>
              <a:off x="5634081" y="2015198"/>
              <a:ext cx="540545" cy="283925"/>
            </a:xfrm>
            <a:custGeom>
              <a:avLst/>
              <a:gdLst/>
              <a:ahLst/>
              <a:cxnLst/>
              <a:rect l="l" t="t" r="r" b="b"/>
              <a:pathLst>
                <a:path w="29972" h="15743" extrusionOk="0">
                  <a:moveTo>
                    <a:pt x="18766" y="1"/>
                  </a:moveTo>
                  <a:cubicBezTo>
                    <a:pt x="18400" y="1"/>
                    <a:pt x="18032" y="20"/>
                    <a:pt x="17661" y="59"/>
                  </a:cubicBezTo>
                  <a:lnTo>
                    <a:pt x="10062" y="849"/>
                  </a:lnTo>
                  <a:cubicBezTo>
                    <a:pt x="4256" y="1457"/>
                    <a:pt x="1" y="6715"/>
                    <a:pt x="609" y="12521"/>
                  </a:cubicBezTo>
                  <a:lnTo>
                    <a:pt x="943" y="15652"/>
                  </a:lnTo>
                  <a:cubicBezTo>
                    <a:pt x="2007" y="14345"/>
                    <a:pt x="3952" y="11731"/>
                    <a:pt x="4408" y="9724"/>
                  </a:cubicBezTo>
                  <a:cubicBezTo>
                    <a:pt x="4588" y="9997"/>
                    <a:pt x="4788" y="10116"/>
                    <a:pt x="4992" y="10116"/>
                  </a:cubicBezTo>
                  <a:cubicBezTo>
                    <a:pt x="5719" y="10116"/>
                    <a:pt x="6495" y="8609"/>
                    <a:pt x="6566" y="7232"/>
                  </a:cubicBezTo>
                  <a:cubicBezTo>
                    <a:pt x="7000" y="7658"/>
                    <a:pt x="7456" y="7842"/>
                    <a:pt x="7906" y="7842"/>
                  </a:cubicBezTo>
                  <a:cubicBezTo>
                    <a:pt x="9321" y="7842"/>
                    <a:pt x="10680" y="6022"/>
                    <a:pt x="11095" y="4132"/>
                  </a:cubicBezTo>
                  <a:cubicBezTo>
                    <a:pt x="12378" y="6962"/>
                    <a:pt x="14026" y="7251"/>
                    <a:pt x="14645" y="7251"/>
                  </a:cubicBezTo>
                  <a:cubicBezTo>
                    <a:pt x="14804" y="7251"/>
                    <a:pt x="14895" y="7232"/>
                    <a:pt x="14895" y="7232"/>
                  </a:cubicBezTo>
                  <a:cubicBezTo>
                    <a:pt x="14895" y="7232"/>
                    <a:pt x="17062" y="13290"/>
                    <a:pt x="18900" y="13290"/>
                  </a:cubicBezTo>
                  <a:cubicBezTo>
                    <a:pt x="18984" y="13290"/>
                    <a:pt x="19068" y="13277"/>
                    <a:pt x="19150" y="13250"/>
                  </a:cubicBezTo>
                  <a:cubicBezTo>
                    <a:pt x="21003" y="12643"/>
                    <a:pt x="19152" y="10304"/>
                    <a:pt x="19150" y="10302"/>
                  </a:cubicBezTo>
                  <a:lnTo>
                    <a:pt x="19150" y="10302"/>
                  </a:lnTo>
                  <a:cubicBezTo>
                    <a:pt x="19152" y="10304"/>
                    <a:pt x="21183" y="12779"/>
                    <a:pt x="22609" y="12779"/>
                  </a:cubicBezTo>
                  <a:cubicBezTo>
                    <a:pt x="22673" y="12779"/>
                    <a:pt x="22736" y="12774"/>
                    <a:pt x="22798" y="12764"/>
                  </a:cubicBezTo>
                  <a:cubicBezTo>
                    <a:pt x="24226" y="12521"/>
                    <a:pt x="22798" y="8267"/>
                    <a:pt x="22798" y="8265"/>
                  </a:cubicBezTo>
                  <a:lnTo>
                    <a:pt x="22798" y="8265"/>
                  </a:lnTo>
                  <a:cubicBezTo>
                    <a:pt x="22798" y="8267"/>
                    <a:pt x="26354" y="15256"/>
                    <a:pt x="29971" y="15743"/>
                  </a:cubicBezTo>
                  <a:lnTo>
                    <a:pt x="29333" y="9512"/>
                  </a:lnTo>
                  <a:cubicBezTo>
                    <a:pt x="28764" y="4077"/>
                    <a:pt x="24119" y="1"/>
                    <a:pt x="187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7776;p132">
              <a:extLst>
                <a:ext uri="{FF2B5EF4-FFF2-40B4-BE49-F238E27FC236}">
                  <a16:creationId xmlns:a16="http://schemas.microsoft.com/office/drawing/2014/main" id="{E6D591DE-863F-C5F4-1688-9E880955374B}"/>
                </a:ext>
              </a:extLst>
            </p:cNvPr>
            <p:cNvSpPr/>
            <p:nvPr/>
          </p:nvSpPr>
          <p:spPr>
            <a:xfrm>
              <a:off x="6033578" y="2414627"/>
              <a:ext cx="111026" cy="111049"/>
            </a:xfrm>
            <a:custGeom>
              <a:avLst/>
              <a:gdLst/>
              <a:ahLst/>
              <a:cxnLst/>
              <a:rect l="l" t="t" r="r" b="b"/>
              <a:pathLst>
                <a:path w="2250" h="2250" extrusionOk="0">
                  <a:moveTo>
                    <a:pt x="1125" y="1"/>
                  </a:moveTo>
                  <a:cubicBezTo>
                    <a:pt x="487" y="1"/>
                    <a:pt x="1" y="487"/>
                    <a:pt x="1" y="1125"/>
                  </a:cubicBezTo>
                  <a:cubicBezTo>
                    <a:pt x="1" y="1733"/>
                    <a:pt x="487" y="2250"/>
                    <a:pt x="1125" y="2250"/>
                  </a:cubicBezTo>
                  <a:cubicBezTo>
                    <a:pt x="1733" y="2250"/>
                    <a:pt x="2250" y="1733"/>
                    <a:pt x="2250" y="1125"/>
                  </a:cubicBezTo>
                  <a:cubicBezTo>
                    <a:pt x="2250" y="487"/>
                    <a:pt x="1733" y="1"/>
                    <a:pt x="1125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7777;p132">
              <a:extLst>
                <a:ext uri="{FF2B5EF4-FFF2-40B4-BE49-F238E27FC236}">
                  <a16:creationId xmlns:a16="http://schemas.microsoft.com/office/drawing/2014/main" id="{AFE11B18-A533-3B39-F8AC-D21A19894118}"/>
                </a:ext>
              </a:extLst>
            </p:cNvPr>
            <p:cNvSpPr/>
            <p:nvPr/>
          </p:nvSpPr>
          <p:spPr>
            <a:xfrm>
              <a:off x="5861448" y="1845146"/>
              <a:ext cx="127327" cy="155768"/>
            </a:xfrm>
            <a:custGeom>
              <a:avLst/>
              <a:gdLst/>
              <a:ahLst/>
              <a:cxnLst/>
              <a:rect l="l" t="t" r="r" b="b"/>
              <a:pathLst>
                <a:path w="7060" h="8637" extrusionOk="0">
                  <a:moveTo>
                    <a:pt x="2085" y="0"/>
                  </a:moveTo>
                  <a:cubicBezTo>
                    <a:pt x="0" y="0"/>
                    <a:pt x="890" y="8150"/>
                    <a:pt x="890" y="8150"/>
                  </a:cubicBezTo>
                  <a:lnTo>
                    <a:pt x="707" y="8637"/>
                  </a:lnTo>
                  <a:cubicBezTo>
                    <a:pt x="707" y="8637"/>
                    <a:pt x="7060" y="4594"/>
                    <a:pt x="5388" y="3621"/>
                  </a:cubicBezTo>
                  <a:cubicBezTo>
                    <a:pt x="5224" y="3528"/>
                    <a:pt x="5057" y="3485"/>
                    <a:pt x="4890" y="3485"/>
                  </a:cubicBezTo>
                  <a:cubicBezTo>
                    <a:pt x="3323" y="3485"/>
                    <a:pt x="1710" y="7208"/>
                    <a:pt x="1710" y="7208"/>
                  </a:cubicBezTo>
                  <a:cubicBezTo>
                    <a:pt x="1710" y="7208"/>
                    <a:pt x="4355" y="247"/>
                    <a:pt x="2166" y="4"/>
                  </a:cubicBezTo>
                  <a:cubicBezTo>
                    <a:pt x="2139" y="2"/>
                    <a:pt x="2112" y="0"/>
                    <a:pt x="20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7778;p132">
              <a:extLst>
                <a:ext uri="{FF2B5EF4-FFF2-40B4-BE49-F238E27FC236}">
                  <a16:creationId xmlns:a16="http://schemas.microsoft.com/office/drawing/2014/main" id="{4CBE28A0-DEF6-1764-14B6-C6690865E23E}"/>
                </a:ext>
              </a:extLst>
            </p:cNvPr>
            <p:cNvSpPr/>
            <p:nvPr/>
          </p:nvSpPr>
          <p:spPr>
            <a:xfrm>
              <a:off x="6044683" y="2374185"/>
              <a:ext cx="24690" cy="43915"/>
            </a:xfrm>
            <a:custGeom>
              <a:avLst/>
              <a:gdLst/>
              <a:ahLst/>
              <a:cxnLst/>
              <a:rect l="l" t="t" r="r" b="b"/>
              <a:pathLst>
                <a:path w="1369" h="2435" extrusionOk="0">
                  <a:moveTo>
                    <a:pt x="637" y="1"/>
                  </a:moveTo>
                  <a:cubicBezTo>
                    <a:pt x="628" y="1"/>
                    <a:pt x="618" y="1"/>
                    <a:pt x="608" y="2"/>
                  </a:cubicBezTo>
                  <a:cubicBezTo>
                    <a:pt x="274" y="2"/>
                    <a:pt x="0" y="579"/>
                    <a:pt x="31" y="1248"/>
                  </a:cubicBezTo>
                  <a:cubicBezTo>
                    <a:pt x="60" y="1899"/>
                    <a:pt x="378" y="2435"/>
                    <a:pt x="731" y="2435"/>
                  </a:cubicBezTo>
                  <a:cubicBezTo>
                    <a:pt x="741" y="2435"/>
                    <a:pt x="750" y="2434"/>
                    <a:pt x="760" y="2434"/>
                  </a:cubicBezTo>
                  <a:cubicBezTo>
                    <a:pt x="1095" y="2434"/>
                    <a:pt x="1368" y="1856"/>
                    <a:pt x="1338" y="1187"/>
                  </a:cubicBezTo>
                  <a:cubicBezTo>
                    <a:pt x="1308" y="536"/>
                    <a:pt x="991" y="1"/>
                    <a:pt x="6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7779;p132">
              <a:extLst>
                <a:ext uri="{FF2B5EF4-FFF2-40B4-BE49-F238E27FC236}">
                  <a16:creationId xmlns:a16="http://schemas.microsoft.com/office/drawing/2014/main" id="{34563CD8-E74B-80AC-CBDF-C2ED9C50B8AA}"/>
                </a:ext>
              </a:extLst>
            </p:cNvPr>
            <p:cNvSpPr/>
            <p:nvPr/>
          </p:nvSpPr>
          <p:spPr>
            <a:xfrm>
              <a:off x="5733122" y="2439840"/>
              <a:ext cx="115498" cy="113953"/>
            </a:xfrm>
            <a:custGeom>
              <a:avLst/>
              <a:gdLst/>
              <a:ahLst/>
              <a:cxnLst/>
              <a:rect l="l" t="t" r="r" b="b"/>
              <a:pathLst>
                <a:path w="2250" h="2220" extrusionOk="0">
                  <a:moveTo>
                    <a:pt x="1125" y="0"/>
                  </a:moveTo>
                  <a:cubicBezTo>
                    <a:pt x="517" y="0"/>
                    <a:pt x="0" y="487"/>
                    <a:pt x="0" y="1125"/>
                  </a:cubicBezTo>
                  <a:cubicBezTo>
                    <a:pt x="0" y="1733"/>
                    <a:pt x="517" y="2219"/>
                    <a:pt x="1125" y="2219"/>
                  </a:cubicBezTo>
                  <a:cubicBezTo>
                    <a:pt x="1763" y="2219"/>
                    <a:pt x="2250" y="1733"/>
                    <a:pt x="2250" y="1125"/>
                  </a:cubicBezTo>
                  <a:cubicBezTo>
                    <a:pt x="2250" y="487"/>
                    <a:pt x="1763" y="0"/>
                    <a:pt x="1125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7780;p132">
              <a:extLst>
                <a:ext uri="{FF2B5EF4-FFF2-40B4-BE49-F238E27FC236}">
                  <a16:creationId xmlns:a16="http://schemas.microsoft.com/office/drawing/2014/main" id="{7D61BE61-F3C4-6B0C-51E4-C8ABDD667BD2}"/>
                </a:ext>
              </a:extLst>
            </p:cNvPr>
            <p:cNvSpPr/>
            <p:nvPr/>
          </p:nvSpPr>
          <p:spPr>
            <a:xfrm>
              <a:off x="5760722" y="2395015"/>
              <a:ext cx="24690" cy="43915"/>
            </a:xfrm>
            <a:custGeom>
              <a:avLst/>
              <a:gdLst/>
              <a:ahLst/>
              <a:cxnLst/>
              <a:rect l="l" t="t" r="r" b="b"/>
              <a:pathLst>
                <a:path w="1369" h="2435" extrusionOk="0">
                  <a:moveTo>
                    <a:pt x="637" y="1"/>
                  </a:moveTo>
                  <a:cubicBezTo>
                    <a:pt x="628" y="1"/>
                    <a:pt x="618" y="1"/>
                    <a:pt x="608" y="2"/>
                  </a:cubicBezTo>
                  <a:cubicBezTo>
                    <a:pt x="243" y="2"/>
                    <a:pt x="0" y="579"/>
                    <a:pt x="31" y="1248"/>
                  </a:cubicBezTo>
                  <a:cubicBezTo>
                    <a:pt x="60" y="1899"/>
                    <a:pt x="378" y="2435"/>
                    <a:pt x="731" y="2435"/>
                  </a:cubicBezTo>
                  <a:cubicBezTo>
                    <a:pt x="741" y="2435"/>
                    <a:pt x="750" y="2434"/>
                    <a:pt x="760" y="2434"/>
                  </a:cubicBezTo>
                  <a:cubicBezTo>
                    <a:pt x="1095" y="2434"/>
                    <a:pt x="1368" y="1856"/>
                    <a:pt x="1338" y="1187"/>
                  </a:cubicBezTo>
                  <a:cubicBezTo>
                    <a:pt x="1308" y="536"/>
                    <a:pt x="991" y="1"/>
                    <a:pt x="6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7781;p132">
              <a:extLst>
                <a:ext uri="{FF2B5EF4-FFF2-40B4-BE49-F238E27FC236}">
                  <a16:creationId xmlns:a16="http://schemas.microsoft.com/office/drawing/2014/main" id="{8DA13FB5-781C-83DB-3454-B7958AC7C0A4}"/>
                </a:ext>
              </a:extLst>
            </p:cNvPr>
            <p:cNvSpPr/>
            <p:nvPr/>
          </p:nvSpPr>
          <p:spPr>
            <a:xfrm>
              <a:off x="5948755" y="2283757"/>
              <a:ext cx="215987" cy="216005"/>
            </a:xfrm>
            <a:custGeom>
              <a:avLst/>
              <a:gdLst/>
              <a:ahLst/>
              <a:cxnLst/>
              <a:rect l="l" t="t" r="r" b="b"/>
              <a:pathLst>
                <a:path w="11976" h="11977" fill="none" extrusionOk="0">
                  <a:moveTo>
                    <a:pt x="9848" y="2128"/>
                  </a:moveTo>
                  <a:cubicBezTo>
                    <a:pt x="11976" y="4256"/>
                    <a:pt x="11976" y="7721"/>
                    <a:pt x="9848" y="9849"/>
                  </a:cubicBezTo>
                  <a:cubicBezTo>
                    <a:pt x="7721" y="11977"/>
                    <a:pt x="4255" y="11977"/>
                    <a:pt x="2128" y="9849"/>
                  </a:cubicBezTo>
                  <a:cubicBezTo>
                    <a:pt x="0" y="7721"/>
                    <a:pt x="0" y="4256"/>
                    <a:pt x="2128" y="2128"/>
                  </a:cubicBezTo>
                  <a:cubicBezTo>
                    <a:pt x="4255" y="1"/>
                    <a:pt x="7721" y="1"/>
                    <a:pt x="9848" y="2128"/>
                  </a:cubicBezTo>
                  <a:close/>
                </a:path>
              </a:pathLst>
            </a:custGeom>
            <a:noFill/>
            <a:ln w="912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7782;p132">
              <a:extLst>
                <a:ext uri="{FF2B5EF4-FFF2-40B4-BE49-F238E27FC236}">
                  <a16:creationId xmlns:a16="http://schemas.microsoft.com/office/drawing/2014/main" id="{27459254-37BD-637C-D4FE-F9CCC87A0A9E}"/>
                </a:ext>
              </a:extLst>
            </p:cNvPr>
            <p:cNvSpPr/>
            <p:nvPr/>
          </p:nvSpPr>
          <p:spPr>
            <a:xfrm>
              <a:off x="5814248" y="2478772"/>
              <a:ext cx="100545" cy="67180"/>
            </a:xfrm>
            <a:custGeom>
              <a:avLst/>
              <a:gdLst/>
              <a:ahLst/>
              <a:cxnLst/>
              <a:rect l="l" t="t" r="r" b="b"/>
              <a:pathLst>
                <a:path w="5575" h="3725" extrusionOk="0">
                  <a:moveTo>
                    <a:pt x="332" y="0"/>
                  </a:moveTo>
                  <a:cubicBezTo>
                    <a:pt x="313" y="0"/>
                    <a:pt x="294" y="2"/>
                    <a:pt x="274" y="6"/>
                  </a:cubicBezTo>
                  <a:cubicBezTo>
                    <a:pt x="122" y="67"/>
                    <a:pt x="1" y="219"/>
                    <a:pt x="61" y="371"/>
                  </a:cubicBezTo>
                  <a:cubicBezTo>
                    <a:pt x="639" y="1738"/>
                    <a:pt x="1764" y="3045"/>
                    <a:pt x="3192" y="3532"/>
                  </a:cubicBezTo>
                  <a:cubicBezTo>
                    <a:pt x="3585" y="3663"/>
                    <a:pt x="4000" y="3724"/>
                    <a:pt x="4424" y="3724"/>
                  </a:cubicBezTo>
                  <a:cubicBezTo>
                    <a:pt x="4690" y="3724"/>
                    <a:pt x="4959" y="3700"/>
                    <a:pt x="5229" y="3653"/>
                  </a:cubicBezTo>
                  <a:cubicBezTo>
                    <a:pt x="5574" y="3596"/>
                    <a:pt x="5456" y="3101"/>
                    <a:pt x="5132" y="3101"/>
                  </a:cubicBezTo>
                  <a:cubicBezTo>
                    <a:pt x="5114" y="3101"/>
                    <a:pt x="5096" y="3103"/>
                    <a:pt x="5077" y="3106"/>
                  </a:cubicBezTo>
                  <a:cubicBezTo>
                    <a:pt x="4872" y="3143"/>
                    <a:pt x="4671" y="3160"/>
                    <a:pt x="4476" y="3160"/>
                  </a:cubicBezTo>
                  <a:cubicBezTo>
                    <a:pt x="2870" y="3160"/>
                    <a:pt x="1580" y="1995"/>
                    <a:pt x="821" y="614"/>
                  </a:cubicBezTo>
                  <a:cubicBezTo>
                    <a:pt x="761" y="492"/>
                    <a:pt x="700" y="401"/>
                    <a:pt x="639" y="279"/>
                  </a:cubicBezTo>
                  <a:cubicBezTo>
                    <a:pt x="639" y="258"/>
                    <a:pt x="593" y="159"/>
                    <a:pt x="588" y="159"/>
                  </a:cubicBezTo>
                  <a:lnTo>
                    <a:pt x="588" y="159"/>
                  </a:lnTo>
                  <a:cubicBezTo>
                    <a:pt x="586" y="159"/>
                    <a:pt x="591" y="175"/>
                    <a:pt x="609" y="219"/>
                  </a:cubicBezTo>
                  <a:cubicBezTo>
                    <a:pt x="556" y="86"/>
                    <a:pt x="457" y="0"/>
                    <a:pt x="3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7783;p132">
              <a:extLst>
                <a:ext uri="{FF2B5EF4-FFF2-40B4-BE49-F238E27FC236}">
                  <a16:creationId xmlns:a16="http://schemas.microsoft.com/office/drawing/2014/main" id="{F14FAE70-2FA8-0874-BBDF-8A11A18FA082}"/>
                </a:ext>
              </a:extLst>
            </p:cNvPr>
            <p:cNvSpPr/>
            <p:nvPr/>
          </p:nvSpPr>
          <p:spPr>
            <a:xfrm>
              <a:off x="5885705" y="2391823"/>
              <a:ext cx="78380" cy="100311"/>
            </a:xfrm>
            <a:custGeom>
              <a:avLst/>
              <a:gdLst/>
              <a:ahLst/>
              <a:cxnLst/>
              <a:rect l="l" t="t" r="r" b="b"/>
              <a:pathLst>
                <a:path w="4346" h="5562" extrusionOk="0">
                  <a:moveTo>
                    <a:pt x="2621" y="0"/>
                  </a:moveTo>
                  <a:cubicBezTo>
                    <a:pt x="2447" y="0"/>
                    <a:pt x="2268" y="143"/>
                    <a:pt x="2341" y="361"/>
                  </a:cubicBezTo>
                  <a:cubicBezTo>
                    <a:pt x="2736" y="1820"/>
                    <a:pt x="3162" y="3279"/>
                    <a:pt x="3587" y="4738"/>
                  </a:cubicBezTo>
                  <a:cubicBezTo>
                    <a:pt x="3610" y="4817"/>
                    <a:pt x="3632" y="4896"/>
                    <a:pt x="3655" y="4975"/>
                  </a:cubicBezTo>
                  <a:lnTo>
                    <a:pt x="3655" y="4975"/>
                  </a:lnTo>
                  <a:cubicBezTo>
                    <a:pt x="2544" y="4871"/>
                    <a:pt x="1454" y="4786"/>
                    <a:pt x="365" y="4678"/>
                  </a:cubicBezTo>
                  <a:cubicBezTo>
                    <a:pt x="356" y="4677"/>
                    <a:pt x="347" y="4676"/>
                    <a:pt x="338" y="4676"/>
                  </a:cubicBezTo>
                  <a:cubicBezTo>
                    <a:pt x="1" y="4676"/>
                    <a:pt x="10" y="5225"/>
                    <a:pt x="365" y="5255"/>
                  </a:cubicBezTo>
                  <a:cubicBezTo>
                    <a:pt x="1581" y="5377"/>
                    <a:pt x="2797" y="5468"/>
                    <a:pt x="4043" y="5559"/>
                  </a:cubicBezTo>
                  <a:cubicBezTo>
                    <a:pt x="4055" y="5561"/>
                    <a:pt x="4067" y="5562"/>
                    <a:pt x="4078" y="5562"/>
                  </a:cubicBezTo>
                  <a:cubicBezTo>
                    <a:pt x="4241" y="5562"/>
                    <a:pt x="4345" y="5367"/>
                    <a:pt x="4317" y="5225"/>
                  </a:cubicBezTo>
                  <a:cubicBezTo>
                    <a:pt x="3891" y="3735"/>
                    <a:pt x="3466" y="2276"/>
                    <a:pt x="3070" y="817"/>
                  </a:cubicBezTo>
                  <a:cubicBezTo>
                    <a:pt x="3010" y="605"/>
                    <a:pt x="2949" y="392"/>
                    <a:pt x="2888" y="209"/>
                  </a:cubicBezTo>
                  <a:cubicBezTo>
                    <a:pt x="2852" y="63"/>
                    <a:pt x="2737" y="0"/>
                    <a:pt x="26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7784;p132">
              <a:extLst>
                <a:ext uri="{FF2B5EF4-FFF2-40B4-BE49-F238E27FC236}">
                  <a16:creationId xmlns:a16="http://schemas.microsoft.com/office/drawing/2014/main" id="{E570DE9E-C81A-A29D-8154-78AAB76CEA2A}"/>
                </a:ext>
              </a:extLst>
            </p:cNvPr>
            <p:cNvSpPr/>
            <p:nvPr/>
          </p:nvSpPr>
          <p:spPr>
            <a:xfrm>
              <a:off x="5871457" y="2398875"/>
              <a:ext cx="87181" cy="12083"/>
            </a:xfrm>
            <a:custGeom>
              <a:avLst/>
              <a:gdLst/>
              <a:ahLst/>
              <a:cxnLst/>
              <a:rect l="l" t="t" r="r" b="b"/>
              <a:pathLst>
                <a:path w="4834" h="670" fill="none" extrusionOk="0">
                  <a:moveTo>
                    <a:pt x="0" y="669"/>
                  </a:moveTo>
                  <a:lnTo>
                    <a:pt x="4833" y="1"/>
                  </a:lnTo>
                </a:path>
              </a:pathLst>
            </a:custGeom>
            <a:noFill/>
            <a:ln w="987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7785;p132">
              <a:extLst>
                <a:ext uri="{FF2B5EF4-FFF2-40B4-BE49-F238E27FC236}">
                  <a16:creationId xmlns:a16="http://schemas.microsoft.com/office/drawing/2014/main" id="{AE6C92B6-104E-8895-618B-C47C9DFC4046}"/>
                </a:ext>
              </a:extLst>
            </p:cNvPr>
            <p:cNvSpPr/>
            <p:nvPr/>
          </p:nvSpPr>
          <p:spPr>
            <a:xfrm>
              <a:off x="6152677" y="2321577"/>
              <a:ext cx="41120" cy="47721"/>
            </a:xfrm>
            <a:custGeom>
              <a:avLst/>
              <a:gdLst/>
              <a:ahLst/>
              <a:cxnLst/>
              <a:rect l="l" t="t" r="r" b="b"/>
              <a:pathLst>
                <a:path w="2280" h="2646" fill="none" extrusionOk="0">
                  <a:moveTo>
                    <a:pt x="0" y="2645"/>
                  </a:moveTo>
                  <a:lnTo>
                    <a:pt x="2280" y="1"/>
                  </a:lnTo>
                </a:path>
              </a:pathLst>
            </a:custGeom>
            <a:noFill/>
            <a:ln w="987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7786;p132">
              <a:extLst>
                <a:ext uri="{FF2B5EF4-FFF2-40B4-BE49-F238E27FC236}">
                  <a16:creationId xmlns:a16="http://schemas.microsoft.com/office/drawing/2014/main" id="{A254F800-0EDB-07F7-60AA-4B852E8E37ED}"/>
                </a:ext>
              </a:extLst>
            </p:cNvPr>
            <p:cNvSpPr/>
            <p:nvPr/>
          </p:nvSpPr>
          <p:spPr>
            <a:xfrm>
              <a:off x="5664794" y="2302946"/>
              <a:ext cx="215987" cy="216005"/>
            </a:xfrm>
            <a:custGeom>
              <a:avLst/>
              <a:gdLst/>
              <a:ahLst/>
              <a:cxnLst/>
              <a:rect l="l" t="t" r="r" b="b"/>
              <a:pathLst>
                <a:path w="11976" h="11977" fill="none" extrusionOk="0">
                  <a:moveTo>
                    <a:pt x="9848" y="2128"/>
                  </a:moveTo>
                  <a:cubicBezTo>
                    <a:pt x="11976" y="4256"/>
                    <a:pt x="11976" y="7721"/>
                    <a:pt x="9848" y="9849"/>
                  </a:cubicBezTo>
                  <a:cubicBezTo>
                    <a:pt x="7721" y="11976"/>
                    <a:pt x="4255" y="11976"/>
                    <a:pt x="2128" y="9849"/>
                  </a:cubicBezTo>
                  <a:cubicBezTo>
                    <a:pt x="0" y="7721"/>
                    <a:pt x="0" y="4256"/>
                    <a:pt x="2128" y="2128"/>
                  </a:cubicBezTo>
                  <a:cubicBezTo>
                    <a:pt x="4255" y="1"/>
                    <a:pt x="7721" y="1"/>
                    <a:pt x="9848" y="2128"/>
                  </a:cubicBezTo>
                  <a:close/>
                </a:path>
              </a:pathLst>
            </a:custGeom>
            <a:noFill/>
            <a:ln w="912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7787;p132">
              <a:extLst>
                <a:ext uri="{FF2B5EF4-FFF2-40B4-BE49-F238E27FC236}">
                  <a16:creationId xmlns:a16="http://schemas.microsoft.com/office/drawing/2014/main" id="{BDEDA9C7-C2D0-E392-AE54-CACE3080FF82}"/>
                </a:ext>
              </a:extLst>
            </p:cNvPr>
            <p:cNvSpPr/>
            <p:nvPr/>
          </p:nvSpPr>
          <p:spPr>
            <a:xfrm>
              <a:off x="5709196" y="2267868"/>
              <a:ext cx="97587" cy="31255"/>
            </a:xfrm>
            <a:custGeom>
              <a:avLst/>
              <a:gdLst/>
              <a:ahLst/>
              <a:cxnLst/>
              <a:rect l="l" t="t" r="r" b="b"/>
              <a:pathLst>
                <a:path w="5411" h="1733" extrusionOk="0">
                  <a:moveTo>
                    <a:pt x="3309" y="0"/>
                  </a:moveTo>
                  <a:cubicBezTo>
                    <a:pt x="3047" y="0"/>
                    <a:pt x="2781" y="31"/>
                    <a:pt x="2523" y="91"/>
                  </a:cubicBezTo>
                  <a:cubicBezTo>
                    <a:pt x="2037" y="213"/>
                    <a:pt x="1550" y="426"/>
                    <a:pt x="1125" y="699"/>
                  </a:cubicBezTo>
                  <a:cubicBezTo>
                    <a:pt x="699" y="973"/>
                    <a:pt x="304" y="1307"/>
                    <a:pt x="0" y="1733"/>
                  </a:cubicBezTo>
                  <a:cubicBezTo>
                    <a:pt x="395" y="1429"/>
                    <a:pt x="821" y="1186"/>
                    <a:pt x="1277" y="942"/>
                  </a:cubicBezTo>
                  <a:cubicBezTo>
                    <a:pt x="1702" y="730"/>
                    <a:pt x="2158" y="547"/>
                    <a:pt x="2614" y="456"/>
                  </a:cubicBezTo>
                  <a:cubicBezTo>
                    <a:pt x="2881" y="385"/>
                    <a:pt x="3159" y="355"/>
                    <a:pt x="3434" y="355"/>
                  </a:cubicBezTo>
                  <a:cubicBezTo>
                    <a:pt x="3629" y="355"/>
                    <a:pt x="3823" y="370"/>
                    <a:pt x="4012" y="395"/>
                  </a:cubicBezTo>
                  <a:cubicBezTo>
                    <a:pt x="4499" y="426"/>
                    <a:pt x="4955" y="608"/>
                    <a:pt x="5411" y="790"/>
                  </a:cubicBezTo>
                  <a:cubicBezTo>
                    <a:pt x="5046" y="487"/>
                    <a:pt x="4590" y="183"/>
                    <a:pt x="4073" y="91"/>
                  </a:cubicBezTo>
                  <a:cubicBezTo>
                    <a:pt x="3830" y="31"/>
                    <a:pt x="3572" y="0"/>
                    <a:pt x="33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7788;p132">
              <a:extLst>
                <a:ext uri="{FF2B5EF4-FFF2-40B4-BE49-F238E27FC236}">
                  <a16:creationId xmlns:a16="http://schemas.microsoft.com/office/drawing/2014/main" id="{C386BB0D-5010-7BEA-93F6-2FB45F8FCF06}"/>
                </a:ext>
              </a:extLst>
            </p:cNvPr>
            <p:cNvSpPr/>
            <p:nvPr/>
          </p:nvSpPr>
          <p:spPr>
            <a:xfrm>
              <a:off x="5984933" y="2245721"/>
              <a:ext cx="97587" cy="31471"/>
            </a:xfrm>
            <a:custGeom>
              <a:avLst/>
              <a:gdLst/>
              <a:ahLst/>
              <a:cxnLst/>
              <a:rect l="l" t="t" r="r" b="b"/>
              <a:pathLst>
                <a:path w="5411" h="1745" extrusionOk="0">
                  <a:moveTo>
                    <a:pt x="3266" y="1"/>
                  </a:moveTo>
                  <a:cubicBezTo>
                    <a:pt x="3018" y="1"/>
                    <a:pt x="2767" y="32"/>
                    <a:pt x="2523" y="104"/>
                  </a:cubicBezTo>
                  <a:cubicBezTo>
                    <a:pt x="2037" y="225"/>
                    <a:pt x="1550" y="438"/>
                    <a:pt x="1125" y="711"/>
                  </a:cubicBezTo>
                  <a:cubicBezTo>
                    <a:pt x="699" y="985"/>
                    <a:pt x="304" y="1319"/>
                    <a:pt x="0" y="1745"/>
                  </a:cubicBezTo>
                  <a:cubicBezTo>
                    <a:pt x="395" y="1441"/>
                    <a:pt x="821" y="1198"/>
                    <a:pt x="1277" y="955"/>
                  </a:cubicBezTo>
                  <a:cubicBezTo>
                    <a:pt x="1702" y="742"/>
                    <a:pt x="2158" y="560"/>
                    <a:pt x="2614" y="468"/>
                  </a:cubicBezTo>
                  <a:cubicBezTo>
                    <a:pt x="2918" y="387"/>
                    <a:pt x="3236" y="360"/>
                    <a:pt x="3549" y="360"/>
                  </a:cubicBezTo>
                  <a:cubicBezTo>
                    <a:pt x="3705" y="360"/>
                    <a:pt x="3860" y="367"/>
                    <a:pt x="4012" y="377"/>
                  </a:cubicBezTo>
                  <a:cubicBezTo>
                    <a:pt x="4499" y="438"/>
                    <a:pt x="4955" y="620"/>
                    <a:pt x="5411" y="803"/>
                  </a:cubicBezTo>
                  <a:cubicBezTo>
                    <a:pt x="5046" y="499"/>
                    <a:pt x="4590" y="195"/>
                    <a:pt x="4073" y="104"/>
                  </a:cubicBezTo>
                  <a:cubicBezTo>
                    <a:pt x="3817" y="39"/>
                    <a:pt x="3543" y="1"/>
                    <a:pt x="3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7789;p132">
              <a:extLst>
                <a:ext uri="{FF2B5EF4-FFF2-40B4-BE49-F238E27FC236}">
                  <a16:creationId xmlns:a16="http://schemas.microsoft.com/office/drawing/2014/main" id="{8F50C09A-D760-C20E-6174-AC46F0FDE4C0}"/>
                </a:ext>
              </a:extLst>
            </p:cNvPr>
            <p:cNvSpPr/>
            <p:nvPr/>
          </p:nvSpPr>
          <p:spPr>
            <a:xfrm>
              <a:off x="6203103" y="2330360"/>
              <a:ext cx="63159" cy="82654"/>
            </a:xfrm>
            <a:custGeom>
              <a:avLst/>
              <a:gdLst/>
              <a:ahLst/>
              <a:cxnLst/>
              <a:rect l="l" t="t" r="r" b="b"/>
              <a:pathLst>
                <a:path w="3502" h="4583" extrusionOk="0">
                  <a:moveTo>
                    <a:pt x="3071" y="0"/>
                  </a:moveTo>
                  <a:cubicBezTo>
                    <a:pt x="1581" y="91"/>
                    <a:pt x="669" y="1095"/>
                    <a:pt x="274" y="2341"/>
                  </a:cubicBezTo>
                  <a:cubicBezTo>
                    <a:pt x="244" y="2371"/>
                    <a:pt x="244" y="2402"/>
                    <a:pt x="244" y="2432"/>
                  </a:cubicBezTo>
                  <a:cubicBezTo>
                    <a:pt x="61" y="3040"/>
                    <a:pt x="1" y="3739"/>
                    <a:pt x="31" y="4377"/>
                  </a:cubicBezTo>
                  <a:cubicBezTo>
                    <a:pt x="46" y="4514"/>
                    <a:pt x="153" y="4582"/>
                    <a:pt x="251" y="4582"/>
                  </a:cubicBezTo>
                  <a:cubicBezTo>
                    <a:pt x="350" y="4582"/>
                    <a:pt x="441" y="4514"/>
                    <a:pt x="426" y="4377"/>
                  </a:cubicBezTo>
                  <a:cubicBezTo>
                    <a:pt x="365" y="3769"/>
                    <a:pt x="426" y="3131"/>
                    <a:pt x="609" y="2523"/>
                  </a:cubicBezTo>
                  <a:cubicBezTo>
                    <a:pt x="1051" y="2177"/>
                    <a:pt x="1616" y="1977"/>
                    <a:pt x="2178" y="1977"/>
                  </a:cubicBezTo>
                  <a:cubicBezTo>
                    <a:pt x="2505" y="1977"/>
                    <a:pt x="2830" y="2044"/>
                    <a:pt x="3131" y="2189"/>
                  </a:cubicBezTo>
                  <a:cubicBezTo>
                    <a:pt x="3157" y="2200"/>
                    <a:pt x="3181" y="2204"/>
                    <a:pt x="3205" y="2204"/>
                  </a:cubicBezTo>
                  <a:cubicBezTo>
                    <a:pt x="3382" y="2204"/>
                    <a:pt x="3501" y="1935"/>
                    <a:pt x="3314" y="1854"/>
                  </a:cubicBezTo>
                  <a:cubicBezTo>
                    <a:pt x="2950" y="1679"/>
                    <a:pt x="2575" y="1600"/>
                    <a:pt x="2203" y="1600"/>
                  </a:cubicBezTo>
                  <a:cubicBezTo>
                    <a:pt x="1736" y="1600"/>
                    <a:pt x="1275" y="1726"/>
                    <a:pt x="852" y="1946"/>
                  </a:cubicBezTo>
                  <a:cubicBezTo>
                    <a:pt x="1247" y="1095"/>
                    <a:pt x="1946" y="456"/>
                    <a:pt x="3071" y="395"/>
                  </a:cubicBezTo>
                  <a:cubicBezTo>
                    <a:pt x="3314" y="395"/>
                    <a:pt x="3314" y="0"/>
                    <a:pt x="30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7790;p132">
              <a:extLst>
                <a:ext uri="{FF2B5EF4-FFF2-40B4-BE49-F238E27FC236}">
                  <a16:creationId xmlns:a16="http://schemas.microsoft.com/office/drawing/2014/main" id="{9980E630-363C-73D3-AE22-1F4410FB4D01}"/>
                </a:ext>
              </a:extLst>
            </p:cNvPr>
            <p:cNvSpPr/>
            <p:nvPr/>
          </p:nvSpPr>
          <p:spPr>
            <a:xfrm>
              <a:off x="5592330" y="2363255"/>
              <a:ext cx="59317" cy="82240"/>
            </a:xfrm>
            <a:custGeom>
              <a:avLst/>
              <a:gdLst/>
              <a:ahLst/>
              <a:cxnLst/>
              <a:rect l="l" t="t" r="r" b="b"/>
              <a:pathLst>
                <a:path w="3289" h="4560" extrusionOk="0">
                  <a:moveTo>
                    <a:pt x="431" y="0"/>
                  </a:moveTo>
                  <a:cubicBezTo>
                    <a:pt x="188" y="0"/>
                    <a:pt x="188" y="365"/>
                    <a:pt x="431" y="395"/>
                  </a:cubicBezTo>
                  <a:cubicBezTo>
                    <a:pt x="1465" y="456"/>
                    <a:pt x="2134" y="1094"/>
                    <a:pt x="2498" y="1945"/>
                  </a:cubicBezTo>
                  <a:cubicBezTo>
                    <a:pt x="2117" y="1713"/>
                    <a:pt x="1689" y="1589"/>
                    <a:pt x="1257" y="1589"/>
                  </a:cubicBezTo>
                  <a:cubicBezTo>
                    <a:pt x="897" y="1589"/>
                    <a:pt x="533" y="1675"/>
                    <a:pt x="188" y="1854"/>
                  </a:cubicBezTo>
                  <a:cubicBezTo>
                    <a:pt x="1" y="1935"/>
                    <a:pt x="120" y="2204"/>
                    <a:pt x="297" y="2204"/>
                  </a:cubicBezTo>
                  <a:cubicBezTo>
                    <a:pt x="321" y="2204"/>
                    <a:pt x="345" y="2199"/>
                    <a:pt x="371" y="2189"/>
                  </a:cubicBezTo>
                  <a:cubicBezTo>
                    <a:pt x="649" y="2044"/>
                    <a:pt x="949" y="1976"/>
                    <a:pt x="1249" y="1976"/>
                  </a:cubicBezTo>
                  <a:cubicBezTo>
                    <a:pt x="1767" y="1976"/>
                    <a:pt x="2288" y="2176"/>
                    <a:pt x="2711" y="2523"/>
                  </a:cubicBezTo>
                  <a:cubicBezTo>
                    <a:pt x="2863" y="3131"/>
                    <a:pt x="2924" y="3769"/>
                    <a:pt x="2893" y="4377"/>
                  </a:cubicBezTo>
                  <a:cubicBezTo>
                    <a:pt x="2878" y="4499"/>
                    <a:pt x="2962" y="4559"/>
                    <a:pt x="3053" y="4559"/>
                  </a:cubicBezTo>
                  <a:cubicBezTo>
                    <a:pt x="3144" y="4559"/>
                    <a:pt x="3243" y="4499"/>
                    <a:pt x="3258" y="4377"/>
                  </a:cubicBezTo>
                  <a:cubicBezTo>
                    <a:pt x="3289" y="3708"/>
                    <a:pt x="3228" y="3040"/>
                    <a:pt x="3045" y="2432"/>
                  </a:cubicBezTo>
                  <a:cubicBezTo>
                    <a:pt x="3045" y="2371"/>
                    <a:pt x="3045" y="2340"/>
                    <a:pt x="3015" y="2310"/>
                  </a:cubicBezTo>
                  <a:cubicBezTo>
                    <a:pt x="2650" y="1064"/>
                    <a:pt x="1799" y="91"/>
                    <a:pt x="4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7791;p132">
              <a:extLst>
                <a:ext uri="{FF2B5EF4-FFF2-40B4-BE49-F238E27FC236}">
                  <a16:creationId xmlns:a16="http://schemas.microsoft.com/office/drawing/2014/main" id="{F3947822-FFBD-68F4-367E-3426EF7AD8C0}"/>
                </a:ext>
              </a:extLst>
            </p:cNvPr>
            <p:cNvSpPr/>
            <p:nvPr/>
          </p:nvSpPr>
          <p:spPr>
            <a:xfrm>
              <a:off x="5756881" y="2933973"/>
              <a:ext cx="81248" cy="190666"/>
            </a:xfrm>
            <a:custGeom>
              <a:avLst/>
              <a:gdLst/>
              <a:ahLst/>
              <a:cxnLst/>
              <a:rect l="l" t="t" r="r" b="b"/>
              <a:pathLst>
                <a:path w="4505" h="10572" extrusionOk="0">
                  <a:moveTo>
                    <a:pt x="1079" y="0"/>
                  </a:moveTo>
                  <a:cubicBezTo>
                    <a:pt x="967" y="0"/>
                    <a:pt x="858" y="64"/>
                    <a:pt x="821" y="210"/>
                  </a:cubicBezTo>
                  <a:cubicBezTo>
                    <a:pt x="1" y="3796"/>
                    <a:pt x="1490" y="7778"/>
                    <a:pt x="3891" y="10483"/>
                  </a:cubicBezTo>
                  <a:cubicBezTo>
                    <a:pt x="3947" y="10546"/>
                    <a:pt x="4012" y="10572"/>
                    <a:pt x="4076" y="10572"/>
                  </a:cubicBezTo>
                  <a:cubicBezTo>
                    <a:pt x="4294" y="10572"/>
                    <a:pt x="4504" y="10276"/>
                    <a:pt x="4317" y="10088"/>
                  </a:cubicBezTo>
                  <a:cubicBezTo>
                    <a:pt x="3557" y="9237"/>
                    <a:pt x="2949" y="8204"/>
                    <a:pt x="2432" y="7201"/>
                  </a:cubicBezTo>
                  <a:cubicBezTo>
                    <a:pt x="1368" y="5103"/>
                    <a:pt x="852" y="2702"/>
                    <a:pt x="1368" y="362"/>
                  </a:cubicBezTo>
                  <a:cubicBezTo>
                    <a:pt x="1423" y="143"/>
                    <a:pt x="1248" y="0"/>
                    <a:pt x="10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7792;p132">
              <a:extLst>
                <a:ext uri="{FF2B5EF4-FFF2-40B4-BE49-F238E27FC236}">
                  <a16:creationId xmlns:a16="http://schemas.microsoft.com/office/drawing/2014/main" id="{EA6C2DE4-9683-290B-48A5-19ADFD543C22}"/>
                </a:ext>
              </a:extLst>
            </p:cNvPr>
            <p:cNvSpPr/>
            <p:nvPr/>
          </p:nvSpPr>
          <p:spPr>
            <a:xfrm>
              <a:off x="6493088" y="3746865"/>
              <a:ext cx="144190" cy="614759"/>
            </a:xfrm>
            <a:custGeom>
              <a:avLst/>
              <a:gdLst/>
              <a:ahLst/>
              <a:cxnLst/>
              <a:rect l="l" t="t" r="r" b="b"/>
              <a:pathLst>
                <a:path w="7995" h="34087" extrusionOk="0">
                  <a:moveTo>
                    <a:pt x="62" y="0"/>
                  </a:moveTo>
                  <a:lnTo>
                    <a:pt x="4013" y="27995"/>
                  </a:lnTo>
                  <a:cubicBezTo>
                    <a:pt x="4013" y="27995"/>
                    <a:pt x="3041" y="31581"/>
                    <a:pt x="62" y="33162"/>
                  </a:cubicBezTo>
                  <a:cubicBezTo>
                    <a:pt x="31" y="33192"/>
                    <a:pt x="31" y="33192"/>
                    <a:pt x="1" y="33192"/>
                  </a:cubicBezTo>
                  <a:cubicBezTo>
                    <a:pt x="62" y="33405"/>
                    <a:pt x="123" y="33557"/>
                    <a:pt x="275" y="33709"/>
                  </a:cubicBezTo>
                  <a:cubicBezTo>
                    <a:pt x="576" y="33989"/>
                    <a:pt x="985" y="34086"/>
                    <a:pt x="1393" y="34086"/>
                  </a:cubicBezTo>
                  <a:cubicBezTo>
                    <a:pt x="1560" y="34086"/>
                    <a:pt x="1727" y="34070"/>
                    <a:pt x="1885" y="34044"/>
                  </a:cubicBezTo>
                  <a:cubicBezTo>
                    <a:pt x="2797" y="33861"/>
                    <a:pt x="3648" y="33375"/>
                    <a:pt x="4226" y="32676"/>
                  </a:cubicBezTo>
                  <a:cubicBezTo>
                    <a:pt x="4834" y="31977"/>
                    <a:pt x="5168" y="31065"/>
                    <a:pt x="5776" y="30305"/>
                  </a:cubicBezTo>
                  <a:cubicBezTo>
                    <a:pt x="5989" y="30031"/>
                    <a:pt x="6262" y="29788"/>
                    <a:pt x="6536" y="29575"/>
                  </a:cubicBezTo>
                  <a:cubicBezTo>
                    <a:pt x="7995" y="20305"/>
                    <a:pt x="5959" y="3496"/>
                    <a:pt x="5503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7793;p132">
              <a:extLst>
                <a:ext uri="{FF2B5EF4-FFF2-40B4-BE49-F238E27FC236}">
                  <a16:creationId xmlns:a16="http://schemas.microsoft.com/office/drawing/2014/main" id="{FB60FDC3-9095-9E64-9D27-34CF04FDFB7B}"/>
                </a:ext>
              </a:extLst>
            </p:cNvPr>
            <p:cNvSpPr/>
            <p:nvPr/>
          </p:nvSpPr>
          <p:spPr>
            <a:xfrm>
              <a:off x="6592316" y="3746324"/>
              <a:ext cx="57027" cy="533944"/>
            </a:xfrm>
            <a:custGeom>
              <a:avLst/>
              <a:gdLst/>
              <a:ahLst/>
              <a:cxnLst/>
              <a:rect l="l" t="t" r="r" b="b"/>
              <a:pathLst>
                <a:path w="3162" h="29606" extrusionOk="0">
                  <a:moveTo>
                    <a:pt x="1" y="0"/>
                  </a:moveTo>
                  <a:cubicBezTo>
                    <a:pt x="457" y="3526"/>
                    <a:pt x="2493" y="20335"/>
                    <a:pt x="1034" y="29605"/>
                  </a:cubicBezTo>
                  <a:cubicBezTo>
                    <a:pt x="1520" y="29241"/>
                    <a:pt x="2098" y="28967"/>
                    <a:pt x="2706" y="28845"/>
                  </a:cubicBezTo>
                  <a:cubicBezTo>
                    <a:pt x="2706" y="28572"/>
                    <a:pt x="2675" y="28298"/>
                    <a:pt x="2645" y="28025"/>
                  </a:cubicBezTo>
                  <a:lnTo>
                    <a:pt x="3162" y="0"/>
                  </a:lnTo>
                  <a:close/>
                </a:path>
              </a:pathLst>
            </a:custGeom>
            <a:solidFill>
              <a:srgbClr val="794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7794;p132">
              <a:extLst>
                <a:ext uri="{FF2B5EF4-FFF2-40B4-BE49-F238E27FC236}">
                  <a16:creationId xmlns:a16="http://schemas.microsoft.com/office/drawing/2014/main" id="{2E302AE3-ECFD-1703-2A24-291C850B9C9B}"/>
                </a:ext>
              </a:extLst>
            </p:cNvPr>
            <p:cNvSpPr/>
            <p:nvPr/>
          </p:nvSpPr>
          <p:spPr>
            <a:xfrm>
              <a:off x="6692086" y="3737540"/>
              <a:ext cx="168321" cy="630305"/>
            </a:xfrm>
            <a:custGeom>
              <a:avLst/>
              <a:gdLst/>
              <a:ahLst/>
              <a:cxnLst/>
              <a:rect l="l" t="t" r="r" b="b"/>
              <a:pathLst>
                <a:path w="9333" h="34949" extrusionOk="0">
                  <a:moveTo>
                    <a:pt x="7265" y="1"/>
                  </a:moveTo>
                  <a:lnTo>
                    <a:pt x="1" y="578"/>
                  </a:lnTo>
                  <a:lnTo>
                    <a:pt x="2098" y="27873"/>
                  </a:lnTo>
                  <a:cubicBezTo>
                    <a:pt x="2098" y="28177"/>
                    <a:pt x="2128" y="28512"/>
                    <a:pt x="2159" y="28816"/>
                  </a:cubicBezTo>
                  <a:lnTo>
                    <a:pt x="2189" y="29150"/>
                  </a:lnTo>
                  <a:lnTo>
                    <a:pt x="2219" y="29150"/>
                  </a:lnTo>
                  <a:cubicBezTo>
                    <a:pt x="2219" y="29211"/>
                    <a:pt x="2219" y="29272"/>
                    <a:pt x="2250" y="29332"/>
                  </a:cubicBezTo>
                  <a:cubicBezTo>
                    <a:pt x="3861" y="29849"/>
                    <a:pt x="5259" y="31035"/>
                    <a:pt x="5989" y="32554"/>
                  </a:cubicBezTo>
                  <a:cubicBezTo>
                    <a:pt x="6232" y="33071"/>
                    <a:pt x="6414" y="33649"/>
                    <a:pt x="6779" y="34105"/>
                  </a:cubicBezTo>
                  <a:cubicBezTo>
                    <a:pt x="7144" y="34530"/>
                    <a:pt x="7660" y="34834"/>
                    <a:pt x="8238" y="34925"/>
                  </a:cubicBezTo>
                  <a:cubicBezTo>
                    <a:pt x="8332" y="34941"/>
                    <a:pt x="8428" y="34949"/>
                    <a:pt x="8525" y="34949"/>
                  </a:cubicBezTo>
                  <a:cubicBezTo>
                    <a:pt x="8803" y="34949"/>
                    <a:pt x="9084" y="34886"/>
                    <a:pt x="9332" y="34773"/>
                  </a:cubicBezTo>
                  <a:cubicBezTo>
                    <a:pt x="8359" y="32190"/>
                    <a:pt x="5928" y="29758"/>
                    <a:pt x="5928" y="29758"/>
                  </a:cubicBezTo>
                  <a:lnTo>
                    <a:pt x="7265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7795;p132">
              <a:extLst>
                <a:ext uri="{FF2B5EF4-FFF2-40B4-BE49-F238E27FC236}">
                  <a16:creationId xmlns:a16="http://schemas.microsoft.com/office/drawing/2014/main" id="{F8334352-1292-3771-3F7B-68A7887D6FF9}"/>
                </a:ext>
              </a:extLst>
            </p:cNvPr>
            <p:cNvSpPr/>
            <p:nvPr/>
          </p:nvSpPr>
          <p:spPr>
            <a:xfrm>
              <a:off x="6798438" y="3734799"/>
              <a:ext cx="76216" cy="629890"/>
            </a:xfrm>
            <a:custGeom>
              <a:avLst/>
              <a:gdLst/>
              <a:ahLst/>
              <a:cxnLst/>
              <a:rect l="l" t="t" r="r" b="b"/>
              <a:pathLst>
                <a:path w="4226" h="34926" extrusionOk="0">
                  <a:moveTo>
                    <a:pt x="3192" y="1"/>
                  </a:moveTo>
                  <a:lnTo>
                    <a:pt x="1368" y="153"/>
                  </a:lnTo>
                  <a:lnTo>
                    <a:pt x="0" y="29910"/>
                  </a:lnTo>
                  <a:cubicBezTo>
                    <a:pt x="0" y="29910"/>
                    <a:pt x="2462" y="32342"/>
                    <a:pt x="3465" y="34925"/>
                  </a:cubicBezTo>
                  <a:cubicBezTo>
                    <a:pt x="3648" y="34834"/>
                    <a:pt x="3800" y="34682"/>
                    <a:pt x="3921" y="34530"/>
                  </a:cubicBezTo>
                  <a:cubicBezTo>
                    <a:pt x="4165" y="34196"/>
                    <a:pt x="4225" y="33801"/>
                    <a:pt x="4225" y="33375"/>
                  </a:cubicBezTo>
                  <a:cubicBezTo>
                    <a:pt x="4073" y="33102"/>
                    <a:pt x="3891" y="32858"/>
                    <a:pt x="3709" y="32615"/>
                  </a:cubicBezTo>
                  <a:cubicBezTo>
                    <a:pt x="2888" y="31582"/>
                    <a:pt x="1854" y="30731"/>
                    <a:pt x="1095" y="29636"/>
                  </a:cubicBezTo>
                  <a:cubicBezTo>
                    <a:pt x="1095" y="29636"/>
                    <a:pt x="1064" y="29606"/>
                    <a:pt x="1064" y="29606"/>
                  </a:cubicBezTo>
                  <a:lnTo>
                    <a:pt x="3192" y="1"/>
                  </a:lnTo>
                  <a:close/>
                </a:path>
              </a:pathLst>
            </a:custGeom>
            <a:solidFill>
              <a:srgbClr val="794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7796;p132">
              <a:extLst>
                <a:ext uri="{FF2B5EF4-FFF2-40B4-BE49-F238E27FC236}">
                  <a16:creationId xmlns:a16="http://schemas.microsoft.com/office/drawing/2014/main" id="{8E5BC99D-3832-70E7-DFF9-C3D2EC18A219}"/>
                </a:ext>
              </a:extLst>
            </p:cNvPr>
            <p:cNvSpPr/>
            <p:nvPr/>
          </p:nvSpPr>
          <p:spPr>
            <a:xfrm>
              <a:off x="6377967" y="2650000"/>
              <a:ext cx="480777" cy="121334"/>
            </a:xfrm>
            <a:custGeom>
              <a:avLst/>
              <a:gdLst/>
              <a:ahLst/>
              <a:cxnLst/>
              <a:rect l="l" t="t" r="r" b="b"/>
              <a:pathLst>
                <a:path w="26658" h="6571" extrusionOk="0">
                  <a:moveTo>
                    <a:pt x="11842" y="1"/>
                  </a:moveTo>
                  <a:cubicBezTo>
                    <a:pt x="6595" y="1"/>
                    <a:pt x="3012" y="1164"/>
                    <a:pt x="1" y="6571"/>
                  </a:cubicBezTo>
                  <a:cubicBezTo>
                    <a:pt x="6293" y="6267"/>
                    <a:pt x="12615" y="5963"/>
                    <a:pt x="18907" y="5659"/>
                  </a:cubicBezTo>
                  <a:cubicBezTo>
                    <a:pt x="21491" y="5537"/>
                    <a:pt x="24074" y="5416"/>
                    <a:pt x="26658" y="5203"/>
                  </a:cubicBezTo>
                  <a:cubicBezTo>
                    <a:pt x="24956" y="2558"/>
                    <a:pt x="22433" y="613"/>
                    <a:pt x="18664" y="340"/>
                  </a:cubicBezTo>
                  <a:cubicBezTo>
                    <a:pt x="16105" y="171"/>
                    <a:pt x="13851" y="1"/>
                    <a:pt x="118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7797;p132">
              <a:extLst>
                <a:ext uri="{FF2B5EF4-FFF2-40B4-BE49-F238E27FC236}">
                  <a16:creationId xmlns:a16="http://schemas.microsoft.com/office/drawing/2014/main" id="{59D29B40-889B-56C8-2E63-8B05A0BF5620}"/>
                </a:ext>
              </a:extLst>
            </p:cNvPr>
            <p:cNvSpPr/>
            <p:nvPr/>
          </p:nvSpPr>
          <p:spPr>
            <a:xfrm>
              <a:off x="6329181" y="2746053"/>
              <a:ext cx="565740" cy="143141"/>
            </a:xfrm>
            <a:custGeom>
              <a:avLst/>
              <a:gdLst/>
              <a:ahLst/>
              <a:cxnLst/>
              <a:rect l="l" t="t" r="r" b="b"/>
              <a:pathLst>
                <a:path w="31369" h="7752" extrusionOk="0">
                  <a:moveTo>
                    <a:pt x="29363" y="1"/>
                  </a:moveTo>
                  <a:cubicBezTo>
                    <a:pt x="26779" y="214"/>
                    <a:pt x="24196" y="335"/>
                    <a:pt x="21612" y="457"/>
                  </a:cubicBezTo>
                  <a:cubicBezTo>
                    <a:pt x="15320" y="761"/>
                    <a:pt x="8998" y="1065"/>
                    <a:pt x="2706" y="1369"/>
                  </a:cubicBezTo>
                  <a:cubicBezTo>
                    <a:pt x="1764" y="3040"/>
                    <a:pt x="882" y="5138"/>
                    <a:pt x="1" y="7752"/>
                  </a:cubicBezTo>
                  <a:cubicBezTo>
                    <a:pt x="10457" y="6627"/>
                    <a:pt x="20913" y="5563"/>
                    <a:pt x="31369" y="4621"/>
                  </a:cubicBezTo>
                  <a:cubicBezTo>
                    <a:pt x="30883" y="2980"/>
                    <a:pt x="30244" y="1399"/>
                    <a:pt x="29363" y="1"/>
                  </a:cubicBezTo>
                  <a:close/>
                </a:path>
              </a:pathLst>
            </a:custGeom>
            <a:solidFill>
              <a:srgbClr val="A7E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7798;p132">
              <a:extLst>
                <a:ext uri="{FF2B5EF4-FFF2-40B4-BE49-F238E27FC236}">
                  <a16:creationId xmlns:a16="http://schemas.microsoft.com/office/drawing/2014/main" id="{E4FD9587-2FC4-05FD-893C-36597D11A216}"/>
                </a:ext>
              </a:extLst>
            </p:cNvPr>
            <p:cNvSpPr/>
            <p:nvPr/>
          </p:nvSpPr>
          <p:spPr>
            <a:xfrm>
              <a:off x="6250600" y="2952895"/>
              <a:ext cx="670631" cy="303435"/>
            </a:xfrm>
            <a:custGeom>
              <a:avLst/>
              <a:gdLst/>
              <a:ahLst/>
              <a:cxnLst/>
              <a:rect l="l" t="t" r="r" b="b"/>
              <a:pathLst>
                <a:path w="37185" h="16433" extrusionOk="0">
                  <a:moveTo>
                    <a:pt x="33283" y="0"/>
                  </a:moveTo>
                  <a:cubicBezTo>
                    <a:pt x="23200" y="0"/>
                    <a:pt x="13098" y="345"/>
                    <a:pt x="3020" y="1079"/>
                  </a:cubicBezTo>
                  <a:cubicBezTo>
                    <a:pt x="2655" y="2477"/>
                    <a:pt x="2291" y="3966"/>
                    <a:pt x="1896" y="5608"/>
                  </a:cubicBezTo>
                  <a:cubicBezTo>
                    <a:pt x="0" y="13772"/>
                    <a:pt x="3672" y="16432"/>
                    <a:pt x="9262" y="16432"/>
                  </a:cubicBezTo>
                  <a:cubicBezTo>
                    <a:pt x="19717" y="16432"/>
                    <a:pt x="36881" y="7127"/>
                    <a:pt x="36881" y="7127"/>
                  </a:cubicBezTo>
                  <a:cubicBezTo>
                    <a:pt x="36881" y="7127"/>
                    <a:pt x="37185" y="3997"/>
                    <a:pt x="36881" y="15"/>
                  </a:cubicBezTo>
                  <a:cubicBezTo>
                    <a:pt x="35682" y="5"/>
                    <a:pt x="34482" y="0"/>
                    <a:pt x="33283" y="0"/>
                  </a:cubicBezTo>
                  <a:close/>
                </a:path>
              </a:pathLst>
            </a:custGeom>
            <a:solidFill>
              <a:srgbClr val="A7E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7799;p132">
              <a:extLst>
                <a:ext uri="{FF2B5EF4-FFF2-40B4-BE49-F238E27FC236}">
                  <a16:creationId xmlns:a16="http://schemas.microsoft.com/office/drawing/2014/main" id="{CC6F38C7-F13C-451E-A454-F17E5096A10B}"/>
                </a:ext>
              </a:extLst>
            </p:cNvPr>
            <p:cNvSpPr/>
            <p:nvPr/>
          </p:nvSpPr>
          <p:spPr>
            <a:xfrm>
              <a:off x="6305067" y="2831360"/>
              <a:ext cx="610701" cy="141460"/>
            </a:xfrm>
            <a:custGeom>
              <a:avLst/>
              <a:gdLst/>
              <a:ahLst/>
              <a:cxnLst/>
              <a:rect l="l" t="t" r="r" b="b"/>
              <a:pathLst>
                <a:path w="33862" h="7661" extrusionOk="0">
                  <a:moveTo>
                    <a:pt x="32706" y="1"/>
                  </a:moveTo>
                  <a:cubicBezTo>
                    <a:pt x="22250" y="974"/>
                    <a:pt x="11794" y="2007"/>
                    <a:pt x="1338" y="3132"/>
                  </a:cubicBezTo>
                  <a:cubicBezTo>
                    <a:pt x="912" y="4500"/>
                    <a:pt x="456" y="6019"/>
                    <a:pt x="0" y="7661"/>
                  </a:cubicBezTo>
                  <a:cubicBezTo>
                    <a:pt x="10078" y="6927"/>
                    <a:pt x="20180" y="6582"/>
                    <a:pt x="30263" y="6582"/>
                  </a:cubicBezTo>
                  <a:cubicBezTo>
                    <a:pt x="31462" y="6582"/>
                    <a:pt x="32662" y="6587"/>
                    <a:pt x="33861" y="6597"/>
                  </a:cubicBezTo>
                  <a:cubicBezTo>
                    <a:pt x="33679" y="4530"/>
                    <a:pt x="33344" y="2220"/>
                    <a:pt x="327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7800;p132">
              <a:extLst>
                <a:ext uri="{FF2B5EF4-FFF2-40B4-BE49-F238E27FC236}">
                  <a16:creationId xmlns:a16="http://schemas.microsoft.com/office/drawing/2014/main" id="{B49F2C51-C89F-2590-E112-5D79423C2EB8}"/>
                </a:ext>
              </a:extLst>
            </p:cNvPr>
            <p:cNvSpPr/>
            <p:nvPr/>
          </p:nvSpPr>
          <p:spPr>
            <a:xfrm>
              <a:off x="6451733" y="4266543"/>
              <a:ext cx="191586" cy="144478"/>
            </a:xfrm>
            <a:custGeom>
              <a:avLst/>
              <a:gdLst/>
              <a:ahLst/>
              <a:cxnLst/>
              <a:rect l="l" t="t" r="r" b="b"/>
              <a:pathLst>
                <a:path w="10623" h="8011" extrusionOk="0">
                  <a:moveTo>
                    <a:pt x="10501" y="0"/>
                  </a:moveTo>
                  <a:lnTo>
                    <a:pt x="10501" y="0"/>
                  </a:lnTo>
                  <a:cubicBezTo>
                    <a:pt x="9559" y="213"/>
                    <a:pt x="8677" y="730"/>
                    <a:pt x="8039" y="1490"/>
                  </a:cubicBezTo>
                  <a:cubicBezTo>
                    <a:pt x="7461" y="2219"/>
                    <a:pt x="7127" y="3131"/>
                    <a:pt x="6519" y="3861"/>
                  </a:cubicBezTo>
                  <a:cubicBezTo>
                    <a:pt x="5941" y="4560"/>
                    <a:pt x="5090" y="5046"/>
                    <a:pt x="4178" y="5198"/>
                  </a:cubicBezTo>
                  <a:cubicBezTo>
                    <a:pt x="4016" y="5234"/>
                    <a:pt x="3846" y="5254"/>
                    <a:pt x="3675" y="5254"/>
                  </a:cubicBezTo>
                  <a:cubicBezTo>
                    <a:pt x="3271" y="5254"/>
                    <a:pt x="2867" y="5142"/>
                    <a:pt x="2568" y="4864"/>
                  </a:cubicBezTo>
                  <a:cubicBezTo>
                    <a:pt x="2446" y="4742"/>
                    <a:pt x="2355" y="4560"/>
                    <a:pt x="2294" y="4377"/>
                  </a:cubicBezTo>
                  <a:lnTo>
                    <a:pt x="2294" y="4377"/>
                  </a:lnTo>
                  <a:cubicBezTo>
                    <a:pt x="0" y="5657"/>
                    <a:pt x="909" y="8011"/>
                    <a:pt x="3087" y="8011"/>
                  </a:cubicBezTo>
                  <a:cubicBezTo>
                    <a:pt x="3650" y="8011"/>
                    <a:pt x="4299" y="7853"/>
                    <a:pt x="4999" y="7478"/>
                  </a:cubicBezTo>
                  <a:cubicBezTo>
                    <a:pt x="8403" y="5624"/>
                    <a:pt x="9528" y="3952"/>
                    <a:pt x="9528" y="3952"/>
                  </a:cubicBezTo>
                  <a:cubicBezTo>
                    <a:pt x="9528" y="3952"/>
                    <a:pt x="10622" y="2706"/>
                    <a:pt x="105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7801;p132">
              <a:extLst>
                <a:ext uri="{FF2B5EF4-FFF2-40B4-BE49-F238E27FC236}">
                  <a16:creationId xmlns:a16="http://schemas.microsoft.com/office/drawing/2014/main" id="{8A94F05F-04E3-C214-4E85-631FAF615EDA}"/>
                </a:ext>
              </a:extLst>
            </p:cNvPr>
            <p:cNvSpPr/>
            <p:nvPr/>
          </p:nvSpPr>
          <p:spPr>
            <a:xfrm>
              <a:off x="6732647" y="4266543"/>
              <a:ext cx="156814" cy="144424"/>
            </a:xfrm>
            <a:custGeom>
              <a:avLst/>
              <a:gdLst/>
              <a:ahLst/>
              <a:cxnLst/>
              <a:rect l="l" t="t" r="r" b="b"/>
              <a:pathLst>
                <a:path w="8695" h="8008" extrusionOk="0">
                  <a:moveTo>
                    <a:pt x="1" y="0"/>
                  </a:moveTo>
                  <a:lnTo>
                    <a:pt x="1" y="0"/>
                  </a:lnTo>
                  <a:cubicBezTo>
                    <a:pt x="305" y="1429"/>
                    <a:pt x="1004" y="2827"/>
                    <a:pt x="1825" y="4043"/>
                  </a:cubicBezTo>
                  <a:cubicBezTo>
                    <a:pt x="2220" y="4651"/>
                    <a:pt x="2706" y="5289"/>
                    <a:pt x="3223" y="5897"/>
                  </a:cubicBezTo>
                  <a:cubicBezTo>
                    <a:pt x="3952" y="6688"/>
                    <a:pt x="4803" y="7417"/>
                    <a:pt x="5806" y="7782"/>
                  </a:cubicBezTo>
                  <a:cubicBezTo>
                    <a:pt x="6121" y="7911"/>
                    <a:pt x="6470" y="8007"/>
                    <a:pt x="6818" y="8007"/>
                  </a:cubicBezTo>
                  <a:cubicBezTo>
                    <a:pt x="7042" y="8007"/>
                    <a:pt x="7265" y="7968"/>
                    <a:pt x="7478" y="7873"/>
                  </a:cubicBezTo>
                  <a:cubicBezTo>
                    <a:pt x="7934" y="7691"/>
                    <a:pt x="8238" y="7265"/>
                    <a:pt x="8390" y="6779"/>
                  </a:cubicBezTo>
                  <a:cubicBezTo>
                    <a:pt x="8694" y="5836"/>
                    <a:pt x="8390" y="4803"/>
                    <a:pt x="7873" y="3891"/>
                  </a:cubicBezTo>
                  <a:cubicBezTo>
                    <a:pt x="7873" y="4317"/>
                    <a:pt x="7813" y="4712"/>
                    <a:pt x="7569" y="5046"/>
                  </a:cubicBezTo>
                  <a:cubicBezTo>
                    <a:pt x="7291" y="5426"/>
                    <a:pt x="6780" y="5616"/>
                    <a:pt x="6283" y="5616"/>
                  </a:cubicBezTo>
                  <a:cubicBezTo>
                    <a:pt x="6184" y="5616"/>
                    <a:pt x="6085" y="5608"/>
                    <a:pt x="5989" y="5593"/>
                  </a:cubicBezTo>
                  <a:cubicBezTo>
                    <a:pt x="5411" y="5502"/>
                    <a:pt x="4895" y="5198"/>
                    <a:pt x="4530" y="4773"/>
                  </a:cubicBezTo>
                  <a:cubicBezTo>
                    <a:pt x="4165" y="4317"/>
                    <a:pt x="3983" y="3739"/>
                    <a:pt x="3740" y="3222"/>
                  </a:cubicBezTo>
                  <a:cubicBezTo>
                    <a:pt x="3010" y="1703"/>
                    <a:pt x="1612" y="517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7802;p132">
              <a:extLst>
                <a:ext uri="{FF2B5EF4-FFF2-40B4-BE49-F238E27FC236}">
                  <a16:creationId xmlns:a16="http://schemas.microsoft.com/office/drawing/2014/main" id="{B7922F67-A8E6-094D-E994-37BCCFFB83D6}"/>
                </a:ext>
              </a:extLst>
            </p:cNvPr>
            <p:cNvSpPr/>
            <p:nvPr/>
          </p:nvSpPr>
          <p:spPr>
            <a:xfrm>
              <a:off x="7002901" y="4297798"/>
              <a:ext cx="240677" cy="25231"/>
            </a:xfrm>
            <a:custGeom>
              <a:avLst/>
              <a:gdLst/>
              <a:ahLst/>
              <a:cxnLst/>
              <a:rect l="l" t="t" r="r" b="b"/>
              <a:pathLst>
                <a:path w="13345" h="1399" extrusionOk="0">
                  <a:moveTo>
                    <a:pt x="275" y="0"/>
                  </a:moveTo>
                  <a:cubicBezTo>
                    <a:pt x="1" y="730"/>
                    <a:pt x="123" y="1398"/>
                    <a:pt x="123" y="1398"/>
                  </a:cubicBezTo>
                  <a:lnTo>
                    <a:pt x="13314" y="1398"/>
                  </a:lnTo>
                  <a:lnTo>
                    <a:pt x="13345" y="0"/>
                  </a:ln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7803;p132">
              <a:extLst>
                <a:ext uri="{FF2B5EF4-FFF2-40B4-BE49-F238E27FC236}">
                  <a16:creationId xmlns:a16="http://schemas.microsoft.com/office/drawing/2014/main" id="{7D6F302D-9F95-1BDD-F0F5-A7FF6A8708EF}"/>
                </a:ext>
              </a:extLst>
            </p:cNvPr>
            <p:cNvSpPr/>
            <p:nvPr/>
          </p:nvSpPr>
          <p:spPr>
            <a:xfrm>
              <a:off x="7007843" y="4251195"/>
              <a:ext cx="111294" cy="46602"/>
            </a:xfrm>
            <a:custGeom>
              <a:avLst/>
              <a:gdLst/>
              <a:ahLst/>
              <a:cxnLst/>
              <a:rect l="l" t="t" r="r" b="b"/>
              <a:pathLst>
                <a:path w="6171" h="2584" extrusionOk="0">
                  <a:moveTo>
                    <a:pt x="5107" y="0"/>
                  </a:moveTo>
                  <a:cubicBezTo>
                    <a:pt x="4408" y="456"/>
                    <a:pt x="3678" y="760"/>
                    <a:pt x="2888" y="851"/>
                  </a:cubicBezTo>
                  <a:cubicBezTo>
                    <a:pt x="1034" y="1064"/>
                    <a:pt x="304" y="1855"/>
                    <a:pt x="1" y="2584"/>
                  </a:cubicBezTo>
                  <a:lnTo>
                    <a:pt x="6171" y="2584"/>
                  </a:lnTo>
                  <a:cubicBezTo>
                    <a:pt x="6049" y="1429"/>
                    <a:pt x="5533" y="548"/>
                    <a:pt x="5107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7804;p132">
              <a:extLst>
                <a:ext uri="{FF2B5EF4-FFF2-40B4-BE49-F238E27FC236}">
                  <a16:creationId xmlns:a16="http://schemas.microsoft.com/office/drawing/2014/main" id="{A0FA2C0D-788F-B778-6B53-EAEE3AD9F03F}"/>
                </a:ext>
              </a:extLst>
            </p:cNvPr>
            <p:cNvSpPr/>
            <p:nvPr/>
          </p:nvSpPr>
          <p:spPr>
            <a:xfrm>
              <a:off x="7099929" y="4166773"/>
              <a:ext cx="144749" cy="131024"/>
            </a:xfrm>
            <a:custGeom>
              <a:avLst/>
              <a:gdLst/>
              <a:ahLst/>
              <a:cxnLst/>
              <a:rect l="l" t="t" r="r" b="b"/>
              <a:pathLst>
                <a:path w="8026" h="7265" extrusionOk="0">
                  <a:moveTo>
                    <a:pt x="4226" y="0"/>
                  </a:moveTo>
                  <a:cubicBezTo>
                    <a:pt x="4226" y="0"/>
                    <a:pt x="2493" y="3131"/>
                    <a:pt x="1" y="4712"/>
                  </a:cubicBezTo>
                  <a:cubicBezTo>
                    <a:pt x="427" y="5229"/>
                    <a:pt x="943" y="6110"/>
                    <a:pt x="1065" y="7265"/>
                  </a:cubicBezTo>
                  <a:lnTo>
                    <a:pt x="7934" y="7265"/>
                  </a:lnTo>
                  <a:lnTo>
                    <a:pt x="8025" y="1034"/>
                  </a:lnTo>
                  <a:lnTo>
                    <a:pt x="422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7805;p132">
              <a:extLst>
                <a:ext uri="{FF2B5EF4-FFF2-40B4-BE49-F238E27FC236}">
                  <a16:creationId xmlns:a16="http://schemas.microsoft.com/office/drawing/2014/main" id="{865F7573-11C7-6D4F-A6D9-A69592832F4B}"/>
                </a:ext>
              </a:extLst>
            </p:cNvPr>
            <p:cNvSpPr/>
            <p:nvPr/>
          </p:nvSpPr>
          <p:spPr>
            <a:xfrm>
              <a:off x="7342230" y="4292856"/>
              <a:ext cx="186410" cy="63844"/>
            </a:xfrm>
            <a:custGeom>
              <a:avLst/>
              <a:gdLst/>
              <a:ahLst/>
              <a:cxnLst/>
              <a:rect l="l" t="t" r="r" b="b"/>
              <a:pathLst>
                <a:path w="10336" h="3540" extrusionOk="0">
                  <a:moveTo>
                    <a:pt x="1" y="0"/>
                  </a:moveTo>
                  <a:cubicBezTo>
                    <a:pt x="1" y="183"/>
                    <a:pt x="1" y="365"/>
                    <a:pt x="1" y="517"/>
                  </a:cubicBezTo>
                  <a:cubicBezTo>
                    <a:pt x="62" y="1125"/>
                    <a:pt x="183" y="1763"/>
                    <a:pt x="578" y="2189"/>
                  </a:cubicBezTo>
                  <a:cubicBezTo>
                    <a:pt x="882" y="2554"/>
                    <a:pt x="1338" y="2736"/>
                    <a:pt x="1794" y="2888"/>
                  </a:cubicBezTo>
                  <a:cubicBezTo>
                    <a:pt x="3115" y="3341"/>
                    <a:pt x="4513" y="3539"/>
                    <a:pt x="5913" y="3539"/>
                  </a:cubicBezTo>
                  <a:cubicBezTo>
                    <a:pt x="6671" y="3539"/>
                    <a:pt x="7430" y="3481"/>
                    <a:pt x="8177" y="3374"/>
                  </a:cubicBezTo>
                  <a:cubicBezTo>
                    <a:pt x="8603" y="3314"/>
                    <a:pt x="9059" y="3222"/>
                    <a:pt x="9454" y="3010"/>
                  </a:cubicBezTo>
                  <a:cubicBezTo>
                    <a:pt x="9849" y="2797"/>
                    <a:pt x="10214" y="2463"/>
                    <a:pt x="10275" y="2007"/>
                  </a:cubicBezTo>
                  <a:cubicBezTo>
                    <a:pt x="10335" y="1703"/>
                    <a:pt x="10275" y="1399"/>
                    <a:pt x="10123" y="1125"/>
                  </a:cubicBezTo>
                  <a:cubicBezTo>
                    <a:pt x="9092" y="1776"/>
                    <a:pt x="7650" y="2112"/>
                    <a:pt x="6530" y="2112"/>
                  </a:cubicBezTo>
                  <a:cubicBezTo>
                    <a:pt x="6395" y="2112"/>
                    <a:pt x="6265" y="2108"/>
                    <a:pt x="6141" y="2098"/>
                  </a:cubicBezTo>
                  <a:cubicBezTo>
                    <a:pt x="4621" y="1946"/>
                    <a:pt x="3101" y="1429"/>
                    <a:pt x="1733" y="821"/>
                  </a:cubicBezTo>
                  <a:cubicBezTo>
                    <a:pt x="1186" y="608"/>
                    <a:pt x="639" y="365"/>
                    <a:pt x="92" y="92"/>
                  </a:cubicBezTo>
                  <a:cubicBezTo>
                    <a:pt x="92" y="61"/>
                    <a:pt x="31" y="31"/>
                    <a:pt x="1" y="0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7806;p132">
              <a:extLst>
                <a:ext uri="{FF2B5EF4-FFF2-40B4-BE49-F238E27FC236}">
                  <a16:creationId xmlns:a16="http://schemas.microsoft.com/office/drawing/2014/main" id="{456FF23D-9A9A-19AB-C63F-BAB0DCEAEF40}"/>
                </a:ext>
              </a:extLst>
            </p:cNvPr>
            <p:cNvSpPr/>
            <p:nvPr/>
          </p:nvSpPr>
          <p:spPr>
            <a:xfrm>
              <a:off x="7338947" y="4158892"/>
              <a:ext cx="129383" cy="163036"/>
            </a:xfrm>
            <a:custGeom>
              <a:avLst/>
              <a:gdLst/>
              <a:ahLst/>
              <a:cxnLst/>
              <a:rect l="l" t="t" r="r" b="b"/>
              <a:pathLst>
                <a:path w="7174" h="9040" extrusionOk="0">
                  <a:moveTo>
                    <a:pt x="1825" y="0"/>
                  </a:moveTo>
                  <a:cubicBezTo>
                    <a:pt x="1340" y="0"/>
                    <a:pt x="870" y="50"/>
                    <a:pt x="548" y="255"/>
                  </a:cubicBezTo>
                  <a:cubicBezTo>
                    <a:pt x="1" y="620"/>
                    <a:pt x="92" y="1319"/>
                    <a:pt x="122" y="1896"/>
                  </a:cubicBezTo>
                  <a:cubicBezTo>
                    <a:pt x="274" y="3720"/>
                    <a:pt x="213" y="5605"/>
                    <a:pt x="183" y="7428"/>
                  </a:cubicBezTo>
                  <a:cubicBezTo>
                    <a:pt x="213" y="7459"/>
                    <a:pt x="274" y="7489"/>
                    <a:pt x="274" y="7489"/>
                  </a:cubicBezTo>
                  <a:cubicBezTo>
                    <a:pt x="821" y="7763"/>
                    <a:pt x="1368" y="8036"/>
                    <a:pt x="1915" y="8249"/>
                  </a:cubicBezTo>
                  <a:cubicBezTo>
                    <a:pt x="2584" y="8553"/>
                    <a:pt x="3314" y="8827"/>
                    <a:pt x="4043" y="9039"/>
                  </a:cubicBezTo>
                  <a:cubicBezTo>
                    <a:pt x="4529" y="7155"/>
                    <a:pt x="6171" y="6638"/>
                    <a:pt x="7174" y="6486"/>
                  </a:cubicBezTo>
                  <a:cubicBezTo>
                    <a:pt x="6444" y="5969"/>
                    <a:pt x="5806" y="5362"/>
                    <a:pt x="5411" y="4571"/>
                  </a:cubicBezTo>
                  <a:cubicBezTo>
                    <a:pt x="5198" y="4146"/>
                    <a:pt x="5077" y="3690"/>
                    <a:pt x="4925" y="3234"/>
                  </a:cubicBezTo>
                  <a:cubicBezTo>
                    <a:pt x="4621" y="2261"/>
                    <a:pt x="4226" y="1258"/>
                    <a:pt x="3770" y="316"/>
                  </a:cubicBezTo>
                  <a:cubicBezTo>
                    <a:pt x="3709" y="255"/>
                    <a:pt x="3678" y="164"/>
                    <a:pt x="3618" y="103"/>
                  </a:cubicBezTo>
                  <a:cubicBezTo>
                    <a:pt x="3526" y="42"/>
                    <a:pt x="3405" y="42"/>
                    <a:pt x="3283" y="42"/>
                  </a:cubicBezTo>
                  <a:cubicBezTo>
                    <a:pt x="3236" y="44"/>
                    <a:pt x="3187" y="45"/>
                    <a:pt x="3135" y="45"/>
                  </a:cubicBezTo>
                  <a:cubicBezTo>
                    <a:pt x="2760" y="45"/>
                    <a:pt x="2286" y="0"/>
                    <a:pt x="18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7807;p132">
              <a:extLst>
                <a:ext uri="{FF2B5EF4-FFF2-40B4-BE49-F238E27FC236}">
                  <a16:creationId xmlns:a16="http://schemas.microsoft.com/office/drawing/2014/main" id="{274AB2DE-8B55-93A3-53EF-896FD69298D7}"/>
                </a:ext>
              </a:extLst>
            </p:cNvPr>
            <p:cNvSpPr/>
            <p:nvPr/>
          </p:nvSpPr>
          <p:spPr>
            <a:xfrm>
              <a:off x="7411863" y="4275867"/>
              <a:ext cx="112935" cy="55097"/>
            </a:xfrm>
            <a:custGeom>
              <a:avLst/>
              <a:gdLst/>
              <a:ahLst/>
              <a:cxnLst/>
              <a:rect l="l" t="t" r="r" b="b"/>
              <a:pathLst>
                <a:path w="6262" h="3055" extrusionOk="0">
                  <a:moveTo>
                    <a:pt x="3161" y="0"/>
                  </a:moveTo>
                  <a:cubicBezTo>
                    <a:pt x="2128" y="152"/>
                    <a:pt x="486" y="669"/>
                    <a:pt x="0" y="2553"/>
                  </a:cubicBezTo>
                  <a:cubicBezTo>
                    <a:pt x="730" y="2797"/>
                    <a:pt x="1490" y="2979"/>
                    <a:pt x="2280" y="3040"/>
                  </a:cubicBezTo>
                  <a:cubicBezTo>
                    <a:pt x="2404" y="3050"/>
                    <a:pt x="2534" y="3054"/>
                    <a:pt x="2669" y="3054"/>
                  </a:cubicBezTo>
                  <a:cubicBezTo>
                    <a:pt x="3789" y="3054"/>
                    <a:pt x="5231" y="2718"/>
                    <a:pt x="6262" y="2067"/>
                  </a:cubicBezTo>
                  <a:cubicBezTo>
                    <a:pt x="6170" y="1854"/>
                    <a:pt x="5988" y="1642"/>
                    <a:pt x="5806" y="1490"/>
                  </a:cubicBezTo>
                  <a:cubicBezTo>
                    <a:pt x="5380" y="1125"/>
                    <a:pt x="4863" y="912"/>
                    <a:pt x="4377" y="669"/>
                  </a:cubicBezTo>
                  <a:cubicBezTo>
                    <a:pt x="3952" y="487"/>
                    <a:pt x="3526" y="243"/>
                    <a:pt x="3161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7808;p132">
              <a:extLst>
                <a:ext uri="{FF2B5EF4-FFF2-40B4-BE49-F238E27FC236}">
                  <a16:creationId xmlns:a16="http://schemas.microsoft.com/office/drawing/2014/main" id="{47E8C299-07FF-A564-3EA9-84FDBAFA309A}"/>
                </a:ext>
              </a:extLst>
            </p:cNvPr>
            <p:cNvSpPr/>
            <p:nvPr/>
          </p:nvSpPr>
          <p:spPr>
            <a:xfrm>
              <a:off x="7400897" y="4259473"/>
              <a:ext cx="55602" cy="29884"/>
            </a:xfrm>
            <a:custGeom>
              <a:avLst/>
              <a:gdLst/>
              <a:ahLst/>
              <a:cxnLst/>
              <a:rect l="l" t="t" r="r" b="b"/>
              <a:pathLst>
                <a:path w="3083" h="1657" extrusionOk="0">
                  <a:moveTo>
                    <a:pt x="122" y="1396"/>
                  </a:moveTo>
                  <a:cubicBezTo>
                    <a:pt x="124" y="1396"/>
                    <a:pt x="127" y="1396"/>
                    <a:pt x="129" y="1396"/>
                  </a:cubicBezTo>
                  <a:lnTo>
                    <a:pt x="129" y="1396"/>
                  </a:lnTo>
                  <a:cubicBezTo>
                    <a:pt x="117" y="1403"/>
                    <a:pt x="104" y="1413"/>
                    <a:pt x="91" y="1426"/>
                  </a:cubicBezTo>
                  <a:cubicBezTo>
                    <a:pt x="91" y="1426"/>
                    <a:pt x="91" y="1426"/>
                    <a:pt x="122" y="1396"/>
                  </a:cubicBezTo>
                  <a:close/>
                  <a:moveTo>
                    <a:pt x="329" y="1454"/>
                  </a:moveTo>
                  <a:lnTo>
                    <a:pt x="329" y="1454"/>
                  </a:lnTo>
                  <a:cubicBezTo>
                    <a:pt x="331" y="1455"/>
                    <a:pt x="333" y="1456"/>
                    <a:pt x="335" y="1456"/>
                  </a:cubicBezTo>
                  <a:cubicBezTo>
                    <a:pt x="335" y="1460"/>
                    <a:pt x="335" y="1463"/>
                    <a:pt x="335" y="1467"/>
                  </a:cubicBezTo>
                  <a:lnTo>
                    <a:pt x="335" y="1467"/>
                  </a:lnTo>
                  <a:cubicBezTo>
                    <a:pt x="333" y="1463"/>
                    <a:pt x="331" y="1459"/>
                    <a:pt x="329" y="1454"/>
                  </a:cubicBezTo>
                  <a:close/>
                  <a:moveTo>
                    <a:pt x="2361" y="1"/>
                  </a:moveTo>
                  <a:cubicBezTo>
                    <a:pt x="1525" y="1"/>
                    <a:pt x="736" y="571"/>
                    <a:pt x="213" y="1244"/>
                  </a:cubicBezTo>
                  <a:cubicBezTo>
                    <a:pt x="152" y="1304"/>
                    <a:pt x="0" y="1487"/>
                    <a:pt x="61" y="1578"/>
                  </a:cubicBezTo>
                  <a:cubicBezTo>
                    <a:pt x="100" y="1636"/>
                    <a:pt x="138" y="1657"/>
                    <a:pt x="184" y="1657"/>
                  </a:cubicBezTo>
                  <a:cubicBezTo>
                    <a:pt x="211" y="1657"/>
                    <a:pt x="240" y="1650"/>
                    <a:pt x="274" y="1639"/>
                  </a:cubicBezTo>
                  <a:cubicBezTo>
                    <a:pt x="274" y="1639"/>
                    <a:pt x="304" y="1639"/>
                    <a:pt x="304" y="1608"/>
                  </a:cubicBezTo>
                  <a:cubicBezTo>
                    <a:pt x="323" y="1590"/>
                    <a:pt x="334" y="1569"/>
                    <a:pt x="340" y="1547"/>
                  </a:cubicBezTo>
                  <a:lnTo>
                    <a:pt x="340" y="1547"/>
                  </a:lnTo>
                  <a:cubicBezTo>
                    <a:pt x="365" y="1544"/>
                    <a:pt x="365" y="1515"/>
                    <a:pt x="365" y="1487"/>
                  </a:cubicBezTo>
                  <a:cubicBezTo>
                    <a:pt x="426" y="1426"/>
                    <a:pt x="456" y="1396"/>
                    <a:pt x="517" y="1335"/>
                  </a:cubicBezTo>
                  <a:cubicBezTo>
                    <a:pt x="669" y="1122"/>
                    <a:pt x="851" y="940"/>
                    <a:pt x="1064" y="788"/>
                  </a:cubicBezTo>
                  <a:cubicBezTo>
                    <a:pt x="1449" y="493"/>
                    <a:pt x="1901" y="283"/>
                    <a:pt x="2371" y="283"/>
                  </a:cubicBezTo>
                  <a:cubicBezTo>
                    <a:pt x="2532" y="283"/>
                    <a:pt x="2695" y="308"/>
                    <a:pt x="2857" y="362"/>
                  </a:cubicBezTo>
                  <a:cubicBezTo>
                    <a:pt x="2875" y="368"/>
                    <a:pt x="2892" y="371"/>
                    <a:pt x="2908" y="371"/>
                  </a:cubicBezTo>
                  <a:cubicBezTo>
                    <a:pt x="3049" y="371"/>
                    <a:pt x="3083" y="143"/>
                    <a:pt x="2918" y="89"/>
                  </a:cubicBezTo>
                  <a:cubicBezTo>
                    <a:pt x="2732" y="28"/>
                    <a:pt x="2545" y="1"/>
                    <a:pt x="23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7809;p132">
              <a:extLst>
                <a:ext uri="{FF2B5EF4-FFF2-40B4-BE49-F238E27FC236}">
                  <a16:creationId xmlns:a16="http://schemas.microsoft.com/office/drawing/2014/main" id="{C9ACD662-BEB2-E046-EB6B-4AA5C51AEA8B}"/>
                </a:ext>
              </a:extLst>
            </p:cNvPr>
            <p:cNvSpPr/>
            <p:nvPr/>
          </p:nvSpPr>
          <p:spPr>
            <a:xfrm>
              <a:off x="7383890" y="4234297"/>
              <a:ext cx="55620" cy="30118"/>
            </a:xfrm>
            <a:custGeom>
              <a:avLst/>
              <a:gdLst/>
              <a:ahLst/>
              <a:cxnLst/>
              <a:rect l="l" t="t" r="r" b="b"/>
              <a:pathLst>
                <a:path w="3084" h="1670" extrusionOk="0">
                  <a:moveTo>
                    <a:pt x="123" y="1393"/>
                  </a:moveTo>
                  <a:cubicBezTo>
                    <a:pt x="125" y="1394"/>
                    <a:pt x="127" y="1396"/>
                    <a:pt x="130" y="1397"/>
                  </a:cubicBezTo>
                  <a:lnTo>
                    <a:pt x="130" y="1397"/>
                  </a:lnTo>
                  <a:cubicBezTo>
                    <a:pt x="116" y="1403"/>
                    <a:pt x="104" y="1412"/>
                    <a:pt x="92" y="1424"/>
                  </a:cubicBezTo>
                  <a:cubicBezTo>
                    <a:pt x="92" y="1424"/>
                    <a:pt x="92" y="1424"/>
                    <a:pt x="123" y="1393"/>
                  </a:cubicBezTo>
                  <a:close/>
                  <a:moveTo>
                    <a:pt x="335" y="1581"/>
                  </a:moveTo>
                  <a:lnTo>
                    <a:pt x="335" y="1581"/>
                  </a:lnTo>
                  <a:cubicBezTo>
                    <a:pt x="334" y="1583"/>
                    <a:pt x="334" y="1584"/>
                    <a:pt x="333" y="1586"/>
                  </a:cubicBezTo>
                  <a:lnTo>
                    <a:pt x="333" y="1586"/>
                  </a:lnTo>
                  <a:cubicBezTo>
                    <a:pt x="334" y="1585"/>
                    <a:pt x="335" y="1583"/>
                    <a:pt x="335" y="1581"/>
                  </a:cubicBezTo>
                  <a:close/>
                  <a:moveTo>
                    <a:pt x="2365" y="1"/>
                  </a:moveTo>
                  <a:cubicBezTo>
                    <a:pt x="1514" y="1"/>
                    <a:pt x="740" y="590"/>
                    <a:pt x="214" y="1241"/>
                  </a:cubicBezTo>
                  <a:cubicBezTo>
                    <a:pt x="153" y="1333"/>
                    <a:pt x="1" y="1485"/>
                    <a:pt x="62" y="1606"/>
                  </a:cubicBezTo>
                  <a:cubicBezTo>
                    <a:pt x="99" y="1644"/>
                    <a:pt x="137" y="1670"/>
                    <a:pt x="182" y="1670"/>
                  </a:cubicBezTo>
                  <a:cubicBezTo>
                    <a:pt x="209" y="1670"/>
                    <a:pt x="240" y="1660"/>
                    <a:pt x="275" y="1636"/>
                  </a:cubicBezTo>
                  <a:lnTo>
                    <a:pt x="305" y="1636"/>
                  </a:lnTo>
                  <a:cubicBezTo>
                    <a:pt x="318" y="1620"/>
                    <a:pt x="328" y="1603"/>
                    <a:pt x="333" y="1586"/>
                  </a:cubicBezTo>
                  <a:lnTo>
                    <a:pt x="333" y="1586"/>
                  </a:lnTo>
                  <a:cubicBezTo>
                    <a:pt x="332" y="1588"/>
                    <a:pt x="330" y="1589"/>
                    <a:pt x="329" y="1589"/>
                  </a:cubicBezTo>
                  <a:cubicBezTo>
                    <a:pt x="322" y="1589"/>
                    <a:pt x="315" y="1576"/>
                    <a:pt x="335" y="1576"/>
                  </a:cubicBezTo>
                  <a:cubicBezTo>
                    <a:pt x="335" y="1578"/>
                    <a:pt x="335" y="1580"/>
                    <a:pt x="335" y="1581"/>
                  </a:cubicBezTo>
                  <a:lnTo>
                    <a:pt x="335" y="1581"/>
                  </a:lnTo>
                  <a:cubicBezTo>
                    <a:pt x="338" y="1571"/>
                    <a:pt x="340" y="1562"/>
                    <a:pt x="341" y="1552"/>
                  </a:cubicBezTo>
                  <a:lnTo>
                    <a:pt x="341" y="1552"/>
                  </a:lnTo>
                  <a:cubicBezTo>
                    <a:pt x="349" y="1531"/>
                    <a:pt x="366" y="1515"/>
                    <a:pt x="366" y="1515"/>
                  </a:cubicBezTo>
                  <a:cubicBezTo>
                    <a:pt x="427" y="1424"/>
                    <a:pt x="457" y="1393"/>
                    <a:pt x="518" y="1333"/>
                  </a:cubicBezTo>
                  <a:cubicBezTo>
                    <a:pt x="670" y="1120"/>
                    <a:pt x="852" y="937"/>
                    <a:pt x="1065" y="785"/>
                  </a:cubicBezTo>
                  <a:cubicBezTo>
                    <a:pt x="1427" y="491"/>
                    <a:pt x="1891" y="281"/>
                    <a:pt x="2367" y="281"/>
                  </a:cubicBezTo>
                  <a:cubicBezTo>
                    <a:pt x="2531" y="281"/>
                    <a:pt x="2695" y="306"/>
                    <a:pt x="2858" y="360"/>
                  </a:cubicBezTo>
                  <a:cubicBezTo>
                    <a:pt x="2873" y="366"/>
                    <a:pt x="2888" y="369"/>
                    <a:pt x="2901" y="369"/>
                  </a:cubicBezTo>
                  <a:cubicBezTo>
                    <a:pt x="3026" y="369"/>
                    <a:pt x="3083" y="141"/>
                    <a:pt x="2919" y="86"/>
                  </a:cubicBezTo>
                  <a:cubicBezTo>
                    <a:pt x="2732" y="28"/>
                    <a:pt x="2547" y="1"/>
                    <a:pt x="23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7810;p132">
              <a:extLst>
                <a:ext uri="{FF2B5EF4-FFF2-40B4-BE49-F238E27FC236}">
                  <a16:creationId xmlns:a16="http://schemas.microsoft.com/office/drawing/2014/main" id="{38CDBD64-AEC4-D415-E92C-F78DC9360CE6}"/>
                </a:ext>
              </a:extLst>
            </p:cNvPr>
            <p:cNvSpPr/>
            <p:nvPr/>
          </p:nvSpPr>
          <p:spPr>
            <a:xfrm>
              <a:off x="7377326" y="4215612"/>
              <a:ext cx="55061" cy="29902"/>
            </a:xfrm>
            <a:custGeom>
              <a:avLst/>
              <a:gdLst/>
              <a:ahLst/>
              <a:cxnLst/>
              <a:rect l="l" t="t" r="r" b="b"/>
              <a:pathLst>
                <a:path w="3053" h="1658" extrusionOk="0">
                  <a:moveTo>
                    <a:pt x="2320" y="1"/>
                  </a:moveTo>
                  <a:cubicBezTo>
                    <a:pt x="1474" y="1"/>
                    <a:pt x="706" y="571"/>
                    <a:pt x="183" y="1244"/>
                  </a:cubicBezTo>
                  <a:cubicBezTo>
                    <a:pt x="154" y="1273"/>
                    <a:pt x="104" y="1330"/>
                    <a:pt x="66" y="1391"/>
                  </a:cubicBezTo>
                  <a:lnTo>
                    <a:pt x="66" y="1391"/>
                  </a:lnTo>
                  <a:cubicBezTo>
                    <a:pt x="65" y="1392"/>
                    <a:pt x="63" y="1394"/>
                    <a:pt x="61" y="1396"/>
                  </a:cubicBezTo>
                  <a:cubicBezTo>
                    <a:pt x="61" y="1397"/>
                    <a:pt x="61" y="1398"/>
                    <a:pt x="61" y="1400"/>
                  </a:cubicBezTo>
                  <a:lnTo>
                    <a:pt x="61" y="1400"/>
                  </a:lnTo>
                  <a:cubicBezTo>
                    <a:pt x="23" y="1464"/>
                    <a:pt x="0" y="1533"/>
                    <a:pt x="31" y="1578"/>
                  </a:cubicBezTo>
                  <a:cubicBezTo>
                    <a:pt x="69" y="1636"/>
                    <a:pt x="108" y="1657"/>
                    <a:pt x="154" y="1657"/>
                  </a:cubicBezTo>
                  <a:cubicBezTo>
                    <a:pt x="181" y="1657"/>
                    <a:pt x="210" y="1650"/>
                    <a:pt x="243" y="1639"/>
                  </a:cubicBezTo>
                  <a:cubicBezTo>
                    <a:pt x="243" y="1639"/>
                    <a:pt x="243" y="1639"/>
                    <a:pt x="274" y="1609"/>
                  </a:cubicBezTo>
                  <a:cubicBezTo>
                    <a:pt x="282" y="1600"/>
                    <a:pt x="289" y="1592"/>
                    <a:pt x="294" y="1583"/>
                  </a:cubicBezTo>
                  <a:lnTo>
                    <a:pt x="294" y="1583"/>
                  </a:lnTo>
                  <a:cubicBezTo>
                    <a:pt x="294" y="1583"/>
                    <a:pt x="295" y="1583"/>
                    <a:pt x="295" y="1583"/>
                  </a:cubicBezTo>
                  <a:cubicBezTo>
                    <a:pt x="298" y="1583"/>
                    <a:pt x="302" y="1577"/>
                    <a:pt x="303" y="1563"/>
                  </a:cubicBezTo>
                  <a:lnTo>
                    <a:pt x="303" y="1563"/>
                  </a:lnTo>
                  <a:cubicBezTo>
                    <a:pt x="301" y="1570"/>
                    <a:pt x="298" y="1576"/>
                    <a:pt x="294" y="1583"/>
                  </a:cubicBezTo>
                  <a:lnTo>
                    <a:pt x="294" y="1583"/>
                  </a:lnTo>
                  <a:cubicBezTo>
                    <a:pt x="289" y="1581"/>
                    <a:pt x="287" y="1565"/>
                    <a:pt x="304" y="1548"/>
                  </a:cubicBezTo>
                  <a:lnTo>
                    <a:pt x="304" y="1548"/>
                  </a:lnTo>
                  <a:cubicBezTo>
                    <a:pt x="304" y="1554"/>
                    <a:pt x="304" y="1559"/>
                    <a:pt x="303" y="1563"/>
                  </a:cubicBezTo>
                  <a:lnTo>
                    <a:pt x="303" y="1563"/>
                  </a:lnTo>
                  <a:cubicBezTo>
                    <a:pt x="306" y="1556"/>
                    <a:pt x="307" y="1550"/>
                    <a:pt x="309" y="1543"/>
                  </a:cubicBezTo>
                  <a:lnTo>
                    <a:pt x="309" y="1543"/>
                  </a:lnTo>
                  <a:cubicBezTo>
                    <a:pt x="317" y="1533"/>
                    <a:pt x="335" y="1510"/>
                    <a:pt x="335" y="1487"/>
                  </a:cubicBezTo>
                  <a:cubicBezTo>
                    <a:pt x="395" y="1426"/>
                    <a:pt x="426" y="1396"/>
                    <a:pt x="487" y="1305"/>
                  </a:cubicBezTo>
                  <a:cubicBezTo>
                    <a:pt x="639" y="1122"/>
                    <a:pt x="821" y="940"/>
                    <a:pt x="1034" y="788"/>
                  </a:cubicBezTo>
                  <a:cubicBezTo>
                    <a:pt x="1419" y="494"/>
                    <a:pt x="1871" y="284"/>
                    <a:pt x="2341" y="284"/>
                  </a:cubicBezTo>
                  <a:cubicBezTo>
                    <a:pt x="2501" y="284"/>
                    <a:pt x="2664" y="308"/>
                    <a:pt x="2827" y="362"/>
                  </a:cubicBezTo>
                  <a:cubicBezTo>
                    <a:pt x="2845" y="368"/>
                    <a:pt x="2862" y="371"/>
                    <a:pt x="2877" y="371"/>
                  </a:cubicBezTo>
                  <a:cubicBezTo>
                    <a:pt x="3019" y="371"/>
                    <a:pt x="3052" y="144"/>
                    <a:pt x="2888" y="89"/>
                  </a:cubicBezTo>
                  <a:cubicBezTo>
                    <a:pt x="2696" y="29"/>
                    <a:pt x="2506" y="1"/>
                    <a:pt x="2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7811;p132">
              <a:extLst>
                <a:ext uri="{FF2B5EF4-FFF2-40B4-BE49-F238E27FC236}">
                  <a16:creationId xmlns:a16="http://schemas.microsoft.com/office/drawing/2014/main" id="{08BA4F2A-DBAC-D69F-C445-E0A560230465}"/>
                </a:ext>
              </a:extLst>
            </p:cNvPr>
            <p:cNvSpPr/>
            <p:nvPr/>
          </p:nvSpPr>
          <p:spPr>
            <a:xfrm>
              <a:off x="7111454" y="4234297"/>
              <a:ext cx="43518" cy="24455"/>
            </a:xfrm>
            <a:custGeom>
              <a:avLst/>
              <a:gdLst/>
              <a:ahLst/>
              <a:cxnLst/>
              <a:rect l="l" t="t" r="r" b="b"/>
              <a:pathLst>
                <a:path w="2413" h="1356" extrusionOk="0">
                  <a:moveTo>
                    <a:pt x="316" y="184"/>
                  </a:moveTo>
                  <a:cubicBezTo>
                    <a:pt x="321" y="192"/>
                    <a:pt x="327" y="200"/>
                    <a:pt x="335" y="208"/>
                  </a:cubicBezTo>
                  <a:cubicBezTo>
                    <a:pt x="335" y="219"/>
                    <a:pt x="327" y="234"/>
                    <a:pt x="317" y="250"/>
                  </a:cubicBezTo>
                  <a:lnTo>
                    <a:pt x="317" y="250"/>
                  </a:lnTo>
                  <a:cubicBezTo>
                    <a:pt x="321" y="228"/>
                    <a:pt x="320" y="206"/>
                    <a:pt x="316" y="184"/>
                  </a:cubicBezTo>
                  <a:close/>
                  <a:moveTo>
                    <a:pt x="633" y="1"/>
                  </a:moveTo>
                  <a:cubicBezTo>
                    <a:pt x="493" y="1"/>
                    <a:pt x="353" y="18"/>
                    <a:pt x="213" y="56"/>
                  </a:cubicBezTo>
                  <a:cubicBezTo>
                    <a:pt x="204" y="56"/>
                    <a:pt x="196" y="56"/>
                    <a:pt x="187" y="57"/>
                  </a:cubicBezTo>
                  <a:lnTo>
                    <a:pt x="187" y="57"/>
                  </a:lnTo>
                  <a:cubicBezTo>
                    <a:pt x="185" y="56"/>
                    <a:pt x="184" y="56"/>
                    <a:pt x="183" y="56"/>
                  </a:cubicBezTo>
                  <a:cubicBezTo>
                    <a:pt x="177" y="56"/>
                    <a:pt x="174" y="57"/>
                    <a:pt x="172" y="59"/>
                  </a:cubicBezTo>
                  <a:lnTo>
                    <a:pt x="172" y="59"/>
                  </a:lnTo>
                  <a:cubicBezTo>
                    <a:pt x="155" y="62"/>
                    <a:pt x="139" y="70"/>
                    <a:pt x="122" y="86"/>
                  </a:cubicBezTo>
                  <a:cubicBezTo>
                    <a:pt x="0" y="178"/>
                    <a:pt x="31" y="360"/>
                    <a:pt x="183" y="360"/>
                  </a:cubicBezTo>
                  <a:cubicBezTo>
                    <a:pt x="221" y="360"/>
                    <a:pt x="252" y="348"/>
                    <a:pt x="274" y="328"/>
                  </a:cubicBezTo>
                  <a:lnTo>
                    <a:pt x="274" y="328"/>
                  </a:lnTo>
                  <a:cubicBezTo>
                    <a:pt x="274" y="329"/>
                    <a:pt x="274" y="329"/>
                    <a:pt x="274" y="329"/>
                  </a:cubicBezTo>
                  <a:cubicBezTo>
                    <a:pt x="304" y="299"/>
                    <a:pt x="335" y="299"/>
                    <a:pt x="395" y="299"/>
                  </a:cubicBezTo>
                  <a:lnTo>
                    <a:pt x="426" y="299"/>
                  </a:lnTo>
                  <a:cubicBezTo>
                    <a:pt x="456" y="299"/>
                    <a:pt x="487" y="269"/>
                    <a:pt x="517" y="269"/>
                  </a:cubicBezTo>
                  <a:lnTo>
                    <a:pt x="699" y="269"/>
                  </a:lnTo>
                  <a:cubicBezTo>
                    <a:pt x="1034" y="299"/>
                    <a:pt x="1368" y="390"/>
                    <a:pt x="1642" y="633"/>
                  </a:cubicBezTo>
                  <a:cubicBezTo>
                    <a:pt x="1854" y="816"/>
                    <a:pt x="2006" y="1029"/>
                    <a:pt x="2128" y="1272"/>
                  </a:cubicBezTo>
                  <a:cubicBezTo>
                    <a:pt x="2148" y="1331"/>
                    <a:pt x="2187" y="1355"/>
                    <a:pt x="2229" y="1355"/>
                  </a:cubicBezTo>
                  <a:cubicBezTo>
                    <a:pt x="2315" y="1355"/>
                    <a:pt x="2412" y="1253"/>
                    <a:pt x="2371" y="1150"/>
                  </a:cubicBezTo>
                  <a:cubicBezTo>
                    <a:pt x="2128" y="633"/>
                    <a:pt x="1733" y="238"/>
                    <a:pt x="1216" y="86"/>
                  </a:cubicBezTo>
                  <a:cubicBezTo>
                    <a:pt x="1022" y="33"/>
                    <a:pt x="828" y="1"/>
                    <a:pt x="6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7812;p132">
              <a:extLst>
                <a:ext uri="{FF2B5EF4-FFF2-40B4-BE49-F238E27FC236}">
                  <a16:creationId xmlns:a16="http://schemas.microsoft.com/office/drawing/2014/main" id="{13A7136B-E1EF-F968-4F04-540DA5A7BAD2}"/>
                </a:ext>
              </a:extLst>
            </p:cNvPr>
            <p:cNvSpPr/>
            <p:nvPr/>
          </p:nvSpPr>
          <p:spPr>
            <a:xfrm>
              <a:off x="7130084" y="4218083"/>
              <a:ext cx="43518" cy="24744"/>
            </a:xfrm>
            <a:custGeom>
              <a:avLst/>
              <a:gdLst/>
              <a:ahLst/>
              <a:cxnLst/>
              <a:rect l="l" t="t" r="r" b="b"/>
              <a:pathLst>
                <a:path w="2413" h="1372" extrusionOk="0">
                  <a:moveTo>
                    <a:pt x="319" y="205"/>
                  </a:moveTo>
                  <a:lnTo>
                    <a:pt x="319" y="205"/>
                  </a:lnTo>
                  <a:cubicBezTo>
                    <a:pt x="323" y="212"/>
                    <a:pt x="328" y="219"/>
                    <a:pt x="335" y="225"/>
                  </a:cubicBezTo>
                  <a:cubicBezTo>
                    <a:pt x="335" y="237"/>
                    <a:pt x="326" y="254"/>
                    <a:pt x="314" y="272"/>
                  </a:cubicBezTo>
                  <a:lnTo>
                    <a:pt x="314" y="272"/>
                  </a:lnTo>
                  <a:cubicBezTo>
                    <a:pt x="320" y="251"/>
                    <a:pt x="321" y="228"/>
                    <a:pt x="319" y="205"/>
                  </a:cubicBezTo>
                  <a:close/>
                  <a:moveTo>
                    <a:pt x="664" y="1"/>
                  </a:moveTo>
                  <a:cubicBezTo>
                    <a:pt x="514" y="1"/>
                    <a:pt x="364" y="16"/>
                    <a:pt x="214" y="43"/>
                  </a:cubicBezTo>
                  <a:cubicBezTo>
                    <a:pt x="183" y="73"/>
                    <a:pt x="153" y="73"/>
                    <a:pt x="122" y="104"/>
                  </a:cubicBezTo>
                  <a:cubicBezTo>
                    <a:pt x="1" y="165"/>
                    <a:pt x="31" y="377"/>
                    <a:pt x="183" y="377"/>
                  </a:cubicBezTo>
                  <a:cubicBezTo>
                    <a:pt x="219" y="377"/>
                    <a:pt x="248" y="366"/>
                    <a:pt x="269" y="347"/>
                  </a:cubicBezTo>
                  <a:lnTo>
                    <a:pt x="274" y="347"/>
                  </a:lnTo>
                  <a:cubicBezTo>
                    <a:pt x="274" y="345"/>
                    <a:pt x="274" y="344"/>
                    <a:pt x="274" y="343"/>
                  </a:cubicBezTo>
                  <a:lnTo>
                    <a:pt x="274" y="343"/>
                  </a:lnTo>
                  <a:cubicBezTo>
                    <a:pt x="274" y="342"/>
                    <a:pt x="275" y="342"/>
                    <a:pt x="275" y="342"/>
                  </a:cubicBezTo>
                  <a:lnTo>
                    <a:pt x="275" y="342"/>
                  </a:lnTo>
                  <a:cubicBezTo>
                    <a:pt x="274" y="344"/>
                    <a:pt x="274" y="345"/>
                    <a:pt x="274" y="347"/>
                  </a:cubicBezTo>
                  <a:cubicBezTo>
                    <a:pt x="305" y="317"/>
                    <a:pt x="335" y="317"/>
                    <a:pt x="396" y="317"/>
                  </a:cubicBezTo>
                  <a:lnTo>
                    <a:pt x="426" y="317"/>
                  </a:lnTo>
                  <a:cubicBezTo>
                    <a:pt x="457" y="286"/>
                    <a:pt x="487" y="286"/>
                    <a:pt x="517" y="286"/>
                  </a:cubicBezTo>
                  <a:lnTo>
                    <a:pt x="700" y="286"/>
                  </a:lnTo>
                  <a:cubicBezTo>
                    <a:pt x="1034" y="317"/>
                    <a:pt x="1369" y="408"/>
                    <a:pt x="1642" y="621"/>
                  </a:cubicBezTo>
                  <a:cubicBezTo>
                    <a:pt x="1855" y="803"/>
                    <a:pt x="2007" y="1046"/>
                    <a:pt x="2128" y="1289"/>
                  </a:cubicBezTo>
                  <a:cubicBezTo>
                    <a:pt x="2148" y="1347"/>
                    <a:pt x="2186" y="1372"/>
                    <a:pt x="2227" y="1372"/>
                  </a:cubicBezTo>
                  <a:cubicBezTo>
                    <a:pt x="2313" y="1372"/>
                    <a:pt x="2413" y="1262"/>
                    <a:pt x="2372" y="1137"/>
                  </a:cubicBezTo>
                  <a:cubicBezTo>
                    <a:pt x="2128" y="651"/>
                    <a:pt x="1733" y="256"/>
                    <a:pt x="1217" y="73"/>
                  </a:cubicBezTo>
                  <a:cubicBezTo>
                    <a:pt x="1033" y="23"/>
                    <a:pt x="848" y="1"/>
                    <a:pt x="6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7813;p132">
              <a:extLst>
                <a:ext uri="{FF2B5EF4-FFF2-40B4-BE49-F238E27FC236}">
                  <a16:creationId xmlns:a16="http://schemas.microsoft.com/office/drawing/2014/main" id="{D4656C7A-6A0F-B9C8-F37F-27A887EAFF69}"/>
                </a:ext>
              </a:extLst>
            </p:cNvPr>
            <p:cNvSpPr/>
            <p:nvPr/>
          </p:nvSpPr>
          <p:spPr>
            <a:xfrm>
              <a:off x="7148732" y="4198118"/>
              <a:ext cx="43879" cy="24437"/>
            </a:xfrm>
            <a:custGeom>
              <a:avLst/>
              <a:gdLst/>
              <a:ahLst/>
              <a:cxnLst/>
              <a:rect l="l" t="t" r="r" b="b"/>
              <a:pathLst>
                <a:path w="2433" h="1355" extrusionOk="0">
                  <a:moveTo>
                    <a:pt x="281" y="110"/>
                  </a:moveTo>
                  <a:cubicBezTo>
                    <a:pt x="288" y="112"/>
                    <a:pt x="296" y="115"/>
                    <a:pt x="304" y="117"/>
                  </a:cubicBezTo>
                  <a:cubicBezTo>
                    <a:pt x="304" y="129"/>
                    <a:pt x="304" y="140"/>
                    <a:pt x="306" y="152"/>
                  </a:cubicBezTo>
                  <a:lnTo>
                    <a:pt x="306" y="152"/>
                  </a:lnTo>
                  <a:cubicBezTo>
                    <a:pt x="300" y="137"/>
                    <a:pt x="291" y="123"/>
                    <a:pt x="281" y="110"/>
                  </a:cubicBezTo>
                  <a:close/>
                  <a:moveTo>
                    <a:pt x="315" y="182"/>
                  </a:moveTo>
                  <a:cubicBezTo>
                    <a:pt x="320" y="190"/>
                    <a:pt x="326" y="199"/>
                    <a:pt x="335" y="208"/>
                  </a:cubicBezTo>
                  <a:cubicBezTo>
                    <a:pt x="335" y="219"/>
                    <a:pt x="327" y="234"/>
                    <a:pt x="317" y="250"/>
                  </a:cubicBezTo>
                  <a:lnTo>
                    <a:pt x="317" y="250"/>
                  </a:lnTo>
                  <a:cubicBezTo>
                    <a:pt x="321" y="228"/>
                    <a:pt x="320" y="204"/>
                    <a:pt x="315" y="182"/>
                  </a:cubicBezTo>
                  <a:close/>
                  <a:moveTo>
                    <a:pt x="642" y="1"/>
                  </a:moveTo>
                  <a:cubicBezTo>
                    <a:pt x="498" y="1"/>
                    <a:pt x="353" y="18"/>
                    <a:pt x="213" y="56"/>
                  </a:cubicBezTo>
                  <a:cubicBezTo>
                    <a:pt x="204" y="56"/>
                    <a:pt x="195" y="56"/>
                    <a:pt x="187" y="57"/>
                  </a:cubicBezTo>
                  <a:lnTo>
                    <a:pt x="187" y="57"/>
                  </a:lnTo>
                  <a:cubicBezTo>
                    <a:pt x="185" y="56"/>
                    <a:pt x="184" y="56"/>
                    <a:pt x="183" y="56"/>
                  </a:cubicBezTo>
                  <a:cubicBezTo>
                    <a:pt x="177" y="56"/>
                    <a:pt x="174" y="57"/>
                    <a:pt x="172" y="59"/>
                  </a:cubicBezTo>
                  <a:lnTo>
                    <a:pt x="172" y="59"/>
                  </a:lnTo>
                  <a:cubicBezTo>
                    <a:pt x="155" y="62"/>
                    <a:pt x="139" y="69"/>
                    <a:pt x="122" y="86"/>
                  </a:cubicBezTo>
                  <a:cubicBezTo>
                    <a:pt x="0" y="177"/>
                    <a:pt x="31" y="360"/>
                    <a:pt x="183" y="360"/>
                  </a:cubicBezTo>
                  <a:cubicBezTo>
                    <a:pt x="221" y="360"/>
                    <a:pt x="252" y="348"/>
                    <a:pt x="274" y="328"/>
                  </a:cubicBezTo>
                  <a:lnTo>
                    <a:pt x="274" y="328"/>
                  </a:lnTo>
                  <a:cubicBezTo>
                    <a:pt x="274" y="328"/>
                    <a:pt x="274" y="329"/>
                    <a:pt x="274" y="329"/>
                  </a:cubicBezTo>
                  <a:cubicBezTo>
                    <a:pt x="304" y="299"/>
                    <a:pt x="365" y="299"/>
                    <a:pt x="395" y="299"/>
                  </a:cubicBezTo>
                  <a:lnTo>
                    <a:pt x="426" y="299"/>
                  </a:lnTo>
                  <a:cubicBezTo>
                    <a:pt x="456" y="299"/>
                    <a:pt x="487" y="269"/>
                    <a:pt x="517" y="269"/>
                  </a:cubicBezTo>
                  <a:lnTo>
                    <a:pt x="730" y="269"/>
                  </a:lnTo>
                  <a:cubicBezTo>
                    <a:pt x="1034" y="299"/>
                    <a:pt x="1398" y="390"/>
                    <a:pt x="1642" y="633"/>
                  </a:cubicBezTo>
                  <a:cubicBezTo>
                    <a:pt x="1854" y="816"/>
                    <a:pt x="2006" y="1028"/>
                    <a:pt x="2128" y="1272"/>
                  </a:cubicBezTo>
                  <a:cubicBezTo>
                    <a:pt x="2148" y="1331"/>
                    <a:pt x="2190" y="1355"/>
                    <a:pt x="2235" y="1355"/>
                  </a:cubicBezTo>
                  <a:cubicBezTo>
                    <a:pt x="2328" y="1355"/>
                    <a:pt x="2433" y="1253"/>
                    <a:pt x="2371" y="1150"/>
                  </a:cubicBezTo>
                  <a:cubicBezTo>
                    <a:pt x="2128" y="633"/>
                    <a:pt x="1733" y="238"/>
                    <a:pt x="1216" y="86"/>
                  </a:cubicBezTo>
                  <a:cubicBezTo>
                    <a:pt x="1039" y="33"/>
                    <a:pt x="842" y="1"/>
                    <a:pt x="6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7814;p132">
              <a:extLst>
                <a:ext uri="{FF2B5EF4-FFF2-40B4-BE49-F238E27FC236}">
                  <a16:creationId xmlns:a16="http://schemas.microsoft.com/office/drawing/2014/main" id="{09E1E7DF-0D2D-494C-3D17-135A66097A0E}"/>
                </a:ext>
              </a:extLst>
            </p:cNvPr>
            <p:cNvSpPr/>
            <p:nvPr/>
          </p:nvSpPr>
          <p:spPr>
            <a:xfrm>
              <a:off x="7098847" y="3721093"/>
              <a:ext cx="155155" cy="464329"/>
            </a:xfrm>
            <a:custGeom>
              <a:avLst/>
              <a:gdLst/>
              <a:ahLst/>
              <a:cxnLst/>
              <a:rect l="l" t="t" r="r" b="b"/>
              <a:pathLst>
                <a:path w="8603" h="25746" extrusionOk="0">
                  <a:moveTo>
                    <a:pt x="0" y="1"/>
                  </a:moveTo>
                  <a:lnTo>
                    <a:pt x="4012" y="25746"/>
                  </a:lnTo>
                  <a:lnTo>
                    <a:pt x="8085" y="25746"/>
                  </a:lnTo>
                  <a:lnTo>
                    <a:pt x="86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7815;p132">
              <a:extLst>
                <a:ext uri="{FF2B5EF4-FFF2-40B4-BE49-F238E27FC236}">
                  <a16:creationId xmlns:a16="http://schemas.microsoft.com/office/drawing/2014/main" id="{B286928E-F543-5789-CDD3-FC1F8C6F0ECB}"/>
                </a:ext>
              </a:extLst>
            </p:cNvPr>
            <p:cNvSpPr/>
            <p:nvPr/>
          </p:nvSpPr>
          <p:spPr>
            <a:xfrm>
              <a:off x="7296745" y="3709045"/>
              <a:ext cx="163920" cy="486801"/>
            </a:xfrm>
            <a:custGeom>
              <a:avLst/>
              <a:gdLst/>
              <a:ahLst/>
              <a:cxnLst/>
              <a:rect l="l" t="t" r="r" b="b"/>
              <a:pathLst>
                <a:path w="9089" h="26992" extrusionOk="0">
                  <a:moveTo>
                    <a:pt x="9088" y="0"/>
                  </a:moveTo>
                  <a:lnTo>
                    <a:pt x="0" y="669"/>
                  </a:lnTo>
                  <a:lnTo>
                    <a:pt x="2189" y="26414"/>
                  </a:lnTo>
                  <a:lnTo>
                    <a:pt x="6930" y="26991"/>
                  </a:lnTo>
                  <a:lnTo>
                    <a:pt x="908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7816;p132">
              <a:extLst>
                <a:ext uri="{FF2B5EF4-FFF2-40B4-BE49-F238E27FC236}">
                  <a16:creationId xmlns:a16="http://schemas.microsoft.com/office/drawing/2014/main" id="{83753979-4B83-CD66-07E0-0C3B59D5993C}"/>
                </a:ext>
              </a:extLst>
            </p:cNvPr>
            <p:cNvSpPr/>
            <p:nvPr/>
          </p:nvSpPr>
          <p:spPr>
            <a:xfrm>
              <a:off x="6978788" y="2886505"/>
              <a:ext cx="412803" cy="253338"/>
            </a:xfrm>
            <a:custGeom>
              <a:avLst/>
              <a:gdLst/>
              <a:ahLst/>
              <a:cxnLst/>
              <a:rect l="l" t="t" r="r" b="b"/>
              <a:pathLst>
                <a:path w="22889" h="14047" extrusionOk="0">
                  <a:moveTo>
                    <a:pt x="16229" y="1"/>
                  </a:moveTo>
                  <a:cubicBezTo>
                    <a:pt x="14082" y="1"/>
                    <a:pt x="11849" y="107"/>
                    <a:pt x="9666" y="197"/>
                  </a:cubicBezTo>
                  <a:cubicBezTo>
                    <a:pt x="1" y="592"/>
                    <a:pt x="305" y="9833"/>
                    <a:pt x="305" y="9833"/>
                  </a:cubicBezTo>
                  <a:cubicBezTo>
                    <a:pt x="305" y="9833"/>
                    <a:pt x="12397" y="14047"/>
                    <a:pt x="20964" y="14047"/>
                  </a:cubicBezTo>
                  <a:cubicBezTo>
                    <a:pt x="21629" y="14047"/>
                    <a:pt x="22273" y="14021"/>
                    <a:pt x="22889" y="13966"/>
                  </a:cubicBezTo>
                  <a:cubicBezTo>
                    <a:pt x="22250" y="9194"/>
                    <a:pt x="20730" y="4544"/>
                    <a:pt x="18420" y="319"/>
                  </a:cubicBezTo>
                  <a:cubicBezTo>
                    <a:pt x="18451" y="228"/>
                    <a:pt x="18451" y="136"/>
                    <a:pt x="18451" y="45"/>
                  </a:cubicBezTo>
                  <a:cubicBezTo>
                    <a:pt x="17725" y="14"/>
                    <a:pt x="16982" y="1"/>
                    <a:pt x="162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7817;p132">
              <a:extLst>
                <a:ext uri="{FF2B5EF4-FFF2-40B4-BE49-F238E27FC236}">
                  <a16:creationId xmlns:a16="http://schemas.microsoft.com/office/drawing/2014/main" id="{BD2D2ED0-B6ED-E5B2-51A7-EC8A0C877D69}"/>
                </a:ext>
              </a:extLst>
            </p:cNvPr>
            <p:cNvSpPr/>
            <p:nvPr/>
          </p:nvSpPr>
          <p:spPr>
            <a:xfrm>
              <a:off x="7310993" y="2887316"/>
              <a:ext cx="207781" cy="251083"/>
            </a:xfrm>
            <a:custGeom>
              <a:avLst/>
              <a:gdLst/>
              <a:ahLst/>
              <a:cxnLst/>
              <a:rect l="l" t="t" r="r" b="b"/>
              <a:pathLst>
                <a:path w="11521" h="13922" extrusionOk="0">
                  <a:moveTo>
                    <a:pt x="31" y="0"/>
                  </a:moveTo>
                  <a:cubicBezTo>
                    <a:pt x="31" y="91"/>
                    <a:pt x="0" y="183"/>
                    <a:pt x="0" y="274"/>
                  </a:cubicBezTo>
                  <a:cubicBezTo>
                    <a:pt x="2310" y="4499"/>
                    <a:pt x="3830" y="9149"/>
                    <a:pt x="4469" y="13921"/>
                  </a:cubicBezTo>
                  <a:cubicBezTo>
                    <a:pt x="8025" y="13587"/>
                    <a:pt x="10639" y="12280"/>
                    <a:pt x="10882" y="9271"/>
                  </a:cubicBezTo>
                  <a:cubicBezTo>
                    <a:pt x="11520" y="2098"/>
                    <a:pt x="6444" y="304"/>
                    <a:pt x="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7818;p132">
              <a:extLst>
                <a:ext uri="{FF2B5EF4-FFF2-40B4-BE49-F238E27FC236}">
                  <a16:creationId xmlns:a16="http://schemas.microsoft.com/office/drawing/2014/main" id="{15B0B13D-519B-9EC5-719B-9C74A98F789A}"/>
                </a:ext>
              </a:extLst>
            </p:cNvPr>
            <p:cNvSpPr/>
            <p:nvPr/>
          </p:nvSpPr>
          <p:spPr>
            <a:xfrm>
              <a:off x="6756218" y="2228155"/>
              <a:ext cx="1034993" cy="623506"/>
            </a:xfrm>
            <a:custGeom>
              <a:avLst/>
              <a:gdLst/>
              <a:ahLst/>
              <a:cxnLst/>
              <a:rect l="l" t="t" r="r" b="b"/>
              <a:pathLst>
                <a:path w="57388" h="34572" extrusionOk="0">
                  <a:moveTo>
                    <a:pt x="29376" y="1"/>
                  </a:moveTo>
                  <a:cubicBezTo>
                    <a:pt x="22886" y="1"/>
                    <a:pt x="16687" y="2526"/>
                    <a:pt x="13527" y="11442"/>
                  </a:cubicBezTo>
                  <a:cubicBezTo>
                    <a:pt x="10092" y="21017"/>
                    <a:pt x="2189" y="18494"/>
                    <a:pt x="1" y="29133"/>
                  </a:cubicBezTo>
                  <a:cubicBezTo>
                    <a:pt x="1" y="29133"/>
                    <a:pt x="1521" y="29923"/>
                    <a:pt x="4256" y="30896"/>
                  </a:cubicBezTo>
                  <a:cubicBezTo>
                    <a:pt x="5198" y="28251"/>
                    <a:pt x="7174" y="27127"/>
                    <a:pt x="7174" y="27127"/>
                  </a:cubicBezTo>
                  <a:lnTo>
                    <a:pt x="7174" y="27127"/>
                  </a:lnTo>
                  <a:lnTo>
                    <a:pt x="6232" y="31564"/>
                  </a:lnTo>
                  <a:cubicBezTo>
                    <a:pt x="10809" y="33011"/>
                    <a:pt x="17616" y="34572"/>
                    <a:pt x="25926" y="34572"/>
                  </a:cubicBezTo>
                  <a:cubicBezTo>
                    <a:pt x="27219" y="34572"/>
                    <a:pt x="28548" y="34534"/>
                    <a:pt x="29910" y="34452"/>
                  </a:cubicBezTo>
                  <a:cubicBezTo>
                    <a:pt x="35716" y="34118"/>
                    <a:pt x="40366" y="33722"/>
                    <a:pt x="44014" y="33358"/>
                  </a:cubicBezTo>
                  <a:cubicBezTo>
                    <a:pt x="43983" y="31200"/>
                    <a:pt x="44075" y="27704"/>
                    <a:pt x="44075" y="27704"/>
                  </a:cubicBezTo>
                  <a:cubicBezTo>
                    <a:pt x="44075" y="27704"/>
                    <a:pt x="45746" y="30652"/>
                    <a:pt x="46537" y="33084"/>
                  </a:cubicBezTo>
                  <a:cubicBezTo>
                    <a:pt x="52312" y="32415"/>
                    <a:pt x="54804" y="31868"/>
                    <a:pt x="54804" y="31868"/>
                  </a:cubicBezTo>
                  <a:cubicBezTo>
                    <a:pt x="54804" y="31868"/>
                    <a:pt x="57388" y="25060"/>
                    <a:pt x="51309" y="21443"/>
                  </a:cubicBezTo>
                  <a:cubicBezTo>
                    <a:pt x="46506" y="18616"/>
                    <a:pt x="46901" y="12446"/>
                    <a:pt x="45473" y="7825"/>
                  </a:cubicBezTo>
                  <a:cubicBezTo>
                    <a:pt x="43467" y="1351"/>
                    <a:pt x="36810" y="348"/>
                    <a:pt x="30883" y="44"/>
                  </a:cubicBezTo>
                  <a:cubicBezTo>
                    <a:pt x="30380" y="16"/>
                    <a:pt x="29877" y="1"/>
                    <a:pt x="293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7819;p132">
              <a:extLst>
                <a:ext uri="{FF2B5EF4-FFF2-40B4-BE49-F238E27FC236}">
                  <a16:creationId xmlns:a16="http://schemas.microsoft.com/office/drawing/2014/main" id="{A63B059A-F833-AFEE-CF8C-55C8D07DFDE5}"/>
                </a:ext>
              </a:extLst>
            </p:cNvPr>
            <p:cNvSpPr/>
            <p:nvPr/>
          </p:nvSpPr>
          <p:spPr>
            <a:xfrm>
              <a:off x="7505591" y="2593003"/>
              <a:ext cx="79210" cy="97930"/>
            </a:xfrm>
            <a:custGeom>
              <a:avLst/>
              <a:gdLst/>
              <a:ahLst/>
              <a:cxnLst/>
              <a:rect l="l" t="t" r="r" b="b"/>
              <a:pathLst>
                <a:path w="4392" h="5430" extrusionOk="0">
                  <a:moveTo>
                    <a:pt x="1539" y="0"/>
                  </a:moveTo>
                  <a:cubicBezTo>
                    <a:pt x="911" y="0"/>
                    <a:pt x="426" y="118"/>
                    <a:pt x="426" y="118"/>
                  </a:cubicBezTo>
                  <a:lnTo>
                    <a:pt x="1" y="5377"/>
                  </a:lnTo>
                  <a:cubicBezTo>
                    <a:pt x="1" y="5377"/>
                    <a:pt x="347" y="5429"/>
                    <a:pt x="844" y="5429"/>
                  </a:cubicBezTo>
                  <a:cubicBezTo>
                    <a:pt x="2120" y="5429"/>
                    <a:pt x="4391" y="5083"/>
                    <a:pt x="4347" y="2611"/>
                  </a:cubicBezTo>
                  <a:cubicBezTo>
                    <a:pt x="4308" y="393"/>
                    <a:pt x="2685" y="0"/>
                    <a:pt x="1539" y="0"/>
                  </a:cubicBez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7820;p132">
              <a:extLst>
                <a:ext uri="{FF2B5EF4-FFF2-40B4-BE49-F238E27FC236}">
                  <a16:creationId xmlns:a16="http://schemas.microsoft.com/office/drawing/2014/main" id="{9C5ADEAC-FFEB-34C7-82D9-F3894999DEBA}"/>
                </a:ext>
              </a:extLst>
            </p:cNvPr>
            <p:cNvSpPr/>
            <p:nvPr/>
          </p:nvSpPr>
          <p:spPr>
            <a:xfrm>
              <a:off x="6972205" y="2591579"/>
              <a:ext cx="121718" cy="108481"/>
            </a:xfrm>
            <a:custGeom>
              <a:avLst/>
              <a:gdLst/>
              <a:ahLst/>
              <a:cxnLst/>
              <a:rect l="l" t="t" r="r" b="b"/>
              <a:pathLst>
                <a:path w="6749" h="6015" extrusionOk="0">
                  <a:moveTo>
                    <a:pt x="3401" y="1"/>
                  </a:moveTo>
                  <a:cubicBezTo>
                    <a:pt x="2926" y="1"/>
                    <a:pt x="2439" y="105"/>
                    <a:pt x="1977" y="380"/>
                  </a:cubicBezTo>
                  <a:cubicBezTo>
                    <a:pt x="1" y="1535"/>
                    <a:pt x="244" y="4787"/>
                    <a:pt x="3071" y="5760"/>
                  </a:cubicBezTo>
                  <a:cubicBezTo>
                    <a:pt x="3591" y="5941"/>
                    <a:pt x="4045" y="6014"/>
                    <a:pt x="4439" y="6014"/>
                  </a:cubicBezTo>
                  <a:cubicBezTo>
                    <a:pt x="6165" y="6014"/>
                    <a:pt x="6749" y="4605"/>
                    <a:pt x="6749" y="4605"/>
                  </a:cubicBezTo>
                  <a:lnTo>
                    <a:pt x="6323" y="1079"/>
                  </a:lnTo>
                  <a:cubicBezTo>
                    <a:pt x="6323" y="1079"/>
                    <a:pt x="4927" y="1"/>
                    <a:pt x="3401" y="1"/>
                  </a:cubicBez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7821;p132">
              <a:extLst>
                <a:ext uri="{FF2B5EF4-FFF2-40B4-BE49-F238E27FC236}">
                  <a16:creationId xmlns:a16="http://schemas.microsoft.com/office/drawing/2014/main" id="{CBA026D9-9CB2-4752-479D-E83F335A96E2}"/>
                </a:ext>
              </a:extLst>
            </p:cNvPr>
            <p:cNvSpPr/>
            <p:nvPr/>
          </p:nvSpPr>
          <p:spPr>
            <a:xfrm>
              <a:off x="7057186" y="2259644"/>
              <a:ext cx="464870" cy="630431"/>
            </a:xfrm>
            <a:custGeom>
              <a:avLst/>
              <a:gdLst/>
              <a:ahLst/>
              <a:cxnLst/>
              <a:rect l="l" t="t" r="r" b="b"/>
              <a:pathLst>
                <a:path w="25776" h="34956" extrusionOk="0">
                  <a:moveTo>
                    <a:pt x="9848" y="0"/>
                  </a:moveTo>
                  <a:cubicBezTo>
                    <a:pt x="4438" y="0"/>
                    <a:pt x="0" y="4438"/>
                    <a:pt x="0" y="9848"/>
                  </a:cubicBezTo>
                  <a:lnTo>
                    <a:pt x="0" y="16991"/>
                  </a:lnTo>
                  <a:lnTo>
                    <a:pt x="21824" y="16991"/>
                  </a:lnTo>
                  <a:cubicBezTo>
                    <a:pt x="21824" y="16991"/>
                    <a:pt x="25107" y="27812"/>
                    <a:pt x="13861" y="29727"/>
                  </a:cubicBezTo>
                  <a:cubicBezTo>
                    <a:pt x="13590" y="33370"/>
                    <a:pt x="15048" y="34956"/>
                    <a:pt x="17617" y="34956"/>
                  </a:cubicBezTo>
                  <a:cubicBezTo>
                    <a:pt x="17641" y="34956"/>
                    <a:pt x="17666" y="34955"/>
                    <a:pt x="17690" y="34955"/>
                  </a:cubicBezTo>
                  <a:lnTo>
                    <a:pt x="17083" y="34682"/>
                  </a:lnTo>
                  <a:lnTo>
                    <a:pt x="16475" y="31034"/>
                  </a:lnTo>
                  <a:cubicBezTo>
                    <a:pt x="21642" y="30761"/>
                    <a:pt x="25745" y="26475"/>
                    <a:pt x="25745" y="21247"/>
                  </a:cubicBezTo>
                  <a:lnTo>
                    <a:pt x="25745" y="9848"/>
                  </a:lnTo>
                  <a:cubicBezTo>
                    <a:pt x="25776" y="4438"/>
                    <a:pt x="21338" y="0"/>
                    <a:pt x="15927" y="0"/>
                  </a:cubicBezTo>
                  <a:close/>
                </a:path>
              </a:pathLst>
            </a:custGeom>
            <a:solidFill>
              <a:srgbClr val="B367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7822;p132">
              <a:extLst>
                <a:ext uri="{FF2B5EF4-FFF2-40B4-BE49-F238E27FC236}">
                  <a16:creationId xmlns:a16="http://schemas.microsoft.com/office/drawing/2014/main" id="{8D8B415C-0E82-68B3-805D-E15DE00D7FFC}"/>
                </a:ext>
              </a:extLst>
            </p:cNvPr>
            <p:cNvSpPr/>
            <p:nvPr/>
          </p:nvSpPr>
          <p:spPr>
            <a:xfrm>
              <a:off x="7059936" y="2566077"/>
              <a:ext cx="452264" cy="460019"/>
            </a:xfrm>
            <a:custGeom>
              <a:avLst/>
              <a:gdLst/>
              <a:ahLst/>
              <a:cxnLst/>
              <a:rect l="l" t="t" r="r" b="b"/>
              <a:pathLst>
                <a:path w="25077" h="25507" extrusionOk="0">
                  <a:moveTo>
                    <a:pt x="1" y="0"/>
                  </a:moveTo>
                  <a:lnTo>
                    <a:pt x="1" y="4256"/>
                  </a:lnTo>
                  <a:cubicBezTo>
                    <a:pt x="1" y="9484"/>
                    <a:pt x="4134" y="13770"/>
                    <a:pt x="9332" y="14043"/>
                  </a:cubicBezTo>
                  <a:lnTo>
                    <a:pt x="9119" y="17691"/>
                  </a:lnTo>
                  <a:lnTo>
                    <a:pt x="2736" y="18207"/>
                  </a:lnTo>
                  <a:cubicBezTo>
                    <a:pt x="2736" y="18207"/>
                    <a:pt x="4421" y="25507"/>
                    <a:pt x="11490" y="25507"/>
                  </a:cubicBezTo>
                  <a:cubicBezTo>
                    <a:pt x="11590" y="25507"/>
                    <a:pt x="11692" y="25505"/>
                    <a:pt x="11794" y="25502"/>
                  </a:cubicBezTo>
                  <a:cubicBezTo>
                    <a:pt x="19089" y="25290"/>
                    <a:pt x="20670" y="18663"/>
                    <a:pt x="20670" y="18663"/>
                  </a:cubicBezTo>
                  <a:lnTo>
                    <a:pt x="17265" y="17721"/>
                  </a:lnTo>
                  <a:cubicBezTo>
                    <a:pt x="15259" y="17447"/>
                    <a:pt x="13557" y="16414"/>
                    <a:pt x="13831" y="12736"/>
                  </a:cubicBezTo>
                  <a:cubicBezTo>
                    <a:pt x="25077" y="10821"/>
                    <a:pt x="21794" y="0"/>
                    <a:pt x="21794" y="0"/>
                  </a:cubicBez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7823;p132">
              <a:extLst>
                <a:ext uri="{FF2B5EF4-FFF2-40B4-BE49-F238E27FC236}">
                  <a16:creationId xmlns:a16="http://schemas.microsoft.com/office/drawing/2014/main" id="{B486CEDD-2B4B-3E0B-7D67-D4F5DA2D85F3}"/>
                </a:ext>
              </a:extLst>
            </p:cNvPr>
            <p:cNvSpPr/>
            <p:nvPr/>
          </p:nvSpPr>
          <p:spPr>
            <a:xfrm>
              <a:off x="7287998" y="2143968"/>
              <a:ext cx="86604" cy="101988"/>
            </a:xfrm>
            <a:custGeom>
              <a:avLst/>
              <a:gdLst/>
              <a:ahLst/>
              <a:cxnLst/>
              <a:rect l="l" t="t" r="r" b="b"/>
              <a:pathLst>
                <a:path w="4802" h="5655" extrusionOk="0">
                  <a:moveTo>
                    <a:pt x="1054" y="1"/>
                  </a:moveTo>
                  <a:cubicBezTo>
                    <a:pt x="1" y="1"/>
                    <a:pt x="333" y="5654"/>
                    <a:pt x="333" y="5654"/>
                  </a:cubicBezTo>
                  <a:cubicBezTo>
                    <a:pt x="2552" y="5350"/>
                    <a:pt x="4801" y="1733"/>
                    <a:pt x="3829" y="1369"/>
                  </a:cubicBezTo>
                  <a:cubicBezTo>
                    <a:pt x="3779" y="1350"/>
                    <a:pt x="3728" y="1341"/>
                    <a:pt x="3674" y="1341"/>
                  </a:cubicBezTo>
                  <a:cubicBezTo>
                    <a:pt x="2678" y="1341"/>
                    <a:pt x="1063" y="4408"/>
                    <a:pt x="1063" y="4408"/>
                  </a:cubicBezTo>
                  <a:cubicBezTo>
                    <a:pt x="1063" y="4408"/>
                    <a:pt x="2126" y="31"/>
                    <a:pt x="1063" y="1"/>
                  </a:cubicBezTo>
                  <a:cubicBezTo>
                    <a:pt x="1060" y="1"/>
                    <a:pt x="1057" y="1"/>
                    <a:pt x="10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7824;p132">
              <a:extLst>
                <a:ext uri="{FF2B5EF4-FFF2-40B4-BE49-F238E27FC236}">
                  <a16:creationId xmlns:a16="http://schemas.microsoft.com/office/drawing/2014/main" id="{6B622A28-8A69-6E2A-9E5B-B2AC6BE17CED}"/>
                </a:ext>
              </a:extLst>
            </p:cNvPr>
            <p:cNvSpPr/>
            <p:nvPr/>
          </p:nvSpPr>
          <p:spPr>
            <a:xfrm>
              <a:off x="7036897" y="2228642"/>
              <a:ext cx="515801" cy="329770"/>
            </a:xfrm>
            <a:custGeom>
              <a:avLst/>
              <a:gdLst/>
              <a:ahLst/>
              <a:cxnLst/>
              <a:rect l="l" t="t" r="r" b="b"/>
              <a:pathLst>
                <a:path w="28600" h="18285" extrusionOk="0">
                  <a:moveTo>
                    <a:pt x="16396" y="1"/>
                  </a:moveTo>
                  <a:cubicBezTo>
                    <a:pt x="15944" y="1"/>
                    <a:pt x="15474" y="26"/>
                    <a:pt x="14986" y="78"/>
                  </a:cubicBezTo>
                  <a:cubicBezTo>
                    <a:pt x="1308" y="1567"/>
                    <a:pt x="0" y="6035"/>
                    <a:pt x="122" y="18285"/>
                  </a:cubicBezTo>
                  <a:lnTo>
                    <a:pt x="7387" y="18285"/>
                  </a:lnTo>
                  <a:lnTo>
                    <a:pt x="8785" y="13422"/>
                  </a:lnTo>
                  <a:lnTo>
                    <a:pt x="8785" y="18285"/>
                  </a:lnTo>
                  <a:lnTo>
                    <a:pt x="19363" y="18285"/>
                  </a:lnTo>
                  <a:lnTo>
                    <a:pt x="21825" y="14668"/>
                  </a:lnTo>
                  <a:lnTo>
                    <a:pt x="22493" y="18285"/>
                  </a:lnTo>
                  <a:lnTo>
                    <a:pt x="28147" y="18285"/>
                  </a:lnTo>
                  <a:cubicBezTo>
                    <a:pt x="28147" y="18285"/>
                    <a:pt x="28599" y="1"/>
                    <a:pt x="163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7825;p132">
              <a:extLst>
                <a:ext uri="{FF2B5EF4-FFF2-40B4-BE49-F238E27FC236}">
                  <a16:creationId xmlns:a16="http://schemas.microsoft.com/office/drawing/2014/main" id="{A4F5AD07-91F0-3B3B-0042-BE9A972279BD}"/>
                </a:ext>
              </a:extLst>
            </p:cNvPr>
            <p:cNvSpPr/>
            <p:nvPr/>
          </p:nvSpPr>
          <p:spPr>
            <a:xfrm>
              <a:off x="7127343" y="2634592"/>
              <a:ext cx="23590" cy="45520"/>
            </a:xfrm>
            <a:custGeom>
              <a:avLst/>
              <a:gdLst/>
              <a:ahLst/>
              <a:cxnLst/>
              <a:rect l="l" t="t" r="r" b="b"/>
              <a:pathLst>
                <a:path w="1308" h="2524" extrusionOk="0">
                  <a:moveTo>
                    <a:pt x="669" y="1"/>
                  </a:moveTo>
                  <a:cubicBezTo>
                    <a:pt x="274" y="1"/>
                    <a:pt x="1" y="578"/>
                    <a:pt x="1" y="1247"/>
                  </a:cubicBezTo>
                  <a:cubicBezTo>
                    <a:pt x="1" y="1946"/>
                    <a:pt x="274" y="2524"/>
                    <a:pt x="669" y="2524"/>
                  </a:cubicBezTo>
                  <a:cubicBezTo>
                    <a:pt x="1034" y="2524"/>
                    <a:pt x="1308" y="1946"/>
                    <a:pt x="1308" y="1247"/>
                  </a:cubicBezTo>
                  <a:cubicBezTo>
                    <a:pt x="1308" y="578"/>
                    <a:pt x="1034" y="1"/>
                    <a:pt x="6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7826;p132">
              <a:extLst>
                <a:ext uri="{FF2B5EF4-FFF2-40B4-BE49-F238E27FC236}">
                  <a16:creationId xmlns:a16="http://schemas.microsoft.com/office/drawing/2014/main" id="{EC3F0DF8-D7C6-71BC-1885-947D8EFD814A}"/>
                </a:ext>
              </a:extLst>
            </p:cNvPr>
            <p:cNvSpPr/>
            <p:nvPr/>
          </p:nvSpPr>
          <p:spPr>
            <a:xfrm>
              <a:off x="7418427" y="2640075"/>
              <a:ext cx="24149" cy="45520"/>
            </a:xfrm>
            <a:custGeom>
              <a:avLst/>
              <a:gdLst/>
              <a:ahLst/>
              <a:cxnLst/>
              <a:rect l="l" t="t" r="r" b="b"/>
              <a:pathLst>
                <a:path w="1339" h="2524" extrusionOk="0">
                  <a:moveTo>
                    <a:pt x="670" y="1"/>
                  </a:moveTo>
                  <a:cubicBezTo>
                    <a:pt x="305" y="1"/>
                    <a:pt x="1" y="578"/>
                    <a:pt x="1" y="1277"/>
                  </a:cubicBezTo>
                  <a:cubicBezTo>
                    <a:pt x="1" y="1946"/>
                    <a:pt x="305" y="2524"/>
                    <a:pt x="670" y="2524"/>
                  </a:cubicBezTo>
                  <a:cubicBezTo>
                    <a:pt x="1034" y="2524"/>
                    <a:pt x="1338" y="1946"/>
                    <a:pt x="1338" y="1277"/>
                  </a:cubicBezTo>
                  <a:cubicBezTo>
                    <a:pt x="1338" y="578"/>
                    <a:pt x="1034" y="1"/>
                    <a:pt x="6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7827;p132">
              <a:extLst>
                <a:ext uri="{FF2B5EF4-FFF2-40B4-BE49-F238E27FC236}">
                  <a16:creationId xmlns:a16="http://schemas.microsoft.com/office/drawing/2014/main" id="{3A9FDCFD-49C1-3664-FC92-02E4D3ADD0DA}"/>
                </a:ext>
              </a:extLst>
            </p:cNvPr>
            <p:cNvSpPr/>
            <p:nvPr/>
          </p:nvSpPr>
          <p:spPr>
            <a:xfrm>
              <a:off x="7240278" y="2640742"/>
              <a:ext cx="73475" cy="89255"/>
            </a:xfrm>
            <a:custGeom>
              <a:avLst/>
              <a:gdLst/>
              <a:ahLst/>
              <a:cxnLst/>
              <a:rect l="l" t="t" r="r" b="b"/>
              <a:pathLst>
                <a:path w="4074" h="4949" extrusionOk="0">
                  <a:moveTo>
                    <a:pt x="2721" y="0"/>
                  </a:moveTo>
                  <a:cubicBezTo>
                    <a:pt x="2635" y="0"/>
                    <a:pt x="2549" y="43"/>
                    <a:pt x="2493" y="146"/>
                  </a:cubicBezTo>
                  <a:cubicBezTo>
                    <a:pt x="1794" y="1423"/>
                    <a:pt x="1095" y="2699"/>
                    <a:pt x="426" y="3976"/>
                  </a:cubicBezTo>
                  <a:cubicBezTo>
                    <a:pt x="304" y="4158"/>
                    <a:pt x="213" y="4341"/>
                    <a:pt x="122" y="4523"/>
                  </a:cubicBezTo>
                  <a:cubicBezTo>
                    <a:pt x="0" y="4736"/>
                    <a:pt x="122" y="4949"/>
                    <a:pt x="365" y="4949"/>
                  </a:cubicBezTo>
                  <a:lnTo>
                    <a:pt x="3709" y="4949"/>
                  </a:lnTo>
                  <a:cubicBezTo>
                    <a:pt x="4073" y="4949"/>
                    <a:pt x="4073" y="4402"/>
                    <a:pt x="3709" y="4402"/>
                  </a:cubicBezTo>
                  <a:lnTo>
                    <a:pt x="840" y="4402"/>
                  </a:lnTo>
                  <a:cubicBezTo>
                    <a:pt x="1456" y="3267"/>
                    <a:pt x="2054" y="2132"/>
                    <a:pt x="2675" y="997"/>
                  </a:cubicBezTo>
                  <a:cubicBezTo>
                    <a:pt x="2797" y="784"/>
                    <a:pt x="2888" y="602"/>
                    <a:pt x="2979" y="420"/>
                  </a:cubicBezTo>
                  <a:cubicBezTo>
                    <a:pt x="3105" y="210"/>
                    <a:pt x="2912" y="0"/>
                    <a:pt x="27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7828;p132">
              <a:extLst>
                <a:ext uri="{FF2B5EF4-FFF2-40B4-BE49-F238E27FC236}">
                  <a16:creationId xmlns:a16="http://schemas.microsoft.com/office/drawing/2014/main" id="{38AA702A-0D20-30F0-7993-7D9FAF7EF38E}"/>
                </a:ext>
              </a:extLst>
            </p:cNvPr>
            <p:cNvSpPr/>
            <p:nvPr/>
          </p:nvSpPr>
          <p:spPr>
            <a:xfrm>
              <a:off x="7103254" y="2676477"/>
              <a:ext cx="86051" cy="85098"/>
            </a:xfrm>
            <a:custGeom>
              <a:avLst/>
              <a:gdLst/>
              <a:ahLst/>
              <a:cxnLst/>
              <a:rect l="l" t="t" r="r" b="b"/>
              <a:pathLst>
                <a:path w="2645" h="2615" extrusionOk="0">
                  <a:moveTo>
                    <a:pt x="1338" y="1"/>
                  </a:moveTo>
                  <a:cubicBezTo>
                    <a:pt x="608" y="1"/>
                    <a:pt x="0" y="578"/>
                    <a:pt x="0" y="1308"/>
                  </a:cubicBezTo>
                  <a:cubicBezTo>
                    <a:pt x="0" y="2037"/>
                    <a:pt x="608" y="2615"/>
                    <a:pt x="1338" y="2615"/>
                  </a:cubicBezTo>
                  <a:cubicBezTo>
                    <a:pt x="2037" y="2615"/>
                    <a:pt x="2645" y="2037"/>
                    <a:pt x="2645" y="1308"/>
                  </a:cubicBezTo>
                  <a:cubicBezTo>
                    <a:pt x="2645" y="578"/>
                    <a:pt x="2037" y="1"/>
                    <a:pt x="1338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7829;p132">
              <a:extLst>
                <a:ext uri="{FF2B5EF4-FFF2-40B4-BE49-F238E27FC236}">
                  <a16:creationId xmlns:a16="http://schemas.microsoft.com/office/drawing/2014/main" id="{66BE768B-0BFA-4A52-6833-31F9262BA2C4}"/>
                </a:ext>
              </a:extLst>
            </p:cNvPr>
            <p:cNvSpPr/>
            <p:nvPr/>
          </p:nvSpPr>
          <p:spPr>
            <a:xfrm>
              <a:off x="7388974" y="2683558"/>
              <a:ext cx="83051" cy="83051"/>
            </a:xfrm>
            <a:custGeom>
              <a:avLst/>
              <a:gdLst/>
              <a:ahLst/>
              <a:cxnLst/>
              <a:rect l="l" t="t" r="r" b="b"/>
              <a:pathLst>
                <a:path w="2615" h="2615" extrusionOk="0">
                  <a:moveTo>
                    <a:pt x="1308" y="0"/>
                  </a:moveTo>
                  <a:cubicBezTo>
                    <a:pt x="578" y="0"/>
                    <a:pt x="1" y="578"/>
                    <a:pt x="1" y="1307"/>
                  </a:cubicBezTo>
                  <a:cubicBezTo>
                    <a:pt x="1" y="2037"/>
                    <a:pt x="578" y="2614"/>
                    <a:pt x="1308" y="2614"/>
                  </a:cubicBezTo>
                  <a:cubicBezTo>
                    <a:pt x="2037" y="2614"/>
                    <a:pt x="2615" y="2037"/>
                    <a:pt x="2615" y="1307"/>
                  </a:cubicBezTo>
                  <a:cubicBezTo>
                    <a:pt x="2615" y="578"/>
                    <a:pt x="2037" y="0"/>
                    <a:pt x="1308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7830;p132">
              <a:extLst>
                <a:ext uri="{FF2B5EF4-FFF2-40B4-BE49-F238E27FC236}">
                  <a16:creationId xmlns:a16="http://schemas.microsoft.com/office/drawing/2014/main" id="{F686578B-FE1B-9E76-DD10-DD904589A721}"/>
                </a:ext>
              </a:extLst>
            </p:cNvPr>
            <p:cNvSpPr/>
            <p:nvPr/>
          </p:nvSpPr>
          <p:spPr>
            <a:xfrm>
              <a:off x="7320858" y="2714541"/>
              <a:ext cx="102980" cy="56792"/>
            </a:xfrm>
            <a:custGeom>
              <a:avLst/>
              <a:gdLst/>
              <a:ahLst/>
              <a:cxnLst/>
              <a:rect l="l" t="t" r="r" b="b"/>
              <a:pathLst>
                <a:path w="5710" h="3149" extrusionOk="0">
                  <a:moveTo>
                    <a:pt x="5358" y="1"/>
                  </a:moveTo>
                  <a:cubicBezTo>
                    <a:pt x="5248" y="1"/>
                    <a:pt x="5143" y="57"/>
                    <a:pt x="5107" y="188"/>
                  </a:cubicBezTo>
                  <a:cubicBezTo>
                    <a:pt x="4712" y="2103"/>
                    <a:pt x="2554" y="2559"/>
                    <a:pt x="882" y="2559"/>
                  </a:cubicBezTo>
                  <a:lnTo>
                    <a:pt x="335" y="2559"/>
                  </a:lnTo>
                  <a:cubicBezTo>
                    <a:pt x="326" y="2558"/>
                    <a:pt x="317" y="2558"/>
                    <a:pt x="308" y="2558"/>
                  </a:cubicBezTo>
                  <a:cubicBezTo>
                    <a:pt x="1" y="2558"/>
                    <a:pt x="9" y="3077"/>
                    <a:pt x="335" y="3136"/>
                  </a:cubicBezTo>
                  <a:cubicBezTo>
                    <a:pt x="481" y="3144"/>
                    <a:pt x="628" y="3148"/>
                    <a:pt x="775" y="3148"/>
                  </a:cubicBezTo>
                  <a:cubicBezTo>
                    <a:pt x="1175" y="3148"/>
                    <a:pt x="1576" y="3120"/>
                    <a:pt x="1976" y="3076"/>
                  </a:cubicBezTo>
                  <a:cubicBezTo>
                    <a:pt x="2979" y="2954"/>
                    <a:pt x="4013" y="2650"/>
                    <a:pt x="4773" y="1951"/>
                  </a:cubicBezTo>
                  <a:cubicBezTo>
                    <a:pt x="5229" y="1525"/>
                    <a:pt x="5532" y="978"/>
                    <a:pt x="5654" y="340"/>
                  </a:cubicBezTo>
                  <a:cubicBezTo>
                    <a:pt x="5710" y="137"/>
                    <a:pt x="5529" y="1"/>
                    <a:pt x="53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7831;p132">
              <a:extLst>
                <a:ext uri="{FF2B5EF4-FFF2-40B4-BE49-F238E27FC236}">
                  <a16:creationId xmlns:a16="http://schemas.microsoft.com/office/drawing/2014/main" id="{E3A0A253-0708-A475-C864-211790CC5BE6}"/>
                </a:ext>
              </a:extLst>
            </p:cNvPr>
            <p:cNvSpPr/>
            <p:nvPr/>
          </p:nvSpPr>
          <p:spPr>
            <a:xfrm>
              <a:off x="7398156" y="2578539"/>
              <a:ext cx="68533" cy="14410"/>
            </a:xfrm>
            <a:custGeom>
              <a:avLst/>
              <a:gdLst/>
              <a:ahLst/>
              <a:cxnLst/>
              <a:rect l="l" t="t" r="r" b="b"/>
              <a:pathLst>
                <a:path w="3800" h="799" extrusionOk="0">
                  <a:moveTo>
                    <a:pt x="2078" y="1"/>
                  </a:moveTo>
                  <a:cubicBezTo>
                    <a:pt x="2014" y="1"/>
                    <a:pt x="1949" y="3"/>
                    <a:pt x="1885" y="8"/>
                  </a:cubicBezTo>
                  <a:cubicBezTo>
                    <a:pt x="1550" y="39"/>
                    <a:pt x="1186" y="130"/>
                    <a:pt x="882" y="252"/>
                  </a:cubicBezTo>
                  <a:cubicBezTo>
                    <a:pt x="547" y="404"/>
                    <a:pt x="243" y="556"/>
                    <a:pt x="0" y="799"/>
                  </a:cubicBezTo>
                  <a:cubicBezTo>
                    <a:pt x="639" y="616"/>
                    <a:pt x="1277" y="434"/>
                    <a:pt x="1915" y="373"/>
                  </a:cubicBezTo>
                  <a:cubicBezTo>
                    <a:pt x="2250" y="373"/>
                    <a:pt x="2553" y="373"/>
                    <a:pt x="2857" y="434"/>
                  </a:cubicBezTo>
                  <a:cubicBezTo>
                    <a:pt x="3192" y="464"/>
                    <a:pt x="3496" y="586"/>
                    <a:pt x="3800" y="708"/>
                  </a:cubicBezTo>
                  <a:cubicBezTo>
                    <a:pt x="3587" y="464"/>
                    <a:pt x="3283" y="252"/>
                    <a:pt x="2949" y="130"/>
                  </a:cubicBezTo>
                  <a:cubicBezTo>
                    <a:pt x="2674" y="55"/>
                    <a:pt x="2378" y="1"/>
                    <a:pt x="20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7832;p132">
              <a:extLst>
                <a:ext uri="{FF2B5EF4-FFF2-40B4-BE49-F238E27FC236}">
                  <a16:creationId xmlns:a16="http://schemas.microsoft.com/office/drawing/2014/main" id="{D759EEB2-FD46-BD06-1433-AC2ECA6F890E}"/>
                </a:ext>
              </a:extLst>
            </p:cNvPr>
            <p:cNvSpPr/>
            <p:nvPr/>
          </p:nvSpPr>
          <p:spPr>
            <a:xfrm>
              <a:off x="7093365" y="2578377"/>
              <a:ext cx="68533" cy="16773"/>
            </a:xfrm>
            <a:custGeom>
              <a:avLst/>
              <a:gdLst/>
              <a:ahLst/>
              <a:cxnLst/>
              <a:rect l="l" t="t" r="r" b="b"/>
              <a:pathLst>
                <a:path w="3800" h="930" extrusionOk="0">
                  <a:moveTo>
                    <a:pt x="2188" y="1"/>
                  </a:moveTo>
                  <a:cubicBezTo>
                    <a:pt x="2067" y="1"/>
                    <a:pt x="1946" y="7"/>
                    <a:pt x="1824" y="17"/>
                  </a:cubicBezTo>
                  <a:cubicBezTo>
                    <a:pt x="1490" y="78"/>
                    <a:pt x="1155" y="169"/>
                    <a:pt x="821" y="321"/>
                  </a:cubicBezTo>
                  <a:cubicBezTo>
                    <a:pt x="517" y="473"/>
                    <a:pt x="213" y="656"/>
                    <a:pt x="0" y="929"/>
                  </a:cubicBezTo>
                  <a:cubicBezTo>
                    <a:pt x="639" y="686"/>
                    <a:pt x="1246" y="473"/>
                    <a:pt x="1885" y="413"/>
                  </a:cubicBezTo>
                  <a:cubicBezTo>
                    <a:pt x="2063" y="377"/>
                    <a:pt x="2251" y="362"/>
                    <a:pt x="2438" y="362"/>
                  </a:cubicBezTo>
                  <a:cubicBezTo>
                    <a:pt x="2570" y="362"/>
                    <a:pt x="2701" y="370"/>
                    <a:pt x="2827" y="382"/>
                  </a:cubicBezTo>
                  <a:cubicBezTo>
                    <a:pt x="3161" y="413"/>
                    <a:pt x="3465" y="534"/>
                    <a:pt x="3800" y="625"/>
                  </a:cubicBezTo>
                  <a:cubicBezTo>
                    <a:pt x="3557" y="382"/>
                    <a:pt x="3253" y="200"/>
                    <a:pt x="2888" y="109"/>
                  </a:cubicBezTo>
                  <a:cubicBezTo>
                    <a:pt x="2665" y="28"/>
                    <a:pt x="2429" y="1"/>
                    <a:pt x="2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7833;p132">
              <a:extLst>
                <a:ext uri="{FF2B5EF4-FFF2-40B4-BE49-F238E27FC236}">
                  <a16:creationId xmlns:a16="http://schemas.microsoft.com/office/drawing/2014/main" id="{23F8BC96-2468-1C35-8931-E7F9C7A60B5B}"/>
                </a:ext>
              </a:extLst>
            </p:cNvPr>
            <p:cNvSpPr/>
            <p:nvPr/>
          </p:nvSpPr>
          <p:spPr>
            <a:xfrm>
              <a:off x="7523680" y="2611543"/>
              <a:ext cx="54177" cy="65828"/>
            </a:xfrm>
            <a:custGeom>
              <a:avLst/>
              <a:gdLst/>
              <a:ahLst/>
              <a:cxnLst/>
              <a:rect l="l" t="t" r="r" b="b"/>
              <a:pathLst>
                <a:path w="3004" h="3650" extrusionOk="0">
                  <a:moveTo>
                    <a:pt x="2219" y="1"/>
                  </a:moveTo>
                  <a:cubicBezTo>
                    <a:pt x="2209" y="1"/>
                    <a:pt x="2199" y="1"/>
                    <a:pt x="2189" y="2"/>
                  </a:cubicBezTo>
                  <a:cubicBezTo>
                    <a:pt x="518" y="185"/>
                    <a:pt x="1" y="2008"/>
                    <a:pt x="92" y="3467"/>
                  </a:cubicBezTo>
                  <a:cubicBezTo>
                    <a:pt x="107" y="3589"/>
                    <a:pt x="214" y="3650"/>
                    <a:pt x="312" y="3650"/>
                  </a:cubicBezTo>
                  <a:cubicBezTo>
                    <a:pt x="411" y="3650"/>
                    <a:pt x="502" y="3589"/>
                    <a:pt x="487" y="3467"/>
                  </a:cubicBezTo>
                  <a:cubicBezTo>
                    <a:pt x="457" y="3011"/>
                    <a:pt x="487" y="2525"/>
                    <a:pt x="609" y="2039"/>
                  </a:cubicBezTo>
                  <a:cubicBezTo>
                    <a:pt x="990" y="1829"/>
                    <a:pt x="1432" y="1679"/>
                    <a:pt x="1865" y="1679"/>
                  </a:cubicBezTo>
                  <a:cubicBezTo>
                    <a:pt x="2122" y="1679"/>
                    <a:pt x="2377" y="1732"/>
                    <a:pt x="2615" y="1856"/>
                  </a:cubicBezTo>
                  <a:cubicBezTo>
                    <a:pt x="2647" y="1875"/>
                    <a:pt x="2679" y="1883"/>
                    <a:pt x="2709" y="1883"/>
                  </a:cubicBezTo>
                  <a:cubicBezTo>
                    <a:pt x="2881" y="1883"/>
                    <a:pt x="3004" y="1625"/>
                    <a:pt x="2797" y="1522"/>
                  </a:cubicBezTo>
                  <a:cubicBezTo>
                    <a:pt x="2508" y="1363"/>
                    <a:pt x="2185" y="1293"/>
                    <a:pt x="1857" y="1293"/>
                  </a:cubicBezTo>
                  <a:cubicBezTo>
                    <a:pt x="1495" y="1293"/>
                    <a:pt x="1126" y="1378"/>
                    <a:pt x="791" y="1522"/>
                  </a:cubicBezTo>
                  <a:cubicBezTo>
                    <a:pt x="1034" y="914"/>
                    <a:pt x="1490" y="458"/>
                    <a:pt x="2189" y="397"/>
                  </a:cubicBezTo>
                  <a:cubicBezTo>
                    <a:pt x="2453" y="368"/>
                    <a:pt x="2463" y="1"/>
                    <a:pt x="22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7834;p132">
              <a:extLst>
                <a:ext uri="{FF2B5EF4-FFF2-40B4-BE49-F238E27FC236}">
                  <a16:creationId xmlns:a16="http://schemas.microsoft.com/office/drawing/2014/main" id="{8B2C2F99-F474-BA01-C304-B8BC5E8F1091}"/>
                </a:ext>
              </a:extLst>
            </p:cNvPr>
            <p:cNvSpPr/>
            <p:nvPr/>
          </p:nvSpPr>
          <p:spPr>
            <a:xfrm>
              <a:off x="6998555" y="2611543"/>
              <a:ext cx="53708" cy="65828"/>
            </a:xfrm>
            <a:custGeom>
              <a:avLst/>
              <a:gdLst/>
              <a:ahLst/>
              <a:cxnLst/>
              <a:rect l="l" t="t" r="r" b="b"/>
              <a:pathLst>
                <a:path w="2978" h="3650" extrusionOk="0">
                  <a:moveTo>
                    <a:pt x="760" y="1"/>
                  </a:moveTo>
                  <a:cubicBezTo>
                    <a:pt x="518" y="1"/>
                    <a:pt x="555" y="368"/>
                    <a:pt x="789" y="397"/>
                  </a:cubicBezTo>
                  <a:cubicBezTo>
                    <a:pt x="1488" y="458"/>
                    <a:pt x="1944" y="914"/>
                    <a:pt x="2187" y="1522"/>
                  </a:cubicBezTo>
                  <a:cubicBezTo>
                    <a:pt x="1852" y="1378"/>
                    <a:pt x="1492" y="1293"/>
                    <a:pt x="1133" y="1293"/>
                  </a:cubicBezTo>
                  <a:cubicBezTo>
                    <a:pt x="808" y="1293"/>
                    <a:pt x="484" y="1363"/>
                    <a:pt x="181" y="1522"/>
                  </a:cubicBezTo>
                  <a:cubicBezTo>
                    <a:pt x="0" y="1625"/>
                    <a:pt x="105" y="1883"/>
                    <a:pt x="271" y="1883"/>
                  </a:cubicBezTo>
                  <a:cubicBezTo>
                    <a:pt x="300" y="1883"/>
                    <a:pt x="332" y="1875"/>
                    <a:pt x="364" y="1856"/>
                  </a:cubicBezTo>
                  <a:cubicBezTo>
                    <a:pt x="601" y="1732"/>
                    <a:pt x="860" y="1679"/>
                    <a:pt x="1121" y="1679"/>
                  </a:cubicBezTo>
                  <a:cubicBezTo>
                    <a:pt x="1561" y="1679"/>
                    <a:pt x="2007" y="1829"/>
                    <a:pt x="2370" y="2039"/>
                  </a:cubicBezTo>
                  <a:cubicBezTo>
                    <a:pt x="2491" y="2525"/>
                    <a:pt x="2522" y="3011"/>
                    <a:pt x="2491" y="3467"/>
                  </a:cubicBezTo>
                  <a:cubicBezTo>
                    <a:pt x="2491" y="3589"/>
                    <a:pt x="2590" y="3650"/>
                    <a:pt x="2689" y="3650"/>
                  </a:cubicBezTo>
                  <a:cubicBezTo>
                    <a:pt x="2788" y="3650"/>
                    <a:pt x="2886" y="3589"/>
                    <a:pt x="2886" y="3467"/>
                  </a:cubicBezTo>
                  <a:cubicBezTo>
                    <a:pt x="2978" y="2008"/>
                    <a:pt x="2461" y="185"/>
                    <a:pt x="789" y="2"/>
                  </a:cubicBezTo>
                  <a:cubicBezTo>
                    <a:pt x="779" y="1"/>
                    <a:pt x="769" y="1"/>
                    <a:pt x="7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7835;p132">
              <a:extLst>
                <a:ext uri="{FF2B5EF4-FFF2-40B4-BE49-F238E27FC236}">
                  <a16:creationId xmlns:a16="http://schemas.microsoft.com/office/drawing/2014/main" id="{2D42363C-4F31-42A6-0825-2879DCEF1641}"/>
                </a:ext>
              </a:extLst>
            </p:cNvPr>
            <p:cNvSpPr/>
            <p:nvPr/>
          </p:nvSpPr>
          <p:spPr>
            <a:xfrm>
              <a:off x="7036356" y="2991469"/>
              <a:ext cx="347011" cy="32355"/>
            </a:xfrm>
            <a:custGeom>
              <a:avLst/>
              <a:gdLst/>
              <a:ahLst/>
              <a:cxnLst/>
              <a:rect l="l" t="t" r="r" b="b"/>
              <a:pathLst>
                <a:path w="19241" h="1794" extrusionOk="0">
                  <a:moveTo>
                    <a:pt x="0" y="0"/>
                  </a:moveTo>
                  <a:lnTo>
                    <a:pt x="0" y="1794"/>
                  </a:lnTo>
                  <a:lnTo>
                    <a:pt x="19241" y="1794"/>
                  </a:lnTo>
                  <a:lnTo>
                    <a:pt x="185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7836;p132">
              <a:extLst>
                <a:ext uri="{FF2B5EF4-FFF2-40B4-BE49-F238E27FC236}">
                  <a16:creationId xmlns:a16="http://schemas.microsoft.com/office/drawing/2014/main" id="{A96C1C35-89EC-3750-29BA-CB2F3FC2931C}"/>
                </a:ext>
              </a:extLst>
            </p:cNvPr>
            <p:cNvSpPr/>
            <p:nvPr/>
          </p:nvSpPr>
          <p:spPr>
            <a:xfrm>
              <a:off x="7645380" y="3746865"/>
              <a:ext cx="144190" cy="614759"/>
            </a:xfrm>
            <a:custGeom>
              <a:avLst/>
              <a:gdLst/>
              <a:ahLst/>
              <a:cxnLst/>
              <a:rect l="l" t="t" r="r" b="b"/>
              <a:pathLst>
                <a:path w="7995" h="34087" extrusionOk="0">
                  <a:moveTo>
                    <a:pt x="62" y="0"/>
                  </a:moveTo>
                  <a:lnTo>
                    <a:pt x="4013" y="27995"/>
                  </a:lnTo>
                  <a:cubicBezTo>
                    <a:pt x="4013" y="27995"/>
                    <a:pt x="3040" y="31581"/>
                    <a:pt x="62" y="33162"/>
                  </a:cubicBezTo>
                  <a:cubicBezTo>
                    <a:pt x="31" y="33192"/>
                    <a:pt x="31" y="33192"/>
                    <a:pt x="1" y="33192"/>
                  </a:cubicBezTo>
                  <a:cubicBezTo>
                    <a:pt x="62" y="33405"/>
                    <a:pt x="153" y="33557"/>
                    <a:pt x="274" y="33709"/>
                  </a:cubicBezTo>
                  <a:cubicBezTo>
                    <a:pt x="576" y="33989"/>
                    <a:pt x="985" y="34086"/>
                    <a:pt x="1393" y="34086"/>
                  </a:cubicBezTo>
                  <a:cubicBezTo>
                    <a:pt x="1560" y="34086"/>
                    <a:pt x="1726" y="34070"/>
                    <a:pt x="1885" y="34044"/>
                  </a:cubicBezTo>
                  <a:cubicBezTo>
                    <a:pt x="2797" y="33861"/>
                    <a:pt x="3648" y="33375"/>
                    <a:pt x="4226" y="32676"/>
                  </a:cubicBezTo>
                  <a:cubicBezTo>
                    <a:pt x="4834" y="31977"/>
                    <a:pt x="5168" y="31065"/>
                    <a:pt x="5776" y="30305"/>
                  </a:cubicBezTo>
                  <a:cubicBezTo>
                    <a:pt x="5989" y="30031"/>
                    <a:pt x="6262" y="29788"/>
                    <a:pt x="6536" y="29575"/>
                  </a:cubicBezTo>
                  <a:cubicBezTo>
                    <a:pt x="7995" y="20305"/>
                    <a:pt x="5958" y="3496"/>
                    <a:pt x="55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7837;p132">
              <a:extLst>
                <a:ext uri="{FF2B5EF4-FFF2-40B4-BE49-F238E27FC236}">
                  <a16:creationId xmlns:a16="http://schemas.microsoft.com/office/drawing/2014/main" id="{BC148A36-B8B0-0E50-0232-AA720B599664}"/>
                </a:ext>
              </a:extLst>
            </p:cNvPr>
            <p:cNvSpPr/>
            <p:nvPr/>
          </p:nvSpPr>
          <p:spPr>
            <a:xfrm>
              <a:off x="7744608" y="3746324"/>
              <a:ext cx="57027" cy="533944"/>
            </a:xfrm>
            <a:custGeom>
              <a:avLst/>
              <a:gdLst/>
              <a:ahLst/>
              <a:cxnLst/>
              <a:rect l="l" t="t" r="r" b="b"/>
              <a:pathLst>
                <a:path w="3162" h="29606" extrusionOk="0">
                  <a:moveTo>
                    <a:pt x="0" y="0"/>
                  </a:moveTo>
                  <a:cubicBezTo>
                    <a:pt x="456" y="3526"/>
                    <a:pt x="2493" y="20335"/>
                    <a:pt x="1034" y="29605"/>
                  </a:cubicBezTo>
                  <a:cubicBezTo>
                    <a:pt x="1520" y="29241"/>
                    <a:pt x="2098" y="28967"/>
                    <a:pt x="2706" y="28845"/>
                  </a:cubicBezTo>
                  <a:cubicBezTo>
                    <a:pt x="2706" y="28572"/>
                    <a:pt x="2675" y="28298"/>
                    <a:pt x="2645" y="28025"/>
                  </a:cubicBezTo>
                  <a:lnTo>
                    <a:pt x="316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7838;p132">
              <a:extLst>
                <a:ext uri="{FF2B5EF4-FFF2-40B4-BE49-F238E27FC236}">
                  <a16:creationId xmlns:a16="http://schemas.microsoft.com/office/drawing/2014/main" id="{9FF3F619-CFB8-2527-1AD5-86966999E30A}"/>
                </a:ext>
              </a:extLst>
            </p:cNvPr>
            <p:cNvSpPr/>
            <p:nvPr/>
          </p:nvSpPr>
          <p:spPr>
            <a:xfrm>
              <a:off x="7844378" y="3737540"/>
              <a:ext cx="168862" cy="630305"/>
            </a:xfrm>
            <a:custGeom>
              <a:avLst/>
              <a:gdLst/>
              <a:ahLst/>
              <a:cxnLst/>
              <a:rect l="l" t="t" r="r" b="b"/>
              <a:pathLst>
                <a:path w="9363" h="34949" extrusionOk="0">
                  <a:moveTo>
                    <a:pt x="7265" y="1"/>
                  </a:moveTo>
                  <a:lnTo>
                    <a:pt x="0" y="578"/>
                  </a:lnTo>
                  <a:lnTo>
                    <a:pt x="2098" y="27873"/>
                  </a:lnTo>
                  <a:cubicBezTo>
                    <a:pt x="2098" y="28177"/>
                    <a:pt x="2128" y="28512"/>
                    <a:pt x="2158" y="28816"/>
                  </a:cubicBezTo>
                  <a:lnTo>
                    <a:pt x="2189" y="29150"/>
                  </a:lnTo>
                  <a:lnTo>
                    <a:pt x="2219" y="29150"/>
                  </a:lnTo>
                  <a:cubicBezTo>
                    <a:pt x="2219" y="29211"/>
                    <a:pt x="2219" y="29272"/>
                    <a:pt x="2250" y="29332"/>
                  </a:cubicBezTo>
                  <a:cubicBezTo>
                    <a:pt x="3861" y="29849"/>
                    <a:pt x="5259" y="31035"/>
                    <a:pt x="5988" y="32554"/>
                  </a:cubicBezTo>
                  <a:cubicBezTo>
                    <a:pt x="6231" y="33071"/>
                    <a:pt x="6414" y="33649"/>
                    <a:pt x="6779" y="34105"/>
                  </a:cubicBezTo>
                  <a:cubicBezTo>
                    <a:pt x="7143" y="34530"/>
                    <a:pt x="7660" y="34834"/>
                    <a:pt x="8238" y="34925"/>
                  </a:cubicBezTo>
                  <a:cubicBezTo>
                    <a:pt x="8332" y="34941"/>
                    <a:pt x="8428" y="34949"/>
                    <a:pt x="8525" y="34949"/>
                  </a:cubicBezTo>
                  <a:cubicBezTo>
                    <a:pt x="8804" y="34949"/>
                    <a:pt x="9092" y="34886"/>
                    <a:pt x="9362" y="34773"/>
                  </a:cubicBezTo>
                  <a:cubicBezTo>
                    <a:pt x="8359" y="32190"/>
                    <a:pt x="5928" y="29758"/>
                    <a:pt x="5928" y="29758"/>
                  </a:cubicBezTo>
                  <a:lnTo>
                    <a:pt x="72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7839;p132">
              <a:extLst>
                <a:ext uri="{FF2B5EF4-FFF2-40B4-BE49-F238E27FC236}">
                  <a16:creationId xmlns:a16="http://schemas.microsoft.com/office/drawing/2014/main" id="{0F39A9CF-7960-D993-CDB5-1222B7ACB235}"/>
                </a:ext>
              </a:extLst>
            </p:cNvPr>
            <p:cNvSpPr/>
            <p:nvPr/>
          </p:nvSpPr>
          <p:spPr>
            <a:xfrm>
              <a:off x="7951272" y="3734799"/>
              <a:ext cx="57027" cy="649080"/>
            </a:xfrm>
            <a:custGeom>
              <a:avLst/>
              <a:gdLst/>
              <a:ahLst/>
              <a:cxnLst/>
              <a:rect l="l" t="t" r="r" b="b"/>
              <a:pathLst>
                <a:path w="3162" h="35990" extrusionOk="0">
                  <a:moveTo>
                    <a:pt x="3162" y="1"/>
                  </a:moveTo>
                  <a:lnTo>
                    <a:pt x="1338" y="153"/>
                  </a:lnTo>
                  <a:lnTo>
                    <a:pt x="1" y="29910"/>
                  </a:lnTo>
                  <a:cubicBezTo>
                    <a:pt x="1" y="29910"/>
                    <a:pt x="1429" y="33406"/>
                    <a:pt x="2402" y="35989"/>
                  </a:cubicBezTo>
                  <a:cubicBezTo>
                    <a:pt x="2584" y="35898"/>
                    <a:pt x="2493" y="35260"/>
                    <a:pt x="2615" y="35108"/>
                  </a:cubicBezTo>
                  <a:cubicBezTo>
                    <a:pt x="2858" y="34773"/>
                    <a:pt x="2554" y="34895"/>
                    <a:pt x="2554" y="34469"/>
                  </a:cubicBezTo>
                  <a:cubicBezTo>
                    <a:pt x="2371" y="34196"/>
                    <a:pt x="2463" y="33709"/>
                    <a:pt x="2280" y="33466"/>
                  </a:cubicBezTo>
                  <a:cubicBezTo>
                    <a:pt x="1460" y="32433"/>
                    <a:pt x="1824" y="30731"/>
                    <a:pt x="1064" y="29636"/>
                  </a:cubicBezTo>
                  <a:cubicBezTo>
                    <a:pt x="1064" y="29636"/>
                    <a:pt x="1034" y="29606"/>
                    <a:pt x="1034" y="29606"/>
                  </a:cubicBezTo>
                  <a:lnTo>
                    <a:pt x="316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7840;p132">
              <a:extLst>
                <a:ext uri="{FF2B5EF4-FFF2-40B4-BE49-F238E27FC236}">
                  <a16:creationId xmlns:a16="http://schemas.microsoft.com/office/drawing/2014/main" id="{35CA1101-FFF6-7D2A-EAA2-92F81C54D6D7}"/>
                </a:ext>
              </a:extLst>
            </p:cNvPr>
            <p:cNvSpPr/>
            <p:nvPr/>
          </p:nvSpPr>
          <p:spPr>
            <a:xfrm>
              <a:off x="7495725" y="2684783"/>
              <a:ext cx="497766" cy="416338"/>
            </a:xfrm>
            <a:custGeom>
              <a:avLst/>
              <a:gdLst/>
              <a:ahLst/>
              <a:cxnLst/>
              <a:rect l="l" t="t" r="r" b="b"/>
              <a:pathLst>
                <a:path w="27600" h="23085" extrusionOk="0">
                  <a:moveTo>
                    <a:pt x="16874" y="1"/>
                  </a:moveTo>
                  <a:cubicBezTo>
                    <a:pt x="488" y="1"/>
                    <a:pt x="1" y="20484"/>
                    <a:pt x="1" y="20714"/>
                  </a:cubicBezTo>
                  <a:lnTo>
                    <a:pt x="27205" y="23084"/>
                  </a:lnTo>
                  <a:cubicBezTo>
                    <a:pt x="27600" y="18373"/>
                    <a:pt x="26627" y="13601"/>
                    <a:pt x="24956" y="9194"/>
                  </a:cubicBezTo>
                  <a:cubicBezTo>
                    <a:pt x="23831" y="6124"/>
                    <a:pt x="22342" y="3206"/>
                    <a:pt x="20761" y="349"/>
                  </a:cubicBezTo>
                  <a:cubicBezTo>
                    <a:pt x="20518" y="318"/>
                    <a:pt x="20244" y="257"/>
                    <a:pt x="19971" y="227"/>
                  </a:cubicBezTo>
                  <a:cubicBezTo>
                    <a:pt x="18880" y="73"/>
                    <a:pt x="17849" y="1"/>
                    <a:pt x="16874" y="1"/>
                  </a:cubicBezTo>
                  <a:close/>
                </a:path>
              </a:pathLst>
            </a:custGeom>
            <a:solidFill>
              <a:srgbClr val="82E0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7841;p132">
              <a:extLst>
                <a:ext uri="{FF2B5EF4-FFF2-40B4-BE49-F238E27FC236}">
                  <a16:creationId xmlns:a16="http://schemas.microsoft.com/office/drawing/2014/main" id="{2C0E5EFD-7AA8-13C6-4483-2D438AB058E5}"/>
                </a:ext>
              </a:extLst>
            </p:cNvPr>
            <p:cNvSpPr/>
            <p:nvPr/>
          </p:nvSpPr>
          <p:spPr>
            <a:xfrm>
              <a:off x="7870132" y="2691060"/>
              <a:ext cx="333864" cy="423209"/>
            </a:xfrm>
            <a:custGeom>
              <a:avLst/>
              <a:gdLst/>
              <a:ahLst/>
              <a:cxnLst/>
              <a:rect l="l" t="t" r="r" b="b"/>
              <a:pathLst>
                <a:path w="18512" h="23466" extrusionOk="0">
                  <a:moveTo>
                    <a:pt x="1" y="1"/>
                  </a:moveTo>
                  <a:cubicBezTo>
                    <a:pt x="1582" y="2858"/>
                    <a:pt x="3071" y="5776"/>
                    <a:pt x="4196" y="8846"/>
                  </a:cubicBezTo>
                  <a:cubicBezTo>
                    <a:pt x="5867" y="13253"/>
                    <a:pt x="6840" y="18025"/>
                    <a:pt x="6445" y="22736"/>
                  </a:cubicBezTo>
                  <a:lnTo>
                    <a:pt x="14986" y="23466"/>
                  </a:lnTo>
                  <a:cubicBezTo>
                    <a:pt x="14986" y="23466"/>
                    <a:pt x="18512" y="3192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7842;p132">
              <a:extLst>
                <a:ext uri="{FF2B5EF4-FFF2-40B4-BE49-F238E27FC236}">
                  <a16:creationId xmlns:a16="http://schemas.microsoft.com/office/drawing/2014/main" id="{1DFD524F-33FF-867F-BB50-A7FE757345D8}"/>
                </a:ext>
              </a:extLst>
            </p:cNvPr>
            <p:cNvSpPr/>
            <p:nvPr/>
          </p:nvSpPr>
          <p:spPr>
            <a:xfrm>
              <a:off x="7594179" y="1901072"/>
              <a:ext cx="649837" cy="615066"/>
            </a:xfrm>
            <a:custGeom>
              <a:avLst/>
              <a:gdLst/>
              <a:ahLst/>
              <a:cxnLst/>
              <a:rect l="l" t="t" r="r" b="b"/>
              <a:pathLst>
                <a:path w="36032" h="34104" extrusionOk="0">
                  <a:moveTo>
                    <a:pt x="14913" y="0"/>
                  </a:moveTo>
                  <a:cubicBezTo>
                    <a:pt x="12895" y="0"/>
                    <a:pt x="10869" y="617"/>
                    <a:pt x="9253" y="1797"/>
                  </a:cubicBezTo>
                  <a:cubicBezTo>
                    <a:pt x="7308" y="3165"/>
                    <a:pt x="5910" y="5323"/>
                    <a:pt x="5423" y="7663"/>
                  </a:cubicBezTo>
                  <a:cubicBezTo>
                    <a:pt x="5241" y="8666"/>
                    <a:pt x="5241" y="9821"/>
                    <a:pt x="5970" y="10551"/>
                  </a:cubicBezTo>
                  <a:cubicBezTo>
                    <a:pt x="3569" y="11098"/>
                    <a:pt x="1533" y="12982"/>
                    <a:pt x="803" y="15323"/>
                  </a:cubicBezTo>
                  <a:cubicBezTo>
                    <a:pt x="1" y="17938"/>
                    <a:pt x="942" y="23082"/>
                    <a:pt x="4309" y="23082"/>
                  </a:cubicBezTo>
                  <a:cubicBezTo>
                    <a:pt x="4385" y="23082"/>
                    <a:pt x="4463" y="23079"/>
                    <a:pt x="4542" y="23074"/>
                  </a:cubicBezTo>
                  <a:cubicBezTo>
                    <a:pt x="5454" y="23013"/>
                    <a:pt x="6335" y="22739"/>
                    <a:pt x="7247" y="22527"/>
                  </a:cubicBezTo>
                  <a:cubicBezTo>
                    <a:pt x="8180" y="22313"/>
                    <a:pt x="9136" y="22217"/>
                    <a:pt x="10095" y="22217"/>
                  </a:cubicBezTo>
                  <a:cubicBezTo>
                    <a:pt x="10230" y="22217"/>
                    <a:pt x="10365" y="22219"/>
                    <a:pt x="10499" y="22223"/>
                  </a:cubicBezTo>
                  <a:cubicBezTo>
                    <a:pt x="11472" y="22284"/>
                    <a:pt x="12506" y="22436"/>
                    <a:pt x="13205" y="23135"/>
                  </a:cubicBezTo>
                  <a:cubicBezTo>
                    <a:pt x="13782" y="23682"/>
                    <a:pt x="14025" y="24502"/>
                    <a:pt x="14360" y="25232"/>
                  </a:cubicBezTo>
                  <a:cubicBezTo>
                    <a:pt x="15545" y="27967"/>
                    <a:pt x="17855" y="30126"/>
                    <a:pt x="20469" y="31524"/>
                  </a:cubicBezTo>
                  <a:cubicBezTo>
                    <a:pt x="23114" y="32922"/>
                    <a:pt x="26062" y="33591"/>
                    <a:pt x="29010" y="34016"/>
                  </a:cubicBezTo>
                  <a:cubicBezTo>
                    <a:pt x="29347" y="34064"/>
                    <a:pt x="29683" y="34104"/>
                    <a:pt x="30011" y="34104"/>
                  </a:cubicBezTo>
                  <a:cubicBezTo>
                    <a:pt x="30305" y="34104"/>
                    <a:pt x="30592" y="34072"/>
                    <a:pt x="30865" y="33986"/>
                  </a:cubicBezTo>
                  <a:cubicBezTo>
                    <a:pt x="31746" y="33682"/>
                    <a:pt x="32324" y="32800"/>
                    <a:pt x="32628" y="31919"/>
                  </a:cubicBezTo>
                  <a:cubicBezTo>
                    <a:pt x="32901" y="31037"/>
                    <a:pt x="32931" y="30095"/>
                    <a:pt x="33083" y="29183"/>
                  </a:cubicBezTo>
                  <a:cubicBezTo>
                    <a:pt x="33327" y="27967"/>
                    <a:pt x="33752" y="26752"/>
                    <a:pt x="34421" y="25688"/>
                  </a:cubicBezTo>
                  <a:cubicBezTo>
                    <a:pt x="34877" y="24958"/>
                    <a:pt x="35424" y="24259"/>
                    <a:pt x="35697" y="23408"/>
                  </a:cubicBezTo>
                  <a:cubicBezTo>
                    <a:pt x="36032" y="22466"/>
                    <a:pt x="35910" y="21402"/>
                    <a:pt x="35789" y="20399"/>
                  </a:cubicBezTo>
                  <a:cubicBezTo>
                    <a:pt x="35606" y="18970"/>
                    <a:pt x="35394" y="17511"/>
                    <a:pt x="34877" y="16144"/>
                  </a:cubicBezTo>
                  <a:cubicBezTo>
                    <a:pt x="34056" y="13986"/>
                    <a:pt x="32567" y="12192"/>
                    <a:pt x="31108" y="10429"/>
                  </a:cubicBezTo>
                  <a:cubicBezTo>
                    <a:pt x="29527" y="8514"/>
                    <a:pt x="27916" y="6599"/>
                    <a:pt x="26001" y="5019"/>
                  </a:cubicBezTo>
                  <a:cubicBezTo>
                    <a:pt x="24603" y="3864"/>
                    <a:pt x="23022" y="2891"/>
                    <a:pt x="21412" y="2040"/>
                  </a:cubicBezTo>
                  <a:cubicBezTo>
                    <a:pt x="19709" y="1128"/>
                    <a:pt x="17916" y="308"/>
                    <a:pt x="16031" y="64"/>
                  </a:cubicBezTo>
                  <a:cubicBezTo>
                    <a:pt x="15661" y="22"/>
                    <a:pt x="15287" y="0"/>
                    <a:pt x="149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7843;p132">
              <a:extLst>
                <a:ext uri="{FF2B5EF4-FFF2-40B4-BE49-F238E27FC236}">
                  <a16:creationId xmlns:a16="http://schemas.microsoft.com/office/drawing/2014/main" id="{E6A2B83A-805E-DDD9-5E31-7B4A0EB0E963}"/>
                </a:ext>
              </a:extLst>
            </p:cNvPr>
            <p:cNvSpPr/>
            <p:nvPr/>
          </p:nvSpPr>
          <p:spPr>
            <a:xfrm>
              <a:off x="7608733" y="2263630"/>
              <a:ext cx="100257" cy="113440"/>
            </a:xfrm>
            <a:custGeom>
              <a:avLst/>
              <a:gdLst/>
              <a:ahLst/>
              <a:cxnLst/>
              <a:rect l="l" t="t" r="r" b="b"/>
              <a:pathLst>
                <a:path w="5559" h="6290" extrusionOk="0">
                  <a:moveTo>
                    <a:pt x="3145" y="1"/>
                  </a:moveTo>
                  <a:cubicBezTo>
                    <a:pt x="2696" y="1"/>
                    <a:pt x="2223" y="131"/>
                    <a:pt x="1759" y="478"/>
                  </a:cubicBezTo>
                  <a:cubicBezTo>
                    <a:pt x="0" y="1790"/>
                    <a:pt x="1282" y="6289"/>
                    <a:pt x="4372" y="6289"/>
                  </a:cubicBezTo>
                  <a:cubicBezTo>
                    <a:pt x="4433" y="6289"/>
                    <a:pt x="4494" y="6287"/>
                    <a:pt x="4556" y="6284"/>
                  </a:cubicBezTo>
                  <a:cubicBezTo>
                    <a:pt x="4981" y="4399"/>
                    <a:pt x="5559" y="1117"/>
                    <a:pt x="5559" y="1117"/>
                  </a:cubicBezTo>
                  <a:cubicBezTo>
                    <a:pt x="5559" y="1117"/>
                    <a:pt x="4460" y="1"/>
                    <a:pt x="3145" y="1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7844;p132">
              <a:extLst>
                <a:ext uri="{FF2B5EF4-FFF2-40B4-BE49-F238E27FC236}">
                  <a16:creationId xmlns:a16="http://schemas.microsoft.com/office/drawing/2014/main" id="{94AC274E-8DD4-87F5-720C-BD9EE389ED5B}"/>
                </a:ext>
              </a:extLst>
            </p:cNvPr>
            <p:cNvSpPr/>
            <p:nvPr/>
          </p:nvSpPr>
          <p:spPr>
            <a:xfrm>
              <a:off x="8114633" y="2423691"/>
              <a:ext cx="91077" cy="97389"/>
            </a:xfrm>
            <a:custGeom>
              <a:avLst/>
              <a:gdLst/>
              <a:ahLst/>
              <a:cxnLst/>
              <a:rect l="l" t="t" r="r" b="b"/>
              <a:pathLst>
                <a:path w="5050" h="5400" extrusionOk="0">
                  <a:moveTo>
                    <a:pt x="2240" y="0"/>
                  </a:moveTo>
                  <a:cubicBezTo>
                    <a:pt x="1662" y="0"/>
                    <a:pt x="1216" y="84"/>
                    <a:pt x="1216" y="84"/>
                  </a:cubicBezTo>
                  <a:cubicBezTo>
                    <a:pt x="1216" y="84"/>
                    <a:pt x="973" y="2667"/>
                    <a:pt x="0" y="5099"/>
                  </a:cubicBezTo>
                  <a:cubicBezTo>
                    <a:pt x="765" y="5307"/>
                    <a:pt x="1417" y="5399"/>
                    <a:pt x="1972" y="5399"/>
                  </a:cubicBezTo>
                  <a:cubicBezTo>
                    <a:pt x="4659" y="5399"/>
                    <a:pt x="5050" y="3231"/>
                    <a:pt x="4773" y="1543"/>
                  </a:cubicBezTo>
                  <a:cubicBezTo>
                    <a:pt x="4581" y="241"/>
                    <a:pt x="3221" y="0"/>
                    <a:pt x="2240" y="0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7845;p132">
              <a:extLst>
                <a:ext uri="{FF2B5EF4-FFF2-40B4-BE49-F238E27FC236}">
                  <a16:creationId xmlns:a16="http://schemas.microsoft.com/office/drawing/2014/main" id="{C316EB14-4342-A9FB-F2D1-888A8D1C3E4F}"/>
                </a:ext>
              </a:extLst>
            </p:cNvPr>
            <p:cNvSpPr/>
            <p:nvPr/>
          </p:nvSpPr>
          <p:spPr>
            <a:xfrm>
              <a:off x="8145545" y="2443583"/>
              <a:ext cx="48586" cy="54141"/>
            </a:xfrm>
            <a:custGeom>
              <a:avLst/>
              <a:gdLst/>
              <a:ahLst/>
              <a:cxnLst/>
              <a:rect l="l" t="t" r="r" b="b"/>
              <a:pathLst>
                <a:path w="2694" h="3002" extrusionOk="0">
                  <a:moveTo>
                    <a:pt x="2291" y="0"/>
                  </a:moveTo>
                  <a:cubicBezTo>
                    <a:pt x="969" y="0"/>
                    <a:pt x="221" y="1542"/>
                    <a:pt x="19" y="2811"/>
                  </a:cubicBezTo>
                  <a:cubicBezTo>
                    <a:pt x="0" y="2923"/>
                    <a:pt x="98" y="3001"/>
                    <a:pt x="182" y="3001"/>
                  </a:cubicBezTo>
                  <a:cubicBezTo>
                    <a:pt x="234" y="3001"/>
                    <a:pt x="281" y="2971"/>
                    <a:pt x="293" y="2902"/>
                  </a:cubicBezTo>
                  <a:cubicBezTo>
                    <a:pt x="353" y="2476"/>
                    <a:pt x="505" y="2051"/>
                    <a:pt x="688" y="1625"/>
                  </a:cubicBezTo>
                  <a:cubicBezTo>
                    <a:pt x="960" y="1497"/>
                    <a:pt x="1267" y="1419"/>
                    <a:pt x="1567" y="1419"/>
                  </a:cubicBezTo>
                  <a:cubicBezTo>
                    <a:pt x="1836" y="1419"/>
                    <a:pt x="2099" y="1482"/>
                    <a:pt x="2329" y="1625"/>
                  </a:cubicBezTo>
                  <a:cubicBezTo>
                    <a:pt x="2356" y="1646"/>
                    <a:pt x="2382" y="1656"/>
                    <a:pt x="2407" y="1656"/>
                  </a:cubicBezTo>
                  <a:cubicBezTo>
                    <a:pt x="2525" y="1656"/>
                    <a:pt x="2606" y="1452"/>
                    <a:pt x="2481" y="1352"/>
                  </a:cubicBezTo>
                  <a:cubicBezTo>
                    <a:pt x="2207" y="1180"/>
                    <a:pt x="1904" y="1106"/>
                    <a:pt x="1599" y="1106"/>
                  </a:cubicBezTo>
                  <a:cubicBezTo>
                    <a:pt x="1363" y="1106"/>
                    <a:pt x="1126" y="1150"/>
                    <a:pt x="900" y="1230"/>
                  </a:cubicBezTo>
                  <a:cubicBezTo>
                    <a:pt x="1240" y="692"/>
                    <a:pt x="1739" y="312"/>
                    <a:pt x="2371" y="312"/>
                  </a:cubicBezTo>
                  <a:cubicBezTo>
                    <a:pt x="2417" y="312"/>
                    <a:pt x="2464" y="314"/>
                    <a:pt x="2511" y="318"/>
                  </a:cubicBezTo>
                  <a:cubicBezTo>
                    <a:pt x="2519" y="319"/>
                    <a:pt x="2527" y="320"/>
                    <a:pt x="2534" y="320"/>
                  </a:cubicBezTo>
                  <a:cubicBezTo>
                    <a:pt x="2693" y="320"/>
                    <a:pt x="2686" y="14"/>
                    <a:pt x="2511" y="14"/>
                  </a:cubicBezTo>
                  <a:cubicBezTo>
                    <a:pt x="2436" y="5"/>
                    <a:pt x="2363" y="0"/>
                    <a:pt x="22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7846;p132">
              <a:extLst>
                <a:ext uri="{FF2B5EF4-FFF2-40B4-BE49-F238E27FC236}">
                  <a16:creationId xmlns:a16="http://schemas.microsoft.com/office/drawing/2014/main" id="{04810FEE-9530-FAFD-28E6-7E89F3B6EBD9}"/>
                </a:ext>
              </a:extLst>
            </p:cNvPr>
            <p:cNvSpPr/>
            <p:nvPr/>
          </p:nvSpPr>
          <p:spPr>
            <a:xfrm>
              <a:off x="7645686" y="2279880"/>
              <a:ext cx="43573" cy="62221"/>
            </a:xfrm>
            <a:custGeom>
              <a:avLst/>
              <a:gdLst/>
              <a:ahLst/>
              <a:cxnLst/>
              <a:rect l="l" t="t" r="r" b="b"/>
              <a:pathLst>
                <a:path w="2416" h="3450" extrusionOk="0">
                  <a:moveTo>
                    <a:pt x="414" y="1"/>
                  </a:moveTo>
                  <a:cubicBezTo>
                    <a:pt x="249" y="1"/>
                    <a:pt x="176" y="278"/>
                    <a:pt x="379" y="307"/>
                  </a:cubicBezTo>
                  <a:cubicBezTo>
                    <a:pt x="1108" y="398"/>
                    <a:pt x="1564" y="915"/>
                    <a:pt x="1807" y="1553"/>
                  </a:cubicBezTo>
                  <a:cubicBezTo>
                    <a:pt x="1468" y="1362"/>
                    <a:pt x="1069" y="1230"/>
                    <a:pt x="673" y="1230"/>
                  </a:cubicBezTo>
                  <a:cubicBezTo>
                    <a:pt x="502" y="1230"/>
                    <a:pt x="331" y="1255"/>
                    <a:pt x="166" y="1310"/>
                  </a:cubicBezTo>
                  <a:cubicBezTo>
                    <a:pt x="0" y="1365"/>
                    <a:pt x="61" y="1622"/>
                    <a:pt x="210" y="1622"/>
                  </a:cubicBezTo>
                  <a:cubicBezTo>
                    <a:pt x="225" y="1622"/>
                    <a:pt x="241" y="1619"/>
                    <a:pt x="257" y="1614"/>
                  </a:cubicBezTo>
                  <a:cubicBezTo>
                    <a:pt x="402" y="1568"/>
                    <a:pt x="550" y="1547"/>
                    <a:pt x="698" y="1547"/>
                  </a:cubicBezTo>
                  <a:cubicBezTo>
                    <a:pt x="1143" y="1547"/>
                    <a:pt x="1587" y="1735"/>
                    <a:pt x="1929" y="2009"/>
                  </a:cubicBezTo>
                  <a:cubicBezTo>
                    <a:pt x="2020" y="2435"/>
                    <a:pt x="2051" y="2890"/>
                    <a:pt x="2020" y="3316"/>
                  </a:cubicBezTo>
                  <a:cubicBezTo>
                    <a:pt x="2020" y="3404"/>
                    <a:pt x="2090" y="3449"/>
                    <a:pt x="2167" y="3449"/>
                  </a:cubicBezTo>
                  <a:cubicBezTo>
                    <a:pt x="2249" y="3449"/>
                    <a:pt x="2339" y="3396"/>
                    <a:pt x="2355" y="3286"/>
                  </a:cubicBezTo>
                  <a:cubicBezTo>
                    <a:pt x="2415" y="1948"/>
                    <a:pt x="1990" y="216"/>
                    <a:pt x="440" y="3"/>
                  </a:cubicBezTo>
                  <a:cubicBezTo>
                    <a:pt x="431" y="1"/>
                    <a:pt x="423" y="1"/>
                    <a:pt x="4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7847;p132">
              <a:extLst>
                <a:ext uri="{FF2B5EF4-FFF2-40B4-BE49-F238E27FC236}">
                  <a16:creationId xmlns:a16="http://schemas.microsoft.com/office/drawing/2014/main" id="{AD2B6F89-29C4-53DA-8662-8F0E2C6E5AC0}"/>
                </a:ext>
              </a:extLst>
            </p:cNvPr>
            <p:cNvSpPr/>
            <p:nvPr/>
          </p:nvSpPr>
          <p:spPr>
            <a:xfrm>
              <a:off x="8214402" y="2073794"/>
              <a:ext cx="83881" cy="145290"/>
            </a:xfrm>
            <a:custGeom>
              <a:avLst/>
              <a:gdLst/>
              <a:ahLst/>
              <a:cxnLst/>
              <a:rect l="l" t="t" r="r" b="b"/>
              <a:pathLst>
                <a:path w="4651" h="8056" extrusionOk="0">
                  <a:moveTo>
                    <a:pt x="2951" y="0"/>
                  </a:moveTo>
                  <a:cubicBezTo>
                    <a:pt x="1293" y="0"/>
                    <a:pt x="0" y="8056"/>
                    <a:pt x="0" y="8056"/>
                  </a:cubicBezTo>
                  <a:cubicBezTo>
                    <a:pt x="0" y="8056"/>
                    <a:pt x="4651" y="62"/>
                    <a:pt x="2979" y="1"/>
                  </a:cubicBezTo>
                  <a:cubicBezTo>
                    <a:pt x="2970" y="1"/>
                    <a:pt x="2961" y="0"/>
                    <a:pt x="29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7848;p132">
              <a:extLst>
                <a:ext uri="{FF2B5EF4-FFF2-40B4-BE49-F238E27FC236}">
                  <a16:creationId xmlns:a16="http://schemas.microsoft.com/office/drawing/2014/main" id="{88E81315-BE03-C48D-06A2-BBFBFF68B567}"/>
                </a:ext>
              </a:extLst>
            </p:cNvPr>
            <p:cNvSpPr/>
            <p:nvPr/>
          </p:nvSpPr>
          <p:spPr>
            <a:xfrm>
              <a:off x="8209461" y="2162021"/>
              <a:ext cx="109112" cy="36791"/>
            </a:xfrm>
            <a:custGeom>
              <a:avLst/>
              <a:gdLst/>
              <a:ahLst/>
              <a:cxnLst/>
              <a:rect l="l" t="t" r="r" b="b"/>
              <a:pathLst>
                <a:path w="6050" h="2040" extrusionOk="0">
                  <a:moveTo>
                    <a:pt x="4994" y="1"/>
                  </a:moveTo>
                  <a:cubicBezTo>
                    <a:pt x="3608" y="1"/>
                    <a:pt x="1" y="2039"/>
                    <a:pt x="1" y="2039"/>
                  </a:cubicBezTo>
                  <a:cubicBezTo>
                    <a:pt x="1" y="2039"/>
                    <a:pt x="6050" y="1097"/>
                    <a:pt x="5472" y="185"/>
                  </a:cubicBezTo>
                  <a:cubicBezTo>
                    <a:pt x="5390" y="56"/>
                    <a:pt x="5222" y="1"/>
                    <a:pt x="49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7849;p132">
              <a:extLst>
                <a:ext uri="{FF2B5EF4-FFF2-40B4-BE49-F238E27FC236}">
                  <a16:creationId xmlns:a16="http://schemas.microsoft.com/office/drawing/2014/main" id="{D18C0C53-0408-1740-4831-3D72A3F949DB}"/>
                </a:ext>
              </a:extLst>
            </p:cNvPr>
            <p:cNvSpPr/>
            <p:nvPr/>
          </p:nvSpPr>
          <p:spPr>
            <a:xfrm>
              <a:off x="7660763" y="2056336"/>
              <a:ext cx="438016" cy="716873"/>
            </a:xfrm>
            <a:custGeom>
              <a:avLst/>
              <a:gdLst/>
              <a:ahLst/>
              <a:cxnLst/>
              <a:rect l="l" t="t" r="r" b="b"/>
              <a:pathLst>
                <a:path w="24287" h="39749" extrusionOk="0">
                  <a:moveTo>
                    <a:pt x="12109" y="1"/>
                  </a:moveTo>
                  <a:cubicBezTo>
                    <a:pt x="7558" y="1"/>
                    <a:pt x="3551" y="3079"/>
                    <a:pt x="2858" y="7322"/>
                  </a:cubicBezTo>
                  <a:lnTo>
                    <a:pt x="2037" y="12641"/>
                  </a:lnTo>
                  <a:lnTo>
                    <a:pt x="700" y="20878"/>
                  </a:lnTo>
                  <a:cubicBezTo>
                    <a:pt x="1" y="25438"/>
                    <a:pt x="3344" y="29663"/>
                    <a:pt x="8207" y="30514"/>
                  </a:cubicBezTo>
                  <a:lnTo>
                    <a:pt x="7113" y="34465"/>
                  </a:lnTo>
                  <a:lnTo>
                    <a:pt x="3800" y="34951"/>
                  </a:lnTo>
                  <a:cubicBezTo>
                    <a:pt x="3800" y="34951"/>
                    <a:pt x="5259" y="38265"/>
                    <a:pt x="10730" y="39420"/>
                  </a:cubicBezTo>
                  <a:cubicBezTo>
                    <a:pt x="11813" y="39654"/>
                    <a:pt x="12798" y="39748"/>
                    <a:pt x="13680" y="39748"/>
                  </a:cubicBezTo>
                  <a:cubicBezTo>
                    <a:pt x="17253" y="39748"/>
                    <a:pt x="19150" y="38204"/>
                    <a:pt x="19150" y="38204"/>
                  </a:cubicBezTo>
                  <a:lnTo>
                    <a:pt x="16718" y="36471"/>
                  </a:lnTo>
                  <a:lnTo>
                    <a:pt x="15746" y="35772"/>
                  </a:lnTo>
                  <a:cubicBezTo>
                    <a:pt x="13861" y="35164"/>
                    <a:pt x="12554" y="32885"/>
                    <a:pt x="13253" y="29359"/>
                  </a:cubicBezTo>
                  <a:cubicBezTo>
                    <a:pt x="24287" y="28508"/>
                    <a:pt x="22828" y="19055"/>
                    <a:pt x="23952" y="11152"/>
                  </a:cubicBezTo>
                  <a:cubicBezTo>
                    <a:pt x="21217" y="7717"/>
                    <a:pt x="22524" y="4404"/>
                    <a:pt x="24226" y="2155"/>
                  </a:cubicBezTo>
                  <a:cubicBezTo>
                    <a:pt x="23223" y="1638"/>
                    <a:pt x="22129" y="1273"/>
                    <a:pt x="20974" y="1121"/>
                  </a:cubicBezTo>
                  <a:lnTo>
                    <a:pt x="13436" y="88"/>
                  </a:lnTo>
                  <a:cubicBezTo>
                    <a:pt x="12990" y="29"/>
                    <a:pt x="12547" y="1"/>
                    <a:pt x="12109" y="1"/>
                  </a:cubicBezTo>
                  <a:close/>
                </a:path>
              </a:pathLst>
            </a:custGeom>
            <a:solidFill>
              <a:srgbClr val="E88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7850;p132">
              <a:extLst>
                <a:ext uri="{FF2B5EF4-FFF2-40B4-BE49-F238E27FC236}">
                  <a16:creationId xmlns:a16="http://schemas.microsoft.com/office/drawing/2014/main" id="{1A96B3BC-C495-3F54-0FEA-E270D492B250}"/>
                </a:ext>
              </a:extLst>
            </p:cNvPr>
            <p:cNvSpPr/>
            <p:nvPr/>
          </p:nvSpPr>
          <p:spPr>
            <a:xfrm>
              <a:off x="7882757" y="2095183"/>
              <a:ext cx="303709" cy="606319"/>
            </a:xfrm>
            <a:custGeom>
              <a:avLst/>
              <a:gdLst/>
              <a:ahLst/>
              <a:cxnLst/>
              <a:rect l="l" t="t" r="r" b="b"/>
              <a:pathLst>
                <a:path w="16840" h="33619" extrusionOk="0">
                  <a:moveTo>
                    <a:pt x="11672" y="1"/>
                  </a:moveTo>
                  <a:cubicBezTo>
                    <a:pt x="9970" y="2250"/>
                    <a:pt x="8663" y="5563"/>
                    <a:pt x="11398" y="8998"/>
                  </a:cubicBezTo>
                  <a:cubicBezTo>
                    <a:pt x="10274" y="16901"/>
                    <a:pt x="11733" y="26354"/>
                    <a:pt x="699" y="27205"/>
                  </a:cubicBezTo>
                  <a:cubicBezTo>
                    <a:pt x="0" y="30731"/>
                    <a:pt x="1337" y="33010"/>
                    <a:pt x="3192" y="33618"/>
                  </a:cubicBezTo>
                  <a:lnTo>
                    <a:pt x="2918" y="33436"/>
                  </a:lnTo>
                  <a:lnTo>
                    <a:pt x="4043" y="29515"/>
                  </a:lnTo>
                  <a:cubicBezTo>
                    <a:pt x="4479" y="29573"/>
                    <a:pt x="4909" y="29601"/>
                    <a:pt x="5332" y="29601"/>
                  </a:cubicBezTo>
                  <a:cubicBezTo>
                    <a:pt x="9803" y="29601"/>
                    <a:pt x="13437" y="26468"/>
                    <a:pt x="14104" y="22220"/>
                  </a:cubicBezTo>
                  <a:lnTo>
                    <a:pt x="14499" y="19849"/>
                  </a:lnTo>
                  <a:lnTo>
                    <a:pt x="16262" y="8663"/>
                  </a:lnTo>
                  <a:cubicBezTo>
                    <a:pt x="16839" y="5107"/>
                    <a:pt x="14894" y="1703"/>
                    <a:pt x="11672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7851;p132">
              <a:extLst>
                <a:ext uri="{FF2B5EF4-FFF2-40B4-BE49-F238E27FC236}">
                  <a16:creationId xmlns:a16="http://schemas.microsoft.com/office/drawing/2014/main" id="{E133A0FE-A70A-4276-B195-D981B88422AF}"/>
                </a:ext>
              </a:extLst>
            </p:cNvPr>
            <p:cNvSpPr/>
            <p:nvPr/>
          </p:nvSpPr>
          <p:spPr>
            <a:xfrm>
              <a:off x="7752832" y="2354382"/>
              <a:ext cx="28513" cy="45250"/>
            </a:xfrm>
            <a:custGeom>
              <a:avLst/>
              <a:gdLst/>
              <a:ahLst/>
              <a:cxnLst/>
              <a:rect l="l" t="t" r="r" b="b"/>
              <a:pathLst>
                <a:path w="1581" h="2509" extrusionOk="0">
                  <a:moveTo>
                    <a:pt x="975" y="1"/>
                  </a:moveTo>
                  <a:cubicBezTo>
                    <a:pt x="627" y="1"/>
                    <a:pt x="267" y="498"/>
                    <a:pt x="152" y="1130"/>
                  </a:cubicBezTo>
                  <a:cubicBezTo>
                    <a:pt x="0" y="1829"/>
                    <a:pt x="183" y="2437"/>
                    <a:pt x="547" y="2498"/>
                  </a:cubicBezTo>
                  <a:cubicBezTo>
                    <a:pt x="576" y="2505"/>
                    <a:pt x="604" y="2509"/>
                    <a:pt x="633" y="2509"/>
                  </a:cubicBezTo>
                  <a:cubicBezTo>
                    <a:pt x="976" y="2509"/>
                    <a:pt x="1347" y="2021"/>
                    <a:pt x="1459" y="1404"/>
                  </a:cubicBezTo>
                  <a:cubicBezTo>
                    <a:pt x="1581" y="705"/>
                    <a:pt x="1398" y="97"/>
                    <a:pt x="1034" y="6"/>
                  </a:cubicBezTo>
                  <a:cubicBezTo>
                    <a:pt x="1014" y="2"/>
                    <a:pt x="994" y="1"/>
                    <a:pt x="9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7852;p132">
              <a:extLst>
                <a:ext uri="{FF2B5EF4-FFF2-40B4-BE49-F238E27FC236}">
                  <a16:creationId xmlns:a16="http://schemas.microsoft.com/office/drawing/2014/main" id="{85C3753B-81B3-314A-FA0B-60DDE9EFF934}"/>
                </a:ext>
              </a:extLst>
            </p:cNvPr>
            <p:cNvSpPr/>
            <p:nvPr/>
          </p:nvSpPr>
          <p:spPr>
            <a:xfrm>
              <a:off x="8041176" y="2404267"/>
              <a:ext cx="28513" cy="45250"/>
            </a:xfrm>
            <a:custGeom>
              <a:avLst/>
              <a:gdLst/>
              <a:ahLst/>
              <a:cxnLst/>
              <a:rect l="l" t="t" r="r" b="b"/>
              <a:pathLst>
                <a:path w="1581" h="2509" extrusionOk="0">
                  <a:moveTo>
                    <a:pt x="975" y="1"/>
                  </a:moveTo>
                  <a:cubicBezTo>
                    <a:pt x="627" y="1"/>
                    <a:pt x="266" y="498"/>
                    <a:pt x="122" y="1130"/>
                  </a:cubicBezTo>
                  <a:cubicBezTo>
                    <a:pt x="0" y="1829"/>
                    <a:pt x="183" y="2437"/>
                    <a:pt x="548" y="2498"/>
                  </a:cubicBezTo>
                  <a:cubicBezTo>
                    <a:pt x="576" y="2505"/>
                    <a:pt x="604" y="2509"/>
                    <a:pt x="632" y="2509"/>
                  </a:cubicBezTo>
                  <a:cubicBezTo>
                    <a:pt x="972" y="2509"/>
                    <a:pt x="1319" y="2021"/>
                    <a:pt x="1459" y="1404"/>
                  </a:cubicBezTo>
                  <a:cubicBezTo>
                    <a:pt x="1581" y="705"/>
                    <a:pt x="1399" y="97"/>
                    <a:pt x="1034" y="6"/>
                  </a:cubicBezTo>
                  <a:cubicBezTo>
                    <a:pt x="1014" y="2"/>
                    <a:pt x="995" y="1"/>
                    <a:pt x="9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7853;p132">
              <a:extLst>
                <a:ext uri="{FF2B5EF4-FFF2-40B4-BE49-F238E27FC236}">
                  <a16:creationId xmlns:a16="http://schemas.microsoft.com/office/drawing/2014/main" id="{38DBE875-D867-2F07-7AEC-F9DE02AE5C54}"/>
                </a:ext>
              </a:extLst>
            </p:cNvPr>
            <p:cNvSpPr/>
            <p:nvPr/>
          </p:nvSpPr>
          <p:spPr>
            <a:xfrm>
              <a:off x="7807100" y="2378567"/>
              <a:ext cx="80256" cy="96613"/>
            </a:xfrm>
            <a:custGeom>
              <a:avLst/>
              <a:gdLst/>
              <a:ahLst/>
              <a:cxnLst/>
              <a:rect l="l" t="t" r="r" b="b"/>
              <a:pathLst>
                <a:path w="4450" h="5357" extrusionOk="0">
                  <a:moveTo>
                    <a:pt x="3611" y="1"/>
                  </a:moveTo>
                  <a:cubicBezTo>
                    <a:pt x="3549" y="1"/>
                    <a:pt x="3486" y="28"/>
                    <a:pt x="3435" y="93"/>
                  </a:cubicBezTo>
                  <a:cubicBezTo>
                    <a:pt x="2463" y="1279"/>
                    <a:pt x="1490" y="2464"/>
                    <a:pt x="517" y="3619"/>
                  </a:cubicBezTo>
                  <a:cubicBezTo>
                    <a:pt x="396" y="3802"/>
                    <a:pt x="244" y="3954"/>
                    <a:pt x="122" y="4106"/>
                  </a:cubicBezTo>
                  <a:cubicBezTo>
                    <a:pt x="0" y="4257"/>
                    <a:pt x="0" y="4561"/>
                    <a:pt x="244" y="4592"/>
                  </a:cubicBezTo>
                  <a:cubicBezTo>
                    <a:pt x="1490" y="4835"/>
                    <a:pt x="2706" y="5109"/>
                    <a:pt x="3952" y="5352"/>
                  </a:cubicBezTo>
                  <a:cubicBezTo>
                    <a:pt x="3971" y="5355"/>
                    <a:pt x="3990" y="5356"/>
                    <a:pt x="4008" y="5356"/>
                  </a:cubicBezTo>
                  <a:cubicBezTo>
                    <a:pt x="4331" y="5356"/>
                    <a:pt x="4449" y="4862"/>
                    <a:pt x="4104" y="4805"/>
                  </a:cubicBezTo>
                  <a:cubicBezTo>
                    <a:pt x="3007" y="4591"/>
                    <a:pt x="1934" y="4353"/>
                    <a:pt x="843" y="4134"/>
                  </a:cubicBezTo>
                  <a:lnTo>
                    <a:pt x="843" y="4134"/>
                  </a:lnTo>
                  <a:cubicBezTo>
                    <a:pt x="1707" y="3081"/>
                    <a:pt x="2568" y="2031"/>
                    <a:pt x="3405" y="1005"/>
                  </a:cubicBezTo>
                  <a:cubicBezTo>
                    <a:pt x="3557" y="823"/>
                    <a:pt x="3678" y="671"/>
                    <a:pt x="3830" y="488"/>
                  </a:cubicBezTo>
                  <a:cubicBezTo>
                    <a:pt x="4016" y="280"/>
                    <a:pt x="3813" y="1"/>
                    <a:pt x="36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7854;p132">
              <a:extLst>
                <a:ext uri="{FF2B5EF4-FFF2-40B4-BE49-F238E27FC236}">
                  <a16:creationId xmlns:a16="http://schemas.microsoft.com/office/drawing/2014/main" id="{AE425526-1D7B-5C94-9281-D51F96210DE4}"/>
                </a:ext>
              </a:extLst>
            </p:cNvPr>
            <p:cNvSpPr/>
            <p:nvPr/>
          </p:nvSpPr>
          <p:spPr>
            <a:xfrm>
              <a:off x="7994025" y="2458475"/>
              <a:ext cx="115496" cy="104122"/>
            </a:xfrm>
            <a:custGeom>
              <a:avLst/>
              <a:gdLst/>
              <a:ahLst/>
              <a:cxnLst/>
              <a:rect l="l" t="t" r="r" b="b"/>
              <a:pathLst>
                <a:path w="3223" h="2905" extrusionOk="0">
                  <a:moveTo>
                    <a:pt x="1611" y="1"/>
                  </a:moveTo>
                  <a:cubicBezTo>
                    <a:pt x="943" y="1"/>
                    <a:pt x="339" y="455"/>
                    <a:pt x="183" y="1134"/>
                  </a:cubicBezTo>
                  <a:cubicBezTo>
                    <a:pt x="0" y="1924"/>
                    <a:pt x="487" y="2684"/>
                    <a:pt x="1277" y="2866"/>
                  </a:cubicBezTo>
                  <a:cubicBezTo>
                    <a:pt x="1389" y="2892"/>
                    <a:pt x="1501" y="2904"/>
                    <a:pt x="1612" y="2904"/>
                  </a:cubicBezTo>
                  <a:cubicBezTo>
                    <a:pt x="2279" y="2904"/>
                    <a:pt x="2883" y="2450"/>
                    <a:pt x="3040" y="1772"/>
                  </a:cubicBezTo>
                  <a:cubicBezTo>
                    <a:pt x="3222" y="1012"/>
                    <a:pt x="2736" y="222"/>
                    <a:pt x="1946" y="39"/>
                  </a:cubicBezTo>
                  <a:cubicBezTo>
                    <a:pt x="1834" y="13"/>
                    <a:pt x="1722" y="1"/>
                    <a:pt x="1611" y="1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7855;p132">
              <a:extLst>
                <a:ext uri="{FF2B5EF4-FFF2-40B4-BE49-F238E27FC236}">
                  <a16:creationId xmlns:a16="http://schemas.microsoft.com/office/drawing/2014/main" id="{031663F3-BCDF-4FD2-B8CC-66B224F197AF}"/>
                </a:ext>
              </a:extLst>
            </p:cNvPr>
            <p:cNvSpPr/>
            <p:nvPr/>
          </p:nvSpPr>
          <p:spPr>
            <a:xfrm>
              <a:off x="7710590" y="2413034"/>
              <a:ext cx="102999" cy="93658"/>
            </a:xfrm>
            <a:custGeom>
              <a:avLst/>
              <a:gdLst/>
              <a:ahLst/>
              <a:cxnLst/>
              <a:rect l="l" t="t" r="r" b="b"/>
              <a:pathLst>
                <a:path w="3223" h="2933" extrusionOk="0">
                  <a:moveTo>
                    <a:pt x="1624" y="1"/>
                  </a:moveTo>
                  <a:cubicBezTo>
                    <a:pt x="951" y="1"/>
                    <a:pt x="341" y="476"/>
                    <a:pt x="183" y="1132"/>
                  </a:cubicBezTo>
                  <a:cubicBezTo>
                    <a:pt x="1" y="1922"/>
                    <a:pt x="487" y="2712"/>
                    <a:pt x="1277" y="2895"/>
                  </a:cubicBezTo>
                  <a:cubicBezTo>
                    <a:pt x="1390" y="2920"/>
                    <a:pt x="1502" y="2933"/>
                    <a:pt x="1612" y="2933"/>
                  </a:cubicBezTo>
                  <a:cubicBezTo>
                    <a:pt x="2280" y="2933"/>
                    <a:pt x="2884" y="2479"/>
                    <a:pt x="3040" y="1800"/>
                  </a:cubicBezTo>
                  <a:cubicBezTo>
                    <a:pt x="3223" y="1010"/>
                    <a:pt x="2706" y="220"/>
                    <a:pt x="1946" y="37"/>
                  </a:cubicBezTo>
                  <a:cubicBezTo>
                    <a:pt x="1838" y="13"/>
                    <a:pt x="1730" y="1"/>
                    <a:pt x="1624" y="1"/>
                  </a:cubicBezTo>
                  <a:close/>
                </a:path>
              </a:pathLst>
            </a:custGeom>
            <a:solidFill>
              <a:srgbClr val="FB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7856;p132">
              <a:extLst>
                <a:ext uri="{FF2B5EF4-FFF2-40B4-BE49-F238E27FC236}">
                  <a16:creationId xmlns:a16="http://schemas.microsoft.com/office/drawing/2014/main" id="{DEE7944C-E3C7-0748-D42B-BC5751F82457}"/>
                </a:ext>
              </a:extLst>
            </p:cNvPr>
            <p:cNvSpPr/>
            <p:nvPr/>
          </p:nvSpPr>
          <p:spPr>
            <a:xfrm>
              <a:off x="7907771" y="2485948"/>
              <a:ext cx="121592" cy="50191"/>
            </a:xfrm>
            <a:custGeom>
              <a:avLst/>
              <a:gdLst/>
              <a:ahLst/>
              <a:cxnLst/>
              <a:rect l="l" t="t" r="r" b="b"/>
              <a:pathLst>
                <a:path w="6742" h="2783" extrusionOk="0">
                  <a:moveTo>
                    <a:pt x="6394" y="1"/>
                  </a:moveTo>
                  <a:cubicBezTo>
                    <a:pt x="6281" y="1"/>
                    <a:pt x="6168" y="57"/>
                    <a:pt x="6121" y="188"/>
                  </a:cubicBezTo>
                  <a:cubicBezTo>
                    <a:pt x="5488" y="1808"/>
                    <a:pt x="3633" y="2205"/>
                    <a:pt x="1995" y="2205"/>
                  </a:cubicBezTo>
                  <a:cubicBezTo>
                    <a:pt x="1666" y="2205"/>
                    <a:pt x="1345" y="2189"/>
                    <a:pt x="1045" y="2164"/>
                  </a:cubicBezTo>
                  <a:cubicBezTo>
                    <a:pt x="954" y="2164"/>
                    <a:pt x="862" y="2164"/>
                    <a:pt x="802" y="2133"/>
                  </a:cubicBezTo>
                  <a:lnTo>
                    <a:pt x="650" y="2133"/>
                  </a:lnTo>
                  <a:lnTo>
                    <a:pt x="498" y="2103"/>
                  </a:lnTo>
                  <a:cubicBezTo>
                    <a:pt x="480" y="2100"/>
                    <a:pt x="463" y="2098"/>
                    <a:pt x="446" y="2098"/>
                  </a:cubicBezTo>
                  <a:cubicBezTo>
                    <a:pt x="146" y="2098"/>
                    <a:pt x="0" y="2592"/>
                    <a:pt x="346" y="2650"/>
                  </a:cubicBezTo>
                  <a:cubicBezTo>
                    <a:pt x="810" y="2743"/>
                    <a:pt x="1292" y="2783"/>
                    <a:pt x="1765" y="2783"/>
                  </a:cubicBezTo>
                  <a:cubicBezTo>
                    <a:pt x="1911" y="2783"/>
                    <a:pt x="2056" y="2779"/>
                    <a:pt x="2200" y="2772"/>
                  </a:cubicBezTo>
                  <a:cubicBezTo>
                    <a:pt x="3294" y="2741"/>
                    <a:pt x="4479" y="2559"/>
                    <a:pt x="5422" y="1921"/>
                  </a:cubicBezTo>
                  <a:cubicBezTo>
                    <a:pt x="5999" y="1525"/>
                    <a:pt x="6394" y="978"/>
                    <a:pt x="6668" y="340"/>
                  </a:cubicBezTo>
                  <a:cubicBezTo>
                    <a:pt x="6742" y="137"/>
                    <a:pt x="6568" y="1"/>
                    <a:pt x="63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7857;p132">
              <a:extLst>
                <a:ext uri="{FF2B5EF4-FFF2-40B4-BE49-F238E27FC236}">
                  <a16:creationId xmlns:a16="http://schemas.microsoft.com/office/drawing/2014/main" id="{DBF35C62-2B89-5306-9B6D-DE19EDDA166A}"/>
                </a:ext>
              </a:extLst>
            </p:cNvPr>
            <p:cNvSpPr/>
            <p:nvPr/>
          </p:nvSpPr>
          <p:spPr>
            <a:xfrm>
              <a:off x="7681558" y="2035018"/>
              <a:ext cx="525179" cy="222444"/>
            </a:xfrm>
            <a:custGeom>
              <a:avLst/>
              <a:gdLst/>
              <a:ahLst/>
              <a:cxnLst/>
              <a:rect l="l" t="t" r="r" b="b"/>
              <a:pathLst>
                <a:path w="29120" h="12334" extrusionOk="0">
                  <a:moveTo>
                    <a:pt x="6002" y="1"/>
                  </a:moveTo>
                  <a:cubicBezTo>
                    <a:pt x="5203" y="1"/>
                    <a:pt x="4402" y="85"/>
                    <a:pt x="3709" y="540"/>
                  </a:cubicBezTo>
                  <a:cubicBezTo>
                    <a:pt x="1673" y="1938"/>
                    <a:pt x="1" y="4887"/>
                    <a:pt x="426" y="7379"/>
                  </a:cubicBezTo>
                  <a:cubicBezTo>
                    <a:pt x="548" y="8018"/>
                    <a:pt x="791" y="8625"/>
                    <a:pt x="1186" y="9112"/>
                  </a:cubicBezTo>
                  <a:cubicBezTo>
                    <a:pt x="2007" y="10069"/>
                    <a:pt x="3343" y="10337"/>
                    <a:pt x="4621" y="10337"/>
                  </a:cubicBezTo>
                  <a:cubicBezTo>
                    <a:pt x="4764" y="10337"/>
                    <a:pt x="4906" y="10334"/>
                    <a:pt x="5047" y="10328"/>
                  </a:cubicBezTo>
                  <a:cubicBezTo>
                    <a:pt x="11369" y="10054"/>
                    <a:pt x="16901" y="6042"/>
                    <a:pt x="22919" y="4096"/>
                  </a:cubicBezTo>
                  <a:lnTo>
                    <a:pt x="22919" y="4096"/>
                  </a:lnTo>
                  <a:cubicBezTo>
                    <a:pt x="22311" y="6163"/>
                    <a:pt x="22372" y="8321"/>
                    <a:pt x="23345" y="9872"/>
                  </a:cubicBezTo>
                  <a:cubicBezTo>
                    <a:pt x="24317" y="11422"/>
                    <a:pt x="26749" y="12121"/>
                    <a:pt x="28573" y="12334"/>
                  </a:cubicBezTo>
                  <a:cubicBezTo>
                    <a:pt x="29120" y="10753"/>
                    <a:pt x="28238" y="9051"/>
                    <a:pt x="27327" y="7622"/>
                  </a:cubicBezTo>
                  <a:cubicBezTo>
                    <a:pt x="26020" y="5555"/>
                    <a:pt x="24500" y="3489"/>
                    <a:pt x="22433" y="2182"/>
                  </a:cubicBezTo>
                  <a:cubicBezTo>
                    <a:pt x="19515" y="358"/>
                    <a:pt x="15867" y="236"/>
                    <a:pt x="12402" y="145"/>
                  </a:cubicBezTo>
                  <a:cubicBezTo>
                    <a:pt x="10579" y="115"/>
                    <a:pt x="8785" y="54"/>
                    <a:pt x="6961" y="23"/>
                  </a:cubicBezTo>
                  <a:cubicBezTo>
                    <a:pt x="6647" y="15"/>
                    <a:pt x="6325" y="1"/>
                    <a:pt x="60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7858;p132">
              <a:extLst>
                <a:ext uri="{FF2B5EF4-FFF2-40B4-BE49-F238E27FC236}">
                  <a16:creationId xmlns:a16="http://schemas.microsoft.com/office/drawing/2014/main" id="{373A6C36-1523-E512-0DB7-A1FAB01D8676}"/>
                </a:ext>
              </a:extLst>
            </p:cNvPr>
            <p:cNvSpPr/>
            <p:nvPr/>
          </p:nvSpPr>
          <p:spPr>
            <a:xfrm>
              <a:off x="7730902" y="1939397"/>
              <a:ext cx="213264" cy="111925"/>
            </a:xfrm>
            <a:custGeom>
              <a:avLst/>
              <a:gdLst/>
              <a:ahLst/>
              <a:cxnLst/>
              <a:rect l="l" t="t" r="r" b="b"/>
              <a:pathLst>
                <a:path w="11825" h="6206" extrusionOk="0">
                  <a:moveTo>
                    <a:pt x="7923" y="1"/>
                  </a:moveTo>
                  <a:cubicBezTo>
                    <a:pt x="5311" y="1"/>
                    <a:pt x="2576" y="1085"/>
                    <a:pt x="852" y="2955"/>
                  </a:cubicBezTo>
                  <a:cubicBezTo>
                    <a:pt x="426" y="3441"/>
                    <a:pt x="0" y="4018"/>
                    <a:pt x="61" y="4657"/>
                  </a:cubicBezTo>
                  <a:cubicBezTo>
                    <a:pt x="92" y="5447"/>
                    <a:pt x="852" y="6055"/>
                    <a:pt x="1611" y="6177"/>
                  </a:cubicBezTo>
                  <a:cubicBezTo>
                    <a:pt x="1741" y="6197"/>
                    <a:pt x="1871" y="6206"/>
                    <a:pt x="2000" y="6206"/>
                  </a:cubicBezTo>
                  <a:cubicBezTo>
                    <a:pt x="2659" y="6206"/>
                    <a:pt x="3307" y="5965"/>
                    <a:pt x="3891" y="5660"/>
                  </a:cubicBezTo>
                  <a:cubicBezTo>
                    <a:pt x="4560" y="5265"/>
                    <a:pt x="5229" y="4809"/>
                    <a:pt x="5928" y="4505"/>
                  </a:cubicBezTo>
                  <a:cubicBezTo>
                    <a:pt x="7599" y="3806"/>
                    <a:pt x="9879" y="4170"/>
                    <a:pt x="11308" y="2894"/>
                  </a:cubicBezTo>
                  <a:cubicBezTo>
                    <a:pt x="11581" y="2620"/>
                    <a:pt x="11824" y="2256"/>
                    <a:pt x="11824" y="1830"/>
                  </a:cubicBezTo>
                  <a:cubicBezTo>
                    <a:pt x="11824" y="1404"/>
                    <a:pt x="11551" y="1009"/>
                    <a:pt x="11216" y="736"/>
                  </a:cubicBezTo>
                  <a:cubicBezTo>
                    <a:pt x="10882" y="462"/>
                    <a:pt x="10457" y="310"/>
                    <a:pt x="10031" y="219"/>
                  </a:cubicBezTo>
                  <a:cubicBezTo>
                    <a:pt x="9454" y="97"/>
                    <a:pt x="8846" y="37"/>
                    <a:pt x="8238" y="6"/>
                  </a:cubicBezTo>
                  <a:cubicBezTo>
                    <a:pt x="8133" y="3"/>
                    <a:pt x="8028" y="1"/>
                    <a:pt x="7923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7859;p132">
              <a:extLst>
                <a:ext uri="{FF2B5EF4-FFF2-40B4-BE49-F238E27FC236}">
                  <a16:creationId xmlns:a16="http://schemas.microsoft.com/office/drawing/2014/main" id="{27CF724A-4359-ECCF-0877-8687C14DDD9E}"/>
                </a:ext>
              </a:extLst>
            </p:cNvPr>
            <p:cNvSpPr/>
            <p:nvPr/>
          </p:nvSpPr>
          <p:spPr>
            <a:xfrm>
              <a:off x="8036234" y="2353877"/>
              <a:ext cx="77316" cy="30227"/>
            </a:xfrm>
            <a:custGeom>
              <a:avLst/>
              <a:gdLst/>
              <a:ahLst/>
              <a:cxnLst/>
              <a:rect l="l" t="t" r="r" b="b"/>
              <a:pathLst>
                <a:path w="4287" h="1676" extrusionOk="0">
                  <a:moveTo>
                    <a:pt x="1997" y="1"/>
                  </a:moveTo>
                  <a:cubicBezTo>
                    <a:pt x="1728" y="1"/>
                    <a:pt x="1461" y="27"/>
                    <a:pt x="1217" y="64"/>
                  </a:cubicBezTo>
                  <a:cubicBezTo>
                    <a:pt x="791" y="155"/>
                    <a:pt x="366" y="277"/>
                    <a:pt x="1" y="490"/>
                  </a:cubicBezTo>
                  <a:cubicBezTo>
                    <a:pt x="603" y="425"/>
                    <a:pt x="1189" y="361"/>
                    <a:pt x="1750" y="361"/>
                  </a:cubicBezTo>
                  <a:cubicBezTo>
                    <a:pt x="1982" y="361"/>
                    <a:pt x="2210" y="372"/>
                    <a:pt x="2433" y="398"/>
                  </a:cubicBezTo>
                  <a:cubicBezTo>
                    <a:pt x="2828" y="459"/>
                    <a:pt x="3223" y="550"/>
                    <a:pt x="3527" y="763"/>
                  </a:cubicBezTo>
                  <a:cubicBezTo>
                    <a:pt x="3861" y="976"/>
                    <a:pt x="4104" y="1280"/>
                    <a:pt x="4287" y="1675"/>
                  </a:cubicBezTo>
                  <a:cubicBezTo>
                    <a:pt x="4256" y="1250"/>
                    <a:pt x="4074" y="824"/>
                    <a:pt x="3709" y="520"/>
                  </a:cubicBezTo>
                  <a:cubicBezTo>
                    <a:pt x="3375" y="216"/>
                    <a:pt x="2919" y="95"/>
                    <a:pt x="2493" y="34"/>
                  </a:cubicBezTo>
                  <a:cubicBezTo>
                    <a:pt x="2331" y="10"/>
                    <a:pt x="2164" y="1"/>
                    <a:pt x="19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7860;p132">
              <a:extLst>
                <a:ext uri="{FF2B5EF4-FFF2-40B4-BE49-F238E27FC236}">
                  <a16:creationId xmlns:a16="http://schemas.microsoft.com/office/drawing/2014/main" id="{E34F3005-8D9C-0532-0F95-1C9160E12DB7}"/>
                </a:ext>
              </a:extLst>
            </p:cNvPr>
            <p:cNvSpPr/>
            <p:nvPr/>
          </p:nvSpPr>
          <p:spPr>
            <a:xfrm>
              <a:off x="7748991" y="2300728"/>
              <a:ext cx="63609" cy="19784"/>
            </a:xfrm>
            <a:custGeom>
              <a:avLst/>
              <a:gdLst/>
              <a:ahLst/>
              <a:cxnLst/>
              <a:rect l="l" t="t" r="r" b="b"/>
              <a:pathLst>
                <a:path w="3527" h="1097" extrusionOk="0">
                  <a:moveTo>
                    <a:pt x="2035" y="1"/>
                  </a:moveTo>
                  <a:cubicBezTo>
                    <a:pt x="1913" y="1"/>
                    <a:pt x="1791" y="11"/>
                    <a:pt x="1672" y="32"/>
                  </a:cubicBezTo>
                  <a:cubicBezTo>
                    <a:pt x="1338" y="124"/>
                    <a:pt x="1004" y="245"/>
                    <a:pt x="730" y="427"/>
                  </a:cubicBezTo>
                  <a:cubicBezTo>
                    <a:pt x="426" y="610"/>
                    <a:pt x="183" y="823"/>
                    <a:pt x="1" y="1096"/>
                  </a:cubicBezTo>
                  <a:cubicBezTo>
                    <a:pt x="578" y="792"/>
                    <a:pt x="1125" y="519"/>
                    <a:pt x="1733" y="427"/>
                  </a:cubicBezTo>
                  <a:cubicBezTo>
                    <a:pt x="1911" y="392"/>
                    <a:pt x="2079" y="377"/>
                    <a:pt x="2248" y="377"/>
                  </a:cubicBezTo>
                  <a:cubicBezTo>
                    <a:pt x="2368" y="377"/>
                    <a:pt x="2489" y="384"/>
                    <a:pt x="2615" y="397"/>
                  </a:cubicBezTo>
                  <a:cubicBezTo>
                    <a:pt x="2919" y="427"/>
                    <a:pt x="3222" y="519"/>
                    <a:pt x="3526" y="640"/>
                  </a:cubicBezTo>
                  <a:cubicBezTo>
                    <a:pt x="3314" y="397"/>
                    <a:pt x="3010" y="184"/>
                    <a:pt x="2675" y="93"/>
                  </a:cubicBezTo>
                  <a:cubicBezTo>
                    <a:pt x="2479" y="34"/>
                    <a:pt x="2257" y="1"/>
                    <a:pt x="20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7861;p132">
              <a:extLst>
                <a:ext uri="{FF2B5EF4-FFF2-40B4-BE49-F238E27FC236}">
                  <a16:creationId xmlns:a16="http://schemas.microsoft.com/office/drawing/2014/main" id="{D8FE14ED-BEFC-E2C9-F169-6E9448015F90}"/>
                </a:ext>
              </a:extLst>
            </p:cNvPr>
            <p:cNvSpPr/>
            <p:nvPr/>
          </p:nvSpPr>
          <p:spPr>
            <a:xfrm>
              <a:off x="7503949" y="2991469"/>
              <a:ext cx="519156" cy="32355"/>
            </a:xfrm>
            <a:custGeom>
              <a:avLst/>
              <a:gdLst/>
              <a:ahLst/>
              <a:cxnLst/>
              <a:rect l="l" t="t" r="r" b="b"/>
              <a:pathLst>
                <a:path w="28786" h="1794" extrusionOk="0">
                  <a:moveTo>
                    <a:pt x="28573" y="0"/>
                  </a:moveTo>
                  <a:lnTo>
                    <a:pt x="1" y="61"/>
                  </a:lnTo>
                  <a:lnTo>
                    <a:pt x="1" y="1794"/>
                  </a:lnTo>
                  <a:lnTo>
                    <a:pt x="28785" y="1794"/>
                  </a:lnTo>
                  <a:lnTo>
                    <a:pt x="285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7862;p132">
              <a:extLst>
                <a:ext uri="{FF2B5EF4-FFF2-40B4-BE49-F238E27FC236}">
                  <a16:creationId xmlns:a16="http://schemas.microsoft.com/office/drawing/2014/main" id="{C3972EE3-11BE-491D-21A9-125F33B40E3F}"/>
                </a:ext>
              </a:extLst>
            </p:cNvPr>
            <p:cNvSpPr/>
            <p:nvPr/>
          </p:nvSpPr>
          <p:spPr>
            <a:xfrm>
              <a:off x="7508332" y="2956391"/>
              <a:ext cx="649080" cy="40020"/>
            </a:xfrm>
            <a:custGeom>
              <a:avLst/>
              <a:gdLst/>
              <a:ahLst/>
              <a:cxnLst/>
              <a:rect l="l" t="t" r="r" b="b"/>
              <a:pathLst>
                <a:path w="35990" h="2219" extrusionOk="0">
                  <a:moveTo>
                    <a:pt x="62" y="0"/>
                  </a:moveTo>
                  <a:lnTo>
                    <a:pt x="1" y="395"/>
                  </a:lnTo>
                  <a:lnTo>
                    <a:pt x="35989" y="2219"/>
                  </a:lnTo>
                  <a:lnTo>
                    <a:pt x="35989" y="1793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7863;p132">
              <a:extLst>
                <a:ext uri="{FF2B5EF4-FFF2-40B4-BE49-F238E27FC236}">
                  <a16:creationId xmlns:a16="http://schemas.microsoft.com/office/drawing/2014/main" id="{590A5D34-5040-4F81-F091-39ECFA118A14}"/>
                </a:ext>
              </a:extLst>
            </p:cNvPr>
            <p:cNvSpPr/>
            <p:nvPr/>
          </p:nvSpPr>
          <p:spPr>
            <a:xfrm>
              <a:off x="7520938" y="2907047"/>
              <a:ext cx="614543" cy="37837"/>
            </a:xfrm>
            <a:custGeom>
              <a:avLst/>
              <a:gdLst/>
              <a:ahLst/>
              <a:cxnLst/>
              <a:rect l="l" t="t" r="r" b="b"/>
              <a:pathLst>
                <a:path w="34075" h="2098" extrusionOk="0">
                  <a:moveTo>
                    <a:pt x="122" y="0"/>
                  </a:moveTo>
                  <a:lnTo>
                    <a:pt x="1" y="396"/>
                  </a:lnTo>
                  <a:lnTo>
                    <a:pt x="34074" y="2098"/>
                  </a:lnTo>
                  <a:lnTo>
                    <a:pt x="34074" y="2098"/>
                  </a:lnTo>
                  <a:lnTo>
                    <a:pt x="33983" y="1672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7864;p132">
              <a:extLst>
                <a:ext uri="{FF2B5EF4-FFF2-40B4-BE49-F238E27FC236}">
                  <a16:creationId xmlns:a16="http://schemas.microsoft.com/office/drawing/2014/main" id="{A9D64B01-284A-A9DC-8A4A-413EF73B6D77}"/>
                </a:ext>
              </a:extLst>
            </p:cNvPr>
            <p:cNvSpPr/>
            <p:nvPr/>
          </p:nvSpPr>
          <p:spPr>
            <a:xfrm>
              <a:off x="7539587" y="2857703"/>
              <a:ext cx="581647" cy="36196"/>
            </a:xfrm>
            <a:custGeom>
              <a:avLst/>
              <a:gdLst/>
              <a:ahLst/>
              <a:cxnLst/>
              <a:rect l="l" t="t" r="r" b="b"/>
              <a:pathLst>
                <a:path w="32251" h="2007" extrusionOk="0">
                  <a:moveTo>
                    <a:pt x="152" y="1"/>
                  </a:moveTo>
                  <a:lnTo>
                    <a:pt x="0" y="396"/>
                  </a:lnTo>
                  <a:lnTo>
                    <a:pt x="32250" y="2007"/>
                  </a:lnTo>
                  <a:lnTo>
                    <a:pt x="32250" y="2007"/>
                  </a:lnTo>
                  <a:lnTo>
                    <a:pt x="32098" y="1581"/>
                  </a:lnTo>
                  <a:lnTo>
                    <a:pt x="1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7865;p132">
              <a:extLst>
                <a:ext uri="{FF2B5EF4-FFF2-40B4-BE49-F238E27FC236}">
                  <a16:creationId xmlns:a16="http://schemas.microsoft.com/office/drawing/2014/main" id="{73FF7D3B-0645-4CDC-B395-66C4CAAD4BAE}"/>
                </a:ext>
              </a:extLst>
            </p:cNvPr>
            <p:cNvSpPr/>
            <p:nvPr/>
          </p:nvSpPr>
          <p:spPr>
            <a:xfrm>
              <a:off x="7548352" y="2807277"/>
              <a:ext cx="549851" cy="35096"/>
            </a:xfrm>
            <a:custGeom>
              <a:avLst/>
              <a:gdLst/>
              <a:ahLst/>
              <a:cxnLst/>
              <a:rect l="l" t="t" r="r" b="b"/>
              <a:pathLst>
                <a:path w="30488" h="1946" extrusionOk="0">
                  <a:moveTo>
                    <a:pt x="31" y="0"/>
                  </a:moveTo>
                  <a:lnTo>
                    <a:pt x="1" y="426"/>
                  </a:lnTo>
                  <a:lnTo>
                    <a:pt x="30488" y="1946"/>
                  </a:lnTo>
                  <a:lnTo>
                    <a:pt x="30244" y="15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7866;p132">
              <a:extLst>
                <a:ext uri="{FF2B5EF4-FFF2-40B4-BE49-F238E27FC236}">
                  <a16:creationId xmlns:a16="http://schemas.microsoft.com/office/drawing/2014/main" id="{3F880589-256B-59DF-C4E8-E0B47AE7D2D0}"/>
                </a:ext>
              </a:extLst>
            </p:cNvPr>
            <p:cNvSpPr/>
            <p:nvPr/>
          </p:nvSpPr>
          <p:spPr>
            <a:xfrm>
              <a:off x="7604278" y="2760134"/>
              <a:ext cx="456105" cy="28513"/>
            </a:xfrm>
            <a:custGeom>
              <a:avLst/>
              <a:gdLst/>
              <a:ahLst/>
              <a:cxnLst/>
              <a:rect l="l" t="t" r="r" b="b"/>
              <a:pathLst>
                <a:path w="25290" h="1581" extrusionOk="0">
                  <a:moveTo>
                    <a:pt x="0" y="0"/>
                  </a:moveTo>
                  <a:lnTo>
                    <a:pt x="0" y="396"/>
                  </a:lnTo>
                  <a:lnTo>
                    <a:pt x="25289" y="1581"/>
                  </a:lnTo>
                  <a:lnTo>
                    <a:pt x="25077" y="1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7867;p132">
              <a:extLst>
                <a:ext uri="{FF2B5EF4-FFF2-40B4-BE49-F238E27FC236}">
                  <a16:creationId xmlns:a16="http://schemas.microsoft.com/office/drawing/2014/main" id="{53B9D937-9261-7D0A-21B6-6A5169AE32D1}"/>
                </a:ext>
              </a:extLst>
            </p:cNvPr>
            <p:cNvSpPr/>
            <p:nvPr/>
          </p:nvSpPr>
          <p:spPr>
            <a:xfrm>
              <a:off x="7586171" y="4230365"/>
              <a:ext cx="206699" cy="165778"/>
            </a:xfrm>
            <a:custGeom>
              <a:avLst/>
              <a:gdLst/>
              <a:ahLst/>
              <a:cxnLst/>
              <a:rect l="l" t="t" r="r" b="b"/>
              <a:pathLst>
                <a:path w="11461" h="9192" extrusionOk="0">
                  <a:moveTo>
                    <a:pt x="11460" y="0"/>
                  </a:moveTo>
                  <a:lnTo>
                    <a:pt x="7296" y="1186"/>
                  </a:lnTo>
                  <a:cubicBezTo>
                    <a:pt x="6263" y="5228"/>
                    <a:pt x="1399" y="7083"/>
                    <a:pt x="1399" y="7083"/>
                  </a:cubicBezTo>
                  <a:cubicBezTo>
                    <a:pt x="1399" y="7083"/>
                    <a:pt x="1" y="8268"/>
                    <a:pt x="2980" y="9058"/>
                  </a:cubicBezTo>
                  <a:cubicBezTo>
                    <a:pt x="3343" y="9151"/>
                    <a:pt x="3744" y="9192"/>
                    <a:pt x="4168" y="9192"/>
                  </a:cubicBezTo>
                  <a:cubicBezTo>
                    <a:pt x="7219" y="9192"/>
                    <a:pt x="11460" y="7083"/>
                    <a:pt x="11460" y="7083"/>
                  </a:cubicBezTo>
                  <a:lnTo>
                    <a:pt x="114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7868;p132">
              <a:extLst>
                <a:ext uri="{FF2B5EF4-FFF2-40B4-BE49-F238E27FC236}">
                  <a16:creationId xmlns:a16="http://schemas.microsoft.com/office/drawing/2014/main" id="{AA95E2B4-2634-9540-516C-9AD1BB66A26E}"/>
                </a:ext>
              </a:extLst>
            </p:cNvPr>
            <p:cNvSpPr/>
            <p:nvPr/>
          </p:nvSpPr>
          <p:spPr>
            <a:xfrm>
              <a:off x="7880556" y="4220500"/>
              <a:ext cx="165561" cy="185851"/>
            </a:xfrm>
            <a:custGeom>
              <a:avLst/>
              <a:gdLst/>
              <a:ahLst/>
              <a:cxnLst/>
              <a:rect l="l" t="t" r="r" b="b"/>
              <a:pathLst>
                <a:path w="9180" h="10305" extrusionOk="0">
                  <a:moveTo>
                    <a:pt x="0" y="0"/>
                  </a:moveTo>
                  <a:lnTo>
                    <a:pt x="0" y="6535"/>
                  </a:lnTo>
                  <a:cubicBezTo>
                    <a:pt x="0" y="6535"/>
                    <a:pt x="3852" y="10304"/>
                    <a:pt x="6599" y="10304"/>
                  </a:cubicBezTo>
                  <a:cubicBezTo>
                    <a:pt x="7180" y="10304"/>
                    <a:pt x="7711" y="10135"/>
                    <a:pt x="8147" y="9727"/>
                  </a:cubicBezTo>
                  <a:cubicBezTo>
                    <a:pt x="9180" y="8511"/>
                    <a:pt x="4985" y="2705"/>
                    <a:pt x="4985" y="2705"/>
                  </a:cubicBezTo>
                  <a:lnTo>
                    <a:pt x="5107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7869;p132">
              <a:extLst>
                <a:ext uri="{FF2B5EF4-FFF2-40B4-BE49-F238E27FC236}">
                  <a16:creationId xmlns:a16="http://schemas.microsoft.com/office/drawing/2014/main" id="{CA9F4EE6-1412-CCE9-A29D-B002B25CCFF6}"/>
                </a:ext>
              </a:extLst>
            </p:cNvPr>
            <p:cNvSpPr/>
            <p:nvPr/>
          </p:nvSpPr>
          <p:spPr>
            <a:xfrm>
              <a:off x="5834179" y="3023805"/>
              <a:ext cx="2323233" cy="853542"/>
            </a:xfrm>
            <a:custGeom>
              <a:avLst/>
              <a:gdLst/>
              <a:ahLst/>
              <a:cxnLst/>
              <a:rect l="l" t="t" r="r" b="b"/>
              <a:pathLst>
                <a:path w="128818" h="47327" extrusionOk="0">
                  <a:moveTo>
                    <a:pt x="0" y="1"/>
                  </a:moveTo>
                  <a:lnTo>
                    <a:pt x="0" y="47327"/>
                  </a:lnTo>
                  <a:lnTo>
                    <a:pt x="128817" y="47327"/>
                  </a:lnTo>
                  <a:lnTo>
                    <a:pt x="12881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7870;p132">
              <a:extLst>
                <a:ext uri="{FF2B5EF4-FFF2-40B4-BE49-F238E27FC236}">
                  <a16:creationId xmlns:a16="http://schemas.microsoft.com/office/drawing/2014/main" id="{F7872A53-A7A4-1F2B-725F-5F628D6E5BD8}"/>
                </a:ext>
              </a:extLst>
            </p:cNvPr>
            <p:cNvSpPr/>
            <p:nvPr/>
          </p:nvSpPr>
          <p:spPr>
            <a:xfrm>
              <a:off x="5792518" y="3084619"/>
              <a:ext cx="191874" cy="147689"/>
            </a:xfrm>
            <a:custGeom>
              <a:avLst/>
              <a:gdLst/>
              <a:ahLst/>
              <a:cxnLst/>
              <a:rect l="l" t="t" r="r" b="b"/>
              <a:pathLst>
                <a:path w="10639" h="8189" extrusionOk="0">
                  <a:moveTo>
                    <a:pt x="7945" y="0"/>
                  </a:moveTo>
                  <a:cubicBezTo>
                    <a:pt x="6346" y="0"/>
                    <a:pt x="3872" y="547"/>
                    <a:pt x="1398" y="3194"/>
                  </a:cubicBezTo>
                  <a:cubicBezTo>
                    <a:pt x="1125" y="3498"/>
                    <a:pt x="912" y="3863"/>
                    <a:pt x="791" y="4288"/>
                  </a:cubicBezTo>
                  <a:cubicBezTo>
                    <a:pt x="426" y="5474"/>
                    <a:pt x="0" y="7966"/>
                    <a:pt x="2553" y="8179"/>
                  </a:cubicBezTo>
                  <a:cubicBezTo>
                    <a:pt x="2641" y="8185"/>
                    <a:pt x="2728" y="8189"/>
                    <a:pt x="2814" y="8189"/>
                  </a:cubicBezTo>
                  <a:cubicBezTo>
                    <a:pt x="5993" y="8189"/>
                    <a:pt x="7751" y="3924"/>
                    <a:pt x="7751" y="3924"/>
                  </a:cubicBezTo>
                  <a:cubicBezTo>
                    <a:pt x="7751" y="3924"/>
                    <a:pt x="9940" y="3589"/>
                    <a:pt x="10244" y="3042"/>
                  </a:cubicBezTo>
                  <a:cubicBezTo>
                    <a:pt x="10578" y="2495"/>
                    <a:pt x="8967" y="2191"/>
                    <a:pt x="8967" y="2191"/>
                  </a:cubicBezTo>
                  <a:cubicBezTo>
                    <a:pt x="8967" y="2191"/>
                    <a:pt x="10639" y="1918"/>
                    <a:pt x="10639" y="1614"/>
                  </a:cubicBezTo>
                  <a:cubicBezTo>
                    <a:pt x="10639" y="1331"/>
                    <a:pt x="9159" y="1309"/>
                    <a:pt x="8704" y="1309"/>
                  </a:cubicBezTo>
                  <a:cubicBezTo>
                    <a:pt x="8621" y="1309"/>
                    <a:pt x="8572" y="1310"/>
                    <a:pt x="8572" y="1310"/>
                  </a:cubicBezTo>
                  <a:cubicBezTo>
                    <a:pt x="8572" y="1310"/>
                    <a:pt x="10183" y="459"/>
                    <a:pt x="9666" y="246"/>
                  </a:cubicBezTo>
                  <a:cubicBezTo>
                    <a:pt x="9489" y="179"/>
                    <a:pt x="8860" y="0"/>
                    <a:pt x="7945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7871;p132">
              <a:extLst>
                <a:ext uri="{FF2B5EF4-FFF2-40B4-BE49-F238E27FC236}">
                  <a16:creationId xmlns:a16="http://schemas.microsoft.com/office/drawing/2014/main" id="{2FFC6FA7-4662-DE80-82CE-5F9673EAB7BD}"/>
                </a:ext>
              </a:extLst>
            </p:cNvPr>
            <p:cNvSpPr/>
            <p:nvPr/>
          </p:nvSpPr>
          <p:spPr>
            <a:xfrm>
              <a:off x="5926825" y="3121790"/>
              <a:ext cx="54826" cy="33599"/>
            </a:xfrm>
            <a:custGeom>
              <a:avLst/>
              <a:gdLst/>
              <a:ahLst/>
              <a:cxnLst/>
              <a:rect l="l" t="t" r="r" b="b"/>
              <a:pathLst>
                <a:path w="3040" h="1863" extrusionOk="0">
                  <a:moveTo>
                    <a:pt x="1596" y="0"/>
                  </a:moveTo>
                  <a:cubicBezTo>
                    <a:pt x="1549" y="0"/>
                    <a:pt x="1504" y="3"/>
                    <a:pt x="1459" y="9"/>
                  </a:cubicBezTo>
                  <a:cubicBezTo>
                    <a:pt x="1421" y="6"/>
                    <a:pt x="1384" y="5"/>
                    <a:pt x="1346" y="5"/>
                  </a:cubicBezTo>
                  <a:cubicBezTo>
                    <a:pt x="868" y="5"/>
                    <a:pt x="395" y="180"/>
                    <a:pt x="0" y="434"/>
                  </a:cubicBezTo>
                  <a:cubicBezTo>
                    <a:pt x="377" y="316"/>
                    <a:pt x="754" y="271"/>
                    <a:pt x="1117" y="271"/>
                  </a:cubicBezTo>
                  <a:cubicBezTo>
                    <a:pt x="1222" y="271"/>
                    <a:pt x="1326" y="275"/>
                    <a:pt x="1429" y="282"/>
                  </a:cubicBezTo>
                  <a:cubicBezTo>
                    <a:pt x="1672" y="312"/>
                    <a:pt x="1915" y="373"/>
                    <a:pt x="2128" y="434"/>
                  </a:cubicBezTo>
                  <a:cubicBezTo>
                    <a:pt x="2341" y="525"/>
                    <a:pt x="2553" y="647"/>
                    <a:pt x="2645" y="768"/>
                  </a:cubicBezTo>
                  <a:cubicBezTo>
                    <a:pt x="2645" y="794"/>
                    <a:pt x="2645" y="819"/>
                    <a:pt x="2662" y="827"/>
                  </a:cubicBezTo>
                  <a:lnTo>
                    <a:pt x="2662" y="827"/>
                  </a:lnTo>
                  <a:cubicBezTo>
                    <a:pt x="2653" y="835"/>
                    <a:pt x="2639" y="847"/>
                    <a:pt x="2614" y="860"/>
                  </a:cubicBezTo>
                  <a:cubicBezTo>
                    <a:pt x="2553" y="920"/>
                    <a:pt x="2462" y="981"/>
                    <a:pt x="2371" y="1042"/>
                  </a:cubicBezTo>
                  <a:cubicBezTo>
                    <a:pt x="2158" y="1164"/>
                    <a:pt x="1946" y="1255"/>
                    <a:pt x="1702" y="1346"/>
                  </a:cubicBezTo>
                  <a:lnTo>
                    <a:pt x="304" y="1863"/>
                  </a:lnTo>
                  <a:cubicBezTo>
                    <a:pt x="790" y="1832"/>
                    <a:pt x="1307" y="1741"/>
                    <a:pt x="1794" y="1619"/>
                  </a:cubicBezTo>
                  <a:cubicBezTo>
                    <a:pt x="2037" y="1559"/>
                    <a:pt x="2280" y="1468"/>
                    <a:pt x="2523" y="1376"/>
                  </a:cubicBezTo>
                  <a:cubicBezTo>
                    <a:pt x="2645" y="1316"/>
                    <a:pt x="2766" y="1255"/>
                    <a:pt x="2888" y="1133"/>
                  </a:cubicBezTo>
                  <a:cubicBezTo>
                    <a:pt x="2949" y="1072"/>
                    <a:pt x="3009" y="1012"/>
                    <a:pt x="3040" y="860"/>
                  </a:cubicBezTo>
                  <a:cubicBezTo>
                    <a:pt x="3040" y="738"/>
                    <a:pt x="3009" y="647"/>
                    <a:pt x="2949" y="556"/>
                  </a:cubicBezTo>
                  <a:cubicBezTo>
                    <a:pt x="2766" y="282"/>
                    <a:pt x="2493" y="191"/>
                    <a:pt x="2249" y="100"/>
                  </a:cubicBezTo>
                  <a:cubicBezTo>
                    <a:pt x="2026" y="50"/>
                    <a:pt x="1803" y="0"/>
                    <a:pt x="1596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7872;p132">
              <a:extLst>
                <a:ext uri="{FF2B5EF4-FFF2-40B4-BE49-F238E27FC236}">
                  <a16:creationId xmlns:a16="http://schemas.microsoft.com/office/drawing/2014/main" id="{D83DD623-EF91-8702-D220-9A4A1C07293C}"/>
                </a:ext>
              </a:extLst>
            </p:cNvPr>
            <p:cNvSpPr/>
            <p:nvPr/>
          </p:nvSpPr>
          <p:spPr>
            <a:xfrm>
              <a:off x="5930107" y="3102149"/>
              <a:ext cx="58127" cy="22003"/>
            </a:xfrm>
            <a:custGeom>
              <a:avLst/>
              <a:gdLst/>
              <a:ahLst/>
              <a:cxnLst/>
              <a:rect l="l" t="t" r="r" b="b"/>
              <a:pathLst>
                <a:path w="3223" h="1220" extrusionOk="0">
                  <a:moveTo>
                    <a:pt x="1618" y="1"/>
                  </a:moveTo>
                  <a:cubicBezTo>
                    <a:pt x="1462" y="1"/>
                    <a:pt x="1307" y="10"/>
                    <a:pt x="1156" y="34"/>
                  </a:cubicBezTo>
                  <a:cubicBezTo>
                    <a:pt x="760" y="64"/>
                    <a:pt x="335" y="186"/>
                    <a:pt x="1" y="429"/>
                  </a:cubicBezTo>
                  <a:cubicBezTo>
                    <a:pt x="297" y="360"/>
                    <a:pt x="593" y="326"/>
                    <a:pt x="877" y="326"/>
                  </a:cubicBezTo>
                  <a:cubicBezTo>
                    <a:pt x="971" y="326"/>
                    <a:pt x="1064" y="330"/>
                    <a:pt x="1156" y="338"/>
                  </a:cubicBezTo>
                  <a:cubicBezTo>
                    <a:pt x="1551" y="338"/>
                    <a:pt x="1946" y="368"/>
                    <a:pt x="2311" y="459"/>
                  </a:cubicBezTo>
                  <a:cubicBezTo>
                    <a:pt x="2493" y="490"/>
                    <a:pt x="2675" y="520"/>
                    <a:pt x="2827" y="581"/>
                  </a:cubicBezTo>
                  <a:lnTo>
                    <a:pt x="2848" y="602"/>
                  </a:lnTo>
                  <a:lnTo>
                    <a:pt x="2848" y="602"/>
                  </a:lnTo>
                  <a:cubicBezTo>
                    <a:pt x="2823" y="635"/>
                    <a:pt x="2755" y="684"/>
                    <a:pt x="2706" y="733"/>
                  </a:cubicBezTo>
                  <a:cubicBezTo>
                    <a:pt x="2371" y="915"/>
                    <a:pt x="2007" y="1067"/>
                    <a:pt x="1642" y="1219"/>
                  </a:cubicBezTo>
                  <a:cubicBezTo>
                    <a:pt x="2037" y="1219"/>
                    <a:pt x="2432" y="1158"/>
                    <a:pt x="2827" y="976"/>
                  </a:cubicBezTo>
                  <a:cubicBezTo>
                    <a:pt x="2919" y="946"/>
                    <a:pt x="3040" y="915"/>
                    <a:pt x="3131" y="763"/>
                  </a:cubicBezTo>
                  <a:cubicBezTo>
                    <a:pt x="3162" y="763"/>
                    <a:pt x="3192" y="672"/>
                    <a:pt x="3192" y="642"/>
                  </a:cubicBezTo>
                  <a:cubicBezTo>
                    <a:pt x="3223" y="581"/>
                    <a:pt x="3192" y="520"/>
                    <a:pt x="3192" y="459"/>
                  </a:cubicBezTo>
                  <a:cubicBezTo>
                    <a:pt x="3162" y="429"/>
                    <a:pt x="3131" y="398"/>
                    <a:pt x="3101" y="338"/>
                  </a:cubicBezTo>
                  <a:cubicBezTo>
                    <a:pt x="3071" y="338"/>
                    <a:pt x="3040" y="307"/>
                    <a:pt x="3010" y="277"/>
                  </a:cubicBezTo>
                  <a:cubicBezTo>
                    <a:pt x="2797" y="155"/>
                    <a:pt x="2584" y="125"/>
                    <a:pt x="2371" y="64"/>
                  </a:cubicBezTo>
                  <a:cubicBezTo>
                    <a:pt x="2127" y="26"/>
                    <a:pt x="1871" y="1"/>
                    <a:pt x="1618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7873;p132">
              <a:extLst>
                <a:ext uri="{FF2B5EF4-FFF2-40B4-BE49-F238E27FC236}">
                  <a16:creationId xmlns:a16="http://schemas.microsoft.com/office/drawing/2014/main" id="{8B5D4D1D-3065-D1FE-9816-3A038FFA92D9}"/>
                </a:ext>
              </a:extLst>
            </p:cNvPr>
            <p:cNvSpPr/>
            <p:nvPr/>
          </p:nvSpPr>
          <p:spPr>
            <a:xfrm>
              <a:off x="5902694" y="3081373"/>
              <a:ext cx="68551" cy="23031"/>
            </a:xfrm>
            <a:custGeom>
              <a:avLst/>
              <a:gdLst/>
              <a:ahLst/>
              <a:cxnLst/>
              <a:rect l="l" t="t" r="r" b="b"/>
              <a:pathLst>
                <a:path w="3801" h="1277" extrusionOk="0">
                  <a:moveTo>
                    <a:pt x="2432" y="0"/>
                  </a:moveTo>
                  <a:cubicBezTo>
                    <a:pt x="2007" y="0"/>
                    <a:pt x="1581" y="0"/>
                    <a:pt x="1186" y="61"/>
                  </a:cubicBezTo>
                  <a:cubicBezTo>
                    <a:pt x="761" y="122"/>
                    <a:pt x="366" y="213"/>
                    <a:pt x="1" y="426"/>
                  </a:cubicBezTo>
                  <a:cubicBezTo>
                    <a:pt x="396" y="365"/>
                    <a:pt x="791" y="365"/>
                    <a:pt x="1217" y="365"/>
                  </a:cubicBezTo>
                  <a:cubicBezTo>
                    <a:pt x="1612" y="365"/>
                    <a:pt x="2007" y="365"/>
                    <a:pt x="2402" y="395"/>
                  </a:cubicBezTo>
                  <a:cubicBezTo>
                    <a:pt x="2615" y="395"/>
                    <a:pt x="2797" y="395"/>
                    <a:pt x="3010" y="426"/>
                  </a:cubicBezTo>
                  <a:cubicBezTo>
                    <a:pt x="3192" y="426"/>
                    <a:pt x="3405" y="487"/>
                    <a:pt x="3527" y="517"/>
                  </a:cubicBezTo>
                  <a:cubicBezTo>
                    <a:pt x="3527" y="547"/>
                    <a:pt x="3527" y="578"/>
                    <a:pt x="3496" y="608"/>
                  </a:cubicBezTo>
                  <a:cubicBezTo>
                    <a:pt x="3466" y="699"/>
                    <a:pt x="3405" y="791"/>
                    <a:pt x="3344" y="851"/>
                  </a:cubicBezTo>
                  <a:cubicBezTo>
                    <a:pt x="3223" y="1003"/>
                    <a:pt x="3071" y="1125"/>
                    <a:pt x="2919" y="1277"/>
                  </a:cubicBezTo>
                  <a:cubicBezTo>
                    <a:pt x="3132" y="1216"/>
                    <a:pt x="3314" y="1125"/>
                    <a:pt x="3466" y="973"/>
                  </a:cubicBezTo>
                  <a:cubicBezTo>
                    <a:pt x="3557" y="912"/>
                    <a:pt x="3648" y="851"/>
                    <a:pt x="3709" y="730"/>
                  </a:cubicBezTo>
                  <a:cubicBezTo>
                    <a:pt x="3739" y="699"/>
                    <a:pt x="3770" y="639"/>
                    <a:pt x="3800" y="547"/>
                  </a:cubicBezTo>
                  <a:cubicBezTo>
                    <a:pt x="3800" y="517"/>
                    <a:pt x="3800" y="487"/>
                    <a:pt x="3770" y="395"/>
                  </a:cubicBezTo>
                  <a:cubicBezTo>
                    <a:pt x="3770" y="335"/>
                    <a:pt x="3709" y="304"/>
                    <a:pt x="3679" y="304"/>
                  </a:cubicBezTo>
                  <a:cubicBezTo>
                    <a:pt x="3466" y="122"/>
                    <a:pt x="3253" y="122"/>
                    <a:pt x="3040" y="61"/>
                  </a:cubicBezTo>
                  <a:cubicBezTo>
                    <a:pt x="2828" y="31"/>
                    <a:pt x="2645" y="31"/>
                    <a:pt x="2432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7874;p132">
              <a:extLst>
                <a:ext uri="{FF2B5EF4-FFF2-40B4-BE49-F238E27FC236}">
                  <a16:creationId xmlns:a16="http://schemas.microsoft.com/office/drawing/2014/main" id="{F337A97D-BC48-D848-0EB1-8236E50268AA}"/>
                </a:ext>
              </a:extLst>
            </p:cNvPr>
            <p:cNvSpPr/>
            <p:nvPr/>
          </p:nvSpPr>
          <p:spPr>
            <a:xfrm>
              <a:off x="6174049" y="2955976"/>
              <a:ext cx="151314" cy="168212"/>
            </a:xfrm>
            <a:custGeom>
              <a:avLst/>
              <a:gdLst/>
              <a:ahLst/>
              <a:cxnLst/>
              <a:rect l="l" t="t" r="r" b="b"/>
              <a:pathLst>
                <a:path w="8390" h="9327" extrusionOk="0">
                  <a:moveTo>
                    <a:pt x="5226" y="1"/>
                  </a:moveTo>
                  <a:cubicBezTo>
                    <a:pt x="4626" y="1"/>
                    <a:pt x="3958" y="136"/>
                    <a:pt x="3253" y="509"/>
                  </a:cubicBezTo>
                  <a:cubicBezTo>
                    <a:pt x="669" y="1877"/>
                    <a:pt x="1" y="8412"/>
                    <a:pt x="1247" y="8990"/>
                  </a:cubicBezTo>
                  <a:cubicBezTo>
                    <a:pt x="1379" y="9050"/>
                    <a:pt x="1499" y="9077"/>
                    <a:pt x="1606" y="9077"/>
                  </a:cubicBezTo>
                  <a:cubicBezTo>
                    <a:pt x="2289" y="9077"/>
                    <a:pt x="2480" y="7981"/>
                    <a:pt x="2534" y="7411"/>
                  </a:cubicBezTo>
                  <a:lnTo>
                    <a:pt x="2534" y="7411"/>
                  </a:lnTo>
                  <a:cubicBezTo>
                    <a:pt x="2522" y="7950"/>
                    <a:pt x="2590" y="8976"/>
                    <a:pt x="3253" y="9263"/>
                  </a:cubicBezTo>
                  <a:cubicBezTo>
                    <a:pt x="3336" y="9302"/>
                    <a:pt x="3412" y="9320"/>
                    <a:pt x="3483" y="9320"/>
                  </a:cubicBezTo>
                  <a:cubicBezTo>
                    <a:pt x="4186" y="9320"/>
                    <a:pt x="4286" y="7561"/>
                    <a:pt x="4286" y="7561"/>
                  </a:cubicBezTo>
                  <a:cubicBezTo>
                    <a:pt x="4286" y="7561"/>
                    <a:pt x="4378" y="9203"/>
                    <a:pt x="5441" y="9324"/>
                  </a:cubicBezTo>
                  <a:cubicBezTo>
                    <a:pt x="5454" y="9326"/>
                    <a:pt x="5467" y="9326"/>
                    <a:pt x="5479" y="9326"/>
                  </a:cubicBezTo>
                  <a:cubicBezTo>
                    <a:pt x="6529" y="9326"/>
                    <a:pt x="6232" y="4248"/>
                    <a:pt x="6232" y="4248"/>
                  </a:cubicBezTo>
                  <a:cubicBezTo>
                    <a:pt x="6232" y="4248"/>
                    <a:pt x="8390" y="3154"/>
                    <a:pt x="7934" y="965"/>
                  </a:cubicBezTo>
                  <a:cubicBezTo>
                    <a:pt x="7934" y="965"/>
                    <a:pt x="6825" y="1"/>
                    <a:pt x="5226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7875;p132">
              <a:extLst>
                <a:ext uri="{FF2B5EF4-FFF2-40B4-BE49-F238E27FC236}">
                  <a16:creationId xmlns:a16="http://schemas.microsoft.com/office/drawing/2014/main" id="{67999CE8-E5AA-7348-8D51-699EE23DFBED}"/>
                </a:ext>
              </a:extLst>
            </p:cNvPr>
            <p:cNvSpPr/>
            <p:nvPr/>
          </p:nvSpPr>
          <p:spPr>
            <a:xfrm>
              <a:off x="6217351" y="3060543"/>
              <a:ext cx="70192" cy="66802"/>
            </a:xfrm>
            <a:custGeom>
              <a:avLst/>
              <a:gdLst/>
              <a:ahLst/>
              <a:cxnLst/>
              <a:rect l="l" t="t" r="r" b="b"/>
              <a:pathLst>
                <a:path w="3892" h="3704" extrusionOk="0">
                  <a:moveTo>
                    <a:pt x="3861" y="0"/>
                  </a:moveTo>
                  <a:lnTo>
                    <a:pt x="3861" y="0"/>
                  </a:lnTo>
                  <a:cubicBezTo>
                    <a:pt x="3800" y="487"/>
                    <a:pt x="3740" y="973"/>
                    <a:pt x="3648" y="1429"/>
                  </a:cubicBezTo>
                  <a:cubicBezTo>
                    <a:pt x="3557" y="1915"/>
                    <a:pt x="3466" y="2401"/>
                    <a:pt x="3314" y="2857"/>
                  </a:cubicBezTo>
                  <a:cubicBezTo>
                    <a:pt x="3284" y="2949"/>
                    <a:pt x="3223" y="3070"/>
                    <a:pt x="3192" y="3161"/>
                  </a:cubicBezTo>
                  <a:cubicBezTo>
                    <a:pt x="3132" y="3253"/>
                    <a:pt x="3071" y="3344"/>
                    <a:pt x="3010" y="3344"/>
                  </a:cubicBezTo>
                  <a:cubicBezTo>
                    <a:pt x="3010" y="3356"/>
                    <a:pt x="2994" y="3364"/>
                    <a:pt x="2972" y="3364"/>
                  </a:cubicBezTo>
                  <a:cubicBezTo>
                    <a:pt x="2940" y="3364"/>
                    <a:pt x="2894" y="3349"/>
                    <a:pt x="2858" y="3313"/>
                  </a:cubicBezTo>
                  <a:cubicBezTo>
                    <a:pt x="2767" y="3253"/>
                    <a:pt x="2706" y="3161"/>
                    <a:pt x="2645" y="3070"/>
                  </a:cubicBezTo>
                  <a:cubicBezTo>
                    <a:pt x="2372" y="2736"/>
                    <a:pt x="2189" y="2249"/>
                    <a:pt x="2068" y="1824"/>
                  </a:cubicBezTo>
                  <a:lnTo>
                    <a:pt x="1825" y="1125"/>
                  </a:lnTo>
                  <a:lnTo>
                    <a:pt x="1673" y="1854"/>
                  </a:lnTo>
                  <a:cubicBezTo>
                    <a:pt x="1612" y="2280"/>
                    <a:pt x="1490" y="2705"/>
                    <a:pt x="1308" y="3070"/>
                  </a:cubicBezTo>
                  <a:cubicBezTo>
                    <a:pt x="1199" y="3234"/>
                    <a:pt x="1090" y="3348"/>
                    <a:pt x="981" y="3348"/>
                  </a:cubicBezTo>
                  <a:cubicBezTo>
                    <a:pt x="968" y="3348"/>
                    <a:pt x="956" y="3347"/>
                    <a:pt x="943" y="3344"/>
                  </a:cubicBezTo>
                  <a:cubicBezTo>
                    <a:pt x="822" y="3344"/>
                    <a:pt x="670" y="3161"/>
                    <a:pt x="578" y="2979"/>
                  </a:cubicBezTo>
                  <a:cubicBezTo>
                    <a:pt x="396" y="2584"/>
                    <a:pt x="274" y="2158"/>
                    <a:pt x="214" y="1702"/>
                  </a:cubicBezTo>
                  <a:cubicBezTo>
                    <a:pt x="122" y="1277"/>
                    <a:pt x="122" y="821"/>
                    <a:pt x="153" y="365"/>
                  </a:cubicBezTo>
                  <a:lnTo>
                    <a:pt x="153" y="365"/>
                  </a:lnTo>
                  <a:cubicBezTo>
                    <a:pt x="31" y="821"/>
                    <a:pt x="1" y="1277"/>
                    <a:pt x="31" y="1733"/>
                  </a:cubicBezTo>
                  <a:cubicBezTo>
                    <a:pt x="62" y="2189"/>
                    <a:pt x="153" y="2645"/>
                    <a:pt x="335" y="3101"/>
                  </a:cubicBezTo>
                  <a:cubicBezTo>
                    <a:pt x="396" y="3222"/>
                    <a:pt x="457" y="3313"/>
                    <a:pt x="518" y="3435"/>
                  </a:cubicBezTo>
                  <a:cubicBezTo>
                    <a:pt x="609" y="3526"/>
                    <a:pt x="700" y="3617"/>
                    <a:pt x="882" y="3678"/>
                  </a:cubicBezTo>
                  <a:cubicBezTo>
                    <a:pt x="915" y="3683"/>
                    <a:pt x="946" y="3686"/>
                    <a:pt x="976" y="3686"/>
                  </a:cubicBezTo>
                  <a:cubicBezTo>
                    <a:pt x="1118" y="3686"/>
                    <a:pt x="1238" y="3632"/>
                    <a:pt x="1338" y="3556"/>
                  </a:cubicBezTo>
                  <a:cubicBezTo>
                    <a:pt x="1460" y="3465"/>
                    <a:pt x="1521" y="3374"/>
                    <a:pt x="1612" y="3253"/>
                  </a:cubicBezTo>
                  <a:cubicBezTo>
                    <a:pt x="1744" y="3021"/>
                    <a:pt x="1840" y="2781"/>
                    <a:pt x="1915" y="2537"/>
                  </a:cubicBezTo>
                  <a:lnTo>
                    <a:pt x="1915" y="2537"/>
                  </a:lnTo>
                  <a:cubicBezTo>
                    <a:pt x="2028" y="2806"/>
                    <a:pt x="2164" y="3065"/>
                    <a:pt x="2341" y="3313"/>
                  </a:cubicBezTo>
                  <a:cubicBezTo>
                    <a:pt x="2433" y="3405"/>
                    <a:pt x="2524" y="3526"/>
                    <a:pt x="2645" y="3617"/>
                  </a:cubicBezTo>
                  <a:cubicBezTo>
                    <a:pt x="2753" y="3660"/>
                    <a:pt x="2875" y="3703"/>
                    <a:pt x="3003" y="3703"/>
                  </a:cubicBezTo>
                  <a:cubicBezTo>
                    <a:pt x="3055" y="3703"/>
                    <a:pt x="3109" y="3696"/>
                    <a:pt x="3162" y="3678"/>
                  </a:cubicBezTo>
                  <a:cubicBezTo>
                    <a:pt x="3344" y="3556"/>
                    <a:pt x="3405" y="3435"/>
                    <a:pt x="3466" y="3313"/>
                  </a:cubicBezTo>
                  <a:cubicBezTo>
                    <a:pt x="3527" y="3192"/>
                    <a:pt x="3557" y="3070"/>
                    <a:pt x="3588" y="2949"/>
                  </a:cubicBezTo>
                  <a:cubicBezTo>
                    <a:pt x="3709" y="2432"/>
                    <a:pt x="3770" y="1946"/>
                    <a:pt x="3831" y="1459"/>
                  </a:cubicBezTo>
                  <a:cubicBezTo>
                    <a:pt x="3861" y="973"/>
                    <a:pt x="3892" y="487"/>
                    <a:pt x="3861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7876;p132">
              <a:extLst>
                <a:ext uri="{FF2B5EF4-FFF2-40B4-BE49-F238E27FC236}">
                  <a16:creationId xmlns:a16="http://schemas.microsoft.com/office/drawing/2014/main" id="{BB223F1C-19D1-3AB3-1A70-A5FD6A920D6F}"/>
                </a:ext>
              </a:extLst>
            </p:cNvPr>
            <p:cNvSpPr/>
            <p:nvPr/>
          </p:nvSpPr>
          <p:spPr>
            <a:xfrm>
              <a:off x="6181731" y="3051219"/>
              <a:ext cx="37296" cy="71563"/>
            </a:xfrm>
            <a:custGeom>
              <a:avLst/>
              <a:gdLst/>
              <a:ahLst/>
              <a:cxnLst/>
              <a:rect l="l" t="t" r="r" b="b"/>
              <a:pathLst>
                <a:path w="2068" h="3968" extrusionOk="0">
                  <a:moveTo>
                    <a:pt x="335" y="0"/>
                  </a:moveTo>
                  <a:lnTo>
                    <a:pt x="335" y="0"/>
                  </a:lnTo>
                  <a:cubicBezTo>
                    <a:pt x="183" y="456"/>
                    <a:pt x="61" y="943"/>
                    <a:pt x="31" y="1459"/>
                  </a:cubicBezTo>
                  <a:cubicBezTo>
                    <a:pt x="0" y="1946"/>
                    <a:pt x="31" y="2463"/>
                    <a:pt x="213" y="2949"/>
                  </a:cubicBezTo>
                  <a:cubicBezTo>
                    <a:pt x="274" y="3192"/>
                    <a:pt x="395" y="3435"/>
                    <a:pt x="578" y="3648"/>
                  </a:cubicBezTo>
                  <a:cubicBezTo>
                    <a:pt x="699" y="3739"/>
                    <a:pt x="790" y="3861"/>
                    <a:pt x="942" y="3922"/>
                  </a:cubicBezTo>
                  <a:cubicBezTo>
                    <a:pt x="1018" y="3952"/>
                    <a:pt x="1102" y="3967"/>
                    <a:pt x="1186" y="3967"/>
                  </a:cubicBezTo>
                  <a:cubicBezTo>
                    <a:pt x="1269" y="3967"/>
                    <a:pt x="1353" y="3952"/>
                    <a:pt x="1429" y="3922"/>
                  </a:cubicBezTo>
                  <a:cubicBezTo>
                    <a:pt x="1702" y="3739"/>
                    <a:pt x="1824" y="3496"/>
                    <a:pt x="1915" y="3253"/>
                  </a:cubicBezTo>
                  <a:cubicBezTo>
                    <a:pt x="1976" y="3010"/>
                    <a:pt x="2037" y="2766"/>
                    <a:pt x="2067" y="2523"/>
                  </a:cubicBezTo>
                  <a:lnTo>
                    <a:pt x="2067" y="2523"/>
                  </a:lnTo>
                  <a:cubicBezTo>
                    <a:pt x="1946" y="2766"/>
                    <a:pt x="1854" y="2979"/>
                    <a:pt x="1733" y="3192"/>
                  </a:cubicBezTo>
                  <a:cubicBezTo>
                    <a:pt x="1611" y="3374"/>
                    <a:pt x="1459" y="3587"/>
                    <a:pt x="1307" y="3648"/>
                  </a:cubicBezTo>
                  <a:cubicBezTo>
                    <a:pt x="1288" y="3652"/>
                    <a:pt x="1269" y="3654"/>
                    <a:pt x="1249" y="3654"/>
                  </a:cubicBezTo>
                  <a:cubicBezTo>
                    <a:pt x="1117" y="3654"/>
                    <a:pt x="984" y="3564"/>
                    <a:pt x="851" y="3405"/>
                  </a:cubicBezTo>
                  <a:cubicBezTo>
                    <a:pt x="730" y="3253"/>
                    <a:pt x="639" y="3040"/>
                    <a:pt x="547" y="2827"/>
                  </a:cubicBezTo>
                  <a:cubicBezTo>
                    <a:pt x="395" y="2402"/>
                    <a:pt x="365" y="1915"/>
                    <a:pt x="335" y="1459"/>
                  </a:cubicBezTo>
                  <a:cubicBezTo>
                    <a:pt x="304" y="973"/>
                    <a:pt x="335" y="487"/>
                    <a:pt x="335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7877;p132">
              <a:extLst>
                <a:ext uri="{FF2B5EF4-FFF2-40B4-BE49-F238E27FC236}">
                  <a16:creationId xmlns:a16="http://schemas.microsoft.com/office/drawing/2014/main" id="{7B14704B-7002-591D-FCCD-67A9264A4A60}"/>
                </a:ext>
              </a:extLst>
            </p:cNvPr>
            <p:cNvSpPr/>
            <p:nvPr/>
          </p:nvSpPr>
          <p:spPr>
            <a:xfrm>
              <a:off x="6318220" y="2962847"/>
              <a:ext cx="212164" cy="147166"/>
            </a:xfrm>
            <a:custGeom>
              <a:avLst/>
              <a:gdLst/>
              <a:ahLst/>
              <a:cxnLst/>
              <a:rect l="l" t="t" r="r" b="b"/>
              <a:pathLst>
                <a:path w="11764" h="8160" extrusionOk="0">
                  <a:moveTo>
                    <a:pt x="5246" y="0"/>
                  </a:moveTo>
                  <a:cubicBezTo>
                    <a:pt x="1712" y="0"/>
                    <a:pt x="1" y="3472"/>
                    <a:pt x="1" y="3472"/>
                  </a:cubicBezTo>
                  <a:cubicBezTo>
                    <a:pt x="942" y="4519"/>
                    <a:pt x="2557" y="4737"/>
                    <a:pt x="3738" y="4737"/>
                  </a:cubicBezTo>
                  <a:cubicBezTo>
                    <a:pt x="4578" y="4737"/>
                    <a:pt x="5198" y="4627"/>
                    <a:pt x="5198" y="4627"/>
                  </a:cubicBezTo>
                  <a:cubicBezTo>
                    <a:pt x="5198" y="4627"/>
                    <a:pt x="6588" y="8159"/>
                    <a:pt x="7757" y="8159"/>
                  </a:cubicBezTo>
                  <a:cubicBezTo>
                    <a:pt x="7786" y="8159"/>
                    <a:pt x="7814" y="8157"/>
                    <a:pt x="7843" y="8153"/>
                  </a:cubicBezTo>
                  <a:cubicBezTo>
                    <a:pt x="8668" y="8026"/>
                    <a:pt x="8182" y="6647"/>
                    <a:pt x="7811" y="5820"/>
                  </a:cubicBezTo>
                  <a:lnTo>
                    <a:pt x="7811" y="5820"/>
                  </a:lnTo>
                  <a:cubicBezTo>
                    <a:pt x="8185" y="6532"/>
                    <a:pt x="8837" y="7607"/>
                    <a:pt x="9364" y="7607"/>
                  </a:cubicBezTo>
                  <a:cubicBezTo>
                    <a:pt x="9374" y="7607"/>
                    <a:pt x="9383" y="7606"/>
                    <a:pt x="9393" y="7606"/>
                  </a:cubicBezTo>
                  <a:cubicBezTo>
                    <a:pt x="9952" y="7583"/>
                    <a:pt x="9459" y="6296"/>
                    <a:pt x="9159" y="5616"/>
                  </a:cubicBezTo>
                  <a:lnTo>
                    <a:pt x="9159" y="5616"/>
                  </a:lnTo>
                  <a:cubicBezTo>
                    <a:pt x="9420" y="6118"/>
                    <a:pt x="9929" y="6903"/>
                    <a:pt x="10561" y="6903"/>
                  </a:cubicBezTo>
                  <a:cubicBezTo>
                    <a:pt x="10626" y="6903"/>
                    <a:pt x="10693" y="6894"/>
                    <a:pt x="10761" y="6876"/>
                  </a:cubicBezTo>
                  <a:cubicBezTo>
                    <a:pt x="11764" y="6603"/>
                    <a:pt x="10761" y="1040"/>
                    <a:pt x="6445" y="128"/>
                  </a:cubicBezTo>
                  <a:cubicBezTo>
                    <a:pt x="6024" y="40"/>
                    <a:pt x="5624" y="0"/>
                    <a:pt x="5246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7878;p132">
              <a:extLst>
                <a:ext uri="{FF2B5EF4-FFF2-40B4-BE49-F238E27FC236}">
                  <a16:creationId xmlns:a16="http://schemas.microsoft.com/office/drawing/2014/main" id="{A4D2F2C8-6676-11E1-A1EC-FBF8EB745EE7}"/>
                </a:ext>
              </a:extLst>
            </p:cNvPr>
            <p:cNvSpPr/>
            <p:nvPr/>
          </p:nvSpPr>
          <p:spPr>
            <a:xfrm>
              <a:off x="6411407" y="3046277"/>
              <a:ext cx="58127" cy="67451"/>
            </a:xfrm>
            <a:custGeom>
              <a:avLst/>
              <a:gdLst/>
              <a:ahLst/>
              <a:cxnLst/>
              <a:rect l="l" t="t" r="r" b="b"/>
              <a:pathLst>
                <a:path w="3223" h="3740" extrusionOk="0">
                  <a:moveTo>
                    <a:pt x="1" y="1"/>
                  </a:moveTo>
                  <a:lnTo>
                    <a:pt x="1" y="1"/>
                  </a:lnTo>
                  <a:cubicBezTo>
                    <a:pt x="244" y="670"/>
                    <a:pt x="518" y="1338"/>
                    <a:pt x="822" y="1946"/>
                  </a:cubicBezTo>
                  <a:cubicBezTo>
                    <a:pt x="1004" y="2281"/>
                    <a:pt x="1186" y="2585"/>
                    <a:pt x="1399" y="2889"/>
                  </a:cubicBezTo>
                  <a:cubicBezTo>
                    <a:pt x="1612" y="3162"/>
                    <a:pt x="1825" y="3466"/>
                    <a:pt x="2220" y="3679"/>
                  </a:cubicBezTo>
                  <a:cubicBezTo>
                    <a:pt x="2311" y="3709"/>
                    <a:pt x="2402" y="3740"/>
                    <a:pt x="2554" y="3740"/>
                  </a:cubicBezTo>
                  <a:cubicBezTo>
                    <a:pt x="2676" y="3740"/>
                    <a:pt x="2797" y="3679"/>
                    <a:pt x="2889" y="3618"/>
                  </a:cubicBezTo>
                  <a:cubicBezTo>
                    <a:pt x="3101" y="3466"/>
                    <a:pt x="3162" y="3223"/>
                    <a:pt x="3193" y="3040"/>
                  </a:cubicBezTo>
                  <a:cubicBezTo>
                    <a:pt x="3223" y="2645"/>
                    <a:pt x="3162" y="2281"/>
                    <a:pt x="3041" y="1916"/>
                  </a:cubicBezTo>
                  <a:cubicBezTo>
                    <a:pt x="2858" y="1247"/>
                    <a:pt x="2585" y="578"/>
                    <a:pt x="2159" y="1"/>
                  </a:cubicBezTo>
                  <a:lnTo>
                    <a:pt x="2159" y="1"/>
                  </a:lnTo>
                  <a:cubicBezTo>
                    <a:pt x="2311" y="305"/>
                    <a:pt x="2402" y="639"/>
                    <a:pt x="2524" y="974"/>
                  </a:cubicBezTo>
                  <a:cubicBezTo>
                    <a:pt x="2615" y="1308"/>
                    <a:pt x="2706" y="1642"/>
                    <a:pt x="2767" y="2007"/>
                  </a:cubicBezTo>
                  <a:cubicBezTo>
                    <a:pt x="2828" y="2341"/>
                    <a:pt x="2889" y="2676"/>
                    <a:pt x="2828" y="2980"/>
                  </a:cubicBezTo>
                  <a:cubicBezTo>
                    <a:pt x="2805" y="3226"/>
                    <a:pt x="2701" y="3373"/>
                    <a:pt x="2550" y="3373"/>
                  </a:cubicBezTo>
                  <a:cubicBezTo>
                    <a:pt x="2496" y="3373"/>
                    <a:pt x="2436" y="3354"/>
                    <a:pt x="2372" y="3314"/>
                  </a:cubicBezTo>
                  <a:cubicBezTo>
                    <a:pt x="2129" y="3192"/>
                    <a:pt x="1886" y="2919"/>
                    <a:pt x="1673" y="2676"/>
                  </a:cubicBezTo>
                  <a:cubicBezTo>
                    <a:pt x="1460" y="2402"/>
                    <a:pt x="1278" y="2098"/>
                    <a:pt x="1095" y="1825"/>
                  </a:cubicBezTo>
                  <a:cubicBezTo>
                    <a:pt x="730" y="1217"/>
                    <a:pt x="366" y="609"/>
                    <a:pt x="1" y="1"/>
                  </a:cubicBezTo>
                  <a:close/>
                </a:path>
              </a:pathLst>
            </a:custGeom>
            <a:solidFill>
              <a:srgbClr val="794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7879;p132">
              <a:extLst>
                <a:ext uri="{FF2B5EF4-FFF2-40B4-BE49-F238E27FC236}">
                  <a16:creationId xmlns:a16="http://schemas.microsoft.com/office/drawing/2014/main" id="{0DF38FBD-7992-4E9A-5EFE-44E36F1518DD}"/>
                </a:ext>
              </a:extLst>
            </p:cNvPr>
            <p:cNvSpPr/>
            <p:nvPr/>
          </p:nvSpPr>
          <p:spPr>
            <a:xfrm>
              <a:off x="6463492" y="3036412"/>
              <a:ext cx="31273" cy="66044"/>
            </a:xfrm>
            <a:custGeom>
              <a:avLst/>
              <a:gdLst/>
              <a:ahLst/>
              <a:cxnLst/>
              <a:rect l="l" t="t" r="r" b="b"/>
              <a:pathLst>
                <a:path w="1734" h="3662" extrusionOk="0">
                  <a:moveTo>
                    <a:pt x="1395" y="3329"/>
                  </a:moveTo>
                  <a:cubicBezTo>
                    <a:pt x="1391" y="3337"/>
                    <a:pt x="1384" y="3344"/>
                    <a:pt x="1368" y="3344"/>
                  </a:cubicBezTo>
                  <a:cubicBezTo>
                    <a:pt x="1368" y="3344"/>
                    <a:pt x="1384" y="3337"/>
                    <a:pt x="1395" y="3329"/>
                  </a:cubicBezTo>
                  <a:close/>
                  <a:moveTo>
                    <a:pt x="305" y="1"/>
                  </a:moveTo>
                  <a:lnTo>
                    <a:pt x="305" y="1"/>
                  </a:lnTo>
                  <a:cubicBezTo>
                    <a:pt x="457" y="183"/>
                    <a:pt x="517" y="426"/>
                    <a:pt x="608" y="639"/>
                  </a:cubicBezTo>
                  <a:cubicBezTo>
                    <a:pt x="700" y="852"/>
                    <a:pt x="760" y="1065"/>
                    <a:pt x="852" y="1308"/>
                  </a:cubicBezTo>
                  <a:cubicBezTo>
                    <a:pt x="1004" y="1733"/>
                    <a:pt x="1156" y="2189"/>
                    <a:pt x="1277" y="2615"/>
                  </a:cubicBezTo>
                  <a:cubicBezTo>
                    <a:pt x="1338" y="2828"/>
                    <a:pt x="1368" y="3071"/>
                    <a:pt x="1399" y="3253"/>
                  </a:cubicBezTo>
                  <a:cubicBezTo>
                    <a:pt x="1399" y="3314"/>
                    <a:pt x="1368" y="3344"/>
                    <a:pt x="1368" y="3344"/>
                  </a:cubicBezTo>
                  <a:cubicBezTo>
                    <a:pt x="1308" y="3344"/>
                    <a:pt x="1216" y="3284"/>
                    <a:pt x="1125" y="3253"/>
                  </a:cubicBezTo>
                  <a:cubicBezTo>
                    <a:pt x="730" y="3040"/>
                    <a:pt x="396" y="2706"/>
                    <a:pt x="1" y="2402"/>
                  </a:cubicBezTo>
                  <a:lnTo>
                    <a:pt x="1" y="2402"/>
                  </a:lnTo>
                  <a:cubicBezTo>
                    <a:pt x="274" y="2828"/>
                    <a:pt x="548" y="3192"/>
                    <a:pt x="973" y="3496"/>
                  </a:cubicBezTo>
                  <a:cubicBezTo>
                    <a:pt x="1064" y="3557"/>
                    <a:pt x="1186" y="3648"/>
                    <a:pt x="1368" y="3648"/>
                  </a:cubicBezTo>
                  <a:cubicBezTo>
                    <a:pt x="1379" y="3658"/>
                    <a:pt x="1392" y="3662"/>
                    <a:pt x="1407" y="3662"/>
                  </a:cubicBezTo>
                  <a:cubicBezTo>
                    <a:pt x="1436" y="3662"/>
                    <a:pt x="1470" y="3648"/>
                    <a:pt x="1490" y="3648"/>
                  </a:cubicBezTo>
                  <a:cubicBezTo>
                    <a:pt x="1520" y="3648"/>
                    <a:pt x="1551" y="3618"/>
                    <a:pt x="1581" y="3618"/>
                  </a:cubicBezTo>
                  <a:cubicBezTo>
                    <a:pt x="1642" y="3587"/>
                    <a:pt x="1642" y="3557"/>
                    <a:pt x="1672" y="3527"/>
                  </a:cubicBezTo>
                  <a:cubicBezTo>
                    <a:pt x="1733" y="3436"/>
                    <a:pt x="1733" y="3344"/>
                    <a:pt x="1733" y="3284"/>
                  </a:cubicBezTo>
                  <a:cubicBezTo>
                    <a:pt x="1733" y="2980"/>
                    <a:pt x="1672" y="2767"/>
                    <a:pt x="1642" y="2524"/>
                  </a:cubicBezTo>
                  <a:cubicBezTo>
                    <a:pt x="1490" y="2068"/>
                    <a:pt x="1338" y="1612"/>
                    <a:pt x="1125" y="1186"/>
                  </a:cubicBezTo>
                  <a:cubicBezTo>
                    <a:pt x="1004" y="973"/>
                    <a:pt x="912" y="761"/>
                    <a:pt x="791" y="548"/>
                  </a:cubicBezTo>
                  <a:cubicBezTo>
                    <a:pt x="639" y="366"/>
                    <a:pt x="517" y="153"/>
                    <a:pt x="305" y="1"/>
                  </a:cubicBezTo>
                  <a:close/>
                </a:path>
              </a:pathLst>
            </a:custGeom>
            <a:solidFill>
              <a:srgbClr val="794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7880;p132">
              <a:extLst>
                <a:ext uri="{FF2B5EF4-FFF2-40B4-BE49-F238E27FC236}">
                  <a16:creationId xmlns:a16="http://schemas.microsoft.com/office/drawing/2014/main" id="{7C07DDE5-4A69-4BDB-6C43-89065A7D0BFC}"/>
                </a:ext>
              </a:extLst>
            </p:cNvPr>
            <p:cNvSpPr/>
            <p:nvPr/>
          </p:nvSpPr>
          <p:spPr>
            <a:xfrm>
              <a:off x="6487064" y="3011758"/>
              <a:ext cx="34555" cy="77857"/>
            </a:xfrm>
            <a:custGeom>
              <a:avLst/>
              <a:gdLst/>
              <a:ahLst/>
              <a:cxnLst/>
              <a:rect l="l" t="t" r="r" b="b"/>
              <a:pathLst>
                <a:path w="1916" h="4317" extrusionOk="0">
                  <a:moveTo>
                    <a:pt x="700" y="0"/>
                  </a:moveTo>
                  <a:lnTo>
                    <a:pt x="700" y="0"/>
                  </a:lnTo>
                  <a:cubicBezTo>
                    <a:pt x="973" y="426"/>
                    <a:pt x="1156" y="912"/>
                    <a:pt x="1308" y="1368"/>
                  </a:cubicBezTo>
                  <a:cubicBezTo>
                    <a:pt x="1429" y="1854"/>
                    <a:pt x="1520" y="2340"/>
                    <a:pt x="1551" y="2827"/>
                  </a:cubicBezTo>
                  <a:cubicBezTo>
                    <a:pt x="1551" y="3070"/>
                    <a:pt x="1551" y="3344"/>
                    <a:pt x="1490" y="3556"/>
                  </a:cubicBezTo>
                  <a:cubicBezTo>
                    <a:pt x="1490" y="3678"/>
                    <a:pt x="1460" y="3799"/>
                    <a:pt x="1429" y="3891"/>
                  </a:cubicBezTo>
                  <a:cubicBezTo>
                    <a:pt x="1399" y="3921"/>
                    <a:pt x="1368" y="3982"/>
                    <a:pt x="1368" y="3982"/>
                  </a:cubicBezTo>
                  <a:cubicBezTo>
                    <a:pt x="1338" y="4012"/>
                    <a:pt x="1308" y="4012"/>
                    <a:pt x="1277" y="4043"/>
                  </a:cubicBezTo>
                  <a:cubicBezTo>
                    <a:pt x="1258" y="4046"/>
                    <a:pt x="1238" y="4047"/>
                    <a:pt x="1218" y="4047"/>
                  </a:cubicBezTo>
                  <a:cubicBezTo>
                    <a:pt x="1044" y="4047"/>
                    <a:pt x="829" y="3939"/>
                    <a:pt x="639" y="3830"/>
                  </a:cubicBezTo>
                  <a:cubicBezTo>
                    <a:pt x="396" y="3739"/>
                    <a:pt x="213" y="3587"/>
                    <a:pt x="1" y="3435"/>
                  </a:cubicBezTo>
                  <a:lnTo>
                    <a:pt x="1" y="3435"/>
                  </a:lnTo>
                  <a:cubicBezTo>
                    <a:pt x="122" y="3647"/>
                    <a:pt x="335" y="3830"/>
                    <a:pt x="517" y="3982"/>
                  </a:cubicBezTo>
                  <a:cubicBezTo>
                    <a:pt x="730" y="4134"/>
                    <a:pt x="973" y="4316"/>
                    <a:pt x="1308" y="4316"/>
                  </a:cubicBezTo>
                  <a:cubicBezTo>
                    <a:pt x="1368" y="4316"/>
                    <a:pt x="1460" y="4316"/>
                    <a:pt x="1551" y="4225"/>
                  </a:cubicBezTo>
                  <a:cubicBezTo>
                    <a:pt x="1642" y="4164"/>
                    <a:pt x="1672" y="4103"/>
                    <a:pt x="1733" y="4043"/>
                  </a:cubicBezTo>
                  <a:cubicBezTo>
                    <a:pt x="1794" y="3891"/>
                    <a:pt x="1824" y="3769"/>
                    <a:pt x="1855" y="3617"/>
                  </a:cubicBezTo>
                  <a:cubicBezTo>
                    <a:pt x="1916" y="3344"/>
                    <a:pt x="1916" y="3100"/>
                    <a:pt x="1916" y="2827"/>
                  </a:cubicBezTo>
                  <a:cubicBezTo>
                    <a:pt x="1885" y="2280"/>
                    <a:pt x="1794" y="1763"/>
                    <a:pt x="1581" y="1277"/>
                  </a:cubicBezTo>
                  <a:cubicBezTo>
                    <a:pt x="1399" y="790"/>
                    <a:pt x="1095" y="334"/>
                    <a:pt x="700" y="0"/>
                  </a:cubicBezTo>
                  <a:close/>
                </a:path>
              </a:pathLst>
            </a:custGeom>
            <a:solidFill>
              <a:srgbClr val="794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7881;p132">
              <a:extLst>
                <a:ext uri="{FF2B5EF4-FFF2-40B4-BE49-F238E27FC236}">
                  <a16:creationId xmlns:a16="http://schemas.microsoft.com/office/drawing/2014/main" id="{6BAD5934-B9EF-A1B6-A7E8-C1CCF5863387}"/>
                </a:ext>
              </a:extLst>
            </p:cNvPr>
            <p:cNvSpPr/>
            <p:nvPr/>
          </p:nvSpPr>
          <p:spPr>
            <a:xfrm>
              <a:off x="6876277" y="2955723"/>
              <a:ext cx="212723" cy="147166"/>
            </a:xfrm>
            <a:custGeom>
              <a:avLst/>
              <a:gdLst/>
              <a:ahLst/>
              <a:cxnLst/>
              <a:rect l="l" t="t" r="r" b="b"/>
              <a:pathLst>
                <a:path w="11795" h="8160" extrusionOk="0">
                  <a:moveTo>
                    <a:pt x="5289" y="1"/>
                  </a:moveTo>
                  <a:cubicBezTo>
                    <a:pt x="1726" y="1"/>
                    <a:pt x="1" y="3776"/>
                    <a:pt x="1" y="3776"/>
                  </a:cubicBezTo>
                  <a:cubicBezTo>
                    <a:pt x="773" y="4636"/>
                    <a:pt x="2001" y="4860"/>
                    <a:pt x="3069" y="4860"/>
                  </a:cubicBezTo>
                  <a:cubicBezTo>
                    <a:pt x="4227" y="4860"/>
                    <a:pt x="5198" y="4596"/>
                    <a:pt x="5198" y="4596"/>
                  </a:cubicBezTo>
                  <a:cubicBezTo>
                    <a:pt x="5198" y="4596"/>
                    <a:pt x="6589" y="8159"/>
                    <a:pt x="7758" y="8159"/>
                  </a:cubicBezTo>
                  <a:cubicBezTo>
                    <a:pt x="7786" y="8159"/>
                    <a:pt x="7814" y="8157"/>
                    <a:pt x="7843" y="8153"/>
                  </a:cubicBezTo>
                  <a:cubicBezTo>
                    <a:pt x="8708" y="8023"/>
                    <a:pt x="8172" y="6583"/>
                    <a:pt x="7791" y="5764"/>
                  </a:cubicBezTo>
                  <a:lnTo>
                    <a:pt x="7791" y="5764"/>
                  </a:lnTo>
                  <a:cubicBezTo>
                    <a:pt x="8170" y="6474"/>
                    <a:pt x="8857" y="7606"/>
                    <a:pt x="9379" y="7606"/>
                  </a:cubicBezTo>
                  <a:cubicBezTo>
                    <a:pt x="9383" y="7606"/>
                    <a:pt x="9388" y="7606"/>
                    <a:pt x="9393" y="7606"/>
                  </a:cubicBezTo>
                  <a:cubicBezTo>
                    <a:pt x="9953" y="7561"/>
                    <a:pt x="9457" y="6263"/>
                    <a:pt x="9157" y="5582"/>
                  </a:cubicBezTo>
                  <a:lnTo>
                    <a:pt x="9157" y="5582"/>
                  </a:lnTo>
                  <a:cubicBezTo>
                    <a:pt x="9418" y="6084"/>
                    <a:pt x="9927" y="6872"/>
                    <a:pt x="10561" y="6872"/>
                  </a:cubicBezTo>
                  <a:cubicBezTo>
                    <a:pt x="10626" y="6872"/>
                    <a:pt x="10693" y="6864"/>
                    <a:pt x="10761" y="6846"/>
                  </a:cubicBezTo>
                  <a:cubicBezTo>
                    <a:pt x="11794" y="6572"/>
                    <a:pt x="10761" y="1040"/>
                    <a:pt x="6444" y="128"/>
                  </a:cubicBezTo>
                  <a:cubicBezTo>
                    <a:pt x="6040" y="41"/>
                    <a:pt x="5655" y="1"/>
                    <a:pt x="5289" y="1"/>
                  </a:cubicBezTo>
                  <a:close/>
                </a:path>
              </a:pathLst>
            </a:custGeom>
            <a:solidFill>
              <a:srgbClr val="D38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7882;p132">
              <a:extLst>
                <a:ext uri="{FF2B5EF4-FFF2-40B4-BE49-F238E27FC236}">
                  <a16:creationId xmlns:a16="http://schemas.microsoft.com/office/drawing/2014/main" id="{006E4057-7FEC-9A3B-C84F-CBA07C8A3B8C}"/>
                </a:ext>
              </a:extLst>
            </p:cNvPr>
            <p:cNvSpPr/>
            <p:nvPr/>
          </p:nvSpPr>
          <p:spPr>
            <a:xfrm>
              <a:off x="6970023" y="3038612"/>
              <a:ext cx="58668" cy="67992"/>
            </a:xfrm>
            <a:custGeom>
              <a:avLst/>
              <a:gdLst/>
              <a:ahLst/>
              <a:cxnLst/>
              <a:rect l="l" t="t" r="r" b="b"/>
              <a:pathLst>
                <a:path w="3253" h="3770" extrusionOk="0">
                  <a:moveTo>
                    <a:pt x="2037" y="0"/>
                  </a:moveTo>
                  <a:cubicBezTo>
                    <a:pt x="2280" y="669"/>
                    <a:pt x="2553" y="1338"/>
                    <a:pt x="2736" y="2006"/>
                  </a:cubicBezTo>
                  <a:cubicBezTo>
                    <a:pt x="2827" y="2341"/>
                    <a:pt x="2918" y="2706"/>
                    <a:pt x="2888" y="3010"/>
                  </a:cubicBezTo>
                  <a:cubicBezTo>
                    <a:pt x="2865" y="3256"/>
                    <a:pt x="2777" y="3403"/>
                    <a:pt x="2635" y="3403"/>
                  </a:cubicBezTo>
                  <a:cubicBezTo>
                    <a:pt x="2584" y="3403"/>
                    <a:pt x="2526" y="3384"/>
                    <a:pt x="2462" y="3344"/>
                  </a:cubicBezTo>
                  <a:cubicBezTo>
                    <a:pt x="2189" y="3222"/>
                    <a:pt x="1946" y="2949"/>
                    <a:pt x="1733" y="2675"/>
                  </a:cubicBezTo>
                  <a:cubicBezTo>
                    <a:pt x="1520" y="2402"/>
                    <a:pt x="1307" y="2128"/>
                    <a:pt x="1125" y="1824"/>
                  </a:cubicBezTo>
                  <a:cubicBezTo>
                    <a:pt x="730" y="1247"/>
                    <a:pt x="365" y="639"/>
                    <a:pt x="0" y="0"/>
                  </a:cubicBezTo>
                  <a:lnTo>
                    <a:pt x="0" y="0"/>
                  </a:lnTo>
                  <a:cubicBezTo>
                    <a:pt x="213" y="699"/>
                    <a:pt x="517" y="1338"/>
                    <a:pt x="851" y="1976"/>
                  </a:cubicBezTo>
                  <a:cubicBezTo>
                    <a:pt x="1034" y="2280"/>
                    <a:pt x="1246" y="2584"/>
                    <a:pt x="1459" y="2888"/>
                  </a:cubicBezTo>
                  <a:cubicBezTo>
                    <a:pt x="1672" y="3162"/>
                    <a:pt x="1915" y="3465"/>
                    <a:pt x="2280" y="3678"/>
                  </a:cubicBezTo>
                  <a:cubicBezTo>
                    <a:pt x="2371" y="3739"/>
                    <a:pt x="2493" y="3769"/>
                    <a:pt x="2614" y="3769"/>
                  </a:cubicBezTo>
                  <a:cubicBezTo>
                    <a:pt x="2766" y="3769"/>
                    <a:pt x="2888" y="3709"/>
                    <a:pt x="2979" y="3648"/>
                  </a:cubicBezTo>
                  <a:cubicBezTo>
                    <a:pt x="3192" y="3465"/>
                    <a:pt x="3253" y="3222"/>
                    <a:pt x="3253" y="3010"/>
                  </a:cubicBezTo>
                  <a:cubicBezTo>
                    <a:pt x="3253" y="2614"/>
                    <a:pt x="3161" y="2250"/>
                    <a:pt x="3009" y="1915"/>
                  </a:cubicBezTo>
                  <a:cubicBezTo>
                    <a:pt x="2766" y="1247"/>
                    <a:pt x="2432" y="608"/>
                    <a:pt x="2037" y="0"/>
                  </a:cubicBez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7883;p132">
              <a:extLst>
                <a:ext uri="{FF2B5EF4-FFF2-40B4-BE49-F238E27FC236}">
                  <a16:creationId xmlns:a16="http://schemas.microsoft.com/office/drawing/2014/main" id="{E57495C0-B8E5-57BC-1FEC-9777C642EF39}"/>
                </a:ext>
              </a:extLst>
            </p:cNvPr>
            <p:cNvSpPr/>
            <p:nvPr/>
          </p:nvSpPr>
          <p:spPr>
            <a:xfrm>
              <a:off x="7023190" y="3029288"/>
              <a:ext cx="30173" cy="66351"/>
            </a:xfrm>
            <a:custGeom>
              <a:avLst/>
              <a:gdLst/>
              <a:ahLst/>
              <a:cxnLst/>
              <a:rect l="l" t="t" r="r" b="b"/>
              <a:pathLst>
                <a:path w="1673" h="3679" extrusionOk="0">
                  <a:moveTo>
                    <a:pt x="244" y="1"/>
                  </a:moveTo>
                  <a:cubicBezTo>
                    <a:pt x="426" y="122"/>
                    <a:pt x="487" y="365"/>
                    <a:pt x="578" y="578"/>
                  </a:cubicBezTo>
                  <a:cubicBezTo>
                    <a:pt x="669" y="821"/>
                    <a:pt x="760" y="1034"/>
                    <a:pt x="821" y="1247"/>
                  </a:cubicBezTo>
                  <a:cubicBezTo>
                    <a:pt x="973" y="1703"/>
                    <a:pt x="1125" y="2159"/>
                    <a:pt x="1216" y="2615"/>
                  </a:cubicBezTo>
                  <a:cubicBezTo>
                    <a:pt x="1277" y="2827"/>
                    <a:pt x="1308" y="3071"/>
                    <a:pt x="1308" y="3253"/>
                  </a:cubicBezTo>
                  <a:cubicBezTo>
                    <a:pt x="1277" y="3283"/>
                    <a:pt x="1277" y="3344"/>
                    <a:pt x="1277" y="3344"/>
                  </a:cubicBezTo>
                  <a:lnTo>
                    <a:pt x="1247" y="3344"/>
                  </a:lnTo>
                  <a:cubicBezTo>
                    <a:pt x="1231" y="3352"/>
                    <a:pt x="1212" y="3356"/>
                    <a:pt x="1192" y="3356"/>
                  </a:cubicBezTo>
                  <a:cubicBezTo>
                    <a:pt x="1137" y="3356"/>
                    <a:pt x="1070" y="3328"/>
                    <a:pt x="1004" y="3283"/>
                  </a:cubicBezTo>
                  <a:cubicBezTo>
                    <a:pt x="639" y="3040"/>
                    <a:pt x="305" y="2675"/>
                    <a:pt x="1" y="2311"/>
                  </a:cubicBezTo>
                  <a:lnTo>
                    <a:pt x="1" y="2311"/>
                  </a:lnTo>
                  <a:cubicBezTo>
                    <a:pt x="213" y="2767"/>
                    <a:pt x="426" y="3192"/>
                    <a:pt x="852" y="3496"/>
                  </a:cubicBezTo>
                  <a:cubicBezTo>
                    <a:pt x="943" y="3587"/>
                    <a:pt x="1064" y="3679"/>
                    <a:pt x="1277" y="3679"/>
                  </a:cubicBezTo>
                  <a:cubicBezTo>
                    <a:pt x="1338" y="3648"/>
                    <a:pt x="1460" y="3648"/>
                    <a:pt x="1551" y="3527"/>
                  </a:cubicBezTo>
                  <a:cubicBezTo>
                    <a:pt x="1612" y="3435"/>
                    <a:pt x="1642" y="3375"/>
                    <a:pt x="1642" y="3283"/>
                  </a:cubicBezTo>
                  <a:cubicBezTo>
                    <a:pt x="1672" y="3010"/>
                    <a:pt x="1642" y="2767"/>
                    <a:pt x="1581" y="2523"/>
                  </a:cubicBezTo>
                  <a:cubicBezTo>
                    <a:pt x="1490" y="2037"/>
                    <a:pt x="1308" y="1581"/>
                    <a:pt x="1095" y="1125"/>
                  </a:cubicBezTo>
                  <a:cubicBezTo>
                    <a:pt x="1004" y="913"/>
                    <a:pt x="882" y="700"/>
                    <a:pt x="760" y="487"/>
                  </a:cubicBezTo>
                  <a:cubicBezTo>
                    <a:pt x="669" y="396"/>
                    <a:pt x="609" y="305"/>
                    <a:pt x="517" y="213"/>
                  </a:cubicBezTo>
                  <a:cubicBezTo>
                    <a:pt x="457" y="122"/>
                    <a:pt x="365" y="1"/>
                    <a:pt x="244" y="1"/>
                  </a:cubicBez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7884;p132">
              <a:extLst>
                <a:ext uri="{FF2B5EF4-FFF2-40B4-BE49-F238E27FC236}">
                  <a16:creationId xmlns:a16="http://schemas.microsoft.com/office/drawing/2014/main" id="{1ACF4DFC-9FAF-D7A1-52AC-22FCCFB56759}"/>
                </a:ext>
              </a:extLst>
            </p:cNvPr>
            <p:cNvSpPr/>
            <p:nvPr/>
          </p:nvSpPr>
          <p:spPr>
            <a:xfrm>
              <a:off x="7050045" y="3009017"/>
              <a:ext cx="29632" cy="73402"/>
            </a:xfrm>
            <a:custGeom>
              <a:avLst/>
              <a:gdLst/>
              <a:ahLst/>
              <a:cxnLst/>
              <a:rect l="l" t="t" r="r" b="b"/>
              <a:pathLst>
                <a:path w="1643" h="4070" extrusionOk="0">
                  <a:moveTo>
                    <a:pt x="579" y="0"/>
                  </a:moveTo>
                  <a:lnTo>
                    <a:pt x="579" y="0"/>
                  </a:lnTo>
                  <a:cubicBezTo>
                    <a:pt x="1034" y="821"/>
                    <a:pt x="1247" y="1672"/>
                    <a:pt x="1278" y="2553"/>
                  </a:cubicBezTo>
                  <a:cubicBezTo>
                    <a:pt x="1278" y="2766"/>
                    <a:pt x="1278" y="3009"/>
                    <a:pt x="1247" y="3222"/>
                  </a:cubicBezTo>
                  <a:cubicBezTo>
                    <a:pt x="1217" y="3404"/>
                    <a:pt x="1156" y="3647"/>
                    <a:pt x="1065" y="3739"/>
                  </a:cubicBezTo>
                  <a:cubicBezTo>
                    <a:pt x="1039" y="3777"/>
                    <a:pt x="982" y="3794"/>
                    <a:pt x="910" y="3794"/>
                  </a:cubicBezTo>
                  <a:cubicBezTo>
                    <a:pt x="811" y="3794"/>
                    <a:pt x="684" y="3761"/>
                    <a:pt x="579" y="3708"/>
                  </a:cubicBezTo>
                  <a:cubicBezTo>
                    <a:pt x="366" y="3617"/>
                    <a:pt x="183" y="3496"/>
                    <a:pt x="1" y="3374"/>
                  </a:cubicBezTo>
                  <a:lnTo>
                    <a:pt x="1" y="3374"/>
                  </a:lnTo>
                  <a:cubicBezTo>
                    <a:pt x="123" y="3556"/>
                    <a:pt x="305" y="3739"/>
                    <a:pt x="487" y="3860"/>
                  </a:cubicBezTo>
                  <a:cubicBezTo>
                    <a:pt x="579" y="3951"/>
                    <a:pt x="700" y="4012"/>
                    <a:pt x="822" y="4043"/>
                  </a:cubicBezTo>
                  <a:cubicBezTo>
                    <a:pt x="876" y="4056"/>
                    <a:pt x="936" y="4070"/>
                    <a:pt x="1003" y="4070"/>
                  </a:cubicBezTo>
                  <a:cubicBezTo>
                    <a:pt x="1085" y="4070"/>
                    <a:pt x="1177" y="4049"/>
                    <a:pt x="1278" y="3982"/>
                  </a:cubicBezTo>
                  <a:cubicBezTo>
                    <a:pt x="1399" y="3860"/>
                    <a:pt x="1430" y="3739"/>
                    <a:pt x="1490" y="3617"/>
                  </a:cubicBezTo>
                  <a:cubicBezTo>
                    <a:pt x="1521" y="3496"/>
                    <a:pt x="1582" y="3374"/>
                    <a:pt x="1582" y="3252"/>
                  </a:cubicBezTo>
                  <a:cubicBezTo>
                    <a:pt x="1642" y="3009"/>
                    <a:pt x="1642" y="2796"/>
                    <a:pt x="1642" y="2553"/>
                  </a:cubicBezTo>
                  <a:cubicBezTo>
                    <a:pt x="1612" y="2067"/>
                    <a:pt x="1521" y="1611"/>
                    <a:pt x="1369" y="1155"/>
                  </a:cubicBezTo>
                  <a:cubicBezTo>
                    <a:pt x="1186" y="730"/>
                    <a:pt x="913" y="304"/>
                    <a:pt x="579" y="0"/>
                  </a:cubicBez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7885;p132">
              <a:extLst>
                <a:ext uri="{FF2B5EF4-FFF2-40B4-BE49-F238E27FC236}">
                  <a16:creationId xmlns:a16="http://schemas.microsoft.com/office/drawing/2014/main" id="{5DCA8522-9C05-887E-88B4-C7BACD785AE6}"/>
                </a:ext>
              </a:extLst>
            </p:cNvPr>
            <p:cNvSpPr/>
            <p:nvPr/>
          </p:nvSpPr>
          <p:spPr>
            <a:xfrm>
              <a:off x="7349371" y="2964470"/>
              <a:ext cx="183849" cy="148338"/>
            </a:xfrm>
            <a:custGeom>
              <a:avLst/>
              <a:gdLst/>
              <a:ahLst/>
              <a:cxnLst/>
              <a:rect l="l" t="t" r="r" b="b"/>
              <a:pathLst>
                <a:path w="10194" h="8225" extrusionOk="0">
                  <a:moveTo>
                    <a:pt x="6906" y="1"/>
                  </a:moveTo>
                  <a:cubicBezTo>
                    <a:pt x="6797" y="1"/>
                    <a:pt x="6683" y="3"/>
                    <a:pt x="6566" y="8"/>
                  </a:cubicBezTo>
                  <a:cubicBezTo>
                    <a:pt x="2918" y="190"/>
                    <a:pt x="0" y="5631"/>
                    <a:pt x="1155" y="6817"/>
                  </a:cubicBezTo>
                  <a:cubicBezTo>
                    <a:pt x="1395" y="7063"/>
                    <a:pt x="1576" y="7160"/>
                    <a:pt x="1711" y="7160"/>
                  </a:cubicBezTo>
                  <a:cubicBezTo>
                    <a:pt x="2074" y="7160"/>
                    <a:pt x="2113" y="6464"/>
                    <a:pt x="2108" y="6084"/>
                  </a:cubicBezTo>
                  <a:lnTo>
                    <a:pt x="2108" y="6084"/>
                  </a:lnTo>
                  <a:cubicBezTo>
                    <a:pt x="2142" y="6566"/>
                    <a:pt x="2289" y="7631"/>
                    <a:pt x="2918" y="7911"/>
                  </a:cubicBezTo>
                  <a:cubicBezTo>
                    <a:pt x="2978" y="7937"/>
                    <a:pt x="3034" y="7949"/>
                    <a:pt x="3086" y="7949"/>
                  </a:cubicBezTo>
                  <a:cubicBezTo>
                    <a:pt x="3769" y="7949"/>
                    <a:pt x="3769" y="5874"/>
                    <a:pt x="3769" y="5874"/>
                  </a:cubicBezTo>
                  <a:cubicBezTo>
                    <a:pt x="3769" y="5874"/>
                    <a:pt x="3982" y="8002"/>
                    <a:pt x="4833" y="8215"/>
                  </a:cubicBezTo>
                  <a:cubicBezTo>
                    <a:pt x="4861" y="8222"/>
                    <a:pt x="4888" y="8225"/>
                    <a:pt x="4914" y="8225"/>
                  </a:cubicBezTo>
                  <a:cubicBezTo>
                    <a:pt x="5695" y="8225"/>
                    <a:pt x="5410" y="5206"/>
                    <a:pt x="5410" y="5206"/>
                  </a:cubicBezTo>
                  <a:cubicBezTo>
                    <a:pt x="5410" y="5206"/>
                    <a:pt x="9757" y="3868"/>
                    <a:pt x="9909" y="2136"/>
                  </a:cubicBezTo>
                  <a:cubicBezTo>
                    <a:pt x="9909" y="2136"/>
                    <a:pt x="10194" y="1"/>
                    <a:pt x="6906" y="1"/>
                  </a:cubicBezTo>
                  <a:close/>
                </a:path>
              </a:pathLst>
            </a:custGeom>
            <a:solidFill>
              <a:srgbClr val="D38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7886;p132">
              <a:extLst>
                <a:ext uri="{FF2B5EF4-FFF2-40B4-BE49-F238E27FC236}">
                  <a16:creationId xmlns:a16="http://schemas.microsoft.com/office/drawing/2014/main" id="{62A4B013-96AB-7864-1454-009F878D101D}"/>
                </a:ext>
              </a:extLst>
            </p:cNvPr>
            <p:cNvSpPr/>
            <p:nvPr/>
          </p:nvSpPr>
          <p:spPr>
            <a:xfrm>
              <a:off x="7387191" y="3040794"/>
              <a:ext cx="80057" cy="75152"/>
            </a:xfrm>
            <a:custGeom>
              <a:avLst/>
              <a:gdLst/>
              <a:ahLst/>
              <a:cxnLst/>
              <a:rect l="l" t="t" r="r" b="b"/>
              <a:pathLst>
                <a:path w="4439" h="4167" extrusionOk="0">
                  <a:moveTo>
                    <a:pt x="1551" y="1"/>
                  </a:moveTo>
                  <a:lnTo>
                    <a:pt x="1490" y="1612"/>
                  </a:lnTo>
                  <a:cubicBezTo>
                    <a:pt x="1459" y="2098"/>
                    <a:pt x="1399" y="2615"/>
                    <a:pt x="1247" y="3041"/>
                  </a:cubicBezTo>
                  <a:cubicBezTo>
                    <a:pt x="1186" y="3253"/>
                    <a:pt x="1064" y="3466"/>
                    <a:pt x="912" y="3527"/>
                  </a:cubicBezTo>
                  <a:cubicBezTo>
                    <a:pt x="851" y="3527"/>
                    <a:pt x="791" y="3527"/>
                    <a:pt x="699" y="3466"/>
                  </a:cubicBezTo>
                  <a:cubicBezTo>
                    <a:pt x="639" y="3405"/>
                    <a:pt x="578" y="3314"/>
                    <a:pt x="517" y="3223"/>
                  </a:cubicBezTo>
                  <a:cubicBezTo>
                    <a:pt x="304" y="2797"/>
                    <a:pt x="244" y="2311"/>
                    <a:pt x="183" y="1825"/>
                  </a:cubicBezTo>
                  <a:cubicBezTo>
                    <a:pt x="122" y="1308"/>
                    <a:pt x="122" y="822"/>
                    <a:pt x="244" y="335"/>
                  </a:cubicBezTo>
                  <a:lnTo>
                    <a:pt x="244" y="335"/>
                  </a:lnTo>
                  <a:cubicBezTo>
                    <a:pt x="122" y="548"/>
                    <a:pt x="92" y="822"/>
                    <a:pt x="61" y="1065"/>
                  </a:cubicBezTo>
                  <a:cubicBezTo>
                    <a:pt x="31" y="1308"/>
                    <a:pt x="0" y="1582"/>
                    <a:pt x="0" y="1825"/>
                  </a:cubicBezTo>
                  <a:cubicBezTo>
                    <a:pt x="0" y="2341"/>
                    <a:pt x="61" y="2858"/>
                    <a:pt x="274" y="3344"/>
                  </a:cubicBezTo>
                  <a:cubicBezTo>
                    <a:pt x="335" y="3466"/>
                    <a:pt x="395" y="3588"/>
                    <a:pt x="517" y="3709"/>
                  </a:cubicBezTo>
                  <a:cubicBezTo>
                    <a:pt x="617" y="3784"/>
                    <a:pt x="758" y="3839"/>
                    <a:pt x="907" y="3839"/>
                  </a:cubicBezTo>
                  <a:cubicBezTo>
                    <a:pt x="939" y="3839"/>
                    <a:pt x="971" y="3836"/>
                    <a:pt x="1003" y="3831"/>
                  </a:cubicBezTo>
                  <a:cubicBezTo>
                    <a:pt x="1186" y="3770"/>
                    <a:pt x="1307" y="3648"/>
                    <a:pt x="1399" y="3527"/>
                  </a:cubicBezTo>
                  <a:cubicBezTo>
                    <a:pt x="1459" y="3405"/>
                    <a:pt x="1520" y="3284"/>
                    <a:pt x="1581" y="3162"/>
                  </a:cubicBezTo>
                  <a:cubicBezTo>
                    <a:pt x="1635" y="3017"/>
                    <a:pt x="1679" y="2869"/>
                    <a:pt x="1714" y="2719"/>
                  </a:cubicBezTo>
                  <a:lnTo>
                    <a:pt x="1714" y="2719"/>
                  </a:lnTo>
                  <a:cubicBezTo>
                    <a:pt x="1756" y="2856"/>
                    <a:pt x="1803" y="2994"/>
                    <a:pt x="1854" y="3132"/>
                  </a:cubicBezTo>
                  <a:cubicBezTo>
                    <a:pt x="1946" y="3375"/>
                    <a:pt x="2037" y="3618"/>
                    <a:pt x="2189" y="3831"/>
                  </a:cubicBezTo>
                  <a:cubicBezTo>
                    <a:pt x="2250" y="3952"/>
                    <a:pt x="2341" y="4074"/>
                    <a:pt x="2523" y="4135"/>
                  </a:cubicBezTo>
                  <a:cubicBezTo>
                    <a:pt x="2575" y="4157"/>
                    <a:pt x="2627" y="4167"/>
                    <a:pt x="2677" y="4167"/>
                  </a:cubicBezTo>
                  <a:cubicBezTo>
                    <a:pt x="2833" y="4167"/>
                    <a:pt x="2971" y="4075"/>
                    <a:pt x="3040" y="3983"/>
                  </a:cubicBezTo>
                  <a:cubicBezTo>
                    <a:pt x="3253" y="3740"/>
                    <a:pt x="3283" y="3466"/>
                    <a:pt x="3313" y="3223"/>
                  </a:cubicBezTo>
                  <a:cubicBezTo>
                    <a:pt x="3374" y="2980"/>
                    <a:pt x="3374" y="2706"/>
                    <a:pt x="3405" y="2463"/>
                  </a:cubicBezTo>
                  <a:cubicBezTo>
                    <a:pt x="3405" y="1992"/>
                    <a:pt x="3405" y="1493"/>
                    <a:pt x="3377" y="1021"/>
                  </a:cubicBezTo>
                  <a:lnTo>
                    <a:pt x="3377" y="1021"/>
                  </a:lnTo>
                  <a:cubicBezTo>
                    <a:pt x="3731" y="873"/>
                    <a:pt x="4084" y="725"/>
                    <a:pt x="4438" y="548"/>
                  </a:cubicBezTo>
                  <a:lnTo>
                    <a:pt x="4438" y="548"/>
                  </a:lnTo>
                  <a:cubicBezTo>
                    <a:pt x="4043" y="670"/>
                    <a:pt x="3678" y="791"/>
                    <a:pt x="3283" y="913"/>
                  </a:cubicBezTo>
                  <a:lnTo>
                    <a:pt x="3253" y="913"/>
                  </a:lnTo>
                  <a:lnTo>
                    <a:pt x="3253" y="974"/>
                  </a:lnTo>
                  <a:cubicBezTo>
                    <a:pt x="3222" y="1460"/>
                    <a:pt x="3192" y="1946"/>
                    <a:pt x="3161" y="2433"/>
                  </a:cubicBezTo>
                  <a:cubicBezTo>
                    <a:pt x="3131" y="2676"/>
                    <a:pt x="3101" y="2919"/>
                    <a:pt x="3040" y="3162"/>
                  </a:cubicBezTo>
                  <a:cubicBezTo>
                    <a:pt x="2979" y="3375"/>
                    <a:pt x="2918" y="3618"/>
                    <a:pt x="2797" y="3770"/>
                  </a:cubicBezTo>
                  <a:cubicBezTo>
                    <a:pt x="2761" y="3806"/>
                    <a:pt x="2736" y="3820"/>
                    <a:pt x="2715" y="3820"/>
                  </a:cubicBezTo>
                  <a:cubicBezTo>
                    <a:pt x="2700" y="3820"/>
                    <a:pt x="2688" y="3813"/>
                    <a:pt x="2675" y="3800"/>
                  </a:cubicBezTo>
                  <a:cubicBezTo>
                    <a:pt x="2614" y="3800"/>
                    <a:pt x="2554" y="3709"/>
                    <a:pt x="2493" y="3618"/>
                  </a:cubicBezTo>
                  <a:cubicBezTo>
                    <a:pt x="2371" y="3436"/>
                    <a:pt x="2280" y="3223"/>
                    <a:pt x="2189" y="3010"/>
                  </a:cubicBezTo>
                  <a:cubicBezTo>
                    <a:pt x="2037" y="2554"/>
                    <a:pt x="1946" y="2068"/>
                    <a:pt x="1854" y="1582"/>
                  </a:cubicBezTo>
                  <a:lnTo>
                    <a:pt x="1551" y="1"/>
                  </a:ln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7887;p132">
              <a:extLst>
                <a:ext uri="{FF2B5EF4-FFF2-40B4-BE49-F238E27FC236}">
                  <a16:creationId xmlns:a16="http://schemas.microsoft.com/office/drawing/2014/main" id="{ACE3140C-6C78-DEC0-DAD0-EC31F0A02278}"/>
                </a:ext>
              </a:extLst>
            </p:cNvPr>
            <p:cNvSpPr/>
            <p:nvPr/>
          </p:nvSpPr>
          <p:spPr>
            <a:xfrm>
              <a:off x="7363619" y="3035330"/>
              <a:ext cx="25772" cy="60309"/>
            </a:xfrm>
            <a:custGeom>
              <a:avLst/>
              <a:gdLst/>
              <a:ahLst/>
              <a:cxnLst/>
              <a:rect l="l" t="t" r="r" b="b"/>
              <a:pathLst>
                <a:path w="1429" h="3344" extrusionOk="0">
                  <a:moveTo>
                    <a:pt x="730" y="0"/>
                  </a:moveTo>
                  <a:cubicBezTo>
                    <a:pt x="456" y="274"/>
                    <a:pt x="274" y="638"/>
                    <a:pt x="152" y="1003"/>
                  </a:cubicBezTo>
                  <a:cubicBezTo>
                    <a:pt x="31" y="1398"/>
                    <a:pt x="0" y="1793"/>
                    <a:pt x="31" y="2219"/>
                  </a:cubicBezTo>
                  <a:cubicBezTo>
                    <a:pt x="61" y="2401"/>
                    <a:pt x="92" y="2614"/>
                    <a:pt x="183" y="2827"/>
                  </a:cubicBezTo>
                  <a:cubicBezTo>
                    <a:pt x="274" y="3009"/>
                    <a:pt x="395" y="3222"/>
                    <a:pt x="669" y="3313"/>
                  </a:cubicBezTo>
                  <a:cubicBezTo>
                    <a:pt x="718" y="3334"/>
                    <a:pt x="771" y="3344"/>
                    <a:pt x="826" y="3344"/>
                  </a:cubicBezTo>
                  <a:cubicBezTo>
                    <a:pt x="1012" y="3344"/>
                    <a:pt x="1214" y="3234"/>
                    <a:pt x="1307" y="3070"/>
                  </a:cubicBezTo>
                  <a:cubicBezTo>
                    <a:pt x="1399" y="2857"/>
                    <a:pt x="1429" y="2675"/>
                    <a:pt x="1399" y="2462"/>
                  </a:cubicBezTo>
                  <a:lnTo>
                    <a:pt x="1399" y="2462"/>
                  </a:lnTo>
                  <a:cubicBezTo>
                    <a:pt x="1338" y="2644"/>
                    <a:pt x="1247" y="2827"/>
                    <a:pt x="1155" y="2948"/>
                  </a:cubicBezTo>
                  <a:cubicBezTo>
                    <a:pt x="1074" y="3029"/>
                    <a:pt x="980" y="3070"/>
                    <a:pt x="890" y="3070"/>
                  </a:cubicBezTo>
                  <a:cubicBezTo>
                    <a:pt x="845" y="3070"/>
                    <a:pt x="801" y="3060"/>
                    <a:pt x="760" y="3040"/>
                  </a:cubicBezTo>
                  <a:cubicBezTo>
                    <a:pt x="639" y="2979"/>
                    <a:pt x="578" y="2857"/>
                    <a:pt x="517" y="2675"/>
                  </a:cubicBezTo>
                  <a:cubicBezTo>
                    <a:pt x="456" y="2523"/>
                    <a:pt x="426" y="2340"/>
                    <a:pt x="395" y="2188"/>
                  </a:cubicBezTo>
                  <a:cubicBezTo>
                    <a:pt x="365" y="1824"/>
                    <a:pt x="395" y="1459"/>
                    <a:pt x="456" y="1094"/>
                  </a:cubicBezTo>
                  <a:cubicBezTo>
                    <a:pt x="487" y="730"/>
                    <a:pt x="608" y="365"/>
                    <a:pt x="730" y="0"/>
                  </a:cubicBez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7888;p132">
              <a:extLst>
                <a:ext uri="{FF2B5EF4-FFF2-40B4-BE49-F238E27FC236}">
                  <a16:creationId xmlns:a16="http://schemas.microsoft.com/office/drawing/2014/main" id="{5C0B51C1-0713-F16C-C1D6-2231AC5861E3}"/>
                </a:ext>
              </a:extLst>
            </p:cNvPr>
            <p:cNvSpPr/>
            <p:nvPr/>
          </p:nvSpPr>
          <p:spPr>
            <a:xfrm>
              <a:off x="8037894" y="2967428"/>
              <a:ext cx="190269" cy="183218"/>
            </a:xfrm>
            <a:custGeom>
              <a:avLst/>
              <a:gdLst/>
              <a:ahLst/>
              <a:cxnLst/>
              <a:rect l="l" t="t" r="r" b="b"/>
              <a:pathLst>
                <a:path w="10550" h="10159" extrusionOk="0">
                  <a:moveTo>
                    <a:pt x="5608" y="1"/>
                  </a:moveTo>
                  <a:cubicBezTo>
                    <a:pt x="1906" y="1"/>
                    <a:pt x="0" y="4130"/>
                    <a:pt x="0" y="4130"/>
                  </a:cubicBezTo>
                  <a:cubicBezTo>
                    <a:pt x="433" y="4606"/>
                    <a:pt x="904" y="4788"/>
                    <a:pt x="1370" y="4788"/>
                  </a:cubicBezTo>
                  <a:cubicBezTo>
                    <a:pt x="2867" y="4788"/>
                    <a:pt x="4316" y="2915"/>
                    <a:pt x="4316" y="2914"/>
                  </a:cubicBezTo>
                  <a:lnTo>
                    <a:pt x="4316" y="2914"/>
                  </a:lnTo>
                  <a:cubicBezTo>
                    <a:pt x="4316" y="2915"/>
                    <a:pt x="1581" y="9540"/>
                    <a:pt x="3648" y="10087"/>
                  </a:cubicBezTo>
                  <a:cubicBezTo>
                    <a:pt x="3840" y="10135"/>
                    <a:pt x="4030" y="10158"/>
                    <a:pt x="4217" y="10158"/>
                  </a:cubicBezTo>
                  <a:cubicBezTo>
                    <a:pt x="7938" y="10158"/>
                    <a:pt x="10549" y="1104"/>
                    <a:pt x="6961" y="178"/>
                  </a:cubicBezTo>
                  <a:cubicBezTo>
                    <a:pt x="6486" y="56"/>
                    <a:pt x="6035" y="1"/>
                    <a:pt x="5608" y="1"/>
                  </a:cubicBezTo>
                  <a:close/>
                </a:path>
              </a:pathLst>
            </a:custGeom>
            <a:solidFill>
              <a:srgbClr val="E88B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7889;p132">
              <a:extLst>
                <a:ext uri="{FF2B5EF4-FFF2-40B4-BE49-F238E27FC236}">
                  <a16:creationId xmlns:a16="http://schemas.microsoft.com/office/drawing/2014/main" id="{F88E7639-377F-2F4F-5F09-68F1D69AED1B}"/>
                </a:ext>
              </a:extLst>
            </p:cNvPr>
            <p:cNvSpPr/>
            <p:nvPr/>
          </p:nvSpPr>
          <p:spPr>
            <a:xfrm>
              <a:off x="8087219" y="3085756"/>
              <a:ext cx="45520" cy="60670"/>
            </a:xfrm>
            <a:custGeom>
              <a:avLst/>
              <a:gdLst/>
              <a:ahLst/>
              <a:cxnLst/>
              <a:rect l="l" t="t" r="r" b="b"/>
              <a:pathLst>
                <a:path w="2524" h="3364" extrusionOk="0">
                  <a:moveTo>
                    <a:pt x="426" y="0"/>
                  </a:moveTo>
                  <a:cubicBezTo>
                    <a:pt x="244" y="578"/>
                    <a:pt x="122" y="1155"/>
                    <a:pt x="31" y="1763"/>
                  </a:cubicBezTo>
                  <a:cubicBezTo>
                    <a:pt x="1" y="2067"/>
                    <a:pt x="1" y="2371"/>
                    <a:pt x="31" y="2706"/>
                  </a:cubicBezTo>
                  <a:cubicBezTo>
                    <a:pt x="61" y="2858"/>
                    <a:pt x="92" y="3010"/>
                    <a:pt x="183" y="3192"/>
                  </a:cubicBezTo>
                  <a:cubicBezTo>
                    <a:pt x="244" y="3253"/>
                    <a:pt x="244" y="3283"/>
                    <a:pt x="335" y="3314"/>
                  </a:cubicBezTo>
                  <a:cubicBezTo>
                    <a:pt x="371" y="3349"/>
                    <a:pt x="427" y="3364"/>
                    <a:pt x="480" y="3364"/>
                  </a:cubicBezTo>
                  <a:cubicBezTo>
                    <a:pt x="517" y="3364"/>
                    <a:pt x="553" y="3357"/>
                    <a:pt x="578" y="3344"/>
                  </a:cubicBezTo>
                  <a:cubicBezTo>
                    <a:pt x="700" y="3314"/>
                    <a:pt x="761" y="3253"/>
                    <a:pt x="852" y="3192"/>
                  </a:cubicBezTo>
                  <a:cubicBezTo>
                    <a:pt x="1308" y="2736"/>
                    <a:pt x="1581" y="2189"/>
                    <a:pt x="1855" y="1672"/>
                  </a:cubicBezTo>
                  <a:cubicBezTo>
                    <a:pt x="2128" y="1125"/>
                    <a:pt x="2341" y="578"/>
                    <a:pt x="2524" y="0"/>
                  </a:cubicBezTo>
                  <a:lnTo>
                    <a:pt x="2524" y="0"/>
                  </a:lnTo>
                  <a:cubicBezTo>
                    <a:pt x="2220" y="517"/>
                    <a:pt x="1885" y="1003"/>
                    <a:pt x="1581" y="1520"/>
                  </a:cubicBezTo>
                  <a:cubicBezTo>
                    <a:pt x="1429" y="1763"/>
                    <a:pt x="1277" y="2037"/>
                    <a:pt x="1125" y="2250"/>
                  </a:cubicBezTo>
                  <a:cubicBezTo>
                    <a:pt x="943" y="2493"/>
                    <a:pt x="791" y="2736"/>
                    <a:pt x="609" y="2918"/>
                  </a:cubicBezTo>
                  <a:cubicBezTo>
                    <a:pt x="548" y="2949"/>
                    <a:pt x="487" y="2979"/>
                    <a:pt x="487" y="2979"/>
                  </a:cubicBezTo>
                  <a:cubicBezTo>
                    <a:pt x="457" y="2918"/>
                    <a:pt x="396" y="2766"/>
                    <a:pt x="396" y="2645"/>
                  </a:cubicBezTo>
                  <a:cubicBezTo>
                    <a:pt x="335" y="2371"/>
                    <a:pt x="335" y="2067"/>
                    <a:pt x="335" y="1794"/>
                  </a:cubicBezTo>
                  <a:cubicBezTo>
                    <a:pt x="365" y="1186"/>
                    <a:pt x="396" y="608"/>
                    <a:pt x="426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7890;p132">
              <a:extLst>
                <a:ext uri="{FF2B5EF4-FFF2-40B4-BE49-F238E27FC236}">
                  <a16:creationId xmlns:a16="http://schemas.microsoft.com/office/drawing/2014/main" id="{E42497EE-5EB8-44D9-3F65-133315D70E33}"/>
                </a:ext>
              </a:extLst>
            </p:cNvPr>
            <p:cNvSpPr/>
            <p:nvPr/>
          </p:nvSpPr>
          <p:spPr>
            <a:xfrm>
              <a:off x="8100385" y="3096162"/>
              <a:ext cx="58668" cy="56846"/>
            </a:xfrm>
            <a:custGeom>
              <a:avLst/>
              <a:gdLst/>
              <a:ahLst/>
              <a:cxnLst/>
              <a:rect l="l" t="t" r="r" b="b"/>
              <a:pathLst>
                <a:path w="3253" h="3152" extrusionOk="0">
                  <a:moveTo>
                    <a:pt x="3253" y="1"/>
                  </a:moveTo>
                  <a:cubicBezTo>
                    <a:pt x="3070" y="366"/>
                    <a:pt x="2827" y="700"/>
                    <a:pt x="2584" y="1034"/>
                  </a:cubicBezTo>
                  <a:cubicBezTo>
                    <a:pt x="2341" y="1338"/>
                    <a:pt x="2097" y="1673"/>
                    <a:pt x="1824" y="1977"/>
                  </a:cubicBezTo>
                  <a:cubicBezTo>
                    <a:pt x="1550" y="2281"/>
                    <a:pt x="1277" y="2615"/>
                    <a:pt x="1003" y="2828"/>
                  </a:cubicBezTo>
                  <a:cubicBezTo>
                    <a:pt x="903" y="2895"/>
                    <a:pt x="774" y="2929"/>
                    <a:pt x="639" y="2929"/>
                  </a:cubicBezTo>
                  <a:cubicBezTo>
                    <a:pt x="406" y="2929"/>
                    <a:pt x="154" y="2827"/>
                    <a:pt x="0" y="2615"/>
                  </a:cubicBezTo>
                  <a:lnTo>
                    <a:pt x="0" y="2615"/>
                  </a:lnTo>
                  <a:cubicBezTo>
                    <a:pt x="61" y="2797"/>
                    <a:pt x="213" y="3010"/>
                    <a:pt x="426" y="3071"/>
                  </a:cubicBezTo>
                  <a:cubicBezTo>
                    <a:pt x="540" y="3120"/>
                    <a:pt x="662" y="3151"/>
                    <a:pt x="789" y="3151"/>
                  </a:cubicBezTo>
                  <a:cubicBezTo>
                    <a:pt x="899" y="3151"/>
                    <a:pt x="1012" y="3127"/>
                    <a:pt x="1125" y="3071"/>
                  </a:cubicBezTo>
                  <a:cubicBezTo>
                    <a:pt x="1550" y="2858"/>
                    <a:pt x="1824" y="2554"/>
                    <a:pt x="2097" y="2220"/>
                  </a:cubicBezTo>
                  <a:cubicBezTo>
                    <a:pt x="2371" y="1885"/>
                    <a:pt x="2614" y="1551"/>
                    <a:pt x="2827" y="1186"/>
                  </a:cubicBezTo>
                  <a:cubicBezTo>
                    <a:pt x="3040" y="822"/>
                    <a:pt x="3222" y="426"/>
                    <a:pt x="3253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7891;p132">
              <a:extLst>
                <a:ext uri="{FF2B5EF4-FFF2-40B4-BE49-F238E27FC236}">
                  <a16:creationId xmlns:a16="http://schemas.microsoft.com/office/drawing/2014/main" id="{ABF70098-8D1F-8B31-4A4C-6A7E26E60173}"/>
                </a:ext>
              </a:extLst>
            </p:cNvPr>
            <p:cNvSpPr/>
            <p:nvPr/>
          </p:nvSpPr>
          <p:spPr>
            <a:xfrm>
              <a:off x="8033493" y="3004075"/>
              <a:ext cx="63068" cy="52843"/>
            </a:xfrm>
            <a:custGeom>
              <a:avLst/>
              <a:gdLst/>
              <a:ahLst/>
              <a:cxnLst/>
              <a:rect l="l" t="t" r="r" b="b"/>
              <a:pathLst>
                <a:path w="3497" h="2930" extrusionOk="0">
                  <a:moveTo>
                    <a:pt x="1825" y="0"/>
                  </a:moveTo>
                  <a:lnTo>
                    <a:pt x="1825" y="0"/>
                  </a:lnTo>
                  <a:cubicBezTo>
                    <a:pt x="1369" y="304"/>
                    <a:pt x="943" y="639"/>
                    <a:pt x="578" y="1064"/>
                  </a:cubicBezTo>
                  <a:cubicBezTo>
                    <a:pt x="396" y="1277"/>
                    <a:pt x="214" y="1490"/>
                    <a:pt x="92" y="1794"/>
                  </a:cubicBezTo>
                  <a:cubicBezTo>
                    <a:pt x="62" y="1946"/>
                    <a:pt x="1" y="2128"/>
                    <a:pt x="92" y="2311"/>
                  </a:cubicBezTo>
                  <a:cubicBezTo>
                    <a:pt x="153" y="2493"/>
                    <a:pt x="305" y="2614"/>
                    <a:pt x="426" y="2706"/>
                  </a:cubicBezTo>
                  <a:cubicBezTo>
                    <a:pt x="707" y="2868"/>
                    <a:pt x="994" y="2930"/>
                    <a:pt x="1279" y="2930"/>
                  </a:cubicBezTo>
                  <a:cubicBezTo>
                    <a:pt x="1580" y="2930"/>
                    <a:pt x="1877" y="2860"/>
                    <a:pt x="2159" y="2766"/>
                  </a:cubicBezTo>
                  <a:cubicBezTo>
                    <a:pt x="2676" y="2584"/>
                    <a:pt x="3162" y="2250"/>
                    <a:pt x="3496" y="1824"/>
                  </a:cubicBezTo>
                  <a:lnTo>
                    <a:pt x="3496" y="1824"/>
                  </a:lnTo>
                  <a:cubicBezTo>
                    <a:pt x="3040" y="2128"/>
                    <a:pt x="2554" y="2371"/>
                    <a:pt x="2068" y="2493"/>
                  </a:cubicBezTo>
                  <a:cubicBezTo>
                    <a:pt x="1866" y="2543"/>
                    <a:pt x="1649" y="2573"/>
                    <a:pt x="1438" y="2573"/>
                  </a:cubicBezTo>
                  <a:cubicBezTo>
                    <a:pt x="1140" y="2573"/>
                    <a:pt x="853" y="2514"/>
                    <a:pt x="639" y="2371"/>
                  </a:cubicBezTo>
                  <a:cubicBezTo>
                    <a:pt x="548" y="2341"/>
                    <a:pt x="457" y="2250"/>
                    <a:pt x="426" y="2159"/>
                  </a:cubicBezTo>
                  <a:cubicBezTo>
                    <a:pt x="396" y="2128"/>
                    <a:pt x="426" y="2007"/>
                    <a:pt x="457" y="1915"/>
                  </a:cubicBezTo>
                  <a:cubicBezTo>
                    <a:pt x="518" y="1672"/>
                    <a:pt x="670" y="1459"/>
                    <a:pt x="822" y="1247"/>
                  </a:cubicBezTo>
                  <a:cubicBezTo>
                    <a:pt x="1126" y="821"/>
                    <a:pt x="1460" y="396"/>
                    <a:pt x="1825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7892;p132">
              <a:extLst>
                <a:ext uri="{FF2B5EF4-FFF2-40B4-BE49-F238E27FC236}">
                  <a16:creationId xmlns:a16="http://schemas.microsoft.com/office/drawing/2014/main" id="{24FDC897-99B1-A908-8D24-64310B195314}"/>
                </a:ext>
              </a:extLst>
            </p:cNvPr>
            <p:cNvSpPr/>
            <p:nvPr/>
          </p:nvSpPr>
          <p:spPr>
            <a:xfrm>
              <a:off x="6653233" y="2404266"/>
              <a:ext cx="102980" cy="56792"/>
            </a:xfrm>
            <a:custGeom>
              <a:avLst/>
              <a:gdLst/>
              <a:ahLst/>
              <a:cxnLst/>
              <a:rect l="l" t="t" r="r" b="b"/>
              <a:pathLst>
                <a:path w="5710" h="3149" extrusionOk="0">
                  <a:moveTo>
                    <a:pt x="5358" y="1"/>
                  </a:moveTo>
                  <a:cubicBezTo>
                    <a:pt x="5248" y="1"/>
                    <a:pt x="5143" y="57"/>
                    <a:pt x="5107" y="188"/>
                  </a:cubicBezTo>
                  <a:cubicBezTo>
                    <a:pt x="4712" y="2103"/>
                    <a:pt x="2554" y="2559"/>
                    <a:pt x="882" y="2559"/>
                  </a:cubicBezTo>
                  <a:lnTo>
                    <a:pt x="335" y="2559"/>
                  </a:lnTo>
                  <a:cubicBezTo>
                    <a:pt x="326" y="2558"/>
                    <a:pt x="317" y="2558"/>
                    <a:pt x="308" y="2558"/>
                  </a:cubicBezTo>
                  <a:cubicBezTo>
                    <a:pt x="1" y="2558"/>
                    <a:pt x="9" y="3077"/>
                    <a:pt x="335" y="3136"/>
                  </a:cubicBezTo>
                  <a:cubicBezTo>
                    <a:pt x="481" y="3144"/>
                    <a:pt x="628" y="3148"/>
                    <a:pt x="775" y="3148"/>
                  </a:cubicBezTo>
                  <a:cubicBezTo>
                    <a:pt x="1175" y="3148"/>
                    <a:pt x="1576" y="3120"/>
                    <a:pt x="1976" y="3076"/>
                  </a:cubicBezTo>
                  <a:cubicBezTo>
                    <a:pt x="2979" y="2954"/>
                    <a:pt x="4013" y="2650"/>
                    <a:pt x="4773" y="1951"/>
                  </a:cubicBezTo>
                  <a:cubicBezTo>
                    <a:pt x="5229" y="1525"/>
                    <a:pt x="5532" y="978"/>
                    <a:pt x="5654" y="340"/>
                  </a:cubicBezTo>
                  <a:cubicBezTo>
                    <a:pt x="5710" y="137"/>
                    <a:pt x="5529" y="1"/>
                    <a:pt x="53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9" name="Google Shape;709;p54"/>
          <p:cNvSpPr txBox="1">
            <a:spLocks noGrp="1"/>
          </p:cNvSpPr>
          <p:nvPr>
            <p:ph type="subTitle" idx="1"/>
          </p:nvPr>
        </p:nvSpPr>
        <p:spPr>
          <a:xfrm>
            <a:off x="3639738" y="3497228"/>
            <a:ext cx="2085300" cy="48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trick Hand" panose="00000500000000000000" pitchFamily="2" charset="0"/>
                <a:hlinkClick r:id="rId3" action="ppaction://hlinksldjump"/>
              </a:rPr>
              <a:t>Start!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trick Hand" panose="00000500000000000000" pitchFamily="2" charset="0"/>
              <a:hlinkClick r:id="rId3" action="ppaction://hlinksldjump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57"/>
          <p:cNvSpPr/>
          <p:nvPr/>
        </p:nvSpPr>
        <p:spPr>
          <a:xfrm>
            <a:off x="-54725" y="720283"/>
            <a:ext cx="1211396" cy="966953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7" name="Google Shape;827;p57"/>
          <p:cNvSpPr/>
          <p:nvPr/>
        </p:nvSpPr>
        <p:spPr>
          <a:xfrm>
            <a:off x="1141675" y="242665"/>
            <a:ext cx="1170794" cy="67997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57">
            <a:hlinkClick r:id="rId3" action="ppaction://hlinksldjump"/>
          </p:cNvPr>
          <p:cNvSpPr/>
          <p:nvPr/>
        </p:nvSpPr>
        <p:spPr>
          <a:xfrm>
            <a:off x="3301702" y="3546088"/>
            <a:ext cx="4993200" cy="4323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38100" dir="7680000" algn="bl" rotWithShape="0">
              <a:srgbClr val="000000">
                <a:alpha val="4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29" name="Google Shape;829;p57">
            <a:hlinkClick r:id="rId4" action="ppaction://hlinksldjump"/>
          </p:cNvPr>
          <p:cNvSpPr/>
          <p:nvPr/>
        </p:nvSpPr>
        <p:spPr>
          <a:xfrm>
            <a:off x="4799618" y="3597675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20 points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0" name="Google Shape;830;p57">
            <a:hlinkClick r:id="rId5" action="ppaction://hlinksldjump"/>
          </p:cNvPr>
          <p:cNvSpPr/>
          <p:nvPr/>
        </p:nvSpPr>
        <p:spPr>
          <a:xfrm>
            <a:off x="5886060" y="3597675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30 points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31" name="Google Shape;831;p57">
            <a:hlinkClick r:id="rId6" action="ppaction://hlinksldjump"/>
          </p:cNvPr>
          <p:cNvSpPr/>
          <p:nvPr/>
        </p:nvSpPr>
        <p:spPr>
          <a:xfrm>
            <a:off x="6972502" y="3597675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40 points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32" name="Google Shape;832;p57">
            <a:hlinkClick r:id="rId3" action="ppaction://hlinksldjump"/>
          </p:cNvPr>
          <p:cNvSpPr/>
          <p:nvPr/>
        </p:nvSpPr>
        <p:spPr>
          <a:xfrm>
            <a:off x="3713177" y="3597675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10 points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3" name="Google Shape;833;p57">
            <a:hlinkClick r:id="rId3" action="ppaction://hlinksldjump"/>
          </p:cNvPr>
          <p:cNvSpPr/>
          <p:nvPr/>
        </p:nvSpPr>
        <p:spPr>
          <a:xfrm>
            <a:off x="3301702" y="2839188"/>
            <a:ext cx="4993200" cy="4323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38100" dir="7680000" algn="bl" rotWithShape="0">
              <a:srgbClr val="000000">
                <a:alpha val="4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4" name="Google Shape;834;p57">
            <a:hlinkClick r:id="rId4" action="ppaction://hlinksldjump"/>
          </p:cNvPr>
          <p:cNvSpPr/>
          <p:nvPr/>
        </p:nvSpPr>
        <p:spPr>
          <a:xfrm>
            <a:off x="4799618" y="2890775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20 points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5" name="Google Shape;835;p57">
            <a:hlinkClick r:id="rId5" action="ppaction://hlinksldjump"/>
          </p:cNvPr>
          <p:cNvSpPr/>
          <p:nvPr/>
        </p:nvSpPr>
        <p:spPr>
          <a:xfrm>
            <a:off x="5886060" y="2890775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30 points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36" name="Google Shape;836;p57">
            <a:hlinkClick r:id="rId6" action="ppaction://hlinksldjump"/>
          </p:cNvPr>
          <p:cNvSpPr/>
          <p:nvPr/>
        </p:nvSpPr>
        <p:spPr>
          <a:xfrm>
            <a:off x="6972502" y="2890775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40 points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37" name="Google Shape;837;p57">
            <a:hlinkClick r:id="rId3" action="ppaction://hlinksldjump"/>
          </p:cNvPr>
          <p:cNvSpPr/>
          <p:nvPr/>
        </p:nvSpPr>
        <p:spPr>
          <a:xfrm>
            <a:off x="3713177" y="2890775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10 points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8" name="Google Shape;838;p57">
            <a:hlinkClick r:id="rId3" action="ppaction://hlinksldjump"/>
          </p:cNvPr>
          <p:cNvSpPr/>
          <p:nvPr/>
        </p:nvSpPr>
        <p:spPr>
          <a:xfrm>
            <a:off x="3301702" y="2132288"/>
            <a:ext cx="4993200" cy="4323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38100" dir="7680000" algn="bl" rotWithShape="0">
              <a:srgbClr val="000000">
                <a:alpha val="4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9" name="Google Shape;839;p57">
            <a:hlinkClick r:id="rId4" action="ppaction://hlinksldjump"/>
          </p:cNvPr>
          <p:cNvSpPr/>
          <p:nvPr/>
        </p:nvSpPr>
        <p:spPr>
          <a:xfrm>
            <a:off x="4799618" y="2183875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20 points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0" name="Google Shape;840;p57">
            <a:hlinkClick r:id="rId5" action="ppaction://hlinksldjump"/>
          </p:cNvPr>
          <p:cNvSpPr/>
          <p:nvPr/>
        </p:nvSpPr>
        <p:spPr>
          <a:xfrm>
            <a:off x="5886060" y="2183875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30 points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41" name="Google Shape;841;p57">
            <a:hlinkClick r:id="rId6" action="ppaction://hlinksldjump"/>
          </p:cNvPr>
          <p:cNvSpPr/>
          <p:nvPr/>
        </p:nvSpPr>
        <p:spPr>
          <a:xfrm>
            <a:off x="6972502" y="2183875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40 points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42" name="Google Shape;842;p57">
            <a:hlinkClick r:id="rId3" action="ppaction://hlinksldjump"/>
          </p:cNvPr>
          <p:cNvSpPr/>
          <p:nvPr/>
        </p:nvSpPr>
        <p:spPr>
          <a:xfrm>
            <a:off x="3713177" y="2183875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10 points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3" name="Google Shape;843;p57">
            <a:hlinkClick r:id="rId3" action="ppaction://hlinksldjump"/>
          </p:cNvPr>
          <p:cNvSpPr/>
          <p:nvPr/>
        </p:nvSpPr>
        <p:spPr>
          <a:xfrm>
            <a:off x="3301702" y="1429600"/>
            <a:ext cx="4993200" cy="4323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38100" dir="7680000" algn="bl" rotWithShape="0">
              <a:srgbClr val="000000">
                <a:alpha val="4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4" name="Google Shape;844;p57">
            <a:hlinkClick r:id="rId7" action="ppaction://hlinksldjump"/>
          </p:cNvPr>
          <p:cNvSpPr/>
          <p:nvPr/>
        </p:nvSpPr>
        <p:spPr>
          <a:xfrm>
            <a:off x="2534604" y="1378125"/>
            <a:ext cx="1188900" cy="526800"/>
          </a:xfrm>
          <a:prstGeom prst="roundRect">
            <a:avLst>
              <a:gd name="adj" fmla="val 30219"/>
            </a:avLst>
          </a:prstGeom>
          <a:solidFill>
            <a:schemeClr val="accent2"/>
          </a:solidFill>
          <a:ln>
            <a:noFill/>
          </a:ln>
          <a:effectLst>
            <a:outerShdw blurRad="57150" dist="38100" dir="7680000" algn="bl" rotWithShape="0">
              <a:srgbClr val="000000">
                <a:alpha val="4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5" name="Google Shape;845;p57">
            <a:hlinkClick r:id="rId8" action="ppaction://hlinksldjump"/>
          </p:cNvPr>
          <p:cNvSpPr/>
          <p:nvPr/>
        </p:nvSpPr>
        <p:spPr>
          <a:xfrm>
            <a:off x="2534610" y="2085033"/>
            <a:ext cx="1188900" cy="526800"/>
          </a:xfrm>
          <a:prstGeom prst="roundRect">
            <a:avLst>
              <a:gd name="adj" fmla="val 30219"/>
            </a:avLst>
          </a:prstGeom>
          <a:solidFill>
            <a:schemeClr val="lt2"/>
          </a:solidFill>
          <a:ln>
            <a:noFill/>
          </a:ln>
          <a:effectLst>
            <a:outerShdw blurRad="57150" dist="38100" dir="7680000" algn="bl" rotWithShape="0">
              <a:srgbClr val="000000">
                <a:alpha val="4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6" name="Google Shape;846;p57">
            <a:hlinkClick r:id="rId9" action="ppaction://hlinksldjump"/>
          </p:cNvPr>
          <p:cNvSpPr/>
          <p:nvPr/>
        </p:nvSpPr>
        <p:spPr>
          <a:xfrm>
            <a:off x="2533778" y="2791942"/>
            <a:ext cx="1188900" cy="526800"/>
          </a:xfrm>
          <a:prstGeom prst="roundRect">
            <a:avLst>
              <a:gd name="adj" fmla="val 30219"/>
            </a:avLst>
          </a:prstGeom>
          <a:solidFill>
            <a:schemeClr val="dk2"/>
          </a:solidFill>
          <a:ln>
            <a:noFill/>
          </a:ln>
          <a:effectLst>
            <a:outerShdw blurRad="57150" dist="38100" dir="7680000" algn="bl" rotWithShape="0">
              <a:srgbClr val="000000">
                <a:alpha val="4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57">
            <a:hlinkClick r:id="rId10" action="ppaction://hlinksldjump"/>
          </p:cNvPr>
          <p:cNvSpPr/>
          <p:nvPr/>
        </p:nvSpPr>
        <p:spPr>
          <a:xfrm>
            <a:off x="2533780" y="3498850"/>
            <a:ext cx="1188900" cy="526800"/>
          </a:xfrm>
          <a:prstGeom prst="roundRect">
            <a:avLst>
              <a:gd name="adj" fmla="val 30219"/>
            </a:avLst>
          </a:prstGeom>
          <a:solidFill>
            <a:schemeClr val="accent1"/>
          </a:solidFill>
          <a:ln>
            <a:noFill/>
          </a:ln>
          <a:effectLst>
            <a:outerShdw blurRad="57150" dist="38100" dir="7680000" algn="bl" rotWithShape="0">
              <a:srgbClr val="000000">
                <a:alpha val="4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57"/>
          <p:cNvSpPr txBox="1">
            <a:spLocks noGrp="1"/>
          </p:cNvSpPr>
          <p:nvPr>
            <p:ph type="title"/>
          </p:nvPr>
        </p:nvSpPr>
        <p:spPr>
          <a:xfrm>
            <a:off x="2438050" y="609750"/>
            <a:ext cx="58569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GAMES</a:t>
            </a:r>
            <a:endParaRPr/>
          </a:p>
        </p:txBody>
      </p:sp>
      <p:sp>
        <p:nvSpPr>
          <p:cNvPr id="849" name="Google Shape;849;p57"/>
          <p:cNvSpPr txBox="1">
            <a:spLocks noGrp="1"/>
          </p:cNvSpPr>
          <p:nvPr>
            <p:ph type="title" idx="2"/>
          </p:nvPr>
        </p:nvSpPr>
        <p:spPr>
          <a:xfrm>
            <a:off x="2535429" y="1501750"/>
            <a:ext cx="1187100" cy="2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ENGLISH</a:t>
            </a:r>
            <a:endParaRPr/>
          </a:p>
        </p:txBody>
      </p:sp>
      <p:sp>
        <p:nvSpPr>
          <p:cNvPr id="850" name="Google Shape;850;p57"/>
          <p:cNvSpPr txBox="1">
            <a:spLocks noGrp="1"/>
          </p:cNvSpPr>
          <p:nvPr>
            <p:ph type="title" idx="3"/>
          </p:nvPr>
        </p:nvSpPr>
        <p:spPr>
          <a:xfrm>
            <a:off x="2534604" y="2197050"/>
            <a:ext cx="1187100" cy="2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MATH</a:t>
            </a:r>
            <a:endParaRPr/>
          </a:p>
        </p:txBody>
      </p:sp>
      <p:sp>
        <p:nvSpPr>
          <p:cNvPr id="851" name="Google Shape;851;p57"/>
          <p:cNvSpPr txBox="1">
            <a:spLocks noGrp="1"/>
          </p:cNvSpPr>
          <p:nvPr>
            <p:ph type="title" idx="4"/>
          </p:nvPr>
        </p:nvSpPr>
        <p:spPr>
          <a:xfrm>
            <a:off x="2535429" y="2907650"/>
            <a:ext cx="1187100" cy="2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SCIENCE</a:t>
            </a:r>
            <a:endParaRPr/>
          </a:p>
        </p:txBody>
      </p:sp>
      <p:sp>
        <p:nvSpPr>
          <p:cNvPr id="852" name="Google Shape;852;p57"/>
          <p:cNvSpPr txBox="1">
            <a:spLocks noGrp="1"/>
          </p:cNvSpPr>
          <p:nvPr>
            <p:ph type="title" idx="5"/>
          </p:nvPr>
        </p:nvSpPr>
        <p:spPr>
          <a:xfrm>
            <a:off x="2535429" y="3618250"/>
            <a:ext cx="1187100" cy="2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</a:t>
            </a:r>
            <a:endParaRPr/>
          </a:p>
        </p:txBody>
      </p:sp>
      <p:sp>
        <p:nvSpPr>
          <p:cNvPr id="853" name="Google Shape;853;p57"/>
          <p:cNvSpPr txBox="1">
            <a:spLocks noGrp="1"/>
          </p:cNvSpPr>
          <p:nvPr>
            <p:ph type="subTitle" idx="1"/>
          </p:nvPr>
        </p:nvSpPr>
        <p:spPr>
          <a:xfrm>
            <a:off x="2508000" y="4156675"/>
            <a:ext cx="5956800" cy="5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an interactive template: each button is linked to a different slide.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modify these links accordingly when you’re done editing this presentation.</a:t>
            </a:r>
            <a:endParaRPr/>
          </a:p>
        </p:txBody>
      </p:sp>
      <p:sp>
        <p:nvSpPr>
          <p:cNvPr id="854" name="Google Shape;854;p57">
            <a:hlinkClick r:id="rId4" action="ppaction://hlinksldjump"/>
          </p:cNvPr>
          <p:cNvSpPr/>
          <p:nvPr/>
        </p:nvSpPr>
        <p:spPr>
          <a:xfrm>
            <a:off x="4799618" y="1481188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20 points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5" name="Google Shape;855;p57">
            <a:hlinkClick r:id="rId5" action="ppaction://hlinksldjump"/>
          </p:cNvPr>
          <p:cNvSpPr/>
          <p:nvPr/>
        </p:nvSpPr>
        <p:spPr>
          <a:xfrm>
            <a:off x="5886060" y="1481188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30 points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56" name="Google Shape;856;p57">
            <a:hlinkClick r:id="rId6" action="ppaction://hlinksldjump"/>
          </p:cNvPr>
          <p:cNvSpPr/>
          <p:nvPr/>
        </p:nvSpPr>
        <p:spPr>
          <a:xfrm>
            <a:off x="6972502" y="1494163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40 points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57" name="Google Shape;857;p57">
            <a:hlinkClick r:id="rId3" action="ppaction://hlinksldjump"/>
          </p:cNvPr>
          <p:cNvSpPr/>
          <p:nvPr/>
        </p:nvSpPr>
        <p:spPr>
          <a:xfrm>
            <a:off x="3713177" y="1481188"/>
            <a:ext cx="1399200" cy="329100"/>
          </a:xfrm>
          <a:prstGeom prst="roundRect">
            <a:avLst>
              <a:gd name="adj" fmla="val 3021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10 points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858" name="Google Shape;858;p57"/>
          <p:cNvGrpSpPr/>
          <p:nvPr/>
        </p:nvGrpSpPr>
        <p:grpSpPr>
          <a:xfrm>
            <a:off x="480750" y="1119700"/>
            <a:ext cx="1638525" cy="3489076"/>
            <a:chOff x="480750" y="1119700"/>
            <a:chExt cx="1638525" cy="3489076"/>
          </a:xfrm>
        </p:grpSpPr>
        <p:sp>
          <p:nvSpPr>
            <p:cNvPr id="859" name="Google Shape;859;p57"/>
            <p:cNvSpPr/>
            <p:nvPr/>
          </p:nvSpPr>
          <p:spPr>
            <a:xfrm>
              <a:off x="480750" y="1176385"/>
              <a:ext cx="1638525" cy="1566972"/>
            </a:xfrm>
            <a:custGeom>
              <a:avLst/>
              <a:gdLst/>
              <a:ahLst/>
              <a:cxnLst/>
              <a:rect l="l" t="t" r="r" b="b"/>
              <a:pathLst>
                <a:path w="19599" h="18742" extrusionOk="0">
                  <a:moveTo>
                    <a:pt x="7927" y="1304"/>
                  </a:moveTo>
                  <a:cubicBezTo>
                    <a:pt x="7922" y="1307"/>
                    <a:pt x="7918" y="1311"/>
                    <a:pt x="7918" y="1311"/>
                  </a:cubicBezTo>
                  <a:lnTo>
                    <a:pt x="7894" y="1323"/>
                  </a:lnTo>
                  <a:lnTo>
                    <a:pt x="7823" y="1323"/>
                  </a:lnTo>
                  <a:cubicBezTo>
                    <a:pt x="7864" y="1323"/>
                    <a:pt x="7896" y="1314"/>
                    <a:pt x="7927" y="1304"/>
                  </a:cubicBezTo>
                  <a:close/>
                  <a:moveTo>
                    <a:pt x="11300" y="1"/>
                  </a:moveTo>
                  <a:cubicBezTo>
                    <a:pt x="11192" y="1"/>
                    <a:pt x="11061" y="13"/>
                    <a:pt x="10919" y="25"/>
                  </a:cubicBezTo>
                  <a:cubicBezTo>
                    <a:pt x="10692" y="49"/>
                    <a:pt x="10466" y="84"/>
                    <a:pt x="10240" y="156"/>
                  </a:cubicBezTo>
                  <a:cubicBezTo>
                    <a:pt x="10109" y="191"/>
                    <a:pt x="9978" y="239"/>
                    <a:pt x="9847" y="299"/>
                  </a:cubicBezTo>
                  <a:cubicBezTo>
                    <a:pt x="9692" y="370"/>
                    <a:pt x="9561" y="441"/>
                    <a:pt x="9418" y="513"/>
                  </a:cubicBezTo>
                  <a:lnTo>
                    <a:pt x="9287" y="572"/>
                  </a:lnTo>
                  <a:lnTo>
                    <a:pt x="9228" y="596"/>
                  </a:lnTo>
                  <a:lnTo>
                    <a:pt x="8990" y="727"/>
                  </a:lnTo>
                  <a:cubicBezTo>
                    <a:pt x="8847" y="799"/>
                    <a:pt x="8716" y="882"/>
                    <a:pt x="8597" y="942"/>
                  </a:cubicBezTo>
                  <a:lnTo>
                    <a:pt x="8585" y="942"/>
                  </a:lnTo>
                  <a:lnTo>
                    <a:pt x="8561" y="953"/>
                  </a:lnTo>
                  <a:lnTo>
                    <a:pt x="8502" y="977"/>
                  </a:lnTo>
                  <a:lnTo>
                    <a:pt x="8454" y="1013"/>
                  </a:lnTo>
                  <a:cubicBezTo>
                    <a:pt x="8097" y="1096"/>
                    <a:pt x="7716" y="1156"/>
                    <a:pt x="7394" y="1215"/>
                  </a:cubicBezTo>
                  <a:lnTo>
                    <a:pt x="7359" y="1215"/>
                  </a:lnTo>
                  <a:lnTo>
                    <a:pt x="7311" y="1227"/>
                  </a:lnTo>
                  <a:cubicBezTo>
                    <a:pt x="7097" y="1263"/>
                    <a:pt x="6906" y="1299"/>
                    <a:pt x="6716" y="1334"/>
                  </a:cubicBezTo>
                  <a:cubicBezTo>
                    <a:pt x="6263" y="1418"/>
                    <a:pt x="5823" y="1537"/>
                    <a:pt x="5394" y="1692"/>
                  </a:cubicBezTo>
                  <a:cubicBezTo>
                    <a:pt x="5180" y="1775"/>
                    <a:pt x="4965" y="1870"/>
                    <a:pt x="4763" y="1989"/>
                  </a:cubicBezTo>
                  <a:cubicBezTo>
                    <a:pt x="4549" y="2108"/>
                    <a:pt x="4346" y="2251"/>
                    <a:pt x="4168" y="2418"/>
                  </a:cubicBezTo>
                  <a:cubicBezTo>
                    <a:pt x="3858" y="2668"/>
                    <a:pt x="3608" y="2977"/>
                    <a:pt x="3418" y="3323"/>
                  </a:cubicBezTo>
                  <a:cubicBezTo>
                    <a:pt x="3251" y="3632"/>
                    <a:pt x="3120" y="3966"/>
                    <a:pt x="3049" y="4311"/>
                  </a:cubicBezTo>
                  <a:cubicBezTo>
                    <a:pt x="2977" y="4656"/>
                    <a:pt x="2929" y="5002"/>
                    <a:pt x="2906" y="5359"/>
                  </a:cubicBezTo>
                  <a:cubicBezTo>
                    <a:pt x="2906" y="5442"/>
                    <a:pt x="2894" y="5537"/>
                    <a:pt x="2882" y="5621"/>
                  </a:cubicBezTo>
                  <a:lnTo>
                    <a:pt x="2882" y="5644"/>
                  </a:lnTo>
                  <a:cubicBezTo>
                    <a:pt x="2858" y="5883"/>
                    <a:pt x="2834" y="6168"/>
                    <a:pt x="2798" y="6454"/>
                  </a:cubicBezTo>
                  <a:cubicBezTo>
                    <a:pt x="2775" y="6656"/>
                    <a:pt x="2739" y="6847"/>
                    <a:pt x="2703" y="7037"/>
                  </a:cubicBezTo>
                  <a:cubicBezTo>
                    <a:pt x="2656" y="7240"/>
                    <a:pt x="2584" y="7442"/>
                    <a:pt x="2513" y="7633"/>
                  </a:cubicBezTo>
                  <a:cubicBezTo>
                    <a:pt x="2298" y="8085"/>
                    <a:pt x="2036" y="8502"/>
                    <a:pt x="1727" y="8883"/>
                  </a:cubicBezTo>
                  <a:lnTo>
                    <a:pt x="1525" y="9133"/>
                  </a:lnTo>
                  <a:cubicBezTo>
                    <a:pt x="1322" y="9395"/>
                    <a:pt x="1096" y="9681"/>
                    <a:pt x="905" y="9966"/>
                  </a:cubicBezTo>
                  <a:cubicBezTo>
                    <a:pt x="786" y="10145"/>
                    <a:pt x="667" y="10347"/>
                    <a:pt x="572" y="10550"/>
                  </a:cubicBezTo>
                  <a:cubicBezTo>
                    <a:pt x="477" y="10752"/>
                    <a:pt x="393" y="10955"/>
                    <a:pt x="322" y="11169"/>
                  </a:cubicBezTo>
                  <a:cubicBezTo>
                    <a:pt x="191" y="11562"/>
                    <a:pt x="96" y="11967"/>
                    <a:pt x="48" y="12383"/>
                  </a:cubicBezTo>
                  <a:cubicBezTo>
                    <a:pt x="12" y="12764"/>
                    <a:pt x="1" y="13157"/>
                    <a:pt x="36" y="13550"/>
                  </a:cubicBezTo>
                  <a:cubicBezTo>
                    <a:pt x="72" y="13943"/>
                    <a:pt x="143" y="14336"/>
                    <a:pt x="262" y="14705"/>
                  </a:cubicBezTo>
                  <a:cubicBezTo>
                    <a:pt x="477" y="15455"/>
                    <a:pt x="858" y="16146"/>
                    <a:pt x="1358" y="16741"/>
                  </a:cubicBezTo>
                  <a:cubicBezTo>
                    <a:pt x="2215" y="17741"/>
                    <a:pt x="3394" y="18408"/>
                    <a:pt x="4703" y="18622"/>
                  </a:cubicBezTo>
                  <a:lnTo>
                    <a:pt x="4751" y="18622"/>
                  </a:lnTo>
                  <a:cubicBezTo>
                    <a:pt x="4787" y="18622"/>
                    <a:pt x="4823" y="18610"/>
                    <a:pt x="4858" y="18587"/>
                  </a:cubicBezTo>
                  <a:cubicBezTo>
                    <a:pt x="4894" y="18563"/>
                    <a:pt x="4930" y="18527"/>
                    <a:pt x="4942" y="18491"/>
                  </a:cubicBezTo>
                  <a:cubicBezTo>
                    <a:pt x="5418" y="18587"/>
                    <a:pt x="5906" y="18658"/>
                    <a:pt x="6394" y="18694"/>
                  </a:cubicBezTo>
                  <a:cubicBezTo>
                    <a:pt x="6739" y="18718"/>
                    <a:pt x="7120" y="18741"/>
                    <a:pt x="7525" y="18741"/>
                  </a:cubicBezTo>
                  <a:lnTo>
                    <a:pt x="7716" y="18741"/>
                  </a:lnTo>
                  <a:cubicBezTo>
                    <a:pt x="8359" y="18741"/>
                    <a:pt x="9014" y="18694"/>
                    <a:pt x="9680" y="18622"/>
                  </a:cubicBezTo>
                  <a:cubicBezTo>
                    <a:pt x="11109" y="18467"/>
                    <a:pt x="12502" y="18158"/>
                    <a:pt x="13859" y="17694"/>
                  </a:cubicBezTo>
                  <a:cubicBezTo>
                    <a:pt x="15324" y="17182"/>
                    <a:pt x="16538" y="16503"/>
                    <a:pt x="17479" y="15658"/>
                  </a:cubicBezTo>
                  <a:cubicBezTo>
                    <a:pt x="17967" y="15229"/>
                    <a:pt x="18396" y="14717"/>
                    <a:pt x="18741" y="14157"/>
                  </a:cubicBezTo>
                  <a:cubicBezTo>
                    <a:pt x="19086" y="13574"/>
                    <a:pt x="19324" y="12943"/>
                    <a:pt x="19467" y="12288"/>
                  </a:cubicBezTo>
                  <a:cubicBezTo>
                    <a:pt x="19527" y="11919"/>
                    <a:pt x="19574" y="11562"/>
                    <a:pt x="19586" y="11193"/>
                  </a:cubicBezTo>
                  <a:cubicBezTo>
                    <a:pt x="19598" y="10717"/>
                    <a:pt x="19551" y="10240"/>
                    <a:pt x="19432" y="9776"/>
                  </a:cubicBezTo>
                  <a:cubicBezTo>
                    <a:pt x="19312" y="9323"/>
                    <a:pt x="19134" y="8907"/>
                    <a:pt x="18896" y="8502"/>
                  </a:cubicBezTo>
                  <a:cubicBezTo>
                    <a:pt x="18789" y="8323"/>
                    <a:pt x="18670" y="8133"/>
                    <a:pt x="18503" y="7907"/>
                  </a:cubicBezTo>
                  <a:cubicBezTo>
                    <a:pt x="18467" y="7847"/>
                    <a:pt x="18419" y="7788"/>
                    <a:pt x="18372" y="7716"/>
                  </a:cubicBezTo>
                  <a:lnTo>
                    <a:pt x="18360" y="7692"/>
                  </a:lnTo>
                  <a:cubicBezTo>
                    <a:pt x="18265" y="7573"/>
                    <a:pt x="18169" y="7430"/>
                    <a:pt x="18074" y="7288"/>
                  </a:cubicBezTo>
                  <a:cubicBezTo>
                    <a:pt x="17967" y="7121"/>
                    <a:pt x="17884" y="6942"/>
                    <a:pt x="17800" y="6764"/>
                  </a:cubicBezTo>
                  <a:cubicBezTo>
                    <a:pt x="17646" y="6335"/>
                    <a:pt x="17515" y="5895"/>
                    <a:pt x="17443" y="5454"/>
                  </a:cubicBezTo>
                  <a:lnTo>
                    <a:pt x="17407" y="5323"/>
                  </a:lnTo>
                  <a:cubicBezTo>
                    <a:pt x="17324" y="4894"/>
                    <a:pt x="17229" y="4454"/>
                    <a:pt x="17098" y="4013"/>
                  </a:cubicBezTo>
                  <a:cubicBezTo>
                    <a:pt x="17015" y="3775"/>
                    <a:pt x="16931" y="3549"/>
                    <a:pt x="16824" y="3335"/>
                  </a:cubicBezTo>
                  <a:cubicBezTo>
                    <a:pt x="16681" y="3001"/>
                    <a:pt x="16479" y="2704"/>
                    <a:pt x="16241" y="2442"/>
                  </a:cubicBezTo>
                  <a:cubicBezTo>
                    <a:pt x="16157" y="2346"/>
                    <a:pt x="16074" y="2263"/>
                    <a:pt x="15979" y="2180"/>
                  </a:cubicBezTo>
                  <a:cubicBezTo>
                    <a:pt x="15824" y="2037"/>
                    <a:pt x="15645" y="1906"/>
                    <a:pt x="15467" y="1787"/>
                  </a:cubicBezTo>
                  <a:cubicBezTo>
                    <a:pt x="15324" y="1704"/>
                    <a:pt x="15169" y="1620"/>
                    <a:pt x="15014" y="1549"/>
                  </a:cubicBezTo>
                  <a:lnTo>
                    <a:pt x="14990" y="1525"/>
                  </a:lnTo>
                  <a:lnTo>
                    <a:pt x="14967" y="1501"/>
                  </a:lnTo>
                  <a:cubicBezTo>
                    <a:pt x="14788" y="1323"/>
                    <a:pt x="14598" y="1156"/>
                    <a:pt x="14407" y="1001"/>
                  </a:cubicBezTo>
                  <a:cubicBezTo>
                    <a:pt x="14205" y="858"/>
                    <a:pt x="14014" y="739"/>
                    <a:pt x="13800" y="620"/>
                  </a:cubicBezTo>
                  <a:cubicBezTo>
                    <a:pt x="13359" y="394"/>
                    <a:pt x="12895" y="215"/>
                    <a:pt x="12407" y="120"/>
                  </a:cubicBezTo>
                  <a:cubicBezTo>
                    <a:pt x="12157" y="72"/>
                    <a:pt x="11919" y="37"/>
                    <a:pt x="11669" y="13"/>
                  </a:cubicBezTo>
                  <a:lnTo>
                    <a:pt x="11395" y="13"/>
                  </a:lnTo>
                  <a:lnTo>
                    <a:pt x="11383" y="1"/>
                  </a:lnTo>
                  <a:close/>
                </a:path>
              </a:pathLst>
            </a:custGeom>
            <a:solidFill>
              <a:srgbClr val="FFD7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57"/>
            <p:cNvSpPr/>
            <p:nvPr/>
          </p:nvSpPr>
          <p:spPr>
            <a:xfrm>
              <a:off x="692769" y="1314754"/>
              <a:ext cx="1344830" cy="1428601"/>
            </a:xfrm>
            <a:custGeom>
              <a:avLst/>
              <a:gdLst/>
              <a:ahLst/>
              <a:cxnLst/>
              <a:rect l="l" t="t" r="r" b="b"/>
              <a:pathLst>
                <a:path w="16086" h="17087" extrusionOk="0">
                  <a:moveTo>
                    <a:pt x="9978" y="1"/>
                  </a:moveTo>
                  <a:cubicBezTo>
                    <a:pt x="9609" y="1"/>
                    <a:pt x="9240" y="25"/>
                    <a:pt x="8859" y="72"/>
                  </a:cubicBezTo>
                  <a:cubicBezTo>
                    <a:pt x="8752" y="84"/>
                    <a:pt x="8633" y="108"/>
                    <a:pt x="8525" y="120"/>
                  </a:cubicBezTo>
                  <a:cubicBezTo>
                    <a:pt x="8406" y="144"/>
                    <a:pt x="8263" y="179"/>
                    <a:pt x="8133" y="215"/>
                  </a:cubicBezTo>
                  <a:cubicBezTo>
                    <a:pt x="8002" y="251"/>
                    <a:pt x="7859" y="299"/>
                    <a:pt x="7728" y="334"/>
                  </a:cubicBezTo>
                  <a:cubicBezTo>
                    <a:pt x="7585" y="382"/>
                    <a:pt x="7466" y="430"/>
                    <a:pt x="7347" y="489"/>
                  </a:cubicBezTo>
                  <a:cubicBezTo>
                    <a:pt x="7097" y="596"/>
                    <a:pt x="6847" y="715"/>
                    <a:pt x="6609" y="858"/>
                  </a:cubicBezTo>
                  <a:cubicBezTo>
                    <a:pt x="6489" y="930"/>
                    <a:pt x="6382" y="1001"/>
                    <a:pt x="6263" y="1072"/>
                  </a:cubicBezTo>
                  <a:cubicBezTo>
                    <a:pt x="6156" y="1144"/>
                    <a:pt x="6061" y="1227"/>
                    <a:pt x="5954" y="1299"/>
                  </a:cubicBezTo>
                  <a:cubicBezTo>
                    <a:pt x="5775" y="1442"/>
                    <a:pt x="5596" y="1596"/>
                    <a:pt x="5430" y="1763"/>
                  </a:cubicBezTo>
                  <a:cubicBezTo>
                    <a:pt x="5346" y="1834"/>
                    <a:pt x="5263" y="1930"/>
                    <a:pt x="5192" y="2013"/>
                  </a:cubicBezTo>
                  <a:cubicBezTo>
                    <a:pt x="5108" y="2096"/>
                    <a:pt x="5037" y="2180"/>
                    <a:pt x="4965" y="2275"/>
                  </a:cubicBezTo>
                  <a:cubicBezTo>
                    <a:pt x="4846" y="2430"/>
                    <a:pt x="4739" y="2596"/>
                    <a:pt x="4644" y="2763"/>
                  </a:cubicBezTo>
                  <a:cubicBezTo>
                    <a:pt x="4596" y="2858"/>
                    <a:pt x="4537" y="2954"/>
                    <a:pt x="4501" y="3049"/>
                  </a:cubicBezTo>
                  <a:cubicBezTo>
                    <a:pt x="4453" y="3132"/>
                    <a:pt x="4418" y="3216"/>
                    <a:pt x="4370" y="3299"/>
                  </a:cubicBezTo>
                  <a:cubicBezTo>
                    <a:pt x="4299" y="3478"/>
                    <a:pt x="4239" y="3656"/>
                    <a:pt x="4192" y="3847"/>
                  </a:cubicBezTo>
                  <a:cubicBezTo>
                    <a:pt x="4132" y="4037"/>
                    <a:pt x="4096" y="4240"/>
                    <a:pt x="4072" y="4442"/>
                  </a:cubicBezTo>
                  <a:cubicBezTo>
                    <a:pt x="4037" y="4692"/>
                    <a:pt x="4025" y="4942"/>
                    <a:pt x="4013" y="5192"/>
                  </a:cubicBezTo>
                  <a:lnTo>
                    <a:pt x="4013" y="5894"/>
                  </a:lnTo>
                  <a:cubicBezTo>
                    <a:pt x="4013" y="6133"/>
                    <a:pt x="4037" y="6371"/>
                    <a:pt x="4037" y="6609"/>
                  </a:cubicBezTo>
                  <a:cubicBezTo>
                    <a:pt x="4037" y="6859"/>
                    <a:pt x="4037" y="7061"/>
                    <a:pt x="4037" y="7287"/>
                  </a:cubicBezTo>
                  <a:cubicBezTo>
                    <a:pt x="4025" y="7514"/>
                    <a:pt x="4001" y="7740"/>
                    <a:pt x="3965" y="7966"/>
                  </a:cubicBezTo>
                  <a:cubicBezTo>
                    <a:pt x="3894" y="8311"/>
                    <a:pt x="3787" y="8645"/>
                    <a:pt x="3620" y="8954"/>
                  </a:cubicBezTo>
                  <a:cubicBezTo>
                    <a:pt x="3561" y="9062"/>
                    <a:pt x="3501" y="9169"/>
                    <a:pt x="3430" y="9264"/>
                  </a:cubicBezTo>
                  <a:cubicBezTo>
                    <a:pt x="3358" y="9359"/>
                    <a:pt x="3275" y="9478"/>
                    <a:pt x="3180" y="9573"/>
                  </a:cubicBezTo>
                  <a:cubicBezTo>
                    <a:pt x="3132" y="9621"/>
                    <a:pt x="3096" y="9681"/>
                    <a:pt x="3049" y="9728"/>
                  </a:cubicBezTo>
                  <a:cubicBezTo>
                    <a:pt x="2989" y="9776"/>
                    <a:pt x="2953" y="9812"/>
                    <a:pt x="2894" y="9859"/>
                  </a:cubicBezTo>
                  <a:cubicBezTo>
                    <a:pt x="2537" y="10205"/>
                    <a:pt x="2156" y="10514"/>
                    <a:pt x="1775" y="10836"/>
                  </a:cubicBezTo>
                  <a:cubicBezTo>
                    <a:pt x="1584" y="10990"/>
                    <a:pt x="1394" y="11157"/>
                    <a:pt x="1215" y="11336"/>
                  </a:cubicBezTo>
                  <a:cubicBezTo>
                    <a:pt x="1120" y="11431"/>
                    <a:pt x="1036" y="11526"/>
                    <a:pt x="953" y="11621"/>
                  </a:cubicBezTo>
                  <a:cubicBezTo>
                    <a:pt x="858" y="11717"/>
                    <a:pt x="798" y="11800"/>
                    <a:pt x="715" y="11895"/>
                  </a:cubicBezTo>
                  <a:cubicBezTo>
                    <a:pt x="632" y="12014"/>
                    <a:pt x="536" y="12145"/>
                    <a:pt x="453" y="12276"/>
                  </a:cubicBezTo>
                  <a:cubicBezTo>
                    <a:pt x="417" y="12336"/>
                    <a:pt x="382" y="12407"/>
                    <a:pt x="346" y="12479"/>
                  </a:cubicBezTo>
                  <a:cubicBezTo>
                    <a:pt x="310" y="12550"/>
                    <a:pt x="274" y="12621"/>
                    <a:pt x="251" y="12693"/>
                  </a:cubicBezTo>
                  <a:cubicBezTo>
                    <a:pt x="191" y="12812"/>
                    <a:pt x="155" y="12943"/>
                    <a:pt x="120" y="13074"/>
                  </a:cubicBezTo>
                  <a:cubicBezTo>
                    <a:pt x="96" y="13133"/>
                    <a:pt x="84" y="13205"/>
                    <a:pt x="72" y="13264"/>
                  </a:cubicBezTo>
                  <a:cubicBezTo>
                    <a:pt x="60" y="13324"/>
                    <a:pt x="48" y="13383"/>
                    <a:pt x="36" y="13455"/>
                  </a:cubicBezTo>
                  <a:cubicBezTo>
                    <a:pt x="12" y="13645"/>
                    <a:pt x="1" y="13848"/>
                    <a:pt x="1" y="14050"/>
                  </a:cubicBezTo>
                  <a:cubicBezTo>
                    <a:pt x="1" y="14145"/>
                    <a:pt x="1" y="14241"/>
                    <a:pt x="24" y="14348"/>
                  </a:cubicBezTo>
                  <a:cubicBezTo>
                    <a:pt x="36" y="14443"/>
                    <a:pt x="36" y="14515"/>
                    <a:pt x="48" y="14610"/>
                  </a:cubicBezTo>
                  <a:cubicBezTo>
                    <a:pt x="72" y="14824"/>
                    <a:pt x="120" y="15038"/>
                    <a:pt x="179" y="15253"/>
                  </a:cubicBezTo>
                  <a:cubicBezTo>
                    <a:pt x="203" y="15348"/>
                    <a:pt x="239" y="15455"/>
                    <a:pt x="274" y="15562"/>
                  </a:cubicBezTo>
                  <a:cubicBezTo>
                    <a:pt x="310" y="15658"/>
                    <a:pt x="346" y="15753"/>
                    <a:pt x="382" y="15848"/>
                  </a:cubicBezTo>
                  <a:cubicBezTo>
                    <a:pt x="465" y="16039"/>
                    <a:pt x="548" y="16217"/>
                    <a:pt x="655" y="16396"/>
                  </a:cubicBezTo>
                  <a:cubicBezTo>
                    <a:pt x="691" y="16443"/>
                    <a:pt x="715" y="16491"/>
                    <a:pt x="751" y="16539"/>
                  </a:cubicBezTo>
                  <a:cubicBezTo>
                    <a:pt x="1203" y="16741"/>
                    <a:pt x="1679" y="16884"/>
                    <a:pt x="2156" y="16967"/>
                  </a:cubicBezTo>
                  <a:lnTo>
                    <a:pt x="2215" y="16967"/>
                  </a:lnTo>
                  <a:cubicBezTo>
                    <a:pt x="2251" y="16967"/>
                    <a:pt x="2287" y="16955"/>
                    <a:pt x="2322" y="16943"/>
                  </a:cubicBezTo>
                  <a:cubicBezTo>
                    <a:pt x="2358" y="16920"/>
                    <a:pt x="2394" y="16872"/>
                    <a:pt x="2406" y="16836"/>
                  </a:cubicBezTo>
                  <a:cubicBezTo>
                    <a:pt x="2882" y="16932"/>
                    <a:pt x="3370" y="17003"/>
                    <a:pt x="3846" y="17039"/>
                  </a:cubicBezTo>
                  <a:cubicBezTo>
                    <a:pt x="4203" y="17074"/>
                    <a:pt x="4584" y="17086"/>
                    <a:pt x="4989" y="17086"/>
                  </a:cubicBezTo>
                  <a:lnTo>
                    <a:pt x="5180" y="17086"/>
                  </a:lnTo>
                  <a:cubicBezTo>
                    <a:pt x="5811" y="17086"/>
                    <a:pt x="6478" y="17039"/>
                    <a:pt x="7144" y="16967"/>
                  </a:cubicBezTo>
                  <a:cubicBezTo>
                    <a:pt x="8573" y="16824"/>
                    <a:pt x="9966" y="16515"/>
                    <a:pt x="11323" y="16050"/>
                  </a:cubicBezTo>
                  <a:cubicBezTo>
                    <a:pt x="12252" y="15729"/>
                    <a:pt x="13133" y="15300"/>
                    <a:pt x="13967" y="14777"/>
                  </a:cubicBezTo>
                  <a:cubicBezTo>
                    <a:pt x="14133" y="14515"/>
                    <a:pt x="14300" y="14253"/>
                    <a:pt x="14467" y="13991"/>
                  </a:cubicBezTo>
                  <a:cubicBezTo>
                    <a:pt x="14621" y="13729"/>
                    <a:pt x="14788" y="13431"/>
                    <a:pt x="14943" y="13133"/>
                  </a:cubicBezTo>
                  <a:cubicBezTo>
                    <a:pt x="15086" y="12848"/>
                    <a:pt x="15229" y="12562"/>
                    <a:pt x="15348" y="12252"/>
                  </a:cubicBezTo>
                  <a:cubicBezTo>
                    <a:pt x="15514" y="11871"/>
                    <a:pt x="15657" y="11478"/>
                    <a:pt x="15764" y="11086"/>
                  </a:cubicBezTo>
                  <a:cubicBezTo>
                    <a:pt x="15824" y="10895"/>
                    <a:pt x="15872" y="10705"/>
                    <a:pt x="15919" y="10502"/>
                  </a:cubicBezTo>
                  <a:cubicBezTo>
                    <a:pt x="15967" y="10312"/>
                    <a:pt x="15991" y="10121"/>
                    <a:pt x="16014" y="9931"/>
                  </a:cubicBezTo>
                  <a:cubicBezTo>
                    <a:pt x="16062" y="9645"/>
                    <a:pt x="16074" y="9359"/>
                    <a:pt x="16086" y="9073"/>
                  </a:cubicBezTo>
                  <a:cubicBezTo>
                    <a:pt x="16086" y="8942"/>
                    <a:pt x="16086" y="8800"/>
                    <a:pt x="16074" y="8657"/>
                  </a:cubicBezTo>
                  <a:cubicBezTo>
                    <a:pt x="16062" y="8514"/>
                    <a:pt x="16050" y="8383"/>
                    <a:pt x="16026" y="8240"/>
                  </a:cubicBezTo>
                  <a:cubicBezTo>
                    <a:pt x="16003" y="8061"/>
                    <a:pt x="15967" y="7883"/>
                    <a:pt x="15931" y="7704"/>
                  </a:cubicBezTo>
                  <a:cubicBezTo>
                    <a:pt x="15907" y="7609"/>
                    <a:pt x="15872" y="7514"/>
                    <a:pt x="15848" y="7407"/>
                  </a:cubicBezTo>
                  <a:cubicBezTo>
                    <a:pt x="15812" y="7311"/>
                    <a:pt x="15776" y="7216"/>
                    <a:pt x="15729" y="7109"/>
                  </a:cubicBezTo>
                  <a:cubicBezTo>
                    <a:pt x="15657" y="6942"/>
                    <a:pt x="15586" y="6776"/>
                    <a:pt x="15502" y="6609"/>
                  </a:cubicBezTo>
                  <a:cubicBezTo>
                    <a:pt x="15419" y="6442"/>
                    <a:pt x="15348" y="6299"/>
                    <a:pt x="15276" y="6144"/>
                  </a:cubicBezTo>
                  <a:cubicBezTo>
                    <a:pt x="15217" y="5990"/>
                    <a:pt x="15157" y="5847"/>
                    <a:pt x="15110" y="5692"/>
                  </a:cubicBezTo>
                  <a:cubicBezTo>
                    <a:pt x="15086" y="5609"/>
                    <a:pt x="15074" y="5513"/>
                    <a:pt x="15050" y="5430"/>
                  </a:cubicBezTo>
                  <a:cubicBezTo>
                    <a:pt x="15038" y="5359"/>
                    <a:pt x="15026" y="5287"/>
                    <a:pt x="15026" y="5216"/>
                  </a:cubicBezTo>
                  <a:cubicBezTo>
                    <a:pt x="15014" y="5121"/>
                    <a:pt x="15014" y="5025"/>
                    <a:pt x="15014" y="4930"/>
                  </a:cubicBezTo>
                  <a:cubicBezTo>
                    <a:pt x="15014" y="4847"/>
                    <a:pt x="15014" y="4763"/>
                    <a:pt x="15026" y="4680"/>
                  </a:cubicBezTo>
                  <a:cubicBezTo>
                    <a:pt x="15026" y="4597"/>
                    <a:pt x="15038" y="4525"/>
                    <a:pt x="15050" y="4442"/>
                  </a:cubicBezTo>
                  <a:cubicBezTo>
                    <a:pt x="14991" y="4228"/>
                    <a:pt x="14943" y="4013"/>
                    <a:pt x="14907" y="3787"/>
                  </a:cubicBezTo>
                  <a:lnTo>
                    <a:pt x="14871" y="3668"/>
                  </a:lnTo>
                  <a:cubicBezTo>
                    <a:pt x="14788" y="3227"/>
                    <a:pt x="14693" y="2787"/>
                    <a:pt x="14562" y="2346"/>
                  </a:cubicBezTo>
                  <a:cubicBezTo>
                    <a:pt x="14479" y="2120"/>
                    <a:pt x="14395" y="1894"/>
                    <a:pt x="14288" y="1680"/>
                  </a:cubicBezTo>
                  <a:cubicBezTo>
                    <a:pt x="14205" y="1489"/>
                    <a:pt x="14109" y="1311"/>
                    <a:pt x="13990" y="1144"/>
                  </a:cubicBezTo>
                  <a:lnTo>
                    <a:pt x="13943" y="1108"/>
                  </a:lnTo>
                  <a:cubicBezTo>
                    <a:pt x="13788" y="989"/>
                    <a:pt x="13633" y="882"/>
                    <a:pt x="13467" y="787"/>
                  </a:cubicBezTo>
                  <a:cubicBezTo>
                    <a:pt x="13300" y="691"/>
                    <a:pt x="13121" y="608"/>
                    <a:pt x="12943" y="537"/>
                  </a:cubicBezTo>
                  <a:cubicBezTo>
                    <a:pt x="12383" y="299"/>
                    <a:pt x="11788" y="144"/>
                    <a:pt x="11192" y="72"/>
                  </a:cubicBezTo>
                  <a:cubicBezTo>
                    <a:pt x="10800" y="25"/>
                    <a:pt x="10407" y="1"/>
                    <a:pt x="10014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57"/>
            <p:cNvSpPr/>
            <p:nvPr/>
          </p:nvSpPr>
          <p:spPr>
            <a:xfrm>
              <a:off x="1108865" y="1504876"/>
              <a:ext cx="84" cy="8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57"/>
            <p:cNvSpPr/>
            <p:nvPr/>
          </p:nvSpPr>
          <p:spPr>
            <a:xfrm>
              <a:off x="695779" y="2438678"/>
              <a:ext cx="84" cy="8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57"/>
            <p:cNvSpPr/>
            <p:nvPr/>
          </p:nvSpPr>
          <p:spPr>
            <a:xfrm>
              <a:off x="705728" y="2328150"/>
              <a:ext cx="1265240" cy="1252357"/>
            </a:xfrm>
            <a:custGeom>
              <a:avLst/>
              <a:gdLst/>
              <a:ahLst/>
              <a:cxnLst/>
              <a:rect l="l" t="t" r="r" b="b"/>
              <a:pathLst>
                <a:path w="15134" h="14979" extrusionOk="0">
                  <a:moveTo>
                    <a:pt x="8573" y="0"/>
                  </a:moveTo>
                  <a:cubicBezTo>
                    <a:pt x="8097" y="0"/>
                    <a:pt x="7668" y="24"/>
                    <a:pt x="7251" y="60"/>
                  </a:cubicBezTo>
                  <a:cubicBezTo>
                    <a:pt x="6561" y="108"/>
                    <a:pt x="5894" y="239"/>
                    <a:pt x="5239" y="441"/>
                  </a:cubicBezTo>
                  <a:cubicBezTo>
                    <a:pt x="4596" y="631"/>
                    <a:pt x="4001" y="929"/>
                    <a:pt x="3453" y="1310"/>
                  </a:cubicBezTo>
                  <a:cubicBezTo>
                    <a:pt x="3167" y="1501"/>
                    <a:pt x="2894" y="1727"/>
                    <a:pt x="2644" y="1965"/>
                  </a:cubicBezTo>
                  <a:cubicBezTo>
                    <a:pt x="2382" y="2227"/>
                    <a:pt x="2143" y="2501"/>
                    <a:pt x="1917" y="2798"/>
                  </a:cubicBezTo>
                  <a:cubicBezTo>
                    <a:pt x="1536" y="3322"/>
                    <a:pt x="1203" y="3882"/>
                    <a:pt x="941" y="4477"/>
                  </a:cubicBezTo>
                  <a:cubicBezTo>
                    <a:pt x="703" y="5025"/>
                    <a:pt x="500" y="5596"/>
                    <a:pt x="346" y="6180"/>
                  </a:cubicBezTo>
                  <a:cubicBezTo>
                    <a:pt x="191" y="6775"/>
                    <a:pt x="96" y="7382"/>
                    <a:pt x="48" y="7989"/>
                  </a:cubicBezTo>
                  <a:cubicBezTo>
                    <a:pt x="0" y="8585"/>
                    <a:pt x="24" y="9192"/>
                    <a:pt x="107" y="9787"/>
                  </a:cubicBezTo>
                  <a:cubicBezTo>
                    <a:pt x="179" y="10359"/>
                    <a:pt x="334" y="10930"/>
                    <a:pt x="548" y="11466"/>
                  </a:cubicBezTo>
                  <a:cubicBezTo>
                    <a:pt x="655" y="11728"/>
                    <a:pt x="786" y="11990"/>
                    <a:pt x="941" y="12228"/>
                  </a:cubicBezTo>
                  <a:cubicBezTo>
                    <a:pt x="1096" y="12478"/>
                    <a:pt x="1262" y="12704"/>
                    <a:pt x="1453" y="12919"/>
                  </a:cubicBezTo>
                  <a:cubicBezTo>
                    <a:pt x="1846" y="13371"/>
                    <a:pt x="2322" y="13740"/>
                    <a:pt x="2846" y="14014"/>
                  </a:cubicBezTo>
                  <a:cubicBezTo>
                    <a:pt x="3406" y="14312"/>
                    <a:pt x="3989" y="14514"/>
                    <a:pt x="4608" y="14645"/>
                  </a:cubicBezTo>
                  <a:cubicBezTo>
                    <a:pt x="5287" y="14800"/>
                    <a:pt x="5977" y="14895"/>
                    <a:pt x="6680" y="14943"/>
                  </a:cubicBezTo>
                  <a:cubicBezTo>
                    <a:pt x="7001" y="14967"/>
                    <a:pt x="7335" y="14978"/>
                    <a:pt x="7656" y="14978"/>
                  </a:cubicBezTo>
                  <a:cubicBezTo>
                    <a:pt x="8073" y="14978"/>
                    <a:pt x="8489" y="14955"/>
                    <a:pt x="8894" y="14919"/>
                  </a:cubicBezTo>
                  <a:cubicBezTo>
                    <a:pt x="9609" y="14859"/>
                    <a:pt x="10311" y="14728"/>
                    <a:pt x="11002" y="14526"/>
                  </a:cubicBezTo>
                  <a:cubicBezTo>
                    <a:pt x="11621" y="14359"/>
                    <a:pt x="12204" y="14085"/>
                    <a:pt x="12728" y="13716"/>
                  </a:cubicBezTo>
                  <a:cubicBezTo>
                    <a:pt x="12847" y="13621"/>
                    <a:pt x="12966" y="13526"/>
                    <a:pt x="13073" y="13431"/>
                  </a:cubicBezTo>
                  <a:cubicBezTo>
                    <a:pt x="13181" y="13323"/>
                    <a:pt x="13288" y="13216"/>
                    <a:pt x="13383" y="13097"/>
                  </a:cubicBezTo>
                  <a:cubicBezTo>
                    <a:pt x="13585" y="12859"/>
                    <a:pt x="13764" y="12597"/>
                    <a:pt x="13907" y="12323"/>
                  </a:cubicBezTo>
                  <a:cubicBezTo>
                    <a:pt x="14204" y="11740"/>
                    <a:pt x="14419" y="11109"/>
                    <a:pt x="14550" y="10454"/>
                  </a:cubicBezTo>
                  <a:cubicBezTo>
                    <a:pt x="14693" y="9775"/>
                    <a:pt x="14788" y="9073"/>
                    <a:pt x="14824" y="8370"/>
                  </a:cubicBezTo>
                  <a:cubicBezTo>
                    <a:pt x="14871" y="7680"/>
                    <a:pt x="14883" y="6989"/>
                    <a:pt x="14895" y="6346"/>
                  </a:cubicBezTo>
                  <a:lnTo>
                    <a:pt x="14895" y="6108"/>
                  </a:lnTo>
                  <a:lnTo>
                    <a:pt x="14895" y="5632"/>
                  </a:lnTo>
                  <a:lnTo>
                    <a:pt x="14895" y="5192"/>
                  </a:lnTo>
                  <a:cubicBezTo>
                    <a:pt x="14895" y="5061"/>
                    <a:pt x="14895" y="4930"/>
                    <a:pt x="14895" y="4799"/>
                  </a:cubicBezTo>
                  <a:lnTo>
                    <a:pt x="14895" y="4239"/>
                  </a:lnTo>
                  <a:cubicBezTo>
                    <a:pt x="14895" y="4430"/>
                    <a:pt x="14907" y="4620"/>
                    <a:pt x="14907" y="4799"/>
                  </a:cubicBezTo>
                  <a:cubicBezTo>
                    <a:pt x="14907" y="4858"/>
                    <a:pt x="14955" y="4906"/>
                    <a:pt x="15014" y="4906"/>
                  </a:cubicBezTo>
                  <a:cubicBezTo>
                    <a:pt x="15038" y="4906"/>
                    <a:pt x="15062" y="4894"/>
                    <a:pt x="15086" y="4870"/>
                  </a:cubicBezTo>
                  <a:cubicBezTo>
                    <a:pt x="15109" y="4858"/>
                    <a:pt x="15121" y="4834"/>
                    <a:pt x="15121" y="4799"/>
                  </a:cubicBezTo>
                  <a:cubicBezTo>
                    <a:pt x="15133" y="4060"/>
                    <a:pt x="15062" y="3322"/>
                    <a:pt x="14907" y="2608"/>
                  </a:cubicBezTo>
                  <a:cubicBezTo>
                    <a:pt x="14824" y="2239"/>
                    <a:pt x="14681" y="1905"/>
                    <a:pt x="14490" y="1584"/>
                  </a:cubicBezTo>
                  <a:cubicBezTo>
                    <a:pt x="14395" y="1429"/>
                    <a:pt x="14288" y="1286"/>
                    <a:pt x="14169" y="1167"/>
                  </a:cubicBezTo>
                  <a:cubicBezTo>
                    <a:pt x="14038" y="1036"/>
                    <a:pt x="13907" y="929"/>
                    <a:pt x="13764" y="834"/>
                  </a:cubicBezTo>
                  <a:cubicBezTo>
                    <a:pt x="13466" y="643"/>
                    <a:pt x="13133" y="500"/>
                    <a:pt x="12788" y="405"/>
                  </a:cubicBezTo>
                  <a:cubicBezTo>
                    <a:pt x="12419" y="298"/>
                    <a:pt x="12049" y="215"/>
                    <a:pt x="11668" y="179"/>
                  </a:cubicBezTo>
                  <a:cubicBezTo>
                    <a:pt x="11347" y="131"/>
                    <a:pt x="11002" y="96"/>
                    <a:pt x="10537" y="72"/>
                  </a:cubicBezTo>
                  <a:lnTo>
                    <a:pt x="10013" y="48"/>
                  </a:lnTo>
                  <a:lnTo>
                    <a:pt x="9883" y="48"/>
                  </a:lnTo>
                  <a:cubicBezTo>
                    <a:pt x="9740" y="36"/>
                    <a:pt x="9609" y="36"/>
                    <a:pt x="9478" y="24"/>
                  </a:cubicBezTo>
                  <a:cubicBezTo>
                    <a:pt x="9156" y="12"/>
                    <a:pt x="8859" y="12"/>
                    <a:pt x="8573" y="12"/>
                  </a:cubicBezTo>
                  <a:lnTo>
                    <a:pt x="85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57"/>
            <p:cNvSpPr/>
            <p:nvPr/>
          </p:nvSpPr>
          <p:spPr>
            <a:xfrm>
              <a:off x="796271" y="2330157"/>
              <a:ext cx="1172692" cy="1251353"/>
            </a:xfrm>
            <a:custGeom>
              <a:avLst/>
              <a:gdLst/>
              <a:ahLst/>
              <a:cxnLst/>
              <a:rect l="l" t="t" r="r" b="b"/>
              <a:pathLst>
                <a:path w="14027" h="14967" extrusionOk="0">
                  <a:moveTo>
                    <a:pt x="7454" y="0"/>
                  </a:moveTo>
                  <a:cubicBezTo>
                    <a:pt x="6978" y="0"/>
                    <a:pt x="6561" y="24"/>
                    <a:pt x="6133" y="60"/>
                  </a:cubicBezTo>
                  <a:lnTo>
                    <a:pt x="6168" y="36"/>
                  </a:lnTo>
                  <a:lnTo>
                    <a:pt x="6168" y="36"/>
                  </a:lnTo>
                  <a:cubicBezTo>
                    <a:pt x="5680" y="72"/>
                    <a:pt x="5192" y="143"/>
                    <a:pt x="4716" y="262"/>
                  </a:cubicBezTo>
                  <a:cubicBezTo>
                    <a:pt x="4644" y="298"/>
                    <a:pt x="4561" y="334"/>
                    <a:pt x="4501" y="369"/>
                  </a:cubicBezTo>
                  <a:cubicBezTo>
                    <a:pt x="4299" y="488"/>
                    <a:pt x="4108" y="607"/>
                    <a:pt x="3918" y="750"/>
                  </a:cubicBezTo>
                  <a:cubicBezTo>
                    <a:pt x="3370" y="1155"/>
                    <a:pt x="2870" y="1643"/>
                    <a:pt x="2430" y="2179"/>
                  </a:cubicBezTo>
                  <a:cubicBezTo>
                    <a:pt x="2096" y="2596"/>
                    <a:pt x="1787" y="3036"/>
                    <a:pt x="1513" y="3489"/>
                  </a:cubicBezTo>
                  <a:cubicBezTo>
                    <a:pt x="1263" y="3917"/>
                    <a:pt x="1025" y="4358"/>
                    <a:pt x="822" y="4810"/>
                  </a:cubicBezTo>
                  <a:cubicBezTo>
                    <a:pt x="739" y="5001"/>
                    <a:pt x="668" y="5179"/>
                    <a:pt x="596" y="5370"/>
                  </a:cubicBezTo>
                  <a:cubicBezTo>
                    <a:pt x="525" y="5572"/>
                    <a:pt x="465" y="5763"/>
                    <a:pt x="406" y="5965"/>
                  </a:cubicBezTo>
                  <a:cubicBezTo>
                    <a:pt x="287" y="6394"/>
                    <a:pt x="191" y="6823"/>
                    <a:pt x="132" y="7263"/>
                  </a:cubicBezTo>
                  <a:cubicBezTo>
                    <a:pt x="1" y="8180"/>
                    <a:pt x="1" y="9120"/>
                    <a:pt x="132" y="10037"/>
                  </a:cubicBezTo>
                  <a:cubicBezTo>
                    <a:pt x="179" y="10406"/>
                    <a:pt x="263" y="10775"/>
                    <a:pt x="358" y="11133"/>
                  </a:cubicBezTo>
                  <a:cubicBezTo>
                    <a:pt x="406" y="11311"/>
                    <a:pt x="453" y="11478"/>
                    <a:pt x="525" y="11656"/>
                  </a:cubicBezTo>
                  <a:cubicBezTo>
                    <a:pt x="584" y="11823"/>
                    <a:pt x="644" y="11990"/>
                    <a:pt x="715" y="12156"/>
                  </a:cubicBezTo>
                  <a:cubicBezTo>
                    <a:pt x="822" y="12395"/>
                    <a:pt x="953" y="12633"/>
                    <a:pt x="1084" y="12871"/>
                  </a:cubicBezTo>
                  <a:cubicBezTo>
                    <a:pt x="1227" y="13097"/>
                    <a:pt x="1370" y="13311"/>
                    <a:pt x="1537" y="13514"/>
                  </a:cubicBezTo>
                  <a:cubicBezTo>
                    <a:pt x="1656" y="13669"/>
                    <a:pt x="1799" y="13811"/>
                    <a:pt x="1930" y="13942"/>
                  </a:cubicBezTo>
                  <a:cubicBezTo>
                    <a:pt x="2001" y="14014"/>
                    <a:pt x="2084" y="14073"/>
                    <a:pt x="2156" y="14145"/>
                  </a:cubicBezTo>
                  <a:cubicBezTo>
                    <a:pt x="2227" y="14204"/>
                    <a:pt x="2275" y="14240"/>
                    <a:pt x="2346" y="14288"/>
                  </a:cubicBezTo>
                  <a:cubicBezTo>
                    <a:pt x="2727" y="14431"/>
                    <a:pt x="3120" y="14550"/>
                    <a:pt x="3513" y="14645"/>
                  </a:cubicBezTo>
                  <a:cubicBezTo>
                    <a:pt x="4192" y="14800"/>
                    <a:pt x="4894" y="14895"/>
                    <a:pt x="5585" y="14943"/>
                  </a:cubicBezTo>
                  <a:cubicBezTo>
                    <a:pt x="5906" y="14966"/>
                    <a:pt x="6240" y="14966"/>
                    <a:pt x="6561" y="14966"/>
                  </a:cubicBezTo>
                  <a:cubicBezTo>
                    <a:pt x="6978" y="14966"/>
                    <a:pt x="7395" y="14954"/>
                    <a:pt x="7799" y="14919"/>
                  </a:cubicBezTo>
                  <a:cubicBezTo>
                    <a:pt x="8514" y="14859"/>
                    <a:pt x="9228" y="14728"/>
                    <a:pt x="9907" y="14526"/>
                  </a:cubicBezTo>
                  <a:cubicBezTo>
                    <a:pt x="10526" y="14347"/>
                    <a:pt x="11109" y="14073"/>
                    <a:pt x="11633" y="13704"/>
                  </a:cubicBezTo>
                  <a:cubicBezTo>
                    <a:pt x="11752" y="13621"/>
                    <a:pt x="11871" y="13526"/>
                    <a:pt x="11978" y="13419"/>
                  </a:cubicBezTo>
                  <a:cubicBezTo>
                    <a:pt x="12098" y="13323"/>
                    <a:pt x="12205" y="13204"/>
                    <a:pt x="12300" y="13097"/>
                  </a:cubicBezTo>
                  <a:cubicBezTo>
                    <a:pt x="12490" y="12859"/>
                    <a:pt x="12669" y="12597"/>
                    <a:pt x="12812" y="12323"/>
                  </a:cubicBezTo>
                  <a:cubicBezTo>
                    <a:pt x="13121" y="11728"/>
                    <a:pt x="13336" y="11097"/>
                    <a:pt x="13467" y="10454"/>
                  </a:cubicBezTo>
                  <a:cubicBezTo>
                    <a:pt x="13598" y="9763"/>
                    <a:pt x="13693" y="9073"/>
                    <a:pt x="13729" y="8370"/>
                  </a:cubicBezTo>
                  <a:cubicBezTo>
                    <a:pt x="13776" y="7680"/>
                    <a:pt x="13800" y="6989"/>
                    <a:pt x="13800" y="6346"/>
                  </a:cubicBezTo>
                  <a:lnTo>
                    <a:pt x="13800" y="6108"/>
                  </a:lnTo>
                  <a:lnTo>
                    <a:pt x="13800" y="5620"/>
                  </a:lnTo>
                  <a:lnTo>
                    <a:pt x="13800" y="5275"/>
                  </a:lnTo>
                  <a:lnTo>
                    <a:pt x="13800" y="5191"/>
                  </a:lnTo>
                  <a:lnTo>
                    <a:pt x="13800" y="4798"/>
                  </a:lnTo>
                  <a:cubicBezTo>
                    <a:pt x="13800" y="4858"/>
                    <a:pt x="13848" y="4894"/>
                    <a:pt x="13907" y="4894"/>
                  </a:cubicBezTo>
                  <a:cubicBezTo>
                    <a:pt x="13931" y="4894"/>
                    <a:pt x="13967" y="4882"/>
                    <a:pt x="13979" y="4870"/>
                  </a:cubicBezTo>
                  <a:cubicBezTo>
                    <a:pt x="14003" y="4846"/>
                    <a:pt x="14014" y="4822"/>
                    <a:pt x="14014" y="4798"/>
                  </a:cubicBezTo>
                  <a:cubicBezTo>
                    <a:pt x="14026" y="4060"/>
                    <a:pt x="13955" y="3322"/>
                    <a:pt x="13800" y="2596"/>
                  </a:cubicBezTo>
                  <a:cubicBezTo>
                    <a:pt x="13717" y="2239"/>
                    <a:pt x="13574" y="1893"/>
                    <a:pt x="13383" y="1584"/>
                  </a:cubicBezTo>
                  <a:cubicBezTo>
                    <a:pt x="13193" y="1286"/>
                    <a:pt x="12931" y="1024"/>
                    <a:pt x="12633" y="834"/>
                  </a:cubicBezTo>
                  <a:cubicBezTo>
                    <a:pt x="12336" y="643"/>
                    <a:pt x="12002" y="500"/>
                    <a:pt x="11657" y="405"/>
                  </a:cubicBezTo>
                  <a:cubicBezTo>
                    <a:pt x="11288" y="298"/>
                    <a:pt x="10919" y="215"/>
                    <a:pt x="10538" y="179"/>
                  </a:cubicBezTo>
                  <a:cubicBezTo>
                    <a:pt x="10216" y="131"/>
                    <a:pt x="9859" y="95"/>
                    <a:pt x="9419" y="72"/>
                  </a:cubicBezTo>
                  <a:lnTo>
                    <a:pt x="8883" y="48"/>
                  </a:lnTo>
                  <a:lnTo>
                    <a:pt x="8752" y="36"/>
                  </a:lnTo>
                  <a:lnTo>
                    <a:pt x="8669" y="36"/>
                  </a:lnTo>
                  <a:lnTo>
                    <a:pt x="8347" y="24"/>
                  </a:lnTo>
                  <a:cubicBezTo>
                    <a:pt x="8026" y="12"/>
                    <a:pt x="7728" y="0"/>
                    <a:pt x="74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57"/>
            <p:cNvSpPr/>
            <p:nvPr/>
          </p:nvSpPr>
          <p:spPr>
            <a:xfrm>
              <a:off x="1000348" y="2512336"/>
              <a:ext cx="84" cy="8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3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57"/>
            <p:cNvSpPr/>
            <p:nvPr/>
          </p:nvSpPr>
          <p:spPr>
            <a:xfrm>
              <a:off x="924686" y="3458930"/>
              <a:ext cx="1087" cy="84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1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CB36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57"/>
            <p:cNvSpPr/>
            <p:nvPr/>
          </p:nvSpPr>
          <p:spPr>
            <a:xfrm>
              <a:off x="996167" y="2475465"/>
              <a:ext cx="40129" cy="43058"/>
            </a:xfrm>
            <a:custGeom>
              <a:avLst/>
              <a:gdLst/>
              <a:ahLst/>
              <a:cxnLst/>
              <a:rect l="l" t="t" r="r" b="b"/>
              <a:pathLst>
                <a:path w="480" h="515" extrusionOk="0">
                  <a:moveTo>
                    <a:pt x="384" y="1"/>
                  </a:moveTo>
                  <a:cubicBezTo>
                    <a:pt x="360" y="1"/>
                    <a:pt x="336" y="1"/>
                    <a:pt x="313" y="24"/>
                  </a:cubicBezTo>
                  <a:cubicBezTo>
                    <a:pt x="217" y="132"/>
                    <a:pt x="134" y="239"/>
                    <a:pt x="51" y="358"/>
                  </a:cubicBezTo>
                  <a:cubicBezTo>
                    <a:pt x="0" y="433"/>
                    <a:pt x="68" y="515"/>
                    <a:pt x="137" y="515"/>
                  </a:cubicBezTo>
                  <a:cubicBezTo>
                    <a:pt x="167" y="515"/>
                    <a:pt x="196" y="500"/>
                    <a:pt x="217" y="465"/>
                  </a:cubicBezTo>
                  <a:cubicBezTo>
                    <a:pt x="289" y="370"/>
                    <a:pt x="360" y="274"/>
                    <a:pt x="432" y="179"/>
                  </a:cubicBezTo>
                  <a:lnTo>
                    <a:pt x="432" y="179"/>
                  </a:lnTo>
                  <a:lnTo>
                    <a:pt x="420" y="203"/>
                  </a:lnTo>
                  <a:cubicBezTo>
                    <a:pt x="432" y="191"/>
                    <a:pt x="432" y="179"/>
                    <a:pt x="443" y="167"/>
                  </a:cubicBezTo>
                  <a:cubicBezTo>
                    <a:pt x="467" y="155"/>
                    <a:pt x="479" y="132"/>
                    <a:pt x="479" y="96"/>
                  </a:cubicBezTo>
                  <a:cubicBezTo>
                    <a:pt x="479" y="72"/>
                    <a:pt x="467" y="48"/>
                    <a:pt x="455" y="24"/>
                  </a:cubicBezTo>
                  <a:cubicBezTo>
                    <a:pt x="432" y="12"/>
                    <a:pt x="408" y="1"/>
                    <a:pt x="384" y="1"/>
                  </a:cubicBezTo>
                  <a:close/>
                </a:path>
              </a:pathLst>
            </a:custGeom>
            <a:solidFill>
              <a:srgbClr val="B02E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57"/>
            <p:cNvSpPr/>
            <p:nvPr/>
          </p:nvSpPr>
          <p:spPr>
            <a:xfrm>
              <a:off x="933381" y="2546113"/>
              <a:ext cx="52084" cy="60532"/>
            </a:xfrm>
            <a:custGeom>
              <a:avLst/>
              <a:gdLst/>
              <a:ahLst/>
              <a:cxnLst/>
              <a:rect l="l" t="t" r="r" b="b"/>
              <a:pathLst>
                <a:path w="623" h="724" extrusionOk="0">
                  <a:moveTo>
                    <a:pt x="480" y="1"/>
                  </a:moveTo>
                  <a:cubicBezTo>
                    <a:pt x="456" y="13"/>
                    <a:pt x="432" y="25"/>
                    <a:pt x="421" y="49"/>
                  </a:cubicBezTo>
                  <a:cubicBezTo>
                    <a:pt x="290" y="215"/>
                    <a:pt x="171" y="394"/>
                    <a:pt x="51" y="572"/>
                  </a:cubicBezTo>
                  <a:cubicBezTo>
                    <a:pt x="1" y="648"/>
                    <a:pt x="70" y="724"/>
                    <a:pt x="143" y="724"/>
                  </a:cubicBezTo>
                  <a:cubicBezTo>
                    <a:pt x="174" y="724"/>
                    <a:pt x="206" y="711"/>
                    <a:pt x="230" y="680"/>
                  </a:cubicBezTo>
                  <a:cubicBezTo>
                    <a:pt x="337" y="501"/>
                    <a:pt x="456" y="322"/>
                    <a:pt x="587" y="156"/>
                  </a:cubicBezTo>
                  <a:cubicBezTo>
                    <a:pt x="623" y="108"/>
                    <a:pt x="611" y="49"/>
                    <a:pt x="563" y="13"/>
                  </a:cubicBezTo>
                  <a:cubicBezTo>
                    <a:pt x="552" y="1"/>
                    <a:pt x="528" y="1"/>
                    <a:pt x="504" y="1"/>
                  </a:cubicBezTo>
                  <a:close/>
                </a:path>
              </a:pathLst>
            </a:custGeom>
            <a:solidFill>
              <a:srgbClr val="B02E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57"/>
            <p:cNvSpPr/>
            <p:nvPr/>
          </p:nvSpPr>
          <p:spPr>
            <a:xfrm>
              <a:off x="890827" y="2627796"/>
              <a:ext cx="37956" cy="49830"/>
            </a:xfrm>
            <a:custGeom>
              <a:avLst/>
              <a:gdLst/>
              <a:ahLst/>
              <a:cxnLst/>
              <a:rect l="l" t="t" r="r" b="b"/>
              <a:pathLst>
                <a:path w="454" h="596" extrusionOk="0">
                  <a:moveTo>
                    <a:pt x="346" y="0"/>
                  </a:moveTo>
                  <a:cubicBezTo>
                    <a:pt x="310" y="0"/>
                    <a:pt x="275" y="24"/>
                    <a:pt x="263" y="48"/>
                  </a:cubicBezTo>
                  <a:cubicBezTo>
                    <a:pt x="168" y="167"/>
                    <a:pt x="96" y="310"/>
                    <a:pt x="25" y="441"/>
                  </a:cubicBezTo>
                  <a:cubicBezTo>
                    <a:pt x="13" y="465"/>
                    <a:pt x="1" y="488"/>
                    <a:pt x="13" y="524"/>
                  </a:cubicBezTo>
                  <a:cubicBezTo>
                    <a:pt x="13" y="548"/>
                    <a:pt x="37" y="572"/>
                    <a:pt x="60" y="584"/>
                  </a:cubicBezTo>
                  <a:cubicBezTo>
                    <a:pt x="84" y="596"/>
                    <a:pt x="108" y="596"/>
                    <a:pt x="132" y="596"/>
                  </a:cubicBezTo>
                  <a:cubicBezTo>
                    <a:pt x="156" y="584"/>
                    <a:pt x="179" y="572"/>
                    <a:pt x="191" y="560"/>
                  </a:cubicBezTo>
                  <a:cubicBezTo>
                    <a:pt x="263" y="417"/>
                    <a:pt x="334" y="286"/>
                    <a:pt x="430" y="155"/>
                  </a:cubicBezTo>
                  <a:cubicBezTo>
                    <a:pt x="453" y="107"/>
                    <a:pt x="441" y="48"/>
                    <a:pt x="394" y="24"/>
                  </a:cubicBezTo>
                  <a:cubicBezTo>
                    <a:pt x="382" y="12"/>
                    <a:pt x="358" y="0"/>
                    <a:pt x="346" y="0"/>
                  </a:cubicBezTo>
                  <a:close/>
                </a:path>
              </a:pathLst>
            </a:custGeom>
            <a:solidFill>
              <a:srgbClr val="B02E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57"/>
            <p:cNvSpPr/>
            <p:nvPr/>
          </p:nvSpPr>
          <p:spPr>
            <a:xfrm>
              <a:off x="848439" y="2708393"/>
              <a:ext cx="37538" cy="60866"/>
            </a:xfrm>
            <a:custGeom>
              <a:avLst/>
              <a:gdLst/>
              <a:ahLst/>
              <a:cxnLst/>
              <a:rect l="l" t="t" r="r" b="b"/>
              <a:pathLst>
                <a:path w="449" h="728" extrusionOk="0">
                  <a:moveTo>
                    <a:pt x="317" y="1"/>
                  </a:moveTo>
                  <a:cubicBezTo>
                    <a:pt x="294" y="1"/>
                    <a:pt x="270" y="24"/>
                    <a:pt x="258" y="48"/>
                  </a:cubicBezTo>
                  <a:cubicBezTo>
                    <a:pt x="175" y="227"/>
                    <a:pt x="91" y="417"/>
                    <a:pt x="8" y="608"/>
                  </a:cubicBezTo>
                  <a:cubicBezTo>
                    <a:pt x="1" y="681"/>
                    <a:pt x="56" y="727"/>
                    <a:pt x="114" y="727"/>
                  </a:cubicBezTo>
                  <a:cubicBezTo>
                    <a:pt x="150" y="727"/>
                    <a:pt x="187" y="709"/>
                    <a:pt x="210" y="667"/>
                  </a:cubicBezTo>
                  <a:cubicBezTo>
                    <a:pt x="270" y="501"/>
                    <a:pt x="329" y="346"/>
                    <a:pt x="413" y="191"/>
                  </a:cubicBezTo>
                  <a:lnTo>
                    <a:pt x="425" y="155"/>
                  </a:lnTo>
                  <a:cubicBezTo>
                    <a:pt x="436" y="132"/>
                    <a:pt x="448" y="96"/>
                    <a:pt x="436" y="72"/>
                  </a:cubicBezTo>
                  <a:cubicBezTo>
                    <a:pt x="436" y="48"/>
                    <a:pt x="413" y="24"/>
                    <a:pt x="401" y="13"/>
                  </a:cubicBezTo>
                  <a:cubicBezTo>
                    <a:pt x="377" y="1"/>
                    <a:pt x="365" y="1"/>
                    <a:pt x="341" y="1"/>
                  </a:cubicBezTo>
                  <a:close/>
                </a:path>
              </a:pathLst>
            </a:custGeom>
            <a:solidFill>
              <a:srgbClr val="B02E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57"/>
            <p:cNvSpPr/>
            <p:nvPr/>
          </p:nvSpPr>
          <p:spPr>
            <a:xfrm>
              <a:off x="820934" y="2797016"/>
              <a:ext cx="29177" cy="51251"/>
            </a:xfrm>
            <a:custGeom>
              <a:avLst/>
              <a:gdLst/>
              <a:ahLst/>
              <a:cxnLst/>
              <a:rect l="l" t="t" r="r" b="b"/>
              <a:pathLst>
                <a:path w="349" h="613" extrusionOk="0">
                  <a:moveTo>
                    <a:pt x="242" y="0"/>
                  </a:moveTo>
                  <a:cubicBezTo>
                    <a:pt x="194" y="0"/>
                    <a:pt x="158" y="24"/>
                    <a:pt x="146" y="72"/>
                  </a:cubicBezTo>
                  <a:lnTo>
                    <a:pt x="146" y="60"/>
                  </a:lnTo>
                  <a:cubicBezTo>
                    <a:pt x="111" y="215"/>
                    <a:pt x="63" y="346"/>
                    <a:pt x="15" y="488"/>
                  </a:cubicBezTo>
                  <a:cubicBezTo>
                    <a:pt x="1" y="562"/>
                    <a:pt x="59" y="613"/>
                    <a:pt x="116" y="613"/>
                  </a:cubicBezTo>
                  <a:cubicBezTo>
                    <a:pt x="152" y="613"/>
                    <a:pt x="188" y="593"/>
                    <a:pt x="206" y="548"/>
                  </a:cubicBezTo>
                  <a:cubicBezTo>
                    <a:pt x="253" y="405"/>
                    <a:pt x="301" y="262"/>
                    <a:pt x="337" y="119"/>
                  </a:cubicBezTo>
                  <a:cubicBezTo>
                    <a:pt x="349" y="72"/>
                    <a:pt x="325" y="12"/>
                    <a:pt x="277" y="0"/>
                  </a:cubicBezTo>
                  <a:close/>
                </a:path>
              </a:pathLst>
            </a:custGeom>
            <a:solidFill>
              <a:srgbClr val="B02E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57"/>
            <p:cNvSpPr/>
            <p:nvPr/>
          </p:nvSpPr>
          <p:spPr>
            <a:xfrm>
              <a:off x="803293" y="2885806"/>
              <a:ext cx="22907" cy="48660"/>
            </a:xfrm>
            <a:custGeom>
              <a:avLst/>
              <a:gdLst/>
              <a:ahLst/>
              <a:cxnLst/>
              <a:rect l="l" t="t" r="r" b="b"/>
              <a:pathLst>
                <a:path w="274" h="582" extrusionOk="0">
                  <a:moveTo>
                    <a:pt x="197" y="1"/>
                  </a:moveTo>
                  <a:cubicBezTo>
                    <a:pt x="191" y="1"/>
                    <a:pt x="185" y="4"/>
                    <a:pt x="179" y="10"/>
                  </a:cubicBezTo>
                  <a:cubicBezTo>
                    <a:pt x="174" y="8"/>
                    <a:pt x="169" y="7"/>
                    <a:pt x="164" y="7"/>
                  </a:cubicBezTo>
                  <a:cubicBezTo>
                    <a:pt x="131" y="7"/>
                    <a:pt x="94" y="38"/>
                    <a:pt x="83" y="69"/>
                  </a:cubicBezTo>
                  <a:cubicBezTo>
                    <a:pt x="60" y="200"/>
                    <a:pt x="24" y="343"/>
                    <a:pt x="12" y="474"/>
                  </a:cubicBezTo>
                  <a:cubicBezTo>
                    <a:pt x="0" y="498"/>
                    <a:pt x="12" y="534"/>
                    <a:pt x="36" y="546"/>
                  </a:cubicBezTo>
                  <a:cubicBezTo>
                    <a:pt x="48" y="569"/>
                    <a:pt x="72" y="581"/>
                    <a:pt x="107" y="581"/>
                  </a:cubicBezTo>
                  <a:cubicBezTo>
                    <a:pt x="131" y="581"/>
                    <a:pt x="155" y="569"/>
                    <a:pt x="179" y="558"/>
                  </a:cubicBezTo>
                  <a:cubicBezTo>
                    <a:pt x="191" y="534"/>
                    <a:pt x="203" y="510"/>
                    <a:pt x="203" y="486"/>
                  </a:cubicBezTo>
                  <a:cubicBezTo>
                    <a:pt x="203" y="474"/>
                    <a:pt x="203" y="462"/>
                    <a:pt x="203" y="450"/>
                  </a:cubicBezTo>
                  <a:cubicBezTo>
                    <a:pt x="226" y="343"/>
                    <a:pt x="250" y="236"/>
                    <a:pt x="274" y="129"/>
                  </a:cubicBezTo>
                  <a:cubicBezTo>
                    <a:pt x="274" y="105"/>
                    <a:pt x="274" y="81"/>
                    <a:pt x="274" y="57"/>
                  </a:cubicBezTo>
                  <a:cubicBezTo>
                    <a:pt x="262" y="34"/>
                    <a:pt x="238" y="10"/>
                    <a:pt x="214" y="10"/>
                  </a:cubicBezTo>
                  <a:cubicBezTo>
                    <a:pt x="208" y="4"/>
                    <a:pt x="203" y="1"/>
                    <a:pt x="197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57"/>
            <p:cNvSpPr/>
            <p:nvPr/>
          </p:nvSpPr>
          <p:spPr>
            <a:xfrm>
              <a:off x="794264" y="2980115"/>
              <a:ext cx="20984" cy="53927"/>
            </a:xfrm>
            <a:custGeom>
              <a:avLst/>
              <a:gdLst/>
              <a:ahLst/>
              <a:cxnLst/>
              <a:rect l="l" t="t" r="r" b="b"/>
              <a:pathLst>
                <a:path w="251" h="645" extrusionOk="0">
                  <a:moveTo>
                    <a:pt x="144" y="1"/>
                  </a:moveTo>
                  <a:cubicBezTo>
                    <a:pt x="120" y="1"/>
                    <a:pt x="96" y="1"/>
                    <a:pt x="84" y="25"/>
                  </a:cubicBezTo>
                  <a:lnTo>
                    <a:pt x="72" y="25"/>
                  </a:lnTo>
                  <a:cubicBezTo>
                    <a:pt x="61" y="37"/>
                    <a:pt x="49" y="61"/>
                    <a:pt x="49" y="96"/>
                  </a:cubicBezTo>
                  <a:cubicBezTo>
                    <a:pt x="13" y="239"/>
                    <a:pt x="1" y="394"/>
                    <a:pt x="1" y="549"/>
                  </a:cubicBezTo>
                  <a:cubicBezTo>
                    <a:pt x="1" y="611"/>
                    <a:pt x="50" y="644"/>
                    <a:pt x="99" y="644"/>
                  </a:cubicBezTo>
                  <a:cubicBezTo>
                    <a:pt x="143" y="644"/>
                    <a:pt x="186" y="617"/>
                    <a:pt x="191" y="561"/>
                  </a:cubicBezTo>
                  <a:cubicBezTo>
                    <a:pt x="203" y="406"/>
                    <a:pt x="215" y="251"/>
                    <a:pt x="239" y="96"/>
                  </a:cubicBezTo>
                  <a:cubicBezTo>
                    <a:pt x="251" y="72"/>
                    <a:pt x="239" y="49"/>
                    <a:pt x="215" y="25"/>
                  </a:cubicBezTo>
                  <a:cubicBezTo>
                    <a:pt x="203" y="1"/>
                    <a:pt x="168" y="1"/>
                    <a:pt x="144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57"/>
            <p:cNvSpPr/>
            <p:nvPr/>
          </p:nvSpPr>
          <p:spPr>
            <a:xfrm>
              <a:off x="794264" y="3077684"/>
              <a:ext cx="18058" cy="54847"/>
            </a:xfrm>
            <a:custGeom>
              <a:avLst/>
              <a:gdLst/>
              <a:ahLst/>
              <a:cxnLst/>
              <a:rect l="l" t="t" r="r" b="b"/>
              <a:pathLst>
                <a:path w="216" h="656" extrusionOk="0">
                  <a:moveTo>
                    <a:pt x="120" y="1"/>
                  </a:moveTo>
                  <a:cubicBezTo>
                    <a:pt x="61" y="1"/>
                    <a:pt x="25" y="48"/>
                    <a:pt x="13" y="96"/>
                  </a:cubicBezTo>
                  <a:cubicBezTo>
                    <a:pt x="1" y="251"/>
                    <a:pt x="1" y="394"/>
                    <a:pt x="13" y="548"/>
                  </a:cubicBezTo>
                  <a:cubicBezTo>
                    <a:pt x="1" y="572"/>
                    <a:pt x="13" y="596"/>
                    <a:pt x="37" y="620"/>
                  </a:cubicBezTo>
                  <a:cubicBezTo>
                    <a:pt x="55" y="644"/>
                    <a:pt x="81" y="656"/>
                    <a:pt x="108" y="656"/>
                  </a:cubicBezTo>
                  <a:cubicBezTo>
                    <a:pt x="135" y="656"/>
                    <a:pt x="162" y="644"/>
                    <a:pt x="180" y="620"/>
                  </a:cubicBezTo>
                  <a:cubicBezTo>
                    <a:pt x="203" y="608"/>
                    <a:pt x="215" y="584"/>
                    <a:pt x="215" y="548"/>
                  </a:cubicBezTo>
                  <a:cubicBezTo>
                    <a:pt x="203" y="406"/>
                    <a:pt x="203" y="251"/>
                    <a:pt x="215" y="108"/>
                  </a:cubicBezTo>
                  <a:cubicBezTo>
                    <a:pt x="215" y="48"/>
                    <a:pt x="168" y="1"/>
                    <a:pt x="120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57"/>
            <p:cNvSpPr/>
            <p:nvPr/>
          </p:nvSpPr>
          <p:spPr>
            <a:xfrm>
              <a:off x="804297" y="3181272"/>
              <a:ext cx="23910" cy="49997"/>
            </a:xfrm>
            <a:custGeom>
              <a:avLst/>
              <a:gdLst/>
              <a:ahLst/>
              <a:cxnLst/>
              <a:rect l="l" t="t" r="r" b="b"/>
              <a:pathLst>
                <a:path w="286" h="598" extrusionOk="0">
                  <a:moveTo>
                    <a:pt x="71" y="0"/>
                  </a:moveTo>
                  <a:cubicBezTo>
                    <a:pt x="48" y="12"/>
                    <a:pt x="24" y="24"/>
                    <a:pt x="12" y="48"/>
                  </a:cubicBezTo>
                  <a:cubicBezTo>
                    <a:pt x="0" y="71"/>
                    <a:pt x="0" y="95"/>
                    <a:pt x="0" y="131"/>
                  </a:cubicBezTo>
                  <a:cubicBezTo>
                    <a:pt x="12" y="262"/>
                    <a:pt x="48" y="393"/>
                    <a:pt x="83" y="512"/>
                  </a:cubicBezTo>
                  <a:cubicBezTo>
                    <a:pt x="94" y="564"/>
                    <a:pt x="131" y="598"/>
                    <a:pt x="180" y="598"/>
                  </a:cubicBezTo>
                  <a:cubicBezTo>
                    <a:pt x="187" y="598"/>
                    <a:pt x="195" y="597"/>
                    <a:pt x="202" y="595"/>
                  </a:cubicBezTo>
                  <a:cubicBezTo>
                    <a:pt x="250" y="583"/>
                    <a:pt x="286" y="524"/>
                    <a:pt x="274" y="476"/>
                  </a:cubicBezTo>
                  <a:cubicBezTo>
                    <a:pt x="238" y="345"/>
                    <a:pt x="214" y="214"/>
                    <a:pt x="202" y="83"/>
                  </a:cubicBezTo>
                  <a:cubicBezTo>
                    <a:pt x="191" y="60"/>
                    <a:pt x="179" y="36"/>
                    <a:pt x="155" y="24"/>
                  </a:cubicBezTo>
                  <a:cubicBezTo>
                    <a:pt x="131" y="12"/>
                    <a:pt x="119" y="0"/>
                    <a:pt x="95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57"/>
            <p:cNvSpPr/>
            <p:nvPr/>
          </p:nvSpPr>
          <p:spPr>
            <a:xfrm>
              <a:off x="825198" y="3270815"/>
              <a:ext cx="30933" cy="54261"/>
            </a:xfrm>
            <a:custGeom>
              <a:avLst/>
              <a:gdLst/>
              <a:ahLst/>
              <a:cxnLst/>
              <a:rect l="l" t="t" r="r" b="b"/>
              <a:pathLst>
                <a:path w="370" h="649" extrusionOk="0">
                  <a:moveTo>
                    <a:pt x="83" y="1"/>
                  </a:moveTo>
                  <a:lnTo>
                    <a:pt x="83" y="13"/>
                  </a:lnTo>
                  <a:cubicBezTo>
                    <a:pt x="24" y="24"/>
                    <a:pt x="0" y="72"/>
                    <a:pt x="12" y="132"/>
                  </a:cubicBezTo>
                  <a:cubicBezTo>
                    <a:pt x="60" y="286"/>
                    <a:pt x="119" y="441"/>
                    <a:pt x="179" y="596"/>
                  </a:cubicBezTo>
                  <a:cubicBezTo>
                    <a:pt x="202" y="628"/>
                    <a:pt x="237" y="649"/>
                    <a:pt x="271" y="649"/>
                  </a:cubicBezTo>
                  <a:cubicBezTo>
                    <a:pt x="288" y="649"/>
                    <a:pt x="306" y="644"/>
                    <a:pt x="322" y="632"/>
                  </a:cubicBezTo>
                  <a:cubicBezTo>
                    <a:pt x="345" y="620"/>
                    <a:pt x="357" y="608"/>
                    <a:pt x="369" y="572"/>
                  </a:cubicBezTo>
                  <a:cubicBezTo>
                    <a:pt x="369" y="548"/>
                    <a:pt x="369" y="524"/>
                    <a:pt x="357" y="501"/>
                  </a:cubicBezTo>
                  <a:cubicBezTo>
                    <a:pt x="333" y="429"/>
                    <a:pt x="298" y="370"/>
                    <a:pt x="274" y="298"/>
                  </a:cubicBezTo>
                  <a:lnTo>
                    <a:pt x="274" y="286"/>
                  </a:lnTo>
                  <a:cubicBezTo>
                    <a:pt x="250" y="215"/>
                    <a:pt x="226" y="155"/>
                    <a:pt x="202" y="84"/>
                  </a:cubicBezTo>
                  <a:cubicBezTo>
                    <a:pt x="202" y="60"/>
                    <a:pt x="179" y="36"/>
                    <a:pt x="167" y="24"/>
                  </a:cubicBezTo>
                  <a:cubicBezTo>
                    <a:pt x="143" y="13"/>
                    <a:pt x="131" y="1"/>
                    <a:pt x="107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57"/>
            <p:cNvSpPr/>
            <p:nvPr/>
          </p:nvSpPr>
          <p:spPr>
            <a:xfrm>
              <a:off x="861983" y="3361445"/>
              <a:ext cx="29930" cy="41887"/>
            </a:xfrm>
            <a:custGeom>
              <a:avLst/>
              <a:gdLst/>
              <a:ahLst/>
              <a:cxnLst/>
              <a:rect l="l" t="t" r="r" b="b"/>
              <a:pathLst>
                <a:path w="358" h="501" extrusionOk="0">
                  <a:moveTo>
                    <a:pt x="84" y="0"/>
                  </a:moveTo>
                  <a:cubicBezTo>
                    <a:pt x="48" y="12"/>
                    <a:pt x="36" y="24"/>
                    <a:pt x="13" y="48"/>
                  </a:cubicBezTo>
                  <a:cubicBezTo>
                    <a:pt x="1" y="72"/>
                    <a:pt x="1" y="95"/>
                    <a:pt x="1" y="119"/>
                  </a:cubicBezTo>
                  <a:cubicBezTo>
                    <a:pt x="36" y="238"/>
                    <a:pt x="96" y="345"/>
                    <a:pt x="167" y="453"/>
                  </a:cubicBezTo>
                  <a:cubicBezTo>
                    <a:pt x="179" y="476"/>
                    <a:pt x="191" y="488"/>
                    <a:pt x="215" y="500"/>
                  </a:cubicBezTo>
                  <a:cubicBezTo>
                    <a:pt x="251" y="500"/>
                    <a:pt x="274" y="500"/>
                    <a:pt x="298" y="488"/>
                  </a:cubicBezTo>
                  <a:cubicBezTo>
                    <a:pt x="322" y="476"/>
                    <a:pt x="334" y="453"/>
                    <a:pt x="346" y="429"/>
                  </a:cubicBezTo>
                  <a:cubicBezTo>
                    <a:pt x="358" y="405"/>
                    <a:pt x="358" y="381"/>
                    <a:pt x="346" y="357"/>
                  </a:cubicBezTo>
                  <a:cubicBezTo>
                    <a:pt x="298" y="274"/>
                    <a:pt x="251" y="191"/>
                    <a:pt x="215" y="107"/>
                  </a:cubicBezTo>
                  <a:cubicBezTo>
                    <a:pt x="215" y="95"/>
                    <a:pt x="215" y="83"/>
                    <a:pt x="203" y="83"/>
                  </a:cubicBezTo>
                  <a:cubicBezTo>
                    <a:pt x="203" y="48"/>
                    <a:pt x="179" y="24"/>
                    <a:pt x="167" y="12"/>
                  </a:cubicBezTo>
                  <a:cubicBezTo>
                    <a:pt x="143" y="0"/>
                    <a:pt x="132" y="0"/>
                    <a:pt x="108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57"/>
            <p:cNvSpPr/>
            <p:nvPr/>
          </p:nvSpPr>
          <p:spPr>
            <a:xfrm>
              <a:off x="905792" y="3431089"/>
              <a:ext cx="45313" cy="44479"/>
            </a:xfrm>
            <a:custGeom>
              <a:avLst/>
              <a:gdLst/>
              <a:ahLst/>
              <a:cxnLst/>
              <a:rect l="l" t="t" r="r" b="b"/>
              <a:pathLst>
                <a:path w="542" h="532" extrusionOk="0">
                  <a:moveTo>
                    <a:pt x="72" y="1"/>
                  </a:moveTo>
                  <a:cubicBezTo>
                    <a:pt x="24" y="24"/>
                    <a:pt x="0" y="84"/>
                    <a:pt x="24" y="143"/>
                  </a:cubicBezTo>
                  <a:cubicBezTo>
                    <a:pt x="108" y="262"/>
                    <a:pt x="203" y="382"/>
                    <a:pt x="310" y="489"/>
                  </a:cubicBezTo>
                  <a:cubicBezTo>
                    <a:pt x="332" y="519"/>
                    <a:pt x="359" y="532"/>
                    <a:pt x="387" y="532"/>
                  </a:cubicBezTo>
                  <a:cubicBezTo>
                    <a:pt x="466" y="532"/>
                    <a:pt x="541" y="428"/>
                    <a:pt x="453" y="358"/>
                  </a:cubicBezTo>
                  <a:cubicBezTo>
                    <a:pt x="381" y="274"/>
                    <a:pt x="310" y="191"/>
                    <a:pt x="239" y="108"/>
                  </a:cubicBezTo>
                  <a:lnTo>
                    <a:pt x="203" y="48"/>
                  </a:lnTo>
                  <a:cubicBezTo>
                    <a:pt x="191" y="24"/>
                    <a:pt x="167" y="1"/>
                    <a:pt x="143" y="1"/>
                  </a:cubicBezTo>
                  <a:lnTo>
                    <a:pt x="120" y="1"/>
                  </a:lnTo>
                  <a:cubicBezTo>
                    <a:pt x="96" y="1"/>
                    <a:pt x="84" y="1"/>
                    <a:pt x="72" y="12"/>
                  </a:cubicBezTo>
                  <a:lnTo>
                    <a:pt x="72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57"/>
            <p:cNvSpPr/>
            <p:nvPr/>
          </p:nvSpPr>
          <p:spPr>
            <a:xfrm>
              <a:off x="717683" y="2297299"/>
              <a:ext cx="1216416" cy="619197"/>
            </a:xfrm>
            <a:custGeom>
              <a:avLst/>
              <a:gdLst/>
              <a:ahLst/>
              <a:cxnLst/>
              <a:rect l="l" t="t" r="r" b="b"/>
              <a:pathLst>
                <a:path w="14550" h="7406" extrusionOk="0">
                  <a:moveTo>
                    <a:pt x="8311" y="0"/>
                  </a:moveTo>
                  <a:cubicBezTo>
                    <a:pt x="6965" y="12"/>
                    <a:pt x="5632" y="286"/>
                    <a:pt x="4382" y="810"/>
                  </a:cubicBezTo>
                  <a:cubicBezTo>
                    <a:pt x="3786" y="1072"/>
                    <a:pt x="3227" y="1405"/>
                    <a:pt x="2715" y="1810"/>
                  </a:cubicBezTo>
                  <a:cubicBezTo>
                    <a:pt x="2191" y="2227"/>
                    <a:pt x="1727" y="2703"/>
                    <a:pt x="1346" y="3251"/>
                  </a:cubicBezTo>
                  <a:cubicBezTo>
                    <a:pt x="1179" y="3477"/>
                    <a:pt x="1036" y="3703"/>
                    <a:pt x="905" y="3941"/>
                  </a:cubicBezTo>
                  <a:cubicBezTo>
                    <a:pt x="762" y="4203"/>
                    <a:pt x="631" y="4477"/>
                    <a:pt x="524" y="4751"/>
                  </a:cubicBezTo>
                  <a:cubicBezTo>
                    <a:pt x="369" y="5084"/>
                    <a:pt x="250" y="5430"/>
                    <a:pt x="143" y="5775"/>
                  </a:cubicBezTo>
                  <a:cubicBezTo>
                    <a:pt x="48" y="6120"/>
                    <a:pt x="0" y="6489"/>
                    <a:pt x="24" y="6846"/>
                  </a:cubicBezTo>
                  <a:cubicBezTo>
                    <a:pt x="24" y="6894"/>
                    <a:pt x="72" y="6930"/>
                    <a:pt x="119" y="6942"/>
                  </a:cubicBezTo>
                  <a:cubicBezTo>
                    <a:pt x="310" y="7108"/>
                    <a:pt x="524" y="7251"/>
                    <a:pt x="774" y="7335"/>
                  </a:cubicBezTo>
                  <a:cubicBezTo>
                    <a:pt x="917" y="7382"/>
                    <a:pt x="1072" y="7406"/>
                    <a:pt x="1227" y="7406"/>
                  </a:cubicBezTo>
                  <a:cubicBezTo>
                    <a:pt x="1298" y="7406"/>
                    <a:pt x="1369" y="7406"/>
                    <a:pt x="1441" y="7394"/>
                  </a:cubicBezTo>
                  <a:cubicBezTo>
                    <a:pt x="1655" y="7358"/>
                    <a:pt x="1869" y="7287"/>
                    <a:pt x="2072" y="7168"/>
                  </a:cubicBezTo>
                  <a:cubicBezTo>
                    <a:pt x="2286" y="7049"/>
                    <a:pt x="2477" y="6906"/>
                    <a:pt x="2667" y="6739"/>
                  </a:cubicBezTo>
                  <a:cubicBezTo>
                    <a:pt x="3072" y="6370"/>
                    <a:pt x="3441" y="5953"/>
                    <a:pt x="3774" y="5501"/>
                  </a:cubicBezTo>
                  <a:cubicBezTo>
                    <a:pt x="3941" y="5275"/>
                    <a:pt x="4120" y="5037"/>
                    <a:pt x="4286" y="4799"/>
                  </a:cubicBezTo>
                  <a:cubicBezTo>
                    <a:pt x="4429" y="4608"/>
                    <a:pt x="4572" y="4406"/>
                    <a:pt x="4715" y="4215"/>
                  </a:cubicBezTo>
                  <a:cubicBezTo>
                    <a:pt x="4834" y="4060"/>
                    <a:pt x="4917" y="3941"/>
                    <a:pt x="5013" y="3834"/>
                  </a:cubicBezTo>
                  <a:cubicBezTo>
                    <a:pt x="5060" y="3787"/>
                    <a:pt x="5108" y="3739"/>
                    <a:pt x="5144" y="3691"/>
                  </a:cubicBezTo>
                  <a:cubicBezTo>
                    <a:pt x="5211" y="3624"/>
                    <a:pt x="5289" y="3546"/>
                    <a:pt x="5358" y="3477"/>
                  </a:cubicBezTo>
                  <a:lnTo>
                    <a:pt x="5358" y="3477"/>
                  </a:lnTo>
                  <a:lnTo>
                    <a:pt x="5358" y="3489"/>
                  </a:lnTo>
                  <a:cubicBezTo>
                    <a:pt x="5787" y="3072"/>
                    <a:pt x="6275" y="2703"/>
                    <a:pt x="6799" y="2405"/>
                  </a:cubicBezTo>
                  <a:lnTo>
                    <a:pt x="6787" y="2405"/>
                  </a:lnTo>
                  <a:cubicBezTo>
                    <a:pt x="7168" y="2203"/>
                    <a:pt x="7573" y="2036"/>
                    <a:pt x="8001" y="1929"/>
                  </a:cubicBezTo>
                  <a:lnTo>
                    <a:pt x="8013" y="1929"/>
                  </a:lnTo>
                  <a:cubicBezTo>
                    <a:pt x="8454" y="1822"/>
                    <a:pt x="8894" y="1774"/>
                    <a:pt x="9347" y="1774"/>
                  </a:cubicBezTo>
                  <a:lnTo>
                    <a:pt x="9430" y="1774"/>
                  </a:lnTo>
                  <a:cubicBezTo>
                    <a:pt x="10490" y="1810"/>
                    <a:pt x="11525" y="2072"/>
                    <a:pt x="12383" y="2322"/>
                  </a:cubicBezTo>
                  <a:lnTo>
                    <a:pt x="12371" y="2322"/>
                  </a:lnTo>
                  <a:cubicBezTo>
                    <a:pt x="13038" y="2524"/>
                    <a:pt x="13680" y="2727"/>
                    <a:pt x="14264" y="3084"/>
                  </a:cubicBezTo>
                  <a:lnTo>
                    <a:pt x="14288" y="3084"/>
                  </a:lnTo>
                  <a:cubicBezTo>
                    <a:pt x="14300" y="3096"/>
                    <a:pt x="14323" y="3108"/>
                    <a:pt x="14347" y="3108"/>
                  </a:cubicBezTo>
                  <a:lnTo>
                    <a:pt x="14359" y="3108"/>
                  </a:lnTo>
                  <a:cubicBezTo>
                    <a:pt x="14383" y="3108"/>
                    <a:pt x="14407" y="3096"/>
                    <a:pt x="14431" y="3072"/>
                  </a:cubicBezTo>
                  <a:cubicBezTo>
                    <a:pt x="14466" y="3013"/>
                    <a:pt x="14502" y="2953"/>
                    <a:pt x="14514" y="2882"/>
                  </a:cubicBezTo>
                  <a:cubicBezTo>
                    <a:pt x="14538" y="2798"/>
                    <a:pt x="14550" y="2727"/>
                    <a:pt x="14550" y="2644"/>
                  </a:cubicBezTo>
                  <a:cubicBezTo>
                    <a:pt x="14550" y="2489"/>
                    <a:pt x="14526" y="2334"/>
                    <a:pt x="14466" y="2191"/>
                  </a:cubicBezTo>
                  <a:cubicBezTo>
                    <a:pt x="14407" y="2024"/>
                    <a:pt x="14323" y="1882"/>
                    <a:pt x="14240" y="1739"/>
                  </a:cubicBezTo>
                  <a:cubicBezTo>
                    <a:pt x="14145" y="1596"/>
                    <a:pt x="14050" y="1465"/>
                    <a:pt x="13942" y="1346"/>
                  </a:cubicBezTo>
                  <a:cubicBezTo>
                    <a:pt x="13847" y="1239"/>
                    <a:pt x="13740" y="1131"/>
                    <a:pt x="13633" y="1036"/>
                  </a:cubicBezTo>
                  <a:cubicBezTo>
                    <a:pt x="13502" y="929"/>
                    <a:pt x="13371" y="846"/>
                    <a:pt x="13240" y="762"/>
                  </a:cubicBezTo>
                  <a:cubicBezTo>
                    <a:pt x="12954" y="596"/>
                    <a:pt x="12645" y="465"/>
                    <a:pt x="12323" y="381"/>
                  </a:cubicBezTo>
                  <a:cubicBezTo>
                    <a:pt x="11656" y="203"/>
                    <a:pt x="10966" y="96"/>
                    <a:pt x="10275" y="72"/>
                  </a:cubicBezTo>
                  <a:cubicBezTo>
                    <a:pt x="9990" y="48"/>
                    <a:pt x="9704" y="36"/>
                    <a:pt x="9418" y="24"/>
                  </a:cubicBezTo>
                  <a:lnTo>
                    <a:pt x="9335" y="24"/>
                  </a:lnTo>
                  <a:cubicBezTo>
                    <a:pt x="9097" y="24"/>
                    <a:pt x="8870" y="12"/>
                    <a:pt x="8656" y="12"/>
                  </a:cubicBezTo>
                  <a:lnTo>
                    <a:pt x="86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57"/>
            <p:cNvSpPr/>
            <p:nvPr/>
          </p:nvSpPr>
          <p:spPr>
            <a:xfrm>
              <a:off x="720609" y="2859721"/>
              <a:ext cx="36952" cy="30935"/>
            </a:xfrm>
            <a:custGeom>
              <a:avLst/>
              <a:gdLst/>
              <a:ahLst/>
              <a:cxnLst/>
              <a:rect l="l" t="t" r="r" b="b"/>
              <a:pathLst>
                <a:path w="442" h="370" extrusionOk="0">
                  <a:moveTo>
                    <a:pt x="108" y="0"/>
                  </a:moveTo>
                  <a:cubicBezTo>
                    <a:pt x="84" y="12"/>
                    <a:pt x="49" y="24"/>
                    <a:pt x="37" y="48"/>
                  </a:cubicBezTo>
                  <a:cubicBezTo>
                    <a:pt x="1" y="84"/>
                    <a:pt x="1" y="155"/>
                    <a:pt x="49" y="191"/>
                  </a:cubicBezTo>
                  <a:cubicBezTo>
                    <a:pt x="120" y="238"/>
                    <a:pt x="203" y="298"/>
                    <a:pt x="263" y="346"/>
                  </a:cubicBezTo>
                  <a:cubicBezTo>
                    <a:pt x="287" y="358"/>
                    <a:pt x="310" y="369"/>
                    <a:pt x="334" y="369"/>
                  </a:cubicBezTo>
                  <a:cubicBezTo>
                    <a:pt x="370" y="358"/>
                    <a:pt x="394" y="346"/>
                    <a:pt x="406" y="322"/>
                  </a:cubicBezTo>
                  <a:cubicBezTo>
                    <a:pt x="441" y="286"/>
                    <a:pt x="430" y="227"/>
                    <a:pt x="394" y="191"/>
                  </a:cubicBezTo>
                  <a:cubicBezTo>
                    <a:pt x="322" y="143"/>
                    <a:pt x="239" y="84"/>
                    <a:pt x="180" y="24"/>
                  </a:cubicBezTo>
                  <a:cubicBezTo>
                    <a:pt x="156" y="12"/>
                    <a:pt x="132" y="12"/>
                    <a:pt x="108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57"/>
            <p:cNvSpPr/>
            <p:nvPr/>
          </p:nvSpPr>
          <p:spPr>
            <a:xfrm>
              <a:off x="719690" y="2860724"/>
              <a:ext cx="38875" cy="31687"/>
            </a:xfrm>
            <a:custGeom>
              <a:avLst/>
              <a:gdLst/>
              <a:ahLst/>
              <a:cxnLst/>
              <a:rect l="l" t="t" r="r" b="b"/>
              <a:pathLst>
                <a:path w="465" h="379" extrusionOk="0">
                  <a:moveTo>
                    <a:pt x="107" y="0"/>
                  </a:moveTo>
                  <a:cubicBezTo>
                    <a:pt x="86" y="0"/>
                    <a:pt x="56" y="9"/>
                    <a:pt x="33" y="28"/>
                  </a:cubicBezTo>
                  <a:lnTo>
                    <a:pt x="33" y="28"/>
                  </a:lnTo>
                  <a:cubicBezTo>
                    <a:pt x="34" y="27"/>
                    <a:pt x="35" y="25"/>
                    <a:pt x="36" y="24"/>
                  </a:cubicBezTo>
                  <a:lnTo>
                    <a:pt x="36" y="24"/>
                  </a:lnTo>
                  <a:lnTo>
                    <a:pt x="24" y="36"/>
                  </a:lnTo>
                  <a:cubicBezTo>
                    <a:pt x="27" y="33"/>
                    <a:pt x="30" y="30"/>
                    <a:pt x="33" y="28"/>
                  </a:cubicBezTo>
                  <a:lnTo>
                    <a:pt x="33" y="28"/>
                  </a:lnTo>
                  <a:cubicBezTo>
                    <a:pt x="0" y="75"/>
                    <a:pt x="1" y="132"/>
                    <a:pt x="48" y="167"/>
                  </a:cubicBezTo>
                  <a:cubicBezTo>
                    <a:pt x="131" y="238"/>
                    <a:pt x="226" y="310"/>
                    <a:pt x="333" y="369"/>
                  </a:cubicBezTo>
                  <a:cubicBezTo>
                    <a:pt x="346" y="375"/>
                    <a:pt x="359" y="378"/>
                    <a:pt x="372" y="378"/>
                  </a:cubicBezTo>
                  <a:cubicBezTo>
                    <a:pt x="409" y="378"/>
                    <a:pt x="447" y="354"/>
                    <a:pt x="464" y="310"/>
                  </a:cubicBezTo>
                  <a:cubicBezTo>
                    <a:pt x="464" y="286"/>
                    <a:pt x="464" y="262"/>
                    <a:pt x="464" y="238"/>
                  </a:cubicBezTo>
                  <a:cubicBezTo>
                    <a:pt x="452" y="215"/>
                    <a:pt x="429" y="191"/>
                    <a:pt x="405" y="179"/>
                  </a:cubicBezTo>
                  <a:lnTo>
                    <a:pt x="393" y="179"/>
                  </a:lnTo>
                  <a:cubicBezTo>
                    <a:pt x="310" y="131"/>
                    <a:pt x="238" y="84"/>
                    <a:pt x="167" y="24"/>
                  </a:cubicBezTo>
                  <a:cubicBezTo>
                    <a:pt x="155" y="0"/>
                    <a:pt x="131" y="0"/>
                    <a:pt x="107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57"/>
            <p:cNvSpPr/>
            <p:nvPr/>
          </p:nvSpPr>
          <p:spPr>
            <a:xfrm>
              <a:off x="719690" y="2859721"/>
              <a:ext cx="36869" cy="30684"/>
            </a:xfrm>
            <a:custGeom>
              <a:avLst/>
              <a:gdLst/>
              <a:ahLst/>
              <a:cxnLst/>
              <a:rect l="l" t="t" r="r" b="b"/>
              <a:pathLst>
                <a:path w="441" h="367" extrusionOk="0">
                  <a:moveTo>
                    <a:pt x="107" y="0"/>
                  </a:moveTo>
                  <a:cubicBezTo>
                    <a:pt x="83" y="0"/>
                    <a:pt x="48" y="12"/>
                    <a:pt x="24" y="36"/>
                  </a:cubicBezTo>
                  <a:lnTo>
                    <a:pt x="36" y="36"/>
                  </a:lnTo>
                  <a:cubicBezTo>
                    <a:pt x="0" y="84"/>
                    <a:pt x="0" y="143"/>
                    <a:pt x="48" y="179"/>
                  </a:cubicBezTo>
                  <a:cubicBezTo>
                    <a:pt x="119" y="250"/>
                    <a:pt x="214" y="310"/>
                    <a:pt x="298" y="358"/>
                  </a:cubicBezTo>
                  <a:cubicBezTo>
                    <a:pt x="310" y="363"/>
                    <a:pt x="321" y="366"/>
                    <a:pt x="333" y="366"/>
                  </a:cubicBezTo>
                  <a:cubicBezTo>
                    <a:pt x="345" y="366"/>
                    <a:pt x="357" y="363"/>
                    <a:pt x="369" y="358"/>
                  </a:cubicBezTo>
                  <a:cubicBezTo>
                    <a:pt x="405" y="346"/>
                    <a:pt x="417" y="334"/>
                    <a:pt x="429" y="310"/>
                  </a:cubicBezTo>
                  <a:cubicBezTo>
                    <a:pt x="441" y="286"/>
                    <a:pt x="441" y="250"/>
                    <a:pt x="429" y="227"/>
                  </a:cubicBezTo>
                  <a:cubicBezTo>
                    <a:pt x="417" y="203"/>
                    <a:pt x="405" y="191"/>
                    <a:pt x="381" y="179"/>
                  </a:cubicBezTo>
                  <a:lnTo>
                    <a:pt x="369" y="179"/>
                  </a:lnTo>
                  <a:cubicBezTo>
                    <a:pt x="298" y="131"/>
                    <a:pt x="226" y="84"/>
                    <a:pt x="167" y="24"/>
                  </a:cubicBezTo>
                  <a:cubicBezTo>
                    <a:pt x="155" y="12"/>
                    <a:pt x="131" y="0"/>
                    <a:pt x="107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57"/>
            <p:cNvSpPr/>
            <p:nvPr/>
          </p:nvSpPr>
          <p:spPr>
            <a:xfrm>
              <a:off x="721612" y="2860724"/>
              <a:ext cx="44895" cy="36620"/>
            </a:xfrm>
            <a:custGeom>
              <a:avLst/>
              <a:gdLst/>
              <a:ahLst/>
              <a:cxnLst/>
              <a:rect l="l" t="t" r="r" b="b"/>
              <a:pathLst>
                <a:path w="537" h="438" extrusionOk="0">
                  <a:moveTo>
                    <a:pt x="96" y="0"/>
                  </a:moveTo>
                  <a:cubicBezTo>
                    <a:pt x="60" y="0"/>
                    <a:pt x="37" y="12"/>
                    <a:pt x="25" y="36"/>
                  </a:cubicBezTo>
                  <a:cubicBezTo>
                    <a:pt x="1" y="60"/>
                    <a:pt x="1" y="84"/>
                    <a:pt x="1" y="107"/>
                  </a:cubicBezTo>
                  <a:cubicBezTo>
                    <a:pt x="1" y="131"/>
                    <a:pt x="13" y="155"/>
                    <a:pt x="37" y="179"/>
                  </a:cubicBezTo>
                  <a:cubicBezTo>
                    <a:pt x="144" y="274"/>
                    <a:pt x="263" y="357"/>
                    <a:pt x="394" y="429"/>
                  </a:cubicBezTo>
                  <a:cubicBezTo>
                    <a:pt x="406" y="435"/>
                    <a:pt x="421" y="438"/>
                    <a:pt x="435" y="438"/>
                  </a:cubicBezTo>
                  <a:cubicBezTo>
                    <a:pt x="450" y="438"/>
                    <a:pt x="465" y="435"/>
                    <a:pt x="477" y="429"/>
                  </a:cubicBezTo>
                  <a:cubicBezTo>
                    <a:pt x="501" y="417"/>
                    <a:pt x="525" y="405"/>
                    <a:pt x="525" y="381"/>
                  </a:cubicBezTo>
                  <a:cubicBezTo>
                    <a:pt x="537" y="346"/>
                    <a:pt x="537" y="322"/>
                    <a:pt x="525" y="298"/>
                  </a:cubicBezTo>
                  <a:cubicBezTo>
                    <a:pt x="525" y="274"/>
                    <a:pt x="501" y="250"/>
                    <a:pt x="477" y="238"/>
                  </a:cubicBezTo>
                  <a:lnTo>
                    <a:pt x="394" y="191"/>
                  </a:lnTo>
                  <a:cubicBezTo>
                    <a:pt x="310" y="143"/>
                    <a:pt x="227" y="84"/>
                    <a:pt x="156" y="24"/>
                  </a:cubicBezTo>
                  <a:cubicBezTo>
                    <a:pt x="144" y="0"/>
                    <a:pt x="120" y="0"/>
                    <a:pt x="96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57"/>
            <p:cNvSpPr/>
            <p:nvPr/>
          </p:nvSpPr>
          <p:spPr>
            <a:xfrm>
              <a:off x="1736264" y="2432658"/>
              <a:ext cx="60528" cy="111114"/>
            </a:xfrm>
            <a:custGeom>
              <a:avLst/>
              <a:gdLst/>
              <a:ahLst/>
              <a:cxnLst/>
              <a:rect l="l" t="t" r="r" b="b"/>
              <a:pathLst>
                <a:path w="724" h="1329" extrusionOk="0">
                  <a:moveTo>
                    <a:pt x="108" y="1"/>
                  </a:moveTo>
                  <a:cubicBezTo>
                    <a:pt x="96" y="1"/>
                    <a:pt x="84" y="1"/>
                    <a:pt x="60" y="12"/>
                  </a:cubicBezTo>
                  <a:cubicBezTo>
                    <a:pt x="12" y="36"/>
                    <a:pt x="0" y="108"/>
                    <a:pt x="24" y="155"/>
                  </a:cubicBezTo>
                  <a:cubicBezTo>
                    <a:pt x="167" y="393"/>
                    <a:pt x="286" y="644"/>
                    <a:pt x="393" y="894"/>
                  </a:cubicBezTo>
                  <a:lnTo>
                    <a:pt x="381" y="870"/>
                  </a:lnTo>
                  <a:lnTo>
                    <a:pt x="381" y="870"/>
                  </a:lnTo>
                  <a:cubicBezTo>
                    <a:pt x="429" y="1001"/>
                    <a:pt x="477" y="1120"/>
                    <a:pt x="512" y="1251"/>
                  </a:cubicBezTo>
                  <a:cubicBezTo>
                    <a:pt x="527" y="1305"/>
                    <a:pt x="568" y="1328"/>
                    <a:pt x="609" y="1328"/>
                  </a:cubicBezTo>
                  <a:cubicBezTo>
                    <a:pt x="667" y="1328"/>
                    <a:pt x="724" y="1280"/>
                    <a:pt x="703" y="1203"/>
                  </a:cubicBezTo>
                  <a:cubicBezTo>
                    <a:pt x="584" y="798"/>
                    <a:pt x="417" y="417"/>
                    <a:pt x="203" y="48"/>
                  </a:cubicBezTo>
                  <a:cubicBezTo>
                    <a:pt x="179" y="12"/>
                    <a:pt x="143" y="1"/>
                    <a:pt x="108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57"/>
            <p:cNvSpPr/>
            <p:nvPr/>
          </p:nvSpPr>
          <p:spPr>
            <a:xfrm>
              <a:off x="1741197" y="2432658"/>
              <a:ext cx="60863" cy="111783"/>
            </a:xfrm>
            <a:custGeom>
              <a:avLst/>
              <a:gdLst/>
              <a:ahLst/>
              <a:cxnLst/>
              <a:rect l="l" t="t" r="r" b="b"/>
              <a:pathLst>
                <a:path w="728" h="1337" extrusionOk="0">
                  <a:moveTo>
                    <a:pt x="120" y="1"/>
                  </a:moveTo>
                  <a:cubicBezTo>
                    <a:pt x="108" y="1"/>
                    <a:pt x="84" y="1"/>
                    <a:pt x="72" y="12"/>
                  </a:cubicBezTo>
                  <a:cubicBezTo>
                    <a:pt x="25" y="36"/>
                    <a:pt x="1" y="96"/>
                    <a:pt x="37" y="155"/>
                  </a:cubicBezTo>
                  <a:cubicBezTo>
                    <a:pt x="180" y="417"/>
                    <a:pt x="311" y="691"/>
                    <a:pt x="418" y="977"/>
                  </a:cubicBezTo>
                  <a:lnTo>
                    <a:pt x="418" y="965"/>
                  </a:lnTo>
                  <a:cubicBezTo>
                    <a:pt x="465" y="1060"/>
                    <a:pt x="489" y="1155"/>
                    <a:pt x="525" y="1263"/>
                  </a:cubicBezTo>
                  <a:cubicBezTo>
                    <a:pt x="535" y="1304"/>
                    <a:pt x="572" y="1336"/>
                    <a:pt x="621" y="1336"/>
                  </a:cubicBezTo>
                  <a:cubicBezTo>
                    <a:pt x="628" y="1336"/>
                    <a:pt x="636" y="1336"/>
                    <a:pt x="644" y="1334"/>
                  </a:cubicBezTo>
                  <a:cubicBezTo>
                    <a:pt x="703" y="1322"/>
                    <a:pt x="727" y="1263"/>
                    <a:pt x="715" y="1215"/>
                  </a:cubicBezTo>
                  <a:cubicBezTo>
                    <a:pt x="584" y="810"/>
                    <a:pt x="418" y="417"/>
                    <a:pt x="215" y="48"/>
                  </a:cubicBezTo>
                  <a:cubicBezTo>
                    <a:pt x="191" y="12"/>
                    <a:pt x="156" y="1"/>
                    <a:pt x="120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57"/>
            <p:cNvSpPr/>
            <p:nvPr/>
          </p:nvSpPr>
          <p:spPr>
            <a:xfrm>
              <a:off x="1738271" y="2442608"/>
              <a:ext cx="59776" cy="94895"/>
            </a:xfrm>
            <a:custGeom>
              <a:avLst/>
              <a:gdLst/>
              <a:ahLst/>
              <a:cxnLst/>
              <a:rect l="l" t="t" r="r" b="b"/>
              <a:pathLst>
                <a:path w="715" h="1135" extrusionOk="0">
                  <a:moveTo>
                    <a:pt x="119" y="1"/>
                  </a:moveTo>
                  <a:cubicBezTo>
                    <a:pt x="95" y="1"/>
                    <a:pt x="72" y="13"/>
                    <a:pt x="60" y="24"/>
                  </a:cubicBezTo>
                  <a:cubicBezTo>
                    <a:pt x="12" y="48"/>
                    <a:pt x="0" y="108"/>
                    <a:pt x="24" y="155"/>
                  </a:cubicBezTo>
                  <a:cubicBezTo>
                    <a:pt x="143" y="346"/>
                    <a:pt x="262" y="548"/>
                    <a:pt x="369" y="751"/>
                  </a:cubicBezTo>
                  <a:cubicBezTo>
                    <a:pt x="417" y="846"/>
                    <a:pt x="465" y="953"/>
                    <a:pt x="512" y="1060"/>
                  </a:cubicBezTo>
                  <a:cubicBezTo>
                    <a:pt x="532" y="1110"/>
                    <a:pt x="568" y="1135"/>
                    <a:pt x="614" y="1135"/>
                  </a:cubicBezTo>
                  <a:cubicBezTo>
                    <a:pt x="624" y="1135"/>
                    <a:pt x="633" y="1134"/>
                    <a:pt x="643" y="1132"/>
                  </a:cubicBezTo>
                  <a:cubicBezTo>
                    <a:pt x="691" y="1108"/>
                    <a:pt x="715" y="1048"/>
                    <a:pt x="703" y="1001"/>
                  </a:cubicBezTo>
                  <a:cubicBezTo>
                    <a:pt x="560" y="667"/>
                    <a:pt x="393" y="346"/>
                    <a:pt x="203" y="48"/>
                  </a:cubicBezTo>
                  <a:cubicBezTo>
                    <a:pt x="179" y="13"/>
                    <a:pt x="143" y="1"/>
                    <a:pt x="119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57"/>
            <p:cNvSpPr/>
            <p:nvPr/>
          </p:nvSpPr>
          <p:spPr>
            <a:xfrm>
              <a:off x="1730245" y="2429649"/>
              <a:ext cx="68303" cy="109024"/>
            </a:xfrm>
            <a:custGeom>
              <a:avLst/>
              <a:gdLst/>
              <a:ahLst/>
              <a:cxnLst/>
              <a:rect l="l" t="t" r="r" b="b"/>
              <a:pathLst>
                <a:path w="817" h="1304" extrusionOk="0">
                  <a:moveTo>
                    <a:pt x="108" y="1"/>
                  </a:moveTo>
                  <a:cubicBezTo>
                    <a:pt x="84" y="1"/>
                    <a:pt x="72" y="1"/>
                    <a:pt x="61" y="13"/>
                  </a:cubicBezTo>
                  <a:cubicBezTo>
                    <a:pt x="13" y="48"/>
                    <a:pt x="1" y="108"/>
                    <a:pt x="37" y="156"/>
                  </a:cubicBezTo>
                  <a:cubicBezTo>
                    <a:pt x="168" y="322"/>
                    <a:pt x="275" y="501"/>
                    <a:pt x="382" y="691"/>
                  </a:cubicBezTo>
                  <a:cubicBezTo>
                    <a:pt x="465" y="870"/>
                    <a:pt x="537" y="1049"/>
                    <a:pt x="596" y="1239"/>
                  </a:cubicBezTo>
                  <a:cubicBezTo>
                    <a:pt x="614" y="1284"/>
                    <a:pt x="652" y="1303"/>
                    <a:pt x="690" y="1303"/>
                  </a:cubicBezTo>
                  <a:cubicBezTo>
                    <a:pt x="753" y="1303"/>
                    <a:pt x="817" y="1249"/>
                    <a:pt x="787" y="1168"/>
                  </a:cubicBezTo>
                  <a:cubicBezTo>
                    <a:pt x="656" y="763"/>
                    <a:pt x="453" y="382"/>
                    <a:pt x="191" y="37"/>
                  </a:cubicBezTo>
                  <a:cubicBezTo>
                    <a:pt x="168" y="13"/>
                    <a:pt x="144" y="1"/>
                    <a:pt x="108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57"/>
            <p:cNvSpPr/>
            <p:nvPr/>
          </p:nvSpPr>
          <p:spPr>
            <a:xfrm>
              <a:off x="1720296" y="2415770"/>
              <a:ext cx="78252" cy="121900"/>
            </a:xfrm>
            <a:custGeom>
              <a:avLst/>
              <a:gdLst/>
              <a:ahLst/>
              <a:cxnLst/>
              <a:rect l="l" t="t" r="r" b="b"/>
              <a:pathLst>
                <a:path w="936" h="1458" extrusionOk="0">
                  <a:moveTo>
                    <a:pt x="108" y="0"/>
                  </a:moveTo>
                  <a:cubicBezTo>
                    <a:pt x="84" y="0"/>
                    <a:pt x="72" y="12"/>
                    <a:pt x="49" y="24"/>
                  </a:cubicBezTo>
                  <a:cubicBezTo>
                    <a:pt x="25" y="36"/>
                    <a:pt x="13" y="60"/>
                    <a:pt x="13" y="84"/>
                  </a:cubicBezTo>
                  <a:cubicBezTo>
                    <a:pt x="1" y="107"/>
                    <a:pt x="13" y="131"/>
                    <a:pt x="25" y="155"/>
                  </a:cubicBezTo>
                  <a:cubicBezTo>
                    <a:pt x="227" y="393"/>
                    <a:pt x="394" y="643"/>
                    <a:pt x="537" y="917"/>
                  </a:cubicBezTo>
                  <a:cubicBezTo>
                    <a:pt x="608" y="1072"/>
                    <a:pt x="668" y="1227"/>
                    <a:pt x="715" y="1393"/>
                  </a:cubicBezTo>
                  <a:cubicBezTo>
                    <a:pt x="733" y="1438"/>
                    <a:pt x="771" y="1457"/>
                    <a:pt x="809" y="1457"/>
                  </a:cubicBezTo>
                  <a:cubicBezTo>
                    <a:pt x="872" y="1457"/>
                    <a:pt x="936" y="1404"/>
                    <a:pt x="906" y="1322"/>
                  </a:cubicBezTo>
                  <a:cubicBezTo>
                    <a:pt x="763" y="846"/>
                    <a:pt x="513" y="417"/>
                    <a:pt x="191" y="48"/>
                  </a:cubicBezTo>
                  <a:cubicBezTo>
                    <a:pt x="180" y="24"/>
                    <a:pt x="156" y="12"/>
                    <a:pt x="120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57"/>
            <p:cNvSpPr/>
            <p:nvPr/>
          </p:nvSpPr>
          <p:spPr>
            <a:xfrm>
              <a:off x="1721299" y="2417693"/>
              <a:ext cx="80258" cy="119475"/>
            </a:xfrm>
            <a:custGeom>
              <a:avLst/>
              <a:gdLst/>
              <a:ahLst/>
              <a:cxnLst/>
              <a:rect l="l" t="t" r="r" b="b"/>
              <a:pathLst>
                <a:path w="960" h="1429" extrusionOk="0">
                  <a:moveTo>
                    <a:pt x="120" y="1"/>
                  </a:moveTo>
                  <a:cubicBezTo>
                    <a:pt x="108" y="1"/>
                    <a:pt x="84" y="13"/>
                    <a:pt x="72" y="25"/>
                  </a:cubicBezTo>
                  <a:lnTo>
                    <a:pt x="60" y="25"/>
                  </a:lnTo>
                  <a:cubicBezTo>
                    <a:pt x="13" y="49"/>
                    <a:pt x="1" y="108"/>
                    <a:pt x="37" y="156"/>
                  </a:cubicBezTo>
                  <a:cubicBezTo>
                    <a:pt x="239" y="406"/>
                    <a:pt x="418" y="668"/>
                    <a:pt x="572" y="942"/>
                  </a:cubicBezTo>
                  <a:cubicBezTo>
                    <a:pt x="632" y="1084"/>
                    <a:pt x="691" y="1215"/>
                    <a:pt x="739" y="1358"/>
                  </a:cubicBezTo>
                  <a:cubicBezTo>
                    <a:pt x="757" y="1408"/>
                    <a:pt x="795" y="1428"/>
                    <a:pt x="834" y="1428"/>
                  </a:cubicBezTo>
                  <a:cubicBezTo>
                    <a:pt x="897" y="1428"/>
                    <a:pt x="959" y="1373"/>
                    <a:pt x="930" y="1299"/>
                  </a:cubicBezTo>
                  <a:cubicBezTo>
                    <a:pt x="858" y="1073"/>
                    <a:pt x="751" y="846"/>
                    <a:pt x="632" y="644"/>
                  </a:cubicBezTo>
                  <a:cubicBezTo>
                    <a:pt x="501" y="430"/>
                    <a:pt x="370" y="227"/>
                    <a:pt x="203" y="49"/>
                  </a:cubicBezTo>
                  <a:cubicBezTo>
                    <a:pt x="191" y="25"/>
                    <a:pt x="168" y="13"/>
                    <a:pt x="144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57"/>
            <p:cNvSpPr/>
            <p:nvPr/>
          </p:nvSpPr>
          <p:spPr>
            <a:xfrm>
              <a:off x="1726315" y="2419699"/>
              <a:ext cx="71731" cy="114375"/>
            </a:xfrm>
            <a:custGeom>
              <a:avLst/>
              <a:gdLst/>
              <a:ahLst/>
              <a:cxnLst/>
              <a:rect l="l" t="t" r="r" b="b"/>
              <a:pathLst>
                <a:path w="858" h="1368" extrusionOk="0">
                  <a:moveTo>
                    <a:pt x="108" y="1"/>
                  </a:moveTo>
                  <a:cubicBezTo>
                    <a:pt x="96" y="1"/>
                    <a:pt x="72" y="1"/>
                    <a:pt x="48" y="13"/>
                  </a:cubicBezTo>
                  <a:lnTo>
                    <a:pt x="60" y="13"/>
                  </a:lnTo>
                  <a:cubicBezTo>
                    <a:pt x="12" y="48"/>
                    <a:pt x="0" y="108"/>
                    <a:pt x="36" y="156"/>
                  </a:cubicBezTo>
                  <a:cubicBezTo>
                    <a:pt x="203" y="370"/>
                    <a:pt x="358" y="596"/>
                    <a:pt x="489" y="834"/>
                  </a:cubicBezTo>
                  <a:cubicBezTo>
                    <a:pt x="572" y="977"/>
                    <a:pt x="619" y="1144"/>
                    <a:pt x="667" y="1299"/>
                  </a:cubicBezTo>
                  <a:cubicBezTo>
                    <a:pt x="667" y="1322"/>
                    <a:pt x="691" y="1346"/>
                    <a:pt x="715" y="1358"/>
                  </a:cubicBezTo>
                  <a:cubicBezTo>
                    <a:pt x="727" y="1364"/>
                    <a:pt x="739" y="1367"/>
                    <a:pt x="750" y="1367"/>
                  </a:cubicBezTo>
                  <a:cubicBezTo>
                    <a:pt x="762" y="1367"/>
                    <a:pt x="774" y="1364"/>
                    <a:pt x="786" y="1358"/>
                  </a:cubicBezTo>
                  <a:cubicBezTo>
                    <a:pt x="810" y="1346"/>
                    <a:pt x="834" y="1334"/>
                    <a:pt x="846" y="1310"/>
                  </a:cubicBezTo>
                  <a:cubicBezTo>
                    <a:pt x="858" y="1287"/>
                    <a:pt x="858" y="1263"/>
                    <a:pt x="846" y="1239"/>
                  </a:cubicBezTo>
                  <a:cubicBezTo>
                    <a:pt x="727" y="787"/>
                    <a:pt x="500" y="382"/>
                    <a:pt x="191" y="48"/>
                  </a:cubicBezTo>
                  <a:cubicBezTo>
                    <a:pt x="179" y="25"/>
                    <a:pt x="155" y="1"/>
                    <a:pt x="131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57"/>
            <p:cNvSpPr/>
            <p:nvPr/>
          </p:nvSpPr>
          <p:spPr>
            <a:xfrm>
              <a:off x="1722302" y="2410754"/>
              <a:ext cx="76747" cy="120562"/>
            </a:xfrm>
            <a:custGeom>
              <a:avLst/>
              <a:gdLst/>
              <a:ahLst/>
              <a:cxnLst/>
              <a:rect l="l" t="t" r="r" b="b"/>
              <a:pathLst>
                <a:path w="918" h="1442" extrusionOk="0">
                  <a:moveTo>
                    <a:pt x="96" y="1"/>
                  </a:moveTo>
                  <a:lnTo>
                    <a:pt x="96" y="13"/>
                  </a:lnTo>
                  <a:cubicBezTo>
                    <a:pt x="72" y="13"/>
                    <a:pt x="48" y="24"/>
                    <a:pt x="25" y="48"/>
                  </a:cubicBezTo>
                  <a:cubicBezTo>
                    <a:pt x="13" y="60"/>
                    <a:pt x="1" y="96"/>
                    <a:pt x="1" y="120"/>
                  </a:cubicBezTo>
                  <a:cubicBezTo>
                    <a:pt x="13" y="144"/>
                    <a:pt x="25" y="167"/>
                    <a:pt x="36" y="191"/>
                  </a:cubicBezTo>
                  <a:cubicBezTo>
                    <a:pt x="48" y="191"/>
                    <a:pt x="60" y="203"/>
                    <a:pt x="72" y="215"/>
                  </a:cubicBezTo>
                  <a:cubicBezTo>
                    <a:pt x="263" y="429"/>
                    <a:pt x="417" y="655"/>
                    <a:pt x="548" y="894"/>
                  </a:cubicBezTo>
                  <a:cubicBezTo>
                    <a:pt x="620" y="1048"/>
                    <a:pt x="679" y="1215"/>
                    <a:pt x="727" y="1382"/>
                  </a:cubicBezTo>
                  <a:cubicBezTo>
                    <a:pt x="727" y="1406"/>
                    <a:pt x="751" y="1429"/>
                    <a:pt x="775" y="1441"/>
                  </a:cubicBezTo>
                  <a:lnTo>
                    <a:pt x="846" y="1441"/>
                  </a:lnTo>
                  <a:cubicBezTo>
                    <a:pt x="870" y="1429"/>
                    <a:pt x="894" y="1406"/>
                    <a:pt x="906" y="1382"/>
                  </a:cubicBezTo>
                  <a:cubicBezTo>
                    <a:pt x="918" y="1358"/>
                    <a:pt x="918" y="1334"/>
                    <a:pt x="906" y="1310"/>
                  </a:cubicBezTo>
                  <a:cubicBezTo>
                    <a:pt x="775" y="822"/>
                    <a:pt x="525" y="382"/>
                    <a:pt x="167" y="24"/>
                  </a:cubicBezTo>
                  <a:cubicBezTo>
                    <a:pt x="144" y="13"/>
                    <a:pt x="120" y="1"/>
                    <a:pt x="96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57"/>
            <p:cNvSpPr/>
            <p:nvPr/>
          </p:nvSpPr>
          <p:spPr>
            <a:xfrm>
              <a:off x="1713357" y="2400386"/>
              <a:ext cx="85693" cy="127167"/>
            </a:xfrm>
            <a:custGeom>
              <a:avLst/>
              <a:gdLst/>
              <a:ahLst/>
              <a:cxnLst/>
              <a:rect l="l" t="t" r="r" b="b"/>
              <a:pathLst>
                <a:path w="1025" h="1521" extrusionOk="0">
                  <a:moveTo>
                    <a:pt x="115" y="1"/>
                  </a:moveTo>
                  <a:cubicBezTo>
                    <a:pt x="109" y="1"/>
                    <a:pt x="102" y="2"/>
                    <a:pt x="96" y="6"/>
                  </a:cubicBezTo>
                  <a:cubicBezTo>
                    <a:pt x="60" y="6"/>
                    <a:pt x="36" y="17"/>
                    <a:pt x="24" y="29"/>
                  </a:cubicBezTo>
                  <a:cubicBezTo>
                    <a:pt x="1" y="53"/>
                    <a:pt x="1" y="77"/>
                    <a:pt x="1" y="113"/>
                  </a:cubicBezTo>
                  <a:cubicBezTo>
                    <a:pt x="1" y="137"/>
                    <a:pt x="12" y="160"/>
                    <a:pt x="36" y="172"/>
                  </a:cubicBezTo>
                  <a:cubicBezTo>
                    <a:pt x="60" y="208"/>
                    <a:pt x="84" y="232"/>
                    <a:pt x="108" y="268"/>
                  </a:cubicBezTo>
                  <a:cubicBezTo>
                    <a:pt x="108" y="259"/>
                    <a:pt x="101" y="250"/>
                    <a:pt x="98" y="246"/>
                  </a:cubicBezTo>
                  <a:lnTo>
                    <a:pt x="98" y="246"/>
                  </a:lnTo>
                  <a:cubicBezTo>
                    <a:pt x="311" y="484"/>
                    <a:pt x="501" y="745"/>
                    <a:pt x="655" y="1030"/>
                  </a:cubicBezTo>
                  <a:cubicBezTo>
                    <a:pt x="715" y="1160"/>
                    <a:pt x="774" y="1303"/>
                    <a:pt x="822" y="1458"/>
                  </a:cubicBezTo>
                  <a:cubicBezTo>
                    <a:pt x="832" y="1498"/>
                    <a:pt x="875" y="1521"/>
                    <a:pt x="923" y="1521"/>
                  </a:cubicBezTo>
                  <a:cubicBezTo>
                    <a:pt x="933" y="1521"/>
                    <a:pt x="943" y="1520"/>
                    <a:pt x="953" y="1518"/>
                  </a:cubicBezTo>
                  <a:cubicBezTo>
                    <a:pt x="1001" y="1494"/>
                    <a:pt x="1025" y="1446"/>
                    <a:pt x="1013" y="1387"/>
                  </a:cubicBezTo>
                  <a:cubicBezTo>
                    <a:pt x="929" y="1137"/>
                    <a:pt x="822" y="887"/>
                    <a:pt x="667" y="660"/>
                  </a:cubicBezTo>
                  <a:cubicBezTo>
                    <a:pt x="524" y="434"/>
                    <a:pt x="358" y="220"/>
                    <a:pt x="167" y="29"/>
                  </a:cubicBezTo>
                  <a:cubicBezTo>
                    <a:pt x="150" y="12"/>
                    <a:pt x="132" y="1"/>
                    <a:pt x="115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57"/>
            <p:cNvSpPr/>
            <p:nvPr/>
          </p:nvSpPr>
          <p:spPr>
            <a:xfrm>
              <a:off x="718686" y="2320208"/>
              <a:ext cx="1230378" cy="596289"/>
            </a:xfrm>
            <a:custGeom>
              <a:avLst/>
              <a:gdLst/>
              <a:ahLst/>
              <a:cxnLst/>
              <a:rect l="l" t="t" r="r" b="b"/>
              <a:pathLst>
                <a:path w="14717" h="7132" extrusionOk="0">
                  <a:moveTo>
                    <a:pt x="10418" y="0"/>
                  </a:moveTo>
                  <a:cubicBezTo>
                    <a:pt x="10251" y="0"/>
                    <a:pt x="10085" y="0"/>
                    <a:pt x="9906" y="12"/>
                  </a:cubicBezTo>
                  <a:lnTo>
                    <a:pt x="9918" y="0"/>
                  </a:lnTo>
                  <a:lnTo>
                    <a:pt x="9918" y="0"/>
                  </a:lnTo>
                  <a:cubicBezTo>
                    <a:pt x="9513" y="24"/>
                    <a:pt x="9120" y="60"/>
                    <a:pt x="8727" y="131"/>
                  </a:cubicBezTo>
                  <a:cubicBezTo>
                    <a:pt x="8275" y="214"/>
                    <a:pt x="7846" y="322"/>
                    <a:pt x="7406" y="453"/>
                  </a:cubicBezTo>
                  <a:cubicBezTo>
                    <a:pt x="7203" y="524"/>
                    <a:pt x="6989" y="595"/>
                    <a:pt x="6775" y="667"/>
                  </a:cubicBezTo>
                  <a:cubicBezTo>
                    <a:pt x="6572" y="750"/>
                    <a:pt x="6358" y="834"/>
                    <a:pt x="6156" y="929"/>
                  </a:cubicBezTo>
                  <a:cubicBezTo>
                    <a:pt x="5882" y="1060"/>
                    <a:pt x="5608" y="1203"/>
                    <a:pt x="5346" y="1357"/>
                  </a:cubicBezTo>
                  <a:cubicBezTo>
                    <a:pt x="5227" y="1441"/>
                    <a:pt x="5108" y="1512"/>
                    <a:pt x="5001" y="1608"/>
                  </a:cubicBezTo>
                  <a:cubicBezTo>
                    <a:pt x="4882" y="1691"/>
                    <a:pt x="4786" y="1762"/>
                    <a:pt x="4679" y="1846"/>
                  </a:cubicBezTo>
                  <a:cubicBezTo>
                    <a:pt x="4394" y="2084"/>
                    <a:pt x="4120" y="2346"/>
                    <a:pt x="3870" y="2631"/>
                  </a:cubicBezTo>
                  <a:cubicBezTo>
                    <a:pt x="3632" y="2917"/>
                    <a:pt x="3393" y="3215"/>
                    <a:pt x="3179" y="3524"/>
                  </a:cubicBezTo>
                  <a:cubicBezTo>
                    <a:pt x="3012" y="3763"/>
                    <a:pt x="2858" y="4013"/>
                    <a:pt x="2691" y="4251"/>
                  </a:cubicBezTo>
                  <a:lnTo>
                    <a:pt x="2393" y="4703"/>
                  </a:lnTo>
                  <a:lnTo>
                    <a:pt x="2096" y="5167"/>
                  </a:lnTo>
                  <a:cubicBezTo>
                    <a:pt x="2000" y="5322"/>
                    <a:pt x="1893" y="5465"/>
                    <a:pt x="1774" y="5608"/>
                  </a:cubicBezTo>
                  <a:cubicBezTo>
                    <a:pt x="1655" y="5739"/>
                    <a:pt x="1524" y="5870"/>
                    <a:pt x="1381" y="5977"/>
                  </a:cubicBezTo>
                  <a:cubicBezTo>
                    <a:pt x="1250" y="6096"/>
                    <a:pt x="1107" y="6180"/>
                    <a:pt x="953" y="6251"/>
                  </a:cubicBezTo>
                  <a:cubicBezTo>
                    <a:pt x="869" y="6287"/>
                    <a:pt x="786" y="6322"/>
                    <a:pt x="703" y="6334"/>
                  </a:cubicBezTo>
                  <a:cubicBezTo>
                    <a:pt x="631" y="6358"/>
                    <a:pt x="560" y="6370"/>
                    <a:pt x="476" y="6370"/>
                  </a:cubicBezTo>
                  <a:cubicBezTo>
                    <a:pt x="393" y="6370"/>
                    <a:pt x="310" y="6370"/>
                    <a:pt x="238" y="6346"/>
                  </a:cubicBezTo>
                  <a:cubicBezTo>
                    <a:pt x="155" y="6334"/>
                    <a:pt x="83" y="6310"/>
                    <a:pt x="0" y="6287"/>
                  </a:cubicBezTo>
                  <a:cubicBezTo>
                    <a:pt x="0" y="6382"/>
                    <a:pt x="0" y="6477"/>
                    <a:pt x="0" y="6584"/>
                  </a:cubicBezTo>
                  <a:cubicBezTo>
                    <a:pt x="12" y="6620"/>
                    <a:pt x="36" y="6656"/>
                    <a:pt x="83" y="6668"/>
                  </a:cubicBezTo>
                  <a:cubicBezTo>
                    <a:pt x="143" y="6727"/>
                    <a:pt x="214" y="6787"/>
                    <a:pt x="298" y="6834"/>
                  </a:cubicBezTo>
                  <a:cubicBezTo>
                    <a:pt x="441" y="6930"/>
                    <a:pt x="595" y="7013"/>
                    <a:pt x="762" y="7061"/>
                  </a:cubicBezTo>
                  <a:cubicBezTo>
                    <a:pt x="905" y="7108"/>
                    <a:pt x="1060" y="7132"/>
                    <a:pt x="1215" y="7132"/>
                  </a:cubicBezTo>
                  <a:cubicBezTo>
                    <a:pt x="1286" y="7132"/>
                    <a:pt x="1357" y="7132"/>
                    <a:pt x="1429" y="7120"/>
                  </a:cubicBezTo>
                  <a:cubicBezTo>
                    <a:pt x="1643" y="7084"/>
                    <a:pt x="1857" y="7013"/>
                    <a:pt x="2060" y="6894"/>
                  </a:cubicBezTo>
                  <a:cubicBezTo>
                    <a:pt x="2274" y="6775"/>
                    <a:pt x="2477" y="6632"/>
                    <a:pt x="2667" y="6465"/>
                  </a:cubicBezTo>
                  <a:cubicBezTo>
                    <a:pt x="3072" y="6084"/>
                    <a:pt x="3441" y="5679"/>
                    <a:pt x="3762" y="5227"/>
                  </a:cubicBezTo>
                  <a:cubicBezTo>
                    <a:pt x="3941" y="5013"/>
                    <a:pt x="4108" y="4775"/>
                    <a:pt x="4263" y="4548"/>
                  </a:cubicBezTo>
                  <a:lnTo>
                    <a:pt x="4274" y="4536"/>
                  </a:lnTo>
                  <a:lnTo>
                    <a:pt x="4286" y="4525"/>
                  </a:lnTo>
                  <a:cubicBezTo>
                    <a:pt x="4405" y="4358"/>
                    <a:pt x="4560" y="4144"/>
                    <a:pt x="4715" y="3941"/>
                  </a:cubicBezTo>
                  <a:cubicBezTo>
                    <a:pt x="4834" y="3774"/>
                    <a:pt x="4917" y="3667"/>
                    <a:pt x="5013" y="3560"/>
                  </a:cubicBezTo>
                  <a:cubicBezTo>
                    <a:pt x="5048" y="3513"/>
                    <a:pt x="5096" y="3453"/>
                    <a:pt x="5144" y="3405"/>
                  </a:cubicBezTo>
                  <a:cubicBezTo>
                    <a:pt x="5215" y="3334"/>
                    <a:pt x="5298" y="3262"/>
                    <a:pt x="5370" y="3191"/>
                  </a:cubicBezTo>
                  <a:lnTo>
                    <a:pt x="5346" y="3191"/>
                  </a:lnTo>
                  <a:cubicBezTo>
                    <a:pt x="5787" y="2786"/>
                    <a:pt x="6263" y="2417"/>
                    <a:pt x="6787" y="2119"/>
                  </a:cubicBezTo>
                  <a:lnTo>
                    <a:pt x="6775" y="2119"/>
                  </a:lnTo>
                  <a:cubicBezTo>
                    <a:pt x="7168" y="1917"/>
                    <a:pt x="7572" y="1750"/>
                    <a:pt x="8001" y="1643"/>
                  </a:cubicBezTo>
                  <a:lnTo>
                    <a:pt x="8013" y="1643"/>
                  </a:lnTo>
                  <a:cubicBezTo>
                    <a:pt x="8405" y="1556"/>
                    <a:pt x="8817" y="1499"/>
                    <a:pt x="9222" y="1499"/>
                  </a:cubicBezTo>
                  <a:cubicBezTo>
                    <a:pt x="9259" y="1499"/>
                    <a:pt x="9297" y="1499"/>
                    <a:pt x="9335" y="1500"/>
                  </a:cubicBezTo>
                  <a:lnTo>
                    <a:pt x="9430" y="1500"/>
                  </a:lnTo>
                  <a:cubicBezTo>
                    <a:pt x="10490" y="1524"/>
                    <a:pt x="11513" y="1798"/>
                    <a:pt x="12383" y="2048"/>
                  </a:cubicBezTo>
                  <a:lnTo>
                    <a:pt x="12371" y="2048"/>
                  </a:lnTo>
                  <a:cubicBezTo>
                    <a:pt x="13037" y="2250"/>
                    <a:pt x="13680" y="2453"/>
                    <a:pt x="14252" y="2810"/>
                  </a:cubicBezTo>
                  <a:lnTo>
                    <a:pt x="14276" y="2810"/>
                  </a:lnTo>
                  <a:cubicBezTo>
                    <a:pt x="14300" y="2834"/>
                    <a:pt x="14323" y="2834"/>
                    <a:pt x="14347" y="2834"/>
                  </a:cubicBezTo>
                  <a:cubicBezTo>
                    <a:pt x="14383" y="2834"/>
                    <a:pt x="14407" y="2822"/>
                    <a:pt x="14419" y="2798"/>
                  </a:cubicBezTo>
                  <a:cubicBezTo>
                    <a:pt x="14454" y="2762"/>
                    <a:pt x="14466" y="2715"/>
                    <a:pt x="14490" y="2667"/>
                  </a:cubicBezTo>
                  <a:cubicBezTo>
                    <a:pt x="14502" y="2679"/>
                    <a:pt x="14526" y="2691"/>
                    <a:pt x="14538" y="2691"/>
                  </a:cubicBezTo>
                  <a:lnTo>
                    <a:pt x="14561" y="2691"/>
                  </a:lnTo>
                  <a:cubicBezTo>
                    <a:pt x="14569" y="2691"/>
                    <a:pt x="14583" y="2696"/>
                    <a:pt x="14594" y="2696"/>
                  </a:cubicBezTo>
                  <a:cubicBezTo>
                    <a:pt x="14600" y="2696"/>
                    <a:pt x="14605" y="2695"/>
                    <a:pt x="14609" y="2691"/>
                  </a:cubicBezTo>
                  <a:lnTo>
                    <a:pt x="14633" y="2691"/>
                  </a:lnTo>
                  <a:cubicBezTo>
                    <a:pt x="14657" y="2691"/>
                    <a:pt x="14681" y="2667"/>
                    <a:pt x="14692" y="2643"/>
                  </a:cubicBezTo>
                  <a:cubicBezTo>
                    <a:pt x="14704" y="2620"/>
                    <a:pt x="14716" y="2596"/>
                    <a:pt x="14704" y="2572"/>
                  </a:cubicBezTo>
                  <a:lnTo>
                    <a:pt x="14692" y="2512"/>
                  </a:lnTo>
                  <a:cubicBezTo>
                    <a:pt x="14692" y="2500"/>
                    <a:pt x="14692" y="2489"/>
                    <a:pt x="14692" y="2477"/>
                  </a:cubicBezTo>
                  <a:lnTo>
                    <a:pt x="14681" y="2453"/>
                  </a:lnTo>
                  <a:cubicBezTo>
                    <a:pt x="14681" y="2441"/>
                    <a:pt x="14681" y="2429"/>
                    <a:pt x="14681" y="2417"/>
                  </a:cubicBezTo>
                  <a:cubicBezTo>
                    <a:pt x="14681" y="2393"/>
                    <a:pt x="14681" y="2381"/>
                    <a:pt x="14681" y="2370"/>
                  </a:cubicBezTo>
                  <a:cubicBezTo>
                    <a:pt x="14669" y="2334"/>
                    <a:pt x="14657" y="2286"/>
                    <a:pt x="14645" y="2250"/>
                  </a:cubicBezTo>
                  <a:cubicBezTo>
                    <a:pt x="14573" y="2036"/>
                    <a:pt x="14478" y="1846"/>
                    <a:pt x="14359" y="1655"/>
                  </a:cubicBezTo>
                  <a:cubicBezTo>
                    <a:pt x="14323" y="1596"/>
                    <a:pt x="14288" y="1536"/>
                    <a:pt x="14240" y="1465"/>
                  </a:cubicBezTo>
                  <a:cubicBezTo>
                    <a:pt x="14157" y="1334"/>
                    <a:pt x="14061" y="1203"/>
                    <a:pt x="13942" y="1072"/>
                  </a:cubicBezTo>
                  <a:cubicBezTo>
                    <a:pt x="13847" y="965"/>
                    <a:pt x="13752" y="857"/>
                    <a:pt x="13633" y="762"/>
                  </a:cubicBezTo>
                  <a:cubicBezTo>
                    <a:pt x="13549" y="691"/>
                    <a:pt x="13466" y="631"/>
                    <a:pt x="13371" y="572"/>
                  </a:cubicBezTo>
                  <a:cubicBezTo>
                    <a:pt x="13264" y="524"/>
                    <a:pt x="13145" y="476"/>
                    <a:pt x="13026" y="429"/>
                  </a:cubicBezTo>
                  <a:cubicBezTo>
                    <a:pt x="12716" y="322"/>
                    <a:pt x="12406" y="226"/>
                    <a:pt x="12085" y="167"/>
                  </a:cubicBezTo>
                  <a:cubicBezTo>
                    <a:pt x="11930" y="131"/>
                    <a:pt x="11775" y="107"/>
                    <a:pt x="11609" y="84"/>
                  </a:cubicBezTo>
                  <a:cubicBezTo>
                    <a:pt x="11454" y="60"/>
                    <a:pt x="11287" y="36"/>
                    <a:pt x="11121" y="24"/>
                  </a:cubicBezTo>
                  <a:cubicBezTo>
                    <a:pt x="10894" y="0"/>
                    <a:pt x="10656" y="0"/>
                    <a:pt x="10418" y="0"/>
                  </a:cubicBezTo>
                  <a:close/>
                </a:path>
              </a:pathLst>
            </a:custGeom>
            <a:solidFill>
              <a:srgbClr val="A298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57"/>
            <p:cNvSpPr/>
            <p:nvPr/>
          </p:nvSpPr>
          <p:spPr>
            <a:xfrm>
              <a:off x="1432328" y="2231585"/>
              <a:ext cx="289766" cy="439107"/>
            </a:xfrm>
            <a:custGeom>
              <a:avLst/>
              <a:gdLst/>
              <a:ahLst/>
              <a:cxnLst/>
              <a:rect l="l" t="t" r="r" b="b"/>
              <a:pathLst>
                <a:path w="3466" h="5252" extrusionOk="0">
                  <a:moveTo>
                    <a:pt x="1513" y="1"/>
                  </a:moveTo>
                  <a:cubicBezTo>
                    <a:pt x="1394" y="1"/>
                    <a:pt x="1287" y="24"/>
                    <a:pt x="1168" y="48"/>
                  </a:cubicBezTo>
                  <a:cubicBezTo>
                    <a:pt x="953" y="96"/>
                    <a:pt x="763" y="203"/>
                    <a:pt x="608" y="358"/>
                  </a:cubicBezTo>
                  <a:cubicBezTo>
                    <a:pt x="525" y="429"/>
                    <a:pt x="465" y="524"/>
                    <a:pt x="418" y="620"/>
                  </a:cubicBezTo>
                  <a:cubicBezTo>
                    <a:pt x="406" y="643"/>
                    <a:pt x="394" y="679"/>
                    <a:pt x="382" y="703"/>
                  </a:cubicBezTo>
                  <a:cubicBezTo>
                    <a:pt x="370" y="691"/>
                    <a:pt x="346" y="679"/>
                    <a:pt x="322" y="679"/>
                  </a:cubicBezTo>
                  <a:lnTo>
                    <a:pt x="299" y="679"/>
                  </a:lnTo>
                  <a:cubicBezTo>
                    <a:pt x="275" y="691"/>
                    <a:pt x="251" y="715"/>
                    <a:pt x="239" y="739"/>
                  </a:cubicBezTo>
                  <a:cubicBezTo>
                    <a:pt x="227" y="763"/>
                    <a:pt x="227" y="786"/>
                    <a:pt x="239" y="810"/>
                  </a:cubicBezTo>
                  <a:cubicBezTo>
                    <a:pt x="263" y="905"/>
                    <a:pt x="287" y="1001"/>
                    <a:pt x="299" y="1096"/>
                  </a:cubicBezTo>
                  <a:cubicBezTo>
                    <a:pt x="322" y="1251"/>
                    <a:pt x="322" y="1417"/>
                    <a:pt x="299" y="1572"/>
                  </a:cubicBezTo>
                  <a:cubicBezTo>
                    <a:pt x="275" y="1727"/>
                    <a:pt x="239" y="1870"/>
                    <a:pt x="179" y="2013"/>
                  </a:cubicBezTo>
                  <a:cubicBezTo>
                    <a:pt x="144" y="2084"/>
                    <a:pt x="108" y="2167"/>
                    <a:pt x="60" y="2239"/>
                  </a:cubicBezTo>
                  <a:cubicBezTo>
                    <a:pt x="25" y="2251"/>
                    <a:pt x="1" y="2287"/>
                    <a:pt x="1" y="2322"/>
                  </a:cubicBezTo>
                  <a:cubicBezTo>
                    <a:pt x="1" y="2346"/>
                    <a:pt x="1" y="2370"/>
                    <a:pt x="1" y="2382"/>
                  </a:cubicBezTo>
                  <a:cubicBezTo>
                    <a:pt x="1" y="2394"/>
                    <a:pt x="1" y="2394"/>
                    <a:pt x="13" y="2406"/>
                  </a:cubicBezTo>
                  <a:cubicBezTo>
                    <a:pt x="25" y="2501"/>
                    <a:pt x="37" y="2584"/>
                    <a:pt x="72" y="2679"/>
                  </a:cubicBezTo>
                  <a:cubicBezTo>
                    <a:pt x="120" y="2834"/>
                    <a:pt x="179" y="2977"/>
                    <a:pt x="251" y="3120"/>
                  </a:cubicBezTo>
                  <a:cubicBezTo>
                    <a:pt x="406" y="3453"/>
                    <a:pt x="596" y="3775"/>
                    <a:pt x="822" y="4061"/>
                  </a:cubicBezTo>
                  <a:cubicBezTo>
                    <a:pt x="1049" y="4382"/>
                    <a:pt x="1311" y="4656"/>
                    <a:pt x="1620" y="4894"/>
                  </a:cubicBezTo>
                  <a:cubicBezTo>
                    <a:pt x="1858" y="5096"/>
                    <a:pt x="2168" y="5227"/>
                    <a:pt x="2477" y="5251"/>
                  </a:cubicBezTo>
                  <a:lnTo>
                    <a:pt x="2489" y="5251"/>
                  </a:lnTo>
                  <a:cubicBezTo>
                    <a:pt x="2644" y="5251"/>
                    <a:pt x="2787" y="5204"/>
                    <a:pt x="2906" y="5132"/>
                  </a:cubicBezTo>
                  <a:cubicBezTo>
                    <a:pt x="3049" y="5049"/>
                    <a:pt x="3156" y="4930"/>
                    <a:pt x="3227" y="4787"/>
                  </a:cubicBezTo>
                  <a:cubicBezTo>
                    <a:pt x="3311" y="4632"/>
                    <a:pt x="3370" y="4453"/>
                    <a:pt x="3406" y="4287"/>
                  </a:cubicBezTo>
                  <a:cubicBezTo>
                    <a:pt x="3442" y="4084"/>
                    <a:pt x="3454" y="3894"/>
                    <a:pt x="3454" y="3691"/>
                  </a:cubicBezTo>
                  <a:cubicBezTo>
                    <a:pt x="3466" y="3453"/>
                    <a:pt x="3442" y="3203"/>
                    <a:pt x="3418" y="2965"/>
                  </a:cubicBezTo>
                  <a:cubicBezTo>
                    <a:pt x="3394" y="2775"/>
                    <a:pt x="3347" y="2584"/>
                    <a:pt x="3287" y="2406"/>
                  </a:cubicBezTo>
                  <a:cubicBezTo>
                    <a:pt x="3275" y="2370"/>
                    <a:pt x="3251" y="2346"/>
                    <a:pt x="3216" y="2334"/>
                  </a:cubicBezTo>
                  <a:cubicBezTo>
                    <a:pt x="3085" y="2227"/>
                    <a:pt x="2966" y="2108"/>
                    <a:pt x="2858" y="1965"/>
                  </a:cubicBezTo>
                  <a:cubicBezTo>
                    <a:pt x="2763" y="1846"/>
                    <a:pt x="2692" y="1727"/>
                    <a:pt x="2632" y="1584"/>
                  </a:cubicBezTo>
                  <a:cubicBezTo>
                    <a:pt x="2573" y="1453"/>
                    <a:pt x="2537" y="1298"/>
                    <a:pt x="2513" y="1155"/>
                  </a:cubicBezTo>
                  <a:cubicBezTo>
                    <a:pt x="2489" y="977"/>
                    <a:pt x="2489" y="798"/>
                    <a:pt x="2513" y="620"/>
                  </a:cubicBezTo>
                  <a:cubicBezTo>
                    <a:pt x="2513" y="584"/>
                    <a:pt x="2501" y="560"/>
                    <a:pt x="2489" y="548"/>
                  </a:cubicBezTo>
                  <a:cubicBezTo>
                    <a:pt x="2465" y="524"/>
                    <a:pt x="2442" y="512"/>
                    <a:pt x="2418" y="512"/>
                  </a:cubicBezTo>
                  <a:cubicBezTo>
                    <a:pt x="2394" y="489"/>
                    <a:pt x="2382" y="453"/>
                    <a:pt x="2370" y="429"/>
                  </a:cubicBezTo>
                  <a:cubicBezTo>
                    <a:pt x="2299" y="298"/>
                    <a:pt x="2192" y="203"/>
                    <a:pt x="2061" y="131"/>
                  </a:cubicBezTo>
                  <a:cubicBezTo>
                    <a:pt x="1894" y="48"/>
                    <a:pt x="1715" y="1"/>
                    <a:pt x="1525" y="1"/>
                  </a:cubicBezTo>
                  <a:close/>
                </a:path>
              </a:pathLst>
            </a:custGeom>
            <a:solidFill>
              <a:srgbClr val="FFA0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57"/>
            <p:cNvSpPr/>
            <p:nvPr/>
          </p:nvSpPr>
          <p:spPr>
            <a:xfrm>
              <a:off x="1450303" y="2231585"/>
              <a:ext cx="207083" cy="157600"/>
            </a:xfrm>
            <a:custGeom>
              <a:avLst/>
              <a:gdLst/>
              <a:ahLst/>
              <a:cxnLst/>
              <a:rect l="l" t="t" r="r" b="b"/>
              <a:pathLst>
                <a:path w="2477" h="1885" extrusionOk="0">
                  <a:moveTo>
                    <a:pt x="1298" y="1"/>
                  </a:moveTo>
                  <a:cubicBezTo>
                    <a:pt x="1179" y="1"/>
                    <a:pt x="1060" y="12"/>
                    <a:pt x="953" y="36"/>
                  </a:cubicBezTo>
                  <a:lnTo>
                    <a:pt x="953" y="48"/>
                  </a:lnTo>
                  <a:cubicBezTo>
                    <a:pt x="738" y="96"/>
                    <a:pt x="548" y="203"/>
                    <a:pt x="393" y="358"/>
                  </a:cubicBezTo>
                  <a:cubicBezTo>
                    <a:pt x="310" y="429"/>
                    <a:pt x="250" y="524"/>
                    <a:pt x="203" y="620"/>
                  </a:cubicBezTo>
                  <a:cubicBezTo>
                    <a:pt x="191" y="643"/>
                    <a:pt x="179" y="679"/>
                    <a:pt x="167" y="703"/>
                  </a:cubicBezTo>
                  <a:cubicBezTo>
                    <a:pt x="155" y="691"/>
                    <a:pt x="131" y="679"/>
                    <a:pt x="107" y="679"/>
                  </a:cubicBezTo>
                  <a:lnTo>
                    <a:pt x="84" y="679"/>
                  </a:lnTo>
                  <a:cubicBezTo>
                    <a:pt x="60" y="691"/>
                    <a:pt x="36" y="703"/>
                    <a:pt x="24" y="727"/>
                  </a:cubicBezTo>
                  <a:cubicBezTo>
                    <a:pt x="12" y="751"/>
                    <a:pt x="0" y="786"/>
                    <a:pt x="12" y="810"/>
                  </a:cubicBezTo>
                  <a:cubicBezTo>
                    <a:pt x="36" y="905"/>
                    <a:pt x="60" y="989"/>
                    <a:pt x="72" y="1084"/>
                  </a:cubicBezTo>
                  <a:cubicBezTo>
                    <a:pt x="95" y="1203"/>
                    <a:pt x="95" y="1310"/>
                    <a:pt x="84" y="1417"/>
                  </a:cubicBezTo>
                  <a:cubicBezTo>
                    <a:pt x="167" y="1477"/>
                    <a:pt x="238" y="1525"/>
                    <a:pt x="322" y="1572"/>
                  </a:cubicBezTo>
                  <a:cubicBezTo>
                    <a:pt x="536" y="1679"/>
                    <a:pt x="762" y="1763"/>
                    <a:pt x="1000" y="1822"/>
                  </a:cubicBezTo>
                  <a:cubicBezTo>
                    <a:pt x="1198" y="1862"/>
                    <a:pt x="1403" y="1885"/>
                    <a:pt x="1603" y="1885"/>
                  </a:cubicBezTo>
                  <a:cubicBezTo>
                    <a:pt x="1645" y="1885"/>
                    <a:pt x="1686" y="1884"/>
                    <a:pt x="1727" y="1882"/>
                  </a:cubicBezTo>
                  <a:cubicBezTo>
                    <a:pt x="1822" y="1882"/>
                    <a:pt x="1917" y="1870"/>
                    <a:pt x="2012" y="1858"/>
                  </a:cubicBezTo>
                  <a:cubicBezTo>
                    <a:pt x="2108" y="1846"/>
                    <a:pt x="2203" y="1822"/>
                    <a:pt x="2286" y="1786"/>
                  </a:cubicBezTo>
                  <a:cubicBezTo>
                    <a:pt x="2346" y="1775"/>
                    <a:pt x="2417" y="1751"/>
                    <a:pt x="2477" y="1727"/>
                  </a:cubicBezTo>
                  <a:cubicBezTo>
                    <a:pt x="2453" y="1679"/>
                    <a:pt x="2429" y="1632"/>
                    <a:pt x="2405" y="1584"/>
                  </a:cubicBezTo>
                  <a:cubicBezTo>
                    <a:pt x="2346" y="1441"/>
                    <a:pt x="2310" y="1298"/>
                    <a:pt x="2286" y="1144"/>
                  </a:cubicBezTo>
                  <a:cubicBezTo>
                    <a:pt x="2262" y="965"/>
                    <a:pt x="2262" y="786"/>
                    <a:pt x="2286" y="608"/>
                  </a:cubicBezTo>
                  <a:cubicBezTo>
                    <a:pt x="2286" y="584"/>
                    <a:pt x="2274" y="560"/>
                    <a:pt x="2262" y="536"/>
                  </a:cubicBezTo>
                  <a:cubicBezTo>
                    <a:pt x="2239" y="512"/>
                    <a:pt x="2215" y="501"/>
                    <a:pt x="2191" y="501"/>
                  </a:cubicBezTo>
                  <a:lnTo>
                    <a:pt x="2155" y="453"/>
                  </a:lnTo>
                  <a:lnTo>
                    <a:pt x="2143" y="429"/>
                  </a:lnTo>
                  <a:cubicBezTo>
                    <a:pt x="2060" y="298"/>
                    <a:pt x="1965" y="191"/>
                    <a:pt x="1834" y="131"/>
                  </a:cubicBezTo>
                  <a:cubicBezTo>
                    <a:pt x="1667" y="36"/>
                    <a:pt x="1477" y="1"/>
                    <a:pt x="1298" y="1"/>
                  </a:cubicBezTo>
                  <a:close/>
                </a:path>
              </a:pathLst>
            </a:custGeom>
            <a:solidFill>
              <a:srgbClr val="F499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57"/>
            <p:cNvSpPr/>
            <p:nvPr/>
          </p:nvSpPr>
          <p:spPr>
            <a:xfrm>
              <a:off x="1719376" y="1652274"/>
              <a:ext cx="154330" cy="253916"/>
            </a:xfrm>
            <a:custGeom>
              <a:avLst/>
              <a:gdLst/>
              <a:ahLst/>
              <a:cxnLst/>
              <a:rect l="l" t="t" r="r" b="b"/>
              <a:pathLst>
                <a:path w="1846" h="3037" extrusionOk="0">
                  <a:moveTo>
                    <a:pt x="679" y="0"/>
                  </a:moveTo>
                  <a:lnTo>
                    <a:pt x="691" y="24"/>
                  </a:lnTo>
                  <a:lnTo>
                    <a:pt x="619" y="24"/>
                  </a:lnTo>
                  <a:cubicBezTo>
                    <a:pt x="464" y="36"/>
                    <a:pt x="321" y="72"/>
                    <a:pt x="179" y="131"/>
                  </a:cubicBezTo>
                  <a:cubicBezTo>
                    <a:pt x="155" y="143"/>
                    <a:pt x="143" y="155"/>
                    <a:pt x="131" y="179"/>
                  </a:cubicBezTo>
                  <a:cubicBezTo>
                    <a:pt x="107" y="238"/>
                    <a:pt x="143" y="298"/>
                    <a:pt x="191" y="310"/>
                  </a:cubicBezTo>
                  <a:lnTo>
                    <a:pt x="226" y="310"/>
                  </a:lnTo>
                  <a:lnTo>
                    <a:pt x="202" y="345"/>
                  </a:lnTo>
                  <a:cubicBezTo>
                    <a:pt x="155" y="429"/>
                    <a:pt x="119" y="524"/>
                    <a:pt x="83" y="607"/>
                  </a:cubicBezTo>
                  <a:cubicBezTo>
                    <a:pt x="24" y="798"/>
                    <a:pt x="0" y="988"/>
                    <a:pt x="0" y="1191"/>
                  </a:cubicBezTo>
                  <a:cubicBezTo>
                    <a:pt x="12" y="1393"/>
                    <a:pt x="36" y="1596"/>
                    <a:pt x="95" y="1786"/>
                  </a:cubicBezTo>
                  <a:cubicBezTo>
                    <a:pt x="155" y="1977"/>
                    <a:pt x="250" y="2155"/>
                    <a:pt x="357" y="2322"/>
                  </a:cubicBezTo>
                  <a:cubicBezTo>
                    <a:pt x="452" y="2465"/>
                    <a:pt x="560" y="2584"/>
                    <a:pt x="679" y="2691"/>
                  </a:cubicBezTo>
                  <a:cubicBezTo>
                    <a:pt x="738" y="2739"/>
                    <a:pt x="798" y="2774"/>
                    <a:pt x="857" y="2810"/>
                  </a:cubicBezTo>
                  <a:cubicBezTo>
                    <a:pt x="810" y="2822"/>
                    <a:pt x="762" y="2834"/>
                    <a:pt x="702" y="2834"/>
                  </a:cubicBezTo>
                  <a:lnTo>
                    <a:pt x="619" y="2834"/>
                  </a:lnTo>
                  <a:cubicBezTo>
                    <a:pt x="572" y="2834"/>
                    <a:pt x="524" y="2881"/>
                    <a:pt x="512" y="2929"/>
                  </a:cubicBezTo>
                  <a:cubicBezTo>
                    <a:pt x="512" y="2965"/>
                    <a:pt x="524" y="2989"/>
                    <a:pt x="548" y="3012"/>
                  </a:cubicBezTo>
                  <a:cubicBezTo>
                    <a:pt x="560" y="3024"/>
                    <a:pt x="583" y="3036"/>
                    <a:pt x="607" y="3036"/>
                  </a:cubicBezTo>
                  <a:cubicBezTo>
                    <a:pt x="691" y="3036"/>
                    <a:pt x="774" y="3024"/>
                    <a:pt x="845" y="3012"/>
                  </a:cubicBezTo>
                  <a:cubicBezTo>
                    <a:pt x="917" y="3000"/>
                    <a:pt x="988" y="2977"/>
                    <a:pt x="1048" y="2953"/>
                  </a:cubicBezTo>
                  <a:lnTo>
                    <a:pt x="1119" y="2929"/>
                  </a:lnTo>
                  <a:cubicBezTo>
                    <a:pt x="1155" y="2929"/>
                    <a:pt x="1179" y="2905"/>
                    <a:pt x="1203" y="2881"/>
                  </a:cubicBezTo>
                  <a:cubicBezTo>
                    <a:pt x="1262" y="2846"/>
                    <a:pt x="1322" y="2798"/>
                    <a:pt x="1381" y="2750"/>
                  </a:cubicBezTo>
                  <a:cubicBezTo>
                    <a:pt x="1572" y="2560"/>
                    <a:pt x="1703" y="2334"/>
                    <a:pt x="1762" y="2072"/>
                  </a:cubicBezTo>
                  <a:cubicBezTo>
                    <a:pt x="1834" y="1798"/>
                    <a:pt x="1845" y="1512"/>
                    <a:pt x="1810" y="1238"/>
                  </a:cubicBezTo>
                  <a:cubicBezTo>
                    <a:pt x="1786" y="1107"/>
                    <a:pt x="1750" y="976"/>
                    <a:pt x="1703" y="845"/>
                  </a:cubicBezTo>
                  <a:cubicBezTo>
                    <a:pt x="1667" y="726"/>
                    <a:pt x="1607" y="607"/>
                    <a:pt x="1524" y="500"/>
                  </a:cubicBezTo>
                  <a:cubicBezTo>
                    <a:pt x="1500" y="453"/>
                    <a:pt x="1453" y="393"/>
                    <a:pt x="1417" y="345"/>
                  </a:cubicBezTo>
                  <a:cubicBezTo>
                    <a:pt x="1369" y="298"/>
                    <a:pt x="1334" y="262"/>
                    <a:pt x="1286" y="214"/>
                  </a:cubicBezTo>
                  <a:cubicBezTo>
                    <a:pt x="1191" y="143"/>
                    <a:pt x="1083" y="95"/>
                    <a:pt x="976" y="48"/>
                  </a:cubicBezTo>
                  <a:cubicBezTo>
                    <a:pt x="881" y="24"/>
                    <a:pt x="774" y="0"/>
                    <a:pt x="679" y="0"/>
                  </a:cubicBezTo>
                  <a:close/>
                </a:path>
              </a:pathLst>
            </a:custGeom>
            <a:solidFill>
              <a:srgbClr val="F499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57"/>
            <p:cNvSpPr/>
            <p:nvPr/>
          </p:nvSpPr>
          <p:spPr>
            <a:xfrm>
              <a:off x="1754155" y="1684128"/>
              <a:ext cx="71731" cy="71986"/>
            </a:xfrm>
            <a:custGeom>
              <a:avLst/>
              <a:gdLst/>
              <a:ahLst/>
              <a:cxnLst/>
              <a:rect l="l" t="t" r="r" b="b"/>
              <a:pathLst>
                <a:path w="858" h="861" extrusionOk="0">
                  <a:moveTo>
                    <a:pt x="763" y="0"/>
                  </a:moveTo>
                  <a:cubicBezTo>
                    <a:pt x="667" y="12"/>
                    <a:pt x="572" y="36"/>
                    <a:pt x="501" y="72"/>
                  </a:cubicBezTo>
                  <a:cubicBezTo>
                    <a:pt x="406" y="119"/>
                    <a:pt x="334" y="167"/>
                    <a:pt x="275" y="238"/>
                  </a:cubicBezTo>
                  <a:cubicBezTo>
                    <a:pt x="144" y="381"/>
                    <a:pt x="48" y="548"/>
                    <a:pt x="13" y="738"/>
                  </a:cubicBezTo>
                  <a:cubicBezTo>
                    <a:pt x="1" y="762"/>
                    <a:pt x="1" y="786"/>
                    <a:pt x="13" y="810"/>
                  </a:cubicBezTo>
                  <a:cubicBezTo>
                    <a:pt x="25" y="834"/>
                    <a:pt x="36" y="845"/>
                    <a:pt x="60" y="857"/>
                  </a:cubicBezTo>
                  <a:cubicBezTo>
                    <a:pt x="68" y="859"/>
                    <a:pt x="77" y="860"/>
                    <a:pt x="85" y="860"/>
                  </a:cubicBezTo>
                  <a:cubicBezTo>
                    <a:pt x="124" y="860"/>
                    <a:pt x="160" y="837"/>
                    <a:pt x="179" y="798"/>
                  </a:cubicBezTo>
                  <a:cubicBezTo>
                    <a:pt x="191" y="714"/>
                    <a:pt x="227" y="643"/>
                    <a:pt x="251" y="572"/>
                  </a:cubicBezTo>
                  <a:cubicBezTo>
                    <a:pt x="286" y="500"/>
                    <a:pt x="334" y="441"/>
                    <a:pt x="382" y="381"/>
                  </a:cubicBezTo>
                  <a:cubicBezTo>
                    <a:pt x="417" y="333"/>
                    <a:pt x="465" y="286"/>
                    <a:pt x="513" y="250"/>
                  </a:cubicBezTo>
                  <a:cubicBezTo>
                    <a:pt x="548" y="226"/>
                    <a:pt x="596" y="203"/>
                    <a:pt x="644" y="179"/>
                  </a:cubicBezTo>
                  <a:cubicBezTo>
                    <a:pt x="691" y="167"/>
                    <a:pt x="739" y="155"/>
                    <a:pt x="787" y="143"/>
                  </a:cubicBezTo>
                  <a:cubicBezTo>
                    <a:pt x="810" y="143"/>
                    <a:pt x="822" y="131"/>
                    <a:pt x="834" y="119"/>
                  </a:cubicBezTo>
                  <a:cubicBezTo>
                    <a:pt x="846" y="95"/>
                    <a:pt x="858" y="72"/>
                    <a:pt x="846" y="60"/>
                  </a:cubicBezTo>
                  <a:cubicBezTo>
                    <a:pt x="846" y="36"/>
                    <a:pt x="834" y="24"/>
                    <a:pt x="810" y="12"/>
                  </a:cubicBezTo>
                  <a:cubicBezTo>
                    <a:pt x="798" y="0"/>
                    <a:pt x="787" y="0"/>
                    <a:pt x="775" y="0"/>
                  </a:cubicBezTo>
                  <a:close/>
                </a:path>
              </a:pathLst>
            </a:custGeom>
            <a:solidFill>
              <a:srgbClr val="DC8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57"/>
            <p:cNvSpPr/>
            <p:nvPr/>
          </p:nvSpPr>
          <p:spPr>
            <a:xfrm>
              <a:off x="859977" y="1276964"/>
              <a:ext cx="1132897" cy="1058220"/>
            </a:xfrm>
            <a:custGeom>
              <a:avLst/>
              <a:gdLst/>
              <a:ahLst/>
              <a:cxnLst/>
              <a:rect l="l" t="t" r="r" b="b"/>
              <a:pathLst>
                <a:path w="13551" h="12657" extrusionOk="0">
                  <a:moveTo>
                    <a:pt x="9335" y="0"/>
                  </a:moveTo>
                  <a:lnTo>
                    <a:pt x="9347" y="12"/>
                  </a:lnTo>
                  <a:lnTo>
                    <a:pt x="9311" y="12"/>
                  </a:lnTo>
                  <a:cubicBezTo>
                    <a:pt x="9157" y="36"/>
                    <a:pt x="8990" y="72"/>
                    <a:pt x="8859" y="108"/>
                  </a:cubicBezTo>
                  <a:lnTo>
                    <a:pt x="8502" y="203"/>
                  </a:lnTo>
                  <a:cubicBezTo>
                    <a:pt x="8335" y="250"/>
                    <a:pt x="8168" y="298"/>
                    <a:pt x="8014" y="358"/>
                  </a:cubicBezTo>
                  <a:cubicBezTo>
                    <a:pt x="7657" y="465"/>
                    <a:pt x="7299" y="584"/>
                    <a:pt x="6954" y="715"/>
                  </a:cubicBezTo>
                  <a:cubicBezTo>
                    <a:pt x="6216" y="989"/>
                    <a:pt x="5490" y="1322"/>
                    <a:pt x="4799" y="1703"/>
                  </a:cubicBezTo>
                  <a:cubicBezTo>
                    <a:pt x="4466" y="1894"/>
                    <a:pt x="4132" y="2108"/>
                    <a:pt x="3823" y="2334"/>
                  </a:cubicBezTo>
                  <a:cubicBezTo>
                    <a:pt x="3513" y="2560"/>
                    <a:pt x="3227" y="2798"/>
                    <a:pt x="2954" y="3060"/>
                  </a:cubicBezTo>
                  <a:cubicBezTo>
                    <a:pt x="2453" y="3537"/>
                    <a:pt x="2084" y="4120"/>
                    <a:pt x="1870" y="4775"/>
                  </a:cubicBezTo>
                  <a:cubicBezTo>
                    <a:pt x="1787" y="5096"/>
                    <a:pt x="1739" y="5430"/>
                    <a:pt x="1763" y="5763"/>
                  </a:cubicBezTo>
                  <a:cubicBezTo>
                    <a:pt x="1787" y="6120"/>
                    <a:pt x="1870" y="6489"/>
                    <a:pt x="2013" y="6823"/>
                  </a:cubicBezTo>
                  <a:cubicBezTo>
                    <a:pt x="2144" y="7132"/>
                    <a:pt x="2299" y="7418"/>
                    <a:pt x="2489" y="7692"/>
                  </a:cubicBezTo>
                  <a:cubicBezTo>
                    <a:pt x="2382" y="7632"/>
                    <a:pt x="2275" y="7585"/>
                    <a:pt x="2156" y="7549"/>
                  </a:cubicBezTo>
                  <a:cubicBezTo>
                    <a:pt x="2025" y="7513"/>
                    <a:pt x="1906" y="7478"/>
                    <a:pt x="1775" y="7466"/>
                  </a:cubicBezTo>
                  <a:cubicBezTo>
                    <a:pt x="1691" y="7454"/>
                    <a:pt x="1608" y="7454"/>
                    <a:pt x="1525" y="7454"/>
                  </a:cubicBezTo>
                  <a:lnTo>
                    <a:pt x="1430" y="7454"/>
                  </a:lnTo>
                  <a:cubicBezTo>
                    <a:pt x="1215" y="7454"/>
                    <a:pt x="1013" y="7513"/>
                    <a:pt x="834" y="7597"/>
                  </a:cubicBezTo>
                  <a:cubicBezTo>
                    <a:pt x="644" y="7680"/>
                    <a:pt x="489" y="7811"/>
                    <a:pt x="358" y="7966"/>
                  </a:cubicBezTo>
                  <a:cubicBezTo>
                    <a:pt x="215" y="8132"/>
                    <a:pt x="120" y="8311"/>
                    <a:pt x="72" y="8513"/>
                  </a:cubicBezTo>
                  <a:cubicBezTo>
                    <a:pt x="13" y="8740"/>
                    <a:pt x="1" y="8966"/>
                    <a:pt x="25" y="9192"/>
                  </a:cubicBezTo>
                  <a:cubicBezTo>
                    <a:pt x="48" y="9406"/>
                    <a:pt x="108" y="9609"/>
                    <a:pt x="215" y="9787"/>
                  </a:cubicBezTo>
                  <a:cubicBezTo>
                    <a:pt x="322" y="9990"/>
                    <a:pt x="453" y="10156"/>
                    <a:pt x="620" y="10311"/>
                  </a:cubicBezTo>
                  <a:cubicBezTo>
                    <a:pt x="763" y="10430"/>
                    <a:pt x="918" y="10549"/>
                    <a:pt x="1084" y="10633"/>
                  </a:cubicBezTo>
                  <a:cubicBezTo>
                    <a:pt x="1263" y="10716"/>
                    <a:pt x="1441" y="10787"/>
                    <a:pt x="1632" y="10811"/>
                  </a:cubicBezTo>
                  <a:cubicBezTo>
                    <a:pt x="1727" y="10835"/>
                    <a:pt x="1811" y="10835"/>
                    <a:pt x="1906" y="10835"/>
                  </a:cubicBezTo>
                  <a:cubicBezTo>
                    <a:pt x="2168" y="10835"/>
                    <a:pt x="2430" y="10764"/>
                    <a:pt x="2656" y="10645"/>
                  </a:cubicBezTo>
                  <a:cubicBezTo>
                    <a:pt x="2680" y="10692"/>
                    <a:pt x="2704" y="10740"/>
                    <a:pt x="2739" y="10787"/>
                  </a:cubicBezTo>
                  <a:cubicBezTo>
                    <a:pt x="2787" y="10847"/>
                    <a:pt x="2834" y="10907"/>
                    <a:pt x="2882" y="10966"/>
                  </a:cubicBezTo>
                  <a:cubicBezTo>
                    <a:pt x="2977" y="11085"/>
                    <a:pt x="3073" y="11180"/>
                    <a:pt x="3168" y="11276"/>
                  </a:cubicBezTo>
                  <a:cubicBezTo>
                    <a:pt x="3370" y="11478"/>
                    <a:pt x="3596" y="11645"/>
                    <a:pt x="3835" y="11800"/>
                  </a:cubicBezTo>
                  <a:cubicBezTo>
                    <a:pt x="4323" y="12097"/>
                    <a:pt x="4870" y="12323"/>
                    <a:pt x="5430" y="12454"/>
                  </a:cubicBezTo>
                  <a:cubicBezTo>
                    <a:pt x="5990" y="12585"/>
                    <a:pt x="6573" y="12645"/>
                    <a:pt x="7156" y="12657"/>
                  </a:cubicBezTo>
                  <a:lnTo>
                    <a:pt x="7204" y="12657"/>
                  </a:lnTo>
                  <a:cubicBezTo>
                    <a:pt x="7728" y="12645"/>
                    <a:pt x="8252" y="12597"/>
                    <a:pt x="8776" y="12490"/>
                  </a:cubicBezTo>
                  <a:cubicBezTo>
                    <a:pt x="9311" y="12395"/>
                    <a:pt x="9823" y="12240"/>
                    <a:pt x="10335" y="12038"/>
                  </a:cubicBezTo>
                  <a:cubicBezTo>
                    <a:pt x="10847" y="11835"/>
                    <a:pt x="11336" y="11573"/>
                    <a:pt x="11788" y="11252"/>
                  </a:cubicBezTo>
                  <a:cubicBezTo>
                    <a:pt x="12229" y="10942"/>
                    <a:pt x="12610" y="10561"/>
                    <a:pt x="12919" y="10121"/>
                  </a:cubicBezTo>
                  <a:cubicBezTo>
                    <a:pt x="13229" y="9656"/>
                    <a:pt x="13431" y="9144"/>
                    <a:pt x="13514" y="8597"/>
                  </a:cubicBezTo>
                  <a:cubicBezTo>
                    <a:pt x="13538" y="8394"/>
                    <a:pt x="13550" y="8192"/>
                    <a:pt x="13538" y="7978"/>
                  </a:cubicBezTo>
                  <a:cubicBezTo>
                    <a:pt x="13526" y="7775"/>
                    <a:pt x="13491" y="7585"/>
                    <a:pt x="13431" y="7382"/>
                  </a:cubicBezTo>
                  <a:cubicBezTo>
                    <a:pt x="13383" y="7192"/>
                    <a:pt x="13312" y="7001"/>
                    <a:pt x="13241" y="6823"/>
                  </a:cubicBezTo>
                  <a:cubicBezTo>
                    <a:pt x="13205" y="6727"/>
                    <a:pt x="13157" y="6632"/>
                    <a:pt x="13121" y="6537"/>
                  </a:cubicBezTo>
                  <a:lnTo>
                    <a:pt x="13098" y="6489"/>
                  </a:lnTo>
                  <a:lnTo>
                    <a:pt x="13086" y="6466"/>
                  </a:lnTo>
                  <a:lnTo>
                    <a:pt x="13074" y="6430"/>
                  </a:lnTo>
                  <a:cubicBezTo>
                    <a:pt x="13038" y="6370"/>
                    <a:pt x="13014" y="6311"/>
                    <a:pt x="12991" y="6251"/>
                  </a:cubicBezTo>
                  <a:cubicBezTo>
                    <a:pt x="12907" y="6061"/>
                    <a:pt x="12848" y="5870"/>
                    <a:pt x="12800" y="5680"/>
                  </a:cubicBezTo>
                  <a:cubicBezTo>
                    <a:pt x="12764" y="5513"/>
                    <a:pt x="12729" y="5334"/>
                    <a:pt x="12693" y="5096"/>
                  </a:cubicBezTo>
                  <a:cubicBezTo>
                    <a:pt x="12669" y="4942"/>
                    <a:pt x="12657" y="4799"/>
                    <a:pt x="12633" y="4656"/>
                  </a:cubicBezTo>
                  <a:lnTo>
                    <a:pt x="12633" y="4632"/>
                  </a:lnTo>
                  <a:cubicBezTo>
                    <a:pt x="12610" y="4418"/>
                    <a:pt x="12586" y="4191"/>
                    <a:pt x="12550" y="3977"/>
                  </a:cubicBezTo>
                  <a:cubicBezTo>
                    <a:pt x="12502" y="3679"/>
                    <a:pt x="12431" y="3382"/>
                    <a:pt x="12348" y="3084"/>
                  </a:cubicBezTo>
                  <a:cubicBezTo>
                    <a:pt x="12193" y="2548"/>
                    <a:pt x="11955" y="2036"/>
                    <a:pt x="11657" y="1572"/>
                  </a:cubicBezTo>
                  <a:cubicBezTo>
                    <a:pt x="11526" y="1370"/>
                    <a:pt x="11371" y="1191"/>
                    <a:pt x="11205" y="1024"/>
                  </a:cubicBezTo>
                  <a:cubicBezTo>
                    <a:pt x="11038" y="858"/>
                    <a:pt x="10859" y="703"/>
                    <a:pt x="10657" y="572"/>
                  </a:cubicBezTo>
                  <a:cubicBezTo>
                    <a:pt x="10454" y="441"/>
                    <a:pt x="10228" y="334"/>
                    <a:pt x="10002" y="250"/>
                  </a:cubicBezTo>
                  <a:cubicBezTo>
                    <a:pt x="9812" y="179"/>
                    <a:pt x="9621" y="131"/>
                    <a:pt x="9431" y="108"/>
                  </a:cubicBezTo>
                  <a:cubicBezTo>
                    <a:pt x="9431" y="96"/>
                    <a:pt x="9431" y="84"/>
                    <a:pt x="9431" y="84"/>
                  </a:cubicBezTo>
                  <a:cubicBezTo>
                    <a:pt x="9419" y="48"/>
                    <a:pt x="9407" y="36"/>
                    <a:pt x="9383" y="12"/>
                  </a:cubicBezTo>
                  <a:cubicBezTo>
                    <a:pt x="9371" y="12"/>
                    <a:pt x="9359" y="0"/>
                    <a:pt x="9335" y="0"/>
                  </a:cubicBezTo>
                  <a:close/>
                </a:path>
              </a:pathLst>
            </a:custGeom>
            <a:solidFill>
              <a:srgbClr val="FFA0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57"/>
            <p:cNvSpPr/>
            <p:nvPr/>
          </p:nvSpPr>
          <p:spPr>
            <a:xfrm>
              <a:off x="1005364" y="1276964"/>
              <a:ext cx="907840" cy="628227"/>
            </a:xfrm>
            <a:custGeom>
              <a:avLst/>
              <a:gdLst/>
              <a:ahLst/>
              <a:cxnLst/>
              <a:rect l="l" t="t" r="r" b="b"/>
              <a:pathLst>
                <a:path w="10859" h="7514" extrusionOk="0">
                  <a:moveTo>
                    <a:pt x="7572" y="0"/>
                  </a:moveTo>
                  <a:cubicBezTo>
                    <a:pt x="7418" y="36"/>
                    <a:pt x="7263" y="72"/>
                    <a:pt x="7108" y="108"/>
                  </a:cubicBezTo>
                  <a:lnTo>
                    <a:pt x="6763" y="203"/>
                  </a:lnTo>
                  <a:cubicBezTo>
                    <a:pt x="6596" y="250"/>
                    <a:pt x="6429" y="298"/>
                    <a:pt x="6275" y="346"/>
                  </a:cubicBezTo>
                  <a:cubicBezTo>
                    <a:pt x="5918" y="453"/>
                    <a:pt x="5560" y="572"/>
                    <a:pt x="5215" y="703"/>
                  </a:cubicBezTo>
                  <a:cubicBezTo>
                    <a:pt x="4477" y="977"/>
                    <a:pt x="3751" y="1310"/>
                    <a:pt x="3060" y="1703"/>
                  </a:cubicBezTo>
                  <a:cubicBezTo>
                    <a:pt x="2727" y="1894"/>
                    <a:pt x="2393" y="2096"/>
                    <a:pt x="2084" y="2322"/>
                  </a:cubicBezTo>
                  <a:cubicBezTo>
                    <a:pt x="1774" y="2548"/>
                    <a:pt x="1488" y="2787"/>
                    <a:pt x="1215" y="3048"/>
                  </a:cubicBezTo>
                  <a:cubicBezTo>
                    <a:pt x="714" y="3525"/>
                    <a:pt x="345" y="4120"/>
                    <a:pt x="131" y="4775"/>
                  </a:cubicBezTo>
                  <a:cubicBezTo>
                    <a:pt x="36" y="5084"/>
                    <a:pt x="0" y="5418"/>
                    <a:pt x="24" y="5751"/>
                  </a:cubicBezTo>
                  <a:cubicBezTo>
                    <a:pt x="48" y="6120"/>
                    <a:pt x="131" y="6477"/>
                    <a:pt x="274" y="6811"/>
                  </a:cubicBezTo>
                  <a:cubicBezTo>
                    <a:pt x="369" y="7049"/>
                    <a:pt x="488" y="7275"/>
                    <a:pt x="619" y="7489"/>
                  </a:cubicBezTo>
                  <a:cubicBezTo>
                    <a:pt x="655" y="7489"/>
                    <a:pt x="691" y="7501"/>
                    <a:pt x="714" y="7513"/>
                  </a:cubicBezTo>
                  <a:lnTo>
                    <a:pt x="917" y="7513"/>
                  </a:lnTo>
                  <a:cubicBezTo>
                    <a:pt x="988" y="7501"/>
                    <a:pt x="1048" y="7478"/>
                    <a:pt x="1107" y="7454"/>
                  </a:cubicBezTo>
                  <a:cubicBezTo>
                    <a:pt x="1179" y="7430"/>
                    <a:pt x="1238" y="7394"/>
                    <a:pt x="1298" y="7347"/>
                  </a:cubicBezTo>
                  <a:lnTo>
                    <a:pt x="1357" y="7299"/>
                  </a:lnTo>
                  <a:cubicBezTo>
                    <a:pt x="1369" y="7275"/>
                    <a:pt x="1381" y="7263"/>
                    <a:pt x="1405" y="7251"/>
                  </a:cubicBezTo>
                  <a:cubicBezTo>
                    <a:pt x="1417" y="7228"/>
                    <a:pt x="1429" y="7216"/>
                    <a:pt x="1441" y="7204"/>
                  </a:cubicBezTo>
                  <a:cubicBezTo>
                    <a:pt x="1465" y="7168"/>
                    <a:pt x="1476" y="7144"/>
                    <a:pt x="1500" y="7108"/>
                  </a:cubicBezTo>
                  <a:cubicBezTo>
                    <a:pt x="1512" y="7085"/>
                    <a:pt x="1536" y="7049"/>
                    <a:pt x="1548" y="7025"/>
                  </a:cubicBezTo>
                  <a:cubicBezTo>
                    <a:pt x="1572" y="6966"/>
                    <a:pt x="1584" y="6906"/>
                    <a:pt x="1596" y="6847"/>
                  </a:cubicBezTo>
                  <a:cubicBezTo>
                    <a:pt x="1607" y="6799"/>
                    <a:pt x="1619" y="6739"/>
                    <a:pt x="1631" y="6692"/>
                  </a:cubicBezTo>
                  <a:cubicBezTo>
                    <a:pt x="1655" y="6454"/>
                    <a:pt x="1655" y="6215"/>
                    <a:pt x="1619" y="5989"/>
                  </a:cubicBezTo>
                  <a:cubicBezTo>
                    <a:pt x="1607" y="5965"/>
                    <a:pt x="1607" y="5930"/>
                    <a:pt x="1596" y="5906"/>
                  </a:cubicBezTo>
                  <a:cubicBezTo>
                    <a:pt x="1596" y="5882"/>
                    <a:pt x="1584" y="5858"/>
                    <a:pt x="1584" y="5834"/>
                  </a:cubicBezTo>
                  <a:cubicBezTo>
                    <a:pt x="1548" y="5727"/>
                    <a:pt x="1500" y="5608"/>
                    <a:pt x="1453" y="5501"/>
                  </a:cubicBezTo>
                  <a:cubicBezTo>
                    <a:pt x="1405" y="5382"/>
                    <a:pt x="1357" y="5251"/>
                    <a:pt x="1310" y="5120"/>
                  </a:cubicBezTo>
                  <a:cubicBezTo>
                    <a:pt x="1298" y="5061"/>
                    <a:pt x="1274" y="5013"/>
                    <a:pt x="1262" y="4953"/>
                  </a:cubicBezTo>
                  <a:cubicBezTo>
                    <a:pt x="1262" y="4930"/>
                    <a:pt x="1250" y="4906"/>
                    <a:pt x="1250" y="4882"/>
                  </a:cubicBezTo>
                  <a:cubicBezTo>
                    <a:pt x="1250" y="4858"/>
                    <a:pt x="1250" y="4834"/>
                    <a:pt x="1250" y="4822"/>
                  </a:cubicBezTo>
                  <a:cubicBezTo>
                    <a:pt x="1250" y="4787"/>
                    <a:pt x="1250" y="4751"/>
                    <a:pt x="1262" y="4715"/>
                  </a:cubicBezTo>
                  <a:cubicBezTo>
                    <a:pt x="1274" y="4692"/>
                    <a:pt x="1298" y="4668"/>
                    <a:pt x="1322" y="4644"/>
                  </a:cubicBezTo>
                  <a:cubicBezTo>
                    <a:pt x="1346" y="4608"/>
                    <a:pt x="1381" y="4584"/>
                    <a:pt x="1405" y="4561"/>
                  </a:cubicBezTo>
                  <a:cubicBezTo>
                    <a:pt x="1453" y="4537"/>
                    <a:pt x="1488" y="4513"/>
                    <a:pt x="1524" y="4477"/>
                  </a:cubicBezTo>
                  <a:cubicBezTo>
                    <a:pt x="1631" y="4418"/>
                    <a:pt x="1738" y="4358"/>
                    <a:pt x="1846" y="4299"/>
                  </a:cubicBezTo>
                  <a:cubicBezTo>
                    <a:pt x="1965" y="4251"/>
                    <a:pt x="2096" y="4180"/>
                    <a:pt x="2215" y="4108"/>
                  </a:cubicBezTo>
                  <a:cubicBezTo>
                    <a:pt x="2322" y="4049"/>
                    <a:pt x="2429" y="3977"/>
                    <a:pt x="2536" y="3894"/>
                  </a:cubicBezTo>
                  <a:cubicBezTo>
                    <a:pt x="2608" y="3846"/>
                    <a:pt x="2679" y="3775"/>
                    <a:pt x="2739" y="3703"/>
                  </a:cubicBezTo>
                  <a:cubicBezTo>
                    <a:pt x="2750" y="3691"/>
                    <a:pt x="2762" y="3679"/>
                    <a:pt x="2774" y="3656"/>
                  </a:cubicBezTo>
                  <a:cubicBezTo>
                    <a:pt x="2774" y="3650"/>
                    <a:pt x="2780" y="3647"/>
                    <a:pt x="2788" y="3647"/>
                  </a:cubicBezTo>
                  <a:cubicBezTo>
                    <a:pt x="2795" y="3647"/>
                    <a:pt x="2804" y="3650"/>
                    <a:pt x="2810" y="3656"/>
                  </a:cubicBezTo>
                  <a:lnTo>
                    <a:pt x="2941" y="3775"/>
                  </a:lnTo>
                  <a:cubicBezTo>
                    <a:pt x="3024" y="3834"/>
                    <a:pt x="3108" y="3882"/>
                    <a:pt x="3191" y="3941"/>
                  </a:cubicBezTo>
                  <a:cubicBezTo>
                    <a:pt x="3274" y="3989"/>
                    <a:pt x="3370" y="4037"/>
                    <a:pt x="3453" y="4072"/>
                  </a:cubicBezTo>
                  <a:cubicBezTo>
                    <a:pt x="3560" y="4108"/>
                    <a:pt x="3667" y="4144"/>
                    <a:pt x="3774" y="4180"/>
                  </a:cubicBezTo>
                  <a:cubicBezTo>
                    <a:pt x="3882" y="4203"/>
                    <a:pt x="3977" y="4227"/>
                    <a:pt x="4084" y="4239"/>
                  </a:cubicBezTo>
                  <a:cubicBezTo>
                    <a:pt x="4215" y="4263"/>
                    <a:pt x="4334" y="4263"/>
                    <a:pt x="4453" y="4263"/>
                  </a:cubicBezTo>
                  <a:cubicBezTo>
                    <a:pt x="4572" y="4263"/>
                    <a:pt x="4691" y="4251"/>
                    <a:pt x="4822" y="4239"/>
                  </a:cubicBezTo>
                  <a:cubicBezTo>
                    <a:pt x="4953" y="4227"/>
                    <a:pt x="5084" y="4191"/>
                    <a:pt x="5215" y="4156"/>
                  </a:cubicBezTo>
                  <a:cubicBezTo>
                    <a:pt x="5346" y="4120"/>
                    <a:pt x="5477" y="4084"/>
                    <a:pt x="5596" y="4025"/>
                  </a:cubicBezTo>
                  <a:cubicBezTo>
                    <a:pt x="5727" y="3977"/>
                    <a:pt x="5846" y="3918"/>
                    <a:pt x="5953" y="3846"/>
                  </a:cubicBezTo>
                  <a:cubicBezTo>
                    <a:pt x="6072" y="3787"/>
                    <a:pt x="6179" y="3715"/>
                    <a:pt x="6275" y="3632"/>
                  </a:cubicBezTo>
                  <a:cubicBezTo>
                    <a:pt x="6346" y="3584"/>
                    <a:pt x="6406" y="3525"/>
                    <a:pt x="6465" y="3465"/>
                  </a:cubicBezTo>
                  <a:cubicBezTo>
                    <a:pt x="6537" y="3418"/>
                    <a:pt x="6584" y="3358"/>
                    <a:pt x="6644" y="3298"/>
                  </a:cubicBezTo>
                  <a:cubicBezTo>
                    <a:pt x="6644" y="3293"/>
                    <a:pt x="6650" y="3290"/>
                    <a:pt x="6657" y="3290"/>
                  </a:cubicBezTo>
                  <a:cubicBezTo>
                    <a:pt x="6665" y="3290"/>
                    <a:pt x="6674" y="3293"/>
                    <a:pt x="6680" y="3298"/>
                  </a:cubicBezTo>
                  <a:cubicBezTo>
                    <a:pt x="6715" y="3334"/>
                    <a:pt x="6763" y="3370"/>
                    <a:pt x="6810" y="3406"/>
                  </a:cubicBezTo>
                  <a:cubicBezTo>
                    <a:pt x="7096" y="3632"/>
                    <a:pt x="7418" y="3834"/>
                    <a:pt x="7751" y="3977"/>
                  </a:cubicBezTo>
                  <a:cubicBezTo>
                    <a:pt x="8215" y="4180"/>
                    <a:pt x="8704" y="4311"/>
                    <a:pt x="9216" y="4382"/>
                  </a:cubicBezTo>
                  <a:cubicBezTo>
                    <a:pt x="9423" y="4409"/>
                    <a:pt x="9634" y="4424"/>
                    <a:pt x="9846" y="4424"/>
                  </a:cubicBezTo>
                  <a:cubicBezTo>
                    <a:pt x="10013" y="4424"/>
                    <a:pt x="10180" y="4415"/>
                    <a:pt x="10347" y="4394"/>
                  </a:cubicBezTo>
                  <a:cubicBezTo>
                    <a:pt x="10466" y="4370"/>
                    <a:pt x="10585" y="4346"/>
                    <a:pt x="10704" y="4322"/>
                  </a:cubicBezTo>
                  <a:cubicBezTo>
                    <a:pt x="10763" y="4311"/>
                    <a:pt x="10811" y="4287"/>
                    <a:pt x="10859" y="4275"/>
                  </a:cubicBezTo>
                  <a:cubicBezTo>
                    <a:pt x="10847" y="4180"/>
                    <a:pt x="10835" y="4072"/>
                    <a:pt x="10811" y="3977"/>
                  </a:cubicBezTo>
                  <a:cubicBezTo>
                    <a:pt x="10763" y="3668"/>
                    <a:pt x="10692" y="3370"/>
                    <a:pt x="10609" y="3084"/>
                  </a:cubicBezTo>
                  <a:cubicBezTo>
                    <a:pt x="10454" y="2548"/>
                    <a:pt x="10228" y="2036"/>
                    <a:pt x="9918" y="1572"/>
                  </a:cubicBezTo>
                  <a:cubicBezTo>
                    <a:pt x="9787" y="1370"/>
                    <a:pt x="9632" y="1191"/>
                    <a:pt x="9477" y="1012"/>
                  </a:cubicBezTo>
                  <a:cubicBezTo>
                    <a:pt x="9299" y="846"/>
                    <a:pt x="9120" y="703"/>
                    <a:pt x="8918" y="572"/>
                  </a:cubicBezTo>
                  <a:cubicBezTo>
                    <a:pt x="8715" y="441"/>
                    <a:pt x="8501" y="334"/>
                    <a:pt x="8263" y="250"/>
                  </a:cubicBezTo>
                  <a:cubicBezTo>
                    <a:pt x="8084" y="179"/>
                    <a:pt x="7894" y="131"/>
                    <a:pt x="7703" y="96"/>
                  </a:cubicBezTo>
                  <a:lnTo>
                    <a:pt x="7703" y="72"/>
                  </a:lnTo>
                  <a:cubicBezTo>
                    <a:pt x="7692" y="48"/>
                    <a:pt x="7668" y="24"/>
                    <a:pt x="7656" y="12"/>
                  </a:cubicBezTo>
                  <a:cubicBezTo>
                    <a:pt x="7632" y="0"/>
                    <a:pt x="7620" y="0"/>
                    <a:pt x="7608" y="0"/>
                  </a:cubicBezTo>
                  <a:close/>
                </a:path>
              </a:pathLst>
            </a:custGeom>
            <a:solidFill>
              <a:srgbClr val="F499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57"/>
            <p:cNvSpPr/>
            <p:nvPr/>
          </p:nvSpPr>
          <p:spPr>
            <a:xfrm>
              <a:off x="1216380" y="1604451"/>
              <a:ext cx="84" cy="8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499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57"/>
            <p:cNvSpPr/>
            <p:nvPr/>
          </p:nvSpPr>
          <p:spPr>
            <a:xfrm>
              <a:off x="1115804" y="1671169"/>
              <a:ext cx="84" cy="8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499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57"/>
            <p:cNvSpPr/>
            <p:nvPr/>
          </p:nvSpPr>
          <p:spPr>
            <a:xfrm>
              <a:off x="1112795" y="1891138"/>
              <a:ext cx="84" cy="8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F499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57"/>
            <p:cNvSpPr/>
            <p:nvPr/>
          </p:nvSpPr>
          <p:spPr>
            <a:xfrm>
              <a:off x="1112795" y="1892142"/>
              <a:ext cx="84" cy="8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F499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57"/>
            <p:cNvSpPr/>
            <p:nvPr/>
          </p:nvSpPr>
          <p:spPr>
            <a:xfrm>
              <a:off x="968494" y="1951837"/>
              <a:ext cx="76747" cy="177917"/>
            </a:xfrm>
            <a:custGeom>
              <a:avLst/>
              <a:gdLst/>
              <a:ahLst/>
              <a:cxnLst/>
              <a:rect l="l" t="t" r="r" b="b"/>
              <a:pathLst>
                <a:path w="918" h="2128" extrusionOk="0">
                  <a:moveTo>
                    <a:pt x="263" y="1"/>
                  </a:moveTo>
                  <a:cubicBezTo>
                    <a:pt x="215" y="1"/>
                    <a:pt x="167" y="25"/>
                    <a:pt x="155" y="60"/>
                  </a:cubicBezTo>
                  <a:lnTo>
                    <a:pt x="143" y="60"/>
                  </a:lnTo>
                  <a:cubicBezTo>
                    <a:pt x="96" y="144"/>
                    <a:pt x="60" y="227"/>
                    <a:pt x="36" y="322"/>
                  </a:cubicBezTo>
                  <a:cubicBezTo>
                    <a:pt x="12" y="418"/>
                    <a:pt x="1" y="525"/>
                    <a:pt x="1" y="620"/>
                  </a:cubicBezTo>
                  <a:cubicBezTo>
                    <a:pt x="1" y="727"/>
                    <a:pt x="12" y="822"/>
                    <a:pt x="24" y="918"/>
                  </a:cubicBezTo>
                  <a:cubicBezTo>
                    <a:pt x="48" y="1025"/>
                    <a:pt x="72" y="1120"/>
                    <a:pt x="108" y="1215"/>
                  </a:cubicBezTo>
                  <a:cubicBezTo>
                    <a:pt x="191" y="1406"/>
                    <a:pt x="286" y="1584"/>
                    <a:pt x="405" y="1739"/>
                  </a:cubicBezTo>
                  <a:cubicBezTo>
                    <a:pt x="524" y="1894"/>
                    <a:pt x="667" y="2025"/>
                    <a:pt x="822" y="2120"/>
                  </a:cubicBezTo>
                  <a:cubicBezTo>
                    <a:pt x="835" y="2125"/>
                    <a:pt x="848" y="2127"/>
                    <a:pt x="860" y="2127"/>
                  </a:cubicBezTo>
                  <a:cubicBezTo>
                    <a:pt x="881" y="2127"/>
                    <a:pt x="898" y="2119"/>
                    <a:pt x="905" y="2096"/>
                  </a:cubicBezTo>
                  <a:cubicBezTo>
                    <a:pt x="917" y="2073"/>
                    <a:pt x="917" y="2037"/>
                    <a:pt x="882" y="2013"/>
                  </a:cubicBezTo>
                  <a:cubicBezTo>
                    <a:pt x="858" y="2001"/>
                    <a:pt x="834" y="1977"/>
                    <a:pt x="798" y="1965"/>
                  </a:cubicBezTo>
                  <a:cubicBezTo>
                    <a:pt x="727" y="1894"/>
                    <a:pt x="655" y="1823"/>
                    <a:pt x="608" y="1751"/>
                  </a:cubicBezTo>
                  <a:cubicBezTo>
                    <a:pt x="513" y="1632"/>
                    <a:pt x="441" y="1501"/>
                    <a:pt x="382" y="1370"/>
                  </a:cubicBezTo>
                  <a:lnTo>
                    <a:pt x="382" y="1370"/>
                  </a:lnTo>
                  <a:lnTo>
                    <a:pt x="393" y="1394"/>
                  </a:lnTo>
                  <a:cubicBezTo>
                    <a:pt x="322" y="1227"/>
                    <a:pt x="274" y="1061"/>
                    <a:pt x="251" y="882"/>
                  </a:cubicBezTo>
                  <a:cubicBezTo>
                    <a:pt x="239" y="763"/>
                    <a:pt x="239" y="644"/>
                    <a:pt x="251" y="513"/>
                  </a:cubicBezTo>
                  <a:cubicBezTo>
                    <a:pt x="263" y="429"/>
                    <a:pt x="286" y="346"/>
                    <a:pt x="322" y="263"/>
                  </a:cubicBezTo>
                  <a:cubicBezTo>
                    <a:pt x="334" y="227"/>
                    <a:pt x="346" y="203"/>
                    <a:pt x="358" y="179"/>
                  </a:cubicBezTo>
                  <a:cubicBezTo>
                    <a:pt x="405" y="96"/>
                    <a:pt x="346" y="1"/>
                    <a:pt x="263" y="1"/>
                  </a:cubicBezTo>
                  <a:close/>
                </a:path>
              </a:pathLst>
            </a:custGeom>
            <a:solidFill>
              <a:srgbClr val="DC8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57"/>
            <p:cNvSpPr/>
            <p:nvPr/>
          </p:nvSpPr>
          <p:spPr>
            <a:xfrm>
              <a:off x="889823" y="1946904"/>
              <a:ext cx="104670" cy="41637"/>
            </a:xfrm>
            <a:custGeom>
              <a:avLst/>
              <a:gdLst/>
              <a:ahLst/>
              <a:cxnLst/>
              <a:rect l="l" t="t" r="r" b="b"/>
              <a:pathLst>
                <a:path w="1252" h="498" extrusionOk="0">
                  <a:moveTo>
                    <a:pt x="906" y="0"/>
                  </a:moveTo>
                  <a:cubicBezTo>
                    <a:pt x="775" y="0"/>
                    <a:pt x="644" y="24"/>
                    <a:pt x="513" y="60"/>
                  </a:cubicBezTo>
                  <a:lnTo>
                    <a:pt x="537" y="72"/>
                  </a:lnTo>
                  <a:cubicBezTo>
                    <a:pt x="430" y="96"/>
                    <a:pt x="334" y="143"/>
                    <a:pt x="239" y="203"/>
                  </a:cubicBezTo>
                  <a:cubicBezTo>
                    <a:pt x="156" y="262"/>
                    <a:pt x="72" y="334"/>
                    <a:pt x="25" y="417"/>
                  </a:cubicBezTo>
                  <a:cubicBezTo>
                    <a:pt x="1" y="441"/>
                    <a:pt x="1" y="465"/>
                    <a:pt x="25" y="488"/>
                  </a:cubicBezTo>
                  <a:cubicBezTo>
                    <a:pt x="31" y="494"/>
                    <a:pt x="43" y="497"/>
                    <a:pt x="55" y="497"/>
                  </a:cubicBezTo>
                  <a:cubicBezTo>
                    <a:pt x="66" y="497"/>
                    <a:pt x="78" y="494"/>
                    <a:pt x="84" y="488"/>
                  </a:cubicBezTo>
                  <a:cubicBezTo>
                    <a:pt x="144" y="393"/>
                    <a:pt x="227" y="322"/>
                    <a:pt x="334" y="286"/>
                  </a:cubicBezTo>
                  <a:lnTo>
                    <a:pt x="322" y="286"/>
                  </a:lnTo>
                  <a:cubicBezTo>
                    <a:pt x="382" y="250"/>
                    <a:pt x="465" y="215"/>
                    <a:pt x="537" y="203"/>
                  </a:cubicBezTo>
                  <a:cubicBezTo>
                    <a:pt x="620" y="191"/>
                    <a:pt x="715" y="179"/>
                    <a:pt x="799" y="179"/>
                  </a:cubicBezTo>
                  <a:cubicBezTo>
                    <a:pt x="882" y="191"/>
                    <a:pt x="965" y="203"/>
                    <a:pt x="1049" y="227"/>
                  </a:cubicBezTo>
                  <a:lnTo>
                    <a:pt x="1096" y="250"/>
                  </a:lnTo>
                  <a:lnTo>
                    <a:pt x="1180" y="250"/>
                  </a:lnTo>
                  <a:cubicBezTo>
                    <a:pt x="1204" y="238"/>
                    <a:pt x="1227" y="215"/>
                    <a:pt x="1239" y="191"/>
                  </a:cubicBezTo>
                  <a:cubicBezTo>
                    <a:pt x="1251" y="155"/>
                    <a:pt x="1251" y="131"/>
                    <a:pt x="1239" y="107"/>
                  </a:cubicBezTo>
                  <a:cubicBezTo>
                    <a:pt x="1227" y="60"/>
                    <a:pt x="1192" y="36"/>
                    <a:pt x="1156" y="24"/>
                  </a:cubicBezTo>
                  <a:cubicBezTo>
                    <a:pt x="1073" y="12"/>
                    <a:pt x="989" y="0"/>
                    <a:pt x="906" y="0"/>
                  </a:cubicBezTo>
                  <a:close/>
                </a:path>
              </a:pathLst>
            </a:custGeom>
            <a:solidFill>
              <a:srgbClr val="DC8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57"/>
            <p:cNvSpPr/>
            <p:nvPr/>
          </p:nvSpPr>
          <p:spPr>
            <a:xfrm>
              <a:off x="1765107" y="2638749"/>
              <a:ext cx="286757" cy="479823"/>
            </a:xfrm>
            <a:custGeom>
              <a:avLst/>
              <a:gdLst/>
              <a:ahLst/>
              <a:cxnLst/>
              <a:rect l="l" t="t" r="r" b="b"/>
              <a:pathLst>
                <a:path w="3430" h="5739" extrusionOk="0">
                  <a:moveTo>
                    <a:pt x="1227" y="0"/>
                  </a:moveTo>
                  <a:cubicBezTo>
                    <a:pt x="1132" y="24"/>
                    <a:pt x="1037" y="72"/>
                    <a:pt x="977" y="155"/>
                  </a:cubicBezTo>
                  <a:cubicBezTo>
                    <a:pt x="929" y="191"/>
                    <a:pt x="894" y="238"/>
                    <a:pt x="870" y="274"/>
                  </a:cubicBezTo>
                  <a:cubicBezTo>
                    <a:pt x="822" y="334"/>
                    <a:pt x="787" y="393"/>
                    <a:pt x="763" y="441"/>
                  </a:cubicBezTo>
                  <a:lnTo>
                    <a:pt x="751" y="465"/>
                  </a:lnTo>
                  <a:lnTo>
                    <a:pt x="739" y="476"/>
                  </a:lnTo>
                  <a:cubicBezTo>
                    <a:pt x="679" y="524"/>
                    <a:pt x="632" y="584"/>
                    <a:pt x="584" y="643"/>
                  </a:cubicBezTo>
                  <a:cubicBezTo>
                    <a:pt x="501" y="750"/>
                    <a:pt x="417" y="857"/>
                    <a:pt x="346" y="976"/>
                  </a:cubicBezTo>
                  <a:cubicBezTo>
                    <a:pt x="203" y="1215"/>
                    <a:pt x="108" y="1477"/>
                    <a:pt x="48" y="1750"/>
                  </a:cubicBezTo>
                  <a:cubicBezTo>
                    <a:pt x="1" y="2024"/>
                    <a:pt x="1" y="2286"/>
                    <a:pt x="36" y="2560"/>
                  </a:cubicBezTo>
                  <a:cubicBezTo>
                    <a:pt x="72" y="2834"/>
                    <a:pt x="144" y="3108"/>
                    <a:pt x="239" y="3358"/>
                  </a:cubicBezTo>
                  <a:cubicBezTo>
                    <a:pt x="322" y="3608"/>
                    <a:pt x="429" y="3846"/>
                    <a:pt x="548" y="4072"/>
                  </a:cubicBezTo>
                  <a:cubicBezTo>
                    <a:pt x="715" y="4394"/>
                    <a:pt x="917" y="4703"/>
                    <a:pt x="1156" y="4977"/>
                  </a:cubicBezTo>
                  <a:cubicBezTo>
                    <a:pt x="1287" y="5132"/>
                    <a:pt x="1418" y="5263"/>
                    <a:pt x="1572" y="5394"/>
                  </a:cubicBezTo>
                  <a:cubicBezTo>
                    <a:pt x="1715" y="5513"/>
                    <a:pt x="1870" y="5608"/>
                    <a:pt x="2049" y="5679"/>
                  </a:cubicBezTo>
                  <a:cubicBezTo>
                    <a:pt x="2120" y="5715"/>
                    <a:pt x="2203" y="5727"/>
                    <a:pt x="2299" y="5739"/>
                  </a:cubicBezTo>
                  <a:lnTo>
                    <a:pt x="2382" y="5739"/>
                  </a:lnTo>
                  <a:cubicBezTo>
                    <a:pt x="2430" y="5739"/>
                    <a:pt x="2489" y="5739"/>
                    <a:pt x="2537" y="5727"/>
                  </a:cubicBezTo>
                  <a:cubicBezTo>
                    <a:pt x="2715" y="5691"/>
                    <a:pt x="2870" y="5596"/>
                    <a:pt x="3001" y="5465"/>
                  </a:cubicBezTo>
                  <a:cubicBezTo>
                    <a:pt x="3073" y="5382"/>
                    <a:pt x="3144" y="5298"/>
                    <a:pt x="3203" y="5203"/>
                  </a:cubicBezTo>
                  <a:cubicBezTo>
                    <a:pt x="3251" y="5108"/>
                    <a:pt x="3299" y="5001"/>
                    <a:pt x="3334" y="4906"/>
                  </a:cubicBezTo>
                  <a:cubicBezTo>
                    <a:pt x="3394" y="4679"/>
                    <a:pt x="3430" y="4453"/>
                    <a:pt x="3418" y="4227"/>
                  </a:cubicBezTo>
                  <a:cubicBezTo>
                    <a:pt x="3418" y="3989"/>
                    <a:pt x="3394" y="3739"/>
                    <a:pt x="3346" y="3501"/>
                  </a:cubicBezTo>
                  <a:cubicBezTo>
                    <a:pt x="3299" y="3262"/>
                    <a:pt x="3239" y="3036"/>
                    <a:pt x="3168" y="2810"/>
                  </a:cubicBezTo>
                  <a:cubicBezTo>
                    <a:pt x="3025" y="2322"/>
                    <a:pt x="2834" y="1846"/>
                    <a:pt x="2596" y="1393"/>
                  </a:cubicBezTo>
                  <a:cubicBezTo>
                    <a:pt x="2453" y="1143"/>
                    <a:pt x="2299" y="893"/>
                    <a:pt x="2120" y="667"/>
                  </a:cubicBezTo>
                  <a:cubicBezTo>
                    <a:pt x="2025" y="536"/>
                    <a:pt x="1930" y="429"/>
                    <a:pt x="1834" y="322"/>
                  </a:cubicBezTo>
                  <a:cubicBezTo>
                    <a:pt x="1751" y="226"/>
                    <a:pt x="1656" y="143"/>
                    <a:pt x="1537" y="72"/>
                  </a:cubicBezTo>
                  <a:cubicBezTo>
                    <a:pt x="1489" y="48"/>
                    <a:pt x="1441" y="24"/>
                    <a:pt x="1394" y="12"/>
                  </a:cubicBezTo>
                  <a:cubicBezTo>
                    <a:pt x="1358" y="0"/>
                    <a:pt x="1322" y="0"/>
                    <a:pt x="1287" y="0"/>
                  </a:cubicBezTo>
                  <a:close/>
                </a:path>
              </a:pathLst>
            </a:custGeom>
            <a:solidFill>
              <a:srgbClr val="980D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57"/>
            <p:cNvSpPr/>
            <p:nvPr/>
          </p:nvSpPr>
          <p:spPr>
            <a:xfrm>
              <a:off x="1709057" y="2404817"/>
              <a:ext cx="104336" cy="32941"/>
            </a:xfrm>
            <a:custGeom>
              <a:avLst/>
              <a:gdLst/>
              <a:ahLst/>
              <a:cxnLst/>
              <a:rect l="l" t="t" r="r" b="b"/>
              <a:pathLst>
                <a:path w="1248" h="394" extrusionOk="0">
                  <a:moveTo>
                    <a:pt x="120" y="0"/>
                  </a:moveTo>
                  <a:cubicBezTo>
                    <a:pt x="72" y="0"/>
                    <a:pt x="25" y="36"/>
                    <a:pt x="25" y="84"/>
                  </a:cubicBezTo>
                  <a:cubicBezTo>
                    <a:pt x="1" y="131"/>
                    <a:pt x="37" y="191"/>
                    <a:pt x="96" y="203"/>
                  </a:cubicBezTo>
                  <a:cubicBezTo>
                    <a:pt x="429" y="262"/>
                    <a:pt x="751" y="322"/>
                    <a:pt x="1084" y="393"/>
                  </a:cubicBezTo>
                  <a:cubicBezTo>
                    <a:pt x="1088" y="394"/>
                    <a:pt x="1092" y="394"/>
                    <a:pt x="1096" y="394"/>
                  </a:cubicBezTo>
                  <a:cubicBezTo>
                    <a:pt x="1206" y="394"/>
                    <a:pt x="1247" y="237"/>
                    <a:pt x="1144" y="191"/>
                  </a:cubicBezTo>
                  <a:cubicBezTo>
                    <a:pt x="810" y="131"/>
                    <a:pt x="477" y="72"/>
                    <a:pt x="144" y="0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57"/>
            <p:cNvSpPr/>
            <p:nvPr/>
          </p:nvSpPr>
          <p:spPr>
            <a:xfrm>
              <a:off x="1694175" y="2397795"/>
              <a:ext cx="103918" cy="29179"/>
            </a:xfrm>
            <a:custGeom>
              <a:avLst/>
              <a:gdLst/>
              <a:ahLst/>
              <a:cxnLst/>
              <a:rect l="l" t="t" r="r" b="b"/>
              <a:pathLst>
                <a:path w="1243" h="349" extrusionOk="0">
                  <a:moveTo>
                    <a:pt x="107" y="1"/>
                  </a:moveTo>
                  <a:cubicBezTo>
                    <a:pt x="84" y="1"/>
                    <a:pt x="60" y="13"/>
                    <a:pt x="48" y="25"/>
                  </a:cubicBezTo>
                  <a:lnTo>
                    <a:pt x="36" y="37"/>
                  </a:lnTo>
                  <a:cubicBezTo>
                    <a:pt x="0" y="72"/>
                    <a:pt x="0" y="132"/>
                    <a:pt x="36" y="168"/>
                  </a:cubicBezTo>
                  <a:cubicBezTo>
                    <a:pt x="60" y="191"/>
                    <a:pt x="84" y="203"/>
                    <a:pt x="119" y="203"/>
                  </a:cubicBezTo>
                  <a:lnTo>
                    <a:pt x="334" y="227"/>
                  </a:lnTo>
                  <a:lnTo>
                    <a:pt x="346" y="227"/>
                  </a:lnTo>
                  <a:cubicBezTo>
                    <a:pt x="584" y="251"/>
                    <a:pt x="834" y="299"/>
                    <a:pt x="1072" y="346"/>
                  </a:cubicBezTo>
                  <a:cubicBezTo>
                    <a:pt x="1079" y="348"/>
                    <a:pt x="1086" y="348"/>
                    <a:pt x="1092" y="348"/>
                  </a:cubicBezTo>
                  <a:cubicBezTo>
                    <a:pt x="1197" y="348"/>
                    <a:pt x="1243" y="177"/>
                    <a:pt x="1119" y="144"/>
                  </a:cubicBezTo>
                  <a:cubicBezTo>
                    <a:pt x="786" y="84"/>
                    <a:pt x="453" y="37"/>
                    <a:pt x="107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57"/>
            <p:cNvSpPr/>
            <p:nvPr/>
          </p:nvSpPr>
          <p:spPr>
            <a:xfrm>
              <a:off x="1689159" y="2394868"/>
              <a:ext cx="98651" cy="28092"/>
            </a:xfrm>
            <a:custGeom>
              <a:avLst/>
              <a:gdLst/>
              <a:ahLst/>
              <a:cxnLst/>
              <a:rect l="l" t="t" r="r" b="b"/>
              <a:pathLst>
                <a:path w="1180" h="336" extrusionOk="0">
                  <a:moveTo>
                    <a:pt x="108" y="0"/>
                  </a:moveTo>
                  <a:cubicBezTo>
                    <a:pt x="48" y="12"/>
                    <a:pt x="13" y="60"/>
                    <a:pt x="13" y="107"/>
                  </a:cubicBezTo>
                  <a:lnTo>
                    <a:pt x="1" y="107"/>
                  </a:lnTo>
                  <a:cubicBezTo>
                    <a:pt x="1" y="167"/>
                    <a:pt x="48" y="203"/>
                    <a:pt x="108" y="203"/>
                  </a:cubicBezTo>
                  <a:cubicBezTo>
                    <a:pt x="251" y="214"/>
                    <a:pt x="382" y="226"/>
                    <a:pt x="525" y="238"/>
                  </a:cubicBezTo>
                  <a:cubicBezTo>
                    <a:pt x="703" y="262"/>
                    <a:pt x="882" y="286"/>
                    <a:pt x="1048" y="334"/>
                  </a:cubicBezTo>
                  <a:cubicBezTo>
                    <a:pt x="1056" y="335"/>
                    <a:pt x="1064" y="336"/>
                    <a:pt x="1071" y="336"/>
                  </a:cubicBezTo>
                  <a:cubicBezTo>
                    <a:pt x="1120" y="336"/>
                    <a:pt x="1157" y="302"/>
                    <a:pt x="1168" y="250"/>
                  </a:cubicBezTo>
                  <a:cubicBezTo>
                    <a:pt x="1179" y="203"/>
                    <a:pt x="1156" y="143"/>
                    <a:pt x="1096" y="131"/>
                  </a:cubicBezTo>
                  <a:cubicBezTo>
                    <a:pt x="775" y="60"/>
                    <a:pt x="441" y="24"/>
                    <a:pt x="108" y="0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57"/>
            <p:cNvSpPr/>
            <p:nvPr/>
          </p:nvSpPr>
          <p:spPr>
            <a:xfrm>
              <a:off x="1688156" y="2396791"/>
              <a:ext cx="103667" cy="26169"/>
            </a:xfrm>
            <a:custGeom>
              <a:avLst/>
              <a:gdLst/>
              <a:ahLst/>
              <a:cxnLst/>
              <a:rect l="l" t="t" r="r" b="b"/>
              <a:pathLst>
                <a:path w="1240" h="313" extrusionOk="0">
                  <a:moveTo>
                    <a:pt x="96" y="1"/>
                  </a:moveTo>
                  <a:cubicBezTo>
                    <a:pt x="48" y="1"/>
                    <a:pt x="1" y="49"/>
                    <a:pt x="1" y="96"/>
                  </a:cubicBezTo>
                  <a:cubicBezTo>
                    <a:pt x="1" y="156"/>
                    <a:pt x="48" y="191"/>
                    <a:pt x="108" y="191"/>
                  </a:cubicBezTo>
                  <a:cubicBezTo>
                    <a:pt x="298" y="203"/>
                    <a:pt x="489" y="215"/>
                    <a:pt x="691" y="239"/>
                  </a:cubicBezTo>
                  <a:cubicBezTo>
                    <a:pt x="822" y="263"/>
                    <a:pt x="965" y="287"/>
                    <a:pt x="1108" y="311"/>
                  </a:cubicBezTo>
                  <a:cubicBezTo>
                    <a:pt x="1114" y="312"/>
                    <a:pt x="1121" y="313"/>
                    <a:pt x="1127" y="313"/>
                  </a:cubicBezTo>
                  <a:cubicBezTo>
                    <a:pt x="1171" y="313"/>
                    <a:pt x="1217" y="280"/>
                    <a:pt x="1227" y="239"/>
                  </a:cubicBezTo>
                  <a:cubicBezTo>
                    <a:pt x="1239" y="180"/>
                    <a:pt x="1203" y="132"/>
                    <a:pt x="1156" y="120"/>
                  </a:cubicBezTo>
                  <a:cubicBezTo>
                    <a:pt x="810" y="49"/>
                    <a:pt x="453" y="13"/>
                    <a:pt x="96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57"/>
            <p:cNvSpPr/>
            <p:nvPr/>
          </p:nvSpPr>
          <p:spPr>
            <a:xfrm>
              <a:off x="1690162" y="2397795"/>
              <a:ext cx="111275" cy="23076"/>
            </a:xfrm>
            <a:custGeom>
              <a:avLst/>
              <a:gdLst/>
              <a:ahLst/>
              <a:cxnLst/>
              <a:rect l="l" t="t" r="r" b="b"/>
              <a:pathLst>
                <a:path w="1331" h="276" extrusionOk="0">
                  <a:moveTo>
                    <a:pt x="453" y="1"/>
                  </a:moveTo>
                  <a:cubicBezTo>
                    <a:pt x="346" y="1"/>
                    <a:pt x="227" y="1"/>
                    <a:pt x="120" y="13"/>
                  </a:cubicBezTo>
                  <a:cubicBezTo>
                    <a:pt x="1" y="25"/>
                    <a:pt x="1" y="191"/>
                    <a:pt x="120" y="215"/>
                  </a:cubicBezTo>
                  <a:cubicBezTo>
                    <a:pt x="237" y="204"/>
                    <a:pt x="355" y="199"/>
                    <a:pt x="473" y="199"/>
                  </a:cubicBezTo>
                  <a:cubicBezTo>
                    <a:pt x="617" y="199"/>
                    <a:pt x="761" y="207"/>
                    <a:pt x="905" y="227"/>
                  </a:cubicBezTo>
                  <a:lnTo>
                    <a:pt x="882" y="227"/>
                  </a:lnTo>
                  <a:cubicBezTo>
                    <a:pt x="977" y="239"/>
                    <a:pt x="1072" y="251"/>
                    <a:pt x="1167" y="275"/>
                  </a:cubicBezTo>
                  <a:cubicBezTo>
                    <a:pt x="1171" y="275"/>
                    <a:pt x="1175" y="275"/>
                    <a:pt x="1179" y="275"/>
                  </a:cubicBezTo>
                  <a:cubicBezTo>
                    <a:pt x="1290" y="275"/>
                    <a:pt x="1330" y="118"/>
                    <a:pt x="1215" y="72"/>
                  </a:cubicBezTo>
                  <a:cubicBezTo>
                    <a:pt x="965" y="25"/>
                    <a:pt x="703" y="1"/>
                    <a:pt x="453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57"/>
            <p:cNvSpPr/>
            <p:nvPr/>
          </p:nvSpPr>
          <p:spPr>
            <a:xfrm>
              <a:off x="1685230" y="2393865"/>
              <a:ext cx="106677" cy="27340"/>
            </a:xfrm>
            <a:custGeom>
              <a:avLst/>
              <a:gdLst/>
              <a:ahLst/>
              <a:cxnLst/>
              <a:rect l="l" t="t" r="r" b="b"/>
              <a:pathLst>
                <a:path w="1276" h="327" extrusionOk="0">
                  <a:moveTo>
                    <a:pt x="107" y="0"/>
                  </a:moveTo>
                  <a:cubicBezTo>
                    <a:pt x="48" y="0"/>
                    <a:pt x="0" y="48"/>
                    <a:pt x="0" y="95"/>
                  </a:cubicBezTo>
                  <a:cubicBezTo>
                    <a:pt x="0" y="149"/>
                    <a:pt x="38" y="193"/>
                    <a:pt x="89" y="193"/>
                  </a:cubicBezTo>
                  <a:cubicBezTo>
                    <a:pt x="95" y="193"/>
                    <a:pt x="101" y="192"/>
                    <a:pt x="107" y="191"/>
                  </a:cubicBezTo>
                  <a:cubicBezTo>
                    <a:pt x="274" y="191"/>
                    <a:pt x="453" y="215"/>
                    <a:pt x="619" y="226"/>
                  </a:cubicBezTo>
                  <a:lnTo>
                    <a:pt x="595" y="226"/>
                  </a:lnTo>
                  <a:cubicBezTo>
                    <a:pt x="774" y="250"/>
                    <a:pt x="941" y="286"/>
                    <a:pt x="1107" y="322"/>
                  </a:cubicBezTo>
                  <a:cubicBezTo>
                    <a:pt x="1118" y="325"/>
                    <a:pt x="1129" y="326"/>
                    <a:pt x="1139" y="326"/>
                  </a:cubicBezTo>
                  <a:cubicBezTo>
                    <a:pt x="1245" y="326"/>
                    <a:pt x="1276" y="164"/>
                    <a:pt x="1167" y="131"/>
                  </a:cubicBezTo>
                  <a:cubicBezTo>
                    <a:pt x="810" y="48"/>
                    <a:pt x="453" y="0"/>
                    <a:pt x="107" y="0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57"/>
            <p:cNvSpPr/>
            <p:nvPr/>
          </p:nvSpPr>
          <p:spPr>
            <a:xfrm>
              <a:off x="1689159" y="2394534"/>
              <a:ext cx="146388" cy="93975"/>
            </a:xfrm>
            <a:custGeom>
              <a:avLst/>
              <a:gdLst/>
              <a:ahLst/>
              <a:cxnLst/>
              <a:rect l="l" t="t" r="r" b="b"/>
              <a:pathLst>
                <a:path w="1751" h="1124" extrusionOk="0">
                  <a:moveTo>
                    <a:pt x="259" y="1"/>
                  </a:moveTo>
                  <a:cubicBezTo>
                    <a:pt x="209" y="1"/>
                    <a:pt x="158" y="2"/>
                    <a:pt x="108" y="4"/>
                  </a:cubicBezTo>
                  <a:cubicBezTo>
                    <a:pt x="48" y="4"/>
                    <a:pt x="1" y="52"/>
                    <a:pt x="13" y="99"/>
                  </a:cubicBezTo>
                  <a:lnTo>
                    <a:pt x="1" y="111"/>
                  </a:lnTo>
                  <a:cubicBezTo>
                    <a:pt x="13" y="159"/>
                    <a:pt x="48" y="207"/>
                    <a:pt x="108" y="207"/>
                  </a:cubicBezTo>
                  <a:cubicBezTo>
                    <a:pt x="310" y="207"/>
                    <a:pt x="513" y="218"/>
                    <a:pt x="715" y="242"/>
                  </a:cubicBezTo>
                  <a:lnTo>
                    <a:pt x="894" y="266"/>
                  </a:lnTo>
                  <a:cubicBezTo>
                    <a:pt x="894" y="290"/>
                    <a:pt x="906" y="314"/>
                    <a:pt x="929" y="338"/>
                  </a:cubicBezTo>
                  <a:cubicBezTo>
                    <a:pt x="965" y="361"/>
                    <a:pt x="1001" y="397"/>
                    <a:pt x="1037" y="433"/>
                  </a:cubicBezTo>
                  <a:cubicBezTo>
                    <a:pt x="1013" y="433"/>
                    <a:pt x="989" y="445"/>
                    <a:pt x="977" y="468"/>
                  </a:cubicBezTo>
                  <a:cubicBezTo>
                    <a:pt x="953" y="516"/>
                    <a:pt x="965" y="564"/>
                    <a:pt x="1001" y="599"/>
                  </a:cubicBezTo>
                  <a:lnTo>
                    <a:pt x="1048" y="647"/>
                  </a:lnTo>
                  <a:cubicBezTo>
                    <a:pt x="1037" y="683"/>
                    <a:pt x="1037" y="719"/>
                    <a:pt x="1072" y="754"/>
                  </a:cubicBezTo>
                  <a:cubicBezTo>
                    <a:pt x="1132" y="802"/>
                    <a:pt x="1191" y="849"/>
                    <a:pt x="1251" y="897"/>
                  </a:cubicBezTo>
                  <a:cubicBezTo>
                    <a:pt x="1263" y="921"/>
                    <a:pt x="1275" y="945"/>
                    <a:pt x="1298" y="957"/>
                  </a:cubicBezTo>
                  <a:cubicBezTo>
                    <a:pt x="1370" y="1004"/>
                    <a:pt x="1441" y="1064"/>
                    <a:pt x="1537" y="1111"/>
                  </a:cubicBezTo>
                  <a:cubicBezTo>
                    <a:pt x="1552" y="1119"/>
                    <a:pt x="1570" y="1123"/>
                    <a:pt x="1586" y="1123"/>
                  </a:cubicBezTo>
                  <a:cubicBezTo>
                    <a:pt x="1620" y="1123"/>
                    <a:pt x="1652" y="1107"/>
                    <a:pt x="1668" y="1076"/>
                  </a:cubicBezTo>
                  <a:cubicBezTo>
                    <a:pt x="1679" y="1052"/>
                    <a:pt x="1679" y="1016"/>
                    <a:pt x="1679" y="992"/>
                  </a:cubicBezTo>
                  <a:cubicBezTo>
                    <a:pt x="1668" y="980"/>
                    <a:pt x="1668" y="957"/>
                    <a:pt x="1644" y="945"/>
                  </a:cubicBezTo>
                  <a:cubicBezTo>
                    <a:pt x="1656" y="945"/>
                    <a:pt x="1656" y="933"/>
                    <a:pt x="1656" y="933"/>
                  </a:cubicBezTo>
                  <a:cubicBezTo>
                    <a:pt x="1691" y="873"/>
                    <a:pt x="1668" y="814"/>
                    <a:pt x="1620" y="790"/>
                  </a:cubicBezTo>
                  <a:lnTo>
                    <a:pt x="1596" y="778"/>
                  </a:lnTo>
                  <a:lnTo>
                    <a:pt x="1608" y="778"/>
                  </a:lnTo>
                  <a:cubicBezTo>
                    <a:pt x="1616" y="780"/>
                    <a:pt x="1624" y="781"/>
                    <a:pt x="1632" y="781"/>
                  </a:cubicBezTo>
                  <a:cubicBezTo>
                    <a:pt x="1671" y="781"/>
                    <a:pt x="1707" y="758"/>
                    <a:pt x="1727" y="719"/>
                  </a:cubicBezTo>
                  <a:cubicBezTo>
                    <a:pt x="1751" y="671"/>
                    <a:pt x="1739" y="611"/>
                    <a:pt x="1691" y="588"/>
                  </a:cubicBezTo>
                  <a:cubicBezTo>
                    <a:pt x="1608" y="540"/>
                    <a:pt x="1513" y="492"/>
                    <a:pt x="1429" y="445"/>
                  </a:cubicBezTo>
                  <a:lnTo>
                    <a:pt x="1537" y="445"/>
                  </a:lnTo>
                  <a:cubicBezTo>
                    <a:pt x="1541" y="446"/>
                    <a:pt x="1546" y="447"/>
                    <a:pt x="1551" y="447"/>
                  </a:cubicBezTo>
                  <a:cubicBezTo>
                    <a:pt x="1584" y="447"/>
                    <a:pt x="1622" y="415"/>
                    <a:pt x="1632" y="373"/>
                  </a:cubicBezTo>
                  <a:cubicBezTo>
                    <a:pt x="1644" y="338"/>
                    <a:pt x="1620" y="290"/>
                    <a:pt x="1584" y="266"/>
                  </a:cubicBezTo>
                  <a:cubicBezTo>
                    <a:pt x="1156" y="95"/>
                    <a:pt x="709" y="1"/>
                    <a:pt x="259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57"/>
            <p:cNvSpPr/>
            <p:nvPr/>
          </p:nvSpPr>
          <p:spPr>
            <a:xfrm>
              <a:off x="1719376" y="2461503"/>
              <a:ext cx="63705" cy="78089"/>
            </a:xfrm>
            <a:custGeom>
              <a:avLst/>
              <a:gdLst/>
              <a:ahLst/>
              <a:cxnLst/>
              <a:rect l="l" t="t" r="r" b="b"/>
              <a:pathLst>
                <a:path w="762" h="934" extrusionOk="0">
                  <a:moveTo>
                    <a:pt x="107" y="1"/>
                  </a:moveTo>
                  <a:cubicBezTo>
                    <a:pt x="83" y="1"/>
                    <a:pt x="60" y="13"/>
                    <a:pt x="48" y="25"/>
                  </a:cubicBezTo>
                  <a:cubicBezTo>
                    <a:pt x="0" y="60"/>
                    <a:pt x="0" y="120"/>
                    <a:pt x="24" y="168"/>
                  </a:cubicBezTo>
                  <a:cubicBezTo>
                    <a:pt x="226" y="394"/>
                    <a:pt x="417" y="644"/>
                    <a:pt x="583" y="894"/>
                  </a:cubicBezTo>
                  <a:cubicBezTo>
                    <a:pt x="604" y="922"/>
                    <a:pt x="633" y="933"/>
                    <a:pt x="664" y="933"/>
                  </a:cubicBezTo>
                  <a:cubicBezTo>
                    <a:pt x="685" y="933"/>
                    <a:pt x="707" y="927"/>
                    <a:pt x="726" y="918"/>
                  </a:cubicBezTo>
                  <a:cubicBezTo>
                    <a:pt x="738" y="894"/>
                    <a:pt x="750" y="870"/>
                    <a:pt x="762" y="846"/>
                  </a:cubicBezTo>
                  <a:cubicBezTo>
                    <a:pt x="762" y="822"/>
                    <a:pt x="750" y="799"/>
                    <a:pt x="738" y="775"/>
                  </a:cubicBezTo>
                  <a:cubicBezTo>
                    <a:pt x="572" y="513"/>
                    <a:pt x="393" y="275"/>
                    <a:pt x="191" y="48"/>
                  </a:cubicBezTo>
                  <a:cubicBezTo>
                    <a:pt x="167" y="13"/>
                    <a:pt x="143" y="1"/>
                    <a:pt x="107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57"/>
            <p:cNvSpPr/>
            <p:nvPr/>
          </p:nvSpPr>
          <p:spPr>
            <a:xfrm>
              <a:off x="1696469" y="2430652"/>
              <a:ext cx="85693" cy="100162"/>
            </a:xfrm>
            <a:custGeom>
              <a:avLst/>
              <a:gdLst/>
              <a:ahLst/>
              <a:cxnLst/>
              <a:rect l="l" t="t" r="r" b="b"/>
              <a:pathLst>
                <a:path w="1025" h="1198" extrusionOk="0">
                  <a:moveTo>
                    <a:pt x="95" y="1"/>
                  </a:moveTo>
                  <a:cubicBezTo>
                    <a:pt x="60" y="1"/>
                    <a:pt x="36" y="13"/>
                    <a:pt x="24" y="36"/>
                  </a:cubicBezTo>
                  <a:cubicBezTo>
                    <a:pt x="12" y="60"/>
                    <a:pt x="0" y="84"/>
                    <a:pt x="0" y="108"/>
                  </a:cubicBezTo>
                  <a:cubicBezTo>
                    <a:pt x="12" y="132"/>
                    <a:pt x="24" y="156"/>
                    <a:pt x="36" y="179"/>
                  </a:cubicBezTo>
                  <a:cubicBezTo>
                    <a:pt x="322" y="477"/>
                    <a:pt x="584" y="810"/>
                    <a:pt x="798" y="1156"/>
                  </a:cubicBezTo>
                  <a:cubicBezTo>
                    <a:pt x="821" y="1185"/>
                    <a:pt x="851" y="1198"/>
                    <a:pt x="879" y="1198"/>
                  </a:cubicBezTo>
                  <a:cubicBezTo>
                    <a:pt x="954" y="1198"/>
                    <a:pt x="1025" y="1114"/>
                    <a:pt x="965" y="1037"/>
                  </a:cubicBezTo>
                  <a:cubicBezTo>
                    <a:pt x="846" y="858"/>
                    <a:pt x="726" y="691"/>
                    <a:pt x="595" y="525"/>
                  </a:cubicBezTo>
                  <a:cubicBezTo>
                    <a:pt x="465" y="346"/>
                    <a:pt x="322" y="179"/>
                    <a:pt x="167" y="25"/>
                  </a:cubicBezTo>
                  <a:cubicBezTo>
                    <a:pt x="143" y="13"/>
                    <a:pt x="131" y="1"/>
                    <a:pt x="107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57"/>
            <p:cNvSpPr/>
            <p:nvPr/>
          </p:nvSpPr>
          <p:spPr>
            <a:xfrm>
              <a:off x="1694462" y="2424716"/>
              <a:ext cx="93635" cy="105931"/>
            </a:xfrm>
            <a:custGeom>
              <a:avLst/>
              <a:gdLst/>
              <a:ahLst/>
              <a:cxnLst/>
              <a:rect l="l" t="t" r="r" b="b"/>
              <a:pathLst>
                <a:path w="1120" h="1267" extrusionOk="0">
                  <a:moveTo>
                    <a:pt x="108" y="0"/>
                  </a:moveTo>
                  <a:cubicBezTo>
                    <a:pt x="72" y="0"/>
                    <a:pt x="48" y="24"/>
                    <a:pt x="24" y="48"/>
                  </a:cubicBezTo>
                  <a:cubicBezTo>
                    <a:pt x="0" y="84"/>
                    <a:pt x="0" y="143"/>
                    <a:pt x="48" y="179"/>
                  </a:cubicBezTo>
                  <a:cubicBezTo>
                    <a:pt x="155" y="250"/>
                    <a:pt x="250" y="334"/>
                    <a:pt x="346" y="429"/>
                  </a:cubicBezTo>
                  <a:cubicBezTo>
                    <a:pt x="572" y="667"/>
                    <a:pt x="762" y="941"/>
                    <a:pt x="941" y="1227"/>
                  </a:cubicBezTo>
                  <a:cubicBezTo>
                    <a:pt x="962" y="1255"/>
                    <a:pt x="991" y="1266"/>
                    <a:pt x="1021" y="1266"/>
                  </a:cubicBezTo>
                  <a:cubicBezTo>
                    <a:pt x="1042" y="1266"/>
                    <a:pt x="1064" y="1260"/>
                    <a:pt x="1084" y="1250"/>
                  </a:cubicBezTo>
                  <a:cubicBezTo>
                    <a:pt x="1096" y="1227"/>
                    <a:pt x="1108" y="1203"/>
                    <a:pt x="1120" y="1179"/>
                  </a:cubicBezTo>
                  <a:cubicBezTo>
                    <a:pt x="1120" y="1155"/>
                    <a:pt x="1108" y="1131"/>
                    <a:pt x="1096" y="1108"/>
                  </a:cubicBezTo>
                  <a:cubicBezTo>
                    <a:pt x="846" y="703"/>
                    <a:pt x="572" y="298"/>
                    <a:pt x="167" y="24"/>
                  </a:cubicBezTo>
                  <a:cubicBezTo>
                    <a:pt x="143" y="12"/>
                    <a:pt x="131" y="0"/>
                    <a:pt x="108" y="0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57"/>
            <p:cNvSpPr/>
            <p:nvPr/>
          </p:nvSpPr>
          <p:spPr>
            <a:xfrm>
              <a:off x="1697472" y="2421706"/>
              <a:ext cx="104670" cy="117887"/>
            </a:xfrm>
            <a:custGeom>
              <a:avLst/>
              <a:gdLst/>
              <a:ahLst/>
              <a:cxnLst/>
              <a:rect l="l" t="t" r="r" b="b"/>
              <a:pathLst>
                <a:path w="1252" h="1410" extrusionOk="0">
                  <a:moveTo>
                    <a:pt x="107" y="1"/>
                  </a:moveTo>
                  <a:cubicBezTo>
                    <a:pt x="72" y="1"/>
                    <a:pt x="48" y="24"/>
                    <a:pt x="36" y="48"/>
                  </a:cubicBezTo>
                  <a:cubicBezTo>
                    <a:pt x="0" y="84"/>
                    <a:pt x="0" y="143"/>
                    <a:pt x="48" y="179"/>
                  </a:cubicBezTo>
                  <a:cubicBezTo>
                    <a:pt x="143" y="251"/>
                    <a:pt x="238" y="334"/>
                    <a:pt x="322" y="417"/>
                  </a:cubicBezTo>
                  <a:cubicBezTo>
                    <a:pt x="595" y="715"/>
                    <a:pt x="822" y="1025"/>
                    <a:pt x="1036" y="1370"/>
                  </a:cubicBezTo>
                  <a:cubicBezTo>
                    <a:pt x="1055" y="1398"/>
                    <a:pt x="1081" y="1410"/>
                    <a:pt x="1107" y="1410"/>
                  </a:cubicBezTo>
                  <a:cubicBezTo>
                    <a:pt x="1178" y="1410"/>
                    <a:pt x="1252" y="1321"/>
                    <a:pt x="1191" y="1251"/>
                  </a:cubicBezTo>
                  <a:cubicBezTo>
                    <a:pt x="1036" y="1025"/>
                    <a:pt x="905" y="798"/>
                    <a:pt x="738" y="596"/>
                  </a:cubicBezTo>
                  <a:cubicBezTo>
                    <a:pt x="583" y="382"/>
                    <a:pt x="381" y="191"/>
                    <a:pt x="167" y="24"/>
                  </a:cubicBezTo>
                  <a:cubicBezTo>
                    <a:pt x="155" y="13"/>
                    <a:pt x="131" y="1"/>
                    <a:pt x="107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57"/>
            <p:cNvSpPr/>
            <p:nvPr/>
          </p:nvSpPr>
          <p:spPr>
            <a:xfrm>
              <a:off x="1695465" y="2417693"/>
              <a:ext cx="114870" cy="131097"/>
            </a:xfrm>
            <a:custGeom>
              <a:avLst/>
              <a:gdLst/>
              <a:ahLst/>
              <a:cxnLst/>
              <a:rect l="l" t="t" r="r" b="b"/>
              <a:pathLst>
                <a:path w="1374" h="1568" extrusionOk="0">
                  <a:moveTo>
                    <a:pt x="119" y="1"/>
                  </a:moveTo>
                  <a:cubicBezTo>
                    <a:pt x="84" y="1"/>
                    <a:pt x="60" y="13"/>
                    <a:pt x="36" y="37"/>
                  </a:cubicBezTo>
                  <a:cubicBezTo>
                    <a:pt x="0" y="72"/>
                    <a:pt x="0" y="144"/>
                    <a:pt x="48" y="180"/>
                  </a:cubicBezTo>
                  <a:cubicBezTo>
                    <a:pt x="131" y="251"/>
                    <a:pt x="215" y="311"/>
                    <a:pt x="286" y="394"/>
                  </a:cubicBezTo>
                  <a:cubicBezTo>
                    <a:pt x="607" y="739"/>
                    <a:pt x="905" y="1120"/>
                    <a:pt x="1155" y="1525"/>
                  </a:cubicBezTo>
                  <a:cubicBezTo>
                    <a:pt x="1178" y="1555"/>
                    <a:pt x="1207" y="1567"/>
                    <a:pt x="1235" y="1567"/>
                  </a:cubicBezTo>
                  <a:cubicBezTo>
                    <a:pt x="1307" y="1567"/>
                    <a:pt x="1373" y="1483"/>
                    <a:pt x="1322" y="1406"/>
                  </a:cubicBezTo>
                  <a:cubicBezTo>
                    <a:pt x="1143" y="1168"/>
                    <a:pt x="988" y="918"/>
                    <a:pt x="798" y="680"/>
                  </a:cubicBezTo>
                  <a:cubicBezTo>
                    <a:pt x="619" y="430"/>
                    <a:pt x="405" y="215"/>
                    <a:pt x="179" y="25"/>
                  </a:cubicBezTo>
                  <a:cubicBezTo>
                    <a:pt x="155" y="1"/>
                    <a:pt x="131" y="1"/>
                    <a:pt x="119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57"/>
            <p:cNvSpPr/>
            <p:nvPr/>
          </p:nvSpPr>
          <p:spPr>
            <a:xfrm>
              <a:off x="1698392" y="2418696"/>
              <a:ext cx="101661" cy="114375"/>
            </a:xfrm>
            <a:custGeom>
              <a:avLst/>
              <a:gdLst/>
              <a:ahLst/>
              <a:cxnLst/>
              <a:rect l="l" t="t" r="r" b="b"/>
              <a:pathLst>
                <a:path w="1216" h="1368" extrusionOk="0">
                  <a:moveTo>
                    <a:pt x="120" y="1"/>
                  </a:moveTo>
                  <a:cubicBezTo>
                    <a:pt x="96" y="1"/>
                    <a:pt x="61" y="13"/>
                    <a:pt x="37" y="37"/>
                  </a:cubicBezTo>
                  <a:lnTo>
                    <a:pt x="37" y="25"/>
                  </a:lnTo>
                  <a:lnTo>
                    <a:pt x="37" y="25"/>
                  </a:lnTo>
                  <a:cubicBezTo>
                    <a:pt x="1" y="72"/>
                    <a:pt x="13" y="144"/>
                    <a:pt x="61" y="179"/>
                  </a:cubicBezTo>
                  <a:cubicBezTo>
                    <a:pt x="144" y="251"/>
                    <a:pt x="215" y="322"/>
                    <a:pt x="287" y="394"/>
                  </a:cubicBezTo>
                  <a:cubicBezTo>
                    <a:pt x="561" y="680"/>
                    <a:pt x="811" y="989"/>
                    <a:pt x="1025" y="1322"/>
                  </a:cubicBezTo>
                  <a:cubicBezTo>
                    <a:pt x="1047" y="1351"/>
                    <a:pt x="1077" y="1367"/>
                    <a:pt x="1108" y="1367"/>
                  </a:cubicBezTo>
                  <a:cubicBezTo>
                    <a:pt x="1128" y="1367"/>
                    <a:pt x="1149" y="1360"/>
                    <a:pt x="1168" y="1346"/>
                  </a:cubicBezTo>
                  <a:cubicBezTo>
                    <a:pt x="1204" y="1311"/>
                    <a:pt x="1215" y="1251"/>
                    <a:pt x="1180" y="1203"/>
                  </a:cubicBezTo>
                  <a:cubicBezTo>
                    <a:pt x="1037" y="989"/>
                    <a:pt x="882" y="775"/>
                    <a:pt x="727" y="584"/>
                  </a:cubicBezTo>
                  <a:cubicBezTo>
                    <a:pt x="561" y="382"/>
                    <a:pt x="382" y="191"/>
                    <a:pt x="180" y="25"/>
                  </a:cubicBezTo>
                  <a:cubicBezTo>
                    <a:pt x="168" y="1"/>
                    <a:pt x="144" y="1"/>
                    <a:pt x="120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57"/>
            <p:cNvSpPr/>
            <p:nvPr/>
          </p:nvSpPr>
          <p:spPr>
            <a:xfrm>
              <a:off x="1704411" y="2422709"/>
              <a:ext cx="113532" cy="131598"/>
            </a:xfrm>
            <a:custGeom>
              <a:avLst/>
              <a:gdLst/>
              <a:ahLst/>
              <a:cxnLst/>
              <a:rect l="l" t="t" r="r" b="b"/>
              <a:pathLst>
                <a:path w="1358" h="1574" extrusionOk="0">
                  <a:moveTo>
                    <a:pt x="119" y="1"/>
                  </a:moveTo>
                  <a:cubicBezTo>
                    <a:pt x="84" y="1"/>
                    <a:pt x="60" y="24"/>
                    <a:pt x="36" y="48"/>
                  </a:cubicBezTo>
                  <a:cubicBezTo>
                    <a:pt x="0" y="96"/>
                    <a:pt x="12" y="155"/>
                    <a:pt x="48" y="191"/>
                  </a:cubicBezTo>
                  <a:cubicBezTo>
                    <a:pt x="119" y="251"/>
                    <a:pt x="179" y="298"/>
                    <a:pt x="239" y="358"/>
                  </a:cubicBezTo>
                  <a:lnTo>
                    <a:pt x="215" y="346"/>
                  </a:lnTo>
                  <a:lnTo>
                    <a:pt x="215" y="346"/>
                  </a:lnTo>
                  <a:cubicBezTo>
                    <a:pt x="560" y="715"/>
                    <a:pt x="870" y="1120"/>
                    <a:pt x="1155" y="1536"/>
                  </a:cubicBezTo>
                  <a:cubicBezTo>
                    <a:pt x="1174" y="1562"/>
                    <a:pt x="1200" y="1574"/>
                    <a:pt x="1228" y="1574"/>
                  </a:cubicBezTo>
                  <a:cubicBezTo>
                    <a:pt x="1251" y="1574"/>
                    <a:pt x="1276" y="1565"/>
                    <a:pt x="1298" y="1548"/>
                  </a:cubicBezTo>
                  <a:cubicBezTo>
                    <a:pt x="1346" y="1525"/>
                    <a:pt x="1358" y="1453"/>
                    <a:pt x="1322" y="1405"/>
                  </a:cubicBezTo>
                  <a:cubicBezTo>
                    <a:pt x="1143" y="1167"/>
                    <a:pt x="977" y="929"/>
                    <a:pt x="786" y="691"/>
                  </a:cubicBezTo>
                  <a:cubicBezTo>
                    <a:pt x="608" y="453"/>
                    <a:pt x="405" y="227"/>
                    <a:pt x="179" y="24"/>
                  </a:cubicBezTo>
                  <a:cubicBezTo>
                    <a:pt x="155" y="12"/>
                    <a:pt x="143" y="1"/>
                    <a:pt x="119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57"/>
            <p:cNvSpPr/>
            <p:nvPr/>
          </p:nvSpPr>
          <p:spPr>
            <a:xfrm>
              <a:off x="1711350" y="2433662"/>
              <a:ext cx="126491" cy="136782"/>
            </a:xfrm>
            <a:custGeom>
              <a:avLst/>
              <a:gdLst/>
              <a:ahLst/>
              <a:cxnLst/>
              <a:rect l="l" t="t" r="r" b="b"/>
              <a:pathLst>
                <a:path w="1513" h="1636" extrusionOk="0">
                  <a:moveTo>
                    <a:pt x="120" y="0"/>
                  </a:moveTo>
                  <a:cubicBezTo>
                    <a:pt x="96" y="0"/>
                    <a:pt x="60" y="12"/>
                    <a:pt x="48" y="36"/>
                  </a:cubicBezTo>
                  <a:cubicBezTo>
                    <a:pt x="1" y="72"/>
                    <a:pt x="13" y="143"/>
                    <a:pt x="60" y="179"/>
                  </a:cubicBezTo>
                  <a:cubicBezTo>
                    <a:pt x="203" y="298"/>
                    <a:pt x="334" y="417"/>
                    <a:pt x="465" y="548"/>
                  </a:cubicBezTo>
                  <a:lnTo>
                    <a:pt x="453" y="524"/>
                  </a:lnTo>
                  <a:lnTo>
                    <a:pt x="453" y="524"/>
                  </a:lnTo>
                  <a:cubicBezTo>
                    <a:pt x="763" y="858"/>
                    <a:pt x="1060" y="1215"/>
                    <a:pt x="1322" y="1596"/>
                  </a:cubicBezTo>
                  <a:cubicBezTo>
                    <a:pt x="1343" y="1624"/>
                    <a:pt x="1372" y="1635"/>
                    <a:pt x="1402" y="1635"/>
                  </a:cubicBezTo>
                  <a:cubicBezTo>
                    <a:pt x="1424" y="1635"/>
                    <a:pt x="1445" y="1630"/>
                    <a:pt x="1465" y="1620"/>
                  </a:cubicBezTo>
                  <a:cubicBezTo>
                    <a:pt x="1501" y="1584"/>
                    <a:pt x="1513" y="1513"/>
                    <a:pt x="1477" y="1477"/>
                  </a:cubicBezTo>
                  <a:cubicBezTo>
                    <a:pt x="1120" y="929"/>
                    <a:pt x="679" y="441"/>
                    <a:pt x="179" y="24"/>
                  </a:cubicBezTo>
                  <a:cubicBezTo>
                    <a:pt x="167" y="12"/>
                    <a:pt x="144" y="0"/>
                    <a:pt x="120" y="0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57"/>
            <p:cNvSpPr/>
            <p:nvPr/>
          </p:nvSpPr>
          <p:spPr>
            <a:xfrm>
              <a:off x="1717370" y="2433662"/>
              <a:ext cx="127828" cy="139959"/>
            </a:xfrm>
            <a:custGeom>
              <a:avLst/>
              <a:gdLst/>
              <a:ahLst/>
              <a:cxnLst/>
              <a:rect l="l" t="t" r="r" b="b"/>
              <a:pathLst>
                <a:path w="1529" h="1674" extrusionOk="0">
                  <a:moveTo>
                    <a:pt x="119" y="0"/>
                  </a:moveTo>
                  <a:cubicBezTo>
                    <a:pt x="84" y="0"/>
                    <a:pt x="60" y="12"/>
                    <a:pt x="36" y="36"/>
                  </a:cubicBezTo>
                  <a:cubicBezTo>
                    <a:pt x="0" y="84"/>
                    <a:pt x="12" y="143"/>
                    <a:pt x="60" y="179"/>
                  </a:cubicBezTo>
                  <a:cubicBezTo>
                    <a:pt x="139" y="247"/>
                    <a:pt x="218" y="326"/>
                    <a:pt x="288" y="405"/>
                  </a:cubicBezTo>
                  <a:lnTo>
                    <a:pt x="288" y="405"/>
                  </a:lnTo>
                  <a:cubicBezTo>
                    <a:pt x="287" y="405"/>
                    <a:pt x="287" y="405"/>
                    <a:pt x="286" y="405"/>
                  </a:cubicBezTo>
                  <a:cubicBezTo>
                    <a:pt x="655" y="786"/>
                    <a:pt x="1000" y="1203"/>
                    <a:pt x="1310" y="1632"/>
                  </a:cubicBezTo>
                  <a:cubicBezTo>
                    <a:pt x="1333" y="1661"/>
                    <a:pt x="1362" y="1674"/>
                    <a:pt x="1389" y="1674"/>
                  </a:cubicBezTo>
                  <a:cubicBezTo>
                    <a:pt x="1462" y="1674"/>
                    <a:pt x="1528" y="1590"/>
                    <a:pt x="1477" y="1513"/>
                  </a:cubicBezTo>
                  <a:cubicBezTo>
                    <a:pt x="1072" y="989"/>
                    <a:pt x="679" y="453"/>
                    <a:pt x="179" y="24"/>
                  </a:cubicBezTo>
                  <a:cubicBezTo>
                    <a:pt x="155" y="12"/>
                    <a:pt x="143" y="0"/>
                    <a:pt x="119" y="0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57"/>
            <p:cNvSpPr/>
            <p:nvPr/>
          </p:nvSpPr>
          <p:spPr>
            <a:xfrm>
              <a:off x="1712353" y="2433662"/>
              <a:ext cx="130253" cy="135862"/>
            </a:xfrm>
            <a:custGeom>
              <a:avLst/>
              <a:gdLst/>
              <a:ahLst/>
              <a:cxnLst/>
              <a:rect l="l" t="t" r="r" b="b"/>
              <a:pathLst>
                <a:path w="1558" h="1625" extrusionOk="0">
                  <a:moveTo>
                    <a:pt x="108" y="0"/>
                  </a:moveTo>
                  <a:cubicBezTo>
                    <a:pt x="84" y="0"/>
                    <a:pt x="48" y="12"/>
                    <a:pt x="24" y="36"/>
                  </a:cubicBezTo>
                  <a:cubicBezTo>
                    <a:pt x="1" y="72"/>
                    <a:pt x="1" y="131"/>
                    <a:pt x="48" y="167"/>
                  </a:cubicBezTo>
                  <a:cubicBezTo>
                    <a:pt x="155" y="262"/>
                    <a:pt x="263" y="358"/>
                    <a:pt x="358" y="465"/>
                  </a:cubicBezTo>
                  <a:cubicBezTo>
                    <a:pt x="703" y="822"/>
                    <a:pt x="1013" y="1203"/>
                    <a:pt x="1322" y="1572"/>
                  </a:cubicBezTo>
                  <a:cubicBezTo>
                    <a:pt x="1346" y="1609"/>
                    <a:pt x="1378" y="1625"/>
                    <a:pt x="1408" y="1625"/>
                  </a:cubicBezTo>
                  <a:cubicBezTo>
                    <a:pt x="1485" y="1625"/>
                    <a:pt x="1557" y="1530"/>
                    <a:pt x="1489" y="1453"/>
                  </a:cubicBezTo>
                  <a:cubicBezTo>
                    <a:pt x="1084" y="941"/>
                    <a:pt x="644" y="465"/>
                    <a:pt x="167" y="12"/>
                  </a:cubicBezTo>
                  <a:cubicBezTo>
                    <a:pt x="155" y="0"/>
                    <a:pt x="132" y="0"/>
                    <a:pt x="108" y="0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57"/>
            <p:cNvSpPr/>
            <p:nvPr/>
          </p:nvSpPr>
          <p:spPr>
            <a:xfrm>
              <a:off x="1700398" y="2419699"/>
              <a:ext cx="134516" cy="143470"/>
            </a:xfrm>
            <a:custGeom>
              <a:avLst/>
              <a:gdLst/>
              <a:ahLst/>
              <a:cxnLst/>
              <a:rect l="l" t="t" r="r" b="b"/>
              <a:pathLst>
                <a:path w="1609" h="1716" extrusionOk="0">
                  <a:moveTo>
                    <a:pt x="120" y="1"/>
                  </a:moveTo>
                  <a:cubicBezTo>
                    <a:pt x="84" y="1"/>
                    <a:pt x="60" y="13"/>
                    <a:pt x="37" y="48"/>
                  </a:cubicBezTo>
                  <a:lnTo>
                    <a:pt x="37" y="37"/>
                  </a:lnTo>
                  <a:lnTo>
                    <a:pt x="37" y="37"/>
                  </a:lnTo>
                  <a:cubicBezTo>
                    <a:pt x="1" y="84"/>
                    <a:pt x="13" y="144"/>
                    <a:pt x="60" y="179"/>
                  </a:cubicBezTo>
                  <a:cubicBezTo>
                    <a:pt x="191" y="287"/>
                    <a:pt x="334" y="406"/>
                    <a:pt x="453" y="537"/>
                  </a:cubicBezTo>
                  <a:cubicBezTo>
                    <a:pt x="810" y="882"/>
                    <a:pt x="1096" y="1299"/>
                    <a:pt x="1418" y="1680"/>
                  </a:cubicBezTo>
                  <a:cubicBezTo>
                    <a:pt x="1441" y="1703"/>
                    <a:pt x="1474" y="1716"/>
                    <a:pt x="1507" y="1716"/>
                  </a:cubicBezTo>
                  <a:cubicBezTo>
                    <a:pt x="1525" y="1716"/>
                    <a:pt x="1544" y="1712"/>
                    <a:pt x="1561" y="1703"/>
                  </a:cubicBezTo>
                  <a:cubicBezTo>
                    <a:pt x="1596" y="1668"/>
                    <a:pt x="1608" y="1596"/>
                    <a:pt x="1572" y="1561"/>
                  </a:cubicBezTo>
                  <a:cubicBezTo>
                    <a:pt x="1132" y="1025"/>
                    <a:pt x="739" y="441"/>
                    <a:pt x="179" y="25"/>
                  </a:cubicBezTo>
                  <a:cubicBezTo>
                    <a:pt x="156" y="13"/>
                    <a:pt x="144" y="1"/>
                    <a:pt x="120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57"/>
            <p:cNvSpPr/>
            <p:nvPr/>
          </p:nvSpPr>
          <p:spPr>
            <a:xfrm>
              <a:off x="1712353" y="2432658"/>
              <a:ext cx="144465" cy="159690"/>
            </a:xfrm>
            <a:custGeom>
              <a:avLst/>
              <a:gdLst/>
              <a:ahLst/>
              <a:cxnLst/>
              <a:rect l="l" t="t" r="r" b="b"/>
              <a:pathLst>
                <a:path w="1728" h="1910" extrusionOk="0">
                  <a:moveTo>
                    <a:pt x="120" y="1"/>
                  </a:moveTo>
                  <a:cubicBezTo>
                    <a:pt x="84" y="1"/>
                    <a:pt x="48" y="12"/>
                    <a:pt x="36" y="36"/>
                  </a:cubicBezTo>
                  <a:cubicBezTo>
                    <a:pt x="1" y="84"/>
                    <a:pt x="13" y="143"/>
                    <a:pt x="48" y="179"/>
                  </a:cubicBezTo>
                  <a:cubicBezTo>
                    <a:pt x="167" y="274"/>
                    <a:pt x="286" y="382"/>
                    <a:pt x="394" y="489"/>
                  </a:cubicBezTo>
                  <a:cubicBezTo>
                    <a:pt x="798" y="929"/>
                    <a:pt x="1179" y="1394"/>
                    <a:pt x="1537" y="1870"/>
                  </a:cubicBezTo>
                  <a:cubicBezTo>
                    <a:pt x="1557" y="1898"/>
                    <a:pt x="1587" y="1909"/>
                    <a:pt x="1617" y="1909"/>
                  </a:cubicBezTo>
                  <a:cubicBezTo>
                    <a:pt x="1638" y="1909"/>
                    <a:pt x="1660" y="1904"/>
                    <a:pt x="1679" y="1894"/>
                  </a:cubicBezTo>
                  <a:cubicBezTo>
                    <a:pt x="1727" y="1858"/>
                    <a:pt x="1727" y="1787"/>
                    <a:pt x="1703" y="1751"/>
                  </a:cubicBezTo>
                  <a:cubicBezTo>
                    <a:pt x="1227" y="1144"/>
                    <a:pt x="763" y="524"/>
                    <a:pt x="179" y="24"/>
                  </a:cubicBezTo>
                  <a:cubicBezTo>
                    <a:pt x="155" y="12"/>
                    <a:pt x="132" y="1"/>
                    <a:pt x="120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57"/>
            <p:cNvSpPr/>
            <p:nvPr/>
          </p:nvSpPr>
          <p:spPr>
            <a:xfrm>
              <a:off x="1681217" y="2389852"/>
              <a:ext cx="251894" cy="916673"/>
            </a:xfrm>
            <a:custGeom>
              <a:avLst/>
              <a:gdLst/>
              <a:ahLst/>
              <a:cxnLst/>
              <a:rect l="l" t="t" r="r" b="b"/>
              <a:pathLst>
                <a:path w="3013" h="10964" extrusionOk="0">
                  <a:moveTo>
                    <a:pt x="1298" y="1"/>
                  </a:moveTo>
                  <a:lnTo>
                    <a:pt x="1298" y="13"/>
                  </a:lnTo>
                  <a:cubicBezTo>
                    <a:pt x="1251" y="13"/>
                    <a:pt x="1191" y="24"/>
                    <a:pt x="1143" y="36"/>
                  </a:cubicBezTo>
                  <a:cubicBezTo>
                    <a:pt x="1108" y="36"/>
                    <a:pt x="1072" y="48"/>
                    <a:pt x="1048" y="60"/>
                  </a:cubicBezTo>
                  <a:lnTo>
                    <a:pt x="1001" y="84"/>
                  </a:lnTo>
                  <a:cubicBezTo>
                    <a:pt x="1001" y="108"/>
                    <a:pt x="1001" y="132"/>
                    <a:pt x="1001" y="143"/>
                  </a:cubicBezTo>
                  <a:cubicBezTo>
                    <a:pt x="1001" y="155"/>
                    <a:pt x="1001" y="167"/>
                    <a:pt x="1012" y="179"/>
                  </a:cubicBezTo>
                  <a:cubicBezTo>
                    <a:pt x="1012" y="191"/>
                    <a:pt x="1024" y="215"/>
                    <a:pt x="1036" y="227"/>
                  </a:cubicBezTo>
                  <a:cubicBezTo>
                    <a:pt x="1179" y="382"/>
                    <a:pt x="1310" y="548"/>
                    <a:pt x="1405" y="739"/>
                  </a:cubicBezTo>
                  <a:cubicBezTo>
                    <a:pt x="1572" y="1036"/>
                    <a:pt x="1703" y="1370"/>
                    <a:pt x="1798" y="1703"/>
                  </a:cubicBezTo>
                  <a:cubicBezTo>
                    <a:pt x="1965" y="2346"/>
                    <a:pt x="2060" y="3001"/>
                    <a:pt x="2084" y="3668"/>
                  </a:cubicBezTo>
                  <a:cubicBezTo>
                    <a:pt x="2120" y="4585"/>
                    <a:pt x="2060" y="5501"/>
                    <a:pt x="1917" y="6406"/>
                  </a:cubicBezTo>
                  <a:cubicBezTo>
                    <a:pt x="1917" y="6454"/>
                    <a:pt x="1905" y="6513"/>
                    <a:pt x="1894" y="6561"/>
                  </a:cubicBezTo>
                  <a:lnTo>
                    <a:pt x="1894" y="6573"/>
                  </a:lnTo>
                  <a:cubicBezTo>
                    <a:pt x="1774" y="7275"/>
                    <a:pt x="1584" y="7954"/>
                    <a:pt x="1334" y="8621"/>
                  </a:cubicBezTo>
                  <a:cubicBezTo>
                    <a:pt x="1334" y="8621"/>
                    <a:pt x="1334" y="8633"/>
                    <a:pt x="1334" y="8633"/>
                  </a:cubicBezTo>
                  <a:cubicBezTo>
                    <a:pt x="1167" y="9061"/>
                    <a:pt x="953" y="9478"/>
                    <a:pt x="691" y="9859"/>
                  </a:cubicBezTo>
                  <a:cubicBezTo>
                    <a:pt x="548" y="10073"/>
                    <a:pt x="381" y="10276"/>
                    <a:pt x="191" y="10466"/>
                  </a:cubicBezTo>
                  <a:cubicBezTo>
                    <a:pt x="179" y="10478"/>
                    <a:pt x="167" y="10490"/>
                    <a:pt x="167" y="10502"/>
                  </a:cubicBezTo>
                  <a:cubicBezTo>
                    <a:pt x="108" y="10585"/>
                    <a:pt x="72" y="10669"/>
                    <a:pt x="24" y="10764"/>
                  </a:cubicBezTo>
                  <a:cubicBezTo>
                    <a:pt x="12" y="10776"/>
                    <a:pt x="12" y="10811"/>
                    <a:pt x="12" y="10835"/>
                  </a:cubicBezTo>
                  <a:cubicBezTo>
                    <a:pt x="0" y="10859"/>
                    <a:pt x="0" y="10883"/>
                    <a:pt x="12" y="10907"/>
                  </a:cubicBezTo>
                  <a:cubicBezTo>
                    <a:pt x="24" y="10931"/>
                    <a:pt x="36" y="10942"/>
                    <a:pt x="60" y="10954"/>
                  </a:cubicBezTo>
                  <a:cubicBezTo>
                    <a:pt x="66" y="10960"/>
                    <a:pt x="72" y="10963"/>
                    <a:pt x="79" y="10963"/>
                  </a:cubicBezTo>
                  <a:cubicBezTo>
                    <a:pt x="87" y="10963"/>
                    <a:pt x="96" y="10960"/>
                    <a:pt x="108" y="10954"/>
                  </a:cubicBezTo>
                  <a:lnTo>
                    <a:pt x="120" y="10942"/>
                  </a:lnTo>
                  <a:cubicBezTo>
                    <a:pt x="512" y="10740"/>
                    <a:pt x="870" y="10466"/>
                    <a:pt x="1179" y="10133"/>
                  </a:cubicBezTo>
                  <a:cubicBezTo>
                    <a:pt x="1489" y="9811"/>
                    <a:pt x="1751" y="9442"/>
                    <a:pt x="1965" y="9049"/>
                  </a:cubicBezTo>
                  <a:cubicBezTo>
                    <a:pt x="2179" y="8633"/>
                    <a:pt x="2358" y="8192"/>
                    <a:pt x="2501" y="7740"/>
                  </a:cubicBezTo>
                  <a:cubicBezTo>
                    <a:pt x="2644" y="7275"/>
                    <a:pt x="2763" y="6787"/>
                    <a:pt x="2834" y="6311"/>
                  </a:cubicBezTo>
                  <a:cubicBezTo>
                    <a:pt x="2906" y="5823"/>
                    <a:pt x="2965" y="5323"/>
                    <a:pt x="2989" y="4835"/>
                  </a:cubicBezTo>
                  <a:cubicBezTo>
                    <a:pt x="3013" y="4311"/>
                    <a:pt x="3001" y="3787"/>
                    <a:pt x="2965" y="3263"/>
                  </a:cubicBezTo>
                  <a:cubicBezTo>
                    <a:pt x="2929" y="2739"/>
                    <a:pt x="2846" y="2227"/>
                    <a:pt x="2727" y="1727"/>
                  </a:cubicBezTo>
                  <a:cubicBezTo>
                    <a:pt x="2608" y="1251"/>
                    <a:pt x="2429" y="786"/>
                    <a:pt x="2203" y="358"/>
                  </a:cubicBezTo>
                  <a:cubicBezTo>
                    <a:pt x="2203" y="346"/>
                    <a:pt x="2203" y="346"/>
                    <a:pt x="2191" y="334"/>
                  </a:cubicBezTo>
                  <a:cubicBezTo>
                    <a:pt x="2048" y="227"/>
                    <a:pt x="1882" y="143"/>
                    <a:pt x="1715" y="72"/>
                  </a:cubicBezTo>
                  <a:cubicBezTo>
                    <a:pt x="1644" y="48"/>
                    <a:pt x="1572" y="36"/>
                    <a:pt x="1501" y="24"/>
                  </a:cubicBezTo>
                  <a:cubicBezTo>
                    <a:pt x="1441" y="13"/>
                    <a:pt x="1382" y="1"/>
                    <a:pt x="1310" y="1"/>
                  </a:cubicBez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57"/>
            <p:cNvSpPr/>
            <p:nvPr/>
          </p:nvSpPr>
          <p:spPr>
            <a:xfrm>
              <a:off x="815249" y="3603318"/>
              <a:ext cx="0" cy="84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57"/>
            <p:cNvSpPr/>
            <p:nvPr/>
          </p:nvSpPr>
          <p:spPr>
            <a:xfrm>
              <a:off x="1534910" y="3530664"/>
              <a:ext cx="488824" cy="927792"/>
            </a:xfrm>
            <a:custGeom>
              <a:avLst/>
              <a:gdLst/>
              <a:ahLst/>
              <a:cxnLst/>
              <a:rect l="l" t="t" r="r" b="b"/>
              <a:pathLst>
                <a:path w="5847" h="11097" extrusionOk="0">
                  <a:moveTo>
                    <a:pt x="4584" y="0"/>
                  </a:moveTo>
                  <a:cubicBezTo>
                    <a:pt x="4489" y="0"/>
                    <a:pt x="4406" y="0"/>
                    <a:pt x="4310" y="12"/>
                  </a:cubicBezTo>
                  <a:cubicBezTo>
                    <a:pt x="4108" y="36"/>
                    <a:pt x="3917" y="83"/>
                    <a:pt x="3715" y="143"/>
                  </a:cubicBezTo>
                  <a:cubicBezTo>
                    <a:pt x="3370" y="238"/>
                    <a:pt x="3036" y="381"/>
                    <a:pt x="2739" y="572"/>
                  </a:cubicBezTo>
                  <a:cubicBezTo>
                    <a:pt x="2465" y="726"/>
                    <a:pt x="2227" y="917"/>
                    <a:pt x="2024" y="1155"/>
                  </a:cubicBezTo>
                  <a:cubicBezTo>
                    <a:pt x="2000" y="1179"/>
                    <a:pt x="2000" y="1226"/>
                    <a:pt x="2024" y="1262"/>
                  </a:cubicBezTo>
                  <a:cubicBezTo>
                    <a:pt x="2024" y="1274"/>
                    <a:pt x="2024" y="1298"/>
                    <a:pt x="2024" y="1310"/>
                  </a:cubicBezTo>
                  <a:cubicBezTo>
                    <a:pt x="2060" y="1572"/>
                    <a:pt x="2072" y="1858"/>
                    <a:pt x="2072" y="2143"/>
                  </a:cubicBezTo>
                  <a:cubicBezTo>
                    <a:pt x="2072" y="3239"/>
                    <a:pt x="1941" y="4322"/>
                    <a:pt x="1679" y="5394"/>
                  </a:cubicBezTo>
                  <a:cubicBezTo>
                    <a:pt x="1643" y="5572"/>
                    <a:pt x="1596" y="5751"/>
                    <a:pt x="1548" y="5941"/>
                  </a:cubicBezTo>
                  <a:cubicBezTo>
                    <a:pt x="1262" y="7013"/>
                    <a:pt x="881" y="8061"/>
                    <a:pt x="429" y="9073"/>
                  </a:cubicBezTo>
                  <a:cubicBezTo>
                    <a:pt x="274" y="9430"/>
                    <a:pt x="143" y="9692"/>
                    <a:pt x="24" y="9942"/>
                  </a:cubicBezTo>
                  <a:cubicBezTo>
                    <a:pt x="0" y="9978"/>
                    <a:pt x="12" y="10037"/>
                    <a:pt x="60" y="10061"/>
                  </a:cubicBezTo>
                  <a:cubicBezTo>
                    <a:pt x="84" y="10228"/>
                    <a:pt x="167" y="10382"/>
                    <a:pt x="274" y="10501"/>
                  </a:cubicBezTo>
                  <a:cubicBezTo>
                    <a:pt x="393" y="10656"/>
                    <a:pt x="536" y="10775"/>
                    <a:pt x="703" y="10871"/>
                  </a:cubicBezTo>
                  <a:cubicBezTo>
                    <a:pt x="881" y="10978"/>
                    <a:pt x="1072" y="11049"/>
                    <a:pt x="1262" y="11085"/>
                  </a:cubicBezTo>
                  <a:cubicBezTo>
                    <a:pt x="1334" y="11097"/>
                    <a:pt x="1405" y="11097"/>
                    <a:pt x="1477" y="11097"/>
                  </a:cubicBezTo>
                  <a:cubicBezTo>
                    <a:pt x="1584" y="11097"/>
                    <a:pt x="1703" y="11085"/>
                    <a:pt x="1810" y="11049"/>
                  </a:cubicBezTo>
                  <a:cubicBezTo>
                    <a:pt x="1989" y="10990"/>
                    <a:pt x="2131" y="10871"/>
                    <a:pt x="2239" y="10716"/>
                  </a:cubicBezTo>
                  <a:cubicBezTo>
                    <a:pt x="2239" y="10704"/>
                    <a:pt x="2251" y="10692"/>
                    <a:pt x="2251" y="10680"/>
                  </a:cubicBezTo>
                  <a:cubicBezTo>
                    <a:pt x="2405" y="10478"/>
                    <a:pt x="2548" y="10251"/>
                    <a:pt x="2751" y="9966"/>
                  </a:cubicBezTo>
                  <a:cubicBezTo>
                    <a:pt x="2893" y="9716"/>
                    <a:pt x="3048" y="9477"/>
                    <a:pt x="3191" y="9227"/>
                  </a:cubicBezTo>
                  <a:cubicBezTo>
                    <a:pt x="3489" y="8727"/>
                    <a:pt x="3763" y="8204"/>
                    <a:pt x="4013" y="7680"/>
                  </a:cubicBezTo>
                  <a:cubicBezTo>
                    <a:pt x="4537" y="6620"/>
                    <a:pt x="4953" y="5513"/>
                    <a:pt x="5275" y="4370"/>
                  </a:cubicBezTo>
                  <a:cubicBezTo>
                    <a:pt x="5584" y="3251"/>
                    <a:pt x="5775" y="2096"/>
                    <a:pt x="5834" y="929"/>
                  </a:cubicBezTo>
                  <a:cubicBezTo>
                    <a:pt x="5834" y="822"/>
                    <a:pt x="5834" y="715"/>
                    <a:pt x="5846" y="607"/>
                  </a:cubicBezTo>
                  <a:cubicBezTo>
                    <a:pt x="5846" y="584"/>
                    <a:pt x="5834" y="560"/>
                    <a:pt x="5822" y="536"/>
                  </a:cubicBezTo>
                  <a:cubicBezTo>
                    <a:pt x="5799" y="512"/>
                    <a:pt x="5775" y="500"/>
                    <a:pt x="5751" y="500"/>
                  </a:cubicBezTo>
                  <a:cubicBezTo>
                    <a:pt x="5715" y="441"/>
                    <a:pt x="5668" y="393"/>
                    <a:pt x="5620" y="345"/>
                  </a:cubicBezTo>
                  <a:cubicBezTo>
                    <a:pt x="5549" y="286"/>
                    <a:pt x="5477" y="238"/>
                    <a:pt x="5406" y="203"/>
                  </a:cubicBezTo>
                  <a:cubicBezTo>
                    <a:pt x="5251" y="107"/>
                    <a:pt x="5084" y="60"/>
                    <a:pt x="4906" y="24"/>
                  </a:cubicBezTo>
                  <a:cubicBezTo>
                    <a:pt x="4798" y="12"/>
                    <a:pt x="4703" y="12"/>
                    <a:pt x="4608" y="12"/>
                  </a:cubicBezTo>
                  <a:lnTo>
                    <a:pt x="45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57"/>
            <p:cNvSpPr/>
            <p:nvPr/>
          </p:nvSpPr>
          <p:spPr>
            <a:xfrm>
              <a:off x="721612" y="3512689"/>
              <a:ext cx="775497" cy="518701"/>
            </a:xfrm>
            <a:custGeom>
              <a:avLst/>
              <a:gdLst/>
              <a:ahLst/>
              <a:cxnLst/>
              <a:rect l="l" t="t" r="r" b="b"/>
              <a:pathLst>
                <a:path w="9276" h="6204" extrusionOk="0">
                  <a:moveTo>
                    <a:pt x="6073" y="1"/>
                  </a:moveTo>
                  <a:lnTo>
                    <a:pt x="6061" y="25"/>
                  </a:lnTo>
                  <a:cubicBezTo>
                    <a:pt x="6058" y="21"/>
                    <a:pt x="6053" y="20"/>
                    <a:pt x="6048" y="20"/>
                  </a:cubicBezTo>
                  <a:cubicBezTo>
                    <a:pt x="6035" y="20"/>
                    <a:pt x="6018" y="28"/>
                    <a:pt x="6002" y="37"/>
                  </a:cubicBezTo>
                  <a:cubicBezTo>
                    <a:pt x="5990" y="48"/>
                    <a:pt x="5966" y="72"/>
                    <a:pt x="5966" y="108"/>
                  </a:cubicBezTo>
                  <a:cubicBezTo>
                    <a:pt x="5954" y="132"/>
                    <a:pt x="5942" y="156"/>
                    <a:pt x="5942" y="179"/>
                  </a:cubicBezTo>
                  <a:lnTo>
                    <a:pt x="5930" y="215"/>
                  </a:lnTo>
                  <a:cubicBezTo>
                    <a:pt x="5894" y="298"/>
                    <a:pt x="5871" y="370"/>
                    <a:pt x="5847" y="453"/>
                  </a:cubicBezTo>
                  <a:cubicBezTo>
                    <a:pt x="5823" y="465"/>
                    <a:pt x="5811" y="489"/>
                    <a:pt x="5799" y="513"/>
                  </a:cubicBezTo>
                  <a:cubicBezTo>
                    <a:pt x="5775" y="644"/>
                    <a:pt x="5740" y="775"/>
                    <a:pt x="5704" y="894"/>
                  </a:cubicBezTo>
                  <a:lnTo>
                    <a:pt x="5644" y="1072"/>
                  </a:lnTo>
                  <a:cubicBezTo>
                    <a:pt x="5597" y="1168"/>
                    <a:pt x="5549" y="1275"/>
                    <a:pt x="5490" y="1382"/>
                  </a:cubicBezTo>
                  <a:cubicBezTo>
                    <a:pt x="5430" y="1489"/>
                    <a:pt x="5359" y="1608"/>
                    <a:pt x="5299" y="1715"/>
                  </a:cubicBezTo>
                  <a:cubicBezTo>
                    <a:pt x="5228" y="1822"/>
                    <a:pt x="5156" y="1930"/>
                    <a:pt x="5097" y="2013"/>
                  </a:cubicBezTo>
                  <a:cubicBezTo>
                    <a:pt x="4954" y="2215"/>
                    <a:pt x="4787" y="2382"/>
                    <a:pt x="4585" y="2513"/>
                  </a:cubicBezTo>
                  <a:lnTo>
                    <a:pt x="4549" y="2525"/>
                  </a:lnTo>
                  <a:cubicBezTo>
                    <a:pt x="4478" y="2561"/>
                    <a:pt x="4394" y="2584"/>
                    <a:pt x="4299" y="2608"/>
                  </a:cubicBezTo>
                  <a:cubicBezTo>
                    <a:pt x="4228" y="2620"/>
                    <a:pt x="4156" y="2632"/>
                    <a:pt x="4097" y="2632"/>
                  </a:cubicBezTo>
                  <a:lnTo>
                    <a:pt x="4049" y="2632"/>
                  </a:lnTo>
                  <a:cubicBezTo>
                    <a:pt x="3930" y="2620"/>
                    <a:pt x="3823" y="2596"/>
                    <a:pt x="3716" y="2561"/>
                  </a:cubicBezTo>
                  <a:cubicBezTo>
                    <a:pt x="3573" y="2513"/>
                    <a:pt x="3442" y="2442"/>
                    <a:pt x="3311" y="2370"/>
                  </a:cubicBezTo>
                  <a:cubicBezTo>
                    <a:pt x="3144" y="2251"/>
                    <a:pt x="2989" y="2108"/>
                    <a:pt x="2846" y="1953"/>
                  </a:cubicBezTo>
                  <a:cubicBezTo>
                    <a:pt x="2668" y="1739"/>
                    <a:pt x="2513" y="1513"/>
                    <a:pt x="2394" y="1263"/>
                  </a:cubicBezTo>
                  <a:lnTo>
                    <a:pt x="2394" y="1251"/>
                  </a:lnTo>
                  <a:cubicBezTo>
                    <a:pt x="2358" y="1191"/>
                    <a:pt x="2334" y="1132"/>
                    <a:pt x="2311" y="1072"/>
                  </a:cubicBezTo>
                  <a:cubicBezTo>
                    <a:pt x="2299" y="1037"/>
                    <a:pt x="2263" y="1001"/>
                    <a:pt x="2215" y="1001"/>
                  </a:cubicBezTo>
                  <a:lnTo>
                    <a:pt x="2180" y="1001"/>
                  </a:lnTo>
                  <a:cubicBezTo>
                    <a:pt x="2144" y="1013"/>
                    <a:pt x="2120" y="1049"/>
                    <a:pt x="2120" y="1084"/>
                  </a:cubicBezTo>
                  <a:cubicBezTo>
                    <a:pt x="2084" y="1013"/>
                    <a:pt x="2049" y="941"/>
                    <a:pt x="2013" y="870"/>
                  </a:cubicBezTo>
                  <a:lnTo>
                    <a:pt x="1882" y="870"/>
                  </a:lnTo>
                  <a:cubicBezTo>
                    <a:pt x="1811" y="870"/>
                    <a:pt x="1751" y="870"/>
                    <a:pt x="1692" y="882"/>
                  </a:cubicBezTo>
                  <a:cubicBezTo>
                    <a:pt x="1632" y="894"/>
                    <a:pt x="1572" y="906"/>
                    <a:pt x="1513" y="918"/>
                  </a:cubicBezTo>
                  <a:cubicBezTo>
                    <a:pt x="1441" y="941"/>
                    <a:pt x="1370" y="965"/>
                    <a:pt x="1311" y="989"/>
                  </a:cubicBezTo>
                  <a:cubicBezTo>
                    <a:pt x="1239" y="1013"/>
                    <a:pt x="1180" y="1049"/>
                    <a:pt x="1120" y="1084"/>
                  </a:cubicBezTo>
                  <a:cubicBezTo>
                    <a:pt x="1060" y="1120"/>
                    <a:pt x="989" y="1168"/>
                    <a:pt x="930" y="1215"/>
                  </a:cubicBezTo>
                  <a:cubicBezTo>
                    <a:pt x="870" y="1263"/>
                    <a:pt x="810" y="1311"/>
                    <a:pt x="751" y="1358"/>
                  </a:cubicBezTo>
                  <a:cubicBezTo>
                    <a:pt x="703" y="1418"/>
                    <a:pt x="656" y="1477"/>
                    <a:pt x="608" y="1537"/>
                  </a:cubicBezTo>
                  <a:cubicBezTo>
                    <a:pt x="560" y="1596"/>
                    <a:pt x="525" y="1656"/>
                    <a:pt x="489" y="1715"/>
                  </a:cubicBezTo>
                  <a:cubicBezTo>
                    <a:pt x="453" y="1775"/>
                    <a:pt x="429" y="1834"/>
                    <a:pt x="406" y="1894"/>
                  </a:cubicBezTo>
                  <a:cubicBezTo>
                    <a:pt x="394" y="1918"/>
                    <a:pt x="382" y="1942"/>
                    <a:pt x="370" y="1977"/>
                  </a:cubicBezTo>
                  <a:lnTo>
                    <a:pt x="370" y="1965"/>
                  </a:lnTo>
                  <a:cubicBezTo>
                    <a:pt x="358" y="1918"/>
                    <a:pt x="322" y="1894"/>
                    <a:pt x="275" y="1894"/>
                  </a:cubicBezTo>
                  <a:cubicBezTo>
                    <a:pt x="269" y="1888"/>
                    <a:pt x="263" y="1885"/>
                    <a:pt x="258" y="1885"/>
                  </a:cubicBezTo>
                  <a:cubicBezTo>
                    <a:pt x="254" y="1885"/>
                    <a:pt x="251" y="1888"/>
                    <a:pt x="251" y="1894"/>
                  </a:cubicBezTo>
                  <a:cubicBezTo>
                    <a:pt x="227" y="1894"/>
                    <a:pt x="203" y="1906"/>
                    <a:pt x="191" y="1930"/>
                  </a:cubicBezTo>
                  <a:cubicBezTo>
                    <a:pt x="179" y="1906"/>
                    <a:pt x="144" y="1894"/>
                    <a:pt x="120" y="1894"/>
                  </a:cubicBezTo>
                  <a:lnTo>
                    <a:pt x="84" y="1894"/>
                  </a:lnTo>
                  <a:cubicBezTo>
                    <a:pt x="37" y="1918"/>
                    <a:pt x="1" y="1965"/>
                    <a:pt x="25" y="2025"/>
                  </a:cubicBezTo>
                  <a:cubicBezTo>
                    <a:pt x="168" y="2573"/>
                    <a:pt x="394" y="3096"/>
                    <a:pt x="679" y="3585"/>
                  </a:cubicBezTo>
                  <a:cubicBezTo>
                    <a:pt x="965" y="4085"/>
                    <a:pt x="1299" y="4537"/>
                    <a:pt x="1703" y="4954"/>
                  </a:cubicBezTo>
                  <a:cubicBezTo>
                    <a:pt x="1763" y="5025"/>
                    <a:pt x="1846" y="5109"/>
                    <a:pt x="1918" y="5168"/>
                  </a:cubicBezTo>
                  <a:cubicBezTo>
                    <a:pt x="1977" y="5240"/>
                    <a:pt x="2037" y="5299"/>
                    <a:pt x="2108" y="5359"/>
                  </a:cubicBezTo>
                  <a:cubicBezTo>
                    <a:pt x="2370" y="5609"/>
                    <a:pt x="2680" y="5823"/>
                    <a:pt x="3013" y="5978"/>
                  </a:cubicBezTo>
                  <a:cubicBezTo>
                    <a:pt x="3180" y="6049"/>
                    <a:pt x="3346" y="6109"/>
                    <a:pt x="3525" y="6144"/>
                  </a:cubicBezTo>
                  <a:cubicBezTo>
                    <a:pt x="3716" y="6180"/>
                    <a:pt x="3906" y="6204"/>
                    <a:pt x="4097" y="6204"/>
                  </a:cubicBezTo>
                  <a:lnTo>
                    <a:pt x="4120" y="6204"/>
                  </a:lnTo>
                  <a:cubicBezTo>
                    <a:pt x="4525" y="6192"/>
                    <a:pt x="4942" y="6109"/>
                    <a:pt x="5323" y="5954"/>
                  </a:cubicBezTo>
                  <a:cubicBezTo>
                    <a:pt x="5561" y="5859"/>
                    <a:pt x="5787" y="5740"/>
                    <a:pt x="6013" y="5621"/>
                  </a:cubicBezTo>
                  <a:cubicBezTo>
                    <a:pt x="6252" y="5490"/>
                    <a:pt x="6478" y="5335"/>
                    <a:pt x="6704" y="5180"/>
                  </a:cubicBezTo>
                  <a:cubicBezTo>
                    <a:pt x="7156" y="4859"/>
                    <a:pt x="7573" y="4478"/>
                    <a:pt x="7954" y="4061"/>
                  </a:cubicBezTo>
                  <a:cubicBezTo>
                    <a:pt x="8335" y="3668"/>
                    <a:pt x="8657" y="3216"/>
                    <a:pt x="8931" y="2739"/>
                  </a:cubicBezTo>
                  <a:cubicBezTo>
                    <a:pt x="9038" y="2549"/>
                    <a:pt x="9133" y="2358"/>
                    <a:pt x="9204" y="2168"/>
                  </a:cubicBezTo>
                  <a:cubicBezTo>
                    <a:pt x="9216" y="2156"/>
                    <a:pt x="9216" y="2144"/>
                    <a:pt x="9216" y="2132"/>
                  </a:cubicBezTo>
                  <a:cubicBezTo>
                    <a:pt x="9264" y="2096"/>
                    <a:pt x="9276" y="2037"/>
                    <a:pt x="9240" y="1989"/>
                  </a:cubicBezTo>
                  <a:cubicBezTo>
                    <a:pt x="8942" y="1549"/>
                    <a:pt x="8573" y="1168"/>
                    <a:pt x="8145" y="858"/>
                  </a:cubicBezTo>
                  <a:cubicBezTo>
                    <a:pt x="7716" y="549"/>
                    <a:pt x="7228" y="298"/>
                    <a:pt x="6716" y="144"/>
                  </a:cubicBezTo>
                  <a:cubicBezTo>
                    <a:pt x="6549" y="84"/>
                    <a:pt x="6383" y="48"/>
                    <a:pt x="6216" y="25"/>
                  </a:cubicBezTo>
                  <a:lnTo>
                    <a:pt x="6204" y="25"/>
                  </a:lnTo>
                  <a:cubicBezTo>
                    <a:pt x="6180" y="25"/>
                    <a:pt x="6156" y="25"/>
                    <a:pt x="6144" y="37"/>
                  </a:cubicBezTo>
                  <a:cubicBezTo>
                    <a:pt x="6133" y="25"/>
                    <a:pt x="6109" y="13"/>
                    <a:pt x="6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57"/>
            <p:cNvSpPr/>
            <p:nvPr/>
          </p:nvSpPr>
          <p:spPr>
            <a:xfrm>
              <a:off x="1486085" y="4252357"/>
              <a:ext cx="361414" cy="356419"/>
            </a:xfrm>
            <a:custGeom>
              <a:avLst/>
              <a:gdLst/>
              <a:ahLst/>
              <a:cxnLst/>
              <a:rect l="l" t="t" r="r" b="b"/>
              <a:pathLst>
                <a:path w="4323" h="4263" extrusionOk="0">
                  <a:moveTo>
                    <a:pt x="1025" y="0"/>
                  </a:moveTo>
                  <a:cubicBezTo>
                    <a:pt x="1013" y="0"/>
                    <a:pt x="1001" y="12"/>
                    <a:pt x="1001" y="12"/>
                  </a:cubicBezTo>
                  <a:lnTo>
                    <a:pt x="1001" y="24"/>
                  </a:lnTo>
                  <a:cubicBezTo>
                    <a:pt x="977" y="36"/>
                    <a:pt x="965" y="60"/>
                    <a:pt x="965" y="72"/>
                  </a:cubicBezTo>
                  <a:cubicBezTo>
                    <a:pt x="953" y="83"/>
                    <a:pt x="953" y="83"/>
                    <a:pt x="953" y="83"/>
                  </a:cubicBezTo>
                  <a:cubicBezTo>
                    <a:pt x="882" y="203"/>
                    <a:pt x="799" y="322"/>
                    <a:pt x="727" y="441"/>
                  </a:cubicBezTo>
                  <a:cubicBezTo>
                    <a:pt x="656" y="560"/>
                    <a:pt x="549" y="715"/>
                    <a:pt x="465" y="845"/>
                  </a:cubicBezTo>
                  <a:cubicBezTo>
                    <a:pt x="382" y="988"/>
                    <a:pt x="310" y="1107"/>
                    <a:pt x="251" y="1238"/>
                  </a:cubicBezTo>
                  <a:cubicBezTo>
                    <a:pt x="179" y="1369"/>
                    <a:pt x="120" y="1500"/>
                    <a:pt x="72" y="1643"/>
                  </a:cubicBezTo>
                  <a:cubicBezTo>
                    <a:pt x="1" y="1858"/>
                    <a:pt x="1" y="2108"/>
                    <a:pt x="72" y="2322"/>
                  </a:cubicBezTo>
                  <a:cubicBezTo>
                    <a:pt x="156" y="2536"/>
                    <a:pt x="275" y="2739"/>
                    <a:pt x="441" y="2905"/>
                  </a:cubicBezTo>
                  <a:cubicBezTo>
                    <a:pt x="620" y="3072"/>
                    <a:pt x="810" y="3227"/>
                    <a:pt x="1013" y="3358"/>
                  </a:cubicBezTo>
                  <a:cubicBezTo>
                    <a:pt x="1144" y="3453"/>
                    <a:pt x="1287" y="3536"/>
                    <a:pt x="1430" y="3608"/>
                  </a:cubicBezTo>
                  <a:cubicBezTo>
                    <a:pt x="1692" y="3751"/>
                    <a:pt x="1977" y="3882"/>
                    <a:pt x="2263" y="3989"/>
                  </a:cubicBezTo>
                  <a:cubicBezTo>
                    <a:pt x="2596" y="4120"/>
                    <a:pt x="2954" y="4203"/>
                    <a:pt x="3311" y="4251"/>
                  </a:cubicBezTo>
                  <a:cubicBezTo>
                    <a:pt x="3382" y="4263"/>
                    <a:pt x="3454" y="4263"/>
                    <a:pt x="3513" y="4263"/>
                  </a:cubicBezTo>
                  <a:cubicBezTo>
                    <a:pt x="3608" y="4263"/>
                    <a:pt x="3692" y="4251"/>
                    <a:pt x="3787" y="4239"/>
                  </a:cubicBezTo>
                  <a:cubicBezTo>
                    <a:pt x="3918" y="4215"/>
                    <a:pt x="4049" y="4155"/>
                    <a:pt x="4144" y="4060"/>
                  </a:cubicBezTo>
                  <a:cubicBezTo>
                    <a:pt x="4192" y="4013"/>
                    <a:pt x="4228" y="3953"/>
                    <a:pt x="4263" y="3893"/>
                  </a:cubicBezTo>
                  <a:cubicBezTo>
                    <a:pt x="4299" y="3822"/>
                    <a:pt x="4323" y="3739"/>
                    <a:pt x="4323" y="3655"/>
                  </a:cubicBezTo>
                  <a:cubicBezTo>
                    <a:pt x="4299" y="3465"/>
                    <a:pt x="4216" y="3274"/>
                    <a:pt x="4073" y="3155"/>
                  </a:cubicBezTo>
                  <a:cubicBezTo>
                    <a:pt x="3989" y="3072"/>
                    <a:pt x="3918" y="3001"/>
                    <a:pt x="3823" y="2929"/>
                  </a:cubicBezTo>
                  <a:cubicBezTo>
                    <a:pt x="3751" y="2881"/>
                    <a:pt x="3668" y="2822"/>
                    <a:pt x="3573" y="2750"/>
                  </a:cubicBezTo>
                  <a:lnTo>
                    <a:pt x="3430" y="2643"/>
                  </a:lnTo>
                  <a:lnTo>
                    <a:pt x="3335" y="2584"/>
                  </a:lnTo>
                  <a:cubicBezTo>
                    <a:pt x="3251" y="2524"/>
                    <a:pt x="3168" y="2465"/>
                    <a:pt x="3108" y="2417"/>
                  </a:cubicBezTo>
                  <a:lnTo>
                    <a:pt x="3025" y="2358"/>
                  </a:lnTo>
                  <a:lnTo>
                    <a:pt x="2977" y="2322"/>
                  </a:lnTo>
                  <a:cubicBezTo>
                    <a:pt x="3049" y="2155"/>
                    <a:pt x="3132" y="2000"/>
                    <a:pt x="3227" y="1846"/>
                  </a:cubicBezTo>
                  <a:cubicBezTo>
                    <a:pt x="3323" y="1691"/>
                    <a:pt x="3418" y="1548"/>
                    <a:pt x="3537" y="1405"/>
                  </a:cubicBezTo>
                  <a:cubicBezTo>
                    <a:pt x="3549" y="1393"/>
                    <a:pt x="3549" y="1381"/>
                    <a:pt x="3549" y="1369"/>
                  </a:cubicBezTo>
                  <a:lnTo>
                    <a:pt x="3525" y="1369"/>
                  </a:lnTo>
                  <a:cubicBezTo>
                    <a:pt x="3382" y="1369"/>
                    <a:pt x="3239" y="1357"/>
                    <a:pt x="3096" y="1334"/>
                  </a:cubicBezTo>
                  <a:cubicBezTo>
                    <a:pt x="2870" y="1298"/>
                    <a:pt x="2668" y="1238"/>
                    <a:pt x="2465" y="1155"/>
                  </a:cubicBezTo>
                  <a:cubicBezTo>
                    <a:pt x="2251" y="1060"/>
                    <a:pt x="2049" y="953"/>
                    <a:pt x="1846" y="834"/>
                  </a:cubicBezTo>
                  <a:cubicBezTo>
                    <a:pt x="1668" y="715"/>
                    <a:pt x="1501" y="584"/>
                    <a:pt x="1346" y="429"/>
                  </a:cubicBezTo>
                  <a:cubicBezTo>
                    <a:pt x="1215" y="310"/>
                    <a:pt x="1108" y="167"/>
                    <a:pt x="10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57"/>
            <p:cNvSpPr/>
            <p:nvPr/>
          </p:nvSpPr>
          <p:spPr>
            <a:xfrm>
              <a:off x="1489095" y="4431526"/>
              <a:ext cx="348455" cy="177248"/>
            </a:xfrm>
            <a:custGeom>
              <a:avLst/>
              <a:gdLst/>
              <a:ahLst/>
              <a:cxnLst/>
              <a:rect l="l" t="t" r="r" b="b"/>
              <a:pathLst>
                <a:path w="4168" h="2120" extrusionOk="0">
                  <a:moveTo>
                    <a:pt x="1" y="0"/>
                  </a:moveTo>
                  <a:cubicBezTo>
                    <a:pt x="1" y="60"/>
                    <a:pt x="24" y="119"/>
                    <a:pt x="36" y="179"/>
                  </a:cubicBezTo>
                  <a:cubicBezTo>
                    <a:pt x="120" y="393"/>
                    <a:pt x="251" y="596"/>
                    <a:pt x="405" y="750"/>
                  </a:cubicBezTo>
                  <a:cubicBezTo>
                    <a:pt x="584" y="929"/>
                    <a:pt x="774" y="1084"/>
                    <a:pt x="977" y="1215"/>
                  </a:cubicBezTo>
                  <a:cubicBezTo>
                    <a:pt x="1108" y="1310"/>
                    <a:pt x="1251" y="1393"/>
                    <a:pt x="1394" y="1465"/>
                  </a:cubicBezTo>
                  <a:cubicBezTo>
                    <a:pt x="1667" y="1608"/>
                    <a:pt x="1941" y="1727"/>
                    <a:pt x="2227" y="1834"/>
                  </a:cubicBezTo>
                  <a:cubicBezTo>
                    <a:pt x="2572" y="1965"/>
                    <a:pt x="2918" y="2060"/>
                    <a:pt x="3287" y="2108"/>
                  </a:cubicBezTo>
                  <a:cubicBezTo>
                    <a:pt x="3358" y="2108"/>
                    <a:pt x="3430" y="2120"/>
                    <a:pt x="3489" y="2120"/>
                  </a:cubicBezTo>
                  <a:cubicBezTo>
                    <a:pt x="3572" y="2120"/>
                    <a:pt x="3668" y="2108"/>
                    <a:pt x="3751" y="2096"/>
                  </a:cubicBezTo>
                  <a:cubicBezTo>
                    <a:pt x="3882" y="2072"/>
                    <a:pt x="4013" y="2001"/>
                    <a:pt x="4120" y="1917"/>
                  </a:cubicBezTo>
                  <a:cubicBezTo>
                    <a:pt x="4132" y="1893"/>
                    <a:pt x="4156" y="1870"/>
                    <a:pt x="4168" y="1846"/>
                  </a:cubicBezTo>
                  <a:lnTo>
                    <a:pt x="3930" y="1846"/>
                  </a:lnTo>
                  <a:cubicBezTo>
                    <a:pt x="3739" y="1834"/>
                    <a:pt x="3561" y="1822"/>
                    <a:pt x="3382" y="1786"/>
                  </a:cubicBezTo>
                  <a:cubicBezTo>
                    <a:pt x="3013" y="1727"/>
                    <a:pt x="2644" y="1631"/>
                    <a:pt x="2298" y="1489"/>
                  </a:cubicBezTo>
                  <a:cubicBezTo>
                    <a:pt x="1810" y="1310"/>
                    <a:pt x="1346" y="1072"/>
                    <a:pt x="917" y="774"/>
                  </a:cubicBezTo>
                  <a:cubicBezTo>
                    <a:pt x="584" y="548"/>
                    <a:pt x="274" y="286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57"/>
            <p:cNvSpPr/>
            <p:nvPr/>
          </p:nvSpPr>
          <p:spPr>
            <a:xfrm>
              <a:off x="1712067" y="4377767"/>
              <a:ext cx="62785" cy="29931"/>
            </a:xfrm>
            <a:custGeom>
              <a:avLst/>
              <a:gdLst/>
              <a:ahLst/>
              <a:cxnLst/>
              <a:rect l="l" t="t" r="r" b="b"/>
              <a:pathLst>
                <a:path w="751" h="358" extrusionOk="0">
                  <a:moveTo>
                    <a:pt x="84" y="0"/>
                  </a:moveTo>
                  <a:cubicBezTo>
                    <a:pt x="24" y="24"/>
                    <a:pt x="1" y="84"/>
                    <a:pt x="24" y="131"/>
                  </a:cubicBezTo>
                  <a:cubicBezTo>
                    <a:pt x="36" y="155"/>
                    <a:pt x="48" y="179"/>
                    <a:pt x="72" y="191"/>
                  </a:cubicBezTo>
                  <a:cubicBezTo>
                    <a:pt x="155" y="238"/>
                    <a:pt x="251" y="274"/>
                    <a:pt x="346" y="310"/>
                  </a:cubicBezTo>
                  <a:cubicBezTo>
                    <a:pt x="393" y="322"/>
                    <a:pt x="441" y="334"/>
                    <a:pt x="489" y="346"/>
                  </a:cubicBezTo>
                  <a:cubicBezTo>
                    <a:pt x="548" y="358"/>
                    <a:pt x="596" y="358"/>
                    <a:pt x="655" y="358"/>
                  </a:cubicBezTo>
                  <a:cubicBezTo>
                    <a:pt x="715" y="346"/>
                    <a:pt x="751" y="298"/>
                    <a:pt x="739" y="250"/>
                  </a:cubicBezTo>
                  <a:cubicBezTo>
                    <a:pt x="739" y="215"/>
                    <a:pt x="727" y="191"/>
                    <a:pt x="703" y="179"/>
                  </a:cubicBezTo>
                  <a:cubicBezTo>
                    <a:pt x="695" y="171"/>
                    <a:pt x="680" y="162"/>
                    <a:pt x="664" y="162"/>
                  </a:cubicBezTo>
                  <a:cubicBezTo>
                    <a:pt x="657" y="162"/>
                    <a:pt x="650" y="164"/>
                    <a:pt x="643" y="167"/>
                  </a:cubicBezTo>
                  <a:lnTo>
                    <a:pt x="608" y="167"/>
                  </a:lnTo>
                  <a:cubicBezTo>
                    <a:pt x="548" y="155"/>
                    <a:pt x="489" y="143"/>
                    <a:pt x="429" y="131"/>
                  </a:cubicBezTo>
                  <a:cubicBezTo>
                    <a:pt x="334" y="96"/>
                    <a:pt x="251" y="60"/>
                    <a:pt x="1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57"/>
            <p:cNvSpPr/>
            <p:nvPr/>
          </p:nvSpPr>
          <p:spPr>
            <a:xfrm>
              <a:off x="1699108" y="4404604"/>
              <a:ext cx="60863" cy="32189"/>
            </a:xfrm>
            <a:custGeom>
              <a:avLst/>
              <a:gdLst/>
              <a:ahLst/>
              <a:cxnLst/>
              <a:rect l="l" t="t" r="r" b="b"/>
              <a:pathLst>
                <a:path w="728" h="385" extrusionOk="0">
                  <a:moveTo>
                    <a:pt x="108" y="1"/>
                  </a:moveTo>
                  <a:cubicBezTo>
                    <a:pt x="72" y="1"/>
                    <a:pt x="25" y="25"/>
                    <a:pt x="13" y="60"/>
                  </a:cubicBezTo>
                  <a:cubicBezTo>
                    <a:pt x="1" y="84"/>
                    <a:pt x="1" y="108"/>
                    <a:pt x="13" y="144"/>
                  </a:cubicBezTo>
                  <a:cubicBezTo>
                    <a:pt x="25" y="156"/>
                    <a:pt x="36" y="179"/>
                    <a:pt x="60" y="191"/>
                  </a:cubicBezTo>
                  <a:cubicBezTo>
                    <a:pt x="227" y="287"/>
                    <a:pt x="417" y="346"/>
                    <a:pt x="608" y="382"/>
                  </a:cubicBezTo>
                  <a:cubicBezTo>
                    <a:pt x="614" y="383"/>
                    <a:pt x="620" y="384"/>
                    <a:pt x="627" y="384"/>
                  </a:cubicBezTo>
                  <a:cubicBezTo>
                    <a:pt x="670" y="384"/>
                    <a:pt x="715" y="350"/>
                    <a:pt x="715" y="298"/>
                  </a:cubicBezTo>
                  <a:cubicBezTo>
                    <a:pt x="727" y="251"/>
                    <a:pt x="691" y="191"/>
                    <a:pt x="644" y="191"/>
                  </a:cubicBezTo>
                  <a:cubicBezTo>
                    <a:pt x="572" y="179"/>
                    <a:pt x="513" y="167"/>
                    <a:pt x="453" y="144"/>
                  </a:cubicBezTo>
                  <a:cubicBezTo>
                    <a:pt x="346" y="108"/>
                    <a:pt x="239" y="60"/>
                    <a:pt x="144" y="13"/>
                  </a:cubicBezTo>
                  <a:cubicBezTo>
                    <a:pt x="132" y="1"/>
                    <a:pt x="120" y="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57"/>
            <p:cNvSpPr/>
            <p:nvPr/>
          </p:nvSpPr>
          <p:spPr>
            <a:xfrm>
              <a:off x="1696182" y="4443482"/>
              <a:ext cx="61782" cy="19397"/>
            </a:xfrm>
            <a:custGeom>
              <a:avLst/>
              <a:gdLst/>
              <a:ahLst/>
              <a:cxnLst/>
              <a:rect l="l" t="t" r="r" b="b"/>
              <a:pathLst>
                <a:path w="739" h="232" extrusionOk="0">
                  <a:moveTo>
                    <a:pt x="583" y="0"/>
                  </a:moveTo>
                  <a:cubicBezTo>
                    <a:pt x="476" y="24"/>
                    <a:pt x="381" y="36"/>
                    <a:pt x="274" y="36"/>
                  </a:cubicBezTo>
                  <a:cubicBezTo>
                    <a:pt x="226" y="36"/>
                    <a:pt x="179" y="24"/>
                    <a:pt x="131" y="12"/>
                  </a:cubicBezTo>
                  <a:cubicBezTo>
                    <a:pt x="123" y="11"/>
                    <a:pt x="116" y="10"/>
                    <a:pt x="109" y="10"/>
                  </a:cubicBezTo>
                  <a:cubicBezTo>
                    <a:pt x="60" y="10"/>
                    <a:pt x="22" y="44"/>
                    <a:pt x="12" y="95"/>
                  </a:cubicBezTo>
                  <a:cubicBezTo>
                    <a:pt x="0" y="155"/>
                    <a:pt x="36" y="203"/>
                    <a:pt x="95" y="214"/>
                  </a:cubicBezTo>
                  <a:cubicBezTo>
                    <a:pt x="170" y="225"/>
                    <a:pt x="248" y="231"/>
                    <a:pt x="325" y="231"/>
                  </a:cubicBezTo>
                  <a:cubicBezTo>
                    <a:pt x="420" y="231"/>
                    <a:pt x="515" y="222"/>
                    <a:pt x="607" y="203"/>
                  </a:cubicBezTo>
                  <a:cubicBezTo>
                    <a:pt x="738" y="203"/>
                    <a:pt x="726" y="0"/>
                    <a:pt x="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57"/>
            <p:cNvSpPr/>
            <p:nvPr/>
          </p:nvSpPr>
          <p:spPr>
            <a:xfrm>
              <a:off x="511600" y="3452074"/>
              <a:ext cx="429132" cy="291707"/>
            </a:xfrm>
            <a:custGeom>
              <a:avLst/>
              <a:gdLst/>
              <a:ahLst/>
              <a:cxnLst/>
              <a:rect l="l" t="t" r="r" b="b"/>
              <a:pathLst>
                <a:path w="5133" h="3489" extrusionOk="0">
                  <a:moveTo>
                    <a:pt x="3342" y="1"/>
                  </a:moveTo>
                  <a:cubicBezTo>
                    <a:pt x="3219" y="1"/>
                    <a:pt x="3097" y="16"/>
                    <a:pt x="2977" y="47"/>
                  </a:cubicBezTo>
                  <a:cubicBezTo>
                    <a:pt x="2739" y="95"/>
                    <a:pt x="2513" y="178"/>
                    <a:pt x="2287" y="285"/>
                  </a:cubicBezTo>
                  <a:cubicBezTo>
                    <a:pt x="2144" y="345"/>
                    <a:pt x="2001" y="416"/>
                    <a:pt x="1858" y="500"/>
                  </a:cubicBezTo>
                  <a:cubicBezTo>
                    <a:pt x="1596" y="654"/>
                    <a:pt x="1334" y="821"/>
                    <a:pt x="1096" y="1012"/>
                  </a:cubicBezTo>
                  <a:cubicBezTo>
                    <a:pt x="798" y="1226"/>
                    <a:pt x="536" y="1476"/>
                    <a:pt x="310" y="1750"/>
                  </a:cubicBezTo>
                  <a:cubicBezTo>
                    <a:pt x="263" y="1809"/>
                    <a:pt x="227" y="1857"/>
                    <a:pt x="191" y="1916"/>
                  </a:cubicBezTo>
                  <a:cubicBezTo>
                    <a:pt x="143" y="1988"/>
                    <a:pt x="108" y="2071"/>
                    <a:pt x="72" y="2155"/>
                  </a:cubicBezTo>
                  <a:cubicBezTo>
                    <a:pt x="24" y="2286"/>
                    <a:pt x="1" y="2417"/>
                    <a:pt x="24" y="2559"/>
                  </a:cubicBezTo>
                  <a:cubicBezTo>
                    <a:pt x="48" y="2619"/>
                    <a:pt x="72" y="2690"/>
                    <a:pt x="108" y="2738"/>
                  </a:cubicBezTo>
                  <a:cubicBezTo>
                    <a:pt x="155" y="2809"/>
                    <a:pt x="215" y="2881"/>
                    <a:pt x="286" y="2917"/>
                  </a:cubicBezTo>
                  <a:cubicBezTo>
                    <a:pt x="392" y="2977"/>
                    <a:pt x="512" y="3009"/>
                    <a:pt x="634" y="3009"/>
                  </a:cubicBezTo>
                  <a:cubicBezTo>
                    <a:pt x="705" y="3009"/>
                    <a:pt x="776" y="2998"/>
                    <a:pt x="846" y="2976"/>
                  </a:cubicBezTo>
                  <a:cubicBezTo>
                    <a:pt x="953" y="2952"/>
                    <a:pt x="1048" y="2928"/>
                    <a:pt x="1156" y="2881"/>
                  </a:cubicBezTo>
                  <a:cubicBezTo>
                    <a:pt x="1239" y="2857"/>
                    <a:pt x="1334" y="2821"/>
                    <a:pt x="1453" y="2774"/>
                  </a:cubicBezTo>
                  <a:lnTo>
                    <a:pt x="1620" y="2702"/>
                  </a:lnTo>
                  <a:lnTo>
                    <a:pt x="1715" y="2655"/>
                  </a:lnTo>
                  <a:cubicBezTo>
                    <a:pt x="1810" y="2607"/>
                    <a:pt x="1906" y="2571"/>
                    <a:pt x="1977" y="2547"/>
                  </a:cubicBezTo>
                  <a:lnTo>
                    <a:pt x="2072" y="2512"/>
                  </a:lnTo>
                  <a:lnTo>
                    <a:pt x="2120" y="2500"/>
                  </a:lnTo>
                  <a:cubicBezTo>
                    <a:pt x="2227" y="2643"/>
                    <a:pt x="2310" y="2798"/>
                    <a:pt x="2394" y="2952"/>
                  </a:cubicBezTo>
                  <a:cubicBezTo>
                    <a:pt x="2477" y="3119"/>
                    <a:pt x="2549" y="3286"/>
                    <a:pt x="2608" y="3452"/>
                  </a:cubicBezTo>
                  <a:cubicBezTo>
                    <a:pt x="2608" y="3464"/>
                    <a:pt x="2620" y="3476"/>
                    <a:pt x="2632" y="3488"/>
                  </a:cubicBezTo>
                  <a:lnTo>
                    <a:pt x="2644" y="3464"/>
                  </a:lnTo>
                  <a:cubicBezTo>
                    <a:pt x="2715" y="3345"/>
                    <a:pt x="2799" y="3226"/>
                    <a:pt x="2894" y="3107"/>
                  </a:cubicBezTo>
                  <a:cubicBezTo>
                    <a:pt x="3049" y="2952"/>
                    <a:pt x="3215" y="2798"/>
                    <a:pt x="3394" y="2678"/>
                  </a:cubicBezTo>
                  <a:cubicBezTo>
                    <a:pt x="3572" y="2536"/>
                    <a:pt x="3775" y="2428"/>
                    <a:pt x="3989" y="2321"/>
                  </a:cubicBezTo>
                  <a:cubicBezTo>
                    <a:pt x="4180" y="2238"/>
                    <a:pt x="4382" y="2166"/>
                    <a:pt x="4596" y="2119"/>
                  </a:cubicBezTo>
                  <a:cubicBezTo>
                    <a:pt x="4724" y="2082"/>
                    <a:pt x="4858" y="2067"/>
                    <a:pt x="4994" y="2067"/>
                  </a:cubicBezTo>
                  <a:cubicBezTo>
                    <a:pt x="5036" y="2067"/>
                    <a:pt x="5078" y="2068"/>
                    <a:pt x="5120" y="2071"/>
                  </a:cubicBezTo>
                  <a:cubicBezTo>
                    <a:pt x="5132" y="2059"/>
                    <a:pt x="5132" y="2047"/>
                    <a:pt x="5120" y="2036"/>
                  </a:cubicBezTo>
                  <a:cubicBezTo>
                    <a:pt x="5120" y="2024"/>
                    <a:pt x="5108" y="2000"/>
                    <a:pt x="5096" y="1976"/>
                  </a:cubicBezTo>
                  <a:cubicBezTo>
                    <a:pt x="5096" y="1976"/>
                    <a:pt x="5096" y="1976"/>
                    <a:pt x="5096" y="1964"/>
                  </a:cubicBezTo>
                  <a:cubicBezTo>
                    <a:pt x="5037" y="1845"/>
                    <a:pt x="4977" y="1714"/>
                    <a:pt x="4918" y="1583"/>
                  </a:cubicBezTo>
                  <a:cubicBezTo>
                    <a:pt x="4858" y="1464"/>
                    <a:pt x="4775" y="1285"/>
                    <a:pt x="4704" y="1154"/>
                  </a:cubicBezTo>
                  <a:cubicBezTo>
                    <a:pt x="4632" y="1012"/>
                    <a:pt x="4573" y="881"/>
                    <a:pt x="4489" y="762"/>
                  </a:cubicBezTo>
                  <a:cubicBezTo>
                    <a:pt x="4418" y="631"/>
                    <a:pt x="4334" y="512"/>
                    <a:pt x="4251" y="392"/>
                  </a:cubicBezTo>
                  <a:cubicBezTo>
                    <a:pt x="4096" y="214"/>
                    <a:pt x="3894" y="95"/>
                    <a:pt x="3668" y="35"/>
                  </a:cubicBezTo>
                  <a:cubicBezTo>
                    <a:pt x="3561" y="13"/>
                    <a:pt x="3451" y="1"/>
                    <a:pt x="33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57"/>
            <p:cNvSpPr/>
            <p:nvPr/>
          </p:nvSpPr>
          <p:spPr>
            <a:xfrm>
              <a:off x="511600" y="3451991"/>
              <a:ext cx="320616" cy="220055"/>
            </a:xfrm>
            <a:custGeom>
              <a:avLst/>
              <a:gdLst/>
              <a:ahLst/>
              <a:cxnLst/>
              <a:rect l="l" t="t" r="r" b="b"/>
              <a:pathLst>
                <a:path w="3835" h="2632" extrusionOk="0">
                  <a:moveTo>
                    <a:pt x="3316" y="1"/>
                  </a:moveTo>
                  <a:cubicBezTo>
                    <a:pt x="3203" y="1"/>
                    <a:pt x="3090" y="12"/>
                    <a:pt x="2977" y="36"/>
                  </a:cubicBezTo>
                  <a:cubicBezTo>
                    <a:pt x="2739" y="84"/>
                    <a:pt x="2501" y="167"/>
                    <a:pt x="2287" y="274"/>
                  </a:cubicBezTo>
                  <a:cubicBezTo>
                    <a:pt x="2132" y="334"/>
                    <a:pt x="1989" y="405"/>
                    <a:pt x="1846" y="489"/>
                  </a:cubicBezTo>
                  <a:cubicBezTo>
                    <a:pt x="1584" y="643"/>
                    <a:pt x="1334" y="810"/>
                    <a:pt x="1084" y="1001"/>
                  </a:cubicBezTo>
                  <a:cubicBezTo>
                    <a:pt x="798" y="1215"/>
                    <a:pt x="536" y="1465"/>
                    <a:pt x="298" y="1751"/>
                  </a:cubicBezTo>
                  <a:cubicBezTo>
                    <a:pt x="263" y="1798"/>
                    <a:pt x="227" y="1858"/>
                    <a:pt x="179" y="1906"/>
                  </a:cubicBezTo>
                  <a:cubicBezTo>
                    <a:pt x="132" y="1989"/>
                    <a:pt x="96" y="2060"/>
                    <a:pt x="60" y="2144"/>
                  </a:cubicBezTo>
                  <a:cubicBezTo>
                    <a:pt x="13" y="2275"/>
                    <a:pt x="1" y="2418"/>
                    <a:pt x="24" y="2548"/>
                  </a:cubicBezTo>
                  <a:cubicBezTo>
                    <a:pt x="24" y="2584"/>
                    <a:pt x="36" y="2608"/>
                    <a:pt x="48" y="2632"/>
                  </a:cubicBezTo>
                  <a:cubicBezTo>
                    <a:pt x="84" y="2560"/>
                    <a:pt x="132" y="2501"/>
                    <a:pt x="179" y="2429"/>
                  </a:cubicBezTo>
                  <a:cubicBezTo>
                    <a:pt x="286" y="2287"/>
                    <a:pt x="394" y="2144"/>
                    <a:pt x="524" y="2013"/>
                  </a:cubicBezTo>
                  <a:cubicBezTo>
                    <a:pt x="763" y="1727"/>
                    <a:pt x="1048" y="1465"/>
                    <a:pt x="1346" y="1239"/>
                  </a:cubicBezTo>
                  <a:cubicBezTo>
                    <a:pt x="1763" y="929"/>
                    <a:pt x="2215" y="655"/>
                    <a:pt x="2691" y="453"/>
                  </a:cubicBezTo>
                  <a:cubicBezTo>
                    <a:pt x="3061" y="298"/>
                    <a:pt x="3442" y="167"/>
                    <a:pt x="3834" y="84"/>
                  </a:cubicBezTo>
                  <a:cubicBezTo>
                    <a:pt x="3775" y="60"/>
                    <a:pt x="3715" y="48"/>
                    <a:pt x="3656" y="24"/>
                  </a:cubicBezTo>
                  <a:lnTo>
                    <a:pt x="3656" y="36"/>
                  </a:lnTo>
                  <a:cubicBezTo>
                    <a:pt x="3543" y="12"/>
                    <a:pt x="3430" y="1"/>
                    <a:pt x="33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57"/>
            <p:cNvSpPr/>
            <p:nvPr/>
          </p:nvSpPr>
          <p:spPr>
            <a:xfrm>
              <a:off x="701715" y="3672963"/>
              <a:ext cx="53840" cy="46653"/>
            </a:xfrm>
            <a:custGeom>
              <a:avLst/>
              <a:gdLst/>
              <a:ahLst/>
              <a:cxnLst/>
              <a:rect l="l" t="t" r="r" b="b"/>
              <a:pathLst>
                <a:path w="644" h="558" extrusionOk="0">
                  <a:moveTo>
                    <a:pt x="644" y="108"/>
                  </a:moveTo>
                  <a:cubicBezTo>
                    <a:pt x="644" y="108"/>
                    <a:pt x="644" y="108"/>
                    <a:pt x="644" y="108"/>
                  </a:cubicBezTo>
                  <a:lnTo>
                    <a:pt x="644" y="108"/>
                  </a:lnTo>
                  <a:cubicBezTo>
                    <a:pt x="644" y="112"/>
                    <a:pt x="644" y="116"/>
                    <a:pt x="644" y="120"/>
                  </a:cubicBezTo>
                  <a:lnTo>
                    <a:pt x="644" y="108"/>
                  </a:lnTo>
                  <a:close/>
                  <a:moveTo>
                    <a:pt x="560" y="1"/>
                  </a:moveTo>
                  <a:cubicBezTo>
                    <a:pt x="536" y="1"/>
                    <a:pt x="513" y="1"/>
                    <a:pt x="489" y="13"/>
                  </a:cubicBezTo>
                  <a:cubicBezTo>
                    <a:pt x="394" y="60"/>
                    <a:pt x="310" y="108"/>
                    <a:pt x="239" y="179"/>
                  </a:cubicBezTo>
                  <a:cubicBezTo>
                    <a:pt x="203" y="203"/>
                    <a:pt x="155" y="239"/>
                    <a:pt x="132" y="275"/>
                  </a:cubicBezTo>
                  <a:cubicBezTo>
                    <a:pt x="96" y="322"/>
                    <a:pt x="60" y="370"/>
                    <a:pt x="36" y="417"/>
                  </a:cubicBezTo>
                  <a:cubicBezTo>
                    <a:pt x="1" y="465"/>
                    <a:pt x="25" y="525"/>
                    <a:pt x="72" y="548"/>
                  </a:cubicBezTo>
                  <a:cubicBezTo>
                    <a:pt x="84" y="554"/>
                    <a:pt x="99" y="557"/>
                    <a:pt x="114" y="557"/>
                  </a:cubicBezTo>
                  <a:cubicBezTo>
                    <a:pt x="129" y="557"/>
                    <a:pt x="144" y="554"/>
                    <a:pt x="155" y="548"/>
                  </a:cubicBezTo>
                  <a:cubicBezTo>
                    <a:pt x="179" y="537"/>
                    <a:pt x="203" y="525"/>
                    <a:pt x="215" y="501"/>
                  </a:cubicBezTo>
                  <a:lnTo>
                    <a:pt x="227" y="477"/>
                  </a:lnTo>
                  <a:cubicBezTo>
                    <a:pt x="263" y="429"/>
                    <a:pt x="298" y="382"/>
                    <a:pt x="346" y="346"/>
                  </a:cubicBezTo>
                  <a:cubicBezTo>
                    <a:pt x="417" y="275"/>
                    <a:pt x="501" y="227"/>
                    <a:pt x="596" y="179"/>
                  </a:cubicBezTo>
                  <a:cubicBezTo>
                    <a:pt x="608" y="167"/>
                    <a:pt x="620" y="156"/>
                    <a:pt x="620" y="156"/>
                  </a:cubicBezTo>
                  <a:cubicBezTo>
                    <a:pt x="632" y="144"/>
                    <a:pt x="632" y="120"/>
                    <a:pt x="644" y="108"/>
                  </a:cubicBezTo>
                  <a:lnTo>
                    <a:pt x="644" y="108"/>
                  </a:lnTo>
                  <a:cubicBezTo>
                    <a:pt x="643" y="85"/>
                    <a:pt x="640" y="58"/>
                    <a:pt x="620" y="48"/>
                  </a:cubicBezTo>
                  <a:cubicBezTo>
                    <a:pt x="608" y="25"/>
                    <a:pt x="584" y="1"/>
                    <a:pt x="5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57"/>
            <p:cNvSpPr/>
            <p:nvPr/>
          </p:nvSpPr>
          <p:spPr>
            <a:xfrm>
              <a:off x="683071" y="3646125"/>
              <a:ext cx="57602" cy="46068"/>
            </a:xfrm>
            <a:custGeom>
              <a:avLst/>
              <a:gdLst/>
              <a:ahLst/>
              <a:cxnLst/>
              <a:rect l="l" t="t" r="r" b="b"/>
              <a:pathLst>
                <a:path w="689" h="551" extrusionOk="0">
                  <a:moveTo>
                    <a:pt x="593" y="0"/>
                  </a:moveTo>
                  <a:cubicBezTo>
                    <a:pt x="569" y="0"/>
                    <a:pt x="545" y="0"/>
                    <a:pt x="521" y="24"/>
                  </a:cubicBezTo>
                  <a:cubicBezTo>
                    <a:pt x="355" y="107"/>
                    <a:pt x="200" y="238"/>
                    <a:pt x="81" y="381"/>
                  </a:cubicBezTo>
                  <a:cubicBezTo>
                    <a:pt x="1" y="452"/>
                    <a:pt x="74" y="550"/>
                    <a:pt x="150" y="550"/>
                  </a:cubicBezTo>
                  <a:cubicBezTo>
                    <a:pt x="176" y="550"/>
                    <a:pt x="203" y="539"/>
                    <a:pt x="224" y="512"/>
                  </a:cubicBezTo>
                  <a:cubicBezTo>
                    <a:pt x="259" y="465"/>
                    <a:pt x="307" y="417"/>
                    <a:pt x="355" y="381"/>
                  </a:cubicBezTo>
                  <a:cubicBezTo>
                    <a:pt x="438" y="298"/>
                    <a:pt x="533" y="238"/>
                    <a:pt x="640" y="191"/>
                  </a:cubicBezTo>
                  <a:cubicBezTo>
                    <a:pt x="652" y="179"/>
                    <a:pt x="652" y="167"/>
                    <a:pt x="664" y="155"/>
                  </a:cubicBezTo>
                  <a:cubicBezTo>
                    <a:pt x="688" y="119"/>
                    <a:pt x="688" y="84"/>
                    <a:pt x="664" y="48"/>
                  </a:cubicBezTo>
                  <a:cubicBezTo>
                    <a:pt x="640" y="24"/>
                    <a:pt x="617" y="12"/>
                    <a:pt x="5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57"/>
            <p:cNvSpPr/>
            <p:nvPr/>
          </p:nvSpPr>
          <p:spPr>
            <a:xfrm>
              <a:off x="667019" y="3622214"/>
              <a:ext cx="41801" cy="52171"/>
            </a:xfrm>
            <a:custGeom>
              <a:avLst/>
              <a:gdLst/>
              <a:ahLst/>
              <a:cxnLst/>
              <a:rect l="l" t="t" r="r" b="b"/>
              <a:pathLst>
                <a:path w="500" h="624" extrusionOk="0">
                  <a:moveTo>
                    <a:pt x="380" y="1"/>
                  </a:moveTo>
                  <a:cubicBezTo>
                    <a:pt x="353" y="1"/>
                    <a:pt x="326" y="12"/>
                    <a:pt x="309" y="36"/>
                  </a:cubicBezTo>
                  <a:cubicBezTo>
                    <a:pt x="189" y="167"/>
                    <a:pt x="94" y="310"/>
                    <a:pt x="35" y="477"/>
                  </a:cubicBezTo>
                  <a:cubicBezTo>
                    <a:pt x="1" y="553"/>
                    <a:pt x="69" y="623"/>
                    <a:pt x="137" y="623"/>
                  </a:cubicBezTo>
                  <a:cubicBezTo>
                    <a:pt x="165" y="623"/>
                    <a:pt x="193" y="611"/>
                    <a:pt x="213" y="584"/>
                  </a:cubicBezTo>
                  <a:lnTo>
                    <a:pt x="213" y="572"/>
                  </a:lnTo>
                  <a:lnTo>
                    <a:pt x="225" y="572"/>
                  </a:lnTo>
                  <a:cubicBezTo>
                    <a:pt x="261" y="477"/>
                    <a:pt x="309" y="382"/>
                    <a:pt x="356" y="298"/>
                  </a:cubicBezTo>
                  <a:cubicBezTo>
                    <a:pt x="392" y="251"/>
                    <a:pt x="416" y="215"/>
                    <a:pt x="451" y="179"/>
                  </a:cubicBezTo>
                  <a:cubicBezTo>
                    <a:pt x="499" y="143"/>
                    <a:pt x="499" y="72"/>
                    <a:pt x="451" y="36"/>
                  </a:cubicBezTo>
                  <a:cubicBezTo>
                    <a:pt x="434" y="12"/>
                    <a:pt x="407" y="1"/>
                    <a:pt x="3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57"/>
            <p:cNvSpPr/>
            <p:nvPr/>
          </p:nvSpPr>
          <p:spPr>
            <a:xfrm>
              <a:off x="1059121" y="2406824"/>
              <a:ext cx="1051218" cy="1347920"/>
            </a:xfrm>
            <a:custGeom>
              <a:avLst/>
              <a:gdLst/>
              <a:ahLst/>
              <a:cxnLst/>
              <a:rect l="l" t="t" r="r" b="b"/>
              <a:pathLst>
                <a:path w="12574" h="16122" extrusionOk="0">
                  <a:moveTo>
                    <a:pt x="7537" y="0"/>
                  </a:moveTo>
                  <a:cubicBezTo>
                    <a:pt x="7510" y="0"/>
                    <a:pt x="7483" y="12"/>
                    <a:pt x="7465" y="36"/>
                  </a:cubicBezTo>
                  <a:cubicBezTo>
                    <a:pt x="7453" y="48"/>
                    <a:pt x="7441" y="71"/>
                    <a:pt x="7441" y="107"/>
                  </a:cubicBezTo>
                  <a:cubicBezTo>
                    <a:pt x="7430" y="238"/>
                    <a:pt x="7406" y="369"/>
                    <a:pt x="7394" y="500"/>
                  </a:cubicBezTo>
                  <a:cubicBezTo>
                    <a:pt x="7358" y="774"/>
                    <a:pt x="7299" y="1048"/>
                    <a:pt x="7191" y="1310"/>
                  </a:cubicBezTo>
                  <a:cubicBezTo>
                    <a:pt x="7144" y="1405"/>
                    <a:pt x="7084" y="1512"/>
                    <a:pt x="7025" y="1607"/>
                  </a:cubicBezTo>
                  <a:cubicBezTo>
                    <a:pt x="6977" y="1655"/>
                    <a:pt x="6941" y="1703"/>
                    <a:pt x="6882" y="1738"/>
                  </a:cubicBezTo>
                  <a:cubicBezTo>
                    <a:pt x="6846" y="1774"/>
                    <a:pt x="6799" y="1798"/>
                    <a:pt x="6751" y="1822"/>
                  </a:cubicBezTo>
                  <a:cubicBezTo>
                    <a:pt x="6703" y="1845"/>
                    <a:pt x="6656" y="1857"/>
                    <a:pt x="6608" y="1857"/>
                  </a:cubicBezTo>
                  <a:lnTo>
                    <a:pt x="6429" y="1857"/>
                  </a:lnTo>
                  <a:cubicBezTo>
                    <a:pt x="6334" y="1845"/>
                    <a:pt x="6251" y="1822"/>
                    <a:pt x="6167" y="1786"/>
                  </a:cubicBezTo>
                  <a:cubicBezTo>
                    <a:pt x="6013" y="1715"/>
                    <a:pt x="5870" y="1631"/>
                    <a:pt x="5751" y="1536"/>
                  </a:cubicBezTo>
                  <a:cubicBezTo>
                    <a:pt x="5477" y="1322"/>
                    <a:pt x="5239" y="1072"/>
                    <a:pt x="5024" y="786"/>
                  </a:cubicBezTo>
                  <a:cubicBezTo>
                    <a:pt x="4870" y="583"/>
                    <a:pt x="4727" y="369"/>
                    <a:pt x="4608" y="155"/>
                  </a:cubicBezTo>
                  <a:lnTo>
                    <a:pt x="4262" y="191"/>
                  </a:lnTo>
                  <a:cubicBezTo>
                    <a:pt x="4227" y="702"/>
                    <a:pt x="4167" y="1226"/>
                    <a:pt x="4096" y="1750"/>
                  </a:cubicBezTo>
                  <a:cubicBezTo>
                    <a:pt x="3905" y="3143"/>
                    <a:pt x="3620" y="4536"/>
                    <a:pt x="3215" y="5894"/>
                  </a:cubicBezTo>
                  <a:cubicBezTo>
                    <a:pt x="2977" y="6679"/>
                    <a:pt x="2703" y="7465"/>
                    <a:pt x="2381" y="8227"/>
                  </a:cubicBezTo>
                  <a:lnTo>
                    <a:pt x="2381" y="8215"/>
                  </a:lnTo>
                  <a:cubicBezTo>
                    <a:pt x="2107" y="8846"/>
                    <a:pt x="1810" y="9477"/>
                    <a:pt x="1476" y="10085"/>
                  </a:cubicBezTo>
                  <a:cubicBezTo>
                    <a:pt x="1322" y="10358"/>
                    <a:pt x="1143" y="10644"/>
                    <a:pt x="929" y="11001"/>
                  </a:cubicBezTo>
                  <a:cubicBezTo>
                    <a:pt x="691" y="11382"/>
                    <a:pt x="476" y="11680"/>
                    <a:pt x="286" y="11966"/>
                  </a:cubicBezTo>
                  <a:lnTo>
                    <a:pt x="143" y="12144"/>
                  </a:lnTo>
                  <a:lnTo>
                    <a:pt x="143" y="12156"/>
                  </a:lnTo>
                  <a:cubicBezTo>
                    <a:pt x="107" y="12192"/>
                    <a:pt x="83" y="12228"/>
                    <a:pt x="48" y="12263"/>
                  </a:cubicBezTo>
                  <a:lnTo>
                    <a:pt x="48" y="12275"/>
                  </a:lnTo>
                  <a:cubicBezTo>
                    <a:pt x="12" y="12311"/>
                    <a:pt x="0" y="12371"/>
                    <a:pt x="36" y="12406"/>
                  </a:cubicBezTo>
                  <a:cubicBezTo>
                    <a:pt x="560" y="13299"/>
                    <a:pt x="1274" y="14073"/>
                    <a:pt x="2143" y="14657"/>
                  </a:cubicBezTo>
                  <a:cubicBezTo>
                    <a:pt x="3000" y="15240"/>
                    <a:pt x="3965" y="15657"/>
                    <a:pt x="4977" y="15895"/>
                  </a:cubicBezTo>
                  <a:cubicBezTo>
                    <a:pt x="5632" y="16038"/>
                    <a:pt x="6287" y="16121"/>
                    <a:pt x="6965" y="16121"/>
                  </a:cubicBezTo>
                  <a:cubicBezTo>
                    <a:pt x="7334" y="16121"/>
                    <a:pt x="7703" y="16097"/>
                    <a:pt x="8072" y="16050"/>
                  </a:cubicBezTo>
                  <a:cubicBezTo>
                    <a:pt x="9108" y="15919"/>
                    <a:pt x="10108" y="15585"/>
                    <a:pt x="11013" y="15073"/>
                  </a:cubicBezTo>
                  <a:cubicBezTo>
                    <a:pt x="11240" y="14942"/>
                    <a:pt x="11466" y="14799"/>
                    <a:pt x="11680" y="14645"/>
                  </a:cubicBezTo>
                  <a:cubicBezTo>
                    <a:pt x="11942" y="14442"/>
                    <a:pt x="12192" y="14228"/>
                    <a:pt x="12418" y="14002"/>
                  </a:cubicBezTo>
                  <a:cubicBezTo>
                    <a:pt x="12478" y="13954"/>
                    <a:pt x="12525" y="13895"/>
                    <a:pt x="12573" y="13847"/>
                  </a:cubicBezTo>
                  <a:cubicBezTo>
                    <a:pt x="12561" y="12954"/>
                    <a:pt x="12490" y="12061"/>
                    <a:pt x="12335" y="11180"/>
                  </a:cubicBezTo>
                  <a:cubicBezTo>
                    <a:pt x="12275" y="10799"/>
                    <a:pt x="12192" y="10382"/>
                    <a:pt x="12085" y="9906"/>
                  </a:cubicBezTo>
                  <a:cubicBezTo>
                    <a:pt x="12002" y="9549"/>
                    <a:pt x="11918" y="9204"/>
                    <a:pt x="11823" y="8858"/>
                  </a:cubicBezTo>
                  <a:cubicBezTo>
                    <a:pt x="11466" y="7394"/>
                    <a:pt x="10990" y="5965"/>
                    <a:pt x="10418" y="4584"/>
                  </a:cubicBezTo>
                  <a:cubicBezTo>
                    <a:pt x="9858" y="3191"/>
                    <a:pt x="9120" y="1881"/>
                    <a:pt x="8239" y="679"/>
                  </a:cubicBezTo>
                  <a:cubicBezTo>
                    <a:pt x="8072" y="464"/>
                    <a:pt x="7906" y="262"/>
                    <a:pt x="7727" y="48"/>
                  </a:cubicBezTo>
                  <a:cubicBezTo>
                    <a:pt x="7715" y="36"/>
                    <a:pt x="7680" y="24"/>
                    <a:pt x="7656" y="24"/>
                  </a:cubicBezTo>
                  <a:cubicBezTo>
                    <a:pt x="7644" y="24"/>
                    <a:pt x="7620" y="24"/>
                    <a:pt x="7608" y="36"/>
                  </a:cubicBezTo>
                  <a:cubicBezTo>
                    <a:pt x="7590" y="12"/>
                    <a:pt x="7563" y="0"/>
                    <a:pt x="75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57"/>
            <p:cNvSpPr/>
            <p:nvPr/>
          </p:nvSpPr>
          <p:spPr>
            <a:xfrm>
              <a:off x="1060041" y="2419699"/>
              <a:ext cx="868128" cy="1335045"/>
            </a:xfrm>
            <a:custGeom>
              <a:avLst/>
              <a:gdLst/>
              <a:ahLst/>
              <a:cxnLst/>
              <a:rect l="l" t="t" r="r" b="b"/>
              <a:pathLst>
                <a:path w="10384" h="15968" extrusionOk="0">
                  <a:moveTo>
                    <a:pt x="4597" y="1"/>
                  </a:moveTo>
                  <a:lnTo>
                    <a:pt x="4251" y="37"/>
                  </a:lnTo>
                  <a:cubicBezTo>
                    <a:pt x="4216" y="548"/>
                    <a:pt x="4156" y="1072"/>
                    <a:pt x="4085" y="1596"/>
                  </a:cubicBezTo>
                  <a:cubicBezTo>
                    <a:pt x="3906" y="2989"/>
                    <a:pt x="3609" y="4382"/>
                    <a:pt x="3216" y="5740"/>
                  </a:cubicBezTo>
                  <a:cubicBezTo>
                    <a:pt x="2978" y="6525"/>
                    <a:pt x="2692" y="7311"/>
                    <a:pt x="2382" y="8073"/>
                  </a:cubicBezTo>
                  <a:lnTo>
                    <a:pt x="2382" y="8061"/>
                  </a:lnTo>
                  <a:cubicBezTo>
                    <a:pt x="2108" y="8716"/>
                    <a:pt x="1787" y="9347"/>
                    <a:pt x="1477" y="9919"/>
                  </a:cubicBezTo>
                  <a:cubicBezTo>
                    <a:pt x="1323" y="10204"/>
                    <a:pt x="1144" y="10490"/>
                    <a:pt x="930" y="10847"/>
                  </a:cubicBezTo>
                  <a:cubicBezTo>
                    <a:pt x="692" y="11228"/>
                    <a:pt x="477" y="11526"/>
                    <a:pt x="275" y="11812"/>
                  </a:cubicBezTo>
                  <a:cubicBezTo>
                    <a:pt x="239" y="11871"/>
                    <a:pt x="191" y="11931"/>
                    <a:pt x="144" y="11990"/>
                  </a:cubicBezTo>
                  <a:cubicBezTo>
                    <a:pt x="144" y="11990"/>
                    <a:pt x="132" y="12002"/>
                    <a:pt x="144" y="12002"/>
                  </a:cubicBezTo>
                  <a:cubicBezTo>
                    <a:pt x="120" y="12038"/>
                    <a:pt x="84" y="12074"/>
                    <a:pt x="60" y="12098"/>
                  </a:cubicBezTo>
                  <a:lnTo>
                    <a:pt x="49" y="12121"/>
                  </a:lnTo>
                  <a:lnTo>
                    <a:pt x="37" y="12133"/>
                  </a:lnTo>
                  <a:cubicBezTo>
                    <a:pt x="1" y="12169"/>
                    <a:pt x="1" y="12217"/>
                    <a:pt x="25" y="12264"/>
                  </a:cubicBezTo>
                  <a:cubicBezTo>
                    <a:pt x="549" y="13157"/>
                    <a:pt x="1275" y="13919"/>
                    <a:pt x="2132" y="14503"/>
                  </a:cubicBezTo>
                  <a:cubicBezTo>
                    <a:pt x="2989" y="15086"/>
                    <a:pt x="3954" y="15503"/>
                    <a:pt x="4966" y="15741"/>
                  </a:cubicBezTo>
                  <a:cubicBezTo>
                    <a:pt x="5621" y="15884"/>
                    <a:pt x="6276" y="15967"/>
                    <a:pt x="6954" y="15967"/>
                  </a:cubicBezTo>
                  <a:cubicBezTo>
                    <a:pt x="7323" y="15967"/>
                    <a:pt x="7692" y="15943"/>
                    <a:pt x="8061" y="15896"/>
                  </a:cubicBezTo>
                  <a:cubicBezTo>
                    <a:pt x="8859" y="15800"/>
                    <a:pt x="9645" y="15574"/>
                    <a:pt x="10383" y="15253"/>
                  </a:cubicBezTo>
                  <a:lnTo>
                    <a:pt x="10383" y="15253"/>
                  </a:lnTo>
                  <a:lnTo>
                    <a:pt x="10347" y="15265"/>
                  </a:lnTo>
                  <a:cubicBezTo>
                    <a:pt x="9978" y="15372"/>
                    <a:pt x="9609" y="15467"/>
                    <a:pt x="9228" y="15550"/>
                  </a:cubicBezTo>
                  <a:cubicBezTo>
                    <a:pt x="8871" y="15622"/>
                    <a:pt x="8502" y="15669"/>
                    <a:pt x="8133" y="15705"/>
                  </a:cubicBezTo>
                  <a:cubicBezTo>
                    <a:pt x="7865" y="15732"/>
                    <a:pt x="7590" y="15745"/>
                    <a:pt x="7319" y="15745"/>
                  </a:cubicBezTo>
                  <a:cubicBezTo>
                    <a:pt x="7229" y="15745"/>
                    <a:pt x="7139" y="15744"/>
                    <a:pt x="7049" y="15741"/>
                  </a:cubicBezTo>
                  <a:cubicBezTo>
                    <a:pt x="6728" y="15729"/>
                    <a:pt x="6395" y="15681"/>
                    <a:pt x="6073" y="15622"/>
                  </a:cubicBezTo>
                  <a:cubicBezTo>
                    <a:pt x="5906" y="15586"/>
                    <a:pt x="5728" y="15538"/>
                    <a:pt x="5549" y="15491"/>
                  </a:cubicBezTo>
                  <a:cubicBezTo>
                    <a:pt x="5383" y="15443"/>
                    <a:pt x="5192" y="15372"/>
                    <a:pt x="5013" y="15300"/>
                  </a:cubicBezTo>
                  <a:cubicBezTo>
                    <a:pt x="4704" y="15181"/>
                    <a:pt x="4418" y="15026"/>
                    <a:pt x="4156" y="14836"/>
                  </a:cubicBezTo>
                  <a:cubicBezTo>
                    <a:pt x="3918" y="14681"/>
                    <a:pt x="3716" y="14479"/>
                    <a:pt x="3549" y="14264"/>
                  </a:cubicBezTo>
                  <a:cubicBezTo>
                    <a:pt x="3466" y="14157"/>
                    <a:pt x="3394" y="14050"/>
                    <a:pt x="3335" y="13943"/>
                  </a:cubicBezTo>
                  <a:cubicBezTo>
                    <a:pt x="3263" y="13836"/>
                    <a:pt x="3216" y="13717"/>
                    <a:pt x="3168" y="13610"/>
                  </a:cubicBezTo>
                  <a:cubicBezTo>
                    <a:pt x="3120" y="13491"/>
                    <a:pt x="3073" y="13360"/>
                    <a:pt x="3049" y="13241"/>
                  </a:cubicBezTo>
                  <a:cubicBezTo>
                    <a:pt x="3013" y="13110"/>
                    <a:pt x="2989" y="12990"/>
                    <a:pt x="2978" y="12860"/>
                  </a:cubicBezTo>
                  <a:cubicBezTo>
                    <a:pt x="2942" y="12598"/>
                    <a:pt x="2930" y="12324"/>
                    <a:pt x="2954" y="12062"/>
                  </a:cubicBezTo>
                  <a:cubicBezTo>
                    <a:pt x="2966" y="11776"/>
                    <a:pt x="3013" y="11502"/>
                    <a:pt x="3073" y="11216"/>
                  </a:cubicBezTo>
                  <a:cubicBezTo>
                    <a:pt x="3132" y="10931"/>
                    <a:pt x="3204" y="10633"/>
                    <a:pt x="3299" y="10347"/>
                  </a:cubicBezTo>
                  <a:cubicBezTo>
                    <a:pt x="3382" y="10050"/>
                    <a:pt x="3489" y="9764"/>
                    <a:pt x="3597" y="9478"/>
                  </a:cubicBezTo>
                  <a:cubicBezTo>
                    <a:pt x="3716" y="9192"/>
                    <a:pt x="3823" y="8907"/>
                    <a:pt x="3954" y="8621"/>
                  </a:cubicBezTo>
                  <a:lnTo>
                    <a:pt x="4132" y="8204"/>
                  </a:lnTo>
                  <a:cubicBezTo>
                    <a:pt x="4204" y="8049"/>
                    <a:pt x="4275" y="7907"/>
                    <a:pt x="4335" y="7752"/>
                  </a:cubicBezTo>
                  <a:cubicBezTo>
                    <a:pt x="4525" y="7299"/>
                    <a:pt x="4680" y="6835"/>
                    <a:pt x="4811" y="6359"/>
                  </a:cubicBezTo>
                  <a:cubicBezTo>
                    <a:pt x="4942" y="5859"/>
                    <a:pt x="5037" y="5347"/>
                    <a:pt x="5109" y="4835"/>
                  </a:cubicBezTo>
                  <a:cubicBezTo>
                    <a:pt x="5252" y="3823"/>
                    <a:pt x="5252" y="2799"/>
                    <a:pt x="5121" y="1787"/>
                  </a:cubicBezTo>
                  <a:cubicBezTo>
                    <a:pt x="5085" y="1453"/>
                    <a:pt x="5013" y="1108"/>
                    <a:pt x="4930" y="787"/>
                  </a:cubicBezTo>
                  <a:cubicBezTo>
                    <a:pt x="4894" y="632"/>
                    <a:pt x="4847" y="477"/>
                    <a:pt x="4799" y="322"/>
                  </a:cubicBezTo>
                  <a:cubicBezTo>
                    <a:pt x="4728" y="215"/>
                    <a:pt x="4656" y="108"/>
                    <a:pt x="45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57"/>
            <p:cNvSpPr/>
            <p:nvPr/>
          </p:nvSpPr>
          <p:spPr>
            <a:xfrm>
              <a:off x="1422379" y="3066731"/>
              <a:ext cx="84" cy="1087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lnTo>
                    <a:pt x="1" y="13"/>
                  </a:lnTo>
                  <a:lnTo>
                    <a:pt x="1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5FA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57"/>
            <p:cNvSpPr/>
            <p:nvPr/>
          </p:nvSpPr>
          <p:spPr>
            <a:xfrm>
              <a:off x="1470201" y="2452557"/>
              <a:ext cx="270788" cy="179673"/>
            </a:xfrm>
            <a:custGeom>
              <a:avLst/>
              <a:gdLst/>
              <a:ahLst/>
              <a:cxnLst/>
              <a:rect l="l" t="t" r="r" b="b"/>
              <a:pathLst>
                <a:path w="3239" h="2149" extrusionOk="0">
                  <a:moveTo>
                    <a:pt x="691" y="1477"/>
                  </a:moveTo>
                  <a:lnTo>
                    <a:pt x="703" y="1489"/>
                  </a:lnTo>
                  <a:lnTo>
                    <a:pt x="703" y="1477"/>
                  </a:lnTo>
                  <a:close/>
                  <a:moveTo>
                    <a:pt x="3144" y="1"/>
                  </a:moveTo>
                  <a:cubicBezTo>
                    <a:pt x="3084" y="1"/>
                    <a:pt x="3036" y="36"/>
                    <a:pt x="3036" y="84"/>
                  </a:cubicBezTo>
                  <a:cubicBezTo>
                    <a:pt x="3025" y="239"/>
                    <a:pt x="3001" y="406"/>
                    <a:pt x="2977" y="560"/>
                  </a:cubicBezTo>
                  <a:cubicBezTo>
                    <a:pt x="2929" y="787"/>
                    <a:pt x="2858" y="1001"/>
                    <a:pt x="2763" y="1215"/>
                  </a:cubicBezTo>
                  <a:cubicBezTo>
                    <a:pt x="2703" y="1334"/>
                    <a:pt x="2620" y="1453"/>
                    <a:pt x="2536" y="1560"/>
                  </a:cubicBezTo>
                  <a:lnTo>
                    <a:pt x="2536" y="1572"/>
                  </a:lnTo>
                  <a:cubicBezTo>
                    <a:pt x="2524" y="1572"/>
                    <a:pt x="2524" y="1572"/>
                    <a:pt x="2524" y="1584"/>
                  </a:cubicBezTo>
                  <a:lnTo>
                    <a:pt x="2524" y="1572"/>
                  </a:lnTo>
                  <a:cubicBezTo>
                    <a:pt x="2465" y="1644"/>
                    <a:pt x="2382" y="1715"/>
                    <a:pt x="2310" y="1775"/>
                  </a:cubicBezTo>
                  <a:cubicBezTo>
                    <a:pt x="2227" y="1822"/>
                    <a:pt x="2155" y="1858"/>
                    <a:pt x="2072" y="1894"/>
                  </a:cubicBezTo>
                  <a:cubicBezTo>
                    <a:pt x="1989" y="1918"/>
                    <a:pt x="1893" y="1930"/>
                    <a:pt x="1810" y="1941"/>
                  </a:cubicBezTo>
                  <a:cubicBezTo>
                    <a:pt x="1782" y="1945"/>
                    <a:pt x="1754" y="1946"/>
                    <a:pt x="1726" y="1946"/>
                  </a:cubicBezTo>
                  <a:cubicBezTo>
                    <a:pt x="1659" y="1946"/>
                    <a:pt x="1592" y="1938"/>
                    <a:pt x="1524" y="1930"/>
                  </a:cubicBezTo>
                  <a:cubicBezTo>
                    <a:pt x="1393" y="1894"/>
                    <a:pt x="1274" y="1858"/>
                    <a:pt x="1155" y="1799"/>
                  </a:cubicBezTo>
                  <a:cubicBezTo>
                    <a:pt x="989" y="1715"/>
                    <a:pt x="846" y="1608"/>
                    <a:pt x="703" y="1501"/>
                  </a:cubicBezTo>
                  <a:lnTo>
                    <a:pt x="691" y="1489"/>
                  </a:lnTo>
                  <a:cubicBezTo>
                    <a:pt x="488" y="1310"/>
                    <a:pt x="322" y="1120"/>
                    <a:pt x="167" y="906"/>
                  </a:cubicBezTo>
                  <a:cubicBezTo>
                    <a:pt x="155" y="882"/>
                    <a:pt x="131" y="870"/>
                    <a:pt x="107" y="870"/>
                  </a:cubicBezTo>
                  <a:cubicBezTo>
                    <a:pt x="72" y="870"/>
                    <a:pt x="48" y="882"/>
                    <a:pt x="36" y="894"/>
                  </a:cubicBezTo>
                  <a:cubicBezTo>
                    <a:pt x="12" y="917"/>
                    <a:pt x="0" y="941"/>
                    <a:pt x="0" y="965"/>
                  </a:cubicBezTo>
                  <a:cubicBezTo>
                    <a:pt x="0" y="989"/>
                    <a:pt x="0" y="1013"/>
                    <a:pt x="24" y="1037"/>
                  </a:cubicBezTo>
                  <a:cubicBezTo>
                    <a:pt x="167" y="1239"/>
                    <a:pt x="334" y="1429"/>
                    <a:pt x="512" y="1596"/>
                  </a:cubicBezTo>
                  <a:cubicBezTo>
                    <a:pt x="667" y="1739"/>
                    <a:pt x="834" y="1858"/>
                    <a:pt x="1024" y="1965"/>
                  </a:cubicBezTo>
                  <a:cubicBezTo>
                    <a:pt x="1179" y="2049"/>
                    <a:pt x="1358" y="2108"/>
                    <a:pt x="1536" y="2132"/>
                  </a:cubicBezTo>
                  <a:cubicBezTo>
                    <a:pt x="1611" y="2143"/>
                    <a:pt x="1684" y="2149"/>
                    <a:pt x="1755" y="2149"/>
                  </a:cubicBezTo>
                  <a:cubicBezTo>
                    <a:pt x="1842" y="2149"/>
                    <a:pt x="1927" y="2140"/>
                    <a:pt x="2012" y="2120"/>
                  </a:cubicBezTo>
                  <a:cubicBezTo>
                    <a:pt x="2179" y="2072"/>
                    <a:pt x="2334" y="2001"/>
                    <a:pt x="2465" y="1906"/>
                  </a:cubicBezTo>
                  <a:cubicBezTo>
                    <a:pt x="2596" y="1799"/>
                    <a:pt x="2715" y="1668"/>
                    <a:pt x="2810" y="1525"/>
                  </a:cubicBezTo>
                  <a:cubicBezTo>
                    <a:pt x="2917" y="1358"/>
                    <a:pt x="3013" y="1168"/>
                    <a:pt x="3072" y="977"/>
                  </a:cubicBezTo>
                  <a:cubicBezTo>
                    <a:pt x="3144" y="751"/>
                    <a:pt x="3191" y="513"/>
                    <a:pt x="3215" y="275"/>
                  </a:cubicBezTo>
                  <a:cubicBezTo>
                    <a:pt x="3215" y="215"/>
                    <a:pt x="3227" y="155"/>
                    <a:pt x="3227" y="108"/>
                  </a:cubicBezTo>
                  <a:cubicBezTo>
                    <a:pt x="3239" y="48"/>
                    <a:pt x="3191" y="1"/>
                    <a:pt x="31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57"/>
            <p:cNvSpPr/>
            <p:nvPr/>
          </p:nvSpPr>
          <p:spPr>
            <a:xfrm>
              <a:off x="1088968" y="3432092"/>
              <a:ext cx="997043" cy="281841"/>
            </a:xfrm>
            <a:custGeom>
              <a:avLst/>
              <a:gdLst/>
              <a:ahLst/>
              <a:cxnLst/>
              <a:rect l="l" t="t" r="r" b="b"/>
              <a:pathLst>
                <a:path w="11926" h="3371" extrusionOk="0">
                  <a:moveTo>
                    <a:pt x="107" y="0"/>
                  </a:moveTo>
                  <a:cubicBezTo>
                    <a:pt x="84" y="0"/>
                    <a:pt x="60" y="12"/>
                    <a:pt x="36" y="24"/>
                  </a:cubicBezTo>
                  <a:cubicBezTo>
                    <a:pt x="0" y="72"/>
                    <a:pt x="0" y="131"/>
                    <a:pt x="36" y="167"/>
                  </a:cubicBezTo>
                  <a:cubicBezTo>
                    <a:pt x="762" y="1072"/>
                    <a:pt x="1655" y="1822"/>
                    <a:pt x="2667" y="2382"/>
                  </a:cubicBezTo>
                  <a:cubicBezTo>
                    <a:pt x="3155" y="2644"/>
                    <a:pt x="3667" y="2858"/>
                    <a:pt x="4191" y="3025"/>
                  </a:cubicBezTo>
                  <a:cubicBezTo>
                    <a:pt x="4715" y="3179"/>
                    <a:pt x="5251" y="3287"/>
                    <a:pt x="5787" y="3334"/>
                  </a:cubicBezTo>
                  <a:cubicBezTo>
                    <a:pt x="6039" y="3359"/>
                    <a:pt x="6291" y="3371"/>
                    <a:pt x="6544" y="3371"/>
                  </a:cubicBezTo>
                  <a:cubicBezTo>
                    <a:pt x="7400" y="3371"/>
                    <a:pt x="8252" y="3232"/>
                    <a:pt x="9061" y="2965"/>
                  </a:cubicBezTo>
                  <a:cubicBezTo>
                    <a:pt x="9537" y="2810"/>
                    <a:pt x="9990" y="2620"/>
                    <a:pt x="10430" y="2394"/>
                  </a:cubicBezTo>
                  <a:cubicBezTo>
                    <a:pt x="10644" y="2286"/>
                    <a:pt x="10871" y="2155"/>
                    <a:pt x="11085" y="2024"/>
                  </a:cubicBezTo>
                  <a:cubicBezTo>
                    <a:pt x="11204" y="1953"/>
                    <a:pt x="11323" y="1870"/>
                    <a:pt x="11430" y="1798"/>
                  </a:cubicBezTo>
                  <a:cubicBezTo>
                    <a:pt x="11573" y="1703"/>
                    <a:pt x="11692" y="1608"/>
                    <a:pt x="11835" y="1513"/>
                  </a:cubicBezTo>
                  <a:cubicBezTo>
                    <a:pt x="11926" y="1452"/>
                    <a:pt x="11872" y="1332"/>
                    <a:pt x="11781" y="1332"/>
                  </a:cubicBezTo>
                  <a:cubicBezTo>
                    <a:pt x="11764" y="1332"/>
                    <a:pt x="11746" y="1337"/>
                    <a:pt x="11728" y="1346"/>
                  </a:cubicBezTo>
                  <a:cubicBezTo>
                    <a:pt x="11561" y="1465"/>
                    <a:pt x="11395" y="1584"/>
                    <a:pt x="11216" y="1703"/>
                  </a:cubicBezTo>
                  <a:cubicBezTo>
                    <a:pt x="11073" y="1798"/>
                    <a:pt x="10930" y="1894"/>
                    <a:pt x="10775" y="1977"/>
                  </a:cubicBezTo>
                  <a:cubicBezTo>
                    <a:pt x="10490" y="2144"/>
                    <a:pt x="10192" y="2298"/>
                    <a:pt x="9894" y="2429"/>
                  </a:cubicBezTo>
                  <a:cubicBezTo>
                    <a:pt x="9228" y="2727"/>
                    <a:pt x="8525" y="2941"/>
                    <a:pt x="7811" y="3060"/>
                  </a:cubicBezTo>
                  <a:cubicBezTo>
                    <a:pt x="7379" y="3135"/>
                    <a:pt x="6938" y="3172"/>
                    <a:pt x="6497" y="3172"/>
                  </a:cubicBezTo>
                  <a:cubicBezTo>
                    <a:pt x="6232" y="3172"/>
                    <a:pt x="5967" y="3159"/>
                    <a:pt x="5703" y="3132"/>
                  </a:cubicBezTo>
                  <a:cubicBezTo>
                    <a:pt x="5013" y="3060"/>
                    <a:pt x="4334" y="2894"/>
                    <a:pt x="3679" y="2644"/>
                  </a:cubicBezTo>
                  <a:cubicBezTo>
                    <a:pt x="3013" y="2382"/>
                    <a:pt x="2381" y="2024"/>
                    <a:pt x="1810" y="1608"/>
                  </a:cubicBezTo>
                  <a:cubicBezTo>
                    <a:pt x="1203" y="1143"/>
                    <a:pt x="655" y="620"/>
                    <a:pt x="167" y="24"/>
                  </a:cubicBezTo>
                  <a:cubicBezTo>
                    <a:pt x="155" y="12"/>
                    <a:pt x="131" y="0"/>
                    <a:pt x="1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57"/>
            <p:cNvSpPr/>
            <p:nvPr/>
          </p:nvSpPr>
          <p:spPr>
            <a:xfrm>
              <a:off x="1101926" y="2398798"/>
              <a:ext cx="468843" cy="941838"/>
            </a:xfrm>
            <a:custGeom>
              <a:avLst/>
              <a:gdLst/>
              <a:ahLst/>
              <a:cxnLst/>
              <a:rect l="l" t="t" r="r" b="b"/>
              <a:pathLst>
                <a:path w="5608" h="11265" extrusionOk="0">
                  <a:moveTo>
                    <a:pt x="4108" y="1"/>
                  </a:moveTo>
                  <a:cubicBezTo>
                    <a:pt x="4048" y="25"/>
                    <a:pt x="3977" y="48"/>
                    <a:pt x="3917" y="84"/>
                  </a:cubicBezTo>
                  <a:lnTo>
                    <a:pt x="3834" y="120"/>
                  </a:lnTo>
                  <a:lnTo>
                    <a:pt x="3798" y="144"/>
                  </a:lnTo>
                  <a:cubicBezTo>
                    <a:pt x="3703" y="203"/>
                    <a:pt x="3620" y="263"/>
                    <a:pt x="3536" y="334"/>
                  </a:cubicBezTo>
                  <a:cubicBezTo>
                    <a:pt x="3369" y="477"/>
                    <a:pt x="3227" y="632"/>
                    <a:pt x="3096" y="822"/>
                  </a:cubicBezTo>
                  <a:cubicBezTo>
                    <a:pt x="2834" y="1215"/>
                    <a:pt x="2619" y="1632"/>
                    <a:pt x="2453" y="2084"/>
                  </a:cubicBezTo>
                  <a:cubicBezTo>
                    <a:pt x="2357" y="2322"/>
                    <a:pt x="2262" y="2573"/>
                    <a:pt x="2179" y="2823"/>
                  </a:cubicBezTo>
                  <a:lnTo>
                    <a:pt x="2179" y="2834"/>
                  </a:lnTo>
                  <a:cubicBezTo>
                    <a:pt x="2119" y="2977"/>
                    <a:pt x="2072" y="3144"/>
                    <a:pt x="2012" y="3287"/>
                  </a:cubicBezTo>
                  <a:lnTo>
                    <a:pt x="1965" y="3430"/>
                  </a:lnTo>
                  <a:lnTo>
                    <a:pt x="1869" y="3680"/>
                  </a:lnTo>
                  <a:cubicBezTo>
                    <a:pt x="1810" y="3835"/>
                    <a:pt x="1750" y="4001"/>
                    <a:pt x="1703" y="4156"/>
                  </a:cubicBezTo>
                  <a:cubicBezTo>
                    <a:pt x="1584" y="4501"/>
                    <a:pt x="1488" y="4835"/>
                    <a:pt x="1405" y="5132"/>
                  </a:cubicBezTo>
                  <a:lnTo>
                    <a:pt x="1322" y="5394"/>
                  </a:lnTo>
                  <a:lnTo>
                    <a:pt x="1322" y="5406"/>
                  </a:lnTo>
                  <a:cubicBezTo>
                    <a:pt x="1095" y="6192"/>
                    <a:pt x="833" y="6978"/>
                    <a:pt x="536" y="7740"/>
                  </a:cubicBezTo>
                  <a:cubicBezTo>
                    <a:pt x="476" y="7895"/>
                    <a:pt x="417" y="8026"/>
                    <a:pt x="333" y="8192"/>
                  </a:cubicBezTo>
                  <a:cubicBezTo>
                    <a:pt x="274" y="8311"/>
                    <a:pt x="214" y="8442"/>
                    <a:pt x="167" y="8561"/>
                  </a:cubicBezTo>
                  <a:cubicBezTo>
                    <a:pt x="83" y="8764"/>
                    <a:pt x="24" y="8978"/>
                    <a:pt x="0" y="9204"/>
                  </a:cubicBezTo>
                  <a:cubicBezTo>
                    <a:pt x="0" y="9311"/>
                    <a:pt x="12" y="9407"/>
                    <a:pt x="24" y="9502"/>
                  </a:cubicBezTo>
                  <a:cubicBezTo>
                    <a:pt x="48" y="9609"/>
                    <a:pt x="83" y="9704"/>
                    <a:pt x="143" y="9800"/>
                  </a:cubicBezTo>
                  <a:cubicBezTo>
                    <a:pt x="191" y="9907"/>
                    <a:pt x="262" y="10002"/>
                    <a:pt x="345" y="10085"/>
                  </a:cubicBezTo>
                  <a:cubicBezTo>
                    <a:pt x="441" y="10192"/>
                    <a:pt x="548" y="10288"/>
                    <a:pt x="667" y="10371"/>
                  </a:cubicBezTo>
                  <a:cubicBezTo>
                    <a:pt x="893" y="10550"/>
                    <a:pt x="1131" y="10681"/>
                    <a:pt x="1393" y="10800"/>
                  </a:cubicBezTo>
                  <a:cubicBezTo>
                    <a:pt x="1667" y="10919"/>
                    <a:pt x="1941" y="11014"/>
                    <a:pt x="2226" y="11085"/>
                  </a:cubicBezTo>
                  <a:cubicBezTo>
                    <a:pt x="2512" y="11157"/>
                    <a:pt x="2798" y="11205"/>
                    <a:pt x="3096" y="11228"/>
                  </a:cubicBezTo>
                  <a:cubicBezTo>
                    <a:pt x="3227" y="11240"/>
                    <a:pt x="3358" y="11252"/>
                    <a:pt x="3512" y="11264"/>
                  </a:cubicBezTo>
                  <a:lnTo>
                    <a:pt x="3715" y="11264"/>
                  </a:lnTo>
                  <a:cubicBezTo>
                    <a:pt x="3822" y="11264"/>
                    <a:pt x="3929" y="11252"/>
                    <a:pt x="4036" y="11240"/>
                  </a:cubicBezTo>
                  <a:cubicBezTo>
                    <a:pt x="4072" y="11240"/>
                    <a:pt x="4096" y="11228"/>
                    <a:pt x="4108" y="11216"/>
                  </a:cubicBezTo>
                  <a:cubicBezTo>
                    <a:pt x="4131" y="11193"/>
                    <a:pt x="4143" y="11169"/>
                    <a:pt x="4143" y="11145"/>
                  </a:cubicBezTo>
                  <a:cubicBezTo>
                    <a:pt x="4489" y="10597"/>
                    <a:pt x="4763" y="10002"/>
                    <a:pt x="4965" y="9383"/>
                  </a:cubicBezTo>
                  <a:cubicBezTo>
                    <a:pt x="5048" y="9121"/>
                    <a:pt x="5120" y="8835"/>
                    <a:pt x="5203" y="8490"/>
                  </a:cubicBezTo>
                  <a:cubicBezTo>
                    <a:pt x="5263" y="8204"/>
                    <a:pt x="5322" y="7918"/>
                    <a:pt x="5370" y="7633"/>
                  </a:cubicBezTo>
                  <a:cubicBezTo>
                    <a:pt x="5572" y="6466"/>
                    <a:pt x="5608" y="5275"/>
                    <a:pt x="5501" y="4097"/>
                  </a:cubicBezTo>
                  <a:cubicBezTo>
                    <a:pt x="5394" y="2918"/>
                    <a:pt x="5072" y="1775"/>
                    <a:pt x="4548" y="715"/>
                  </a:cubicBezTo>
                  <a:cubicBezTo>
                    <a:pt x="4453" y="525"/>
                    <a:pt x="4334" y="322"/>
                    <a:pt x="4215" y="120"/>
                  </a:cubicBezTo>
                  <a:cubicBezTo>
                    <a:pt x="4191" y="96"/>
                    <a:pt x="4167" y="72"/>
                    <a:pt x="4143" y="36"/>
                  </a:cubicBezTo>
                  <a:lnTo>
                    <a:pt x="41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57"/>
            <p:cNvSpPr/>
            <p:nvPr/>
          </p:nvSpPr>
          <p:spPr>
            <a:xfrm>
              <a:off x="1680213" y="2393865"/>
              <a:ext cx="409151" cy="878046"/>
            </a:xfrm>
            <a:custGeom>
              <a:avLst/>
              <a:gdLst/>
              <a:ahLst/>
              <a:cxnLst/>
              <a:rect l="l" t="t" r="r" b="b"/>
              <a:pathLst>
                <a:path w="4894" h="10502" extrusionOk="0">
                  <a:moveTo>
                    <a:pt x="108" y="0"/>
                  </a:moveTo>
                  <a:cubicBezTo>
                    <a:pt x="84" y="0"/>
                    <a:pt x="72" y="0"/>
                    <a:pt x="60" y="12"/>
                  </a:cubicBezTo>
                  <a:cubicBezTo>
                    <a:pt x="36" y="24"/>
                    <a:pt x="12" y="48"/>
                    <a:pt x="12" y="72"/>
                  </a:cubicBezTo>
                  <a:cubicBezTo>
                    <a:pt x="1" y="95"/>
                    <a:pt x="1" y="131"/>
                    <a:pt x="12" y="155"/>
                  </a:cubicBezTo>
                  <a:cubicBezTo>
                    <a:pt x="108" y="357"/>
                    <a:pt x="203" y="584"/>
                    <a:pt x="298" y="810"/>
                  </a:cubicBezTo>
                  <a:lnTo>
                    <a:pt x="298" y="786"/>
                  </a:lnTo>
                  <a:cubicBezTo>
                    <a:pt x="786" y="1965"/>
                    <a:pt x="1203" y="3167"/>
                    <a:pt x="1536" y="4406"/>
                  </a:cubicBezTo>
                  <a:cubicBezTo>
                    <a:pt x="1870" y="5632"/>
                    <a:pt x="2120" y="6894"/>
                    <a:pt x="2310" y="8156"/>
                  </a:cubicBezTo>
                  <a:lnTo>
                    <a:pt x="2334" y="8287"/>
                  </a:lnTo>
                  <a:cubicBezTo>
                    <a:pt x="2346" y="8430"/>
                    <a:pt x="2358" y="8585"/>
                    <a:pt x="2370" y="8739"/>
                  </a:cubicBezTo>
                  <a:lnTo>
                    <a:pt x="2370" y="8799"/>
                  </a:lnTo>
                  <a:cubicBezTo>
                    <a:pt x="2370" y="8978"/>
                    <a:pt x="2394" y="9168"/>
                    <a:pt x="2418" y="9370"/>
                  </a:cubicBezTo>
                  <a:cubicBezTo>
                    <a:pt x="2429" y="9549"/>
                    <a:pt x="2477" y="9728"/>
                    <a:pt x="2537" y="9906"/>
                  </a:cubicBezTo>
                  <a:cubicBezTo>
                    <a:pt x="2596" y="10073"/>
                    <a:pt x="2691" y="10216"/>
                    <a:pt x="2822" y="10323"/>
                  </a:cubicBezTo>
                  <a:cubicBezTo>
                    <a:pt x="2929" y="10406"/>
                    <a:pt x="3060" y="10466"/>
                    <a:pt x="3191" y="10490"/>
                  </a:cubicBezTo>
                  <a:cubicBezTo>
                    <a:pt x="3251" y="10502"/>
                    <a:pt x="3322" y="10502"/>
                    <a:pt x="3382" y="10502"/>
                  </a:cubicBezTo>
                  <a:cubicBezTo>
                    <a:pt x="3501" y="10502"/>
                    <a:pt x="3632" y="10490"/>
                    <a:pt x="3739" y="10454"/>
                  </a:cubicBezTo>
                  <a:cubicBezTo>
                    <a:pt x="3942" y="10394"/>
                    <a:pt x="4144" y="10311"/>
                    <a:pt x="4311" y="10192"/>
                  </a:cubicBezTo>
                  <a:cubicBezTo>
                    <a:pt x="4489" y="10073"/>
                    <a:pt x="4644" y="9942"/>
                    <a:pt x="4775" y="9787"/>
                  </a:cubicBezTo>
                  <a:cubicBezTo>
                    <a:pt x="4787" y="9763"/>
                    <a:pt x="4799" y="9751"/>
                    <a:pt x="4799" y="9728"/>
                  </a:cubicBezTo>
                  <a:cubicBezTo>
                    <a:pt x="4846" y="9716"/>
                    <a:pt x="4882" y="9668"/>
                    <a:pt x="4882" y="9632"/>
                  </a:cubicBezTo>
                  <a:cubicBezTo>
                    <a:pt x="4894" y="9299"/>
                    <a:pt x="4870" y="8978"/>
                    <a:pt x="4811" y="8668"/>
                  </a:cubicBezTo>
                  <a:cubicBezTo>
                    <a:pt x="4799" y="8513"/>
                    <a:pt x="4763" y="8370"/>
                    <a:pt x="4739" y="8227"/>
                  </a:cubicBezTo>
                  <a:lnTo>
                    <a:pt x="4739" y="8192"/>
                  </a:lnTo>
                  <a:cubicBezTo>
                    <a:pt x="4704" y="8025"/>
                    <a:pt x="4680" y="7870"/>
                    <a:pt x="4644" y="7727"/>
                  </a:cubicBezTo>
                  <a:cubicBezTo>
                    <a:pt x="4513" y="7108"/>
                    <a:pt x="4346" y="6501"/>
                    <a:pt x="4132" y="5906"/>
                  </a:cubicBezTo>
                  <a:cubicBezTo>
                    <a:pt x="3942" y="5334"/>
                    <a:pt x="3715" y="4751"/>
                    <a:pt x="3453" y="4132"/>
                  </a:cubicBezTo>
                  <a:cubicBezTo>
                    <a:pt x="3287" y="3751"/>
                    <a:pt x="3120" y="3405"/>
                    <a:pt x="2953" y="3072"/>
                  </a:cubicBezTo>
                  <a:cubicBezTo>
                    <a:pt x="2751" y="2655"/>
                    <a:pt x="2548" y="2286"/>
                    <a:pt x="2334" y="1941"/>
                  </a:cubicBezTo>
                  <a:cubicBezTo>
                    <a:pt x="2096" y="1572"/>
                    <a:pt x="1834" y="1215"/>
                    <a:pt x="1536" y="881"/>
                  </a:cubicBezTo>
                  <a:cubicBezTo>
                    <a:pt x="1346" y="655"/>
                    <a:pt x="1120" y="465"/>
                    <a:pt x="882" y="298"/>
                  </a:cubicBezTo>
                  <a:cubicBezTo>
                    <a:pt x="667" y="143"/>
                    <a:pt x="429" y="48"/>
                    <a:pt x="1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57"/>
            <p:cNvSpPr/>
            <p:nvPr/>
          </p:nvSpPr>
          <p:spPr>
            <a:xfrm>
              <a:off x="1100923" y="2450550"/>
              <a:ext cx="305651" cy="891005"/>
            </a:xfrm>
            <a:custGeom>
              <a:avLst/>
              <a:gdLst/>
              <a:ahLst/>
              <a:cxnLst/>
              <a:rect l="l" t="t" r="r" b="b"/>
              <a:pathLst>
                <a:path w="3656" h="10657" extrusionOk="0">
                  <a:moveTo>
                    <a:pt x="3262" y="1"/>
                  </a:moveTo>
                  <a:cubicBezTo>
                    <a:pt x="3215" y="60"/>
                    <a:pt x="3179" y="120"/>
                    <a:pt x="3131" y="179"/>
                  </a:cubicBezTo>
                  <a:lnTo>
                    <a:pt x="3108" y="203"/>
                  </a:lnTo>
                  <a:cubicBezTo>
                    <a:pt x="2846" y="596"/>
                    <a:pt x="2631" y="1013"/>
                    <a:pt x="2465" y="1465"/>
                  </a:cubicBezTo>
                  <a:cubicBezTo>
                    <a:pt x="2358" y="1703"/>
                    <a:pt x="2274" y="1954"/>
                    <a:pt x="2191" y="2180"/>
                  </a:cubicBezTo>
                  <a:lnTo>
                    <a:pt x="2191" y="2204"/>
                  </a:lnTo>
                  <a:lnTo>
                    <a:pt x="2191" y="2215"/>
                  </a:lnTo>
                  <a:lnTo>
                    <a:pt x="2167" y="2275"/>
                  </a:lnTo>
                  <a:cubicBezTo>
                    <a:pt x="2119" y="2406"/>
                    <a:pt x="2072" y="2537"/>
                    <a:pt x="2024" y="2668"/>
                  </a:cubicBezTo>
                  <a:lnTo>
                    <a:pt x="1965" y="2811"/>
                  </a:lnTo>
                  <a:cubicBezTo>
                    <a:pt x="1941" y="2894"/>
                    <a:pt x="1905" y="2977"/>
                    <a:pt x="1869" y="3061"/>
                  </a:cubicBezTo>
                  <a:cubicBezTo>
                    <a:pt x="1822" y="3216"/>
                    <a:pt x="1762" y="3358"/>
                    <a:pt x="1703" y="3537"/>
                  </a:cubicBezTo>
                  <a:cubicBezTo>
                    <a:pt x="1596" y="3870"/>
                    <a:pt x="1488" y="4216"/>
                    <a:pt x="1405" y="4513"/>
                  </a:cubicBezTo>
                  <a:lnTo>
                    <a:pt x="1334" y="4775"/>
                  </a:lnTo>
                  <a:lnTo>
                    <a:pt x="1334" y="4787"/>
                  </a:lnTo>
                  <a:cubicBezTo>
                    <a:pt x="1107" y="5573"/>
                    <a:pt x="845" y="6359"/>
                    <a:pt x="548" y="7121"/>
                  </a:cubicBezTo>
                  <a:cubicBezTo>
                    <a:pt x="488" y="7264"/>
                    <a:pt x="417" y="7395"/>
                    <a:pt x="345" y="7573"/>
                  </a:cubicBezTo>
                  <a:cubicBezTo>
                    <a:pt x="274" y="7692"/>
                    <a:pt x="226" y="7811"/>
                    <a:pt x="179" y="7942"/>
                  </a:cubicBezTo>
                  <a:cubicBezTo>
                    <a:pt x="83" y="8145"/>
                    <a:pt x="36" y="8359"/>
                    <a:pt x="12" y="8585"/>
                  </a:cubicBezTo>
                  <a:cubicBezTo>
                    <a:pt x="0" y="8692"/>
                    <a:pt x="12" y="8800"/>
                    <a:pt x="36" y="8895"/>
                  </a:cubicBezTo>
                  <a:cubicBezTo>
                    <a:pt x="60" y="9002"/>
                    <a:pt x="95" y="9097"/>
                    <a:pt x="143" y="9192"/>
                  </a:cubicBezTo>
                  <a:cubicBezTo>
                    <a:pt x="203" y="9300"/>
                    <a:pt x="274" y="9395"/>
                    <a:pt x="357" y="9478"/>
                  </a:cubicBezTo>
                  <a:cubicBezTo>
                    <a:pt x="453" y="9585"/>
                    <a:pt x="560" y="9681"/>
                    <a:pt x="667" y="9764"/>
                  </a:cubicBezTo>
                  <a:cubicBezTo>
                    <a:pt x="893" y="9931"/>
                    <a:pt x="1143" y="10074"/>
                    <a:pt x="1405" y="10193"/>
                  </a:cubicBezTo>
                  <a:cubicBezTo>
                    <a:pt x="1679" y="10312"/>
                    <a:pt x="1953" y="10407"/>
                    <a:pt x="2238" y="10478"/>
                  </a:cubicBezTo>
                  <a:cubicBezTo>
                    <a:pt x="2524" y="10550"/>
                    <a:pt x="2810" y="10597"/>
                    <a:pt x="3108" y="10621"/>
                  </a:cubicBezTo>
                  <a:cubicBezTo>
                    <a:pt x="3239" y="10633"/>
                    <a:pt x="3370" y="10645"/>
                    <a:pt x="3512" y="10657"/>
                  </a:cubicBezTo>
                  <a:lnTo>
                    <a:pt x="3655" y="10657"/>
                  </a:lnTo>
                  <a:cubicBezTo>
                    <a:pt x="3620" y="10645"/>
                    <a:pt x="3596" y="10621"/>
                    <a:pt x="3572" y="10609"/>
                  </a:cubicBezTo>
                  <a:cubicBezTo>
                    <a:pt x="3453" y="10550"/>
                    <a:pt x="3334" y="10478"/>
                    <a:pt x="3227" y="10395"/>
                  </a:cubicBezTo>
                  <a:cubicBezTo>
                    <a:pt x="3131" y="10324"/>
                    <a:pt x="3036" y="10252"/>
                    <a:pt x="2953" y="10169"/>
                  </a:cubicBezTo>
                  <a:cubicBezTo>
                    <a:pt x="2881" y="10097"/>
                    <a:pt x="2810" y="10026"/>
                    <a:pt x="2750" y="9943"/>
                  </a:cubicBezTo>
                  <a:cubicBezTo>
                    <a:pt x="2619" y="9788"/>
                    <a:pt x="2524" y="9621"/>
                    <a:pt x="2453" y="9443"/>
                  </a:cubicBezTo>
                  <a:cubicBezTo>
                    <a:pt x="2417" y="9335"/>
                    <a:pt x="2381" y="9216"/>
                    <a:pt x="2358" y="9109"/>
                  </a:cubicBezTo>
                  <a:cubicBezTo>
                    <a:pt x="2322" y="9002"/>
                    <a:pt x="2310" y="8895"/>
                    <a:pt x="2298" y="8776"/>
                  </a:cubicBezTo>
                  <a:cubicBezTo>
                    <a:pt x="2274" y="8538"/>
                    <a:pt x="2286" y="8300"/>
                    <a:pt x="2310" y="8073"/>
                  </a:cubicBezTo>
                  <a:cubicBezTo>
                    <a:pt x="2381" y="7573"/>
                    <a:pt x="2500" y="7085"/>
                    <a:pt x="2667" y="6621"/>
                  </a:cubicBezTo>
                  <a:cubicBezTo>
                    <a:pt x="2739" y="6383"/>
                    <a:pt x="2822" y="6144"/>
                    <a:pt x="2905" y="5906"/>
                  </a:cubicBezTo>
                  <a:cubicBezTo>
                    <a:pt x="2989" y="5680"/>
                    <a:pt x="3072" y="5466"/>
                    <a:pt x="3143" y="5240"/>
                  </a:cubicBezTo>
                  <a:cubicBezTo>
                    <a:pt x="3322" y="4668"/>
                    <a:pt x="3453" y="4085"/>
                    <a:pt x="3536" y="3489"/>
                  </a:cubicBezTo>
                  <a:cubicBezTo>
                    <a:pt x="3632" y="2739"/>
                    <a:pt x="3643" y="1965"/>
                    <a:pt x="3548" y="1203"/>
                  </a:cubicBezTo>
                  <a:cubicBezTo>
                    <a:pt x="3512" y="941"/>
                    <a:pt x="3465" y="691"/>
                    <a:pt x="3393" y="430"/>
                  </a:cubicBezTo>
                  <a:cubicBezTo>
                    <a:pt x="3358" y="287"/>
                    <a:pt x="3322" y="132"/>
                    <a:pt x="32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57"/>
            <p:cNvSpPr/>
            <p:nvPr/>
          </p:nvSpPr>
          <p:spPr>
            <a:xfrm>
              <a:off x="1680213" y="2395872"/>
              <a:ext cx="320616" cy="877043"/>
            </a:xfrm>
            <a:custGeom>
              <a:avLst/>
              <a:gdLst/>
              <a:ahLst/>
              <a:cxnLst/>
              <a:rect l="l" t="t" r="r" b="b"/>
              <a:pathLst>
                <a:path w="3835" h="10490" extrusionOk="0">
                  <a:moveTo>
                    <a:pt x="24" y="0"/>
                  </a:moveTo>
                  <a:cubicBezTo>
                    <a:pt x="12" y="12"/>
                    <a:pt x="12" y="24"/>
                    <a:pt x="12" y="36"/>
                  </a:cubicBezTo>
                  <a:lnTo>
                    <a:pt x="12" y="60"/>
                  </a:lnTo>
                  <a:cubicBezTo>
                    <a:pt x="1" y="83"/>
                    <a:pt x="1" y="107"/>
                    <a:pt x="12" y="131"/>
                  </a:cubicBezTo>
                  <a:cubicBezTo>
                    <a:pt x="108" y="333"/>
                    <a:pt x="203" y="560"/>
                    <a:pt x="298" y="786"/>
                  </a:cubicBezTo>
                  <a:lnTo>
                    <a:pt x="298" y="762"/>
                  </a:lnTo>
                  <a:cubicBezTo>
                    <a:pt x="786" y="1941"/>
                    <a:pt x="1191" y="3155"/>
                    <a:pt x="1525" y="4382"/>
                  </a:cubicBezTo>
                  <a:cubicBezTo>
                    <a:pt x="1858" y="5620"/>
                    <a:pt x="2120" y="6870"/>
                    <a:pt x="2310" y="8132"/>
                  </a:cubicBezTo>
                  <a:cubicBezTo>
                    <a:pt x="2310" y="8180"/>
                    <a:pt x="2322" y="8215"/>
                    <a:pt x="2322" y="8263"/>
                  </a:cubicBezTo>
                  <a:cubicBezTo>
                    <a:pt x="2346" y="8418"/>
                    <a:pt x="2346" y="8573"/>
                    <a:pt x="2358" y="8727"/>
                  </a:cubicBezTo>
                  <a:lnTo>
                    <a:pt x="2358" y="8775"/>
                  </a:lnTo>
                  <a:cubicBezTo>
                    <a:pt x="2370" y="8942"/>
                    <a:pt x="2382" y="9144"/>
                    <a:pt x="2406" y="9346"/>
                  </a:cubicBezTo>
                  <a:cubicBezTo>
                    <a:pt x="2429" y="9525"/>
                    <a:pt x="2477" y="9716"/>
                    <a:pt x="2537" y="9882"/>
                  </a:cubicBezTo>
                  <a:cubicBezTo>
                    <a:pt x="2596" y="10049"/>
                    <a:pt x="2691" y="10192"/>
                    <a:pt x="2822" y="10299"/>
                  </a:cubicBezTo>
                  <a:cubicBezTo>
                    <a:pt x="2929" y="10382"/>
                    <a:pt x="3049" y="10442"/>
                    <a:pt x="3180" y="10466"/>
                  </a:cubicBezTo>
                  <a:cubicBezTo>
                    <a:pt x="3251" y="10478"/>
                    <a:pt x="3310" y="10489"/>
                    <a:pt x="3382" y="10489"/>
                  </a:cubicBezTo>
                  <a:cubicBezTo>
                    <a:pt x="3501" y="10489"/>
                    <a:pt x="3620" y="10466"/>
                    <a:pt x="3739" y="10430"/>
                  </a:cubicBezTo>
                  <a:cubicBezTo>
                    <a:pt x="3775" y="10430"/>
                    <a:pt x="3799" y="10418"/>
                    <a:pt x="3834" y="10406"/>
                  </a:cubicBezTo>
                  <a:cubicBezTo>
                    <a:pt x="3715" y="10251"/>
                    <a:pt x="3596" y="10085"/>
                    <a:pt x="3501" y="9918"/>
                  </a:cubicBezTo>
                  <a:cubicBezTo>
                    <a:pt x="3370" y="9704"/>
                    <a:pt x="3263" y="9465"/>
                    <a:pt x="3168" y="9227"/>
                  </a:cubicBezTo>
                  <a:cubicBezTo>
                    <a:pt x="3072" y="8989"/>
                    <a:pt x="2989" y="8751"/>
                    <a:pt x="2918" y="8501"/>
                  </a:cubicBezTo>
                  <a:cubicBezTo>
                    <a:pt x="2775" y="7989"/>
                    <a:pt x="2679" y="7465"/>
                    <a:pt x="2584" y="6941"/>
                  </a:cubicBezTo>
                  <a:cubicBezTo>
                    <a:pt x="2537" y="6668"/>
                    <a:pt x="2489" y="6394"/>
                    <a:pt x="2441" y="6120"/>
                  </a:cubicBezTo>
                  <a:cubicBezTo>
                    <a:pt x="2418" y="5977"/>
                    <a:pt x="2382" y="5846"/>
                    <a:pt x="2358" y="5703"/>
                  </a:cubicBezTo>
                  <a:cubicBezTo>
                    <a:pt x="2334" y="5572"/>
                    <a:pt x="2298" y="5441"/>
                    <a:pt x="2263" y="5310"/>
                  </a:cubicBezTo>
                  <a:cubicBezTo>
                    <a:pt x="2144" y="4763"/>
                    <a:pt x="2013" y="4227"/>
                    <a:pt x="1858" y="3691"/>
                  </a:cubicBezTo>
                  <a:cubicBezTo>
                    <a:pt x="1715" y="3143"/>
                    <a:pt x="1525" y="2596"/>
                    <a:pt x="1310" y="2060"/>
                  </a:cubicBezTo>
                  <a:cubicBezTo>
                    <a:pt x="1072" y="1488"/>
                    <a:pt x="774" y="964"/>
                    <a:pt x="417" y="476"/>
                  </a:cubicBezTo>
                  <a:cubicBezTo>
                    <a:pt x="286" y="310"/>
                    <a:pt x="167" y="167"/>
                    <a:pt x="24" y="24"/>
                  </a:cubicBezTo>
                  <a:cubicBezTo>
                    <a:pt x="24" y="12"/>
                    <a:pt x="24" y="12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57"/>
            <p:cNvSpPr/>
            <p:nvPr/>
          </p:nvSpPr>
          <p:spPr>
            <a:xfrm>
              <a:off x="1365027" y="2409750"/>
              <a:ext cx="68387" cy="22072"/>
            </a:xfrm>
            <a:custGeom>
              <a:avLst/>
              <a:gdLst/>
              <a:ahLst/>
              <a:cxnLst/>
              <a:rect l="l" t="t" r="r" b="b"/>
              <a:pathLst>
                <a:path w="818" h="264" extrusionOk="0">
                  <a:moveTo>
                    <a:pt x="675" y="1"/>
                  </a:moveTo>
                  <a:lnTo>
                    <a:pt x="675" y="13"/>
                  </a:lnTo>
                  <a:cubicBezTo>
                    <a:pt x="484" y="25"/>
                    <a:pt x="306" y="48"/>
                    <a:pt x="127" y="60"/>
                  </a:cubicBezTo>
                  <a:cubicBezTo>
                    <a:pt x="0" y="83"/>
                    <a:pt x="8" y="263"/>
                    <a:pt x="138" y="263"/>
                  </a:cubicBezTo>
                  <a:cubicBezTo>
                    <a:pt x="143" y="263"/>
                    <a:pt x="147" y="263"/>
                    <a:pt x="151" y="263"/>
                  </a:cubicBezTo>
                  <a:cubicBezTo>
                    <a:pt x="330" y="239"/>
                    <a:pt x="508" y="227"/>
                    <a:pt x="687" y="203"/>
                  </a:cubicBezTo>
                  <a:cubicBezTo>
                    <a:pt x="818" y="203"/>
                    <a:pt x="818" y="1"/>
                    <a:pt x="675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57"/>
            <p:cNvSpPr/>
            <p:nvPr/>
          </p:nvSpPr>
          <p:spPr>
            <a:xfrm>
              <a:off x="1369625" y="2406824"/>
              <a:ext cx="72734" cy="19982"/>
            </a:xfrm>
            <a:custGeom>
              <a:avLst/>
              <a:gdLst/>
              <a:ahLst/>
              <a:cxnLst/>
              <a:rect l="l" t="t" r="r" b="b"/>
              <a:pathLst>
                <a:path w="870" h="239" extrusionOk="0">
                  <a:moveTo>
                    <a:pt x="763" y="0"/>
                  </a:moveTo>
                  <a:cubicBezTo>
                    <a:pt x="537" y="0"/>
                    <a:pt x="310" y="24"/>
                    <a:pt x="96" y="36"/>
                  </a:cubicBezTo>
                  <a:cubicBezTo>
                    <a:pt x="37" y="48"/>
                    <a:pt x="1" y="95"/>
                    <a:pt x="1" y="143"/>
                  </a:cubicBezTo>
                  <a:cubicBezTo>
                    <a:pt x="13" y="202"/>
                    <a:pt x="60" y="238"/>
                    <a:pt x="120" y="238"/>
                  </a:cubicBezTo>
                  <a:cubicBezTo>
                    <a:pt x="334" y="214"/>
                    <a:pt x="560" y="202"/>
                    <a:pt x="775" y="202"/>
                  </a:cubicBezTo>
                  <a:cubicBezTo>
                    <a:pt x="834" y="202"/>
                    <a:pt x="870" y="155"/>
                    <a:pt x="870" y="95"/>
                  </a:cubicBezTo>
                  <a:cubicBezTo>
                    <a:pt x="870" y="71"/>
                    <a:pt x="858" y="48"/>
                    <a:pt x="834" y="24"/>
                  </a:cubicBezTo>
                  <a:cubicBezTo>
                    <a:pt x="810" y="12"/>
                    <a:pt x="787" y="0"/>
                    <a:pt x="763" y="0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57"/>
            <p:cNvSpPr/>
            <p:nvPr/>
          </p:nvSpPr>
          <p:spPr>
            <a:xfrm>
              <a:off x="1353741" y="2400804"/>
              <a:ext cx="85693" cy="19982"/>
            </a:xfrm>
            <a:custGeom>
              <a:avLst/>
              <a:gdLst/>
              <a:ahLst/>
              <a:cxnLst/>
              <a:rect l="l" t="t" r="r" b="b"/>
              <a:pathLst>
                <a:path w="1025" h="239" extrusionOk="0">
                  <a:moveTo>
                    <a:pt x="96" y="1"/>
                  </a:moveTo>
                  <a:cubicBezTo>
                    <a:pt x="84" y="1"/>
                    <a:pt x="60" y="12"/>
                    <a:pt x="36" y="24"/>
                  </a:cubicBezTo>
                  <a:cubicBezTo>
                    <a:pt x="12" y="36"/>
                    <a:pt x="0" y="60"/>
                    <a:pt x="0" y="84"/>
                  </a:cubicBezTo>
                  <a:cubicBezTo>
                    <a:pt x="0" y="108"/>
                    <a:pt x="0" y="143"/>
                    <a:pt x="12" y="167"/>
                  </a:cubicBezTo>
                  <a:cubicBezTo>
                    <a:pt x="36" y="179"/>
                    <a:pt x="60" y="191"/>
                    <a:pt x="84" y="203"/>
                  </a:cubicBezTo>
                  <a:cubicBezTo>
                    <a:pt x="357" y="215"/>
                    <a:pt x="631" y="215"/>
                    <a:pt x="893" y="239"/>
                  </a:cubicBezTo>
                  <a:cubicBezTo>
                    <a:pt x="929" y="239"/>
                    <a:pt x="953" y="227"/>
                    <a:pt x="977" y="215"/>
                  </a:cubicBezTo>
                  <a:cubicBezTo>
                    <a:pt x="1000" y="203"/>
                    <a:pt x="1012" y="179"/>
                    <a:pt x="1012" y="155"/>
                  </a:cubicBezTo>
                  <a:cubicBezTo>
                    <a:pt x="1024" y="96"/>
                    <a:pt x="989" y="48"/>
                    <a:pt x="929" y="36"/>
                  </a:cubicBezTo>
                  <a:cubicBezTo>
                    <a:pt x="655" y="12"/>
                    <a:pt x="381" y="12"/>
                    <a:pt x="107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57"/>
            <p:cNvSpPr/>
            <p:nvPr/>
          </p:nvSpPr>
          <p:spPr>
            <a:xfrm>
              <a:off x="1355747" y="2386842"/>
              <a:ext cx="77082" cy="25166"/>
            </a:xfrm>
            <a:custGeom>
              <a:avLst/>
              <a:gdLst/>
              <a:ahLst/>
              <a:cxnLst/>
              <a:rect l="l" t="t" r="r" b="b"/>
              <a:pathLst>
                <a:path w="922" h="301" extrusionOk="0">
                  <a:moveTo>
                    <a:pt x="119" y="1"/>
                  </a:moveTo>
                  <a:cubicBezTo>
                    <a:pt x="60" y="1"/>
                    <a:pt x="24" y="37"/>
                    <a:pt x="12" y="84"/>
                  </a:cubicBezTo>
                  <a:cubicBezTo>
                    <a:pt x="0" y="132"/>
                    <a:pt x="48" y="191"/>
                    <a:pt x="95" y="203"/>
                  </a:cubicBezTo>
                  <a:cubicBezTo>
                    <a:pt x="322" y="227"/>
                    <a:pt x="548" y="263"/>
                    <a:pt x="762" y="299"/>
                  </a:cubicBezTo>
                  <a:cubicBezTo>
                    <a:pt x="770" y="300"/>
                    <a:pt x="778" y="300"/>
                    <a:pt x="785" y="300"/>
                  </a:cubicBezTo>
                  <a:cubicBezTo>
                    <a:pt x="907" y="300"/>
                    <a:pt x="922" y="119"/>
                    <a:pt x="798" y="108"/>
                  </a:cubicBezTo>
                  <a:cubicBezTo>
                    <a:pt x="572" y="60"/>
                    <a:pt x="357" y="25"/>
                    <a:pt x="131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57"/>
            <p:cNvSpPr/>
            <p:nvPr/>
          </p:nvSpPr>
          <p:spPr>
            <a:xfrm>
              <a:off x="1393536" y="2392862"/>
              <a:ext cx="50830" cy="23159"/>
            </a:xfrm>
            <a:custGeom>
              <a:avLst/>
              <a:gdLst/>
              <a:ahLst/>
              <a:cxnLst/>
              <a:rect l="l" t="t" r="r" b="b"/>
              <a:pathLst>
                <a:path w="608" h="277" extrusionOk="0">
                  <a:moveTo>
                    <a:pt x="108" y="0"/>
                  </a:moveTo>
                  <a:cubicBezTo>
                    <a:pt x="60" y="0"/>
                    <a:pt x="12" y="24"/>
                    <a:pt x="12" y="72"/>
                  </a:cubicBezTo>
                  <a:cubicBezTo>
                    <a:pt x="1" y="131"/>
                    <a:pt x="36" y="179"/>
                    <a:pt x="84" y="191"/>
                  </a:cubicBezTo>
                  <a:cubicBezTo>
                    <a:pt x="215" y="215"/>
                    <a:pt x="346" y="250"/>
                    <a:pt x="477" y="274"/>
                  </a:cubicBezTo>
                  <a:cubicBezTo>
                    <a:pt x="485" y="276"/>
                    <a:pt x="492" y="276"/>
                    <a:pt x="500" y="276"/>
                  </a:cubicBezTo>
                  <a:cubicBezTo>
                    <a:pt x="548" y="276"/>
                    <a:pt x="586" y="244"/>
                    <a:pt x="596" y="203"/>
                  </a:cubicBezTo>
                  <a:cubicBezTo>
                    <a:pt x="608" y="143"/>
                    <a:pt x="572" y="96"/>
                    <a:pt x="513" y="84"/>
                  </a:cubicBezTo>
                  <a:cubicBezTo>
                    <a:pt x="382" y="48"/>
                    <a:pt x="251" y="24"/>
                    <a:pt x="120" y="0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57"/>
            <p:cNvSpPr/>
            <p:nvPr/>
          </p:nvSpPr>
          <p:spPr>
            <a:xfrm>
              <a:off x="1395543" y="2390855"/>
              <a:ext cx="48824" cy="24999"/>
            </a:xfrm>
            <a:custGeom>
              <a:avLst/>
              <a:gdLst/>
              <a:ahLst/>
              <a:cxnLst/>
              <a:rect l="l" t="t" r="r" b="b"/>
              <a:pathLst>
                <a:path w="584" h="299" extrusionOk="0">
                  <a:moveTo>
                    <a:pt x="108" y="1"/>
                  </a:moveTo>
                  <a:cubicBezTo>
                    <a:pt x="60" y="1"/>
                    <a:pt x="12" y="36"/>
                    <a:pt x="12" y="84"/>
                  </a:cubicBezTo>
                  <a:cubicBezTo>
                    <a:pt x="0" y="143"/>
                    <a:pt x="36" y="191"/>
                    <a:pt x="96" y="203"/>
                  </a:cubicBezTo>
                  <a:cubicBezTo>
                    <a:pt x="203" y="215"/>
                    <a:pt x="310" y="251"/>
                    <a:pt x="405" y="286"/>
                  </a:cubicBezTo>
                  <a:lnTo>
                    <a:pt x="417" y="286"/>
                  </a:lnTo>
                  <a:lnTo>
                    <a:pt x="441" y="298"/>
                  </a:lnTo>
                  <a:lnTo>
                    <a:pt x="524" y="298"/>
                  </a:lnTo>
                  <a:cubicBezTo>
                    <a:pt x="548" y="286"/>
                    <a:pt x="572" y="262"/>
                    <a:pt x="584" y="239"/>
                  </a:cubicBezTo>
                  <a:cubicBezTo>
                    <a:pt x="584" y="215"/>
                    <a:pt x="584" y="191"/>
                    <a:pt x="584" y="167"/>
                  </a:cubicBezTo>
                  <a:cubicBezTo>
                    <a:pt x="572" y="143"/>
                    <a:pt x="548" y="120"/>
                    <a:pt x="524" y="108"/>
                  </a:cubicBezTo>
                  <a:cubicBezTo>
                    <a:pt x="393" y="60"/>
                    <a:pt x="262" y="24"/>
                    <a:pt x="119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57"/>
            <p:cNvSpPr/>
            <p:nvPr/>
          </p:nvSpPr>
          <p:spPr>
            <a:xfrm>
              <a:off x="1394539" y="2391858"/>
              <a:ext cx="54843" cy="24163"/>
            </a:xfrm>
            <a:custGeom>
              <a:avLst/>
              <a:gdLst/>
              <a:ahLst/>
              <a:cxnLst/>
              <a:rect l="l" t="t" r="r" b="b"/>
              <a:pathLst>
                <a:path w="656" h="289" extrusionOk="0">
                  <a:moveTo>
                    <a:pt x="108" y="0"/>
                  </a:moveTo>
                  <a:cubicBezTo>
                    <a:pt x="60" y="0"/>
                    <a:pt x="13" y="24"/>
                    <a:pt x="1" y="82"/>
                  </a:cubicBezTo>
                  <a:lnTo>
                    <a:pt x="1" y="82"/>
                  </a:lnTo>
                  <a:cubicBezTo>
                    <a:pt x="1" y="79"/>
                    <a:pt x="0" y="75"/>
                    <a:pt x="0" y="72"/>
                  </a:cubicBezTo>
                  <a:lnTo>
                    <a:pt x="0" y="84"/>
                  </a:lnTo>
                  <a:cubicBezTo>
                    <a:pt x="1" y="83"/>
                    <a:pt x="1" y="83"/>
                    <a:pt x="1" y="82"/>
                  </a:cubicBezTo>
                  <a:lnTo>
                    <a:pt x="1" y="82"/>
                  </a:lnTo>
                  <a:cubicBezTo>
                    <a:pt x="5" y="137"/>
                    <a:pt x="39" y="180"/>
                    <a:pt x="84" y="191"/>
                  </a:cubicBezTo>
                  <a:cubicBezTo>
                    <a:pt x="239" y="215"/>
                    <a:pt x="381" y="250"/>
                    <a:pt x="536" y="286"/>
                  </a:cubicBezTo>
                  <a:cubicBezTo>
                    <a:pt x="542" y="288"/>
                    <a:pt x="549" y="288"/>
                    <a:pt x="555" y="288"/>
                  </a:cubicBezTo>
                  <a:cubicBezTo>
                    <a:pt x="598" y="288"/>
                    <a:pt x="643" y="255"/>
                    <a:pt x="643" y="203"/>
                  </a:cubicBezTo>
                  <a:cubicBezTo>
                    <a:pt x="655" y="155"/>
                    <a:pt x="620" y="96"/>
                    <a:pt x="572" y="84"/>
                  </a:cubicBezTo>
                  <a:cubicBezTo>
                    <a:pt x="417" y="48"/>
                    <a:pt x="274" y="24"/>
                    <a:pt x="120" y="0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57"/>
            <p:cNvSpPr/>
            <p:nvPr/>
          </p:nvSpPr>
          <p:spPr>
            <a:xfrm>
              <a:off x="1390526" y="2391858"/>
              <a:ext cx="56850" cy="23159"/>
            </a:xfrm>
            <a:custGeom>
              <a:avLst/>
              <a:gdLst/>
              <a:ahLst/>
              <a:cxnLst/>
              <a:rect l="l" t="t" r="r" b="b"/>
              <a:pathLst>
                <a:path w="680" h="277" extrusionOk="0">
                  <a:moveTo>
                    <a:pt x="132" y="0"/>
                  </a:moveTo>
                  <a:cubicBezTo>
                    <a:pt x="108" y="0"/>
                    <a:pt x="84" y="0"/>
                    <a:pt x="72" y="12"/>
                  </a:cubicBezTo>
                  <a:cubicBezTo>
                    <a:pt x="1" y="60"/>
                    <a:pt x="25" y="179"/>
                    <a:pt x="108" y="191"/>
                  </a:cubicBezTo>
                  <a:cubicBezTo>
                    <a:pt x="263" y="203"/>
                    <a:pt x="406" y="227"/>
                    <a:pt x="549" y="274"/>
                  </a:cubicBezTo>
                  <a:cubicBezTo>
                    <a:pt x="556" y="276"/>
                    <a:pt x="564" y="277"/>
                    <a:pt x="571" y="277"/>
                  </a:cubicBezTo>
                  <a:cubicBezTo>
                    <a:pt x="620" y="277"/>
                    <a:pt x="657" y="243"/>
                    <a:pt x="668" y="191"/>
                  </a:cubicBezTo>
                  <a:cubicBezTo>
                    <a:pt x="679" y="167"/>
                    <a:pt x="668" y="143"/>
                    <a:pt x="656" y="119"/>
                  </a:cubicBezTo>
                  <a:cubicBezTo>
                    <a:pt x="644" y="96"/>
                    <a:pt x="620" y="84"/>
                    <a:pt x="584" y="72"/>
                  </a:cubicBezTo>
                  <a:cubicBezTo>
                    <a:pt x="441" y="36"/>
                    <a:pt x="298" y="12"/>
                    <a:pt x="144" y="0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57"/>
            <p:cNvSpPr/>
            <p:nvPr/>
          </p:nvSpPr>
          <p:spPr>
            <a:xfrm>
              <a:off x="1386597" y="2390855"/>
              <a:ext cx="59776" cy="24413"/>
            </a:xfrm>
            <a:custGeom>
              <a:avLst/>
              <a:gdLst/>
              <a:ahLst/>
              <a:cxnLst/>
              <a:rect l="l" t="t" r="r" b="b"/>
              <a:pathLst>
                <a:path w="715" h="292" extrusionOk="0">
                  <a:moveTo>
                    <a:pt x="84" y="1"/>
                  </a:moveTo>
                  <a:cubicBezTo>
                    <a:pt x="60" y="1"/>
                    <a:pt x="36" y="12"/>
                    <a:pt x="24" y="36"/>
                  </a:cubicBezTo>
                  <a:cubicBezTo>
                    <a:pt x="0" y="48"/>
                    <a:pt x="0" y="84"/>
                    <a:pt x="0" y="108"/>
                  </a:cubicBezTo>
                  <a:cubicBezTo>
                    <a:pt x="0" y="131"/>
                    <a:pt x="12" y="155"/>
                    <a:pt x="36" y="167"/>
                  </a:cubicBezTo>
                  <a:cubicBezTo>
                    <a:pt x="48" y="191"/>
                    <a:pt x="84" y="203"/>
                    <a:pt x="107" y="203"/>
                  </a:cubicBezTo>
                  <a:lnTo>
                    <a:pt x="131" y="203"/>
                  </a:lnTo>
                  <a:cubicBezTo>
                    <a:pt x="286" y="215"/>
                    <a:pt x="441" y="239"/>
                    <a:pt x="584" y="286"/>
                  </a:cubicBezTo>
                  <a:cubicBezTo>
                    <a:pt x="594" y="290"/>
                    <a:pt x="603" y="291"/>
                    <a:pt x="612" y="291"/>
                  </a:cubicBezTo>
                  <a:cubicBezTo>
                    <a:pt x="633" y="291"/>
                    <a:pt x="650" y="283"/>
                    <a:pt x="667" y="274"/>
                  </a:cubicBezTo>
                  <a:cubicBezTo>
                    <a:pt x="679" y="262"/>
                    <a:pt x="703" y="239"/>
                    <a:pt x="703" y="215"/>
                  </a:cubicBezTo>
                  <a:cubicBezTo>
                    <a:pt x="715" y="179"/>
                    <a:pt x="703" y="155"/>
                    <a:pt x="691" y="131"/>
                  </a:cubicBezTo>
                  <a:cubicBezTo>
                    <a:pt x="679" y="120"/>
                    <a:pt x="655" y="96"/>
                    <a:pt x="619" y="96"/>
                  </a:cubicBezTo>
                  <a:cubicBezTo>
                    <a:pt x="548" y="72"/>
                    <a:pt x="465" y="48"/>
                    <a:pt x="369" y="24"/>
                  </a:cubicBezTo>
                  <a:cubicBezTo>
                    <a:pt x="274" y="12"/>
                    <a:pt x="179" y="1"/>
                    <a:pt x="84" y="1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57"/>
            <p:cNvSpPr/>
            <p:nvPr/>
          </p:nvSpPr>
          <p:spPr>
            <a:xfrm>
              <a:off x="1389523" y="2392862"/>
              <a:ext cx="57853" cy="23159"/>
            </a:xfrm>
            <a:custGeom>
              <a:avLst/>
              <a:gdLst/>
              <a:ahLst/>
              <a:cxnLst/>
              <a:rect l="l" t="t" r="r" b="b"/>
              <a:pathLst>
                <a:path w="692" h="277" extrusionOk="0">
                  <a:moveTo>
                    <a:pt x="120" y="0"/>
                  </a:moveTo>
                  <a:cubicBezTo>
                    <a:pt x="96" y="0"/>
                    <a:pt x="72" y="0"/>
                    <a:pt x="60" y="12"/>
                  </a:cubicBezTo>
                  <a:cubicBezTo>
                    <a:pt x="13" y="48"/>
                    <a:pt x="1" y="107"/>
                    <a:pt x="37" y="155"/>
                  </a:cubicBezTo>
                  <a:cubicBezTo>
                    <a:pt x="49" y="167"/>
                    <a:pt x="72" y="191"/>
                    <a:pt x="96" y="191"/>
                  </a:cubicBezTo>
                  <a:cubicBezTo>
                    <a:pt x="251" y="203"/>
                    <a:pt x="418" y="227"/>
                    <a:pt x="572" y="274"/>
                  </a:cubicBezTo>
                  <a:cubicBezTo>
                    <a:pt x="580" y="276"/>
                    <a:pt x="588" y="276"/>
                    <a:pt x="595" y="276"/>
                  </a:cubicBezTo>
                  <a:cubicBezTo>
                    <a:pt x="644" y="276"/>
                    <a:pt x="681" y="243"/>
                    <a:pt x="691" y="191"/>
                  </a:cubicBezTo>
                  <a:cubicBezTo>
                    <a:pt x="691" y="167"/>
                    <a:pt x="691" y="143"/>
                    <a:pt x="680" y="119"/>
                  </a:cubicBezTo>
                  <a:cubicBezTo>
                    <a:pt x="656" y="96"/>
                    <a:pt x="632" y="84"/>
                    <a:pt x="608" y="72"/>
                  </a:cubicBezTo>
                  <a:cubicBezTo>
                    <a:pt x="453" y="36"/>
                    <a:pt x="299" y="0"/>
                    <a:pt x="132" y="0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57"/>
            <p:cNvSpPr/>
            <p:nvPr/>
          </p:nvSpPr>
          <p:spPr>
            <a:xfrm>
              <a:off x="1357670" y="2392862"/>
              <a:ext cx="93050" cy="24163"/>
            </a:xfrm>
            <a:custGeom>
              <a:avLst/>
              <a:gdLst/>
              <a:ahLst/>
              <a:cxnLst/>
              <a:rect l="l" t="t" r="r" b="b"/>
              <a:pathLst>
                <a:path w="1113" h="289" extrusionOk="0">
                  <a:moveTo>
                    <a:pt x="322" y="0"/>
                  </a:moveTo>
                  <a:cubicBezTo>
                    <a:pt x="251" y="0"/>
                    <a:pt x="168" y="0"/>
                    <a:pt x="96" y="12"/>
                  </a:cubicBezTo>
                  <a:cubicBezTo>
                    <a:pt x="37" y="12"/>
                    <a:pt x="1" y="60"/>
                    <a:pt x="1" y="119"/>
                  </a:cubicBezTo>
                  <a:cubicBezTo>
                    <a:pt x="12" y="162"/>
                    <a:pt x="51" y="205"/>
                    <a:pt x="93" y="205"/>
                  </a:cubicBezTo>
                  <a:cubicBezTo>
                    <a:pt x="98" y="205"/>
                    <a:pt x="103" y="204"/>
                    <a:pt x="108" y="203"/>
                  </a:cubicBezTo>
                  <a:lnTo>
                    <a:pt x="453" y="203"/>
                  </a:lnTo>
                  <a:cubicBezTo>
                    <a:pt x="620" y="215"/>
                    <a:pt x="787" y="250"/>
                    <a:pt x="953" y="286"/>
                  </a:cubicBezTo>
                  <a:cubicBezTo>
                    <a:pt x="960" y="287"/>
                    <a:pt x="966" y="288"/>
                    <a:pt x="973" y="288"/>
                  </a:cubicBezTo>
                  <a:cubicBezTo>
                    <a:pt x="1077" y="288"/>
                    <a:pt x="1113" y="106"/>
                    <a:pt x="989" y="84"/>
                  </a:cubicBezTo>
                  <a:cubicBezTo>
                    <a:pt x="763" y="36"/>
                    <a:pt x="549" y="0"/>
                    <a:pt x="322" y="0"/>
                  </a:cubicBezTo>
                  <a:close/>
                </a:path>
              </a:pathLst>
            </a:custGeom>
            <a:solidFill>
              <a:srgbClr val="AE0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57"/>
            <p:cNvSpPr/>
            <p:nvPr/>
          </p:nvSpPr>
          <p:spPr>
            <a:xfrm>
              <a:off x="864993" y="2408747"/>
              <a:ext cx="521680" cy="814421"/>
            </a:xfrm>
            <a:custGeom>
              <a:avLst/>
              <a:gdLst/>
              <a:ahLst/>
              <a:cxnLst/>
              <a:rect l="l" t="t" r="r" b="b"/>
              <a:pathLst>
                <a:path w="6240" h="9741" extrusionOk="0">
                  <a:moveTo>
                    <a:pt x="5453" y="1"/>
                  </a:moveTo>
                  <a:cubicBezTo>
                    <a:pt x="4679" y="191"/>
                    <a:pt x="3906" y="632"/>
                    <a:pt x="3144" y="1311"/>
                  </a:cubicBezTo>
                  <a:cubicBezTo>
                    <a:pt x="2786" y="1632"/>
                    <a:pt x="2465" y="1977"/>
                    <a:pt x="2167" y="2358"/>
                  </a:cubicBezTo>
                  <a:cubicBezTo>
                    <a:pt x="1560" y="3096"/>
                    <a:pt x="1060" y="3918"/>
                    <a:pt x="679" y="4799"/>
                  </a:cubicBezTo>
                  <a:cubicBezTo>
                    <a:pt x="500" y="5192"/>
                    <a:pt x="358" y="5597"/>
                    <a:pt x="238" y="6013"/>
                  </a:cubicBezTo>
                  <a:cubicBezTo>
                    <a:pt x="155" y="6335"/>
                    <a:pt x="96" y="6656"/>
                    <a:pt x="60" y="6978"/>
                  </a:cubicBezTo>
                  <a:cubicBezTo>
                    <a:pt x="12" y="7347"/>
                    <a:pt x="0" y="7704"/>
                    <a:pt x="24" y="8073"/>
                  </a:cubicBezTo>
                  <a:cubicBezTo>
                    <a:pt x="48" y="8276"/>
                    <a:pt x="84" y="8478"/>
                    <a:pt x="131" y="8669"/>
                  </a:cubicBezTo>
                  <a:cubicBezTo>
                    <a:pt x="155" y="8764"/>
                    <a:pt x="179" y="8859"/>
                    <a:pt x="227" y="8954"/>
                  </a:cubicBezTo>
                  <a:cubicBezTo>
                    <a:pt x="274" y="9085"/>
                    <a:pt x="334" y="9228"/>
                    <a:pt x="429" y="9347"/>
                  </a:cubicBezTo>
                  <a:lnTo>
                    <a:pt x="441" y="9359"/>
                  </a:lnTo>
                  <a:lnTo>
                    <a:pt x="453" y="9371"/>
                  </a:lnTo>
                  <a:lnTo>
                    <a:pt x="465" y="9395"/>
                  </a:lnTo>
                  <a:cubicBezTo>
                    <a:pt x="477" y="9419"/>
                    <a:pt x="500" y="9442"/>
                    <a:pt x="524" y="9454"/>
                  </a:cubicBezTo>
                  <a:lnTo>
                    <a:pt x="596" y="9454"/>
                  </a:lnTo>
                  <a:cubicBezTo>
                    <a:pt x="727" y="9550"/>
                    <a:pt x="881" y="9633"/>
                    <a:pt x="1048" y="9681"/>
                  </a:cubicBezTo>
                  <a:cubicBezTo>
                    <a:pt x="1131" y="9704"/>
                    <a:pt x="1215" y="9728"/>
                    <a:pt x="1310" y="9728"/>
                  </a:cubicBezTo>
                  <a:cubicBezTo>
                    <a:pt x="1370" y="9728"/>
                    <a:pt x="1429" y="9740"/>
                    <a:pt x="1489" y="9740"/>
                  </a:cubicBezTo>
                  <a:lnTo>
                    <a:pt x="1620" y="9740"/>
                  </a:lnTo>
                  <a:cubicBezTo>
                    <a:pt x="1810" y="9728"/>
                    <a:pt x="2001" y="9681"/>
                    <a:pt x="2191" y="9609"/>
                  </a:cubicBezTo>
                  <a:cubicBezTo>
                    <a:pt x="2572" y="9454"/>
                    <a:pt x="2917" y="9216"/>
                    <a:pt x="3215" y="8930"/>
                  </a:cubicBezTo>
                  <a:cubicBezTo>
                    <a:pt x="3536" y="8633"/>
                    <a:pt x="3822" y="8299"/>
                    <a:pt x="4072" y="7942"/>
                  </a:cubicBezTo>
                  <a:cubicBezTo>
                    <a:pt x="4310" y="7585"/>
                    <a:pt x="4537" y="7228"/>
                    <a:pt x="4751" y="6859"/>
                  </a:cubicBezTo>
                  <a:cubicBezTo>
                    <a:pt x="4965" y="6466"/>
                    <a:pt x="5144" y="6109"/>
                    <a:pt x="5299" y="5787"/>
                  </a:cubicBezTo>
                  <a:cubicBezTo>
                    <a:pt x="5501" y="5335"/>
                    <a:pt x="5692" y="4870"/>
                    <a:pt x="5834" y="4394"/>
                  </a:cubicBezTo>
                  <a:cubicBezTo>
                    <a:pt x="5989" y="3906"/>
                    <a:pt x="6108" y="3406"/>
                    <a:pt x="6168" y="2894"/>
                  </a:cubicBezTo>
                  <a:cubicBezTo>
                    <a:pt x="6239" y="2406"/>
                    <a:pt x="6227" y="1906"/>
                    <a:pt x="6156" y="1406"/>
                  </a:cubicBezTo>
                  <a:cubicBezTo>
                    <a:pt x="6120" y="1168"/>
                    <a:pt x="6061" y="941"/>
                    <a:pt x="5977" y="715"/>
                  </a:cubicBezTo>
                  <a:cubicBezTo>
                    <a:pt x="5894" y="489"/>
                    <a:pt x="5787" y="275"/>
                    <a:pt x="5656" y="84"/>
                  </a:cubicBezTo>
                  <a:cubicBezTo>
                    <a:pt x="5646" y="55"/>
                    <a:pt x="5620" y="33"/>
                    <a:pt x="5591" y="33"/>
                  </a:cubicBezTo>
                  <a:cubicBezTo>
                    <a:pt x="5585" y="33"/>
                    <a:pt x="5579" y="34"/>
                    <a:pt x="5572" y="37"/>
                  </a:cubicBezTo>
                  <a:lnTo>
                    <a:pt x="5549" y="37"/>
                  </a:lnTo>
                  <a:cubicBezTo>
                    <a:pt x="5525" y="13"/>
                    <a:pt x="5501" y="1"/>
                    <a:pt x="54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57"/>
            <p:cNvSpPr/>
            <p:nvPr/>
          </p:nvSpPr>
          <p:spPr>
            <a:xfrm>
              <a:off x="864993" y="2406824"/>
              <a:ext cx="482804" cy="698875"/>
            </a:xfrm>
            <a:custGeom>
              <a:avLst/>
              <a:gdLst/>
              <a:ahLst/>
              <a:cxnLst/>
              <a:rect l="l" t="t" r="r" b="b"/>
              <a:pathLst>
                <a:path w="5775" h="8359" extrusionOk="0">
                  <a:moveTo>
                    <a:pt x="5453" y="0"/>
                  </a:moveTo>
                  <a:lnTo>
                    <a:pt x="5453" y="24"/>
                  </a:lnTo>
                  <a:cubicBezTo>
                    <a:pt x="4679" y="214"/>
                    <a:pt x="3906" y="655"/>
                    <a:pt x="3144" y="1334"/>
                  </a:cubicBezTo>
                  <a:cubicBezTo>
                    <a:pt x="2786" y="1655"/>
                    <a:pt x="2465" y="2000"/>
                    <a:pt x="2167" y="2381"/>
                  </a:cubicBezTo>
                  <a:cubicBezTo>
                    <a:pt x="1560" y="3119"/>
                    <a:pt x="1060" y="3941"/>
                    <a:pt x="679" y="4822"/>
                  </a:cubicBezTo>
                  <a:cubicBezTo>
                    <a:pt x="500" y="5215"/>
                    <a:pt x="358" y="5620"/>
                    <a:pt x="238" y="6036"/>
                  </a:cubicBezTo>
                  <a:cubicBezTo>
                    <a:pt x="155" y="6358"/>
                    <a:pt x="96" y="6679"/>
                    <a:pt x="60" y="7013"/>
                  </a:cubicBezTo>
                  <a:cubicBezTo>
                    <a:pt x="12" y="7370"/>
                    <a:pt x="0" y="7739"/>
                    <a:pt x="24" y="8096"/>
                  </a:cubicBezTo>
                  <a:cubicBezTo>
                    <a:pt x="24" y="8191"/>
                    <a:pt x="48" y="8275"/>
                    <a:pt x="60" y="8358"/>
                  </a:cubicBezTo>
                  <a:cubicBezTo>
                    <a:pt x="60" y="8215"/>
                    <a:pt x="60" y="8061"/>
                    <a:pt x="72" y="7918"/>
                  </a:cubicBezTo>
                  <a:cubicBezTo>
                    <a:pt x="96" y="7644"/>
                    <a:pt x="131" y="7370"/>
                    <a:pt x="191" y="7108"/>
                  </a:cubicBezTo>
                  <a:cubicBezTo>
                    <a:pt x="310" y="6548"/>
                    <a:pt x="488" y="6013"/>
                    <a:pt x="727" y="5501"/>
                  </a:cubicBezTo>
                  <a:cubicBezTo>
                    <a:pt x="953" y="5001"/>
                    <a:pt x="1215" y="4524"/>
                    <a:pt x="1524" y="4060"/>
                  </a:cubicBezTo>
                  <a:cubicBezTo>
                    <a:pt x="1596" y="3965"/>
                    <a:pt x="1667" y="3858"/>
                    <a:pt x="1739" y="3762"/>
                  </a:cubicBezTo>
                  <a:cubicBezTo>
                    <a:pt x="1810" y="3655"/>
                    <a:pt x="1882" y="3560"/>
                    <a:pt x="1953" y="3465"/>
                  </a:cubicBezTo>
                  <a:cubicBezTo>
                    <a:pt x="2108" y="3262"/>
                    <a:pt x="2251" y="3060"/>
                    <a:pt x="2417" y="2869"/>
                  </a:cubicBezTo>
                  <a:cubicBezTo>
                    <a:pt x="2739" y="2453"/>
                    <a:pt x="3096" y="2072"/>
                    <a:pt x="3477" y="1715"/>
                  </a:cubicBezTo>
                  <a:cubicBezTo>
                    <a:pt x="4144" y="1095"/>
                    <a:pt x="4906" y="548"/>
                    <a:pt x="5775" y="274"/>
                  </a:cubicBezTo>
                  <a:cubicBezTo>
                    <a:pt x="5739" y="214"/>
                    <a:pt x="5703" y="143"/>
                    <a:pt x="5668" y="83"/>
                  </a:cubicBezTo>
                  <a:cubicBezTo>
                    <a:pt x="5644" y="48"/>
                    <a:pt x="5608" y="36"/>
                    <a:pt x="5572" y="36"/>
                  </a:cubicBezTo>
                  <a:lnTo>
                    <a:pt x="5549" y="36"/>
                  </a:lnTo>
                  <a:cubicBezTo>
                    <a:pt x="5525" y="12"/>
                    <a:pt x="5501" y="0"/>
                    <a:pt x="54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57"/>
            <p:cNvSpPr/>
            <p:nvPr/>
          </p:nvSpPr>
          <p:spPr>
            <a:xfrm>
              <a:off x="1669548" y="2502386"/>
              <a:ext cx="259920" cy="335517"/>
            </a:xfrm>
            <a:custGeom>
              <a:avLst/>
              <a:gdLst/>
              <a:ahLst/>
              <a:cxnLst/>
              <a:rect l="l" t="t" r="r" b="b"/>
              <a:pathLst>
                <a:path w="3109" h="4013" extrusionOk="0">
                  <a:moveTo>
                    <a:pt x="1429" y="0"/>
                  </a:moveTo>
                  <a:cubicBezTo>
                    <a:pt x="1382" y="0"/>
                    <a:pt x="1322" y="12"/>
                    <a:pt x="1275" y="12"/>
                  </a:cubicBezTo>
                  <a:lnTo>
                    <a:pt x="1263" y="12"/>
                  </a:lnTo>
                  <a:cubicBezTo>
                    <a:pt x="1227" y="24"/>
                    <a:pt x="1179" y="36"/>
                    <a:pt x="1144" y="48"/>
                  </a:cubicBezTo>
                  <a:cubicBezTo>
                    <a:pt x="1108" y="60"/>
                    <a:pt x="1072" y="83"/>
                    <a:pt x="1037" y="107"/>
                  </a:cubicBezTo>
                  <a:cubicBezTo>
                    <a:pt x="977" y="143"/>
                    <a:pt x="917" y="202"/>
                    <a:pt x="882" y="274"/>
                  </a:cubicBezTo>
                  <a:cubicBezTo>
                    <a:pt x="834" y="333"/>
                    <a:pt x="810" y="405"/>
                    <a:pt x="822" y="488"/>
                  </a:cubicBezTo>
                  <a:cubicBezTo>
                    <a:pt x="822" y="572"/>
                    <a:pt x="846" y="655"/>
                    <a:pt x="894" y="726"/>
                  </a:cubicBezTo>
                  <a:lnTo>
                    <a:pt x="763" y="726"/>
                  </a:lnTo>
                  <a:cubicBezTo>
                    <a:pt x="644" y="726"/>
                    <a:pt x="536" y="750"/>
                    <a:pt x="429" y="786"/>
                  </a:cubicBezTo>
                  <a:lnTo>
                    <a:pt x="394" y="798"/>
                  </a:lnTo>
                  <a:cubicBezTo>
                    <a:pt x="227" y="845"/>
                    <a:pt x="96" y="964"/>
                    <a:pt x="36" y="1119"/>
                  </a:cubicBezTo>
                  <a:cubicBezTo>
                    <a:pt x="1" y="1203"/>
                    <a:pt x="1" y="1274"/>
                    <a:pt x="25" y="1357"/>
                  </a:cubicBezTo>
                  <a:cubicBezTo>
                    <a:pt x="36" y="1441"/>
                    <a:pt x="84" y="1524"/>
                    <a:pt x="144" y="1584"/>
                  </a:cubicBezTo>
                  <a:cubicBezTo>
                    <a:pt x="191" y="1631"/>
                    <a:pt x="251" y="1679"/>
                    <a:pt x="322" y="1726"/>
                  </a:cubicBezTo>
                  <a:cubicBezTo>
                    <a:pt x="286" y="1738"/>
                    <a:pt x="251" y="1762"/>
                    <a:pt x="239" y="1786"/>
                  </a:cubicBezTo>
                  <a:cubicBezTo>
                    <a:pt x="203" y="1822"/>
                    <a:pt x="191" y="1857"/>
                    <a:pt x="179" y="1893"/>
                  </a:cubicBezTo>
                  <a:cubicBezTo>
                    <a:pt x="167" y="1917"/>
                    <a:pt x="155" y="1953"/>
                    <a:pt x="155" y="1988"/>
                  </a:cubicBezTo>
                  <a:cubicBezTo>
                    <a:pt x="155" y="2048"/>
                    <a:pt x="155" y="2119"/>
                    <a:pt x="179" y="2179"/>
                  </a:cubicBezTo>
                  <a:cubicBezTo>
                    <a:pt x="239" y="2334"/>
                    <a:pt x="334" y="2465"/>
                    <a:pt x="465" y="2572"/>
                  </a:cubicBezTo>
                  <a:cubicBezTo>
                    <a:pt x="501" y="2607"/>
                    <a:pt x="536" y="2643"/>
                    <a:pt x="572" y="2667"/>
                  </a:cubicBezTo>
                  <a:cubicBezTo>
                    <a:pt x="536" y="2679"/>
                    <a:pt x="513" y="2703"/>
                    <a:pt x="501" y="2727"/>
                  </a:cubicBezTo>
                  <a:cubicBezTo>
                    <a:pt x="465" y="2750"/>
                    <a:pt x="453" y="2786"/>
                    <a:pt x="441" y="2822"/>
                  </a:cubicBezTo>
                  <a:cubicBezTo>
                    <a:pt x="441" y="2858"/>
                    <a:pt x="441" y="2881"/>
                    <a:pt x="441" y="2917"/>
                  </a:cubicBezTo>
                  <a:cubicBezTo>
                    <a:pt x="441" y="2941"/>
                    <a:pt x="453" y="2977"/>
                    <a:pt x="465" y="3012"/>
                  </a:cubicBezTo>
                  <a:cubicBezTo>
                    <a:pt x="477" y="3048"/>
                    <a:pt x="489" y="3072"/>
                    <a:pt x="513" y="3108"/>
                  </a:cubicBezTo>
                  <a:cubicBezTo>
                    <a:pt x="596" y="3250"/>
                    <a:pt x="703" y="3369"/>
                    <a:pt x="834" y="3465"/>
                  </a:cubicBezTo>
                  <a:cubicBezTo>
                    <a:pt x="894" y="3500"/>
                    <a:pt x="953" y="3536"/>
                    <a:pt x="1013" y="3572"/>
                  </a:cubicBezTo>
                  <a:lnTo>
                    <a:pt x="1120" y="3620"/>
                  </a:lnTo>
                  <a:lnTo>
                    <a:pt x="1215" y="3679"/>
                  </a:lnTo>
                  <a:cubicBezTo>
                    <a:pt x="1334" y="3739"/>
                    <a:pt x="1465" y="3810"/>
                    <a:pt x="1596" y="3881"/>
                  </a:cubicBezTo>
                  <a:lnTo>
                    <a:pt x="1703" y="3917"/>
                  </a:lnTo>
                  <a:cubicBezTo>
                    <a:pt x="1810" y="3953"/>
                    <a:pt x="1918" y="3989"/>
                    <a:pt x="2025" y="4001"/>
                  </a:cubicBezTo>
                  <a:cubicBezTo>
                    <a:pt x="2084" y="4012"/>
                    <a:pt x="2132" y="4012"/>
                    <a:pt x="2180" y="4012"/>
                  </a:cubicBezTo>
                  <a:lnTo>
                    <a:pt x="2322" y="4012"/>
                  </a:lnTo>
                  <a:cubicBezTo>
                    <a:pt x="2358" y="4012"/>
                    <a:pt x="2394" y="4001"/>
                    <a:pt x="2441" y="3989"/>
                  </a:cubicBezTo>
                  <a:cubicBezTo>
                    <a:pt x="2465" y="3977"/>
                    <a:pt x="2501" y="3965"/>
                    <a:pt x="2525" y="3953"/>
                  </a:cubicBezTo>
                  <a:cubicBezTo>
                    <a:pt x="2572" y="3941"/>
                    <a:pt x="2608" y="3917"/>
                    <a:pt x="2656" y="3893"/>
                  </a:cubicBezTo>
                  <a:cubicBezTo>
                    <a:pt x="2692" y="3870"/>
                    <a:pt x="2727" y="3846"/>
                    <a:pt x="2751" y="3822"/>
                  </a:cubicBezTo>
                  <a:cubicBezTo>
                    <a:pt x="2811" y="3786"/>
                    <a:pt x="2858" y="3727"/>
                    <a:pt x="2906" y="3679"/>
                  </a:cubicBezTo>
                  <a:cubicBezTo>
                    <a:pt x="2953" y="3620"/>
                    <a:pt x="2989" y="3548"/>
                    <a:pt x="3013" y="3477"/>
                  </a:cubicBezTo>
                  <a:cubicBezTo>
                    <a:pt x="3049" y="3393"/>
                    <a:pt x="3073" y="3298"/>
                    <a:pt x="3084" y="3203"/>
                  </a:cubicBezTo>
                  <a:cubicBezTo>
                    <a:pt x="3108" y="3024"/>
                    <a:pt x="3108" y="2846"/>
                    <a:pt x="3084" y="2667"/>
                  </a:cubicBezTo>
                  <a:cubicBezTo>
                    <a:pt x="3061" y="2500"/>
                    <a:pt x="3025" y="2346"/>
                    <a:pt x="2977" y="2179"/>
                  </a:cubicBezTo>
                  <a:cubicBezTo>
                    <a:pt x="2942" y="2024"/>
                    <a:pt x="2894" y="1857"/>
                    <a:pt x="2834" y="1703"/>
                  </a:cubicBezTo>
                  <a:cubicBezTo>
                    <a:pt x="2775" y="1536"/>
                    <a:pt x="2739" y="1405"/>
                    <a:pt x="2680" y="1250"/>
                  </a:cubicBezTo>
                  <a:lnTo>
                    <a:pt x="2644" y="1119"/>
                  </a:lnTo>
                  <a:cubicBezTo>
                    <a:pt x="2632" y="1095"/>
                    <a:pt x="2608" y="1072"/>
                    <a:pt x="2596" y="1036"/>
                  </a:cubicBezTo>
                  <a:lnTo>
                    <a:pt x="2561" y="964"/>
                  </a:lnTo>
                  <a:cubicBezTo>
                    <a:pt x="2453" y="726"/>
                    <a:pt x="2311" y="500"/>
                    <a:pt x="2132" y="310"/>
                  </a:cubicBezTo>
                  <a:cubicBezTo>
                    <a:pt x="1977" y="155"/>
                    <a:pt x="1775" y="48"/>
                    <a:pt x="1560" y="12"/>
                  </a:cubicBezTo>
                  <a:cubicBezTo>
                    <a:pt x="1513" y="0"/>
                    <a:pt x="1465" y="0"/>
                    <a:pt x="1429" y="0"/>
                  </a:cubicBezTo>
                  <a:close/>
                </a:path>
              </a:pathLst>
            </a:custGeom>
            <a:solidFill>
              <a:srgbClr val="FFA0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57"/>
            <p:cNvSpPr/>
            <p:nvPr/>
          </p:nvSpPr>
          <p:spPr>
            <a:xfrm>
              <a:off x="1920443" y="2793003"/>
              <a:ext cx="84" cy="8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FFA0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57"/>
            <p:cNvSpPr/>
            <p:nvPr/>
          </p:nvSpPr>
          <p:spPr>
            <a:xfrm>
              <a:off x="1879561" y="2831797"/>
              <a:ext cx="84" cy="8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FFA0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57"/>
            <p:cNvSpPr/>
            <p:nvPr/>
          </p:nvSpPr>
          <p:spPr>
            <a:xfrm>
              <a:off x="1698392" y="2645939"/>
              <a:ext cx="76747" cy="32691"/>
            </a:xfrm>
            <a:custGeom>
              <a:avLst/>
              <a:gdLst/>
              <a:ahLst/>
              <a:cxnLst/>
              <a:rect l="l" t="t" r="r" b="b"/>
              <a:pathLst>
                <a:path w="918" h="391" extrusionOk="0">
                  <a:moveTo>
                    <a:pt x="37" y="0"/>
                  </a:moveTo>
                  <a:cubicBezTo>
                    <a:pt x="34" y="0"/>
                    <a:pt x="31" y="3"/>
                    <a:pt x="25" y="9"/>
                  </a:cubicBezTo>
                  <a:cubicBezTo>
                    <a:pt x="25" y="9"/>
                    <a:pt x="13" y="9"/>
                    <a:pt x="13" y="21"/>
                  </a:cubicBezTo>
                  <a:cubicBezTo>
                    <a:pt x="1" y="33"/>
                    <a:pt x="13" y="45"/>
                    <a:pt x="25" y="45"/>
                  </a:cubicBezTo>
                  <a:cubicBezTo>
                    <a:pt x="84" y="81"/>
                    <a:pt x="144" y="117"/>
                    <a:pt x="215" y="152"/>
                  </a:cubicBezTo>
                  <a:cubicBezTo>
                    <a:pt x="275" y="188"/>
                    <a:pt x="346" y="224"/>
                    <a:pt x="418" y="248"/>
                  </a:cubicBezTo>
                  <a:cubicBezTo>
                    <a:pt x="561" y="307"/>
                    <a:pt x="715" y="355"/>
                    <a:pt x="858" y="390"/>
                  </a:cubicBezTo>
                  <a:cubicBezTo>
                    <a:pt x="870" y="390"/>
                    <a:pt x="882" y="379"/>
                    <a:pt x="894" y="379"/>
                  </a:cubicBezTo>
                  <a:cubicBezTo>
                    <a:pt x="906" y="367"/>
                    <a:pt x="918" y="355"/>
                    <a:pt x="918" y="343"/>
                  </a:cubicBezTo>
                  <a:cubicBezTo>
                    <a:pt x="918" y="319"/>
                    <a:pt x="918" y="307"/>
                    <a:pt x="906" y="295"/>
                  </a:cubicBezTo>
                  <a:cubicBezTo>
                    <a:pt x="906" y="283"/>
                    <a:pt x="882" y="283"/>
                    <a:pt x="870" y="283"/>
                  </a:cubicBezTo>
                  <a:lnTo>
                    <a:pt x="727" y="248"/>
                  </a:lnTo>
                  <a:cubicBezTo>
                    <a:pt x="680" y="236"/>
                    <a:pt x="632" y="224"/>
                    <a:pt x="572" y="212"/>
                  </a:cubicBezTo>
                  <a:cubicBezTo>
                    <a:pt x="525" y="200"/>
                    <a:pt x="489" y="188"/>
                    <a:pt x="442" y="176"/>
                  </a:cubicBezTo>
                  <a:cubicBezTo>
                    <a:pt x="394" y="164"/>
                    <a:pt x="346" y="140"/>
                    <a:pt x="311" y="128"/>
                  </a:cubicBezTo>
                  <a:cubicBezTo>
                    <a:pt x="215" y="93"/>
                    <a:pt x="132" y="57"/>
                    <a:pt x="49" y="9"/>
                  </a:cubicBezTo>
                  <a:cubicBezTo>
                    <a:pt x="43" y="3"/>
                    <a:pt x="40" y="0"/>
                    <a:pt x="37" y="0"/>
                  </a:cubicBezTo>
                  <a:close/>
                </a:path>
              </a:pathLst>
            </a:custGeom>
            <a:solidFill>
              <a:srgbClr val="DC8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57"/>
            <p:cNvSpPr/>
            <p:nvPr/>
          </p:nvSpPr>
          <p:spPr>
            <a:xfrm>
              <a:off x="1718373" y="2728292"/>
              <a:ext cx="60779" cy="24999"/>
            </a:xfrm>
            <a:custGeom>
              <a:avLst/>
              <a:gdLst/>
              <a:ahLst/>
              <a:cxnLst/>
              <a:rect l="l" t="t" r="r" b="b"/>
              <a:pathLst>
                <a:path w="727" h="299" extrusionOk="0">
                  <a:moveTo>
                    <a:pt x="24" y="1"/>
                  </a:moveTo>
                  <a:cubicBezTo>
                    <a:pt x="12" y="1"/>
                    <a:pt x="12" y="13"/>
                    <a:pt x="0" y="13"/>
                  </a:cubicBezTo>
                  <a:cubicBezTo>
                    <a:pt x="0" y="25"/>
                    <a:pt x="0" y="36"/>
                    <a:pt x="24" y="48"/>
                  </a:cubicBezTo>
                  <a:cubicBezTo>
                    <a:pt x="131" y="96"/>
                    <a:pt x="226" y="144"/>
                    <a:pt x="333" y="191"/>
                  </a:cubicBezTo>
                  <a:cubicBezTo>
                    <a:pt x="393" y="215"/>
                    <a:pt x="453" y="239"/>
                    <a:pt x="500" y="251"/>
                  </a:cubicBezTo>
                  <a:cubicBezTo>
                    <a:pt x="548" y="263"/>
                    <a:pt x="595" y="275"/>
                    <a:pt x="643" y="298"/>
                  </a:cubicBezTo>
                  <a:lnTo>
                    <a:pt x="679" y="298"/>
                  </a:lnTo>
                  <a:cubicBezTo>
                    <a:pt x="691" y="286"/>
                    <a:pt x="691" y="286"/>
                    <a:pt x="703" y="275"/>
                  </a:cubicBezTo>
                  <a:cubicBezTo>
                    <a:pt x="714" y="275"/>
                    <a:pt x="726" y="263"/>
                    <a:pt x="726" y="239"/>
                  </a:cubicBezTo>
                  <a:cubicBezTo>
                    <a:pt x="726" y="227"/>
                    <a:pt x="726" y="215"/>
                    <a:pt x="714" y="203"/>
                  </a:cubicBezTo>
                  <a:cubicBezTo>
                    <a:pt x="703" y="191"/>
                    <a:pt x="691" y="179"/>
                    <a:pt x="679" y="179"/>
                  </a:cubicBezTo>
                  <a:cubicBezTo>
                    <a:pt x="631" y="179"/>
                    <a:pt x="595" y="179"/>
                    <a:pt x="548" y="167"/>
                  </a:cubicBezTo>
                  <a:cubicBezTo>
                    <a:pt x="512" y="167"/>
                    <a:pt x="476" y="156"/>
                    <a:pt x="441" y="144"/>
                  </a:cubicBezTo>
                  <a:cubicBezTo>
                    <a:pt x="298" y="108"/>
                    <a:pt x="167" y="48"/>
                    <a:pt x="36" y="1"/>
                  </a:cubicBezTo>
                  <a:close/>
                </a:path>
              </a:pathLst>
            </a:custGeom>
            <a:solidFill>
              <a:srgbClr val="DC8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57"/>
            <p:cNvSpPr/>
            <p:nvPr/>
          </p:nvSpPr>
          <p:spPr>
            <a:xfrm>
              <a:off x="1745210" y="2565091"/>
              <a:ext cx="48824" cy="25918"/>
            </a:xfrm>
            <a:custGeom>
              <a:avLst/>
              <a:gdLst/>
              <a:ahLst/>
              <a:cxnLst/>
              <a:rect l="l" t="t" r="r" b="b"/>
              <a:pathLst>
                <a:path w="584" h="310" extrusionOk="0">
                  <a:moveTo>
                    <a:pt x="24" y="0"/>
                  </a:moveTo>
                  <a:cubicBezTo>
                    <a:pt x="24" y="0"/>
                    <a:pt x="12" y="0"/>
                    <a:pt x="12" y="12"/>
                  </a:cubicBezTo>
                  <a:cubicBezTo>
                    <a:pt x="1" y="24"/>
                    <a:pt x="12" y="48"/>
                    <a:pt x="24" y="48"/>
                  </a:cubicBezTo>
                  <a:cubicBezTo>
                    <a:pt x="191" y="119"/>
                    <a:pt x="358" y="214"/>
                    <a:pt x="524" y="310"/>
                  </a:cubicBezTo>
                  <a:cubicBezTo>
                    <a:pt x="548" y="310"/>
                    <a:pt x="572" y="310"/>
                    <a:pt x="584" y="286"/>
                  </a:cubicBezTo>
                  <a:cubicBezTo>
                    <a:pt x="584" y="274"/>
                    <a:pt x="584" y="262"/>
                    <a:pt x="584" y="262"/>
                  </a:cubicBezTo>
                  <a:cubicBezTo>
                    <a:pt x="572" y="250"/>
                    <a:pt x="572" y="238"/>
                    <a:pt x="560" y="238"/>
                  </a:cubicBezTo>
                  <a:cubicBezTo>
                    <a:pt x="477" y="191"/>
                    <a:pt x="393" y="155"/>
                    <a:pt x="298" y="119"/>
                  </a:cubicBezTo>
                  <a:cubicBezTo>
                    <a:pt x="215" y="72"/>
                    <a:pt x="132" y="36"/>
                    <a:pt x="48" y="0"/>
                  </a:cubicBezTo>
                  <a:close/>
                </a:path>
              </a:pathLst>
            </a:custGeom>
            <a:solidFill>
              <a:srgbClr val="DC8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57"/>
            <p:cNvSpPr/>
            <p:nvPr/>
          </p:nvSpPr>
          <p:spPr>
            <a:xfrm>
              <a:off x="1048169" y="2375890"/>
              <a:ext cx="418096" cy="886072"/>
            </a:xfrm>
            <a:custGeom>
              <a:avLst/>
              <a:gdLst/>
              <a:ahLst/>
              <a:cxnLst/>
              <a:rect l="l" t="t" r="r" b="b"/>
              <a:pathLst>
                <a:path w="5001" h="10598" extrusionOk="0">
                  <a:moveTo>
                    <a:pt x="3905" y="1"/>
                  </a:moveTo>
                  <a:cubicBezTo>
                    <a:pt x="3810" y="1"/>
                    <a:pt x="3703" y="13"/>
                    <a:pt x="3608" y="37"/>
                  </a:cubicBezTo>
                  <a:cubicBezTo>
                    <a:pt x="3536" y="60"/>
                    <a:pt x="3477" y="84"/>
                    <a:pt x="3405" y="108"/>
                  </a:cubicBezTo>
                  <a:cubicBezTo>
                    <a:pt x="3346" y="144"/>
                    <a:pt x="3286" y="180"/>
                    <a:pt x="3227" y="227"/>
                  </a:cubicBezTo>
                  <a:cubicBezTo>
                    <a:pt x="3203" y="251"/>
                    <a:pt x="3191" y="275"/>
                    <a:pt x="3203" y="299"/>
                  </a:cubicBezTo>
                  <a:cubicBezTo>
                    <a:pt x="3191" y="310"/>
                    <a:pt x="3191" y="322"/>
                    <a:pt x="3203" y="334"/>
                  </a:cubicBezTo>
                  <a:cubicBezTo>
                    <a:pt x="3191" y="346"/>
                    <a:pt x="3203" y="370"/>
                    <a:pt x="3215" y="382"/>
                  </a:cubicBezTo>
                  <a:cubicBezTo>
                    <a:pt x="3358" y="572"/>
                    <a:pt x="3477" y="775"/>
                    <a:pt x="3560" y="1001"/>
                  </a:cubicBezTo>
                  <a:cubicBezTo>
                    <a:pt x="3703" y="1334"/>
                    <a:pt x="3798" y="1692"/>
                    <a:pt x="3846" y="2061"/>
                  </a:cubicBezTo>
                  <a:cubicBezTo>
                    <a:pt x="3917" y="2727"/>
                    <a:pt x="3905" y="3406"/>
                    <a:pt x="3810" y="4061"/>
                  </a:cubicBezTo>
                  <a:cubicBezTo>
                    <a:pt x="3679" y="4966"/>
                    <a:pt x="3441" y="5847"/>
                    <a:pt x="3108" y="6692"/>
                  </a:cubicBezTo>
                  <a:cubicBezTo>
                    <a:pt x="3084" y="6740"/>
                    <a:pt x="3072" y="6787"/>
                    <a:pt x="3048" y="6847"/>
                  </a:cubicBezTo>
                  <a:cubicBezTo>
                    <a:pt x="2774" y="7502"/>
                    <a:pt x="2417" y="8121"/>
                    <a:pt x="2000" y="8692"/>
                  </a:cubicBezTo>
                  <a:cubicBezTo>
                    <a:pt x="1703" y="9073"/>
                    <a:pt x="1369" y="9407"/>
                    <a:pt x="1000" y="9704"/>
                  </a:cubicBezTo>
                  <a:cubicBezTo>
                    <a:pt x="786" y="9871"/>
                    <a:pt x="548" y="10026"/>
                    <a:pt x="298" y="10145"/>
                  </a:cubicBezTo>
                  <a:cubicBezTo>
                    <a:pt x="286" y="10157"/>
                    <a:pt x="262" y="10157"/>
                    <a:pt x="250" y="10181"/>
                  </a:cubicBezTo>
                  <a:cubicBezTo>
                    <a:pt x="179" y="10240"/>
                    <a:pt x="107" y="10312"/>
                    <a:pt x="48" y="10383"/>
                  </a:cubicBezTo>
                  <a:cubicBezTo>
                    <a:pt x="24" y="10407"/>
                    <a:pt x="12" y="10431"/>
                    <a:pt x="12" y="10455"/>
                  </a:cubicBezTo>
                  <a:cubicBezTo>
                    <a:pt x="0" y="10478"/>
                    <a:pt x="0" y="10502"/>
                    <a:pt x="12" y="10526"/>
                  </a:cubicBezTo>
                  <a:cubicBezTo>
                    <a:pt x="12" y="10550"/>
                    <a:pt x="36" y="10574"/>
                    <a:pt x="48" y="10586"/>
                  </a:cubicBezTo>
                  <a:cubicBezTo>
                    <a:pt x="72" y="10597"/>
                    <a:pt x="83" y="10597"/>
                    <a:pt x="107" y="10597"/>
                  </a:cubicBezTo>
                  <a:lnTo>
                    <a:pt x="131" y="10597"/>
                  </a:lnTo>
                  <a:cubicBezTo>
                    <a:pt x="619" y="10514"/>
                    <a:pt x="1095" y="10359"/>
                    <a:pt x="1536" y="10133"/>
                  </a:cubicBezTo>
                  <a:cubicBezTo>
                    <a:pt x="1953" y="9907"/>
                    <a:pt x="2334" y="9633"/>
                    <a:pt x="2667" y="9300"/>
                  </a:cubicBezTo>
                  <a:cubicBezTo>
                    <a:pt x="3000" y="8966"/>
                    <a:pt x="3298" y="8597"/>
                    <a:pt x="3560" y="8192"/>
                  </a:cubicBezTo>
                  <a:cubicBezTo>
                    <a:pt x="3822" y="7776"/>
                    <a:pt x="4036" y="7335"/>
                    <a:pt x="4227" y="6883"/>
                  </a:cubicBezTo>
                  <a:cubicBezTo>
                    <a:pt x="4405" y="6430"/>
                    <a:pt x="4560" y="5966"/>
                    <a:pt x="4679" y="5502"/>
                  </a:cubicBezTo>
                  <a:cubicBezTo>
                    <a:pt x="4810" y="4990"/>
                    <a:pt x="4905" y="4478"/>
                    <a:pt x="4953" y="3954"/>
                  </a:cubicBezTo>
                  <a:cubicBezTo>
                    <a:pt x="5001" y="3430"/>
                    <a:pt x="5001" y="2906"/>
                    <a:pt x="4953" y="2382"/>
                  </a:cubicBezTo>
                  <a:cubicBezTo>
                    <a:pt x="4905" y="1870"/>
                    <a:pt x="4786" y="1370"/>
                    <a:pt x="4596" y="894"/>
                  </a:cubicBezTo>
                  <a:cubicBezTo>
                    <a:pt x="4477" y="608"/>
                    <a:pt x="4322" y="334"/>
                    <a:pt x="4143" y="84"/>
                  </a:cubicBezTo>
                  <a:cubicBezTo>
                    <a:pt x="4132" y="60"/>
                    <a:pt x="4108" y="49"/>
                    <a:pt x="4084" y="37"/>
                  </a:cubicBezTo>
                  <a:cubicBezTo>
                    <a:pt x="4060" y="25"/>
                    <a:pt x="4036" y="13"/>
                    <a:pt x="4012" y="13"/>
                  </a:cubicBezTo>
                  <a:lnTo>
                    <a:pt x="3917" y="13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57"/>
            <p:cNvSpPr/>
            <p:nvPr/>
          </p:nvSpPr>
          <p:spPr>
            <a:xfrm>
              <a:off x="1243217" y="2584990"/>
              <a:ext cx="244955" cy="384344"/>
            </a:xfrm>
            <a:custGeom>
              <a:avLst/>
              <a:gdLst/>
              <a:ahLst/>
              <a:cxnLst/>
              <a:rect l="l" t="t" r="r" b="b"/>
              <a:pathLst>
                <a:path w="2930" h="4597" extrusionOk="0">
                  <a:moveTo>
                    <a:pt x="1203" y="0"/>
                  </a:moveTo>
                  <a:lnTo>
                    <a:pt x="1203" y="12"/>
                  </a:lnTo>
                  <a:cubicBezTo>
                    <a:pt x="1168" y="12"/>
                    <a:pt x="1120" y="12"/>
                    <a:pt x="1072" y="24"/>
                  </a:cubicBezTo>
                  <a:cubicBezTo>
                    <a:pt x="989" y="36"/>
                    <a:pt x="894" y="72"/>
                    <a:pt x="810" y="119"/>
                  </a:cubicBezTo>
                  <a:cubicBezTo>
                    <a:pt x="620" y="238"/>
                    <a:pt x="477" y="405"/>
                    <a:pt x="394" y="607"/>
                  </a:cubicBezTo>
                  <a:cubicBezTo>
                    <a:pt x="298" y="857"/>
                    <a:pt x="239" y="1119"/>
                    <a:pt x="227" y="1381"/>
                  </a:cubicBezTo>
                  <a:lnTo>
                    <a:pt x="227" y="1465"/>
                  </a:lnTo>
                  <a:cubicBezTo>
                    <a:pt x="215" y="1703"/>
                    <a:pt x="179" y="1941"/>
                    <a:pt x="108" y="2167"/>
                  </a:cubicBezTo>
                  <a:cubicBezTo>
                    <a:pt x="84" y="2251"/>
                    <a:pt x="60" y="2322"/>
                    <a:pt x="25" y="2381"/>
                  </a:cubicBezTo>
                  <a:cubicBezTo>
                    <a:pt x="1" y="2429"/>
                    <a:pt x="13" y="2489"/>
                    <a:pt x="60" y="2512"/>
                  </a:cubicBezTo>
                  <a:cubicBezTo>
                    <a:pt x="60" y="2572"/>
                    <a:pt x="60" y="2620"/>
                    <a:pt x="60" y="2667"/>
                  </a:cubicBezTo>
                  <a:cubicBezTo>
                    <a:pt x="48" y="2846"/>
                    <a:pt x="48" y="3024"/>
                    <a:pt x="60" y="3203"/>
                  </a:cubicBezTo>
                  <a:cubicBezTo>
                    <a:pt x="72" y="3382"/>
                    <a:pt x="96" y="3572"/>
                    <a:pt x="144" y="3751"/>
                  </a:cubicBezTo>
                  <a:cubicBezTo>
                    <a:pt x="191" y="3917"/>
                    <a:pt x="251" y="4072"/>
                    <a:pt x="346" y="4215"/>
                  </a:cubicBezTo>
                  <a:cubicBezTo>
                    <a:pt x="441" y="4346"/>
                    <a:pt x="560" y="4453"/>
                    <a:pt x="715" y="4525"/>
                  </a:cubicBezTo>
                  <a:cubicBezTo>
                    <a:pt x="787" y="4560"/>
                    <a:pt x="870" y="4584"/>
                    <a:pt x="953" y="4596"/>
                  </a:cubicBezTo>
                  <a:lnTo>
                    <a:pt x="1060" y="4596"/>
                  </a:lnTo>
                  <a:cubicBezTo>
                    <a:pt x="1108" y="4584"/>
                    <a:pt x="1144" y="4572"/>
                    <a:pt x="1179" y="4560"/>
                  </a:cubicBezTo>
                  <a:cubicBezTo>
                    <a:pt x="1263" y="4536"/>
                    <a:pt x="1334" y="4501"/>
                    <a:pt x="1406" y="4453"/>
                  </a:cubicBezTo>
                  <a:cubicBezTo>
                    <a:pt x="1489" y="4406"/>
                    <a:pt x="1560" y="4346"/>
                    <a:pt x="1632" y="4286"/>
                  </a:cubicBezTo>
                  <a:cubicBezTo>
                    <a:pt x="1787" y="4156"/>
                    <a:pt x="1941" y="4001"/>
                    <a:pt x="2084" y="3846"/>
                  </a:cubicBezTo>
                  <a:cubicBezTo>
                    <a:pt x="2239" y="3691"/>
                    <a:pt x="2358" y="3536"/>
                    <a:pt x="2477" y="3394"/>
                  </a:cubicBezTo>
                  <a:lnTo>
                    <a:pt x="2549" y="3310"/>
                  </a:lnTo>
                  <a:lnTo>
                    <a:pt x="2620" y="3227"/>
                  </a:lnTo>
                  <a:cubicBezTo>
                    <a:pt x="2668" y="3179"/>
                    <a:pt x="2703" y="3120"/>
                    <a:pt x="2739" y="3060"/>
                  </a:cubicBezTo>
                  <a:cubicBezTo>
                    <a:pt x="2834" y="2917"/>
                    <a:pt x="2894" y="2774"/>
                    <a:pt x="2918" y="2608"/>
                  </a:cubicBezTo>
                  <a:cubicBezTo>
                    <a:pt x="2918" y="2572"/>
                    <a:pt x="2930" y="2536"/>
                    <a:pt x="2918" y="2501"/>
                  </a:cubicBezTo>
                  <a:cubicBezTo>
                    <a:pt x="2918" y="2465"/>
                    <a:pt x="2918" y="2429"/>
                    <a:pt x="2906" y="2405"/>
                  </a:cubicBezTo>
                  <a:cubicBezTo>
                    <a:pt x="2906" y="2370"/>
                    <a:pt x="2882" y="2346"/>
                    <a:pt x="2870" y="2322"/>
                  </a:cubicBezTo>
                  <a:cubicBezTo>
                    <a:pt x="2846" y="2286"/>
                    <a:pt x="2822" y="2262"/>
                    <a:pt x="2787" y="2251"/>
                  </a:cubicBezTo>
                  <a:cubicBezTo>
                    <a:pt x="2763" y="2239"/>
                    <a:pt x="2727" y="2227"/>
                    <a:pt x="2703" y="2227"/>
                  </a:cubicBezTo>
                  <a:cubicBezTo>
                    <a:pt x="2715" y="2191"/>
                    <a:pt x="2739" y="2143"/>
                    <a:pt x="2763" y="2096"/>
                  </a:cubicBezTo>
                  <a:cubicBezTo>
                    <a:pt x="2846" y="1953"/>
                    <a:pt x="2882" y="1786"/>
                    <a:pt x="2870" y="1619"/>
                  </a:cubicBezTo>
                  <a:cubicBezTo>
                    <a:pt x="2870" y="1560"/>
                    <a:pt x="2858" y="1489"/>
                    <a:pt x="2834" y="1429"/>
                  </a:cubicBezTo>
                  <a:cubicBezTo>
                    <a:pt x="2811" y="1405"/>
                    <a:pt x="2799" y="1381"/>
                    <a:pt x="2775" y="1358"/>
                  </a:cubicBezTo>
                  <a:cubicBezTo>
                    <a:pt x="2751" y="1322"/>
                    <a:pt x="2715" y="1298"/>
                    <a:pt x="2680" y="1286"/>
                  </a:cubicBezTo>
                  <a:cubicBezTo>
                    <a:pt x="2656" y="1262"/>
                    <a:pt x="2620" y="1250"/>
                    <a:pt x="2584" y="1250"/>
                  </a:cubicBezTo>
                  <a:cubicBezTo>
                    <a:pt x="2632" y="1191"/>
                    <a:pt x="2668" y="1131"/>
                    <a:pt x="2692" y="1060"/>
                  </a:cubicBezTo>
                  <a:cubicBezTo>
                    <a:pt x="2727" y="977"/>
                    <a:pt x="2739" y="893"/>
                    <a:pt x="2727" y="798"/>
                  </a:cubicBezTo>
                  <a:cubicBezTo>
                    <a:pt x="2715" y="727"/>
                    <a:pt x="2680" y="643"/>
                    <a:pt x="2632" y="596"/>
                  </a:cubicBezTo>
                  <a:cubicBezTo>
                    <a:pt x="2522" y="485"/>
                    <a:pt x="2370" y="416"/>
                    <a:pt x="2216" y="416"/>
                  </a:cubicBezTo>
                  <a:cubicBezTo>
                    <a:pt x="2204" y="416"/>
                    <a:pt x="2192" y="416"/>
                    <a:pt x="2180" y="417"/>
                  </a:cubicBezTo>
                  <a:lnTo>
                    <a:pt x="2144" y="417"/>
                  </a:lnTo>
                  <a:cubicBezTo>
                    <a:pt x="2025" y="429"/>
                    <a:pt x="1918" y="453"/>
                    <a:pt x="1810" y="488"/>
                  </a:cubicBezTo>
                  <a:cubicBezTo>
                    <a:pt x="1775" y="500"/>
                    <a:pt x="1727" y="524"/>
                    <a:pt x="1691" y="536"/>
                  </a:cubicBezTo>
                  <a:cubicBezTo>
                    <a:pt x="1703" y="453"/>
                    <a:pt x="1703" y="369"/>
                    <a:pt x="1668" y="286"/>
                  </a:cubicBezTo>
                  <a:cubicBezTo>
                    <a:pt x="1644" y="215"/>
                    <a:pt x="1596" y="155"/>
                    <a:pt x="1537" y="107"/>
                  </a:cubicBezTo>
                  <a:cubicBezTo>
                    <a:pt x="1465" y="60"/>
                    <a:pt x="1394" y="24"/>
                    <a:pt x="1322" y="12"/>
                  </a:cubicBezTo>
                  <a:cubicBezTo>
                    <a:pt x="1287" y="12"/>
                    <a:pt x="1251" y="0"/>
                    <a:pt x="1203" y="0"/>
                  </a:cubicBezTo>
                  <a:close/>
                </a:path>
              </a:pathLst>
            </a:custGeom>
            <a:solidFill>
              <a:srgbClr val="FFA0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57"/>
            <p:cNvSpPr/>
            <p:nvPr/>
          </p:nvSpPr>
          <p:spPr>
            <a:xfrm>
              <a:off x="1394539" y="2692508"/>
              <a:ext cx="61782" cy="55766"/>
            </a:xfrm>
            <a:custGeom>
              <a:avLst/>
              <a:gdLst/>
              <a:ahLst/>
              <a:cxnLst/>
              <a:rect l="l" t="t" r="r" b="b"/>
              <a:pathLst>
                <a:path w="739" h="667" extrusionOk="0">
                  <a:moveTo>
                    <a:pt x="703" y="0"/>
                  </a:moveTo>
                  <a:cubicBezTo>
                    <a:pt x="643" y="72"/>
                    <a:pt x="584" y="143"/>
                    <a:pt x="512" y="214"/>
                  </a:cubicBezTo>
                  <a:cubicBezTo>
                    <a:pt x="477" y="238"/>
                    <a:pt x="441" y="274"/>
                    <a:pt x="405" y="310"/>
                  </a:cubicBezTo>
                  <a:lnTo>
                    <a:pt x="298" y="393"/>
                  </a:lnTo>
                  <a:lnTo>
                    <a:pt x="167" y="476"/>
                  </a:lnTo>
                  <a:lnTo>
                    <a:pt x="36" y="560"/>
                  </a:lnTo>
                  <a:cubicBezTo>
                    <a:pt x="12" y="572"/>
                    <a:pt x="12" y="584"/>
                    <a:pt x="0" y="595"/>
                  </a:cubicBezTo>
                  <a:cubicBezTo>
                    <a:pt x="0" y="607"/>
                    <a:pt x="0" y="619"/>
                    <a:pt x="0" y="643"/>
                  </a:cubicBezTo>
                  <a:cubicBezTo>
                    <a:pt x="12" y="655"/>
                    <a:pt x="24" y="655"/>
                    <a:pt x="36" y="667"/>
                  </a:cubicBezTo>
                  <a:lnTo>
                    <a:pt x="84" y="667"/>
                  </a:lnTo>
                  <a:cubicBezTo>
                    <a:pt x="203" y="584"/>
                    <a:pt x="322" y="488"/>
                    <a:pt x="429" y="381"/>
                  </a:cubicBezTo>
                  <a:cubicBezTo>
                    <a:pt x="489" y="322"/>
                    <a:pt x="548" y="274"/>
                    <a:pt x="596" y="214"/>
                  </a:cubicBezTo>
                  <a:cubicBezTo>
                    <a:pt x="643" y="155"/>
                    <a:pt x="691" y="95"/>
                    <a:pt x="739" y="48"/>
                  </a:cubicBezTo>
                  <a:cubicBezTo>
                    <a:pt x="739" y="36"/>
                    <a:pt x="739" y="24"/>
                    <a:pt x="739" y="12"/>
                  </a:cubicBezTo>
                  <a:cubicBezTo>
                    <a:pt x="727" y="12"/>
                    <a:pt x="727" y="0"/>
                    <a:pt x="715" y="0"/>
                  </a:cubicBezTo>
                  <a:cubicBezTo>
                    <a:pt x="703" y="0"/>
                    <a:pt x="703" y="12"/>
                    <a:pt x="703" y="12"/>
                  </a:cubicBezTo>
                  <a:lnTo>
                    <a:pt x="703" y="0"/>
                  </a:lnTo>
                  <a:close/>
                </a:path>
              </a:pathLst>
            </a:custGeom>
            <a:solidFill>
              <a:srgbClr val="DC8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57"/>
            <p:cNvSpPr/>
            <p:nvPr/>
          </p:nvSpPr>
          <p:spPr>
            <a:xfrm>
              <a:off x="1420457" y="2775111"/>
              <a:ext cx="49827" cy="42891"/>
            </a:xfrm>
            <a:custGeom>
              <a:avLst/>
              <a:gdLst/>
              <a:ahLst/>
              <a:cxnLst/>
              <a:rect l="l" t="t" r="r" b="b"/>
              <a:pathLst>
                <a:path w="596" h="513" extrusionOk="0">
                  <a:moveTo>
                    <a:pt x="560" y="0"/>
                  </a:moveTo>
                  <a:cubicBezTo>
                    <a:pt x="452" y="107"/>
                    <a:pt x="345" y="203"/>
                    <a:pt x="238" y="286"/>
                  </a:cubicBezTo>
                  <a:lnTo>
                    <a:pt x="131" y="358"/>
                  </a:lnTo>
                  <a:cubicBezTo>
                    <a:pt x="95" y="369"/>
                    <a:pt x="60" y="393"/>
                    <a:pt x="24" y="405"/>
                  </a:cubicBezTo>
                  <a:cubicBezTo>
                    <a:pt x="12" y="417"/>
                    <a:pt x="0" y="429"/>
                    <a:pt x="0" y="441"/>
                  </a:cubicBezTo>
                  <a:cubicBezTo>
                    <a:pt x="0" y="453"/>
                    <a:pt x="0" y="477"/>
                    <a:pt x="0" y="488"/>
                  </a:cubicBezTo>
                  <a:cubicBezTo>
                    <a:pt x="12" y="500"/>
                    <a:pt x="24" y="512"/>
                    <a:pt x="36" y="512"/>
                  </a:cubicBezTo>
                  <a:lnTo>
                    <a:pt x="60" y="512"/>
                  </a:lnTo>
                  <a:cubicBezTo>
                    <a:pt x="71" y="512"/>
                    <a:pt x="83" y="500"/>
                    <a:pt x="83" y="500"/>
                  </a:cubicBezTo>
                  <a:cubicBezTo>
                    <a:pt x="131" y="465"/>
                    <a:pt x="167" y="441"/>
                    <a:pt x="214" y="405"/>
                  </a:cubicBezTo>
                  <a:cubicBezTo>
                    <a:pt x="250" y="369"/>
                    <a:pt x="298" y="334"/>
                    <a:pt x="333" y="286"/>
                  </a:cubicBezTo>
                  <a:cubicBezTo>
                    <a:pt x="429" y="203"/>
                    <a:pt x="500" y="119"/>
                    <a:pt x="583" y="36"/>
                  </a:cubicBezTo>
                  <a:cubicBezTo>
                    <a:pt x="595" y="24"/>
                    <a:pt x="595" y="12"/>
                    <a:pt x="583" y="0"/>
                  </a:cubicBezTo>
                  <a:close/>
                </a:path>
              </a:pathLst>
            </a:custGeom>
            <a:solidFill>
              <a:srgbClr val="DC8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57"/>
            <p:cNvSpPr/>
            <p:nvPr/>
          </p:nvSpPr>
          <p:spPr>
            <a:xfrm>
              <a:off x="1346718" y="2633732"/>
              <a:ext cx="37956" cy="40633"/>
            </a:xfrm>
            <a:custGeom>
              <a:avLst/>
              <a:gdLst/>
              <a:ahLst/>
              <a:cxnLst/>
              <a:rect l="l" t="t" r="r" b="b"/>
              <a:pathLst>
                <a:path w="454" h="486" extrusionOk="0">
                  <a:moveTo>
                    <a:pt x="418" y="1"/>
                  </a:moveTo>
                  <a:cubicBezTo>
                    <a:pt x="418" y="1"/>
                    <a:pt x="406" y="1"/>
                    <a:pt x="406" y="13"/>
                  </a:cubicBezTo>
                  <a:cubicBezTo>
                    <a:pt x="334" y="72"/>
                    <a:pt x="275" y="144"/>
                    <a:pt x="203" y="215"/>
                  </a:cubicBezTo>
                  <a:cubicBezTo>
                    <a:pt x="144" y="274"/>
                    <a:pt x="84" y="346"/>
                    <a:pt x="13" y="417"/>
                  </a:cubicBezTo>
                  <a:cubicBezTo>
                    <a:pt x="13" y="417"/>
                    <a:pt x="1" y="429"/>
                    <a:pt x="1" y="441"/>
                  </a:cubicBezTo>
                  <a:cubicBezTo>
                    <a:pt x="1" y="453"/>
                    <a:pt x="13" y="465"/>
                    <a:pt x="13" y="477"/>
                  </a:cubicBezTo>
                  <a:cubicBezTo>
                    <a:pt x="25" y="483"/>
                    <a:pt x="37" y="486"/>
                    <a:pt x="47" y="486"/>
                  </a:cubicBezTo>
                  <a:cubicBezTo>
                    <a:pt x="57" y="486"/>
                    <a:pt x="66" y="483"/>
                    <a:pt x="72" y="477"/>
                  </a:cubicBezTo>
                  <a:cubicBezTo>
                    <a:pt x="191" y="322"/>
                    <a:pt x="311" y="179"/>
                    <a:pt x="441" y="48"/>
                  </a:cubicBezTo>
                  <a:cubicBezTo>
                    <a:pt x="453" y="36"/>
                    <a:pt x="453" y="24"/>
                    <a:pt x="441" y="13"/>
                  </a:cubicBezTo>
                  <a:lnTo>
                    <a:pt x="430" y="13"/>
                  </a:lnTo>
                  <a:lnTo>
                    <a:pt x="418" y="1"/>
                  </a:lnTo>
                  <a:close/>
                </a:path>
              </a:pathLst>
            </a:custGeom>
            <a:solidFill>
              <a:srgbClr val="DC8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57"/>
            <p:cNvSpPr/>
            <p:nvPr/>
          </p:nvSpPr>
          <p:spPr>
            <a:xfrm>
              <a:off x="876948" y="2750196"/>
              <a:ext cx="495763" cy="523717"/>
            </a:xfrm>
            <a:custGeom>
              <a:avLst/>
              <a:gdLst/>
              <a:ahLst/>
              <a:cxnLst/>
              <a:rect l="l" t="t" r="r" b="b"/>
              <a:pathLst>
                <a:path w="5930" h="6264" extrusionOk="0">
                  <a:moveTo>
                    <a:pt x="4477" y="1"/>
                  </a:moveTo>
                  <a:cubicBezTo>
                    <a:pt x="4441" y="1"/>
                    <a:pt x="4417" y="13"/>
                    <a:pt x="4406" y="36"/>
                  </a:cubicBezTo>
                  <a:cubicBezTo>
                    <a:pt x="4394" y="36"/>
                    <a:pt x="4382" y="48"/>
                    <a:pt x="4370" y="60"/>
                  </a:cubicBezTo>
                  <a:cubicBezTo>
                    <a:pt x="4298" y="120"/>
                    <a:pt x="4239" y="191"/>
                    <a:pt x="4167" y="239"/>
                  </a:cubicBezTo>
                  <a:cubicBezTo>
                    <a:pt x="3810" y="513"/>
                    <a:pt x="3441" y="763"/>
                    <a:pt x="3048" y="989"/>
                  </a:cubicBezTo>
                  <a:lnTo>
                    <a:pt x="2905" y="1072"/>
                  </a:lnTo>
                  <a:cubicBezTo>
                    <a:pt x="2560" y="1275"/>
                    <a:pt x="2203" y="1489"/>
                    <a:pt x="1869" y="1727"/>
                  </a:cubicBezTo>
                  <a:cubicBezTo>
                    <a:pt x="1536" y="1953"/>
                    <a:pt x="1238" y="2239"/>
                    <a:pt x="1000" y="2560"/>
                  </a:cubicBezTo>
                  <a:cubicBezTo>
                    <a:pt x="679" y="2834"/>
                    <a:pt x="417" y="3168"/>
                    <a:pt x="238" y="3549"/>
                  </a:cubicBezTo>
                  <a:cubicBezTo>
                    <a:pt x="72" y="3894"/>
                    <a:pt x="0" y="4287"/>
                    <a:pt x="60" y="4680"/>
                  </a:cubicBezTo>
                  <a:cubicBezTo>
                    <a:pt x="95" y="4858"/>
                    <a:pt x="155" y="5049"/>
                    <a:pt x="262" y="5216"/>
                  </a:cubicBezTo>
                  <a:cubicBezTo>
                    <a:pt x="357" y="5394"/>
                    <a:pt x="488" y="5549"/>
                    <a:pt x="655" y="5668"/>
                  </a:cubicBezTo>
                  <a:cubicBezTo>
                    <a:pt x="834" y="5823"/>
                    <a:pt x="1036" y="5942"/>
                    <a:pt x="1262" y="6037"/>
                  </a:cubicBezTo>
                  <a:cubicBezTo>
                    <a:pt x="1465" y="6132"/>
                    <a:pt x="1679" y="6192"/>
                    <a:pt x="1893" y="6228"/>
                  </a:cubicBezTo>
                  <a:cubicBezTo>
                    <a:pt x="2036" y="6251"/>
                    <a:pt x="2167" y="6263"/>
                    <a:pt x="2298" y="6263"/>
                  </a:cubicBezTo>
                  <a:lnTo>
                    <a:pt x="2489" y="6263"/>
                  </a:lnTo>
                  <a:cubicBezTo>
                    <a:pt x="2679" y="6240"/>
                    <a:pt x="2858" y="6204"/>
                    <a:pt x="3036" y="6144"/>
                  </a:cubicBezTo>
                  <a:cubicBezTo>
                    <a:pt x="3393" y="6001"/>
                    <a:pt x="3715" y="5799"/>
                    <a:pt x="3989" y="5549"/>
                  </a:cubicBezTo>
                  <a:cubicBezTo>
                    <a:pt x="4286" y="5263"/>
                    <a:pt x="4548" y="4966"/>
                    <a:pt x="4775" y="4620"/>
                  </a:cubicBezTo>
                  <a:cubicBezTo>
                    <a:pt x="5001" y="4287"/>
                    <a:pt x="5215" y="3930"/>
                    <a:pt x="5394" y="3561"/>
                  </a:cubicBezTo>
                  <a:cubicBezTo>
                    <a:pt x="5608" y="3156"/>
                    <a:pt x="5787" y="2751"/>
                    <a:pt x="5918" y="2441"/>
                  </a:cubicBezTo>
                  <a:cubicBezTo>
                    <a:pt x="5930" y="2418"/>
                    <a:pt x="5930" y="2382"/>
                    <a:pt x="5918" y="2358"/>
                  </a:cubicBezTo>
                  <a:cubicBezTo>
                    <a:pt x="5918" y="2358"/>
                    <a:pt x="5918" y="2346"/>
                    <a:pt x="5918" y="2346"/>
                  </a:cubicBezTo>
                  <a:cubicBezTo>
                    <a:pt x="5858" y="1882"/>
                    <a:pt x="5703" y="1453"/>
                    <a:pt x="5465" y="1060"/>
                  </a:cubicBezTo>
                  <a:cubicBezTo>
                    <a:pt x="5334" y="870"/>
                    <a:pt x="5203" y="679"/>
                    <a:pt x="5048" y="513"/>
                  </a:cubicBezTo>
                  <a:cubicBezTo>
                    <a:pt x="4894" y="334"/>
                    <a:pt x="4727" y="179"/>
                    <a:pt x="4548" y="36"/>
                  </a:cubicBezTo>
                  <a:cubicBezTo>
                    <a:pt x="4536" y="24"/>
                    <a:pt x="4501" y="13"/>
                    <a:pt x="4477" y="13"/>
                  </a:cubicBezTo>
                  <a:lnTo>
                    <a:pt x="44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57"/>
            <p:cNvSpPr/>
            <p:nvPr/>
          </p:nvSpPr>
          <p:spPr>
            <a:xfrm>
              <a:off x="1010296" y="2899518"/>
              <a:ext cx="362417" cy="374394"/>
            </a:xfrm>
            <a:custGeom>
              <a:avLst/>
              <a:gdLst/>
              <a:ahLst/>
              <a:cxnLst/>
              <a:rect l="l" t="t" r="r" b="b"/>
              <a:pathLst>
                <a:path w="4335" h="4478" extrusionOk="0">
                  <a:moveTo>
                    <a:pt x="4192" y="1"/>
                  </a:moveTo>
                  <a:cubicBezTo>
                    <a:pt x="4084" y="310"/>
                    <a:pt x="3977" y="620"/>
                    <a:pt x="3846" y="929"/>
                  </a:cubicBezTo>
                  <a:cubicBezTo>
                    <a:pt x="3656" y="1417"/>
                    <a:pt x="3406" y="1882"/>
                    <a:pt x="3120" y="2334"/>
                  </a:cubicBezTo>
                  <a:cubicBezTo>
                    <a:pt x="2977" y="2549"/>
                    <a:pt x="2811" y="2751"/>
                    <a:pt x="2644" y="2953"/>
                  </a:cubicBezTo>
                  <a:cubicBezTo>
                    <a:pt x="2477" y="3156"/>
                    <a:pt x="2287" y="3346"/>
                    <a:pt x="2084" y="3525"/>
                  </a:cubicBezTo>
                  <a:cubicBezTo>
                    <a:pt x="1989" y="3608"/>
                    <a:pt x="1894" y="3680"/>
                    <a:pt x="1798" y="3751"/>
                  </a:cubicBezTo>
                  <a:cubicBezTo>
                    <a:pt x="1691" y="3822"/>
                    <a:pt x="1584" y="3894"/>
                    <a:pt x="1465" y="3965"/>
                  </a:cubicBezTo>
                  <a:cubicBezTo>
                    <a:pt x="1251" y="4096"/>
                    <a:pt x="1001" y="4192"/>
                    <a:pt x="751" y="4275"/>
                  </a:cubicBezTo>
                  <a:cubicBezTo>
                    <a:pt x="543" y="4337"/>
                    <a:pt x="326" y="4372"/>
                    <a:pt x="100" y="4372"/>
                  </a:cubicBezTo>
                  <a:cubicBezTo>
                    <a:pt x="67" y="4372"/>
                    <a:pt x="34" y="4372"/>
                    <a:pt x="1" y="4370"/>
                  </a:cubicBezTo>
                  <a:lnTo>
                    <a:pt x="1" y="4370"/>
                  </a:lnTo>
                  <a:cubicBezTo>
                    <a:pt x="96" y="4406"/>
                    <a:pt x="191" y="4430"/>
                    <a:pt x="286" y="4442"/>
                  </a:cubicBezTo>
                  <a:cubicBezTo>
                    <a:pt x="429" y="4465"/>
                    <a:pt x="560" y="4477"/>
                    <a:pt x="691" y="4477"/>
                  </a:cubicBezTo>
                  <a:cubicBezTo>
                    <a:pt x="751" y="4477"/>
                    <a:pt x="810" y="4477"/>
                    <a:pt x="882" y="4465"/>
                  </a:cubicBezTo>
                  <a:cubicBezTo>
                    <a:pt x="1072" y="4454"/>
                    <a:pt x="1251" y="4406"/>
                    <a:pt x="1429" y="4346"/>
                  </a:cubicBezTo>
                  <a:cubicBezTo>
                    <a:pt x="1787" y="4215"/>
                    <a:pt x="2108" y="4013"/>
                    <a:pt x="2394" y="3751"/>
                  </a:cubicBezTo>
                  <a:cubicBezTo>
                    <a:pt x="2680" y="3477"/>
                    <a:pt x="2941" y="3168"/>
                    <a:pt x="3168" y="2834"/>
                  </a:cubicBezTo>
                  <a:cubicBezTo>
                    <a:pt x="3406" y="2489"/>
                    <a:pt x="3608" y="2132"/>
                    <a:pt x="3799" y="1775"/>
                  </a:cubicBezTo>
                  <a:cubicBezTo>
                    <a:pt x="4001" y="1370"/>
                    <a:pt x="4180" y="965"/>
                    <a:pt x="4311" y="655"/>
                  </a:cubicBezTo>
                  <a:cubicBezTo>
                    <a:pt x="4335" y="620"/>
                    <a:pt x="4335" y="596"/>
                    <a:pt x="4311" y="560"/>
                  </a:cubicBezTo>
                  <a:lnTo>
                    <a:pt x="4311" y="548"/>
                  </a:lnTo>
                  <a:cubicBezTo>
                    <a:pt x="4299" y="358"/>
                    <a:pt x="4251" y="179"/>
                    <a:pt x="41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57"/>
            <p:cNvSpPr/>
            <p:nvPr/>
          </p:nvSpPr>
          <p:spPr>
            <a:xfrm>
              <a:off x="899856" y="2761149"/>
              <a:ext cx="346449" cy="276239"/>
            </a:xfrm>
            <a:custGeom>
              <a:avLst/>
              <a:gdLst/>
              <a:ahLst/>
              <a:cxnLst/>
              <a:rect l="l" t="t" r="r" b="b"/>
              <a:pathLst>
                <a:path w="4144" h="3304" extrusionOk="0">
                  <a:moveTo>
                    <a:pt x="4060" y="1"/>
                  </a:moveTo>
                  <a:cubicBezTo>
                    <a:pt x="4048" y="1"/>
                    <a:pt x="4024" y="13"/>
                    <a:pt x="4012" y="24"/>
                  </a:cubicBezTo>
                  <a:lnTo>
                    <a:pt x="4012" y="13"/>
                  </a:lnTo>
                  <a:cubicBezTo>
                    <a:pt x="3893" y="144"/>
                    <a:pt x="3751" y="251"/>
                    <a:pt x="3596" y="346"/>
                  </a:cubicBezTo>
                  <a:cubicBezTo>
                    <a:pt x="3548" y="382"/>
                    <a:pt x="3489" y="417"/>
                    <a:pt x="3441" y="441"/>
                  </a:cubicBezTo>
                  <a:cubicBezTo>
                    <a:pt x="3393" y="477"/>
                    <a:pt x="3310" y="513"/>
                    <a:pt x="3250" y="548"/>
                  </a:cubicBezTo>
                  <a:lnTo>
                    <a:pt x="2917" y="715"/>
                  </a:lnTo>
                  <a:cubicBezTo>
                    <a:pt x="2703" y="834"/>
                    <a:pt x="2488" y="953"/>
                    <a:pt x="2262" y="1084"/>
                  </a:cubicBezTo>
                  <a:cubicBezTo>
                    <a:pt x="2155" y="1144"/>
                    <a:pt x="2048" y="1203"/>
                    <a:pt x="1941" y="1275"/>
                  </a:cubicBezTo>
                  <a:cubicBezTo>
                    <a:pt x="1834" y="1334"/>
                    <a:pt x="1738" y="1406"/>
                    <a:pt x="1631" y="1477"/>
                  </a:cubicBezTo>
                  <a:cubicBezTo>
                    <a:pt x="1429" y="1608"/>
                    <a:pt x="1238" y="1763"/>
                    <a:pt x="1048" y="1918"/>
                  </a:cubicBezTo>
                  <a:cubicBezTo>
                    <a:pt x="845" y="2108"/>
                    <a:pt x="643" y="2310"/>
                    <a:pt x="464" y="2525"/>
                  </a:cubicBezTo>
                  <a:cubicBezTo>
                    <a:pt x="381" y="2644"/>
                    <a:pt x="298" y="2763"/>
                    <a:pt x="214" y="2882"/>
                  </a:cubicBezTo>
                  <a:cubicBezTo>
                    <a:pt x="143" y="3013"/>
                    <a:pt x="71" y="3132"/>
                    <a:pt x="0" y="3263"/>
                  </a:cubicBezTo>
                  <a:cubicBezTo>
                    <a:pt x="0" y="3287"/>
                    <a:pt x="0" y="3299"/>
                    <a:pt x="24" y="3299"/>
                  </a:cubicBezTo>
                  <a:cubicBezTo>
                    <a:pt x="27" y="3302"/>
                    <a:pt x="31" y="3304"/>
                    <a:pt x="34" y="3304"/>
                  </a:cubicBezTo>
                  <a:cubicBezTo>
                    <a:pt x="43" y="3304"/>
                    <a:pt x="51" y="3295"/>
                    <a:pt x="60" y="3287"/>
                  </a:cubicBezTo>
                  <a:lnTo>
                    <a:pt x="71" y="3263"/>
                  </a:lnTo>
                  <a:cubicBezTo>
                    <a:pt x="202" y="2977"/>
                    <a:pt x="381" y="2727"/>
                    <a:pt x="583" y="2501"/>
                  </a:cubicBezTo>
                  <a:cubicBezTo>
                    <a:pt x="845" y="2203"/>
                    <a:pt x="1143" y="1941"/>
                    <a:pt x="1476" y="1727"/>
                  </a:cubicBezTo>
                  <a:cubicBezTo>
                    <a:pt x="1893" y="1465"/>
                    <a:pt x="2322" y="1227"/>
                    <a:pt x="2750" y="1013"/>
                  </a:cubicBezTo>
                  <a:cubicBezTo>
                    <a:pt x="2977" y="894"/>
                    <a:pt x="3203" y="786"/>
                    <a:pt x="3417" y="655"/>
                  </a:cubicBezTo>
                  <a:cubicBezTo>
                    <a:pt x="3548" y="584"/>
                    <a:pt x="3667" y="501"/>
                    <a:pt x="3786" y="417"/>
                  </a:cubicBezTo>
                  <a:cubicBezTo>
                    <a:pt x="3893" y="346"/>
                    <a:pt x="4001" y="251"/>
                    <a:pt x="4108" y="155"/>
                  </a:cubicBezTo>
                  <a:lnTo>
                    <a:pt x="4132" y="120"/>
                  </a:lnTo>
                  <a:cubicBezTo>
                    <a:pt x="4132" y="108"/>
                    <a:pt x="4143" y="96"/>
                    <a:pt x="4143" y="84"/>
                  </a:cubicBezTo>
                  <a:cubicBezTo>
                    <a:pt x="4143" y="60"/>
                    <a:pt x="4132" y="48"/>
                    <a:pt x="4120" y="36"/>
                  </a:cubicBezTo>
                  <a:cubicBezTo>
                    <a:pt x="4108" y="13"/>
                    <a:pt x="4084" y="1"/>
                    <a:pt x="40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57"/>
            <p:cNvSpPr/>
            <p:nvPr/>
          </p:nvSpPr>
          <p:spPr>
            <a:xfrm>
              <a:off x="927696" y="1119700"/>
              <a:ext cx="1103971" cy="858147"/>
            </a:xfrm>
            <a:custGeom>
              <a:avLst/>
              <a:gdLst/>
              <a:ahLst/>
              <a:cxnLst/>
              <a:rect l="l" t="t" r="r" b="b"/>
              <a:pathLst>
                <a:path w="13205" h="10264" extrusionOk="0">
                  <a:moveTo>
                    <a:pt x="7394" y="0"/>
                  </a:moveTo>
                  <a:lnTo>
                    <a:pt x="7382" y="12"/>
                  </a:lnTo>
                  <a:cubicBezTo>
                    <a:pt x="7228" y="12"/>
                    <a:pt x="7061" y="12"/>
                    <a:pt x="6906" y="36"/>
                  </a:cubicBezTo>
                  <a:cubicBezTo>
                    <a:pt x="6323" y="107"/>
                    <a:pt x="5763" y="274"/>
                    <a:pt x="5239" y="524"/>
                  </a:cubicBezTo>
                  <a:cubicBezTo>
                    <a:pt x="4799" y="727"/>
                    <a:pt x="4358" y="965"/>
                    <a:pt x="3977" y="1191"/>
                  </a:cubicBezTo>
                  <a:lnTo>
                    <a:pt x="3727" y="1322"/>
                  </a:lnTo>
                  <a:cubicBezTo>
                    <a:pt x="3227" y="1620"/>
                    <a:pt x="2703" y="1870"/>
                    <a:pt x="2167" y="2084"/>
                  </a:cubicBezTo>
                  <a:cubicBezTo>
                    <a:pt x="2024" y="2143"/>
                    <a:pt x="1870" y="2191"/>
                    <a:pt x="1727" y="2239"/>
                  </a:cubicBezTo>
                  <a:cubicBezTo>
                    <a:pt x="1417" y="2322"/>
                    <a:pt x="1108" y="2370"/>
                    <a:pt x="798" y="2405"/>
                  </a:cubicBezTo>
                  <a:cubicBezTo>
                    <a:pt x="739" y="2405"/>
                    <a:pt x="691" y="2441"/>
                    <a:pt x="655" y="2477"/>
                  </a:cubicBezTo>
                  <a:cubicBezTo>
                    <a:pt x="631" y="2524"/>
                    <a:pt x="620" y="2572"/>
                    <a:pt x="620" y="2632"/>
                  </a:cubicBezTo>
                  <a:cubicBezTo>
                    <a:pt x="620" y="2643"/>
                    <a:pt x="631" y="2667"/>
                    <a:pt x="631" y="2679"/>
                  </a:cubicBezTo>
                  <a:cubicBezTo>
                    <a:pt x="572" y="2810"/>
                    <a:pt x="524" y="2953"/>
                    <a:pt x="465" y="3096"/>
                  </a:cubicBezTo>
                  <a:cubicBezTo>
                    <a:pt x="417" y="3251"/>
                    <a:pt x="358" y="3417"/>
                    <a:pt x="322" y="3560"/>
                  </a:cubicBezTo>
                  <a:cubicBezTo>
                    <a:pt x="227" y="3870"/>
                    <a:pt x="167" y="4167"/>
                    <a:pt x="119" y="4477"/>
                  </a:cubicBezTo>
                  <a:cubicBezTo>
                    <a:pt x="12" y="5108"/>
                    <a:pt x="0" y="5751"/>
                    <a:pt x="48" y="6394"/>
                  </a:cubicBezTo>
                  <a:cubicBezTo>
                    <a:pt x="84" y="6703"/>
                    <a:pt x="131" y="7025"/>
                    <a:pt x="203" y="7346"/>
                  </a:cubicBezTo>
                  <a:cubicBezTo>
                    <a:pt x="250" y="7596"/>
                    <a:pt x="322" y="7858"/>
                    <a:pt x="405" y="8120"/>
                  </a:cubicBezTo>
                  <a:cubicBezTo>
                    <a:pt x="489" y="8382"/>
                    <a:pt x="596" y="8656"/>
                    <a:pt x="727" y="8918"/>
                  </a:cubicBezTo>
                  <a:cubicBezTo>
                    <a:pt x="810" y="9085"/>
                    <a:pt x="881" y="9239"/>
                    <a:pt x="965" y="9382"/>
                  </a:cubicBezTo>
                  <a:cubicBezTo>
                    <a:pt x="1048" y="9537"/>
                    <a:pt x="1132" y="9680"/>
                    <a:pt x="1239" y="9811"/>
                  </a:cubicBezTo>
                  <a:cubicBezTo>
                    <a:pt x="1298" y="9894"/>
                    <a:pt x="1346" y="9954"/>
                    <a:pt x="1393" y="10001"/>
                  </a:cubicBezTo>
                  <a:cubicBezTo>
                    <a:pt x="1441" y="10049"/>
                    <a:pt x="1501" y="10109"/>
                    <a:pt x="1560" y="10144"/>
                  </a:cubicBezTo>
                  <a:cubicBezTo>
                    <a:pt x="1643" y="10216"/>
                    <a:pt x="1751" y="10263"/>
                    <a:pt x="1870" y="10263"/>
                  </a:cubicBezTo>
                  <a:lnTo>
                    <a:pt x="1894" y="10263"/>
                  </a:lnTo>
                  <a:cubicBezTo>
                    <a:pt x="1965" y="10263"/>
                    <a:pt x="2024" y="10240"/>
                    <a:pt x="2084" y="10204"/>
                  </a:cubicBezTo>
                  <a:cubicBezTo>
                    <a:pt x="2144" y="10168"/>
                    <a:pt x="2191" y="10121"/>
                    <a:pt x="2239" y="10073"/>
                  </a:cubicBezTo>
                  <a:cubicBezTo>
                    <a:pt x="2263" y="10037"/>
                    <a:pt x="2286" y="10001"/>
                    <a:pt x="2310" y="9966"/>
                  </a:cubicBezTo>
                  <a:cubicBezTo>
                    <a:pt x="2334" y="9918"/>
                    <a:pt x="2358" y="9859"/>
                    <a:pt x="2382" y="9811"/>
                  </a:cubicBezTo>
                  <a:cubicBezTo>
                    <a:pt x="2417" y="9704"/>
                    <a:pt x="2441" y="9597"/>
                    <a:pt x="2453" y="9490"/>
                  </a:cubicBezTo>
                  <a:cubicBezTo>
                    <a:pt x="2465" y="9239"/>
                    <a:pt x="2453" y="8989"/>
                    <a:pt x="2405" y="8751"/>
                  </a:cubicBezTo>
                  <a:cubicBezTo>
                    <a:pt x="2370" y="8501"/>
                    <a:pt x="2322" y="8275"/>
                    <a:pt x="2263" y="8061"/>
                  </a:cubicBezTo>
                  <a:lnTo>
                    <a:pt x="2263" y="8025"/>
                  </a:lnTo>
                  <a:cubicBezTo>
                    <a:pt x="2239" y="7930"/>
                    <a:pt x="2215" y="7846"/>
                    <a:pt x="2191" y="7763"/>
                  </a:cubicBezTo>
                  <a:cubicBezTo>
                    <a:pt x="2155" y="7668"/>
                    <a:pt x="2120" y="7573"/>
                    <a:pt x="2072" y="7465"/>
                  </a:cubicBezTo>
                  <a:lnTo>
                    <a:pt x="2060" y="7430"/>
                  </a:lnTo>
                  <a:lnTo>
                    <a:pt x="2013" y="7334"/>
                  </a:lnTo>
                  <a:lnTo>
                    <a:pt x="2001" y="7311"/>
                  </a:lnTo>
                  <a:lnTo>
                    <a:pt x="2001" y="7323"/>
                  </a:lnTo>
                  <a:lnTo>
                    <a:pt x="1989" y="7287"/>
                  </a:lnTo>
                  <a:cubicBezTo>
                    <a:pt x="1953" y="7192"/>
                    <a:pt x="1905" y="7108"/>
                    <a:pt x="1882" y="7001"/>
                  </a:cubicBezTo>
                  <a:cubicBezTo>
                    <a:pt x="1834" y="6906"/>
                    <a:pt x="1810" y="6799"/>
                    <a:pt x="1798" y="6692"/>
                  </a:cubicBezTo>
                  <a:cubicBezTo>
                    <a:pt x="1774" y="6644"/>
                    <a:pt x="1786" y="6584"/>
                    <a:pt x="1810" y="6525"/>
                  </a:cubicBezTo>
                  <a:cubicBezTo>
                    <a:pt x="1822" y="6501"/>
                    <a:pt x="1834" y="6465"/>
                    <a:pt x="1858" y="6442"/>
                  </a:cubicBezTo>
                  <a:cubicBezTo>
                    <a:pt x="1965" y="6311"/>
                    <a:pt x="2096" y="6192"/>
                    <a:pt x="2227" y="6096"/>
                  </a:cubicBezTo>
                  <a:lnTo>
                    <a:pt x="2263" y="6061"/>
                  </a:lnTo>
                  <a:lnTo>
                    <a:pt x="2322" y="6025"/>
                  </a:lnTo>
                  <a:cubicBezTo>
                    <a:pt x="2441" y="5941"/>
                    <a:pt x="2560" y="5834"/>
                    <a:pt x="2656" y="5727"/>
                  </a:cubicBezTo>
                  <a:cubicBezTo>
                    <a:pt x="2810" y="5537"/>
                    <a:pt x="2953" y="5322"/>
                    <a:pt x="3072" y="5108"/>
                  </a:cubicBezTo>
                  <a:cubicBezTo>
                    <a:pt x="3167" y="4929"/>
                    <a:pt x="3239" y="4739"/>
                    <a:pt x="3275" y="4548"/>
                  </a:cubicBezTo>
                  <a:cubicBezTo>
                    <a:pt x="3394" y="4739"/>
                    <a:pt x="3548" y="4906"/>
                    <a:pt x="3727" y="5037"/>
                  </a:cubicBezTo>
                  <a:cubicBezTo>
                    <a:pt x="3846" y="5132"/>
                    <a:pt x="3965" y="5203"/>
                    <a:pt x="4108" y="5263"/>
                  </a:cubicBezTo>
                  <a:cubicBezTo>
                    <a:pt x="4251" y="5322"/>
                    <a:pt x="4394" y="5382"/>
                    <a:pt x="4537" y="5418"/>
                  </a:cubicBezTo>
                  <a:cubicBezTo>
                    <a:pt x="4763" y="5465"/>
                    <a:pt x="4989" y="5489"/>
                    <a:pt x="5203" y="5489"/>
                  </a:cubicBezTo>
                  <a:cubicBezTo>
                    <a:pt x="5287" y="5489"/>
                    <a:pt x="5370" y="5489"/>
                    <a:pt x="5465" y="5477"/>
                  </a:cubicBezTo>
                  <a:cubicBezTo>
                    <a:pt x="5775" y="5453"/>
                    <a:pt x="6073" y="5382"/>
                    <a:pt x="6358" y="5251"/>
                  </a:cubicBezTo>
                  <a:cubicBezTo>
                    <a:pt x="6573" y="5156"/>
                    <a:pt x="6763" y="5025"/>
                    <a:pt x="6942" y="4858"/>
                  </a:cubicBezTo>
                  <a:cubicBezTo>
                    <a:pt x="7025" y="4775"/>
                    <a:pt x="7097" y="4679"/>
                    <a:pt x="7168" y="4572"/>
                  </a:cubicBezTo>
                  <a:cubicBezTo>
                    <a:pt x="7204" y="4525"/>
                    <a:pt x="7239" y="4465"/>
                    <a:pt x="7263" y="4406"/>
                  </a:cubicBezTo>
                  <a:cubicBezTo>
                    <a:pt x="7275" y="4370"/>
                    <a:pt x="7287" y="4334"/>
                    <a:pt x="7299" y="4298"/>
                  </a:cubicBezTo>
                  <a:cubicBezTo>
                    <a:pt x="7787" y="4668"/>
                    <a:pt x="8323" y="4965"/>
                    <a:pt x="8882" y="5215"/>
                  </a:cubicBezTo>
                  <a:cubicBezTo>
                    <a:pt x="9263" y="5358"/>
                    <a:pt x="9680" y="5465"/>
                    <a:pt x="10085" y="5513"/>
                  </a:cubicBezTo>
                  <a:cubicBezTo>
                    <a:pt x="10299" y="5549"/>
                    <a:pt x="10502" y="5560"/>
                    <a:pt x="10716" y="5572"/>
                  </a:cubicBezTo>
                  <a:lnTo>
                    <a:pt x="10847" y="5572"/>
                  </a:lnTo>
                  <a:cubicBezTo>
                    <a:pt x="11014" y="5572"/>
                    <a:pt x="11180" y="5560"/>
                    <a:pt x="11347" y="5537"/>
                  </a:cubicBezTo>
                  <a:cubicBezTo>
                    <a:pt x="11538" y="5513"/>
                    <a:pt x="11728" y="5453"/>
                    <a:pt x="11883" y="5358"/>
                  </a:cubicBezTo>
                  <a:cubicBezTo>
                    <a:pt x="11930" y="5334"/>
                    <a:pt x="11966" y="5310"/>
                    <a:pt x="12002" y="5287"/>
                  </a:cubicBezTo>
                  <a:cubicBezTo>
                    <a:pt x="12038" y="5251"/>
                    <a:pt x="12073" y="5227"/>
                    <a:pt x="12109" y="5191"/>
                  </a:cubicBezTo>
                  <a:cubicBezTo>
                    <a:pt x="12169" y="5120"/>
                    <a:pt x="12216" y="5049"/>
                    <a:pt x="12252" y="4965"/>
                  </a:cubicBezTo>
                  <a:cubicBezTo>
                    <a:pt x="12276" y="4894"/>
                    <a:pt x="12300" y="4822"/>
                    <a:pt x="12300" y="4739"/>
                  </a:cubicBezTo>
                  <a:cubicBezTo>
                    <a:pt x="12300" y="4632"/>
                    <a:pt x="12288" y="4537"/>
                    <a:pt x="12252" y="4441"/>
                  </a:cubicBezTo>
                  <a:cubicBezTo>
                    <a:pt x="12240" y="4406"/>
                    <a:pt x="12216" y="4370"/>
                    <a:pt x="12204" y="4334"/>
                  </a:cubicBezTo>
                  <a:cubicBezTo>
                    <a:pt x="12181" y="4310"/>
                    <a:pt x="12169" y="4275"/>
                    <a:pt x="12145" y="4251"/>
                  </a:cubicBezTo>
                  <a:lnTo>
                    <a:pt x="12145" y="4251"/>
                  </a:lnTo>
                  <a:cubicBezTo>
                    <a:pt x="12204" y="4263"/>
                    <a:pt x="12252" y="4275"/>
                    <a:pt x="12300" y="4275"/>
                  </a:cubicBezTo>
                  <a:lnTo>
                    <a:pt x="12347" y="4275"/>
                  </a:lnTo>
                  <a:cubicBezTo>
                    <a:pt x="12454" y="4275"/>
                    <a:pt x="12573" y="4251"/>
                    <a:pt x="12681" y="4227"/>
                  </a:cubicBezTo>
                  <a:cubicBezTo>
                    <a:pt x="12883" y="4167"/>
                    <a:pt x="13050" y="4025"/>
                    <a:pt x="13133" y="3834"/>
                  </a:cubicBezTo>
                  <a:cubicBezTo>
                    <a:pt x="13204" y="3620"/>
                    <a:pt x="13204" y="3382"/>
                    <a:pt x="13109" y="3167"/>
                  </a:cubicBezTo>
                  <a:cubicBezTo>
                    <a:pt x="13073" y="3024"/>
                    <a:pt x="13014" y="2905"/>
                    <a:pt x="12931" y="2786"/>
                  </a:cubicBezTo>
                  <a:cubicBezTo>
                    <a:pt x="12847" y="2643"/>
                    <a:pt x="12752" y="2512"/>
                    <a:pt x="12645" y="2393"/>
                  </a:cubicBezTo>
                  <a:cubicBezTo>
                    <a:pt x="12407" y="2120"/>
                    <a:pt x="12145" y="1870"/>
                    <a:pt x="11859" y="1643"/>
                  </a:cubicBezTo>
                  <a:cubicBezTo>
                    <a:pt x="11561" y="1417"/>
                    <a:pt x="11252" y="1227"/>
                    <a:pt x="10918" y="1048"/>
                  </a:cubicBezTo>
                  <a:cubicBezTo>
                    <a:pt x="10276" y="715"/>
                    <a:pt x="9597" y="441"/>
                    <a:pt x="8894" y="250"/>
                  </a:cubicBezTo>
                  <a:cubicBezTo>
                    <a:pt x="8561" y="143"/>
                    <a:pt x="8216" y="72"/>
                    <a:pt x="7859" y="36"/>
                  </a:cubicBezTo>
                  <a:cubicBezTo>
                    <a:pt x="7704" y="12"/>
                    <a:pt x="7549" y="0"/>
                    <a:pt x="7394" y="0"/>
                  </a:cubicBezTo>
                  <a:close/>
                </a:path>
              </a:pathLst>
            </a:custGeom>
            <a:solidFill>
              <a:srgbClr val="FFD7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57"/>
            <p:cNvSpPr/>
            <p:nvPr/>
          </p:nvSpPr>
          <p:spPr>
            <a:xfrm>
              <a:off x="1564757" y="1439245"/>
              <a:ext cx="351465" cy="106850"/>
            </a:xfrm>
            <a:custGeom>
              <a:avLst/>
              <a:gdLst/>
              <a:ahLst/>
              <a:cxnLst/>
              <a:rect l="l" t="t" r="r" b="b"/>
              <a:pathLst>
                <a:path w="4204" h="1278" extrusionOk="0">
                  <a:moveTo>
                    <a:pt x="48" y="0"/>
                  </a:moveTo>
                  <a:cubicBezTo>
                    <a:pt x="36" y="0"/>
                    <a:pt x="24" y="12"/>
                    <a:pt x="24" y="24"/>
                  </a:cubicBezTo>
                  <a:lnTo>
                    <a:pt x="12" y="24"/>
                  </a:lnTo>
                  <a:cubicBezTo>
                    <a:pt x="0" y="36"/>
                    <a:pt x="0" y="60"/>
                    <a:pt x="12" y="72"/>
                  </a:cubicBezTo>
                  <a:cubicBezTo>
                    <a:pt x="203" y="226"/>
                    <a:pt x="405" y="357"/>
                    <a:pt x="608" y="488"/>
                  </a:cubicBezTo>
                  <a:cubicBezTo>
                    <a:pt x="822" y="631"/>
                    <a:pt x="1036" y="750"/>
                    <a:pt x="1274" y="869"/>
                  </a:cubicBezTo>
                  <a:cubicBezTo>
                    <a:pt x="1513" y="976"/>
                    <a:pt x="1763" y="1060"/>
                    <a:pt x="2013" y="1131"/>
                  </a:cubicBezTo>
                  <a:cubicBezTo>
                    <a:pt x="2263" y="1215"/>
                    <a:pt x="2525" y="1250"/>
                    <a:pt x="2786" y="1274"/>
                  </a:cubicBezTo>
                  <a:cubicBezTo>
                    <a:pt x="2827" y="1276"/>
                    <a:pt x="2867" y="1277"/>
                    <a:pt x="2907" y="1277"/>
                  </a:cubicBezTo>
                  <a:cubicBezTo>
                    <a:pt x="3092" y="1277"/>
                    <a:pt x="3277" y="1256"/>
                    <a:pt x="3453" y="1227"/>
                  </a:cubicBezTo>
                  <a:cubicBezTo>
                    <a:pt x="3560" y="1203"/>
                    <a:pt x="3668" y="1179"/>
                    <a:pt x="3775" y="1143"/>
                  </a:cubicBezTo>
                  <a:cubicBezTo>
                    <a:pt x="3834" y="1119"/>
                    <a:pt x="3894" y="1096"/>
                    <a:pt x="3941" y="1072"/>
                  </a:cubicBezTo>
                  <a:cubicBezTo>
                    <a:pt x="4001" y="1048"/>
                    <a:pt x="4049" y="1024"/>
                    <a:pt x="4096" y="1000"/>
                  </a:cubicBezTo>
                  <a:cubicBezTo>
                    <a:pt x="4168" y="953"/>
                    <a:pt x="4203" y="857"/>
                    <a:pt x="4168" y="786"/>
                  </a:cubicBezTo>
                  <a:cubicBezTo>
                    <a:pt x="4133" y="734"/>
                    <a:pt x="4072" y="701"/>
                    <a:pt x="4014" y="701"/>
                  </a:cubicBezTo>
                  <a:cubicBezTo>
                    <a:pt x="3993" y="701"/>
                    <a:pt x="3972" y="705"/>
                    <a:pt x="3953" y="715"/>
                  </a:cubicBezTo>
                  <a:cubicBezTo>
                    <a:pt x="3870" y="762"/>
                    <a:pt x="3775" y="798"/>
                    <a:pt x="3691" y="834"/>
                  </a:cubicBezTo>
                  <a:cubicBezTo>
                    <a:pt x="3489" y="905"/>
                    <a:pt x="3287" y="953"/>
                    <a:pt x="3072" y="976"/>
                  </a:cubicBezTo>
                  <a:cubicBezTo>
                    <a:pt x="2917" y="988"/>
                    <a:pt x="2763" y="988"/>
                    <a:pt x="2596" y="988"/>
                  </a:cubicBezTo>
                  <a:cubicBezTo>
                    <a:pt x="2513" y="988"/>
                    <a:pt x="2429" y="976"/>
                    <a:pt x="2346" y="965"/>
                  </a:cubicBezTo>
                  <a:cubicBezTo>
                    <a:pt x="2251" y="953"/>
                    <a:pt x="2179" y="941"/>
                    <a:pt x="2096" y="929"/>
                  </a:cubicBezTo>
                  <a:lnTo>
                    <a:pt x="2084" y="929"/>
                  </a:lnTo>
                  <a:cubicBezTo>
                    <a:pt x="1894" y="893"/>
                    <a:pt x="1715" y="846"/>
                    <a:pt x="1524" y="774"/>
                  </a:cubicBezTo>
                  <a:cubicBezTo>
                    <a:pt x="1334" y="715"/>
                    <a:pt x="1155" y="643"/>
                    <a:pt x="965" y="560"/>
                  </a:cubicBezTo>
                  <a:lnTo>
                    <a:pt x="989" y="560"/>
                  </a:lnTo>
                  <a:cubicBezTo>
                    <a:pt x="655" y="405"/>
                    <a:pt x="358" y="226"/>
                    <a:pt x="72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57"/>
            <p:cNvSpPr/>
            <p:nvPr/>
          </p:nvSpPr>
          <p:spPr>
            <a:xfrm>
              <a:off x="1230258" y="1461149"/>
              <a:ext cx="260923" cy="59779"/>
            </a:xfrm>
            <a:custGeom>
              <a:avLst/>
              <a:gdLst/>
              <a:ahLst/>
              <a:cxnLst/>
              <a:rect l="l" t="t" r="r" b="b"/>
              <a:pathLst>
                <a:path w="3121" h="715" extrusionOk="0">
                  <a:moveTo>
                    <a:pt x="37" y="0"/>
                  </a:moveTo>
                  <a:cubicBezTo>
                    <a:pt x="37" y="0"/>
                    <a:pt x="25" y="0"/>
                    <a:pt x="13" y="12"/>
                  </a:cubicBezTo>
                  <a:cubicBezTo>
                    <a:pt x="1" y="24"/>
                    <a:pt x="13" y="48"/>
                    <a:pt x="25" y="60"/>
                  </a:cubicBezTo>
                  <a:cubicBezTo>
                    <a:pt x="132" y="131"/>
                    <a:pt x="227" y="191"/>
                    <a:pt x="334" y="262"/>
                  </a:cubicBezTo>
                  <a:cubicBezTo>
                    <a:pt x="453" y="322"/>
                    <a:pt x="561" y="381"/>
                    <a:pt x="680" y="441"/>
                  </a:cubicBezTo>
                  <a:cubicBezTo>
                    <a:pt x="918" y="548"/>
                    <a:pt x="1168" y="619"/>
                    <a:pt x="1430" y="667"/>
                  </a:cubicBezTo>
                  <a:cubicBezTo>
                    <a:pt x="1549" y="691"/>
                    <a:pt x="1680" y="703"/>
                    <a:pt x="1811" y="714"/>
                  </a:cubicBezTo>
                  <a:cubicBezTo>
                    <a:pt x="1942" y="714"/>
                    <a:pt x="2073" y="714"/>
                    <a:pt x="2204" y="703"/>
                  </a:cubicBezTo>
                  <a:cubicBezTo>
                    <a:pt x="2323" y="679"/>
                    <a:pt x="2454" y="655"/>
                    <a:pt x="2573" y="619"/>
                  </a:cubicBezTo>
                  <a:cubicBezTo>
                    <a:pt x="2692" y="584"/>
                    <a:pt x="2823" y="536"/>
                    <a:pt x="2942" y="476"/>
                  </a:cubicBezTo>
                  <a:cubicBezTo>
                    <a:pt x="2977" y="453"/>
                    <a:pt x="3013" y="429"/>
                    <a:pt x="3049" y="405"/>
                  </a:cubicBezTo>
                  <a:cubicBezTo>
                    <a:pt x="3120" y="357"/>
                    <a:pt x="3108" y="238"/>
                    <a:pt x="3025" y="214"/>
                  </a:cubicBezTo>
                  <a:cubicBezTo>
                    <a:pt x="3013" y="208"/>
                    <a:pt x="2998" y="205"/>
                    <a:pt x="2983" y="205"/>
                  </a:cubicBezTo>
                  <a:cubicBezTo>
                    <a:pt x="2969" y="205"/>
                    <a:pt x="2954" y="208"/>
                    <a:pt x="2942" y="214"/>
                  </a:cubicBezTo>
                  <a:cubicBezTo>
                    <a:pt x="2811" y="298"/>
                    <a:pt x="2680" y="369"/>
                    <a:pt x="2537" y="429"/>
                  </a:cubicBezTo>
                  <a:lnTo>
                    <a:pt x="2561" y="417"/>
                  </a:lnTo>
                  <a:lnTo>
                    <a:pt x="2561" y="417"/>
                  </a:lnTo>
                  <a:cubicBezTo>
                    <a:pt x="2382" y="476"/>
                    <a:pt x="2215" y="524"/>
                    <a:pt x="2037" y="536"/>
                  </a:cubicBezTo>
                  <a:lnTo>
                    <a:pt x="2061" y="536"/>
                  </a:lnTo>
                  <a:cubicBezTo>
                    <a:pt x="1981" y="544"/>
                    <a:pt x="1899" y="548"/>
                    <a:pt x="1817" y="548"/>
                  </a:cubicBezTo>
                  <a:cubicBezTo>
                    <a:pt x="1667" y="548"/>
                    <a:pt x="1516" y="535"/>
                    <a:pt x="1370" y="512"/>
                  </a:cubicBezTo>
                  <a:cubicBezTo>
                    <a:pt x="1061" y="453"/>
                    <a:pt x="763" y="357"/>
                    <a:pt x="477" y="226"/>
                  </a:cubicBezTo>
                  <a:cubicBezTo>
                    <a:pt x="322" y="167"/>
                    <a:pt x="191" y="83"/>
                    <a:pt x="60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57"/>
            <p:cNvSpPr/>
            <p:nvPr/>
          </p:nvSpPr>
          <p:spPr>
            <a:xfrm>
              <a:off x="1215376" y="1165433"/>
              <a:ext cx="636131" cy="122569"/>
            </a:xfrm>
            <a:custGeom>
              <a:avLst/>
              <a:gdLst/>
              <a:ahLst/>
              <a:cxnLst/>
              <a:rect l="l" t="t" r="r" b="b"/>
              <a:pathLst>
                <a:path w="7609" h="1466" extrusionOk="0">
                  <a:moveTo>
                    <a:pt x="4418" y="1"/>
                  </a:moveTo>
                  <a:cubicBezTo>
                    <a:pt x="4263" y="1"/>
                    <a:pt x="4108" y="1"/>
                    <a:pt x="3941" y="25"/>
                  </a:cubicBezTo>
                  <a:lnTo>
                    <a:pt x="3953" y="13"/>
                  </a:lnTo>
                  <a:lnTo>
                    <a:pt x="3953" y="13"/>
                  </a:lnTo>
                  <a:cubicBezTo>
                    <a:pt x="3787" y="25"/>
                    <a:pt x="3608" y="49"/>
                    <a:pt x="3441" y="84"/>
                  </a:cubicBezTo>
                  <a:cubicBezTo>
                    <a:pt x="3286" y="120"/>
                    <a:pt x="3120" y="156"/>
                    <a:pt x="2965" y="191"/>
                  </a:cubicBezTo>
                  <a:cubicBezTo>
                    <a:pt x="2810" y="239"/>
                    <a:pt x="2655" y="287"/>
                    <a:pt x="2501" y="346"/>
                  </a:cubicBezTo>
                  <a:cubicBezTo>
                    <a:pt x="2346" y="394"/>
                    <a:pt x="2191" y="465"/>
                    <a:pt x="2036" y="525"/>
                  </a:cubicBezTo>
                  <a:cubicBezTo>
                    <a:pt x="1739" y="644"/>
                    <a:pt x="1429" y="775"/>
                    <a:pt x="1131" y="918"/>
                  </a:cubicBezTo>
                  <a:cubicBezTo>
                    <a:pt x="834" y="1049"/>
                    <a:pt x="536" y="1192"/>
                    <a:pt x="227" y="1323"/>
                  </a:cubicBezTo>
                  <a:lnTo>
                    <a:pt x="12" y="1418"/>
                  </a:lnTo>
                  <a:cubicBezTo>
                    <a:pt x="0" y="1430"/>
                    <a:pt x="0" y="1442"/>
                    <a:pt x="0" y="1454"/>
                  </a:cubicBezTo>
                  <a:cubicBezTo>
                    <a:pt x="12" y="1465"/>
                    <a:pt x="24" y="1465"/>
                    <a:pt x="36" y="1465"/>
                  </a:cubicBezTo>
                  <a:cubicBezTo>
                    <a:pt x="298" y="1358"/>
                    <a:pt x="548" y="1251"/>
                    <a:pt x="798" y="1144"/>
                  </a:cubicBezTo>
                  <a:cubicBezTo>
                    <a:pt x="1060" y="1037"/>
                    <a:pt x="1310" y="918"/>
                    <a:pt x="1572" y="822"/>
                  </a:cubicBezTo>
                  <a:lnTo>
                    <a:pt x="1560" y="822"/>
                  </a:lnTo>
                  <a:cubicBezTo>
                    <a:pt x="1858" y="715"/>
                    <a:pt x="2143" y="620"/>
                    <a:pt x="2441" y="537"/>
                  </a:cubicBezTo>
                  <a:cubicBezTo>
                    <a:pt x="2596" y="501"/>
                    <a:pt x="2739" y="465"/>
                    <a:pt x="2894" y="441"/>
                  </a:cubicBezTo>
                  <a:cubicBezTo>
                    <a:pt x="3036" y="418"/>
                    <a:pt x="3191" y="394"/>
                    <a:pt x="3346" y="370"/>
                  </a:cubicBezTo>
                  <a:cubicBezTo>
                    <a:pt x="3523" y="362"/>
                    <a:pt x="3706" y="353"/>
                    <a:pt x="3890" y="353"/>
                  </a:cubicBezTo>
                  <a:cubicBezTo>
                    <a:pt x="3966" y="353"/>
                    <a:pt x="4043" y="355"/>
                    <a:pt x="4120" y="358"/>
                  </a:cubicBezTo>
                  <a:cubicBezTo>
                    <a:pt x="4251" y="358"/>
                    <a:pt x="4382" y="382"/>
                    <a:pt x="4513" y="394"/>
                  </a:cubicBezTo>
                  <a:cubicBezTo>
                    <a:pt x="4644" y="406"/>
                    <a:pt x="4763" y="418"/>
                    <a:pt x="4882" y="441"/>
                  </a:cubicBezTo>
                  <a:cubicBezTo>
                    <a:pt x="5013" y="453"/>
                    <a:pt x="5132" y="477"/>
                    <a:pt x="5251" y="513"/>
                  </a:cubicBezTo>
                  <a:cubicBezTo>
                    <a:pt x="5370" y="537"/>
                    <a:pt x="5525" y="584"/>
                    <a:pt x="5668" y="620"/>
                  </a:cubicBezTo>
                  <a:cubicBezTo>
                    <a:pt x="5930" y="715"/>
                    <a:pt x="6180" y="811"/>
                    <a:pt x="6430" y="930"/>
                  </a:cubicBezTo>
                  <a:cubicBezTo>
                    <a:pt x="6584" y="1001"/>
                    <a:pt x="6715" y="1073"/>
                    <a:pt x="6858" y="1144"/>
                  </a:cubicBezTo>
                  <a:cubicBezTo>
                    <a:pt x="6930" y="1192"/>
                    <a:pt x="7001" y="1239"/>
                    <a:pt x="7085" y="1275"/>
                  </a:cubicBezTo>
                  <a:lnTo>
                    <a:pt x="7311" y="1430"/>
                  </a:lnTo>
                  <a:cubicBezTo>
                    <a:pt x="7343" y="1448"/>
                    <a:pt x="7378" y="1456"/>
                    <a:pt x="7411" y="1456"/>
                  </a:cubicBezTo>
                  <a:cubicBezTo>
                    <a:pt x="7510" y="1456"/>
                    <a:pt x="7599" y="1382"/>
                    <a:pt x="7608" y="1275"/>
                  </a:cubicBezTo>
                  <a:cubicBezTo>
                    <a:pt x="7608" y="1215"/>
                    <a:pt x="7597" y="1168"/>
                    <a:pt x="7561" y="1132"/>
                  </a:cubicBezTo>
                  <a:cubicBezTo>
                    <a:pt x="7061" y="703"/>
                    <a:pt x="6477" y="394"/>
                    <a:pt x="5846" y="215"/>
                  </a:cubicBezTo>
                  <a:cubicBezTo>
                    <a:pt x="5692" y="168"/>
                    <a:pt x="5549" y="132"/>
                    <a:pt x="5394" y="108"/>
                  </a:cubicBezTo>
                  <a:cubicBezTo>
                    <a:pt x="5239" y="72"/>
                    <a:pt x="5060" y="49"/>
                    <a:pt x="4894" y="37"/>
                  </a:cubicBezTo>
                  <a:cubicBezTo>
                    <a:pt x="4727" y="13"/>
                    <a:pt x="4572" y="1"/>
                    <a:pt x="4418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57"/>
            <p:cNvSpPr/>
            <p:nvPr/>
          </p:nvSpPr>
          <p:spPr>
            <a:xfrm>
              <a:off x="1697101" y="1264005"/>
              <a:ext cx="257914" cy="169054"/>
            </a:xfrm>
            <a:custGeom>
              <a:avLst/>
              <a:gdLst/>
              <a:ahLst/>
              <a:cxnLst/>
              <a:rect l="l" t="t" r="r" b="b"/>
              <a:pathLst>
                <a:path w="3085" h="2022" extrusionOk="0">
                  <a:moveTo>
                    <a:pt x="60" y="1"/>
                  </a:moveTo>
                  <a:cubicBezTo>
                    <a:pt x="49" y="1"/>
                    <a:pt x="25" y="13"/>
                    <a:pt x="13" y="36"/>
                  </a:cubicBezTo>
                  <a:cubicBezTo>
                    <a:pt x="1" y="60"/>
                    <a:pt x="13" y="84"/>
                    <a:pt x="37" y="84"/>
                  </a:cubicBezTo>
                  <a:cubicBezTo>
                    <a:pt x="287" y="155"/>
                    <a:pt x="537" y="251"/>
                    <a:pt x="775" y="370"/>
                  </a:cubicBezTo>
                  <a:lnTo>
                    <a:pt x="763" y="358"/>
                  </a:lnTo>
                  <a:lnTo>
                    <a:pt x="763" y="358"/>
                  </a:lnTo>
                  <a:cubicBezTo>
                    <a:pt x="977" y="453"/>
                    <a:pt x="1180" y="572"/>
                    <a:pt x="1382" y="715"/>
                  </a:cubicBezTo>
                  <a:cubicBezTo>
                    <a:pt x="1584" y="834"/>
                    <a:pt x="1775" y="977"/>
                    <a:pt x="1954" y="1132"/>
                  </a:cubicBezTo>
                  <a:lnTo>
                    <a:pt x="1930" y="1120"/>
                  </a:lnTo>
                  <a:lnTo>
                    <a:pt x="1930" y="1120"/>
                  </a:lnTo>
                  <a:cubicBezTo>
                    <a:pt x="2085" y="1239"/>
                    <a:pt x="2227" y="1370"/>
                    <a:pt x="2370" y="1513"/>
                  </a:cubicBezTo>
                  <a:cubicBezTo>
                    <a:pt x="2442" y="1584"/>
                    <a:pt x="2513" y="1656"/>
                    <a:pt x="2585" y="1739"/>
                  </a:cubicBezTo>
                  <a:cubicBezTo>
                    <a:pt x="2656" y="1810"/>
                    <a:pt x="2727" y="1894"/>
                    <a:pt x="2787" y="1977"/>
                  </a:cubicBezTo>
                  <a:cubicBezTo>
                    <a:pt x="2817" y="2007"/>
                    <a:pt x="2858" y="2022"/>
                    <a:pt x="2900" y="2022"/>
                  </a:cubicBezTo>
                  <a:cubicBezTo>
                    <a:pt x="2942" y="2022"/>
                    <a:pt x="2983" y="2007"/>
                    <a:pt x="3013" y="1977"/>
                  </a:cubicBezTo>
                  <a:cubicBezTo>
                    <a:pt x="3085" y="1918"/>
                    <a:pt x="3085" y="1822"/>
                    <a:pt x="3025" y="1751"/>
                  </a:cubicBezTo>
                  <a:cubicBezTo>
                    <a:pt x="2918" y="1656"/>
                    <a:pt x="2823" y="1560"/>
                    <a:pt x="2727" y="1465"/>
                  </a:cubicBezTo>
                  <a:cubicBezTo>
                    <a:pt x="2632" y="1382"/>
                    <a:pt x="2513" y="1287"/>
                    <a:pt x="2406" y="1191"/>
                  </a:cubicBezTo>
                  <a:cubicBezTo>
                    <a:pt x="2204" y="1025"/>
                    <a:pt x="2001" y="870"/>
                    <a:pt x="1775" y="739"/>
                  </a:cubicBezTo>
                  <a:cubicBezTo>
                    <a:pt x="1561" y="596"/>
                    <a:pt x="1334" y="477"/>
                    <a:pt x="1096" y="370"/>
                  </a:cubicBezTo>
                  <a:cubicBezTo>
                    <a:pt x="846" y="263"/>
                    <a:pt x="596" y="167"/>
                    <a:pt x="346" y="84"/>
                  </a:cubicBezTo>
                  <a:cubicBezTo>
                    <a:pt x="251" y="60"/>
                    <a:pt x="168" y="24"/>
                    <a:pt x="72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57"/>
            <p:cNvSpPr/>
            <p:nvPr/>
          </p:nvSpPr>
          <p:spPr>
            <a:xfrm>
              <a:off x="1055108" y="1487987"/>
              <a:ext cx="99654" cy="127752"/>
            </a:xfrm>
            <a:custGeom>
              <a:avLst/>
              <a:gdLst/>
              <a:ahLst/>
              <a:cxnLst/>
              <a:rect l="l" t="t" r="r" b="b"/>
              <a:pathLst>
                <a:path w="1192" h="1528" extrusionOk="0">
                  <a:moveTo>
                    <a:pt x="1132" y="1"/>
                  </a:moveTo>
                  <a:cubicBezTo>
                    <a:pt x="1108" y="1"/>
                    <a:pt x="1084" y="12"/>
                    <a:pt x="1072" y="48"/>
                  </a:cubicBezTo>
                  <a:lnTo>
                    <a:pt x="1072" y="36"/>
                  </a:lnTo>
                  <a:cubicBezTo>
                    <a:pt x="1048" y="108"/>
                    <a:pt x="1024" y="179"/>
                    <a:pt x="1001" y="251"/>
                  </a:cubicBezTo>
                  <a:cubicBezTo>
                    <a:pt x="929" y="417"/>
                    <a:pt x="834" y="572"/>
                    <a:pt x="715" y="715"/>
                  </a:cubicBezTo>
                  <a:lnTo>
                    <a:pt x="703" y="727"/>
                  </a:lnTo>
                  <a:cubicBezTo>
                    <a:pt x="608" y="846"/>
                    <a:pt x="512" y="965"/>
                    <a:pt x="393" y="1072"/>
                  </a:cubicBezTo>
                  <a:cubicBezTo>
                    <a:pt x="286" y="1179"/>
                    <a:pt x="167" y="1286"/>
                    <a:pt x="36" y="1382"/>
                  </a:cubicBezTo>
                  <a:cubicBezTo>
                    <a:pt x="0" y="1417"/>
                    <a:pt x="0" y="1477"/>
                    <a:pt x="36" y="1501"/>
                  </a:cubicBezTo>
                  <a:cubicBezTo>
                    <a:pt x="54" y="1519"/>
                    <a:pt x="75" y="1528"/>
                    <a:pt x="96" y="1528"/>
                  </a:cubicBezTo>
                  <a:cubicBezTo>
                    <a:pt x="116" y="1528"/>
                    <a:pt x="137" y="1519"/>
                    <a:pt x="155" y="1501"/>
                  </a:cubicBezTo>
                  <a:cubicBezTo>
                    <a:pt x="262" y="1406"/>
                    <a:pt x="370" y="1310"/>
                    <a:pt x="465" y="1203"/>
                  </a:cubicBezTo>
                  <a:cubicBezTo>
                    <a:pt x="572" y="1096"/>
                    <a:pt x="679" y="977"/>
                    <a:pt x="774" y="858"/>
                  </a:cubicBezTo>
                  <a:cubicBezTo>
                    <a:pt x="870" y="739"/>
                    <a:pt x="953" y="620"/>
                    <a:pt x="1024" y="489"/>
                  </a:cubicBezTo>
                  <a:cubicBezTo>
                    <a:pt x="1096" y="358"/>
                    <a:pt x="1143" y="215"/>
                    <a:pt x="1179" y="72"/>
                  </a:cubicBezTo>
                  <a:cubicBezTo>
                    <a:pt x="1191" y="36"/>
                    <a:pt x="1167" y="12"/>
                    <a:pt x="1143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57"/>
            <p:cNvSpPr/>
            <p:nvPr/>
          </p:nvSpPr>
          <p:spPr>
            <a:xfrm>
              <a:off x="1031197" y="1714979"/>
              <a:ext cx="65795" cy="209102"/>
            </a:xfrm>
            <a:custGeom>
              <a:avLst/>
              <a:gdLst/>
              <a:ahLst/>
              <a:cxnLst/>
              <a:rect l="l" t="t" r="r" b="b"/>
              <a:pathLst>
                <a:path w="787" h="2501" extrusionOk="0">
                  <a:moveTo>
                    <a:pt x="24" y="0"/>
                  </a:moveTo>
                  <a:lnTo>
                    <a:pt x="36" y="12"/>
                  </a:lnTo>
                  <a:cubicBezTo>
                    <a:pt x="13" y="24"/>
                    <a:pt x="1" y="48"/>
                    <a:pt x="13" y="72"/>
                  </a:cubicBezTo>
                  <a:cubicBezTo>
                    <a:pt x="132" y="250"/>
                    <a:pt x="239" y="453"/>
                    <a:pt x="310" y="655"/>
                  </a:cubicBezTo>
                  <a:cubicBezTo>
                    <a:pt x="441" y="965"/>
                    <a:pt x="525" y="1286"/>
                    <a:pt x="560" y="1619"/>
                  </a:cubicBezTo>
                  <a:cubicBezTo>
                    <a:pt x="584" y="1738"/>
                    <a:pt x="584" y="1869"/>
                    <a:pt x="596" y="2000"/>
                  </a:cubicBezTo>
                  <a:cubicBezTo>
                    <a:pt x="596" y="2131"/>
                    <a:pt x="584" y="2262"/>
                    <a:pt x="572" y="2393"/>
                  </a:cubicBezTo>
                  <a:cubicBezTo>
                    <a:pt x="572" y="2417"/>
                    <a:pt x="584" y="2441"/>
                    <a:pt x="608" y="2465"/>
                  </a:cubicBezTo>
                  <a:cubicBezTo>
                    <a:pt x="620" y="2489"/>
                    <a:pt x="656" y="2500"/>
                    <a:pt x="679" y="2500"/>
                  </a:cubicBezTo>
                  <a:cubicBezTo>
                    <a:pt x="739" y="2500"/>
                    <a:pt x="786" y="2453"/>
                    <a:pt x="786" y="2393"/>
                  </a:cubicBezTo>
                  <a:cubicBezTo>
                    <a:pt x="786" y="1977"/>
                    <a:pt x="727" y="1560"/>
                    <a:pt x="608" y="1155"/>
                  </a:cubicBezTo>
                  <a:cubicBezTo>
                    <a:pt x="548" y="953"/>
                    <a:pt x="477" y="762"/>
                    <a:pt x="394" y="572"/>
                  </a:cubicBezTo>
                  <a:cubicBezTo>
                    <a:pt x="310" y="381"/>
                    <a:pt x="203" y="191"/>
                    <a:pt x="84" y="24"/>
                  </a:cubicBezTo>
                  <a:cubicBezTo>
                    <a:pt x="84" y="12"/>
                    <a:pt x="60" y="0"/>
                    <a:pt x="48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57"/>
            <p:cNvSpPr/>
            <p:nvPr/>
          </p:nvSpPr>
          <p:spPr>
            <a:xfrm>
              <a:off x="556411" y="1333733"/>
              <a:ext cx="520676" cy="839336"/>
            </a:xfrm>
            <a:custGeom>
              <a:avLst/>
              <a:gdLst/>
              <a:ahLst/>
              <a:cxnLst/>
              <a:rect l="l" t="t" r="r" b="b"/>
              <a:pathLst>
                <a:path w="6228" h="10039" extrusionOk="0">
                  <a:moveTo>
                    <a:pt x="6013" y="0"/>
                  </a:moveTo>
                  <a:cubicBezTo>
                    <a:pt x="5823" y="0"/>
                    <a:pt x="5632" y="24"/>
                    <a:pt x="5442" y="48"/>
                  </a:cubicBezTo>
                  <a:lnTo>
                    <a:pt x="5430" y="60"/>
                  </a:lnTo>
                  <a:cubicBezTo>
                    <a:pt x="5215" y="95"/>
                    <a:pt x="5013" y="167"/>
                    <a:pt x="4811" y="262"/>
                  </a:cubicBezTo>
                  <a:cubicBezTo>
                    <a:pt x="4632" y="345"/>
                    <a:pt x="4465" y="453"/>
                    <a:pt x="4310" y="595"/>
                  </a:cubicBezTo>
                  <a:cubicBezTo>
                    <a:pt x="4156" y="726"/>
                    <a:pt x="4013" y="881"/>
                    <a:pt x="3894" y="1036"/>
                  </a:cubicBezTo>
                  <a:cubicBezTo>
                    <a:pt x="3644" y="1381"/>
                    <a:pt x="3453" y="1762"/>
                    <a:pt x="3322" y="2167"/>
                  </a:cubicBezTo>
                  <a:cubicBezTo>
                    <a:pt x="3179" y="2572"/>
                    <a:pt x="3060" y="3000"/>
                    <a:pt x="2977" y="3429"/>
                  </a:cubicBezTo>
                  <a:cubicBezTo>
                    <a:pt x="2941" y="3584"/>
                    <a:pt x="2917" y="3739"/>
                    <a:pt x="2894" y="3905"/>
                  </a:cubicBezTo>
                  <a:cubicBezTo>
                    <a:pt x="2858" y="4060"/>
                    <a:pt x="2834" y="4203"/>
                    <a:pt x="2810" y="4358"/>
                  </a:cubicBezTo>
                  <a:cubicBezTo>
                    <a:pt x="2798" y="4453"/>
                    <a:pt x="2786" y="4548"/>
                    <a:pt x="2763" y="4644"/>
                  </a:cubicBezTo>
                  <a:cubicBezTo>
                    <a:pt x="2751" y="4739"/>
                    <a:pt x="2727" y="4858"/>
                    <a:pt x="2691" y="4953"/>
                  </a:cubicBezTo>
                  <a:cubicBezTo>
                    <a:pt x="2644" y="5144"/>
                    <a:pt x="2584" y="5334"/>
                    <a:pt x="2501" y="5513"/>
                  </a:cubicBezTo>
                  <a:cubicBezTo>
                    <a:pt x="2286" y="5977"/>
                    <a:pt x="2024" y="6418"/>
                    <a:pt x="1715" y="6822"/>
                  </a:cubicBezTo>
                  <a:cubicBezTo>
                    <a:pt x="1417" y="7239"/>
                    <a:pt x="1084" y="7644"/>
                    <a:pt x="798" y="8073"/>
                  </a:cubicBezTo>
                  <a:cubicBezTo>
                    <a:pt x="631" y="8323"/>
                    <a:pt x="489" y="8584"/>
                    <a:pt x="358" y="8858"/>
                  </a:cubicBezTo>
                  <a:cubicBezTo>
                    <a:pt x="203" y="9156"/>
                    <a:pt x="96" y="9477"/>
                    <a:pt x="24" y="9799"/>
                  </a:cubicBezTo>
                  <a:cubicBezTo>
                    <a:pt x="0" y="9906"/>
                    <a:pt x="48" y="10001"/>
                    <a:pt x="155" y="10025"/>
                  </a:cubicBezTo>
                  <a:cubicBezTo>
                    <a:pt x="173" y="10034"/>
                    <a:pt x="192" y="10038"/>
                    <a:pt x="210" y="10038"/>
                  </a:cubicBezTo>
                  <a:cubicBezTo>
                    <a:pt x="239" y="10038"/>
                    <a:pt x="269" y="10028"/>
                    <a:pt x="298" y="10013"/>
                  </a:cubicBezTo>
                  <a:cubicBezTo>
                    <a:pt x="346" y="9989"/>
                    <a:pt x="369" y="9954"/>
                    <a:pt x="393" y="9906"/>
                  </a:cubicBezTo>
                  <a:cubicBezTo>
                    <a:pt x="441" y="9727"/>
                    <a:pt x="500" y="9549"/>
                    <a:pt x="572" y="9382"/>
                  </a:cubicBezTo>
                  <a:cubicBezTo>
                    <a:pt x="679" y="9156"/>
                    <a:pt x="786" y="8930"/>
                    <a:pt x="917" y="8704"/>
                  </a:cubicBezTo>
                  <a:cubicBezTo>
                    <a:pt x="1048" y="8489"/>
                    <a:pt x="1203" y="8275"/>
                    <a:pt x="1346" y="8061"/>
                  </a:cubicBezTo>
                  <a:cubicBezTo>
                    <a:pt x="1643" y="7644"/>
                    <a:pt x="1977" y="7239"/>
                    <a:pt x="2263" y="6810"/>
                  </a:cubicBezTo>
                  <a:cubicBezTo>
                    <a:pt x="2405" y="6596"/>
                    <a:pt x="2525" y="6382"/>
                    <a:pt x="2644" y="6156"/>
                  </a:cubicBezTo>
                  <a:cubicBezTo>
                    <a:pt x="2775" y="5906"/>
                    <a:pt x="2870" y="5644"/>
                    <a:pt x="2965" y="5394"/>
                  </a:cubicBezTo>
                  <a:cubicBezTo>
                    <a:pt x="3048" y="5108"/>
                    <a:pt x="3108" y="4822"/>
                    <a:pt x="3132" y="4536"/>
                  </a:cubicBezTo>
                  <a:cubicBezTo>
                    <a:pt x="3144" y="4334"/>
                    <a:pt x="3167" y="4120"/>
                    <a:pt x="3179" y="3917"/>
                  </a:cubicBezTo>
                  <a:cubicBezTo>
                    <a:pt x="3203" y="3751"/>
                    <a:pt x="3215" y="3572"/>
                    <a:pt x="3239" y="3405"/>
                  </a:cubicBezTo>
                  <a:cubicBezTo>
                    <a:pt x="3239" y="3370"/>
                    <a:pt x="3251" y="3334"/>
                    <a:pt x="3251" y="3298"/>
                  </a:cubicBezTo>
                  <a:lnTo>
                    <a:pt x="3251" y="3334"/>
                  </a:lnTo>
                  <a:cubicBezTo>
                    <a:pt x="3298" y="3048"/>
                    <a:pt x="3346" y="2774"/>
                    <a:pt x="3417" y="2500"/>
                  </a:cubicBezTo>
                  <a:cubicBezTo>
                    <a:pt x="3489" y="2227"/>
                    <a:pt x="3584" y="1965"/>
                    <a:pt x="3691" y="1715"/>
                  </a:cubicBezTo>
                  <a:lnTo>
                    <a:pt x="3691" y="1715"/>
                  </a:lnTo>
                  <a:lnTo>
                    <a:pt x="3679" y="1727"/>
                  </a:lnTo>
                  <a:cubicBezTo>
                    <a:pt x="3798" y="1465"/>
                    <a:pt x="3941" y="1203"/>
                    <a:pt x="4120" y="976"/>
                  </a:cubicBezTo>
                  <a:lnTo>
                    <a:pt x="4120" y="988"/>
                  </a:lnTo>
                  <a:cubicBezTo>
                    <a:pt x="4251" y="822"/>
                    <a:pt x="4394" y="679"/>
                    <a:pt x="4560" y="548"/>
                  </a:cubicBezTo>
                  <a:cubicBezTo>
                    <a:pt x="4715" y="441"/>
                    <a:pt x="4882" y="345"/>
                    <a:pt x="5049" y="274"/>
                  </a:cubicBezTo>
                  <a:lnTo>
                    <a:pt x="5037" y="274"/>
                  </a:lnTo>
                  <a:cubicBezTo>
                    <a:pt x="5239" y="191"/>
                    <a:pt x="5442" y="143"/>
                    <a:pt x="5656" y="107"/>
                  </a:cubicBezTo>
                  <a:cubicBezTo>
                    <a:pt x="5834" y="95"/>
                    <a:pt x="6001" y="83"/>
                    <a:pt x="6180" y="83"/>
                  </a:cubicBezTo>
                  <a:cubicBezTo>
                    <a:pt x="6204" y="83"/>
                    <a:pt x="6227" y="72"/>
                    <a:pt x="6227" y="48"/>
                  </a:cubicBezTo>
                  <a:cubicBezTo>
                    <a:pt x="6227" y="24"/>
                    <a:pt x="6204" y="0"/>
                    <a:pt x="6180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57"/>
            <p:cNvSpPr/>
            <p:nvPr/>
          </p:nvSpPr>
          <p:spPr>
            <a:xfrm>
              <a:off x="586258" y="2075324"/>
              <a:ext cx="160350" cy="451648"/>
            </a:xfrm>
            <a:custGeom>
              <a:avLst/>
              <a:gdLst/>
              <a:ahLst/>
              <a:cxnLst/>
              <a:rect l="l" t="t" r="r" b="b"/>
              <a:pathLst>
                <a:path w="1918" h="5402" extrusionOk="0">
                  <a:moveTo>
                    <a:pt x="1834" y="0"/>
                  </a:moveTo>
                  <a:cubicBezTo>
                    <a:pt x="1810" y="0"/>
                    <a:pt x="1787" y="0"/>
                    <a:pt x="1775" y="24"/>
                  </a:cubicBezTo>
                  <a:cubicBezTo>
                    <a:pt x="1572" y="226"/>
                    <a:pt x="1382" y="441"/>
                    <a:pt x="1203" y="667"/>
                  </a:cubicBezTo>
                  <a:cubicBezTo>
                    <a:pt x="1025" y="905"/>
                    <a:pt x="858" y="1143"/>
                    <a:pt x="703" y="1405"/>
                  </a:cubicBezTo>
                  <a:cubicBezTo>
                    <a:pt x="393" y="1941"/>
                    <a:pt x="179" y="2512"/>
                    <a:pt x="72" y="3120"/>
                  </a:cubicBezTo>
                  <a:cubicBezTo>
                    <a:pt x="36" y="3298"/>
                    <a:pt x="12" y="3489"/>
                    <a:pt x="12" y="3679"/>
                  </a:cubicBezTo>
                  <a:cubicBezTo>
                    <a:pt x="1" y="3882"/>
                    <a:pt x="12" y="4072"/>
                    <a:pt x="48" y="4263"/>
                  </a:cubicBezTo>
                  <a:cubicBezTo>
                    <a:pt x="84" y="4441"/>
                    <a:pt x="132" y="4620"/>
                    <a:pt x="203" y="4798"/>
                  </a:cubicBezTo>
                  <a:cubicBezTo>
                    <a:pt x="227" y="4894"/>
                    <a:pt x="274" y="4989"/>
                    <a:pt x="322" y="5072"/>
                  </a:cubicBezTo>
                  <a:cubicBezTo>
                    <a:pt x="370" y="5168"/>
                    <a:pt x="417" y="5239"/>
                    <a:pt x="465" y="5322"/>
                  </a:cubicBezTo>
                  <a:cubicBezTo>
                    <a:pt x="489" y="5358"/>
                    <a:pt x="524" y="5382"/>
                    <a:pt x="560" y="5394"/>
                  </a:cubicBezTo>
                  <a:cubicBezTo>
                    <a:pt x="575" y="5399"/>
                    <a:pt x="592" y="5402"/>
                    <a:pt x="609" y="5402"/>
                  </a:cubicBezTo>
                  <a:cubicBezTo>
                    <a:pt x="633" y="5402"/>
                    <a:pt x="658" y="5396"/>
                    <a:pt x="679" y="5382"/>
                  </a:cubicBezTo>
                  <a:cubicBezTo>
                    <a:pt x="751" y="5346"/>
                    <a:pt x="786" y="5251"/>
                    <a:pt x="739" y="5168"/>
                  </a:cubicBezTo>
                  <a:cubicBezTo>
                    <a:pt x="703" y="5108"/>
                    <a:pt x="667" y="5037"/>
                    <a:pt x="632" y="4965"/>
                  </a:cubicBezTo>
                  <a:cubicBezTo>
                    <a:pt x="596" y="4894"/>
                    <a:pt x="572" y="4834"/>
                    <a:pt x="536" y="4775"/>
                  </a:cubicBezTo>
                  <a:cubicBezTo>
                    <a:pt x="453" y="4548"/>
                    <a:pt x="393" y="4322"/>
                    <a:pt x="358" y="4084"/>
                  </a:cubicBezTo>
                  <a:cubicBezTo>
                    <a:pt x="322" y="3775"/>
                    <a:pt x="322" y="3477"/>
                    <a:pt x="370" y="3179"/>
                  </a:cubicBezTo>
                  <a:lnTo>
                    <a:pt x="370" y="3167"/>
                  </a:lnTo>
                  <a:cubicBezTo>
                    <a:pt x="429" y="2739"/>
                    <a:pt x="560" y="2310"/>
                    <a:pt x="739" y="1905"/>
                  </a:cubicBezTo>
                  <a:cubicBezTo>
                    <a:pt x="846" y="1643"/>
                    <a:pt x="989" y="1381"/>
                    <a:pt x="1132" y="1131"/>
                  </a:cubicBezTo>
                  <a:cubicBezTo>
                    <a:pt x="1286" y="893"/>
                    <a:pt x="1441" y="667"/>
                    <a:pt x="1620" y="441"/>
                  </a:cubicBezTo>
                  <a:lnTo>
                    <a:pt x="1620" y="441"/>
                  </a:lnTo>
                  <a:lnTo>
                    <a:pt x="1608" y="465"/>
                  </a:lnTo>
                  <a:cubicBezTo>
                    <a:pt x="1691" y="346"/>
                    <a:pt x="1787" y="238"/>
                    <a:pt x="1894" y="143"/>
                  </a:cubicBezTo>
                  <a:cubicBezTo>
                    <a:pt x="1917" y="107"/>
                    <a:pt x="1917" y="48"/>
                    <a:pt x="1894" y="24"/>
                  </a:cubicBezTo>
                  <a:cubicBezTo>
                    <a:pt x="1870" y="0"/>
                    <a:pt x="1846" y="0"/>
                    <a:pt x="1834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57"/>
            <p:cNvSpPr/>
            <p:nvPr/>
          </p:nvSpPr>
          <p:spPr>
            <a:xfrm>
              <a:off x="892833" y="1523854"/>
              <a:ext cx="88702" cy="200407"/>
            </a:xfrm>
            <a:custGeom>
              <a:avLst/>
              <a:gdLst/>
              <a:ahLst/>
              <a:cxnLst/>
              <a:rect l="l" t="t" r="r" b="b"/>
              <a:pathLst>
                <a:path w="1061" h="2397" extrusionOk="0">
                  <a:moveTo>
                    <a:pt x="1013" y="0"/>
                  </a:moveTo>
                  <a:cubicBezTo>
                    <a:pt x="989" y="0"/>
                    <a:pt x="977" y="0"/>
                    <a:pt x="977" y="12"/>
                  </a:cubicBezTo>
                  <a:lnTo>
                    <a:pt x="953" y="12"/>
                  </a:lnTo>
                  <a:cubicBezTo>
                    <a:pt x="834" y="179"/>
                    <a:pt x="703" y="334"/>
                    <a:pt x="596" y="512"/>
                  </a:cubicBezTo>
                  <a:cubicBezTo>
                    <a:pt x="489" y="691"/>
                    <a:pt x="382" y="869"/>
                    <a:pt x="298" y="1072"/>
                  </a:cubicBezTo>
                  <a:cubicBezTo>
                    <a:pt x="215" y="1262"/>
                    <a:pt x="144" y="1465"/>
                    <a:pt x="96" y="1679"/>
                  </a:cubicBezTo>
                  <a:cubicBezTo>
                    <a:pt x="72" y="1774"/>
                    <a:pt x="48" y="1869"/>
                    <a:pt x="36" y="1977"/>
                  </a:cubicBezTo>
                  <a:cubicBezTo>
                    <a:pt x="13" y="2084"/>
                    <a:pt x="13" y="2191"/>
                    <a:pt x="1" y="2298"/>
                  </a:cubicBezTo>
                  <a:cubicBezTo>
                    <a:pt x="1" y="2364"/>
                    <a:pt x="51" y="2396"/>
                    <a:pt x="102" y="2396"/>
                  </a:cubicBezTo>
                  <a:cubicBezTo>
                    <a:pt x="152" y="2396"/>
                    <a:pt x="203" y="2364"/>
                    <a:pt x="203" y="2298"/>
                  </a:cubicBezTo>
                  <a:cubicBezTo>
                    <a:pt x="203" y="2179"/>
                    <a:pt x="203" y="2048"/>
                    <a:pt x="227" y="1917"/>
                  </a:cubicBezTo>
                  <a:cubicBezTo>
                    <a:pt x="275" y="1619"/>
                    <a:pt x="358" y="1322"/>
                    <a:pt x="477" y="1036"/>
                  </a:cubicBezTo>
                  <a:cubicBezTo>
                    <a:pt x="477" y="1048"/>
                    <a:pt x="477" y="1048"/>
                    <a:pt x="477" y="1048"/>
                  </a:cubicBezTo>
                  <a:cubicBezTo>
                    <a:pt x="632" y="703"/>
                    <a:pt x="822" y="381"/>
                    <a:pt x="1048" y="84"/>
                  </a:cubicBezTo>
                  <a:cubicBezTo>
                    <a:pt x="1060" y="60"/>
                    <a:pt x="1060" y="36"/>
                    <a:pt x="1048" y="12"/>
                  </a:cubicBezTo>
                  <a:cubicBezTo>
                    <a:pt x="1037" y="0"/>
                    <a:pt x="1025" y="0"/>
                    <a:pt x="1013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57"/>
            <p:cNvSpPr/>
            <p:nvPr/>
          </p:nvSpPr>
          <p:spPr>
            <a:xfrm>
              <a:off x="1480150" y="1993640"/>
              <a:ext cx="136439" cy="79762"/>
            </a:xfrm>
            <a:custGeom>
              <a:avLst/>
              <a:gdLst/>
              <a:ahLst/>
              <a:cxnLst/>
              <a:rect l="l" t="t" r="r" b="b"/>
              <a:pathLst>
                <a:path w="1632" h="954" extrusionOk="0">
                  <a:moveTo>
                    <a:pt x="512" y="1"/>
                  </a:moveTo>
                  <a:cubicBezTo>
                    <a:pt x="441" y="1"/>
                    <a:pt x="369" y="13"/>
                    <a:pt x="310" y="25"/>
                  </a:cubicBezTo>
                  <a:lnTo>
                    <a:pt x="203" y="37"/>
                  </a:lnTo>
                  <a:cubicBezTo>
                    <a:pt x="155" y="49"/>
                    <a:pt x="119" y="60"/>
                    <a:pt x="72" y="84"/>
                  </a:cubicBezTo>
                  <a:lnTo>
                    <a:pt x="48" y="84"/>
                  </a:lnTo>
                  <a:cubicBezTo>
                    <a:pt x="36" y="84"/>
                    <a:pt x="24" y="96"/>
                    <a:pt x="12" y="108"/>
                  </a:cubicBezTo>
                  <a:cubicBezTo>
                    <a:pt x="0" y="108"/>
                    <a:pt x="0" y="120"/>
                    <a:pt x="0" y="144"/>
                  </a:cubicBezTo>
                  <a:cubicBezTo>
                    <a:pt x="0" y="191"/>
                    <a:pt x="12" y="239"/>
                    <a:pt x="24" y="287"/>
                  </a:cubicBezTo>
                  <a:cubicBezTo>
                    <a:pt x="48" y="334"/>
                    <a:pt x="60" y="382"/>
                    <a:pt x="84" y="430"/>
                  </a:cubicBezTo>
                  <a:cubicBezTo>
                    <a:pt x="131" y="513"/>
                    <a:pt x="191" y="584"/>
                    <a:pt x="274" y="656"/>
                  </a:cubicBezTo>
                  <a:cubicBezTo>
                    <a:pt x="346" y="715"/>
                    <a:pt x="429" y="775"/>
                    <a:pt x="512" y="822"/>
                  </a:cubicBezTo>
                  <a:cubicBezTo>
                    <a:pt x="608" y="870"/>
                    <a:pt x="703" y="894"/>
                    <a:pt x="798" y="918"/>
                  </a:cubicBezTo>
                  <a:cubicBezTo>
                    <a:pt x="893" y="942"/>
                    <a:pt x="989" y="953"/>
                    <a:pt x="1084" y="953"/>
                  </a:cubicBezTo>
                  <a:lnTo>
                    <a:pt x="1096" y="953"/>
                  </a:lnTo>
                  <a:cubicBezTo>
                    <a:pt x="1191" y="953"/>
                    <a:pt x="1286" y="942"/>
                    <a:pt x="1382" y="906"/>
                  </a:cubicBezTo>
                  <a:cubicBezTo>
                    <a:pt x="1429" y="894"/>
                    <a:pt x="1489" y="870"/>
                    <a:pt x="1536" y="834"/>
                  </a:cubicBezTo>
                  <a:cubicBezTo>
                    <a:pt x="1572" y="811"/>
                    <a:pt x="1596" y="775"/>
                    <a:pt x="1620" y="739"/>
                  </a:cubicBezTo>
                  <a:cubicBezTo>
                    <a:pt x="1632" y="703"/>
                    <a:pt x="1632" y="656"/>
                    <a:pt x="1632" y="620"/>
                  </a:cubicBezTo>
                  <a:cubicBezTo>
                    <a:pt x="1620" y="572"/>
                    <a:pt x="1608" y="537"/>
                    <a:pt x="1584" y="489"/>
                  </a:cubicBezTo>
                  <a:cubicBezTo>
                    <a:pt x="1548" y="441"/>
                    <a:pt x="1512" y="394"/>
                    <a:pt x="1465" y="346"/>
                  </a:cubicBezTo>
                  <a:cubicBezTo>
                    <a:pt x="1417" y="299"/>
                    <a:pt x="1370" y="251"/>
                    <a:pt x="1310" y="215"/>
                  </a:cubicBezTo>
                  <a:cubicBezTo>
                    <a:pt x="1191" y="132"/>
                    <a:pt x="1060" y="72"/>
                    <a:pt x="917" y="49"/>
                  </a:cubicBezTo>
                  <a:cubicBezTo>
                    <a:pt x="798" y="13"/>
                    <a:pt x="667" y="1"/>
                    <a:pt x="548" y="1"/>
                  </a:cubicBezTo>
                  <a:close/>
                </a:path>
              </a:pathLst>
            </a:custGeom>
            <a:solidFill>
              <a:srgbClr val="FF5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57"/>
            <p:cNvSpPr/>
            <p:nvPr/>
          </p:nvSpPr>
          <p:spPr>
            <a:xfrm>
              <a:off x="1609568" y="2050409"/>
              <a:ext cx="12039" cy="10451"/>
            </a:xfrm>
            <a:custGeom>
              <a:avLst/>
              <a:gdLst/>
              <a:ahLst/>
              <a:cxnLst/>
              <a:rect l="l" t="t" r="r" b="b"/>
              <a:pathLst>
                <a:path w="144" h="125" extrusionOk="0">
                  <a:moveTo>
                    <a:pt x="84" y="1"/>
                  </a:moveTo>
                  <a:cubicBezTo>
                    <a:pt x="72" y="1"/>
                    <a:pt x="72" y="1"/>
                    <a:pt x="60" y="12"/>
                  </a:cubicBezTo>
                  <a:lnTo>
                    <a:pt x="24" y="36"/>
                  </a:lnTo>
                  <a:cubicBezTo>
                    <a:pt x="0" y="48"/>
                    <a:pt x="0" y="84"/>
                    <a:pt x="12" y="108"/>
                  </a:cubicBezTo>
                  <a:cubicBezTo>
                    <a:pt x="21" y="116"/>
                    <a:pt x="41" y="125"/>
                    <a:pt x="60" y="125"/>
                  </a:cubicBezTo>
                  <a:cubicBezTo>
                    <a:pt x="69" y="125"/>
                    <a:pt x="77" y="123"/>
                    <a:pt x="84" y="120"/>
                  </a:cubicBezTo>
                  <a:lnTo>
                    <a:pt x="119" y="96"/>
                  </a:lnTo>
                  <a:cubicBezTo>
                    <a:pt x="131" y="72"/>
                    <a:pt x="143" y="48"/>
                    <a:pt x="131" y="24"/>
                  </a:cubicBezTo>
                  <a:cubicBezTo>
                    <a:pt x="119" y="12"/>
                    <a:pt x="107" y="1"/>
                    <a:pt x="84" y="1"/>
                  </a:cubicBezTo>
                  <a:close/>
                </a:path>
              </a:pathLst>
            </a:custGeom>
            <a:solidFill>
              <a:srgbClr val="FF5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57"/>
            <p:cNvSpPr/>
            <p:nvPr/>
          </p:nvSpPr>
          <p:spPr>
            <a:xfrm>
              <a:off x="1626456" y="1926002"/>
              <a:ext cx="6103" cy="2090"/>
            </a:xfrm>
            <a:custGeom>
              <a:avLst/>
              <a:gdLst/>
              <a:ahLst/>
              <a:cxnLst/>
              <a:rect l="l" t="t" r="r" b="b"/>
              <a:pathLst>
                <a:path w="73" h="25" extrusionOk="0">
                  <a:moveTo>
                    <a:pt x="72" y="0"/>
                  </a:moveTo>
                  <a:lnTo>
                    <a:pt x="1" y="12"/>
                  </a:lnTo>
                  <a:lnTo>
                    <a:pt x="1" y="24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9149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57"/>
            <p:cNvSpPr/>
            <p:nvPr/>
          </p:nvSpPr>
          <p:spPr>
            <a:xfrm>
              <a:off x="1466188" y="1920986"/>
              <a:ext cx="200144" cy="157349"/>
            </a:xfrm>
            <a:custGeom>
              <a:avLst/>
              <a:gdLst/>
              <a:ahLst/>
              <a:cxnLst/>
              <a:rect l="l" t="t" r="r" b="b"/>
              <a:pathLst>
                <a:path w="2394" h="1882" extrusionOk="0">
                  <a:moveTo>
                    <a:pt x="751" y="882"/>
                  </a:moveTo>
                  <a:cubicBezTo>
                    <a:pt x="870" y="894"/>
                    <a:pt x="977" y="906"/>
                    <a:pt x="1084" y="941"/>
                  </a:cubicBezTo>
                  <a:cubicBezTo>
                    <a:pt x="1203" y="989"/>
                    <a:pt x="1310" y="1037"/>
                    <a:pt x="1418" y="1108"/>
                  </a:cubicBezTo>
                  <a:cubicBezTo>
                    <a:pt x="1489" y="1156"/>
                    <a:pt x="1549" y="1203"/>
                    <a:pt x="1608" y="1275"/>
                  </a:cubicBezTo>
                  <a:lnTo>
                    <a:pt x="1620" y="1275"/>
                  </a:lnTo>
                  <a:cubicBezTo>
                    <a:pt x="1668" y="1322"/>
                    <a:pt x="1691" y="1382"/>
                    <a:pt x="1727" y="1430"/>
                  </a:cubicBezTo>
                  <a:cubicBezTo>
                    <a:pt x="1751" y="1477"/>
                    <a:pt x="1763" y="1525"/>
                    <a:pt x="1775" y="1572"/>
                  </a:cubicBezTo>
                  <a:cubicBezTo>
                    <a:pt x="1775" y="1596"/>
                    <a:pt x="1787" y="1608"/>
                    <a:pt x="1799" y="1620"/>
                  </a:cubicBezTo>
                  <a:lnTo>
                    <a:pt x="1668" y="1680"/>
                  </a:lnTo>
                  <a:cubicBezTo>
                    <a:pt x="1584" y="1715"/>
                    <a:pt x="1501" y="1751"/>
                    <a:pt x="1418" y="1763"/>
                  </a:cubicBezTo>
                  <a:cubicBezTo>
                    <a:pt x="1334" y="1775"/>
                    <a:pt x="1263" y="1787"/>
                    <a:pt x="1191" y="1787"/>
                  </a:cubicBezTo>
                  <a:lnTo>
                    <a:pt x="1191" y="1775"/>
                  </a:lnTo>
                  <a:lnTo>
                    <a:pt x="1084" y="1775"/>
                  </a:lnTo>
                  <a:cubicBezTo>
                    <a:pt x="1001" y="1775"/>
                    <a:pt x="917" y="1751"/>
                    <a:pt x="834" y="1727"/>
                  </a:cubicBezTo>
                  <a:cubicBezTo>
                    <a:pt x="763" y="1703"/>
                    <a:pt x="691" y="1668"/>
                    <a:pt x="632" y="1620"/>
                  </a:cubicBezTo>
                  <a:cubicBezTo>
                    <a:pt x="560" y="1572"/>
                    <a:pt x="501" y="1513"/>
                    <a:pt x="453" y="1453"/>
                  </a:cubicBezTo>
                  <a:cubicBezTo>
                    <a:pt x="394" y="1370"/>
                    <a:pt x="334" y="1287"/>
                    <a:pt x="286" y="1191"/>
                  </a:cubicBezTo>
                  <a:cubicBezTo>
                    <a:pt x="263" y="1144"/>
                    <a:pt x="251" y="1084"/>
                    <a:pt x="227" y="1037"/>
                  </a:cubicBezTo>
                  <a:cubicBezTo>
                    <a:pt x="263" y="1013"/>
                    <a:pt x="298" y="989"/>
                    <a:pt x="334" y="965"/>
                  </a:cubicBezTo>
                  <a:cubicBezTo>
                    <a:pt x="394" y="941"/>
                    <a:pt x="441" y="918"/>
                    <a:pt x="513" y="906"/>
                  </a:cubicBezTo>
                  <a:cubicBezTo>
                    <a:pt x="572" y="894"/>
                    <a:pt x="644" y="882"/>
                    <a:pt x="703" y="882"/>
                  </a:cubicBezTo>
                  <a:close/>
                  <a:moveTo>
                    <a:pt x="25" y="1"/>
                  </a:moveTo>
                  <a:lnTo>
                    <a:pt x="25" y="13"/>
                  </a:lnTo>
                  <a:cubicBezTo>
                    <a:pt x="25" y="13"/>
                    <a:pt x="25" y="13"/>
                    <a:pt x="25" y="25"/>
                  </a:cubicBezTo>
                  <a:cubicBezTo>
                    <a:pt x="1" y="215"/>
                    <a:pt x="1" y="406"/>
                    <a:pt x="25" y="596"/>
                  </a:cubicBezTo>
                  <a:cubicBezTo>
                    <a:pt x="48" y="787"/>
                    <a:pt x="96" y="977"/>
                    <a:pt x="167" y="1168"/>
                  </a:cubicBezTo>
                  <a:cubicBezTo>
                    <a:pt x="227" y="1334"/>
                    <a:pt x="334" y="1477"/>
                    <a:pt x="465" y="1608"/>
                  </a:cubicBezTo>
                  <a:cubicBezTo>
                    <a:pt x="596" y="1739"/>
                    <a:pt x="763" y="1822"/>
                    <a:pt x="953" y="1858"/>
                  </a:cubicBezTo>
                  <a:cubicBezTo>
                    <a:pt x="1025" y="1870"/>
                    <a:pt x="1108" y="1882"/>
                    <a:pt x="1191" y="1882"/>
                  </a:cubicBezTo>
                  <a:lnTo>
                    <a:pt x="1263" y="1882"/>
                  </a:lnTo>
                  <a:cubicBezTo>
                    <a:pt x="1370" y="1870"/>
                    <a:pt x="1489" y="1846"/>
                    <a:pt x="1596" y="1811"/>
                  </a:cubicBezTo>
                  <a:cubicBezTo>
                    <a:pt x="1787" y="1751"/>
                    <a:pt x="1953" y="1632"/>
                    <a:pt x="2084" y="1477"/>
                  </a:cubicBezTo>
                  <a:cubicBezTo>
                    <a:pt x="2203" y="1299"/>
                    <a:pt x="2287" y="1108"/>
                    <a:pt x="2334" y="906"/>
                  </a:cubicBezTo>
                  <a:cubicBezTo>
                    <a:pt x="2358" y="763"/>
                    <a:pt x="2382" y="620"/>
                    <a:pt x="2382" y="477"/>
                  </a:cubicBezTo>
                  <a:cubicBezTo>
                    <a:pt x="2394" y="322"/>
                    <a:pt x="2382" y="179"/>
                    <a:pt x="2358" y="36"/>
                  </a:cubicBezTo>
                  <a:cubicBezTo>
                    <a:pt x="2358" y="25"/>
                    <a:pt x="2358" y="13"/>
                    <a:pt x="2358" y="13"/>
                  </a:cubicBezTo>
                  <a:cubicBezTo>
                    <a:pt x="2239" y="48"/>
                    <a:pt x="2132" y="84"/>
                    <a:pt x="2013" y="108"/>
                  </a:cubicBezTo>
                  <a:cubicBezTo>
                    <a:pt x="1775" y="156"/>
                    <a:pt x="1537" y="179"/>
                    <a:pt x="1298" y="179"/>
                  </a:cubicBezTo>
                  <a:lnTo>
                    <a:pt x="1227" y="179"/>
                  </a:lnTo>
                  <a:cubicBezTo>
                    <a:pt x="1013" y="179"/>
                    <a:pt x="798" y="167"/>
                    <a:pt x="584" y="132"/>
                  </a:cubicBezTo>
                  <a:cubicBezTo>
                    <a:pt x="394" y="108"/>
                    <a:pt x="215" y="60"/>
                    <a:pt x="25" y="1"/>
                  </a:cubicBezTo>
                  <a:close/>
                </a:path>
              </a:pathLst>
            </a:custGeom>
            <a:solidFill>
              <a:srgbClr val="4D11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57"/>
            <p:cNvSpPr/>
            <p:nvPr/>
          </p:nvSpPr>
          <p:spPr>
            <a:xfrm>
              <a:off x="1685230" y="1675099"/>
              <a:ext cx="164279" cy="135528"/>
            </a:xfrm>
            <a:custGeom>
              <a:avLst/>
              <a:gdLst/>
              <a:ahLst/>
              <a:cxnLst/>
              <a:rect l="l" t="t" r="r" b="b"/>
              <a:pathLst>
                <a:path w="1965" h="1621" extrusionOk="0">
                  <a:moveTo>
                    <a:pt x="810" y="1"/>
                  </a:moveTo>
                  <a:cubicBezTo>
                    <a:pt x="667" y="13"/>
                    <a:pt x="536" y="60"/>
                    <a:pt x="429" y="144"/>
                  </a:cubicBezTo>
                  <a:cubicBezTo>
                    <a:pt x="250" y="275"/>
                    <a:pt x="119" y="477"/>
                    <a:pt x="72" y="691"/>
                  </a:cubicBezTo>
                  <a:cubicBezTo>
                    <a:pt x="0" y="989"/>
                    <a:pt x="0" y="1287"/>
                    <a:pt x="83" y="1584"/>
                  </a:cubicBezTo>
                  <a:cubicBezTo>
                    <a:pt x="83" y="1608"/>
                    <a:pt x="107" y="1620"/>
                    <a:pt x="131" y="1620"/>
                  </a:cubicBezTo>
                  <a:lnTo>
                    <a:pt x="155" y="1620"/>
                  </a:lnTo>
                  <a:cubicBezTo>
                    <a:pt x="179" y="1620"/>
                    <a:pt x="202" y="1584"/>
                    <a:pt x="191" y="1561"/>
                  </a:cubicBezTo>
                  <a:cubicBezTo>
                    <a:pt x="179" y="1501"/>
                    <a:pt x="167" y="1442"/>
                    <a:pt x="155" y="1382"/>
                  </a:cubicBezTo>
                  <a:cubicBezTo>
                    <a:pt x="131" y="1227"/>
                    <a:pt x="131" y="1072"/>
                    <a:pt x="155" y="930"/>
                  </a:cubicBezTo>
                  <a:cubicBezTo>
                    <a:pt x="167" y="834"/>
                    <a:pt x="191" y="739"/>
                    <a:pt x="226" y="644"/>
                  </a:cubicBezTo>
                  <a:cubicBezTo>
                    <a:pt x="262" y="572"/>
                    <a:pt x="298" y="513"/>
                    <a:pt x="345" y="453"/>
                  </a:cubicBezTo>
                  <a:cubicBezTo>
                    <a:pt x="381" y="406"/>
                    <a:pt x="417" y="370"/>
                    <a:pt x="464" y="334"/>
                  </a:cubicBezTo>
                  <a:cubicBezTo>
                    <a:pt x="500" y="299"/>
                    <a:pt x="548" y="275"/>
                    <a:pt x="595" y="251"/>
                  </a:cubicBezTo>
                  <a:cubicBezTo>
                    <a:pt x="643" y="239"/>
                    <a:pt x="691" y="227"/>
                    <a:pt x="738" y="215"/>
                  </a:cubicBezTo>
                  <a:lnTo>
                    <a:pt x="869" y="215"/>
                  </a:lnTo>
                  <a:cubicBezTo>
                    <a:pt x="929" y="227"/>
                    <a:pt x="976" y="239"/>
                    <a:pt x="1024" y="263"/>
                  </a:cubicBezTo>
                  <a:cubicBezTo>
                    <a:pt x="1084" y="287"/>
                    <a:pt x="1131" y="322"/>
                    <a:pt x="1191" y="358"/>
                  </a:cubicBezTo>
                  <a:cubicBezTo>
                    <a:pt x="1250" y="406"/>
                    <a:pt x="1310" y="465"/>
                    <a:pt x="1357" y="525"/>
                  </a:cubicBezTo>
                  <a:cubicBezTo>
                    <a:pt x="1441" y="644"/>
                    <a:pt x="1512" y="763"/>
                    <a:pt x="1572" y="906"/>
                  </a:cubicBezTo>
                  <a:cubicBezTo>
                    <a:pt x="1607" y="989"/>
                    <a:pt x="1643" y="1084"/>
                    <a:pt x="1679" y="1203"/>
                  </a:cubicBezTo>
                  <a:cubicBezTo>
                    <a:pt x="1691" y="1263"/>
                    <a:pt x="1750" y="1311"/>
                    <a:pt x="1810" y="1311"/>
                  </a:cubicBezTo>
                  <a:lnTo>
                    <a:pt x="1846" y="1311"/>
                  </a:lnTo>
                  <a:cubicBezTo>
                    <a:pt x="1917" y="1287"/>
                    <a:pt x="1965" y="1215"/>
                    <a:pt x="1953" y="1144"/>
                  </a:cubicBezTo>
                  <a:cubicBezTo>
                    <a:pt x="1893" y="906"/>
                    <a:pt x="1786" y="691"/>
                    <a:pt x="1655" y="489"/>
                  </a:cubicBezTo>
                  <a:cubicBezTo>
                    <a:pt x="1548" y="334"/>
                    <a:pt x="1405" y="215"/>
                    <a:pt x="1250" y="120"/>
                  </a:cubicBezTo>
                  <a:cubicBezTo>
                    <a:pt x="1131" y="60"/>
                    <a:pt x="988" y="13"/>
                    <a:pt x="845" y="13"/>
                  </a:cubicBezTo>
                  <a:lnTo>
                    <a:pt x="845" y="1"/>
                  </a:lnTo>
                  <a:close/>
                </a:path>
              </a:pathLst>
            </a:custGeom>
            <a:solidFill>
              <a:srgbClr val="4D11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57"/>
            <p:cNvSpPr/>
            <p:nvPr/>
          </p:nvSpPr>
          <p:spPr>
            <a:xfrm>
              <a:off x="1215376" y="1765728"/>
              <a:ext cx="173224" cy="149407"/>
            </a:xfrm>
            <a:custGeom>
              <a:avLst/>
              <a:gdLst/>
              <a:ahLst/>
              <a:cxnLst/>
              <a:rect l="l" t="t" r="r" b="b"/>
              <a:pathLst>
                <a:path w="2072" h="1787" extrusionOk="0">
                  <a:moveTo>
                    <a:pt x="929" y="0"/>
                  </a:moveTo>
                  <a:cubicBezTo>
                    <a:pt x="822" y="0"/>
                    <a:pt x="715" y="24"/>
                    <a:pt x="631" y="60"/>
                  </a:cubicBezTo>
                  <a:lnTo>
                    <a:pt x="596" y="72"/>
                  </a:lnTo>
                  <a:cubicBezTo>
                    <a:pt x="465" y="143"/>
                    <a:pt x="346" y="239"/>
                    <a:pt x="262" y="358"/>
                  </a:cubicBezTo>
                  <a:cubicBezTo>
                    <a:pt x="143" y="524"/>
                    <a:pt x="72" y="703"/>
                    <a:pt x="48" y="905"/>
                  </a:cubicBezTo>
                  <a:cubicBezTo>
                    <a:pt x="0" y="1155"/>
                    <a:pt x="0" y="1417"/>
                    <a:pt x="60" y="1667"/>
                  </a:cubicBezTo>
                  <a:cubicBezTo>
                    <a:pt x="72" y="1739"/>
                    <a:pt x="131" y="1786"/>
                    <a:pt x="203" y="1786"/>
                  </a:cubicBezTo>
                  <a:lnTo>
                    <a:pt x="227" y="1786"/>
                  </a:lnTo>
                  <a:cubicBezTo>
                    <a:pt x="310" y="1774"/>
                    <a:pt x="369" y="1703"/>
                    <a:pt x="358" y="1620"/>
                  </a:cubicBezTo>
                  <a:cubicBezTo>
                    <a:pt x="334" y="1489"/>
                    <a:pt x="322" y="1382"/>
                    <a:pt x="310" y="1274"/>
                  </a:cubicBezTo>
                  <a:lnTo>
                    <a:pt x="310" y="1262"/>
                  </a:lnTo>
                  <a:cubicBezTo>
                    <a:pt x="310" y="1108"/>
                    <a:pt x="322" y="965"/>
                    <a:pt x="346" y="810"/>
                  </a:cubicBezTo>
                  <a:cubicBezTo>
                    <a:pt x="369" y="727"/>
                    <a:pt x="393" y="655"/>
                    <a:pt x="429" y="572"/>
                  </a:cubicBezTo>
                  <a:cubicBezTo>
                    <a:pt x="465" y="512"/>
                    <a:pt x="500" y="453"/>
                    <a:pt x="548" y="405"/>
                  </a:cubicBezTo>
                  <a:cubicBezTo>
                    <a:pt x="584" y="358"/>
                    <a:pt x="619" y="322"/>
                    <a:pt x="667" y="298"/>
                  </a:cubicBezTo>
                  <a:cubicBezTo>
                    <a:pt x="715" y="262"/>
                    <a:pt x="762" y="250"/>
                    <a:pt x="798" y="227"/>
                  </a:cubicBezTo>
                  <a:cubicBezTo>
                    <a:pt x="858" y="215"/>
                    <a:pt x="905" y="203"/>
                    <a:pt x="953" y="203"/>
                  </a:cubicBezTo>
                  <a:lnTo>
                    <a:pt x="977" y="203"/>
                  </a:lnTo>
                  <a:cubicBezTo>
                    <a:pt x="1024" y="203"/>
                    <a:pt x="1072" y="203"/>
                    <a:pt x="1120" y="215"/>
                  </a:cubicBezTo>
                  <a:cubicBezTo>
                    <a:pt x="1179" y="227"/>
                    <a:pt x="1239" y="250"/>
                    <a:pt x="1286" y="274"/>
                  </a:cubicBezTo>
                  <a:cubicBezTo>
                    <a:pt x="1358" y="310"/>
                    <a:pt x="1417" y="346"/>
                    <a:pt x="1489" y="405"/>
                  </a:cubicBezTo>
                  <a:cubicBezTo>
                    <a:pt x="1560" y="477"/>
                    <a:pt x="1631" y="560"/>
                    <a:pt x="1691" y="643"/>
                  </a:cubicBezTo>
                  <a:cubicBezTo>
                    <a:pt x="1774" y="774"/>
                    <a:pt x="1846" y="917"/>
                    <a:pt x="1893" y="1072"/>
                  </a:cubicBezTo>
                  <a:cubicBezTo>
                    <a:pt x="1905" y="1131"/>
                    <a:pt x="1929" y="1191"/>
                    <a:pt x="1941" y="1262"/>
                  </a:cubicBezTo>
                  <a:cubicBezTo>
                    <a:pt x="1953" y="1286"/>
                    <a:pt x="1977" y="1310"/>
                    <a:pt x="2001" y="1310"/>
                  </a:cubicBezTo>
                  <a:lnTo>
                    <a:pt x="2012" y="1310"/>
                  </a:lnTo>
                  <a:cubicBezTo>
                    <a:pt x="2036" y="1310"/>
                    <a:pt x="2048" y="1298"/>
                    <a:pt x="2060" y="1286"/>
                  </a:cubicBezTo>
                  <a:cubicBezTo>
                    <a:pt x="2060" y="1262"/>
                    <a:pt x="2072" y="1251"/>
                    <a:pt x="2060" y="1239"/>
                  </a:cubicBezTo>
                  <a:cubicBezTo>
                    <a:pt x="2001" y="917"/>
                    <a:pt x="1858" y="631"/>
                    <a:pt x="1667" y="381"/>
                  </a:cubicBezTo>
                  <a:cubicBezTo>
                    <a:pt x="1512" y="191"/>
                    <a:pt x="1298" y="60"/>
                    <a:pt x="1072" y="12"/>
                  </a:cubicBezTo>
                  <a:cubicBezTo>
                    <a:pt x="1024" y="0"/>
                    <a:pt x="977" y="0"/>
                    <a:pt x="929" y="0"/>
                  </a:cubicBezTo>
                  <a:close/>
                </a:path>
              </a:pathLst>
            </a:custGeom>
            <a:solidFill>
              <a:srgbClr val="4D11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57"/>
            <p:cNvSpPr/>
            <p:nvPr/>
          </p:nvSpPr>
          <p:spPr>
            <a:xfrm>
              <a:off x="1135702" y="1571427"/>
              <a:ext cx="148394" cy="99075"/>
            </a:xfrm>
            <a:custGeom>
              <a:avLst/>
              <a:gdLst/>
              <a:ahLst/>
              <a:cxnLst/>
              <a:rect l="l" t="t" r="r" b="b"/>
              <a:pathLst>
                <a:path w="1775" h="1185" extrusionOk="0">
                  <a:moveTo>
                    <a:pt x="1564" y="0"/>
                  </a:moveTo>
                  <a:cubicBezTo>
                    <a:pt x="1555" y="0"/>
                    <a:pt x="1546" y="1"/>
                    <a:pt x="1537" y="3"/>
                  </a:cubicBezTo>
                  <a:cubicBezTo>
                    <a:pt x="1239" y="38"/>
                    <a:pt x="953" y="134"/>
                    <a:pt x="715" y="300"/>
                  </a:cubicBezTo>
                  <a:cubicBezTo>
                    <a:pt x="513" y="419"/>
                    <a:pt x="322" y="574"/>
                    <a:pt x="168" y="753"/>
                  </a:cubicBezTo>
                  <a:cubicBezTo>
                    <a:pt x="37" y="896"/>
                    <a:pt x="1" y="1027"/>
                    <a:pt x="48" y="1110"/>
                  </a:cubicBezTo>
                  <a:cubicBezTo>
                    <a:pt x="88" y="1160"/>
                    <a:pt x="144" y="1184"/>
                    <a:pt x="203" y="1184"/>
                  </a:cubicBezTo>
                  <a:cubicBezTo>
                    <a:pt x="215" y="1184"/>
                    <a:pt x="227" y="1183"/>
                    <a:pt x="239" y="1181"/>
                  </a:cubicBezTo>
                  <a:cubicBezTo>
                    <a:pt x="537" y="1158"/>
                    <a:pt x="822" y="1050"/>
                    <a:pt x="1060" y="884"/>
                  </a:cubicBezTo>
                  <a:cubicBezTo>
                    <a:pt x="1263" y="765"/>
                    <a:pt x="1453" y="622"/>
                    <a:pt x="1608" y="443"/>
                  </a:cubicBezTo>
                  <a:cubicBezTo>
                    <a:pt x="1739" y="288"/>
                    <a:pt x="1775" y="157"/>
                    <a:pt x="1739" y="86"/>
                  </a:cubicBezTo>
                  <a:cubicBezTo>
                    <a:pt x="1687" y="34"/>
                    <a:pt x="1626" y="0"/>
                    <a:pt x="1564" y="0"/>
                  </a:cubicBezTo>
                  <a:close/>
                </a:path>
              </a:pathLst>
            </a:custGeom>
            <a:solidFill>
              <a:srgbClr val="F7B6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57"/>
            <p:cNvSpPr/>
            <p:nvPr/>
          </p:nvSpPr>
          <p:spPr>
            <a:xfrm>
              <a:off x="1648360" y="1530794"/>
              <a:ext cx="165282" cy="62789"/>
            </a:xfrm>
            <a:custGeom>
              <a:avLst/>
              <a:gdLst/>
              <a:ahLst/>
              <a:cxnLst/>
              <a:rect l="l" t="t" r="r" b="b"/>
              <a:pathLst>
                <a:path w="1977" h="751" extrusionOk="0">
                  <a:moveTo>
                    <a:pt x="596" y="1"/>
                  </a:moveTo>
                  <a:cubicBezTo>
                    <a:pt x="262" y="1"/>
                    <a:pt x="36" y="72"/>
                    <a:pt x="24" y="203"/>
                  </a:cubicBezTo>
                  <a:cubicBezTo>
                    <a:pt x="1" y="286"/>
                    <a:pt x="96" y="393"/>
                    <a:pt x="262" y="489"/>
                  </a:cubicBezTo>
                  <a:cubicBezTo>
                    <a:pt x="477" y="596"/>
                    <a:pt x="691" y="667"/>
                    <a:pt x="929" y="715"/>
                  </a:cubicBezTo>
                  <a:cubicBezTo>
                    <a:pt x="1072" y="739"/>
                    <a:pt x="1227" y="751"/>
                    <a:pt x="1382" y="751"/>
                  </a:cubicBezTo>
                  <a:cubicBezTo>
                    <a:pt x="1715" y="751"/>
                    <a:pt x="1941" y="667"/>
                    <a:pt x="1953" y="548"/>
                  </a:cubicBezTo>
                  <a:cubicBezTo>
                    <a:pt x="1977" y="453"/>
                    <a:pt x="1882" y="358"/>
                    <a:pt x="1715" y="262"/>
                  </a:cubicBezTo>
                  <a:cubicBezTo>
                    <a:pt x="1501" y="143"/>
                    <a:pt x="1275" y="72"/>
                    <a:pt x="1048" y="36"/>
                  </a:cubicBezTo>
                  <a:cubicBezTo>
                    <a:pt x="894" y="12"/>
                    <a:pt x="751" y="1"/>
                    <a:pt x="596" y="1"/>
                  </a:cubicBezTo>
                  <a:close/>
                </a:path>
              </a:pathLst>
            </a:custGeom>
            <a:solidFill>
              <a:srgbClr val="F7B6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57"/>
            <p:cNvSpPr/>
            <p:nvPr/>
          </p:nvSpPr>
          <p:spPr>
            <a:xfrm>
              <a:off x="1531900" y="1717905"/>
              <a:ext cx="98651" cy="165376"/>
            </a:xfrm>
            <a:custGeom>
              <a:avLst/>
              <a:gdLst/>
              <a:ahLst/>
              <a:cxnLst/>
              <a:rect l="l" t="t" r="r" b="b"/>
              <a:pathLst>
                <a:path w="1180" h="1978" extrusionOk="0">
                  <a:moveTo>
                    <a:pt x="36" y="1"/>
                  </a:moveTo>
                  <a:cubicBezTo>
                    <a:pt x="24" y="1"/>
                    <a:pt x="12" y="1"/>
                    <a:pt x="12" y="13"/>
                  </a:cubicBezTo>
                  <a:cubicBezTo>
                    <a:pt x="1" y="25"/>
                    <a:pt x="1" y="37"/>
                    <a:pt x="1" y="37"/>
                  </a:cubicBezTo>
                  <a:lnTo>
                    <a:pt x="1" y="430"/>
                  </a:lnTo>
                  <a:lnTo>
                    <a:pt x="1" y="680"/>
                  </a:lnTo>
                  <a:lnTo>
                    <a:pt x="1" y="1001"/>
                  </a:lnTo>
                  <a:lnTo>
                    <a:pt x="1" y="1168"/>
                  </a:lnTo>
                  <a:lnTo>
                    <a:pt x="1" y="1322"/>
                  </a:lnTo>
                  <a:cubicBezTo>
                    <a:pt x="1" y="1346"/>
                    <a:pt x="12" y="1370"/>
                    <a:pt x="36" y="1370"/>
                  </a:cubicBezTo>
                  <a:lnTo>
                    <a:pt x="48" y="1370"/>
                  </a:lnTo>
                  <a:cubicBezTo>
                    <a:pt x="60" y="1370"/>
                    <a:pt x="84" y="1370"/>
                    <a:pt x="96" y="1346"/>
                  </a:cubicBezTo>
                  <a:lnTo>
                    <a:pt x="131" y="1287"/>
                  </a:lnTo>
                  <a:cubicBezTo>
                    <a:pt x="167" y="1239"/>
                    <a:pt x="203" y="1192"/>
                    <a:pt x="227" y="1144"/>
                  </a:cubicBezTo>
                  <a:cubicBezTo>
                    <a:pt x="286" y="1061"/>
                    <a:pt x="358" y="989"/>
                    <a:pt x="429" y="930"/>
                  </a:cubicBezTo>
                  <a:cubicBezTo>
                    <a:pt x="465" y="906"/>
                    <a:pt x="512" y="882"/>
                    <a:pt x="560" y="858"/>
                  </a:cubicBezTo>
                  <a:cubicBezTo>
                    <a:pt x="584" y="846"/>
                    <a:pt x="620" y="834"/>
                    <a:pt x="643" y="834"/>
                  </a:cubicBezTo>
                  <a:lnTo>
                    <a:pt x="715" y="834"/>
                  </a:lnTo>
                  <a:cubicBezTo>
                    <a:pt x="727" y="834"/>
                    <a:pt x="751" y="834"/>
                    <a:pt x="774" y="846"/>
                  </a:cubicBezTo>
                  <a:cubicBezTo>
                    <a:pt x="786" y="858"/>
                    <a:pt x="810" y="870"/>
                    <a:pt x="822" y="882"/>
                  </a:cubicBezTo>
                  <a:cubicBezTo>
                    <a:pt x="846" y="894"/>
                    <a:pt x="858" y="918"/>
                    <a:pt x="870" y="930"/>
                  </a:cubicBezTo>
                  <a:cubicBezTo>
                    <a:pt x="893" y="965"/>
                    <a:pt x="917" y="1001"/>
                    <a:pt x="929" y="1037"/>
                  </a:cubicBezTo>
                  <a:cubicBezTo>
                    <a:pt x="953" y="1084"/>
                    <a:pt x="965" y="1144"/>
                    <a:pt x="977" y="1215"/>
                  </a:cubicBezTo>
                  <a:cubicBezTo>
                    <a:pt x="989" y="1311"/>
                    <a:pt x="989" y="1406"/>
                    <a:pt x="977" y="1513"/>
                  </a:cubicBezTo>
                  <a:cubicBezTo>
                    <a:pt x="953" y="1632"/>
                    <a:pt x="929" y="1739"/>
                    <a:pt x="882" y="1858"/>
                  </a:cubicBezTo>
                  <a:cubicBezTo>
                    <a:pt x="882" y="1882"/>
                    <a:pt x="882" y="1906"/>
                    <a:pt x="893" y="1930"/>
                  </a:cubicBezTo>
                  <a:cubicBezTo>
                    <a:pt x="905" y="1954"/>
                    <a:pt x="929" y="1965"/>
                    <a:pt x="953" y="1977"/>
                  </a:cubicBezTo>
                  <a:lnTo>
                    <a:pt x="977" y="1977"/>
                  </a:lnTo>
                  <a:cubicBezTo>
                    <a:pt x="989" y="1977"/>
                    <a:pt x="1013" y="1965"/>
                    <a:pt x="1024" y="1965"/>
                  </a:cubicBezTo>
                  <a:cubicBezTo>
                    <a:pt x="1048" y="1942"/>
                    <a:pt x="1060" y="1930"/>
                    <a:pt x="1072" y="1906"/>
                  </a:cubicBezTo>
                  <a:cubicBezTo>
                    <a:pt x="1120" y="1775"/>
                    <a:pt x="1144" y="1656"/>
                    <a:pt x="1167" y="1525"/>
                  </a:cubicBezTo>
                  <a:cubicBezTo>
                    <a:pt x="1179" y="1418"/>
                    <a:pt x="1179" y="1311"/>
                    <a:pt x="1167" y="1203"/>
                  </a:cubicBezTo>
                  <a:cubicBezTo>
                    <a:pt x="1155" y="1156"/>
                    <a:pt x="1144" y="1108"/>
                    <a:pt x="1132" y="1061"/>
                  </a:cubicBezTo>
                  <a:cubicBezTo>
                    <a:pt x="1120" y="1025"/>
                    <a:pt x="1108" y="977"/>
                    <a:pt x="1084" y="930"/>
                  </a:cubicBezTo>
                  <a:cubicBezTo>
                    <a:pt x="1048" y="858"/>
                    <a:pt x="1001" y="799"/>
                    <a:pt x="941" y="751"/>
                  </a:cubicBezTo>
                  <a:cubicBezTo>
                    <a:pt x="905" y="727"/>
                    <a:pt x="870" y="715"/>
                    <a:pt x="846" y="703"/>
                  </a:cubicBezTo>
                  <a:cubicBezTo>
                    <a:pt x="810" y="680"/>
                    <a:pt x="774" y="680"/>
                    <a:pt x="739" y="680"/>
                  </a:cubicBezTo>
                  <a:lnTo>
                    <a:pt x="715" y="680"/>
                  </a:lnTo>
                  <a:cubicBezTo>
                    <a:pt x="643" y="680"/>
                    <a:pt x="584" y="691"/>
                    <a:pt x="524" y="715"/>
                  </a:cubicBezTo>
                  <a:cubicBezTo>
                    <a:pt x="429" y="763"/>
                    <a:pt x="358" y="822"/>
                    <a:pt x="298" y="882"/>
                  </a:cubicBezTo>
                  <a:cubicBezTo>
                    <a:pt x="215" y="965"/>
                    <a:pt x="143" y="1061"/>
                    <a:pt x="84" y="1156"/>
                  </a:cubicBezTo>
                  <a:lnTo>
                    <a:pt x="84" y="1037"/>
                  </a:lnTo>
                  <a:lnTo>
                    <a:pt x="84" y="1025"/>
                  </a:lnTo>
                  <a:cubicBezTo>
                    <a:pt x="84" y="906"/>
                    <a:pt x="84" y="799"/>
                    <a:pt x="84" y="691"/>
                  </a:cubicBezTo>
                  <a:lnTo>
                    <a:pt x="84" y="346"/>
                  </a:lnTo>
                  <a:lnTo>
                    <a:pt x="84" y="37"/>
                  </a:ln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B773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57"/>
            <p:cNvSpPr/>
            <p:nvPr/>
          </p:nvSpPr>
          <p:spPr>
            <a:xfrm>
              <a:off x="1196482" y="1948911"/>
              <a:ext cx="206080" cy="175910"/>
            </a:xfrm>
            <a:custGeom>
              <a:avLst/>
              <a:gdLst/>
              <a:ahLst/>
              <a:cxnLst/>
              <a:rect l="l" t="t" r="r" b="b"/>
              <a:pathLst>
                <a:path w="2465" h="2104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85"/>
                    <a:pt x="519" y="2104"/>
                    <a:pt x="1062" y="2104"/>
                  </a:cubicBezTo>
                  <a:cubicBezTo>
                    <a:pt x="1320" y="2104"/>
                    <a:pt x="1583" y="2009"/>
                    <a:pt x="1798" y="1798"/>
                  </a:cubicBezTo>
                  <a:cubicBezTo>
                    <a:pt x="2465" y="1131"/>
                    <a:pt x="1988" y="0"/>
                    <a:pt x="1048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57"/>
            <p:cNvSpPr/>
            <p:nvPr/>
          </p:nvSpPr>
          <p:spPr>
            <a:xfrm>
              <a:off x="1758885" y="1867227"/>
              <a:ext cx="206080" cy="175994"/>
            </a:xfrm>
            <a:custGeom>
              <a:avLst/>
              <a:gdLst/>
              <a:ahLst/>
              <a:cxnLst/>
              <a:rect l="l" t="t" r="r" b="b"/>
              <a:pathLst>
                <a:path w="2465" h="2105" extrusionOk="0">
                  <a:moveTo>
                    <a:pt x="1026" y="1"/>
                  </a:moveTo>
                  <a:cubicBezTo>
                    <a:pt x="453" y="1"/>
                    <a:pt x="0" y="472"/>
                    <a:pt x="0" y="1049"/>
                  </a:cubicBezTo>
                  <a:cubicBezTo>
                    <a:pt x="0" y="1686"/>
                    <a:pt x="519" y="2105"/>
                    <a:pt x="1062" y="2105"/>
                  </a:cubicBezTo>
                  <a:cubicBezTo>
                    <a:pt x="1320" y="2105"/>
                    <a:pt x="1583" y="2010"/>
                    <a:pt x="1798" y="1799"/>
                  </a:cubicBezTo>
                  <a:cubicBezTo>
                    <a:pt x="2465" y="1132"/>
                    <a:pt x="1988" y="1"/>
                    <a:pt x="1048" y="1"/>
                  </a:cubicBezTo>
                  <a:cubicBezTo>
                    <a:pt x="1041" y="1"/>
                    <a:pt x="1034" y="1"/>
                    <a:pt x="1026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7" name="Google Shape;997;p57"/>
          <p:cNvSpPr/>
          <p:nvPr/>
        </p:nvSpPr>
        <p:spPr>
          <a:xfrm>
            <a:off x="8023100" y="609740"/>
            <a:ext cx="1170794" cy="67997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8" name="Google Shape;998;p57"/>
          <p:cNvSpPr/>
          <p:nvPr/>
        </p:nvSpPr>
        <p:spPr>
          <a:xfrm>
            <a:off x="7285261" y="285620"/>
            <a:ext cx="636121" cy="507761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58"/>
          <p:cNvSpPr txBox="1">
            <a:spLocks noGrp="1"/>
          </p:cNvSpPr>
          <p:nvPr>
            <p:ph type="title"/>
          </p:nvPr>
        </p:nvSpPr>
        <p:spPr>
          <a:xfrm>
            <a:off x="720900" y="554926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</a:t>
            </a:r>
            <a:endParaRPr/>
          </a:p>
        </p:txBody>
      </p:sp>
      <p:grpSp>
        <p:nvGrpSpPr>
          <p:cNvPr id="1004" name="Google Shape;1004;p58"/>
          <p:cNvGrpSpPr/>
          <p:nvPr/>
        </p:nvGrpSpPr>
        <p:grpSpPr>
          <a:xfrm>
            <a:off x="5657161" y="804798"/>
            <a:ext cx="2403719" cy="4138752"/>
            <a:chOff x="5885161" y="728625"/>
            <a:chExt cx="2145411" cy="3693995"/>
          </a:xfrm>
        </p:grpSpPr>
        <p:sp>
          <p:nvSpPr>
            <p:cNvPr id="1005" name="Google Shape;1005;p58"/>
            <p:cNvSpPr/>
            <p:nvPr/>
          </p:nvSpPr>
          <p:spPr>
            <a:xfrm>
              <a:off x="6713773" y="2074585"/>
              <a:ext cx="888704" cy="541663"/>
            </a:xfrm>
            <a:custGeom>
              <a:avLst/>
              <a:gdLst/>
              <a:ahLst/>
              <a:cxnLst/>
              <a:rect l="l" t="t" r="r" b="b"/>
              <a:pathLst>
                <a:path w="16658" h="10153" extrusionOk="0">
                  <a:moveTo>
                    <a:pt x="16657" y="0"/>
                  </a:moveTo>
                  <a:lnTo>
                    <a:pt x="1" y="61"/>
                  </a:lnTo>
                  <a:lnTo>
                    <a:pt x="1" y="10152"/>
                  </a:lnTo>
                  <a:lnTo>
                    <a:pt x="16019" y="10092"/>
                  </a:lnTo>
                  <a:lnTo>
                    <a:pt x="1665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58"/>
            <p:cNvSpPr/>
            <p:nvPr/>
          </p:nvSpPr>
          <p:spPr>
            <a:xfrm>
              <a:off x="6553247" y="1813502"/>
              <a:ext cx="123292" cy="1058944"/>
            </a:xfrm>
            <a:custGeom>
              <a:avLst/>
              <a:gdLst/>
              <a:ahLst/>
              <a:cxnLst/>
              <a:rect l="l" t="t" r="r" b="b"/>
              <a:pathLst>
                <a:path w="2311" h="19849" extrusionOk="0">
                  <a:moveTo>
                    <a:pt x="2159" y="1"/>
                  </a:moveTo>
                  <a:lnTo>
                    <a:pt x="304" y="61"/>
                  </a:lnTo>
                  <a:lnTo>
                    <a:pt x="0" y="19849"/>
                  </a:lnTo>
                  <a:lnTo>
                    <a:pt x="2311" y="19758"/>
                  </a:lnTo>
                  <a:lnTo>
                    <a:pt x="2159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58"/>
            <p:cNvSpPr/>
            <p:nvPr/>
          </p:nvSpPr>
          <p:spPr>
            <a:xfrm>
              <a:off x="6668374" y="1813502"/>
              <a:ext cx="73036" cy="1054089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1"/>
                  </a:moveTo>
                  <a:lnTo>
                    <a:pt x="153" y="19758"/>
                  </a:lnTo>
                  <a:lnTo>
                    <a:pt x="1368" y="19697"/>
                  </a:lnTo>
                  <a:lnTo>
                    <a:pt x="1368" y="97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58"/>
            <p:cNvSpPr/>
            <p:nvPr/>
          </p:nvSpPr>
          <p:spPr>
            <a:xfrm>
              <a:off x="7511604" y="1839429"/>
              <a:ext cx="150874" cy="1054089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0" y="19758"/>
                  </a:lnTo>
                  <a:lnTo>
                    <a:pt x="234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58"/>
            <p:cNvSpPr/>
            <p:nvPr/>
          </p:nvSpPr>
          <p:spPr>
            <a:xfrm>
              <a:off x="7636440" y="1839429"/>
              <a:ext cx="97364" cy="1054089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487" y="1"/>
                  </a:moveTo>
                  <a:lnTo>
                    <a:pt x="1" y="19758"/>
                  </a:lnTo>
                  <a:lnTo>
                    <a:pt x="1217" y="19758"/>
                  </a:lnTo>
                  <a:lnTo>
                    <a:pt x="1825" y="1034"/>
                  </a:lnTo>
                  <a:lnTo>
                    <a:pt x="48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58"/>
            <p:cNvSpPr/>
            <p:nvPr/>
          </p:nvSpPr>
          <p:spPr>
            <a:xfrm>
              <a:off x="6710519" y="2938869"/>
              <a:ext cx="124946" cy="1033016"/>
            </a:xfrm>
            <a:custGeom>
              <a:avLst/>
              <a:gdLst/>
              <a:ahLst/>
              <a:cxnLst/>
              <a:rect l="l" t="t" r="r" b="b"/>
              <a:pathLst>
                <a:path w="2342" h="19363" extrusionOk="0">
                  <a:moveTo>
                    <a:pt x="1" y="0"/>
                  </a:moveTo>
                  <a:lnTo>
                    <a:pt x="518" y="19332"/>
                  </a:lnTo>
                  <a:lnTo>
                    <a:pt x="2341" y="19362"/>
                  </a:lnTo>
                  <a:lnTo>
                    <a:pt x="2341" y="19362"/>
                  </a:lnTo>
                  <a:lnTo>
                    <a:pt x="2281" y="6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58"/>
            <p:cNvSpPr/>
            <p:nvPr/>
          </p:nvSpPr>
          <p:spPr>
            <a:xfrm>
              <a:off x="6832154" y="2942070"/>
              <a:ext cx="73036" cy="1029815"/>
            </a:xfrm>
            <a:custGeom>
              <a:avLst/>
              <a:gdLst/>
              <a:ahLst/>
              <a:cxnLst/>
              <a:rect l="l" t="t" r="r" b="b"/>
              <a:pathLst>
                <a:path w="1369" h="19303" extrusionOk="0">
                  <a:moveTo>
                    <a:pt x="1" y="1"/>
                  </a:moveTo>
                  <a:lnTo>
                    <a:pt x="61" y="19302"/>
                  </a:lnTo>
                  <a:lnTo>
                    <a:pt x="1368" y="18329"/>
                  </a:lnTo>
                  <a:lnTo>
                    <a:pt x="1186" y="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58"/>
            <p:cNvSpPr/>
            <p:nvPr/>
          </p:nvSpPr>
          <p:spPr>
            <a:xfrm>
              <a:off x="7550495" y="2989123"/>
              <a:ext cx="144418" cy="1033016"/>
            </a:xfrm>
            <a:custGeom>
              <a:avLst/>
              <a:gdLst/>
              <a:ahLst/>
              <a:cxnLst/>
              <a:rect l="l" t="t" r="r" b="b"/>
              <a:pathLst>
                <a:path w="2707" h="19363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62"/>
                  </a:lnTo>
                  <a:lnTo>
                    <a:pt x="2706" y="19362"/>
                  </a:lnTo>
                  <a:lnTo>
                    <a:pt x="2281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58"/>
            <p:cNvSpPr/>
            <p:nvPr/>
          </p:nvSpPr>
          <p:spPr>
            <a:xfrm>
              <a:off x="7672130" y="2990723"/>
              <a:ext cx="90855" cy="1031416"/>
            </a:xfrm>
            <a:custGeom>
              <a:avLst/>
              <a:gdLst/>
              <a:ahLst/>
              <a:cxnLst/>
              <a:rect l="l" t="t" r="r" b="b"/>
              <a:pathLst>
                <a:path w="1703" h="19333" extrusionOk="0">
                  <a:moveTo>
                    <a:pt x="1" y="1"/>
                  </a:moveTo>
                  <a:lnTo>
                    <a:pt x="426" y="19332"/>
                  </a:lnTo>
                  <a:lnTo>
                    <a:pt x="170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58"/>
            <p:cNvSpPr/>
            <p:nvPr/>
          </p:nvSpPr>
          <p:spPr>
            <a:xfrm>
              <a:off x="6648901" y="1983787"/>
              <a:ext cx="913032" cy="570845"/>
            </a:xfrm>
            <a:custGeom>
              <a:avLst/>
              <a:gdLst/>
              <a:ahLst/>
              <a:cxnLst/>
              <a:rect l="l" t="t" r="r" b="b"/>
              <a:pathLst>
                <a:path w="17114" h="10700" extrusionOk="0">
                  <a:moveTo>
                    <a:pt x="1" y="0"/>
                  </a:moveTo>
                  <a:lnTo>
                    <a:pt x="487" y="10699"/>
                  </a:lnTo>
                  <a:lnTo>
                    <a:pt x="16506" y="10669"/>
                  </a:lnTo>
                  <a:lnTo>
                    <a:pt x="17114" y="5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58"/>
            <p:cNvSpPr/>
            <p:nvPr/>
          </p:nvSpPr>
          <p:spPr>
            <a:xfrm>
              <a:off x="6118668" y="1174077"/>
              <a:ext cx="1911904" cy="1348154"/>
            </a:xfrm>
            <a:custGeom>
              <a:avLst/>
              <a:gdLst/>
              <a:ahLst/>
              <a:cxnLst/>
              <a:rect l="l" t="t" r="r" b="b"/>
              <a:pathLst>
                <a:path w="35837" h="25270" extrusionOk="0">
                  <a:moveTo>
                    <a:pt x="21522" y="1"/>
                  </a:moveTo>
                  <a:cubicBezTo>
                    <a:pt x="14641" y="1"/>
                    <a:pt x="4955" y="2230"/>
                    <a:pt x="4955" y="2230"/>
                  </a:cubicBezTo>
                  <a:cubicBezTo>
                    <a:pt x="4955" y="2230"/>
                    <a:pt x="1946" y="21257"/>
                    <a:pt x="0" y="23354"/>
                  </a:cubicBezTo>
                  <a:cubicBezTo>
                    <a:pt x="0" y="23354"/>
                    <a:pt x="983" y="25017"/>
                    <a:pt x="3980" y="25017"/>
                  </a:cubicBezTo>
                  <a:cubicBezTo>
                    <a:pt x="4275" y="25017"/>
                    <a:pt x="4589" y="25001"/>
                    <a:pt x="4925" y="24965"/>
                  </a:cubicBezTo>
                  <a:cubicBezTo>
                    <a:pt x="8694" y="24601"/>
                    <a:pt x="29819" y="25269"/>
                    <a:pt x="31946" y="22807"/>
                  </a:cubicBezTo>
                  <a:lnTo>
                    <a:pt x="31369" y="19859"/>
                  </a:lnTo>
                  <a:lnTo>
                    <a:pt x="33466" y="22351"/>
                  </a:lnTo>
                  <a:cubicBezTo>
                    <a:pt x="33466" y="22351"/>
                    <a:pt x="34803" y="21592"/>
                    <a:pt x="35837" y="20528"/>
                  </a:cubicBezTo>
                  <a:cubicBezTo>
                    <a:pt x="35837" y="20528"/>
                    <a:pt x="29606" y="7245"/>
                    <a:pt x="28177" y="2230"/>
                  </a:cubicBezTo>
                  <a:cubicBezTo>
                    <a:pt x="27701" y="558"/>
                    <a:pt x="24962" y="1"/>
                    <a:pt x="21522" y="1"/>
                  </a:cubicBezTo>
                  <a:close/>
                </a:path>
              </a:pathLst>
            </a:custGeom>
            <a:solidFill>
              <a:srgbClr val="3D19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58"/>
            <p:cNvSpPr/>
            <p:nvPr/>
          </p:nvSpPr>
          <p:spPr>
            <a:xfrm>
              <a:off x="6775391" y="3368531"/>
              <a:ext cx="296839" cy="253039"/>
            </a:xfrm>
            <a:custGeom>
              <a:avLst/>
              <a:gdLst/>
              <a:ahLst/>
              <a:cxnLst/>
              <a:rect l="l" t="t" r="r" b="b"/>
              <a:pathLst>
                <a:path w="5564" h="4743" extrusionOk="0">
                  <a:moveTo>
                    <a:pt x="1" y="1"/>
                  </a:moveTo>
                  <a:lnTo>
                    <a:pt x="548" y="4743"/>
                  </a:lnTo>
                  <a:cubicBezTo>
                    <a:pt x="2068" y="3770"/>
                    <a:pt x="3739" y="3071"/>
                    <a:pt x="5502" y="2676"/>
                  </a:cubicBezTo>
                  <a:lnTo>
                    <a:pt x="5563" y="1"/>
                  </a:lnTo>
                  <a:close/>
                </a:path>
              </a:pathLst>
            </a:custGeom>
            <a:solidFill>
              <a:srgbClr val="33D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58"/>
            <p:cNvSpPr/>
            <p:nvPr/>
          </p:nvSpPr>
          <p:spPr>
            <a:xfrm>
              <a:off x="6804573" y="3511236"/>
              <a:ext cx="264403" cy="441151"/>
            </a:xfrm>
            <a:custGeom>
              <a:avLst/>
              <a:gdLst/>
              <a:ahLst/>
              <a:cxnLst/>
              <a:rect l="l" t="t" r="r" b="b"/>
              <a:pathLst>
                <a:path w="4956" h="8269" extrusionOk="0">
                  <a:moveTo>
                    <a:pt x="4955" y="1"/>
                  </a:moveTo>
                  <a:lnTo>
                    <a:pt x="4955" y="1"/>
                  </a:lnTo>
                  <a:cubicBezTo>
                    <a:pt x="3192" y="426"/>
                    <a:pt x="1521" y="1095"/>
                    <a:pt x="1" y="2098"/>
                  </a:cubicBezTo>
                  <a:lnTo>
                    <a:pt x="761" y="8208"/>
                  </a:lnTo>
                  <a:lnTo>
                    <a:pt x="4773" y="826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73D8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58"/>
            <p:cNvSpPr/>
            <p:nvPr/>
          </p:nvSpPr>
          <p:spPr>
            <a:xfrm>
              <a:off x="6666773" y="3926013"/>
              <a:ext cx="398951" cy="333117"/>
            </a:xfrm>
            <a:custGeom>
              <a:avLst/>
              <a:gdLst/>
              <a:ahLst/>
              <a:cxnLst/>
              <a:rect l="l" t="t" r="r" b="b"/>
              <a:pathLst>
                <a:path w="7478" h="6244" extrusionOk="0">
                  <a:moveTo>
                    <a:pt x="7387" y="1"/>
                  </a:moveTo>
                  <a:cubicBezTo>
                    <a:pt x="7335" y="1"/>
                    <a:pt x="7211" y="1093"/>
                    <a:pt x="5550" y="1093"/>
                  </a:cubicBezTo>
                  <a:cubicBezTo>
                    <a:pt x="4994" y="1093"/>
                    <a:pt x="4267" y="971"/>
                    <a:pt x="3313" y="645"/>
                  </a:cubicBezTo>
                  <a:cubicBezTo>
                    <a:pt x="3313" y="645"/>
                    <a:pt x="0" y="6086"/>
                    <a:pt x="2736" y="6238"/>
                  </a:cubicBezTo>
                  <a:cubicBezTo>
                    <a:pt x="2790" y="6242"/>
                    <a:pt x="2843" y="6244"/>
                    <a:pt x="2896" y="6244"/>
                  </a:cubicBezTo>
                  <a:cubicBezTo>
                    <a:pt x="5864" y="6244"/>
                    <a:pt x="7478" y="493"/>
                    <a:pt x="7478" y="493"/>
                  </a:cubicBezTo>
                  <a:cubicBezTo>
                    <a:pt x="7414" y="134"/>
                    <a:pt x="7405" y="1"/>
                    <a:pt x="7387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58"/>
            <p:cNvSpPr/>
            <p:nvPr/>
          </p:nvSpPr>
          <p:spPr>
            <a:xfrm>
              <a:off x="6764028" y="3939350"/>
              <a:ext cx="295186" cy="186512"/>
            </a:xfrm>
            <a:custGeom>
              <a:avLst/>
              <a:gdLst/>
              <a:ahLst/>
              <a:cxnLst/>
              <a:rect l="l" t="t" r="r" b="b"/>
              <a:pathLst>
                <a:path w="5533" h="349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60" y="3135"/>
                    <a:pt x="1124" y="3053"/>
                    <a:pt x="1687" y="3053"/>
                  </a:cubicBezTo>
                  <a:cubicBezTo>
                    <a:pt x="2471" y="3053"/>
                    <a:pt x="3252" y="3213"/>
                    <a:pt x="4013" y="3496"/>
                  </a:cubicBezTo>
                  <a:cubicBezTo>
                    <a:pt x="501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67" y="122"/>
                    <a:pt x="4462" y="162"/>
                    <a:pt x="3863" y="162"/>
                  </a:cubicBezTo>
                  <a:cubicBezTo>
                    <a:pt x="2666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58"/>
            <p:cNvSpPr/>
            <p:nvPr/>
          </p:nvSpPr>
          <p:spPr>
            <a:xfrm>
              <a:off x="6814336" y="3829668"/>
              <a:ext cx="200809" cy="171520"/>
            </a:xfrm>
            <a:custGeom>
              <a:avLst/>
              <a:gdLst/>
              <a:ahLst/>
              <a:cxnLst/>
              <a:rect l="l" t="t" r="r" b="b"/>
              <a:pathLst>
                <a:path w="3764" h="3215" extrusionOk="0">
                  <a:moveTo>
                    <a:pt x="1233" y="323"/>
                  </a:moveTo>
                  <a:cubicBezTo>
                    <a:pt x="1543" y="323"/>
                    <a:pt x="1672" y="1564"/>
                    <a:pt x="1672" y="1691"/>
                  </a:cubicBezTo>
                  <a:cubicBezTo>
                    <a:pt x="1672" y="1935"/>
                    <a:pt x="1663" y="2170"/>
                    <a:pt x="1651" y="2400"/>
                  </a:cubicBezTo>
                  <a:lnTo>
                    <a:pt x="1651" y="2400"/>
                  </a:lnTo>
                  <a:cubicBezTo>
                    <a:pt x="1554" y="2215"/>
                    <a:pt x="1461" y="2029"/>
                    <a:pt x="1368" y="1843"/>
                  </a:cubicBezTo>
                  <a:cubicBezTo>
                    <a:pt x="1216" y="1539"/>
                    <a:pt x="821" y="810"/>
                    <a:pt x="1034" y="476"/>
                  </a:cubicBezTo>
                  <a:cubicBezTo>
                    <a:pt x="1107" y="368"/>
                    <a:pt x="1173" y="323"/>
                    <a:pt x="1233" y="323"/>
                  </a:cubicBezTo>
                  <a:close/>
                  <a:moveTo>
                    <a:pt x="2599" y="991"/>
                  </a:moveTo>
                  <a:cubicBezTo>
                    <a:pt x="2748" y="991"/>
                    <a:pt x="2870" y="1144"/>
                    <a:pt x="2827" y="1357"/>
                  </a:cubicBezTo>
                  <a:cubicBezTo>
                    <a:pt x="2777" y="1908"/>
                    <a:pt x="2376" y="2356"/>
                    <a:pt x="1965" y="2734"/>
                  </a:cubicBezTo>
                  <a:lnTo>
                    <a:pt x="1965" y="2734"/>
                  </a:lnTo>
                  <a:cubicBezTo>
                    <a:pt x="1968" y="2670"/>
                    <a:pt x="1972" y="2598"/>
                    <a:pt x="1976" y="2521"/>
                  </a:cubicBezTo>
                  <a:lnTo>
                    <a:pt x="1976" y="2521"/>
                  </a:lnTo>
                  <a:cubicBezTo>
                    <a:pt x="1997" y="2238"/>
                    <a:pt x="2032" y="1959"/>
                    <a:pt x="2128" y="1691"/>
                  </a:cubicBezTo>
                  <a:cubicBezTo>
                    <a:pt x="2189" y="1509"/>
                    <a:pt x="2249" y="1205"/>
                    <a:pt x="2401" y="1083"/>
                  </a:cubicBezTo>
                  <a:cubicBezTo>
                    <a:pt x="2465" y="1020"/>
                    <a:pt x="2535" y="991"/>
                    <a:pt x="2599" y="991"/>
                  </a:cubicBezTo>
                  <a:close/>
                  <a:moveTo>
                    <a:pt x="1305" y="0"/>
                  </a:moveTo>
                  <a:cubicBezTo>
                    <a:pt x="1216" y="0"/>
                    <a:pt x="1116" y="26"/>
                    <a:pt x="1003" y="80"/>
                  </a:cubicBezTo>
                  <a:cubicBezTo>
                    <a:pt x="0" y="536"/>
                    <a:pt x="1277" y="2542"/>
                    <a:pt x="1611" y="3120"/>
                  </a:cubicBezTo>
                  <a:cubicBezTo>
                    <a:pt x="1649" y="3187"/>
                    <a:pt x="1709" y="3215"/>
                    <a:pt x="1769" y="3215"/>
                  </a:cubicBezTo>
                  <a:cubicBezTo>
                    <a:pt x="1880" y="3215"/>
                    <a:pt x="1993" y="3117"/>
                    <a:pt x="1968" y="2996"/>
                  </a:cubicBezTo>
                  <a:lnTo>
                    <a:pt x="1968" y="2996"/>
                  </a:lnTo>
                  <a:cubicBezTo>
                    <a:pt x="2623" y="2546"/>
                    <a:pt x="3764" y="1421"/>
                    <a:pt x="2918" y="688"/>
                  </a:cubicBezTo>
                  <a:cubicBezTo>
                    <a:pt x="2844" y="631"/>
                    <a:pt x="2762" y="607"/>
                    <a:pt x="2677" y="607"/>
                  </a:cubicBezTo>
                  <a:cubicBezTo>
                    <a:pt x="2449" y="607"/>
                    <a:pt x="2208" y="784"/>
                    <a:pt x="2097" y="962"/>
                  </a:cubicBezTo>
                  <a:cubicBezTo>
                    <a:pt x="2047" y="1045"/>
                    <a:pt x="2002" y="1132"/>
                    <a:pt x="1962" y="1220"/>
                  </a:cubicBezTo>
                  <a:lnTo>
                    <a:pt x="1962" y="1220"/>
                  </a:lnTo>
                  <a:cubicBezTo>
                    <a:pt x="1901" y="570"/>
                    <a:pt x="1728" y="0"/>
                    <a:pt x="130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58"/>
            <p:cNvSpPr/>
            <p:nvPr/>
          </p:nvSpPr>
          <p:spPr>
            <a:xfrm>
              <a:off x="6746209" y="4102221"/>
              <a:ext cx="231966" cy="137270"/>
            </a:xfrm>
            <a:custGeom>
              <a:avLst/>
              <a:gdLst/>
              <a:ahLst/>
              <a:cxnLst/>
              <a:rect l="l" t="t" r="r" b="b"/>
              <a:pathLst>
                <a:path w="4348" h="2573" extrusionOk="0">
                  <a:moveTo>
                    <a:pt x="2021" y="0"/>
                  </a:moveTo>
                  <a:cubicBezTo>
                    <a:pt x="1458" y="0"/>
                    <a:pt x="894" y="82"/>
                    <a:pt x="335" y="260"/>
                  </a:cubicBezTo>
                  <a:cubicBezTo>
                    <a:pt x="1" y="1446"/>
                    <a:pt x="61" y="2479"/>
                    <a:pt x="1247" y="2570"/>
                  </a:cubicBezTo>
                  <a:cubicBezTo>
                    <a:pt x="1285" y="2572"/>
                    <a:pt x="1322" y="2573"/>
                    <a:pt x="1359" y="2573"/>
                  </a:cubicBezTo>
                  <a:cubicBezTo>
                    <a:pt x="2613" y="2573"/>
                    <a:pt x="3609" y="1594"/>
                    <a:pt x="4347" y="443"/>
                  </a:cubicBezTo>
                  <a:cubicBezTo>
                    <a:pt x="3586" y="160"/>
                    <a:pt x="2805" y="0"/>
                    <a:pt x="2021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58"/>
            <p:cNvSpPr/>
            <p:nvPr/>
          </p:nvSpPr>
          <p:spPr>
            <a:xfrm>
              <a:off x="6824525" y="3995632"/>
              <a:ext cx="180857" cy="20220"/>
            </a:xfrm>
            <a:custGeom>
              <a:avLst/>
              <a:gdLst/>
              <a:ahLst/>
              <a:cxnLst/>
              <a:rect l="l" t="t" r="r" b="b"/>
              <a:pathLst>
                <a:path w="3390" h="379" extrusionOk="0">
                  <a:moveTo>
                    <a:pt x="2012" y="1"/>
                  </a:moveTo>
                  <a:cubicBezTo>
                    <a:pt x="1362" y="1"/>
                    <a:pt x="697" y="132"/>
                    <a:pt x="52" y="222"/>
                  </a:cubicBezTo>
                  <a:cubicBezTo>
                    <a:pt x="26" y="222"/>
                    <a:pt x="0" y="289"/>
                    <a:pt x="32" y="289"/>
                  </a:cubicBezTo>
                  <a:cubicBezTo>
                    <a:pt x="37" y="289"/>
                    <a:pt x="44" y="287"/>
                    <a:pt x="52" y="283"/>
                  </a:cubicBezTo>
                  <a:cubicBezTo>
                    <a:pt x="687" y="248"/>
                    <a:pt x="1283" y="166"/>
                    <a:pt x="1878" y="166"/>
                  </a:cubicBezTo>
                  <a:cubicBezTo>
                    <a:pt x="2338" y="166"/>
                    <a:pt x="2798" y="215"/>
                    <a:pt x="3274" y="374"/>
                  </a:cubicBezTo>
                  <a:cubicBezTo>
                    <a:pt x="3281" y="377"/>
                    <a:pt x="3288" y="379"/>
                    <a:pt x="3294" y="379"/>
                  </a:cubicBezTo>
                  <a:cubicBezTo>
                    <a:pt x="3347" y="379"/>
                    <a:pt x="3389" y="279"/>
                    <a:pt x="3335" y="252"/>
                  </a:cubicBezTo>
                  <a:cubicBezTo>
                    <a:pt x="2910" y="65"/>
                    <a:pt x="2465" y="1"/>
                    <a:pt x="2012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58"/>
            <p:cNvSpPr/>
            <p:nvPr/>
          </p:nvSpPr>
          <p:spPr>
            <a:xfrm>
              <a:off x="6807827" y="4042044"/>
              <a:ext cx="179629" cy="19259"/>
            </a:xfrm>
            <a:custGeom>
              <a:avLst/>
              <a:gdLst/>
              <a:ahLst/>
              <a:cxnLst/>
              <a:rect l="l" t="t" r="r" b="b"/>
              <a:pathLst>
                <a:path w="3367" h="361" extrusionOk="0">
                  <a:moveTo>
                    <a:pt x="1926" y="0"/>
                  </a:moveTo>
                  <a:cubicBezTo>
                    <a:pt x="1301" y="0"/>
                    <a:pt x="667" y="116"/>
                    <a:pt x="61" y="203"/>
                  </a:cubicBezTo>
                  <a:cubicBezTo>
                    <a:pt x="1" y="203"/>
                    <a:pt x="1" y="294"/>
                    <a:pt x="61" y="294"/>
                  </a:cubicBezTo>
                  <a:cubicBezTo>
                    <a:pt x="680" y="242"/>
                    <a:pt x="1279" y="162"/>
                    <a:pt x="1875" y="162"/>
                  </a:cubicBezTo>
                  <a:cubicBezTo>
                    <a:pt x="2334" y="162"/>
                    <a:pt x="2791" y="209"/>
                    <a:pt x="3253" y="355"/>
                  </a:cubicBezTo>
                  <a:cubicBezTo>
                    <a:pt x="3266" y="359"/>
                    <a:pt x="3277" y="361"/>
                    <a:pt x="3287" y="361"/>
                  </a:cubicBezTo>
                  <a:cubicBezTo>
                    <a:pt x="3351" y="361"/>
                    <a:pt x="3366" y="290"/>
                    <a:pt x="3314" y="264"/>
                  </a:cubicBezTo>
                  <a:cubicBezTo>
                    <a:pt x="2868" y="67"/>
                    <a:pt x="2400" y="0"/>
                    <a:pt x="192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58"/>
            <p:cNvSpPr/>
            <p:nvPr/>
          </p:nvSpPr>
          <p:spPr>
            <a:xfrm>
              <a:off x="7075371" y="3368531"/>
              <a:ext cx="296839" cy="253039"/>
            </a:xfrm>
            <a:custGeom>
              <a:avLst/>
              <a:gdLst/>
              <a:ahLst/>
              <a:cxnLst/>
              <a:rect l="l" t="t" r="r" b="b"/>
              <a:pathLst>
                <a:path w="556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68" y="3770"/>
                    <a:pt x="3770" y="3071"/>
                    <a:pt x="5503" y="2676"/>
                  </a:cubicBezTo>
                  <a:lnTo>
                    <a:pt x="5563" y="1"/>
                  </a:lnTo>
                  <a:close/>
                </a:path>
              </a:pathLst>
            </a:custGeom>
            <a:solidFill>
              <a:srgbClr val="33D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58"/>
            <p:cNvSpPr/>
            <p:nvPr/>
          </p:nvSpPr>
          <p:spPr>
            <a:xfrm>
              <a:off x="7104606" y="3511236"/>
              <a:ext cx="264349" cy="441151"/>
            </a:xfrm>
            <a:custGeom>
              <a:avLst/>
              <a:gdLst/>
              <a:ahLst/>
              <a:cxnLst/>
              <a:rect l="l" t="t" r="r" b="b"/>
              <a:pathLst>
                <a:path w="4955" h="8269" extrusionOk="0">
                  <a:moveTo>
                    <a:pt x="4955" y="1"/>
                  </a:moveTo>
                  <a:lnTo>
                    <a:pt x="4955" y="1"/>
                  </a:lnTo>
                  <a:cubicBezTo>
                    <a:pt x="3222" y="396"/>
                    <a:pt x="1520" y="1095"/>
                    <a:pt x="0" y="2068"/>
                  </a:cubicBezTo>
                  <a:lnTo>
                    <a:pt x="760" y="8208"/>
                  </a:lnTo>
                  <a:lnTo>
                    <a:pt x="4772" y="826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73D8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58"/>
            <p:cNvSpPr/>
            <p:nvPr/>
          </p:nvSpPr>
          <p:spPr>
            <a:xfrm>
              <a:off x="6966753" y="3926013"/>
              <a:ext cx="398951" cy="333117"/>
            </a:xfrm>
            <a:custGeom>
              <a:avLst/>
              <a:gdLst/>
              <a:ahLst/>
              <a:cxnLst/>
              <a:rect l="l" t="t" r="r" b="b"/>
              <a:pathLst>
                <a:path w="7478" h="6244" extrusionOk="0">
                  <a:moveTo>
                    <a:pt x="7387" y="1"/>
                  </a:moveTo>
                  <a:cubicBezTo>
                    <a:pt x="7335" y="1"/>
                    <a:pt x="7211" y="1093"/>
                    <a:pt x="5550" y="1093"/>
                  </a:cubicBezTo>
                  <a:cubicBezTo>
                    <a:pt x="4995" y="1093"/>
                    <a:pt x="4267" y="971"/>
                    <a:pt x="3314" y="645"/>
                  </a:cubicBezTo>
                  <a:cubicBezTo>
                    <a:pt x="3314" y="645"/>
                    <a:pt x="0" y="6086"/>
                    <a:pt x="2736" y="6238"/>
                  </a:cubicBezTo>
                  <a:cubicBezTo>
                    <a:pt x="2790" y="6242"/>
                    <a:pt x="2843" y="6244"/>
                    <a:pt x="2896" y="6244"/>
                  </a:cubicBezTo>
                  <a:cubicBezTo>
                    <a:pt x="5864" y="6244"/>
                    <a:pt x="7478" y="493"/>
                    <a:pt x="7478" y="493"/>
                  </a:cubicBezTo>
                  <a:cubicBezTo>
                    <a:pt x="7415" y="134"/>
                    <a:pt x="7405" y="1"/>
                    <a:pt x="7387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58"/>
            <p:cNvSpPr/>
            <p:nvPr/>
          </p:nvSpPr>
          <p:spPr>
            <a:xfrm>
              <a:off x="7064061" y="3939350"/>
              <a:ext cx="295186" cy="186512"/>
            </a:xfrm>
            <a:custGeom>
              <a:avLst/>
              <a:gdLst/>
              <a:ahLst/>
              <a:cxnLst/>
              <a:rect l="l" t="t" r="r" b="b"/>
              <a:pathLst>
                <a:path w="5533" h="3496" extrusionOk="0">
                  <a:moveTo>
                    <a:pt x="1490" y="0"/>
                  </a:moveTo>
                  <a:cubicBezTo>
                    <a:pt x="1490" y="0"/>
                    <a:pt x="426" y="1763"/>
                    <a:pt x="0" y="3313"/>
                  </a:cubicBezTo>
                  <a:cubicBezTo>
                    <a:pt x="546" y="3135"/>
                    <a:pt x="1109" y="3053"/>
                    <a:pt x="1674" y="3053"/>
                  </a:cubicBezTo>
                  <a:cubicBezTo>
                    <a:pt x="2460" y="3053"/>
                    <a:pt x="3252" y="3213"/>
                    <a:pt x="4012" y="3496"/>
                  </a:cubicBezTo>
                  <a:cubicBezTo>
                    <a:pt x="5015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66" y="122"/>
                    <a:pt x="4462" y="162"/>
                    <a:pt x="3863" y="162"/>
                  </a:cubicBezTo>
                  <a:cubicBezTo>
                    <a:pt x="2665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58"/>
            <p:cNvSpPr/>
            <p:nvPr/>
          </p:nvSpPr>
          <p:spPr>
            <a:xfrm>
              <a:off x="7114316" y="3829668"/>
              <a:ext cx="200809" cy="171520"/>
            </a:xfrm>
            <a:custGeom>
              <a:avLst/>
              <a:gdLst/>
              <a:ahLst/>
              <a:cxnLst/>
              <a:rect l="l" t="t" r="r" b="b"/>
              <a:pathLst>
                <a:path w="3764" h="3215" extrusionOk="0">
                  <a:moveTo>
                    <a:pt x="1222" y="323"/>
                  </a:moveTo>
                  <a:cubicBezTo>
                    <a:pt x="1522" y="323"/>
                    <a:pt x="1672" y="1564"/>
                    <a:pt x="1672" y="1691"/>
                  </a:cubicBezTo>
                  <a:cubicBezTo>
                    <a:pt x="1672" y="1935"/>
                    <a:pt x="1663" y="2170"/>
                    <a:pt x="1651" y="2400"/>
                  </a:cubicBezTo>
                  <a:lnTo>
                    <a:pt x="1651" y="2400"/>
                  </a:lnTo>
                  <a:cubicBezTo>
                    <a:pt x="1554" y="2215"/>
                    <a:pt x="1461" y="2029"/>
                    <a:pt x="1368" y="1843"/>
                  </a:cubicBezTo>
                  <a:cubicBezTo>
                    <a:pt x="1216" y="1539"/>
                    <a:pt x="821" y="810"/>
                    <a:pt x="1034" y="476"/>
                  </a:cubicBezTo>
                  <a:cubicBezTo>
                    <a:pt x="1102" y="368"/>
                    <a:pt x="1165" y="323"/>
                    <a:pt x="1222" y="323"/>
                  </a:cubicBezTo>
                  <a:close/>
                  <a:moveTo>
                    <a:pt x="2599" y="991"/>
                  </a:moveTo>
                  <a:cubicBezTo>
                    <a:pt x="2749" y="991"/>
                    <a:pt x="2870" y="1144"/>
                    <a:pt x="2827" y="1357"/>
                  </a:cubicBezTo>
                  <a:cubicBezTo>
                    <a:pt x="2777" y="1909"/>
                    <a:pt x="2375" y="2357"/>
                    <a:pt x="1963" y="2736"/>
                  </a:cubicBezTo>
                  <a:lnTo>
                    <a:pt x="1963" y="2736"/>
                  </a:lnTo>
                  <a:cubicBezTo>
                    <a:pt x="1983" y="2379"/>
                    <a:pt x="2009" y="2026"/>
                    <a:pt x="2128" y="1691"/>
                  </a:cubicBezTo>
                  <a:cubicBezTo>
                    <a:pt x="2189" y="1509"/>
                    <a:pt x="2250" y="1205"/>
                    <a:pt x="2402" y="1083"/>
                  </a:cubicBezTo>
                  <a:cubicBezTo>
                    <a:pt x="2466" y="1020"/>
                    <a:pt x="2535" y="991"/>
                    <a:pt x="2599" y="991"/>
                  </a:cubicBezTo>
                  <a:close/>
                  <a:moveTo>
                    <a:pt x="1304" y="0"/>
                  </a:moveTo>
                  <a:cubicBezTo>
                    <a:pt x="1216" y="0"/>
                    <a:pt x="1116" y="26"/>
                    <a:pt x="1003" y="80"/>
                  </a:cubicBezTo>
                  <a:cubicBezTo>
                    <a:pt x="0" y="536"/>
                    <a:pt x="1277" y="2542"/>
                    <a:pt x="1611" y="3120"/>
                  </a:cubicBezTo>
                  <a:cubicBezTo>
                    <a:pt x="1650" y="3187"/>
                    <a:pt x="1709" y="3215"/>
                    <a:pt x="1769" y="3215"/>
                  </a:cubicBezTo>
                  <a:cubicBezTo>
                    <a:pt x="1881" y="3215"/>
                    <a:pt x="1993" y="3117"/>
                    <a:pt x="1968" y="2996"/>
                  </a:cubicBezTo>
                  <a:lnTo>
                    <a:pt x="1968" y="2996"/>
                  </a:lnTo>
                  <a:cubicBezTo>
                    <a:pt x="2624" y="2546"/>
                    <a:pt x="3764" y="1421"/>
                    <a:pt x="2918" y="688"/>
                  </a:cubicBezTo>
                  <a:cubicBezTo>
                    <a:pt x="2845" y="631"/>
                    <a:pt x="2762" y="607"/>
                    <a:pt x="2678" y="607"/>
                  </a:cubicBezTo>
                  <a:cubicBezTo>
                    <a:pt x="2449" y="607"/>
                    <a:pt x="2209" y="784"/>
                    <a:pt x="2098" y="962"/>
                  </a:cubicBezTo>
                  <a:cubicBezTo>
                    <a:pt x="2043" y="1047"/>
                    <a:pt x="1994" y="1135"/>
                    <a:pt x="1951" y="1225"/>
                  </a:cubicBezTo>
                  <a:lnTo>
                    <a:pt x="1951" y="1225"/>
                  </a:lnTo>
                  <a:cubicBezTo>
                    <a:pt x="1893" y="572"/>
                    <a:pt x="1726" y="0"/>
                    <a:pt x="1304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58"/>
            <p:cNvSpPr/>
            <p:nvPr/>
          </p:nvSpPr>
          <p:spPr>
            <a:xfrm>
              <a:off x="7046189" y="4102221"/>
              <a:ext cx="231966" cy="137270"/>
            </a:xfrm>
            <a:custGeom>
              <a:avLst/>
              <a:gdLst/>
              <a:ahLst/>
              <a:cxnLst/>
              <a:rect l="l" t="t" r="r" b="b"/>
              <a:pathLst>
                <a:path w="4348" h="2573" extrusionOk="0">
                  <a:moveTo>
                    <a:pt x="2009" y="0"/>
                  </a:moveTo>
                  <a:cubicBezTo>
                    <a:pt x="1444" y="0"/>
                    <a:pt x="881" y="82"/>
                    <a:pt x="335" y="260"/>
                  </a:cubicBezTo>
                  <a:cubicBezTo>
                    <a:pt x="1" y="1446"/>
                    <a:pt x="62" y="2479"/>
                    <a:pt x="1247" y="2570"/>
                  </a:cubicBezTo>
                  <a:cubicBezTo>
                    <a:pt x="1285" y="2572"/>
                    <a:pt x="1322" y="2573"/>
                    <a:pt x="1360" y="2573"/>
                  </a:cubicBezTo>
                  <a:cubicBezTo>
                    <a:pt x="2614" y="2573"/>
                    <a:pt x="3609" y="1594"/>
                    <a:pt x="4347" y="443"/>
                  </a:cubicBezTo>
                  <a:cubicBezTo>
                    <a:pt x="3587" y="160"/>
                    <a:pt x="2795" y="0"/>
                    <a:pt x="200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58"/>
            <p:cNvSpPr/>
            <p:nvPr/>
          </p:nvSpPr>
          <p:spPr>
            <a:xfrm>
              <a:off x="7125732" y="3995632"/>
              <a:ext cx="179629" cy="20220"/>
            </a:xfrm>
            <a:custGeom>
              <a:avLst/>
              <a:gdLst/>
              <a:ahLst/>
              <a:cxnLst/>
              <a:rect l="l" t="t" r="r" b="b"/>
              <a:pathLst>
                <a:path w="3367" h="379" extrusionOk="0">
                  <a:moveTo>
                    <a:pt x="1991" y="1"/>
                  </a:moveTo>
                  <a:cubicBezTo>
                    <a:pt x="1345" y="1"/>
                    <a:pt x="686" y="132"/>
                    <a:pt x="60" y="222"/>
                  </a:cubicBezTo>
                  <a:cubicBezTo>
                    <a:pt x="8" y="222"/>
                    <a:pt x="0" y="289"/>
                    <a:pt x="18" y="289"/>
                  </a:cubicBezTo>
                  <a:cubicBezTo>
                    <a:pt x="21" y="289"/>
                    <a:pt x="25" y="287"/>
                    <a:pt x="30" y="283"/>
                  </a:cubicBezTo>
                  <a:cubicBezTo>
                    <a:pt x="664" y="248"/>
                    <a:pt x="1260" y="166"/>
                    <a:pt x="1856" y="166"/>
                  </a:cubicBezTo>
                  <a:cubicBezTo>
                    <a:pt x="2315" y="166"/>
                    <a:pt x="2775" y="215"/>
                    <a:pt x="3251" y="374"/>
                  </a:cubicBezTo>
                  <a:cubicBezTo>
                    <a:pt x="3258" y="377"/>
                    <a:pt x="3265" y="379"/>
                    <a:pt x="3271" y="379"/>
                  </a:cubicBezTo>
                  <a:cubicBezTo>
                    <a:pt x="3324" y="379"/>
                    <a:pt x="3366" y="279"/>
                    <a:pt x="3312" y="252"/>
                  </a:cubicBezTo>
                  <a:cubicBezTo>
                    <a:pt x="2887" y="65"/>
                    <a:pt x="2442" y="1"/>
                    <a:pt x="199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58"/>
            <p:cNvSpPr/>
            <p:nvPr/>
          </p:nvSpPr>
          <p:spPr>
            <a:xfrm>
              <a:off x="7107807" y="4042044"/>
              <a:ext cx="179629" cy="19259"/>
            </a:xfrm>
            <a:custGeom>
              <a:avLst/>
              <a:gdLst/>
              <a:ahLst/>
              <a:cxnLst/>
              <a:rect l="l" t="t" r="r" b="b"/>
              <a:pathLst>
                <a:path w="3367" h="361" extrusionOk="0">
                  <a:moveTo>
                    <a:pt x="1926" y="0"/>
                  </a:moveTo>
                  <a:cubicBezTo>
                    <a:pt x="1301" y="0"/>
                    <a:pt x="667" y="116"/>
                    <a:pt x="62" y="203"/>
                  </a:cubicBezTo>
                  <a:cubicBezTo>
                    <a:pt x="1" y="203"/>
                    <a:pt x="1" y="294"/>
                    <a:pt x="62" y="294"/>
                  </a:cubicBezTo>
                  <a:cubicBezTo>
                    <a:pt x="680" y="242"/>
                    <a:pt x="1279" y="162"/>
                    <a:pt x="1881" y="162"/>
                  </a:cubicBezTo>
                  <a:cubicBezTo>
                    <a:pt x="2344" y="162"/>
                    <a:pt x="2808" y="209"/>
                    <a:pt x="3284" y="355"/>
                  </a:cubicBezTo>
                  <a:cubicBezTo>
                    <a:pt x="3292" y="359"/>
                    <a:pt x="3300" y="361"/>
                    <a:pt x="3307" y="361"/>
                  </a:cubicBezTo>
                  <a:cubicBezTo>
                    <a:pt x="3351" y="361"/>
                    <a:pt x="3366" y="290"/>
                    <a:pt x="3314" y="264"/>
                  </a:cubicBezTo>
                  <a:cubicBezTo>
                    <a:pt x="2868" y="67"/>
                    <a:pt x="2400" y="0"/>
                    <a:pt x="192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58"/>
            <p:cNvSpPr/>
            <p:nvPr/>
          </p:nvSpPr>
          <p:spPr>
            <a:xfrm>
              <a:off x="7681839" y="2611315"/>
              <a:ext cx="285476" cy="582209"/>
            </a:xfrm>
            <a:custGeom>
              <a:avLst/>
              <a:gdLst/>
              <a:ahLst/>
              <a:cxnLst/>
              <a:rect l="l" t="t" r="r" b="b"/>
              <a:pathLst>
                <a:path w="5351" h="10913" extrusionOk="0">
                  <a:moveTo>
                    <a:pt x="5351" y="0"/>
                  </a:moveTo>
                  <a:lnTo>
                    <a:pt x="426" y="7751"/>
                  </a:lnTo>
                  <a:lnTo>
                    <a:pt x="1" y="10912"/>
                  </a:lnTo>
                  <a:lnTo>
                    <a:pt x="5351" y="2797"/>
                  </a:lnTo>
                  <a:lnTo>
                    <a:pt x="535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58"/>
            <p:cNvSpPr/>
            <p:nvPr/>
          </p:nvSpPr>
          <p:spPr>
            <a:xfrm>
              <a:off x="6499738" y="3109102"/>
              <a:ext cx="157329" cy="1054089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3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58"/>
            <p:cNvSpPr/>
            <p:nvPr/>
          </p:nvSpPr>
          <p:spPr>
            <a:xfrm>
              <a:off x="6626228" y="3109102"/>
              <a:ext cx="102219" cy="1054089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58"/>
            <p:cNvSpPr/>
            <p:nvPr/>
          </p:nvSpPr>
          <p:spPr>
            <a:xfrm>
              <a:off x="7719130" y="3094538"/>
              <a:ext cx="131454" cy="1068654"/>
            </a:xfrm>
            <a:custGeom>
              <a:avLst/>
              <a:gdLst/>
              <a:ahLst/>
              <a:cxnLst/>
              <a:rect l="l" t="t" r="r" b="b"/>
              <a:pathLst>
                <a:path w="2464" h="20031" extrusionOk="0">
                  <a:moveTo>
                    <a:pt x="1" y="0"/>
                  </a:moveTo>
                  <a:lnTo>
                    <a:pt x="578" y="20031"/>
                  </a:lnTo>
                  <a:lnTo>
                    <a:pt x="2463" y="20031"/>
                  </a:lnTo>
                  <a:lnTo>
                    <a:pt x="1886" y="27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58"/>
            <p:cNvSpPr/>
            <p:nvPr/>
          </p:nvSpPr>
          <p:spPr>
            <a:xfrm>
              <a:off x="7819693" y="3002086"/>
              <a:ext cx="102219" cy="1161109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68" y="0"/>
                  </a:moveTo>
                  <a:lnTo>
                    <a:pt x="1" y="2007"/>
                  </a:lnTo>
                  <a:lnTo>
                    <a:pt x="578" y="21764"/>
                  </a:lnTo>
                  <a:lnTo>
                    <a:pt x="1915" y="20700"/>
                  </a:lnTo>
                  <a:lnTo>
                    <a:pt x="136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58"/>
            <p:cNvSpPr/>
            <p:nvPr/>
          </p:nvSpPr>
          <p:spPr>
            <a:xfrm>
              <a:off x="6013251" y="3193444"/>
              <a:ext cx="1684900" cy="175148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58"/>
            <p:cNvSpPr/>
            <p:nvPr/>
          </p:nvSpPr>
          <p:spPr>
            <a:xfrm>
              <a:off x="7681839" y="2801019"/>
              <a:ext cx="259548" cy="567591"/>
            </a:xfrm>
            <a:custGeom>
              <a:avLst/>
              <a:gdLst/>
              <a:ahLst/>
              <a:cxnLst/>
              <a:rect l="l" t="t" r="r" b="b"/>
              <a:pathLst>
                <a:path w="4865" h="10639" extrusionOk="0">
                  <a:moveTo>
                    <a:pt x="4864" y="0"/>
                  </a:moveTo>
                  <a:lnTo>
                    <a:pt x="1" y="7356"/>
                  </a:lnTo>
                  <a:lnTo>
                    <a:pt x="305" y="10639"/>
                  </a:lnTo>
                  <a:lnTo>
                    <a:pt x="4743" y="2949"/>
                  </a:lnTo>
                  <a:lnTo>
                    <a:pt x="4864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58"/>
            <p:cNvSpPr/>
            <p:nvPr/>
          </p:nvSpPr>
          <p:spPr>
            <a:xfrm>
              <a:off x="6079724" y="3368531"/>
              <a:ext cx="157382" cy="1054089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34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58"/>
            <p:cNvSpPr/>
            <p:nvPr/>
          </p:nvSpPr>
          <p:spPr>
            <a:xfrm>
              <a:off x="6206213" y="3368531"/>
              <a:ext cx="102219" cy="1054089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58"/>
            <p:cNvSpPr/>
            <p:nvPr/>
          </p:nvSpPr>
          <p:spPr>
            <a:xfrm>
              <a:off x="7453240" y="3368531"/>
              <a:ext cx="157329" cy="1054089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34" y="19758"/>
                  </a:lnTo>
                  <a:lnTo>
                    <a:pt x="2948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58"/>
            <p:cNvSpPr/>
            <p:nvPr/>
          </p:nvSpPr>
          <p:spPr>
            <a:xfrm>
              <a:off x="7579677" y="3368531"/>
              <a:ext cx="102219" cy="1054089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58"/>
            <p:cNvSpPr/>
            <p:nvPr/>
          </p:nvSpPr>
          <p:spPr>
            <a:xfrm>
              <a:off x="5885161" y="3024812"/>
              <a:ext cx="468680" cy="168693"/>
            </a:xfrm>
            <a:custGeom>
              <a:avLst/>
              <a:gdLst/>
              <a:ahLst/>
              <a:cxnLst/>
              <a:rect l="l" t="t" r="r" b="b"/>
              <a:pathLst>
                <a:path w="8785" h="3162" extrusionOk="0">
                  <a:moveTo>
                    <a:pt x="0" y="0"/>
                  </a:moveTo>
                  <a:lnTo>
                    <a:pt x="578" y="3161"/>
                  </a:lnTo>
                  <a:lnTo>
                    <a:pt x="8785" y="3161"/>
                  </a:lnTo>
                  <a:cubicBezTo>
                    <a:pt x="8055" y="2310"/>
                    <a:pt x="7295" y="912"/>
                    <a:pt x="6596" y="0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58"/>
            <p:cNvSpPr/>
            <p:nvPr/>
          </p:nvSpPr>
          <p:spPr>
            <a:xfrm>
              <a:off x="6237049" y="3024812"/>
              <a:ext cx="248131" cy="168693"/>
            </a:xfrm>
            <a:custGeom>
              <a:avLst/>
              <a:gdLst/>
              <a:ahLst/>
              <a:cxnLst/>
              <a:rect l="l" t="t" r="r" b="b"/>
              <a:pathLst>
                <a:path w="4651" h="3162" extrusionOk="0">
                  <a:moveTo>
                    <a:pt x="0" y="0"/>
                  </a:moveTo>
                  <a:cubicBezTo>
                    <a:pt x="699" y="912"/>
                    <a:pt x="1459" y="2310"/>
                    <a:pt x="2189" y="3161"/>
                  </a:cubicBezTo>
                  <a:lnTo>
                    <a:pt x="4651" y="3161"/>
                  </a:lnTo>
                  <a:cubicBezTo>
                    <a:pt x="3982" y="2249"/>
                    <a:pt x="3070" y="882"/>
                    <a:pt x="2310" y="0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58"/>
            <p:cNvSpPr/>
            <p:nvPr/>
          </p:nvSpPr>
          <p:spPr>
            <a:xfrm>
              <a:off x="6361885" y="3024812"/>
              <a:ext cx="275766" cy="168693"/>
            </a:xfrm>
            <a:custGeom>
              <a:avLst/>
              <a:gdLst/>
              <a:ahLst/>
              <a:cxnLst/>
              <a:rect l="l" t="t" r="r" b="b"/>
              <a:pathLst>
                <a:path w="5169" h="3162" extrusionOk="0">
                  <a:moveTo>
                    <a:pt x="1" y="0"/>
                  </a:moveTo>
                  <a:cubicBezTo>
                    <a:pt x="730" y="882"/>
                    <a:pt x="1642" y="2249"/>
                    <a:pt x="2311" y="3161"/>
                  </a:cubicBezTo>
                  <a:lnTo>
                    <a:pt x="5168" y="3161"/>
                  </a:lnTo>
                  <a:cubicBezTo>
                    <a:pt x="4651" y="2249"/>
                    <a:pt x="3831" y="882"/>
                    <a:pt x="3344" y="0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58"/>
            <p:cNvSpPr/>
            <p:nvPr/>
          </p:nvSpPr>
          <p:spPr>
            <a:xfrm>
              <a:off x="6775391" y="3024812"/>
              <a:ext cx="929250" cy="168693"/>
            </a:xfrm>
            <a:custGeom>
              <a:avLst/>
              <a:gdLst/>
              <a:ahLst/>
              <a:cxnLst/>
              <a:rect l="l" t="t" r="r" b="b"/>
              <a:pathLst>
                <a:path w="17418" h="3162" extrusionOk="0">
                  <a:moveTo>
                    <a:pt x="1" y="0"/>
                  </a:moveTo>
                  <a:cubicBezTo>
                    <a:pt x="457" y="942"/>
                    <a:pt x="1277" y="2219"/>
                    <a:pt x="1885" y="3161"/>
                  </a:cubicBezTo>
                  <a:lnTo>
                    <a:pt x="16992" y="3161"/>
                  </a:lnTo>
                  <a:lnTo>
                    <a:pt x="17417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58"/>
            <p:cNvSpPr/>
            <p:nvPr/>
          </p:nvSpPr>
          <p:spPr>
            <a:xfrm>
              <a:off x="6540283" y="3024812"/>
              <a:ext cx="335732" cy="168693"/>
            </a:xfrm>
            <a:custGeom>
              <a:avLst/>
              <a:gdLst/>
              <a:ahLst/>
              <a:cxnLst/>
              <a:rect l="l" t="t" r="r" b="b"/>
              <a:pathLst>
                <a:path w="6293" h="3162" extrusionOk="0">
                  <a:moveTo>
                    <a:pt x="0" y="0"/>
                  </a:moveTo>
                  <a:cubicBezTo>
                    <a:pt x="487" y="912"/>
                    <a:pt x="1307" y="2249"/>
                    <a:pt x="1824" y="3161"/>
                  </a:cubicBezTo>
                  <a:lnTo>
                    <a:pt x="6292" y="3161"/>
                  </a:lnTo>
                  <a:cubicBezTo>
                    <a:pt x="5684" y="2219"/>
                    <a:pt x="4864" y="942"/>
                    <a:pt x="4408" y="0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58"/>
            <p:cNvSpPr/>
            <p:nvPr/>
          </p:nvSpPr>
          <p:spPr>
            <a:xfrm>
              <a:off x="5890016" y="2578880"/>
              <a:ext cx="2083851" cy="446006"/>
            </a:xfrm>
            <a:custGeom>
              <a:avLst/>
              <a:gdLst/>
              <a:ahLst/>
              <a:cxnLst/>
              <a:rect l="l" t="t" r="r" b="b"/>
              <a:pathLst>
                <a:path w="39060" h="8360" extrusionOk="0">
                  <a:moveTo>
                    <a:pt x="8511" y="0"/>
                  </a:moveTo>
                  <a:lnTo>
                    <a:pt x="1" y="8359"/>
                  </a:lnTo>
                  <a:lnTo>
                    <a:pt x="34105" y="8359"/>
                  </a:lnTo>
                  <a:lnTo>
                    <a:pt x="39059" y="608"/>
                  </a:lnTo>
                  <a:lnTo>
                    <a:pt x="8511" y="0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58"/>
            <p:cNvSpPr/>
            <p:nvPr/>
          </p:nvSpPr>
          <p:spPr>
            <a:xfrm>
              <a:off x="6890518" y="2611315"/>
              <a:ext cx="638973" cy="361660"/>
            </a:xfrm>
            <a:custGeom>
              <a:avLst/>
              <a:gdLst/>
              <a:ahLst/>
              <a:cxnLst/>
              <a:rect l="l" t="t" r="r" b="b"/>
              <a:pathLst>
                <a:path w="11977" h="6779" extrusionOk="0">
                  <a:moveTo>
                    <a:pt x="10852" y="578"/>
                  </a:moveTo>
                  <a:cubicBezTo>
                    <a:pt x="11034" y="578"/>
                    <a:pt x="11186" y="699"/>
                    <a:pt x="11186" y="851"/>
                  </a:cubicBezTo>
                  <a:cubicBezTo>
                    <a:pt x="11186" y="1003"/>
                    <a:pt x="11034" y="1125"/>
                    <a:pt x="10852" y="1125"/>
                  </a:cubicBezTo>
                  <a:cubicBezTo>
                    <a:pt x="10670" y="1125"/>
                    <a:pt x="10518" y="1003"/>
                    <a:pt x="10518" y="851"/>
                  </a:cubicBezTo>
                  <a:cubicBezTo>
                    <a:pt x="10518" y="699"/>
                    <a:pt x="10670" y="578"/>
                    <a:pt x="10852" y="578"/>
                  </a:cubicBezTo>
                  <a:close/>
                  <a:moveTo>
                    <a:pt x="10183" y="2827"/>
                  </a:moveTo>
                  <a:cubicBezTo>
                    <a:pt x="10366" y="2827"/>
                    <a:pt x="10518" y="2979"/>
                    <a:pt x="10518" y="3131"/>
                  </a:cubicBezTo>
                  <a:cubicBezTo>
                    <a:pt x="10518" y="3283"/>
                    <a:pt x="10366" y="3404"/>
                    <a:pt x="10183" y="3404"/>
                  </a:cubicBezTo>
                  <a:cubicBezTo>
                    <a:pt x="10001" y="3404"/>
                    <a:pt x="9849" y="3252"/>
                    <a:pt x="9849" y="3131"/>
                  </a:cubicBezTo>
                  <a:cubicBezTo>
                    <a:pt x="9849" y="2979"/>
                    <a:pt x="10001" y="2827"/>
                    <a:pt x="10183" y="2827"/>
                  </a:cubicBezTo>
                  <a:close/>
                  <a:moveTo>
                    <a:pt x="9211" y="5593"/>
                  </a:moveTo>
                  <a:cubicBezTo>
                    <a:pt x="9393" y="5593"/>
                    <a:pt x="9545" y="5715"/>
                    <a:pt x="9545" y="5867"/>
                  </a:cubicBezTo>
                  <a:cubicBezTo>
                    <a:pt x="9545" y="5988"/>
                    <a:pt x="9363" y="6140"/>
                    <a:pt x="9211" y="6140"/>
                  </a:cubicBezTo>
                  <a:cubicBezTo>
                    <a:pt x="9028" y="6140"/>
                    <a:pt x="8876" y="6018"/>
                    <a:pt x="8876" y="5867"/>
                  </a:cubicBezTo>
                  <a:cubicBezTo>
                    <a:pt x="8876" y="5715"/>
                    <a:pt x="8998" y="5593"/>
                    <a:pt x="9211" y="5593"/>
                  </a:cubicBezTo>
                  <a:close/>
                  <a:moveTo>
                    <a:pt x="3132" y="0"/>
                  </a:moveTo>
                  <a:lnTo>
                    <a:pt x="1" y="6778"/>
                  </a:lnTo>
                  <a:lnTo>
                    <a:pt x="9849" y="6778"/>
                  </a:lnTo>
                  <a:lnTo>
                    <a:pt x="11977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58"/>
            <p:cNvSpPr/>
            <p:nvPr/>
          </p:nvSpPr>
          <p:spPr>
            <a:xfrm>
              <a:off x="7320935" y="2623052"/>
              <a:ext cx="110595" cy="330130"/>
            </a:xfrm>
            <a:custGeom>
              <a:avLst/>
              <a:gdLst/>
              <a:ahLst/>
              <a:cxnLst/>
              <a:rect l="l" t="t" r="r" b="b"/>
              <a:pathLst>
                <a:path w="2073" h="6188" extrusionOk="0">
                  <a:moveTo>
                    <a:pt x="1977" y="1"/>
                  </a:moveTo>
                  <a:cubicBezTo>
                    <a:pt x="1945" y="1"/>
                    <a:pt x="1915" y="18"/>
                    <a:pt x="1903" y="54"/>
                  </a:cubicBezTo>
                  <a:cubicBezTo>
                    <a:pt x="1143" y="1999"/>
                    <a:pt x="535" y="4096"/>
                    <a:pt x="18" y="6102"/>
                  </a:cubicBezTo>
                  <a:cubicBezTo>
                    <a:pt x="0" y="6155"/>
                    <a:pt x="34" y="6188"/>
                    <a:pt x="71" y="6188"/>
                  </a:cubicBezTo>
                  <a:cubicBezTo>
                    <a:pt x="98" y="6188"/>
                    <a:pt x="127" y="6171"/>
                    <a:pt x="140" y="6133"/>
                  </a:cubicBezTo>
                  <a:cubicBezTo>
                    <a:pt x="900" y="4218"/>
                    <a:pt x="1568" y="2121"/>
                    <a:pt x="2055" y="115"/>
                  </a:cubicBezTo>
                  <a:cubicBezTo>
                    <a:pt x="2073" y="41"/>
                    <a:pt x="2024" y="1"/>
                    <a:pt x="1977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58"/>
            <p:cNvSpPr/>
            <p:nvPr/>
          </p:nvSpPr>
          <p:spPr>
            <a:xfrm>
              <a:off x="6955390" y="2862316"/>
              <a:ext cx="441151" cy="19419"/>
            </a:xfrm>
            <a:custGeom>
              <a:avLst/>
              <a:gdLst/>
              <a:ahLst/>
              <a:cxnLst/>
              <a:rect l="l" t="t" r="r" b="b"/>
              <a:pathLst>
                <a:path w="8269" h="364" extrusionOk="0">
                  <a:moveTo>
                    <a:pt x="5180" y="1"/>
                  </a:moveTo>
                  <a:cubicBezTo>
                    <a:pt x="3355" y="1"/>
                    <a:pt x="1369" y="53"/>
                    <a:pt x="92" y="128"/>
                  </a:cubicBezTo>
                  <a:cubicBezTo>
                    <a:pt x="1" y="128"/>
                    <a:pt x="1" y="250"/>
                    <a:pt x="92" y="250"/>
                  </a:cubicBezTo>
                  <a:cubicBezTo>
                    <a:pt x="1125" y="326"/>
                    <a:pt x="2630" y="364"/>
                    <a:pt x="4134" y="364"/>
                  </a:cubicBezTo>
                  <a:cubicBezTo>
                    <a:pt x="5639" y="364"/>
                    <a:pt x="7144" y="326"/>
                    <a:pt x="8177" y="250"/>
                  </a:cubicBezTo>
                  <a:cubicBezTo>
                    <a:pt x="8268" y="250"/>
                    <a:pt x="8268" y="98"/>
                    <a:pt x="8177" y="67"/>
                  </a:cubicBezTo>
                  <a:cubicBezTo>
                    <a:pt x="7376" y="21"/>
                    <a:pt x="6309" y="1"/>
                    <a:pt x="518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58"/>
            <p:cNvSpPr/>
            <p:nvPr/>
          </p:nvSpPr>
          <p:spPr>
            <a:xfrm>
              <a:off x="6970007" y="2800646"/>
              <a:ext cx="442752" cy="18086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9" y="0"/>
                  </a:moveTo>
                  <a:cubicBezTo>
                    <a:pt x="3254" y="0"/>
                    <a:pt x="1350" y="44"/>
                    <a:pt x="91" y="99"/>
                  </a:cubicBezTo>
                  <a:cubicBezTo>
                    <a:pt x="0" y="129"/>
                    <a:pt x="0" y="251"/>
                    <a:pt x="91" y="251"/>
                  </a:cubicBezTo>
                  <a:cubicBezTo>
                    <a:pt x="1082" y="308"/>
                    <a:pt x="2478" y="338"/>
                    <a:pt x="3895" y="338"/>
                  </a:cubicBezTo>
                  <a:cubicBezTo>
                    <a:pt x="5478" y="338"/>
                    <a:pt x="7086" y="300"/>
                    <a:pt x="8177" y="220"/>
                  </a:cubicBezTo>
                  <a:cubicBezTo>
                    <a:pt x="8298" y="220"/>
                    <a:pt x="8268" y="68"/>
                    <a:pt x="8177" y="68"/>
                  </a:cubicBezTo>
                  <a:cubicBezTo>
                    <a:pt x="7338" y="20"/>
                    <a:pt x="6212" y="0"/>
                    <a:pt x="5029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58"/>
            <p:cNvSpPr/>
            <p:nvPr/>
          </p:nvSpPr>
          <p:spPr>
            <a:xfrm>
              <a:off x="7012153" y="2749219"/>
              <a:ext cx="411915" cy="17072"/>
            </a:xfrm>
            <a:custGeom>
              <a:avLst/>
              <a:gdLst/>
              <a:ahLst/>
              <a:cxnLst/>
              <a:rect l="l" t="t" r="r" b="b"/>
              <a:pathLst>
                <a:path w="7721" h="320" extrusionOk="0">
                  <a:moveTo>
                    <a:pt x="5130" y="1"/>
                  </a:moveTo>
                  <a:cubicBezTo>
                    <a:pt x="3354" y="1"/>
                    <a:pt x="1345" y="61"/>
                    <a:pt x="92" y="120"/>
                  </a:cubicBezTo>
                  <a:cubicBezTo>
                    <a:pt x="0" y="120"/>
                    <a:pt x="0" y="242"/>
                    <a:pt x="92" y="242"/>
                  </a:cubicBezTo>
                  <a:cubicBezTo>
                    <a:pt x="931" y="295"/>
                    <a:pt x="2110" y="319"/>
                    <a:pt x="3333" y="319"/>
                  </a:cubicBezTo>
                  <a:cubicBezTo>
                    <a:pt x="4899" y="319"/>
                    <a:pt x="6537" y="280"/>
                    <a:pt x="7630" y="212"/>
                  </a:cubicBezTo>
                  <a:cubicBezTo>
                    <a:pt x="7721" y="181"/>
                    <a:pt x="7721" y="60"/>
                    <a:pt x="7599" y="60"/>
                  </a:cubicBezTo>
                  <a:cubicBezTo>
                    <a:pt x="6938" y="18"/>
                    <a:pt x="6066" y="1"/>
                    <a:pt x="51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58"/>
            <p:cNvSpPr/>
            <p:nvPr/>
          </p:nvSpPr>
          <p:spPr>
            <a:xfrm>
              <a:off x="7020262" y="2699712"/>
              <a:ext cx="411915" cy="16859"/>
            </a:xfrm>
            <a:custGeom>
              <a:avLst/>
              <a:gdLst/>
              <a:ahLst/>
              <a:cxnLst/>
              <a:rect l="l" t="t" r="r" b="b"/>
              <a:pathLst>
                <a:path w="7721" h="316" extrusionOk="0">
                  <a:moveTo>
                    <a:pt x="5119" y="0"/>
                  </a:moveTo>
                  <a:cubicBezTo>
                    <a:pt x="3348" y="0"/>
                    <a:pt x="1359" y="47"/>
                    <a:pt x="92" y="106"/>
                  </a:cubicBezTo>
                  <a:cubicBezTo>
                    <a:pt x="0" y="106"/>
                    <a:pt x="31" y="228"/>
                    <a:pt x="92" y="228"/>
                  </a:cubicBezTo>
                  <a:cubicBezTo>
                    <a:pt x="1010" y="285"/>
                    <a:pt x="2308" y="315"/>
                    <a:pt x="3627" y="315"/>
                  </a:cubicBezTo>
                  <a:cubicBezTo>
                    <a:pt x="5102" y="315"/>
                    <a:pt x="6603" y="278"/>
                    <a:pt x="7630" y="197"/>
                  </a:cubicBezTo>
                  <a:cubicBezTo>
                    <a:pt x="7721" y="197"/>
                    <a:pt x="7721" y="45"/>
                    <a:pt x="7630" y="45"/>
                  </a:cubicBezTo>
                  <a:cubicBezTo>
                    <a:pt x="6952" y="14"/>
                    <a:pt x="6067" y="0"/>
                    <a:pt x="5119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58"/>
            <p:cNvSpPr/>
            <p:nvPr/>
          </p:nvSpPr>
          <p:spPr>
            <a:xfrm>
              <a:off x="7036480" y="2648712"/>
              <a:ext cx="411915" cy="17019"/>
            </a:xfrm>
            <a:custGeom>
              <a:avLst/>
              <a:gdLst/>
              <a:ahLst/>
              <a:cxnLst/>
              <a:rect l="l" t="t" r="r" b="b"/>
              <a:pathLst>
                <a:path w="7721" h="319" extrusionOk="0">
                  <a:moveTo>
                    <a:pt x="5145" y="0"/>
                  </a:moveTo>
                  <a:cubicBezTo>
                    <a:pt x="3368" y="0"/>
                    <a:pt x="1365" y="60"/>
                    <a:pt x="92" y="120"/>
                  </a:cubicBezTo>
                  <a:cubicBezTo>
                    <a:pt x="0" y="120"/>
                    <a:pt x="0" y="241"/>
                    <a:pt x="92" y="241"/>
                  </a:cubicBezTo>
                  <a:cubicBezTo>
                    <a:pt x="944" y="295"/>
                    <a:pt x="2125" y="319"/>
                    <a:pt x="3345" y="319"/>
                  </a:cubicBezTo>
                  <a:cubicBezTo>
                    <a:pt x="4908" y="319"/>
                    <a:pt x="6537" y="279"/>
                    <a:pt x="7630" y="211"/>
                  </a:cubicBezTo>
                  <a:cubicBezTo>
                    <a:pt x="7721" y="181"/>
                    <a:pt x="7721" y="59"/>
                    <a:pt x="7630" y="59"/>
                  </a:cubicBezTo>
                  <a:cubicBezTo>
                    <a:pt x="6958" y="17"/>
                    <a:pt x="6083" y="0"/>
                    <a:pt x="5145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58"/>
            <p:cNvSpPr/>
            <p:nvPr/>
          </p:nvSpPr>
          <p:spPr>
            <a:xfrm>
              <a:off x="7190498" y="2920998"/>
              <a:ext cx="17926" cy="22780"/>
            </a:xfrm>
            <a:custGeom>
              <a:avLst/>
              <a:gdLst/>
              <a:ahLst/>
              <a:cxnLst/>
              <a:rect l="l" t="t" r="r" b="b"/>
              <a:pathLst>
                <a:path w="336" h="427" extrusionOk="0">
                  <a:moveTo>
                    <a:pt x="214" y="1"/>
                  </a:moveTo>
                  <a:cubicBezTo>
                    <a:pt x="123" y="122"/>
                    <a:pt x="1" y="244"/>
                    <a:pt x="1" y="426"/>
                  </a:cubicBezTo>
                  <a:cubicBezTo>
                    <a:pt x="123" y="426"/>
                    <a:pt x="244" y="396"/>
                    <a:pt x="275" y="335"/>
                  </a:cubicBezTo>
                  <a:cubicBezTo>
                    <a:pt x="335" y="274"/>
                    <a:pt x="275" y="153"/>
                    <a:pt x="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58"/>
            <p:cNvSpPr/>
            <p:nvPr/>
          </p:nvSpPr>
          <p:spPr>
            <a:xfrm>
              <a:off x="6992681" y="2796165"/>
              <a:ext cx="170347" cy="145966"/>
            </a:xfrm>
            <a:custGeom>
              <a:avLst/>
              <a:gdLst/>
              <a:ahLst/>
              <a:cxnLst/>
              <a:rect l="l" t="t" r="r" b="b"/>
              <a:pathLst>
                <a:path w="3193" h="2736" extrusionOk="0">
                  <a:moveTo>
                    <a:pt x="487" y="0"/>
                  </a:moveTo>
                  <a:lnTo>
                    <a:pt x="1" y="821"/>
                  </a:lnTo>
                  <a:lnTo>
                    <a:pt x="3071" y="2705"/>
                  </a:lnTo>
                  <a:lnTo>
                    <a:pt x="3071" y="2736"/>
                  </a:lnTo>
                  <a:lnTo>
                    <a:pt x="3101" y="2736"/>
                  </a:lnTo>
                  <a:cubicBezTo>
                    <a:pt x="3131" y="2675"/>
                    <a:pt x="3162" y="2645"/>
                    <a:pt x="3192" y="2614"/>
                  </a:cubicBezTo>
                  <a:cubicBezTo>
                    <a:pt x="2372" y="2189"/>
                    <a:pt x="1308" y="1581"/>
                    <a:pt x="700" y="851"/>
                  </a:cubicBezTo>
                  <a:cubicBezTo>
                    <a:pt x="517" y="608"/>
                    <a:pt x="548" y="335"/>
                    <a:pt x="669" y="91"/>
                  </a:cubicBezTo>
                  <a:lnTo>
                    <a:pt x="487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58"/>
            <p:cNvSpPr/>
            <p:nvPr/>
          </p:nvSpPr>
          <p:spPr>
            <a:xfrm>
              <a:off x="7020262" y="2801019"/>
              <a:ext cx="165438" cy="134655"/>
            </a:xfrm>
            <a:custGeom>
              <a:avLst/>
              <a:gdLst/>
              <a:ahLst/>
              <a:cxnLst/>
              <a:rect l="l" t="t" r="r" b="b"/>
              <a:pathLst>
                <a:path w="3101" h="2524" extrusionOk="0">
                  <a:moveTo>
                    <a:pt x="152" y="0"/>
                  </a:moveTo>
                  <a:lnTo>
                    <a:pt x="152" y="0"/>
                  </a:lnTo>
                  <a:cubicBezTo>
                    <a:pt x="31" y="244"/>
                    <a:pt x="0" y="517"/>
                    <a:pt x="183" y="760"/>
                  </a:cubicBezTo>
                  <a:cubicBezTo>
                    <a:pt x="791" y="1490"/>
                    <a:pt x="1855" y="2067"/>
                    <a:pt x="2675" y="2523"/>
                  </a:cubicBezTo>
                  <a:cubicBezTo>
                    <a:pt x="2736" y="2462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5"/>
                    <a:pt x="3010" y="1824"/>
                    <a:pt x="3101" y="1794"/>
                  </a:cubicBezTo>
                  <a:cubicBezTo>
                    <a:pt x="3070" y="1763"/>
                    <a:pt x="3070" y="1763"/>
                    <a:pt x="3070" y="1763"/>
                  </a:cubicBezTo>
                  <a:lnTo>
                    <a:pt x="3070" y="1794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58"/>
            <p:cNvSpPr/>
            <p:nvPr/>
          </p:nvSpPr>
          <p:spPr>
            <a:xfrm>
              <a:off x="7158115" y="2935615"/>
              <a:ext cx="17872" cy="8163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1" y="0"/>
                  </a:moveTo>
                  <a:cubicBezTo>
                    <a:pt x="61" y="31"/>
                    <a:pt x="30" y="61"/>
                    <a:pt x="0" y="122"/>
                  </a:cubicBezTo>
                  <a:cubicBezTo>
                    <a:pt x="61" y="122"/>
                    <a:pt x="182" y="122"/>
                    <a:pt x="334" y="152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58"/>
            <p:cNvSpPr/>
            <p:nvPr/>
          </p:nvSpPr>
          <p:spPr>
            <a:xfrm>
              <a:off x="7161316" y="2896671"/>
              <a:ext cx="40599" cy="47108"/>
            </a:xfrm>
            <a:custGeom>
              <a:avLst/>
              <a:gdLst/>
              <a:ahLst/>
              <a:cxnLst/>
              <a:rect l="l" t="t" r="r" b="b"/>
              <a:pathLst>
                <a:path w="761" h="883" extrusionOk="0">
                  <a:moveTo>
                    <a:pt x="457" y="1"/>
                  </a:moveTo>
                  <a:cubicBezTo>
                    <a:pt x="366" y="31"/>
                    <a:pt x="305" y="122"/>
                    <a:pt x="366" y="244"/>
                  </a:cubicBezTo>
                  <a:cubicBezTo>
                    <a:pt x="366" y="244"/>
                    <a:pt x="1" y="335"/>
                    <a:pt x="153" y="639"/>
                  </a:cubicBezTo>
                  <a:cubicBezTo>
                    <a:pt x="153" y="639"/>
                    <a:pt x="92" y="669"/>
                    <a:pt x="31" y="730"/>
                  </a:cubicBezTo>
                  <a:lnTo>
                    <a:pt x="274" y="882"/>
                  </a:lnTo>
                  <a:lnTo>
                    <a:pt x="518" y="882"/>
                  </a:lnTo>
                  <a:cubicBezTo>
                    <a:pt x="548" y="700"/>
                    <a:pt x="670" y="578"/>
                    <a:pt x="761" y="457"/>
                  </a:cubicBezTo>
                  <a:cubicBezTo>
                    <a:pt x="700" y="335"/>
                    <a:pt x="487" y="31"/>
                    <a:pt x="457" y="1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58"/>
            <p:cNvSpPr/>
            <p:nvPr/>
          </p:nvSpPr>
          <p:spPr>
            <a:xfrm>
              <a:off x="6970007" y="2804273"/>
              <a:ext cx="25981" cy="33130"/>
            </a:xfrm>
            <a:custGeom>
              <a:avLst/>
              <a:gdLst/>
              <a:ahLst/>
              <a:cxnLst/>
              <a:rect l="l" t="t" r="r" b="b"/>
              <a:pathLst>
                <a:path w="487" h="621" extrusionOk="0">
                  <a:moveTo>
                    <a:pt x="183" y="0"/>
                  </a:moveTo>
                  <a:lnTo>
                    <a:pt x="61" y="183"/>
                  </a:lnTo>
                  <a:cubicBezTo>
                    <a:pt x="61" y="243"/>
                    <a:pt x="0" y="395"/>
                    <a:pt x="91" y="456"/>
                  </a:cubicBezTo>
                  <a:lnTo>
                    <a:pt x="304" y="608"/>
                  </a:lnTo>
                  <a:cubicBezTo>
                    <a:pt x="313" y="617"/>
                    <a:pt x="322" y="621"/>
                    <a:pt x="331" y="621"/>
                  </a:cubicBezTo>
                  <a:cubicBezTo>
                    <a:pt x="352" y="621"/>
                    <a:pt x="374" y="599"/>
                    <a:pt x="395" y="578"/>
                  </a:cubicBezTo>
                  <a:lnTo>
                    <a:pt x="486" y="456"/>
                  </a:lnTo>
                  <a:cubicBezTo>
                    <a:pt x="304" y="335"/>
                    <a:pt x="213" y="183"/>
                    <a:pt x="1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58"/>
            <p:cNvSpPr/>
            <p:nvPr/>
          </p:nvSpPr>
          <p:spPr>
            <a:xfrm>
              <a:off x="6979717" y="2784055"/>
              <a:ext cx="35745" cy="44601"/>
            </a:xfrm>
            <a:custGeom>
              <a:avLst/>
              <a:gdLst/>
              <a:ahLst/>
              <a:cxnLst/>
              <a:rect l="l" t="t" r="r" b="b"/>
              <a:pathLst>
                <a:path w="670" h="836" extrusionOk="0">
                  <a:moveTo>
                    <a:pt x="349" y="0"/>
                  </a:moveTo>
                  <a:cubicBezTo>
                    <a:pt x="267" y="0"/>
                    <a:pt x="178" y="111"/>
                    <a:pt x="153" y="136"/>
                  </a:cubicBezTo>
                  <a:lnTo>
                    <a:pt x="31" y="349"/>
                  </a:lnTo>
                  <a:lnTo>
                    <a:pt x="1" y="410"/>
                  </a:lnTo>
                  <a:cubicBezTo>
                    <a:pt x="31" y="592"/>
                    <a:pt x="122" y="744"/>
                    <a:pt x="304" y="835"/>
                  </a:cubicBezTo>
                  <a:lnTo>
                    <a:pt x="426" y="622"/>
                  </a:lnTo>
                  <a:lnTo>
                    <a:pt x="456" y="562"/>
                  </a:lnTo>
                  <a:lnTo>
                    <a:pt x="639" y="258"/>
                  </a:lnTo>
                  <a:cubicBezTo>
                    <a:pt x="669" y="197"/>
                    <a:pt x="669" y="166"/>
                    <a:pt x="639" y="136"/>
                  </a:cubicBezTo>
                  <a:lnTo>
                    <a:pt x="396" y="14"/>
                  </a:lnTo>
                  <a:cubicBezTo>
                    <a:pt x="381" y="5"/>
                    <a:pt x="365" y="0"/>
                    <a:pt x="3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58"/>
            <p:cNvSpPr/>
            <p:nvPr/>
          </p:nvSpPr>
          <p:spPr>
            <a:xfrm>
              <a:off x="6986225" y="2825346"/>
              <a:ext cx="13017" cy="14618"/>
            </a:xfrm>
            <a:custGeom>
              <a:avLst/>
              <a:gdLst/>
              <a:ahLst/>
              <a:cxnLst/>
              <a:rect l="l" t="t" r="r" b="b"/>
              <a:pathLst>
                <a:path w="244" h="274" extrusionOk="0">
                  <a:moveTo>
                    <a:pt x="122" y="0"/>
                  </a:moveTo>
                  <a:lnTo>
                    <a:pt x="0" y="213"/>
                  </a:lnTo>
                  <a:lnTo>
                    <a:pt x="122" y="274"/>
                  </a:lnTo>
                  <a:lnTo>
                    <a:pt x="243" y="92"/>
                  </a:lnTo>
                  <a:cubicBezTo>
                    <a:pt x="182" y="61"/>
                    <a:pt x="152" y="31"/>
                    <a:pt x="122" y="0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58"/>
            <p:cNvSpPr/>
            <p:nvPr/>
          </p:nvSpPr>
          <p:spPr>
            <a:xfrm>
              <a:off x="6992681" y="2791310"/>
              <a:ext cx="27635" cy="38946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5" y="0"/>
                  </a:moveTo>
                  <a:lnTo>
                    <a:pt x="1" y="638"/>
                  </a:lnTo>
                  <a:cubicBezTo>
                    <a:pt x="31" y="669"/>
                    <a:pt x="61" y="699"/>
                    <a:pt x="122" y="730"/>
                  </a:cubicBezTo>
                  <a:lnTo>
                    <a:pt x="517" y="91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58"/>
            <p:cNvSpPr/>
            <p:nvPr/>
          </p:nvSpPr>
          <p:spPr>
            <a:xfrm>
              <a:off x="6404084" y="2014676"/>
              <a:ext cx="1251911" cy="585356"/>
            </a:xfrm>
            <a:custGeom>
              <a:avLst/>
              <a:gdLst/>
              <a:ahLst/>
              <a:cxnLst/>
              <a:rect l="l" t="t" r="r" b="b"/>
              <a:pathLst>
                <a:path w="23466" h="10972" extrusionOk="0">
                  <a:moveTo>
                    <a:pt x="15508" y="0"/>
                  </a:moveTo>
                  <a:cubicBezTo>
                    <a:pt x="14830" y="0"/>
                    <a:pt x="14408" y="90"/>
                    <a:pt x="14408" y="90"/>
                  </a:cubicBezTo>
                  <a:lnTo>
                    <a:pt x="14073" y="1123"/>
                  </a:lnTo>
                  <a:cubicBezTo>
                    <a:pt x="13344" y="1458"/>
                    <a:pt x="12158" y="1488"/>
                    <a:pt x="11763" y="1518"/>
                  </a:cubicBezTo>
                  <a:lnTo>
                    <a:pt x="11733" y="1518"/>
                  </a:lnTo>
                  <a:cubicBezTo>
                    <a:pt x="11307" y="1488"/>
                    <a:pt x="10122" y="1458"/>
                    <a:pt x="9392" y="1123"/>
                  </a:cubicBezTo>
                  <a:lnTo>
                    <a:pt x="9362" y="211"/>
                  </a:lnTo>
                  <a:cubicBezTo>
                    <a:pt x="9362" y="211"/>
                    <a:pt x="8855" y="99"/>
                    <a:pt x="8060" y="99"/>
                  </a:cubicBezTo>
                  <a:cubicBezTo>
                    <a:pt x="6046" y="99"/>
                    <a:pt x="2179" y="818"/>
                    <a:pt x="0" y="5895"/>
                  </a:cubicBezTo>
                  <a:cubicBezTo>
                    <a:pt x="0" y="5895"/>
                    <a:pt x="3526" y="8327"/>
                    <a:pt x="4590" y="8509"/>
                  </a:cubicBezTo>
                  <a:lnTo>
                    <a:pt x="4833" y="10698"/>
                  </a:lnTo>
                  <a:lnTo>
                    <a:pt x="11398" y="10819"/>
                  </a:lnTo>
                  <a:lnTo>
                    <a:pt x="12098" y="10819"/>
                  </a:lnTo>
                  <a:lnTo>
                    <a:pt x="18693" y="10971"/>
                  </a:lnTo>
                  <a:lnTo>
                    <a:pt x="18876" y="8509"/>
                  </a:lnTo>
                  <a:cubicBezTo>
                    <a:pt x="19970" y="8327"/>
                    <a:pt x="23466" y="5895"/>
                    <a:pt x="23466" y="5895"/>
                  </a:cubicBezTo>
                  <a:cubicBezTo>
                    <a:pt x="21231" y="690"/>
                    <a:pt x="17388" y="0"/>
                    <a:pt x="155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58"/>
            <p:cNvSpPr/>
            <p:nvPr/>
          </p:nvSpPr>
          <p:spPr>
            <a:xfrm>
              <a:off x="6875953" y="1868610"/>
              <a:ext cx="347042" cy="234206"/>
            </a:xfrm>
            <a:custGeom>
              <a:avLst/>
              <a:gdLst/>
              <a:ahLst/>
              <a:cxnLst/>
              <a:rect l="l" t="t" r="r" b="b"/>
              <a:pathLst>
                <a:path w="6505" h="4390" extrusionOk="0">
                  <a:moveTo>
                    <a:pt x="6505" y="1"/>
                  </a:moveTo>
                  <a:lnTo>
                    <a:pt x="0" y="639"/>
                  </a:lnTo>
                  <a:cubicBezTo>
                    <a:pt x="0" y="639"/>
                    <a:pt x="578" y="2007"/>
                    <a:pt x="608" y="4074"/>
                  </a:cubicBezTo>
                  <a:cubicBezTo>
                    <a:pt x="608" y="4074"/>
                    <a:pt x="1725" y="4389"/>
                    <a:pt x="3052" y="4389"/>
                  </a:cubicBezTo>
                  <a:cubicBezTo>
                    <a:pt x="3743" y="4389"/>
                    <a:pt x="4491" y="4304"/>
                    <a:pt x="5167" y="4044"/>
                  </a:cubicBezTo>
                  <a:lnTo>
                    <a:pt x="6505" y="1"/>
                  </a:ln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58"/>
            <p:cNvSpPr/>
            <p:nvPr/>
          </p:nvSpPr>
          <p:spPr>
            <a:xfrm>
              <a:off x="6261376" y="1519290"/>
              <a:ext cx="241675" cy="149647"/>
            </a:xfrm>
            <a:custGeom>
              <a:avLst/>
              <a:gdLst/>
              <a:ahLst/>
              <a:cxnLst/>
              <a:rect l="l" t="t" r="r" b="b"/>
              <a:pathLst>
                <a:path w="4530" h="2805" extrusionOk="0">
                  <a:moveTo>
                    <a:pt x="2592" y="0"/>
                  </a:moveTo>
                  <a:cubicBezTo>
                    <a:pt x="1673" y="0"/>
                    <a:pt x="757" y="289"/>
                    <a:pt x="0" y="865"/>
                  </a:cubicBezTo>
                  <a:cubicBezTo>
                    <a:pt x="199" y="1859"/>
                    <a:pt x="1055" y="2804"/>
                    <a:pt x="2558" y="2804"/>
                  </a:cubicBezTo>
                  <a:cubicBezTo>
                    <a:pt x="3124" y="2804"/>
                    <a:pt x="3781" y="2670"/>
                    <a:pt x="4529" y="2354"/>
                  </a:cubicBezTo>
                  <a:lnTo>
                    <a:pt x="4438" y="409"/>
                  </a:lnTo>
                  <a:cubicBezTo>
                    <a:pt x="3856" y="137"/>
                    <a:pt x="3224" y="0"/>
                    <a:pt x="2592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58"/>
            <p:cNvSpPr/>
            <p:nvPr/>
          </p:nvSpPr>
          <p:spPr>
            <a:xfrm>
              <a:off x="6253267" y="1434360"/>
              <a:ext cx="244876" cy="131081"/>
            </a:xfrm>
            <a:custGeom>
              <a:avLst/>
              <a:gdLst/>
              <a:ahLst/>
              <a:cxnLst/>
              <a:rect l="l" t="t" r="r" b="b"/>
              <a:pathLst>
                <a:path w="4590" h="2457" extrusionOk="0">
                  <a:moveTo>
                    <a:pt x="2427" y="1"/>
                  </a:moveTo>
                  <a:cubicBezTo>
                    <a:pt x="1936" y="1"/>
                    <a:pt x="1404" y="118"/>
                    <a:pt x="882" y="451"/>
                  </a:cubicBezTo>
                  <a:cubicBezTo>
                    <a:pt x="243" y="876"/>
                    <a:pt x="0" y="1697"/>
                    <a:pt x="152" y="2457"/>
                  </a:cubicBezTo>
                  <a:cubicBezTo>
                    <a:pt x="909" y="1881"/>
                    <a:pt x="1825" y="1592"/>
                    <a:pt x="2744" y="1592"/>
                  </a:cubicBezTo>
                  <a:cubicBezTo>
                    <a:pt x="3376" y="1592"/>
                    <a:pt x="4008" y="1729"/>
                    <a:pt x="4590" y="2001"/>
                  </a:cubicBezTo>
                  <a:lnTo>
                    <a:pt x="4529" y="664"/>
                  </a:lnTo>
                  <a:cubicBezTo>
                    <a:pt x="4529" y="664"/>
                    <a:pt x="3595" y="1"/>
                    <a:pt x="2427" y="1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58"/>
            <p:cNvSpPr/>
            <p:nvPr/>
          </p:nvSpPr>
          <p:spPr>
            <a:xfrm>
              <a:off x="6331103" y="1525211"/>
              <a:ext cx="152474" cy="121318"/>
            </a:xfrm>
            <a:custGeom>
              <a:avLst/>
              <a:gdLst/>
              <a:ahLst/>
              <a:cxnLst/>
              <a:rect l="l" t="t" r="r" b="b"/>
              <a:pathLst>
                <a:path w="2858" h="2274" extrusionOk="0">
                  <a:moveTo>
                    <a:pt x="1290" y="0"/>
                  </a:moveTo>
                  <a:cubicBezTo>
                    <a:pt x="860" y="0"/>
                    <a:pt x="406" y="123"/>
                    <a:pt x="31" y="237"/>
                  </a:cubicBezTo>
                  <a:cubicBezTo>
                    <a:pt x="0" y="237"/>
                    <a:pt x="0" y="298"/>
                    <a:pt x="31" y="298"/>
                  </a:cubicBezTo>
                  <a:cubicBezTo>
                    <a:pt x="440" y="264"/>
                    <a:pt x="897" y="134"/>
                    <a:pt x="1327" y="134"/>
                  </a:cubicBezTo>
                  <a:cubicBezTo>
                    <a:pt x="1663" y="134"/>
                    <a:pt x="1983" y="214"/>
                    <a:pt x="2250" y="480"/>
                  </a:cubicBezTo>
                  <a:cubicBezTo>
                    <a:pt x="2645" y="906"/>
                    <a:pt x="2645" y="1635"/>
                    <a:pt x="2675" y="2183"/>
                  </a:cubicBezTo>
                  <a:cubicBezTo>
                    <a:pt x="2690" y="2243"/>
                    <a:pt x="2736" y="2274"/>
                    <a:pt x="2778" y="2274"/>
                  </a:cubicBezTo>
                  <a:cubicBezTo>
                    <a:pt x="2819" y="2274"/>
                    <a:pt x="2857" y="2243"/>
                    <a:pt x="2857" y="2183"/>
                  </a:cubicBezTo>
                  <a:cubicBezTo>
                    <a:pt x="2827" y="1575"/>
                    <a:pt x="2797" y="784"/>
                    <a:pt x="2280" y="359"/>
                  </a:cubicBezTo>
                  <a:cubicBezTo>
                    <a:pt x="2013" y="91"/>
                    <a:pt x="1660" y="0"/>
                    <a:pt x="1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58"/>
            <p:cNvSpPr/>
            <p:nvPr/>
          </p:nvSpPr>
          <p:spPr>
            <a:xfrm>
              <a:off x="6394748" y="1558927"/>
              <a:ext cx="87867" cy="49082"/>
            </a:xfrm>
            <a:custGeom>
              <a:avLst/>
              <a:gdLst/>
              <a:ahLst/>
              <a:cxnLst/>
              <a:rect l="l" t="t" r="r" b="b"/>
              <a:pathLst>
                <a:path w="1647" h="920" extrusionOk="0">
                  <a:moveTo>
                    <a:pt x="580" y="1"/>
                  </a:moveTo>
                  <a:cubicBezTo>
                    <a:pt x="408" y="1"/>
                    <a:pt x="229" y="64"/>
                    <a:pt x="53" y="213"/>
                  </a:cubicBezTo>
                  <a:cubicBezTo>
                    <a:pt x="1" y="266"/>
                    <a:pt x="62" y="341"/>
                    <a:pt x="119" y="341"/>
                  </a:cubicBezTo>
                  <a:cubicBezTo>
                    <a:pt x="127" y="341"/>
                    <a:pt x="136" y="339"/>
                    <a:pt x="145" y="335"/>
                  </a:cubicBezTo>
                  <a:cubicBezTo>
                    <a:pt x="297" y="244"/>
                    <a:pt x="441" y="190"/>
                    <a:pt x="585" y="190"/>
                  </a:cubicBezTo>
                  <a:cubicBezTo>
                    <a:pt x="730" y="190"/>
                    <a:pt x="874" y="244"/>
                    <a:pt x="1026" y="365"/>
                  </a:cubicBezTo>
                  <a:cubicBezTo>
                    <a:pt x="1209" y="517"/>
                    <a:pt x="1330" y="730"/>
                    <a:pt x="1482" y="882"/>
                  </a:cubicBezTo>
                  <a:cubicBezTo>
                    <a:pt x="1500" y="909"/>
                    <a:pt x="1523" y="920"/>
                    <a:pt x="1545" y="920"/>
                  </a:cubicBezTo>
                  <a:cubicBezTo>
                    <a:pt x="1598" y="920"/>
                    <a:pt x="1647" y="855"/>
                    <a:pt x="1604" y="791"/>
                  </a:cubicBezTo>
                  <a:cubicBezTo>
                    <a:pt x="1388" y="380"/>
                    <a:pt x="1003" y="1"/>
                    <a:pt x="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58"/>
            <p:cNvSpPr/>
            <p:nvPr/>
          </p:nvSpPr>
          <p:spPr>
            <a:xfrm>
              <a:off x="7573221" y="1456180"/>
              <a:ext cx="236821" cy="150554"/>
            </a:xfrm>
            <a:custGeom>
              <a:avLst/>
              <a:gdLst/>
              <a:ahLst/>
              <a:cxnLst/>
              <a:rect l="l" t="t" r="r" b="b"/>
              <a:pathLst>
                <a:path w="4439" h="2822" extrusionOk="0">
                  <a:moveTo>
                    <a:pt x="2197" y="0"/>
                  </a:moveTo>
                  <a:cubicBezTo>
                    <a:pt x="1430" y="0"/>
                    <a:pt x="663" y="198"/>
                    <a:pt x="0" y="589"/>
                  </a:cubicBezTo>
                  <a:lnTo>
                    <a:pt x="92" y="2534"/>
                  </a:lnTo>
                  <a:cubicBezTo>
                    <a:pt x="711" y="2734"/>
                    <a:pt x="1262" y="2822"/>
                    <a:pt x="1746" y="2822"/>
                  </a:cubicBezTo>
                  <a:cubicBezTo>
                    <a:pt x="3470" y="2822"/>
                    <a:pt x="4343" y="1711"/>
                    <a:pt x="4438" y="619"/>
                  </a:cubicBezTo>
                  <a:cubicBezTo>
                    <a:pt x="3763" y="205"/>
                    <a:pt x="2980" y="0"/>
                    <a:pt x="2197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58"/>
            <p:cNvSpPr/>
            <p:nvPr/>
          </p:nvSpPr>
          <p:spPr>
            <a:xfrm>
              <a:off x="7568367" y="1370397"/>
              <a:ext cx="246530" cy="118864"/>
            </a:xfrm>
            <a:custGeom>
              <a:avLst/>
              <a:gdLst/>
              <a:ahLst/>
              <a:cxnLst/>
              <a:rect l="l" t="t" r="r" b="b"/>
              <a:pathLst>
                <a:path w="4621" h="2228" extrusionOk="0">
                  <a:moveTo>
                    <a:pt x="2320" y="0"/>
                  </a:moveTo>
                  <a:cubicBezTo>
                    <a:pt x="1018" y="0"/>
                    <a:pt x="0" y="860"/>
                    <a:pt x="0" y="860"/>
                  </a:cubicBezTo>
                  <a:lnTo>
                    <a:pt x="91" y="2197"/>
                  </a:lnTo>
                  <a:cubicBezTo>
                    <a:pt x="754" y="1806"/>
                    <a:pt x="1521" y="1608"/>
                    <a:pt x="2288" y="1608"/>
                  </a:cubicBezTo>
                  <a:cubicBezTo>
                    <a:pt x="3071" y="1608"/>
                    <a:pt x="3854" y="1813"/>
                    <a:pt x="4529" y="2227"/>
                  </a:cubicBezTo>
                  <a:cubicBezTo>
                    <a:pt x="4620" y="1437"/>
                    <a:pt x="4286" y="677"/>
                    <a:pt x="3617" y="313"/>
                  </a:cubicBezTo>
                  <a:cubicBezTo>
                    <a:pt x="3172" y="86"/>
                    <a:pt x="2731" y="0"/>
                    <a:pt x="2320" y="0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58"/>
            <p:cNvSpPr/>
            <p:nvPr/>
          </p:nvSpPr>
          <p:spPr>
            <a:xfrm>
              <a:off x="7592694" y="1462315"/>
              <a:ext cx="145966" cy="129107"/>
            </a:xfrm>
            <a:custGeom>
              <a:avLst/>
              <a:gdLst/>
              <a:ahLst/>
              <a:cxnLst/>
              <a:rect l="l" t="t" r="r" b="b"/>
              <a:pathLst>
                <a:path w="2736" h="2420" extrusionOk="0">
                  <a:moveTo>
                    <a:pt x="1698" y="1"/>
                  </a:moveTo>
                  <a:cubicBezTo>
                    <a:pt x="1228" y="1"/>
                    <a:pt x="771" y="106"/>
                    <a:pt x="456" y="474"/>
                  </a:cubicBezTo>
                  <a:cubicBezTo>
                    <a:pt x="0" y="960"/>
                    <a:pt x="31" y="1720"/>
                    <a:pt x="91" y="2328"/>
                  </a:cubicBezTo>
                  <a:cubicBezTo>
                    <a:pt x="91" y="2389"/>
                    <a:pt x="129" y="2419"/>
                    <a:pt x="167" y="2419"/>
                  </a:cubicBezTo>
                  <a:cubicBezTo>
                    <a:pt x="205" y="2419"/>
                    <a:pt x="243" y="2389"/>
                    <a:pt x="243" y="2328"/>
                  </a:cubicBezTo>
                  <a:cubicBezTo>
                    <a:pt x="243" y="1811"/>
                    <a:pt x="152" y="1173"/>
                    <a:pt x="456" y="687"/>
                  </a:cubicBezTo>
                  <a:cubicBezTo>
                    <a:pt x="740" y="226"/>
                    <a:pt x="1199" y="137"/>
                    <a:pt x="1683" y="137"/>
                  </a:cubicBezTo>
                  <a:cubicBezTo>
                    <a:pt x="1987" y="137"/>
                    <a:pt x="2301" y="172"/>
                    <a:pt x="2587" y="172"/>
                  </a:cubicBezTo>
                  <a:cubicBezTo>
                    <a:pt x="2627" y="172"/>
                    <a:pt x="2667" y="172"/>
                    <a:pt x="2705" y="170"/>
                  </a:cubicBezTo>
                  <a:cubicBezTo>
                    <a:pt x="2736" y="170"/>
                    <a:pt x="2736" y="140"/>
                    <a:pt x="2705" y="109"/>
                  </a:cubicBezTo>
                  <a:cubicBezTo>
                    <a:pt x="2396" y="58"/>
                    <a:pt x="2043" y="1"/>
                    <a:pt x="16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58"/>
            <p:cNvSpPr/>
            <p:nvPr/>
          </p:nvSpPr>
          <p:spPr>
            <a:xfrm>
              <a:off x="7593814" y="1498964"/>
              <a:ext cx="83013" cy="53617"/>
            </a:xfrm>
            <a:custGeom>
              <a:avLst/>
              <a:gdLst/>
              <a:ahLst/>
              <a:cxnLst/>
              <a:rect l="l" t="t" r="r" b="b"/>
              <a:pathLst>
                <a:path w="1556" h="1005" extrusionOk="0">
                  <a:moveTo>
                    <a:pt x="1029" y="1"/>
                  </a:moveTo>
                  <a:cubicBezTo>
                    <a:pt x="582" y="1"/>
                    <a:pt x="220" y="440"/>
                    <a:pt x="40" y="912"/>
                  </a:cubicBezTo>
                  <a:cubicBezTo>
                    <a:pt x="1" y="971"/>
                    <a:pt x="50" y="1004"/>
                    <a:pt x="106" y="1004"/>
                  </a:cubicBezTo>
                  <a:cubicBezTo>
                    <a:pt x="137" y="1004"/>
                    <a:pt x="170" y="994"/>
                    <a:pt x="192" y="972"/>
                  </a:cubicBezTo>
                  <a:cubicBezTo>
                    <a:pt x="344" y="760"/>
                    <a:pt x="435" y="517"/>
                    <a:pt x="648" y="334"/>
                  </a:cubicBezTo>
                  <a:cubicBezTo>
                    <a:pt x="775" y="223"/>
                    <a:pt x="910" y="178"/>
                    <a:pt x="1054" y="178"/>
                  </a:cubicBezTo>
                  <a:cubicBezTo>
                    <a:pt x="1185" y="178"/>
                    <a:pt x="1324" y="215"/>
                    <a:pt x="1469" y="273"/>
                  </a:cubicBezTo>
                  <a:cubicBezTo>
                    <a:pt x="1477" y="278"/>
                    <a:pt x="1485" y="279"/>
                    <a:pt x="1492" y="279"/>
                  </a:cubicBezTo>
                  <a:cubicBezTo>
                    <a:pt x="1537" y="279"/>
                    <a:pt x="1555" y="208"/>
                    <a:pt x="1529" y="182"/>
                  </a:cubicBezTo>
                  <a:cubicBezTo>
                    <a:pt x="1355" y="55"/>
                    <a:pt x="1187" y="1"/>
                    <a:pt x="10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58"/>
            <p:cNvSpPr/>
            <p:nvPr/>
          </p:nvSpPr>
          <p:spPr>
            <a:xfrm>
              <a:off x="6443882" y="867809"/>
              <a:ext cx="1173220" cy="1076283"/>
            </a:xfrm>
            <a:custGeom>
              <a:avLst/>
              <a:gdLst/>
              <a:ahLst/>
              <a:cxnLst/>
              <a:rect l="l" t="t" r="r" b="b"/>
              <a:pathLst>
                <a:path w="21991" h="20174" extrusionOk="0">
                  <a:moveTo>
                    <a:pt x="8671" y="0"/>
                  </a:moveTo>
                  <a:cubicBezTo>
                    <a:pt x="4207" y="0"/>
                    <a:pt x="1" y="2149"/>
                    <a:pt x="622" y="10585"/>
                  </a:cubicBezTo>
                  <a:cubicBezTo>
                    <a:pt x="622" y="10585"/>
                    <a:pt x="713" y="14384"/>
                    <a:pt x="1716" y="16208"/>
                  </a:cubicBezTo>
                  <a:cubicBezTo>
                    <a:pt x="2719" y="18062"/>
                    <a:pt x="5880" y="20007"/>
                    <a:pt x="9984" y="20159"/>
                  </a:cubicBezTo>
                  <a:cubicBezTo>
                    <a:pt x="10192" y="20169"/>
                    <a:pt x="10404" y="20173"/>
                    <a:pt x="10618" y="20173"/>
                  </a:cubicBezTo>
                  <a:cubicBezTo>
                    <a:pt x="14596" y="20173"/>
                    <a:pt x="19491" y="18577"/>
                    <a:pt x="20501" y="15721"/>
                  </a:cubicBezTo>
                  <a:cubicBezTo>
                    <a:pt x="21595" y="12712"/>
                    <a:pt x="21990" y="10645"/>
                    <a:pt x="21473" y="7667"/>
                  </a:cubicBezTo>
                  <a:cubicBezTo>
                    <a:pt x="20926" y="4688"/>
                    <a:pt x="20713" y="3350"/>
                    <a:pt x="17856" y="2135"/>
                  </a:cubicBezTo>
                  <a:cubicBezTo>
                    <a:pt x="16536" y="1587"/>
                    <a:pt x="12508" y="0"/>
                    <a:pt x="8671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58"/>
            <p:cNvSpPr/>
            <p:nvPr/>
          </p:nvSpPr>
          <p:spPr>
            <a:xfrm>
              <a:off x="6995935" y="1405286"/>
              <a:ext cx="82746" cy="136523"/>
            </a:xfrm>
            <a:custGeom>
              <a:avLst/>
              <a:gdLst/>
              <a:ahLst/>
              <a:cxnLst/>
              <a:rect l="l" t="t" r="r" b="b"/>
              <a:pathLst>
                <a:path w="1551" h="2559" extrusionOk="0">
                  <a:moveTo>
                    <a:pt x="259" y="0"/>
                  </a:moveTo>
                  <a:cubicBezTo>
                    <a:pt x="244" y="0"/>
                    <a:pt x="228" y="8"/>
                    <a:pt x="213" y="23"/>
                  </a:cubicBezTo>
                  <a:cubicBezTo>
                    <a:pt x="122" y="388"/>
                    <a:pt x="122" y="783"/>
                    <a:pt x="61" y="1117"/>
                  </a:cubicBezTo>
                  <a:cubicBezTo>
                    <a:pt x="31" y="1361"/>
                    <a:pt x="0" y="1634"/>
                    <a:pt x="152" y="1817"/>
                  </a:cubicBezTo>
                  <a:cubicBezTo>
                    <a:pt x="228" y="1943"/>
                    <a:pt x="347" y="2007"/>
                    <a:pt x="472" y="2007"/>
                  </a:cubicBezTo>
                  <a:cubicBezTo>
                    <a:pt x="497" y="2007"/>
                    <a:pt x="522" y="2004"/>
                    <a:pt x="548" y="1999"/>
                  </a:cubicBezTo>
                  <a:cubicBezTo>
                    <a:pt x="639" y="1969"/>
                    <a:pt x="730" y="1908"/>
                    <a:pt x="791" y="1847"/>
                  </a:cubicBezTo>
                  <a:cubicBezTo>
                    <a:pt x="821" y="1847"/>
                    <a:pt x="973" y="1695"/>
                    <a:pt x="1034" y="1695"/>
                  </a:cubicBezTo>
                  <a:cubicBezTo>
                    <a:pt x="1095" y="1847"/>
                    <a:pt x="1186" y="1999"/>
                    <a:pt x="1277" y="2151"/>
                  </a:cubicBezTo>
                  <a:cubicBezTo>
                    <a:pt x="1186" y="2273"/>
                    <a:pt x="1095" y="2333"/>
                    <a:pt x="973" y="2394"/>
                  </a:cubicBezTo>
                  <a:cubicBezTo>
                    <a:pt x="895" y="2420"/>
                    <a:pt x="951" y="2558"/>
                    <a:pt x="1026" y="2558"/>
                  </a:cubicBezTo>
                  <a:cubicBezTo>
                    <a:pt x="1039" y="2558"/>
                    <a:pt x="1051" y="2555"/>
                    <a:pt x="1064" y="2546"/>
                  </a:cubicBezTo>
                  <a:cubicBezTo>
                    <a:pt x="1338" y="2424"/>
                    <a:pt x="1551" y="2181"/>
                    <a:pt x="1520" y="1877"/>
                  </a:cubicBezTo>
                  <a:cubicBezTo>
                    <a:pt x="1469" y="1670"/>
                    <a:pt x="1285" y="1530"/>
                    <a:pt x="1081" y="1530"/>
                  </a:cubicBezTo>
                  <a:cubicBezTo>
                    <a:pt x="1046" y="1530"/>
                    <a:pt x="1009" y="1534"/>
                    <a:pt x="973" y="1543"/>
                  </a:cubicBezTo>
                  <a:cubicBezTo>
                    <a:pt x="852" y="1573"/>
                    <a:pt x="791" y="1665"/>
                    <a:pt x="700" y="1725"/>
                  </a:cubicBezTo>
                  <a:cubicBezTo>
                    <a:pt x="615" y="1758"/>
                    <a:pt x="544" y="1773"/>
                    <a:pt x="485" y="1773"/>
                  </a:cubicBezTo>
                  <a:cubicBezTo>
                    <a:pt x="163" y="1773"/>
                    <a:pt x="192" y="1335"/>
                    <a:pt x="244" y="1026"/>
                  </a:cubicBezTo>
                  <a:cubicBezTo>
                    <a:pt x="274" y="753"/>
                    <a:pt x="456" y="297"/>
                    <a:pt x="304" y="23"/>
                  </a:cubicBezTo>
                  <a:cubicBezTo>
                    <a:pt x="289" y="8"/>
                    <a:pt x="274" y="0"/>
                    <a:pt x="2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58"/>
            <p:cNvSpPr/>
            <p:nvPr/>
          </p:nvSpPr>
          <p:spPr>
            <a:xfrm>
              <a:off x="6645700" y="1250845"/>
              <a:ext cx="103819" cy="81252"/>
            </a:xfrm>
            <a:custGeom>
              <a:avLst/>
              <a:gdLst/>
              <a:ahLst/>
              <a:cxnLst/>
              <a:rect l="l" t="t" r="r" b="b"/>
              <a:pathLst>
                <a:path w="1946" h="1523" extrusionOk="0">
                  <a:moveTo>
                    <a:pt x="1824" y="0"/>
                  </a:moveTo>
                  <a:cubicBezTo>
                    <a:pt x="1125" y="0"/>
                    <a:pt x="122" y="730"/>
                    <a:pt x="0" y="1459"/>
                  </a:cubicBezTo>
                  <a:cubicBezTo>
                    <a:pt x="0" y="1497"/>
                    <a:pt x="23" y="1523"/>
                    <a:pt x="48" y="1523"/>
                  </a:cubicBezTo>
                  <a:cubicBezTo>
                    <a:pt x="64" y="1523"/>
                    <a:pt x="80" y="1513"/>
                    <a:pt x="91" y="1490"/>
                  </a:cubicBezTo>
                  <a:cubicBezTo>
                    <a:pt x="517" y="821"/>
                    <a:pt x="1033" y="395"/>
                    <a:pt x="1854" y="183"/>
                  </a:cubicBezTo>
                  <a:cubicBezTo>
                    <a:pt x="1945" y="152"/>
                    <a:pt x="1915" y="31"/>
                    <a:pt x="182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58"/>
            <p:cNvSpPr/>
            <p:nvPr/>
          </p:nvSpPr>
          <p:spPr>
            <a:xfrm>
              <a:off x="7281351" y="1211421"/>
              <a:ext cx="118971" cy="47428"/>
            </a:xfrm>
            <a:custGeom>
              <a:avLst/>
              <a:gdLst/>
              <a:ahLst/>
              <a:cxnLst/>
              <a:rect l="l" t="t" r="r" b="b"/>
              <a:pathLst>
                <a:path w="2230" h="889" extrusionOk="0">
                  <a:moveTo>
                    <a:pt x="435" y="1"/>
                  </a:moveTo>
                  <a:cubicBezTo>
                    <a:pt x="304" y="1"/>
                    <a:pt x="178" y="14"/>
                    <a:pt x="61" y="40"/>
                  </a:cubicBezTo>
                  <a:cubicBezTo>
                    <a:pt x="0" y="40"/>
                    <a:pt x="0" y="131"/>
                    <a:pt x="61" y="162"/>
                  </a:cubicBezTo>
                  <a:cubicBezTo>
                    <a:pt x="760" y="283"/>
                    <a:pt x="1429" y="344"/>
                    <a:pt x="1976" y="861"/>
                  </a:cubicBezTo>
                  <a:cubicBezTo>
                    <a:pt x="2002" y="881"/>
                    <a:pt x="2030" y="889"/>
                    <a:pt x="2056" y="889"/>
                  </a:cubicBezTo>
                  <a:cubicBezTo>
                    <a:pt x="2152" y="889"/>
                    <a:pt x="2230" y="780"/>
                    <a:pt x="2158" y="709"/>
                  </a:cubicBezTo>
                  <a:cubicBezTo>
                    <a:pt x="1782" y="282"/>
                    <a:pt x="1054" y="1"/>
                    <a:pt x="43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58"/>
            <p:cNvSpPr/>
            <p:nvPr/>
          </p:nvSpPr>
          <p:spPr>
            <a:xfrm>
              <a:off x="6625383" y="1572387"/>
              <a:ext cx="256337" cy="235649"/>
            </a:xfrm>
            <a:custGeom>
              <a:avLst/>
              <a:gdLst/>
              <a:ahLst/>
              <a:cxnLst/>
              <a:rect l="l" t="t" r="r" b="b"/>
              <a:pathLst>
                <a:path w="4105" h="3774" extrusionOk="0">
                  <a:moveTo>
                    <a:pt x="2063" y="1"/>
                  </a:moveTo>
                  <a:cubicBezTo>
                    <a:pt x="2024" y="1"/>
                    <a:pt x="1985" y="2"/>
                    <a:pt x="1946" y="4"/>
                  </a:cubicBezTo>
                  <a:cubicBezTo>
                    <a:pt x="852" y="65"/>
                    <a:pt x="1" y="946"/>
                    <a:pt x="61" y="1980"/>
                  </a:cubicBezTo>
                  <a:cubicBezTo>
                    <a:pt x="91" y="2994"/>
                    <a:pt x="999" y="3774"/>
                    <a:pt x="2067" y="3774"/>
                  </a:cubicBezTo>
                  <a:cubicBezTo>
                    <a:pt x="2088" y="3774"/>
                    <a:pt x="2108" y="3774"/>
                    <a:pt x="2128" y="3773"/>
                  </a:cubicBezTo>
                  <a:cubicBezTo>
                    <a:pt x="3253" y="3712"/>
                    <a:pt x="4104" y="2831"/>
                    <a:pt x="4043" y="1797"/>
                  </a:cubicBezTo>
                  <a:cubicBezTo>
                    <a:pt x="3985" y="800"/>
                    <a:pt x="3133" y="1"/>
                    <a:pt x="2063" y="1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58"/>
            <p:cNvSpPr/>
            <p:nvPr/>
          </p:nvSpPr>
          <p:spPr>
            <a:xfrm>
              <a:off x="7196415" y="1533105"/>
              <a:ext cx="280169" cy="257672"/>
            </a:xfrm>
            <a:custGeom>
              <a:avLst/>
              <a:gdLst/>
              <a:ahLst/>
              <a:cxnLst/>
              <a:rect l="l" t="t" r="r" b="b"/>
              <a:pathLst>
                <a:path w="4074" h="3747" extrusionOk="0">
                  <a:moveTo>
                    <a:pt x="2064" y="1"/>
                  </a:moveTo>
                  <a:cubicBezTo>
                    <a:pt x="2024" y="1"/>
                    <a:pt x="1985" y="2"/>
                    <a:pt x="1945" y="4"/>
                  </a:cubicBezTo>
                  <a:cubicBezTo>
                    <a:pt x="851" y="35"/>
                    <a:pt x="0" y="916"/>
                    <a:pt x="30" y="1980"/>
                  </a:cubicBezTo>
                  <a:cubicBezTo>
                    <a:pt x="89" y="2976"/>
                    <a:pt x="967" y="3746"/>
                    <a:pt x="2010" y="3746"/>
                  </a:cubicBezTo>
                  <a:cubicBezTo>
                    <a:pt x="2049" y="3746"/>
                    <a:pt x="2088" y="3745"/>
                    <a:pt x="2128" y="3743"/>
                  </a:cubicBezTo>
                  <a:cubicBezTo>
                    <a:pt x="3222" y="3682"/>
                    <a:pt x="4073" y="2801"/>
                    <a:pt x="4043" y="1767"/>
                  </a:cubicBezTo>
                  <a:cubicBezTo>
                    <a:pt x="3984" y="771"/>
                    <a:pt x="3107" y="1"/>
                    <a:pt x="2064" y="1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58"/>
            <p:cNvSpPr/>
            <p:nvPr/>
          </p:nvSpPr>
          <p:spPr>
            <a:xfrm>
              <a:off x="6963499" y="1595150"/>
              <a:ext cx="100618" cy="69248"/>
            </a:xfrm>
            <a:custGeom>
              <a:avLst/>
              <a:gdLst/>
              <a:ahLst/>
              <a:cxnLst/>
              <a:rect l="l" t="t" r="r" b="b"/>
              <a:pathLst>
                <a:path w="1886" h="1298" extrusionOk="0">
                  <a:moveTo>
                    <a:pt x="149" y="1"/>
                  </a:moveTo>
                  <a:cubicBezTo>
                    <a:pt x="123" y="1"/>
                    <a:pt x="92" y="15"/>
                    <a:pt x="92" y="51"/>
                  </a:cubicBezTo>
                  <a:cubicBezTo>
                    <a:pt x="1" y="932"/>
                    <a:pt x="1095" y="1236"/>
                    <a:pt x="1764" y="1297"/>
                  </a:cubicBezTo>
                  <a:cubicBezTo>
                    <a:pt x="1855" y="1297"/>
                    <a:pt x="1885" y="1145"/>
                    <a:pt x="1794" y="1145"/>
                  </a:cubicBezTo>
                  <a:cubicBezTo>
                    <a:pt x="1460" y="1054"/>
                    <a:pt x="1125" y="993"/>
                    <a:pt x="791" y="841"/>
                  </a:cubicBezTo>
                  <a:cubicBezTo>
                    <a:pt x="457" y="659"/>
                    <a:pt x="305" y="416"/>
                    <a:pt x="183" y="21"/>
                  </a:cubicBezTo>
                  <a:cubicBezTo>
                    <a:pt x="183" y="8"/>
                    <a:pt x="167" y="1"/>
                    <a:pt x="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58"/>
            <p:cNvSpPr/>
            <p:nvPr/>
          </p:nvSpPr>
          <p:spPr>
            <a:xfrm>
              <a:off x="6747810" y="1437188"/>
              <a:ext cx="60072" cy="69889"/>
            </a:xfrm>
            <a:custGeom>
              <a:avLst/>
              <a:gdLst/>
              <a:ahLst/>
              <a:cxnLst/>
              <a:rect l="l" t="t" r="r" b="b"/>
              <a:pathLst>
                <a:path w="1126" h="1310" extrusionOk="0">
                  <a:moveTo>
                    <a:pt x="564" y="0"/>
                  </a:moveTo>
                  <a:cubicBezTo>
                    <a:pt x="548" y="0"/>
                    <a:pt x="533" y="1"/>
                    <a:pt x="518" y="3"/>
                  </a:cubicBezTo>
                  <a:cubicBezTo>
                    <a:pt x="214" y="33"/>
                    <a:pt x="1" y="337"/>
                    <a:pt x="1" y="702"/>
                  </a:cubicBezTo>
                  <a:cubicBezTo>
                    <a:pt x="31" y="1036"/>
                    <a:pt x="305" y="1310"/>
                    <a:pt x="609" y="1310"/>
                  </a:cubicBezTo>
                  <a:cubicBezTo>
                    <a:pt x="913" y="1279"/>
                    <a:pt x="1126" y="975"/>
                    <a:pt x="1095" y="611"/>
                  </a:cubicBezTo>
                  <a:cubicBezTo>
                    <a:pt x="1066" y="264"/>
                    <a:pt x="846" y="0"/>
                    <a:pt x="564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58"/>
            <p:cNvSpPr/>
            <p:nvPr/>
          </p:nvSpPr>
          <p:spPr>
            <a:xfrm>
              <a:off x="7222934" y="1404752"/>
              <a:ext cx="60072" cy="69889"/>
            </a:xfrm>
            <a:custGeom>
              <a:avLst/>
              <a:gdLst/>
              <a:ahLst/>
              <a:cxnLst/>
              <a:rect l="l" t="t" r="r" b="b"/>
              <a:pathLst>
                <a:path w="1126" h="1310" extrusionOk="0">
                  <a:moveTo>
                    <a:pt x="559" y="1"/>
                  </a:moveTo>
                  <a:cubicBezTo>
                    <a:pt x="545" y="1"/>
                    <a:pt x="532" y="1"/>
                    <a:pt x="518" y="3"/>
                  </a:cubicBezTo>
                  <a:cubicBezTo>
                    <a:pt x="214" y="33"/>
                    <a:pt x="1" y="337"/>
                    <a:pt x="1" y="702"/>
                  </a:cubicBezTo>
                  <a:cubicBezTo>
                    <a:pt x="31" y="1036"/>
                    <a:pt x="305" y="1310"/>
                    <a:pt x="609" y="1310"/>
                  </a:cubicBezTo>
                  <a:cubicBezTo>
                    <a:pt x="882" y="1279"/>
                    <a:pt x="1126" y="976"/>
                    <a:pt x="1095" y="611"/>
                  </a:cubicBezTo>
                  <a:cubicBezTo>
                    <a:pt x="1066" y="265"/>
                    <a:pt x="818" y="1"/>
                    <a:pt x="559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58"/>
            <p:cNvSpPr/>
            <p:nvPr/>
          </p:nvSpPr>
          <p:spPr>
            <a:xfrm>
              <a:off x="6363539" y="887601"/>
              <a:ext cx="282222" cy="571859"/>
            </a:xfrm>
            <a:custGeom>
              <a:avLst/>
              <a:gdLst/>
              <a:ahLst/>
              <a:cxnLst/>
              <a:rect l="l" t="t" r="r" b="b"/>
              <a:pathLst>
                <a:path w="5290" h="10719" extrusionOk="0">
                  <a:moveTo>
                    <a:pt x="5289" y="1"/>
                  </a:moveTo>
                  <a:lnTo>
                    <a:pt x="5289" y="1"/>
                  </a:lnTo>
                  <a:cubicBezTo>
                    <a:pt x="3192" y="882"/>
                    <a:pt x="1520" y="2554"/>
                    <a:pt x="973" y="4165"/>
                  </a:cubicBezTo>
                  <a:cubicBezTo>
                    <a:pt x="0" y="7022"/>
                    <a:pt x="547" y="10244"/>
                    <a:pt x="547" y="10244"/>
                  </a:cubicBezTo>
                  <a:cubicBezTo>
                    <a:pt x="912" y="10305"/>
                    <a:pt x="1976" y="10639"/>
                    <a:pt x="2158" y="10700"/>
                  </a:cubicBezTo>
                  <a:cubicBezTo>
                    <a:pt x="2179" y="10712"/>
                    <a:pt x="2196" y="10718"/>
                    <a:pt x="2209" y="10718"/>
                  </a:cubicBezTo>
                  <a:cubicBezTo>
                    <a:pt x="2388" y="10718"/>
                    <a:pt x="1905" y="9628"/>
                    <a:pt x="2189" y="9514"/>
                  </a:cubicBezTo>
                  <a:cubicBezTo>
                    <a:pt x="2857" y="9302"/>
                    <a:pt x="3526" y="9119"/>
                    <a:pt x="4195" y="8998"/>
                  </a:cubicBezTo>
                  <a:cubicBezTo>
                    <a:pt x="3830" y="6414"/>
                    <a:pt x="4134" y="3831"/>
                    <a:pt x="4894" y="1460"/>
                  </a:cubicBezTo>
                  <a:cubicBezTo>
                    <a:pt x="5046" y="973"/>
                    <a:pt x="5167" y="487"/>
                    <a:pt x="5289" y="1"/>
                  </a:cubicBezTo>
                  <a:close/>
                </a:path>
              </a:pathLst>
            </a:custGeom>
            <a:solidFill>
              <a:srgbClr val="3D19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58"/>
            <p:cNvSpPr/>
            <p:nvPr/>
          </p:nvSpPr>
          <p:spPr>
            <a:xfrm>
              <a:off x="6567865" y="861674"/>
              <a:ext cx="171894" cy="505971"/>
            </a:xfrm>
            <a:custGeom>
              <a:avLst/>
              <a:gdLst/>
              <a:ahLst/>
              <a:cxnLst/>
              <a:rect l="l" t="t" r="r" b="b"/>
              <a:pathLst>
                <a:path w="3222" h="9484" extrusionOk="0">
                  <a:moveTo>
                    <a:pt x="3040" y="0"/>
                  </a:moveTo>
                  <a:cubicBezTo>
                    <a:pt x="2492" y="92"/>
                    <a:pt x="1976" y="274"/>
                    <a:pt x="1489" y="487"/>
                  </a:cubicBezTo>
                  <a:cubicBezTo>
                    <a:pt x="1337" y="973"/>
                    <a:pt x="1216" y="1459"/>
                    <a:pt x="1094" y="1946"/>
                  </a:cubicBezTo>
                  <a:cubicBezTo>
                    <a:pt x="334" y="4317"/>
                    <a:pt x="0" y="6900"/>
                    <a:pt x="365" y="9484"/>
                  </a:cubicBezTo>
                  <a:cubicBezTo>
                    <a:pt x="1337" y="9271"/>
                    <a:pt x="2280" y="9119"/>
                    <a:pt x="3222" y="8997"/>
                  </a:cubicBezTo>
                  <a:cubicBezTo>
                    <a:pt x="2553" y="6019"/>
                    <a:pt x="2523" y="2979"/>
                    <a:pt x="3040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58"/>
            <p:cNvSpPr/>
            <p:nvPr/>
          </p:nvSpPr>
          <p:spPr>
            <a:xfrm>
              <a:off x="6702410" y="728625"/>
              <a:ext cx="724920" cy="621207"/>
            </a:xfrm>
            <a:custGeom>
              <a:avLst/>
              <a:gdLst/>
              <a:ahLst/>
              <a:cxnLst/>
              <a:rect l="l" t="t" r="r" b="b"/>
              <a:pathLst>
                <a:path w="13588" h="11644" extrusionOk="0">
                  <a:moveTo>
                    <a:pt x="6538" y="1"/>
                  </a:moveTo>
                  <a:cubicBezTo>
                    <a:pt x="6527" y="1"/>
                    <a:pt x="6517" y="1"/>
                    <a:pt x="6506" y="2"/>
                  </a:cubicBezTo>
                  <a:cubicBezTo>
                    <a:pt x="5563" y="32"/>
                    <a:pt x="5138" y="2525"/>
                    <a:pt x="5138" y="2525"/>
                  </a:cubicBezTo>
                  <a:cubicBezTo>
                    <a:pt x="5138" y="2525"/>
                    <a:pt x="4806" y="839"/>
                    <a:pt x="3954" y="839"/>
                  </a:cubicBezTo>
                  <a:cubicBezTo>
                    <a:pt x="3877" y="839"/>
                    <a:pt x="3795" y="853"/>
                    <a:pt x="3709" y="883"/>
                  </a:cubicBezTo>
                  <a:cubicBezTo>
                    <a:pt x="2676" y="1248"/>
                    <a:pt x="4135" y="2616"/>
                    <a:pt x="4135" y="2616"/>
                  </a:cubicBezTo>
                  <a:cubicBezTo>
                    <a:pt x="3453" y="2394"/>
                    <a:pt x="2762" y="2297"/>
                    <a:pt x="2083" y="2297"/>
                  </a:cubicBezTo>
                  <a:cubicBezTo>
                    <a:pt x="1551" y="2297"/>
                    <a:pt x="1025" y="2357"/>
                    <a:pt x="518" y="2464"/>
                  </a:cubicBezTo>
                  <a:cubicBezTo>
                    <a:pt x="1" y="5473"/>
                    <a:pt x="31" y="8513"/>
                    <a:pt x="700" y="11491"/>
                  </a:cubicBezTo>
                  <a:cubicBezTo>
                    <a:pt x="2549" y="11286"/>
                    <a:pt x="4267" y="11237"/>
                    <a:pt x="5490" y="11237"/>
                  </a:cubicBezTo>
                  <a:cubicBezTo>
                    <a:pt x="6619" y="11237"/>
                    <a:pt x="7326" y="11279"/>
                    <a:pt x="7326" y="11279"/>
                  </a:cubicBezTo>
                  <a:cubicBezTo>
                    <a:pt x="7326" y="11279"/>
                    <a:pt x="7103" y="8376"/>
                    <a:pt x="7396" y="8376"/>
                  </a:cubicBezTo>
                  <a:cubicBezTo>
                    <a:pt x="7427" y="8376"/>
                    <a:pt x="7465" y="8409"/>
                    <a:pt x="7509" y="8482"/>
                  </a:cubicBezTo>
                  <a:cubicBezTo>
                    <a:pt x="7965" y="9242"/>
                    <a:pt x="8208" y="11339"/>
                    <a:pt x="8208" y="11339"/>
                  </a:cubicBezTo>
                  <a:lnTo>
                    <a:pt x="11035" y="11309"/>
                  </a:lnTo>
                  <a:cubicBezTo>
                    <a:pt x="11156" y="10610"/>
                    <a:pt x="10852" y="7449"/>
                    <a:pt x="10852" y="7449"/>
                  </a:cubicBezTo>
                  <a:lnTo>
                    <a:pt x="10852" y="7449"/>
                  </a:lnTo>
                  <a:cubicBezTo>
                    <a:pt x="11521" y="8482"/>
                    <a:pt x="12220" y="11431"/>
                    <a:pt x="12220" y="11431"/>
                  </a:cubicBezTo>
                  <a:cubicBezTo>
                    <a:pt x="12585" y="11491"/>
                    <a:pt x="13071" y="11583"/>
                    <a:pt x="13588" y="11643"/>
                  </a:cubicBezTo>
                  <a:cubicBezTo>
                    <a:pt x="12858" y="8269"/>
                    <a:pt x="11095" y="4987"/>
                    <a:pt x="9180" y="2008"/>
                  </a:cubicBezTo>
                  <a:cubicBezTo>
                    <a:pt x="7387" y="2099"/>
                    <a:pt x="5928" y="2494"/>
                    <a:pt x="5928" y="2494"/>
                  </a:cubicBezTo>
                  <a:cubicBezTo>
                    <a:pt x="5928" y="2494"/>
                    <a:pt x="7412" y="1"/>
                    <a:pt x="6538" y="1"/>
                  </a:cubicBezTo>
                  <a:close/>
                </a:path>
              </a:pathLst>
            </a:custGeom>
            <a:solidFill>
              <a:srgbClr val="3D19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58"/>
            <p:cNvSpPr/>
            <p:nvPr/>
          </p:nvSpPr>
          <p:spPr>
            <a:xfrm>
              <a:off x="7192151" y="835160"/>
              <a:ext cx="371369" cy="532486"/>
            </a:xfrm>
            <a:custGeom>
              <a:avLst/>
              <a:gdLst/>
              <a:ahLst/>
              <a:cxnLst/>
              <a:rect l="l" t="t" r="r" b="b"/>
              <a:pathLst>
                <a:path w="6961" h="9981" extrusionOk="0">
                  <a:moveTo>
                    <a:pt x="617" y="1"/>
                  </a:moveTo>
                  <a:cubicBezTo>
                    <a:pt x="409" y="1"/>
                    <a:pt x="203" y="4"/>
                    <a:pt x="0" y="11"/>
                  </a:cubicBezTo>
                  <a:cubicBezTo>
                    <a:pt x="1915" y="3020"/>
                    <a:pt x="3678" y="6303"/>
                    <a:pt x="4408" y="9646"/>
                  </a:cubicBezTo>
                  <a:cubicBezTo>
                    <a:pt x="5259" y="9768"/>
                    <a:pt x="6201" y="9890"/>
                    <a:pt x="6961" y="9981"/>
                  </a:cubicBezTo>
                  <a:cubicBezTo>
                    <a:pt x="6566" y="6455"/>
                    <a:pt x="5168" y="2959"/>
                    <a:pt x="2949" y="193"/>
                  </a:cubicBezTo>
                  <a:cubicBezTo>
                    <a:pt x="2162" y="50"/>
                    <a:pt x="1374" y="1"/>
                    <a:pt x="617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58"/>
            <p:cNvSpPr/>
            <p:nvPr/>
          </p:nvSpPr>
          <p:spPr>
            <a:xfrm>
              <a:off x="7349423" y="845456"/>
              <a:ext cx="300040" cy="549772"/>
            </a:xfrm>
            <a:custGeom>
              <a:avLst/>
              <a:gdLst/>
              <a:ahLst/>
              <a:cxnLst/>
              <a:rect l="l" t="t" r="r" b="b"/>
              <a:pathLst>
                <a:path w="5624" h="10305" extrusionOk="0">
                  <a:moveTo>
                    <a:pt x="1" y="0"/>
                  </a:moveTo>
                  <a:cubicBezTo>
                    <a:pt x="2220" y="2766"/>
                    <a:pt x="3618" y="6262"/>
                    <a:pt x="4013" y="9788"/>
                  </a:cubicBezTo>
                  <a:cubicBezTo>
                    <a:pt x="4195" y="9818"/>
                    <a:pt x="4378" y="9818"/>
                    <a:pt x="4560" y="9849"/>
                  </a:cubicBezTo>
                  <a:cubicBezTo>
                    <a:pt x="5046" y="9909"/>
                    <a:pt x="4469" y="10274"/>
                    <a:pt x="4712" y="10304"/>
                  </a:cubicBezTo>
                  <a:cubicBezTo>
                    <a:pt x="4955" y="10304"/>
                    <a:pt x="5594" y="9940"/>
                    <a:pt x="5594" y="9940"/>
                  </a:cubicBezTo>
                  <a:cubicBezTo>
                    <a:pt x="5594" y="9940"/>
                    <a:pt x="5624" y="7478"/>
                    <a:pt x="3739" y="2797"/>
                  </a:cubicBezTo>
                  <a:cubicBezTo>
                    <a:pt x="3040" y="1125"/>
                    <a:pt x="1581" y="335"/>
                    <a:pt x="1" y="0"/>
                  </a:cubicBezTo>
                  <a:close/>
                </a:path>
              </a:pathLst>
            </a:custGeom>
            <a:solidFill>
              <a:srgbClr val="3D19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58"/>
            <p:cNvSpPr/>
            <p:nvPr/>
          </p:nvSpPr>
          <p:spPr>
            <a:xfrm>
              <a:off x="6219177" y="2335615"/>
              <a:ext cx="351950" cy="342400"/>
            </a:xfrm>
            <a:custGeom>
              <a:avLst/>
              <a:gdLst/>
              <a:ahLst/>
              <a:cxnLst/>
              <a:rect l="l" t="t" r="r" b="b"/>
              <a:pathLst>
                <a:path w="6597" h="6418" extrusionOk="0">
                  <a:moveTo>
                    <a:pt x="3648" y="1"/>
                  </a:moveTo>
                  <a:cubicBezTo>
                    <a:pt x="3648" y="1"/>
                    <a:pt x="1" y="4165"/>
                    <a:pt x="31" y="5624"/>
                  </a:cubicBezTo>
                  <a:cubicBezTo>
                    <a:pt x="44" y="6237"/>
                    <a:pt x="659" y="6418"/>
                    <a:pt x="1379" y="6418"/>
                  </a:cubicBezTo>
                  <a:cubicBezTo>
                    <a:pt x="2407" y="6418"/>
                    <a:pt x="3648" y="6050"/>
                    <a:pt x="3648" y="6050"/>
                  </a:cubicBezTo>
                  <a:lnTo>
                    <a:pt x="6597" y="1551"/>
                  </a:lnTo>
                  <a:lnTo>
                    <a:pt x="3648" y="1"/>
                  </a:ln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58"/>
            <p:cNvSpPr/>
            <p:nvPr/>
          </p:nvSpPr>
          <p:spPr>
            <a:xfrm>
              <a:off x="6600247" y="1951352"/>
              <a:ext cx="411969" cy="718411"/>
            </a:xfrm>
            <a:custGeom>
              <a:avLst/>
              <a:gdLst/>
              <a:ahLst/>
              <a:cxnLst/>
              <a:rect l="l" t="t" r="r" b="b"/>
              <a:pathLst>
                <a:path w="7722" h="13466" extrusionOk="0">
                  <a:moveTo>
                    <a:pt x="1278" y="0"/>
                  </a:moveTo>
                  <a:lnTo>
                    <a:pt x="882" y="2067"/>
                  </a:lnTo>
                  <a:lnTo>
                    <a:pt x="1" y="10031"/>
                  </a:lnTo>
                  <a:lnTo>
                    <a:pt x="7721" y="13465"/>
                  </a:lnTo>
                  <a:lnTo>
                    <a:pt x="7721" y="4073"/>
                  </a:lnTo>
                  <a:cubicBezTo>
                    <a:pt x="6202" y="1945"/>
                    <a:pt x="1278" y="0"/>
                    <a:pt x="1278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58"/>
            <p:cNvSpPr/>
            <p:nvPr/>
          </p:nvSpPr>
          <p:spPr>
            <a:xfrm>
              <a:off x="6699209" y="1933481"/>
              <a:ext cx="330823" cy="718464"/>
            </a:xfrm>
            <a:custGeom>
              <a:avLst/>
              <a:gdLst/>
              <a:ahLst/>
              <a:cxnLst/>
              <a:rect l="l" t="t" r="r" b="b"/>
              <a:pathLst>
                <a:path w="6201" h="13467" extrusionOk="0">
                  <a:moveTo>
                    <a:pt x="1034" y="1"/>
                  </a:moveTo>
                  <a:lnTo>
                    <a:pt x="699" y="2068"/>
                  </a:lnTo>
                  <a:lnTo>
                    <a:pt x="0" y="10031"/>
                  </a:lnTo>
                  <a:lnTo>
                    <a:pt x="6201" y="13466"/>
                  </a:lnTo>
                  <a:lnTo>
                    <a:pt x="6201" y="4074"/>
                  </a:lnTo>
                  <a:cubicBezTo>
                    <a:pt x="4985" y="1977"/>
                    <a:pt x="1034" y="1"/>
                    <a:pt x="1034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58"/>
            <p:cNvSpPr/>
            <p:nvPr/>
          </p:nvSpPr>
          <p:spPr>
            <a:xfrm>
              <a:off x="6806227" y="1920517"/>
              <a:ext cx="225457" cy="718411"/>
            </a:xfrm>
            <a:custGeom>
              <a:avLst/>
              <a:gdLst/>
              <a:ahLst/>
              <a:cxnLst/>
              <a:rect l="l" t="t" r="r" b="b"/>
              <a:pathLst>
                <a:path w="4226" h="13466" extrusionOk="0">
                  <a:moveTo>
                    <a:pt x="699" y="1"/>
                  </a:moveTo>
                  <a:lnTo>
                    <a:pt x="456" y="2068"/>
                  </a:lnTo>
                  <a:lnTo>
                    <a:pt x="0" y="10031"/>
                  </a:lnTo>
                  <a:lnTo>
                    <a:pt x="4225" y="13466"/>
                  </a:lnTo>
                  <a:lnTo>
                    <a:pt x="4225" y="4074"/>
                  </a:lnTo>
                  <a:cubicBezTo>
                    <a:pt x="3405" y="1976"/>
                    <a:pt x="699" y="1"/>
                    <a:pt x="699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58"/>
            <p:cNvSpPr/>
            <p:nvPr/>
          </p:nvSpPr>
          <p:spPr>
            <a:xfrm>
              <a:off x="7033226" y="1948098"/>
              <a:ext cx="411969" cy="718411"/>
            </a:xfrm>
            <a:custGeom>
              <a:avLst/>
              <a:gdLst/>
              <a:ahLst/>
              <a:cxnLst/>
              <a:rect l="l" t="t" r="r" b="b"/>
              <a:pathLst>
                <a:path w="7722" h="13466" extrusionOk="0">
                  <a:moveTo>
                    <a:pt x="6444" y="0"/>
                  </a:moveTo>
                  <a:cubicBezTo>
                    <a:pt x="6444" y="0"/>
                    <a:pt x="1520" y="1976"/>
                    <a:pt x="1" y="4104"/>
                  </a:cubicBezTo>
                  <a:lnTo>
                    <a:pt x="1" y="13466"/>
                  </a:lnTo>
                  <a:lnTo>
                    <a:pt x="7721" y="10061"/>
                  </a:lnTo>
                  <a:lnTo>
                    <a:pt x="6870" y="2067"/>
                  </a:lnTo>
                  <a:lnTo>
                    <a:pt x="6444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58"/>
            <p:cNvSpPr/>
            <p:nvPr/>
          </p:nvSpPr>
          <p:spPr>
            <a:xfrm>
              <a:off x="7015407" y="1930280"/>
              <a:ext cx="330823" cy="718411"/>
            </a:xfrm>
            <a:custGeom>
              <a:avLst/>
              <a:gdLst/>
              <a:ahLst/>
              <a:cxnLst/>
              <a:rect l="l" t="t" r="r" b="b"/>
              <a:pathLst>
                <a:path w="6201" h="13466" extrusionOk="0">
                  <a:moveTo>
                    <a:pt x="5168" y="0"/>
                  </a:moveTo>
                  <a:cubicBezTo>
                    <a:pt x="5168" y="0"/>
                    <a:pt x="1216" y="1976"/>
                    <a:pt x="0" y="4103"/>
                  </a:cubicBezTo>
                  <a:lnTo>
                    <a:pt x="0" y="13465"/>
                  </a:lnTo>
                  <a:lnTo>
                    <a:pt x="6201" y="10061"/>
                  </a:lnTo>
                  <a:lnTo>
                    <a:pt x="5502" y="2067"/>
                  </a:lnTo>
                  <a:lnTo>
                    <a:pt x="5168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58"/>
            <p:cNvSpPr/>
            <p:nvPr/>
          </p:nvSpPr>
          <p:spPr>
            <a:xfrm>
              <a:off x="7013753" y="1918917"/>
              <a:ext cx="227111" cy="716811"/>
            </a:xfrm>
            <a:custGeom>
              <a:avLst/>
              <a:gdLst/>
              <a:ahLst/>
              <a:cxnLst/>
              <a:rect l="l" t="t" r="r" b="b"/>
              <a:pathLst>
                <a:path w="4257" h="13436" extrusionOk="0">
                  <a:moveTo>
                    <a:pt x="3557" y="0"/>
                  </a:moveTo>
                  <a:cubicBezTo>
                    <a:pt x="3557" y="0"/>
                    <a:pt x="852" y="1946"/>
                    <a:pt x="1" y="4073"/>
                  </a:cubicBezTo>
                  <a:lnTo>
                    <a:pt x="1" y="13435"/>
                  </a:lnTo>
                  <a:lnTo>
                    <a:pt x="4256" y="10031"/>
                  </a:lnTo>
                  <a:lnTo>
                    <a:pt x="3770" y="2037"/>
                  </a:lnTo>
                  <a:lnTo>
                    <a:pt x="3557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58"/>
            <p:cNvSpPr/>
            <p:nvPr/>
          </p:nvSpPr>
          <p:spPr>
            <a:xfrm>
              <a:off x="6542097" y="1994724"/>
              <a:ext cx="445793" cy="694510"/>
            </a:xfrm>
            <a:custGeom>
              <a:avLst/>
              <a:gdLst/>
              <a:ahLst/>
              <a:cxnLst/>
              <a:rect l="l" t="t" r="r" b="b"/>
              <a:pathLst>
                <a:path w="8356" h="13018" extrusionOk="0">
                  <a:moveTo>
                    <a:pt x="1182" y="1"/>
                  </a:moveTo>
                  <a:cubicBezTo>
                    <a:pt x="1" y="1"/>
                    <a:pt x="179" y="1376"/>
                    <a:pt x="179" y="1376"/>
                  </a:cubicBezTo>
                  <a:lnTo>
                    <a:pt x="453" y="9704"/>
                  </a:lnTo>
                  <a:cubicBezTo>
                    <a:pt x="2276" y="10069"/>
                    <a:pt x="8356" y="13017"/>
                    <a:pt x="8356" y="13017"/>
                  </a:cubicBezTo>
                  <a:lnTo>
                    <a:pt x="8356" y="3199"/>
                  </a:lnTo>
                  <a:cubicBezTo>
                    <a:pt x="7869" y="2835"/>
                    <a:pt x="3097" y="342"/>
                    <a:pt x="1547" y="38"/>
                  </a:cubicBezTo>
                  <a:cubicBezTo>
                    <a:pt x="1413" y="12"/>
                    <a:pt x="1292" y="1"/>
                    <a:pt x="11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58"/>
            <p:cNvSpPr/>
            <p:nvPr/>
          </p:nvSpPr>
          <p:spPr>
            <a:xfrm>
              <a:off x="7075371" y="1985014"/>
              <a:ext cx="445793" cy="694457"/>
            </a:xfrm>
            <a:custGeom>
              <a:avLst/>
              <a:gdLst/>
              <a:ahLst/>
              <a:cxnLst/>
              <a:rect l="l" t="t" r="r" b="b"/>
              <a:pathLst>
                <a:path w="8356" h="13017" extrusionOk="0">
                  <a:moveTo>
                    <a:pt x="7174" y="0"/>
                  </a:moveTo>
                  <a:cubicBezTo>
                    <a:pt x="7065" y="0"/>
                    <a:pt x="6943" y="12"/>
                    <a:pt x="6810" y="38"/>
                  </a:cubicBezTo>
                  <a:cubicBezTo>
                    <a:pt x="5259" y="311"/>
                    <a:pt x="487" y="2956"/>
                    <a:pt x="1" y="3321"/>
                  </a:cubicBezTo>
                  <a:lnTo>
                    <a:pt x="1" y="13017"/>
                  </a:lnTo>
                  <a:cubicBezTo>
                    <a:pt x="1" y="13017"/>
                    <a:pt x="6080" y="10068"/>
                    <a:pt x="7904" y="9673"/>
                  </a:cubicBezTo>
                  <a:lnTo>
                    <a:pt x="8177" y="1375"/>
                  </a:lnTo>
                  <a:cubicBezTo>
                    <a:pt x="8177" y="1375"/>
                    <a:pt x="8356" y="0"/>
                    <a:pt x="71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58"/>
            <p:cNvSpPr/>
            <p:nvPr/>
          </p:nvSpPr>
          <p:spPr>
            <a:xfrm>
              <a:off x="6987826" y="2149218"/>
              <a:ext cx="87601" cy="545984"/>
            </a:xfrm>
            <a:custGeom>
              <a:avLst/>
              <a:gdLst/>
              <a:ahLst/>
              <a:cxnLst/>
              <a:rect l="l" t="t" r="r" b="b"/>
              <a:pathLst>
                <a:path w="1642" h="10234" extrusionOk="0">
                  <a:moveTo>
                    <a:pt x="1008" y="1"/>
                  </a:moveTo>
                  <a:cubicBezTo>
                    <a:pt x="505" y="1"/>
                    <a:pt x="1" y="303"/>
                    <a:pt x="1" y="303"/>
                  </a:cubicBezTo>
                  <a:lnTo>
                    <a:pt x="1" y="10121"/>
                  </a:lnTo>
                  <a:cubicBezTo>
                    <a:pt x="342" y="10203"/>
                    <a:pt x="615" y="10234"/>
                    <a:pt x="832" y="10234"/>
                  </a:cubicBezTo>
                  <a:cubicBezTo>
                    <a:pt x="1503" y="10234"/>
                    <a:pt x="1642" y="9939"/>
                    <a:pt x="1642" y="9939"/>
                  </a:cubicBezTo>
                  <a:lnTo>
                    <a:pt x="1642" y="243"/>
                  </a:lnTo>
                  <a:cubicBezTo>
                    <a:pt x="1462" y="63"/>
                    <a:pt x="1235" y="1"/>
                    <a:pt x="10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58"/>
            <p:cNvSpPr/>
            <p:nvPr/>
          </p:nvSpPr>
          <p:spPr>
            <a:xfrm>
              <a:off x="6206160" y="2304993"/>
              <a:ext cx="564443" cy="494234"/>
            </a:xfrm>
            <a:custGeom>
              <a:avLst/>
              <a:gdLst/>
              <a:ahLst/>
              <a:cxnLst/>
              <a:rect l="l" t="t" r="r" b="b"/>
              <a:pathLst>
                <a:path w="10580" h="9264" extrusionOk="0">
                  <a:moveTo>
                    <a:pt x="8803" y="1"/>
                  </a:moveTo>
                  <a:cubicBezTo>
                    <a:pt x="8019" y="1"/>
                    <a:pt x="6962" y="1639"/>
                    <a:pt x="6962" y="1639"/>
                  </a:cubicBezTo>
                  <a:cubicBezTo>
                    <a:pt x="6962" y="1639"/>
                    <a:pt x="6699" y="31"/>
                    <a:pt x="5975" y="31"/>
                  </a:cubicBezTo>
                  <a:cubicBezTo>
                    <a:pt x="5922" y="31"/>
                    <a:pt x="5866" y="39"/>
                    <a:pt x="5807" y="58"/>
                  </a:cubicBezTo>
                  <a:cubicBezTo>
                    <a:pt x="4926" y="301"/>
                    <a:pt x="5807" y="2642"/>
                    <a:pt x="5807" y="2642"/>
                  </a:cubicBezTo>
                  <a:lnTo>
                    <a:pt x="1400" y="5134"/>
                  </a:lnTo>
                  <a:cubicBezTo>
                    <a:pt x="1400" y="5134"/>
                    <a:pt x="397" y="5621"/>
                    <a:pt x="245" y="6198"/>
                  </a:cubicBezTo>
                  <a:cubicBezTo>
                    <a:pt x="1" y="7467"/>
                    <a:pt x="2087" y="9264"/>
                    <a:pt x="3832" y="9264"/>
                  </a:cubicBezTo>
                  <a:cubicBezTo>
                    <a:pt x="4261" y="9264"/>
                    <a:pt x="4669" y="9155"/>
                    <a:pt x="5017" y="8903"/>
                  </a:cubicBezTo>
                  <a:cubicBezTo>
                    <a:pt x="6810" y="7657"/>
                    <a:pt x="10579" y="2824"/>
                    <a:pt x="10549" y="2368"/>
                  </a:cubicBezTo>
                  <a:cubicBezTo>
                    <a:pt x="10549" y="2110"/>
                    <a:pt x="10413" y="2019"/>
                    <a:pt x="10222" y="2019"/>
                  </a:cubicBezTo>
                  <a:cubicBezTo>
                    <a:pt x="9946" y="2019"/>
                    <a:pt x="9554" y="2207"/>
                    <a:pt x="9283" y="2360"/>
                  </a:cubicBezTo>
                  <a:lnTo>
                    <a:pt x="9283" y="2360"/>
                  </a:lnTo>
                  <a:cubicBezTo>
                    <a:pt x="9753" y="2055"/>
                    <a:pt x="10530" y="1460"/>
                    <a:pt x="10002" y="1152"/>
                  </a:cubicBezTo>
                  <a:cubicBezTo>
                    <a:pt x="9906" y="1094"/>
                    <a:pt x="9804" y="1069"/>
                    <a:pt x="9700" y="1069"/>
                  </a:cubicBezTo>
                  <a:cubicBezTo>
                    <a:pt x="9281" y="1069"/>
                    <a:pt x="8823" y="1479"/>
                    <a:pt x="8548" y="1773"/>
                  </a:cubicBezTo>
                  <a:lnTo>
                    <a:pt x="8548" y="1773"/>
                  </a:lnTo>
                  <a:cubicBezTo>
                    <a:pt x="8921" y="1266"/>
                    <a:pt x="9557" y="234"/>
                    <a:pt x="8969" y="28"/>
                  </a:cubicBezTo>
                  <a:cubicBezTo>
                    <a:pt x="8915" y="9"/>
                    <a:pt x="8860" y="1"/>
                    <a:pt x="8803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58"/>
            <p:cNvSpPr/>
            <p:nvPr/>
          </p:nvSpPr>
          <p:spPr>
            <a:xfrm>
              <a:off x="7488877" y="2335615"/>
              <a:ext cx="353604" cy="342400"/>
            </a:xfrm>
            <a:custGeom>
              <a:avLst/>
              <a:gdLst/>
              <a:ahLst/>
              <a:cxnLst/>
              <a:rect l="l" t="t" r="r" b="b"/>
              <a:pathLst>
                <a:path w="6628" h="6418" extrusionOk="0">
                  <a:moveTo>
                    <a:pt x="2980" y="1"/>
                  </a:moveTo>
                  <a:lnTo>
                    <a:pt x="1" y="1551"/>
                  </a:lnTo>
                  <a:lnTo>
                    <a:pt x="2980" y="6050"/>
                  </a:lnTo>
                  <a:cubicBezTo>
                    <a:pt x="2980" y="6050"/>
                    <a:pt x="4221" y="6418"/>
                    <a:pt x="5249" y="6418"/>
                  </a:cubicBezTo>
                  <a:cubicBezTo>
                    <a:pt x="5969" y="6418"/>
                    <a:pt x="6584" y="6237"/>
                    <a:pt x="6597" y="5624"/>
                  </a:cubicBezTo>
                  <a:cubicBezTo>
                    <a:pt x="6627" y="4165"/>
                    <a:pt x="2980" y="1"/>
                    <a:pt x="2980" y="1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58"/>
            <p:cNvSpPr/>
            <p:nvPr/>
          </p:nvSpPr>
          <p:spPr>
            <a:xfrm>
              <a:off x="7291060" y="2304993"/>
              <a:ext cx="562789" cy="494234"/>
            </a:xfrm>
            <a:custGeom>
              <a:avLst/>
              <a:gdLst/>
              <a:ahLst/>
              <a:cxnLst/>
              <a:rect l="l" t="t" r="r" b="b"/>
              <a:pathLst>
                <a:path w="10549" h="9264" extrusionOk="0">
                  <a:moveTo>
                    <a:pt x="1777" y="1"/>
                  </a:moveTo>
                  <a:cubicBezTo>
                    <a:pt x="1720" y="1"/>
                    <a:pt x="1665" y="9"/>
                    <a:pt x="1611" y="28"/>
                  </a:cubicBezTo>
                  <a:cubicBezTo>
                    <a:pt x="973" y="241"/>
                    <a:pt x="1703" y="1335"/>
                    <a:pt x="2067" y="1821"/>
                  </a:cubicBezTo>
                  <a:cubicBezTo>
                    <a:pt x="2189" y="1973"/>
                    <a:pt x="2250" y="2064"/>
                    <a:pt x="2250" y="2064"/>
                  </a:cubicBezTo>
                  <a:cubicBezTo>
                    <a:pt x="2250" y="2064"/>
                    <a:pt x="1526" y="1069"/>
                    <a:pt x="878" y="1069"/>
                  </a:cubicBezTo>
                  <a:cubicBezTo>
                    <a:pt x="775" y="1069"/>
                    <a:pt x="674" y="1094"/>
                    <a:pt x="578" y="1152"/>
                  </a:cubicBezTo>
                  <a:cubicBezTo>
                    <a:pt x="48" y="1461"/>
                    <a:pt x="832" y="2059"/>
                    <a:pt x="1302" y="2363"/>
                  </a:cubicBezTo>
                  <a:lnTo>
                    <a:pt x="1302" y="2363"/>
                  </a:lnTo>
                  <a:cubicBezTo>
                    <a:pt x="1029" y="2210"/>
                    <a:pt x="631" y="2019"/>
                    <a:pt x="348" y="2019"/>
                  </a:cubicBezTo>
                  <a:cubicBezTo>
                    <a:pt x="151" y="2019"/>
                    <a:pt x="9" y="2110"/>
                    <a:pt x="1" y="2368"/>
                  </a:cubicBezTo>
                  <a:cubicBezTo>
                    <a:pt x="1" y="2824"/>
                    <a:pt x="3770" y="7657"/>
                    <a:pt x="5563" y="8903"/>
                  </a:cubicBezTo>
                  <a:cubicBezTo>
                    <a:pt x="5911" y="9155"/>
                    <a:pt x="6318" y="9264"/>
                    <a:pt x="6745" y="9264"/>
                  </a:cubicBezTo>
                  <a:cubicBezTo>
                    <a:pt x="8482" y="9264"/>
                    <a:pt x="10549" y="7467"/>
                    <a:pt x="10305" y="6198"/>
                  </a:cubicBezTo>
                  <a:cubicBezTo>
                    <a:pt x="10183" y="5621"/>
                    <a:pt x="9150" y="5134"/>
                    <a:pt x="9150" y="5134"/>
                  </a:cubicBezTo>
                  <a:lnTo>
                    <a:pt x="4773" y="2642"/>
                  </a:lnTo>
                  <a:cubicBezTo>
                    <a:pt x="4773" y="2642"/>
                    <a:pt x="5624" y="301"/>
                    <a:pt x="4773" y="58"/>
                  </a:cubicBezTo>
                  <a:cubicBezTo>
                    <a:pt x="4712" y="39"/>
                    <a:pt x="4654" y="31"/>
                    <a:pt x="4599" y="31"/>
                  </a:cubicBezTo>
                  <a:cubicBezTo>
                    <a:pt x="3851" y="31"/>
                    <a:pt x="3587" y="1639"/>
                    <a:pt x="3587" y="1639"/>
                  </a:cubicBezTo>
                  <a:cubicBezTo>
                    <a:pt x="3587" y="1639"/>
                    <a:pt x="2557" y="1"/>
                    <a:pt x="1777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2" name="Google Shape;1102;p58"/>
          <p:cNvSpPr txBox="1">
            <a:spLocks noGrp="1"/>
          </p:cNvSpPr>
          <p:nvPr>
            <p:ph type="subTitle" idx="1"/>
          </p:nvPr>
        </p:nvSpPr>
        <p:spPr>
          <a:xfrm>
            <a:off x="720900" y="1295431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A-B-C-D-E… English!</a:t>
            </a:r>
            <a:endParaRPr/>
          </a:p>
        </p:txBody>
      </p:sp>
      <p:grpSp>
        <p:nvGrpSpPr>
          <p:cNvPr id="1103" name="Google Shape;1103;p58"/>
          <p:cNvGrpSpPr/>
          <p:nvPr/>
        </p:nvGrpSpPr>
        <p:grpSpPr>
          <a:xfrm>
            <a:off x="4572450" y="704251"/>
            <a:ext cx="817614" cy="955942"/>
            <a:chOff x="4786575" y="766525"/>
            <a:chExt cx="921775" cy="1077725"/>
          </a:xfrm>
        </p:grpSpPr>
        <p:sp>
          <p:nvSpPr>
            <p:cNvPr id="1104" name="Google Shape;1104;p58"/>
            <p:cNvSpPr/>
            <p:nvPr/>
          </p:nvSpPr>
          <p:spPr>
            <a:xfrm>
              <a:off x="4786575" y="768400"/>
              <a:ext cx="921775" cy="1075850"/>
            </a:xfrm>
            <a:custGeom>
              <a:avLst/>
              <a:gdLst/>
              <a:ahLst/>
              <a:cxnLst/>
              <a:rect l="l" t="t" r="r" b="b"/>
              <a:pathLst>
                <a:path w="36871" h="43034" extrusionOk="0">
                  <a:moveTo>
                    <a:pt x="7113" y="0"/>
                  </a:moveTo>
                  <a:cubicBezTo>
                    <a:pt x="6019" y="790"/>
                    <a:pt x="5502" y="4438"/>
                    <a:pt x="5502" y="4438"/>
                  </a:cubicBezTo>
                  <a:lnTo>
                    <a:pt x="92" y="34560"/>
                  </a:lnTo>
                  <a:cubicBezTo>
                    <a:pt x="1" y="35077"/>
                    <a:pt x="183" y="37691"/>
                    <a:pt x="2949" y="38207"/>
                  </a:cubicBezTo>
                  <a:lnTo>
                    <a:pt x="29819" y="43010"/>
                  </a:lnTo>
                  <a:cubicBezTo>
                    <a:pt x="29890" y="43026"/>
                    <a:pt x="29961" y="43033"/>
                    <a:pt x="30030" y="43033"/>
                  </a:cubicBezTo>
                  <a:cubicBezTo>
                    <a:pt x="30486" y="43033"/>
                    <a:pt x="30864" y="42699"/>
                    <a:pt x="30943" y="42250"/>
                  </a:cubicBezTo>
                  <a:lnTo>
                    <a:pt x="36871" y="9301"/>
                  </a:lnTo>
                  <a:lnTo>
                    <a:pt x="71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58"/>
            <p:cNvSpPr/>
            <p:nvPr/>
          </p:nvSpPr>
          <p:spPr>
            <a:xfrm>
              <a:off x="4812425" y="842100"/>
              <a:ext cx="869325" cy="973025"/>
            </a:xfrm>
            <a:custGeom>
              <a:avLst/>
              <a:gdLst/>
              <a:ahLst/>
              <a:cxnLst/>
              <a:rect l="l" t="t" r="r" b="b"/>
              <a:pathLst>
                <a:path w="34773" h="38921" extrusionOk="0">
                  <a:moveTo>
                    <a:pt x="5988" y="1"/>
                  </a:moveTo>
                  <a:lnTo>
                    <a:pt x="91" y="32949"/>
                  </a:lnTo>
                  <a:cubicBezTo>
                    <a:pt x="0" y="33466"/>
                    <a:pt x="334" y="33983"/>
                    <a:pt x="882" y="34074"/>
                  </a:cubicBezTo>
                  <a:lnTo>
                    <a:pt x="27751" y="38907"/>
                  </a:lnTo>
                  <a:cubicBezTo>
                    <a:pt x="27805" y="38916"/>
                    <a:pt x="27858" y="38921"/>
                    <a:pt x="27911" y="38921"/>
                  </a:cubicBezTo>
                  <a:cubicBezTo>
                    <a:pt x="28371" y="38921"/>
                    <a:pt x="28794" y="38580"/>
                    <a:pt x="28876" y="38117"/>
                  </a:cubicBezTo>
                  <a:lnTo>
                    <a:pt x="34773" y="5168"/>
                  </a:lnTo>
                  <a:lnTo>
                    <a:pt x="5988" y="1"/>
                  </a:lnTo>
                  <a:close/>
                </a:path>
              </a:pathLst>
            </a:custGeom>
            <a:solidFill>
              <a:srgbClr val="E6E4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58"/>
            <p:cNvSpPr/>
            <p:nvPr/>
          </p:nvSpPr>
          <p:spPr>
            <a:xfrm>
              <a:off x="4805575" y="820825"/>
              <a:ext cx="869350" cy="972275"/>
            </a:xfrm>
            <a:custGeom>
              <a:avLst/>
              <a:gdLst/>
              <a:ahLst/>
              <a:cxnLst/>
              <a:rect l="l" t="t" r="r" b="b"/>
              <a:pathLst>
                <a:path w="34774" h="38891" extrusionOk="0">
                  <a:moveTo>
                    <a:pt x="5988" y="0"/>
                  </a:moveTo>
                  <a:lnTo>
                    <a:pt x="92" y="32919"/>
                  </a:lnTo>
                  <a:cubicBezTo>
                    <a:pt x="1" y="33436"/>
                    <a:pt x="335" y="33952"/>
                    <a:pt x="852" y="34044"/>
                  </a:cubicBezTo>
                  <a:lnTo>
                    <a:pt x="27721" y="38876"/>
                  </a:lnTo>
                  <a:cubicBezTo>
                    <a:pt x="27778" y="38886"/>
                    <a:pt x="27834" y="38890"/>
                    <a:pt x="27889" y="38890"/>
                  </a:cubicBezTo>
                  <a:cubicBezTo>
                    <a:pt x="28365" y="38890"/>
                    <a:pt x="28767" y="38549"/>
                    <a:pt x="28876" y="38086"/>
                  </a:cubicBezTo>
                  <a:lnTo>
                    <a:pt x="34773" y="5168"/>
                  </a:lnTo>
                  <a:lnTo>
                    <a:pt x="59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58"/>
            <p:cNvSpPr/>
            <p:nvPr/>
          </p:nvSpPr>
          <p:spPr>
            <a:xfrm>
              <a:off x="4800250" y="766525"/>
              <a:ext cx="871625" cy="992400"/>
            </a:xfrm>
            <a:custGeom>
              <a:avLst/>
              <a:gdLst/>
              <a:ahLst/>
              <a:cxnLst/>
              <a:rect l="l" t="t" r="r" b="b"/>
              <a:pathLst>
                <a:path w="34865" h="39696" extrusionOk="0">
                  <a:moveTo>
                    <a:pt x="6976" y="0"/>
                  </a:moveTo>
                  <a:cubicBezTo>
                    <a:pt x="6500" y="0"/>
                    <a:pt x="6101" y="341"/>
                    <a:pt x="6019" y="805"/>
                  </a:cubicBezTo>
                  <a:lnTo>
                    <a:pt x="92" y="33723"/>
                  </a:lnTo>
                  <a:cubicBezTo>
                    <a:pt x="1" y="34270"/>
                    <a:pt x="366" y="34757"/>
                    <a:pt x="882" y="34848"/>
                  </a:cubicBezTo>
                  <a:lnTo>
                    <a:pt x="27752" y="39681"/>
                  </a:lnTo>
                  <a:cubicBezTo>
                    <a:pt x="27809" y="39691"/>
                    <a:pt x="27866" y="39696"/>
                    <a:pt x="27922" y="39696"/>
                  </a:cubicBezTo>
                  <a:cubicBezTo>
                    <a:pt x="28377" y="39696"/>
                    <a:pt x="28796" y="39377"/>
                    <a:pt x="28877" y="38890"/>
                  </a:cubicBezTo>
                  <a:lnTo>
                    <a:pt x="34773" y="5972"/>
                  </a:lnTo>
                  <a:cubicBezTo>
                    <a:pt x="34865" y="5455"/>
                    <a:pt x="34530" y="4938"/>
                    <a:pt x="33983" y="4847"/>
                  </a:cubicBezTo>
                  <a:lnTo>
                    <a:pt x="7144" y="14"/>
                  </a:lnTo>
                  <a:cubicBezTo>
                    <a:pt x="7087" y="5"/>
                    <a:pt x="7031" y="0"/>
                    <a:pt x="69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58"/>
            <p:cNvSpPr/>
            <p:nvPr/>
          </p:nvSpPr>
          <p:spPr>
            <a:xfrm>
              <a:off x="5063175" y="985375"/>
              <a:ext cx="364775" cy="252250"/>
            </a:xfrm>
            <a:custGeom>
              <a:avLst/>
              <a:gdLst/>
              <a:ahLst/>
              <a:cxnLst/>
              <a:rect l="l" t="t" r="r" b="b"/>
              <a:pathLst>
                <a:path w="14591" h="10090" extrusionOk="0">
                  <a:moveTo>
                    <a:pt x="2143" y="0"/>
                  </a:moveTo>
                  <a:cubicBezTo>
                    <a:pt x="1667" y="0"/>
                    <a:pt x="1268" y="341"/>
                    <a:pt x="1186" y="805"/>
                  </a:cubicBezTo>
                  <a:lnTo>
                    <a:pt x="92" y="6884"/>
                  </a:lnTo>
                  <a:cubicBezTo>
                    <a:pt x="1" y="7431"/>
                    <a:pt x="335" y="7917"/>
                    <a:pt x="882" y="8008"/>
                  </a:cubicBezTo>
                  <a:lnTo>
                    <a:pt x="12281" y="10075"/>
                  </a:lnTo>
                  <a:cubicBezTo>
                    <a:pt x="12334" y="10085"/>
                    <a:pt x="12388" y="10089"/>
                    <a:pt x="12441" y="10089"/>
                  </a:cubicBezTo>
                  <a:cubicBezTo>
                    <a:pt x="12900" y="10089"/>
                    <a:pt x="13323" y="9748"/>
                    <a:pt x="13405" y="9285"/>
                  </a:cubicBezTo>
                  <a:lnTo>
                    <a:pt x="14499" y="3206"/>
                  </a:lnTo>
                  <a:cubicBezTo>
                    <a:pt x="14591" y="2689"/>
                    <a:pt x="14256" y="2172"/>
                    <a:pt x="13709" y="2081"/>
                  </a:cubicBezTo>
                  <a:lnTo>
                    <a:pt x="2311" y="14"/>
                  </a:lnTo>
                  <a:cubicBezTo>
                    <a:pt x="2254" y="5"/>
                    <a:pt x="2198" y="0"/>
                    <a:pt x="2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9" name="Google Shape;1109;p58">
            <a:hlinkClick r:id="rId3" action="ppaction://hlinksldjump"/>
          </p:cNvPr>
          <p:cNvSpPr/>
          <p:nvPr/>
        </p:nvSpPr>
        <p:spPr>
          <a:xfrm>
            <a:off x="108682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10" name="Google Shape;1110;p58">
            <a:hlinkClick r:id="rId4" action="ppaction://hlinksldjump"/>
          </p:cNvPr>
          <p:cNvSpPr/>
          <p:nvPr/>
        </p:nvSpPr>
        <p:spPr>
          <a:xfrm>
            <a:off x="195157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11" name="Google Shape;1111;p58">
            <a:hlinkClick r:id="rId5" action="ppaction://hlinksldjump"/>
          </p:cNvPr>
          <p:cNvSpPr/>
          <p:nvPr/>
        </p:nvSpPr>
        <p:spPr>
          <a:xfrm>
            <a:off x="281632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12" name="Google Shape;1112;p58">
            <a:hlinkClick r:id="rId6" action="ppaction://hlinksldjump"/>
          </p:cNvPr>
          <p:cNvSpPr/>
          <p:nvPr/>
        </p:nvSpPr>
        <p:spPr>
          <a:xfrm>
            <a:off x="368107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13" name="Google Shape;1113;p58">
            <a:hlinkClick r:id="rId7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/>
                                        <p:tgtEl>
                                          <p:spTgt spid="1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/>
                                        <p:tgtEl>
                                          <p:spTgt spid="1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59"/>
          <p:cNvSpPr txBox="1">
            <a:spLocks noGrp="1"/>
          </p:cNvSpPr>
          <p:nvPr>
            <p:ph type="subTitle" idx="1"/>
          </p:nvPr>
        </p:nvSpPr>
        <p:spPr>
          <a:xfrm>
            <a:off x="3543700" y="2059406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A-B-C-D-E… English!</a:t>
            </a:r>
            <a:endParaRPr/>
          </a:p>
        </p:txBody>
      </p:sp>
      <p:sp>
        <p:nvSpPr>
          <p:cNvPr id="1119" name="Google Shape;1119;p59"/>
          <p:cNvSpPr txBox="1">
            <a:spLocks noGrp="1"/>
          </p:cNvSpPr>
          <p:nvPr>
            <p:ph type="title"/>
          </p:nvPr>
        </p:nvSpPr>
        <p:spPr>
          <a:xfrm>
            <a:off x="3543700" y="1318901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</a:t>
            </a:r>
            <a:endParaRPr/>
          </a:p>
        </p:txBody>
      </p:sp>
      <p:sp>
        <p:nvSpPr>
          <p:cNvPr id="1120" name="Google Shape;1120;p59">
            <a:hlinkClick r:id="rId3" action="ppaction://hlinksldjump"/>
          </p:cNvPr>
          <p:cNvSpPr/>
          <p:nvPr/>
        </p:nvSpPr>
        <p:spPr>
          <a:xfrm>
            <a:off x="7575075" y="1804938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1" name="Google Shape;1121;p59">
            <a:hlinkClick r:id="rId4" action="ppaction://hlinksldjump"/>
          </p:cNvPr>
          <p:cNvSpPr/>
          <p:nvPr/>
        </p:nvSpPr>
        <p:spPr>
          <a:xfrm>
            <a:off x="7575075" y="2501863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2" name="Google Shape;1122;p59">
            <a:hlinkClick r:id="rId5" action="ppaction://hlinksldjump"/>
          </p:cNvPr>
          <p:cNvSpPr/>
          <p:nvPr/>
        </p:nvSpPr>
        <p:spPr>
          <a:xfrm>
            <a:off x="7575075" y="3198788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3" name="Google Shape;1123;p59">
            <a:hlinkClick r:id="rId6" action="ppaction://hlinksldjump"/>
          </p:cNvPr>
          <p:cNvSpPr/>
          <p:nvPr/>
        </p:nvSpPr>
        <p:spPr>
          <a:xfrm>
            <a:off x="7575075" y="3895713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4" name="Google Shape;1124;p59">
            <a:hlinkClick r:id="rId7" action="ppaction://hlinksldjump"/>
          </p:cNvPr>
          <p:cNvSpPr/>
          <p:nvPr/>
        </p:nvSpPr>
        <p:spPr>
          <a:xfrm>
            <a:off x="7664075" y="1217636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5" name="Google Shape;1125;p59"/>
          <p:cNvGrpSpPr/>
          <p:nvPr/>
        </p:nvGrpSpPr>
        <p:grpSpPr>
          <a:xfrm>
            <a:off x="4108246" y="3209799"/>
            <a:ext cx="2722013" cy="1186026"/>
            <a:chOff x="4108246" y="3209799"/>
            <a:chExt cx="2722013" cy="1186026"/>
          </a:xfrm>
        </p:grpSpPr>
        <p:grpSp>
          <p:nvGrpSpPr>
            <p:cNvPr id="1126" name="Google Shape;1126;p59"/>
            <p:cNvGrpSpPr/>
            <p:nvPr/>
          </p:nvGrpSpPr>
          <p:grpSpPr>
            <a:xfrm>
              <a:off x="4108246" y="3209799"/>
              <a:ext cx="2722013" cy="1186026"/>
              <a:chOff x="853575" y="4182525"/>
              <a:chExt cx="1444575" cy="629425"/>
            </a:xfrm>
          </p:grpSpPr>
          <p:sp>
            <p:nvSpPr>
              <p:cNvPr id="1127" name="Google Shape;1127;p59"/>
              <p:cNvSpPr/>
              <p:nvPr/>
            </p:nvSpPr>
            <p:spPr>
              <a:xfrm>
                <a:off x="1374875" y="4184800"/>
                <a:ext cx="183150" cy="581325"/>
              </a:xfrm>
              <a:custGeom>
                <a:avLst/>
                <a:gdLst/>
                <a:ahLst/>
                <a:cxnLst/>
                <a:rect l="l" t="t" r="r" b="b"/>
                <a:pathLst>
                  <a:path w="7326" h="23253" extrusionOk="0">
                    <a:moveTo>
                      <a:pt x="1216" y="0"/>
                    </a:moveTo>
                    <a:lnTo>
                      <a:pt x="821" y="3557"/>
                    </a:lnTo>
                    <a:lnTo>
                      <a:pt x="0" y="17356"/>
                    </a:lnTo>
                    <a:lnTo>
                      <a:pt x="7325" y="23253"/>
                    </a:lnTo>
                    <a:lnTo>
                      <a:pt x="7325" y="7052"/>
                    </a:lnTo>
                    <a:cubicBezTo>
                      <a:pt x="5866" y="3374"/>
                      <a:pt x="1216" y="0"/>
                      <a:pt x="1216" y="0"/>
                    </a:cubicBezTo>
                    <a:close/>
                  </a:path>
                </a:pathLst>
              </a:custGeom>
              <a:solidFill>
                <a:srgbClr val="DCDAE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59"/>
              <p:cNvSpPr/>
              <p:nvPr/>
            </p:nvSpPr>
            <p:spPr>
              <a:xfrm>
                <a:off x="1543550" y="4182525"/>
                <a:ext cx="183175" cy="582100"/>
              </a:xfrm>
              <a:custGeom>
                <a:avLst/>
                <a:gdLst/>
                <a:ahLst/>
                <a:cxnLst/>
                <a:rect l="l" t="t" r="r" b="b"/>
                <a:pathLst>
                  <a:path w="7327" h="23284" extrusionOk="0">
                    <a:moveTo>
                      <a:pt x="6110" y="0"/>
                    </a:moveTo>
                    <a:cubicBezTo>
                      <a:pt x="6110" y="0"/>
                      <a:pt x="1460" y="3405"/>
                      <a:pt x="1" y="7052"/>
                    </a:cubicBezTo>
                    <a:lnTo>
                      <a:pt x="1" y="23283"/>
                    </a:lnTo>
                    <a:lnTo>
                      <a:pt x="7326" y="17356"/>
                    </a:lnTo>
                    <a:lnTo>
                      <a:pt x="6506" y="3556"/>
                    </a:lnTo>
                    <a:lnTo>
                      <a:pt x="6110" y="0"/>
                    </a:lnTo>
                    <a:close/>
                  </a:path>
                </a:pathLst>
              </a:custGeom>
              <a:solidFill>
                <a:srgbClr val="DCDAE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59"/>
              <p:cNvSpPr/>
              <p:nvPr/>
            </p:nvSpPr>
            <p:spPr>
              <a:xfrm>
                <a:off x="1289000" y="4194675"/>
                <a:ext cx="268275" cy="582100"/>
              </a:xfrm>
              <a:custGeom>
                <a:avLst/>
                <a:gdLst/>
                <a:ahLst/>
                <a:cxnLst/>
                <a:rect l="l" t="t" r="r" b="b"/>
                <a:pathLst>
                  <a:path w="10731" h="23284" extrusionOk="0">
                    <a:moveTo>
                      <a:pt x="1763" y="1"/>
                    </a:moveTo>
                    <a:lnTo>
                      <a:pt x="1186" y="3557"/>
                    </a:lnTo>
                    <a:lnTo>
                      <a:pt x="0" y="17356"/>
                    </a:lnTo>
                    <a:lnTo>
                      <a:pt x="10730" y="23284"/>
                    </a:lnTo>
                    <a:lnTo>
                      <a:pt x="10730" y="7083"/>
                    </a:lnTo>
                    <a:cubicBezTo>
                      <a:pt x="8602" y="3405"/>
                      <a:pt x="1763" y="1"/>
                      <a:pt x="1763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59"/>
              <p:cNvSpPr/>
              <p:nvPr/>
            </p:nvSpPr>
            <p:spPr>
              <a:xfrm>
                <a:off x="1545075" y="4192400"/>
                <a:ext cx="268275" cy="582100"/>
              </a:xfrm>
              <a:custGeom>
                <a:avLst/>
                <a:gdLst/>
                <a:ahLst/>
                <a:cxnLst/>
                <a:rect l="l" t="t" r="r" b="b"/>
                <a:pathLst>
                  <a:path w="10731" h="23284" extrusionOk="0">
                    <a:moveTo>
                      <a:pt x="8937" y="0"/>
                    </a:moveTo>
                    <a:cubicBezTo>
                      <a:pt x="8937" y="0"/>
                      <a:pt x="2098" y="3405"/>
                      <a:pt x="1" y="7083"/>
                    </a:cubicBezTo>
                    <a:lnTo>
                      <a:pt x="1" y="23283"/>
                    </a:lnTo>
                    <a:lnTo>
                      <a:pt x="10730" y="17356"/>
                    </a:lnTo>
                    <a:lnTo>
                      <a:pt x="9515" y="3587"/>
                    </a:lnTo>
                    <a:lnTo>
                      <a:pt x="8937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59"/>
              <p:cNvSpPr/>
              <p:nvPr/>
            </p:nvSpPr>
            <p:spPr>
              <a:xfrm>
                <a:off x="1395375" y="4184800"/>
                <a:ext cx="9900" cy="88925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557" extrusionOk="0">
                    <a:moveTo>
                      <a:pt x="1" y="3557"/>
                    </a:moveTo>
                    <a:lnTo>
                      <a:pt x="396" y="0"/>
                    </a:lnTo>
                  </a:path>
                </a:pathLst>
              </a:custGeom>
              <a:solidFill>
                <a:srgbClr val="DCDAE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59"/>
              <p:cNvSpPr/>
              <p:nvPr/>
            </p:nvSpPr>
            <p:spPr>
              <a:xfrm>
                <a:off x="1208450" y="4209125"/>
                <a:ext cx="334375" cy="582100"/>
              </a:xfrm>
              <a:custGeom>
                <a:avLst/>
                <a:gdLst/>
                <a:ahLst/>
                <a:cxnLst/>
                <a:rect l="l" t="t" r="r" b="b"/>
                <a:pathLst>
                  <a:path w="13375" h="23284" extrusionOk="0">
                    <a:moveTo>
                      <a:pt x="2219" y="0"/>
                    </a:moveTo>
                    <a:lnTo>
                      <a:pt x="1490" y="3556"/>
                    </a:lnTo>
                    <a:lnTo>
                      <a:pt x="0" y="17356"/>
                    </a:lnTo>
                    <a:lnTo>
                      <a:pt x="13375" y="23283"/>
                    </a:lnTo>
                    <a:lnTo>
                      <a:pt x="13375" y="7052"/>
                    </a:lnTo>
                    <a:cubicBezTo>
                      <a:pt x="10730" y="3404"/>
                      <a:pt x="2219" y="0"/>
                      <a:pt x="221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59"/>
              <p:cNvSpPr/>
              <p:nvPr/>
            </p:nvSpPr>
            <p:spPr>
              <a:xfrm>
                <a:off x="1558750" y="4206825"/>
                <a:ext cx="334375" cy="582100"/>
              </a:xfrm>
              <a:custGeom>
                <a:avLst/>
                <a:gdLst/>
                <a:ahLst/>
                <a:cxnLst/>
                <a:rect l="l" t="t" r="r" b="b"/>
                <a:pathLst>
                  <a:path w="13375" h="23284" extrusionOk="0">
                    <a:moveTo>
                      <a:pt x="11156" y="1"/>
                    </a:moveTo>
                    <a:cubicBezTo>
                      <a:pt x="11156" y="1"/>
                      <a:pt x="2645" y="3405"/>
                      <a:pt x="1" y="7083"/>
                    </a:cubicBezTo>
                    <a:lnTo>
                      <a:pt x="1" y="23284"/>
                    </a:lnTo>
                    <a:lnTo>
                      <a:pt x="13375" y="17357"/>
                    </a:lnTo>
                    <a:lnTo>
                      <a:pt x="11886" y="3588"/>
                    </a:lnTo>
                    <a:lnTo>
                      <a:pt x="1115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59"/>
              <p:cNvSpPr/>
              <p:nvPr/>
            </p:nvSpPr>
            <p:spPr>
              <a:xfrm>
                <a:off x="1161925" y="4244775"/>
                <a:ext cx="360375" cy="562400"/>
              </a:xfrm>
              <a:custGeom>
                <a:avLst/>
                <a:gdLst/>
                <a:ahLst/>
                <a:cxnLst/>
                <a:rect l="l" t="t" r="r" b="b"/>
                <a:pathLst>
                  <a:path w="14415" h="22496" extrusionOk="0">
                    <a:moveTo>
                      <a:pt x="2011" y="0"/>
                    </a:moveTo>
                    <a:cubicBezTo>
                      <a:pt x="0" y="0"/>
                      <a:pt x="281" y="2373"/>
                      <a:pt x="281" y="2373"/>
                    </a:cubicBezTo>
                    <a:lnTo>
                      <a:pt x="767" y="14562"/>
                    </a:lnTo>
                    <a:cubicBezTo>
                      <a:pt x="767" y="16021"/>
                      <a:pt x="1193" y="17207"/>
                      <a:pt x="3077" y="18027"/>
                    </a:cubicBezTo>
                    <a:cubicBezTo>
                      <a:pt x="7059" y="19790"/>
                      <a:pt x="14415" y="22495"/>
                      <a:pt x="14415" y="22495"/>
                    </a:cubicBezTo>
                    <a:lnTo>
                      <a:pt x="14415" y="5535"/>
                    </a:lnTo>
                    <a:cubicBezTo>
                      <a:pt x="13594" y="4896"/>
                      <a:pt x="5296" y="580"/>
                      <a:pt x="2621" y="63"/>
                    </a:cubicBezTo>
                    <a:cubicBezTo>
                      <a:pt x="2397" y="20"/>
                      <a:pt x="2194" y="0"/>
                      <a:pt x="201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59"/>
              <p:cNvSpPr/>
              <p:nvPr/>
            </p:nvSpPr>
            <p:spPr>
              <a:xfrm>
                <a:off x="1592950" y="4236400"/>
                <a:ext cx="361150" cy="562400"/>
              </a:xfrm>
              <a:custGeom>
                <a:avLst/>
                <a:gdLst/>
                <a:ahLst/>
                <a:cxnLst/>
                <a:rect l="l" t="t" r="r" b="b"/>
                <a:pathLst>
                  <a:path w="14446" h="22496" extrusionOk="0">
                    <a:moveTo>
                      <a:pt x="12435" y="1"/>
                    </a:moveTo>
                    <a:cubicBezTo>
                      <a:pt x="12251" y="1"/>
                      <a:pt x="12049" y="21"/>
                      <a:pt x="11825" y="64"/>
                    </a:cubicBezTo>
                    <a:cubicBezTo>
                      <a:pt x="9119" y="581"/>
                      <a:pt x="852" y="5110"/>
                      <a:pt x="1" y="5778"/>
                    </a:cubicBezTo>
                    <a:lnTo>
                      <a:pt x="1" y="22496"/>
                    </a:lnTo>
                    <a:lnTo>
                      <a:pt x="11612" y="17602"/>
                    </a:lnTo>
                    <a:cubicBezTo>
                      <a:pt x="11612" y="17602"/>
                      <a:pt x="13679" y="17086"/>
                      <a:pt x="13679" y="15414"/>
                    </a:cubicBezTo>
                    <a:lnTo>
                      <a:pt x="14165" y="2374"/>
                    </a:lnTo>
                    <a:cubicBezTo>
                      <a:pt x="14165" y="2374"/>
                      <a:pt x="14446" y="1"/>
                      <a:pt x="12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59"/>
              <p:cNvSpPr/>
              <p:nvPr/>
            </p:nvSpPr>
            <p:spPr>
              <a:xfrm>
                <a:off x="1522275" y="4369925"/>
                <a:ext cx="70700" cy="442025"/>
              </a:xfrm>
              <a:custGeom>
                <a:avLst/>
                <a:gdLst/>
                <a:ahLst/>
                <a:cxnLst/>
                <a:rect l="l" t="t" r="r" b="b"/>
                <a:pathLst>
                  <a:path w="2828" h="17681" extrusionOk="0">
                    <a:moveTo>
                      <a:pt x="1732" y="1"/>
                    </a:moveTo>
                    <a:cubicBezTo>
                      <a:pt x="871" y="1"/>
                      <a:pt x="1" y="529"/>
                      <a:pt x="1" y="529"/>
                    </a:cubicBezTo>
                    <a:lnTo>
                      <a:pt x="1" y="17489"/>
                    </a:lnTo>
                    <a:cubicBezTo>
                      <a:pt x="578" y="17628"/>
                      <a:pt x="1042" y="17681"/>
                      <a:pt x="1412" y="17681"/>
                    </a:cubicBezTo>
                    <a:cubicBezTo>
                      <a:pt x="2582" y="17681"/>
                      <a:pt x="2828" y="17155"/>
                      <a:pt x="2828" y="17155"/>
                    </a:cubicBezTo>
                    <a:lnTo>
                      <a:pt x="2828" y="437"/>
                    </a:lnTo>
                    <a:cubicBezTo>
                      <a:pt x="2521" y="112"/>
                      <a:pt x="2128" y="1"/>
                      <a:pt x="173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59"/>
              <p:cNvSpPr/>
              <p:nvPr/>
            </p:nvSpPr>
            <p:spPr>
              <a:xfrm>
                <a:off x="970600" y="4589050"/>
                <a:ext cx="166450" cy="167200"/>
              </a:xfrm>
              <a:custGeom>
                <a:avLst/>
                <a:gdLst/>
                <a:ahLst/>
                <a:cxnLst/>
                <a:rect l="l" t="t" r="r" b="b"/>
                <a:pathLst>
                  <a:path w="6658" h="6688" extrusionOk="0">
                    <a:moveTo>
                      <a:pt x="4742" y="1"/>
                    </a:moveTo>
                    <a:lnTo>
                      <a:pt x="2767" y="1916"/>
                    </a:lnTo>
                    <a:lnTo>
                      <a:pt x="1" y="1946"/>
                    </a:lnTo>
                    <a:lnTo>
                      <a:pt x="1916" y="3891"/>
                    </a:lnTo>
                    <a:lnTo>
                      <a:pt x="1946" y="6688"/>
                    </a:lnTo>
                    <a:lnTo>
                      <a:pt x="3891" y="4773"/>
                    </a:lnTo>
                    <a:lnTo>
                      <a:pt x="6657" y="4743"/>
                    </a:lnTo>
                    <a:lnTo>
                      <a:pt x="4742" y="2797"/>
                    </a:lnTo>
                    <a:lnTo>
                      <a:pt x="474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59"/>
              <p:cNvSpPr/>
              <p:nvPr/>
            </p:nvSpPr>
            <p:spPr>
              <a:xfrm>
                <a:off x="2054200" y="4384650"/>
                <a:ext cx="149725" cy="148950"/>
              </a:xfrm>
              <a:custGeom>
                <a:avLst/>
                <a:gdLst/>
                <a:ahLst/>
                <a:cxnLst/>
                <a:rect l="l" t="t" r="r" b="b"/>
                <a:pathLst>
                  <a:path w="5989" h="5958" extrusionOk="0">
                    <a:moveTo>
                      <a:pt x="5016" y="0"/>
                    </a:moveTo>
                    <a:lnTo>
                      <a:pt x="2736" y="1490"/>
                    </a:lnTo>
                    <a:lnTo>
                      <a:pt x="1" y="943"/>
                    </a:lnTo>
                    <a:lnTo>
                      <a:pt x="1490" y="3253"/>
                    </a:lnTo>
                    <a:lnTo>
                      <a:pt x="974" y="5958"/>
                    </a:lnTo>
                    <a:lnTo>
                      <a:pt x="3253" y="4469"/>
                    </a:lnTo>
                    <a:lnTo>
                      <a:pt x="5989" y="5016"/>
                    </a:lnTo>
                    <a:lnTo>
                      <a:pt x="5989" y="5016"/>
                    </a:lnTo>
                    <a:lnTo>
                      <a:pt x="4499" y="2706"/>
                    </a:lnTo>
                    <a:lnTo>
                      <a:pt x="50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59"/>
              <p:cNvSpPr/>
              <p:nvPr/>
            </p:nvSpPr>
            <p:spPr>
              <a:xfrm>
                <a:off x="1974425" y="4557150"/>
                <a:ext cx="196825" cy="206700"/>
              </a:xfrm>
              <a:custGeom>
                <a:avLst/>
                <a:gdLst/>
                <a:ahLst/>
                <a:cxnLst/>
                <a:rect l="l" t="t" r="r" b="b"/>
                <a:pathLst>
                  <a:path w="7873" h="8268" extrusionOk="0">
                    <a:moveTo>
                      <a:pt x="2949" y="2158"/>
                    </a:moveTo>
                    <a:cubicBezTo>
                      <a:pt x="2949" y="2158"/>
                      <a:pt x="4347" y="0"/>
                      <a:pt x="4924" y="274"/>
                    </a:cubicBezTo>
                    <a:cubicBezTo>
                      <a:pt x="5472" y="547"/>
                      <a:pt x="5593" y="2614"/>
                      <a:pt x="5593" y="2614"/>
                    </a:cubicBezTo>
                    <a:cubicBezTo>
                      <a:pt x="5593" y="2614"/>
                      <a:pt x="7873" y="3708"/>
                      <a:pt x="7782" y="4316"/>
                    </a:cubicBezTo>
                    <a:cubicBezTo>
                      <a:pt x="7660" y="4924"/>
                      <a:pt x="5654" y="5259"/>
                      <a:pt x="5654" y="5259"/>
                    </a:cubicBezTo>
                    <a:cubicBezTo>
                      <a:pt x="5654" y="5259"/>
                      <a:pt x="6110" y="7933"/>
                      <a:pt x="5563" y="8116"/>
                    </a:cubicBezTo>
                    <a:cubicBezTo>
                      <a:pt x="5016" y="8268"/>
                      <a:pt x="3344" y="6079"/>
                      <a:pt x="3344" y="6079"/>
                    </a:cubicBezTo>
                    <a:cubicBezTo>
                      <a:pt x="3344" y="6079"/>
                      <a:pt x="943" y="6961"/>
                      <a:pt x="395" y="6535"/>
                    </a:cubicBezTo>
                    <a:cubicBezTo>
                      <a:pt x="61" y="6292"/>
                      <a:pt x="1763" y="4195"/>
                      <a:pt x="1763" y="4195"/>
                    </a:cubicBezTo>
                    <a:cubicBezTo>
                      <a:pt x="1763" y="4195"/>
                      <a:pt x="0" y="2553"/>
                      <a:pt x="335" y="2067"/>
                    </a:cubicBezTo>
                    <a:cubicBezTo>
                      <a:pt x="699" y="1550"/>
                      <a:pt x="2949" y="2158"/>
                      <a:pt x="2949" y="215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59"/>
              <p:cNvSpPr/>
              <p:nvPr/>
            </p:nvSpPr>
            <p:spPr>
              <a:xfrm>
                <a:off x="886250" y="4383900"/>
                <a:ext cx="197600" cy="194550"/>
              </a:xfrm>
              <a:custGeom>
                <a:avLst/>
                <a:gdLst/>
                <a:ahLst/>
                <a:cxnLst/>
                <a:rect l="l" t="t" r="r" b="b"/>
                <a:pathLst>
                  <a:path w="7904" h="7782" extrusionOk="0">
                    <a:moveTo>
                      <a:pt x="2463" y="2553"/>
                    </a:moveTo>
                    <a:cubicBezTo>
                      <a:pt x="2463" y="2553"/>
                      <a:pt x="2736" y="0"/>
                      <a:pt x="3375" y="0"/>
                    </a:cubicBezTo>
                    <a:cubicBezTo>
                      <a:pt x="4013" y="0"/>
                      <a:pt x="5046" y="1793"/>
                      <a:pt x="5046" y="1793"/>
                    </a:cubicBezTo>
                    <a:cubicBezTo>
                      <a:pt x="5046" y="1793"/>
                      <a:pt x="7569" y="1763"/>
                      <a:pt x="7752" y="2340"/>
                    </a:cubicBezTo>
                    <a:cubicBezTo>
                      <a:pt x="7904" y="2918"/>
                      <a:pt x="6262" y="4134"/>
                      <a:pt x="6262" y="4134"/>
                    </a:cubicBezTo>
                    <a:cubicBezTo>
                      <a:pt x="6262" y="4134"/>
                      <a:pt x="7873" y="6353"/>
                      <a:pt x="7478" y="6748"/>
                    </a:cubicBezTo>
                    <a:cubicBezTo>
                      <a:pt x="7052" y="7143"/>
                      <a:pt x="4560" y="5897"/>
                      <a:pt x="4560" y="5897"/>
                    </a:cubicBezTo>
                    <a:cubicBezTo>
                      <a:pt x="4560" y="5897"/>
                      <a:pt x="2797" y="7781"/>
                      <a:pt x="2128" y="7629"/>
                    </a:cubicBezTo>
                    <a:cubicBezTo>
                      <a:pt x="1733" y="7538"/>
                      <a:pt x="2311" y="4924"/>
                      <a:pt x="2311" y="4924"/>
                    </a:cubicBezTo>
                    <a:cubicBezTo>
                      <a:pt x="2311" y="4924"/>
                      <a:pt x="1" y="4255"/>
                      <a:pt x="92" y="3648"/>
                    </a:cubicBezTo>
                    <a:cubicBezTo>
                      <a:pt x="183" y="3040"/>
                      <a:pt x="2463" y="2553"/>
                      <a:pt x="2463" y="255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59"/>
              <p:cNvSpPr/>
              <p:nvPr/>
            </p:nvSpPr>
            <p:spPr>
              <a:xfrm>
                <a:off x="2215300" y="4552025"/>
                <a:ext cx="82850" cy="73875"/>
              </a:xfrm>
              <a:custGeom>
                <a:avLst/>
                <a:gdLst/>
                <a:ahLst/>
                <a:cxnLst/>
                <a:rect l="l" t="t" r="r" b="b"/>
                <a:pathLst>
                  <a:path w="3314" h="2955" extrusionOk="0">
                    <a:moveTo>
                      <a:pt x="1656" y="1"/>
                    </a:moveTo>
                    <a:cubicBezTo>
                      <a:pt x="1347" y="1"/>
                      <a:pt x="1034" y="98"/>
                      <a:pt x="761" y="296"/>
                    </a:cubicBezTo>
                    <a:cubicBezTo>
                      <a:pt x="122" y="783"/>
                      <a:pt x="1" y="1695"/>
                      <a:pt x="487" y="2363"/>
                    </a:cubicBezTo>
                    <a:cubicBezTo>
                      <a:pt x="779" y="2746"/>
                      <a:pt x="1224" y="2954"/>
                      <a:pt x="1671" y="2954"/>
                    </a:cubicBezTo>
                    <a:cubicBezTo>
                      <a:pt x="1969" y="2954"/>
                      <a:pt x="2268" y="2862"/>
                      <a:pt x="2524" y="2667"/>
                    </a:cubicBezTo>
                    <a:cubicBezTo>
                      <a:pt x="3192" y="2181"/>
                      <a:pt x="3314" y="1239"/>
                      <a:pt x="2828" y="600"/>
                    </a:cubicBezTo>
                    <a:cubicBezTo>
                      <a:pt x="2540" y="205"/>
                      <a:pt x="2103" y="1"/>
                      <a:pt x="165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59"/>
              <p:cNvSpPr/>
              <p:nvPr/>
            </p:nvSpPr>
            <p:spPr>
              <a:xfrm>
                <a:off x="853575" y="4597125"/>
                <a:ext cx="50950" cy="46200"/>
              </a:xfrm>
              <a:custGeom>
                <a:avLst/>
                <a:gdLst/>
                <a:ahLst/>
                <a:cxnLst/>
                <a:rect l="l" t="t" r="r" b="b"/>
                <a:pathLst>
                  <a:path w="2038" h="1848" extrusionOk="0">
                    <a:moveTo>
                      <a:pt x="1004" y="1"/>
                    </a:moveTo>
                    <a:cubicBezTo>
                      <a:pt x="913" y="1"/>
                      <a:pt x="821" y="14"/>
                      <a:pt x="730" y="43"/>
                    </a:cubicBezTo>
                    <a:cubicBezTo>
                      <a:pt x="244" y="225"/>
                      <a:pt x="1" y="742"/>
                      <a:pt x="153" y="1198"/>
                    </a:cubicBezTo>
                    <a:cubicBezTo>
                      <a:pt x="276" y="1593"/>
                      <a:pt x="641" y="1848"/>
                      <a:pt x="1034" y="1848"/>
                    </a:cubicBezTo>
                    <a:cubicBezTo>
                      <a:pt x="1124" y="1848"/>
                      <a:pt x="1217" y="1834"/>
                      <a:pt x="1308" y="1806"/>
                    </a:cubicBezTo>
                    <a:cubicBezTo>
                      <a:pt x="1794" y="1654"/>
                      <a:pt x="2037" y="1106"/>
                      <a:pt x="1885" y="650"/>
                    </a:cubicBezTo>
                    <a:cubicBezTo>
                      <a:pt x="1762" y="255"/>
                      <a:pt x="1397" y="1"/>
                      <a:pt x="100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43" name="Google Shape;1143;p59"/>
            <p:cNvSpPr/>
            <p:nvPr/>
          </p:nvSpPr>
          <p:spPr>
            <a:xfrm>
              <a:off x="5648175" y="3471350"/>
              <a:ext cx="387737" cy="468725"/>
            </a:xfrm>
            <a:custGeom>
              <a:avLst/>
              <a:gdLst/>
              <a:ahLst/>
              <a:cxnLst/>
              <a:rect l="l" t="t" r="r" b="b"/>
              <a:pathLst>
                <a:path w="19828" h="18749" extrusionOk="0">
                  <a:moveTo>
                    <a:pt x="196" y="7755"/>
                  </a:moveTo>
                  <a:lnTo>
                    <a:pt x="0" y="18749"/>
                  </a:lnTo>
                  <a:lnTo>
                    <a:pt x="19435" y="10994"/>
                  </a:lnTo>
                  <a:lnTo>
                    <a:pt x="198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144" name="Google Shape;1144;p59"/>
          <p:cNvSpPr/>
          <p:nvPr/>
        </p:nvSpPr>
        <p:spPr>
          <a:xfrm>
            <a:off x="3274125" y="144475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5" name="Google Shape;1145;p59"/>
          <p:cNvSpPr/>
          <p:nvPr/>
        </p:nvSpPr>
        <p:spPr>
          <a:xfrm>
            <a:off x="-261000" y="414250"/>
            <a:ext cx="1434192" cy="1144792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6" name="Google Shape;1146;p59"/>
          <p:cNvSpPr/>
          <p:nvPr/>
        </p:nvSpPr>
        <p:spPr>
          <a:xfrm>
            <a:off x="2005423" y="1079001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7" name="Google Shape;1147;p59"/>
          <p:cNvGrpSpPr/>
          <p:nvPr/>
        </p:nvGrpSpPr>
        <p:grpSpPr>
          <a:xfrm flipH="1">
            <a:off x="928195" y="779001"/>
            <a:ext cx="1924765" cy="3820236"/>
            <a:chOff x="883650" y="516312"/>
            <a:chExt cx="2071199" cy="4110875"/>
          </a:xfrm>
        </p:grpSpPr>
        <p:sp>
          <p:nvSpPr>
            <p:cNvPr id="1148" name="Google Shape;1148;p59"/>
            <p:cNvSpPr/>
            <p:nvPr/>
          </p:nvSpPr>
          <p:spPr>
            <a:xfrm>
              <a:off x="1722972" y="2327354"/>
              <a:ext cx="1127353" cy="1147049"/>
            </a:xfrm>
            <a:custGeom>
              <a:avLst/>
              <a:gdLst/>
              <a:ahLst/>
              <a:cxnLst/>
              <a:rect l="l" t="t" r="r" b="b"/>
              <a:pathLst>
                <a:path w="11562" h="11764" extrusionOk="0">
                  <a:moveTo>
                    <a:pt x="6645" y="0"/>
                  </a:moveTo>
                  <a:lnTo>
                    <a:pt x="6657" y="12"/>
                  </a:lnTo>
                  <a:lnTo>
                    <a:pt x="6323" y="12"/>
                  </a:lnTo>
                  <a:cubicBezTo>
                    <a:pt x="6014" y="24"/>
                    <a:pt x="5704" y="60"/>
                    <a:pt x="5395" y="107"/>
                  </a:cubicBezTo>
                  <a:cubicBezTo>
                    <a:pt x="4787" y="226"/>
                    <a:pt x="4216" y="429"/>
                    <a:pt x="3668" y="714"/>
                  </a:cubicBezTo>
                  <a:cubicBezTo>
                    <a:pt x="3120" y="1012"/>
                    <a:pt x="2608" y="1369"/>
                    <a:pt x="2144" y="1798"/>
                  </a:cubicBezTo>
                  <a:cubicBezTo>
                    <a:pt x="1692" y="2215"/>
                    <a:pt x="1287" y="2691"/>
                    <a:pt x="953" y="3215"/>
                  </a:cubicBezTo>
                  <a:cubicBezTo>
                    <a:pt x="632" y="3739"/>
                    <a:pt x="382" y="4298"/>
                    <a:pt x="239" y="4894"/>
                  </a:cubicBezTo>
                  <a:cubicBezTo>
                    <a:pt x="1" y="5786"/>
                    <a:pt x="37" y="6727"/>
                    <a:pt x="334" y="7596"/>
                  </a:cubicBezTo>
                  <a:cubicBezTo>
                    <a:pt x="453" y="7906"/>
                    <a:pt x="584" y="8215"/>
                    <a:pt x="763" y="8501"/>
                  </a:cubicBezTo>
                  <a:cubicBezTo>
                    <a:pt x="930" y="8799"/>
                    <a:pt x="1132" y="9085"/>
                    <a:pt x="1358" y="9346"/>
                  </a:cubicBezTo>
                  <a:cubicBezTo>
                    <a:pt x="2037" y="10156"/>
                    <a:pt x="2894" y="10811"/>
                    <a:pt x="3859" y="11240"/>
                  </a:cubicBezTo>
                  <a:cubicBezTo>
                    <a:pt x="4168" y="11382"/>
                    <a:pt x="4502" y="11501"/>
                    <a:pt x="4835" y="11585"/>
                  </a:cubicBezTo>
                  <a:cubicBezTo>
                    <a:pt x="5168" y="11668"/>
                    <a:pt x="5525" y="11728"/>
                    <a:pt x="5871" y="11752"/>
                  </a:cubicBezTo>
                  <a:cubicBezTo>
                    <a:pt x="6002" y="11752"/>
                    <a:pt x="6133" y="11763"/>
                    <a:pt x="6252" y="11763"/>
                  </a:cubicBezTo>
                  <a:cubicBezTo>
                    <a:pt x="6490" y="11763"/>
                    <a:pt x="6728" y="11752"/>
                    <a:pt x="6966" y="11728"/>
                  </a:cubicBezTo>
                  <a:cubicBezTo>
                    <a:pt x="7323" y="11680"/>
                    <a:pt x="7692" y="11621"/>
                    <a:pt x="8050" y="11525"/>
                  </a:cubicBezTo>
                  <a:cubicBezTo>
                    <a:pt x="8395" y="11418"/>
                    <a:pt x="8740" y="11299"/>
                    <a:pt x="9074" y="11144"/>
                  </a:cubicBezTo>
                  <a:cubicBezTo>
                    <a:pt x="9383" y="11001"/>
                    <a:pt x="9681" y="10835"/>
                    <a:pt x="9967" y="10644"/>
                  </a:cubicBezTo>
                  <a:cubicBezTo>
                    <a:pt x="10193" y="10489"/>
                    <a:pt x="10395" y="10299"/>
                    <a:pt x="10574" y="10097"/>
                  </a:cubicBezTo>
                  <a:cubicBezTo>
                    <a:pt x="10740" y="9894"/>
                    <a:pt x="10895" y="9680"/>
                    <a:pt x="11014" y="9454"/>
                  </a:cubicBezTo>
                  <a:cubicBezTo>
                    <a:pt x="11264" y="8977"/>
                    <a:pt x="11419" y="8453"/>
                    <a:pt x="11479" y="7918"/>
                  </a:cubicBezTo>
                  <a:cubicBezTo>
                    <a:pt x="11550" y="7370"/>
                    <a:pt x="11562" y="6799"/>
                    <a:pt x="11502" y="6239"/>
                  </a:cubicBezTo>
                  <a:cubicBezTo>
                    <a:pt x="11443" y="5667"/>
                    <a:pt x="11360" y="5096"/>
                    <a:pt x="11229" y="4524"/>
                  </a:cubicBezTo>
                  <a:cubicBezTo>
                    <a:pt x="11110" y="4036"/>
                    <a:pt x="10979" y="3524"/>
                    <a:pt x="10800" y="2965"/>
                  </a:cubicBezTo>
                  <a:cubicBezTo>
                    <a:pt x="10740" y="2786"/>
                    <a:pt x="10681" y="2608"/>
                    <a:pt x="10621" y="2417"/>
                  </a:cubicBezTo>
                  <a:cubicBezTo>
                    <a:pt x="10609" y="2381"/>
                    <a:pt x="10574" y="2346"/>
                    <a:pt x="10526" y="2346"/>
                  </a:cubicBezTo>
                  <a:lnTo>
                    <a:pt x="10514" y="2346"/>
                  </a:lnTo>
                  <a:cubicBezTo>
                    <a:pt x="10478" y="2250"/>
                    <a:pt x="10431" y="2143"/>
                    <a:pt x="10383" y="2048"/>
                  </a:cubicBezTo>
                  <a:cubicBezTo>
                    <a:pt x="10252" y="1798"/>
                    <a:pt x="10097" y="1572"/>
                    <a:pt x="9931" y="1357"/>
                  </a:cubicBezTo>
                  <a:cubicBezTo>
                    <a:pt x="9621" y="964"/>
                    <a:pt x="9216" y="643"/>
                    <a:pt x="8764" y="429"/>
                  </a:cubicBezTo>
                  <a:cubicBezTo>
                    <a:pt x="8276" y="202"/>
                    <a:pt x="7752" y="71"/>
                    <a:pt x="7216" y="24"/>
                  </a:cubicBezTo>
                  <a:cubicBezTo>
                    <a:pt x="7038" y="12"/>
                    <a:pt x="6847" y="0"/>
                    <a:pt x="66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59"/>
            <p:cNvSpPr/>
            <p:nvPr/>
          </p:nvSpPr>
          <p:spPr>
            <a:xfrm>
              <a:off x="1721677" y="2341194"/>
              <a:ext cx="1010152" cy="1147049"/>
            </a:xfrm>
            <a:custGeom>
              <a:avLst/>
              <a:gdLst/>
              <a:ahLst/>
              <a:cxnLst/>
              <a:rect l="l" t="t" r="r" b="b"/>
              <a:pathLst>
                <a:path w="10360" h="11764" extrusionOk="0">
                  <a:moveTo>
                    <a:pt x="6597" y="0"/>
                  </a:moveTo>
                  <a:cubicBezTo>
                    <a:pt x="6490" y="0"/>
                    <a:pt x="6382" y="0"/>
                    <a:pt x="6263" y="12"/>
                  </a:cubicBezTo>
                  <a:lnTo>
                    <a:pt x="6275" y="12"/>
                  </a:lnTo>
                  <a:cubicBezTo>
                    <a:pt x="5966" y="24"/>
                    <a:pt x="5656" y="60"/>
                    <a:pt x="5347" y="107"/>
                  </a:cubicBezTo>
                  <a:cubicBezTo>
                    <a:pt x="4739" y="226"/>
                    <a:pt x="4168" y="429"/>
                    <a:pt x="3620" y="714"/>
                  </a:cubicBezTo>
                  <a:cubicBezTo>
                    <a:pt x="3072" y="1012"/>
                    <a:pt x="2560" y="1369"/>
                    <a:pt x="2096" y="1798"/>
                  </a:cubicBezTo>
                  <a:cubicBezTo>
                    <a:pt x="1632" y="2215"/>
                    <a:pt x="1239" y="2691"/>
                    <a:pt x="905" y="3227"/>
                  </a:cubicBezTo>
                  <a:cubicBezTo>
                    <a:pt x="584" y="3739"/>
                    <a:pt x="334" y="4298"/>
                    <a:pt x="191" y="4894"/>
                  </a:cubicBezTo>
                  <a:cubicBezTo>
                    <a:pt x="36" y="5477"/>
                    <a:pt x="1" y="6084"/>
                    <a:pt x="72" y="6691"/>
                  </a:cubicBezTo>
                  <a:cubicBezTo>
                    <a:pt x="120" y="7001"/>
                    <a:pt x="191" y="7299"/>
                    <a:pt x="286" y="7596"/>
                  </a:cubicBezTo>
                  <a:cubicBezTo>
                    <a:pt x="394" y="7918"/>
                    <a:pt x="536" y="8215"/>
                    <a:pt x="703" y="8501"/>
                  </a:cubicBezTo>
                  <a:cubicBezTo>
                    <a:pt x="882" y="8799"/>
                    <a:pt x="1084" y="9085"/>
                    <a:pt x="1298" y="9358"/>
                  </a:cubicBezTo>
                  <a:cubicBezTo>
                    <a:pt x="1525" y="9620"/>
                    <a:pt x="1775" y="9870"/>
                    <a:pt x="2037" y="10108"/>
                  </a:cubicBezTo>
                  <a:cubicBezTo>
                    <a:pt x="2560" y="10573"/>
                    <a:pt x="3168" y="10954"/>
                    <a:pt x="3811" y="11251"/>
                  </a:cubicBezTo>
                  <a:cubicBezTo>
                    <a:pt x="4120" y="11382"/>
                    <a:pt x="4454" y="11501"/>
                    <a:pt x="4787" y="11585"/>
                  </a:cubicBezTo>
                  <a:cubicBezTo>
                    <a:pt x="5120" y="11680"/>
                    <a:pt x="5477" y="11728"/>
                    <a:pt x="5823" y="11752"/>
                  </a:cubicBezTo>
                  <a:cubicBezTo>
                    <a:pt x="5954" y="11763"/>
                    <a:pt x="6085" y="11763"/>
                    <a:pt x="6204" y="11763"/>
                  </a:cubicBezTo>
                  <a:cubicBezTo>
                    <a:pt x="6442" y="11763"/>
                    <a:pt x="6680" y="11752"/>
                    <a:pt x="6906" y="11728"/>
                  </a:cubicBezTo>
                  <a:cubicBezTo>
                    <a:pt x="7275" y="11692"/>
                    <a:pt x="7644" y="11621"/>
                    <a:pt x="7990" y="11525"/>
                  </a:cubicBezTo>
                  <a:cubicBezTo>
                    <a:pt x="8347" y="11430"/>
                    <a:pt x="8692" y="11299"/>
                    <a:pt x="9026" y="11156"/>
                  </a:cubicBezTo>
                  <a:cubicBezTo>
                    <a:pt x="9335" y="11013"/>
                    <a:pt x="9633" y="10847"/>
                    <a:pt x="9919" y="10644"/>
                  </a:cubicBezTo>
                  <a:cubicBezTo>
                    <a:pt x="10073" y="10537"/>
                    <a:pt x="10228" y="10406"/>
                    <a:pt x="10359" y="10275"/>
                  </a:cubicBezTo>
                  <a:cubicBezTo>
                    <a:pt x="10288" y="10263"/>
                    <a:pt x="10216" y="10239"/>
                    <a:pt x="10145" y="10228"/>
                  </a:cubicBezTo>
                  <a:cubicBezTo>
                    <a:pt x="10014" y="10180"/>
                    <a:pt x="9883" y="10132"/>
                    <a:pt x="9752" y="10061"/>
                  </a:cubicBezTo>
                  <a:cubicBezTo>
                    <a:pt x="9466" y="9894"/>
                    <a:pt x="9216" y="9692"/>
                    <a:pt x="8990" y="9442"/>
                  </a:cubicBezTo>
                  <a:cubicBezTo>
                    <a:pt x="8752" y="9156"/>
                    <a:pt x="8537" y="8846"/>
                    <a:pt x="8359" y="8513"/>
                  </a:cubicBezTo>
                  <a:cubicBezTo>
                    <a:pt x="8156" y="8132"/>
                    <a:pt x="7978" y="7727"/>
                    <a:pt x="7823" y="7322"/>
                  </a:cubicBezTo>
                  <a:cubicBezTo>
                    <a:pt x="7668" y="6870"/>
                    <a:pt x="7525" y="6418"/>
                    <a:pt x="7406" y="5953"/>
                  </a:cubicBezTo>
                  <a:cubicBezTo>
                    <a:pt x="7275" y="5453"/>
                    <a:pt x="7168" y="4953"/>
                    <a:pt x="7085" y="4441"/>
                  </a:cubicBezTo>
                  <a:cubicBezTo>
                    <a:pt x="6990" y="3917"/>
                    <a:pt x="6906" y="3393"/>
                    <a:pt x="6847" y="2881"/>
                  </a:cubicBezTo>
                  <a:cubicBezTo>
                    <a:pt x="6787" y="2357"/>
                    <a:pt x="6740" y="1822"/>
                    <a:pt x="6704" y="1298"/>
                  </a:cubicBezTo>
                  <a:cubicBezTo>
                    <a:pt x="6668" y="869"/>
                    <a:pt x="6644" y="441"/>
                    <a:pt x="6632" y="0"/>
                  </a:cubicBezTo>
                  <a:close/>
                </a:path>
              </a:pathLst>
            </a:custGeom>
            <a:solidFill>
              <a:srgbClr val="EFA0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59"/>
            <p:cNvSpPr/>
            <p:nvPr/>
          </p:nvSpPr>
          <p:spPr>
            <a:xfrm>
              <a:off x="2448465" y="2947326"/>
              <a:ext cx="32664" cy="62988"/>
            </a:xfrm>
            <a:custGeom>
              <a:avLst/>
              <a:gdLst/>
              <a:ahLst/>
              <a:cxnLst/>
              <a:rect l="l" t="t" r="r" b="b"/>
              <a:pathLst>
                <a:path w="335" h="646" extrusionOk="0">
                  <a:moveTo>
                    <a:pt x="84" y="1"/>
                  </a:moveTo>
                  <a:cubicBezTo>
                    <a:pt x="36" y="13"/>
                    <a:pt x="1" y="60"/>
                    <a:pt x="13" y="120"/>
                  </a:cubicBezTo>
                  <a:cubicBezTo>
                    <a:pt x="48" y="263"/>
                    <a:pt x="84" y="417"/>
                    <a:pt x="132" y="560"/>
                  </a:cubicBezTo>
                  <a:cubicBezTo>
                    <a:pt x="142" y="612"/>
                    <a:pt x="180" y="646"/>
                    <a:pt x="220" y="646"/>
                  </a:cubicBezTo>
                  <a:cubicBezTo>
                    <a:pt x="227" y="646"/>
                    <a:pt x="233" y="645"/>
                    <a:pt x="239" y="644"/>
                  </a:cubicBezTo>
                  <a:cubicBezTo>
                    <a:pt x="298" y="632"/>
                    <a:pt x="334" y="572"/>
                    <a:pt x="322" y="525"/>
                  </a:cubicBezTo>
                  <a:cubicBezTo>
                    <a:pt x="275" y="382"/>
                    <a:pt x="239" y="227"/>
                    <a:pt x="203" y="84"/>
                  </a:cubicBezTo>
                  <a:cubicBezTo>
                    <a:pt x="191" y="36"/>
                    <a:pt x="156" y="1"/>
                    <a:pt x="108" y="1"/>
                  </a:cubicBezTo>
                  <a:close/>
                </a:path>
              </a:pathLst>
            </a:custGeom>
            <a:solidFill>
              <a:srgbClr val="DA82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59"/>
            <p:cNvSpPr/>
            <p:nvPr/>
          </p:nvSpPr>
          <p:spPr>
            <a:xfrm>
              <a:off x="2477522" y="3056433"/>
              <a:ext cx="37247" cy="68351"/>
            </a:xfrm>
            <a:custGeom>
              <a:avLst/>
              <a:gdLst/>
              <a:ahLst/>
              <a:cxnLst/>
              <a:rect l="l" t="t" r="r" b="b"/>
              <a:pathLst>
                <a:path w="382" h="701" extrusionOk="0">
                  <a:moveTo>
                    <a:pt x="96" y="1"/>
                  </a:moveTo>
                  <a:cubicBezTo>
                    <a:pt x="36" y="1"/>
                    <a:pt x="0" y="60"/>
                    <a:pt x="12" y="108"/>
                  </a:cubicBezTo>
                  <a:cubicBezTo>
                    <a:pt x="60" y="287"/>
                    <a:pt x="119" y="465"/>
                    <a:pt x="191" y="644"/>
                  </a:cubicBezTo>
                  <a:cubicBezTo>
                    <a:pt x="203" y="668"/>
                    <a:pt x="215" y="679"/>
                    <a:pt x="239" y="691"/>
                  </a:cubicBezTo>
                  <a:cubicBezTo>
                    <a:pt x="250" y="697"/>
                    <a:pt x="265" y="700"/>
                    <a:pt x="280" y="700"/>
                  </a:cubicBezTo>
                  <a:cubicBezTo>
                    <a:pt x="295" y="700"/>
                    <a:pt x="310" y="697"/>
                    <a:pt x="322" y="691"/>
                  </a:cubicBezTo>
                  <a:cubicBezTo>
                    <a:pt x="346" y="679"/>
                    <a:pt x="358" y="668"/>
                    <a:pt x="369" y="644"/>
                  </a:cubicBezTo>
                  <a:cubicBezTo>
                    <a:pt x="381" y="608"/>
                    <a:pt x="381" y="584"/>
                    <a:pt x="369" y="560"/>
                  </a:cubicBezTo>
                  <a:cubicBezTo>
                    <a:pt x="358" y="525"/>
                    <a:pt x="346" y="489"/>
                    <a:pt x="334" y="453"/>
                  </a:cubicBezTo>
                  <a:cubicBezTo>
                    <a:pt x="322" y="441"/>
                    <a:pt x="322" y="441"/>
                    <a:pt x="334" y="441"/>
                  </a:cubicBezTo>
                  <a:cubicBezTo>
                    <a:pt x="286" y="322"/>
                    <a:pt x="250" y="203"/>
                    <a:pt x="215" y="84"/>
                  </a:cubicBezTo>
                  <a:cubicBezTo>
                    <a:pt x="203" y="37"/>
                    <a:pt x="167" y="1"/>
                    <a:pt x="119" y="1"/>
                  </a:cubicBezTo>
                  <a:close/>
                </a:path>
              </a:pathLst>
            </a:custGeom>
            <a:solidFill>
              <a:srgbClr val="DA82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59"/>
            <p:cNvSpPr/>
            <p:nvPr/>
          </p:nvSpPr>
          <p:spPr>
            <a:xfrm>
              <a:off x="2526274" y="3173731"/>
              <a:ext cx="38417" cy="50020"/>
            </a:xfrm>
            <a:custGeom>
              <a:avLst/>
              <a:gdLst/>
              <a:ahLst/>
              <a:cxnLst/>
              <a:rect l="l" t="t" r="r" b="b"/>
              <a:pathLst>
                <a:path w="394" h="513" extrusionOk="0">
                  <a:moveTo>
                    <a:pt x="108" y="0"/>
                  </a:moveTo>
                  <a:cubicBezTo>
                    <a:pt x="96" y="0"/>
                    <a:pt x="84" y="12"/>
                    <a:pt x="72" y="12"/>
                  </a:cubicBezTo>
                  <a:cubicBezTo>
                    <a:pt x="24" y="36"/>
                    <a:pt x="0" y="96"/>
                    <a:pt x="24" y="143"/>
                  </a:cubicBezTo>
                  <a:cubicBezTo>
                    <a:pt x="84" y="262"/>
                    <a:pt x="143" y="369"/>
                    <a:pt x="215" y="477"/>
                  </a:cubicBezTo>
                  <a:cubicBezTo>
                    <a:pt x="239" y="489"/>
                    <a:pt x="262" y="500"/>
                    <a:pt x="286" y="512"/>
                  </a:cubicBezTo>
                  <a:cubicBezTo>
                    <a:pt x="310" y="512"/>
                    <a:pt x="334" y="500"/>
                    <a:pt x="358" y="489"/>
                  </a:cubicBezTo>
                  <a:cubicBezTo>
                    <a:pt x="370" y="465"/>
                    <a:pt x="381" y="441"/>
                    <a:pt x="393" y="417"/>
                  </a:cubicBezTo>
                  <a:cubicBezTo>
                    <a:pt x="393" y="393"/>
                    <a:pt x="381" y="369"/>
                    <a:pt x="358" y="346"/>
                  </a:cubicBezTo>
                  <a:lnTo>
                    <a:pt x="346" y="322"/>
                  </a:lnTo>
                  <a:cubicBezTo>
                    <a:pt x="286" y="238"/>
                    <a:pt x="239" y="143"/>
                    <a:pt x="203" y="60"/>
                  </a:cubicBezTo>
                  <a:cubicBezTo>
                    <a:pt x="179" y="24"/>
                    <a:pt x="143" y="0"/>
                    <a:pt x="108" y="0"/>
                  </a:cubicBezTo>
                  <a:close/>
                </a:path>
              </a:pathLst>
            </a:custGeom>
            <a:solidFill>
              <a:srgbClr val="DA82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59"/>
            <p:cNvSpPr/>
            <p:nvPr/>
          </p:nvSpPr>
          <p:spPr>
            <a:xfrm>
              <a:off x="2580877" y="3249199"/>
              <a:ext cx="44170" cy="40757"/>
            </a:xfrm>
            <a:custGeom>
              <a:avLst/>
              <a:gdLst/>
              <a:ahLst/>
              <a:cxnLst/>
              <a:rect l="l" t="t" r="r" b="b"/>
              <a:pathLst>
                <a:path w="453" h="418" extrusionOk="0">
                  <a:moveTo>
                    <a:pt x="107" y="0"/>
                  </a:moveTo>
                  <a:cubicBezTo>
                    <a:pt x="83" y="0"/>
                    <a:pt x="60" y="12"/>
                    <a:pt x="36" y="24"/>
                  </a:cubicBezTo>
                  <a:cubicBezTo>
                    <a:pt x="12" y="36"/>
                    <a:pt x="0" y="60"/>
                    <a:pt x="0" y="84"/>
                  </a:cubicBezTo>
                  <a:cubicBezTo>
                    <a:pt x="0" y="119"/>
                    <a:pt x="12" y="143"/>
                    <a:pt x="24" y="155"/>
                  </a:cubicBezTo>
                  <a:cubicBezTo>
                    <a:pt x="95" y="250"/>
                    <a:pt x="191" y="334"/>
                    <a:pt x="286" y="405"/>
                  </a:cubicBezTo>
                  <a:cubicBezTo>
                    <a:pt x="303" y="414"/>
                    <a:pt x="321" y="417"/>
                    <a:pt x="339" y="417"/>
                  </a:cubicBezTo>
                  <a:cubicBezTo>
                    <a:pt x="373" y="417"/>
                    <a:pt x="406" y="404"/>
                    <a:pt x="429" y="381"/>
                  </a:cubicBezTo>
                  <a:cubicBezTo>
                    <a:pt x="452" y="334"/>
                    <a:pt x="441" y="274"/>
                    <a:pt x="393" y="238"/>
                  </a:cubicBezTo>
                  <a:cubicBezTo>
                    <a:pt x="357" y="215"/>
                    <a:pt x="322" y="191"/>
                    <a:pt x="298" y="167"/>
                  </a:cubicBezTo>
                  <a:cubicBezTo>
                    <a:pt x="250" y="119"/>
                    <a:pt x="214" y="72"/>
                    <a:pt x="179" y="36"/>
                  </a:cubicBezTo>
                  <a:cubicBezTo>
                    <a:pt x="155" y="12"/>
                    <a:pt x="131" y="0"/>
                    <a:pt x="107" y="0"/>
                  </a:cubicBezTo>
                  <a:close/>
                </a:path>
              </a:pathLst>
            </a:custGeom>
            <a:solidFill>
              <a:srgbClr val="DA82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59"/>
            <p:cNvSpPr/>
            <p:nvPr/>
          </p:nvSpPr>
          <p:spPr>
            <a:xfrm>
              <a:off x="2646985" y="3300291"/>
              <a:ext cx="58405" cy="38124"/>
            </a:xfrm>
            <a:custGeom>
              <a:avLst/>
              <a:gdLst/>
              <a:ahLst/>
              <a:cxnLst/>
              <a:rect l="l" t="t" r="r" b="b"/>
              <a:pathLst>
                <a:path w="599" h="391" extrusionOk="0">
                  <a:moveTo>
                    <a:pt x="108" y="0"/>
                  </a:moveTo>
                  <a:cubicBezTo>
                    <a:pt x="84" y="0"/>
                    <a:pt x="48" y="12"/>
                    <a:pt x="25" y="36"/>
                  </a:cubicBezTo>
                  <a:cubicBezTo>
                    <a:pt x="1" y="83"/>
                    <a:pt x="13" y="143"/>
                    <a:pt x="60" y="179"/>
                  </a:cubicBezTo>
                  <a:cubicBezTo>
                    <a:pt x="167" y="250"/>
                    <a:pt x="275" y="310"/>
                    <a:pt x="394" y="369"/>
                  </a:cubicBezTo>
                  <a:cubicBezTo>
                    <a:pt x="413" y="384"/>
                    <a:pt x="433" y="391"/>
                    <a:pt x="452" y="391"/>
                  </a:cubicBezTo>
                  <a:cubicBezTo>
                    <a:pt x="536" y="391"/>
                    <a:pt x="598" y="261"/>
                    <a:pt x="501" y="203"/>
                  </a:cubicBezTo>
                  <a:cubicBezTo>
                    <a:pt x="382" y="143"/>
                    <a:pt x="275" y="83"/>
                    <a:pt x="167" y="12"/>
                  </a:cubicBezTo>
                  <a:cubicBezTo>
                    <a:pt x="144" y="0"/>
                    <a:pt x="132" y="0"/>
                    <a:pt x="108" y="0"/>
                  </a:cubicBezTo>
                  <a:close/>
                </a:path>
              </a:pathLst>
            </a:custGeom>
            <a:solidFill>
              <a:srgbClr val="DA82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59"/>
            <p:cNvSpPr/>
            <p:nvPr/>
          </p:nvSpPr>
          <p:spPr>
            <a:xfrm>
              <a:off x="1346896" y="1881565"/>
              <a:ext cx="1464038" cy="823137"/>
            </a:xfrm>
            <a:custGeom>
              <a:avLst/>
              <a:gdLst/>
              <a:ahLst/>
              <a:cxnLst/>
              <a:rect l="l" t="t" r="r" b="b"/>
              <a:pathLst>
                <a:path w="15015" h="8442" extrusionOk="0">
                  <a:moveTo>
                    <a:pt x="8263" y="0"/>
                  </a:moveTo>
                  <a:cubicBezTo>
                    <a:pt x="8264" y="0"/>
                    <a:pt x="8264" y="0"/>
                    <a:pt x="8265" y="0"/>
                  </a:cubicBezTo>
                  <a:lnTo>
                    <a:pt x="8265" y="0"/>
                  </a:lnTo>
                  <a:cubicBezTo>
                    <a:pt x="8268" y="0"/>
                    <a:pt x="8272" y="0"/>
                    <a:pt x="8275" y="0"/>
                  </a:cubicBezTo>
                  <a:close/>
                  <a:moveTo>
                    <a:pt x="8265" y="0"/>
                  </a:moveTo>
                  <a:lnTo>
                    <a:pt x="8265" y="0"/>
                  </a:lnTo>
                  <a:cubicBezTo>
                    <a:pt x="8113" y="0"/>
                    <a:pt x="7950" y="0"/>
                    <a:pt x="7787" y="12"/>
                  </a:cubicBezTo>
                  <a:cubicBezTo>
                    <a:pt x="7025" y="60"/>
                    <a:pt x="6263" y="143"/>
                    <a:pt x="5501" y="274"/>
                  </a:cubicBezTo>
                  <a:cubicBezTo>
                    <a:pt x="4775" y="393"/>
                    <a:pt x="4168" y="512"/>
                    <a:pt x="3572" y="667"/>
                  </a:cubicBezTo>
                  <a:cubicBezTo>
                    <a:pt x="2965" y="810"/>
                    <a:pt x="2394" y="1024"/>
                    <a:pt x="1846" y="1322"/>
                  </a:cubicBezTo>
                  <a:cubicBezTo>
                    <a:pt x="1596" y="1453"/>
                    <a:pt x="1358" y="1619"/>
                    <a:pt x="1143" y="1798"/>
                  </a:cubicBezTo>
                  <a:cubicBezTo>
                    <a:pt x="929" y="1988"/>
                    <a:pt x="739" y="2191"/>
                    <a:pt x="584" y="2429"/>
                  </a:cubicBezTo>
                  <a:cubicBezTo>
                    <a:pt x="417" y="2667"/>
                    <a:pt x="286" y="2929"/>
                    <a:pt x="191" y="3215"/>
                  </a:cubicBezTo>
                  <a:cubicBezTo>
                    <a:pt x="84" y="3524"/>
                    <a:pt x="24" y="3846"/>
                    <a:pt x="0" y="4179"/>
                  </a:cubicBezTo>
                  <a:cubicBezTo>
                    <a:pt x="0" y="4358"/>
                    <a:pt x="0" y="4548"/>
                    <a:pt x="0" y="4739"/>
                  </a:cubicBezTo>
                  <a:cubicBezTo>
                    <a:pt x="12" y="4786"/>
                    <a:pt x="48" y="4834"/>
                    <a:pt x="108" y="4834"/>
                  </a:cubicBezTo>
                  <a:cubicBezTo>
                    <a:pt x="131" y="4834"/>
                    <a:pt x="155" y="4822"/>
                    <a:pt x="179" y="4798"/>
                  </a:cubicBezTo>
                  <a:cubicBezTo>
                    <a:pt x="191" y="4786"/>
                    <a:pt x="203" y="4763"/>
                    <a:pt x="203" y="4739"/>
                  </a:cubicBezTo>
                  <a:lnTo>
                    <a:pt x="203" y="4298"/>
                  </a:lnTo>
                  <a:cubicBezTo>
                    <a:pt x="215" y="4334"/>
                    <a:pt x="250" y="4346"/>
                    <a:pt x="286" y="4346"/>
                  </a:cubicBezTo>
                  <a:cubicBezTo>
                    <a:pt x="298" y="4346"/>
                    <a:pt x="322" y="4346"/>
                    <a:pt x="334" y="4334"/>
                  </a:cubicBezTo>
                  <a:lnTo>
                    <a:pt x="429" y="4286"/>
                  </a:lnTo>
                  <a:cubicBezTo>
                    <a:pt x="548" y="4239"/>
                    <a:pt x="679" y="4203"/>
                    <a:pt x="810" y="4191"/>
                  </a:cubicBezTo>
                  <a:cubicBezTo>
                    <a:pt x="917" y="4179"/>
                    <a:pt x="1012" y="4167"/>
                    <a:pt x="1120" y="4167"/>
                  </a:cubicBezTo>
                  <a:cubicBezTo>
                    <a:pt x="1346" y="4179"/>
                    <a:pt x="1572" y="4191"/>
                    <a:pt x="1810" y="4227"/>
                  </a:cubicBezTo>
                  <a:lnTo>
                    <a:pt x="2203" y="4274"/>
                  </a:lnTo>
                  <a:cubicBezTo>
                    <a:pt x="2429" y="4298"/>
                    <a:pt x="2655" y="4322"/>
                    <a:pt x="2870" y="4346"/>
                  </a:cubicBezTo>
                  <a:cubicBezTo>
                    <a:pt x="3787" y="4477"/>
                    <a:pt x="4691" y="4655"/>
                    <a:pt x="5584" y="4882"/>
                  </a:cubicBezTo>
                  <a:cubicBezTo>
                    <a:pt x="6025" y="5001"/>
                    <a:pt x="6477" y="5132"/>
                    <a:pt x="6918" y="5275"/>
                  </a:cubicBezTo>
                  <a:cubicBezTo>
                    <a:pt x="7347" y="5429"/>
                    <a:pt x="7811" y="5596"/>
                    <a:pt x="8216" y="5763"/>
                  </a:cubicBezTo>
                  <a:lnTo>
                    <a:pt x="8228" y="5763"/>
                  </a:lnTo>
                  <a:cubicBezTo>
                    <a:pt x="9001" y="6108"/>
                    <a:pt x="9752" y="6501"/>
                    <a:pt x="10478" y="6929"/>
                  </a:cubicBezTo>
                  <a:lnTo>
                    <a:pt x="10621" y="7013"/>
                  </a:lnTo>
                  <a:cubicBezTo>
                    <a:pt x="11395" y="7489"/>
                    <a:pt x="12192" y="7894"/>
                    <a:pt x="13038" y="8239"/>
                  </a:cubicBezTo>
                  <a:cubicBezTo>
                    <a:pt x="13312" y="8358"/>
                    <a:pt x="13621" y="8430"/>
                    <a:pt x="13931" y="8442"/>
                  </a:cubicBezTo>
                  <a:lnTo>
                    <a:pt x="13966" y="8442"/>
                  </a:lnTo>
                  <a:cubicBezTo>
                    <a:pt x="14038" y="8442"/>
                    <a:pt x="14109" y="8430"/>
                    <a:pt x="14181" y="8418"/>
                  </a:cubicBezTo>
                  <a:cubicBezTo>
                    <a:pt x="14252" y="8406"/>
                    <a:pt x="14324" y="8382"/>
                    <a:pt x="14395" y="8346"/>
                  </a:cubicBezTo>
                  <a:cubicBezTo>
                    <a:pt x="14526" y="8275"/>
                    <a:pt x="14645" y="8180"/>
                    <a:pt x="14728" y="8049"/>
                  </a:cubicBezTo>
                  <a:cubicBezTo>
                    <a:pt x="14776" y="7977"/>
                    <a:pt x="14824" y="7906"/>
                    <a:pt x="14847" y="7822"/>
                  </a:cubicBezTo>
                  <a:cubicBezTo>
                    <a:pt x="14883" y="7751"/>
                    <a:pt x="14907" y="7680"/>
                    <a:pt x="14931" y="7596"/>
                  </a:cubicBezTo>
                  <a:cubicBezTo>
                    <a:pt x="14967" y="7465"/>
                    <a:pt x="14990" y="7322"/>
                    <a:pt x="15002" y="7191"/>
                  </a:cubicBezTo>
                  <a:cubicBezTo>
                    <a:pt x="15014" y="6882"/>
                    <a:pt x="15002" y="6584"/>
                    <a:pt x="14931" y="6287"/>
                  </a:cubicBezTo>
                  <a:cubicBezTo>
                    <a:pt x="14871" y="5953"/>
                    <a:pt x="14788" y="5632"/>
                    <a:pt x="14669" y="5310"/>
                  </a:cubicBezTo>
                  <a:cubicBezTo>
                    <a:pt x="14550" y="4977"/>
                    <a:pt x="14407" y="4643"/>
                    <a:pt x="14252" y="4334"/>
                  </a:cubicBezTo>
                  <a:cubicBezTo>
                    <a:pt x="13954" y="3727"/>
                    <a:pt x="13621" y="3143"/>
                    <a:pt x="13240" y="2584"/>
                  </a:cubicBezTo>
                  <a:cubicBezTo>
                    <a:pt x="13073" y="2334"/>
                    <a:pt x="12907" y="2107"/>
                    <a:pt x="12752" y="1917"/>
                  </a:cubicBezTo>
                  <a:cubicBezTo>
                    <a:pt x="12502" y="1607"/>
                    <a:pt x="12228" y="1334"/>
                    <a:pt x="11907" y="1084"/>
                  </a:cubicBezTo>
                  <a:cubicBezTo>
                    <a:pt x="11621" y="869"/>
                    <a:pt x="11311" y="679"/>
                    <a:pt x="10978" y="524"/>
                  </a:cubicBezTo>
                  <a:cubicBezTo>
                    <a:pt x="10656" y="381"/>
                    <a:pt x="10311" y="262"/>
                    <a:pt x="9966" y="179"/>
                  </a:cubicBezTo>
                  <a:cubicBezTo>
                    <a:pt x="9407" y="60"/>
                    <a:pt x="8836" y="0"/>
                    <a:pt x="82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59"/>
            <p:cNvSpPr/>
            <p:nvPr/>
          </p:nvSpPr>
          <p:spPr>
            <a:xfrm>
              <a:off x="1344556" y="1941920"/>
              <a:ext cx="1462868" cy="763952"/>
            </a:xfrm>
            <a:custGeom>
              <a:avLst/>
              <a:gdLst/>
              <a:ahLst/>
              <a:cxnLst/>
              <a:rect l="l" t="t" r="r" b="b"/>
              <a:pathLst>
                <a:path w="15003" h="7835" extrusionOk="0">
                  <a:moveTo>
                    <a:pt x="6180" y="0"/>
                  </a:moveTo>
                  <a:lnTo>
                    <a:pt x="6204" y="12"/>
                  </a:lnTo>
                  <a:cubicBezTo>
                    <a:pt x="6025" y="12"/>
                    <a:pt x="5847" y="24"/>
                    <a:pt x="5668" y="36"/>
                  </a:cubicBezTo>
                  <a:cubicBezTo>
                    <a:pt x="5489" y="48"/>
                    <a:pt x="5311" y="60"/>
                    <a:pt x="5132" y="84"/>
                  </a:cubicBezTo>
                  <a:cubicBezTo>
                    <a:pt x="4977" y="107"/>
                    <a:pt x="4834" y="131"/>
                    <a:pt x="4692" y="155"/>
                  </a:cubicBezTo>
                  <a:cubicBezTo>
                    <a:pt x="4584" y="179"/>
                    <a:pt x="4465" y="191"/>
                    <a:pt x="4358" y="215"/>
                  </a:cubicBezTo>
                  <a:cubicBezTo>
                    <a:pt x="4096" y="262"/>
                    <a:pt x="3846" y="310"/>
                    <a:pt x="3596" y="369"/>
                  </a:cubicBezTo>
                  <a:cubicBezTo>
                    <a:pt x="3037" y="476"/>
                    <a:pt x="2501" y="643"/>
                    <a:pt x="1977" y="857"/>
                  </a:cubicBezTo>
                  <a:cubicBezTo>
                    <a:pt x="1608" y="1000"/>
                    <a:pt x="1275" y="1191"/>
                    <a:pt x="953" y="1429"/>
                  </a:cubicBezTo>
                  <a:cubicBezTo>
                    <a:pt x="870" y="1500"/>
                    <a:pt x="786" y="1572"/>
                    <a:pt x="703" y="1643"/>
                  </a:cubicBezTo>
                  <a:lnTo>
                    <a:pt x="679" y="1679"/>
                  </a:lnTo>
                  <a:cubicBezTo>
                    <a:pt x="643" y="1715"/>
                    <a:pt x="608" y="1762"/>
                    <a:pt x="584" y="1810"/>
                  </a:cubicBezTo>
                  <a:cubicBezTo>
                    <a:pt x="417" y="2048"/>
                    <a:pt x="286" y="2310"/>
                    <a:pt x="191" y="2584"/>
                  </a:cubicBezTo>
                  <a:cubicBezTo>
                    <a:pt x="96" y="2905"/>
                    <a:pt x="36" y="3227"/>
                    <a:pt x="12" y="3560"/>
                  </a:cubicBezTo>
                  <a:cubicBezTo>
                    <a:pt x="1" y="3739"/>
                    <a:pt x="1" y="3929"/>
                    <a:pt x="12" y="4120"/>
                  </a:cubicBezTo>
                  <a:cubicBezTo>
                    <a:pt x="12" y="4167"/>
                    <a:pt x="60" y="4215"/>
                    <a:pt x="108" y="4215"/>
                  </a:cubicBezTo>
                  <a:cubicBezTo>
                    <a:pt x="143" y="4215"/>
                    <a:pt x="167" y="4203"/>
                    <a:pt x="179" y="4179"/>
                  </a:cubicBezTo>
                  <a:cubicBezTo>
                    <a:pt x="203" y="4167"/>
                    <a:pt x="215" y="4144"/>
                    <a:pt x="215" y="4120"/>
                  </a:cubicBezTo>
                  <a:lnTo>
                    <a:pt x="215" y="3679"/>
                  </a:lnTo>
                  <a:cubicBezTo>
                    <a:pt x="227" y="3715"/>
                    <a:pt x="251" y="3727"/>
                    <a:pt x="286" y="3727"/>
                  </a:cubicBezTo>
                  <a:cubicBezTo>
                    <a:pt x="310" y="3727"/>
                    <a:pt x="322" y="3727"/>
                    <a:pt x="334" y="3715"/>
                  </a:cubicBezTo>
                  <a:cubicBezTo>
                    <a:pt x="370" y="3703"/>
                    <a:pt x="405" y="3679"/>
                    <a:pt x="429" y="3667"/>
                  </a:cubicBezTo>
                  <a:cubicBezTo>
                    <a:pt x="560" y="3620"/>
                    <a:pt x="679" y="3584"/>
                    <a:pt x="810" y="3572"/>
                  </a:cubicBezTo>
                  <a:cubicBezTo>
                    <a:pt x="917" y="3560"/>
                    <a:pt x="1024" y="3548"/>
                    <a:pt x="1120" y="3548"/>
                  </a:cubicBezTo>
                  <a:cubicBezTo>
                    <a:pt x="1358" y="3560"/>
                    <a:pt x="1584" y="3572"/>
                    <a:pt x="1810" y="3608"/>
                  </a:cubicBezTo>
                  <a:lnTo>
                    <a:pt x="2108" y="3643"/>
                  </a:lnTo>
                  <a:lnTo>
                    <a:pt x="2215" y="3655"/>
                  </a:lnTo>
                  <a:cubicBezTo>
                    <a:pt x="2429" y="3679"/>
                    <a:pt x="2656" y="3703"/>
                    <a:pt x="2870" y="3727"/>
                  </a:cubicBezTo>
                  <a:cubicBezTo>
                    <a:pt x="3787" y="3858"/>
                    <a:pt x="4692" y="4036"/>
                    <a:pt x="5585" y="4263"/>
                  </a:cubicBezTo>
                  <a:cubicBezTo>
                    <a:pt x="6025" y="4382"/>
                    <a:pt x="6478" y="4513"/>
                    <a:pt x="6918" y="4656"/>
                  </a:cubicBezTo>
                  <a:cubicBezTo>
                    <a:pt x="7371" y="4810"/>
                    <a:pt x="7811" y="4977"/>
                    <a:pt x="8216" y="5144"/>
                  </a:cubicBezTo>
                  <a:lnTo>
                    <a:pt x="8240" y="5144"/>
                  </a:lnTo>
                  <a:cubicBezTo>
                    <a:pt x="9002" y="5489"/>
                    <a:pt x="9764" y="5882"/>
                    <a:pt x="10490" y="6322"/>
                  </a:cubicBezTo>
                  <a:lnTo>
                    <a:pt x="10633" y="6406"/>
                  </a:lnTo>
                  <a:cubicBezTo>
                    <a:pt x="11407" y="6870"/>
                    <a:pt x="12216" y="7275"/>
                    <a:pt x="13062" y="7620"/>
                  </a:cubicBezTo>
                  <a:cubicBezTo>
                    <a:pt x="13336" y="7751"/>
                    <a:pt x="13645" y="7811"/>
                    <a:pt x="13955" y="7834"/>
                  </a:cubicBezTo>
                  <a:lnTo>
                    <a:pt x="13990" y="7834"/>
                  </a:lnTo>
                  <a:cubicBezTo>
                    <a:pt x="14062" y="7823"/>
                    <a:pt x="14133" y="7811"/>
                    <a:pt x="14205" y="7799"/>
                  </a:cubicBezTo>
                  <a:cubicBezTo>
                    <a:pt x="14431" y="7751"/>
                    <a:pt x="14633" y="7620"/>
                    <a:pt x="14752" y="7430"/>
                  </a:cubicBezTo>
                  <a:cubicBezTo>
                    <a:pt x="14800" y="7358"/>
                    <a:pt x="14848" y="7287"/>
                    <a:pt x="14871" y="7203"/>
                  </a:cubicBezTo>
                  <a:cubicBezTo>
                    <a:pt x="14907" y="7132"/>
                    <a:pt x="14931" y="7061"/>
                    <a:pt x="14955" y="6977"/>
                  </a:cubicBezTo>
                  <a:cubicBezTo>
                    <a:pt x="14979" y="6894"/>
                    <a:pt x="15002" y="6811"/>
                    <a:pt x="15002" y="6715"/>
                  </a:cubicBezTo>
                  <a:lnTo>
                    <a:pt x="15002" y="6715"/>
                  </a:lnTo>
                  <a:lnTo>
                    <a:pt x="14967" y="6751"/>
                  </a:lnTo>
                  <a:cubicBezTo>
                    <a:pt x="14943" y="6775"/>
                    <a:pt x="14907" y="6799"/>
                    <a:pt x="14871" y="6822"/>
                  </a:cubicBezTo>
                  <a:cubicBezTo>
                    <a:pt x="14824" y="6846"/>
                    <a:pt x="14788" y="6870"/>
                    <a:pt x="14740" y="6894"/>
                  </a:cubicBezTo>
                  <a:cubicBezTo>
                    <a:pt x="14705" y="6906"/>
                    <a:pt x="14669" y="6918"/>
                    <a:pt x="14621" y="6930"/>
                  </a:cubicBezTo>
                  <a:lnTo>
                    <a:pt x="14562" y="6953"/>
                  </a:lnTo>
                  <a:lnTo>
                    <a:pt x="14502" y="6965"/>
                  </a:lnTo>
                  <a:lnTo>
                    <a:pt x="14264" y="6965"/>
                  </a:lnTo>
                  <a:cubicBezTo>
                    <a:pt x="14193" y="6965"/>
                    <a:pt x="14133" y="6953"/>
                    <a:pt x="14074" y="6930"/>
                  </a:cubicBezTo>
                  <a:cubicBezTo>
                    <a:pt x="13967" y="6894"/>
                    <a:pt x="13859" y="6846"/>
                    <a:pt x="13752" y="6775"/>
                  </a:cubicBezTo>
                  <a:cubicBezTo>
                    <a:pt x="13657" y="6703"/>
                    <a:pt x="13562" y="6620"/>
                    <a:pt x="13478" y="6525"/>
                  </a:cubicBezTo>
                  <a:cubicBezTo>
                    <a:pt x="13300" y="6299"/>
                    <a:pt x="13157" y="6060"/>
                    <a:pt x="13038" y="5799"/>
                  </a:cubicBezTo>
                  <a:cubicBezTo>
                    <a:pt x="12907" y="5537"/>
                    <a:pt x="12812" y="5263"/>
                    <a:pt x="12705" y="4989"/>
                  </a:cubicBezTo>
                  <a:cubicBezTo>
                    <a:pt x="12657" y="4870"/>
                    <a:pt x="12621" y="4739"/>
                    <a:pt x="12574" y="4608"/>
                  </a:cubicBezTo>
                  <a:cubicBezTo>
                    <a:pt x="12526" y="4489"/>
                    <a:pt x="12490" y="4394"/>
                    <a:pt x="12443" y="4286"/>
                  </a:cubicBezTo>
                  <a:cubicBezTo>
                    <a:pt x="12407" y="4203"/>
                    <a:pt x="12383" y="4120"/>
                    <a:pt x="12335" y="4048"/>
                  </a:cubicBezTo>
                  <a:cubicBezTo>
                    <a:pt x="12300" y="3965"/>
                    <a:pt x="12264" y="3858"/>
                    <a:pt x="12216" y="3774"/>
                  </a:cubicBezTo>
                  <a:cubicBezTo>
                    <a:pt x="12133" y="3608"/>
                    <a:pt x="12050" y="3441"/>
                    <a:pt x="11966" y="3274"/>
                  </a:cubicBezTo>
                  <a:cubicBezTo>
                    <a:pt x="11871" y="3108"/>
                    <a:pt x="11776" y="2953"/>
                    <a:pt x="11681" y="2798"/>
                  </a:cubicBezTo>
                  <a:cubicBezTo>
                    <a:pt x="11573" y="2631"/>
                    <a:pt x="11478" y="2501"/>
                    <a:pt x="11359" y="2346"/>
                  </a:cubicBezTo>
                  <a:cubicBezTo>
                    <a:pt x="11216" y="2155"/>
                    <a:pt x="11073" y="1989"/>
                    <a:pt x="10907" y="1822"/>
                  </a:cubicBezTo>
                  <a:cubicBezTo>
                    <a:pt x="10823" y="1739"/>
                    <a:pt x="10740" y="1655"/>
                    <a:pt x="10645" y="1584"/>
                  </a:cubicBezTo>
                  <a:cubicBezTo>
                    <a:pt x="10561" y="1500"/>
                    <a:pt x="10466" y="1429"/>
                    <a:pt x="10371" y="1358"/>
                  </a:cubicBezTo>
                  <a:cubicBezTo>
                    <a:pt x="10157" y="1179"/>
                    <a:pt x="9930" y="1024"/>
                    <a:pt x="9680" y="893"/>
                  </a:cubicBezTo>
                  <a:cubicBezTo>
                    <a:pt x="9561" y="822"/>
                    <a:pt x="9442" y="762"/>
                    <a:pt x="9323" y="691"/>
                  </a:cubicBezTo>
                  <a:cubicBezTo>
                    <a:pt x="9204" y="631"/>
                    <a:pt x="9097" y="584"/>
                    <a:pt x="8978" y="536"/>
                  </a:cubicBezTo>
                  <a:cubicBezTo>
                    <a:pt x="8704" y="417"/>
                    <a:pt x="8418" y="322"/>
                    <a:pt x="8133" y="238"/>
                  </a:cubicBezTo>
                  <a:cubicBezTo>
                    <a:pt x="7978" y="203"/>
                    <a:pt x="7835" y="167"/>
                    <a:pt x="7680" y="143"/>
                  </a:cubicBezTo>
                  <a:cubicBezTo>
                    <a:pt x="7537" y="107"/>
                    <a:pt x="7406" y="95"/>
                    <a:pt x="7263" y="72"/>
                  </a:cubicBezTo>
                  <a:cubicBezTo>
                    <a:pt x="6930" y="24"/>
                    <a:pt x="6597" y="0"/>
                    <a:pt x="62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59"/>
            <p:cNvSpPr/>
            <p:nvPr/>
          </p:nvSpPr>
          <p:spPr>
            <a:xfrm>
              <a:off x="1844951" y="1950013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00D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59"/>
            <p:cNvSpPr/>
            <p:nvPr/>
          </p:nvSpPr>
          <p:spPr>
            <a:xfrm>
              <a:off x="2538016" y="2586228"/>
              <a:ext cx="45145" cy="38612"/>
            </a:xfrm>
            <a:custGeom>
              <a:avLst/>
              <a:gdLst/>
              <a:ahLst/>
              <a:cxnLst/>
              <a:rect l="l" t="t" r="r" b="b"/>
              <a:pathLst>
                <a:path w="463" h="396" extrusionOk="0">
                  <a:moveTo>
                    <a:pt x="95" y="0"/>
                  </a:moveTo>
                  <a:cubicBezTo>
                    <a:pt x="72" y="0"/>
                    <a:pt x="48" y="12"/>
                    <a:pt x="36" y="24"/>
                  </a:cubicBezTo>
                  <a:lnTo>
                    <a:pt x="36" y="36"/>
                  </a:lnTo>
                  <a:cubicBezTo>
                    <a:pt x="12" y="48"/>
                    <a:pt x="0" y="72"/>
                    <a:pt x="0" y="95"/>
                  </a:cubicBezTo>
                  <a:cubicBezTo>
                    <a:pt x="0" y="119"/>
                    <a:pt x="0" y="143"/>
                    <a:pt x="24" y="167"/>
                  </a:cubicBezTo>
                  <a:cubicBezTo>
                    <a:pt x="95" y="250"/>
                    <a:pt x="191" y="322"/>
                    <a:pt x="274" y="381"/>
                  </a:cubicBezTo>
                  <a:cubicBezTo>
                    <a:pt x="292" y="391"/>
                    <a:pt x="309" y="395"/>
                    <a:pt x="326" y="395"/>
                  </a:cubicBezTo>
                  <a:cubicBezTo>
                    <a:pt x="408" y="395"/>
                    <a:pt x="463" y="286"/>
                    <a:pt x="393" y="226"/>
                  </a:cubicBezTo>
                  <a:cubicBezTo>
                    <a:pt x="322" y="179"/>
                    <a:pt x="262" y="131"/>
                    <a:pt x="214" y="72"/>
                  </a:cubicBezTo>
                  <a:lnTo>
                    <a:pt x="179" y="36"/>
                  </a:lnTo>
                  <a:cubicBezTo>
                    <a:pt x="155" y="12"/>
                    <a:pt x="131" y="0"/>
                    <a:pt x="1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59"/>
            <p:cNvSpPr/>
            <p:nvPr/>
          </p:nvSpPr>
          <p:spPr>
            <a:xfrm>
              <a:off x="2598371" y="2624547"/>
              <a:ext cx="34907" cy="30227"/>
            </a:xfrm>
            <a:custGeom>
              <a:avLst/>
              <a:gdLst/>
              <a:ahLst/>
              <a:cxnLst/>
              <a:rect l="l" t="t" r="r" b="b"/>
              <a:pathLst>
                <a:path w="358" h="310" extrusionOk="0">
                  <a:moveTo>
                    <a:pt x="107" y="0"/>
                  </a:moveTo>
                  <a:cubicBezTo>
                    <a:pt x="72" y="0"/>
                    <a:pt x="36" y="24"/>
                    <a:pt x="24" y="48"/>
                  </a:cubicBezTo>
                  <a:cubicBezTo>
                    <a:pt x="0" y="71"/>
                    <a:pt x="0" y="95"/>
                    <a:pt x="0" y="119"/>
                  </a:cubicBezTo>
                  <a:cubicBezTo>
                    <a:pt x="12" y="143"/>
                    <a:pt x="24" y="167"/>
                    <a:pt x="36" y="179"/>
                  </a:cubicBezTo>
                  <a:cubicBezTo>
                    <a:pt x="96" y="226"/>
                    <a:pt x="143" y="262"/>
                    <a:pt x="203" y="298"/>
                  </a:cubicBezTo>
                  <a:cubicBezTo>
                    <a:pt x="227" y="310"/>
                    <a:pt x="250" y="310"/>
                    <a:pt x="274" y="310"/>
                  </a:cubicBezTo>
                  <a:cubicBezTo>
                    <a:pt x="298" y="310"/>
                    <a:pt x="322" y="298"/>
                    <a:pt x="334" y="274"/>
                  </a:cubicBezTo>
                  <a:cubicBezTo>
                    <a:pt x="357" y="250"/>
                    <a:pt x="357" y="226"/>
                    <a:pt x="357" y="202"/>
                  </a:cubicBezTo>
                  <a:cubicBezTo>
                    <a:pt x="346" y="167"/>
                    <a:pt x="334" y="143"/>
                    <a:pt x="310" y="131"/>
                  </a:cubicBezTo>
                  <a:cubicBezTo>
                    <a:pt x="262" y="107"/>
                    <a:pt x="203" y="71"/>
                    <a:pt x="155" y="24"/>
                  </a:cubicBezTo>
                  <a:cubicBezTo>
                    <a:pt x="143" y="12"/>
                    <a:pt x="119" y="0"/>
                    <a:pt x="1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59"/>
            <p:cNvSpPr/>
            <p:nvPr/>
          </p:nvSpPr>
          <p:spPr>
            <a:xfrm>
              <a:off x="2655216" y="2652335"/>
              <a:ext cx="46510" cy="26814"/>
            </a:xfrm>
            <a:custGeom>
              <a:avLst/>
              <a:gdLst/>
              <a:ahLst/>
              <a:cxnLst/>
              <a:rect l="l" t="t" r="r" b="b"/>
              <a:pathLst>
                <a:path w="477" h="275" extrusionOk="0">
                  <a:moveTo>
                    <a:pt x="108" y="1"/>
                  </a:moveTo>
                  <a:cubicBezTo>
                    <a:pt x="72" y="1"/>
                    <a:pt x="36" y="25"/>
                    <a:pt x="13" y="60"/>
                  </a:cubicBezTo>
                  <a:cubicBezTo>
                    <a:pt x="1" y="108"/>
                    <a:pt x="25" y="167"/>
                    <a:pt x="72" y="191"/>
                  </a:cubicBezTo>
                  <a:cubicBezTo>
                    <a:pt x="155" y="215"/>
                    <a:pt x="239" y="251"/>
                    <a:pt x="334" y="275"/>
                  </a:cubicBezTo>
                  <a:lnTo>
                    <a:pt x="406" y="275"/>
                  </a:lnTo>
                  <a:cubicBezTo>
                    <a:pt x="453" y="251"/>
                    <a:pt x="477" y="191"/>
                    <a:pt x="453" y="144"/>
                  </a:cubicBezTo>
                  <a:cubicBezTo>
                    <a:pt x="441" y="120"/>
                    <a:pt x="417" y="96"/>
                    <a:pt x="394" y="84"/>
                  </a:cubicBezTo>
                  <a:cubicBezTo>
                    <a:pt x="310" y="72"/>
                    <a:pt x="227" y="37"/>
                    <a:pt x="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59"/>
            <p:cNvSpPr/>
            <p:nvPr/>
          </p:nvSpPr>
          <p:spPr>
            <a:xfrm>
              <a:off x="2728345" y="2645413"/>
              <a:ext cx="34907" cy="28471"/>
            </a:xfrm>
            <a:custGeom>
              <a:avLst/>
              <a:gdLst/>
              <a:ahLst/>
              <a:cxnLst/>
              <a:rect l="l" t="t" r="r" b="b"/>
              <a:pathLst>
                <a:path w="358" h="292" extrusionOk="0">
                  <a:moveTo>
                    <a:pt x="251" y="0"/>
                  </a:moveTo>
                  <a:cubicBezTo>
                    <a:pt x="227" y="0"/>
                    <a:pt x="203" y="0"/>
                    <a:pt x="191" y="24"/>
                  </a:cubicBezTo>
                  <a:cubicBezTo>
                    <a:pt x="144" y="60"/>
                    <a:pt x="96" y="84"/>
                    <a:pt x="37" y="119"/>
                  </a:cubicBezTo>
                  <a:cubicBezTo>
                    <a:pt x="25" y="131"/>
                    <a:pt x="13" y="155"/>
                    <a:pt x="1" y="179"/>
                  </a:cubicBezTo>
                  <a:cubicBezTo>
                    <a:pt x="1" y="215"/>
                    <a:pt x="13" y="238"/>
                    <a:pt x="25" y="262"/>
                  </a:cubicBezTo>
                  <a:cubicBezTo>
                    <a:pt x="37" y="274"/>
                    <a:pt x="60" y="286"/>
                    <a:pt x="96" y="286"/>
                  </a:cubicBezTo>
                  <a:cubicBezTo>
                    <a:pt x="103" y="290"/>
                    <a:pt x="110" y="291"/>
                    <a:pt x="117" y="291"/>
                  </a:cubicBezTo>
                  <a:cubicBezTo>
                    <a:pt x="134" y="291"/>
                    <a:pt x="151" y="283"/>
                    <a:pt x="167" y="274"/>
                  </a:cubicBezTo>
                  <a:cubicBezTo>
                    <a:pt x="215" y="238"/>
                    <a:pt x="263" y="203"/>
                    <a:pt x="310" y="167"/>
                  </a:cubicBezTo>
                  <a:cubicBezTo>
                    <a:pt x="358" y="131"/>
                    <a:pt x="358" y="72"/>
                    <a:pt x="322" y="36"/>
                  </a:cubicBezTo>
                  <a:cubicBezTo>
                    <a:pt x="310" y="12"/>
                    <a:pt x="287" y="0"/>
                    <a:pt x="2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59"/>
            <p:cNvSpPr/>
            <p:nvPr/>
          </p:nvSpPr>
          <p:spPr>
            <a:xfrm>
              <a:off x="883650" y="516312"/>
              <a:ext cx="1587089" cy="1346739"/>
            </a:xfrm>
            <a:custGeom>
              <a:avLst/>
              <a:gdLst/>
              <a:ahLst/>
              <a:cxnLst/>
              <a:rect l="l" t="t" r="r" b="b"/>
              <a:pathLst>
                <a:path w="16277" h="13812" extrusionOk="0">
                  <a:moveTo>
                    <a:pt x="5882" y="0"/>
                  </a:moveTo>
                  <a:cubicBezTo>
                    <a:pt x="5621" y="0"/>
                    <a:pt x="5370" y="60"/>
                    <a:pt x="5156" y="191"/>
                  </a:cubicBezTo>
                  <a:cubicBezTo>
                    <a:pt x="4954" y="298"/>
                    <a:pt x="4787" y="441"/>
                    <a:pt x="4644" y="619"/>
                  </a:cubicBezTo>
                  <a:cubicBezTo>
                    <a:pt x="4501" y="786"/>
                    <a:pt x="4394" y="989"/>
                    <a:pt x="4335" y="1215"/>
                  </a:cubicBezTo>
                  <a:cubicBezTo>
                    <a:pt x="4299" y="1358"/>
                    <a:pt x="4299" y="1524"/>
                    <a:pt x="4335" y="1679"/>
                  </a:cubicBezTo>
                  <a:lnTo>
                    <a:pt x="4323" y="1679"/>
                  </a:lnTo>
                  <a:cubicBezTo>
                    <a:pt x="4132" y="1608"/>
                    <a:pt x="3954" y="1524"/>
                    <a:pt x="3787" y="1417"/>
                  </a:cubicBezTo>
                  <a:lnTo>
                    <a:pt x="3513" y="1239"/>
                  </a:lnTo>
                  <a:cubicBezTo>
                    <a:pt x="3382" y="1155"/>
                    <a:pt x="3263" y="1072"/>
                    <a:pt x="3132" y="989"/>
                  </a:cubicBezTo>
                  <a:cubicBezTo>
                    <a:pt x="2930" y="870"/>
                    <a:pt x="2703" y="774"/>
                    <a:pt x="2477" y="727"/>
                  </a:cubicBezTo>
                  <a:cubicBezTo>
                    <a:pt x="2334" y="691"/>
                    <a:pt x="2203" y="679"/>
                    <a:pt x="2061" y="679"/>
                  </a:cubicBezTo>
                  <a:cubicBezTo>
                    <a:pt x="1775" y="679"/>
                    <a:pt x="1501" y="739"/>
                    <a:pt x="1251" y="858"/>
                  </a:cubicBezTo>
                  <a:cubicBezTo>
                    <a:pt x="1060" y="953"/>
                    <a:pt x="882" y="1072"/>
                    <a:pt x="739" y="1215"/>
                  </a:cubicBezTo>
                  <a:cubicBezTo>
                    <a:pt x="656" y="1286"/>
                    <a:pt x="584" y="1370"/>
                    <a:pt x="513" y="1453"/>
                  </a:cubicBezTo>
                  <a:cubicBezTo>
                    <a:pt x="453" y="1536"/>
                    <a:pt x="382" y="1632"/>
                    <a:pt x="334" y="1727"/>
                  </a:cubicBezTo>
                  <a:cubicBezTo>
                    <a:pt x="215" y="1917"/>
                    <a:pt x="132" y="2132"/>
                    <a:pt x="72" y="2358"/>
                  </a:cubicBezTo>
                  <a:cubicBezTo>
                    <a:pt x="25" y="2572"/>
                    <a:pt x="1" y="2786"/>
                    <a:pt x="1" y="3013"/>
                  </a:cubicBezTo>
                  <a:cubicBezTo>
                    <a:pt x="1" y="3215"/>
                    <a:pt x="25" y="3417"/>
                    <a:pt x="60" y="3620"/>
                  </a:cubicBezTo>
                  <a:cubicBezTo>
                    <a:pt x="108" y="3846"/>
                    <a:pt x="167" y="4060"/>
                    <a:pt x="239" y="4263"/>
                  </a:cubicBezTo>
                  <a:cubicBezTo>
                    <a:pt x="322" y="4477"/>
                    <a:pt x="417" y="4679"/>
                    <a:pt x="525" y="4882"/>
                  </a:cubicBezTo>
                  <a:cubicBezTo>
                    <a:pt x="632" y="5060"/>
                    <a:pt x="763" y="5239"/>
                    <a:pt x="906" y="5406"/>
                  </a:cubicBezTo>
                  <a:cubicBezTo>
                    <a:pt x="1084" y="5620"/>
                    <a:pt x="1299" y="5787"/>
                    <a:pt x="1549" y="5930"/>
                  </a:cubicBezTo>
                  <a:cubicBezTo>
                    <a:pt x="1406" y="6037"/>
                    <a:pt x="1287" y="6180"/>
                    <a:pt x="1191" y="6334"/>
                  </a:cubicBezTo>
                  <a:cubicBezTo>
                    <a:pt x="1084" y="6525"/>
                    <a:pt x="1001" y="6715"/>
                    <a:pt x="941" y="6930"/>
                  </a:cubicBezTo>
                  <a:cubicBezTo>
                    <a:pt x="834" y="7370"/>
                    <a:pt x="822" y="7835"/>
                    <a:pt x="906" y="8287"/>
                  </a:cubicBezTo>
                  <a:cubicBezTo>
                    <a:pt x="941" y="8501"/>
                    <a:pt x="1001" y="8728"/>
                    <a:pt x="1072" y="8942"/>
                  </a:cubicBezTo>
                  <a:cubicBezTo>
                    <a:pt x="1132" y="9144"/>
                    <a:pt x="1215" y="9335"/>
                    <a:pt x="1322" y="9537"/>
                  </a:cubicBezTo>
                  <a:cubicBezTo>
                    <a:pt x="1430" y="9728"/>
                    <a:pt x="1560" y="9918"/>
                    <a:pt x="1703" y="10085"/>
                  </a:cubicBezTo>
                  <a:cubicBezTo>
                    <a:pt x="1858" y="10275"/>
                    <a:pt x="2025" y="10454"/>
                    <a:pt x="2203" y="10621"/>
                  </a:cubicBezTo>
                  <a:cubicBezTo>
                    <a:pt x="2846" y="11216"/>
                    <a:pt x="3680" y="11704"/>
                    <a:pt x="4763" y="12109"/>
                  </a:cubicBezTo>
                  <a:cubicBezTo>
                    <a:pt x="5716" y="12430"/>
                    <a:pt x="6680" y="12692"/>
                    <a:pt x="7668" y="12895"/>
                  </a:cubicBezTo>
                  <a:lnTo>
                    <a:pt x="7859" y="12942"/>
                  </a:lnTo>
                  <a:lnTo>
                    <a:pt x="8299" y="13038"/>
                  </a:lnTo>
                  <a:lnTo>
                    <a:pt x="8597" y="13109"/>
                  </a:lnTo>
                  <a:lnTo>
                    <a:pt x="8728" y="13145"/>
                  </a:lnTo>
                  <a:lnTo>
                    <a:pt x="8895" y="13181"/>
                  </a:lnTo>
                  <a:cubicBezTo>
                    <a:pt x="9109" y="13228"/>
                    <a:pt x="9323" y="13264"/>
                    <a:pt x="9538" y="13288"/>
                  </a:cubicBezTo>
                  <a:lnTo>
                    <a:pt x="9597" y="13288"/>
                  </a:lnTo>
                  <a:cubicBezTo>
                    <a:pt x="9800" y="13312"/>
                    <a:pt x="10002" y="13335"/>
                    <a:pt x="10204" y="13371"/>
                  </a:cubicBezTo>
                  <a:cubicBezTo>
                    <a:pt x="10443" y="13407"/>
                    <a:pt x="10669" y="13466"/>
                    <a:pt x="10895" y="13573"/>
                  </a:cubicBezTo>
                  <a:cubicBezTo>
                    <a:pt x="10990" y="13621"/>
                    <a:pt x="11085" y="13669"/>
                    <a:pt x="11169" y="13740"/>
                  </a:cubicBezTo>
                  <a:lnTo>
                    <a:pt x="11181" y="13752"/>
                  </a:lnTo>
                  <a:lnTo>
                    <a:pt x="11193" y="13764"/>
                  </a:lnTo>
                  <a:cubicBezTo>
                    <a:pt x="11205" y="13788"/>
                    <a:pt x="11228" y="13800"/>
                    <a:pt x="11264" y="13800"/>
                  </a:cubicBezTo>
                  <a:lnTo>
                    <a:pt x="11288" y="13800"/>
                  </a:lnTo>
                  <a:cubicBezTo>
                    <a:pt x="11300" y="13812"/>
                    <a:pt x="11312" y="13812"/>
                    <a:pt x="11336" y="13812"/>
                  </a:cubicBezTo>
                  <a:lnTo>
                    <a:pt x="11455" y="13812"/>
                  </a:lnTo>
                  <a:cubicBezTo>
                    <a:pt x="11836" y="13812"/>
                    <a:pt x="12217" y="13704"/>
                    <a:pt x="12562" y="13514"/>
                  </a:cubicBezTo>
                  <a:cubicBezTo>
                    <a:pt x="12943" y="13312"/>
                    <a:pt x="13252" y="12990"/>
                    <a:pt x="13455" y="12597"/>
                  </a:cubicBezTo>
                  <a:cubicBezTo>
                    <a:pt x="13502" y="12490"/>
                    <a:pt x="13538" y="12383"/>
                    <a:pt x="13574" y="12276"/>
                  </a:cubicBezTo>
                  <a:cubicBezTo>
                    <a:pt x="13586" y="12180"/>
                    <a:pt x="13598" y="12097"/>
                    <a:pt x="13610" y="12014"/>
                  </a:cubicBezTo>
                  <a:cubicBezTo>
                    <a:pt x="13955" y="11883"/>
                    <a:pt x="14264" y="11704"/>
                    <a:pt x="14550" y="11478"/>
                  </a:cubicBezTo>
                  <a:cubicBezTo>
                    <a:pt x="14895" y="11204"/>
                    <a:pt x="15169" y="10847"/>
                    <a:pt x="15360" y="10454"/>
                  </a:cubicBezTo>
                  <a:cubicBezTo>
                    <a:pt x="15538" y="10085"/>
                    <a:pt x="15622" y="9668"/>
                    <a:pt x="15586" y="9263"/>
                  </a:cubicBezTo>
                  <a:cubicBezTo>
                    <a:pt x="15574" y="9037"/>
                    <a:pt x="15538" y="8823"/>
                    <a:pt x="15467" y="8609"/>
                  </a:cubicBezTo>
                  <a:cubicBezTo>
                    <a:pt x="15384" y="8394"/>
                    <a:pt x="15288" y="8192"/>
                    <a:pt x="15169" y="8001"/>
                  </a:cubicBezTo>
                  <a:cubicBezTo>
                    <a:pt x="15431" y="7799"/>
                    <a:pt x="15634" y="7537"/>
                    <a:pt x="15765" y="7227"/>
                  </a:cubicBezTo>
                  <a:cubicBezTo>
                    <a:pt x="15824" y="7061"/>
                    <a:pt x="15884" y="6894"/>
                    <a:pt x="15908" y="6727"/>
                  </a:cubicBezTo>
                  <a:cubicBezTo>
                    <a:pt x="15943" y="6549"/>
                    <a:pt x="15955" y="6382"/>
                    <a:pt x="15955" y="6203"/>
                  </a:cubicBezTo>
                  <a:cubicBezTo>
                    <a:pt x="15955" y="5858"/>
                    <a:pt x="15872" y="5513"/>
                    <a:pt x="15705" y="5215"/>
                  </a:cubicBezTo>
                  <a:cubicBezTo>
                    <a:pt x="15634" y="5072"/>
                    <a:pt x="15527" y="4930"/>
                    <a:pt x="15407" y="4822"/>
                  </a:cubicBezTo>
                  <a:cubicBezTo>
                    <a:pt x="15348" y="4763"/>
                    <a:pt x="15276" y="4703"/>
                    <a:pt x="15205" y="4656"/>
                  </a:cubicBezTo>
                  <a:cubicBezTo>
                    <a:pt x="15134" y="4608"/>
                    <a:pt x="15050" y="4572"/>
                    <a:pt x="14967" y="4537"/>
                  </a:cubicBezTo>
                  <a:lnTo>
                    <a:pt x="14931" y="4513"/>
                  </a:lnTo>
                  <a:lnTo>
                    <a:pt x="15110" y="4441"/>
                  </a:lnTo>
                  <a:lnTo>
                    <a:pt x="15229" y="4394"/>
                  </a:lnTo>
                  <a:cubicBezTo>
                    <a:pt x="15396" y="4322"/>
                    <a:pt x="15550" y="4239"/>
                    <a:pt x="15705" y="4156"/>
                  </a:cubicBezTo>
                  <a:cubicBezTo>
                    <a:pt x="16110" y="3917"/>
                    <a:pt x="16277" y="3679"/>
                    <a:pt x="16229" y="3417"/>
                  </a:cubicBezTo>
                  <a:cubicBezTo>
                    <a:pt x="16217" y="3322"/>
                    <a:pt x="16169" y="3239"/>
                    <a:pt x="16122" y="3167"/>
                  </a:cubicBezTo>
                  <a:cubicBezTo>
                    <a:pt x="16074" y="3096"/>
                    <a:pt x="16015" y="3036"/>
                    <a:pt x="15931" y="3001"/>
                  </a:cubicBezTo>
                  <a:cubicBezTo>
                    <a:pt x="15860" y="2953"/>
                    <a:pt x="15777" y="2929"/>
                    <a:pt x="15693" y="2917"/>
                  </a:cubicBezTo>
                  <a:cubicBezTo>
                    <a:pt x="15657" y="2905"/>
                    <a:pt x="15622" y="2905"/>
                    <a:pt x="15586" y="2905"/>
                  </a:cubicBezTo>
                  <a:cubicBezTo>
                    <a:pt x="15538" y="2905"/>
                    <a:pt x="15491" y="2905"/>
                    <a:pt x="15431" y="2917"/>
                  </a:cubicBezTo>
                  <a:cubicBezTo>
                    <a:pt x="15348" y="2929"/>
                    <a:pt x="15265" y="2953"/>
                    <a:pt x="15181" y="2977"/>
                  </a:cubicBezTo>
                  <a:cubicBezTo>
                    <a:pt x="15086" y="3001"/>
                    <a:pt x="14991" y="3036"/>
                    <a:pt x="14907" y="3084"/>
                  </a:cubicBezTo>
                  <a:cubicBezTo>
                    <a:pt x="14741" y="3155"/>
                    <a:pt x="14586" y="3251"/>
                    <a:pt x="14431" y="3346"/>
                  </a:cubicBezTo>
                  <a:cubicBezTo>
                    <a:pt x="14372" y="3382"/>
                    <a:pt x="14312" y="3417"/>
                    <a:pt x="14253" y="3465"/>
                  </a:cubicBezTo>
                  <a:lnTo>
                    <a:pt x="14264" y="3382"/>
                  </a:lnTo>
                  <a:lnTo>
                    <a:pt x="14288" y="3239"/>
                  </a:lnTo>
                  <a:cubicBezTo>
                    <a:pt x="14324" y="3060"/>
                    <a:pt x="14336" y="2870"/>
                    <a:pt x="14336" y="2679"/>
                  </a:cubicBezTo>
                  <a:cubicBezTo>
                    <a:pt x="14336" y="2596"/>
                    <a:pt x="14324" y="2501"/>
                    <a:pt x="14312" y="2405"/>
                  </a:cubicBezTo>
                  <a:cubicBezTo>
                    <a:pt x="14288" y="2334"/>
                    <a:pt x="14264" y="2251"/>
                    <a:pt x="14229" y="2191"/>
                  </a:cubicBezTo>
                  <a:cubicBezTo>
                    <a:pt x="14181" y="2120"/>
                    <a:pt x="14133" y="2060"/>
                    <a:pt x="14062" y="2024"/>
                  </a:cubicBezTo>
                  <a:cubicBezTo>
                    <a:pt x="13991" y="1989"/>
                    <a:pt x="13919" y="1965"/>
                    <a:pt x="13836" y="1965"/>
                  </a:cubicBezTo>
                  <a:cubicBezTo>
                    <a:pt x="13598" y="1965"/>
                    <a:pt x="13419" y="2179"/>
                    <a:pt x="13312" y="2584"/>
                  </a:cubicBezTo>
                  <a:cubicBezTo>
                    <a:pt x="13276" y="2727"/>
                    <a:pt x="13252" y="2882"/>
                    <a:pt x="13229" y="3036"/>
                  </a:cubicBezTo>
                  <a:cubicBezTo>
                    <a:pt x="13205" y="3001"/>
                    <a:pt x="13181" y="2965"/>
                    <a:pt x="13157" y="2929"/>
                  </a:cubicBezTo>
                  <a:cubicBezTo>
                    <a:pt x="13050" y="2798"/>
                    <a:pt x="12919" y="2691"/>
                    <a:pt x="12764" y="2608"/>
                  </a:cubicBezTo>
                  <a:cubicBezTo>
                    <a:pt x="12609" y="2524"/>
                    <a:pt x="12455" y="2465"/>
                    <a:pt x="12288" y="2417"/>
                  </a:cubicBezTo>
                  <a:cubicBezTo>
                    <a:pt x="12109" y="2358"/>
                    <a:pt x="11931" y="2310"/>
                    <a:pt x="11740" y="2286"/>
                  </a:cubicBezTo>
                  <a:cubicBezTo>
                    <a:pt x="11478" y="2239"/>
                    <a:pt x="11216" y="2203"/>
                    <a:pt x="10966" y="2179"/>
                  </a:cubicBezTo>
                  <a:lnTo>
                    <a:pt x="10788" y="2155"/>
                  </a:lnTo>
                  <a:lnTo>
                    <a:pt x="10776" y="2155"/>
                  </a:lnTo>
                  <a:cubicBezTo>
                    <a:pt x="10514" y="2132"/>
                    <a:pt x="10252" y="2084"/>
                    <a:pt x="9990" y="2013"/>
                  </a:cubicBezTo>
                  <a:lnTo>
                    <a:pt x="10002" y="2013"/>
                  </a:lnTo>
                  <a:cubicBezTo>
                    <a:pt x="9609" y="1882"/>
                    <a:pt x="9228" y="1703"/>
                    <a:pt x="8883" y="1477"/>
                  </a:cubicBezTo>
                  <a:cubicBezTo>
                    <a:pt x="8692" y="1358"/>
                    <a:pt x="8514" y="1239"/>
                    <a:pt x="8323" y="1120"/>
                  </a:cubicBezTo>
                  <a:cubicBezTo>
                    <a:pt x="8073" y="941"/>
                    <a:pt x="7799" y="762"/>
                    <a:pt x="7526" y="608"/>
                  </a:cubicBezTo>
                  <a:cubicBezTo>
                    <a:pt x="7406" y="536"/>
                    <a:pt x="7275" y="465"/>
                    <a:pt x="7145" y="393"/>
                  </a:cubicBezTo>
                  <a:cubicBezTo>
                    <a:pt x="7002" y="322"/>
                    <a:pt x="6871" y="262"/>
                    <a:pt x="6740" y="203"/>
                  </a:cubicBezTo>
                  <a:cubicBezTo>
                    <a:pt x="6609" y="155"/>
                    <a:pt x="6466" y="108"/>
                    <a:pt x="6323" y="72"/>
                  </a:cubicBezTo>
                  <a:cubicBezTo>
                    <a:pt x="6180" y="36"/>
                    <a:pt x="6037" y="12"/>
                    <a:pt x="5894" y="12"/>
                  </a:cubicBezTo>
                  <a:lnTo>
                    <a:pt x="5882" y="12"/>
                  </a:lnTo>
                  <a:lnTo>
                    <a:pt x="5882" y="0"/>
                  </a:lnTo>
                  <a:close/>
                </a:path>
              </a:pathLst>
            </a:custGeom>
            <a:solidFill>
              <a:srgbClr val="661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59"/>
            <p:cNvSpPr/>
            <p:nvPr/>
          </p:nvSpPr>
          <p:spPr>
            <a:xfrm>
              <a:off x="1926172" y="800732"/>
              <a:ext cx="544565" cy="1061147"/>
            </a:xfrm>
            <a:custGeom>
              <a:avLst/>
              <a:gdLst/>
              <a:ahLst/>
              <a:cxnLst/>
              <a:rect l="l" t="t" r="r" b="b"/>
              <a:pathLst>
                <a:path w="5585" h="10883" extrusionOk="0">
                  <a:moveTo>
                    <a:pt x="5073" y="0"/>
                  </a:moveTo>
                  <a:cubicBezTo>
                    <a:pt x="5073" y="33"/>
                    <a:pt x="5073" y="66"/>
                    <a:pt x="5073" y="108"/>
                  </a:cubicBezTo>
                  <a:cubicBezTo>
                    <a:pt x="5073" y="155"/>
                    <a:pt x="5061" y="203"/>
                    <a:pt x="5037" y="250"/>
                  </a:cubicBezTo>
                  <a:cubicBezTo>
                    <a:pt x="5025" y="298"/>
                    <a:pt x="5001" y="346"/>
                    <a:pt x="4977" y="393"/>
                  </a:cubicBezTo>
                  <a:cubicBezTo>
                    <a:pt x="4954" y="429"/>
                    <a:pt x="4930" y="465"/>
                    <a:pt x="4894" y="512"/>
                  </a:cubicBezTo>
                  <a:cubicBezTo>
                    <a:pt x="4823" y="596"/>
                    <a:pt x="4739" y="679"/>
                    <a:pt x="4656" y="762"/>
                  </a:cubicBezTo>
                  <a:cubicBezTo>
                    <a:pt x="4561" y="834"/>
                    <a:pt x="4454" y="917"/>
                    <a:pt x="4358" y="977"/>
                  </a:cubicBezTo>
                  <a:cubicBezTo>
                    <a:pt x="4144" y="1120"/>
                    <a:pt x="3918" y="1251"/>
                    <a:pt x="3692" y="1370"/>
                  </a:cubicBezTo>
                  <a:lnTo>
                    <a:pt x="3394" y="1512"/>
                  </a:lnTo>
                  <a:cubicBezTo>
                    <a:pt x="3334" y="1548"/>
                    <a:pt x="3263" y="1584"/>
                    <a:pt x="3203" y="1620"/>
                  </a:cubicBezTo>
                  <a:lnTo>
                    <a:pt x="3275" y="1655"/>
                  </a:lnTo>
                  <a:cubicBezTo>
                    <a:pt x="3394" y="1739"/>
                    <a:pt x="3513" y="1834"/>
                    <a:pt x="3608" y="1953"/>
                  </a:cubicBezTo>
                  <a:cubicBezTo>
                    <a:pt x="3703" y="2048"/>
                    <a:pt x="3775" y="2155"/>
                    <a:pt x="3834" y="2286"/>
                  </a:cubicBezTo>
                  <a:cubicBezTo>
                    <a:pt x="3882" y="2394"/>
                    <a:pt x="3930" y="2524"/>
                    <a:pt x="3942" y="2644"/>
                  </a:cubicBezTo>
                  <a:cubicBezTo>
                    <a:pt x="3953" y="2715"/>
                    <a:pt x="3965" y="2775"/>
                    <a:pt x="3965" y="2846"/>
                  </a:cubicBezTo>
                  <a:cubicBezTo>
                    <a:pt x="3965" y="2905"/>
                    <a:pt x="3965" y="2965"/>
                    <a:pt x="3965" y="3025"/>
                  </a:cubicBezTo>
                  <a:cubicBezTo>
                    <a:pt x="3953" y="3156"/>
                    <a:pt x="3918" y="3286"/>
                    <a:pt x="3882" y="3406"/>
                  </a:cubicBezTo>
                  <a:cubicBezTo>
                    <a:pt x="3834" y="3537"/>
                    <a:pt x="3775" y="3667"/>
                    <a:pt x="3703" y="3787"/>
                  </a:cubicBezTo>
                  <a:cubicBezTo>
                    <a:pt x="3572" y="3965"/>
                    <a:pt x="3430" y="4144"/>
                    <a:pt x="3251" y="4287"/>
                  </a:cubicBezTo>
                  <a:cubicBezTo>
                    <a:pt x="3203" y="4322"/>
                    <a:pt x="3156" y="4358"/>
                    <a:pt x="3108" y="4394"/>
                  </a:cubicBezTo>
                  <a:cubicBezTo>
                    <a:pt x="3180" y="4453"/>
                    <a:pt x="3251" y="4525"/>
                    <a:pt x="3322" y="4596"/>
                  </a:cubicBezTo>
                  <a:cubicBezTo>
                    <a:pt x="3394" y="4680"/>
                    <a:pt x="3465" y="4763"/>
                    <a:pt x="3525" y="4858"/>
                  </a:cubicBezTo>
                  <a:cubicBezTo>
                    <a:pt x="3680" y="5120"/>
                    <a:pt x="3787" y="5406"/>
                    <a:pt x="3822" y="5703"/>
                  </a:cubicBezTo>
                  <a:cubicBezTo>
                    <a:pt x="3834" y="5858"/>
                    <a:pt x="3834" y="6013"/>
                    <a:pt x="3822" y="6168"/>
                  </a:cubicBezTo>
                  <a:cubicBezTo>
                    <a:pt x="3811" y="6323"/>
                    <a:pt x="3775" y="6465"/>
                    <a:pt x="3727" y="6608"/>
                  </a:cubicBezTo>
                  <a:cubicBezTo>
                    <a:pt x="3703" y="6680"/>
                    <a:pt x="3668" y="6739"/>
                    <a:pt x="3644" y="6811"/>
                  </a:cubicBezTo>
                  <a:cubicBezTo>
                    <a:pt x="3608" y="6882"/>
                    <a:pt x="3572" y="6942"/>
                    <a:pt x="3537" y="7001"/>
                  </a:cubicBezTo>
                  <a:cubicBezTo>
                    <a:pt x="3453" y="7132"/>
                    <a:pt x="3370" y="7263"/>
                    <a:pt x="3275" y="7382"/>
                  </a:cubicBezTo>
                  <a:cubicBezTo>
                    <a:pt x="3072" y="7644"/>
                    <a:pt x="2834" y="7882"/>
                    <a:pt x="2584" y="8109"/>
                  </a:cubicBezTo>
                  <a:cubicBezTo>
                    <a:pt x="2334" y="8335"/>
                    <a:pt x="2072" y="8549"/>
                    <a:pt x="1810" y="8775"/>
                  </a:cubicBezTo>
                  <a:cubicBezTo>
                    <a:pt x="1536" y="8990"/>
                    <a:pt x="1298" y="9192"/>
                    <a:pt x="1048" y="9418"/>
                  </a:cubicBezTo>
                  <a:cubicBezTo>
                    <a:pt x="929" y="9513"/>
                    <a:pt x="822" y="9621"/>
                    <a:pt x="715" y="9728"/>
                  </a:cubicBezTo>
                  <a:cubicBezTo>
                    <a:pt x="644" y="9799"/>
                    <a:pt x="572" y="9883"/>
                    <a:pt x="513" y="9942"/>
                  </a:cubicBezTo>
                  <a:cubicBezTo>
                    <a:pt x="334" y="10133"/>
                    <a:pt x="179" y="10335"/>
                    <a:pt x="24" y="10525"/>
                  </a:cubicBezTo>
                  <a:lnTo>
                    <a:pt x="1" y="10561"/>
                  </a:lnTo>
                  <a:cubicBezTo>
                    <a:pt x="60" y="10585"/>
                    <a:pt x="132" y="10609"/>
                    <a:pt x="191" y="10645"/>
                  </a:cubicBezTo>
                  <a:cubicBezTo>
                    <a:pt x="286" y="10692"/>
                    <a:pt x="382" y="10740"/>
                    <a:pt x="465" y="10811"/>
                  </a:cubicBezTo>
                  <a:lnTo>
                    <a:pt x="477" y="10823"/>
                  </a:lnTo>
                  <a:lnTo>
                    <a:pt x="489" y="10835"/>
                  </a:lnTo>
                  <a:cubicBezTo>
                    <a:pt x="513" y="10859"/>
                    <a:pt x="536" y="10871"/>
                    <a:pt x="560" y="10871"/>
                  </a:cubicBezTo>
                  <a:lnTo>
                    <a:pt x="584" y="10871"/>
                  </a:lnTo>
                  <a:cubicBezTo>
                    <a:pt x="596" y="10883"/>
                    <a:pt x="620" y="10883"/>
                    <a:pt x="644" y="10883"/>
                  </a:cubicBezTo>
                  <a:lnTo>
                    <a:pt x="763" y="10883"/>
                  </a:lnTo>
                  <a:cubicBezTo>
                    <a:pt x="1144" y="10883"/>
                    <a:pt x="1525" y="10776"/>
                    <a:pt x="1858" y="10585"/>
                  </a:cubicBezTo>
                  <a:cubicBezTo>
                    <a:pt x="2251" y="10383"/>
                    <a:pt x="2560" y="10061"/>
                    <a:pt x="2751" y="9668"/>
                  </a:cubicBezTo>
                  <a:cubicBezTo>
                    <a:pt x="2810" y="9561"/>
                    <a:pt x="2846" y="9454"/>
                    <a:pt x="2870" y="9347"/>
                  </a:cubicBezTo>
                  <a:cubicBezTo>
                    <a:pt x="2894" y="9252"/>
                    <a:pt x="2906" y="9168"/>
                    <a:pt x="2918" y="9085"/>
                  </a:cubicBezTo>
                  <a:cubicBezTo>
                    <a:pt x="3263" y="8954"/>
                    <a:pt x="3572" y="8775"/>
                    <a:pt x="3858" y="8549"/>
                  </a:cubicBezTo>
                  <a:cubicBezTo>
                    <a:pt x="4203" y="8275"/>
                    <a:pt x="4477" y="7918"/>
                    <a:pt x="4668" y="7525"/>
                  </a:cubicBezTo>
                  <a:cubicBezTo>
                    <a:pt x="4846" y="7156"/>
                    <a:pt x="4930" y="6739"/>
                    <a:pt x="4894" y="6323"/>
                  </a:cubicBezTo>
                  <a:cubicBezTo>
                    <a:pt x="4882" y="6108"/>
                    <a:pt x="4846" y="5894"/>
                    <a:pt x="4763" y="5680"/>
                  </a:cubicBezTo>
                  <a:cubicBezTo>
                    <a:pt x="4692" y="5465"/>
                    <a:pt x="4596" y="5263"/>
                    <a:pt x="4465" y="5072"/>
                  </a:cubicBezTo>
                  <a:cubicBezTo>
                    <a:pt x="4727" y="4870"/>
                    <a:pt x="4942" y="4608"/>
                    <a:pt x="5061" y="4299"/>
                  </a:cubicBezTo>
                  <a:cubicBezTo>
                    <a:pt x="5132" y="4132"/>
                    <a:pt x="5192" y="3965"/>
                    <a:pt x="5227" y="3798"/>
                  </a:cubicBezTo>
                  <a:cubicBezTo>
                    <a:pt x="5251" y="3620"/>
                    <a:pt x="5275" y="3453"/>
                    <a:pt x="5275" y="3275"/>
                  </a:cubicBezTo>
                  <a:cubicBezTo>
                    <a:pt x="5275" y="2929"/>
                    <a:pt x="5192" y="2584"/>
                    <a:pt x="5025" y="2286"/>
                  </a:cubicBezTo>
                  <a:cubicBezTo>
                    <a:pt x="4942" y="2132"/>
                    <a:pt x="4835" y="2001"/>
                    <a:pt x="4715" y="1893"/>
                  </a:cubicBezTo>
                  <a:cubicBezTo>
                    <a:pt x="4656" y="1822"/>
                    <a:pt x="4584" y="1774"/>
                    <a:pt x="4513" y="1727"/>
                  </a:cubicBezTo>
                  <a:cubicBezTo>
                    <a:pt x="4430" y="1679"/>
                    <a:pt x="4358" y="1632"/>
                    <a:pt x="4275" y="1596"/>
                  </a:cubicBezTo>
                  <a:lnTo>
                    <a:pt x="4239" y="1584"/>
                  </a:lnTo>
                  <a:lnTo>
                    <a:pt x="4334" y="1548"/>
                  </a:lnTo>
                  <a:lnTo>
                    <a:pt x="4382" y="1524"/>
                  </a:lnTo>
                  <a:lnTo>
                    <a:pt x="4418" y="1512"/>
                  </a:lnTo>
                  <a:lnTo>
                    <a:pt x="4537" y="1465"/>
                  </a:lnTo>
                  <a:cubicBezTo>
                    <a:pt x="4692" y="1393"/>
                    <a:pt x="4858" y="1310"/>
                    <a:pt x="5013" y="1227"/>
                  </a:cubicBezTo>
                  <a:cubicBezTo>
                    <a:pt x="5418" y="989"/>
                    <a:pt x="5585" y="750"/>
                    <a:pt x="5537" y="489"/>
                  </a:cubicBezTo>
                  <a:cubicBezTo>
                    <a:pt x="5525" y="393"/>
                    <a:pt x="5477" y="310"/>
                    <a:pt x="5430" y="238"/>
                  </a:cubicBezTo>
                  <a:cubicBezTo>
                    <a:pt x="5382" y="167"/>
                    <a:pt x="5311" y="108"/>
                    <a:pt x="5239" y="60"/>
                  </a:cubicBezTo>
                  <a:cubicBezTo>
                    <a:pt x="5192" y="36"/>
                    <a:pt x="5132" y="12"/>
                    <a:pt x="5073" y="0"/>
                  </a:cubicBezTo>
                  <a:close/>
                </a:path>
              </a:pathLst>
            </a:custGeom>
            <a:solidFill>
              <a:srgbClr val="561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59"/>
            <p:cNvSpPr/>
            <p:nvPr/>
          </p:nvSpPr>
          <p:spPr>
            <a:xfrm>
              <a:off x="1036928" y="956251"/>
              <a:ext cx="359988" cy="722220"/>
            </a:xfrm>
            <a:custGeom>
              <a:avLst/>
              <a:gdLst/>
              <a:ahLst/>
              <a:cxnLst/>
              <a:rect l="l" t="t" r="r" b="b"/>
              <a:pathLst>
                <a:path w="3692" h="7407" extrusionOk="0">
                  <a:moveTo>
                    <a:pt x="2227" y="1"/>
                  </a:moveTo>
                  <a:lnTo>
                    <a:pt x="2227" y="25"/>
                  </a:lnTo>
                  <a:cubicBezTo>
                    <a:pt x="2211" y="21"/>
                    <a:pt x="2195" y="19"/>
                    <a:pt x="2179" y="19"/>
                  </a:cubicBezTo>
                  <a:cubicBezTo>
                    <a:pt x="2147" y="19"/>
                    <a:pt x="2116" y="25"/>
                    <a:pt x="2084" y="25"/>
                  </a:cubicBezTo>
                  <a:cubicBezTo>
                    <a:pt x="2024" y="37"/>
                    <a:pt x="1977" y="48"/>
                    <a:pt x="1917" y="60"/>
                  </a:cubicBezTo>
                  <a:cubicBezTo>
                    <a:pt x="1858" y="84"/>
                    <a:pt x="1798" y="96"/>
                    <a:pt x="1751" y="120"/>
                  </a:cubicBezTo>
                  <a:cubicBezTo>
                    <a:pt x="1596" y="191"/>
                    <a:pt x="1453" y="275"/>
                    <a:pt x="1334" y="382"/>
                  </a:cubicBezTo>
                  <a:cubicBezTo>
                    <a:pt x="1143" y="525"/>
                    <a:pt x="977" y="691"/>
                    <a:pt x="834" y="882"/>
                  </a:cubicBezTo>
                  <a:cubicBezTo>
                    <a:pt x="750" y="989"/>
                    <a:pt x="679" y="1096"/>
                    <a:pt x="608" y="1215"/>
                  </a:cubicBezTo>
                  <a:cubicBezTo>
                    <a:pt x="512" y="1370"/>
                    <a:pt x="429" y="1537"/>
                    <a:pt x="358" y="1715"/>
                  </a:cubicBezTo>
                  <a:cubicBezTo>
                    <a:pt x="286" y="1894"/>
                    <a:pt x="215" y="2084"/>
                    <a:pt x="167" y="2287"/>
                  </a:cubicBezTo>
                  <a:cubicBezTo>
                    <a:pt x="108" y="2465"/>
                    <a:pt x="72" y="2668"/>
                    <a:pt x="48" y="2858"/>
                  </a:cubicBezTo>
                  <a:cubicBezTo>
                    <a:pt x="24" y="3085"/>
                    <a:pt x="0" y="3311"/>
                    <a:pt x="12" y="3549"/>
                  </a:cubicBezTo>
                  <a:cubicBezTo>
                    <a:pt x="12" y="3763"/>
                    <a:pt x="24" y="3989"/>
                    <a:pt x="60" y="4216"/>
                  </a:cubicBezTo>
                  <a:cubicBezTo>
                    <a:pt x="108" y="4549"/>
                    <a:pt x="179" y="4870"/>
                    <a:pt x="274" y="5192"/>
                  </a:cubicBezTo>
                  <a:cubicBezTo>
                    <a:pt x="358" y="5478"/>
                    <a:pt x="453" y="5752"/>
                    <a:pt x="572" y="6025"/>
                  </a:cubicBezTo>
                  <a:lnTo>
                    <a:pt x="643" y="6097"/>
                  </a:lnTo>
                  <a:cubicBezTo>
                    <a:pt x="1262" y="6656"/>
                    <a:pt x="1965" y="7097"/>
                    <a:pt x="2739" y="7406"/>
                  </a:cubicBezTo>
                  <a:lnTo>
                    <a:pt x="2763" y="7335"/>
                  </a:lnTo>
                  <a:cubicBezTo>
                    <a:pt x="3108" y="6228"/>
                    <a:pt x="3441" y="5120"/>
                    <a:pt x="3596" y="3977"/>
                  </a:cubicBezTo>
                  <a:cubicBezTo>
                    <a:pt x="3679" y="3346"/>
                    <a:pt x="3691" y="2692"/>
                    <a:pt x="3620" y="2049"/>
                  </a:cubicBezTo>
                  <a:cubicBezTo>
                    <a:pt x="3596" y="1870"/>
                    <a:pt x="3560" y="1680"/>
                    <a:pt x="3513" y="1501"/>
                  </a:cubicBezTo>
                  <a:cubicBezTo>
                    <a:pt x="3465" y="1322"/>
                    <a:pt x="3406" y="1144"/>
                    <a:pt x="3334" y="977"/>
                  </a:cubicBezTo>
                  <a:cubicBezTo>
                    <a:pt x="3298" y="882"/>
                    <a:pt x="3251" y="787"/>
                    <a:pt x="3203" y="691"/>
                  </a:cubicBezTo>
                  <a:cubicBezTo>
                    <a:pt x="3156" y="596"/>
                    <a:pt x="3096" y="513"/>
                    <a:pt x="3036" y="429"/>
                  </a:cubicBezTo>
                  <a:cubicBezTo>
                    <a:pt x="3001" y="394"/>
                    <a:pt x="2965" y="346"/>
                    <a:pt x="2917" y="298"/>
                  </a:cubicBezTo>
                  <a:cubicBezTo>
                    <a:pt x="2882" y="263"/>
                    <a:pt x="2846" y="227"/>
                    <a:pt x="2798" y="203"/>
                  </a:cubicBezTo>
                  <a:cubicBezTo>
                    <a:pt x="2763" y="167"/>
                    <a:pt x="2727" y="144"/>
                    <a:pt x="2691" y="120"/>
                  </a:cubicBezTo>
                  <a:cubicBezTo>
                    <a:pt x="2655" y="108"/>
                    <a:pt x="2620" y="84"/>
                    <a:pt x="2584" y="72"/>
                  </a:cubicBezTo>
                  <a:cubicBezTo>
                    <a:pt x="2548" y="60"/>
                    <a:pt x="2513" y="37"/>
                    <a:pt x="2477" y="37"/>
                  </a:cubicBezTo>
                  <a:cubicBezTo>
                    <a:pt x="2429" y="25"/>
                    <a:pt x="2394" y="13"/>
                    <a:pt x="2346" y="1"/>
                  </a:cubicBezTo>
                  <a:close/>
                </a:path>
              </a:pathLst>
            </a:custGeom>
            <a:solidFill>
              <a:srgbClr val="561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59"/>
            <p:cNvSpPr/>
            <p:nvPr/>
          </p:nvSpPr>
          <p:spPr>
            <a:xfrm>
              <a:off x="1165732" y="993400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61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59"/>
            <p:cNvSpPr/>
            <p:nvPr/>
          </p:nvSpPr>
          <p:spPr>
            <a:xfrm>
              <a:off x="1116979" y="1043322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561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59"/>
            <p:cNvSpPr/>
            <p:nvPr/>
          </p:nvSpPr>
          <p:spPr>
            <a:xfrm>
              <a:off x="1596508" y="1891998"/>
              <a:ext cx="285690" cy="365741"/>
            </a:xfrm>
            <a:custGeom>
              <a:avLst/>
              <a:gdLst/>
              <a:ahLst/>
              <a:cxnLst/>
              <a:rect l="l" t="t" r="r" b="b"/>
              <a:pathLst>
                <a:path w="2930" h="3751" extrusionOk="0">
                  <a:moveTo>
                    <a:pt x="1691" y="0"/>
                  </a:moveTo>
                  <a:cubicBezTo>
                    <a:pt x="1643" y="0"/>
                    <a:pt x="1596" y="0"/>
                    <a:pt x="1548" y="12"/>
                  </a:cubicBezTo>
                  <a:cubicBezTo>
                    <a:pt x="1453" y="12"/>
                    <a:pt x="1358" y="36"/>
                    <a:pt x="1262" y="60"/>
                  </a:cubicBezTo>
                  <a:cubicBezTo>
                    <a:pt x="1155" y="95"/>
                    <a:pt x="1048" y="155"/>
                    <a:pt x="953" y="215"/>
                  </a:cubicBezTo>
                  <a:cubicBezTo>
                    <a:pt x="750" y="346"/>
                    <a:pt x="584" y="512"/>
                    <a:pt x="465" y="715"/>
                  </a:cubicBezTo>
                  <a:cubicBezTo>
                    <a:pt x="393" y="822"/>
                    <a:pt x="345" y="941"/>
                    <a:pt x="298" y="1060"/>
                  </a:cubicBezTo>
                  <a:cubicBezTo>
                    <a:pt x="274" y="1024"/>
                    <a:pt x="250" y="1012"/>
                    <a:pt x="215" y="1012"/>
                  </a:cubicBezTo>
                  <a:cubicBezTo>
                    <a:pt x="209" y="1006"/>
                    <a:pt x="203" y="1003"/>
                    <a:pt x="198" y="1003"/>
                  </a:cubicBezTo>
                  <a:cubicBezTo>
                    <a:pt x="194" y="1003"/>
                    <a:pt x="191" y="1006"/>
                    <a:pt x="191" y="1012"/>
                  </a:cubicBezTo>
                  <a:cubicBezTo>
                    <a:pt x="131" y="1024"/>
                    <a:pt x="107" y="1072"/>
                    <a:pt x="119" y="1131"/>
                  </a:cubicBezTo>
                  <a:cubicBezTo>
                    <a:pt x="143" y="1250"/>
                    <a:pt x="179" y="1369"/>
                    <a:pt x="191" y="1500"/>
                  </a:cubicBezTo>
                  <a:cubicBezTo>
                    <a:pt x="226" y="1739"/>
                    <a:pt x="226" y="1989"/>
                    <a:pt x="191" y="2227"/>
                  </a:cubicBezTo>
                  <a:cubicBezTo>
                    <a:pt x="167" y="2453"/>
                    <a:pt x="107" y="2667"/>
                    <a:pt x="12" y="2882"/>
                  </a:cubicBezTo>
                  <a:lnTo>
                    <a:pt x="12" y="2893"/>
                  </a:lnTo>
                  <a:lnTo>
                    <a:pt x="12" y="2905"/>
                  </a:lnTo>
                  <a:cubicBezTo>
                    <a:pt x="0" y="2929"/>
                    <a:pt x="0" y="2953"/>
                    <a:pt x="0" y="2977"/>
                  </a:cubicBezTo>
                  <a:cubicBezTo>
                    <a:pt x="12" y="3001"/>
                    <a:pt x="24" y="3024"/>
                    <a:pt x="48" y="3036"/>
                  </a:cubicBezTo>
                  <a:cubicBezTo>
                    <a:pt x="48" y="3048"/>
                    <a:pt x="48" y="3060"/>
                    <a:pt x="48" y="3060"/>
                  </a:cubicBezTo>
                  <a:cubicBezTo>
                    <a:pt x="60" y="3143"/>
                    <a:pt x="84" y="3227"/>
                    <a:pt x="119" y="3298"/>
                  </a:cubicBezTo>
                  <a:cubicBezTo>
                    <a:pt x="143" y="3370"/>
                    <a:pt x="191" y="3429"/>
                    <a:pt x="238" y="3477"/>
                  </a:cubicBezTo>
                  <a:cubicBezTo>
                    <a:pt x="322" y="3584"/>
                    <a:pt x="441" y="3655"/>
                    <a:pt x="572" y="3703"/>
                  </a:cubicBezTo>
                  <a:cubicBezTo>
                    <a:pt x="643" y="3727"/>
                    <a:pt x="715" y="3739"/>
                    <a:pt x="786" y="3751"/>
                  </a:cubicBezTo>
                  <a:lnTo>
                    <a:pt x="1000" y="3751"/>
                  </a:lnTo>
                  <a:cubicBezTo>
                    <a:pt x="1155" y="3751"/>
                    <a:pt x="1322" y="3715"/>
                    <a:pt x="1477" y="3679"/>
                  </a:cubicBezTo>
                  <a:cubicBezTo>
                    <a:pt x="1643" y="3620"/>
                    <a:pt x="1798" y="3560"/>
                    <a:pt x="1953" y="3489"/>
                  </a:cubicBezTo>
                  <a:cubicBezTo>
                    <a:pt x="2096" y="3405"/>
                    <a:pt x="2239" y="3322"/>
                    <a:pt x="2370" y="3227"/>
                  </a:cubicBezTo>
                  <a:cubicBezTo>
                    <a:pt x="2489" y="3132"/>
                    <a:pt x="2608" y="3024"/>
                    <a:pt x="2703" y="2905"/>
                  </a:cubicBezTo>
                  <a:cubicBezTo>
                    <a:pt x="2798" y="2798"/>
                    <a:pt x="2870" y="2679"/>
                    <a:pt x="2917" y="2548"/>
                  </a:cubicBezTo>
                  <a:lnTo>
                    <a:pt x="2929" y="2524"/>
                  </a:lnTo>
                  <a:cubicBezTo>
                    <a:pt x="2929" y="2501"/>
                    <a:pt x="2929" y="2465"/>
                    <a:pt x="2917" y="2453"/>
                  </a:cubicBezTo>
                  <a:cubicBezTo>
                    <a:pt x="2905" y="2429"/>
                    <a:pt x="2882" y="2405"/>
                    <a:pt x="2858" y="2405"/>
                  </a:cubicBezTo>
                  <a:lnTo>
                    <a:pt x="2834" y="2405"/>
                  </a:lnTo>
                  <a:cubicBezTo>
                    <a:pt x="2751" y="2191"/>
                    <a:pt x="2703" y="1977"/>
                    <a:pt x="2667" y="1750"/>
                  </a:cubicBezTo>
                  <a:lnTo>
                    <a:pt x="2667" y="1774"/>
                  </a:lnTo>
                  <a:cubicBezTo>
                    <a:pt x="2643" y="1500"/>
                    <a:pt x="2631" y="1215"/>
                    <a:pt x="2667" y="941"/>
                  </a:cubicBezTo>
                  <a:cubicBezTo>
                    <a:pt x="2667" y="929"/>
                    <a:pt x="2667" y="917"/>
                    <a:pt x="2667" y="917"/>
                  </a:cubicBezTo>
                  <a:lnTo>
                    <a:pt x="2667" y="881"/>
                  </a:lnTo>
                  <a:cubicBezTo>
                    <a:pt x="2667" y="822"/>
                    <a:pt x="2679" y="762"/>
                    <a:pt x="2691" y="703"/>
                  </a:cubicBezTo>
                  <a:cubicBezTo>
                    <a:pt x="2703" y="679"/>
                    <a:pt x="2691" y="655"/>
                    <a:pt x="2679" y="631"/>
                  </a:cubicBezTo>
                  <a:cubicBezTo>
                    <a:pt x="2667" y="607"/>
                    <a:pt x="2655" y="596"/>
                    <a:pt x="2631" y="584"/>
                  </a:cubicBezTo>
                  <a:cubicBezTo>
                    <a:pt x="2608" y="500"/>
                    <a:pt x="2572" y="429"/>
                    <a:pt x="2524" y="369"/>
                  </a:cubicBezTo>
                  <a:cubicBezTo>
                    <a:pt x="2465" y="286"/>
                    <a:pt x="2405" y="226"/>
                    <a:pt x="2322" y="179"/>
                  </a:cubicBezTo>
                  <a:cubicBezTo>
                    <a:pt x="2250" y="131"/>
                    <a:pt x="2167" y="84"/>
                    <a:pt x="2084" y="60"/>
                  </a:cubicBezTo>
                  <a:cubicBezTo>
                    <a:pt x="2000" y="36"/>
                    <a:pt x="1905" y="12"/>
                    <a:pt x="1810" y="0"/>
                  </a:cubicBezTo>
                  <a:close/>
                </a:path>
              </a:pathLst>
            </a:custGeom>
            <a:solidFill>
              <a:srgbClr val="FFA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59"/>
            <p:cNvSpPr/>
            <p:nvPr/>
          </p:nvSpPr>
          <p:spPr>
            <a:xfrm>
              <a:off x="1606941" y="1889950"/>
              <a:ext cx="253123" cy="202713"/>
            </a:xfrm>
            <a:custGeom>
              <a:avLst/>
              <a:gdLst/>
              <a:ahLst/>
              <a:cxnLst/>
              <a:rect l="l" t="t" r="r" b="b"/>
              <a:pathLst>
                <a:path w="2596" h="2079" extrusionOk="0">
                  <a:moveTo>
                    <a:pt x="1649" y="0"/>
                  </a:moveTo>
                  <a:cubicBezTo>
                    <a:pt x="1632" y="0"/>
                    <a:pt x="1614" y="3"/>
                    <a:pt x="1596" y="9"/>
                  </a:cubicBezTo>
                  <a:lnTo>
                    <a:pt x="1441" y="9"/>
                  </a:lnTo>
                  <a:lnTo>
                    <a:pt x="1441" y="33"/>
                  </a:lnTo>
                  <a:cubicBezTo>
                    <a:pt x="1334" y="33"/>
                    <a:pt x="1251" y="57"/>
                    <a:pt x="1155" y="93"/>
                  </a:cubicBezTo>
                  <a:cubicBezTo>
                    <a:pt x="1048" y="128"/>
                    <a:pt x="941" y="176"/>
                    <a:pt x="846" y="236"/>
                  </a:cubicBezTo>
                  <a:cubicBezTo>
                    <a:pt x="643" y="367"/>
                    <a:pt x="477" y="533"/>
                    <a:pt x="358" y="736"/>
                  </a:cubicBezTo>
                  <a:cubicBezTo>
                    <a:pt x="286" y="843"/>
                    <a:pt x="227" y="950"/>
                    <a:pt x="191" y="1069"/>
                  </a:cubicBezTo>
                  <a:cubicBezTo>
                    <a:pt x="167" y="1033"/>
                    <a:pt x="131" y="1021"/>
                    <a:pt x="108" y="1021"/>
                  </a:cubicBezTo>
                  <a:lnTo>
                    <a:pt x="72" y="1021"/>
                  </a:lnTo>
                  <a:cubicBezTo>
                    <a:pt x="48" y="1021"/>
                    <a:pt x="24" y="1045"/>
                    <a:pt x="12" y="1069"/>
                  </a:cubicBezTo>
                  <a:cubicBezTo>
                    <a:pt x="0" y="1093"/>
                    <a:pt x="0" y="1117"/>
                    <a:pt x="0" y="1140"/>
                  </a:cubicBezTo>
                  <a:cubicBezTo>
                    <a:pt x="36" y="1259"/>
                    <a:pt x="60" y="1379"/>
                    <a:pt x="84" y="1510"/>
                  </a:cubicBezTo>
                  <a:cubicBezTo>
                    <a:pt x="108" y="1700"/>
                    <a:pt x="108" y="1879"/>
                    <a:pt x="96" y="2069"/>
                  </a:cubicBezTo>
                  <a:lnTo>
                    <a:pt x="119" y="2069"/>
                  </a:lnTo>
                  <a:cubicBezTo>
                    <a:pt x="197" y="2075"/>
                    <a:pt x="271" y="2078"/>
                    <a:pt x="344" y="2078"/>
                  </a:cubicBezTo>
                  <a:cubicBezTo>
                    <a:pt x="417" y="2078"/>
                    <a:pt x="489" y="2075"/>
                    <a:pt x="560" y="2069"/>
                  </a:cubicBezTo>
                  <a:cubicBezTo>
                    <a:pt x="703" y="2057"/>
                    <a:pt x="846" y="2045"/>
                    <a:pt x="989" y="2021"/>
                  </a:cubicBezTo>
                  <a:cubicBezTo>
                    <a:pt x="1131" y="1986"/>
                    <a:pt x="1262" y="1950"/>
                    <a:pt x="1405" y="1902"/>
                  </a:cubicBezTo>
                  <a:cubicBezTo>
                    <a:pt x="1524" y="1867"/>
                    <a:pt x="1655" y="1807"/>
                    <a:pt x="1774" y="1748"/>
                  </a:cubicBezTo>
                  <a:cubicBezTo>
                    <a:pt x="1893" y="1688"/>
                    <a:pt x="2013" y="1629"/>
                    <a:pt x="2120" y="1545"/>
                  </a:cubicBezTo>
                  <a:cubicBezTo>
                    <a:pt x="2227" y="1474"/>
                    <a:pt x="2334" y="1390"/>
                    <a:pt x="2441" y="1307"/>
                  </a:cubicBezTo>
                  <a:cubicBezTo>
                    <a:pt x="2477" y="1271"/>
                    <a:pt x="2513" y="1248"/>
                    <a:pt x="2548" y="1212"/>
                  </a:cubicBezTo>
                  <a:cubicBezTo>
                    <a:pt x="2548" y="1117"/>
                    <a:pt x="2548" y="1033"/>
                    <a:pt x="2560" y="938"/>
                  </a:cubicBezTo>
                  <a:cubicBezTo>
                    <a:pt x="2560" y="938"/>
                    <a:pt x="2560" y="926"/>
                    <a:pt x="2560" y="914"/>
                  </a:cubicBezTo>
                  <a:lnTo>
                    <a:pt x="2560" y="878"/>
                  </a:lnTo>
                  <a:cubicBezTo>
                    <a:pt x="2572" y="819"/>
                    <a:pt x="2584" y="759"/>
                    <a:pt x="2596" y="700"/>
                  </a:cubicBezTo>
                  <a:cubicBezTo>
                    <a:pt x="2596" y="676"/>
                    <a:pt x="2596" y="652"/>
                    <a:pt x="2584" y="628"/>
                  </a:cubicBezTo>
                  <a:cubicBezTo>
                    <a:pt x="2572" y="605"/>
                    <a:pt x="2548" y="593"/>
                    <a:pt x="2524" y="581"/>
                  </a:cubicBezTo>
                  <a:cubicBezTo>
                    <a:pt x="2501" y="509"/>
                    <a:pt x="2465" y="426"/>
                    <a:pt x="2417" y="367"/>
                  </a:cubicBezTo>
                  <a:cubicBezTo>
                    <a:pt x="2370" y="295"/>
                    <a:pt x="2298" y="224"/>
                    <a:pt x="2227" y="176"/>
                  </a:cubicBezTo>
                  <a:cubicBezTo>
                    <a:pt x="2143" y="128"/>
                    <a:pt x="2072" y="81"/>
                    <a:pt x="1977" y="57"/>
                  </a:cubicBezTo>
                  <a:cubicBezTo>
                    <a:pt x="1893" y="33"/>
                    <a:pt x="1798" y="9"/>
                    <a:pt x="1703" y="9"/>
                  </a:cubicBezTo>
                  <a:cubicBezTo>
                    <a:pt x="1685" y="3"/>
                    <a:pt x="1667" y="0"/>
                    <a:pt x="1649" y="0"/>
                  </a:cubicBezTo>
                  <a:close/>
                </a:path>
              </a:pathLst>
            </a:custGeom>
            <a:solidFill>
              <a:srgbClr val="EA9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59"/>
            <p:cNvSpPr/>
            <p:nvPr/>
          </p:nvSpPr>
          <p:spPr>
            <a:xfrm>
              <a:off x="977742" y="1377664"/>
              <a:ext cx="205541" cy="325179"/>
            </a:xfrm>
            <a:custGeom>
              <a:avLst/>
              <a:gdLst/>
              <a:ahLst/>
              <a:cxnLst/>
              <a:rect l="l" t="t" r="r" b="b"/>
              <a:pathLst>
                <a:path w="2108" h="3335" extrusionOk="0">
                  <a:moveTo>
                    <a:pt x="1024" y="1"/>
                  </a:moveTo>
                  <a:lnTo>
                    <a:pt x="1036" y="13"/>
                  </a:lnTo>
                  <a:lnTo>
                    <a:pt x="941" y="13"/>
                  </a:lnTo>
                  <a:cubicBezTo>
                    <a:pt x="834" y="25"/>
                    <a:pt x="715" y="48"/>
                    <a:pt x="619" y="108"/>
                  </a:cubicBezTo>
                  <a:cubicBezTo>
                    <a:pt x="429" y="215"/>
                    <a:pt x="274" y="382"/>
                    <a:pt x="191" y="584"/>
                  </a:cubicBezTo>
                  <a:cubicBezTo>
                    <a:pt x="84" y="810"/>
                    <a:pt x="24" y="1049"/>
                    <a:pt x="12" y="1299"/>
                  </a:cubicBezTo>
                  <a:cubicBezTo>
                    <a:pt x="0" y="1560"/>
                    <a:pt x="24" y="1822"/>
                    <a:pt x="95" y="2084"/>
                  </a:cubicBezTo>
                  <a:cubicBezTo>
                    <a:pt x="155" y="2334"/>
                    <a:pt x="274" y="2584"/>
                    <a:pt x="441" y="2787"/>
                  </a:cubicBezTo>
                  <a:cubicBezTo>
                    <a:pt x="512" y="2894"/>
                    <a:pt x="607" y="2977"/>
                    <a:pt x="715" y="3061"/>
                  </a:cubicBezTo>
                  <a:cubicBezTo>
                    <a:pt x="822" y="3144"/>
                    <a:pt x="929" y="3204"/>
                    <a:pt x="1048" y="3251"/>
                  </a:cubicBezTo>
                  <a:cubicBezTo>
                    <a:pt x="1167" y="3287"/>
                    <a:pt x="1298" y="3323"/>
                    <a:pt x="1417" y="3335"/>
                  </a:cubicBezTo>
                  <a:lnTo>
                    <a:pt x="1548" y="3335"/>
                  </a:lnTo>
                  <a:cubicBezTo>
                    <a:pt x="1643" y="3335"/>
                    <a:pt x="1738" y="3323"/>
                    <a:pt x="1834" y="3311"/>
                  </a:cubicBezTo>
                  <a:cubicBezTo>
                    <a:pt x="1858" y="3299"/>
                    <a:pt x="1881" y="3287"/>
                    <a:pt x="1893" y="3263"/>
                  </a:cubicBezTo>
                  <a:cubicBezTo>
                    <a:pt x="1905" y="3239"/>
                    <a:pt x="1917" y="3215"/>
                    <a:pt x="1905" y="3180"/>
                  </a:cubicBezTo>
                  <a:cubicBezTo>
                    <a:pt x="1893" y="3156"/>
                    <a:pt x="1881" y="3144"/>
                    <a:pt x="1858" y="3120"/>
                  </a:cubicBezTo>
                  <a:cubicBezTo>
                    <a:pt x="1846" y="3120"/>
                    <a:pt x="1834" y="3108"/>
                    <a:pt x="1810" y="3108"/>
                  </a:cubicBezTo>
                  <a:lnTo>
                    <a:pt x="1762" y="3108"/>
                  </a:lnTo>
                  <a:cubicBezTo>
                    <a:pt x="1703" y="3120"/>
                    <a:pt x="1631" y="3132"/>
                    <a:pt x="1560" y="3132"/>
                  </a:cubicBezTo>
                  <a:cubicBezTo>
                    <a:pt x="1619" y="3084"/>
                    <a:pt x="1667" y="3025"/>
                    <a:pt x="1727" y="2965"/>
                  </a:cubicBezTo>
                  <a:cubicBezTo>
                    <a:pt x="1834" y="2834"/>
                    <a:pt x="1917" y="2680"/>
                    <a:pt x="1977" y="2525"/>
                  </a:cubicBezTo>
                  <a:cubicBezTo>
                    <a:pt x="2036" y="2358"/>
                    <a:pt x="2072" y="2180"/>
                    <a:pt x="2084" y="2013"/>
                  </a:cubicBezTo>
                  <a:cubicBezTo>
                    <a:pt x="2108" y="1834"/>
                    <a:pt x="2096" y="1656"/>
                    <a:pt x="2084" y="1477"/>
                  </a:cubicBezTo>
                  <a:cubicBezTo>
                    <a:pt x="2036" y="1168"/>
                    <a:pt x="1941" y="858"/>
                    <a:pt x="1786" y="584"/>
                  </a:cubicBezTo>
                  <a:cubicBezTo>
                    <a:pt x="1679" y="406"/>
                    <a:pt x="1536" y="251"/>
                    <a:pt x="1381" y="120"/>
                  </a:cubicBezTo>
                  <a:cubicBezTo>
                    <a:pt x="1381" y="84"/>
                    <a:pt x="1346" y="36"/>
                    <a:pt x="1310" y="25"/>
                  </a:cubicBezTo>
                  <a:cubicBezTo>
                    <a:pt x="1262" y="13"/>
                    <a:pt x="1203" y="1"/>
                    <a:pt x="1155" y="1"/>
                  </a:cubicBezTo>
                  <a:close/>
                </a:path>
              </a:pathLst>
            </a:custGeom>
            <a:solidFill>
              <a:srgbClr val="EA9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59"/>
            <p:cNvSpPr/>
            <p:nvPr/>
          </p:nvSpPr>
          <p:spPr>
            <a:xfrm>
              <a:off x="1022984" y="1425246"/>
              <a:ext cx="132412" cy="107841"/>
            </a:xfrm>
            <a:custGeom>
              <a:avLst/>
              <a:gdLst/>
              <a:ahLst/>
              <a:cxnLst/>
              <a:rect l="l" t="t" r="r" b="b"/>
              <a:pathLst>
                <a:path w="1358" h="1106" extrusionOk="0">
                  <a:moveTo>
                    <a:pt x="36" y="1"/>
                  </a:moveTo>
                  <a:cubicBezTo>
                    <a:pt x="12" y="13"/>
                    <a:pt x="1" y="37"/>
                    <a:pt x="1" y="60"/>
                  </a:cubicBezTo>
                  <a:cubicBezTo>
                    <a:pt x="1" y="84"/>
                    <a:pt x="24" y="96"/>
                    <a:pt x="48" y="96"/>
                  </a:cubicBezTo>
                  <a:lnTo>
                    <a:pt x="120" y="96"/>
                  </a:lnTo>
                  <a:cubicBezTo>
                    <a:pt x="167" y="96"/>
                    <a:pt x="215" y="96"/>
                    <a:pt x="262" y="108"/>
                  </a:cubicBezTo>
                  <a:cubicBezTo>
                    <a:pt x="322" y="132"/>
                    <a:pt x="370" y="144"/>
                    <a:pt x="429" y="168"/>
                  </a:cubicBezTo>
                  <a:cubicBezTo>
                    <a:pt x="501" y="215"/>
                    <a:pt x="572" y="263"/>
                    <a:pt x="643" y="322"/>
                  </a:cubicBezTo>
                  <a:cubicBezTo>
                    <a:pt x="786" y="465"/>
                    <a:pt x="905" y="620"/>
                    <a:pt x="1013" y="799"/>
                  </a:cubicBezTo>
                  <a:lnTo>
                    <a:pt x="1001" y="775"/>
                  </a:lnTo>
                  <a:lnTo>
                    <a:pt x="1001" y="775"/>
                  </a:lnTo>
                  <a:cubicBezTo>
                    <a:pt x="1060" y="858"/>
                    <a:pt x="1108" y="953"/>
                    <a:pt x="1144" y="1049"/>
                  </a:cubicBezTo>
                  <a:cubicBezTo>
                    <a:pt x="1161" y="1084"/>
                    <a:pt x="1204" y="1106"/>
                    <a:pt x="1244" y="1106"/>
                  </a:cubicBezTo>
                  <a:cubicBezTo>
                    <a:pt x="1259" y="1106"/>
                    <a:pt x="1274" y="1103"/>
                    <a:pt x="1286" y="1096"/>
                  </a:cubicBezTo>
                  <a:cubicBezTo>
                    <a:pt x="1334" y="1072"/>
                    <a:pt x="1358" y="1013"/>
                    <a:pt x="1334" y="965"/>
                  </a:cubicBezTo>
                  <a:cubicBezTo>
                    <a:pt x="1274" y="846"/>
                    <a:pt x="1215" y="715"/>
                    <a:pt x="1132" y="608"/>
                  </a:cubicBezTo>
                  <a:cubicBezTo>
                    <a:pt x="1096" y="549"/>
                    <a:pt x="1048" y="489"/>
                    <a:pt x="1001" y="441"/>
                  </a:cubicBezTo>
                  <a:cubicBezTo>
                    <a:pt x="941" y="382"/>
                    <a:pt x="882" y="322"/>
                    <a:pt x="822" y="275"/>
                  </a:cubicBezTo>
                  <a:cubicBezTo>
                    <a:pt x="715" y="180"/>
                    <a:pt x="584" y="108"/>
                    <a:pt x="453" y="60"/>
                  </a:cubicBezTo>
                  <a:cubicBezTo>
                    <a:pt x="393" y="25"/>
                    <a:pt x="322" y="13"/>
                    <a:pt x="251" y="1"/>
                  </a:cubicBezTo>
                  <a:lnTo>
                    <a:pt x="155" y="1"/>
                  </a:lnTo>
                  <a:cubicBezTo>
                    <a:pt x="120" y="1"/>
                    <a:pt x="72" y="1"/>
                    <a:pt x="36" y="13"/>
                  </a:cubicBezTo>
                  <a:lnTo>
                    <a:pt x="36" y="1"/>
                  </a:lnTo>
                  <a:close/>
                </a:path>
              </a:pathLst>
            </a:custGeom>
            <a:solidFill>
              <a:srgbClr val="D28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59"/>
            <p:cNvSpPr/>
            <p:nvPr/>
          </p:nvSpPr>
          <p:spPr>
            <a:xfrm>
              <a:off x="1069397" y="848314"/>
              <a:ext cx="1280631" cy="1193559"/>
            </a:xfrm>
            <a:custGeom>
              <a:avLst/>
              <a:gdLst/>
              <a:ahLst/>
              <a:cxnLst/>
              <a:rect l="l" t="t" r="r" b="b"/>
              <a:pathLst>
                <a:path w="13134" h="12241" extrusionOk="0">
                  <a:moveTo>
                    <a:pt x="7002" y="1"/>
                  </a:moveTo>
                  <a:lnTo>
                    <a:pt x="6990" y="12"/>
                  </a:lnTo>
                  <a:cubicBezTo>
                    <a:pt x="6502" y="12"/>
                    <a:pt x="6002" y="60"/>
                    <a:pt x="5513" y="131"/>
                  </a:cubicBezTo>
                  <a:cubicBezTo>
                    <a:pt x="5132" y="179"/>
                    <a:pt x="4739" y="251"/>
                    <a:pt x="4358" y="310"/>
                  </a:cubicBezTo>
                  <a:lnTo>
                    <a:pt x="4287" y="310"/>
                  </a:lnTo>
                  <a:cubicBezTo>
                    <a:pt x="3954" y="370"/>
                    <a:pt x="3608" y="429"/>
                    <a:pt x="3263" y="477"/>
                  </a:cubicBezTo>
                  <a:lnTo>
                    <a:pt x="3192" y="489"/>
                  </a:lnTo>
                  <a:lnTo>
                    <a:pt x="3120" y="501"/>
                  </a:lnTo>
                  <a:lnTo>
                    <a:pt x="3156" y="501"/>
                  </a:lnTo>
                  <a:cubicBezTo>
                    <a:pt x="2775" y="536"/>
                    <a:pt x="2489" y="572"/>
                    <a:pt x="2239" y="572"/>
                  </a:cubicBezTo>
                  <a:cubicBezTo>
                    <a:pt x="2203" y="572"/>
                    <a:pt x="2180" y="584"/>
                    <a:pt x="2168" y="608"/>
                  </a:cubicBezTo>
                  <a:cubicBezTo>
                    <a:pt x="2156" y="596"/>
                    <a:pt x="2132" y="596"/>
                    <a:pt x="2120" y="596"/>
                  </a:cubicBezTo>
                  <a:cubicBezTo>
                    <a:pt x="2108" y="596"/>
                    <a:pt x="2084" y="596"/>
                    <a:pt x="2072" y="608"/>
                  </a:cubicBezTo>
                  <a:cubicBezTo>
                    <a:pt x="1572" y="882"/>
                    <a:pt x="1144" y="1286"/>
                    <a:pt x="822" y="1763"/>
                  </a:cubicBezTo>
                  <a:cubicBezTo>
                    <a:pt x="525" y="2239"/>
                    <a:pt x="310" y="2763"/>
                    <a:pt x="203" y="3310"/>
                  </a:cubicBezTo>
                  <a:cubicBezTo>
                    <a:pt x="144" y="3584"/>
                    <a:pt x="96" y="3870"/>
                    <a:pt x="72" y="4156"/>
                  </a:cubicBezTo>
                  <a:cubicBezTo>
                    <a:pt x="48" y="4489"/>
                    <a:pt x="48" y="4834"/>
                    <a:pt x="60" y="5168"/>
                  </a:cubicBezTo>
                  <a:cubicBezTo>
                    <a:pt x="60" y="5382"/>
                    <a:pt x="72" y="5608"/>
                    <a:pt x="84" y="5823"/>
                  </a:cubicBezTo>
                  <a:lnTo>
                    <a:pt x="84" y="5846"/>
                  </a:lnTo>
                  <a:lnTo>
                    <a:pt x="84" y="5894"/>
                  </a:lnTo>
                  <a:cubicBezTo>
                    <a:pt x="84" y="6037"/>
                    <a:pt x="108" y="6180"/>
                    <a:pt x="108" y="6311"/>
                  </a:cubicBezTo>
                  <a:cubicBezTo>
                    <a:pt x="120" y="6525"/>
                    <a:pt x="120" y="6716"/>
                    <a:pt x="120" y="6882"/>
                  </a:cubicBezTo>
                  <a:cubicBezTo>
                    <a:pt x="120" y="7061"/>
                    <a:pt x="120" y="7228"/>
                    <a:pt x="108" y="7430"/>
                  </a:cubicBezTo>
                  <a:cubicBezTo>
                    <a:pt x="108" y="7525"/>
                    <a:pt x="96" y="7621"/>
                    <a:pt x="84" y="7728"/>
                  </a:cubicBezTo>
                  <a:cubicBezTo>
                    <a:pt x="36" y="8299"/>
                    <a:pt x="1" y="8894"/>
                    <a:pt x="179" y="9454"/>
                  </a:cubicBezTo>
                  <a:cubicBezTo>
                    <a:pt x="275" y="9728"/>
                    <a:pt x="406" y="9978"/>
                    <a:pt x="572" y="10216"/>
                  </a:cubicBezTo>
                  <a:cubicBezTo>
                    <a:pt x="715" y="10418"/>
                    <a:pt x="882" y="10609"/>
                    <a:pt x="1060" y="10788"/>
                  </a:cubicBezTo>
                  <a:cubicBezTo>
                    <a:pt x="1430" y="11133"/>
                    <a:pt x="1858" y="11419"/>
                    <a:pt x="2311" y="11633"/>
                  </a:cubicBezTo>
                  <a:cubicBezTo>
                    <a:pt x="2787" y="11847"/>
                    <a:pt x="3287" y="12014"/>
                    <a:pt x="3787" y="12109"/>
                  </a:cubicBezTo>
                  <a:cubicBezTo>
                    <a:pt x="4263" y="12193"/>
                    <a:pt x="4739" y="12240"/>
                    <a:pt x="5216" y="12240"/>
                  </a:cubicBezTo>
                  <a:lnTo>
                    <a:pt x="5335" y="12240"/>
                  </a:lnTo>
                  <a:cubicBezTo>
                    <a:pt x="5835" y="12228"/>
                    <a:pt x="6335" y="12169"/>
                    <a:pt x="6823" y="12062"/>
                  </a:cubicBezTo>
                  <a:cubicBezTo>
                    <a:pt x="7383" y="11931"/>
                    <a:pt x="7907" y="11740"/>
                    <a:pt x="8418" y="11502"/>
                  </a:cubicBezTo>
                  <a:cubicBezTo>
                    <a:pt x="8942" y="11264"/>
                    <a:pt x="9419" y="10954"/>
                    <a:pt x="9835" y="10573"/>
                  </a:cubicBezTo>
                  <a:cubicBezTo>
                    <a:pt x="10228" y="10240"/>
                    <a:pt x="10550" y="9823"/>
                    <a:pt x="10776" y="9359"/>
                  </a:cubicBezTo>
                  <a:cubicBezTo>
                    <a:pt x="10835" y="9371"/>
                    <a:pt x="10907" y="9371"/>
                    <a:pt x="10966" y="9371"/>
                  </a:cubicBezTo>
                  <a:cubicBezTo>
                    <a:pt x="11336" y="9371"/>
                    <a:pt x="11693" y="9287"/>
                    <a:pt x="12026" y="9133"/>
                  </a:cubicBezTo>
                  <a:cubicBezTo>
                    <a:pt x="12228" y="9025"/>
                    <a:pt x="12407" y="8906"/>
                    <a:pt x="12574" y="8752"/>
                  </a:cubicBezTo>
                  <a:cubicBezTo>
                    <a:pt x="12729" y="8585"/>
                    <a:pt x="12860" y="8394"/>
                    <a:pt x="12955" y="8192"/>
                  </a:cubicBezTo>
                  <a:cubicBezTo>
                    <a:pt x="13002" y="8085"/>
                    <a:pt x="13038" y="7978"/>
                    <a:pt x="13062" y="7859"/>
                  </a:cubicBezTo>
                  <a:cubicBezTo>
                    <a:pt x="13133" y="7549"/>
                    <a:pt x="13098" y="7216"/>
                    <a:pt x="12979" y="6918"/>
                  </a:cubicBezTo>
                  <a:cubicBezTo>
                    <a:pt x="12812" y="6513"/>
                    <a:pt x="12502" y="6204"/>
                    <a:pt x="12098" y="6049"/>
                  </a:cubicBezTo>
                  <a:cubicBezTo>
                    <a:pt x="12026" y="6025"/>
                    <a:pt x="11943" y="6001"/>
                    <a:pt x="11859" y="5989"/>
                  </a:cubicBezTo>
                  <a:cubicBezTo>
                    <a:pt x="11776" y="5977"/>
                    <a:pt x="11693" y="5966"/>
                    <a:pt x="11597" y="5966"/>
                  </a:cubicBezTo>
                  <a:cubicBezTo>
                    <a:pt x="11407" y="5966"/>
                    <a:pt x="11216" y="6001"/>
                    <a:pt x="11038" y="6073"/>
                  </a:cubicBezTo>
                  <a:cubicBezTo>
                    <a:pt x="10859" y="6132"/>
                    <a:pt x="10693" y="6227"/>
                    <a:pt x="10538" y="6335"/>
                  </a:cubicBezTo>
                  <a:cubicBezTo>
                    <a:pt x="10466" y="6382"/>
                    <a:pt x="10407" y="6430"/>
                    <a:pt x="10335" y="6489"/>
                  </a:cubicBezTo>
                  <a:cubicBezTo>
                    <a:pt x="10359" y="6442"/>
                    <a:pt x="10371" y="6394"/>
                    <a:pt x="10383" y="6347"/>
                  </a:cubicBezTo>
                  <a:cubicBezTo>
                    <a:pt x="10407" y="6227"/>
                    <a:pt x="10443" y="6085"/>
                    <a:pt x="10466" y="5942"/>
                  </a:cubicBezTo>
                  <a:cubicBezTo>
                    <a:pt x="10526" y="5668"/>
                    <a:pt x="10574" y="5382"/>
                    <a:pt x="10609" y="5096"/>
                  </a:cubicBezTo>
                  <a:cubicBezTo>
                    <a:pt x="10669" y="4537"/>
                    <a:pt x="10681" y="3965"/>
                    <a:pt x="10633" y="3406"/>
                  </a:cubicBezTo>
                  <a:cubicBezTo>
                    <a:pt x="10585" y="2858"/>
                    <a:pt x="10454" y="2334"/>
                    <a:pt x="10240" y="1834"/>
                  </a:cubicBezTo>
                  <a:cubicBezTo>
                    <a:pt x="10085" y="1477"/>
                    <a:pt x="9883" y="1155"/>
                    <a:pt x="9609" y="893"/>
                  </a:cubicBezTo>
                  <a:cubicBezTo>
                    <a:pt x="9371" y="655"/>
                    <a:pt x="9085" y="453"/>
                    <a:pt x="8776" y="322"/>
                  </a:cubicBezTo>
                  <a:cubicBezTo>
                    <a:pt x="8454" y="191"/>
                    <a:pt x="8109" y="96"/>
                    <a:pt x="7764" y="48"/>
                  </a:cubicBezTo>
                  <a:cubicBezTo>
                    <a:pt x="7514" y="24"/>
                    <a:pt x="7252" y="1"/>
                    <a:pt x="7002" y="1"/>
                  </a:cubicBezTo>
                  <a:close/>
                </a:path>
              </a:pathLst>
            </a:custGeom>
            <a:solidFill>
              <a:srgbClr val="FFA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59"/>
            <p:cNvSpPr/>
            <p:nvPr/>
          </p:nvSpPr>
          <p:spPr>
            <a:xfrm>
              <a:off x="1097283" y="849484"/>
              <a:ext cx="1013564" cy="650163"/>
            </a:xfrm>
            <a:custGeom>
              <a:avLst/>
              <a:gdLst/>
              <a:ahLst/>
              <a:cxnLst/>
              <a:rect l="l" t="t" r="r" b="b"/>
              <a:pathLst>
                <a:path w="10395" h="6668" extrusionOk="0">
                  <a:moveTo>
                    <a:pt x="6704" y="0"/>
                  </a:moveTo>
                  <a:cubicBezTo>
                    <a:pt x="6216" y="0"/>
                    <a:pt x="5716" y="48"/>
                    <a:pt x="5227" y="119"/>
                  </a:cubicBezTo>
                  <a:cubicBezTo>
                    <a:pt x="4858" y="167"/>
                    <a:pt x="4489" y="227"/>
                    <a:pt x="4120" y="286"/>
                  </a:cubicBezTo>
                  <a:lnTo>
                    <a:pt x="4001" y="286"/>
                  </a:lnTo>
                  <a:cubicBezTo>
                    <a:pt x="3668" y="346"/>
                    <a:pt x="3322" y="405"/>
                    <a:pt x="2977" y="453"/>
                  </a:cubicBezTo>
                  <a:lnTo>
                    <a:pt x="2906" y="465"/>
                  </a:lnTo>
                  <a:lnTo>
                    <a:pt x="2834" y="477"/>
                  </a:lnTo>
                  <a:lnTo>
                    <a:pt x="2870" y="489"/>
                  </a:lnTo>
                  <a:cubicBezTo>
                    <a:pt x="2477" y="524"/>
                    <a:pt x="2179" y="548"/>
                    <a:pt x="1941" y="560"/>
                  </a:cubicBezTo>
                  <a:cubicBezTo>
                    <a:pt x="1917" y="560"/>
                    <a:pt x="1894" y="560"/>
                    <a:pt x="1870" y="584"/>
                  </a:cubicBezTo>
                  <a:cubicBezTo>
                    <a:pt x="1870" y="572"/>
                    <a:pt x="1846" y="572"/>
                    <a:pt x="1834" y="572"/>
                  </a:cubicBezTo>
                  <a:cubicBezTo>
                    <a:pt x="1822" y="572"/>
                    <a:pt x="1798" y="572"/>
                    <a:pt x="1786" y="584"/>
                  </a:cubicBezTo>
                  <a:cubicBezTo>
                    <a:pt x="1286" y="870"/>
                    <a:pt x="858" y="1262"/>
                    <a:pt x="536" y="1751"/>
                  </a:cubicBezTo>
                  <a:cubicBezTo>
                    <a:pt x="298" y="2120"/>
                    <a:pt x="120" y="2513"/>
                    <a:pt x="1" y="2941"/>
                  </a:cubicBezTo>
                  <a:cubicBezTo>
                    <a:pt x="167" y="2763"/>
                    <a:pt x="346" y="2608"/>
                    <a:pt x="548" y="2477"/>
                  </a:cubicBezTo>
                  <a:cubicBezTo>
                    <a:pt x="870" y="2251"/>
                    <a:pt x="1227" y="2084"/>
                    <a:pt x="1596" y="1977"/>
                  </a:cubicBezTo>
                  <a:cubicBezTo>
                    <a:pt x="1604" y="1977"/>
                    <a:pt x="1612" y="1972"/>
                    <a:pt x="1616" y="1972"/>
                  </a:cubicBezTo>
                  <a:cubicBezTo>
                    <a:pt x="1618" y="1972"/>
                    <a:pt x="1620" y="1973"/>
                    <a:pt x="1620" y="1977"/>
                  </a:cubicBezTo>
                  <a:cubicBezTo>
                    <a:pt x="1626" y="1971"/>
                    <a:pt x="1629" y="1968"/>
                    <a:pt x="1630" y="1968"/>
                  </a:cubicBezTo>
                  <a:cubicBezTo>
                    <a:pt x="1632" y="1968"/>
                    <a:pt x="1632" y="1971"/>
                    <a:pt x="1632" y="1977"/>
                  </a:cubicBezTo>
                  <a:cubicBezTo>
                    <a:pt x="1989" y="2191"/>
                    <a:pt x="2370" y="2394"/>
                    <a:pt x="2751" y="2572"/>
                  </a:cubicBezTo>
                  <a:cubicBezTo>
                    <a:pt x="3084" y="2727"/>
                    <a:pt x="3418" y="2870"/>
                    <a:pt x="3775" y="2989"/>
                  </a:cubicBezTo>
                  <a:cubicBezTo>
                    <a:pt x="4120" y="3108"/>
                    <a:pt x="4489" y="3203"/>
                    <a:pt x="4846" y="3263"/>
                  </a:cubicBezTo>
                  <a:cubicBezTo>
                    <a:pt x="5142" y="3312"/>
                    <a:pt x="5438" y="3339"/>
                    <a:pt x="5734" y="3339"/>
                  </a:cubicBezTo>
                  <a:cubicBezTo>
                    <a:pt x="5867" y="3339"/>
                    <a:pt x="6000" y="3333"/>
                    <a:pt x="6132" y="3322"/>
                  </a:cubicBezTo>
                  <a:cubicBezTo>
                    <a:pt x="6275" y="3310"/>
                    <a:pt x="6430" y="3287"/>
                    <a:pt x="6573" y="3263"/>
                  </a:cubicBezTo>
                  <a:cubicBezTo>
                    <a:pt x="6716" y="3227"/>
                    <a:pt x="6847" y="3191"/>
                    <a:pt x="6989" y="3144"/>
                  </a:cubicBezTo>
                  <a:cubicBezTo>
                    <a:pt x="7085" y="3096"/>
                    <a:pt x="7192" y="3060"/>
                    <a:pt x="7287" y="3001"/>
                  </a:cubicBezTo>
                  <a:cubicBezTo>
                    <a:pt x="7382" y="2953"/>
                    <a:pt x="7478" y="2906"/>
                    <a:pt x="7561" y="2846"/>
                  </a:cubicBezTo>
                  <a:cubicBezTo>
                    <a:pt x="7564" y="2843"/>
                    <a:pt x="7568" y="2841"/>
                    <a:pt x="7571" y="2841"/>
                  </a:cubicBezTo>
                  <a:cubicBezTo>
                    <a:pt x="7580" y="2841"/>
                    <a:pt x="7588" y="2850"/>
                    <a:pt x="7597" y="2858"/>
                  </a:cubicBezTo>
                  <a:lnTo>
                    <a:pt x="7609" y="2858"/>
                  </a:lnTo>
                  <a:cubicBezTo>
                    <a:pt x="7621" y="2858"/>
                    <a:pt x="7621" y="2858"/>
                    <a:pt x="7621" y="2870"/>
                  </a:cubicBezTo>
                  <a:cubicBezTo>
                    <a:pt x="7692" y="3108"/>
                    <a:pt x="7775" y="3346"/>
                    <a:pt x="7894" y="3560"/>
                  </a:cubicBezTo>
                  <a:cubicBezTo>
                    <a:pt x="7966" y="3715"/>
                    <a:pt x="8073" y="3858"/>
                    <a:pt x="8192" y="3977"/>
                  </a:cubicBezTo>
                  <a:cubicBezTo>
                    <a:pt x="8228" y="4025"/>
                    <a:pt x="8263" y="4060"/>
                    <a:pt x="8299" y="4096"/>
                  </a:cubicBezTo>
                  <a:cubicBezTo>
                    <a:pt x="8347" y="4120"/>
                    <a:pt x="8383" y="4156"/>
                    <a:pt x="8430" y="4180"/>
                  </a:cubicBezTo>
                  <a:cubicBezTo>
                    <a:pt x="8466" y="4203"/>
                    <a:pt x="8513" y="4227"/>
                    <a:pt x="8549" y="4251"/>
                  </a:cubicBezTo>
                  <a:cubicBezTo>
                    <a:pt x="8585" y="4263"/>
                    <a:pt x="8621" y="4275"/>
                    <a:pt x="8668" y="4287"/>
                  </a:cubicBezTo>
                  <a:cubicBezTo>
                    <a:pt x="8692" y="4299"/>
                    <a:pt x="8728" y="4310"/>
                    <a:pt x="8764" y="4310"/>
                  </a:cubicBezTo>
                  <a:cubicBezTo>
                    <a:pt x="8764" y="4322"/>
                    <a:pt x="8775" y="4322"/>
                    <a:pt x="8775" y="4334"/>
                  </a:cubicBezTo>
                  <a:cubicBezTo>
                    <a:pt x="8787" y="4334"/>
                    <a:pt x="8799" y="4346"/>
                    <a:pt x="8799" y="4358"/>
                  </a:cubicBezTo>
                  <a:cubicBezTo>
                    <a:pt x="8787" y="4453"/>
                    <a:pt x="8775" y="4561"/>
                    <a:pt x="8775" y="4656"/>
                  </a:cubicBezTo>
                  <a:cubicBezTo>
                    <a:pt x="8764" y="4834"/>
                    <a:pt x="8764" y="5025"/>
                    <a:pt x="8775" y="5215"/>
                  </a:cubicBezTo>
                  <a:cubicBezTo>
                    <a:pt x="8787" y="5406"/>
                    <a:pt x="8811" y="5596"/>
                    <a:pt x="8847" y="5787"/>
                  </a:cubicBezTo>
                  <a:cubicBezTo>
                    <a:pt x="8883" y="5954"/>
                    <a:pt x="8942" y="6108"/>
                    <a:pt x="9014" y="6263"/>
                  </a:cubicBezTo>
                  <a:cubicBezTo>
                    <a:pt x="9061" y="6346"/>
                    <a:pt x="9109" y="6418"/>
                    <a:pt x="9168" y="6477"/>
                  </a:cubicBezTo>
                  <a:cubicBezTo>
                    <a:pt x="9204" y="6525"/>
                    <a:pt x="9252" y="6561"/>
                    <a:pt x="9311" y="6596"/>
                  </a:cubicBezTo>
                  <a:cubicBezTo>
                    <a:pt x="9347" y="6620"/>
                    <a:pt x="9383" y="6644"/>
                    <a:pt x="9430" y="6656"/>
                  </a:cubicBezTo>
                  <a:cubicBezTo>
                    <a:pt x="9454" y="6668"/>
                    <a:pt x="9490" y="6668"/>
                    <a:pt x="9514" y="6668"/>
                  </a:cubicBezTo>
                  <a:lnTo>
                    <a:pt x="9597" y="6668"/>
                  </a:lnTo>
                  <a:cubicBezTo>
                    <a:pt x="9621" y="6668"/>
                    <a:pt x="9656" y="6656"/>
                    <a:pt x="9680" y="6644"/>
                  </a:cubicBezTo>
                  <a:cubicBezTo>
                    <a:pt x="9716" y="6608"/>
                    <a:pt x="9752" y="6573"/>
                    <a:pt x="9787" y="6537"/>
                  </a:cubicBezTo>
                  <a:cubicBezTo>
                    <a:pt x="9859" y="6466"/>
                    <a:pt x="9918" y="6394"/>
                    <a:pt x="9966" y="6311"/>
                  </a:cubicBezTo>
                  <a:cubicBezTo>
                    <a:pt x="10037" y="6180"/>
                    <a:pt x="10109" y="6049"/>
                    <a:pt x="10157" y="5918"/>
                  </a:cubicBezTo>
                  <a:cubicBezTo>
                    <a:pt x="10180" y="5870"/>
                    <a:pt x="10192" y="5823"/>
                    <a:pt x="10216" y="5775"/>
                  </a:cubicBezTo>
                  <a:cubicBezTo>
                    <a:pt x="10252" y="5561"/>
                    <a:pt x="10288" y="5334"/>
                    <a:pt x="10311" y="5096"/>
                  </a:cubicBezTo>
                  <a:cubicBezTo>
                    <a:pt x="10383" y="4537"/>
                    <a:pt x="10395" y="3965"/>
                    <a:pt x="10347" y="3406"/>
                  </a:cubicBezTo>
                  <a:cubicBezTo>
                    <a:pt x="10299" y="2858"/>
                    <a:pt x="10157" y="2322"/>
                    <a:pt x="9954" y="1822"/>
                  </a:cubicBezTo>
                  <a:cubicBezTo>
                    <a:pt x="9799" y="1477"/>
                    <a:pt x="9585" y="1155"/>
                    <a:pt x="9323" y="881"/>
                  </a:cubicBezTo>
                  <a:cubicBezTo>
                    <a:pt x="9085" y="643"/>
                    <a:pt x="8799" y="453"/>
                    <a:pt x="8490" y="322"/>
                  </a:cubicBezTo>
                  <a:cubicBezTo>
                    <a:pt x="8168" y="179"/>
                    <a:pt x="7823" y="84"/>
                    <a:pt x="7478" y="48"/>
                  </a:cubicBezTo>
                  <a:cubicBezTo>
                    <a:pt x="7216" y="12"/>
                    <a:pt x="6966" y="0"/>
                    <a:pt x="6704" y="0"/>
                  </a:cubicBezTo>
                  <a:close/>
                </a:path>
              </a:pathLst>
            </a:custGeom>
            <a:solidFill>
              <a:srgbClr val="EA9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59"/>
            <p:cNvSpPr/>
            <p:nvPr/>
          </p:nvSpPr>
          <p:spPr>
            <a:xfrm>
              <a:off x="2069017" y="1464735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A9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59"/>
            <p:cNvSpPr/>
            <p:nvPr/>
          </p:nvSpPr>
          <p:spPr>
            <a:xfrm>
              <a:off x="1365422" y="1101435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A9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59"/>
            <p:cNvSpPr/>
            <p:nvPr/>
          </p:nvSpPr>
          <p:spPr>
            <a:xfrm>
              <a:off x="2140976" y="1489111"/>
              <a:ext cx="61623" cy="218119"/>
            </a:xfrm>
            <a:custGeom>
              <a:avLst/>
              <a:gdLst/>
              <a:ahLst/>
              <a:cxnLst/>
              <a:rect l="l" t="t" r="r" b="b"/>
              <a:pathLst>
                <a:path w="632" h="2237" extrusionOk="0">
                  <a:moveTo>
                    <a:pt x="143" y="1"/>
                  </a:moveTo>
                  <a:cubicBezTo>
                    <a:pt x="107" y="1"/>
                    <a:pt x="84" y="13"/>
                    <a:pt x="72" y="36"/>
                  </a:cubicBezTo>
                  <a:lnTo>
                    <a:pt x="60" y="25"/>
                  </a:lnTo>
                  <a:cubicBezTo>
                    <a:pt x="24" y="60"/>
                    <a:pt x="24" y="120"/>
                    <a:pt x="60" y="167"/>
                  </a:cubicBezTo>
                  <a:cubicBezTo>
                    <a:pt x="107" y="215"/>
                    <a:pt x="155" y="263"/>
                    <a:pt x="203" y="310"/>
                  </a:cubicBezTo>
                  <a:cubicBezTo>
                    <a:pt x="262" y="394"/>
                    <a:pt x="310" y="477"/>
                    <a:pt x="357" y="560"/>
                  </a:cubicBezTo>
                  <a:cubicBezTo>
                    <a:pt x="393" y="668"/>
                    <a:pt x="417" y="775"/>
                    <a:pt x="441" y="882"/>
                  </a:cubicBezTo>
                  <a:cubicBezTo>
                    <a:pt x="453" y="1025"/>
                    <a:pt x="453" y="1156"/>
                    <a:pt x="441" y="1299"/>
                  </a:cubicBezTo>
                  <a:cubicBezTo>
                    <a:pt x="441" y="1287"/>
                    <a:pt x="441" y="1287"/>
                    <a:pt x="441" y="1275"/>
                  </a:cubicBezTo>
                  <a:cubicBezTo>
                    <a:pt x="417" y="1430"/>
                    <a:pt x="381" y="1572"/>
                    <a:pt x="322" y="1703"/>
                  </a:cubicBezTo>
                  <a:cubicBezTo>
                    <a:pt x="274" y="1811"/>
                    <a:pt x="215" y="1918"/>
                    <a:pt x="155" y="2001"/>
                  </a:cubicBezTo>
                  <a:cubicBezTo>
                    <a:pt x="107" y="2049"/>
                    <a:pt x="72" y="2096"/>
                    <a:pt x="24" y="2144"/>
                  </a:cubicBezTo>
                  <a:cubicBezTo>
                    <a:pt x="0" y="2168"/>
                    <a:pt x="0" y="2203"/>
                    <a:pt x="24" y="2227"/>
                  </a:cubicBezTo>
                  <a:cubicBezTo>
                    <a:pt x="36" y="2233"/>
                    <a:pt x="51" y="2236"/>
                    <a:pt x="66" y="2236"/>
                  </a:cubicBezTo>
                  <a:cubicBezTo>
                    <a:pt x="81" y="2236"/>
                    <a:pt x="95" y="2233"/>
                    <a:pt x="107" y="2227"/>
                  </a:cubicBezTo>
                  <a:cubicBezTo>
                    <a:pt x="250" y="2084"/>
                    <a:pt x="369" y="1930"/>
                    <a:pt x="453" y="1751"/>
                  </a:cubicBezTo>
                  <a:cubicBezTo>
                    <a:pt x="548" y="1560"/>
                    <a:pt x="607" y="1358"/>
                    <a:pt x="619" y="1144"/>
                  </a:cubicBezTo>
                  <a:cubicBezTo>
                    <a:pt x="631" y="1049"/>
                    <a:pt x="631" y="941"/>
                    <a:pt x="619" y="846"/>
                  </a:cubicBezTo>
                  <a:cubicBezTo>
                    <a:pt x="619" y="739"/>
                    <a:pt x="596" y="644"/>
                    <a:pt x="560" y="548"/>
                  </a:cubicBezTo>
                  <a:cubicBezTo>
                    <a:pt x="536" y="441"/>
                    <a:pt x="488" y="358"/>
                    <a:pt x="429" y="263"/>
                  </a:cubicBezTo>
                  <a:cubicBezTo>
                    <a:pt x="405" y="227"/>
                    <a:pt x="369" y="179"/>
                    <a:pt x="334" y="144"/>
                  </a:cubicBezTo>
                  <a:cubicBezTo>
                    <a:pt x="298" y="108"/>
                    <a:pt x="250" y="72"/>
                    <a:pt x="215" y="36"/>
                  </a:cubicBezTo>
                  <a:lnTo>
                    <a:pt x="191" y="25"/>
                  </a:lnTo>
                  <a:cubicBezTo>
                    <a:pt x="179" y="13"/>
                    <a:pt x="155" y="1"/>
                    <a:pt x="143" y="1"/>
                  </a:cubicBezTo>
                  <a:close/>
                </a:path>
              </a:pathLst>
            </a:custGeom>
            <a:solidFill>
              <a:srgbClr val="D28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59"/>
            <p:cNvSpPr/>
            <p:nvPr/>
          </p:nvSpPr>
          <p:spPr>
            <a:xfrm>
              <a:off x="2139123" y="1467075"/>
              <a:ext cx="151718" cy="35784"/>
            </a:xfrm>
            <a:custGeom>
              <a:avLst/>
              <a:gdLst/>
              <a:ahLst/>
              <a:cxnLst/>
              <a:rect l="l" t="t" r="r" b="b"/>
              <a:pathLst>
                <a:path w="1556" h="367" extrusionOk="0">
                  <a:moveTo>
                    <a:pt x="603" y="1"/>
                  </a:moveTo>
                  <a:cubicBezTo>
                    <a:pt x="531" y="1"/>
                    <a:pt x="460" y="12"/>
                    <a:pt x="388" y="24"/>
                  </a:cubicBezTo>
                  <a:cubicBezTo>
                    <a:pt x="317" y="36"/>
                    <a:pt x="257" y="60"/>
                    <a:pt x="198" y="96"/>
                  </a:cubicBezTo>
                  <a:cubicBezTo>
                    <a:pt x="174" y="108"/>
                    <a:pt x="150" y="132"/>
                    <a:pt x="126" y="143"/>
                  </a:cubicBezTo>
                  <a:cubicBezTo>
                    <a:pt x="103" y="167"/>
                    <a:pt x="79" y="191"/>
                    <a:pt x="55" y="227"/>
                  </a:cubicBezTo>
                  <a:cubicBezTo>
                    <a:pt x="0" y="282"/>
                    <a:pt x="58" y="357"/>
                    <a:pt x="119" y="357"/>
                  </a:cubicBezTo>
                  <a:cubicBezTo>
                    <a:pt x="138" y="357"/>
                    <a:pt x="157" y="351"/>
                    <a:pt x="174" y="334"/>
                  </a:cubicBezTo>
                  <a:lnTo>
                    <a:pt x="245" y="274"/>
                  </a:lnTo>
                  <a:cubicBezTo>
                    <a:pt x="281" y="251"/>
                    <a:pt x="305" y="239"/>
                    <a:pt x="329" y="215"/>
                  </a:cubicBezTo>
                  <a:cubicBezTo>
                    <a:pt x="400" y="191"/>
                    <a:pt x="460" y="167"/>
                    <a:pt x="519" y="155"/>
                  </a:cubicBezTo>
                  <a:cubicBezTo>
                    <a:pt x="638" y="132"/>
                    <a:pt x="746" y="132"/>
                    <a:pt x="853" y="132"/>
                  </a:cubicBezTo>
                  <a:cubicBezTo>
                    <a:pt x="984" y="143"/>
                    <a:pt x="1115" y="167"/>
                    <a:pt x="1246" y="215"/>
                  </a:cubicBezTo>
                  <a:cubicBezTo>
                    <a:pt x="1317" y="239"/>
                    <a:pt x="1388" y="274"/>
                    <a:pt x="1460" y="322"/>
                  </a:cubicBezTo>
                  <a:lnTo>
                    <a:pt x="1508" y="358"/>
                  </a:lnTo>
                  <a:cubicBezTo>
                    <a:pt x="1513" y="364"/>
                    <a:pt x="1522" y="367"/>
                    <a:pt x="1531" y="367"/>
                  </a:cubicBezTo>
                  <a:cubicBezTo>
                    <a:pt x="1540" y="367"/>
                    <a:pt x="1549" y="364"/>
                    <a:pt x="1555" y="358"/>
                  </a:cubicBezTo>
                  <a:cubicBezTo>
                    <a:pt x="1555" y="346"/>
                    <a:pt x="1555" y="322"/>
                    <a:pt x="1555" y="322"/>
                  </a:cubicBezTo>
                  <a:cubicBezTo>
                    <a:pt x="1448" y="239"/>
                    <a:pt x="1341" y="179"/>
                    <a:pt x="1234" y="132"/>
                  </a:cubicBezTo>
                  <a:cubicBezTo>
                    <a:pt x="1103" y="72"/>
                    <a:pt x="960" y="24"/>
                    <a:pt x="817" y="12"/>
                  </a:cubicBezTo>
                  <a:cubicBezTo>
                    <a:pt x="746" y="1"/>
                    <a:pt x="686" y="1"/>
                    <a:pt x="615" y="1"/>
                  </a:cubicBezTo>
                  <a:close/>
                </a:path>
              </a:pathLst>
            </a:custGeom>
            <a:solidFill>
              <a:srgbClr val="D28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59"/>
            <p:cNvSpPr/>
            <p:nvPr/>
          </p:nvSpPr>
          <p:spPr>
            <a:xfrm>
              <a:off x="1233108" y="3484728"/>
              <a:ext cx="506246" cy="1000791"/>
            </a:xfrm>
            <a:custGeom>
              <a:avLst/>
              <a:gdLst/>
              <a:ahLst/>
              <a:cxnLst/>
              <a:rect l="l" t="t" r="r" b="b"/>
              <a:pathLst>
                <a:path w="5192" h="10264" extrusionOk="0">
                  <a:moveTo>
                    <a:pt x="1536" y="1"/>
                  </a:moveTo>
                  <a:cubicBezTo>
                    <a:pt x="1513" y="1"/>
                    <a:pt x="1489" y="12"/>
                    <a:pt x="1465" y="24"/>
                  </a:cubicBezTo>
                  <a:cubicBezTo>
                    <a:pt x="1453" y="48"/>
                    <a:pt x="1441" y="72"/>
                    <a:pt x="1441" y="96"/>
                  </a:cubicBezTo>
                  <a:cubicBezTo>
                    <a:pt x="1465" y="1167"/>
                    <a:pt x="1417" y="2239"/>
                    <a:pt x="1322" y="3299"/>
                  </a:cubicBezTo>
                  <a:cubicBezTo>
                    <a:pt x="1275" y="3822"/>
                    <a:pt x="1215" y="4358"/>
                    <a:pt x="1132" y="4858"/>
                  </a:cubicBezTo>
                  <a:lnTo>
                    <a:pt x="1132" y="4846"/>
                  </a:lnTo>
                  <a:cubicBezTo>
                    <a:pt x="965" y="5918"/>
                    <a:pt x="715" y="6978"/>
                    <a:pt x="370" y="8013"/>
                  </a:cubicBezTo>
                  <a:cubicBezTo>
                    <a:pt x="262" y="8335"/>
                    <a:pt x="143" y="8644"/>
                    <a:pt x="12" y="8942"/>
                  </a:cubicBezTo>
                  <a:cubicBezTo>
                    <a:pt x="1" y="8990"/>
                    <a:pt x="24" y="9049"/>
                    <a:pt x="72" y="9061"/>
                  </a:cubicBezTo>
                  <a:cubicBezTo>
                    <a:pt x="262" y="9371"/>
                    <a:pt x="501" y="9633"/>
                    <a:pt x="798" y="9847"/>
                  </a:cubicBezTo>
                  <a:cubicBezTo>
                    <a:pt x="1108" y="10073"/>
                    <a:pt x="1489" y="10216"/>
                    <a:pt x="1870" y="10264"/>
                  </a:cubicBezTo>
                  <a:lnTo>
                    <a:pt x="1965" y="10264"/>
                  </a:lnTo>
                  <a:cubicBezTo>
                    <a:pt x="1989" y="10252"/>
                    <a:pt x="2013" y="10240"/>
                    <a:pt x="2025" y="10216"/>
                  </a:cubicBezTo>
                  <a:cubicBezTo>
                    <a:pt x="2620" y="9418"/>
                    <a:pt x="3120" y="8549"/>
                    <a:pt x="3501" y="7632"/>
                  </a:cubicBezTo>
                  <a:cubicBezTo>
                    <a:pt x="3918" y="6680"/>
                    <a:pt x="4263" y="5692"/>
                    <a:pt x="4525" y="4680"/>
                  </a:cubicBezTo>
                  <a:cubicBezTo>
                    <a:pt x="4775" y="3763"/>
                    <a:pt x="4989" y="2787"/>
                    <a:pt x="5156" y="1775"/>
                  </a:cubicBezTo>
                  <a:cubicBezTo>
                    <a:pt x="5168" y="1727"/>
                    <a:pt x="5168" y="1679"/>
                    <a:pt x="5180" y="1632"/>
                  </a:cubicBezTo>
                  <a:lnTo>
                    <a:pt x="5180" y="1608"/>
                  </a:lnTo>
                  <a:cubicBezTo>
                    <a:pt x="5192" y="1584"/>
                    <a:pt x="5180" y="1560"/>
                    <a:pt x="5180" y="1536"/>
                  </a:cubicBezTo>
                  <a:cubicBezTo>
                    <a:pt x="5156" y="1513"/>
                    <a:pt x="5144" y="1489"/>
                    <a:pt x="5120" y="1489"/>
                  </a:cubicBezTo>
                  <a:lnTo>
                    <a:pt x="5085" y="1489"/>
                  </a:lnTo>
                  <a:cubicBezTo>
                    <a:pt x="5073" y="1489"/>
                    <a:pt x="5049" y="1489"/>
                    <a:pt x="5037" y="1501"/>
                  </a:cubicBezTo>
                  <a:cubicBezTo>
                    <a:pt x="5013" y="1513"/>
                    <a:pt x="5001" y="1536"/>
                    <a:pt x="4989" y="1560"/>
                  </a:cubicBezTo>
                  <a:lnTo>
                    <a:pt x="4942" y="1858"/>
                  </a:lnTo>
                  <a:cubicBezTo>
                    <a:pt x="4906" y="1810"/>
                    <a:pt x="4882" y="1775"/>
                    <a:pt x="4834" y="1727"/>
                  </a:cubicBezTo>
                  <a:cubicBezTo>
                    <a:pt x="4739" y="1632"/>
                    <a:pt x="4632" y="1525"/>
                    <a:pt x="4501" y="1441"/>
                  </a:cubicBezTo>
                  <a:cubicBezTo>
                    <a:pt x="4227" y="1239"/>
                    <a:pt x="3930" y="1072"/>
                    <a:pt x="3608" y="929"/>
                  </a:cubicBezTo>
                  <a:cubicBezTo>
                    <a:pt x="3310" y="786"/>
                    <a:pt x="2989" y="679"/>
                    <a:pt x="2656" y="608"/>
                  </a:cubicBezTo>
                  <a:cubicBezTo>
                    <a:pt x="2501" y="572"/>
                    <a:pt x="2358" y="560"/>
                    <a:pt x="2203" y="560"/>
                  </a:cubicBezTo>
                  <a:lnTo>
                    <a:pt x="2191" y="560"/>
                  </a:lnTo>
                  <a:cubicBezTo>
                    <a:pt x="2072" y="560"/>
                    <a:pt x="1953" y="572"/>
                    <a:pt x="1834" y="608"/>
                  </a:cubicBezTo>
                  <a:cubicBezTo>
                    <a:pt x="1786" y="632"/>
                    <a:pt x="1739" y="655"/>
                    <a:pt x="1691" y="679"/>
                  </a:cubicBezTo>
                  <a:cubicBezTo>
                    <a:pt x="1667" y="691"/>
                    <a:pt x="1656" y="703"/>
                    <a:pt x="1632" y="715"/>
                  </a:cubicBezTo>
                  <a:lnTo>
                    <a:pt x="1632" y="108"/>
                  </a:lnTo>
                  <a:cubicBezTo>
                    <a:pt x="1632" y="48"/>
                    <a:pt x="1596" y="12"/>
                    <a:pt x="1536" y="1"/>
                  </a:cubicBezTo>
                  <a:close/>
                </a:path>
              </a:pathLst>
            </a:custGeom>
            <a:solidFill>
              <a:srgbClr val="DB8D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59"/>
            <p:cNvSpPr/>
            <p:nvPr/>
          </p:nvSpPr>
          <p:spPr>
            <a:xfrm>
              <a:off x="1283030" y="3235118"/>
              <a:ext cx="543395" cy="412251"/>
            </a:xfrm>
            <a:custGeom>
              <a:avLst/>
              <a:gdLst/>
              <a:ahLst/>
              <a:cxnLst/>
              <a:rect l="l" t="t" r="r" b="b"/>
              <a:pathLst>
                <a:path w="5573" h="4228" extrusionOk="0">
                  <a:moveTo>
                    <a:pt x="643" y="1"/>
                  </a:moveTo>
                  <a:cubicBezTo>
                    <a:pt x="620" y="13"/>
                    <a:pt x="596" y="25"/>
                    <a:pt x="584" y="48"/>
                  </a:cubicBezTo>
                  <a:cubicBezTo>
                    <a:pt x="405" y="453"/>
                    <a:pt x="262" y="882"/>
                    <a:pt x="155" y="1310"/>
                  </a:cubicBezTo>
                  <a:cubicBezTo>
                    <a:pt x="48" y="1751"/>
                    <a:pt x="1" y="2191"/>
                    <a:pt x="1" y="2644"/>
                  </a:cubicBezTo>
                  <a:cubicBezTo>
                    <a:pt x="36" y="2692"/>
                    <a:pt x="72" y="2751"/>
                    <a:pt x="108" y="2811"/>
                  </a:cubicBezTo>
                  <a:cubicBezTo>
                    <a:pt x="596" y="3120"/>
                    <a:pt x="1108" y="3382"/>
                    <a:pt x="1644" y="3608"/>
                  </a:cubicBezTo>
                  <a:cubicBezTo>
                    <a:pt x="1906" y="3727"/>
                    <a:pt x="2179" y="3823"/>
                    <a:pt x="2453" y="3906"/>
                  </a:cubicBezTo>
                  <a:cubicBezTo>
                    <a:pt x="2679" y="3977"/>
                    <a:pt x="2918" y="4037"/>
                    <a:pt x="3215" y="4085"/>
                  </a:cubicBezTo>
                  <a:cubicBezTo>
                    <a:pt x="3489" y="4144"/>
                    <a:pt x="3727" y="4180"/>
                    <a:pt x="3941" y="4204"/>
                  </a:cubicBezTo>
                  <a:cubicBezTo>
                    <a:pt x="4084" y="4216"/>
                    <a:pt x="4215" y="4227"/>
                    <a:pt x="4334" y="4227"/>
                  </a:cubicBezTo>
                  <a:cubicBezTo>
                    <a:pt x="4453" y="4227"/>
                    <a:pt x="4573" y="4216"/>
                    <a:pt x="4692" y="4204"/>
                  </a:cubicBezTo>
                  <a:cubicBezTo>
                    <a:pt x="4799" y="4192"/>
                    <a:pt x="4906" y="4168"/>
                    <a:pt x="5013" y="4132"/>
                  </a:cubicBezTo>
                  <a:cubicBezTo>
                    <a:pt x="5061" y="4108"/>
                    <a:pt x="5108" y="4096"/>
                    <a:pt x="5156" y="4073"/>
                  </a:cubicBezTo>
                  <a:cubicBezTo>
                    <a:pt x="5192" y="4049"/>
                    <a:pt x="5239" y="4025"/>
                    <a:pt x="5263" y="3989"/>
                  </a:cubicBezTo>
                  <a:cubicBezTo>
                    <a:pt x="5335" y="3930"/>
                    <a:pt x="5394" y="3870"/>
                    <a:pt x="5430" y="3787"/>
                  </a:cubicBezTo>
                  <a:cubicBezTo>
                    <a:pt x="5465" y="3715"/>
                    <a:pt x="5501" y="3632"/>
                    <a:pt x="5525" y="3549"/>
                  </a:cubicBezTo>
                  <a:cubicBezTo>
                    <a:pt x="5561" y="3358"/>
                    <a:pt x="5573" y="3168"/>
                    <a:pt x="5549" y="2977"/>
                  </a:cubicBezTo>
                  <a:cubicBezTo>
                    <a:pt x="5537" y="2787"/>
                    <a:pt x="5513" y="2596"/>
                    <a:pt x="5477" y="2406"/>
                  </a:cubicBezTo>
                  <a:cubicBezTo>
                    <a:pt x="5454" y="2322"/>
                    <a:pt x="5442" y="2239"/>
                    <a:pt x="5430" y="2156"/>
                  </a:cubicBezTo>
                  <a:lnTo>
                    <a:pt x="5418" y="2084"/>
                  </a:lnTo>
                  <a:cubicBezTo>
                    <a:pt x="5406" y="2025"/>
                    <a:pt x="5394" y="1965"/>
                    <a:pt x="5370" y="1906"/>
                  </a:cubicBezTo>
                  <a:cubicBezTo>
                    <a:pt x="5323" y="1691"/>
                    <a:pt x="5215" y="1489"/>
                    <a:pt x="5073" y="1322"/>
                  </a:cubicBezTo>
                  <a:cubicBezTo>
                    <a:pt x="4942" y="1168"/>
                    <a:pt x="4775" y="1037"/>
                    <a:pt x="4596" y="929"/>
                  </a:cubicBezTo>
                  <a:cubicBezTo>
                    <a:pt x="4406" y="822"/>
                    <a:pt x="4215" y="739"/>
                    <a:pt x="4001" y="667"/>
                  </a:cubicBezTo>
                  <a:cubicBezTo>
                    <a:pt x="3799" y="608"/>
                    <a:pt x="3584" y="548"/>
                    <a:pt x="3370" y="501"/>
                  </a:cubicBezTo>
                  <a:cubicBezTo>
                    <a:pt x="3227" y="465"/>
                    <a:pt x="3072" y="429"/>
                    <a:pt x="2918" y="394"/>
                  </a:cubicBezTo>
                  <a:lnTo>
                    <a:pt x="2501" y="310"/>
                  </a:lnTo>
                  <a:cubicBezTo>
                    <a:pt x="2036" y="191"/>
                    <a:pt x="1560" y="132"/>
                    <a:pt x="1084" y="120"/>
                  </a:cubicBezTo>
                  <a:cubicBezTo>
                    <a:pt x="965" y="120"/>
                    <a:pt x="858" y="120"/>
                    <a:pt x="751" y="132"/>
                  </a:cubicBezTo>
                  <a:cubicBezTo>
                    <a:pt x="763" y="120"/>
                    <a:pt x="763" y="96"/>
                    <a:pt x="751" y="72"/>
                  </a:cubicBezTo>
                  <a:cubicBezTo>
                    <a:pt x="751" y="48"/>
                    <a:pt x="739" y="25"/>
                    <a:pt x="715" y="13"/>
                  </a:cubicBezTo>
                  <a:cubicBezTo>
                    <a:pt x="691" y="13"/>
                    <a:pt x="679" y="1"/>
                    <a:pt x="6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59"/>
            <p:cNvSpPr/>
            <p:nvPr/>
          </p:nvSpPr>
          <p:spPr>
            <a:xfrm>
              <a:off x="1544246" y="3314096"/>
              <a:ext cx="62793" cy="314941"/>
            </a:xfrm>
            <a:custGeom>
              <a:avLst/>
              <a:gdLst/>
              <a:ahLst/>
              <a:cxnLst/>
              <a:rect l="l" t="t" r="r" b="b"/>
              <a:pathLst>
                <a:path w="644" h="3230" extrusionOk="0">
                  <a:moveTo>
                    <a:pt x="548" y="0"/>
                  </a:moveTo>
                  <a:lnTo>
                    <a:pt x="536" y="12"/>
                  </a:lnTo>
                  <a:cubicBezTo>
                    <a:pt x="512" y="12"/>
                    <a:pt x="489" y="24"/>
                    <a:pt x="477" y="36"/>
                  </a:cubicBezTo>
                  <a:cubicBezTo>
                    <a:pt x="453" y="60"/>
                    <a:pt x="453" y="84"/>
                    <a:pt x="453" y="108"/>
                  </a:cubicBezTo>
                  <a:lnTo>
                    <a:pt x="441" y="322"/>
                  </a:lnTo>
                  <a:cubicBezTo>
                    <a:pt x="358" y="1251"/>
                    <a:pt x="215" y="2191"/>
                    <a:pt x="12" y="3108"/>
                  </a:cubicBezTo>
                  <a:cubicBezTo>
                    <a:pt x="0" y="3167"/>
                    <a:pt x="36" y="3215"/>
                    <a:pt x="96" y="3227"/>
                  </a:cubicBezTo>
                  <a:cubicBezTo>
                    <a:pt x="102" y="3228"/>
                    <a:pt x="108" y="3229"/>
                    <a:pt x="114" y="3229"/>
                  </a:cubicBezTo>
                  <a:cubicBezTo>
                    <a:pt x="155" y="3229"/>
                    <a:pt x="192" y="3195"/>
                    <a:pt x="203" y="3144"/>
                  </a:cubicBezTo>
                  <a:cubicBezTo>
                    <a:pt x="429" y="2143"/>
                    <a:pt x="572" y="1120"/>
                    <a:pt x="643" y="96"/>
                  </a:cubicBezTo>
                  <a:cubicBezTo>
                    <a:pt x="643" y="72"/>
                    <a:pt x="631" y="48"/>
                    <a:pt x="608" y="36"/>
                  </a:cubicBezTo>
                  <a:cubicBezTo>
                    <a:pt x="596" y="12"/>
                    <a:pt x="572" y="0"/>
                    <a:pt x="5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59"/>
            <p:cNvSpPr/>
            <p:nvPr/>
          </p:nvSpPr>
          <p:spPr>
            <a:xfrm>
              <a:off x="1265577" y="3460352"/>
              <a:ext cx="560849" cy="236937"/>
            </a:xfrm>
            <a:custGeom>
              <a:avLst/>
              <a:gdLst/>
              <a:ahLst/>
              <a:cxnLst/>
              <a:rect l="l" t="t" r="r" b="b"/>
              <a:pathLst>
                <a:path w="5752" h="2430" extrusionOk="0">
                  <a:moveTo>
                    <a:pt x="144" y="1"/>
                  </a:moveTo>
                  <a:cubicBezTo>
                    <a:pt x="120" y="72"/>
                    <a:pt x="96" y="143"/>
                    <a:pt x="72" y="215"/>
                  </a:cubicBezTo>
                  <a:lnTo>
                    <a:pt x="72" y="203"/>
                  </a:lnTo>
                  <a:cubicBezTo>
                    <a:pt x="49" y="286"/>
                    <a:pt x="25" y="370"/>
                    <a:pt x="13" y="453"/>
                  </a:cubicBezTo>
                  <a:cubicBezTo>
                    <a:pt x="13" y="513"/>
                    <a:pt x="1" y="572"/>
                    <a:pt x="1" y="632"/>
                  </a:cubicBezTo>
                  <a:cubicBezTo>
                    <a:pt x="1" y="679"/>
                    <a:pt x="1" y="739"/>
                    <a:pt x="1" y="798"/>
                  </a:cubicBezTo>
                  <a:lnTo>
                    <a:pt x="1" y="834"/>
                  </a:lnTo>
                  <a:cubicBezTo>
                    <a:pt x="430" y="1144"/>
                    <a:pt x="882" y="1405"/>
                    <a:pt x="1358" y="1620"/>
                  </a:cubicBezTo>
                  <a:cubicBezTo>
                    <a:pt x="1894" y="1858"/>
                    <a:pt x="2454" y="2048"/>
                    <a:pt x="3037" y="2179"/>
                  </a:cubicBezTo>
                  <a:cubicBezTo>
                    <a:pt x="3406" y="2275"/>
                    <a:pt x="3787" y="2334"/>
                    <a:pt x="4168" y="2382"/>
                  </a:cubicBezTo>
                  <a:cubicBezTo>
                    <a:pt x="4442" y="2406"/>
                    <a:pt x="4716" y="2429"/>
                    <a:pt x="5002" y="2429"/>
                  </a:cubicBezTo>
                  <a:lnTo>
                    <a:pt x="5275" y="2429"/>
                  </a:lnTo>
                  <a:cubicBezTo>
                    <a:pt x="5371" y="2429"/>
                    <a:pt x="5454" y="2417"/>
                    <a:pt x="5525" y="2406"/>
                  </a:cubicBezTo>
                  <a:lnTo>
                    <a:pt x="5597" y="2406"/>
                  </a:lnTo>
                  <a:cubicBezTo>
                    <a:pt x="5621" y="2406"/>
                    <a:pt x="5656" y="2394"/>
                    <a:pt x="5668" y="2358"/>
                  </a:cubicBezTo>
                  <a:cubicBezTo>
                    <a:pt x="5692" y="2346"/>
                    <a:pt x="5704" y="2334"/>
                    <a:pt x="5716" y="2310"/>
                  </a:cubicBezTo>
                  <a:cubicBezTo>
                    <a:pt x="5728" y="2263"/>
                    <a:pt x="5740" y="2215"/>
                    <a:pt x="5740" y="2156"/>
                  </a:cubicBezTo>
                  <a:cubicBezTo>
                    <a:pt x="5752" y="2120"/>
                    <a:pt x="5752" y="2072"/>
                    <a:pt x="5740" y="2025"/>
                  </a:cubicBezTo>
                  <a:cubicBezTo>
                    <a:pt x="5740" y="1977"/>
                    <a:pt x="5728" y="1941"/>
                    <a:pt x="5716" y="1894"/>
                  </a:cubicBezTo>
                  <a:cubicBezTo>
                    <a:pt x="5692" y="1858"/>
                    <a:pt x="5668" y="1822"/>
                    <a:pt x="5644" y="1786"/>
                  </a:cubicBezTo>
                  <a:cubicBezTo>
                    <a:pt x="5621" y="1751"/>
                    <a:pt x="5585" y="1715"/>
                    <a:pt x="5549" y="1691"/>
                  </a:cubicBezTo>
                  <a:cubicBezTo>
                    <a:pt x="5549" y="1644"/>
                    <a:pt x="5502" y="1608"/>
                    <a:pt x="5454" y="1596"/>
                  </a:cubicBezTo>
                  <a:lnTo>
                    <a:pt x="5383" y="1596"/>
                  </a:lnTo>
                  <a:cubicBezTo>
                    <a:pt x="5335" y="1584"/>
                    <a:pt x="5287" y="1584"/>
                    <a:pt x="5240" y="1584"/>
                  </a:cubicBezTo>
                  <a:lnTo>
                    <a:pt x="5192" y="1584"/>
                  </a:lnTo>
                  <a:cubicBezTo>
                    <a:pt x="5168" y="1584"/>
                    <a:pt x="5144" y="1596"/>
                    <a:pt x="5121" y="1608"/>
                  </a:cubicBezTo>
                  <a:lnTo>
                    <a:pt x="5025" y="1608"/>
                  </a:lnTo>
                  <a:cubicBezTo>
                    <a:pt x="4811" y="1608"/>
                    <a:pt x="4585" y="1596"/>
                    <a:pt x="4359" y="1572"/>
                  </a:cubicBezTo>
                  <a:cubicBezTo>
                    <a:pt x="3859" y="1525"/>
                    <a:pt x="3382" y="1429"/>
                    <a:pt x="2906" y="1298"/>
                  </a:cubicBezTo>
                  <a:lnTo>
                    <a:pt x="2775" y="1275"/>
                  </a:lnTo>
                  <a:lnTo>
                    <a:pt x="2763" y="1275"/>
                  </a:lnTo>
                  <a:lnTo>
                    <a:pt x="2537" y="1203"/>
                  </a:lnTo>
                  <a:cubicBezTo>
                    <a:pt x="2358" y="1144"/>
                    <a:pt x="2180" y="1084"/>
                    <a:pt x="2001" y="1013"/>
                  </a:cubicBezTo>
                  <a:cubicBezTo>
                    <a:pt x="1858" y="965"/>
                    <a:pt x="1715" y="905"/>
                    <a:pt x="1573" y="846"/>
                  </a:cubicBezTo>
                  <a:cubicBezTo>
                    <a:pt x="1168" y="667"/>
                    <a:pt x="787" y="453"/>
                    <a:pt x="430" y="215"/>
                  </a:cubicBezTo>
                  <a:lnTo>
                    <a:pt x="299" y="120"/>
                  </a:lnTo>
                  <a:lnTo>
                    <a:pt x="156" y="12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59"/>
            <p:cNvSpPr/>
            <p:nvPr/>
          </p:nvSpPr>
          <p:spPr>
            <a:xfrm>
              <a:off x="1854214" y="3497794"/>
              <a:ext cx="953209" cy="580252"/>
            </a:xfrm>
            <a:custGeom>
              <a:avLst/>
              <a:gdLst/>
              <a:ahLst/>
              <a:cxnLst/>
              <a:rect l="l" t="t" r="r" b="b"/>
              <a:pathLst>
                <a:path w="9776" h="5951" extrusionOk="0">
                  <a:moveTo>
                    <a:pt x="2858" y="1"/>
                  </a:moveTo>
                  <a:cubicBezTo>
                    <a:pt x="2834" y="1"/>
                    <a:pt x="2810" y="3"/>
                    <a:pt x="2786" y="9"/>
                  </a:cubicBezTo>
                  <a:cubicBezTo>
                    <a:pt x="2703" y="21"/>
                    <a:pt x="2620" y="33"/>
                    <a:pt x="2548" y="57"/>
                  </a:cubicBezTo>
                  <a:cubicBezTo>
                    <a:pt x="2405" y="105"/>
                    <a:pt x="2263" y="164"/>
                    <a:pt x="2132" y="248"/>
                  </a:cubicBezTo>
                  <a:cubicBezTo>
                    <a:pt x="1846" y="414"/>
                    <a:pt x="1560" y="629"/>
                    <a:pt x="1310" y="855"/>
                  </a:cubicBezTo>
                  <a:cubicBezTo>
                    <a:pt x="1072" y="1081"/>
                    <a:pt x="834" y="1319"/>
                    <a:pt x="620" y="1581"/>
                  </a:cubicBezTo>
                  <a:cubicBezTo>
                    <a:pt x="512" y="1688"/>
                    <a:pt x="429" y="1795"/>
                    <a:pt x="346" y="1903"/>
                  </a:cubicBezTo>
                  <a:cubicBezTo>
                    <a:pt x="310" y="1962"/>
                    <a:pt x="274" y="2010"/>
                    <a:pt x="227" y="2069"/>
                  </a:cubicBezTo>
                  <a:lnTo>
                    <a:pt x="203" y="2022"/>
                  </a:lnTo>
                  <a:lnTo>
                    <a:pt x="179" y="1986"/>
                  </a:lnTo>
                  <a:cubicBezTo>
                    <a:pt x="160" y="1966"/>
                    <a:pt x="140" y="1947"/>
                    <a:pt x="114" y="1947"/>
                  </a:cubicBezTo>
                  <a:cubicBezTo>
                    <a:pt x="108" y="1947"/>
                    <a:pt x="102" y="1948"/>
                    <a:pt x="96" y="1950"/>
                  </a:cubicBezTo>
                  <a:cubicBezTo>
                    <a:pt x="72" y="1950"/>
                    <a:pt x="60" y="1962"/>
                    <a:pt x="36" y="1974"/>
                  </a:cubicBezTo>
                  <a:cubicBezTo>
                    <a:pt x="24" y="1986"/>
                    <a:pt x="12" y="2010"/>
                    <a:pt x="0" y="2033"/>
                  </a:cubicBezTo>
                  <a:cubicBezTo>
                    <a:pt x="0" y="2069"/>
                    <a:pt x="12" y="2093"/>
                    <a:pt x="24" y="2105"/>
                  </a:cubicBezTo>
                  <a:cubicBezTo>
                    <a:pt x="131" y="2272"/>
                    <a:pt x="239" y="2426"/>
                    <a:pt x="334" y="2581"/>
                  </a:cubicBezTo>
                  <a:cubicBezTo>
                    <a:pt x="679" y="3129"/>
                    <a:pt x="1060" y="3665"/>
                    <a:pt x="1453" y="4177"/>
                  </a:cubicBezTo>
                  <a:cubicBezTo>
                    <a:pt x="2072" y="4939"/>
                    <a:pt x="2703" y="5439"/>
                    <a:pt x="3382" y="5713"/>
                  </a:cubicBezTo>
                  <a:cubicBezTo>
                    <a:pt x="3775" y="5867"/>
                    <a:pt x="4203" y="5951"/>
                    <a:pt x="4632" y="5951"/>
                  </a:cubicBezTo>
                  <a:cubicBezTo>
                    <a:pt x="4787" y="5951"/>
                    <a:pt x="4918" y="5951"/>
                    <a:pt x="5072" y="5939"/>
                  </a:cubicBezTo>
                  <a:cubicBezTo>
                    <a:pt x="5227" y="5927"/>
                    <a:pt x="5370" y="5915"/>
                    <a:pt x="5513" y="5903"/>
                  </a:cubicBezTo>
                  <a:cubicBezTo>
                    <a:pt x="5739" y="5891"/>
                    <a:pt x="5965" y="5867"/>
                    <a:pt x="6204" y="5843"/>
                  </a:cubicBezTo>
                  <a:lnTo>
                    <a:pt x="6418" y="5808"/>
                  </a:lnTo>
                  <a:cubicBezTo>
                    <a:pt x="7430" y="5677"/>
                    <a:pt x="8430" y="5451"/>
                    <a:pt x="9406" y="5165"/>
                  </a:cubicBezTo>
                  <a:cubicBezTo>
                    <a:pt x="9430" y="5153"/>
                    <a:pt x="9454" y="5141"/>
                    <a:pt x="9466" y="5117"/>
                  </a:cubicBezTo>
                  <a:cubicBezTo>
                    <a:pt x="9490" y="5093"/>
                    <a:pt x="9490" y="5070"/>
                    <a:pt x="9490" y="5046"/>
                  </a:cubicBezTo>
                  <a:cubicBezTo>
                    <a:pt x="9490" y="5034"/>
                    <a:pt x="9478" y="5022"/>
                    <a:pt x="9466" y="5010"/>
                  </a:cubicBezTo>
                  <a:cubicBezTo>
                    <a:pt x="9621" y="4736"/>
                    <a:pt x="9716" y="4450"/>
                    <a:pt x="9764" y="4141"/>
                  </a:cubicBezTo>
                  <a:cubicBezTo>
                    <a:pt x="9775" y="3986"/>
                    <a:pt x="9775" y="3819"/>
                    <a:pt x="9764" y="3665"/>
                  </a:cubicBezTo>
                  <a:cubicBezTo>
                    <a:pt x="9740" y="3522"/>
                    <a:pt x="9692" y="3379"/>
                    <a:pt x="9633" y="3260"/>
                  </a:cubicBezTo>
                  <a:cubicBezTo>
                    <a:pt x="9633" y="3236"/>
                    <a:pt x="9633" y="3212"/>
                    <a:pt x="9633" y="3200"/>
                  </a:cubicBezTo>
                  <a:cubicBezTo>
                    <a:pt x="9622" y="3148"/>
                    <a:pt x="9585" y="3115"/>
                    <a:pt x="9536" y="3115"/>
                  </a:cubicBezTo>
                  <a:cubicBezTo>
                    <a:pt x="9529" y="3115"/>
                    <a:pt x="9521" y="3115"/>
                    <a:pt x="9513" y="3117"/>
                  </a:cubicBezTo>
                  <a:cubicBezTo>
                    <a:pt x="9168" y="3141"/>
                    <a:pt x="8882" y="3153"/>
                    <a:pt x="8609" y="3165"/>
                  </a:cubicBezTo>
                  <a:cubicBezTo>
                    <a:pt x="8364" y="3173"/>
                    <a:pt x="8138" y="3181"/>
                    <a:pt x="7921" y="3181"/>
                  </a:cubicBezTo>
                  <a:cubicBezTo>
                    <a:pt x="7831" y="3181"/>
                    <a:pt x="7743" y="3180"/>
                    <a:pt x="7656" y="3176"/>
                  </a:cubicBezTo>
                  <a:lnTo>
                    <a:pt x="6966" y="3176"/>
                  </a:lnTo>
                  <a:cubicBezTo>
                    <a:pt x="6909" y="3178"/>
                    <a:pt x="6852" y="3179"/>
                    <a:pt x="6795" y="3179"/>
                  </a:cubicBezTo>
                  <a:cubicBezTo>
                    <a:pt x="6411" y="3179"/>
                    <a:pt x="6028" y="3145"/>
                    <a:pt x="5644" y="3093"/>
                  </a:cubicBezTo>
                  <a:cubicBezTo>
                    <a:pt x="5596" y="3081"/>
                    <a:pt x="5549" y="3069"/>
                    <a:pt x="5501" y="3057"/>
                  </a:cubicBezTo>
                  <a:cubicBezTo>
                    <a:pt x="5311" y="3022"/>
                    <a:pt x="5120" y="2950"/>
                    <a:pt x="4941" y="2855"/>
                  </a:cubicBezTo>
                  <a:cubicBezTo>
                    <a:pt x="4822" y="2784"/>
                    <a:pt x="4703" y="2712"/>
                    <a:pt x="4608" y="2617"/>
                  </a:cubicBezTo>
                  <a:cubicBezTo>
                    <a:pt x="4489" y="2498"/>
                    <a:pt x="4394" y="2367"/>
                    <a:pt x="4310" y="2236"/>
                  </a:cubicBezTo>
                  <a:cubicBezTo>
                    <a:pt x="4108" y="1867"/>
                    <a:pt x="3941" y="1486"/>
                    <a:pt x="3810" y="1105"/>
                  </a:cubicBezTo>
                  <a:cubicBezTo>
                    <a:pt x="3739" y="902"/>
                    <a:pt x="3656" y="688"/>
                    <a:pt x="3560" y="486"/>
                  </a:cubicBezTo>
                  <a:cubicBezTo>
                    <a:pt x="3572" y="462"/>
                    <a:pt x="3560" y="438"/>
                    <a:pt x="3548" y="414"/>
                  </a:cubicBezTo>
                  <a:cubicBezTo>
                    <a:pt x="3525" y="379"/>
                    <a:pt x="3501" y="343"/>
                    <a:pt x="3477" y="307"/>
                  </a:cubicBezTo>
                  <a:cubicBezTo>
                    <a:pt x="3477" y="295"/>
                    <a:pt x="3465" y="271"/>
                    <a:pt x="3453" y="259"/>
                  </a:cubicBezTo>
                  <a:cubicBezTo>
                    <a:pt x="3441" y="236"/>
                    <a:pt x="3417" y="212"/>
                    <a:pt x="3394" y="200"/>
                  </a:cubicBezTo>
                  <a:cubicBezTo>
                    <a:pt x="3358" y="176"/>
                    <a:pt x="3322" y="140"/>
                    <a:pt x="3287" y="117"/>
                  </a:cubicBezTo>
                  <a:cubicBezTo>
                    <a:pt x="3179" y="45"/>
                    <a:pt x="3060" y="9"/>
                    <a:pt x="2929" y="9"/>
                  </a:cubicBezTo>
                  <a:cubicBezTo>
                    <a:pt x="2906" y="3"/>
                    <a:pt x="2882" y="1"/>
                    <a:pt x="2858" y="1"/>
                  </a:cubicBezTo>
                  <a:close/>
                </a:path>
              </a:pathLst>
            </a:custGeom>
            <a:solidFill>
              <a:srgbClr val="FFA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59"/>
            <p:cNvSpPr/>
            <p:nvPr/>
          </p:nvSpPr>
          <p:spPr>
            <a:xfrm>
              <a:off x="2078280" y="3497501"/>
              <a:ext cx="724462" cy="376174"/>
            </a:xfrm>
            <a:custGeom>
              <a:avLst/>
              <a:gdLst/>
              <a:ahLst/>
              <a:cxnLst/>
              <a:rect l="l" t="t" r="r" b="b"/>
              <a:pathLst>
                <a:path w="7430" h="3858" extrusionOk="0">
                  <a:moveTo>
                    <a:pt x="488" y="1"/>
                  </a:moveTo>
                  <a:lnTo>
                    <a:pt x="477" y="12"/>
                  </a:lnTo>
                  <a:cubicBezTo>
                    <a:pt x="405" y="24"/>
                    <a:pt x="322" y="36"/>
                    <a:pt x="250" y="60"/>
                  </a:cubicBezTo>
                  <a:cubicBezTo>
                    <a:pt x="167" y="84"/>
                    <a:pt x="84" y="120"/>
                    <a:pt x="0" y="167"/>
                  </a:cubicBezTo>
                  <a:cubicBezTo>
                    <a:pt x="36" y="370"/>
                    <a:pt x="96" y="560"/>
                    <a:pt x="155" y="763"/>
                  </a:cubicBezTo>
                  <a:cubicBezTo>
                    <a:pt x="310" y="1203"/>
                    <a:pt x="512" y="1632"/>
                    <a:pt x="774" y="2025"/>
                  </a:cubicBezTo>
                  <a:cubicBezTo>
                    <a:pt x="989" y="2358"/>
                    <a:pt x="1239" y="2656"/>
                    <a:pt x="1536" y="2906"/>
                  </a:cubicBezTo>
                  <a:cubicBezTo>
                    <a:pt x="1643" y="3001"/>
                    <a:pt x="1751" y="3096"/>
                    <a:pt x="1881" y="3179"/>
                  </a:cubicBezTo>
                  <a:cubicBezTo>
                    <a:pt x="2001" y="3263"/>
                    <a:pt x="2132" y="3334"/>
                    <a:pt x="2274" y="3406"/>
                  </a:cubicBezTo>
                  <a:cubicBezTo>
                    <a:pt x="2453" y="3489"/>
                    <a:pt x="2632" y="3560"/>
                    <a:pt x="2810" y="3620"/>
                  </a:cubicBezTo>
                  <a:cubicBezTo>
                    <a:pt x="2989" y="3680"/>
                    <a:pt x="3167" y="3727"/>
                    <a:pt x="3346" y="3751"/>
                  </a:cubicBezTo>
                  <a:cubicBezTo>
                    <a:pt x="3724" y="3823"/>
                    <a:pt x="4102" y="3858"/>
                    <a:pt x="4480" y="3858"/>
                  </a:cubicBezTo>
                  <a:cubicBezTo>
                    <a:pt x="4661" y="3858"/>
                    <a:pt x="4843" y="3850"/>
                    <a:pt x="5025" y="3834"/>
                  </a:cubicBezTo>
                  <a:lnTo>
                    <a:pt x="5275" y="3811"/>
                  </a:lnTo>
                  <a:cubicBezTo>
                    <a:pt x="5799" y="3763"/>
                    <a:pt x="6311" y="3680"/>
                    <a:pt x="6834" y="3572"/>
                  </a:cubicBezTo>
                  <a:cubicBezTo>
                    <a:pt x="7025" y="3525"/>
                    <a:pt x="7227" y="3489"/>
                    <a:pt x="7430" y="3441"/>
                  </a:cubicBezTo>
                  <a:cubicBezTo>
                    <a:pt x="7406" y="3370"/>
                    <a:pt x="7382" y="3310"/>
                    <a:pt x="7346" y="3251"/>
                  </a:cubicBezTo>
                  <a:cubicBezTo>
                    <a:pt x="7358" y="3227"/>
                    <a:pt x="7358" y="3203"/>
                    <a:pt x="7346" y="3191"/>
                  </a:cubicBezTo>
                  <a:cubicBezTo>
                    <a:pt x="7346" y="3168"/>
                    <a:pt x="7323" y="3144"/>
                    <a:pt x="7311" y="3120"/>
                  </a:cubicBezTo>
                  <a:cubicBezTo>
                    <a:pt x="7287" y="3108"/>
                    <a:pt x="7263" y="3108"/>
                    <a:pt x="7239" y="3108"/>
                  </a:cubicBezTo>
                  <a:lnTo>
                    <a:pt x="7227" y="3108"/>
                  </a:lnTo>
                  <a:cubicBezTo>
                    <a:pt x="6870" y="3132"/>
                    <a:pt x="6584" y="3144"/>
                    <a:pt x="6323" y="3156"/>
                  </a:cubicBezTo>
                  <a:cubicBezTo>
                    <a:pt x="6049" y="3168"/>
                    <a:pt x="5846" y="3168"/>
                    <a:pt x="5620" y="3168"/>
                  </a:cubicBezTo>
                  <a:lnTo>
                    <a:pt x="4679" y="3168"/>
                  </a:lnTo>
                  <a:cubicBezTo>
                    <a:pt x="4623" y="3169"/>
                    <a:pt x="4566" y="3170"/>
                    <a:pt x="4509" y="3170"/>
                  </a:cubicBezTo>
                  <a:cubicBezTo>
                    <a:pt x="4125" y="3170"/>
                    <a:pt x="3741" y="3136"/>
                    <a:pt x="3358" y="3084"/>
                  </a:cubicBezTo>
                  <a:lnTo>
                    <a:pt x="3215" y="3049"/>
                  </a:lnTo>
                  <a:cubicBezTo>
                    <a:pt x="3024" y="3001"/>
                    <a:pt x="2834" y="2941"/>
                    <a:pt x="2655" y="2846"/>
                  </a:cubicBezTo>
                  <a:cubicBezTo>
                    <a:pt x="2536" y="2787"/>
                    <a:pt x="2429" y="2703"/>
                    <a:pt x="2322" y="2608"/>
                  </a:cubicBezTo>
                  <a:cubicBezTo>
                    <a:pt x="2215" y="2489"/>
                    <a:pt x="2108" y="2358"/>
                    <a:pt x="2024" y="2227"/>
                  </a:cubicBezTo>
                  <a:cubicBezTo>
                    <a:pt x="1822" y="1870"/>
                    <a:pt x="1643" y="1489"/>
                    <a:pt x="1512" y="1108"/>
                  </a:cubicBezTo>
                  <a:cubicBezTo>
                    <a:pt x="1441" y="917"/>
                    <a:pt x="1370" y="691"/>
                    <a:pt x="1262" y="477"/>
                  </a:cubicBezTo>
                  <a:cubicBezTo>
                    <a:pt x="1262" y="453"/>
                    <a:pt x="1262" y="429"/>
                    <a:pt x="1250" y="417"/>
                  </a:cubicBezTo>
                  <a:cubicBezTo>
                    <a:pt x="1227" y="370"/>
                    <a:pt x="1203" y="334"/>
                    <a:pt x="1179" y="298"/>
                  </a:cubicBezTo>
                  <a:lnTo>
                    <a:pt x="1179" y="286"/>
                  </a:lnTo>
                  <a:cubicBezTo>
                    <a:pt x="1179" y="274"/>
                    <a:pt x="1167" y="262"/>
                    <a:pt x="1167" y="251"/>
                  </a:cubicBezTo>
                  <a:cubicBezTo>
                    <a:pt x="1143" y="227"/>
                    <a:pt x="1131" y="203"/>
                    <a:pt x="1096" y="203"/>
                  </a:cubicBezTo>
                  <a:cubicBezTo>
                    <a:pt x="1060" y="167"/>
                    <a:pt x="1024" y="132"/>
                    <a:pt x="989" y="108"/>
                  </a:cubicBezTo>
                  <a:cubicBezTo>
                    <a:pt x="881" y="36"/>
                    <a:pt x="762" y="1"/>
                    <a:pt x="631" y="1"/>
                  </a:cubicBezTo>
                  <a:close/>
                </a:path>
              </a:pathLst>
            </a:custGeom>
            <a:solidFill>
              <a:srgbClr val="EA9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59"/>
            <p:cNvSpPr/>
            <p:nvPr/>
          </p:nvSpPr>
          <p:spPr>
            <a:xfrm>
              <a:off x="2093393" y="3571799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EA9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59"/>
            <p:cNvSpPr/>
            <p:nvPr/>
          </p:nvSpPr>
          <p:spPr>
            <a:xfrm>
              <a:off x="2154919" y="3697190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9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59"/>
            <p:cNvSpPr/>
            <p:nvPr/>
          </p:nvSpPr>
          <p:spPr>
            <a:xfrm>
              <a:off x="1623225" y="3236288"/>
              <a:ext cx="643240" cy="422684"/>
            </a:xfrm>
            <a:custGeom>
              <a:avLst/>
              <a:gdLst/>
              <a:ahLst/>
              <a:cxnLst/>
              <a:rect l="l" t="t" r="r" b="b"/>
              <a:pathLst>
                <a:path w="6597" h="4335" extrusionOk="0">
                  <a:moveTo>
                    <a:pt x="2846" y="263"/>
                  </a:moveTo>
                  <a:lnTo>
                    <a:pt x="2817" y="267"/>
                  </a:lnTo>
                  <a:lnTo>
                    <a:pt x="2817" y="267"/>
                  </a:lnTo>
                  <a:lnTo>
                    <a:pt x="2822" y="263"/>
                  </a:lnTo>
                  <a:close/>
                  <a:moveTo>
                    <a:pt x="3846" y="1"/>
                  </a:moveTo>
                  <a:lnTo>
                    <a:pt x="3846" y="13"/>
                  </a:lnTo>
                  <a:lnTo>
                    <a:pt x="3631" y="13"/>
                  </a:lnTo>
                  <a:cubicBezTo>
                    <a:pt x="3167" y="24"/>
                    <a:pt x="2691" y="72"/>
                    <a:pt x="2238" y="155"/>
                  </a:cubicBezTo>
                  <a:cubicBezTo>
                    <a:pt x="1846" y="227"/>
                    <a:pt x="1453" y="346"/>
                    <a:pt x="1084" y="489"/>
                  </a:cubicBezTo>
                  <a:cubicBezTo>
                    <a:pt x="774" y="608"/>
                    <a:pt x="476" y="775"/>
                    <a:pt x="214" y="977"/>
                  </a:cubicBezTo>
                  <a:cubicBezTo>
                    <a:pt x="214" y="953"/>
                    <a:pt x="202" y="929"/>
                    <a:pt x="191" y="917"/>
                  </a:cubicBezTo>
                  <a:cubicBezTo>
                    <a:pt x="191" y="882"/>
                    <a:pt x="167" y="870"/>
                    <a:pt x="143" y="846"/>
                  </a:cubicBezTo>
                  <a:cubicBezTo>
                    <a:pt x="131" y="846"/>
                    <a:pt x="119" y="834"/>
                    <a:pt x="95" y="834"/>
                  </a:cubicBezTo>
                  <a:lnTo>
                    <a:pt x="71" y="834"/>
                  </a:lnTo>
                  <a:cubicBezTo>
                    <a:pt x="48" y="846"/>
                    <a:pt x="24" y="858"/>
                    <a:pt x="12" y="882"/>
                  </a:cubicBezTo>
                  <a:cubicBezTo>
                    <a:pt x="0" y="906"/>
                    <a:pt x="0" y="929"/>
                    <a:pt x="0" y="953"/>
                  </a:cubicBezTo>
                  <a:cubicBezTo>
                    <a:pt x="429" y="2096"/>
                    <a:pt x="941" y="3203"/>
                    <a:pt x="1548" y="4263"/>
                  </a:cubicBezTo>
                  <a:cubicBezTo>
                    <a:pt x="1560" y="4299"/>
                    <a:pt x="1595" y="4311"/>
                    <a:pt x="1619" y="4323"/>
                  </a:cubicBezTo>
                  <a:cubicBezTo>
                    <a:pt x="1643" y="4323"/>
                    <a:pt x="1655" y="4334"/>
                    <a:pt x="1679" y="4334"/>
                  </a:cubicBezTo>
                  <a:lnTo>
                    <a:pt x="1691" y="4334"/>
                  </a:lnTo>
                  <a:cubicBezTo>
                    <a:pt x="2548" y="4156"/>
                    <a:pt x="3643" y="3906"/>
                    <a:pt x="4667" y="3430"/>
                  </a:cubicBezTo>
                  <a:cubicBezTo>
                    <a:pt x="5370" y="3096"/>
                    <a:pt x="6013" y="2644"/>
                    <a:pt x="6548" y="2084"/>
                  </a:cubicBezTo>
                  <a:cubicBezTo>
                    <a:pt x="6572" y="2060"/>
                    <a:pt x="6584" y="2037"/>
                    <a:pt x="6572" y="2013"/>
                  </a:cubicBezTo>
                  <a:cubicBezTo>
                    <a:pt x="6596" y="1965"/>
                    <a:pt x="6584" y="1929"/>
                    <a:pt x="6560" y="1894"/>
                  </a:cubicBezTo>
                  <a:cubicBezTo>
                    <a:pt x="6287" y="1584"/>
                    <a:pt x="5941" y="1167"/>
                    <a:pt x="5620" y="727"/>
                  </a:cubicBezTo>
                  <a:lnTo>
                    <a:pt x="5620" y="739"/>
                  </a:lnTo>
                  <a:cubicBezTo>
                    <a:pt x="5477" y="536"/>
                    <a:pt x="5346" y="358"/>
                    <a:pt x="5227" y="167"/>
                  </a:cubicBezTo>
                  <a:cubicBezTo>
                    <a:pt x="5215" y="144"/>
                    <a:pt x="5191" y="120"/>
                    <a:pt x="5167" y="120"/>
                  </a:cubicBezTo>
                  <a:lnTo>
                    <a:pt x="5144" y="120"/>
                  </a:lnTo>
                  <a:cubicBezTo>
                    <a:pt x="5120" y="120"/>
                    <a:pt x="5108" y="120"/>
                    <a:pt x="5096" y="132"/>
                  </a:cubicBezTo>
                  <a:cubicBezTo>
                    <a:pt x="5072" y="144"/>
                    <a:pt x="5048" y="167"/>
                    <a:pt x="5048" y="191"/>
                  </a:cubicBezTo>
                  <a:cubicBezTo>
                    <a:pt x="4953" y="167"/>
                    <a:pt x="4870" y="144"/>
                    <a:pt x="4774" y="120"/>
                  </a:cubicBezTo>
                  <a:cubicBezTo>
                    <a:pt x="4632" y="84"/>
                    <a:pt x="4477" y="48"/>
                    <a:pt x="4334" y="24"/>
                  </a:cubicBezTo>
                  <a:cubicBezTo>
                    <a:pt x="4203" y="13"/>
                    <a:pt x="4084" y="1"/>
                    <a:pt x="39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59"/>
            <p:cNvSpPr/>
            <p:nvPr/>
          </p:nvSpPr>
          <p:spPr>
            <a:xfrm>
              <a:off x="1998131" y="3237458"/>
              <a:ext cx="267164" cy="332102"/>
            </a:xfrm>
            <a:custGeom>
              <a:avLst/>
              <a:gdLst/>
              <a:ahLst/>
              <a:cxnLst/>
              <a:rect l="l" t="t" r="r" b="b"/>
              <a:pathLst>
                <a:path w="2740" h="3406" extrusionOk="0">
                  <a:moveTo>
                    <a:pt x="1" y="1"/>
                  </a:moveTo>
                  <a:cubicBezTo>
                    <a:pt x="60" y="84"/>
                    <a:pt x="120" y="155"/>
                    <a:pt x="167" y="251"/>
                  </a:cubicBezTo>
                  <a:lnTo>
                    <a:pt x="167" y="239"/>
                  </a:lnTo>
                  <a:cubicBezTo>
                    <a:pt x="287" y="429"/>
                    <a:pt x="394" y="632"/>
                    <a:pt x="501" y="834"/>
                  </a:cubicBezTo>
                  <a:cubicBezTo>
                    <a:pt x="596" y="1024"/>
                    <a:pt x="679" y="1227"/>
                    <a:pt x="751" y="1429"/>
                  </a:cubicBezTo>
                  <a:cubicBezTo>
                    <a:pt x="822" y="1620"/>
                    <a:pt x="882" y="1834"/>
                    <a:pt x="918" y="2037"/>
                  </a:cubicBezTo>
                  <a:cubicBezTo>
                    <a:pt x="953" y="2227"/>
                    <a:pt x="965" y="2429"/>
                    <a:pt x="965" y="2632"/>
                  </a:cubicBezTo>
                  <a:cubicBezTo>
                    <a:pt x="965" y="2834"/>
                    <a:pt x="941" y="3037"/>
                    <a:pt x="894" y="3227"/>
                  </a:cubicBezTo>
                  <a:cubicBezTo>
                    <a:pt x="882" y="3287"/>
                    <a:pt x="858" y="3346"/>
                    <a:pt x="846" y="3406"/>
                  </a:cubicBezTo>
                  <a:cubicBezTo>
                    <a:pt x="1537" y="3084"/>
                    <a:pt x="2168" y="2644"/>
                    <a:pt x="2692" y="2084"/>
                  </a:cubicBezTo>
                  <a:cubicBezTo>
                    <a:pt x="2727" y="2025"/>
                    <a:pt x="2739" y="1953"/>
                    <a:pt x="2703" y="1894"/>
                  </a:cubicBezTo>
                  <a:cubicBezTo>
                    <a:pt x="2442" y="1584"/>
                    <a:pt x="2096" y="1167"/>
                    <a:pt x="1775" y="727"/>
                  </a:cubicBezTo>
                  <a:lnTo>
                    <a:pt x="1775" y="739"/>
                  </a:lnTo>
                  <a:cubicBezTo>
                    <a:pt x="1620" y="513"/>
                    <a:pt x="1489" y="334"/>
                    <a:pt x="1382" y="155"/>
                  </a:cubicBezTo>
                  <a:cubicBezTo>
                    <a:pt x="1370" y="132"/>
                    <a:pt x="1346" y="120"/>
                    <a:pt x="1322" y="108"/>
                  </a:cubicBezTo>
                  <a:lnTo>
                    <a:pt x="1299" y="108"/>
                  </a:lnTo>
                  <a:cubicBezTo>
                    <a:pt x="1275" y="108"/>
                    <a:pt x="1263" y="108"/>
                    <a:pt x="1239" y="120"/>
                  </a:cubicBezTo>
                  <a:cubicBezTo>
                    <a:pt x="1215" y="132"/>
                    <a:pt x="1203" y="155"/>
                    <a:pt x="1191" y="191"/>
                  </a:cubicBezTo>
                  <a:cubicBezTo>
                    <a:pt x="1108" y="155"/>
                    <a:pt x="1013" y="132"/>
                    <a:pt x="929" y="108"/>
                  </a:cubicBezTo>
                  <a:cubicBezTo>
                    <a:pt x="775" y="72"/>
                    <a:pt x="632" y="36"/>
                    <a:pt x="477" y="24"/>
                  </a:cubicBezTo>
                  <a:cubicBezTo>
                    <a:pt x="358" y="1"/>
                    <a:pt x="227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59"/>
            <p:cNvSpPr/>
            <p:nvPr/>
          </p:nvSpPr>
          <p:spPr>
            <a:xfrm>
              <a:off x="1856554" y="3236288"/>
              <a:ext cx="187015" cy="359111"/>
            </a:xfrm>
            <a:custGeom>
              <a:avLst/>
              <a:gdLst/>
              <a:ahLst/>
              <a:cxnLst/>
              <a:rect l="l" t="t" r="r" b="b"/>
              <a:pathLst>
                <a:path w="1918" h="3683" extrusionOk="0">
                  <a:moveTo>
                    <a:pt x="107" y="1"/>
                  </a:moveTo>
                  <a:cubicBezTo>
                    <a:pt x="95" y="1"/>
                    <a:pt x="72" y="1"/>
                    <a:pt x="60" y="13"/>
                  </a:cubicBezTo>
                  <a:lnTo>
                    <a:pt x="72" y="13"/>
                  </a:lnTo>
                  <a:cubicBezTo>
                    <a:pt x="24" y="36"/>
                    <a:pt x="0" y="96"/>
                    <a:pt x="36" y="144"/>
                  </a:cubicBezTo>
                  <a:cubicBezTo>
                    <a:pt x="584" y="1108"/>
                    <a:pt x="1072" y="2084"/>
                    <a:pt x="1524" y="3096"/>
                  </a:cubicBezTo>
                  <a:cubicBezTo>
                    <a:pt x="1596" y="3263"/>
                    <a:pt x="1655" y="3442"/>
                    <a:pt x="1727" y="3608"/>
                  </a:cubicBezTo>
                  <a:cubicBezTo>
                    <a:pt x="1737" y="3658"/>
                    <a:pt x="1780" y="3683"/>
                    <a:pt x="1821" y="3683"/>
                  </a:cubicBezTo>
                  <a:cubicBezTo>
                    <a:pt x="1829" y="3683"/>
                    <a:pt x="1838" y="3682"/>
                    <a:pt x="1846" y="3680"/>
                  </a:cubicBezTo>
                  <a:cubicBezTo>
                    <a:pt x="1869" y="3668"/>
                    <a:pt x="1893" y="3656"/>
                    <a:pt x="1905" y="3632"/>
                  </a:cubicBezTo>
                  <a:cubicBezTo>
                    <a:pt x="1917" y="3608"/>
                    <a:pt x="1917" y="3584"/>
                    <a:pt x="1917" y="3561"/>
                  </a:cubicBezTo>
                  <a:cubicBezTo>
                    <a:pt x="1453" y="2406"/>
                    <a:pt x="905" y="1287"/>
                    <a:pt x="286" y="215"/>
                  </a:cubicBezTo>
                  <a:lnTo>
                    <a:pt x="191" y="48"/>
                  </a:lnTo>
                  <a:cubicBezTo>
                    <a:pt x="179" y="13"/>
                    <a:pt x="143" y="1"/>
                    <a:pt x="1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59"/>
            <p:cNvSpPr/>
            <p:nvPr/>
          </p:nvSpPr>
          <p:spPr>
            <a:xfrm>
              <a:off x="1749688" y="3402337"/>
              <a:ext cx="558509" cy="313479"/>
            </a:xfrm>
            <a:custGeom>
              <a:avLst/>
              <a:gdLst/>
              <a:ahLst/>
              <a:cxnLst/>
              <a:rect l="l" t="t" r="r" b="b"/>
              <a:pathLst>
                <a:path w="5728" h="3215" extrusionOk="0">
                  <a:moveTo>
                    <a:pt x="5228" y="0"/>
                  </a:moveTo>
                  <a:lnTo>
                    <a:pt x="5216" y="12"/>
                  </a:lnTo>
                  <a:cubicBezTo>
                    <a:pt x="5168" y="60"/>
                    <a:pt x="5121" y="107"/>
                    <a:pt x="5061" y="167"/>
                  </a:cubicBezTo>
                  <a:lnTo>
                    <a:pt x="5025" y="203"/>
                  </a:lnTo>
                  <a:lnTo>
                    <a:pt x="5013" y="215"/>
                  </a:lnTo>
                  <a:lnTo>
                    <a:pt x="4990" y="238"/>
                  </a:lnTo>
                  <a:lnTo>
                    <a:pt x="4835" y="369"/>
                  </a:lnTo>
                  <a:lnTo>
                    <a:pt x="4751" y="453"/>
                  </a:lnTo>
                  <a:cubicBezTo>
                    <a:pt x="4656" y="524"/>
                    <a:pt x="4573" y="584"/>
                    <a:pt x="4501" y="655"/>
                  </a:cubicBezTo>
                  <a:lnTo>
                    <a:pt x="4394" y="727"/>
                  </a:lnTo>
                  <a:lnTo>
                    <a:pt x="4370" y="750"/>
                  </a:lnTo>
                  <a:lnTo>
                    <a:pt x="4347" y="762"/>
                  </a:lnTo>
                  <a:cubicBezTo>
                    <a:pt x="3727" y="1203"/>
                    <a:pt x="3061" y="1560"/>
                    <a:pt x="2358" y="1834"/>
                  </a:cubicBezTo>
                  <a:cubicBezTo>
                    <a:pt x="1692" y="2096"/>
                    <a:pt x="1001" y="2262"/>
                    <a:pt x="287" y="2346"/>
                  </a:cubicBezTo>
                  <a:lnTo>
                    <a:pt x="275" y="2346"/>
                  </a:lnTo>
                  <a:cubicBezTo>
                    <a:pt x="227" y="2346"/>
                    <a:pt x="179" y="2358"/>
                    <a:pt x="144" y="2358"/>
                  </a:cubicBezTo>
                  <a:cubicBezTo>
                    <a:pt x="120" y="2358"/>
                    <a:pt x="84" y="2370"/>
                    <a:pt x="72" y="2393"/>
                  </a:cubicBezTo>
                  <a:cubicBezTo>
                    <a:pt x="60" y="2393"/>
                    <a:pt x="60" y="2405"/>
                    <a:pt x="48" y="2417"/>
                  </a:cubicBezTo>
                  <a:cubicBezTo>
                    <a:pt x="37" y="2429"/>
                    <a:pt x="25" y="2453"/>
                    <a:pt x="25" y="2477"/>
                  </a:cubicBezTo>
                  <a:cubicBezTo>
                    <a:pt x="1" y="2715"/>
                    <a:pt x="60" y="2953"/>
                    <a:pt x="203" y="3155"/>
                  </a:cubicBezTo>
                  <a:cubicBezTo>
                    <a:pt x="203" y="3167"/>
                    <a:pt x="215" y="3167"/>
                    <a:pt x="227" y="3179"/>
                  </a:cubicBezTo>
                  <a:cubicBezTo>
                    <a:pt x="239" y="3191"/>
                    <a:pt x="263" y="3215"/>
                    <a:pt x="298" y="3215"/>
                  </a:cubicBezTo>
                  <a:cubicBezTo>
                    <a:pt x="858" y="3167"/>
                    <a:pt x="1418" y="3072"/>
                    <a:pt x="1953" y="2905"/>
                  </a:cubicBezTo>
                  <a:cubicBezTo>
                    <a:pt x="2525" y="2739"/>
                    <a:pt x="3073" y="2512"/>
                    <a:pt x="3597" y="2251"/>
                  </a:cubicBezTo>
                  <a:cubicBezTo>
                    <a:pt x="4144" y="1965"/>
                    <a:pt x="4668" y="1619"/>
                    <a:pt x="5132" y="1227"/>
                  </a:cubicBezTo>
                  <a:cubicBezTo>
                    <a:pt x="5216" y="1155"/>
                    <a:pt x="5287" y="1096"/>
                    <a:pt x="5359" y="1036"/>
                  </a:cubicBezTo>
                  <a:lnTo>
                    <a:pt x="5382" y="1012"/>
                  </a:lnTo>
                  <a:lnTo>
                    <a:pt x="5418" y="977"/>
                  </a:lnTo>
                  <a:cubicBezTo>
                    <a:pt x="5418" y="977"/>
                    <a:pt x="5418" y="965"/>
                    <a:pt x="5430" y="965"/>
                  </a:cubicBezTo>
                  <a:cubicBezTo>
                    <a:pt x="5478" y="917"/>
                    <a:pt x="5537" y="857"/>
                    <a:pt x="5585" y="798"/>
                  </a:cubicBezTo>
                  <a:lnTo>
                    <a:pt x="5597" y="786"/>
                  </a:lnTo>
                  <a:lnTo>
                    <a:pt x="5621" y="774"/>
                  </a:lnTo>
                  <a:lnTo>
                    <a:pt x="5621" y="762"/>
                  </a:lnTo>
                  <a:lnTo>
                    <a:pt x="5632" y="750"/>
                  </a:lnTo>
                  <a:lnTo>
                    <a:pt x="5656" y="738"/>
                  </a:lnTo>
                  <a:lnTo>
                    <a:pt x="5728" y="643"/>
                  </a:lnTo>
                  <a:cubicBezTo>
                    <a:pt x="5704" y="560"/>
                    <a:pt x="5668" y="488"/>
                    <a:pt x="5621" y="417"/>
                  </a:cubicBezTo>
                  <a:cubicBezTo>
                    <a:pt x="5597" y="369"/>
                    <a:pt x="5561" y="322"/>
                    <a:pt x="5537" y="274"/>
                  </a:cubicBezTo>
                  <a:cubicBezTo>
                    <a:pt x="5502" y="226"/>
                    <a:pt x="5466" y="191"/>
                    <a:pt x="5430" y="155"/>
                  </a:cubicBezTo>
                  <a:cubicBezTo>
                    <a:pt x="5406" y="131"/>
                    <a:pt x="5371" y="95"/>
                    <a:pt x="5335" y="72"/>
                  </a:cubicBezTo>
                  <a:cubicBezTo>
                    <a:pt x="5311" y="48"/>
                    <a:pt x="5275" y="24"/>
                    <a:pt x="5251" y="12"/>
                  </a:cubicBezTo>
                  <a:lnTo>
                    <a:pt x="522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59"/>
            <p:cNvSpPr/>
            <p:nvPr/>
          </p:nvSpPr>
          <p:spPr>
            <a:xfrm>
              <a:off x="1101963" y="2158964"/>
              <a:ext cx="488793" cy="773312"/>
            </a:xfrm>
            <a:custGeom>
              <a:avLst/>
              <a:gdLst/>
              <a:ahLst/>
              <a:cxnLst/>
              <a:rect l="l" t="t" r="r" b="b"/>
              <a:pathLst>
                <a:path w="5013" h="7931" extrusionOk="0">
                  <a:moveTo>
                    <a:pt x="4894" y="1"/>
                  </a:moveTo>
                  <a:cubicBezTo>
                    <a:pt x="4655" y="48"/>
                    <a:pt x="4441" y="132"/>
                    <a:pt x="4239" y="263"/>
                  </a:cubicBezTo>
                  <a:cubicBezTo>
                    <a:pt x="4024" y="394"/>
                    <a:pt x="3834" y="548"/>
                    <a:pt x="3655" y="727"/>
                  </a:cubicBezTo>
                  <a:cubicBezTo>
                    <a:pt x="3477" y="906"/>
                    <a:pt x="3310" y="1108"/>
                    <a:pt x="3167" y="1310"/>
                  </a:cubicBezTo>
                  <a:cubicBezTo>
                    <a:pt x="3036" y="1501"/>
                    <a:pt x="2905" y="1703"/>
                    <a:pt x="2798" y="1918"/>
                  </a:cubicBezTo>
                  <a:cubicBezTo>
                    <a:pt x="2548" y="2441"/>
                    <a:pt x="2369" y="2989"/>
                    <a:pt x="2274" y="3561"/>
                  </a:cubicBezTo>
                  <a:cubicBezTo>
                    <a:pt x="2239" y="3692"/>
                    <a:pt x="2227" y="3834"/>
                    <a:pt x="2203" y="3954"/>
                  </a:cubicBezTo>
                  <a:lnTo>
                    <a:pt x="2203" y="4025"/>
                  </a:lnTo>
                  <a:cubicBezTo>
                    <a:pt x="2191" y="4084"/>
                    <a:pt x="2179" y="4144"/>
                    <a:pt x="2167" y="4215"/>
                  </a:cubicBezTo>
                  <a:cubicBezTo>
                    <a:pt x="2131" y="4418"/>
                    <a:pt x="2119" y="4632"/>
                    <a:pt x="2131" y="4846"/>
                  </a:cubicBezTo>
                  <a:cubicBezTo>
                    <a:pt x="1977" y="4751"/>
                    <a:pt x="1822" y="4668"/>
                    <a:pt x="1655" y="4608"/>
                  </a:cubicBezTo>
                  <a:cubicBezTo>
                    <a:pt x="1500" y="4537"/>
                    <a:pt x="1322" y="4501"/>
                    <a:pt x="1143" y="4501"/>
                  </a:cubicBezTo>
                  <a:lnTo>
                    <a:pt x="1107" y="4501"/>
                  </a:lnTo>
                  <a:cubicBezTo>
                    <a:pt x="929" y="4513"/>
                    <a:pt x="750" y="4561"/>
                    <a:pt x="584" y="4644"/>
                  </a:cubicBezTo>
                  <a:cubicBezTo>
                    <a:pt x="464" y="4716"/>
                    <a:pt x="345" y="4799"/>
                    <a:pt x="250" y="4894"/>
                  </a:cubicBezTo>
                  <a:lnTo>
                    <a:pt x="250" y="4870"/>
                  </a:lnTo>
                  <a:cubicBezTo>
                    <a:pt x="250" y="4823"/>
                    <a:pt x="262" y="4775"/>
                    <a:pt x="274" y="4727"/>
                  </a:cubicBezTo>
                  <a:cubicBezTo>
                    <a:pt x="274" y="4704"/>
                    <a:pt x="274" y="4668"/>
                    <a:pt x="262" y="4644"/>
                  </a:cubicBezTo>
                  <a:cubicBezTo>
                    <a:pt x="250" y="4632"/>
                    <a:pt x="226" y="4608"/>
                    <a:pt x="203" y="4608"/>
                  </a:cubicBezTo>
                  <a:cubicBezTo>
                    <a:pt x="197" y="4602"/>
                    <a:pt x="191" y="4599"/>
                    <a:pt x="186" y="4599"/>
                  </a:cubicBezTo>
                  <a:cubicBezTo>
                    <a:pt x="182" y="4599"/>
                    <a:pt x="179" y="4602"/>
                    <a:pt x="179" y="4608"/>
                  </a:cubicBezTo>
                  <a:cubicBezTo>
                    <a:pt x="172" y="4607"/>
                    <a:pt x="166" y="4606"/>
                    <a:pt x="161" y="4606"/>
                  </a:cubicBezTo>
                  <a:cubicBezTo>
                    <a:pt x="122" y="4606"/>
                    <a:pt x="94" y="4638"/>
                    <a:pt x="83" y="4680"/>
                  </a:cubicBezTo>
                  <a:cubicBezTo>
                    <a:pt x="0" y="5108"/>
                    <a:pt x="12" y="5561"/>
                    <a:pt x="131" y="5989"/>
                  </a:cubicBezTo>
                  <a:cubicBezTo>
                    <a:pt x="238" y="6430"/>
                    <a:pt x="441" y="6835"/>
                    <a:pt x="726" y="7192"/>
                  </a:cubicBezTo>
                  <a:cubicBezTo>
                    <a:pt x="857" y="7359"/>
                    <a:pt x="1024" y="7513"/>
                    <a:pt x="1203" y="7633"/>
                  </a:cubicBezTo>
                  <a:cubicBezTo>
                    <a:pt x="1393" y="7764"/>
                    <a:pt x="1596" y="7859"/>
                    <a:pt x="1822" y="7906"/>
                  </a:cubicBezTo>
                  <a:cubicBezTo>
                    <a:pt x="1881" y="7918"/>
                    <a:pt x="1953" y="7918"/>
                    <a:pt x="2024" y="7930"/>
                  </a:cubicBezTo>
                  <a:lnTo>
                    <a:pt x="2143" y="7930"/>
                  </a:lnTo>
                  <a:cubicBezTo>
                    <a:pt x="2250" y="7918"/>
                    <a:pt x="2369" y="7883"/>
                    <a:pt x="2465" y="7835"/>
                  </a:cubicBezTo>
                  <a:cubicBezTo>
                    <a:pt x="2560" y="7799"/>
                    <a:pt x="2655" y="7740"/>
                    <a:pt x="2739" y="7680"/>
                  </a:cubicBezTo>
                  <a:cubicBezTo>
                    <a:pt x="2810" y="7609"/>
                    <a:pt x="2893" y="7525"/>
                    <a:pt x="2953" y="7430"/>
                  </a:cubicBezTo>
                  <a:cubicBezTo>
                    <a:pt x="3084" y="7240"/>
                    <a:pt x="3167" y="7002"/>
                    <a:pt x="3179" y="6763"/>
                  </a:cubicBezTo>
                  <a:cubicBezTo>
                    <a:pt x="3203" y="6513"/>
                    <a:pt x="3167" y="6275"/>
                    <a:pt x="3084" y="6037"/>
                  </a:cubicBezTo>
                  <a:cubicBezTo>
                    <a:pt x="3012" y="5835"/>
                    <a:pt x="2905" y="5644"/>
                    <a:pt x="2774" y="5466"/>
                  </a:cubicBezTo>
                  <a:cubicBezTo>
                    <a:pt x="2798" y="5454"/>
                    <a:pt x="2822" y="5430"/>
                    <a:pt x="2846" y="5418"/>
                  </a:cubicBezTo>
                  <a:cubicBezTo>
                    <a:pt x="2893" y="5370"/>
                    <a:pt x="2941" y="5323"/>
                    <a:pt x="2977" y="5275"/>
                  </a:cubicBezTo>
                  <a:cubicBezTo>
                    <a:pt x="3084" y="5132"/>
                    <a:pt x="3179" y="4989"/>
                    <a:pt x="3251" y="4846"/>
                  </a:cubicBezTo>
                  <a:cubicBezTo>
                    <a:pt x="3334" y="4692"/>
                    <a:pt x="3393" y="4525"/>
                    <a:pt x="3465" y="4382"/>
                  </a:cubicBezTo>
                  <a:lnTo>
                    <a:pt x="3477" y="4346"/>
                  </a:lnTo>
                  <a:lnTo>
                    <a:pt x="3512" y="4263"/>
                  </a:lnTo>
                  <a:cubicBezTo>
                    <a:pt x="3548" y="4192"/>
                    <a:pt x="3572" y="4120"/>
                    <a:pt x="3608" y="4037"/>
                  </a:cubicBezTo>
                  <a:lnTo>
                    <a:pt x="3810" y="3632"/>
                  </a:lnTo>
                  <a:lnTo>
                    <a:pt x="3834" y="3584"/>
                  </a:lnTo>
                  <a:cubicBezTo>
                    <a:pt x="3882" y="3489"/>
                    <a:pt x="3929" y="3382"/>
                    <a:pt x="3977" y="3275"/>
                  </a:cubicBezTo>
                  <a:cubicBezTo>
                    <a:pt x="4132" y="2965"/>
                    <a:pt x="4239" y="2715"/>
                    <a:pt x="4346" y="2477"/>
                  </a:cubicBezTo>
                  <a:cubicBezTo>
                    <a:pt x="4596" y="1870"/>
                    <a:pt x="4906" y="1060"/>
                    <a:pt x="4941" y="191"/>
                  </a:cubicBezTo>
                  <a:cubicBezTo>
                    <a:pt x="4965" y="191"/>
                    <a:pt x="4977" y="167"/>
                    <a:pt x="5001" y="155"/>
                  </a:cubicBezTo>
                  <a:cubicBezTo>
                    <a:pt x="5013" y="132"/>
                    <a:pt x="5013" y="96"/>
                    <a:pt x="5013" y="72"/>
                  </a:cubicBezTo>
                  <a:cubicBezTo>
                    <a:pt x="5001" y="48"/>
                    <a:pt x="4989" y="24"/>
                    <a:pt x="4965" y="13"/>
                  </a:cubicBezTo>
                  <a:cubicBezTo>
                    <a:pt x="4941" y="1"/>
                    <a:pt x="4929" y="1"/>
                    <a:pt x="49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59"/>
            <p:cNvSpPr/>
            <p:nvPr/>
          </p:nvSpPr>
          <p:spPr>
            <a:xfrm>
              <a:off x="1516944" y="2136928"/>
              <a:ext cx="92435" cy="69521"/>
            </a:xfrm>
            <a:custGeom>
              <a:avLst/>
              <a:gdLst/>
              <a:ahLst/>
              <a:cxnLst/>
              <a:rect l="l" t="t" r="r" b="b"/>
              <a:pathLst>
                <a:path w="948" h="713" extrusionOk="0">
                  <a:moveTo>
                    <a:pt x="816" y="0"/>
                  </a:moveTo>
                  <a:cubicBezTo>
                    <a:pt x="661" y="48"/>
                    <a:pt x="519" y="120"/>
                    <a:pt x="399" y="227"/>
                  </a:cubicBezTo>
                  <a:cubicBezTo>
                    <a:pt x="280" y="322"/>
                    <a:pt x="161" y="429"/>
                    <a:pt x="66" y="548"/>
                  </a:cubicBezTo>
                  <a:cubicBezTo>
                    <a:pt x="1" y="623"/>
                    <a:pt x="60" y="713"/>
                    <a:pt x="135" y="713"/>
                  </a:cubicBezTo>
                  <a:cubicBezTo>
                    <a:pt x="155" y="713"/>
                    <a:pt x="177" y="706"/>
                    <a:pt x="197" y="691"/>
                  </a:cubicBezTo>
                  <a:cubicBezTo>
                    <a:pt x="304" y="572"/>
                    <a:pt x="423" y="453"/>
                    <a:pt x="542" y="358"/>
                  </a:cubicBezTo>
                  <a:cubicBezTo>
                    <a:pt x="614" y="310"/>
                    <a:pt x="673" y="262"/>
                    <a:pt x="757" y="227"/>
                  </a:cubicBezTo>
                  <a:cubicBezTo>
                    <a:pt x="792" y="215"/>
                    <a:pt x="828" y="203"/>
                    <a:pt x="864" y="191"/>
                  </a:cubicBezTo>
                  <a:cubicBezTo>
                    <a:pt x="911" y="179"/>
                    <a:pt x="947" y="131"/>
                    <a:pt x="935" y="72"/>
                  </a:cubicBezTo>
                  <a:cubicBezTo>
                    <a:pt x="923" y="36"/>
                    <a:pt x="876" y="0"/>
                    <a:pt x="840" y="0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59"/>
            <p:cNvSpPr/>
            <p:nvPr/>
          </p:nvSpPr>
          <p:spPr>
            <a:xfrm>
              <a:off x="1522210" y="2126496"/>
              <a:ext cx="91752" cy="85317"/>
            </a:xfrm>
            <a:custGeom>
              <a:avLst/>
              <a:gdLst/>
              <a:ahLst/>
              <a:cxnLst/>
              <a:rect l="l" t="t" r="r" b="b"/>
              <a:pathLst>
                <a:path w="941" h="875" extrusionOk="0">
                  <a:moveTo>
                    <a:pt x="810" y="0"/>
                  </a:moveTo>
                  <a:cubicBezTo>
                    <a:pt x="798" y="0"/>
                    <a:pt x="774" y="12"/>
                    <a:pt x="762" y="12"/>
                  </a:cubicBezTo>
                  <a:lnTo>
                    <a:pt x="762" y="24"/>
                  </a:lnTo>
                  <a:cubicBezTo>
                    <a:pt x="476" y="203"/>
                    <a:pt x="226" y="441"/>
                    <a:pt x="36" y="727"/>
                  </a:cubicBezTo>
                  <a:cubicBezTo>
                    <a:pt x="0" y="774"/>
                    <a:pt x="24" y="834"/>
                    <a:pt x="72" y="858"/>
                  </a:cubicBezTo>
                  <a:cubicBezTo>
                    <a:pt x="84" y="869"/>
                    <a:pt x="98" y="875"/>
                    <a:pt x="114" y="875"/>
                  </a:cubicBezTo>
                  <a:cubicBezTo>
                    <a:pt x="144" y="875"/>
                    <a:pt x="179" y="854"/>
                    <a:pt x="203" y="822"/>
                  </a:cubicBezTo>
                  <a:lnTo>
                    <a:pt x="262" y="738"/>
                  </a:lnTo>
                  <a:cubicBezTo>
                    <a:pt x="381" y="584"/>
                    <a:pt x="536" y="429"/>
                    <a:pt x="703" y="298"/>
                  </a:cubicBezTo>
                  <a:cubicBezTo>
                    <a:pt x="750" y="262"/>
                    <a:pt x="810" y="215"/>
                    <a:pt x="869" y="179"/>
                  </a:cubicBezTo>
                  <a:cubicBezTo>
                    <a:pt x="941" y="131"/>
                    <a:pt x="905" y="0"/>
                    <a:pt x="810" y="0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59"/>
            <p:cNvSpPr/>
            <p:nvPr/>
          </p:nvSpPr>
          <p:spPr>
            <a:xfrm>
              <a:off x="1466437" y="2129518"/>
              <a:ext cx="139432" cy="156106"/>
            </a:xfrm>
            <a:custGeom>
              <a:avLst/>
              <a:gdLst/>
              <a:ahLst/>
              <a:cxnLst/>
              <a:rect l="l" t="t" r="r" b="b"/>
              <a:pathLst>
                <a:path w="1430" h="1601" extrusionOk="0">
                  <a:moveTo>
                    <a:pt x="1297" y="0"/>
                  </a:moveTo>
                  <a:cubicBezTo>
                    <a:pt x="1286" y="0"/>
                    <a:pt x="1271" y="8"/>
                    <a:pt x="1263" y="17"/>
                  </a:cubicBezTo>
                  <a:cubicBezTo>
                    <a:pt x="1001" y="196"/>
                    <a:pt x="775" y="422"/>
                    <a:pt x="584" y="672"/>
                  </a:cubicBezTo>
                  <a:cubicBezTo>
                    <a:pt x="394" y="922"/>
                    <a:pt x="215" y="1196"/>
                    <a:pt x="36" y="1458"/>
                  </a:cubicBezTo>
                  <a:cubicBezTo>
                    <a:pt x="1" y="1493"/>
                    <a:pt x="25" y="1553"/>
                    <a:pt x="60" y="1589"/>
                  </a:cubicBezTo>
                  <a:cubicBezTo>
                    <a:pt x="76" y="1596"/>
                    <a:pt x="95" y="1600"/>
                    <a:pt x="113" y="1600"/>
                  </a:cubicBezTo>
                  <a:cubicBezTo>
                    <a:pt x="150" y="1600"/>
                    <a:pt x="187" y="1585"/>
                    <a:pt x="203" y="1553"/>
                  </a:cubicBezTo>
                  <a:cubicBezTo>
                    <a:pt x="358" y="1315"/>
                    <a:pt x="525" y="1077"/>
                    <a:pt x="691" y="850"/>
                  </a:cubicBezTo>
                  <a:cubicBezTo>
                    <a:pt x="858" y="624"/>
                    <a:pt x="1048" y="422"/>
                    <a:pt x="1263" y="255"/>
                  </a:cubicBezTo>
                  <a:cubicBezTo>
                    <a:pt x="1298" y="231"/>
                    <a:pt x="1334" y="207"/>
                    <a:pt x="1370" y="184"/>
                  </a:cubicBezTo>
                  <a:cubicBezTo>
                    <a:pt x="1406" y="160"/>
                    <a:pt x="1429" y="100"/>
                    <a:pt x="1406" y="53"/>
                  </a:cubicBezTo>
                  <a:cubicBezTo>
                    <a:pt x="1382" y="17"/>
                    <a:pt x="1346" y="5"/>
                    <a:pt x="1310" y="5"/>
                  </a:cubicBezTo>
                  <a:cubicBezTo>
                    <a:pt x="1307" y="2"/>
                    <a:pt x="1302" y="0"/>
                    <a:pt x="1297" y="0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59"/>
            <p:cNvSpPr/>
            <p:nvPr/>
          </p:nvSpPr>
          <p:spPr>
            <a:xfrm>
              <a:off x="1166902" y="2579207"/>
              <a:ext cx="181262" cy="354236"/>
            </a:xfrm>
            <a:custGeom>
              <a:avLst/>
              <a:gdLst/>
              <a:ahLst/>
              <a:cxnLst/>
              <a:rect l="l" t="t" r="r" b="b"/>
              <a:pathLst>
                <a:path w="1859" h="3633" extrusionOk="0">
                  <a:moveTo>
                    <a:pt x="1477" y="1"/>
                  </a:moveTo>
                  <a:cubicBezTo>
                    <a:pt x="1454" y="175"/>
                    <a:pt x="1442" y="361"/>
                    <a:pt x="1453" y="536"/>
                  </a:cubicBezTo>
                  <a:lnTo>
                    <a:pt x="1453" y="536"/>
                  </a:lnTo>
                  <a:cubicBezTo>
                    <a:pt x="1310" y="441"/>
                    <a:pt x="1156" y="358"/>
                    <a:pt x="1001" y="298"/>
                  </a:cubicBezTo>
                  <a:cubicBezTo>
                    <a:pt x="834" y="227"/>
                    <a:pt x="656" y="203"/>
                    <a:pt x="477" y="191"/>
                  </a:cubicBezTo>
                  <a:lnTo>
                    <a:pt x="477" y="191"/>
                  </a:lnTo>
                  <a:cubicBezTo>
                    <a:pt x="513" y="358"/>
                    <a:pt x="549" y="536"/>
                    <a:pt x="584" y="703"/>
                  </a:cubicBezTo>
                  <a:cubicBezTo>
                    <a:pt x="644" y="989"/>
                    <a:pt x="691" y="1275"/>
                    <a:pt x="727" y="1560"/>
                  </a:cubicBezTo>
                  <a:cubicBezTo>
                    <a:pt x="739" y="1715"/>
                    <a:pt x="751" y="1846"/>
                    <a:pt x="763" y="1989"/>
                  </a:cubicBezTo>
                  <a:lnTo>
                    <a:pt x="763" y="2180"/>
                  </a:lnTo>
                  <a:lnTo>
                    <a:pt x="763" y="2311"/>
                  </a:lnTo>
                  <a:cubicBezTo>
                    <a:pt x="763" y="2406"/>
                    <a:pt x="751" y="2501"/>
                    <a:pt x="739" y="2584"/>
                  </a:cubicBezTo>
                  <a:cubicBezTo>
                    <a:pt x="727" y="2668"/>
                    <a:pt x="703" y="2739"/>
                    <a:pt x="656" y="2811"/>
                  </a:cubicBezTo>
                  <a:cubicBezTo>
                    <a:pt x="608" y="2870"/>
                    <a:pt x="537" y="2918"/>
                    <a:pt x="453" y="2930"/>
                  </a:cubicBezTo>
                  <a:cubicBezTo>
                    <a:pt x="418" y="2942"/>
                    <a:pt x="379" y="2948"/>
                    <a:pt x="340" y="2948"/>
                  </a:cubicBezTo>
                  <a:cubicBezTo>
                    <a:pt x="302" y="2948"/>
                    <a:pt x="263" y="2942"/>
                    <a:pt x="227" y="2930"/>
                  </a:cubicBezTo>
                  <a:cubicBezTo>
                    <a:pt x="144" y="2906"/>
                    <a:pt x="60" y="2870"/>
                    <a:pt x="1" y="2822"/>
                  </a:cubicBezTo>
                  <a:lnTo>
                    <a:pt x="1" y="2822"/>
                  </a:lnTo>
                  <a:cubicBezTo>
                    <a:pt x="13" y="2846"/>
                    <a:pt x="37" y="2870"/>
                    <a:pt x="49" y="2894"/>
                  </a:cubicBezTo>
                  <a:cubicBezTo>
                    <a:pt x="191" y="3061"/>
                    <a:pt x="358" y="3215"/>
                    <a:pt x="537" y="3334"/>
                  </a:cubicBezTo>
                  <a:cubicBezTo>
                    <a:pt x="715" y="3465"/>
                    <a:pt x="930" y="3561"/>
                    <a:pt x="1156" y="3608"/>
                  </a:cubicBezTo>
                  <a:cubicBezTo>
                    <a:pt x="1215" y="3620"/>
                    <a:pt x="1287" y="3620"/>
                    <a:pt x="1358" y="3632"/>
                  </a:cubicBezTo>
                  <a:lnTo>
                    <a:pt x="1477" y="3632"/>
                  </a:lnTo>
                  <a:lnTo>
                    <a:pt x="1549" y="3620"/>
                  </a:lnTo>
                  <a:cubicBezTo>
                    <a:pt x="1573" y="3549"/>
                    <a:pt x="1596" y="3477"/>
                    <a:pt x="1620" y="3406"/>
                  </a:cubicBezTo>
                  <a:cubicBezTo>
                    <a:pt x="1656" y="3263"/>
                    <a:pt x="1703" y="3108"/>
                    <a:pt x="1739" y="2953"/>
                  </a:cubicBezTo>
                  <a:cubicBezTo>
                    <a:pt x="1775" y="2787"/>
                    <a:pt x="1799" y="2656"/>
                    <a:pt x="1823" y="2489"/>
                  </a:cubicBezTo>
                  <a:cubicBezTo>
                    <a:pt x="1846" y="2287"/>
                    <a:pt x="1858" y="2084"/>
                    <a:pt x="1858" y="1870"/>
                  </a:cubicBezTo>
                  <a:cubicBezTo>
                    <a:pt x="1858" y="1775"/>
                    <a:pt x="1858" y="1668"/>
                    <a:pt x="1846" y="1572"/>
                  </a:cubicBezTo>
                  <a:cubicBezTo>
                    <a:pt x="1834" y="1477"/>
                    <a:pt x="1834" y="1406"/>
                    <a:pt x="1823" y="1310"/>
                  </a:cubicBezTo>
                  <a:cubicBezTo>
                    <a:pt x="1787" y="1037"/>
                    <a:pt x="1727" y="763"/>
                    <a:pt x="1644" y="489"/>
                  </a:cubicBezTo>
                  <a:cubicBezTo>
                    <a:pt x="1596" y="322"/>
                    <a:pt x="1537" y="155"/>
                    <a:pt x="14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59"/>
            <p:cNvSpPr/>
            <p:nvPr/>
          </p:nvSpPr>
          <p:spPr>
            <a:xfrm>
              <a:off x="1581395" y="2083496"/>
              <a:ext cx="1268" cy="98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2" y="1"/>
                  </a:lnTo>
                  <a:lnTo>
                    <a:pt x="12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59"/>
            <p:cNvSpPr/>
            <p:nvPr/>
          </p:nvSpPr>
          <p:spPr>
            <a:xfrm>
              <a:off x="1234278" y="2128836"/>
              <a:ext cx="359988" cy="953794"/>
            </a:xfrm>
            <a:custGeom>
              <a:avLst/>
              <a:gdLst/>
              <a:ahLst/>
              <a:cxnLst/>
              <a:rect l="l" t="t" r="r" b="b"/>
              <a:pathLst>
                <a:path w="3692" h="9782" extrusionOk="0">
                  <a:moveTo>
                    <a:pt x="3691" y="0"/>
                  </a:moveTo>
                  <a:cubicBezTo>
                    <a:pt x="3620" y="0"/>
                    <a:pt x="3549" y="0"/>
                    <a:pt x="3465" y="12"/>
                  </a:cubicBezTo>
                  <a:lnTo>
                    <a:pt x="3477" y="24"/>
                  </a:lnTo>
                  <a:cubicBezTo>
                    <a:pt x="3382" y="36"/>
                    <a:pt x="3298" y="48"/>
                    <a:pt x="3215" y="72"/>
                  </a:cubicBezTo>
                  <a:cubicBezTo>
                    <a:pt x="3108" y="95"/>
                    <a:pt x="2989" y="131"/>
                    <a:pt x="2894" y="179"/>
                  </a:cubicBezTo>
                  <a:cubicBezTo>
                    <a:pt x="2787" y="226"/>
                    <a:pt x="2679" y="274"/>
                    <a:pt x="2584" y="333"/>
                  </a:cubicBezTo>
                  <a:cubicBezTo>
                    <a:pt x="2263" y="512"/>
                    <a:pt x="1953" y="750"/>
                    <a:pt x="1691" y="1012"/>
                  </a:cubicBezTo>
                  <a:cubicBezTo>
                    <a:pt x="1286" y="1393"/>
                    <a:pt x="941" y="1834"/>
                    <a:pt x="667" y="2322"/>
                  </a:cubicBezTo>
                  <a:cubicBezTo>
                    <a:pt x="512" y="2584"/>
                    <a:pt x="370" y="2846"/>
                    <a:pt x="250" y="3131"/>
                  </a:cubicBezTo>
                  <a:cubicBezTo>
                    <a:pt x="215" y="3227"/>
                    <a:pt x="167" y="3334"/>
                    <a:pt x="131" y="3429"/>
                  </a:cubicBezTo>
                  <a:cubicBezTo>
                    <a:pt x="108" y="3572"/>
                    <a:pt x="72" y="3739"/>
                    <a:pt x="60" y="3893"/>
                  </a:cubicBezTo>
                  <a:cubicBezTo>
                    <a:pt x="0" y="4334"/>
                    <a:pt x="12" y="4798"/>
                    <a:pt x="72" y="5239"/>
                  </a:cubicBezTo>
                  <a:cubicBezTo>
                    <a:pt x="143" y="5691"/>
                    <a:pt x="262" y="6144"/>
                    <a:pt x="417" y="6572"/>
                  </a:cubicBezTo>
                  <a:cubicBezTo>
                    <a:pt x="655" y="7180"/>
                    <a:pt x="965" y="7775"/>
                    <a:pt x="1334" y="8323"/>
                  </a:cubicBezTo>
                  <a:cubicBezTo>
                    <a:pt x="1346" y="8334"/>
                    <a:pt x="1358" y="8346"/>
                    <a:pt x="1370" y="8358"/>
                  </a:cubicBezTo>
                  <a:cubicBezTo>
                    <a:pt x="1370" y="8370"/>
                    <a:pt x="1382" y="8370"/>
                    <a:pt x="1393" y="8370"/>
                  </a:cubicBezTo>
                  <a:lnTo>
                    <a:pt x="1417" y="8370"/>
                  </a:lnTo>
                  <a:lnTo>
                    <a:pt x="1417" y="8382"/>
                  </a:lnTo>
                  <a:cubicBezTo>
                    <a:pt x="1513" y="8620"/>
                    <a:pt x="1620" y="8846"/>
                    <a:pt x="1751" y="9073"/>
                  </a:cubicBezTo>
                  <a:cubicBezTo>
                    <a:pt x="1810" y="9180"/>
                    <a:pt x="1882" y="9287"/>
                    <a:pt x="1953" y="9382"/>
                  </a:cubicBezTo>
                  <a:cubicBezTo>
                    <a:pt x="2036" y="9513"/>
                    <a:pt x="2132" y="9632"/>
                    <a:pt x="2239" y="9751"/>
                  </a:cubicBezTo>
                  <a:cubicBezTo>
                    <a:pt x="2239" y="9763"/>
                    <a:pt x="2251" y="9763"/>
                    <a:pt x="2251" y="9763"/>
                  </a:cubicBezTo>
                  <a:cubicBezTo>
                    <a:pt x="2269" y="9775"/>
                    <a:pt x="2289" y="9781"/>
                    <a:pt x="2310" y="9781"/>
                  </a:cubicBezTo>
                  <a:cubicBezTo>
                    <a:pt x="2331" y="9781"/>
                    <a:pt x="2352" y="9775"/>
                    <a:pt x="2370" y="9763"/>
                  </a:cubicBezTo>
                  <a:cubicBezTo>
                    <a:pt x="2406" y="9716"/>
                    <a:pt x="2406" y="9656"/>
                    <a:pt x="2370" y="9620"/>
                  </a:cubicBezTo>
                  <a:cubicBezTo>
                    <a:pt x="2275" y="9513"/>
                    <a:pt x="2191" y="9406"/>
                    <a:pt x="2120" y="9287"/>
                  </a:cubicBezTo>
                  <a:cubicBezTo>
                    <a:pt x="1870" y="8918"/>
                    <a:pt x="1667" y="8525"/>
                    <a:pt x="1524" y="8120"/>
                  </a:cubicBezTo>
                  <a:cubicBezTo>
                    <a:pt x="1310" y="7537"/>
                    <a:pt x="1179" y="6930"/>
                    <a:pt x="1120" y="6322"/>
                  </a:cubicBezTo>
                  <a:lnTo>
                    <a:pt x="1120" y="6298"/>
                  </a:lnTo>
                  <a:cubicBezTo>
                    <a:pt x="1048" y="5596"/>
                    <a:pt x="1072" y="4882"/>
                    <a:pt x="1191" y="4179"/>
                  </a:cubicBezTo>
                  <a:cubicBezTo>
                    <a:pt x="1286" y="3572"/>
                    <a:pt x="1465" y="2989"/>
                    <a:pt x="1715" y="2429"/>
                  </a:cubicBezTo>
                  <a:cubicBezTo>
                    <a:pt x="1774" y="2286"/>
                    <a:pt x="1846" y="2155"/>
                    <a:pt x="1917" y="2024"/>
                  </a:cubicBezTo>
                  <a:cubicBezTo>
                    <a:pt x="1965" y="1917"/>
                    <a:pt x="2036" y="1810"/>
                    <a:pt x="2096" y="1703"/>
                  </a:cubicBezTo>
                  <a:cubicBezTo>
                    <a:pt x="2155" y="1607"/>
                    <a:pt x="2215" y="1524"/>
                    <a:pt x="2275" y="1441"/>
                  </a:cubicBezTo>
                  <a:cubicBezTo>
                    <a:pt x="2310" y="1393"/>
                    <a:pt x="2334" y="1345"/>
                    <a:pt x="2370" y="1298"/>
                  </a:cubicBezTo>
                  <a:cubicBezTo>
                    <a:pt x="2513" y="1107"/>
                    <a:pt x="2656" y="929"/>
                    <a:pt x="2822" y="774"/>
                  </a:cubicBezTo>
                  <a:cubicBezTo>
                    <a:pt x="3096" y="488"/>
                    <a:pt x="3382" y="238"/>
                    <a:pt x="36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59"/>
            <p:cNvSpPr/>
            <p:nvPr/>
          </p:nvSpPr>
          <p:spPr>
            <a:xfrm>
              <a:off x="1487400" y="2161305"/>
              <a:ext cx="0" cy="98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59"/>
            <p:cNvSpPr/>
            <p:nvPr/>
          </p:nvSpPr>
          <p:spPr>
            <a:xfrm>
              <a:off x="1603431" y="2128836"/>
              <a:ext cx="10531" cy="7020"/>
            </a:xfrm>
            <a:custGeom>
              <a:avLst/>
              <a:gdLst/>
              <a:ahLst/>
              <a:cxnLst/>
              <a:rect l="l" t="t" r="r" b="b"/>
              <a:pathLst>
                <a:path w="108" h="72" extrusionOk="0">
                  <a:moveTo>
                    <a:pt x="84" y="0"/>
                  </a:moveTo>
                  <a:lnTo>
                    <a:pt x="15" y="60"/>
                  </a:lnTo>
                  <a:lnTo>
                    <a:pt x="36" y="60"/>
                  </a:lnTo>
                  <a:lnTo>
                    <a:pt x="108" y="0"/>
                  </a:lnTo>
                  <a:close/>
                  <a:moveTo>
                    <a:pt x="1" y="60"/>
                  </a:moveTo>
                  <a:lnTo>
                    <a:pt x="1" y="72"/>
                  </a:lnTo>
                  <a:lnTo>
                    <a:pt x="15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59"/>
            <p:cNvSpPr/>
            <p:nvPr/>
          </p:nvSpPr>
          <p:spPr>
            <a:xfrm>
              <a:off x="1489643" y="2230922"/>
              <a:ext cx="2438" cy="2438"/>
            </a:xfrm>
            <a:custGeom>
              <a:avLst/>
              <a:gdLst/>
              <a:ahLst/>
              <a:cxnLst/>
              <a:rect l="l" t="t" r="r" b="b"/>
              <a:pathLst>
                <a:path w="25" h="25" extrusionOk="0">
                  <a:moveTo>
                    <a:pt x="25" y="1"/>
                  </a:moveTo>
                  <a:cubicBezTo>
                    <a:pt x="25" y="1"/>
                    <a:pt x="13" y="13"/>
                    <a:pt x="1" y="25"/>
                  </a:cubicBezTo>
                  <a:lnTo>
                    <a:pt x="13" y="25"/>
                  </a:lnTo>
                  <a:lnTo>
                    <a:pt x="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59"/>
            <p:cNvSpPr/>
            <p:nvPr/>
          </p:nvSpPr>
          <p:spPr>
            <a:xfrm>
              <a:off x="1266747" y="2102120"/>
              <a:ext cx="937023" cy="1264347"/>
            </a:xfrm>
            <a:custGeom>
              <a:avLst/>
              <a:gdLst/>
              <a:ahLst/>
              <a:cxnLst/>
              <a:rect l="l" t="t" r="r" b="b"/>
              <a:pathLst>
                <a:path w="9610" h="12967" extrusionOk="0">
                  <a:moveTo>
                    <a:pt x="6252" y="0"/>
                  </a:moveTo>
                  <a:lnTo>
                    <a:pt x="6264" y="12"/>
                  </a:lnTo>
                  <a:cubicBezTo>
                    <a:pt x="6240" y="24"/>
                    <a:pt x="6228" y="36"/>
                    <a:pt x="6216" y="48"/>
                  </a:cubicBezTo>
                  <a:cubicBezTo>
                    <a:pt x="6061" y="238"/>
                    <a:pt x="5894" y="405"/>
                    <a:pt x="5704" y="548"/>
                  </a:cubicBezTo>
                  <a:cubicBezTo>
                    <a:pt x="5466" y="727"/>
                    <a:pt x="5216" y="869"/>
                    <a:pt x="4942" y="988"/>
                  </a:cubicBezTo>
                  <a:lnTo>
                    <a:pt x="4930" y="1000"/>
                  </a:lnTo>
                  <a:cubicBezTo>
                    <a:pt x="4763" y="1072"/>
                    <a:pt x="4597" y="1119"/>
                    <a:pt x="4430" y="1143"/>
                  </a:cubicBezTo>
                  <a:cubicBezTo>
                    <a:pt x="4370" y="1155"/>
                    <a:pt x="4323" y="1155"/>
                    <a:pt x="4263" y="1155"/>
                  </a:cubicBezTo>
                  <a:lnTo>
                    <a:pt x="4144" y="1155"/>
                  </a:lnTo>
                  <a:cubicBezTo>
                    <a:pt x="4085" y="1143"/>
                    <a:pt x="4013" y="1131"/>
                    <a:pt x="3954" y="1108"/>
                  </a:cubicBezTo>
                  <a:cubicBezTo>
                    <a:pt x="3906" y="1084"/>
                    <a:pt x="3870" y="1060"/>
                    <a:pt x="3823" y="1024"/>
                  </a:cubicBezTo>
                  <a:cubicBezTo>
                    <a:pt x="3787" y="988"/>
                    <a:pt x="3739" y="953"/>
                    <a:pt x="3704" y="917"/>
                  </a:cubicBezTo>
                  <a:lnTo>
                    <a:pt x="3704" y="905"/>
                  </a:lnTo>
                  <a:cubicBezTo>
                    <a:pt x="3668" y="846"/>
                    <a:pt x="3632" y="786"/>
                    <a:pt x="3597" y="727"/>
                  </a:cubicBezTo>
                  <a:cubicBezTo>
                    <a:pt x="3561" y="607"/>
                    <a:pt x="3525" y="477"/>
                    <a:pt x="3501" y="357"/>
                  </a:cubicBezTo>
                  <a:cubicBezTo>
                    <a:pt x="3501" y="322"/>
                    <a:pt x="3477" y="310"/>
                    <a:pt x="3466" y="298"/>
                  </a:cubicBezTo>
                  <a:cubicBezTo>
                    <a:pt x="3442" y="286"/>
                    <a:pt x="3430" y="274"/>
                    <a:pt x="3406" y="274"/>
                  </a:cubicBezTo>
                  <a:lnTo>
                    <a:pt x="3382" y="274"/>
                  </a:lnTo>
                  <a:cubicBezTo>
                    <a:pt x="3382" y="274"/>
                    <a:pt x="3370" y="286"/>
                    <a:pt x="3358" y="286"/>
                  </a:cubicBezTo>
                  <a:lnTo>
                    <a:pt x="3323" y="334"/>
                  </a:lnTo>
                  <a:cubicBezTo>
                    <a:pt x="3323" y="334"/>
                    <a:pt x="3323" y="346"/>
                    <a:pt x="3323" y="357"/>
                  </a:cubicBezTo>
                  <a:cubicBezTo>
                    <a:pt x="2894" y="953"/>
                    <a:pt x="2501" y="1572"/>
                    <a:pt x="2144" y="2215"/>
                  </a:cubicBezTo>
                  <a:cubicBezTo>
                    <a:pt x="1787" y="2846"/>
                    <a:pt x="1477" y="3501"/>
                    <a:pt x="1203" y="4167"/>
                  </a:cubicBezTo>
                  <a:cubicBezTo>
                    <a:pt x="930" y="4846"/>
                    <a:pt x="715" y="5537"/>
                    <a:pt x="537" y="6239"/>
                  </a:cubicBezTo>
                  <a:cubicBezTo>
                    <a:pt x="453" y="6584"/>
                    <a:pt x="370" y="6942"/>
                    <a:pt x="310" y="7311"/>
                  </a:cubicBezTo>
                  <a:cubicBezTo>
                    <a:pt x="275" y="7525"/>
                    <a:pt x="251" y="7739"/>
                    <a:pt x="215" y="7942"/>
                  </a:cubicBezTo>
                  <a:cubicBezTo>
                    <a:pt x="203" y="8061"/>
                    <a:pt x="179" y="8180"/>
                    <a:pt x="168" y="8287"/>
                  </a:cubicBezTo>
                  <a:lnTo>
                    <a:pt x="168" y="8311"/>
                  </a:lnTo>
                  <a:cubicBezTo>
                    <a:pt x="48" y="8954"/>
                    <a:pt x="1" y="9597"/>
                    <a:pt x="13" y="10252"/>
                  </a:cubicBezTo>
                  <a:cubicBezTo>
                    <a:pt x="25" y="10561"/>
                    <a:pt x="96" y="10871"/>
                    <a:pt x="215" y="11156"/>
                  </a:cubicBezTo>
                  <a:cubicBezTo>
                    <a:pt x="275" y="11299"/>
                    <a:pt x="346" y="11430"/>
                    <a:pt x="441" y="11561"/>
                  </a:cubicBezTo>
                  <a:cubicBezTo>
                    <a:pt x="549" y="11680"/>
                    <a:pt x="656" y="11799"/>
                    <a:pt x="787" y="11906"/>
                  </a:cubicBezTo>
                  <a:cubicBezTo>
                    <a:pt x="1037" y="12109"/>
                    <a:pt x="1322" y="12264"/>
                    <a:pt x="1632" y="12383"/>
                  </a:cubicBezTo>
                  <a:cubicBezTo>
                    <a:pt x="1787" y="12442"/>
                    <a:pt x="1930" y="12490"/>
                    <a:pt x="2096" y="12526"/>
                  </a:cubicBezTo>
                  <a:cubicBezTo>
                    <a:pt x="2263" y="12585"/>
                    <a:pt x="2454" y="12633"/>
                    <a:pt x="2644" y="12680"/>
                  </a:cubicBezTo>
                  <a:cubicBezTo>
                    <a:pt x="3406" y="12859"/>
                    <a:pt x="4180" y="12942"/>
                    <a:pt x="4966" y="12966"/>
                  </a:cubicBezTo>
                  <a:lnTo>
                    <a:pt x="5144" y="12966"/>
                  </a:lnTo>
                  <a:cubicBezTo>
                    <a:pt x="5859" y="12954"/>
                    <a:pt x="6573" y="12883"/>
                    <a:pt x="7264" y="12740"/>
                  </a:cubicBezTo>
                  <a:cubicBezTo>
                    <a:pt x="7442" y="12692"/>
                    <a:pt x="7633" y="12657"/>
                    <a:pt x="7823" y="12597"/>
                  </a:cubicBezTo>
                  <a:cubicBezTo>
                    <a:pt x="7966" y="12561"/>
                    <a:pt x="8109" y="12502"/>
                    <a:pt x="8240" y="12454"/>
                  </a:cubicBezTo>
                  <a:cubicBezTo>
                    <a:pt x="8371" y="12395"/>
                    <a:pt x="8490" y="12335"/>
                    <a:pt x="8609" y="12264"/>
                  </a:cubicBezTo>
                  <a:cubicBezTo>
                    <a:pt x="8716" y="12204"/>
                    <a:pt x="8811" y="12121"/>
                    <a:pt x="8907" y="12037"/>
                  </a:cubicBezTo>
                  <a:cubicBezTo>
                    <a:pt x="9085" y="11883"/>
                    <a:pt x="9228" y="11704"/>
                    <a:pt x="9335" y="11490"/>
                  </a:cubicBezTo>
                  <a:cubicBezTo>
                    <a:pt x="9442" y="11275"/>
                    <a:pt x="9526" y="11037"/>
                    <a:pt x="9562" y="10787"/>
                  </a:cubicBezTo>
                  <a:cubicBezTo>
                    <a:pt x="9597" y="10513"/>
                    <a:pt x="9609" y="10228"/>
                    <a:pt x="9585" y="9942"/>
                  </a:cubicBezTo>
                  <a:cubicBezTo>
                    <a:pt x="9562" y="9740"/>
                    <a:pt x="9538" y="9537"/>
                    <a:pt x="9514" y="9370"/>
                  </a:cubicBezTo>
                  <a:cubicBezTo>
                    <a:pt x="9490" y="9204"/>
                    <a:pt x="9442" y="8989"/>
                    <a:pt x="9407" y="8763"/>
                  </a:cubicBezTo>
                  <a:cubicBezTo>
                    <a:pt x="9276" y="8144"/>
                    <a:pt x="9109" y="7525"/>
                    <a:pt x="8931" y="6918"/>
                  </a:cubicBezTo>
                  <a:cubicBezTo>
                    <a:pt x="8871" y="6739"/>
                    <a:pt x="8823" y="6572"/>
                    <a:pt x="8776" y="6394"/>
                  </a:cubicBezTo>
                  <a:cubicBezTo>
                    <a:pt x="8585" y="5691"/>
                    <a:pt x="8407" y="4918"/>
                    <a:pt x="8228" y="3965"/>
                  </a:cubicBezTo>
                  <a:cubicBezTo>
                    <a:pt x="8133" y="3513"/>
                    <a:pt x="8061" y="3072"/>
                    <a:pt x="8002" y="2727"/>
                  </a:cubicBezTo>
                  <a:cubicBezTo>
                    <a:pt x="7954" y="2393"/>
                    <a:pt x="7871" y="2072"/>
                    <a:pt x="7788" y="1750"/>
                  </a:cubicBezTo>
                  <a:cubicBezTo>
                    <a:pt x="7692" y="1429"/>
                    <a:pt x="7561" y="1131"/>
                    <a:pt x="7371" y="858"/>
                  </a:cubicBezTo>
                  <a:cubicBezTo>
                    <a:pt x="7276" y="715"/>
                    <a:pt x="7168" y="584"/>
                    <a:pt x="7049" y="465"/>
                  </a:cubicBezTo>
                  <a:cubicBezTo>
                    <a:pt x="7002" y="405"/>
                    <a:pt x="6942" y="346"/>
                    <a:pt x="6883" y="298"/>
                  </a:cubicBezTo>
                  <a:lnTo>
                    <a:pt x="6871" y="298"/>
                  </a:lnTo>
                  <a:cubicBezTo>
                    <a:pt x="6811" y="238"/>
                    <a:pt x="6752" y="191"/>
                    <a:pt x="6680" y="143"/>
                  </a:cubicBezTo>
                  <a:cubicBezTo>
                    <a:pt x="6585" y="84"/>
                    <a:pt x="6466" y="48"/>
                    <a:pt x="6347" y="48"/>
                  </a:cubicBezTo>
                  <a:cubicBezTo>
                    <a:pt x="6347" y="36"/>
                    <a:pt x="6335" y="24"/>
                    <a:pt x="6323" y="24"/>
                  </a:cubicBezTo>
                  <a:cubicBezTo>
                    <a:pt x="6311" y="12"/>
                    <a:pt x="6287" y="0"/>
                    <a:pt x="62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59"/>
            <p:cNvSpPr/>
            <p:nvPr/>
          </p:nvSpPr>
          <p:spPr>
            <a:xfrm>
              <a:off x="1459514" y="2162475"/>
              <a:ext cx="745426" cy="1203992"/>
            </a:xfrm>
            <a:custGeom>
              <a:avLst/>
              <a:gdLst/>
              <a:ahLst/>
              <a:cxnLst/>
              <a:rect l="l" t="t" r="r" b="b"/>
              <a:pathLst>
                <a:path w="7645" h="12348" extrusionOk="0">
                  <a:moveTo>
                    <a:pt x="5227" y="0"/>
                  </a:moveTo>
                  <a:cubicBezTo>
                    <a:pt x="5132" y="143"/>
                    <a:pt x="5037" y="274"/>
                    <a:pt x="4953" y="417"/>
                  </a:cubicBezTo>
                  <a:cubicBezTo>
                    <a:pt x="4834" y="608"/>
                    <a:pt x="4727" y="822"/>
                    <a:pt x="4644" y="1024"/>
                  </a:cubicBezTo>
                  <a:cubicBezTo>
                    <a:pt x="4560" y="1215"/>
                    <a:pt x="4489" y="1405"/>
                    <a:pt x="4441" y="1608"/>
                  </a:cubicBezTo>
                  <a:cubicBezTo>
                    <a:pt x="4394" y="1798"/>
                    <a:pt x="4346" y="1989"/>
                    <a:pt x="4322" y="2191"/>
                  </a:cubicBezTo>
                  <a:cubicBezTo>
                    <a:pt x="4298" y="2417"/>
                    <a:pt x="4275" y="2644"/>
                    <a:pt x="4287" y="2870"/>
                  </a:cubicBezTo>
                  <a:cubicBezTo>
                    <a:pt x="4287" y="3120"/>
                    <a:pt x="4298" y="3370"/>
                    <a:pt x="4334" y="3608"/>
                  </a:cubicBezTo>
                  <a:cubicBezTo>
                    <a:pt x="4406" y="4060"/>
                    <a:pt x="4501" y="4501"/>
                    <a:pt x="4632" y="4930"/>
                  </a:cubicBezTo>
                  <a:cubicBezTo>
                    <a:pt x="4787" y="5406"/>
                    <a:pt x="4965" y="5870"/>
                    <a:pt x="5144" y="6346"/>
                  </a:cubicBezTo>
                  <a:cubicBezTo>
                    <a:pt x="5275" y="6704"/>
                    <a:pt x="5418" y="7073"/>
                    <a:pt x="5537" y="7442"/>
                  </a:cubicBezTo>
                  <a:cubicBezTo>
                    <a:pt x="5668" y="7811"/>
                    <a:pt x="5763" y="8180"/>
                    <a:pt x="5834" y="8573"/>
                  </a:cubicBezTo>
                  <a:cubicBezTo>
                    <a:pt x="5894" y="8847"/>
                    <a:pt x="5930" y="9132"/>
                    <a:pt x="5930" y="9418"/>
                  </a:cubicBezTo>
                  <a:cubicBezTo>
                    <a:pt x="5930" y="9656"/>
                    <a:pt x="5906" y="9894"/>
                    <a:pt x="5846" y="10121"/>
                  </a:cubicBezTo>
                  <a:cubicBezTo>
                    <a:pt x="5799" y="10335"/>
                    <a:pt x="5703" y="10525"/>
                    <a:pt x="5596" y="10704"/>
                  </a:cubicBezTo>
                  <a:cubicBezTo>
                    <a:pt x="5477" y="10883"/>
                    <a:pt x="5334" y="11037"/>
                    <a:pt x="5179" y="11168"/>
                  </a:cubicBezTo>
                  <a:cubicBezTo>
                    <a:pt x="5084" y="11240"/>
                    <a:pt x="5001" y="11299"/>
                    <a:pt x="4906" y="11359"/>
                  </a:cubicBezTo>
                  <a:cubicBezTo>
                    <a:pt x="4798" y="11418"/>
                    <a:pt x="4691" y="11478"/>
                    <a:pt x="4584" y="11526"/>
                  </a:cubicBezTo>
                  <a:cubicBezTo>
                    <a:pt x="4334" y="11633"/>
                    <a:pt x="4084" y="11716"/>
                    <a:pt x="3822" y="11776"/>
                  </a:cubicBezTo>
                  <a:cubicBezTo>
                    <a:pt x="3667" y="11811"/>
                    <a:pt x="3513" y="11847"/>
                    <a:pt x="3358" y="11871"/>
                  </a:cubicBezTo>
                  <a:cubicBezTo>
                    <a:pt x="3167" y="11907"/>
                    <a:pt x="2965" y="11942"/>
                    <a:pt x="2774" y="11966"/>
                  </a:cubicBezTo>
                  <a:cubicBezTo>
                    <a:pt x="2370" y="12014"/>
                    <a:pt x="1965" y="12038"/>
                    <a:pt x="1560" y="12038"/>
                  </a:cubicBezTo>
                  <a:cubicBezTo>
                    <a:pt x="1155" y="12038"/>
                    <a:pt x="762" y="12014"/>
                    <a:pt x="369" y="11954"/>
                  </a:cubicBezTo>
                  <a:cubicBezTo>
                    <a:pt x="238" y="11930"/>
                    <a:pt x="119" y="11919"/>
                    <a:pt x="0" y="11895"/>
                  </a:cubicBezTo>
                  <a:lnTo>
                    <a:pt x="0" y="11895"/>
                  </a:lnTo>
                  <a:lnTo>
                    <a:pt x="96" y="11919"/>
                  </a:lnTo>
                  <a:cubicBezTo>
                    <a:pt x="274" y="11978"/>
                    <a:pt x="453" y="12026"/>
                    <a:pt x="655" y="12073"/>
                  </a:cubicBezTo>
                  <a:cubicBezTo>
                    <a:pt x="1417" y="12240"/>
                    <a:pt x="2191" y="12335"/>
                    <a:pt x="2977" y="12347"/>
                  </a:cubicBezTo>
                  <a:lnTo>
                    <a:pt x="3155" y="12347"/>
                  </a:lnTo>
                  <a:cubicBezTo>
                    <a:pt x="3870" y="12347"/>
                    <a:pt x="4584" y="12276"/>
                    <a:pt x="5299" y="12133"/>
                  </a:cubicBezTo>
                  <a:cubicBezTo>
                    <a:pt x="5477" y="12085"/>
                    <a:pt x="5668" y="12049"/>
                    <a:pt x="5858" y="11990"/>
                  </a:cubicBezTo>
                  <a:cubicBezTo>
                    <a:pt x="6001" y="11954"/>
                    <a:pt x="6132" y="11907"/>
                    <a:pt x="6275" y="11847"/>
                  </a:cubicBezTo>
                  <a:cubicBezTo>
                    <a:pt x="6394" y="11788"/>
                    <a:pt x="6525" y="11728"/>
                    <a:pt x="6632" y="11657"/>
                  </a:cubicBezTo>
                  <a:cubicBezTo>
                    <a:pt x="6739" y="11597"/>
                    <a:pt x="6846" y="11514"/>
                    <a:pt x="6942" y="11442"/>
                  </a:cubicBezTo>
                  <a:cubicBezTo>
                    <a:pt x="7120" y="11276"/>
                    <a:pt x="7263" y="11097"/>
                    <a:pt x="7370" y="10883"/>
                  </a:cubicBezTo>
                  <a:cubicBezTo>
                    <a:pt x="7489" y="10668"/>
                    <a:pt x="7561" y="10430"/>
                    <a:pt x="7596" y="10180"/>
                  </a:cubicBezTo>
                  <a:cubicBezTo>
                    <a:pt x="7632" y="9906"/>
                    <a:pt x="7644" y="9621"/>
                    <a:pt x="7620" y="9335"/>
                  </a:cubicBezTo>
                  <a:cubicBezTo>
                    <a:pt x="7596" y="9132"/>
                    <a:pt x="7573" y="8930"/>
                    <a:pt x="7549" y="8763"/>
                  </a:cubicBezTo>
                  <a:cubicBezTo>
                    <a:pt x="7525" y="8597"/>
                    <a:pt x="7489" y="8382"/>
                    <a:pt x="7442" y="8156"/>
                  </a:cubicBezTo>
                  <a:cubicBezTo>
                    <a:pt x="7311" y="7537"/>
                    <a:pt x="7144" y="6918"/>
                    <a:pt x="6965" y="6311"/>
                  </a:cubicBezTo>
                  <a:cubicBezTo>
                    <a:pt x="6918" y="6132"/>
                    <a:pt x="6858" y="5965"/>
                    <a:pt x="6811" y="5787"/>
                  </a:cubicBezTo>
                  <a:cubicBezTo>
                    <a:pt x="6620" y="5084"/>
                    <a:pt x="6442" y="4310"/>
                    <a:pt x="6263" y="3358"/>
                  </a:cubicBezTo>
                  <a:cubicBezTo>
                    <a:pt x="6180" y="2894"/>
                    <a:pt x="6096" y="2429"/>
                    <a:pt x="6049" y="2132"/>
                  </a:cubicBezTo>
                  <a:cubicBezTo>
                    <a:pt x="5989" y="1786"/>
                    <a:pt x="5918" y="1465"/>
                    <a:pt x="5822" y="1131"/>
                  </a:cubicBezTo>
                  <a:cubicBezTo>
                    <a:pt x="5727" y="822"/>
                    <a:pt x="5596" y="524"/>
                    <a:pt x="5418" y="239"/>
                  </a:cubicBezTo>
                  <a:cubicBezTo>
                    <a:pt x="5358" y="155"/>
                    <a:pt x="5299" y="72"/>
                    <a:pt x="52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59"/>
            <p:cNvSpPr/>
            <p:nvPr/>
          </p:nvSpPr>
          <p:spPr>
            <a:xfrm>
              <a:off x="1855384" y="2099779"/>
              <a:ext cx="678050" cy="577035"/>
            </a:xfrm>
            <a:custGeom>
              <a:avLst/>
              <a:gdLst/>
              <a:ahLst/>
              <a:cxnLst/>
              <a:rect l="l" t="t" r="r" b="b"/>
              <a:pathLst>
                <a:path w="6954" h="5918" extrusionOk="0">
                  <a:moveTo>
                    <a:pt x="917" y="0"/>
                  </a:moveTo>
                  <a:lnTo>
                    <a:pt x="905" y="12"/>
                  </a:lnTo>
                  <a:cubicBezTo>
                    <a:pt x="774" y="12"/>
                    <a:pt x="643" y="12"/>
                    <a:pt x="524" y="24"/>
                  </a:cubicBezTo>
                  <a:cubicBezTo>
                    <a:pt x="453" y="24"/>
                    <a:pt x="381" y="48"/>
                    <a:pt x="286" y="60"/>
                  </a:cubicBezTo>
                  <a:cubicBezTo>
                    <a:pt x="262" y="60"/>
                    <a:pt x="238" y="72"/>
                    <a:pt x="227" y="96"/>
                  </a:cubicBezTo>
                  <a:cubicBezTo>
                    <a:pt x="227" y="108"/>
                    <a:pt x="227" y="108"/>
                    <a:pt x="227" y="120"/>
                  </a:cubicBezTo>
                  <a:cubicBezTo>
                    <a:pt x="215" y="108"/>
                    <a:pt x="215" y="108"/>
                    <a:pt x="203" y="108"/>
                  </a:cubicBezTo>
                  <a:cubicBezTo>
                    <a:pt x="143" y="108"/>
                    <a:pt x="107" y="155"/>
                    <a:pt x="96" y="203"/>
                  </a:cubicBezTo>
                  <a:cubicBezTo>
                    <a:pt x="96" y="429"/>
                    <a:pt x="72" y="643"/>
                    <a:pt x="60" y="858"/>
                  </a:cubicBezTo>
                  <a:lnTo>
                    <a:pt x="24" y="1167"/>
                  </a:lnTo>
                  <a:cubicBezTo>
                    <a:pt x="0" y="1465"/>
                    <a:pt x="0" y="1763"/>
                    <a:pt x="12" y="2060"/>
                  </a:cubicBezTo>
                  <a:cubicBezTo>
                    <a:pt x="24" y="2334"/>
                    <a:pt x="72" y="2608"/>
                    <a:pt x="143" y="2882"/>
                  </a:cubicBezTo>
                  <a:cubicBezTo>
                    <a:pt x="227" y="3156"/>
                    <a:pt x="346" y="3418"/>
                    <a:pt x="500" y="3656"/>
                  </a:cubicBezTo>
                  <a:cubicBezTo>
                    <a:pt x="738" y="4037"/>
                    <a:pt x="1072" y="4358"/>
                    <a:pt x="1477" y="4572"/>
                  </a:cubicBezTo>
                  <a:cubicBezTo>
                    <a:pt x="1667" y="4680"/>
                    <a:pt x="1870" y="4775"/>
                    <a:pt x="2084" y="4846"/>
                  </a:cubicBezTo>
                  <a:cubicBezTo>
                    <a:pt x="2203" y="4894"/>
                    <a:pt x="2310" y="4942"/>
                    <a:pt x="2429" y="4977"/>
                  </a:cubicBezTo>
                  <a:cubicBezTo>
                    <a:pt x="2536" y="5013"/>
                    <a:pt x="2620" y="5049"/>
                    <a:pt x="2739" y="5096"/>
                  </a:cubicBezTo>
                  <a:lnTo>
                    <a:pt x="2715" y="5084"/>
                  </a:lnTo>
                  <a:lnTo>
                    <a:pt x="2715" y="5084"/>
                  </a:lnTo>
                  <a:cubicBezTo>
                    <a:pt x="2882" y="5156"/>
                    <a:pt x="3060" y="5239"/>
                    <a:pt x="3227" y="5311"/>
                  </a:cubicBezTo>
                  <a:cubicBezTo>
                    <a:pt x="3501" y="5442"/>
                    <a:pt x="3798" y="5573"/>
                    <a:pt x="4096" y="5680"/>
                  </a:cubicBezTo>
                  <a:cubicBezTo>
                    <a:pt x="4465" y="5834"/>
                    <a:pt x="4846" y="5918"/>
                    <a:pt x="5251" y="5918"/>
                  </a:cubicBezTo>
                  <a:cubicBezTo>
                    <a:pt x="5346" y="5918"/>
                    <a:pt x="5441" y="5918"/>
                    <a:pt x="5537" y="5906"/>
                  </a:cubicBezTo>
                  <a:cubicBezTo>
                    <a:pt x="5775" y="5870"/>
                    <a:pt x="6001" y="5787"/>
                    <a:pt x="6215" y="5668"/>
                  </a:cubicBezTo>
                  <a:cubicBezTo>
                    <a:pt x="6311" y="5608"/>
                    <a:pt x="6394" y="5537"/>
                    <a:pt x="6477" y="5465"/>
                  </a:cubicBezTo>
                  <a:cubicBezTo>
                    <a:pt x="6549" y="5406"/>
                    <a:pt x="6620" y="5334"/>
                    <a:pt x="6680" y="5251"/>
                  </a:cubicBezTo>
                  <a:cubicBezTo>
                    <a:pt x="6787" y="5108"/>
                    <a:pt x="6870" y="4942"/>
                    <a:pt x="6906" y="4763"/>
                  </a:cubicBezTo>
                  <a:cubicBezTo>
                    <a:pt x="6942" y="4596"/>
                    <a:pt x="6954" y="4418"/>
                    <a:pt x="6930" y="4239"/>
                  </a:cubicBezTo>
                  <a:cubicBezTo>
                    <a:pt x="6858" y="3846"/>
                    <a:pt x="6715" y="3477"/>
                    <a:pt x="6513" y="3144"/>
                  </a:cubicBezTo>
                  <a:cubicBezTo>
                    <a:pt x="6299" y="2786"/>
                    <a:pt x="6049" y="2465"/>
                    <a:pt x="5763" y="2167"/>
                  </a:cubicBezTo>
                  <a:cubicBezTo>
                    <a:pt x="5644" y="2036"/>
                    <a:pt x="5501" y="1905"/>
                    <a:pt x="5370" y="1786"/>
                  </a:cubicBezTo>
                  <a:cubicBezTo>
                    <a:pt x="5239" y="1667"/>
                    <a:pt x="5072" y="1548"/>
                    <a:pt x="4894" y="1405"/>
                  </a:cubicBezTo>
                  <a:cubicBezTo>
                    <a:pt x="4465" y="1120"/>
                    <a:pt x="4025" y="858"/>
                    <a:pt x="3560" y="655"/>
                  </a:cubicBezTo>
                  <a:cubicBezTo>
                    <a:pt x="3072" y="429"/>
                    <a:pt x="2572" y="250"/>
                    <a:pt x="2048" y="131"/>
                  </a:cubicBezTo>
                  <a:cubicBezTo>
                    <a:pt x="1679" y="48"/>
                    <a:pt x="1298" y="12"/>
                    <a:pt x="917" y="0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59"/>
            <p:cNvSpPr/>
            <p:nvPr/>
          </p:nvSpPr>
          <p:spPr>
            <a:xfrm>
              <a:off x="1864647" y="2100949"/>
              <a:ext cx="668787" cy="501566"/>
            </a:xfrm>
            <a:custGeom>
              <a:avLst/>
              <a:gdLst/>
              <a:ahLst/>
              <a:cxnLst/>
              <a:rect l="l" t="t" r="r" b="b"/>
              <a:pathLst>
                <a:path w="6859" h="5144" extrusionOk="0">
                  <a:moveTo>
                    <a:pt x="822" y="0"/>
                  </a:moveTo>
                  <a:cubicBezTo>
                    <a:pt x="703" y="0"/>
                    <a:pt x="572" y="0"/>
                    <a:pt x="453" y="12"/>
                  </a:cubicBezTo>
                  <a:lnTo>
                    <a:pt x="429" y="12"/>
                  </a:lnTo>
                  <a:cubicBezTo>
                    <a:pt x="358" y="24"/>
                    <a:pt x="286" y="24"/>
                    <a:pt x="191" y="48"/>
                  </a:cubicBezTo>
                  <a:cubicBezTo>
                    <a:pt x="167" y="48"/>
                    <a:pt x="143" y="60"/>
                    <a:pt x="132" y="84"/>
                  </a:cubicBezTo>
                  <a:lnTo>
                    <a:pt x="132" y="108"/>
                  </a:lnTo>
                  <a:cubicBezTo>
                    <a:pt x="120" y="96"/>
                    <a:pt x="108" y="96"/>
                    <a:pt x="96" y="96"/>
                  </a:cubicBezTo>
                  <a:cubicBezTo>
                    <a:pt x="60" y="96"/>
                    <a:pt x="12" y="119"/>
                    <a:pt x="1" y="167"/>
                  </a:cubicBezTo>
                  <a:cubicBezTo>
                    <a:pt x="108" y="155"/>
                    <a:pt x="203" y="143"/>
                    <a:pt x="298" y="143"/>
                  </a:cubicBezTo>
                  <a:cubicBezTo>
                    <a:pt x="405" y="143"/>
                    <a:pt x="524" y="131"/>
                    <a:pt x="632" y="131"/>
                  </a:cubicBezTo>
                  <a:cubicBezTo>
                    <a:pt x="774" y="131"/>
                    <a:pt x="929" y="131"/>
                    <a:pt x="1072" y="143"/>
                  </a:cubicBezTo>
                  <a:cubicBezTo>
                    <a:pt x="1334" y="167"/>
                    <a:pt x="1584" y="203"/>
                    <a:pt x="1834" y="262"/>
                  </a:cubicBezTo>
                  <a:cubicBezTo>
                    <a:pt x="2346" y="381"/>
                    <a:pt x="2846" y="548"/>
                    <a:pt x="3322" y="786"/>
                  </a:cubicBezTo>
                  <a:cubicBezTo>
                    <a:pt x="3799" y="1012"/>
                    <a:pt x="4239" y="1286"/>
                    <a:pt x="4668" y="1596"/>
                  </a:cubicBezTo>
                  <a:cubicBezTo>
                    <a:pt x="4870" y="1751"/>
                    <a:pt x="5061" y="1917"/>
                    <a:pt x="5251" y="2096"/>
                  </a:cubicBezTo>
                  <a:cubicBezTo>
                    <a:pt x="5346" y="2179"/>
                    <a:pt x="5430" y="2274"/>
                    <a:pt x="5525" y="2370"/>
                  </a:cubicBezTo>
                  <a:lnTo>
                    <a:pt x="5620" y="2477"/>
                  </a:lnTo>
                  <a:lnTo>
                    <a:pt x="5692" y="2548"/>
                  </a:lnTo>
                  <a:cubicBezTo>
                    <a:pt x="5751" y="2608"/>
                    <a:pt x="5799" y="2679"/>
                    <a:pt x="5847" y="2739"/>
                  </a:cubicBezTo>
                  <a:cubicBezTo>
                    <a:pt x="5858" y="2774"/>
                    <a:pt x="5882" y="2810"/>
                    <a:pt x="5906" y="2834"/>
                  </a:cubicBezTo>
                  <a:cubicBezTo>
                    <a:pt x="5918" y="2870"/>
                    <a:pt x="5930" y="2882"/>
                    <a:pt x="5930" y="2905"/>
                  </a:cubicBezTo>
                  <a:cubicBezTo>
                    <a:pt x="6025" y="3036"/>
                    <a:pt x="6108" y="3167"/>
                    <a:pt x="6180" y="3310"/>
                  </a:cubicBezTo>
                  <a:cubicBezTo>
                    <a:pt x="6287" y="3536"/>
                    <a:pt x="6382" y="3775"/>
                    <a:pt x="6466" y="4013"/>
                  </a:cubicBezTo>
                  <a:cubicBezTo>
                    <a:pt x="6537" y="4263"/>
                    <a:pt x="6597" y="4513"/>
                    <a:pt x="6632" y="4775"/>
                  </a:cubicBezTo>
                  <a:cubicBezTo>
                    <a:pt x="6656" y="4894"/>
                    <a:pt x="6668" y="5013"/>
                    <a:pt x="6668" y="5144"/>
                  </a:cubicBezTo>
                  <a:cubicBezTo>
                    <a:pt x="6739" y="5025"/>
                    <a:pt x="6787" y="4894"/>
                    <a:pt x="6823" y="4763"/>
                  </a:cubicBezTo>
                  <a:cubicBezTo>
                    <a:pt x="6859" y="4584"/>
                    <a:pt x="6859" y="4406"/>
                    <a:pt x="6835" y="4227"/>
                  </a:cubicBezTo>
                  <a:cubicBezTo>
                    <a:pt x="6775" y="3846"/>
                    <a:pt x="6632" y="3465"/>
                    <a:pt x="6418" y="3132"/>
                  </a:cubicBezTo>
                  <a:cubicBezTo>
                    <a:pt x="6216" y="2786"/>
                    <a:pt x="5966" y="2453"/>
                    <a:pt x="5680" y="2155"/>
                  </a:cubicBezTo>
                  <a:cubicBezTo>
                    <a:pt x="5549" y="2024"/>
                    <a:pt x="5418" y="1893"/>
                    <a:pt x="5287" y="1774"/>
                  </a:cubicBezTo>
                  <a:cubicBezTo>
                    <a:pt x="5132" y="1643"/>
                    <a:pt x="4965" y="1512"/>
                    <a:pt x="4799" y="1405"/>
                  </a:cubicBezTo>
                  <a:cubicBezTo>
                    <a:pt x="4382" y="1108"/>
                    <a:pt x="3942" y="858"/>
                    <a:pt x="3477" y="643"/>
                  </a:cubicBezTo>
                  <a:cubicBezTo>
                    <a:pt x="2989" y="417"/>
                    <a:pt x="2489" y="250"/>
                    <a:pt x="1965" y="131"/>
                  </a:cubicBezTo>
                  <a:cubicBezTo>
                    <a:pt x="1596" y="36"/>
                    <a:pt x="1215" y="0"/>
                    <a:pt x="822" y="0"/>
                  </a:cubicBezTo>
                  <a:close/>
                </a:path>
              </a:pathLst>
            </a:custGeom>
            <a:solidFill>
              <a:srgbClr val="6DBA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59"/>
            <p:cNvSpPr/>
            <p:nvPr/>
          </p:nvSpPr>
          <p:spPr>
            <a:xfrm>
              <a:off x="1586075" y="2102120"/>
              <a:ext cx="319329" cy="121296"/>
            </a:xfrm>
            <a:custGeom>
              <a:avLst/>
              <a:gdLst/>
              <a:ahLst/>
              <a:cxnLst/>
              <a:rect l="l" t="t" r="r" b="b"/>
              <a:pathLst>
                <a:path w="3275" h="1244" extrusionOk="0">
                  <a:moveTo>
                    <a:pt x="3048" y="0"/>
                  </a:moveTo>
                  <a:cubicBezTo>
                    <a:pt x="3000" y="0"/>
                    <a:pt x="2953" y="24"/>
                    <a:pt x="2917" y="48"/>
                  </a:cubicBezTo>
                  <a:lnTo>
                    <a:pt x="2929" y="60"/>
                  </a:lnTo>
                  <a:cubicBezTo>
                    <a:pt x="2846" y="143"/>
                    <a:pt x="2750" y="215"/>
                    <a:pt x="2667" y="286"/>
                  </a:cubicBezTo>
                  <a:cubicBezTo>
                    <a:pt x="2441" y="453"/>
                    <a:pt x="2191" y="596"/>
                    <a:pt x="1941" y="703"/>
                  </a:cubicBezTo>
                  <a:cubicBezTo>
                    <a:pt x="1726" y="798"/>
                    <a:pt x="1500" y="858"/>
                    <a:pt x="1286" y="893"/>
                  </a:cubicBezTo>
                  <a:cubicBezTo>
                    <a:pt x="1220" y="899"/>
                    <a:pt x="1158" y="902"/>
                    <a:pt x="1097" y="902"/>
                  </a:cubicBezTo>
                  <a:cubicBezTo>
                    <a:pt x="1036" y="902"/>
                    <a:pt x="976" y="899"/>
                    <a:pt x="917" y="893"/>
                  </a:cubicBezTo>
                  <a:cubicBezTo>
                    <a:pt x="845" y="881"/>
                    <a:pt x="786" y="869"/>
                    <a:pt x="714" y="846"/>
                  </a:cubicBezTo>
                  <a:cubicBezTo>
                    <a:pt x="667" y="822"/>
                    <a:pt x="619" y="798"/>
                    <a:pt x="583" y="762"/>
                  </a:cubicBezTo>
                  <a:cubicBezTo>
                    <a:pt x="548" y="727"/>
                    <a:pt x="512" y="691"/>
                    <a:pt x="476" y="655"/>
                  </a:cubicBezTo>
                  <a:cubicBezTo>
                    <a:pt x="441" y="607"/>
                    <a:pt x="417" y="560"/>
                    <a:pt x="393" y="512"/>
                  </a:cubicBezTo>
                  <a:cubicBezTo>
                    <a:pt x="393" y="500"/>
                    <a:pt x="381" y="488"/>
                    <a:pt x="381" y="477"/>
                  </a:cubicBezTo>
                  <a:cubicBezTo>
                    <a:pt x="345" y="417"/>
                    <a:pt x="322" y="357"/>
                    <a:pt x="310" y="298"/>
                  </a:cubicBezTo>
                  <a:cubicBezTo>
                    <a:pt x="298" y="250"/>
                    <a:pt x="286" y="215"/>
                    <a:pt x="274" y="179"/>
                  </a:cubicBezTo>
                  <a:cubicBezTo>
                    <a:pt x="274" y="155"/>
                    <a:pt x="274" y="131"/>
                    <a:pt x="262" y="107"/>
                  </a:cubicBezTo>
                  <a:lnTo>
                    <a:pt x="226" y="131"/>
                  </a:lnTo>
                  <a:cubicBezTo>
                    <a:pt x="143" y="215"/>
                    <a:pt x="71" y="286"/>
                    <a:pt x="0" y="369"/>
                  </a:cubicBezTo>
                  <a:cubicBezTo>
                    <a:pt x="0" y="405"/>
                    <a:pt x="12" y="441"/>
                    <a:pt x="24" y="477"/>
                  </a:cubicBezTo>
                  <a:cubicBezTo>
                    <a:pt x="48" y="560"/>
                    <a:pt x="71" y="643"/>
                    <a:pt x="107" y="715"/>
                  </a:cubicBezTo>
                  <a:cubicBezTo>
                    <a:pt x="179" y="846"/>
                    <a:pt x="274" y="965"/>
                    <a:pt x="393" y="1048"/>
                  </a:cubicBezTo>
                  <a:cubicBezTo>
                    <a:pt x="587" y="1181"/>
                    <a:pt x="817" y="1244"/>
                    <a:pt x="1043" y="1244"/>
                  </a:cubicBezTo>
                  <a:cubicBezTo>
                    <a:pt x="1081" y="1244"/>
                    <a:pt x="1118" y="1242"/>
                    <a:pt x="1155" y="1238"/>
                  </a:cubicBezTo>
                  <a:cubicBezTo>
                    <a:pt x="1465" y="1215"/>
                    <a:pt x="1750" y="1143"/>
                    <a:pt x="2024" y="1024"/>
                  </a:cubicBezTo>
                  <a:cubicBezTo>
                    <a:pt x="2298" y="917"/>
                    <a:pt x="2560" y="774"/>
                    <a:pt x="2798" y="607"/>
                  </a:cubicBezTo>
                  <a:cubicBezTo>
                    <a:pt x="2929" y="512"/>
                    <a:pt x="3048" y="405"/>
                    <a:pt x="3167" y="298"/>
                  </a:cubicBezTo>
                  <a:cubicBezTo>
                    <a:pt x="3274" y="191"/>
                    <a:pt x="3191" y="0"/>
                    <a:pt x="30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59"/>
            <p:cNvSpPr/>
            <p:nvPr/>
          </p:nvSpPr>
          <p:spPr>
            <a:xfrm>
              <a:off x="1334123" y="2466590"/>
              <a:ext cx="52360" cy="194035"/>
            </a:xfrm>
            <a:custGeom>
              <a:avLst/>
              <a:gdLst/>
              <a:ahLst/>
              <a:cxnLst/>
              <a:rect l="l" t="t" r="r" b="b"/>
              <a:pathLst>
                <a:path w="537" h="1990" extrusionOk="0">
                  <a:moveTo>
                    <a:pt x="429" y="1"/>
                  </a:moveTo>
                  <a:cubicBezTo>
                    <a:pt x="393" y="1"/>
                    <a:pt x="346" y="25"/>
                    <a:pt x="334" y="72"/>
                  </a:cubicBezTo>
                  <a:cubicBezTo>
                    <a:pt x="155" y="656"/>
                    <a:pt x="48" y="1275"/>
                    <a:pt x="0" y="1894"/>
                  </a:cubicBezTo>
                  <a:cubicBezTo>
                    <a:pt x="0" y="1942"/>
                    <a:pt x="48" y="1989"/>
                    <a:pt x="96" y="1989"/>
                  </a:cubicBezTo>
                  <a:cubicBezTo>
                    <a:pt x="155" y="1989"/>
                    <a:pt x="191" y="1942"/>
                    <a:pt x="203" y="1894"/>
                  </a:cubicBezTo>
                  <a:cubicBezTo>
                    <a:pt x="203" y="1739"/>
                    <a:pt x="227" y="1584"/>
                    <a:pt x="239" y="1430"/>
                  </a:cubicBezTo>
                  <a:cubicBezTo>
                    <a:pt x="310" y="989"/>
                    <a:pt x="405" y="548"/>
                    <a:pt x="524" y="120"/>
                  </a:cubicBezTo>
                  <a:cubicBezTo>
                    <a:pt x="536" y="72"/>
                    <a:pt x="512" y="13"/>
                    <a:pt x="453" y="1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59"/>
            <p:cNvSpPr/>
            <p:nvPr/>
          </p:nvSpPr>
          <p:spPr>
            <a:xfrm>
              <a:off x="1317839" y="2477023"/>
              <a:ext cx="67473" cy="256146"/>
            </a:xfrm>
            <a:custGeom>
              <a:avLst/>
              <a:gdLst/>
              <a:ahLst/>
              <a:cxnLst/>
              <a:rect l="l" t="t" r="r" b="b"/>
              <a:pathLst>
                <a:path w="692" h="2627" extrusionOk="0">
                  <a:moveTo>
                    <a:pt x="584" y="1"/>
                  </a:moveTo>
                  <a:cubicBezTo>
                    <a:pt x="572" y="1"/>
                    <a:pt x="548" y="1"/>
                    <a:pt x="536" y="13"/>
                  </a:cubicBezTo>
                  <a:cubicBezTo>
                    <a:pt x="513" y="25"/>
                    <a:pt x="501" y="49"/>
                    <a:pt x="501" y="72"/>
                  </a:cubicBezTo>
                  <a:cubicBezTo>
                    <a:pt x="215" y="858"/>
                    <a:pt x="108" y="1704"/>
                    <a:pt x="13" y="2537"/>
                  </a:cubicBezTo>
                  <a:cubicBezTo>
                    <a:pt x="1" y="2561"/>
                    <a:pt x="13" y="2585"/>
                    <a:pt x="36" y="2597"/>
                  </a:cubicBezTo>
                  <a:cubicBezTo>
                    <a:pt x="57" y="2617"/>
                    <a:pt x="83" y="2626"/>
                    <a:pt x="108" y="2626"/>
                  </a:cubicBezTo>
                  <a:cubicBezTo>
                    <a:pt x="157" y="2626"/>
                    <a:pt x="203" y="2592"/>
                    <a:pt x="203" y="2537"/>
                  </a:cubicBezTo>
                  <a:cubicBezTo>
                    <a:pt x="227" y="2323"/>
                    <a:pt x="251" y="2120"/>
                    <a:pt x="275" y="1906"/>
                  </a:cubicBezTo>
                  <a:cubicBezTo>
                    <a:pt x="275" y="1918"/>
                    <a:pt x="275" y="1930"/>
                    <a:pt x="275" y="1930"/>
                  </a:cubicBezTo>
                  <a:cubicBezTo>
                    <a:pt x="346" y="1323"/>
                    <a:pt x="489" y="715"/>
                    <a:pt x="679" y="120"/>
                  </a:cubicBezTo>
                  <a:cubicBezTo>
                    <a:pt x="691" y="72"/>
                    <a:pt x="667" y="13"/>
                    <a:pt x="608" y="1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59"/>
            <p:cNvSpPr/>
            <p:nvPr/>
          </p:nvSpPr>
          <p:spPr>
            <a:xfrm>
              <a:off x="1292293" y="2544398"/>
              <a:ext cx="76736" cy="294075"/>
            </a:xfrm>
            <a:custGeom>
              <a:avLst/>
              <a:gdLst/>
              <a:ahLst/>
              <a:cxnLst/>
              <a:rect l="l" t="t" r="r" b="b"/>
              <a:pathLst>
                <a:path w="787" h="3016" extrusionOk="0">
                  <a:moveTo>
                    <a:pt x="679" y="1"/>
                  </a:moveTo>
                  <a:cubicBezTo>
                    <a:pt x="632" y="1"/>
                    <a:pt x="596" y="36"/>
                    <a:pt x="584" y="72"/>
                  </a:cubicBezTo>
                  <a:cubicBezTo>
                    <a:pt x="334" y="1001"/>
                    <a:pt x="144" y="1941"/>
                    <a:pt x="13" y="2894"/>
                  </a:cubicBezTo>
                  <a:cubicBezTo>
                    <a:pt x="1" y="2918"/>
                    <a:pt x="13" y="2941"/>
                    <a:pt x="25" y="2965"/>
                  </a:cubicBezTo>
                  <a:cubicBezTo>
                    <a:pt x="36" y="2989"/>
                    <a:pt x="60" y="3013"/>
                    <a:pt x="84" y="3013"/>
                  </a:cubicBezTo>
                  <a:cubicBezTo>
                    <a:pt x="92" y="3015"/>
                    <a:pt x="100" y="3016"/>
                    <a:pt x="109" y="3016"/>
                  </a:cubicBezTo>
                  <a:cubicBezTo>
                    <a:pt x="150" y="3016"/>
                    <a:pt x="193" y="2991"/>
                    <a:pt x="203" y="2941"/>
                  </a:cubicBezTo>
                  <a:cubicBezTo>
                    <a:pt x="334" y="1989"/>
                    <a:pt x="525" y="1048"/>
                    <a:pt x="775" y="120"/>
                  </a:cubicBezTo>
                  <a:cubicBezTo>
                    <a:pt x="787" y="72"/>
                    <a:pt x="763" y="12"/>
                    <a:pt x="703" y="1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59"/>
            <p:cNvSpPr/>
            <p:nvPr/>
          </p:nvSpPr>
          <p:spPr>
            <a:xfrm>
              <a:off x="1288880" y="2575697"/>
              <a:ext cx="76639" cy="322839"/>
            </a:xfrm>
            <a:custGeom>
              <a:avLst/>
              <a:gdLst/>
              <a:ahLst/>
              <a:cxnLst/>
              <a:rect l="l" t="t" r="r" b="b"/>
              <a:pathLst>
                <a:path w="786" h="3311" extrusionOk="0">
                  <a:moveTo>
                    <a:pt x="667" y="1"/>
                  </a:moveTo>
                  <a:cubicBezTo>
                    <a:pt x="631" y="1"/>
                    <a:pt x="595" y="37"/>
                    <a:pt x="583" y="72"/>
                  </a:cubicBezTo>
                  <a:lnTo>
                    <a:pt x="572" y="72"/>
                  </a:lnTo>
                  <a:cubicBezTo>
                    <a:pt x="262" y="1096"/>
                    <a:pt x="71" y="2144"/>
                    <a:pt x="0" y="3216"/>
                  </a:cubicBezTo>
                  <a:cubicBezTo>
                    <a:pt x="0" y="3263"/>
                    <a:pt x="48" y="3311"/>
                    <a:pt x="95" y="3311"/>
                  </a:cubicBezTo>
                  <a:cubicBezTo>
                    <a:pt x="155" y="3311"/>
                    <a:pt x="191" y="3263"/>
                    <a:pt x="191" y="3216"/>
                  </a:cubicBezTo>
                  <a:cubicBezTo>
                    <a:pt x="214" y="2894"/>
                    <a:pt x="250" y="2573"/>
                    <a:pt x="286" y="2251"/>
                  </a:cubicBezTo>
                  <a:lnTo>
                    <a:pt x="286" y="2275"/>
                  </a:lnTo>
                  <a:cubicBezTo>
                    <a:pt x="393" y="1549"/>
                    <a:pt x="548" y="823"/>
                    <a:pt x="762" y="120"/>
                  </a:cubicBezTo>
                  <a:cubicBezTo>
                    <a:pt x="786" y="72"/>
                    <a:pt x="750" y="25"/>
                    <a:pt x="703" y="1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59"/>
            <p:cNvSpPr/>
            <p:nvPr/>
          </p:nvSpPr>
          <p:spPr>
            <a:xfrm>
              <a:off x="1291123" y="2572284"/>
              <a:ext cx="74396" cy="357648"/>
            </a:xfrm>
            <a:custGeom>
              <a:avLst/>
              <a:gdLst/>
              <a:ahLst/>
              <a:cxnLst/>
              <a:rect l="l" t="t" r="r" b="b"/>
              <a:pathLst>
                <a:path w="763" h="3668" extrusionOk="0">
                  <a:moveTo>
                    <a:pt x="656" y="0"/>
                  </a:moveTo>
                  <a:cubicBezTo>
                    <a:pt x="608" y="0"/>
                    <a:pt x="572" y="36"/>
                    <a:pt x="560" y="72"/>
                  </a:cubicBezTo>
                  <a:cubicBezTo>
                    <a:pt x="239" y="1215"/>
                    <a:pt x="60" y="2393"/>
                    <a:pt x="1" y="3572"/>
                  </a:cubicBezTo>
                  <a:cubicBezTo>
                    <a:pt x="1" y="3632"/>
                    <a:pt x="37" y="3667"/>
                    <a:pt x="96" y="3667"/>
                  </a:cubicBezTo>
                  <a:cubicBezTo>
                    <a:pt x="156" y="3667"/>
                    <a:pt x="191" y="3632"/>
                    <a:pt x="191" y="3572"/>
                  </a:cubicBezTo>
                  <a:cubicBezTo>
                    <a:pt x="215" y="3108"/>
                    <a:pt x="263" y="2643"/>
                    <a:pt x="322" y="2179"/>
                  </a:cubicBezTo>
                  <a:lnTo>
                    <a:pt x="322" y="2203"/>
                  </a:lnTo>
                  <a:cubicBezTo>
                    <a:pt x="418" y="1500"/>
                    <a:pt x="560" y="810"/>
                    <a:pt x="751" y="119"/>
                  </a:cubicBezTo>
                  <a:cubicBezTo>
                    <a:pt x="763" y="72"/>
                    <a:pt x="727" y="12"/>
                    <a:pt x="6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59"/>
            <p:cNvSpPr/>
            <p:nvPr/>
          </p:nvSpPr>
          <p:spPr>
            <a:xfrm>
              <a:off x="1882100" y="2091687"/>
              <a:ext cx="2340" cy="98"/>
            </a:xfrm>
            <a:custGeom>
              <a:avLst/>
              <a:gdLst/>
              <a:ahLst/>
              <a:cxnLst/>
              <a:rect l="l" t="t" r="r" b="b"/>
              <a:pathLst>
                <a:path w="24" h="1" extrusionOk="0">
                  <a:moveTo>
                    <a:pt x="0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12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59"/>
            <p:cNvSpPr/>
            <p:nvPr/>
          </p:nvSpPr>
          <p:spPr>
            <a:xfrm>
              <a:off x="1772895" y="2092857"/>
              <a:ext cx="546906" cy="910209"/>
            </a:xfrm>
            <a:custGeom>
              <a:avLst/>
              <a:gdLst/>
              <a:ahLst/>
              <a:cxnLst/>
              <a:rect l="l" t="t" r="r" b="b"/>
              <a:pathLst>
                <a:path w="5609" h="9335" extrusionOk="0">
                  <a:moveTo>
                    <a:pt x="1454" y="0"/>
                  </a:moveTo>
                  <a:cubicBezTo>
                    <a:pt x="1406" y="0"/>
                    <a:pt x="1346" y="0"/>
                    <a:pt x="1287" y="12"/>
                  </a:cubicBezTo>
                  <a:lnTo>
                    <a:pt x="1275" y="12"/>
                  </a:lnTo>
                  <a:cubicBezTo>
                    <a:pt x="1239" y="12"/>
                    <a:pt x="1192" y="24"/>
                    <a:pt x="1156" y="36"/>
                  </a:cubicBezTo>
                  <a:cubicBezTo>
                    <a:pt x="1108" y="48"/>
                    <a:pt x="1084" y="48"/>
                    <a:pt x="1061" y="60"/>
                  </a:cubicBezTo>
                  <a:cubicBezTo>
                    <a:pt x="918" y="226"/>
                    <a:pt x="787" y="405"/>
                    <a:pt x="680" y="595"/>
                  </a:cubicBezTo>
                  <a:cubicBezTo>
                    <a:pt x="561" y="810"/>
                    <a:pt x="453" y="1036"/>
                    <a:pt x="370" y="1274"/>
                  </a:cubicBezTo>
                  <a:cubicBezTo>
                    <a:pt x="191" y="1750"/>
                    <a:pt x="96" y="2238"/>
                    <a:pt x="49" y="2738"/>
                  </a:cubicBezTo>
                  <a:cubicBezTo>
                    <a:pt x="1" y="3227"/>
                    <a:pt x="13" y="3715"/>
                    <a:pt x="84" y="4191"/>
                  </a:cubicBezTo>
                  <a:cubicBezTo>
                    <a:pt x="156" y="4655"/>
                    <a:pt x="299" y="5108"/>
                    <a:pt x="501" y="5524"/>
                  </a:cubicBezTo>
                  <a:cubicBezTo>
                    <a:pt x="692" y="5941"/>
                    <a:pt x="942" y="6322"/>
                    <a:pt x="1239" y="6667"/>
                  </a:cubicBezTo>
                  <a:cubicBezTo>
                    <a:pt x="1537" y="7013"/>
                    <a:pt x="1870" y="7322"/>
                    <a:pt x="2239" y="7596"/>
                  </a:cubicBezTo>
                  <a:cubicBezTo>
                    <a:pt x="2763" y="8001"/>
                    <a:pt x="3335" y="8334"/>
                    <a:pt x="3942" y="8608"/>
                  </a:cubicBezTo>
                  <a:cubicBezTo>
                    <a:pt x="3954" y="8608"/>
                    <a:pt x="3978" y="8620"/>
                    <a:pt x="3990" y="8620"/>
                  </a:cubicBezTo>
                  <a:lnTo>
                    <a:pt x="4013" y="8620"/>
                  </a:lnTo>
                  <a:lnTo>
                    <a:pt x="4037" y="8608"/>
                  </a:lnTo>
                  <a:lnTo>
                    <a:pt x="4049" y="8608"/>
                  </a:lnTo>
                  <a:cubicBezTo>
                    <a:pt x="4251" y="8763"/>
                    <a:pt x="4478" y="8894"/>
                    <a:pt x="4704" y="9013"/>
                  </a:cubicBezTo>
                  <a:cubicBezTo>
                    <a:pt x="4811" y="9073"/>
                    <a:pt x="4930" y="9132"/>
                    <a:pt x="5037" y="9180"/>
                  </a:cubicBezTo>
                  <a:cubicBezTo>
                    <a:pt x="5180" y="9239"/>
                    <a:pt x="5323" y="9287"/>
                    <a:pt x="5478" y="9334"/>
                  </a:cubicBezTo>
                  <a:lnTo>
                    <a:pt x="5502" y="9334"/>
                  </a:lnTo>
                  <a:cubicBezTo>
                    <a:pt x="5537" y="9334"/>
                    <a:pt x="5585" y="9311"/>
                    <a:pt x="5597" y="9263"/>
                  </a:cubicBezTo>
                  <a:cubicBezTo>
                    <a:pt x="5609" y="9215"/>
                    <a:pt x="5573" y="9156"/>
                    <a:pt x="5525" y="9144"/>
                  </a:cubicBezTo>
                  <a:cubicBezTo>
                    <a:pt x="5394" y="9096"/>
                    <a:pt x="5264" y="9049"/>
                    <a:pt x="5133" y="8989"/>
                  </a:cubicBezTo>
                  <a:cubicBezTo>
                    <a:pt x="4728" y="8811"/>
                    <a:pt x="4347" y="8584"/>
                    <a:pt x="4001" y="8322"/>
                  </a:cubicBezTo>
                  <a:cubicBezTo>
                    <a:pt x="3513" y="7941"/>
                    <a:pt x="3073" y="7501"/>
                    <a:pt x="2704" y="7013"/>
                  </a:cubicBezTo>
                  <a:lnTo>
                    <a:pt x="2704" y="7001"/>
                  </a:lnTo>
                  <a:cubicBezTo>
                    <a:pt x="2275" y="6441"/>
                    <a:pt x="1906" y="5822"/>
                    <a:pt x="1632" y="5167"/>
                  </a:cubicBezTo>
                  <a:cubicBezTo>
                    <a:pt x="1394" y="4608"/>
                    <a:pt x="1227" y="4012"/>
                    <a:pt x="1144" y="3405"/>
                  </a:cubicBezTo>
                  <a:cubicBezTo>
                    <a:pt x="1084" y="2965"/>
                    <a:pt x="1084" y="2500"/>
                    <a:pt x="1132" y="2060"/>
                  </a:cubicBezTo>
                  <a:lnTo>
                    <a:pt x="1132" y="2036"/>
                  </a:lnTo>
                  <a:cubicBezTo>
                    <a:pt x="1180" y="1691"/>
                    <a:pt x="1275" y="1345"/>
                    <a:pt x="1418" y="1012"/>
                  </a:cubicBezTo>
                  <a:lnTo>
                    <a:pt x="1418" y="1000"/>
                  </a:lnTo>
                  <a:cubicBezTo>
                    <a:pt x="1537" y="702"/>
                    <a:pt x="1704" y="429"/>
                    <a:pt x="1894" y="179"/>
                  </a:cubicBezTo>
                  <a:lnTo>
                    <a:pt x="1930" y="143"/>
                  </a:lnTo>
                  <a:cubicBezTo>
                    <a:pt x="1942" y="119"/>
                    <a:pt x="1954" y="95"/>
                    <a:pt x="1954" y="71"/>
                  </a:cubicBezTo>
                  <a:cubicBezTo>
                    <a:pt x="1954" y="60"/>
                    <a:pt x="1954" y="48"/>
                    <a:pt x="1954" y="48"/>
                  </a:cubicBezTo>
                  <a:lnTo>
                    <a:pt x="1906" y="36"/>
                  </a:lnTo>
                  <a:cubicBezTo>
                    <a:pt x="1751" y="12"/>
                    <a:pt x="1608" y="0"/>
                    <a:pt x="14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59"/>
            <p:cNvSpPr/>
            <p:nvPr/>
          </p:nvSpPr>
          <p:spPr>
            <a:xfrm>
              <a:off x="2186218" y="2561852"/>
              <a:ext cx="98" cy="2340"/>
            </a:xfrm>
            <a:custGeom>
              <a:avLst/>
              <a:gdLst/>
              <a:ahLst/>
              <a:cxnLst/>
              <a:rect l="l" t="t" r="r" b="b"/>
              <a:pathLst>
                <a:path w="1" h="24" extrusionOk="0">
                  <a:moveTo>
                    <a:pt x="1" y="24"/>
                  </a:moveTo>
                  <a:cubicBezTo>
                    <a:pt x="1" y="12"/>
                    <a:pt x="1" y="12"/>
                    <a:pt x="1" y="0"/>
                  </a:cubicBezTo>
                  <a:lnTo>
                    <a:pt x="1" y="24"/>
                  </a:lnTo>
                  <a:close/>
                </a:path>
              </a:pathLst>
            </a:custGeom>
            <a:solidFill>
              <a:srgbClr val="FD6B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59"/>
            <p:cNvSpPr/>
            <p:nvPr/>
          </p:nvSpPr>
          <p:spPr>
            <a:xfrm>
              <a:off x="2389418" y="2832328"/>
              <a:ext cx="2340" cy="98"/>
            </a:xfrm>
            <a:custGeom>
              <a:avLst/>
              <a:gdLst/>
              <a:ahLst/>
              <a:cxnLst/>
              <a:rect l="l" t="t" r="r" b="b"/>
              <a:pathLst>
                <a:path w="24" h="1" extrusionOk="0">
                  <a:moveTo>
                    <a:pt x="12" y="0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24" y="0"/>
                  </a:lnTo>
                </a:path>
              </a:pathLst>
            </a:custGeom>
            <a:solidFill>
              <a:srgbClr val="FD6B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59"/>
            <p:cNvSpPr/>
            <p:nvPr/>
          </p:nvSpPr>
          <p:spPr>
            <a:xfrm>
              <a:off x="1904136" y="2819555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6B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59"/>
            <p:cNvSpPr/>
            <p:nvPr/>
          </p:nvSpPr>
          <p:spPr>
            <a:xfrm>
              <a:off x="1902966" y="2817215"/>
              <a:ext cx="1268" cy="1268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2" y="12"/>
                  </a:moveTo>
                  <a:lnTo>
                    <a:pt x="12" y="12"/>
                  </a:lnTo>
                  <a:lnTo>
                    <a:pt x="0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FD6B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59"/>
            <p:cNvSpPr/>
            <p:nvPr/>
          </p:nvSpPr>
          <p:spPr>
            <a:xfrm>
              <a:off x="1935435" y="2871817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D6B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59"/>
            <p:cNvSpPr/>
            <p:nvPr/>
          </p:nvSpPr>
          <p:spPr>
            <a:xfrm>
              <a:off x="1935435" y="3056393"/>
              <a:ext cx="1268" cy="1268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" y="12"/>
                  </a:moveTo>
                  <a:lnTo>
                    <a:pt x="13" y="0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FD6B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59"/>
            <p:cNvSpPr/>
            <p:nvPr/>
          </p:nvSpPr>
          <p:spPr>
            <a:xfrm>
              <a:off x="2416134" y="3029676"/>
              <a:ext cx="0" cy="98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244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59"/>
            <p:cNvSpPr/>
            <p:nvPr/>
          </p:nvSpPr>
          <p:spPr>
            <a:xfrm>
              <a:off x="1100793" y="2373766"/>
              <a:ext cx="255463" cy="361159"/>
            </a:xfrm>
            <a:custGeom>
              <a:avLst/>
              <a:gdLst/>
              <a:ahLst/>
              <a:cxnLst/>
              <a:rect l="l" t="t" r="r" b="b"/>
              <a:pathLst>
                <a:path w="2620" h="3704" extrusionOk="0">
                  <a:moveTo>
                    <a:pt x="1989" y="0"/>
                  </a:moveTo>
                  <a:cubicBezTo>
                    <a:pt x="1929" y="0"/>
                    <a:pt x="1858" y="12"/>
                    <a:pt x="1798" y="24"/>
                  </a:cubicBezTo>
                  <a:cubicBezTo>
                    <a:pt x="1691" y="48"/>
                    <a:pt x="1584" y="84"/>
                    <a:pt x="1477" y="131"/>
                  </a:cubicBezTo>
                  <a:cubicBezTo>
                    <a:pt x="1238" y="227"/>
                    <a:pt x="1024" y="369"/>
                    <a:pt x="834" y="548"/>
                  </a:cubicBezTo>
                  <a:cubicBezTo>
                    <a:pt x="631" y="727"/>
                    <a:pt x="465" y="929"/>
                    <a:pt x="322" y="1143"/>
                  </a:cubicBezTo>
                  <a:cubicBezTo>
                    <a:pt x="215" y="1322"/>
                    <a:pt x="119" y="1512"/>
                    <a:pt x="72" y="1703"/>
                  </a:cubicBezTo>
                  <a:cubicBezTo>
                    <a:pt x="36" y="1846"/>
                    <a:pt x="12" y="1989"/>
                    <a:pt x="12" y="2120"/>
                  </a:cubicBezTo>
                  <a:cubicBezTo>
                    <a:pt x="0" y="2274"/>
                    <a:pt x="0" y="2429"/>
                    <a:pt x="12" y="2584"/>
                  </a:cubicBezTo>
                  <a:cubicBezTo>
                    <a:pt x="24" y="2739"/>
                    <a:pt x="48" y="2905"/>
                    <a:pt x="95" y="3048"/>
                  </a:cubicBezTo>
                  <a:cubicBezTo>
                    <a:pt x="131" y="3191"/>
                    <a:pt x="191" y="3322"/>
                    <a:pt x="274" y="3429"/>
                  </a:cubicBezTo>
                  <a:cubicBezTo>
                    <a:pt x="322" y="3489"/>
                    <a:pt x="369" y="3536"/>
                    <a:pt x="417" y="3584"/>
                  </a:cubicBezTo>
                  <a:cubicBezTo>
                    <a:pt x="476" y="3620"/>
                    <a:pt x="536" y="3656"/>
                    <a:pt x="607" y="3679"/>
                  </a:cubicBezTo>
                  <a:cubicBezTo>
                    <a:pt x="655" y="3703"/>
                    <a:pt x="715" y="3703"/>
                    <a:pt x="774" y="3703"/>
                  </a:cubicBezTo>
                  <a:cubicBezTo>
                    <a:pt x="857" y="3703"/>
                    <a:pt x="953" y="3691"/>
                    <a:pt x="1036" y="3656"/>
                  </a:cubicBezTo>
                  <a:cubicBezTo>
                    <a:pt x="1108" y="3632"/>
                    <a:pt x="1191" y="3596"/>
                    <a:pt x="1262" y="3560"/>
                  </a:cubicBezTo>
                  <a:cubicBezTo>
                    <a:pt x="1310" y="3525"/>
                    <a:pt x="1358" y="3489"/>
                    <a:pt x="1405" y="3441"/>
                  </a:cubicBezTo>
                  <a:cubicBezTo>
                    <a:pt x="1548" y="3334"/>
                    <a:pt x="1691" y="3215"/>
                    <a:pt x="1822" y="3084"/>
                  </a:cubicBezTo>
                  <a:cubicBezTo>
                    <a:pt x="1965" y="2953"/>
                    <a:pt x="2096" y="2798"/>
                    <a:pt x="2215" y="2643"/>
                  </a:cubicBezTo>
                  <a:cubicBezTo>
                    <a:pt x="2274" y="2572"/>
                    <a:pt x="2334" y="2501"/>
                    <a:pt x="2381" y="2429"/>
                  </a:cubicBezTo>
                  <a:cubicBezTo>
                    <a:pt x="2417" y="2370"/>
                    <a:pt x="2453" y="2298"/>
                    <a:pt x="2477" y="2239"/>
                  </a:cubicBezTo>
                  <a:cubicBezTo>
                    <a:pt x="2489" y="2203"/>
                    <a:pt x="2501" y="2179"/>
                    <a:pt x="2501" y="2143"/>
                  </a:cubicBezTo>
                  <a:cubicBezTo>
                    <a:pt x="2512" y="2108"/>
                    <a:pt x="2512" y="2072"/>
                    <a:pt x="2501" y="2048"/>
                  </a:cubicBezTo>
                  <a:cubicBezTo>
                    <a:pt x="2501" y="1965"/>
                    <a:pt x="2477" y="1881"/>
                    <a:pt x="2441" y="1822"/>
                  </a:cubicBezTo>
                  <a:cubicBezTo>
                    <a:pt x="2393" y="1762"/>
                    <a:pt x="2334" y="1727"/>
                    <a:pt x="2274" y="1715"/>
                  </a:cubicBezTo>
                  <a:lnTo>
                    <a:pt x="2203" y="1715"/>
                  </a:lnTo>
                  <a:cubicBezTo>
                    <a:pt x="2155" y="1715"/>
                    <a:pt x="2108" y="1727"/>
                    <a:pt x="2060" y="1739"/>
                  </a:cubicBezTo>
                  <a:lnTo>
                    <a:pt x="2024" y="1751"/>
                  </a:lnTo>
                  <a:lnTo>
                    <a:pt x="2024" y="1751"/>
                  </a:lnTo>
                  <a:lnTo>
                    <a:pt x="2036" y="1739"/>
                  </a:lnTo>
                  <a:lnTo>
                    <a:pt x="2048" y="1727"/>
                  </a:lnTo>
                  <a:cubicBezTo>
                    <a:pt x="2179" y="1596"/>
                    <a:pt x="2286" y="1465"/>
                    <a:pt x="2393" y="1334"/>
                  </a:cubicBezTo>
                  <a:cubicBezTo>
                    <a:pt x="2489" y="1215"/>
                    <a:pt x="2560" y="1084"/>
                    <a:pt x="2608" y="941"/>
                  </a:cubicBezTo>
                  <a:cubicBezTo>
                    <a:pt x="2620" y="869"/>
                    <a:pt x="2620" y="810"/>
                    <a:pt x="2608" y="750"/>
                  </a:cubicBezTo>
                  <a:cubicBezTo>
                    <a:pt x="2584" y="679"/>
                    <a:pt x="2548" y="631"/>
                    <a:pt x="2501" y="584"/>
                  </a:cubicBezTo>
                  <a:cubicBezTo>
                    <a:pt x="2441" y="548"/>
                    <a:pt x="2381" y="512"/>
                    <a:pt x="2310" y="500"/>
                  </a:cubicBezTo>
                  <a:lnTo>
                    <a:pt x="2251" y="500"/>
                  </a:lnTo>
                  <a:cubicBezTo>
                    <a:pt x="2191" y="500"/>
                    <a:pt x="2131" y="512"/>
                    <a:pt x="2084" y="536"/>
                  </a:cubicBezTo>
                  <a:cubicBezTo>
                    <a:pt x="2060" y="536"/>
                    <a:pt x="2036" y="548"/>
                    <a:pt x="2012" y="560"/>
                  </a:cubicBezTo>
                  <a:cubicBezTo>
                    <a:pt x="2060" y="500"/>
                    <a:pt x="2096" y="453"/>
                    <a:pt x="2143" y="393"/>
                  </a:cubicBezTo>
                  <a:cubicBezTo>
                    <a:pt x="2167" y="357"/>
                    <a:pt x="2179" y="322"/>
                    <a:pt x="2203" y="286"/>
                  </a:cubicBezTo>
                  <a:cubicBezTo>
                    <a:pt x="2203" y="262"/>
                    <a:pt x="2215" y="250"/>
                    <a:pt x="2215" y="227"/>
                  </a:cubicBezTo>
                  <a:cubicBezTo>
                    <a:pt x="2227" y="203"/>
                    <a:pt x="2227" y="167"/>
                    <a:pt x="2215" y="143"/>
                  </a:cubicBezTo>
                  <a:cubicBezTo>
                    <a:pt x="2203" y="96"/>
                    <a:pt x="2167" y="60"/>
                    <a:pt x="2131" y="48"/>
                  </a:cubicBezTo>
                  <a:cubicBezTo>
                    <a:pt x="2084" y="24"/>
                    <a:pt x="2036" y="12"/>
                    <a:pt x="1989" y="12"/>
                  </a:cubicBezTo>
                  <a:lnTo>
                    <a:pt x="1989" y="0"/>
                  </a:lnTo>
                  <a:close/>
                </a:path>
              </a:pathLst>
            </a:custGeom>
            <a:solidFill>
              <a:srgbClr val="FFA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59"/>
            <p:cNvSpPr/>
            <p:nvPr/>
          </p:nvSpPr>
          <p:spPr>
            <a:xfrm>
              <a:off x="1195958" y="2428271"/>
              <a:ext cx="98773" cy="77516"/>
            </a:xfrm>
            <a:custGeom>
              <a:avLst/>
              <a:gdLst/>
              <a:ahLst/>
              <a:cxnLst/>
              <a:rect l="l" t="t" r="r" b="b"/>
              <a:pathLst>
                <a:path w="1013" h="795" extrusionOk="0">
                  <a:moveTo>
                    <a:pt x="965" y="1"/>
                  </a:moveTo>
                  <a:lnTo>
                    <a:pt x="953" y="13"/>
                  </a:lnTo>
                  <a:cubicBezTo>
                    <a:pt x="774" y="108"/>
                    <a:pt x="608" y="215"/>
                    <a:pt x="441" y="334"/>
                  </a:cubicBezTo>
                  <a:cubicBezTo>
                    <a:pt x="358" y="382"/>
                    <a:pt x="286" y="453"/>
                    <a:pt x="215" y="513"/>
                  </a:cubicBezTo>
                  <a:cubicBezTo>
                    <a:pt x="132" y="584"/>
                    <a:pt x="60" y="656"/>
                    <a:pt x="1" y="739"/>
                  </a:cubicBezTo>
                  <a:cubicBezTo>
                    <a:pt x="1" y="739"/>
                    <a:pt x="1" y="751"/>
                    <a:pt x="1" y="763"/>
                  </a:cubicBezTo>
                  <a:cubicBezTo>
                    <a:pt x="1" y="775"/>
                    <a:pt x="12" y="787"/>
                    <a:pt x="12" y="787"/>
                  </a:cubicBezTo>
                  <a:cubicBezTo>
                    <a:pt x="22" y="792"/>
                    <a:pt x="32" y="795"/>
                    <a:pt x="41" y="795"/>
                  </a:cubicBezTo>
                  <a:cubicBezTo>
                    <a:pt x="54" y="795"/>
                    <a:pt x="65" y="789"/>
                    <a:pt x="72" y="775"/>
                  </a:cubicBezTo>
                  <a:cubicBezTo>
                    <a:pt x="108" y="727"/>
                    <a:pt x="143" y="680"/>
                    <a:pt x="191" y="644"/>
                  </a:cubicBezTo>
                  <a:cubicBezTo>
                    <a:pt x="227" y="596"/>
                    <a:pt x="274" y="549"/>
                    <a:pt x="322" y="501"/>
                  </a:cubicBezTo>
                  <a:cubicBezTo>
                    <a:pt x="370" y="465"/>
                    <a:pt x="417" y="430"/>
                    <a:pt x="465" y="382"/>
                  </a:cubicBezTo>
                  <a:cubicBezTo>
                    <a:pt x="572" y="310"/>
                    <a:pt x="667" y="239"/>
                    <a:pt x="786" y="168"/>
                  </a:cubicBezTo>
                  <a:cubicBezTo>
                    <a:pt x="846" y="132"/>
                    <a:pt x="917" y="84"/>
                    <a:pt x="989" y="49"/>
                  </a:cubicBezTo>
                  <a:cubicBezTo>
                    <a:pt x="1001" y="37"/>
                    <a:pt x="1013" y="25"/>
                    <a:pt x="1001" y="13"/>
                  </a:cubicBezTo>
                  <a:cubicBezTo>
                    <a:pt x="1001" y="1"/>
                    <a:pt x="989" y="1"/>
                    <a:pt x="977" y="1"/>
                  </a:cubicBezTo>
                  <a:close/>
                </a:path>
              </a:pathLst>
            </a:custGeom>
            <a:solidFill>
              <a:srgbClr val="D28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59"/>
            <p:cNvSpPr/>
            <p:nvPr/>
          </p:nvSpPr>
          <p:spPr>
            <a:xfrm>
              <a:off x="1220334" y="2545568"/>
              <a:ext cx="73226" cy="65816"/>
            </a:xfrm>
            <a:custGeom>
              <a:avLst/>
              <a:gdLst/>
              <a:ahLst/>
              <a:cxnLst/>
              <a:rect l="l" t="t" r="r" b="b"/>
              <a:pathLst>
                <a:path w="751" h="675" extrusionOk="0">
                  <a:moveTo>
                    <a:pt x="715" y="0"/>
                  </a:moveTo>
                  <a:lnTo>
                    <a:pt x="536" y="131"/>
                  </a:lnTo>
                  <a:cubicBezTo>
                    <a:pt x="477" y="179"/>
                    <a:pt x="405" y="227"/>
                    <a:pt x="346" y="274"/>
                  </a:cubicBezTo>
                  <a:cubicBezTo>
                    <a:pt x="227" y="370"/>
                    <a:pt x="120" y="489"/>
                    <a:pt x="12" y="608"/>
                  </a:cubicBezTo>
                  <a:cubicBezTo>
                    <a:pt x="12" y="620"/>
                    <a:pt x="1" y="631"/>
                    <a:pt x="12" y="643"/>
                  </a:cubicBezTo>
                  <a:cubicBezTo>
                    <a:pt x="12" y="655"/>
                    <a:pt x="12" y="667"/>
                    <a:pt x="24" y="667"/>
                  </a:cubicBezTo>
                  <a:cubicBezTo>
                    <a:pt x="34" y="672"/>
                    <a:pt x="44" y="675"/>
                    <a:pt x="54" y="675"/>
                  </a:cubicBezTo>
                  <a:cubicBezTo>
                    <a:pt x="68" y="675"/>
                    <a:pt x="82" y="669"/>
                    <a:pt x="96" y="655"/>
                  </a:cubicBezTo>
                  <a:cubicBezTo>
                    <a:pt x="155" y="572"/>
                    <a:pt x="215" y="500"/>
                    <a:pt x="286" y="429"/>
                  </a:cubicBezTo>
                  <a:cubicBezTo>
                    <a:pt x="358" y="358"/>
                    <a:pt x="429" y="286"/>
                    <a:pt x="501" y="227"/>
                  </a:cubicBezTo>
                  <a:cubicBezTo>
                    <a:pt x="584" y="155"/>
                    <a:pt x="667" y="96"/>
                    <a:pt x="751" y="36"/>
                  </a:cubicBezTo>
                  <a:cubicBezTo>
                    <a:pt x="751" y="24"/>
                    <a:pt x="751" y="12"/>
                    <a:pt x="751" y="0"/>
                  </a:cubicBezTo>
                  <a:close/>
                </a:path>
              </a:pathLst>
            </a:custGeom>
            <a:solidFill>
              <a:srgbClr val="D28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59"/>
            <p:cNvSpPr/>
            <p:nvPr/>
          </p:nvSpPr>
          <p:spPr>
            <a:xfrm>
              <a:off x="1068227" y="728774"/>
              <a:ext cx="1094884" cy="812704"/>
            </a:xfrm>
            <a:custGeom>
              <a:avLst/>
              <a:gdLst/>
              <a:ahLst/>
              <a:cxnLst/>
              <a:rect l="l" t="t" r="r" b="b"/>
              <a:pathLst>
                <a:path w="11229" h="8335" extrusionOk="0">
                  <a:moveTo>
                    <a:pt x="5883" y="0"/>
                  </a:moveTo>
                  <a:cubicBezTo>
                    <a:pt x="5537" y="0"/>
                    <a:pt x="5204" y="24"/>
                    <a:pt x="4871" y="72"/>
                  </a:cubicBezTo>
                  <a:cubicBezTo>
                    <a:pt x="4454" y="119"/>
                    <a:pt x="4037" y="191"/>
                    <a:pt x="3644" y="298"/>
                  </a:cubicBezTo>
                  <a:cubicBezTo>
                    <a:pt x="3227" y="393"/>
                    <a:pt x="2823" y="524"/>
                    <a:pt x="2430" y="691"/>
                  </a:cubicBezTo>
                  <a:cubicBezTo>
                    <a:pt x="2049" y="846"/>
                    <a:pt x="1680" y="1036"/>
                    <a:pt x="1334" y="1274"/>
                  </a:cubicBezTo>
                  <a:cubicBezTo>
                    <a:pt x="1013" y="1488"/>
                    <a:pt x="739" y="1750"/>
                    <a:pt x="501" y="2060"/>
                  </a:cubicBezTo>
                  <a:cubicBezTo>
                    <a:pt x="275" y="2358"/>
                    <a:pt x="120" y="2703"/>
                    <a:pt x="48" y="3072"/>
                  </a:cubicBezTo>
                  <a:cubicBezTo>
                    <a:pt x="1" y="3370"/>
                    <a:pt x="1" y="3667"/>
                    <a:pt x="48" y="3965"/>
                  </a:cubicBezTo>
                  <a:cubicBezTo>
                    <a:pt x="60" y="3989"/>
                    <a:pt x="72" y="4013"/>
                    <a:pt x="84" y="4024"/>
                  </a:cubicBezTo>
                  <a:cubicBezTo>
                    <a:pt x="96" y="4048"/>
                    <a:pt x="120" y="4048"/>
                    <a:pt x="144" y="4060"/>
                  </a:cubicBezTo>
                  <a:lnTo>
                    <a:pt x="215" y="4060"/>
                  </a:lnTo>
                  <a:cubicBezTo>
                    <a:pt x="251" y="4048"/>
                    <a:pt x="263" y="4024"/>
                    <a:pt x="275" y="4001"/>
                  </a:cubicBezTo>
                  <a:lnTo>
                    <a:pt x="275" y="3989"/>
                  </a:lnTo>
                  <a:lnTo>
                    <a:pt x="275" y="3977"/>
                  </a:lnTo>
                  <a:lnTo>
                    <a:pt x="275" y="3965"/>
                  </a:lnTo>
                  <a:cubicBezTo>
                    <a:pt x="394" y="3763"/>
                    <a:pt x="537" y="3572"/>
                    <a:pt x="691" y="3393"/>
                  </a:cubicBezTo>
                  <a:lnTo>
                    <a:pt x="703" y="3382"/>
                  </a:lnTo>
                  <a:cubicBezTo>
                    <a:pt x="894" y="3179"/>
                    <a:pt x="1108" y="3001"/>
                    <a:pt x="1346" y="2858"/>
                  </a:cubicBezTo>
                  <a:cubicBezTo>
                    <a:pt x="1537" y="2739"/>
                    <a:pt x="1727" y="2643"/>
                    <a:pt x="1942" y="2584"/>
                  </a:cubicBezTo>
                  <a:cubicBezTo>
                    <a:pt x="2204" y="2810"/>
                    <a:pt x="2489" y="3024"/>
                    <a:pt x="2799" y="3179"/>
                  </a:cubicBezTo>
                  <a:cubicBezTo>
                    <a:pt x="3192" y="3393"/>
                    <a:pt x="3608" y="3548"/>
                    <a:pt x="4025" y="3667"/>
                  </a:cubicBezTo>
                  <a:cubicBezTo>
                    <a:pt x="4466" y="3786"/>
                    <a:pt x="4918" y="3870"/>
                    <a:pt x="5371" y="3905"/>
                  </a:cubicBezTo>
                  <a:cubicBezTo>
                    <a:pt x="5573" y="3929"/>
                    <a:pt x="5775" y="3929"/>
                    <a:pt x="5978" y="3929"/>
                  </a:cubicBezTo>
                  <a:cubicBezTo>
                    <a:pt x="6216" y="3929"/>
                    <a:pt x="6466" y="3917"/>
                    <a:pt x="6704" y="3894"/>
                  </a:cubicBezTo>
                  <a:cubicBezTo>
                    <a:pt x="7240" y="3846"/>
                    <a:pt x="7776" y="3715"/>
                    <a:pt x="8264" y="3501"/>
                  </a:cubicBezTo>
                  <a:cubicBezTo>
                    <a:pt x="8264" y="3632"/>
                    <a:pt x="8276" y="3751"/>
                    <a:pt x="8288" y="3882"/>
                  </a:cubicBezTo>
                  <a:cubicBezTo>
                    <a:pt x="8323" y="4072"/>
                    <a:pt x="8371" y="4251"/>
                    <a:pt x="8442" y="4429"/>
                  </a:cubicBezTo>
                  <a:cubicBezTo>
                    <a:pt x="8561" y="4786"/>
                    <a:pt x="8823" y="5060"/>
                    <a:pt x="9157" y="5227"/>
                  </a:cubicBezTo>
                  <a:cubicBezTo>
                    <a:pt x="9204" y="5251"/>
                    <a:pt x="9264" y="5263"/>
                    <a:pt x="9312" y="5275"/>
                  </a:cubicBezTo>
                  <a:cubicBezTo>
                    <a:pt x="9371" y="5287"/>
                    <a:pt x="9431" y="5298"/>
                    <a:pt x="9490" y="5298"/>
                  </a:cubicBezTo>
                  <a:lnTo>
                    <a:pt x="9645" y="5298"/>
                  </a:lnTo>
                  <a:cubicBezTo>
                    <a:pt x="9573" y="5406"/>
                    <a:pt x="9514" y="5525"/>
                    <a:pt x="9466" y="5644"/>
                  </a:cubicBezTo>
                  <a:cubicBezTo>
                    <a:pt x="9383" y="5846"/>
                    <a:pt x="9335" y="6060"/>
                    <a:pt x="9300" y="6275"/>
                  </a:cubicBezTo>
                  <a:cubicBezTo>
                    <a:pt x="9264" y="6489"/>
                    <a:pt x="9240" y="6715"/>
                    <a:pt x="9252" y="6942"/>
                  </a:cubicBezTo>
                  <a:cubicBezTo>
                    <a:pt x="9252" y="7144"/>
                    <a:pt x="9276" y="7358"/>
                    <a:pt x="9335" y="7561"/>
                  </a:cubicBezTo>
                  <a:cubicBezTo>
                    <a:pt x="9383" y="7751"/>
                    <a:pt x="9466" y="7930"/>
                    <a:pt x="9585" y="8073"/>
                  </a:cubicBezTo>
                  <a:cubicBezTo>
                    <a:pt x="9693" y="8215"/>
                    <a:pt x="9835" y="8311"/>
                    <a:pt x="10002" y="8335"/>
                  </a:cubicBezTo>
                  <a:lnTo>
                    <a:pt x="10050" y="8335"/>
                  </a:lnTo>
                  <a:cubicBezTo>
                    <a:pt x="10109" y="8335"/>
                    <a:pt x="10169" y="8323"/>
                    <a:pt x="10228" y="8299"/>
                  </a:cubicBezTo>
                  <a:cubicBezTo>
                    <a:pt x="10312" y="8275"/>
                    <a:pt x="10371" y="8239"/>
                    <a:pt x="10431" y="8180"/>
                  </a:cubicBezTo>
                  <a:cubicBezTo>
                    <a:pt x="10574" y="8073"/>
                    <a:pt x="10681" y="7942"/>
                    <a:pt x="10776" y="7799"/>
                  </a:cubicBezTo>
                  <a:cubicBezTo>
                    <a:pt x="10883" y="7632"/>
                    <a:pt x="10967" y="7465"/>
                    <a:pt x="11038" y="7275"/>
                  </a:cubicBezTo>
                  <a:cubicBezTo>
                    <a:pt x="11086" y="7144"/>
                    <a:pt x="11121" y="7001"/>
                    <a:pt x="11145" y="6858"/>
                  </a:cubicBezTo>
                  <a:cubicBezTo>
                    <a:pt x="11157" y="6846"/>
                    <a:pt x="11157" y="6834"/>
                    <a:pt x="11157" y="6811"/>
                  </a:cubicBezTo>
                  <a:cubicBezTo>
                    <a:pt x="11228" y="6144"/>
                    <a:pt x="11228" y="5477"/>
                    <a:pt x="11157" y="4798"/>
                  </a:cubicBezTo>
                  <a:cubicBezTo>
                    <a:pt x="11121" y="4477"/>
                    <a:pt x="11074" y="4155"/>
                    <a:pt x="11002" y="3834"/>
                  </a:cubicBezTo>
                  <a:cubicBezTo>
                    <a:pt x="10955" y="3572"/>
                    <a:pt x="10871" y="3310"/>
                    <a:pt x="10776" y="3060"/>
                  </a:cubicBezTo>
                  <a:cubicBezTo>
                    <a:pt x="10586" y="2572"/>
                    <a:pt x="10312" y="2131"/>
                    <a:pt x="9966" y="1738"/>
                  </a:cubicBezTo>
                  <a:cubicBezTo>
                    <a:pt x="9800" y="1548"/>
                    <a:pt x="9621" y="1369"/>
                    <a:pt x="9431" y="1215"/>
                  </a:cubicBezTo>
                  <a:cubicBezTo>
                    <a:pt x="9228" y="1048"/>
                    <a:pt x="9026" y="905"/>
                    <a:pt x="8800" y="774"/>
                  </a:cubicBezTo>
                  <a:cubicBezTo>
                    <a:pt x="7942" y="262"/>
                    <a:pt x="6954" y="0"/>
                    <a:pt x="5954" y="0"/>
                  </a:cubicBezTo>
                  <a:close/>
                </a:path>
              </a:pathLst>
            </a:custGeom>
            <a:solidFill>
              <a:srgbClr val="661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59"/>
            <p:cNvSpPr/>
            <p:nvPr/>
          </p:nvSpPr>
          <p:spPr>
            <a:xfrm>
              <a:off x="1025325" y="978384"/>
              <a:ext cx="236937" cy="225724"/>
            </a:xfrm>
            <a:custGeom>
              <a:avLst/>
              <a:gdLst/>
              <a:ahLst/>
              <a:cxnLst/>
              <a:rect l="l" t="t" r="r" b="b"/>
              <a:pathLst>
                <a:path w="2430" h="2315" extrusionOk="0">
                  <a:moveTo>
                    <a:pt x="2358" y="0"/>
                  </a:moveTo>
                  <a:cubicBezTo>
                    <a:pt x="2251" y="60"/>
                    <a:pt x="2132" y="107"/>
                    <a:pt x="2012" y="167"/>
                  </a:cubicBezTo>
                  <a:cubicBezTo>
                    <a:pt x="1905" y="226"/>
                    <a:pt x="1774" y="286"/>
                    <a:pt x="1667" y="357"/>
                  </a:cubicBezTo>
                  <a:cubicBezTo>
                    <a:pt x="1429" y="488"/>
                    <a:pt x="1215" y="655"/>
                    <a:pt x="1012" y="833"/>
                  </a:cubicBezTo>
                  <a:cubicBezTo>
                    <a:pt x="798" y="1012"/>
                    <a:pt x="619" y="1203"/>
                    <a:pt x="441" y="1405"/>
                  </a:cubicBezTo>
                  <a:cubicBezTo>
                    <a:pt x="262" y="1619"/>
                    <a:pt x="119" y="1857"/>
                    <a:pt x="24" y="2119"/>
                  </a:cubicBezTo>
                  <a:lnTo>
                    <a:pt x="12" y="2143"/>
                  </a:lnTo>
                  <a:cubicBezTo>
                    <a:pt x="0" y="2167"/>
                    <a:pt x="0" y="2191"/>
                    <a:pt x="12" y="2215"/>
                  </a:cubicBezTo>
                  <a:cubicBezTo>
                    <a:pt x="24" y="2250"/>
                    <a:pt x="48" y="2274"/>
                    <a:pt x="72" y="2298"/>
                  </a:cubicBezTo>
                  <a:cubicBezTo>
                    <a:pt x="95" y="2309"/>
                    <a:pt x="119" y="2315"/>
                    <a:pt x="142" y="2315"/>
                  </a:cubicBezTo>
                  <a:cubicBezTo>
                    <a:pt x="192" y="2315"/>
                    <a:pt x="238" y="2291"/>
                    <a:pt x="262" y="2250"/>
                  </a:cubicBezTo>
                  <a:cubicBezTo>
                    <a:pt x="286" y="2215"/>
                    <a:pt x="298" y="2191"/>
                    <a:pt x="322" y="2155"/>
                  </a:cubicBezTo>
                  <a:lnTo>
                    <a:pt x="381" y="2048"/>
                  </a:lnTo>
                  <a:cubicBezTo>
                    <a:pt x="429" y="1976"/>
                    <a:pt x="465" y="1905"/>
                    <a:pt x="512" y="1834"/>
                  </a:cubicBezTo>
                  <a:cubicBezTo>
                    <a:pt x="596" y="1703"/>
                    <a:pt x="679" y="1584"/>
                    <a:pt x="774" y="1453"/>
                  </a:cubicBezTo>
                  <a:cubicBezTo>
                    <a:pt x="846" y="1369"/>
                    <a:pt x="917" y="1274"/>
                    <a:pt x="989" y="1191"/>
                  </a:cubicBezTo>
                  <a:cubicBezTo>
                    <a:pt x="1060" y="1095"/>
                    <a:pt x="1155" y="1012"/>
                    <a:pt x="1239" y="929"/>
                  </a:cubicBezTo>
                  <a:cubicBezTo>
                    <a:pt x="1405" y="762"/>
                    <a:pt x="1596" y="607"/>
                    <a:pt x="1786" y="464"/>
                  </a:cubicBezTo>
                  <a:lnTo>
                    <a:pt x="1834" y="417"/>
                  </a:lnTo>
                  <a:cubicBezTo>
                    <a:pt x="1882" y="381"/>
                    <a:pt x="1917" y="357"/>
                    <a:pt x="1965" y="321"/>
                  </a:cubicBezTo>
                  <a:cubicBezTo>
                    <a:pt x="2001" y="298"/>
                    <a:pt x="2060" y="262"/>
                    <a:pt x="2108" y="226"/>
                  </a:cubicBezTo>
                  <a:cubicBezTo>
                    <a:pt x="2203" y="167"/>
                    <a:pt x="2298" y="107"/>
                    <a:pt x="2405" y="60"/>
                  </a:cubicBezTo>
                  <a:cubicBezTo>
                    <a:pt x="2429" y="48"/>
                    <a:pt x="2429" y="36"/>
                    <a:pt x="2417" y="12"/>
                  </a:cubicBezTo>
                  <a:cubicBezTo>
                    <a:pt x="2417" y="0"/>
                    <a:pt x="2405" y="0"/>
                    <a:pt x="2393" y="0"/>
                  </a:cubicBezTo>
                  <a:close/>
                </a:path>
              </a:pathLst>
            </a:custGeom>
            <a:solidFill>
              <a:srgbClr val="561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59"/>
            <p:cNvSpPr/>
            <p:nvPr/>
          </p:nvSpPr>
          <p:spPr>
            <a:xfrm>
              <a:off x="1236618" y="840221"/>
              <a:ext cx="702426" cy="194815"/>
            </a:xfrm>
            <a:custGeom>
              <a:avLst/>
              <a:gdLst/>
              <a:ahLst/>
              <a:cxnLst/>
              <a:rect l="l" t="t" r="r" b="b"/>
              <a:pathLst>
                <a:path w="7204" h="1998" extrusionOk="0">
                  <a:moveTo>
                    <a:pt x="131" y="0"/>
                  </a:moveTo>
                  <a:cubicBezTo>
                    <a:pt x="96" y="12"/>
                    <a:pt x="60" y="24"/>
                    <a:pt x="36" y="60"/>
                  </a:cubicBezTo>
                  <a:cubicBezTo>
                    <a:pt x="12" y="84"/>
                    <a:pt x="0" y="131"/>
                    <a:pt x="0" y="167"/>
                  </a:cubicBezTo>
                  <a:cubicBezTo>
                    <a:pt x="0" y="179"/>
                    <a:pt x="0" y="191"/>
                    <a:pt x="0" y="203"/>
                  </a:cubicBezTo>
                  <a:cubicBezTo>
                    <a:pt x="12" y="226"/>
                    <a:pt x="24" y="250"/>
                    <a:pt x="48" y="262"/>
                  </a:cubicBezTo>
                  <a:cubicBezTo>
                    <a:pt x="191" y="429"/>
                    <a:pt x="346" y="584"/>
                    <a:pt x="512" y="715"/>
                  </a:cubicBezTo>
                  <a:cubicBezTo>
                    <a:pt x="691" y="846"/>
                    <a:pt x="881" y="976"/>
                    <a:pt x="1072" y="1096"/>
                  </a:cubicBezTo>
                  <a:cubicBezTo>
                    <a:pt x="1453" y="1322"/>
                    <a:pt x="1870" y="1512"/>
                    <a:pt x="2286" y="1655"/>
                  </a:cubicBezTo>
                  <a:cubicBezTo>
                    <a:pt x="2512" y="1727"/>
                    <a:pt x="2739" y="1786"/>
                    <a:pt x="2977" y="1834"/>
                  </a:cubicBezTo>
                  <a:cubicBezTo>
                    <a:pt x="3203" y="1881"/>
                    <a:pt x="3417" y="1917"/>
                    <a:pt x="3655" y="1953"/>
                  </a:cubicBezTo>
                  <a:cubicBezTo>
                    <a:pt x="3929" y="1982"/>
                    <a:pt x="4208" y="1997"/>
                    <a:pt x="4488" y="1997"/>
                  </a:cubicBezTo>
                  <a:cubicBezTo>
                    <a:pt x="4670" y="1997"/>
                    <a:pt x="4853" y="1991"/>
                    <a:pt x="5037" y="1977"/>
                  </a:cubicBezTo>
                  <a:cubicBezTo>
                    <a:pt x="5227" y="1953"/>
                    <a:pt x="5418" y="1929"/>
                    <a:pt x="5608" y="1893"/>
                  </a:cubicBezTo>
                  <a:cubicBezTo>
                    <a:pt x="5799" y="1869"/>
                    <a:pt x="5989" y="1822"/>
                    <a:pt x="6168" y="1774"/>
                  </a:cubicBezTo>
                  <a:cubicBezTo>
                    <a:pt x="6525" y="1667"/>
                    <a:pt x="6870" y="1536"/>
                    <a:pt x="7204" y="1357"/>
                  </a:cubicBezTo>
                  <a:cubicBezTo>
                    <a:pt x="7204" y="1357"/>
                    <a:pt x="7204" y="1334"/>
                    <a:pt x="7204" y="1334"/>
                  </a:cubicBezTo>
                  <a:cubicBezTo>
                    <a:pt x="7198" y="1328"/>
                    <a:pt x="7192" y="1325"/>
                    <a:pt x="7186" y="1325"/>
                  </a:cubicBezTo>
                  <a:cubicBezTo>
                    <a:pt x="7180" y="1325"/>
                    <a:pt x="7174" y="1328"/>
                    <a:pt x="7168" y="1334"/>
                  </a:cubicBezTo>
                  <a:lnTo>
                    <a:pt x="7156" y="1334"/>
                  </a:lnTo>
                  <a:cubicBezTo>
                    <a:pt x="6823" y="1488"/>
                    <a:pt x="6465" y="1619"/>
                    <a:pt x="6096" y="1691"/>
                  </a:cubicBezTo>
                  <a:cubicBezTo>
                    <a:pt x="5858" y="1750"/>
                    <a:pt x="5620" y="1786"/>
                    <a:pt x="5382" y="1810"/>
                  </a:cubicBezTo>
                  <a:cubicBezTo>
                    <a:pt x="5251" y="1822"/>
                    <a:pt x="5132" y="1822"/>
                    <a:pt x="5001" y="1822"/>
                  </a:cubicBezTo>
                  <a:cubicBezTo>
                    <a:pt x="4961" y="1826"/>
                    <a:pt x="4922" y="1827"/>
                    <a:pt x="4882" y="1827"/>
                  </a:cubicBezTo>
                  <a:cubicBezTo>
                    <a:pt x="4802" y="1827"/>
                    <a:pt x="4723" y="1822"/>
                    <a:pt x="4644" y="1822"/>
                  </a:cubicBezTo>
                  <a:lnTo>
                    <a:pt x="4632" y="1822"/>
                  </a:lnTo>
                  <a:cubicBezTo>
                    <a:pt x="4477" y="1822"/>
                    <a:pt x="4322" y="1810"/>
                    <a:pt x="4167" y="1798"/>
                  </a:cubicBezTo>
                  <a:cubicBezTo>
                    <a:pt x="4013" y="1786"/>
                    <a:pt x="3846" y="1762"/>
                    <a:pt x="3679" y="1727"/>
                  </a:cubicBezTo>
                  <a:cubicBezTo>
                    <a:pt x="3513" y="1703"/>
                    <a:pt x="3358" y="1667"/>
                    <a:pt x="3203" y="1631"/>
                  </a:cubicBezTo>
                  <a:cubicBezTo>
                    <a:pt x="3048" y="1596"/>
                    <a:pt x="2905" y="1548"/>
                    <a:pt x="2763" y="1512"/>
                  </a:cubicBezTo>
                  <a:cubicBezTo>
                    <a:pt x="2465" y="1417"/>
                    <a:pt x="2179" y="1310"/>
                    <a:pt x="1905" y="1191"/>
                  </a:cubicBezTo>
                  <a:cubicBezTo>
                    <a:pt x="1643" y="1060"/>
                    <a:pt x="1381" y="929"/>
                    <a:pt x="1131" y="774"/>
                  </a:cubicBezTo>
                  <a:cubicBezTo>
                    <a:pt x="977" y="667"/>
                    <a:pt x="810" y="548"/>
                    <a:pt x="667" y="429"/>
                  </a:cubicBezTo>
                  <a:cubicBezTo>
                    <a:pt x="596" y="369"/>
                    <a:pt x="512" y="310"/>
                    <a:pt x="441" y="238"/>
                  </a:cubicBezTo>
                  <a:lnTo>
                    <a:pt x="346" y="143"/>
                  </a:lnTo>
                  <a:cubicBezTo>
                    <a:pt x="298" y="119"/>
                    <a:pt x="262" y="84"/>
                    <a:pt x="226" y="48"/>
                  </a:cubicBezTo>
                  <a:cubicBezTo>
                    <a:pt x="203" y="24"/>
                    <a:pt x="167" y="12"/>
                    <a:pt x="131" y="12"/>
                  </a:cubicBezTo>
                  <a:lnTo>
                    <a:pt x="119" y="1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561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59"/>
            <p:cNvSpPr/>
            <p:nvPr/>
          </p:nvSpPr>
          <p:spPr>
            <a:xfrm>
              <a:off x="954536" y="757732"/>
              <a:ext cx="301875" cy="189452"/>
            </a:xfrm>
            <a:custGeom>
              <a:avLst/>
              <a:gdLst/>
              <a:ahLst/>
              <a:cxnLst/>
              <a:rect l="l" t="t" r="r" b="b"/>
              <a:pathLst>
                <a:path w="3096" h="1943" extrusionOk="0">
                  <a:moveTo>
                    <a:pt x="95" y="1"/>
                  </a:moveTo>
                  <a:lnTo>
                    <a:pt x="95" y="13"/>
                  </a:lnTo>
                  <a:cubicBezTo>
                    <a:pt x="60" y="25"/>
                    <a:pt x="24" y="60"/>
                    <a:pt x="12" y="84"/>
                  </a:cubicBezTo>
                  <a:cubicBezTo>
                    <a:pt x="0" y="120"/>
                    <a:pt x="0" y="168"/>
                    <a:pt x="12" y="203"/>
                  </a:cubicBezTo>
                  <a:cubicBezTo>
                    <a:pt x="107" y="418"/>
                    <a:pt x="238" y="620"/>
                    <a:pt x="393" y="822"/>
                  </a:cubicBezTo>
                  <a:cubicBezTo>
                    <a:pt x="548" y="1001"/>
                    <a:pt x="714" y="1180"/>
                    <a:pt x="905" y="1322"/>
                  </a:cubicBezTo>
                  <a:cubicBezTo>
                    <a:pt x="1298" y="1620"/>
                    <a:pt x="1738" y="1811"/>
                    <a:pt x="2215" y="1906"/>
                  </a:cubicBezTo>
                  <a:cubicBezTo>
                    <a:pt x="2391" y="1929"/>
                    <a:pt x="2573" y="1942"/>
                    <a:pt x="2754" y="1942"/>
                  </a:cubicBezTo>
                  <a:cubicBezTo>
                    <a:pt x="2853" y="1942"/>
                    <a:pt x="2951" y="1938"/>
                    <a:pt x="3048" y="1930"/>
                  </a:cubicBezTo>
                  <a:cubicBezTo>
                    <a:pt x="3084" y="1930"/>
                    <a:pt x="3096" y="1906"/>
                    <a:pt x="3096" y="1870"/>
                  </a:cubicBezTo>
                  <a:cubicBezTo>
                    <a:pt x="3096" y="1846"/>
                    <a:pt x="3072" y="1822"/>
                    <a:pt x="3036" y="1822"/>
                  </a:cubicBezTo>
                  <a:lnTo>
                    <a:pt x="2834" y="1822"/>
                  </a:lnTo>
                  <a:cubicBezTo>
                    <a:pt x="2584" y="1811"/>
                    <a:pt x="2334" y="1763"/>
                    <a:pt x="2096" y="1692"/>
                  </a:cubicBezTo>
                  <a:lnTo>
                    <a:pt x="2096" y="1692"/>
                  </a:lnTo>
                  <a:lnTo>
                    <a:pt x="2119" y="1703"/>
                  </a:lnTo>
                  <a:cubicBezTo>
                    <a:pt x="1976" y="1656"/>
                    <a:pt x="1846" y="1596"/>
                    <a:pt x="1703" y="1537"/>
                  </a:cubicBezTo>
                  <a:cubicBezTo>
                    <a:pt x="1584" y="1477"/>
                    <a:pt x="1465" y="1418"/>
                    <a:pt x="1345" y="1346"/>
                  </a:cubicBezTo>
                  <a:cubicBezTo>
                    <a:pt x="1119" y="1191"/>
                    <a:pt x="917" y="1025"/>
                    <a:pt x="726" y="822"/>
                  </a:cubicBezTo>
                  <a:cubicBezTo>
                    <a:pt x="583" y="656"/>
                    <a:pt x="464" y="477"/>
                    <a:pt x="357" y="287"/>
                  </a:cubicBezTo>
                  <a:cubicBezTo>
                    <a:pt x="333" y="227"/>
                    <a:pt x="298" y="156"/>
                    <a:pt x="274" y="96"/>
                  </a:cubicBezTo>
                  <a:cubicBezTo>
                    <a:pt x="250" y="37"/>
                    <a:pt x="202" y="1"/>
                    <a:pt x="143" y="1"/>
                  </a:cubicBezTo>
                  <a:close/>
                </a:path>
              </a:pathLst>
            </a:custGeom>
            <a:solidFill>
              <a:srgbClr val="561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59"/>
            <p:cNvSpPr/>
            <p:nvPr/>
          </p:nvSpPr>
          <p:spPr>
            <a:xfrm>
              <a:off x="998608" y="673001"/>
              <a:ext cx="102868" cy="142552"/>
            </a:xfrm>
            <a:custGeom>
              <a:avLst/>
              <a:gdLst/>
              <a:ahLst/>
              <a:cxnLst/>
              <a:rect l="l" t="t" r="r" b="b"/>
              <a:pathLst>
                <a:path w="1055" h="1462" extrusionOk="0">
                  <a:moveTo>
                    <a:pt x="108" y="1"/>
                  </a:moveTo>
                  <a:cubicBezTo>
                    <a:pt x="84" y="1"/>
                    <a:pt x="48" y="13"/>
                    <a:pt x="36" y="36"/>
                  </a:cubicBezTo>
                  <a:cubicBezTo>
                    <a:pt x="0" y="72"/>
                    <a:pt x="0" y="108"/>
                    <a:pt x="12" y="155"/>
                  </a:cubicBezTo>
                  <a:cubicBezTo>
                    <a:pt x="60" y="298"/>
                    <a:pt x="108" y="429"/>
                    <a:pt x="179" y="560"/>
                  </a:cubicBezTo>
                  <a:lnTo>
                    <a:pt x="179" y="572"/>
                  </a:lnTo>
                  <a:cubicBezTo>
                    <a:pt x="215" y="656"/>
                    <a:pt x="274" y="751"/>
                    <a:pt x="322" y="822"/>
                  </a:cubicBezTo>
                  <a:cubicBezTo>
                    <a:pt x="381" y="906"/>
                    <a:pt x="453" y="989"/>
                    <a:pt x="524" y="1060"/>
                  </a:cubicBezTo>
                  <a:cubicBezTo>
                    <a:pt x="596" y="1132"/>
                    <a:pt x="667" y="1203"/>
                    <a:pt x="751" y="1275"/>
                  </a:cubicBezTo>
                  <a:cubicBezTo>
                    <a:pt x="822" y="1346"/>
                    <a:pt x="917" y="1406"/>
                    <a:pt x="1001" y="1453"/>
                  </a:cubicBezTo>
                  <a:cubicBezTo>
                    <a:pt x="1006" y="1459"/>
                    <a:pt x="1012" y="1461"/>
                    <a:pt x="1018" y="1461"/>
                  </a:cubicBezTo>
                  <a:cubicBezTo>
                    <a:pt x="1038" y="1461"/>
                    <a:pt x="1055" y="1436"/>
                    <a:pt x="1036" y="1418"/>
                  </a:cubicBezTo>
                  <a:cubicBezTo>
                    <a:pt x="893" y="1322"/>
                    <a:pt x="762" y="1203"/>
                    <a:pt x="643" y="1084"/>
                  </a:cubicBezTo>
                  <a:cubicBezTo>
                    <a:pt x="536" y="965"/>
                    <a:pt x="441" y="834"/>
                    <a:pt x="370" y="691"/>
                  </a:cubicBezTo>
                  <a:lnTo>
                    <a:pt x="370" y="703"/>
                  </a:lnTo>
                  <a:cubicBezTo>
                    <a:pt x="346" y="644"/>
                    <a:pt x="322" y="584"/>
                    <a:pt x="298" y="525"/>
                  </a:cubicBezTo>
                  <a:cubicBezTo>
                    <a:pt x="274" y="477"/>
                    <a:pt x="251" y="417"/>
                    <a:pt x="239" y="358"/>
                  </a:cubicBezTo>
                  <a:cubicBezTo>
                    <a:pt x="239" y="310"/>
                    <a:pt x="227" y="275"/>
                    <a:pt x="227" y="239"/>
                  </a:cubicBezTo>
                  <a:cubicBezTo>
                    <a:pt x="215" y="191"/>
                    <a:pt x="215" y="144"/>
                    <a:pt x="227" y="96"/>
                  </a:cubicBezTo>
                  <a:cubicBezTo>
                    <a:pt x="215" y="36"/>
                    <a:pt x="167" y="1"/>
                    <a:pt x="108" y="1"/>
                  </a:cubicBezTo>
                  <a:close/>
                </a:path>
              </a:pathLst>
            </a:custGeom>
            <a:solidFill>
              <a:srgbClr val="561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59"/>
            <p:cNvSpPr/>
            <p:nvPr/>
          </p:nvSpPr>
          <p:spPr>
            <a:xfrm>
              <a:off x="1655694" y="659058"/>
              <a:ext cx="466074" cy="166539"/>
            </a:xfrm>
            <a:custGeom>
              <a:avLst/>
              <a:gdLst/>
              <a:ahLst/>
              <a:cxnLst/>
              <a:rect l="l" t="t" r="r" b="b"/>
              <a:pathLst>
                <a:path w="4780" h="1708" extrusionOk="0">
                  <a:moveTo>
                    <a:pt x="143" y="1"/>
                  </a:moveTo>
                  <a:cubicBezTo>
                    <a:pt x="119" y="1"/>
                    <a:pt x="84" y="13"/>
                    <a:pt x="60" y="25"/>
                  </a:cubicBezTo>
                  <a:lnTo>
                    <a:pt x="60" y="37"/>
                  </a:lnTo>
                  <a:cubicBezTo>
                    <a:pt x="24" y="60"/>
                    <a:pt x="0" y="96"/>
                    <a:pt x="0" y="132"/>
                  </a:cubicBezTo>
                  <a:cubicBezTo>
                    <a:pt x="0" y="168"/>
                    <a:pt x="0" y="203"/>
                    <a:pt x="24" y="239"/>
                  </a:cubicBezTo>
                  <a:cubicBezTo>
                    <a:pt x="203" y="429"/>
                    <a:pt x="405" y="596"/>
                    <a:pt x="620" y="739"/>
                  </a:cubicBezTo>
                  <a:cubicBezTo>
                    <a:pt x="834" y="870"/>
                    <a:pt x="1048" y="977"/>
                    <a:pt x="1274" y="1049"/>
                  </a:cubicBezTo>
                  <a:cubicBezTo>
                    <a:pt x="1501" y="1132"/>
                    <a:pt x="1739" y="1191"/>
                    <a:pt x="1977" y="1227"/>
                  </a:cubicBezTo>
                  <a:cubicBezTo>
                    <a:pt x="2084" y="1251"/>
                    <a:pt x="2203" y="1263"/>
                    <a:pt x="2322" y="1275"/>
                  </a:cubicBezTo>
                  <a:cubicBezTo>
                    <a:pt x="2441" y="1287"/>
                    <a:pt x="2560" y="1299"/>
                    <a:pt x="2679" y="1311"/>
                  </a:cubicBezTo>
                  <a:cubicBezTo>
                    <a:pt x="2929" y="1334"/>
                    <a:pt x="3191" y="1358"/>
                    <a:pt x="3441" y="1394"/>
                  </a:cubicBezTo>
                  <a:cubicBezTo>
                    <a:pt x="3703" y="1430"/>
                    <a:pt x="3953" y="1477"/>
                    <a:pt x="4203" y="1549"/>
                  </a:cubicBezTo>
                  <a:cubicBezTo>
                    <a:pt x="4370" y="1584"/>
                    <a:pt x="4525" y="1644"/>
                    <a:pt x="4691" y="1703"/>
                  </a:cubicBezTo>
                  <a:cubicBezTo>
                    <a:pt x="4699" y="1706"/>
                    <a:pt x="4706" y="1708"/>
                    <a:pt x="4712" y="1708"/>
                  </a:cubicBezTo>
                  <a:cubicBezTo>
                    <a:pt x="4758" y="1708"/>
                    <a:pt x="4779" y="1640"/>
                    <a:pt x="4727" y="1608"/>
                  </a:cubicBezTo>
                  <a:cubicBezTo>
                    <a:pt x="4501" y="1513"/>
                    <a:pt x="4275" y="1441"/>
                    <a:pt x="4037" y="1382"/>
                  </a:cubicBezTo>
                  <a:cubicBezTo>
                    <a:pt x="3810" y="1322"/>
                    <a:pt x="3572" y="1287"/>
                    <a:pt x="3334" y="1239"/>
                  </a:cubicBezTo>
                  <a:lnTo>
                    <a:pt x="2977" y="1168"/>
                  </a:lnTo>
                  <a:cubicBezTo>
                    <a:pt x="2870" y="1156"/>
                    <a:pt x="2751" y="1132"/>
                    <a:pt x="2632" y="1108"/>
                  </a:cubicBezTo>
                  <a:cubicBezTo>
                    <a:pt x="2513" y="1096"/>
                    <a:pt x="2394" y="1072"/>
                    <a:pt x="2275" y="1049"/>
                  </a:cubicBezTo>
                  <a:cubicBezTo>
                    <a:pt x="2167" y="1025"/>
                    <a:pt x="2048" y="1001"/>
                    <a:pt x="1929" y="965"/>
                  </a:cubicBezTo>
                  <a:lnTo>
                    <a:pt x="1846" y="941"/>
                  </a:lnTo>
                  <a:cubicBezTo>
                    <a:pt x="1513" y="858"/>
                    <a:pt x="1203" y="739"/>
                    <a:pt x="905" y="572"/>
                  </a:cubicBezTo>
                  <a:lnTo>
                    <a:pt x="905" y="572"/>
                  </a:lnTo>
                  <a:lnTo>
                    <a:pt x="941" y="596"/>
                  </a:lnTo>
                  <a:cubicBezTo>
                    <a:pt x="727" y="477"/>
                    <a:pt x="536" y="334"/>
                    <a:pt x="370" y="168"/>
                  </a:cubicBezTo>
                  <a:cubicBezTo>
                    <a:pt x="334" y="132"/>
                    <a:pt x="298" y="96"/>
                    <a:pt x="262" y="48"/>
                  </a:cubicBezTo>
                  <a:cubicBezTo>
                    <a:pt x="239" y="25"/>
                    <a:pt x="203" y="1"/>
                    <a:pt x="167" y="1"/>
                  </a:cubicBezTo>
                  <a:close/>
                </a:path>
              </a:pathLst>
            </a:custGeom>
            <a:solidFill>
              <a:srgbClr val="561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59"/>
            <p:cNvSpPr/>
            <p:nvPr/>
          </p:nvSpPr>
          <p:spPr>
            <a:xfrm>
              <a:off x="1935435" y="1023626"/>
              <a:ext cx="51970" cy="147135"/>
            </a:xfrm>
            <a:custGeom>
              <a:avLst/>
              <a:gdLst/>
              <a:ahLst/>
              <a:cxnLst/>
              <a:rect l="l" t="t" r="r" b="b"/>
              <a:pathLst>
                <a:path w="533" h="1509" extrusionOk="0">
                  <a:moveTo>
                    <a:pt x="84" y="0"/>
                  </a:moveTo>
                  <a:cubicBezTo>
                    <a:pt x="60" y="0"/>
                    <a:pt x="48" y="12"/>
                    <a:pt x="37" y="36"/>
                  </a:cubicBezTo>
                  <a:lnTo>
                    <a:pt x="37" y="48"/>
                  </a:lnTo>
                  <a:cubicBezTo>
                    <a:pt x="1" y="286"/>
                    <a:pt x="13" y="536"/>
                    <a:pt x="48" y="786"/>
                  </a:cubicBezTo>
                  <a:cubicBezTo>
                    <a:pt x="72" y="905"/>
                    <a:pt x="108" y="1024"/>
                    <a:pt x="156" y="1143"/>
                  </a:cubicBezTo>
                  <a:cubicBezTo>
                    <a:pt x="203" y="1262"/>
                    <a:pt x="263" y="1381"/>
                    <a:pt x="346" y="1477"/>
                  </a:cubicBezTo>
                  <a:cubicBezTo>
                    <a:pt x="365" y="1499"/>
                    <a:pt x="389" y="1509"/>
                    <a:pt x="412" y="1509"/>
                  </a:cubicBezTo>
                  <a:cubicBezTo>
                    <a:pt x="474" y="1509"/>
                    <a:pt x="532" y="1439"/>
                    <a:pt x="489" y="1370"/>
                  </a:cubicBezTo>
                  <a:cubicBezTo>
                    <a:pt x="429" y="1298"/>
                    <a:pt x="370" y="1227"/>
                    <a:pt x="334" y="1155"/>
                  </a:cubicBezTo>
                  <a:cubicBezTo>
                    <a:pt x="275" y="1048"/>
                    <a:pt x="227" y="941"/>
                    <a:pt x="191" y="822"/>
                  </a:cubicBezTo>
                  <a:cubicBezTo>
                    <a:pt x="144" y="631"/>
                    <a:pt x="120" y="441"/>
                    <a:pt x="120" y="238"/>
                  </a:cubicBezTo>
                  <a:cubicBezTo>
                    <a:pt x="120" y="179"/>
                    <a:pt x="120" y="119"/>
                    <a:pt x="132" y="60"/>
                  </a:cubicBezTo>
                  <a:cubicBezTo>
                    <a:pt x="132" y="24"/>
                    <a:pt x="120" y="0"/>
                    <a:pt x="84" y="0"/>
                  </a:cubicBezTo>
                  <a:close/>
                </a:path>
              </a:pathLst>
            </a:custGeom>
            <a:solidFill>
              <a:srgbClr val="561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59"/>
            <p:cNvSpPr/>
            <p:nvPr/>
          </p:nvSpPr>
          <p:spPr>
            <a:xfrm>
              <a:off x="2008564" y="1276649"/>
              <a:ext cx="55870" cy="208758"/>
            </a:xfrm>
            <a:custGeom>
              <a:avLst/>
              <a:gdLst/>
              <a:ahLst/>
              <a:cxnLst/>
              <a:rect l="l" t="t" r="r" b="b"/>
              <a:pathLst>
                <a:path w="573" h="2141" extrusionOk="0">
                  <a:moveTo>
                    <a:pt x="489" y="1"/>
                  </a:moveTo>
                  <a:cubicBezTo>
                    <a:pt x="465" y="1"/>
                    <a:pt x="441" y="13"/>
                    <a:pt x="430" y="37"/>
                  </a:cubicBezTo>
                  <a:lnTo>
                    <a:pt x="441" y="37"/>
                  </a:lnTo>
                  <a:cubicBezTo>
                    <a:pt x="72" y="644"/>
                    <a:pt x="1" y="1394"/>
                    <a:pt x="263" y="2061"/>
                  </a:cubicBezTo>
                  <a:cubicBezTo>
                    <a:pt x="282" y="2113"/>
                    <a:pt x="327" y="2140"/>
                    <a:pt x="372" y="2140"/>
                  </a:cubicBezTo>
                  <a:cubicBezTo>
                    <a:pt x="408" y="2140"/>
                    <a:pt x="444" y="2122"/>
                    <a:pt x="465" y="2085"/>
                  </a:cubicBezTo>
                  <a:cubicBezTo>
                    <a:pt x="477" y="2049"/>
                    <a:pt x="477" y="2025"/>
                    <a:pt x="465" y="2001"/>
                  </a:cubicBezTo>
                  <a:cubicBezTo>
                    <a:pt x="394" y="1846"/>
                    <a:pt x="334" y="1680"/>
                    <a:pt x="310" y="1513"/>
                  </a:cubicBezTo>
                  <a:lnTo>
                    <a:pt x="310" y="1525"/>
                  </a:lnTo>
                  <a:cubicBezTo>
                    <a:pt x="275" y="1334"/>
                    <a:pt x="263" y="1144"/>
                    <a:pt x="275" y="942"/>
                  </a:cubicBezTo>
                  <a:cubicBezTo>
                    <a:pt x="287" y="775"/>
                    <a:pt x="322" y="608"/>
                    <a:pt x="382" y="441"/>
                  </a:cubicBezTo>
                  <a:cubicBezTo>
                    <a:pt x="430" y="322"/>
                    <a:pt x="477" y="203"/>
                    <a:pt x="549" y="96"/>
                  </a:cubicBezTo>
                  <a:cubicBezTo>
                    <a:pt x="572" y="49"/>
                    <a:pt x="537" y="1"/>
                    <a:pt x="489" y="1"/>
                  </a:cubicBezTo>
                  <a:close/>
                </a:path>
              </a:pathLst>
            </a:custGeom>
            <a:solidFill>
              <a:srgbClr val="561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59"/>
            <p:cNvSpPr/>
            <p:nvPr/>
          </p:nvSpPr>
          <p:spPr>
            <a:xfrm>
              <a:off x="2146728" y="912179"/>
              <a:ext cx="101113" cy="226017"/>
            </a:xfrm>
            <a:custGeom>
              <a:avLst/>
              <a:gdLst/>
              <a:ahLst/>
              <a:cxnLst/>
              <a:rect l="l" t="t" r="r" b="b"/>
              <a:pathLst>
                <a:path w="1037" h="2318" extrusionOk="0">
                  <a:moveTo>
                    <a:pt x="13" y="0"/>
                  </a:moveTo>
                  <a:cubicBezTo>
                    <a:pt x="1" y="12"/>
                    <a:pt x="1" y="24"/>
                    <a:pt x="13" y="36"/>
                  </a:cubicBezTo>
                  <a:cubicBezTo>
                    <a:pt x="84" y="96"/>
                    <a:pt x="144" y="167"/>
                    <a:pt x="203" y="227"/>
                  </a:cubicBezTo>
                  <a:cubicBezTo>
                    <a:pt x="239" y="262"/>
                    <a:pt x="263" y="298"/>
                    <a:pt x="287" y="334"/>
                  </a:cubicBezTo>
                  <a:cubicBezTo>
                    <a:pt x="322" y="369"/>
                    <a:pt x="346" y="417"/>
                    <a:pt x="370" y="453"/>
                  </a:cubicBezTo>
                  <a:cubicBezTo>
                    <a:pt x="429" y="536"/>
                    <a:pt x="489" y="619"/>
                    <a:pt x="537" y="703"/>
                  </a:cubicBezTo>
                  <a:cubicBezTo>
                    <a:pt x="584" y="786"/>
                    <a:pt x="620" y="881"/>
                    <a:pt x="668" y="977"/>
                  </a:cubicBezTo>
                  <a:cubicBezTo>
                    <a:pt x="691" y="1060"/>
                    <a:pt x="715" y="1131"/>
                    <a:pt x="727" y="1215"/>
                  </a:cubicBezTo>
                  <a:cubicBezTo>
                    <a:pt x="751" y="1298"/>
                    <a:pt x="763" y="1393"/>
                    <a:pt x="775" y="1477"/>
                  </a:cubicBezTo>
                  <a:cubicBezTo>
                    <a:pt x="787" y="1632"/>
                    <a:pt x="775" y="1774"/>
                    <a:pt x="763" y="1929"/>
                  </a:cubicBezTo>
                  <a:cubicBezTo>
                    <a:pt x="739" y="1989"/>
                    <a:pt x="727" y="2060"/>
                    <a:pt x="703" y="2120"/>
                  </a:cubicBezTo>
                  <a:cubicBezTo>
                    <a:pt x="679" y="2203"/>
                    <a:pt x="727" y="2286"/>
                    <a:pt x="810" y="2310"/>
                  </a:cubicBezTo>
                  <a:cubicBezTo>
                    <a:pt x="825" y="2315"/>
                    <a:pt x="842" y="2318"/>
                    <a:pt x="859" y="2318"/>
                  </a:cubicBezTo>
                  <a:cubicBezTo>
                    <a:pt x="884" y="2318"/>
                    <a:pt x="909" y="2312"/>
                    <a:pt x="929" y="2298"/>
                  </a:cubicBezTo>
                  <a:cubicBezTo>
                    <a:pt x="953" y="2286"/>
                    <a:pt x="977" y="2263"/>
                    <a:pt x="989" y="2251"/>
                  </a:cubicBezTo>
                  <a:cubicBezTo>
                    <a:pt x="1001" y="2227"/>
                    <a:pt x="1013" y="2191"/>
                    <a:pt x="1013" y="2167"/>
                  </a:cubicBezTo>
                  <a:cubicBezTo>
                    <a:pt x="1025" y="2072"/>
                    <a:pt x="1037" y="1965"/>
                    <a:pt x="1037" y="1858"/>
                  </a:cubicBezTo>
                  <a:cubicBezTo>
                    <a:pt x="1037" y="1751"/>
                    <a:pt x="1037" y="1643"/>
                    <a:pt x="1013" y="1548"/>
                  </a:cubicBezTo>
                  <a:cubicBezTo>
                    <a:pt x="1001" y="1441"/>
                    <a:pt x="977" y="1346"/>
                    <a:pt x="953" y="1251"/>
                  </a:cubicBezTo>
                  <a:cubicBezTo>
                    <a:pt x="918" y="1143"/>
                    <a:pt x="882" y="1048"/>
                    <a:pt x="834" y="953"/>
                  </a:cubicBezTo>
                  <a:cubicBezTo>
                    <a:pt x="739" y="762"/>
                    <a:pt x="632" y="596"/>
                    <a:pt x="501" y="441"/>
                  </a:cubicBezTo>
                  <a:cubicBezTo>
                    <a:pt x="441" y="358"/>
                    <a:pt x="370" y="286"/>
                    <a:pt x="298" y="215"/>
                  </a:cubicBezTo>
                  <a:cubicBezTo>
                    <a:pt x="215" y="143"/>
                    <a:pt x="132" y="72"/>
                    <a:pt x="48" y="12"/>
                  </a:cubicBezTo>
                  <a:cubicBezTo>
                    <a:pt x="48" y="0"/>
                    <a:pt x="36" y="0"/>
                    <a:pt x="25" y="0"/>
                  </a:cubicBezTo>
                  <a:cubicBezTo>
                    <a:pt x="25" y="0"/>
                    <a:pt x="13" y="0"/>
                    <a:pt x="13" y="12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561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59"/>
            <p:cNvSpPr/>
            <p:nvPr/>
          </p:nvSpPr>
          <p:spPr>
            <a:xfrm>
              <a:off x="1486230" y="619667"/>
              <a:ext cx="399380" cy="221141"/>
            </a:xfrm>
            <a:custGeom>
              <a:avLst/>
              <a:gdLst/>
              <a:ahLst/>
              <a:cxnLst/>
              <a:rect l="l" t="t" r="r" b="b"/>
              <a:pathLst>
                <a:path w="4096" h="2268" extrusionOk="0">
                  <a:moveTo>
                    <a:pt x="155" y="0"/>
                  </a:moveTo>
                  <a:cubicBezTo>
                    <a:pt x="131" y="0"/>
                    <a:pt x="107" y="0"/>
                    <a:pt x="83" y="12"/>
                  </a:cubicBezTo>
                  <a:lnTo>
                    <a:pt x="95" y="24"/>
                  </a:lnTo>
                  <a:cubicBezTo>
                    <a:pt x="24" y="60"/>
                    <a:pt x="0" y="143"/>
                    <a:pt x="36" y="214"/>
                  </a:cubicBezTo>
                  <a:cubicBezTo>
                    <a:pt x="95" y="321"/>
                    <a:pt x="167" y="417"/>
                    <a:pt x="250" y="512"/>
                  </a:cubicBezTo>
                  <a:cubicBezTo>
                    <a:pt x="322" y="607"/>
                    <a:pt x="393" y="691"/>
                    <a:pt x="476" y="774"/>
                  </a:cubicBezTo>
                  <a:cubicBezTo>
                    <a:pt x="655" y="953"/>
                    <a:pt x="834" y="1119"/>
                    <a:pt x="1036" y="1274"/>
                  </a:cubicBezTo>
                  <a:cubicBezTo>
                    <a:pt x="1238" y="1417"/>
                    <a:pt x="1453" y="1560"/>
                    <a:pt x="1679" y="1667"/>
                  </a:cubicBezTo>
                  <a:cubicBezTo>
                    <a:pt x="1905" y="1786"/>
                    <a:pt x="2131" y="1893"/>
                    <a:pt x="2381" y="1976"/>
                  </a:cubicBezTo>
                  <a:cubicBezTo>
                    <a:pt x="2512" y="2036"/>
                    <a:pt x="2655" y="2072"/>
                    <a:pt x="2786" y="2107"/>
                  </a:cubicBezTo>
                  <a:cubicBezTo>
                    <a:pt x="2929" y="2155"/>
                    <a:pt x="3072" y="2179"/>
                    <a:pt x="3215" y="2203"/>
                  </a:cubicBezTo>
                  <a:cubicBezTo>
                    <a:pt x="3358" y="2226"/>
                    <a:pt x="3489" y="2238"/>
                    <a:pt x="3620" y="2250"/>
                  </a:cubicBezTo>
                  <a:cubicBezTo>
                    <a:pt x="3721" y="2259"/>
                    <a:pt x="3822" y="2267"/>
                    <a:pt x="3918" y="2267"/>
                  </a:cubicBezTo>
                  <a:cubicBezTo>
                    <a:pt x="3959" y="2267"/>
                    <a:pt x="3998" y="2266"/>
                    <a:pt x="4036" y="2262"/>
                  </a:cubicBezTo>
                  <a:cubicBezTo>
                    <a:pt x="4072" y="2262"/>
                    <a:pt x="4096" y="2238"/>
                    <a:pt x="4096" y="2203"/>
                  </a:cubicBezTo>
                  <a:cubicBezTo>
                    <a:pt x="4096" y="2179"/>
                    <a:pt x="4072" y="2143"/>
                    <a:pt x="4036" y="2143"/>
                  </a:cubicBezTo>
                  <a:cubicBezTo>
                    <a:pt x="4000" y="2145"/>
                    <a:pt x="3964" y="2146"/>
                    <a:pt x="3928" y="2146"/>
                  </a:cubicBezTo>
                  <a:cubicBezTo>
                    <a:pt x="3758" y="2146"/>
                    <a:pt x="3584" y="2125"/>
                    <a:pt x="3417" y="2095"/>
                  </a:cubicBezTo>
                  <a:lnTo>
                    <a:pt x="3429" y="2095"/>
                  </a:lnTo>
                  <a:cubicBezTo>
                    <a:pt x="3239" y="2060"/>
                    <a:pt x="3048" y="2012"/>
                    <a:pt x="2846" y="1953"/>
                  </a:cubicBezTo>
                  <a:cubicBezTo>
                    <a:pt x="2643" y="1893"/>
                    <a:pt x="2453" y="1822"/>
                    <a:pt x="2250" y="1738"/>
                  </a:cubicBezTo>
                  <a:cubicBezTo>
                    <a:pt x="2155" y="1691"/>
                    <a:pt x="2072" y="1643"/>
                    <a:pt x="1977" y="1595"/>
                  </a:cubicBezTo>
                  <a:cubicBezTo>
                    <a:pt x="1881" y="1548"/>
                    <a:pt x="1786" y="1488"/>
                    <a:pt x="1691" y="1429"/>
                  </a:cubicBezTo>
                  <a:cubicBezTo>
                    <a:pt x="1500" y="1322"/>
                    <a:pt x="1322" y="1191"/>
                    <a:pt x="1155" y="1060"/>
                  </a:cubicBezTo>
                  <a:cubicBezTo>
                    <a:pt x="893" y="857"/>
                    <a:pt x="667" y="619"/>
                    <a:pt x="464" y="357"/>
                  </a:cubicBezTo>
                  <a:cubicBezTo>
                    <a:pt x="393" y="262"/>
                    <a:pt x="333" y="167"/>
                    <a:pt x="274" y="71"/>
                  </a:cubicBezTo>
                  <a:cubicBezTo>
                    <a:pt x="262" y="36"/>
                    <a:pt x="226" y="12"/>
                    <a:pt x="191" y="0"/>
                  </a:cubicBezTo>
                  <a:close/>
                </a:path>
              </a:pathLst>
            </a:custGeom>
            <a:solidFill>
              <a:srgbClr val="561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59"/>
            <p:cNvSpPr/>
            <p:nvPr/>
          </p:nvSpPr>
          <p:spPr>
            <a:xfrm>
              <a:off x="1356159" y="1492621"/>
              <a:ext cx="97603" cy="152205"/>
            </a:xfrm>
            <a:custGeom>
              <a:avLst/>
              <a:gdLst/>
              <a:ahLst/>
              <a:cxnLst/>
              <a:rect l="l" t="t" r="r" b="b"/>
              <a:pathLst>
                <a:path w="1001" h="1561" extrusionOk="0">
                  <a:moveTo>
                    <a:pt x="894" y="0"/>
                  </a:moveTo>
                  <a:cubicBezTo>
                    <a:pt x="894" y="0"/>
                    <a:pt x="882" y="0"/>
                    <a:pt x="882" y="12"/>
                  </a:cubicBezTo>
                  <a:cubicBezTo>
                    <a:pt x="882" y="12"/>
                    <a:pt x="882" y="24"/>
                    <a:pt x="882" y="36"/>
                  </a:cubicBezTo>
                  <a:lnTo>
                    <a:pt x="882" y="60"/>
                  </a:lnTo>
                  <a:cubicBezTo>
                    <a:pt x="894" y="179"/>
                    <a:pt x="905" y="286"/>
                    <a:pt x="917" y="405"/>
                  </a:cubicBezTo>
                  <a:cubicBezTo>
                    <a:pt x="929" y="465"/>
                    <a:pt x="929" y="524"/>
                    <a:pt x="929" y="584"/>
                  </a:cubicBezTo>
                  <a:lnTo>
                    <a:pt x="929" y="608"/>
                  </a:lnTo>
                  <a:lnTo>
                    <a:pt x="929" y="667"/>
                  </a:lnTo>
                  <a:lnTo>
                    <a:pt x="905" y="643"/>
                  </a:lnTo>
                  <a:cubicBezTo>
                    <a:pt x="870" y="608"/>
                    <a:pt x="834" y="584"/>
                    <a:pt x="798" y="560"/>
                  </a:cubicBezTo>
                  <a:cubicBezTo>
                    <a:pt x="715" y="501"/>
                    <a:pt x="632" y="453"/>
                    <a:pt x="536" y="417"/>
                  </a:cubicBezTo>
                  <a:cubicBezTo>
                    <a:pt x="484" y="400"/>
                    <a:pt x="438" y="389"/>
                    <a:pt x="389" y="389"/>
                  </a:cubicBezTo>
                  <a:cubicBezTo>
                    <a:pt x="371" y="389"/>
                    <a:pt x="353" y="390"/>
                    <a:pt x="334" y="393"/>
                  </a:cubicBezTo>
                  <a:cubicBezTo>
                    <a:pt x="310" y="393"/>
                    <a:pt x="286" y="393"/>
                    <a:pt x="263" y="405"/>
                  </a:cubicBezTo>
                  <a:cubicBezTo>
                    <a:pt x="167" y="429"/>
                    <a:pt x="96" y="501"/>
                    <a:pt x="48" y="584"/>
                  </a:cubicBezTo>
                  <a:cubicBezTo>
                    <a:pt x="24" y="632"/>
                    <a:pt x="13" y="679"/>
                    <a:pt x="13" y="739"/>
                  </a:cubicBezTo>
                  <a:cubicBezTo>
                    <a:pt x="1" y="751"/>
                    <a:pt x="1" y="774"/>
                    <a:pt x="13" y="798"/>
                  </a:cubicBezTo>
                  <a:cubicBezTo>
                    <a:pt x="13" y="822"/>
                    <a:pt x="13" y="846"/>
                    <a:pt x="24" y="882"/>
                  </a:cubicBezTo>
                  <a:cubicBezTo>
                    <a:pt x="36" y="929"/>
                    <a:pt x="48" y="977"/>
                    <a:pt x="72" y="1013"/>
                  </a:cubicBezTo>
                  <a:cubicBezTo>
                    <a:pt x="96" y="1072"/>
                    <a:pt x="132" y="1108"/>
                    <a:pt x="155" y="1155"/>
                  </a:cubicBezTo>
                  <a:cubicBezTo>
                    <a:pt x="227" y="1239"/>
                    <a:pt x="298" y="1322"/>
                    <a:pt x="382" y="1394"/>
                  </a:cubicBezTo>
                  <a:cubicBezTo>
                    <a:pt x="417" y="1417"/>
                    <a:pt x="465" y="1453"/>
                    <a:pt x="501" y="1477"/>
                  </a:cubicBezTo>
                  <a:cubicBezTo>
                    <a:pt x="513" y="1477"/>
                    <a:pt x="524" y="1489"/>
                    <a:pt x="536" y="1501"/>
                  </a:cubicBezTo>
                  <a:lnTo>
                    <a:pt x="560" y="1513"/>
                  </a:lnTo>
                  <a:lnTo>
                    <a:pt x="632" y="1548"/>
                  </a:lnTo>
                  <a:cubicBezTo>
                    <a:pt x="644" y="1560"/>
                    <a:pt x="667" y="1560"/>
                    <a:pt x="679" y="1560"/>
                  </a:cubicBezTo>
                  <a:cubicBezTo>
                    <a:pt x="715" y="1548"/>
                    <a:pt x="739" y="1536"/>
                    <a:pt x="751" y="1501"/>
                  </a:cubicBezTo>
                  <a:cubicBezTo>
                    <a:pt x="775" y="1453"/>
                    <a:pt x="763" y="1405"/>
                    <a:pt x="715" y="1382"/>
                  </a:cubicBezTo>
                  <a:lnTo>
                    <a:pt x="644" y="1346"/>
                  </a:lnTo>
                  <a:lnTo>
                    <a:pt x="632" y="1334"/>
                  </a:lnTo>
                  <a:lnTo>
                    <a:pt x="596" y="1322"/>
                  </a:lnTo>
                  <a:lnTo>
                    <a:pt x="560" y="1298"/>
                  </a:lnTo>
                  <a:cubicBezTo>
                    <a:pt x="477" y="1239"/>
                    <a:pt x="405" y="1179"/>
                    <a:pt x="334" y="1108"/>
                  </a:cubicBezTo>
                  <a:cubicBezTo>
                    <a:pt x="286" y="1048"/>
                    <a:pt x="251" y="989"/>
                    <a:pt x="215" y="929"/>
                  </a:cubicBezTo>
                  <a:cubicBezTo>
                    <a:pt x="191" y="893"/>
                    <a:pt x="179" y="858"/>
                    <a:pt x="167" y="810"/>
                  </a:cubicBezTo>
                  <a:cubicBezTo>
                    <a:pt x="167" y="786"/>
                    <a:pt x="167" y="762"/>
                    <a:pt x="167" y="739"/>
                  </a:cubicBezTo>
                  <a:cubicBezTo>
                    <a:pt x="167" y="715"/>
                    <a:pt x="179" y="679"/>
                    <a:pt x="179" y="667"/>
                  </a:cubicBezTo>
                  <a:cubicBezTo>
                    <a:pt x="191" y="643"/>
                    <a:pt x="203" y="620"/>
                    <a:pt x="215" y="596"/>
                  </a:cubicBezTo>
                  <a:cubicBezTo>
                    <a:pt x="227" y="584"/>
                    <a:pt x="239" y="560"/>
                    <a:pt x="251" y="548"/>
                  </a:cubicBezTo>
                  <a:cubicBezTo>
                    <a:pt x="263" y="536"/>
                    <a:pt x="274" y="536"/>
                    <a:pt x="286" y="524"/>
                  </a:cubicBezTo>
                  <a:lnTo>
                    <a:pt x="334" y="512"/>
                  </a:lnTo>
                  <a:lnTo>
                    <a:pt x="417" y="512"/>
                  </a:lnTo>
                  <a:cubicBezTo>
                    <a:pt x="465" y="512"/>
                    <a:pt x="513" y="524"/>
                    <a:pt x="560" y="536"/>
                  </a:cubicBezTo>
                  <a:cubicBezTo>
                    <a:pt x="644" y="560"/>
                    <a:pt x="727" y="608"/>
                    <a:pt x="798" y="655"/>
                  </a:cubicBezTo>
                  <a:cubicBezTo>
                    <a:pt x="822" y="679"/>
                    <a:pt x="858" y="691"/>
                    <a:pt x="882" y="715"/>
                  </a:cubicBezTo>
                  <a:lnTo>
                    <a:pt x="917" y="739"/>
                  </a:lnTo>
                  <a:lnTo>
                    <a:pt x="929" y="751"/>
                  </a:lnTo>
                  <a:lnTo>
                    <a:pt x="953" y="774"/>
                  </a:lnTo>
                  <a:cubicBezTo>
                    <a:pt x="953" y="774"/>
                    <a:pt x="965" y="786"/>
                    <a:pt x="977" y="786"/>
                  </a:cubicBezTo>
                  <a:cubicBezTo>
                    <a:pt x="989" y="774"/>
                    <a:pt x="1001" y="762"/>
                    <a:pt x="1001" y="751"/>
                  </a:cubicBezTo>
                  <a:lnTo>
                    <a:pt x="1001" y="679"/>
                  </a:lnTo>
                  <a:lnTo>
                    <a:pt x="1001" y="560"/>
                  </a:lnTo>
                  <a:cubicBezTo>
                    <a:pt x="1001" y="501"/>
                    <a:pt x="1001" y="441"/>
                    <a:pt x="989" y="381"/>
                  </a:cubicBezTo>
                  <a:cubicBezTo>
                    <a:pt x="977" y="310"/>
                    <a:pt x="977" y="251"/>
                    <a:pt x="965" y="191"/>
                  </a:cubicBezTo>
                  <a:lnTo>
                    <a:pt x="965" y="143"/>
                  </a:lnTo>
                  <a:lnTo>
                    <a:pt x="953" y="24"/>
                  </a:lnTo>
                  <a:cubicBezTo>
                    <a:pt x="953" y="12"/>
                    <a:pt x="929" y="0"/>
                    <a:pt x="917" y="0"/>
                  </a:cubicBezTo>
                  <a:close/>
                </a:path>
              </a:pathLst>
            </a:custGeom>
            <a:solidFill>
              <a:srgbClr val="B57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59"/>
            <p:cNvSpPr/>
            <p:nvPr/>
          </p:nvSpPr>
          <p:spPr>
            <a:xfrm>
              <a:off x="1678900" y="1165982"/>
              <a:ext cx="204468" cy="105403"/>
            </a:xfrm>
            <a:custGeom>
              <a:avLst/>
              <a:gdLst/>
              <a:ahLst/>
              <a:cxnLst/>
              <a:rect l="l" t="t" r="r" b="b"/>
              <a:pathLst>
                <a:path w="2097" h="1081" extrusionOk="0">
                  <a:moveTo>
                    <a:pt x="703" y="1"/>
                  </a:moveTo>
                  <a:cubicBezTo>
                    <a:pt x="656" y="1"/>
                    <a:pt x="608" y="2"/>
                    <a:pt x="560" y="5"/>
                  </a:cubicBezTo>
                  <a:cubicBezTo>
                    <a:pt x="262" y="29"/>
                    <a:pt x="72" y="136"/>
                    <a:pt x="24" y="291"/>
                  </a:cubicBezTo>
                  <a:cubicBezTo>
                    <a:pt x="1" y="422"/>
                    <a:pt x="72" y="564"/>
                    <a:pt x="239" y="707"/>
                  </a:cubicBezTo>
                  <a:cubicBezTo>
                    <a:pt x="441" y="862"/>
                    <a:pt x="679" y="969"/>
                    <a:pt x="929" y="1017"/>
                  </a:cubicBezTo>
                  <a:cubicBezTo>
                    <a:pt x="1077" y="1063"/>
                    <a:pt x="1239" y="1081"/>
                    <a:pt x="1399" y="1081"/>
                  </a:cubicBezTo>
                  <a:cubicBezTo>
                    <a:pt x="1445" y="1081"/>
                    <a:pt x="1491" y="1079"/>
                    <a:pt x="1536" y="1076"/>
                  </a:cubicBezTo>
                  <a:cubicBezTo>
                    <a:pt x="1822" y="1053"/>
                    <a:pt x="2025" y="945"/>
                    <a:pt x="2060" y="791"/>
                  </a:cubicBezTo>
                  <a:cubicBezTo>
                    <a:pt x="2096" y="660"/>
                    <a:pt x="2013" y="517"/>
                    <a:pt x="1846" y="374"/>
                  </a:cubicBezTo>
                  <a:cubicBezTo>
                    <a:pt x="1644" y="219"/>
                    <a:pt x="1405" y="112"/>
                    <a:pt x="1167" y="52"/>
                  </a:cubicBezTo>
                  <a:cubicBezTo>
                    <a:pt x="1013" y="16"/>
                    <a:pt x="858" y="1"/>
                    <a:pt x="703" y="1"/>
                  </a:cubicBezTo>
                  <a:close/>
                </a:path>
              </a:pathLst>
            </a:custGeom>
            <a:solidFill>
              <a:srgbClr val="661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59"/>
            <p:cNvSpPr/>
            <p:nvPr/>
          </p:nvSpPr>
          <p:spPr>
            <a:xfrm>
              <a:off x="1124000" y="1164520"/>
              <a:ext cx="181164" cy="96432"/>
            </a:xfrm>
            <a:custGeom>
              <a:avLst/>
              <a:gdLst/>
              <a:ahLst/>
              <a:cxnLst/>
              <a:rect l="l" t="t" r="r" b="b"/>
              <a:pathLst>
                <a:path w="1858" h="989" extrusionOk="0">
                  <a:moveTo>
                    <a:pt x="1291" y="0"/>
                  </a:moveTo>
                  <a:cubicBezTo>
                    <a:pt x="1248" y="0"/>
                    <a:pt x="1202" y="3"/>
                    <a:pt x="1155" y="8"/>
                  </a:cubicBezTo>
                  <a:cubicBezTo>
                    <a:pt x="1024" y="20"/>
                    <a:pt x="905" y="44"/>
                    <a:pt x="786" y="79"/>
                  </a:cubicBezTo>
                  <a:cubicBezTo>
                    <a:pt x="441" y="175"/>
                    <a:pt x="155" y="365"/>
                    <a:pt x="48" y="556"/>
                  </a:cubicBezTo>
                  <a:cubicBezTo>
                    <a:pt x="12" y="615"/>
                    <a:pt x="0" y="687"/>
                    <a:pt x="24" y="758"/>
                  </a:cubicBezTo>
                  <a:cubicBezTo>
                    <a:pt x="56" y="906"/>
                    <a:pt x="266" y="988"/>
                    <a:pt x="546" y="988"/>
                  </a:cubicBezTo>
                  <a:cubicBezTo>
                    <a:pt x="581" y="988"/>
                    <a:pt x="618" y="987"/>
                    <a:pt x="655" y="984"/>
                  </a:cubicBezTo>
                  <a:cubicBezTo>
                    <a:pt x="786" y="972"/>
                    <a:pt x="905" y="949"/>
                    <a:pt x="1036" y="913"/>
                  </a:cubicBezTo>
                  <a:cubicBezTo>
                    <a:pt x="1524" y="770"/>
                    <a:pt x="1858" y="460"/>
                    <a:pt x="1786" y="234"/>
                  </a:cubicBezTo>
                  <a:cubicBezTo>
                    <a:pt x="1756" y="91"/>
                    <a:pt x="1558" y="0"/>
                    <a:pt x="1291" y="0"/>
                  </a:cubicBezTo>
                  <a:close/>
                </a:path>
              </a:pathLst>
            </a:custGeom>
            <a:solidFill>
              <a:srgbClr val="661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59"/>
            <p:cNvSpPr/>
            <p:nvPr/>
          </p:nvSpPr>
          <p:spPr>
            <a:xfrm>
              <a:off x="1461854" y="1742232"/>
              <a:ext cx="108036" cy="74689"/>
            </a:xfrm>
            <a:custGeom>
              <a:avLst/>
              <a:gdLst/>
              <a:ahLst/>
              <a:cxnLst/>
              <a:rect l="l" t="t" r="r" b="b"/>
              <a:pathLst>
                <a:path w="1108" h="766" extrusionOk="0">
                  <a:moveTo>
                    <a:pt x="1048" y="0"/>
                  </a:moveTo>
                  <a:lnTo>
                    <a:pt x="1036" y="12"/>
                  </a:lnTo>
                  <a:cubicBezTo>
                    <a:pt x="1024" y="12"/>
                    <a:pt x="1024" y="24"/>
                    <a:pt x="1012" y="24"/>
                  </a:cubicBezTo>
                  <a:cubicBezTo>
                    <a:pt x="1000" y="36"/>
                    <a:pt x="1000" y="48"/>
                    <a:pt x="1000" y="60"/>
                  </a:cubicBezTo>
                  <a:cubicBezTo>
                    <a:pt x="992" y="60"/>
                    <a:pt x="984" y="55"/>
                    <a:pt x="976" y="55"/>
                  </a:cubicBezTo>
                  <a:cubicBezTo>
                    <a:pt x="972" y="55"/>
                    <a:pt x="968" y="56"/>
                    <a:pt x="964" y="60"/>
                  </a:cubicBezTo>
                  <a:cubicBezTo>
                    <a:pt x="881" y="60"/>
                    <a:pt x="798" y="72"/>
                    <a:pt x="714" y="84"/>
                  </a:cubicBezTo>
                  <a:lnTo>
                    <a:pt x="703" y="84"/>
                  </a:lnTo>
                  <a:cubicBezTo>
                    <a:pt x="619" y="96"/>
                    <a:pt x="536" y="119"/>
                    <a:pt x="464" y="155"/>
                  </a:cubicBezTo>
                  <a:cubicBezTo>
                    <a:pt x="393" y="191"/>
                    <a:pt x="322" y="227"/>
                    <a:pt x="262" y="274"/>
                  </a:cubicBezTo>
                  <a:cubicBezTo>
                    <a:pt x="214" y="310"/>
                    <a:pt x="179" y="334"/>
                    <a:pt x="143" y="369"/>
                  </a:cubicBezTo>
                  <a:cubicBezTo>
                    <a:pt x="107" y="405"/>
                    <a:pt x="83" y="429"/>
                    <a:pt x="60" y="465"/>
                  </a:cubicBezTo>
                  <a:cubicBezTo>
                    <a:pt x="36" y="488"/>
                    <a:pt x="36" y="500"/>
                    <a:pt x="24" y="524"/>
                  </a:cubicBezTo>
                  <a:cubicBezTo>
                    <a:pt x="12" y="536"/>
                    <a:pt x="12" y="560"/>
                    <a:pt x="0" y="584"/>
                  </a:cubicBezTo>
                  <a:cubicBezTo>
                    <a:pt x="0" y="619"/>
                    <a:pt x="0" y="655"/>
                    <a:pt x="24" y="679"/>
                  </a:cubicBezTo>
                  <a:cubicBezTo>
                    <a:pt x="64" y="739"/>
                    <a:pt x="120" y="765"/>
                    <a:pt x="187" y="765"/>
                  </a:cubicBezTo>
                  <a:cubicBezTo>
                    <a:pt x="200" y="765"/>
                    <a:pt x="213" y="764"/>
                    <a:pt x="226" y="762"/>
                  </a:cubicBezTo>
                  <a:cubicBezTo>
                    <a:pt x="262" y="762"/>
                    <a:pt x="298" y="762"/>
                    <a:pt x="333" y="750"/>
                  </a:cubicBezTo>
                  <a:cubicBezTo>
                    <a:pt x="381" y="739"/>
                    <a:pt x="441" y="727"/>
                    <a:pt x="488" y="715"/>
                  </a:cubicBezTo>
                  <a:cubicBezTo>
                    <a:pt x="572" y="679"/>
                    <a:pt x="667" y="643"/>
                    <a:pt x="738" y="584"/>
                  </a:cubicBezTo>
                  <a:cubicBezTo>
                    <a:pt x="786" y="560"/>
                    <a:pt x="834" y="524"/>
                    <a:pt x="881" y="477"/>
                  </a:cubicBezTo>
                  <a:cubicBezTo>
                    <a:pt x="917" y="441"/>
                    <a:pt x="953" y="405"/>
                    <a:pt x="988" y="358"/>
                  </a:cubicBezTo>
                  <a:cubicBezTo>
                    <a:pt x="1012" y="310"/>
                    <a:pt x="1048" y="262"/>
                    <a:pt x="1072" y="215"/>
                  </a:cubicBezTo>
                  <a:cubicBezTo>
                    <a:pt x="1084" y="167"/>
                    <a:pt x="1095" y="119"/>
                    <a:pt x="1107" y="60"/>
                  </a:cubicBezTo>
                  <a:cubicBezTo>
                    <a:pt x="1107" y="36"/>
                    <a:pt x="1084" y="12"/>
                    <a:pt x="1060" y="0"/>
                  </a:cubicBezTo>
                  <a:close/>
                </a:path>
              </a:pathLst>
            </a:custGeom>
            <a:solidFill>
              <a:srgbClr val="FF5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59"/>
            <p:cNvSpPr/>
            <p:nvPr/>
          </p:nvSpPr>
          <p:spPr>
            <a:xfrm>
              <a:off x="1388628" y="1676026"/>
              <a:ext cx="194035" cy="146940"/>
            </a:xfrm>
            <a:custGeom>
              <a:avLst/>
              <a:gdLst/>
              <a:ahLst/>
              <a:cxnLst/>
              <a:rect l="l" t="t" r="r" b="b"/>
              <a:pathLst>
                <a:path w="1990" h="1507" extrusionOk="0">
                  <a:moveTo>
                    <a:pt x="1660" y="734"/>
                  </a:moveTo>
                  <a:cubicBezTo>
                    <a:pt x="1680" y="734"/>
                    <a:pt x="1698" y="735"/>
                    <a:pt x="1715" y="739"/>
                  </a:cubicBezTo>
                  <a:lnTo>
                    <a:pt x="1823" y="751"/>
                  </a:lnTo>
                  <a:lnTo>
                    <a:pt x="1846" y="751"/>
                  </a:lnTo>
                  <a:cubicBezTo>
                    <a:pt x="1823" y="810"/>
                    <a:pt x="1799" y="882"/>
                    <a:pt x="1775" y="941"/>
                  </a:cubicBezTo>
                  <a:cubicBezTo>
                    <a:pt x="1739" y="1013"/>
                    <a:pt x="1692" y="1072"/>
                    <a:pt x="1644" y="1132"/>
                  </a:cubicBezTo>
                  <a:cubicBezTo>
                    <a:pt x="1596" y="1191"/>
                    <a:pt x="1549" y="1239"/>
                    <a:pt x="1489" y="1287"/>
                  </a:cubicBezTo>
                  <a:cubicBezTo>
                    <a:pt x="1418" y="1322"/>
                    <a:pt x="1358" y="1358"/>
                    <a:pt x="1287" y="1382"/>
                  </a:cubicBezTo>
                  <a:cubicBezTo>
                    <a:pt x="1251" y="1394"/>
                    <a:pt x="1215" y="1406"/>
                    <a:pt x="1192" y="1406"/>
                  </a:cubicBezTo>
                  <a:lnTo>
                    <a:pt x="1180" y="1394"/>
                  </a:lnTo>
                  <a:cubicBezTo>
                    <a:pt x="1144" y="1394"/>
                    <a:pt x="1108" y="1406"/>
                    <a:pt x="1073" y="1406"/>
                  </a:cubicBezTo>
                  <a:cubicBezTo>
                    <a:pt x="1055" y="1409"/>
                    <a:pt x="1037" y="1411"/>
                    <a:pt x="1018" y="1411"/>
                  </a:cubicBezTo>
                  <a:cubicBezTo>
                    <a:pt x="972" y="1411"/>
                    <a:pt x="924" y="1402"/>
                    <a:pt x="882" y="1394"/>
                  </a:cubicBezTo>
                  <a:lnTo>
                    <a:pt x="834" y="1394"/>
                  </a:lnTo>
                  <a:cubicBezTo>
                    <a:pt x="834" y="1358"/>
                    <a:pt x="846" y="1334"/>
                    <a:pt x="858" y="1298"/>
                  </a:cubicBezTo>
                  <a:cubicBezTo>
                    <a:pt x="882" y="1239"/>
                    <a:pt x="906" y="1191"/>
                    <a:pt x="942" y="1132"/>
                  </a:cubicBezTo>
                  <a:cubicBezTo>
                    <a:pt x="977" y="1072"/>
                    <a:pt x="1037" y="1013"/>
                    <a:pt x="1084" y="965"/>
                  </a:cubicBezTo>
                  <a:cubicBezTo>
                    <a:pt x="1144" y="917"/>
                    <a:pt x="1215" y="870"/>
                    <a:pt x="1287" y="834"/>
                  </a:cubicBezTo>
                  <a:cubicBezTo>
                    <a:pt x="1358" y="798"/>
                    <a:pt x="1442" y="763"/>
                    <a:pt x="1513" y="751"/>
                  </a:cubicBezTo>
                  <a:cubicBezTo>
                    <a:pt x="1564" y="742"/>
                    <a:pt x="1614" y="734"/>
                    <a:pt x="1660" y="734"/>
                  </a:cubicBezTo>
                  <a:close/>
                  <a:moveTo>
                    <a:pt x="1906" y="1"/>
                  </a:moveTo>
                  <a:cubicBezTo>
                    <a:pt x="1632" y="132"/>
                    <a:pt x="1334" y="227"/>
                    <a:pt x="1037" y="286"/>
                  </a:cubicBezTo>
                  <a:lnTo>
                    <a:pt x="906" y="310"/>
                  </a:lnTo>
                  <a:cubicBezTo>
                    <a:pt x="754" y="337"/>
                    <a:pt x="602" y="350"/>
                    <a:pt x="450" y="350"/>
                  </a:cubicBezTo>
                  <a:cubicBezTo>
                    <a:pt x="400" y="350"/>
                    <a:pt x="349" y="349"/>
                    <a:pt x="299" y="346"/>
                  </a:cubicBezTo>
                  <a:cubicBezTo>
                    <a:pt x="203" y="346"/>
                    <a:pt x="108" y="334"/>
                    <a:pt x="13" y="322"/>
                  </a:cubicBezTo>
                  <a:lnTo>
                    <a:pt x="1" y="322"/>
                  </a:lnTo>
                  <a:cubicBezTo>
                    <a:pt x="13" y="453"/>
                    <a:pt x="49" y="584"/>
                    <a:pt x="84" y="715"/>
                  </a:cubicBezTo>
                  <a:cubicBezTo>
                    <a:pt x="108" y="798"/>
                    <a:pt x="156" y="882"/>
                    <a:pt x="191" y="965"/>
                  </a:cubicBezTo>
                  <a:cubicBezTo>
                    <a:pt x="263" y="1108"/>
                    <a:pt x="370" y="1227"/>
                    <a:pt x="489" y="1322"/>
                  </a:cubicBezTo>
                  <a:cubicBezTo>
                    <a:pt x="596" y="1406"/>
                    <a:pt x="715" y="1465"/>
                    <a:pt x="846" y="1489"/>
                  </a:cubicBezTo>
                  <a:cubicBezTo>
                    <a:pt x="906" y="1501"/>
                    <a:pt x="965" y="1507"/>
                    <a:pt x="1025" y="1507"/>
                  </a:cubicBezTo>
                  <a:cubicBezTo>
                    <a:pt x="1084" y="1507"/>
                    <a:pt x="1144" y="1501"/>
                    <a:pt x="1204" y="1489"/>
                  </a:cubicBezTo>
                  <a:lnTo>
                    <a:pt x="1227" y="1489"/>
                  </a:lnTo>
                  <a:cubicBezTo>
                    <a:pt x="1358" y="1465"/>
                    <a:pt x="1477" y="1406"/>
                    <a:pt x="1585" y="1322"/>
                  </a:cubicBezTo>
                  <a:cubicBezTo>
                    <a:pt x="1692" y="1239"/>
                    <a:pt x="1775" y="1132"/>
                    <a:pt x="1846" y="1013"/>
                  </a:cubicBezTo>
                  <a:cubicBezTo>
                    <a:pt x="1882" y="953"/>
                    <a:pt x="1906" y="882"/>
                    <a:pt x="1930" y="810"/>
                  </a:cubicBezTo>
                  <a:cubicBezTo>
                    <a:pt x="1954" y="727"/>
                    <a:pt x="1966" y="656"/>
                    <a:pt x="1977" y="572"/>
                  </a:cubicBezTo>
                  <a:cubicBezTo>
                    <a:pt x="1989" y="394"/>
                    <a:pt x="1966" y="203"/>
                    <a:pt x="1918" y="24"/>
                  </a:cubicBezTo>
                  <a:cubicBezTo>
                    <a:pt x="1918" y="13"/>
                    <a:pt x="1906" y="1"/>
                    <a:pt x="1906" y="1"/>
                  </a:cubicBezTo>
                  <a:close/>
                </a:path>
              </a:pathLst>
            </a:custGeom>
            <a:solidFill>
              <a:srgbClr val="4D11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59"/>
            <p:cNvSpPr/>
            <p:nvPr/>
          </p:nvSpPr>
          <p:spPr>
            <a:xfrm>
              <a:off x="1101963" y="4271782"/>
              <a:ext cx="337855" cy="346143"/>
            </a:xfrm>
            <a:custGeom>
              <a:avLst/>
              <a:gdLst/>
              <a:ahLst/>
              <a:cxnLst/>
              <a:rect l="l" t="t" r="r" b="b"/>
              <a:pathLst>
                <a:path w="3465" h="3550" extrusionOk="0">
                  <a:moveTo>
                    <a:pt x="1572" y="1"/>
                  </a:moveTo>
                  <a:cubicBezTo>
                    <a:pt x="1524" y="1"/>
                    <a:pt x="1500" y="13"/>
                    <a:pt x="1465" y="25"/>
                  </a:cubicBezTo>
                  <a:cubicBezTo>
                    <a:pt x="1393" y="49"/>
                    <a:pt x="1334" y="96"/>
                    <a:pt x="1286" y="156"/>
                  </a:cubicBezTo>
                  <a:cubicBezTo>
                    <a:pt x="1238" y="203"/>
                    <a:pt x="1191" y="275"/>
                    <a:pt x="1155" y="346"/>
                  </a:cubicBezTo>
                  <a:cubicBezTo>
                    <a:pt x="1072" y="549"/>
                    <a:pt x="1012" y="763"/>
                    <a:pt x="965" y="989"/>
                  </a:cubicBezTo>
                  <a:lnTo>
                    <a:pt x="953" y="1073"/>
                  </a:lnTo>
                  <a:cubicBezTo>
                    <a:pt x="881" y="1013"/>
                    <a:pt x="798" y="977"/>
                    <a:pt x="715" y="942"/>
                  </a:cubicBezTo>
                  <a:cubicBezTo>
                    <a:pt x="643" y="918"/>
                    <a:pt x="584" y="894"/>
                    <a:pt x="524" y="870"/>
                  </a:cubicBezTo>
                  <a:cubicBezTo>
                    <a:pt x="524" y="870"/>
                    <a:pt x="524" y="882"/>
                    <a:pt x="524" y="882"/>
                  </a:cubicBezTo>
                  <a:cubicBezTo>
                    <a:pt x="524" y="894"/>
                    <a:pt x="524" y="894"/>
                    <a:pt x="524" y="906"/>
                  </a:cubicBezTo>
                  <a:cubicBezTo>
                    <a:pt x="524" y="918"/>
                    <a:pt x="524" y="918"/>
                    <a:pt x="512" y="918"/>
                  </a:cubicBezTo>
                  <a:cubicBezTo>
                    <a:pt x="512" y="930"/>
                    <a:pt x="500" y="942"/>
                    <a:pt x="500" y="953"/>
                  </a:cubicBezTo>
                  <a:lnTo>
                    <a:pt x="476" y="953"/>
                  </a:lnTo>
                  <a:cubicBezTo>
                    <a:pt x="476" y="977"/>
                    <a:pt x="476" y="1001"/>
                    <a:pt x="476" y="1037"/>
                  </a:cubicBezTo>
                  <a:cubicBezTo>
                    <a:pt x="464" y="1132"/>
                    <a:pt x="441" y="1239"/>
                    <a:pt x="405" y="1334"/>
                  </a:cubicBezTo>
                  <a:cubicBezTo>
                    <a:pt x="381" y="1382"/>
                    <a:pt x="369" y="1418"/>
                    <a:pt x="334" y="1465"/>
                  </a:cubicBezTo>
                  <a:cubicBezTo>
                    <a:pt x="310" y="1501"/>
                    <a:pt x="274" y="1537"/>
                    <a:pt x="250" y="1573"/>
                  </a:cubicBezTo>
                  <a:cubicBezTo>
                    <a:pt x="179" y="1644"/>
                    <a:pt x="119" y="1715"/>
                    <a:pt x="60" y="1787"/>
                  </a:cubicBezTo>
                  <a:cubicBezTo>
                    <a:pt x="48" y="1811"/>
                    <a:pt x="36" y="1835"/>
                    <a:pt x="24" y="1870"/>
                  </a:cubicBezTo>
                  <a:cubicBezTo>
                    <a:pt x="12" y="1894"/>
                    <a:pt x="12" y="1906"/>
                    <a:pt x="12" y="1930"/>
                  </a:cubicBezTo>
                  <a:cubicBezTo>
                    <a:pt x="0" y="1954"/>
                    <a:pt x="0" y="1977"/>
                    <a:pt x="12" y="2001"/>
                  </a:cubicBezTo>
                  <a:cubicBezTo>
                    <a:pt x="12" y="2025"/>
                    <a:pt x="24" y="2061"/>
                    <a:pt x="36" y="2096"/>
                  </a:cubicBezTo>
                  <a:cubicBezTo>
                    <a:pt x="72" y="2132"/>
                    <a:pt x="95" y="2180"/>
                    <a:pt x="131" y="2216"/>
                  </a:cubicBezTo>
                  <a:cubicBezTo>
                    <a:pt x="203" y="2299"/>
                    <a:pt x="274" y="2358"/>
                    <a:pt x="357" y="2430"/>
                  </a:cubicBezTo>
                  <a:cubicBezTo>
                    <a:pt x="441" y="2489"/>
                    <a:pt x="524" y="2549"/>
                    <a:pt x="607" y="2608"/>
                  </a:cubicBezTo>
                  <a:lnTo>
                    <a:pt x="715" y="2680"/>
                  </a:lnTo>
                  <a:lnTo>
                    <a:pt x="750" y="2704"/>
                  </a:lnTo>
                  <a:lnTo>
                    <a:pt x="845" y="2787"/>
                  </a:lnTo>
                  <a:cubicBezTo>
                    <a:pt x="976" y="2882"/>
                    <a:pt x="1096" y="2966"/>
                    <a:pt x="1226" y="3061"/>
                  </a:cubicBezTo>
                  <a:cubicBezTo>
                    <a:pt x="1488" y="3228"/>
                    <a:pt x="1750" y="3394"/>
                    <a:pt x="2024" y="3549"/>
                  </a:cubicBezTo>
                  <a:lnTo>
                    <a:pt x="2060" y="3549"/>
                  </a:lnTo>
                  <a:cubicBezTo>
                    <a:pt x="2060" y="3537"/>
                    <a:pt x="2072" y="3537"/>
                    <a:pt x="2072" y="3537"/>
                  </a:cubicBezTo>
                  <a:lnTo>
                    <a:pt x="2096" y="3537"/>
                  </a:lnTo>
                  <a:lnTo>
                    <a:pt x="2143" y="3549"/>
                  </a:lnTo>
                  <a:cubicBezTo>
                    <a:pt x="2203" y="3525"/>
                    <a:pt x="2250" y="3490"/>
                    <a:pt x="2310" y="3454"/>
                  </a:cubicBezTo>
                  <a:cubicBezTo>
                    <a:pt x="2393" y="3406"/>
                    <a:pt x="2477" y="3335"/>
                    <a:pt x="2560" y="3263"/>
                  </a:cubicBezTo>
                  <a:cubicBezTo>
                    <a:pt x="2643" y="3192"/>
                    <a:pt x="2715" y="3120"/>
                    <a:pt x="2786" y="3037"/>
                  </a:cubicBezTo>
                  <a:cubicBezTo>
                    <a:pt x="3048" y="2739"/>
                    <a:pt x="3274" y="2418"/>
                    <a:pt x="3465" y="2085"/>
                  </a:cubicBezTo>
                  <a:cubicBezTo>
                    <a:pt x="3465" y="2073"/>
                    <a:pt x="3453" y="2073"/>
                    <a:pt x="3453" y="2073"/>
                  </a:cubicBezTo>
                  <a:cubicBezTo>
                    <a:pt x="3215" y="1966"/>
                    <a:pt x="2977" y="1835"/>
                    <a:pt x="2762" y="1692"/>
                  </a:cubicBezTo>
                  <a:cubicBezTo>
                    <a:pt x="2548" y="1537"/>
                    <a:pt x="2358" y="1358"/>
                    <a:pt x="2167" y="1180"/>
                  </a:cubicBezTo>
                  <a:lnTo>
                    <a:pt x="2179" y="1168"/>
                  </a:lnTo>
                  <a:cubicBezTo>
                    <a:pt x="2215" y="1108"/>
                    <a:pt x="2250" y="1049"/>
                    <a:pt x="2274" y="977"/>
                  </a:cubicBezTo>
                  <a:cubicBezTo>
                    <a:pt x="2310" y="906"/>
                    <a:pt x="2322" y="834"/>
                    <a:pt x="2334" y="751"/>
                  </a:cubicBezTo>
                  <a:cubicBezTo>
                    <a:pt x="2334" y="680"/>
                    <a:pt x="2322" y="608"/>
                    <a:pt x="2298" y="537"/>
                  </a:cubicBezTo>
                  <a:cubicBezTo>
                    <a:pt x="2227" y="370"/>
                    <a:pt x="2096" y="215"/>
                    <a:pt x="1941" y="120"/>
                  </a:cubicBezTo>
                  <a:cubicBezTo>
                    <a:pt x="1869" y="61"/>
                    <a:pt x="1774" y="25"/>
                    <a:pt x="1691" y="13"/>
                  </a:cubicBezTo>
                  <a:cubicBezTo>
                    <a:pt x="1643" y="1"/>
                    <a:pt x="1607" y="1"/>
                    <a:pt x="15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59"/>
            <p:cNvSpPr/>
            <p:nvPr/>
          </p:nvSpPr>
          <p:spPr>
            <a:xfrm>
              <a:off x="1107716" y="4445924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59"/>
            <p:cNvSpPr/>
            <p:nvPr/>
          </p:nvSpPr>
          <p:spPr>
            <a:xfrm>
              <a:off x="1106546" y="4445924"/>
              <a:ext cx="1268" cy="98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" y="1"/>
                  </a:moveTo>
                  <a:lnTo>
                    <a:pt x="1" y="1"/>
                  </a:lnTo>
                  <a:lnTo>
                    <a:pt x="13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59"/>
            <p:cNvSpPr/>
            <p:nvPr/>
          </p:nvSpPr>
          <p:spPr>
            <a:xfrm>
              <a:off x="1101963" y="4466887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59"/>
            <p:cNvSpPr/>
            <p:nvPr/>
          </p:nvSpPr>
          <p:spPr>
            <a:xfrm>
              <a:off x="1101963" y="4466887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59"/>
            <p:cNvSpPr/>
            <p:nvPr/>
          </p:nvSpPr>
          <p:spPr>
            <a:xfrm>
              <a:off x="1041608" y="4343837"/>
              <a:ext cx="271746" cy="283350"/>
            </a:xfrm>
            <a:custGeom>
              <a:avLst/>
              <a:gdLst/>
              <a:ahLst/>
              <a:cxnLst/>
              <a:rect l="l" t="t" r="r" b="b"/>
              <a:pathLst>
                <a:path w="2787" h="2906" extrusionOk="0">
                  <a:moveTo>
                    <a:pt x="500" y="0"/>
                  </a:moveTo>
                  <a:lnTo>
                    <a:pt x="488" y="24"/>
                  </a:lnTo>
                  <a:cubicBezTo>
                    <a:pt x="357" y="36"/>
                    <a:pt x="226" y="84"/>
                    <a:pt x="131" y="167"/>
                  </a:cubicBezTo>
                  <a:cubicBezTo>
                    <a:pt x="36" y="286"/>
                    <a:pt x="0" y="429"/>
                    <a:pt x="24" y="572"/>
                  </a:cubicBezTo>
                  <a:cubicBezTo>
                    <a:pt x="48" y="774"/>
                    <a:pt x="119" y="965"/>
                    <a:pt x="226" y="1143"/>
                  </a:cubicBezTo>
                  <a:cubicBezTo>
                    <a:pt x="345" y="1346"/>
                    <a:pt x="488" y="1524"/>
                    <a:pt x="655" y="1691"/>
                  </a:cubicBezTo>
                  <a:cubicBezTo>
                    <a:pt x="810" y="1869"/>
                    <a:pt x="988" y="2036"/>
                    <a:pt x="1179" y="2191"/>
                  </a:cubicBezTo>
                  <a:cubicBezTo>
                    <a:pt x="1357" y="2334"/>
                    <a:pt x="1548" y="2477"/>
                    <a:pt x="1750" y="2596"/>
                  </a:cubicBezTo>
                  <a:cubicBezTo>
                    <a:pt x="1845" y="2655"/>
                    <a:pt x="1929" y="2703"/>
                    <a:pt x="2012" y="2751"/>
                  </a:cubicBezTo>
                  <a:cubicBezTo>
                    <a:pt x="2096" y="2798"/>
                    <a:pt x="2203" y="2846"/>
                    <a:pt x="2310" y="2881"/>
                  </a:cubicBezTo>
                  <a:cubicBezTo>
                    <a:pt x="2346" y="2893"/>
                    <a:pt x="2393" y="2893"/>
                    <a:pt x="2441" y="2905"/>
                  </a:cubicBezTo>
                  <a:lnTo>
                    <a:pt x="2536" y="2905"/>
                  </a:lnTo>
                  <a:cubicBezTo>
                    <a:pt x="2584" y="2905"/>
                    <a:pt x="2619" y="2893"/>
                    <a:pt x="2667" y="2881"/>
                  </a:cubicBezTo>
                  <a:cubicBezTo>
                    <a:pt x="2703" y="2870"/>
                    <a:pt x="2727" y="2858"/>
                    <a:pt x="2750" y="2846"/>
                  </a:cubicBezTo>
                  <a:lnTo>
                    <a:pt x="2786" y="2834"/>
                  </a:lnTo>
                  <a:cubicBezTo>
                    <a:pt x="2643" y="2774"/>
                    <a:pt x="2500" y="2715"/>
                    <a:pt x="2369" y="2631"/>
                  </a:cubicBezTo>
                  <a:cubicBezTo>
                    <a:pt x="2155" y="2524"/>
                    <a:pt x="1953" y="2393"/>
                    <a:pt x="1762" y="2250"/>
                  </a:cubicBezTo>
                  <a:cubicBezTo>
                    <a:pt x="1572" y="2108"/>
                    <a:pt x="1381" y="1953"/>
                    <a:pt x="1203" y="1786"/>
                  </a:cubicBezTo>
                  <a:cubicBezTo>
                    <a:pt x="1024" y="1631"/>
                    <a:pt x="869" y="1465"/>
                    <a:pt x="714" y="1286"/>
                  </a:cubicBezTo>
                  <a:cubicBezTo>
                    <a:pt x="714" y="1286"/>
                    <a:pt x="702" y="1286"/>
                    <a:pt x="702" y="1274"/>
                  </a:cubicBezTo>
                  <a:cubicBezTo>
                    <a:pt x="691" y="1262"/>
                    <a:pt x="691" y="1250"/>
                    <a:pt x="702" y="1238"/>
                  </a:cubicBezTo>
                  <a:cubicBezTo>
                    <a:pt x="738" y="1215"/>
                    <a:pt x="774" y="1191"/>
                    <a:pt x="798" y="1167"/>
                  </a:cubicBezTo>
                  <a:cubicBezTo>
                    <a:pt x="869" y="1107"/>
                    <a:pt x="929" y="1036"/>
                    <a:pt x="976" y="965"/>
                  </a:cubicBezTo>
                  <a:cubicBezTo>
                    <a:pt x="1036" y="869"/>
                    <a:pt x="1095" y="774"/>
                    <a:pt x="1131" y="679"/>
                  </a:cubicBezTo>
                  <a:cubicBezTo>
                    <a:pt x="1143" y="631"/>
                    <a:pt x="1155" y="595"/>
                    <a:pt x="1167" y="548"/>
                  </a:cubicBezTo>
                  <a:cubicBezTo>
                    <a:pt x="1179" y="500"/>
                    <a:pt x="1179" y="453"/>
                    <a:pt x="1191" y="393"/>
                  </a:cubicBezTo>
                  <a:lnTo>
                    <a:pt x="1191" y="310"/>
                  </a:lnTo>
                  <a:cubicBezTo>
                    <a:pt x="1179" y="274"/>
                    <a:pt x="1179" y="238"/>
                    <a:pt x="1179" y="203"/>
                  </a:cubicBezTo>
                  <a:cubicBezTo>
                    <a:pt x="1167" y="179"/>
                    <a:pt x="1167" y="155"/>
                    <a:pt x="1155" y="131"/>
                  </a:cubicBezTo>
                  <a:lnTo>
                    <a:pt x="1155" y="119"/>
                  </a:lnTo>
                  <a:cubicBezTo>
                    <a:pt x="1083" y="95"/>
                    <a:pt x="1012" y="72"/>
                    <a:pt x="941" y="60"/>
                  </a:cubicBezTo>
                  <a:cubicBezTo>
                    <a:pt x="869" y="36"/>
                    <a:pt x="798" y="24"/>
                    <a:pt x="726" y="12"/>
                  </a:cubicBezTo>
                  <a:cubicBezTo>
                    <a:pt x="655" y="0"/>
                    <a:pt x="572" y="0"/>
                    <a:pt x="5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59"/>
            <p:cNvSpPr/>
            <p:nvPr/>
          </p:nvSpPr>
          <p:spPr>
            <a:xfrm>
              <a:off x="1180845" y="4358073"/>
              <a:ext cx="25644" cy="56650"/>
            </a:xfrm>
            <a:custGeom>
              <a:avLst/>
              <a:gdLst/>
              <a:ahLst/>
              <a:cxnLst/>
              <a:rect l="l" t="t" r="r" b="b"/>
              <a:pathLst>
                <a:path w="263" h="581" extrusionOk="0">
                  <a:moveTo>
                    <a:pt x="103" y="0"/>
                  </a:moveTo>
                  <a:cubicBezTo>
                    <a:pt x="99" y="0"/>
                    <a:pt x="96" y="3"/>
                    <a:pt x="96" y="9"/>
                  </a:cubicBezTo>
                  <a:cubicBezTo>
                    <a:pt x="72" y="9"/>
                    <a:pt x="60" y="9"/>
                    <a:pt x="48" y="21"/>
                  </a:cubicBezTo>
                  <a:cubicBezTo>
                    <a:pt x="25" y="33"/>
                    <a:pt x="13" y="45"/>
                    <a:pt x="1" y="80"/>
                  </a:cubicBezTo>
                  <a:cubicBezTo>
                    <a:pt x="1" y="104"/>
                    <a:pt x="1" y="128"/>
                    <a:pt x="13" y="152"/>
                  </a:cubicBezTo>
                  <a:cubicBezTo>
                    <a:pt x="36" y="223"/>
                    <a:pt x="60" y="295"/>
                    <a:pt x="72" y="366"/>
                  </a:cubicBezTo>
                  <a:cubicBezTo>
                    <a:pt x="72" y="402"/>
                    <a:pt x="72" y="449"/>
                    <a:pt x="72" y="485"/>
                  </a:cubicBezTo>
                  <a:cubicBezTo>
                    <a:pt x="72" y="533"/>
                    <a:pt x="108" y="580"/>
                    <a:pt x="167" y="580"/>
                  </a:cubicBezTo>
                  <a:cubicBezTo>
                    <a:pt x="215" y="580"/>
                    <a:pt x="263" y="533"/>
                    <a:pt x="263" y="485"/>
                  </a:cubicBezTo>
                  <a:cubicBezTo>
                    <a:pt x="263" y="414"/>
                    <a:pt x="263" y="342"/>
                    <a:pt x="251" y="271"/>
                  </a:cubicBezTo>
                  <a:cubicBezTo>
                    <a:pt x="227" y="199"/>
                    <a:pt x="203" y="128"/>
                    <a:pt x="179" y="57"/>
                  </a:cubicBezTo>
                  <a:cubicBezTo>
                    <a:pt x="167" y="33"/>
                    <a:pt x="144" y="21"/>
                    <a:pt x="120" y="21"/>
                  </a:cubicBezTo>
                  <a:lnTo>
                    <a:pt x="120" y="9"/>
                  </a:lnTo>
                  <a:cubicBezTo>
                    <a:pt x="114" y="3"/>
                    <a:pt x="108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59"/>
            <p:cNvSpPr/>
            <p:nvPr/>
          </p:nvSpPr>
          <p:spPr>
            <a:xfrm>
              <a:off x="1158809" y="4350760"/>
              <a:ext cx="25644" cy="65718"/>
            </a:xfrm>
            <a:custGeom>
              <a:avLst/>
              <a:gdLst/>
              <a:ahLst/>
              <a:cxnLst/>
              <a:rect l="l" t="t" r="r" b="b"/>
              <a:pathLst>
                <a:path w="263" h="674" extrusionOk="0">
                  <a:moveTo>
                    <a:pt x="84" y="1"/>
                  </a:moveTo>
                  <a:cubicBezTo>
                    <a:pt x="36" y="13"/>
                    <a:pt x="1" y="72"/>
                    <a:pt x="12" y="120"/>
                  </a:cubicBezTo>
                  <a:cubicBezTo>
                    <a:pt x="24" y="167"/>
                    <a:pt x="36" y="215"/>
                    <a:pt x="48" y="263"/>
                  </a:cubicBezTo>
                  <a:cubicBezTo>
                    <a:pt x="60" y="370"/>
                    <a:pt x="60" y="477"/>
                    <a:pt x="48" y="572"/>
                  </a:cubicBezTo>
                  <a:cubicBezTo>
                    <a:pt x="48" y="608"/>
                    <a:pt x="60" y="632"/>
                    <a:pt x="72" y="644"/>
                  </a:cubicBezTo>
                  <a:cubicBezTo>
                    <a:pt x="92" y="664"/>
                    <a:pt x="118" y="673"/>
                    <a:pt x="144" y="673"/>
                  </a:cubicBezTo>
                  <a:cubicBezTo>
                    <a:pt x="192" y="673"/>
                    <a:pt x="239" y="639"/>
                    <a:pt x="239" y="584"/>
                  </a:cubicBezTo>
                  <a:cubicBezTo>
                    <a:pt x="262" y="405"/>
                    <a:pt x="251" y="239"/>
                    <a:pt x="203" y="72"/>
                  </a:cubicBezTo>
                  <a:cubicBezTo>
                    <a:pt x="191" y="24"/>
                    <a:pt x="155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59"/>
            <p:cNvSpPr/>
            <p:nvPr/>
          </p:nvSpPr>
          <p:spPr>
            <a:xfrm>
              <a:off x="1236618" y="4457234"/>
              <a:ext cx="118274" cy="97798"/>
            </a:xfrm>
            <a:custGeom>
              <a:avLst/>
              <a:gdLst/>
              <a:ahLst/>
              <a:cxnLst/>
              <a:rect l="l" t="t" r="r" b="b"/>
              <a:pathLst>
                <a:path w="1213" h="1003" extrusionOk="0">
                  <a:moveTo>
                    <a:pt x="633" y="1"/>
                  </a:moveTo>
                  <a:cubicBezTo>
                    <a:pt x="554" y="1"/>
                    <a:pt x="473" y="20"/>
                    <a:pt x="393" y="64"/>
                  </a:cubicBezTo>
                  <a:cubicBezTo>
                    <a:pt x="0" y="278"/>
                    <a:pt x="60" y="861"/>
                    <a:pt x="488" y="980"/>
                  </a:cubicBezTo>
                  <a:cubicBezTo>
                    <a:pt x="539" y="996"/>
                    <a:pt x="589" y="1003"/>
                    <a:pt x="639" y="1003"/>
                  </a:cubicBezTo>
                  <a:cubicBezTo>
                    <a:pt x="856" y="1003"/>
                    <a:pt x="1049" y="861"/>
                    <a:pt x="1108" y="647"/>
                  </a:cubicBezTo>
                  <a:cubicBezTo>
                    <a:pt x="1212" y="305"/>
                    <a:pt x="945" y="1"/>
                    <a:pt x="6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59"/>
            <p:cNvSpPr/>
            <p:nvPr/>
          </p:nvSpPr>
          <p:spPr>
            <a:xfrm>
              <a:off x="2931545" y="3836523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A812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59"/>
            <p:cNvSpPr/>
            <p:nvPr/>
          </p:nvSpPr>
          <p:spPr>
            <a:xfrm>
              <a:off x="2647124" y="3793524"/>
              <a:ext cx="282179" cy="306556"/>
            </a:xfrm>
            <a:custGeom>
              <a:avLst/>
              <a:gdLst/>
              <a:ahLst/>
              <a:cxnLst/>
              <a:rect l="l" t="t" r="r" b="b"/>
              <a:pathLst>
                <a:path w="2894" h="3144" extrusionOk="0">
                  <a:moveTo>
                    <a:pt x="893" y="1"/>
                  </a:moveTo>
                  <a:cubicBezTo>
                    <a:pt x="893" y="13"/>
                    <a:pt x="893" y="24"/>
                    <a:pt x="893" y="24"/>
                  </a:cubicBezTo>
                  <a:cubicBezTo>
                    <a:pt x="929" y="286"/>
                    <a:pt x="941" y="548"/>
                    <a:pt x="917" y="810"/>
                  </a:cubicBezTo>
                  <a:cubicBezTo>
                    <a:pt x="893" y="1072"/>
                    <a:pt x="858" y="1334"/>
                    <a:pt x="786" y="1584"/>
                  </a:cubicBezTo>
                  <a:lnTo>
                    <a:pt x="774" y="1584"/>
                  </a:lnTo>
                  <a:cubicBezTo>
                    <a:pt x="703" y="1584"/>
                    <a:pt x="631" y="1584"/>
                    <a:pt x="560" y="1596"/>
                  </a:cubicBezTo>
                  <a:cubicBezTo>
                    <a:pt x="489" y="1608"/>
                    <a:pt x="405" y="1632"/>
                    <a:pt x="346" y="1667"/>
                  </a:cubicBezTo>
                  <a:cubicBezTo>
                    <a:pt x="274" y="1703"/>
                    <a:pt x="215" y="1751"/>
                    <a:pt x="179" y="1810"/>
                  </a:cubicBezTo>
                  <a:cubicBezTo>
                    <a:pt x="60" y="1965"/>
                    <a:pt x="12" y="2144"/>
                    <a:pt x="0" y="2334"/>
                  </a:cubicBezTo>
                  <a:cubicBezTo>
                    <a:pt x="0" y="2429"/>
                    <a:pt x="0" y="2525"/>
                    <a:pt x="36" y="2608"/>
                  </a:cubicBezTo>
                  <a:lnTo>
                    <a:pt x="36" y="2584"/>
                  </a:lnTo>
                  <a:cubicBezTo>
                    <a:pt x="60" y="2620"/>
                    <a:pt x="72" y="2656"/>
                    <a:pt x="96" y="2691"/>
                  </a:cubicBezTo>
                  <a:cubicBezTo>
                    <a:pt x="119" y="2715"/>
                    <a:pt x="143" y="2751"/>
                    <a:pt x="167" y="2763"/>
                  </a:cubicBezTo>
                  <a:cubicBezTo>
                    <a:pt x="227" y="2810"/>
                    <a:pt x="298" y="2846"/>
                    <a:pt x="369" y="2858"/>
                  </a:cubicBezTo>
                  <a:cubicBezTo>
                    <a:pt x="405" y="2864"/>
                    <a:pt x="444" y="2867"/>
                    <a:pt x="483" y="2867"/>
                  </a:cubicBezTo>
                  <a:cubicBezTo>
                    <a:pt x="521" y="2867"/>
                    <a:pt x="560" y="2864"/>
                    <a:pt x="596" y="2858"/>
                  </a:cubicBezTo>
                  <a:cubicBezTo>
                    <a:pt x="822" y="2822"/>
                    <a:pt x="1036" y="2763"/>
                    <a:pt x="1251" y="2691"/>
                  </a:cubicBezTo>
                  <a:lnTo>
                    <a:pt x="1322" y="2656"/>
                  </a:lnTo>
                  <a:cubicBezTo>
                    <a:pt x="1322" y="2751"/>
                    <a:pt x="1334" y="2834"/>
                    <a:pt x="1346" y="2930"/>
                  </a:cubicBezTo>
                  <a:cubicBezTo>
                    <a:pt x="1358" y="3001"/>
                    <a:pt x="1370" y="3061"/>
                    <a:pt x="1381" y="3132"/>
                  </a:cubicBezTo>
                  <a:lnTo>
                    <a:pt x="1393" y="3132"/>
                  </a:lnTo>
                  <a:cubicBezTo>
                    <a:pt x="1393" y="3126"/>
                    <a:pt x="1396" y="3123"/>
                    <a:pt x="1401" y="3123"/>
                  </a:cubicBezTo>
                  <a:cubicBezTo>
                    <a:pt x="1405" y="3123"/>
                    <a:pt x="1411" y="3126"/>
                    <a:pt x="1417" y="3132"/>
                  </a:cubicBezTo>
                  <a:cubicBezTo>
                    <a:pt x="1417" y="3126"/>
                    <a:pt x="1420" y="3123"/>
                    <a:pt x="1425" y="3123"/>
                  </a:cubicBezTo>
                  <a:cubicBezTo>
                    <a:pt x="1429" y="3123"/>
                    <a:pt x="1435" y="3126"/>
                    <a:pt x="1441" y="3132"/>
                  </a:cubicBezTo>
                  <a:cubicBezTo>
                    <a:pt x="1441" y="3126"/>
                    <a:pt x="1444" y="3123"/>
                    <a:pt x="1448" y="3123"/>
                  </a:cubicBezTo>
                  <a:cubicBezTo>
                    <a:pt x="1453" y="3123"/>
                    <a:pt x="1459" y="3126"/>
                    <a:pt x="1465" y="3132"/>
                  </a:cubicBezTo>
                  <a:cubicBezTo>
                    <a:pt x="1465" y="3132"/>
                    <a:pt x="1477" y="3144"/>
                    <a:pt x="1477" y="3144"/>
                  </a:cubicBezTo>
                  <a:lnTo>
                    <a:pt x="1548" y="3108"/>
                  </a:lnTo>
                  <a:cubicBezTo>
                    <a:pt x="1596" y="3084"/>
                    <a:pt x="1643" y="3061"/>
                    <a:pt x="1691" y="3049"/>
                  </a:cubicBezTo>
                  <a:cubicBezTo>
                    <a:pt x="1739" y="3025"/>
                    <a:pt x="1786" y="3013"/>
                    <a:pt x="1834" y="3013"/>
                  </a:cubicBezTo>
                  <a:cubicBezTo>
                    <a:pt x="1868" y="3004"/>
                    <a:pt x="1907" y="2996"/>
                    <a:pt x="1944" y="2996"/>
                  </a:cubicBezTo>
                  <a:cubicBezTo>
                    <a:pt x="1960" y="2996"/>
                    <a:pt x="1975" y="2998"/>
                    <a:pt x="1989" y="3001"/>
                  </a:cubicBezTo>
                  <a:cubicBezTo>
                    <a:pt x="2036" y="3001"/>
                    <a:pt x="2084" y="3013"/>
                    <a:pt x="2132" y="3013"/>
                  </a:cubicBezTo>
                  <a:cubicBezTo>
                    <a:pt x="2227" y="3037"/>
                    <a:pt x="2322" y="3049"/>
                    <a:pt x="2417" y="3061"/>
                  </a:cubicBezTo>
                  <a:cubicBezTo>
                    <a:pt x="2429" y="3066"/>
                    <a:pt x="2444" y="3069"/>
                    <a:pt x="2459" y="3069"/>
                  </a:cubicBezTo>
                  <a:cubicBezTo>
                    <a:pt x="2474" y="3069"/>
                    <a:pt x="2489" y="3066"/>
                    <a:pt x="2501" y="3061"/>
                  </a:cubicBezTo>
                  <a:cubicBezTo>
                    <a:pt x="2524" y="3061"/>
                    <a:pt x="2548" y="3049"/>
                    <a:pt x="2572" y="3037"/>
                  </a:cubicBezTo>
                  <a:cubicBezTo>
                    <a:pt x="2584" y="3025"/>
                    <a:pt x="2608" y="3013"/>
                    <a:pt x="2620" y="3001"/>
                  </a:cubicBezTo>
                  <a:cubicBezTo>
                    <a:pt x="2644" y="2977"/>
                    <a:pt x="2667" y="2953"/>
                    <a:pt x="2679" y="2930"/>
                  </a:cubicBezTo>
                  <a:cubicBezTo>
                    <a:pt x="2703" y="2882"/>
                    <a:pt x="2727" y="2834"/>
                    <a:pt x="2739" y="2775"/>
                  </a:cubicBezTo>
                  <a:cubicBezTo>
                    <a:pt x="2775" y="2680"/>
                    <a:pt x="2786" y="2584"/>
                    <a:pt x="2798" y="2477"/>
                  </a:cubicBezTo>
                  <a:cubicBezTo>
                    <a:pt x="2810" y="2382"/>
                    <a:pt x="2822" y="2275"/>
                    <a:pt x="2822" y="2168"/>
                  </a:cubicBezTo>
                  <a:lnTo>
                    <a:pt x="2834" y="2048"/>
                  </a:lnTo>
                  <a:lnTo>
                    <a:pt x="2834" y="2001"/>
                  </a:lnTo>
                  <a:cubicBezTo>
                    <a:pt x="2834" y="1953"/>
                    <a:pt x="2846" y="1918"/>
                    <a:pt x="2846" y="1870"/>
                  </a:cubicBezTo>
                  <a:cubicBezTo>
                    <a:pt x="2870" y="1715"/>
                    <a:pt x="2882" y="1560"/>
                    <a:pt x="2882" y="1406"/>
                  </a:cubicBezTo>
                  <a:cubicBezTo>
                    <a:pt x="2894" y="1096"/>
                    <a:pt x="2894" y="786"/>
                    <a:pt x="2894" y="477"/>
                  </a:cubicBezTo>
                  <a:lnTo>
                    <a:pt x="2894" y="465"/>
                  </a:lnTo>
                  <a:cubicBezTo>
                    <a:pt x="2894" y="465"/>
                    <a:pt x="2882" y="453"/>
                    <a:pt x="2882" y="453"/>
                  </a:cubicBezTo>
                  <a:cubicBezTo>
                    <a:pt x="2882" y="453"/>
                    <a:pt x="2870" y="441"/>
                    <a:pt x="2870" y="441"/>
                  </a:cubicBezTo>
                  <a:cubicBezTo>
                    <a:pt x="2858" y="429"/>
                    <a:pt x="2858" y="429"/>
                    <a:pt x="2858" y="429"/>
                  </a:cubicBezTo>
                  <a:lnTo>
                    <a:pt x="2834" y="370"/>
                  </a:lnTo>
                  <a:cubicBezTo>
                    <a:pt x="2786" y="334"/>
                    <a:pt x="2727" y="310"/>
                    <a:pt x="2679" y="286"/>
                  </a:cubicBezTo>
                  <a:cubicBezTo>
                    <a:pt x="2584" y="239"/>
                    <a:pt x="2477" y="203"/>
                    <a:pt x="2382" y="167"/>
                  </a:cubicBezTo>
                  <a:cubicBezTo>
                    <a:pt x="2274" y="132"/>
                    <a:pt x="2167" y="108"/>
                    <a:pt x="2060" y="84"/>
                  </a:cubicBezTo>
                  <a:cubicBezTo>
                    <a:pt x="1679" y="24"/>
                    <a:pt x="1286" y="1"/>
                    <a:pt x="8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59"/>
            <p:cNvSpPr/>
            <p:nvPr/>
          </p:nvSpPr>
          <p:spPr>
            <a:xfrm>
              <a:off x="2881623" y="4094227"/>
              <a:ext cx="1268" cy="98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59"/>
            <p:cNvSpPr/>
            <p:nvPr/>
          </p:nvSpPr>
          <p:spPr>
            <a:xfrm>
              <a:off x="2882793" y="4094227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59"/>
            <p:cNvSpPr/>
            <p:nvPr/>
          </p:nvSpPr>
          <p:spPr>
            <a:xfrm>
              <a:off x="2902489" y="4087206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59"/>
            <p:cNvSpPr/>
            <p:nvPr/>
          </p:nvSpPr>
          <p:spPr>
            <a:xfrm>
              <a:off x="2902489" y="4087206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59"/>
            <p:cNvSpPr/>
            <p:nvPr/>
          </p:nvSpPr>
          <p:spPr>
            <a:xfrm>
              <a:off x="2931545" y="3836523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A812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59"/>
            <p:cNvSpPr/>
            <p:nvPr/>
          </p:nvSpPr>
          <p:spPr>
            <a:xfrm>
              <a:off x="2780608" y="3828333"/>
              <a:ext cx="174241" cy="356478"/>
            </a:xfrm>
            <a:custGeom>
              <a:avLst/>
              <a:gdLst/>
              <a:ahLst/>
              <a:cxnLst/>
              <a:rect l="l" t="t" r="r" b="b"/>
              <a:pathLst>
                <a:path w="1787" h="3656" extrusionOk="0">
                  <a:moveTo>
                    <a:pt x="1453" y="1"/>
                  </a:moveTo>
                  <a:lnTo>
                    <a:pt x="1453" y="1"/>
                  </a:lnTo>
                  <a:cubicBezTo>
                    <a:pt x="1477" y="156"/>
                    <a:pt x="1501" y="298"/>
                    <a:pt x="1501" y="453"/>
                  </a:cubicBezTo>
                  <a:cubicBezTo>
                    <a:pt x="1513" y="691"/>
                    <a:pt x="1513" y="929"/>
                    <a:pt x="1489" y="1180"/>
                  </a:cubicBezTo>
                  <a:cubicBezTo>
                    <a:pt x="1465" y="1418"/>
                    <a:pt x="1429" y="1656"/>
                    <a:pt x="1382" y="1894"/>
                  </a:cubicBezTo>
                  <a:cubicBezTo>
                    <a:pt x="1334" y="2132"/>
                    <a:pt x="1275" y="2346"/>
                    <a:pt x="1203" y="2573"/>
                  </a:cubicBezTo>
                  <a:cubicBezTo>
                    <a:pt x="1215" y="2573"/>
                    <a:pt x="1215" y="2584"/>
                    <a:pt x="1203" y="2584"/>
                  </a:cubicBezTo>
                  <a:cubicBezTo>
                    <a:pt x="1203" y="2593"/>
                    <a:pt x="1197" y="2601"/>
                    <a:pt x="1189" y="2601"/>
                  </a:cubicBezTo>
                  <a:cubicBezTo>
                    <a:pt x="1186" y="2601"/>
                    <a:pt x="1183" y="2600"/>
                    <a:pt x="1179" y="2596"/>
                  </a:cubicBezTo>
                  <a:cubicBezTo>
                    <a:pt x="1144" y="2584"/>
                    <a:pt x="1096" y="2573"/>
                    <a:pt x="1060" y="2561"/>
                  </a:cubicBezTo>
                  <a:cubicBezTo>
                    <a:pt x="977" y="2525"/>
                    <a:pt x="882" y="2513"/>
                    <a:pt x="786" y="2513"/>
                  </a:cubicBezTo>
                  <a:cubicBezTo>
                    <a:pt x="758" y="2510"/>
                    <a:pt x="729" y="2508"/>
                    <a:pt x="700" y="2508"/>
                  </a:cubicBezTo>
                  <a:cubicBezTo>
                    <a:pt x="623" y="2508"/>
                    <a:pt x="547" y="2519"/>
                    <a:pt x="477" y="2537"/>
                  </a:cubicBezTo>
                  <a:lnTo>
                    <a:pt x="346" y="2573"/>
                  </a:lnTo>
                  <a:cubicBezTo>
                    <a:pt x="298" y="2584"/>
                    <a:pt x="251" y="2608"/>
                    <a:pt x="215" y="2620"/>
                  </a:cubicBezTo>
                  <a:cubicBezTo>
                    <a:pt x="179" y="2644"/>
                    <a:pt x="155" y="2656"/>
                    <a:pt x="132" y="2668"/>
                  </a:cubicBezTo>
                  <a:cubicBezTo>
                    <a:pt x="108" y="2692"/>
                    <a:pt x="72" y="2715"/>
                    <a:pt x="48" y="2739"/>
                  </a:cubicBezTo>
                  <a:cubicBezTo>
                    <a:pt x="36" y="2751"/>
                    <a:pt x="12" y="2775"/>
                    <a:pt x="1" y="2799"/>
                  </a:cubicBezTo>
                  <a:cubicBezTo>
                    <a:pt x="12" y="2870"/>
                    <a:pt x="36" y="2942"/>
                    <a:pt x="48" y="3001"/>
                  </a:cubicBezTo>
                  <a:cubicBezTo>
                    <a:pt x="72" y="3073"/>
                    <a:pt x="96" y="3144"/>
                    <a:pt x="132" y="3215"/>
                  </a:cubicBezTo>
                  <a:cubicBezTo>
                    <a:pt x="155" y="3287"/>
                    <a:pt x="191" y="3346"/>
                    <a:pt x="227" y="3418"/>
                  </a:cubicBezTo>
                  <a:lnTo>
                    <a:pt x="251" y="3418"/>
                  </a:lnTo>
                  <a:cubicBezTo>
                    <a:pt x="310" y="3537"/>
                    <a:pt x="417" y="3608"/>
                    <a:pt x="548" y="3644"/>
                  </a:cubicBezTo>
                  <a:cubicBezTo>
                    <a:pt x="580" y="3652"/>
                    <a:pt x="613" y="3656"/>
                    <a:pt x="644" y="3656"/>
                  </a:cubicBezTo>
                  <a:cubicBezTo>
                    <a:pt x="754" y="3656"/>
                    <a:pt x="858" y="3611"/>
                    <a:pt x="941" y="3537"/>
                  </a:cubicBezTo>
                  <a:cubicBezTo>
                    <a:pt x="1108" y="3406"/>
                    <a:pt x="1239" y="3251"/>
                    <a:pt x="1322" y="3061"/>
                  </a:cubicBezTo>
                  <a:cubicBezTo>
                    <a:pt x="1441" y="2858"/>
                    <a:pt x="1525" y="2644"/>
                    <a:pt x="1584" y="2418"/>
                  </a:cubicBezTo>
                  <a:cubicBezTo>
                    <a:pt x="1644" y="2192"/>
                    <a:pt x="1703" y="1953"/>
                    <a:pt x="1727" y="1703"/>
                  </a:cubicBezTo>
                  <a:cubicBezTo>
                    <a:pt x="1763" y="1477"/>
                    <a:pt x="1787" y="1251"/>
                    <a:pt x="1787" y="1013"/>
                  </a:cubicBezTo>
                  <a:lnTo>
                    <a:pt x="1787" y="715"/>
                  </a:lnTo>
                  <a:cubicBezTo>
                    <a:pt x="1787" y="608"/>
                    <a:pt x="1775" y="501"/>
                    <a:pt x="1739" y="394"/>
                  </a:cubicBezTo>
                  <a:cubicBezTo>
                    <a:pt x="1727" y="346"/>
                    <a:pt x="1715" y="310"/>
                    <a:pt x="1703" y="263"/>
                  </a:cubicBezTo>
                  <a:cubicBezTo>
                    <a:pt x="1691" y="251"/>
                    <a:pt x="1691" y="239"/>
                    <a:pt x="1679" y="227"/>
                  </a:cubicBezTo>
                  <a:cubicBezTo>
                    <a:pt x="1667" y="215"/>
                    <a:pt x="1656" y="191"/>
                    <a:pt x="1656" y="179"/>
                  </a:cubicBezTo>
                  <a:cubicBezTo>
                    <a:pt x="1632" y="156"/>
                    <a:pt x="1596" y="120"/>
                    <a:pt x="1560" y="72"/>
                  </a:cubicBezTo>
                  <a:lnTo>
                    <a:pt x="1489" y="25"/>
                  </a:lnTo>
                  <a:lnTo>
                    <a:pt x="14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59"/>
            <p:cNvSpPr/>
            <p:nvPr/>
          </p:nvSpPr>
          <p:spPr>
            <a:xfrm>
              <a:off x="2763154" y="4027924"/>
              <a:ext cx="51970" cy="45242"/>
            </a:xfrm>
            <a:custGeom>
              <a:avLst/>
              <a:gdLst/>
              <a:ahLst/>
              <a:cxnLst/>
              <a:rect l="l" t="t" r="r" b="b"/>
              <a:pathLst>
                <a:path w="533" h="464" extrusionOk="0">
                  <a:moveTo>
                    <a:pt x="385" y="1"/>
                  </a:moveTo>
                  <a:cubicBezTo>
                    <a:pt x="369" y="1"/>
                    <a:pt x="352" y="5"/>
                    <a:pt x="334" y="14"/>
                  </a:cubicBezTo>
                  <a:cubicBezTo>
                    <a:pt x="275" y="49"/>
                    <a:pt x="215" y="97"/>
                    <a:pt x="168" y="145"/>
                  </a:cubicBezTo>
                  <a:cubicBezTo>
                    <a:pt x="108" y="192"/>
                    <a:pt x="61" y="252"/>
                    <a:pt x="13" y="311"/>
                  </a:cubicBezTo>
                  <a:cubicBezTo>
                    <a:pt x="1" y="335"/>
                    <a:pt x="1" y="359"/>
                    <a:pt x="13" y="383"/>
                  </a:cubicBezTo>
                  <a:lnTo>
                    <a:pt x="13" y="395"/>
                  </a:lnTo>
                  <a:cubicBezTo>
                    <a:pt x="13" y="406"/>
                    <a:pt x="13" y="406"/>
                    <a:pt x="25" y="418"/>
                  </a:cubicBezTo>
                  <a:cubicBezTo>
                    <a:pt x="37" y="430"/>
                    <a:pt x="49" y="442"/>
                    <a:pt x="61" y="454"/>
                  </a:cubicBezTo>
                  <a:cubicBezTo>
                    <a:pt x="72" y="460"/>
                    <a:pt x="84" y="463"/>
                    <a:pt x="96" y="463"/>
                  </a:cubicBezTo>
                  <a:cubicBezTo>
                    <a:pt x="108" y="463"/>
                    <a:pt x="120" y="460"/>
                    <a:pt x="132" y="454"/>
                  </a:cubicBezTo>
                  <a:cubicBezTo>
                    <a:pt x="156" y="454"/>
                    <a:pt x="180" y="430"/>
                    <a:pt x="191" y="418"/>
                  </a:cubicBezTo>
                  <a:cubicBezTo>
                    <a:pt x="227" y="359"/>
                    <a:pt x="287" y="299"/>
                    <a:pt x="334" y="252"/>
                  </a:cubicBezTo>
                  <a:cubicBezTo>
                    <a:pt x="370" y="228"/>
                    <a:pt x="406" y="204"/>
                    <a:pt x="442" y="180"/>
                  </a:cubicBezTo>
                  <a:cubicBezTo>
                    <a:pt x="533" y="130"/>
                    <a:pt x="477" y="1"/>
                    <a:pt x="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59"/>
            <p:cNvSpPr/>
            <p:nvPr/>
          </p:nvSpPr>
          <p:spPr>
            <a:xfrm>
              <a:off x="2766665" y="4048887"/>
              <a:ext cx="59283" cy="45730"/>
            </a:xfrm>
            <a:custGeom>
              <a:avLst/>
              <a:gdLst/>
              <a:ahLst/>
              <a:cxnLst/>
              <a:rect l="l" t="t" r="r" b="b"/>
              <a:pathLst>
                <a:path w="608" h="469" extrusionOk="0">
                  <a:moveTo>
                    <a:pt x="525" y="1"/>
                  </a:moveTo>
                  <a:cubicBezTo>
                    <a:pt x="501" y="1"/>
                    <a:pt x="465" y="1"/>
                    <a:pt x="453" y="13"/>
                  </a:cubicBezTo>
                  <a:cubicBezTo>
                    <a:pt x="286" y="84"/>
                    <a:pt x="155" y="191"/>
                    <a:pt x="36" y="311"/>
                  </a:cubicBezTo>
                  <a:lnTo>
                    <a:pt x="36" y="299"/>
                  </a:lnTo>
                  <a:cubicBezTo>
                    <a:pt x="1" y="334"/>
                    <a:pt x="1" y="382"/>
                    <a:pt x="25" y="430"/>
                  </a:cubicBezTo>
                  <a:lnTo>
                    <a:pt x="36" y="442"/>
                  </a:lnTo>
                  <a:cubicBezTo>
                    <a:pt x="54" y="459"/>
                    <a:pt x="78" y="468"/>
                    <a:pt x="102" y="468"/>
                  </a:cubicBezTo>
                  <a:cubicBezTo>
                    <a:pt x="126" y="468"/>
                    <a:pt x="150" y="459"/>
                    <a:pt x="167" y="442"/>
                  </a:cubicBezTo>
                  <a:cubicBezTo>
                    <a:pt x="203" y="406"/>
                    <a:pt x="239" y="370"/>
                    <a:pt x="275" y="346"/>
                  </a:cubicBezTo>
                  <a:cubicBezTo>
                    <a:pt x="358" y="275"/>
                    <a:pt x="453" y="227"/>
                    <a:pt x="548" y="180"/>
                  </a:cubicBezTo>
                  <a:cubicBezTo>
                    <a:pt x="596" y="156"/>
                    <a:pt x="608" y="96"/>
                    <a:pt x="584" y="49"/>
                  </a:cubicBezTo>
                  <a:cubicBezTo>
                    <a:pt x="572" y="25"/>
                    <a:pt x="548" y="13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59"/>
            <p:cNvSpPr/>
            <p:nvPr/>
          </p:nvSpPr>
          <p:spPr>
            <a:xfrm>
              <a:off x="2772515" y="3849881"/>
              <a:ext cx="117396" cy="97993"/>
            </a:xfrm>
            <a:custGeom>
              <a:avLst/>
              <a:gdLst/>
              <a:ahLst/>
              <a:cxnLst/>
              <a:rect l="l" t="t" r="r" b="b"/>
              <a:pathLst>
                <a:path w="1204" h="1005" extrusionOk="0">
                  <a:moveTo>
                    <a:pt x="641" y="1"/>
                  </a:moveTo>
                  <a:cubicBezTo>
                    <a:pt x="599" y="1"/>
                    <a:pt x="555" y="6"/>
                    <a:pt x="512" y="18"/>
                  </a:cubicBezTo>
                  <a:cubicBezTo>
                    <a:pt x="84" y="125"/>
                    <a:pt x="0" y="708"/>
                    <a:pt x="381" y="935"/>
                  </a:cubicBezTo>
                  <a:cubicBezTo>
                    <a:pt x="463" y="983"/>
                    <a:pt x="548" y="1005"/>
                    <a:pt x="631" y="1005"/>
                  </a:cubicBezTo>
                  <a:cubicBezTo>
                    <a:pt x="935" y="1005"/>
                    <a:pt x="1204" y="712"/>
                    <a:pt x="1119" y="375"/>
                  </a:cubicBezTo>
                  <a:cubicBezTo>
                    <a:pt x="1060" y="146"/>
                    <a:pt x="859" y="1"/>
                    <a:pt x="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59"/>
            <p:cNvSpPr/>
            <p:nvPr/>
          </p:nvSpPr>
          <p:spPr>
            <a:xfrm>
              <a:off x="1042875" y="1529868"/>
              <a:ext cx="247175" cy="205833"/>
            </a:xfrm>
            <a:custGeom>
              <a:avLst/>
              <a:gdLst/>
              <a:ahLst/>
              <a:cxnLst/>
              <a:rect l="l" t="t" r="r" b="b"/>
              <a:pathLst>
                <a:path w="2535" h="2111" extrusionOk="0">
                  <a:moveTo>
                    <a:pt x="1144" y="1"/>
                  </a:moveTo>
                  <a:cubicBezTo>
                    <a:pt x="625" y="1"/>
                    <a:pt x="182" y="383"/>
                    <a:pt x="106" y="904"/>
                  </a:cubicBezTo>
                  <a:cubicBezTo>
                    <a:pt x="1" y="1588"/>
                    <a:pt x="547" y="2110"/>
                    <a:pt x="1142" y="2110"/>
                  </a:cubicBezTo>
                  <a:cubicBezTo>
                    <a:pt x="1356" y="2110"/>
                    <a:pt x="1575" y="2043"/>
                    <a:pt x="1773" y="1893"/>
                  </a:cubicBezTo>
                  <a:cubicBezTo>
                    <a:pt x="2535" y="1333"/>
                    <a:pt x="2225" y="142"/>
                    <a:pt x="1297" y="11"/>
                  </a:cubicBezTo>
                  <a:cubicBezTo>
                    <a:pt x="1245" y="4"/>
                    <a:pt x="1195" y="1"/>
                    <a:pt x="1144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59"/>
            <p:cNvSpPr/>
            <p:nvPr/>
          </p:nvSpPr>
          <p:spPr>
            <a:xfrm>
              <a:off x="1646528" y="1524017"/>
              <a:ext cx="246103" cy="206321"/>
            </a:xfrm>
            <a:custGeom>
              <a:avLst/>
              <a:gdLst/>
              <a:ahLst/>
              <a:cxnLst/>
              <a:rect l="l" t="t" r="r" b="b"/>
              <a:pathLst>
                <a:path w="2524" h="2116" extrusionOk="0">
                  <a:moveTo>
                    <a:pt x="1145" y="1"/>
                  </a:moveTo>
                  <a:cubicBezTo>
                    <a:pt x="625" y="1"/>
                    <a:pt x="182" y="384"/>
                    <a:pt x="106" y="905"/>
                  </a:cubicBezTo>
                  <a:cubicBezTo>
                    <a:pt x="1" y="1592"/>
                    <a:pt x="553" y="2116"/>
                    <a:pt x="1151" y="2116"/>
                  </a:cubicBezTo>
                  <a:cubicBezTo>
                    <a:pt x="1361" y="2116"/>
                    <a:pt x="1578" y="2051"/>
                    <a:pt x="1773" y="1905"/>
                  </a:cubicBezTo>
                  <a:cubicBezTo>
                    <a:pt x="2523" y="1333"/>
                    <a:pt x="2226" y="143"/>
                    <a:pt x="1297" y="12"/>
                  </a:cubicBezTo>
                  <a:cubicBezTo>
                    <a:pt x="1246" y="5"/>
                    <a:pt x="1195" y="1"/>
                    <a:pt x="1145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59"/>
            <p:cNvSpPr/>
            <p:nvPr/>
          </p:nvSpPr>
          <p:spPr>
            <a:xfrm>
              <a:off x="1173922" y="1346170"/>
              <a:ext cx="92922" cy="126952"/>
            </a:xfrm>
            <a:custGeom>
              <a:avLst/>
              <a:gdLst/>
              <a:ahLst/>
              <a:cxnLst/>
              <a:rect l="l" t="t" r="r" b="b"/>
              <a:pathLst>
                <a:path w="953" h="1302" extrusionOk="0">
                  <a:moveTo>
                    <a:pt x="507" y="1"/>
                  </a:moveTo>
                  <a:cubicBezTo>
                    <a:pt x="280" y="1"/>
                    <a:pt x="70" y="267"/>
                    <a:pt x="36" y="610"/>
                  </a:cubicBezTo>
                  <a:cubicBezTo>
                    <a:pt x="0" y="979"/>
                    <a:pt x="179" y="1276"/>
                    <a:pt x="417" y="1300"/>
                  </a:cubicBezTo>
                  <a:cubicBezTo>
                    <a:pt x="427" y="1301"/>
                    <a:pt x="437" y="1302"/>
                    <a:pt x="447" y="1302"/>
                  </a:cubicBezTo>
                  <a:cubicBezTo>
                    <a:pt x="684" y="1302"/>
                    <a:pt x="883" y="1036"/>
                    <a:pt x="917" y="693"/>
                  </a:cubicBezTo>
                  <a:cubicBezTo>
                    <a:pt x="953" y="336"/>
                    <a:pt x="774" y="26"/>
                    <a:pt x="536" y="2"/>
                  </a:cubicBezTo>
                  <a:cubicBezTo>
                    <a:pt x="526" y="1"/>
                    <a:pt x="517" y="1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59"/>
            <p:cNvSpPr/>
            <p:nvPr/>
          </p:nvSpPr>
          <p:spPr>
            <a:xfrm>
              <a:off x="1655694" y="1357773"/>
              <a:ext cx="91752" cy="126952"/>
            </a:xfrm>
            <a:custGeom>
              <a:avLst/>
              <a:gdLst/>
              <a:ahLst/>
              <a:cxnLst/>
              <a:rect l="l" t="t" r="r" b="b"/>
              <a:pathLst>
                <a:path w="941" h="1302" extrusionOk="0">
                  <a:moveTo>
                    <a:pt x="495" y="1"/>
                  </a:moveTo>
                  <a:cubicBezTo>
                    <a:pt x="268" y="1"/>
                    <a:pt x="58" y="267"/>
                    <a:pt x="24" y="621"/>
                  </a:cubicBezTo>
                  <a:cubicBezTo>
                    <a:pt x="0" y="979"/>
                    <a:pt x="167" y="1288"/>
                    <a:pt x="405" y="1300"/>
                  </a:cubicBezTo>
                  <a:cubicBezTo>
                    <a:pt x="415" y="1301"/>
                    <a:pt x="425" y="1302"/>
                    <a:pt x="436" y="1302"/>
                  </a:cubicBezTo>
                  <a:cubicBezTo>
                    <a:pt x="673" y="1302"/>
                    <a:pt x="882" y="1036"/>
                    <a:pt x="905" y="693"/>
                  </a:cubicBezTo>
                  <a:cubicBezTo>
                    <a:pt x="941" y="336"/>
                    <a:pt x="774" y="26"/>
                    <a:pt x="524" y="2"/>
                  </a:cubicBezTo>
                  <a:cubicBezTo>
                    <a:pt x="515" y="1"/>
                    <a:pt x="505" y="1"/>
                    <a:pt x="4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60" name="Google Shape;1260;p59"/>
            <p:cNvGrpSpPr/>
            <p:nvPr/>
          </p:nvGrpSpPr>
          <p:grpSpPr>
            <a:xfrm>
              <a:off x="1597581" y="2387253"/>
              <a:ext cx="933766" cy="962519"/>
              <a:chOff x="4107582" y="3160974"/>
              <a:chExt cx="191436" cy="197334"/>
            </a:xfrm>
          </p:grpSpPr>
          <p:sp>
            <p:nvSpPr>
              <p:cNvPr id="1261" name="Google Shape;1261;p59"/>
              <p:cNvSpPr/>
              <p:nvPr/>
            </p:nvSpPr>
            <p:spPr>
              <a:xfrm rot="-1772535">
                <a:off x="4135759" y="3183188"/>
                <a:ext cx="129222" cy="148364"/>
              </a:xfrm>
              <a:custGeom>
                <a:avLst/>
                <a:gdLst/>
                <a:ahLst/>
                <a:cxnLst/>
                <a:rect l="l" t="t" r="r" b="b"/>
                <a:pathLst>
                  <a:path w="7716" h="8859" extrusionOk="0">
                    <a:moveTo>
                      <a:pt x="5532" y="0"/>
                    </a:moveTo>
                    <a:cubicBezTo>
                      <a:pt x="5451" y="0"/>
                      <a:pt x="5368" y="10"/>
                      <a:pt x="5286" y="30"/>
                    </a:cubicBezTo>
                    <a:lnTo>
                      <a:pt x="5275" y="30"/>
                    </a:lnTo>
                    <a:lnTo>
                      <a:pt x="786" y="887"/>
                    </a:lnTo>
                    <a:cubicBezTo>
                      <a:pt x="524" y="947"/>
                      <a:pt x="298" y="1113"/>
                      <a:pt x="167" y="1351"/>
                    </a:cubicBezTo>
                    <a:cubicBezTo>
                      <a:pt x="36" y="1578"/>
                      <a:pt x="0" y="1852"/>
                      <a:pt x="60" y="2102"/>
                    </a:cubicBezTo>
                    <a:lnTo>
                      <a:pt x="1215" y="8102"/>
                    </a:lnTo>
                    <a:cubicBezTo>
                      <a:pt x="1226" y="8186"/>
                      <a:pt x="1262" y="8269"/>
                      <a:pt x="1298" y="8340"/>
                    </a:cubicBezTo>
                    <a:cubicBezTo>
                      <a:pt x="1482" y="8670"/>
                      <a:pt x="1825" y="8858"/>
                      <a:pt x="2184" y="8858"/>
                    </a:cubicBezTo>
                    <a:cubicBezTo>
                      <a:pt x="2265" y="8858"/>
                      <a:pt x="2348" y="8848"/>
                      <a:pt x="2429" y="8829"/>
                    </a:cubicBezTo>
                    <a:lnTo>
                      <a:pt x="3191" y="8686"/>
                    </a:lnTo>
                    <a:lnTo>
                      <a:pt x="6930" y="7959"/>
                    </a:lnTo>
                    <a:cubicBezTo>
                      <a:pt x="7191" y="7900"/>
                      <a:pt x="7418" y="7721"/>
                      <a:pt x="7549" y="7495"/>
                    </a:cubicBezTo>
                    <a:cubicBezTo>
                      <a:pt x="7680" y="7257"/>
                      <a:pt x="7715" y="6995"/>
                      <a:pt x="7656" y="6745"/>
                    </a:cubicBezTo>
                    <a:lnTo>
                      <a:pt x="7322" y="4983"/>
                    </a:lnTo>
                    <a:lnTo>
                      <a:pt x="6799" y="2292"/>
                    </a:lnTo>
                    <a:lnTo>
                      <a:pt x="6632" y="1399"/>
                    </a:lnTo>
                    <a:lnTo>
                      <a:pt x="6513" y="732"/>
                    </a:lnTo>
                    <a:cubicBezTo>
                      <a:pt x="6489" y="649"/>
                      <a:pt x="6465" y="566"/>
                      <a:pt x="6418" y="494"/>
                    </a:cubicBezTo>
                    <a:lnTo>
                      <a:pt x="6418" y="506"/>
                    </a:lnTo>
                    <a:cubicBezTo>
                      <a:pt x="6233" y="186"/>
                      <a:pt x="5891" y="0"/>
                      <a:pt x="553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59"/>
              <p:cNvSpPr/>
              <p:nvPr/>
            </p:nvSpPr>
            <p:spPr>
              <a:xfrm rot="-1772535">
                <a:off x="4138486" y="3187246"/>
                <a:ext cx="128033" cy="146991"/>
              </a:xfrm>
              <a:custGeom>
                <a:avLst/>
                <a:gdLst/>
                <a:ahLst/>
                <a:cxnLst/>
                <a:rect l="l" t="t" r="r" b="b"/>
                <a:pathLst>
                  <a:path w="7645" h="8777" extrusionOk="0">
                    <a:moveTo>
                      <a:pt x="5535" y="0"/>
                    </a:moveTo>
                    <a:cubicBezTo>
                      <a:pt x="5448" y="0"/>
                      <a:pt x="5360" y="12"/>
                      <a:pt x="5275" y="37"/>
                    </a:cubicBezTo>
                    <a:lnTo>
                      <a:pt x="5263" y="37"/>
                    </a:lnTo>
                    <a:lnTo>
                      <a:pt x="798" y="918"/>
                    </a:lnTo>
                    <a:cubicBezTo>
                      <a:pt x="536" y="977"/>
                      <a:pt x="310" y="1144"/>
                      <a:pt x="179" y="1382"/>
                    </a:cubicBezTo>
                    <a:cubicBezTo>
                      <a:pt x="48" y="1608"/>
                      <a:pt x="1" y="1870"/>
                      <a:pt x="60" y="2132"/>
                    </a:cubicBezTo>
                    <a:lnTo>
                      <a:pt x="1168" y="8038"/>
                    </a:lnTo>
                    <a:cubicBezTo>
                      <a:pt x="1179" y="8121"/>
                      <a:pt x="1215" y="8204"/>
                      <a:pt x="1251" y="8276"/>
                    </a:cubicBezTo>
                    <a:cubicBezTo>
                      <a:pt x="1346" y="8431"/>
                      <a:pt x="1477" y="8562"/>
                      <a:pt x="1632" y="8645"/>
                    </a:cubicBezTo>
                    <a:cubicBezTo>
                      <a:pt x="1781" y="8731"/>
                      <a:pt x="1946" y="8776"/>
                      <a:pt x="2113" y="8776"/>
                    </a:cubicBezTo>
                    <a:cubicBezTo>
                      <a:pt x="2199" y="8776"/>
                      <a:pt x="2285" y="8764"/>
                      <a:pt x="2370" y="8740"/>
                    </a:cubicBezTo>
                    <a:lnTo>
                      <a:pt x="3132" y="8597"/>
                    </a:lnTo>
                    <a:lnTo>
                      <a:pt x="6859" y="7859"/>
                    </a:lnTo>
                    <a:cubicBezTo>
                      <a:pt x="7121" y="7800"/>
                      <a:pt x="7347" y="7621"/>
                      <a:pt x="7478" y="7395"/>
                    </a:cubicBezTo>
                    <a:cubicBezTo>
                      <a:pt x="7609" y="7168"/>
                      <a:pt x="7645" y="6895"/>
                      <a:pt x="7585" y="6645"/>
                    </a:cubicBezTo>
                    <a:lnTo>
                      <a:pt x="7264" y="4906"/>
                    </a:lnTo>
                    <a:lnTo>
                      <a:pt x="6775" y="2263"/>
                    </a:lnTo>
                    <a:lnTo>
                      <a:pt x="6609" y="1382"/>
                    </a:lnTo>
                    <a:lnTo>
                      <a:pt x="6490" y="739"/>
                    </a:lnTo>
                    <a:cubicBezTo>
                      <a:pt x="6478" y="656"/>
                      <a:pt x="6442" y="572"/>
                      <a:pt x="6406" y="501"/>
                    </a:cubicBezTo>
                    <a:lnTo>
                      <a:pt x="6394" y="501"/>
                    </a:lnTo>
                    <a:cubicBezTo>
                      <a:pt x="6311" y="346"/>
                      <a:pt x="6180" y="215"/>
                      <a:pt x="6025" y="132"/>
                    </a:cubicBezTo>
                    <a:cubicBezTo>
                      <a:pt x="5876" y="45"/>
                      <a:pt x="5706" y="0"/>
                      <a:pt x="553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59"/>
              <p:cNvSpPr/>
              <p:nvPr/>
            </p:nvSpPr>
            <p:spPr>
              <a:xfrm rot="-1772535">
                <a:off x="4145328" y="3188609"/>
                <a:ext cx="126241" cy="144629"/>
              </a:xfrm>
              <a:custGeom>
                <a:avLst/>
                <a:gdLst/>
                <a:ahLst/>
                <a:cxnLst/>
                <a:rect l="l" t="t" r="r" b="b"/>
                <a:pathLst>
                  <a:path w="7538" h="8636" extrusionOk="0">
                    <a:moveTo>
                      <a:pt x="5527" y="0"/>
                    </a:moveTo>
                    <a:cubicBezTo>
                      <a:pt x="5439" y="0"/>
                      <a:pt x="5351" y="11"/>
                      <a:pt x="5263" y="32"/>
                    </a:cubicBezTo>
                    <a:lnTo>
                      <a:pt x="799" y="948"/>
                    </a:lnTo>
                    <a:cubicBezTo>
                      <a:pt x="537" y="1020"/>
                      <a:pt x="310" y="1187"/>
                      <a:pt x="168" y="1413"/>
                    </a:cubicBezTo>
                    <a:cubicBezTo>
                      <a:pt x="37" y="1639"/>
                      <a:pt x="1" y="1889"/>
                      <a:pt x="60" y="2139"/>
                    </a:cubicBezTo>
                    <a:lnTo>
                      <a:pt x="1084" y="7926"/>
                    </a:lnTo>
                    <a:cubicBezTo>
                      <a:pt x="1096" y="8009"/>
                      <a:pt x="1120" y="8080"/>
                      <a:pt x="1168" y="8152"/>
                    </a:cubicBezTo>
                    <a:cubicBezTo>
                      <a:pt x="1251" y="8307"/>
                      <a:pt x="1382" y="8426"/>
                      <a:pt x="1537" y="8521"/>
                    </a:cubicBezTo>
                    <a:cubicBezTo>
                      <a:pt x="1684" y="8598"/>
                      <a:pt x="1847" y="8636"/>
                      <a:pt x="2011" y="8636"/>
                    </a:cubicBezTo>
                    <a:cubicBezTo>
                      <a:pt x="2099" y="8636"/>
                      <a:pt x="2188" y="8625"/>
                      <a:pt x="2275" y="8604"/>
                    </a:cubicBezTo>
                    <a:lnTo>
                      <a:pt x="6740" y="7687"/>
                    </a:lnTo>
                    <a:cubicBezTo>
                      <a:pt x="7002" y="7616"/>
                      <a:pt x="7228" y="7449"/>
                      <a:pt x="7371" y="7223"/>
                    </a:cubicBezTo>
                    <a:cubicBezTo>
                      <a:pt x="7490" y="6997"/>
                      <a:pt x="7538" y="6747"/>
                      <a:pt x="7478" y="6497"/>
                    </a:cubicBezTo>
                    <a:cubicBezTo>
                      <a:pt x="7228" y="5056"/>
                      <a:pt x="6978" y="3627"/>
                      <a:pt x="6716" y="2199"/>
                    </a:cubicBezTo>
                    <a:lnTo>
                      <a:pt x="6573" y="1341"/>
                    </a:lnTo>
                    <a:lnTo>
                      <a:pt x="6454" y="710"/>
                    </a:lnTo>
                    <a:cubicBezTo>
                      <a:pt x="6442" y="627"/>
                      <a:pt x="6418" y="544"/>
                      <a:pt x="6371" y="484"/>
                    </a:cubicBezTo>
                    <a:lnTo>
                      <a:pt x="6371" y="472"/>
                    </a:lnTo>
                    <a:cubicBezTo>
                      <a:pt x="6275" y="329"/>
                      <a:pt x="6156" y="198"/>
                      <a:pt x="6002" y="115"/>
                    </a:cubicBezTo>
                    <a:cubicBezTo>
                      <a:pt x="5854" y="37"/>
                      <a:pt x="5692" y="0"/>
                      <a:pt x="55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59"/>
              <p:cNvSpPr/>
              <p:nvPr/>
            </p:nvSpPr>
            <p:spPr>
              <a:xfrm rot="-1772535">
                <a:off x="4147273" y="3221628"/>
                <a:ext cx="41081" cy="135351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8082" extrusionOk="0">
                    <a:moveTo>
                      <a:pt x="905" y="1"/>
                    </a:moveTo>
                    <a:lnTo>
                      <a:pt x="786" y="12"/>
                    </a:lnTo>
                    <a:cubicBezTo>
                      <a:pt x="524" y="84"/>
                      <a:pt x="298" y="251"/>
                      <a:pt x="167" y="489"/>
                    </a:cubicBezTo>
                    <a:cubicBezTo>
                      <a:pt x="36" y="715"/>
                      <a:pt x="0" y="989"/>
                      <a:pt x="72" y="1251"/>
                    </a:cubicBezTo>
                    <a:lnTo>
                      <a:pt x="1262" y="7311"/>
                    </a:lnTo>
                    <a:cubicBezTo>
                      <a:pt x="1274" y="7394"/>
                      <a:pt x="1310" y="7478"/>
                      <a:pt x="1357" y="7561"/>
                    </a:cubicBezTo>
                    <a:cubicBezTo>
                      <a:pt x="1441" y="7716"/>
                      <a:pt x="1572" y="7847"/>
                      <a:pt x="1738" y="7942"/>
                    </a:cubicBezTo>
                    <a:cubicBezTo>
                      <a:pt x="1893" y="8036"/>
                      <a:pt x="2065" y="8081"/>
                      <a:pt x="2243" y="8081"/>
                    </a:cubicBezTo>
                    <a:cubicBezTo>
                      <a:pt x="2313" y="8081"/>
                      <a:pt x="2383" y="8074"/>
                      <a:pt x="2453" y="8061"/>
                    </a:cubicBezTo>
                    <a:cubicBezTo>
                      <a:pt x="2203" y="6751"/>
                      <a:pt x="1953" y="5454"/>
                      <a:pt x="1703" y="4144"/>
                    </a:cubicBezTo>
                    <a:lnTo>
                      <a:pt x="90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59"/>
              <p:cNvSpPr/>
              <p:nvPr/>
            </p:nvSpPr>
            <p:spPr>
              <a:xfrm rot="-1772535">
                <a:off x="4153515" y="3207943"/>
                <a:ext cx="64611" cy="42689"/>
              </a:xfrm>
              <a:custGeom>
                <a:avLst/>
                <a:gdLst/>
                <a:ahLst/>
                <a:cxnLst/>
                <a:rect l="l" t="t" r="r" b="b"/>
                <a:pathLst>
                  <a:path w="3858" h="2549" extrusionOk="0">
                    <a:moveTo>
                      <a:pt x="3489" y="0"/>
                    </a:moveTo>
                    <a:lnTo>
                      <a:pt x="0" y="703"/>
                    </a:lnTo>
                    <a:cubicBezTo>
                      <a:pt x="131" y="1322"/>
                      <a:pt x="250" y="1929"/>
                      <a:pt x="381" y="2548"/>
                    </a:cubicBezTo>
                    <a:lnTo>
                      <a:pt x="3858" y="1858"/>
                    </a:lnTo>
                    <a:lnTo>
                      <a:pt x="348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66" name="Google Shape;1266;p59"/>
            <p:cNvSpPr/>
            <p:nvPr/>
          </p:nvSpPr>
          <p:spPr>
            <a:xfrm>
              <a:off x="2069017" y="2924859"/>
              <a:ext cx="347118" cy="255561"/>
            </a:xfrm>
            <a:custGeom>
              <a:avLst/>
              <a:gdLst/>
              <a:ahLst/>
              <a:cxnLst/>
              <a:rect l="l" t="t" r="r" b="b"/>
              <a:pathLst>
                <a:path w="3560" h="2621" extrusionOk="0">
                  <a:moveTo>
                    <a:pt x="2033" y="1"/>
                  </a:moveTo>
                  <a:cubicBezTo>
                    <a:pt x="1998" y="1"/>
                    <a:pt x="1964" y="2"/>
                    <a:pt x="1929" y="4"/>
                  </a:cubicBezTo>
                  <a:lnTo>
                    <a:pt x="1810" y="16"/>
                  </a:lnTo>
                  <a:lnTo>
                    <a:pt x="1524" y="39"/>
                  </a:lnTo>
                  <a:lnTo>
                    <a:pt x="1453" y="39"/>
                  </a:lnTo>
                  <a:lnTo>
                    <a:pt x="1226" y="63"/>
                  </a:lnTo>
                  <a:lnTo>
                    <a:pt x="1238" y="63"/>
                  </a:lnTo>
                  <a:lnTo>
                    <a:pt x="1060" y="75"/>
                  </a:lnTo>
                  <a:cubicBezTo>
                    <a:pt x="917" y="99"/>
                    <a:pt x="786" y="111"/>
                    <a:pt x="655" y="135"/>
                  </a:cubicBezTo>
                  <a:cubicBezTo>
                    <a:pt x="595" y="147"/>
                    <a:pt x="536" y="159"/>
                    <a:pt x="476" y="182"/>
                  </a:cubicBezTo>
                  <a:cubicBezTo>
                    <a:pt x="441" y="194"/>
                    <a:pt x="393" y="206"/>
                    <a:pt x="357" y="230"/>
                  </a:cubicBezTo>
                  <a:cubicBezTo>
                    <a:pt x="322" y="254"/>
                    <a:pt x="286" y="278"/>
                    <a:pt x="262" y="313"/>
                  </a:cubicBezTo>
                  <a:cubicBezTo>
                    <a:pt x="238" y="337"/>
                    <a:pt x="226" y="373"/>
                    <a:pt x="214" y="409"/>
                  </a:cubicBezTo>
                  <a:cubicBezTo>
                    <a:pt x="202" y="468"/>
                    <a:pt x="226" y="528"/>
                    <a:pt x="274" y="575"/>
                  </a:cubicBezTo>
                  <a:cubicBezTo>
                    <a:pt x="322" y="623"/>
                    <a:pt x="381" y="671"/>
                    <a:pt x="441" y="706"/>
                  </a:cubicBezTo>
                  <a:cubicBezTo>
                    <a:pt x="512" y="730"/>
                    <a:pt x="595" y="766"/>
                    <a:pt x="667" y="778"/>
                  </a:cubicBezTo>
                  <a:cubicBezTo>
                    <a:pt x="750" y="801"/>
                    <a:pt x="845" y="813"/>
                    <a:pt x="929" y="825"/>
                  </a:cubicBezTo>
                  <a:lnTo>
                    <a:pt x="869" y="849"/>
                  </a:lnTo>
                  <a:lnTo>
                    <a:pt x="738" y="921"/>
                  </a:lnTo>
                  <a:cubicBezTo>
                    <a:pt x="572" y="1004"/>
                    <a:pt x="405" y="1111"/>
                    <a:pt x="262" y="1218"/>
                  </a:cubicBezTo>
                  <a:cubicBezTo>
                    <a:pt x="191" y="1266"/>
                    <a:pt x="131" y="1325"/>
                    <a:pt x="83" y="1385"/>
                  </a:cubicBezTo>
                  <a:cubicBezTo>
                    <a:pt x="36" y="1433"/>
                    <a:pt x="12" y="1504"/>
                    <a:pt x="0" y="1563"/>
                  </a:cubicBezTo>
                  <a:cubicBezTo>
                    <a:pt x="0" y="1599"/>
                    <a:pt x="0" y="1635"/>
                    <a:pt x="0" y="1659"/>
                  </a:cubicBezTo>
                  <a:cubicBezTo>
                    <a:pt x="12" y="1694"/>
                    <a:pt x="24" y="1730"/>
                    <a:pt x="48" y="1766"/>
                  </a:cubicBezTo>
                  <a:cubicBezTo>
                    <a:pt x="83" y="1814"/>
                    <a:pt x="131" y="1849"/>
                    <a:pt x="191" y="1861"/>
                  </a:cubicBezTo>
                  <a:cubicBezTo>
                    <a:pt x="224" y="1870"/>
                    <a:pt x="264" y="1878"/>
                    <a:pt x="305" y="1878"/>
                  </a:cubicBezTo>
                  <a:cubicBezTo>
                    <a:pt x="322" y="1878"/>
                    <a:pt x="340" y="1877"/>
                    <a:pt x="357" y="1873"/>
                  </a:cubicBezTo>
                  <a:cubicBezTo>
                    <a:pt x="429" y="1873"/>
                    <a:pt x="500" y="1849"/>
                    <a:pt x="572" y="1825"/>
                  </a:cubicBezTo>
                  <a:cubicBezTo>
                    <a:pt x="619" y="1814"/>
                    <a:pt x="679" y="1790"/>
                    <a:pt x="738" y="1766"/>
                  </a:cubicBezTo>
                  <a:lnTo>
                    <a:pt x="738" y="1766"/>
                  </a:lnTo>
                  <a:cubicBezTo>
                    <a:pt x="691" y="1814"/>
                    <a:pt x="643" y="1861"/>
                    <a:pt x="619" y="1933"/>
                  </a:cubicBezTo>
                  <a:cubicBezTo>
                    <a:pt x="595" y="1956"/>
                    <a:pt x="583" y="1992"/>
                    <a:pt x="572" y="2028"/>
                  </a:cubicBezTo>
                  <a:cubicBezTo>
                    <a:pt x="560" y="2064"/>
                    <a:pt x="560" y="2099"/>
                    <a:pt x="560" y="2147"/>
                  </a:cubicBezTo>
                  <a:cubicBezTo>
                    <a:pt x="572" y="2218"/>
                    <a:pt x="619" y="2290"/>
                    <a:pt x="679" y="2325"/>
                  </a:cubicBezTo>
                  <a:cubicBezTo>
                    <a:pt x="726" y="2373"/>
                    <a:pt x="798" y="2397"/>
                    <a:pt x="869" y="2409"/>
                  </a:cubicBezTo>
                  <a:lnTo>
                    <a:pt x="953" y="2409"/>
                  </a:lnTo>
                  <a:cubicBezTo>
                    <a:pt x="1048" y="2397"/>
                    <a:pt x="1131" y="2373"/>
                    <a:pt x="1214" y="2337"/>
                  </a:cubicBezTo>
                  <a:cubicBezTo>
                    <a:pt x="1298" y="2290"/>
                    <a:pt x="1393" y="2254"/>
                    <a:pt x="1476" y="2195"/>
                  </a:cubicBezTo>
                  <a:lnTo>
                    <a:pt x="1476" y="2195"/>
                  </a:lnTo>
                  <a:cubicBezTo>
                    <a:pt x="1453" y="2230"/>
                    <a:pt x="1441" y="2266"/>
                    <a:pt x="1429" y="2314"/>
                  </a:cubicBezTo>
                  <a:cubicBezTo>
                    <a:pt x="1429" y="2325"/>
                    <a:pt x="1429" y="2349"/>
                    <a:pt x="1429" y="2373"/>
                  </a:cubicBezTo>
                  <a:cubicBezTo>
                    <a:pt x="1441" y="2409"/>
                    <a:pt x="1441" y="2433"/>
                    <a:pt x="1453" y="2456"/>
                  </a:cubicBezTo>
                  <a:cubicBezTo>
                    <a:pt x="1465" y="2504"/>
                    <a:pt x="1500" y="2540"/>
                    <a:pt x="1548" y="2564"/>
                  </a:cubicBezTo>
                  <a:cubicBezTo>
                    <a:pt x="1609" y="2598"/>
                    <a:pt x="1676" y="2621"/>
                    <a:pt x="1745" y="2621"/>
                  </a:cubicBezTo>
                  <a:cubicBezTo>
                    <a:pt x="1771" y="2621"/>
                    <a:pt x="1796" y="2618"/>
                    <a:pt x="1822" y="2611"/>
                  </a:cubicBezTo>
                  <a:cubicBezTo>
                    <a:pt x="1905" y="2611"/>
                    <a:pt x="2000" y="2587"/>
                    <a:pt x="2084" y="2552"/>
                  </a:cubicBezTo>
                  <a:cubicBezTo>
                    <a:pt x="2203" y="2504"/>
                    <a:pt x="2310" y="2456"/>
                    <a:pt x="2405" y="2385"/>
                  </a:cubicBezTo>
                  <a:cubicBezTo>
                    <a:pt x="2512" y="2314"/>
                    <a:pt x="2608" y="2242"/>
                    <a:pt x="2691" y="2159"/>
                  </a:cubicBezTo>
                  <a:cubicBezTo>
                    <a:pt x="2869" y="1992"/>
                    <a:pt x="3024" y="1802"/>
                    <a:pt x="3155" y="1611"/>
                  </a:cubicBezTo>
                  <a:cubicBezTo>
                    <a:pt x="3274" y="1433"/>
                    <a:pt x="3381" y="1254"/>
                    <a:pt x="3477" y="1063"/>
                  </a:cubicBezTo>
                  <a:lnTo>
                    <a:pt x="3500" y="1052"/>
                  </a:lnTo>
                  <a:cubicBezTo>
                    <a:pt x="3524" y="1040"/>
                    <a:pt x="3536" y="1016"/>
                    <a:pt x="3548" y="992"/>
                  </a:cubicBezTo>
                  <a:cubicBezTo>
                    <a:pt x="3560" y="968"/>
                    <a:pt x="3560" y="944"/>
                    <a:pt x="3548" y="921"/>
                  </a:cubicBezTo>
                  <a:cubicBezTo>
                    <a:pt x="3477" y="718"/>
                    <a:pt x="3334" y="528"/>
                    <a:pt x="3167" y="397"/>
                  </a:cubicBezTo>
                  <a:cubicBezTo>
                    <a:pt x="3072" y="325"/>
                    <a:pt x="2989" y="266"/>
                    <a:pt x="2881" y="218"/>
                  </a:cubicBezTo>
                  <a:cubicBezTo>
                    <a:pt x="2786" y="159"/>
                    <a:pt x="2679" y="123"/>
                    <a:pt x="2560" y="87"/>
                  </a:cubicBezTo>
                  <a:cubicBezTo>
                    <a:pt x="2390" y="27"/>
                    <a:pt x="2212" y="1"/>
                    <a:pt x="2033" y="1"/>
                  </a:cubicBezTo>
                  <a:close/>
                </a:path>
              </a:pathLst>
            </a:custGeom>
            <a:solidFill>
              <a:srgbClr val="FFA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59"/>
            <p:cNvSpPr/>
            <p:nvPr/>
          </p:nvSpPr>
          <p:spPr>
            <a:xfrm>
              <a:off x="2214104" y="3064485"/>
              <a:ext cx="83659" cy="71374"/>
            </a:xfrm>
            <a:custGeom>
              <a:avLst/>
              <a:gdLst/>
              <a:ahLst/>
              <a:cxnLst/>
              <a:rect l="l" t="t" r="r" b="b"/>
              <a:pathLst>
                <a:path w="858" h="732" extrusionOk="0">
                  <a:moveTo>
                    <a:pt x="786" y="1"/>
                  </a:moveTo>
                  <a:cubicBezTo>
                    <a:pt x="774" y="1"/>
                    <a:pt x="762" y="12"/>
                    <a:pt x="762" y="24"/>
                  </a:cubicBezTo>
                  <a:cubicBezTo>
                    <a:pt x="703" y="84"/>
                    <a:pt x="655" y="143"/>
                    <a:pt x="608" y="203"/>
                  </a:cubicBezTo>
                  <a:cubicBezTo>
                    <a:pt x="560" y="262"/>
                    <a:pt x="500" y="334"/>
                    <a:pt x="429" y="393"/>
                  </a:cubicBezTo>
                  <a:cubicBezTo>
                    <a:pt x="405" y="417"/>
                    <a:pt x="369" y="453"/>
                    <a:pt x="334" y="477"/>
                  </a:cubicBezTo>
                  <a:cubicBezTo>
                    <a:pt x="310" y="512"/>
                    <a:pt x="274" y="524"/>
                    <a:pt x="238" y="548"/>
                  </a:cubicBezTo>
                  <a:cubicBezTo>
                    <a:pt x="167" y="596"/>
                    <a:pt x="96" y="643"/>
                    <a:pt x="24" y="679"/>
                  </a:cubicBezTo>
                  <a:cubicBezTo>
                    <a:pt x="0" y="691"/>
                    <a:pt x="0" y="703"/>
                    <a:pt x="12" y="715"/>
                  </a:cubicBezTo>
                  <a:cubicBezTo>
                    <a:pt x="12" y="723"/>
                    <a:pt x="24" y="732"/>
                    <a:pt x="35" y="732"/>
                  </a:cubicBezTo>
                  <a:cubicBezTo>
                    <a:pt x="40" y="732"/>
                    <a:pt x="44" y="730"/>
                    <a:pt x="48" y="727"/>
                  </a:cubicBezTo>
                  <a:cubicBezTo>
                    <a:pt x="119" y="691"/>
                    <a:pt x="203" y="655"/>
                    <a:pt x="274" y="608"/>
                  </a:cubicBezTo>
                  <a:cubicBezTo>
                    <a:pt x="346" y="560"/>
                    <a:pt x="417" y="512"/>
                    <a:pt x="477" y="465"/>
                  </a:cubicBezTo>
                  <a:cubicBezTo>
                    <a:pt x="548" y="405"/>
                    <a:pt x="608" y="346"/>
                    <a:pt x="667" y="286"/>
                  </a:cubicBezTo>
                  <a:cubicBezTo>
                    <a:pt x="727" y="227"/>
                    <a:pt x="786" y="155"/>
                    <a:pt x="846" y="84"/>
                  </a:cubicBezTo>
                  <a:cubicBezTo>
                    <a:pt x="858" y="72"/>
                    <a:pt x="858" y="60"/>
                    <a:pt x="858" y="36"/>
                  </a:cubicBezTo>
                  <a:cubicBezTo>
                    <a:pt x="846" y="24"/>
                    <a:pt x="846" y="12"/>
                    <a:pt x="834" y="12"/>
                  </a:cubicBezTo>
                  <a:cubicBezTo>
                    <a:pt x="822" y="1"/>
                    <a:pt x="810" y="1"/>
                    <a:pt x="798" y="1"/>
                  </a:cubicBezTo>
                  <a:close/>
                </a:path>
              </a:pathLst>
            </a:custGeom>
            <a:solidFill>
              <a:srgbClr val="D28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59"/>
            <p:cNvSpPr/>
            <p:nvPr/>
          </p:nvSpPr>
          <p:spPr>
            <a:xfrm>
              <a:off x="2143316" y="3027336"/>
              <a:ext cx="76639" cy="66986"/>
            </a:xfrm>
            <a:custGeom>
              <a:avLst/>
              <a:gdLst/>
              <a:ahLst/>
              <a:cxnLst/>
              <a:rect l="l" t="t" r="r" b="b"/>
              <a:pathLst>
                <a:path w="786" h="687" extrusionOk="0">
                  <a:moveTo>
                    <a:pt x="738" y="1"/>
                  </a:moveTo>
                  <a:cubicBezTo>
                    <a:pt x="726" y="1"/>
                    <a:pt x="714" y="1"/>
                    <a:pt x="703" y="12"/>
                  </a:cubicBezTo>
                  <a:cubicBezTo>
                    <a:pt x="655" y="48"/>
                    <a:pt x="619" y="96"/>
                    <a:pt x="572" y="143"/>
                  </a:cubicBezTo>
                  <a:cubicBezTo>
                    <a:pt x="536" y="191"/>
                    <a:pt x="488" y="239"/>
                    <a:pt x="441" y="298"/>
                  </a:cubicBezTo>
                  <a:cubicBezTo>
                    <a:pt x="345" y="382"/>
                    <a:pt x="250" y="453"/>
                    <a:pt x="143" y="536"/>
                  </a:cubicBezTo>
                  <a:lnTo>
                    <a:pt x="24" y="608"/>
                  </a:lnTo>
                  <a:cubicBezTo>
                    <a:pt x="0" y="620"/>
                    <a:pt x="0" y="643"/>
                    <a:pt x="12" y="667"/>
                  </a:cubicBezTo>
                  <a:cubicBezTo>
                    <a:pt x="19" y="681"/>
                    <a:pt x="30" y="687"/>
                    <a:pt x="40" y="687"/>
                  </a:cubicBezTo>
                  <a:cubicBezTo>
                    <a:pt x="48" y="687"/>
                    <a:pt x="55" y="684"/>
                    <a:pt x="60" y="679"/>
                  </a:cubicBezTo>
                  <a:cubicBezTo>
                    <a:pt x="191" y="608"/>
                    <a:pt x="322" y="512"/>
                    <a:pt x="441" y="417"/>
                  </a:cubicBezTo>
                  <a:cubicBezTo>
                    <a:pt x="500" y="370"/>
                    <a:pt x="548" y="310"/>
                    <a:pt x="607" y="262"/>
                  </a:cubicBezTo>
                  <a:cubicBezTo>
                    <a:pt x="667" y="203"/>
                    <a:pt x="714" y="143"/>
                    <a:pt x="774" y="72"/>
                  </a:cubicBezTo>
                  <a:cubicBezTo>
                    <a:pt x="786" y="60"/>
                    <a:pt x="786" y="36"/>
                    <a:pt x="774" y="12"/>
                  </a:cubicBezTo>
                  <a:cubicBezTo>
                    <a:pt x="762" y="12"/>
                    <a:pt x="750" y="1"/>
                    <a:pt x="738" y="1"/>
                  </a:cubicBezTo>
                  <a:close/>
                </a:path>
              </a:pathLst>
            </a:custGeom>
            <a:solidFill>
              <a:srgbClr val="D28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59"/>
            <p:cNvSpPr/>
            <p:nvPr/>
          </p:nvSpPr>
          <p:spPr>
            <a:xfrm>
              <a:off x="2135125" y="2356215"/>
              <a:ext cx="418004" cy="681657"/>
            </a:xfrm>
            <a:custGeom>
              <a:avLst/>
              <a:gdLst/>
              <a:ahLst/>
              <a:cxnLst/>
              <a:rect l="l" t="t" r="r" b="b"/>
              <a:pathLst>
                <a:path w="4287" h="6991" extrusionOk="0">
                  <a:moveTo>
                    <a:pt x="2150" y="1"/>
                  </a:moveTo>
                  <a:cubicBezTo>
                    <a:pt x="2124" y="1"/>
                    <a:pt x="2098" y="1"/>
                    <a:pt x="2072" y="2"/>
                  </a:cubicBezTo>
                  <a:lnTo>
                    <a:pt x="2013" y="2"/>
                  </a:lnTo>
                  <a:cubicBezTo>
                    <a:pt x="1763" y="2"/>
                    <a:pt x="1513" y="26"/>
                    <a:pt x="1275" y="73"/>
                  </a:cubicBezTo>
                  <a:cubicBezTo>
                    <a:pt x="1037" y="121"/>
                    <a:pt x="798" y="192"/>
                    <a:pt x="584" y="287"/>
                  </a:cubicBezTo>
                  <a:cubicBezTo>
                    <a:pt x="417" y="347"/>
                    <a:pt x="251" y="430"/>
                    <a:pt x="108" y="526"/>
                  </a:cubicBezTo>
                  <a:cubicBezTo>
                    <a:pt x="96" y="537"/>
                    <a:pt x="84" y="549"/>
                    <a:pt x="72" y="549"/>
                  </a:cubicBezTo>
                  <a:cubicBezTo>
                    <a:pt x="48" y="561"/>
                    <a:pt x="36" y="573"/>
                    <a:pt x="25" y="597"/>
                  </a:cubicBezTo>
                  <a:cubicBezTo>
                    <a:pt x="1" y="621"/>
                    <a:pt x="1" y="645"/>
                    <a:pt x="13" y="680"/>
                  </a:cubicBezTo>
                  <a:cubicBezTo>
                    <a:pt x="13" y="704"/>
                    <a:pt x="25" y="716"/>
                    <a:pt x="48" y="728"/>
                  </a:cubicBezTo>
                  <a:cubicBezTo>
                    <a:pt x="191" y="811"/>
                    <a:pt x="322" y="895"/>
                    <a:pt x="441" y="990"/>
                  </a:cubicBezTo>
                  <a:cubicBezTo>
                    <a:pt x="572" y="1109"/>
                    <a:pt x="703" y="1252"/>
                    <a:pt x="810" y="1407"/>
                  </a:cubicBezTo>
                  <a:lnTo>
                    <a:pt x="810" y="1395"/>
                  </a:lnTo>
                  <a:cubicBezTo>
                    <a:pt x="929" y="1573"/>
                    <a:pt x="1037" y="1752"/>
                    <a:pt x="1108" y="1954"/>
                  </a:cubicBezTo>
                  <a:cubicBezTo>
                    <a:pt x="1215" y="2252"/>
                    <a:pt x="1287" y="2573"/>
                    <a:pt x="1310" y="2883"/>
                  </a:cubicBezTo>
                  <a:cubicBezTo>
                    <a:pt x="1322" y="3121"/>
                    <a:pt x="1334" y="3347"/>
                    <a:pt x="1322" y="3574"/>
                  </a:cubicBezTo>
                  <a:cubicBezTo>
                    <a:pt x="1310" y="3824"/>
                    <a:pt x="1275" y="4074"/>
                    <a:pt x="1227" y="4324"/>
                  </a:cubicBezTo>
                  <a:cubicBezTo>
                    <a:pt x="1168" y="4657"/>
                    <a:pt x="1072" y="4967"/>
                    <a:pt x="929" y="5276"/>
                  </a:cubicBezTo>
                  <a:cubicBezTo>
                    <a:pt x="834" y="5467"/>
                    <a:pt x="727" y="5645"/>
                    <a:pt x="608" y="5812"/>
                  </a:cubicBezTo>
                  <a:cubicBezTo>
                    <a:pt x="596" y="5836"/>
                    <a:pt x="584" y="5860"/>
                    <a:pt x="596" y="5895"/>
                  </a:cubicBezTo>
                  <a:cubicBezTo>
                    <a:pt x="608" y="5955"/>
                    <a:pt x="632" y="6002"/>
                    <a:pt x="656" y="6062"/>
                  </a:cubicBezTo>
                  <a:cubicBezTo>
                    <a:pt x="679" y="6098"/>
                    <a:pt x="715" y="6145"/>
                    <a:pt x="739" y="6181"/>
                  </a:cubicBezTo>
                  <a:cubicBezTo>
                    <a:pt x="798" y="6264"/>
                    <a:pt x="858" y="6336"/>
                    <a:pt x="929" y="6395"/>
                  </a:cubicBezTo>
                  <a:cubicBezTo>
                    <a:pt x="1096" y="6538"/>
                    <a:pt x="1287" y="6657"/>
                    <a:pt x="1477" y="6741"/>
                  </a:cubicBezTo>
                  <a:cubicBezTo>
                    <a:pt x="1679" y="6836"/>
                    <a:pt x="1882" y="6907"/>
                    <a:pt x="2096" y="6943"/>
                  </a:cubicBezTo>
                  <a:cubicBezTo>
                    <a:pt x="2215" y="6967"/>
                    <a:pt x="2334" y="6991"/>
                    <a:pt x="2465" y="6991"/>
                  </a:cubicBezTo>
                  <a:cubicBezTo>
                    <a:pt x="2537" y="6991"/>
                    <a:pt x="2608" y="6979"/>
                    <a:pt x="2680" y="6967"/>
                  </a:cubicBezTo>
                  <a:cubicBezTo>
                    <a:pt x="2703" y="6967"/>
                    <a:pt x="2727" y="6955"/>
                    <a:pt x="2763" y="6955"/>
                  </a:cubicBezTo>
                  <a:lnTo>
                    <a:pt x="2787" y="6955"/>
                  </a:lnTo>
                  <a:cubicBezTo>
                    <a:pt x="2811" y="6955"/>
                    <a:pt x="2822" y="6943"/>
                    <a:pt x="2846" y="6919"/>
                  </a:cubicBezTo>
                  <a:cubicBezTo>
                    <a:pt x="3180" y="6491"/>
                    <a:pt x="3465" y="6014"/>
                    <a:pt x="3692" y="5526"/>
                  </a:cubicBezTo>
                  <a:cubicBezTo>
                    <a:pt x="3918" y="5038"/>
                    <a:pt x="4085" y="4526"/>
                    <a:pt x="4180" y="4002"/>
                  </a:cubicBezTo>
                  <a:cubicBezTo>
                    <a:pt x="4263" y="3466"/>
                    <a:pt x="4287" y="2919"/>
                    <a:pt x="4216" y="2371"/>
                  </a:cubicBezTo>
                  <a:cubicBezTo>
                    <a:pt x="4180" y="2097"/>
                    <a:pt x="4120" y="1823"/>
                    <a:pt x="4049" y="1550"/>
                  </a:cubicBezTo>
                  <a:cubicBezTo>
                    <a:pt x="3977" y="1276"/>
                    <a:pt x="3870" y="1014"/>
                    <a:pt x="3751" y="764"/>
                  </a:cubicBezTo>
                  <a:cubicBezTo>
                    <a:pt x="3668" y="609"/>
                    <a:pt x="3584" y="454"/>
                    <a:pt x="3477" y="299"/>
                  </a:cubicBezTo>
                  <a:cubicBezTo>
                    <a:pt x="3454" y="276"/>
                    <a:pt x="3430" y="264"/>
                    <a:pt x="3394" y="252"/>
                  </a:cubicBezTo>
                  <a:cubicBezTo>
                    <a:pt x="3001" y="94"/>
                    <a:pt x="2586" y="1"/>
                    <a:pt x="21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59"/>
            <p:cNvSpPr/>
            <p:nvPr/>
          </p:nvSpPr>
          <p:spPr>
            <a:xfrm>
              <a:off x="2362702" y="2369086"/>
              <a:ext cx="190427" cy="668787"/>
            </a:xfrm>
            <a:custGeom>
              <a:avLst/>
              <a:gdLst/>
              <a:ahLst/>
              <a:cxnLst/>
              <a:rect l="l" t="t" r="r" b="b"/>
              <a:pathLst>
                <a:path w="1953" h="6859" extrusionOk="0">
                  <a:moveTo>
                    <a:pt x="739" y="1"/>
                  </a:moveTo>
                  <a:lnTo>
                    <a:pt x="739" y="1"/>
                  </a:lnTo>
                  <a:cubicBezTo>
                    <a:pt x="786" y="72"/>
                    <a:pt x="834" y="155"/>
                    <a:pt x="893" y="215"/>
                  </a:cubicBezTo>
                  <a:lnTo>
                    <a:pt x="881" y="215"/>
                  </a:lnTo>
                  <a:cubicBezTo>
                    <a:pt x="1310" y="917"/>
                    <a:pt x="1548" y="1727"/>
                    <a:pt x="1572" y="2561"/>
                  </a:cubicBezTo>
                  <a:cubicBezTo>
                    <a:pt x="1596" y="2977"/>
                    <a:pt x="1572" y="3394"/>
                    <a:pt x="1501" y="3823"/>
                  </a:cubicBezTo>
                  <a:cubicBezTo>
                    <a:pt x="1429" y="4239"/>
                    <a:pt x="1322" y="4644"/>
                    <a:pt x="1167" y="5049"/>
                  </a:cubicBezTo>
                  <a:cubicBezTo>
                    <a:pt x="1012" y="5430"/>
                    <a:pt x="822" y="5799"/>
                    <a:pt x="596" y="6144"/>
                  </a:cubicBezTo>
                  <a:cubicBezTo>
                    <a:pt x="488" y="6311"/>
                    <a:pt x="358" y="6466"/>
                    <a:pt x="227" y="6621"/>
                  </a:cubicBezTo>
                  <a:cubicBezTo>
                    <a:pt x="155" y="6704"/>
                    <a:pt x="84" y="6787"/>
                    <a:pt x="0" y="6859"/>
                  </a:cubicBezTo>
                  <a:lnTo>
                    <a:pt x="131" y="6859"/>
                  </a:lnTo>
                  <a:cubicBezTo>
                    <a:pt x="203" y="6859"/>
                    <a:pt x="274" y="6847"/>
                    <a:pt x="346" y="6847"/>
                  </a:cubicBezTo>
                  <a:cubicBezTo>
                    <a:pt x="381" y="6835"/>
                    <a:pt x="405" y="6835"/>
                    <a:pt x="429" y="6823"/>
                  </a:cubicBezTo>
                  <a:lnTo>
                    <a:pt x="453" y="6823"/>
                  </a:lnTo>
                  <a:cubicBezTo>
                    <a:pt x="477" y="6823"/>
                    <a:pt x="500" y="6811"/>
                    <a:pt x="512" y="6799"/>
                  </a:cubicBezTo>
                  <a:cubicBezTo>
                    <a:pt x="846" y="6359"/>
                    <a:pt x="1131" y="5882"/>
                    <a:pt x="1370" y="5394"/>
                  </a:cubicBezTo>
                  <a:cubicBezTo>
                    <a:pt x="1596" y="4906"/>
                    <a:pt x="1762" y="4394"/>
                    <a:pt x="1846" y="3870"/>
                  </a:cubicBezTo>
                  <a:cubicBezTo>
                    <a:pt x="1941" y="3334"/>
                    <a:pt x="1953" y="2787"/>
                    <a:pt x="1893" y="2251"/>
                  </a:cubicBezTo>
                  <a:cubicBezTo>
                    <a:pt x="1858" y="1965"/>
                    <a:pt x="1798" y="1691"/>
                    <a:pt x="1727" y="1418"/>
                  </a:cubicBezTo>
                  <a:cubicBezTo>
                    <a:pt x="1643" y="1144"/>
                    <a:pt x="1548" y="882"/>
                    <a:pt x="1429" y="632"/>
                  </a:cubicBezTo>
                  <a:cubicBezTo>
                    <a:pt x="1346" y="477"/>
                    <a:pt x="1250" y="322"/>
                    <a:pt x="1155" y="167"/>
                  </a:cubicBezTo>
                  <a:cubicBezTo>
                    <a:pt x="1131" y="144"/>
                    <a:pt x="1108" y="132"/>
                    <a:pt x="1072" y="132"/>
                  </a:cubicBezTo>
                  <a:cubicBezTo>
                    <a:pt x="965" y="72"/>
                    <a:pt x="858" y="36"/>
                    <a:pt x="7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59"/>
            <p:cNvSpPr/>
            <p:nvPr/>
          </p:nvSpPr>
          <p:spPr>
            <a:xfrm>
              <a:off x="2138636" y="2427783"/>
              <a:ext cx="133582" cy="506831"/>
            </a:xfrm>
            <a:custGeom>
              <a:avLst/>
              <a:gdLst/>
              <a:ahLst/>
              <a:cxnLst/>
              <a:rect l="l" t="t" r="r" b="b"/>
              <a:pathLst>
                <a:path w="1370" h="5198" extrusionOk="0">
                  <a:moveTo>
                    <a:pt x="30" y="1"/>
                  </a:moveTo>
                  <a:cubicBezTo>
                    <a:pt x="18" y="1"/>
                    <a:pt x="12" y="9"/>
                    <a:pt x="12" y="18"/>
                  </a:cubicBezTo>
                  <a:cubicBezTo>
                    <a:pt x="0" y="42"/>
                    <a:pt x="12" y="54"/>
                    <a:pt x="24" y="65"/>
                  </a:cubicBezTo>
                  <a:cubicBezTo>
                    <a:pt x="72" y="89"/>
                    <a:pt x="108" y="125"/>
                    <a:pt x="155" y="149"/>
                  </a:cubicBezTo>
                  <a:cubicBezTo>
                    <a:pt x="286" y="244"/>
                    <a:pt x="405" y="363"/>
                    <a:pt x="512" y="494"/>
                  </a:cubicBezTo>
                  <a:cubicBezTo>
                    <a:pt x="643" y="649"/>
                    <a:pt x="751" y="827"/>
                    <a:pt x="846" y="1006"/>
                  </a:cubicBezTo>
                  <a:cubicBezTo>
                    <a:pt x="965" y="1292"/>
                    <a:pt x="1060" y="1589"/>
                    <a:pt x="1108" y="1887"/>
                  </a:cubicBezTo>
                  <a:lnTo>
                    <a:pt x="1108" y="1875"/>
                  </a:lnTo>
                  <a:cubicBezTo>
                    <a:pt x="1143" y="2137"/>
                    <a:pt x="1167" y="2399"/>
                    <a:pt x="1167" y="2661"/>
                  </a:cubicBezTo>
                  <a:lnTo>
                    <a:pt x="1167" y="3054"/>
                  </a:lnTo>
                  <a:cubicBezTo>
                    <a:pt x="1167" y="3197"/>
                    <a:pt x="1155" y="3328"/>
                    <a:pt x="1143" y="3447"/>
                  </a:cubicBezTo>
                  <a:cubicBezTo>
                    <a:pt x="1108" y="3756"/>
                    <a:pt x="1036" y="4066"/>
                    <a:pt x="941" y="4352"/>
                  </a:cubicBezTo>
                  <a:cubicBezTo>
                    <a:pt x="870" y="4554"/>
                    <a:pt x="774" y="4733"/>
                    <a:pt x="655" y="4899"/>
                  </a:cubicBezTo>
                  <a:cubicBezTo>
                    <a:pt x="631" y="4935"/>
                    <a:pt x="608" y="4971"/>
                    <a:pt x="584" y="4995"/>
                  </a:cubicBezTo>
                  <a:cubicBezTo>
                    <a:pt x="560" y="5018"/>
                    <a:pt x="548" y="5042"/>
                    <a:pt x="548" y="5078"/>
                  </a:cubicBezTo>
                  <a:cubicBezTo>
                    <a:pt x="548" y="5114"/>
                    <a:pt x="560" y="5137"/>
                    <a:pt x="584" y="5161"/>
                  </a:cubicBezTo>
                  <a:cubicBezTo>
                    <a:pt x="608" y="5185"/>
                    <a:pt x="643" y="5185"/>
                    <a:pt x="667" y="5197"/>
                  </a:cubicBezTo>
                  <a:cubicBezTo>
                    <a:pt x="703" y="5185"/>
                    <a:pt x="727" y="5173"/>
                    <a:pt x="751" y="5149"/>
                  </a:cubicBezTo>
                  <a:cubicBezTo>
                    <a:pt x="834" y="5054"/>
                    <a:pt x="905" y="4935"/>
                    <a:pt x="953" y="4816"/>
                  </a:cubicBezTo>
                  <a:cubicBezTo>
                    <a:pt x="1012" y="4697"/>
                    <a:pt x="1072" y="4578"/>
                    <a:pt x="1108" y="4459"/>
                  </a:cubicBezTo>
                  <a:cubicBezTo>
                    <a:pt x="1191" y="4209"/>
                    <a:pt x="1251" y="3947"/>
                    <a:pt x="1286" y="3685"/>
                  </a:cubicBezTo>
                  <a:cubicBezTo>
                    <a:pt x="1322" y="3459"/>
                    <a:pt x="1346" y="3221"/>
                    <a:pt x="1358" y="2982"/>
                  </a:cubicBezTo>
                  <a:cubicBezTo>
                    <a:pt x="1370" y="2768"/>
                    <a:pt x="1358" y="2542"/>
                    <a:pt x="1346" y="2328"/>
                  </a:cubicBezTo>
                  <a:cubicBezTo>
                    <a:pt x="1310" y="1887"/>
                    <a:pt x="1191" y="1447"/>
                    <a:pt x="1001" y="1042"/>
                  </a:cubicBezTo>
                  <a:cubicBezTo>
                    <a:pt x="905" y="851"/>
                    <a:pt x="786" y="661"/>
                    <a:pt x="643" y="494"/>
                  </a:cubicBezTo>
                  <a:cubicBezTo>
                    <a:pt x="500" y="327"/>
                    <a:pt x="346" y="184"/>
                    <a:pt x="155" y="65"/>
                  </a:cubicBezTo>
                  <a:cubicBezTo>
                    <a:pt x="131" y="42"/>
                    <a:pt x="96" y="30"/>
                    <a:pt x="60" y="6"/>
                  </a:cubicBezTo>
                  <a:lnTo>
                    <a:pt x="48" y="6"/>
                  </a:lnTo>
                  <a:cubicBezTo>
                    <a:pt x="41" y="2"/>
                    <a:pt x="35" y="1"/>
                    <a:pt x="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59"/>
            <p:cNvSpPr/>
            <p:nvPr/>
          </p:nvSpPr>
          <p:spPr>
            <a:xfrm>
              <a:off x="2179295" y="2905456"/>
              <a:ext cx="240350" cy="147525"/>
            </a:xfrm>
            <a:custGeom>
              <a:avLst/>
              <a:gdLst/>
              <a:ahLst/>
              <a:cxnLst/>
              <a:rect l="l" t="t" r="r" b="b"/>
              <a:pathLst>
                <a:path w="2465" h="1513" extrusionOk="0">
                  <a:moveTo>
                    <a:pt x="214" y="0"/>
                  </a:moveTo>
                  <a:cubicBezTo>
                    <a:pt x="203" y="12"/>
                    <a:pt x="179" y="36"/>
                    <a:pt x="167" y="48"/>
                  </a:cubicBezTo>
                  <a:lnTo>
                    <a:pt x="167" y="60"/>
                  </a:lnTo>
                  <a:cubicBezTo>
                    <a:pt x="131" y="84"/>
                    <a:pt x="107" y="108"/>
                    <a:pt x="83" y="131"/>
                  </a:cubicBezTo>
                  <a:cubicBezTo>
                    <a:pt x="60" y="155"/>
                    <a:pt x="48" y="179"/>
                    <a:pt x="36" y="203"/>
                  </a:cubicBezTo>
                  <a:cubicBezTo>
                    <a:pt x="24" y="227"/>
                    <a:pt x="12" y="250"/>
                    <a:pt x="0" y="262"/>
                  </a:cubicBezTo>
                  <a:cubicBezTo>
                    <a:pt x="24" y="322"/>
                    <a:pt x="60" y="369"/>
                    <a:pt x="83" y="417"/>
                  </a:cubicBezTo>
                  <a:cubicBezTo>
                    <a:pt x="155" y="524"/>
                    <a:pt x="226" y="631"/>
                    <a:pt x="310" y="715"/>
                  </a:cubicBezTo>
                  <a:cubicBezTo>
                    <a:pt x="488" y="905"/>
                    <a:pt x="691" y="1072"/>
                    <a:pt x="917" y="1191"/>
                  </a:cubicBezTo>
                  <a:cubicBezTo>
                    <a:pt x="1143" y="1310"/>
                    <a:pt x="1393" y="1405"/>
                    <a:pt x="1643" y="1465"/>
                  </a:cubicBezTo>
                  <a:cubicBezTo>
                    <a:pt x="1762" y="1489"/>
                    <a:pt x="1881" y="1501"/>
                    <a:pt x="2012" y="1512"/>
                  </a:cubicBezTo>
                  <a:lnTo>
                    <a:pt x="2250" y="1512"/>
                  </a:lnTo>
                  <a:cubicBezTo>
                    <a:pt x="2310" y="1429"/>
                    <a:pt x="2369" y="1358"/>
                    <a:pt x="2429" y="1262"/>
                  </a:cubicBezTo>
                  <a:lnTo>
                    <a:pt x="2465" y="1191"/>
                  </a:lnTo>
                  <a:lnTo>
                    <a:pt x="2417" y="1191"/>
                  </a:lnTo>
                  <a:cubicBezTo>
                    <a:pt x="2381" y="1203"/>
                    <a:pt x="2358" y="1203"/>
                    <a:pt x="2322" y="1203"/>
                  </a:cubicBezTo>
                  <a:cubicBezTo>
                    <a:pt x="2256" y="1215"/>
                    <a:pt x="2191" y="1221"/>
                    <a:pt x="2124" y="1221"/>
                  </a:cubicBezTo>
                  <a:cubicBezTo>
                    <a:pt x="2057" y="1221"/>
                    <a:pt x="1988" y="1215"/>
                    <a:pt x="1917" y="1203"/>
                  </a:cubicBezTo>
                  <a:cubicBezTo>
                    <a:pt x="1715" y="1179"/>
                    <a:pt x="1512" y="1131"/>
                    <a:pt x="1322" y="1048"/>
                  </a:cubicBezTo>
                  <a:cubicBezTo>
                    <a:pt x="1131" y="977"/>
                    <a:pt x="965" y="870"/>
                    <a:pt x="798" y="750"/>
                  </a:cubicBezTo>
                  <a:cubicBezTo>
                    <a:pt x="667" y="655"/>
                    <a:pt x="548" y="536"/>
                    <a:pt x="441" y="405"/>
                  </a:cubicBezTo>
                  <a:cubicBezTo>
                    <a:pt x="369" y="310"/>
                    <a:pt x="298" y="191"/>
                    <a:pt x="250" y="72"/>
                  </a:cubicBezTo>
                  <a:cubicBezTo>
                    <a:pt x="238" y="48"/>
                    <a:pt x="226" y="24"/>
                    <a:pt x="2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60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COMPLETE THE SENTENCE</a:t>
            </a:r>
            <a:endParaRPr/>
          </a:p>
        </p:txBody>
      </p:sp>
      <p:sp>
        <p:nvSpPr>
          <p:cNvPr id="1278" name="Google Shape;1278;p60"/>
          <p:cNvSpPr txBox="1">
            <a:spLocks noGrp="1"/>
          </p:cNvSpPr>
          <p:nvPr>
            <p:ph type="title" idx="2"/>
          </p:nvPr>
        </p:nvSpPr>
        <p:spPr>
          <a:xfrm>
            <a:off x="1448975" y="1873750"/>
            <a:ext cx="6246300" cy="21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boy is _ _ _ _ _ _ _ in the </a:t>
            </a:r>
            <a:r>
              <a:rPr lang="en" b="1"/>
              <a:t>kitchen</a:t>
            </a:r>
            <a:endParaRPr b="1"/>
          </a:p>
        </p:txBody>
      </p:sp>
      <p:sp>
        <p:nvSpPr>
          <p:cNvPr id="1279" name="Google Shape;1279;p60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0" name="Google Shape;1280;p60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81" name="Google Shape;1281;p60"/>
          <p:cNvGrpSpPr/>
          <p:nvPr/>
        </p:nvGrpSpPr>
        <p:grpSpPr>
          <a:xfrm>
            <a:off x="7475654" y="3015874"/>
            <a:ext cx="1288211" cy="947929"/>
            <a:chOff x="6791327" y="2699564"/>
            <a:chExt cx="649038" cy="477594"/>
          </a:xfrm>
        </p:grpSpPr>
        <p:sp>
          <p:nvSpPr>
            <p:cNvPr id="1282" name="Google Shape;1282;p60"/>
            <p:cNvSpPr/>
            <p:nvPr/>
          </p:nvSpPr>
          <p:spPr>
            <a:xfrm>
              <a:off x="6888667" y="2749584"/>
              <a:ext cx="357960" cy="208433"/>
            </a:xfrm>
            <a:custGeom>
              <a:avLst/>
              <a:gdLst/>
              <a:ahLst/>
              <a:cxnLst/>
              <a:rect l="l" t="t" r="r" b="b"/>
              <a:pathLst>
                <a:path w="11400" h="6638" extrusionOk="0">
                  <a:moveTo>
                    <a:pt x="1959" y="0"/>
                  </a:moveTo>
                  <a:cubicBezTo>
                    <a:pt x="1345" y="0"/>
                    <a:pt x="693" y="42"/>
                    <a:pt x="1" y="133"/>
                  </a:cubicBezTo>
                  <a:cubicBezTo>
                    <a:pt x="244" y="619"/>
                    <a:pt x="578" y="1227"/>
                    <a:pt x="1065" y="1835"/>
                  </a:cubicBezTo>
                  <a:cubicBezTo>
                    <a:pt x="2676" y="1987"/>
                    <a:pt x="5776" y="2777"/>
                    <a:pt x="8299" y="6181"/>
                  </a:cubicBezTo>
                  <a:cubicBezTo>
                    <a:pt x="9211" y="6394"/>
                    <a:pt x="10214" y="6546"/>
                    <a:pt x="11308" y="6637"/>
                  </a:cubicBezTo>
                  <a:cubicBezTo>
                    <a:pt x="11369" y="6516"/>
                    <a:pt x="11399" y="6455"/>
                    <a:pt x="11399" y="6455"/>
                  </a:cubicBezTo>
                  <a:cubicBezTo>
                    <a:pt x="11399" y="6455"/>
                    <a:pt x="9577" y="0"/>
                    <a:pt x="19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60"/>
            <p:cNvSpPr/>
            <p:nvPr/>
          </p:nvSpPr>
          <p:spPr>
            <a:xfrm>
              <a:off x="6791327" y="2753729"/>
              <a:ext cx="452411" cy="416176"/>
            </a:xfrm>
            <a:custGeom>
              <a:avLst/>
              <a:gdLst/>
              <a:ahLst/>
              <a:cxnLst/>
              <a:rect l="l" t="t" r="r" b="b"/>
              <a:pathLst>
                <a:path w="14408" h="13254" extrusionOk="0">
                  <a:moveTo>
                    <a:pt x="2949" y="1"/>
                  </a:moveTo>
                  <a:cubicBezTo>
                    <a:pt x="1247" y="4469"/>
                    <a:pt x="0" y="7782"/>
                    <a:pt x="0" y="7782"/>
                  </a:cubicBezTo>
                  <a:cubicBezTo>
                    <a:pt x="0" y="7782"/>
                    <a:pt x="1611" y="13132"/>
                    <a:pt x="9241" y="13253"/>
                  </a:cubicBezTo>
                  <a:cubicBezTo>
                    <a:pt x="11733" y="10822"/>
                    <a:pt x="13952" y="7265"/>
                    <a:pt x="14408" y="6475"/>
                  </a:cubicBezTo>
                  <a:cubicBezTo>
                    <a:pt x="7022" y="5958"/>
                    <a:pt x="4104" y="2068"/>
                    <a:pt x="31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60"/>
            <p:cNvSpPr/>
            <p:nvPr/>
          </p:nvSpPr>
          <p:spPr>
            <a:xfrm>
              <a:off x="6922076" y="2807172"/>
              <a:ext cx="69708" cy="46817"/>
            </a:xfrm>
            <a:custGeom>
              <a:avLst/>
              <a:gdLst/>
              <a:ahLst/>
              <a:cxnLst/>
              <a:rect l="l" t="t" r="r" b="b"/>
              <a:pathLst>
                <a:path w="2220" h="1491" extrusionOk="0">
                  <a:moveTo>
                    <a:pt x="1" y="1"/>
                  </a:moveTo>
                  <a:lnTo>
                    <a:pt x="1" y="1"/>
                  </a:lnTo>
                  <a:cubicBezTo>
                    <a:pt x="396" y="487"/>
                    <a:pt x="852" y="974"/>
                    <a:pt x="1399" y="1490"/>
                  </a:cubicBezTo>
                  <a:cubicBezTo>
                    <a:pt x="1460" y="1338"/>
                    <a:pt x="1551" y="1186"/>
                    <a:pt x="1642" y="1065"/>
                  </a:cubicBezTo>
                  <a:cubicBezTo>
                    <a:pt x="1794" y="852"/>
                    <a:pt x="1976" y="670"/>
                    <a:pt x="2219" y="518"/>
                  </a:cubicBezTo>
                  <a:cubicBezTo>
                    <a:pt x="1338" y="214"/>
                    <a:pt x="578" y="62"/>
                    <a:pt x="1" y="1"/>
                  </a:cubicBezTo>
                  <a:close/>
                </a:path>
              </a:pathLst>
            </a:custGeom>
            <a:solidFill>
              <a:srgbClr val="FFE1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60"/>
            <p:cNvSpPr/>
            <p:nvPr/>
          </p:nvSpPr>
          <p:spPr>
            <a:xfrm>
              <a:off x="6965973" y="2823406"/>
              <a:ext cx="183282" cy="120293"/>
            </a:xfrm>
            <a:custGeom>
              <a:avLst/>
              <a:gdLst/>
              <a:ahLst/>
              <a:cxnLst/>
              <a:rect l="l" t="t" r="r" b="b"/>
              <a:pathLst>
                <a:path w="5837" h="3831" extrusionOk="0">
                  <a:moveTo>
                    <a:pt x="821" y="1"/>
                  </a:moveTo>
                  <a:cubicBezTo>
                    <a:pt x="578" y="153"/>
                    <a:pt x="396" y="335"/>
                    <a:pt x="244" y="548"/>
                  </a:cubicBezTo>
                  <a:cubicBezTo>
                    <a:pt x="153" y="669"/>
                    <a:pt x="62" y="821"/>
                    <a:pt x="1" y="973"/>
                  </a:cubicBezTo>
                  <a:cubicBezTo>
                    <a:pt x="1308" y="2128"/>
                    <a:pt x="3192" y="3223"/>
                    <a:pt x="5837" y="3830"/>
                  </a:cubicBezTo>
                  <a:cubicBezTo>
                    <a:pt x="4195" y="1642"/>
                    <a:pt x="2341" y="548"/>
                    <a:pt x="821" y="1"/>
                  </a:cubicBezTo>
                  <a:close/>
                </a:path>
              </a:pathLst>
            </a:custGeom>
            <a:solidFill>
              <a:srgbClr val="FFC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60"/>
            <p:cNvSpPr/>
            <p:nvPr/>
          </p:nvSpPr>
          <p:spPr>
            <a:xfrm>
              <a:off x="7072890" y="2699564"/>
              <a:ext cx="367474" cy="230759"/>
            </a:xfrm>
            <a:custGeom>
              <a:avLst/>
              <a:gdLst/>
              <a:ahLst/>
              <a:cxnLst/>
              <a:rect l="l" t="t" r="r" b="b"/>
              <a:pathLst>
                <a:path w="11703" h="7349" extrusionOk="0">
                  <a:moveTo>
                    <a:pt x="10705" y="1"/>
                  </a:moveTo>
                  <a:cubicBezTo>
                    <a:pt x="9551" y="1"/>
                    <a:pt x="0" y="7015"/>
                    <a:pt x="0" y="7015"/>
                  </a:cubicBezTo>
                  <a:lnTo>
                    <a:pt x="851" y="7349"/>
                  </a:lnTo>
                  <a:cubicBezTo>
                    <a:pt x="851" y="7349"/>
                    <a:pt x="11702" y="723"/>
                    <a:pt x="10791" y="24"/>
                  </a:cubicBezTo>
                  <a:cubicBezTo>
                    <a:pt x="10771" y="8"/>
                    <a:pt x="10743" y="1"/>
                    <a:pt x="10705" y="1"/>
                  </a:cubicBezTo>
                  <a:close/>
                </a:path>
              </a:pathLst>
            </a:custGeom>
            <a:solidFill>
              <a:srgbClr val="3039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60"/>
            <p:cNvSpPr/>
            <p:nvPr/>
          </p:nvSpPr>
          <p:spPr>
            <a:xfrm>
              <a:off x="7114872" y="3030175"/>
              <a:ext cx="166420" cy="146983"/>
            </a:xfrm>
            <a:custGeom>
              <a:avLst/>
              <a:gdLst/>
              <a:ahLst/>
              <a:cxnLst/>
              <a:rect l="l" t="t" r="r" b="b"/>
              <a:pathLst>
                <a:path w="5300" h="4681" extrusionOk="0">
                  <a:moveTo>
                    <a:pt x="2847" y="0"/>
                  </a:moveTo>
                  <a:cubicBezTo>
                    <a:pt x="2686" y="0"/>
                    <a:pt x="2584" y="11"/>
                    <a:pt x="2584" y="11"/>
                  </a:cubicBezTo>
                  <a:cubicBezTo>
                    <a:pt x="2584" y="11"/>
                    <a:pt x="2311" y="376"/>
                    <a:pt x="1885" y="893"/>
                  </a:cubicBezTo>
                  <a:cubicBezTo>
                    <a:pt x="2493" y="1075"/>
                    <a:pt x="3648" y="1531"/>
                    <a:pt x="3526" y="2474"/>
                  </a:cubicBezTo>
                  <a:cubicBezTo>
                    <a:pt x="3440" y="2991"/>
                    <a:pt x="2932" y="3243"/>
                    <a:pt x="2360" y="3243"/>
                  </a:cubicBezTo>
                  <a:cubicBezTo>
                    <a:pt x="1722" y="3243"/>
                    <a:pt x="1004" y="2930"/>
                    <a:pt x="700" y="2322"/>
                  </a:cubicBezTo>
                  <a:cubicBezTo>
                    <a:pt x="456" y="2595"/>
                    <a:pt x="244" y="2869"/>
                    <a:pt x="1" y="3142"/>
                  </a:cubicBezTo>
                  <a:cubicBezTo>
                    <a:pt x="820" y="4206"/>
                    <a:pt x="1759" y="4680"/>
                    <a:pt x="2600" y="4680"/>
                  </a:cubicBezTo>
                  <a:cubicBezTo>
                    <a:pt x="3755" y="4680"/>
                    <a:pt x="4726" y="3786"/>
                    <a:pt x="4955" y="2291"/>
                  </a:cubicBezTo>
                  <a:cubicBezTo>
                    <a:pt x="5300" y="200"/>
                    <a:pt x="3533" y="0"/>
                    <a:pt x="28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8" name="Google Shape;1288;p60"/>
          <p:cNvGrpSpPr/>
          <p:nvPr/>
        </p:nvGrpSpPr>
        <p:grpSpPr>
          <a:xfrm>
            <a:off x="720891" y="1802029"/>
            <a:ext cx="1066529" cy="983702"/>
            <a:chOff x="720891" y="1802029"/>
            <a:chExt cx="1066529" cy="983702"/>
          </a:xfrm>
        </p:grpSpPr>
        <p:grpSp>
          <p:nvGrpSpPr>
            <p:cNvPr id="1289" name="Google Shape;1289;p60"/>
            <p:cNvGrpSpPr/>
            <p:nvPr/>
          </p:nvGrpSpPr>
          <p:grpSpPr>
            <a:xfrm>
              <a:off x="720891" y="1802029"/>
              <a:ext cx="1066529" cy="983702"/>
              <a:chOff x="8402592" y="1844286"/>
              <a:chExt cx="537348" cy="495618"/>
            </a:xfrm>
          </p:grpSpPr>
          <p:sp>
            <p:nvSpPr>
              <p:cNvPr id="1290" name="Google Shape;1290;p60"/>
              <p:cNvSpPr/>
              <p:nvPr/>
            </p:nvSpPr>
            <p:spPr>
              <a:xfrm>
                <a:off x="8717314" y="2123871"/>
                <a:ext cx="186390" cy="65846"/>
              </a:xfrm>
              <a:custGeom>
                <a:avLst/>
                <a:gdLst/>
                <a:ahLst/>
                <a:cxnLst/>
                <a:rect l="l" t="t" r="r" b="b"/>
                <a:pathLst>
                  <a:path w="5936" h="2097" extrusionOk="0">
                    <a:moveTo>
                      <a:pt x="412" y="1"/>
                    </a:moveTo>
                    <a:cubicBezTo>
                      <a:pt x="200" y="1"/>
                      <a:pt x="0" y="289"/>
                      <a:pt x="190" y="502"/>
                    </a:cubicBezTo>
                    <a:cubicBezTo>
                      <a:pt x="707" y="1019"/>
                      <a:pt x="1345" y="1475"/>
                      <a:pt x="2014" y="1749"/>
                    </a:cubicBezTo>
                    <a:cubicBezTo>
                      <a:pt x="2479" y="1955"/>
                      <a:pt x="2989" y="2096"/>
                      <a:pt x="3505" y="2096"/>
                    </a:cubicBezTo>
                    <a:cubicBezTo>
                      <a:pt x="3595" y="2096"/>
                      <a:pt x="3686" y="2092"/>
                      <a:pt x="3777" y="2083"/>
                    </a:cubicBezTo>
                    <a:cubicBezTo>
                      <a:pt x="4506" y="2022"/>
                      <a:pt x="5175" y="1688"/>
                      <a:pt x="5722" y="1201"/>
                    </a:cubicBezTo>
                    <a:cubicBezTo>
                      <a:pt x="5935" y="1012"/>
                      <a:pt x="5724" y="730"/>
                      <a:pt x="5491" y="730"/>
                    </a:cubicBezTo>
                    <a:cubicBezTo>
                      <a:pt x="5425" y="730"/>
                      <a:pt x="5357" y="753"/>
                      <a:pt x="5297" y="806"/>
                    </a:cubicBezTo>
                    <a:cubicBezTo>
                      <a:pt x="4841" y="1232"/>
                      <a:pt x="4233" y="1505"/>
                      <a:pt x="3594" y="1536"/>
                    </a:cubicBezTo>
                    <a:cubicBezTo>
                      <a:pt x="3078" y="1536"/>
                      <a:pt x="2561" y="1384"/>
                      <a:pt x="2105" y="1171"/>
                    </a:cubicBezTo>
                    <a:cubicBezTo>
                      <a:pt x="1558" y="897"/>
                      <a:pt x="1011" y="533"/>
                      <a:pt x="585" y="77"/>
                    </a:cubicBezTo>
                    <a:cubicBezTo>
                      <a:pt x="532" y="23"/>
                      <a:pt x="471" y="1"/>
                      <a:pt x="4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60"/>
              <p:cNvSpPr/>
              <p:nvPr/>
            </p:nvSpPr>
            <p:spPr>
              <a:xfrm>
                <a:off x="8426456" y="2084276"/>
                <a:ext cx="285395" cy="255627"/>
              </a:xfrm>
              <a:custGeom>
                <a:avLst/>
                <a:gdLst/>
                <a:ahLst/>
                <a:cxnLst/>
                <a:rect l="l" t="t" r="r" b="b"/>
                <a:pathLst>
                  <a:path w="9089" h="8141" extrusionOk="0">
                    <a:moveTo>
                      <a:pt x="2310" y="0"/>
                    </a:moveTo>
                    <a:lnTo>
                      <a:pt x="0" y="3617"/>
                    </a:lnTo>
                    <a:cubicBezTo>
                      <a:pt x="0" y="3617"/>
                      <a:pt x="350" y="8141"/>
                      <a:pt x="5941" y="8141"/>
                    </a:cubicBezTo>
                    <a:cubicBezTo>
                      <a:pt x="6290" y="8141"/>
                      <a:pt x="6660" y="8123"/>
                      <a:pt x="7052" y="8086"/>
                    </a:cubicBezTo>
                    <a:cubicBezTo>
                      <a:pt x="7781" y="6809"/>
                      <a:pt x="9088" y="4590"/>
                      <a:pt x="9088" y="4590"/>
                    </a:cubicBezTo>
                    <a:lnTo>
                      <a:pt x="2310" y="0"/>
                    </a:lnTo>
                    <a:close/>
                  </a:path>
                </a:pathLst>
              </a:custGeom>
              <a:solidFill>
                <a:srgbClr val="DEE4F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60"/>
              <p:cNvSpPr/>
              <p:nvPr/>
            </p:nvSpPr>
            <p:spPr>
              <a:xfrm>
                <a:off x="8480841" y="2048951"/>
                <a:ext cx="340753" cy="210003"/>
              </a:xfrm>
              <a:custGeom>
                <a:avLst/>
                <a:gdLst/>
                <a:ahLst/>
                <a:cxnLst/>
                <a:rect l="l" t="t" r="r" b="b"/>
                <a:pathLst>
                  <a:path w="10852" h="6688" extrusionOk="0">
                    <a:moveTo>
                      <a:pt x="5320" y="1"/>
                    </a:moveTo>
                    <a:lnTo>
                      <a:pt x="578" y="457"/>
                    </a:lnTo>
                    <a:lnTo>
                      <a:pt x="1" y="2007"/>
                    </a:lnTo>
                    <a:lnTo>
                      <a:pt x="6779" y="6688"/>
                    </a:lnTo>
                    <a:lnTo>
                      <a:pt x="7356" y="5715"/>
                    </a:lnTo>
                    <a:lnTo>
                      <a:pt x="10852" y="4864"/>
                    </a:lnTo>
                    <a:lnTo>
                      <a:pt x="5320" y="1"/>
                    </a:lnTo>
                    <a:close/>
                  </a:path>
                </a:pathLst>
              </a:custGeom>
              <a:solidFill>
                <a:srgbClr val="CBD0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60"/>
              <p:cNvSpPr/>
              <p:nvPr/>
            </p:nvSpPr>
            <p:spPr>
              <a:xfrm>
                <a:off x="8402592" y="1844286"/>
                <a:ext cx="537348" cy="363298"/>
              </a:xfrm>
              <a:custGeom>
                <a:avLst/>
                <a:gdLst/>
                <a:ahLst/>
                <a:cxnLst/>
                <a:rect l="l" t="t" r="r" b="b"/>
                <a:pathLst>
                  <a:path w="17113" h="11570" extrusionOk="0">
                    <a:moveTo>
                      <a:pt x="8825" y="0"/>
                    </a:moveTo>
                    <a:cubicBezTo>
                      <a:pt x="8720" y="0"/>
                      <a:pt x="8615" y="5"/>
                      <a:pt x="8511" y="14"/>
                    </a:cubicBezTo>
                    <a:cubicBezTo>
                      <a:pt x="7478" y="105"/>
                      <a:pt x="6535" y="652"/>
                      <a:pt x="5927" y="1473"/>
                    </a:cubicBezTo>
                    <a:cubicBezTo>
                      <a:pt x="5167" y="896"/>
                      <a:pt x="4195" y="561"/>
                      <a:pt x="3222" y="561"/>
                    </a:cubicBezTo>
                    <a:cubicBezTo>
                      <a:pt x="3191" y="560"/>
                      <a:pt x="3160" y="560"/>
                      <a:pt x="3128" y="560"/>
                    </a:cubicBezTo>
                    <a:cubicBezTo>
                      <a:pt x="1972" y="560"/>
                      <a:pt x="777" y="1106"/>
                      <a:pt x="274" y="2142"/>
                    </a:cubicBezTo>
                    <a:cubicBezTo>
                      <a:pt x="31" y="2689"/>
                      <a:pt x="0" y="3327"/>
                      <a:pt x="31" y="3935"/>
                    </a:cubicBezTo>
                    <a:cubicBezTo>
                      <a:pt x="61" y="4421"/>
                      <a:pt x="122" y="4938"/>
                      <a:pt x="335" y="5394"/>
                    </a:cubicBezTo>
                    <a:cubicBezTo>
                      <a:pt x="669" y="6154"/>
                      <a:pt x="1398" y="6671"/>
                      <a:pt x="2189" y="6975"/>
                    </a:cubicBezTo>
                    <a:cubicBezTo>
                      <a:pt x="2979" y="7248"/>
                      <a:pt x="3830" y="7309"/>
                      <a:pt x="4681" y="7309"/>
                    </a:cubicBezTo>
                    <a:cubicBezTo>
                      <a:pt x="4377" y="8099"/>
                      <a:pt x="4833" y="8981"/>
                      <a:pt x="5502" y="9437"/>
                    </a:cubicBezTo>
                    <a:cubicBezTo>
                      <a:pt x="5968" y="9777"/>
                      <a:pt x="6539" y="9940"/>
                      <a:pt x="7113" y="9940"/>
                    </a:cubicBezTo>
                    <a:cubicBezTo>
                      <a:pt x="7922" y="9940"/>
                      <a:pt x="8737" y="9616"/>
                      <a:pt x="9271" y="9011"/>
                    </a:cubicBezTo>
                    <a:cubicBezTo>
                      <a:pt x="9874" y="10575"/>
                      <a:pt x="11568" y="11569"/>
                      <a:pt x="13233" y="11569"/>
                    </a:cubicBezTo>
                    <a:cubicBezTo>
                      <a:pt x="13412" y="11569"/>
                      <a:pt x="13592" y="11558"/>
                      <a:pt x="13769" y="11534"/>
                    </a:cubicBezTo>
                    <a:cubicBezTo>
                      <a:pt x="15228" y="11352"/>
                      <a:pt x="16687" y="10318"/>
                      <a:pt x="16931" y="8859"/>
                    </a:cubicBezTo>
                    <a:cubicBezTo>
                      <a:pt x="17113" y="7735"/>
                      <a:pt x="16505" y="6519"/>
                      <a:pt x="15472" y="5972"/>
                    </a:cubicBezTo>
                    <a:cubicBezTo>
                      <a:pt x="14943" y="5698"/>
                      <a:pt x="14348" y="5610"/>
                      <a:pt x="13740" y="5610"/>
                    </a:cubicBezTo>
                    <a:cubicBezTo>
                      <a:pt x="13335" y="5610"/>
                      <a:pt x="12924" y="5649"/>
                      <a:pt x="12523" y="5698"/>
                    </a:cubicBezTo>
                    <a:cubicBezTo>
                      <a:pt x="12979" y="4695"/>
                      <a:pt x="12797" y="3510"/>
                      <a:pt x="12341" y="2506"/>
                    </a:cubicBezTo>
                    <a:cubicBezTo>
                      <a:pt x="12098" y="1959"/>
                      <a:pt x="11763" y="1443"/>
                      <a:pt x="11338" y="1017"/>
                    </a:cubicBezTo>
                    <a:cubicBezTo>
                      <a:pt x="10682" y="361"/>
                      <a:pt x="9756" y="0"/>
                      <a:pt x="8825" y="0"/>
                    </a:cubicBezTo>
                    <a:close/>
                  </a:path>
                </a:pathLst>
              </a:custGeom>
              <a:solidFill>
                <a:srgbClr val="DEE4F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60"/>
              <p:cNvSpPr/>
              <p:nvPr/>
            </p:nvSpPr>
            <p:spPr>
              <a:xfrm>
                <a:off x="8568667" y="2052279"/>
                <a:ext cx="80196" cy="89396"/>
              </a:xfrm>
              <a:custGeom>
                <a:avLst/>
                <a:gdLst/>
                <a:ahLst/>
                <a:cxnLst/>
                <a:rect l="l" t="t" r="r" b="b"/>
                <a:pathLst>
                  <a:path w="2554" h="2847" extrusionOk="0">
                    <a:moveTo>
                      <a:pt x="392" y="0"/>
                    </a:moveTo>
                    <a:cubicBezTo>
                      <a:pt x="261" y="0"/>
                      <a:pt x="171" y="99"/>
                      <a:pt x="122" y="199"/>
                    </a:cubicBezTo>
                    <a:cubicBezTo>
                      <a:pt x="30" y="472"/>
                      <a:pt x="0" y="746"/>
                      <a:pt x="0" y="1019"/>
                    </a:cubicBezTo>
                    <a:cubicBezTo>
                      <a:pt x="0" y="1627"/>
                      <a:pt x="304" y="2144"/>
                      <a:pt x="790" y="2448"/>
                    </a:cubicBezTo>
                    <a:cubicBezTo>
                      <a:pt x="1246" y="2722"/>
                      <a:pt x="1763" y="2813"/>
                      <a:pt x="2249" y="2843"/>
                    </a:cubicBezTo>
                    <a:cubicBezTo>
                      <a:pt x="2263" y="2846"/>
                      <a:pt x="2276" y="2847"/>
                      <a:pt x="2289" y="2847"/>
                    </a:cubicBezTo>
                    <a:cubicBezTo>
                      <a:pt x="2427" y="2847"/>
                      <a:pt x="2553" y="2708"/>
                      <a:pt x="2553" y="2570"/>
                    </a:cubicBezTo>
                    <a:cubicBezTo>
                      <a:pt x="2553" y="2418"/>
                      <a:pt x="2401" y="2296"/>
                      <a:pt x="2249" y="2296"/>
                    </a:cubicBezTo>
                    <a:cubicBezTo>
                      <a:pt x="2037" y="2266"/>
                      <a:pt x="1854" y="2235"/>
                      <a:pt x="1611" y="2174"/>
                    </a:cubicBezTo>
                    <a:cubicBezTo>
                      <a:pt x="1520" y="2144"/>
                      <a:pt x="1429" y="2114"/>
                      <a:pt x="1368" y="2083"/>
                    </a:cubicBezTo>
                    <a:lnTo>
                      <a:pt x="1307" y="2083"/>
                    </a:lnTo>
                    <a:cubicBezTo>
                      <a:pt x="1368" y="2083"/>
                      <a:pt x="1307" y="2053"/>
                      <a:pt x="1277" y="2053"/>
                    </a:cubicBezTo>
                    <a:lnTo>
                      <a:pt x="1185" y="1992"/>
                    </a:lnTo>
                    <a:cubicBezTo>
                      <a:pt x="1125" y="1962"/>
                      <a:pt x="1064" y="1931"/>
                      <a:pt x="973" y="1901"/>
                    </a:cubicBezTo>
                    <a:cubicBezTo>
                      <a:pt x="973" y="1883"/>
                      <a:pt x="963" y="1866"/>
                      <a:pt x="966" y="1866"/>
                    </a:cubicBezTo>
                    <a:lnTo>
                      <a:pt x="966" y="1866"/>
                    </a:lnTo>
                    <a:cubicBezTo>
                      <a:pt x="968" y="1866"/>
                      <a:pt x="977" y="1875"/>
                      <a:pt x="1003" y="1901"/>
                    </a:cubicBezTo>
                    <a:cubicBezTo>
                      <a:pt x="973" y="1870"/>
                      <a:pt x="973" y="1870"/>
                      <a:pt x="942" y="1840"/>
                    </a:cubicBezTo>
                    <a:cubicBezTo>
                      <a:pt x="912" y="1840"/>
                      <a:pt x="882" y="1810"/>
                      <a:pt x="882" y="1779"/>
                    </a:cubicBezTo>
                    <a:cubicBezTo>
                      <a:pt x="851" y="1749"/>
                      <a:pt x="821" y="1749"/>
                      <a:pt x="821" y="1718"/>
                    </a:cubicBezTo>
                    <a:cubicBezTo>
                      <a:pt x="807" y="1718"/>
                      <a:pt x="800" y="1712"/>
                      <a:pt x="795" y="1706"/>
                    </a:cubicBezTo>
                    <a:lnTo>
                      <a:pt x="795" y="1706"/>
                    </a:lnTo>
                    <a:cubicBezTo>
                      <a:pt x="796" y="1706"/>
                      <a:pt x="796" y="1706"/>
                      <a:pt x="796" y="1706"/>
                    </a:cubicBezTo>
                    <a:cubicBezTo>
                      <a:pt x="798" y="1706"/>
                      <a:pt x="797" y="1701"/>
                      <a:pt x="790" y="1688"/>
                    </a:cubicBezTo>
                    <a:lnTo>
                      <a:pt x="790" y="1688"/>
                    </a:lnTo>
                    <a:cubicBezTo>
                      <a:pt x="790" y="1688"/>
                      <a:pt x="790" y="1688"/>
                      <a:pt x="790" y="1688"/>
                    </a:cubicBezTo>
                    <a:cubicBezTo>
                      <a:pt x="760" y="1627"/>
                      <a:pt x="730" y="1597"/>
                      <a:pt x="699" y="1536"/>
                    </a:cubicBezTo>
                    <a:cubicBezTo>
                      <a:pt x="669" y="1506"/>
                      <a:pt x="669" y="1475"/>
                      <a:pt x="638" y="1475"/>
                    </a:cubicBezTo>
                    <a:cubicBezTo>
                      <a:pt x="638" y="1460"/>
                      <a:pt x="640" y="1452"/>
                      <a:pt x="643" y="1450"/>
                    </a:cubicBezTo>
                    <a:lnTo>
                      <a:pt x="643" y="1450"/>
                    </a:lnTo>
                    <a:cubicBezTo>
                      <a:pt x="652" y="1458"/>
                      <a:pt x="669" y="1475"/>
                      <a:pt x="669" y="1475"/>
                    </a:cubicBezTo>
                    <a:cubicBezTo>
                      <a:pt x="669" y="1475"/>
                      <a:pt x="655" y="1448"/>
                      <a:pt x="646" y="1448"/>
                    </a:cubicBezTo>
                    <a:cubicBezTo>
                      <a:pt x="645" y="1448"/>
                      <a:pt x="644" y="1449"/>
                      <a:pt x="643" y="1450"/>
                    </a:cubicBezTo>
                    <a:lnTo>
                      <a:pt x="643" y="1450"/>
                    </a:lnTo>
                    <a:cubicBezTo>
                      <a:pt x="640" y="1447"/>
                      <a:pt x="638" y="1445"/>
                      <a:pt x="638" y="1445"/>
                    </a:cubicBezTo>
                    <a:cubicBezTo>
                      <a:pt x="638" y="1384"/>
                      <a:pt x="608" y="1323"/>
                      <a:pt x="608" y="1293"/>
                    </a:cubicBezTo>
                    <a:cubicBezTo>
                      <a:pt x="578" y="1263"/>
                      <a:pt x="578" y="1232"/>
                      <a:pt x="578" y="1202"/>
                    </a:cubicBezTo>
                    <a:cubicBezTo>
                      <a:pt x="571" y="1188"/>
                      <a:pt x="567" y="1175"/>
                      <a:pt x="565" y="1161"/>
                    </a:cubicBezTo>
                    <a:lnTo>
                      <a:pt x="565" y="1161"/>
                    </a:lnTo>
                    <a:cubicBezTo>
                      <a:pt x="567" y="1169"/>
                      <a:pt x="571" y="1181"/>
                      <a:pt x="578" y="1202"/>
                    </a:cubicBezTo>
                    <a:cubicBezTo>
                      <a:pt x="578" y="1184"/>
                      <a:pt x="567" y="1155"/>
                      <a:pt x="564" y="1154"/>
                    </a:cubicBezTo>
                    <a:lnTo>
                      <a:pt x="564" y="1154"/>
                    </a:lnTo>
                    <a:cubicBezTo>
                      <a:pt x="561" y="1111"/>
                      <a:pt x="578" y="1072"/>
                      <a:pt x="578" y="1050"/>
                    </a:cubicBezTo>
                    <a:cubicBezTo>
                      <a:pt x="547" y="959"/>
                      <a:pt x="578" y="867"/>
                      <a:pt x="578" y="776"/>
                    </a:cubicBezTo>
                    <a:cubicBezTo>
                      <a:pt x="578" y="746"/>
                      <a:pt x="578" y="746"/>
                      <a:pt x="578" y="715"/>
                    </a:cubicBezTo>
                    <a:lnTo>
                      <a:pt x="608" y="594"/>
                    </a:lnTo>
                    <a:cubicBezTo>
                      <a:pt x="638" y="533"/>
                      <a:pt x="638" y="442"/>
                      <a:pt x="669" y="351"/>
                    </a:cubicBezTo>
                    <a:cubicBezTo>
                      <a:pt x="730" y="199"/>
                      <a:pt x="608" y="47"/>
                      <a:pt x="486" y="16"/>
                    </a:cubicBezTo>
                    <a:cubicBezTo>
                      <a:pt x="453" y="5"/>
                      <a:pt x="421" y="0"/>
                      <a:pt x="39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95" name="Google Shape;1295;p60"/>
            <p:cNvGrpSpPr/>
            <p:nvPr/>
          </p:nvGrpSpPr>
          <p:grpSpPr>
            <a:xfrm>
              <a:off x="803061" y="1891483"/>
              <a:ext cx="861175" cy="573309"/>
              <a:chOff x="4390456" y="1891693"/>
              <a:chExt cx="64936" cy="43243"/>
            </a:xfrm>
          </p:grpSpPr>
          <p:sp>
            <p:nvSpPr>
              <p:cNvPr id="1296" name="Google Shape;1296;p60"/>
              <p:cNvSpPr/>
              <p:nvPr/>
            </p:nvSpPr>
            <p:spPr>
              <a:xfrm>
                <a:off x="4390456" y="1891693"/>
                <a:ext cx="9725" cy="18145"/>
              </a:xfrm>
              <a:custGeom>
                <a:avLst/>
                <a:gdLst/>
                <a:ahLst/>
                <a:cxnLst/>
                <a:rect l="l" t="t" r="r" b="b"/>
                <a:pathLst>
                  <a:path w="477" h="890" extrusionOk="0">
                    <a:moveTo>
                      <a:pt x="431" y="1"/>
                    </a:moveTo>
                    <a:cubicBezTo>
                      <a:pt x="429" y="1"/>
                      <a:pt x="428" y="1"/>
                      <a:pt x="427" y="1"/>
                    </a:cubicBezTo>
                    <a:lnTo>
                      <a:pt x="423" y="1"/>
                    </a:lnTo>
                    <a:cubicBezTo>
                      <a:pt x="356" y="9"/>
                      <a:pt x="289" y="30"/>
                      <a:pt x="230" y="68"/>
                    </a:cubicBezTo>
                    <a:cubicBezTo>
                      <a:pt x="105" y="151"/>
                      <a:pt x="26" y="289"/>
                      <a:pt x="13" y="439"/>
                    </a:cubicBezTo>
                    <a:cubicBezTo>
                      <a:pt x="1" y="581"/>
                      <a:pt x="17" y="727"/>
                      <a:pt x="63" y="865"/>
                    </a:cubicBezTo>
                    <a:cubicBezTo>
                      <a:pt x="70" y="882"/>
                      <a:pt x="85" y="889"/>
                      <a:pt x="99" y="889"/>
                    </a:cubicBezTo>
                    <a:cubicBezTo>
                      <a:pt x="121" y="889"/>
                      <a:pt x="144" y="872"/>
                      <a:pt x="139" y="844"/>
                    </a:cubicBezTo>
                    <a:cubicBezTo>
                      <a:pt x="88" y="661"/>
                      <a:pt x="47" y="439"/>
                      <a:pt x="147" y="264"/>
                    </a:cubicBezTo>
                    <a:cubicBezTo>
                      <a:pt x="197" y="180"/>
                      <a:pt x="276" y="118"/>
                      <a:pt x="373" y="88"/>
                    </a:cubicBezTo>
                    <a:cubicBezTo>
                      <a:pt x="385" y="84"/>
                      <a:pt x="402" y="84"/>
                      <a:pt x="418" y="80"/>
                    </a:cubicBezTo>
                    <a:lnTo>
                      <a:pt x="427" y="80"/>
                    </a:lnTo>
                    <a:cubicBezTo>
                      <a:pt x="476" y="76"/>
                      <a:pt x="477" y="1"/>
                      <a:pt x="43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60"/>
              <p:cNvSpPr/>
              <p:nvPr/>
            </p:nvSpPr>
            <p:spPr>
              <a:xfrm>
                <a:off x="4438634" y="1929044"/>
                <a:ext cx="16759" cy="5892"/>
              </a:xfrm>
              <a:custGeom>
                <a:avLst/>
                <a:gdLst/>
                <a:ahLst/>
                <a:cxnLst/>
                <a:rect l="l" t="t" r="r" b="b"/>
                <a:pathLst>
                  <a:path w="822" h="289" extrusionOk="0">
                    <a:moveTo>
                      <a:pt x="59" y="0"/>
                    </a:moveTo>
                    <a:cubicBezTo>
                      <a:pt x="28" y="0"/>
                      <a:pt x="1" y="40"/>
                      <a:pt x="27" y="69"/>
                    </a:cubicBezTo>
                    <a:lnTo>
                      <a:pt x="31" y="69"/>
                    </a:lnTo>
                    <a:cubicBezTo>
                      <a:pt x="102" y="140"/>
                      <a:pt x="186" y="203"/>
                      <a:pt x="282" y="240"/>
                    </a:cubicBezTo>
                    <a:cubicBezTo>
                      <a:pt x="344" y="272"/>
                      <a:pt x="413" y="289"/>
                      <a:pt x="482" y="289"/>
                    </a:cubicBezTo>
                    <a:cubicBezTo>
                      <a:pt x="496" y="289"/>
                      <a:pt x="510" y="288"/>
                      <a:pt x="524" y="286"/>
                    </a:cubicBezTo>
                    <a:cubicBezTo>
                      <a:pt x="624" y="278"/>
                      <a:pt x="716" y="236"/>
                      <a:pt x="791" y="165"/>
                    </a:cubicBezTo>
                    <a:cubicBezTo>
                      <a:pt x="821" y="142"/>
                      <a:pt x="791" y="101"/>
                      <a:pt x="758" y="101"/>
                    </a:cubicBezTo>
                    <a:cubicBezTo>
                      <a:pt x="750" y="101"/>
                      <a:pt x="741" y="104"/>
                      <a:pt x="733" y="111"/>
                    </a:cubicBezTo>
                    <a:cubicBezTo>
                      <a:pt x="670" y="174"/>
                      <a:pt x="587" y="207"/>
                      <a:pt x="499" y="211"/>
                    </a:cubicBezTo>
                    <a:cubicBezTo>
                      <a:pt x="428" y="211"/>
                      <a:pt x="357" y="195"/>
                      <a:pt x="294" y="161"/>
                    </a:cubicBezTo>
                    <a:cubicBezTo>
                      <a:pt x="215" y="124"/>
                      <a:pt x="144" y="73"/>
                      <a:pt x="85" y="11"/>
                    </a:cubicBezTo>
                    <a:cubicBezTo>
                      <a:pt x="77" y="3"/>
                      <a:pt x="68" y="0"/>
                      <a:pt x="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298" name="Google Shape;1298;p60">
            <a:hlinkClick r:id="rId3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p61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4" name="Google Shape;1304;p61"/>
          <p:cNvSpPr txBox="1">
            <a:spLocks noGrp="1"/>
          </p:cNvSpPr>
          <p:nvPr>
            <p:ph type="title"/>
          </p:nvPr>
        </p:nvSpPr>
        <p:spPr>
          <a:xfrm>
            <a:off x="4962600" y="2142000"/>
            <a:ext cx="24603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cooking</a:t>
            </a:r>
            <a:endParaRPr/>
          </a:p>
        </p:txBody>
      </p:sp>
      <p:sp>
        <p:nvSpPr>
          <p:cNvPr id="1305" name="Google Shape;1305;p61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06" name="Google Shape;1306;p61"/>
          <p:cNvGrpSpPr/>
          <p:nvPr/>
        </p:nvGrpSpPr>
        <p:grpSpPr>
          <a:xfrm>
            <a:off x="1950917" y="1455618"/>
            <a:ext cx="2855765" cy="5773865"/>
            <a:chOff x="4301200" y="1886433"/>
            <a:chExt cx="162610" cy="328817"/>
          </a:xfrm>
        </p:grpSpPr>
        <p:sp>
          <p:nvSpPr>
            <p:cNvPr id="1307" name="Google Shape;1307;p61"/>
            <p:cNvSpPr/>
            <p:nvPr/>
          </p:nvSpPr>
          <p:spPr>
            <a:xfrm>
              <a:off x="4332125" y="2187450"/>
              <a:ext cx="27575" cy="12125"/>
            </a:xfrm>
            <a:custGeom>
              <a:avLst/>
              <a:gdLst/>
              <a:ahLst/>
              <a:cxnLst/>
              <a:rect l="l" t="t" r="r" b="b"/>
              <a:pathLst>
                <a:path w="1103" h="485" extrusionOk="0">
                  <a:moveTo>
                    <a:pt x="443" y="0"/>
                  </a:moveTo>
                  <a:lnTo>
                    <a:pt x="0" y="247"/>
                  </a:lnTo>
                  <a:cubicBezTo>
                    <a:pt x="59" y="318"/>
                    <a:pt x="100" y="397"/>
                    <a:pt x="121" y="485"/>
                  </a:cubicBezTo>
                  <a:lnTo>
                    <a:pt x="1090" y="389"/>
                  </a:lnTo>
                  <a:cubicBezTo>
                    <a:pt x="1094" y="322"/>
                    <a:pt x="1099" y="255"/>
                    <a:pt x="1103" y="192"/>
                  </a:cubicBezTo>
                  <a:lnTo>
                    <a:pt x="1103" y="192"/>
                  </a:lnTo>
                  <a:cubicBezTo>
                    <a:pt x="1070" y="196"/>
                    <a:pt x="1038" y="198"/>
                    <a:pt x="1005" y="198"/>
                  </a:cubicBezTo>
                  <a:cubicBezTo>
                    <a:pt x="800" y="198"/>
                    <a:pt x="601" y="130"/>
                    <a:pt x="4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61"/>
            <p:cNvSpPr/>
            <p:nvPr/>
          </p:nvSpPr>
          <p:spPr>
            <a:xfrm>
              <a:off x="4390275" y="2178550"/>
              <a:ext cx="21850" cy="27100"/>
            </a:xfrm>
            <a:custGeom>
              <a:avLst/>
              <a:gdLst/>
              <a:ahLst/>
              <a:cxnLst/>
              <a:rect l="l" t="t" r="r" b="b"/>
              <a:pathLst>
                <a:path w="874" h="1084" extrusionOk="0">
                  <a:moveTo>
                    <a:pt x="504" y="0"/>
                  </a:moveTo>
                  <a:cubicBezTo>
                    <a:pt x="325" y="0"/>
                    <a:pt x="180" y="164"/>
                    <a:pt x="180" y="164"/>
                  </a:cubicBezTo>
                  <a:cubicBezTo>
                    <a:pt x="139" y="398"/>
                    <a:pt x="80" y="628"/>
                    <a:pt x="1" y="853"/>
                  </a:cubicBezTo>
                  <a:cubicBezTo>
                    <a:pt x="31" y="846"/>
                    <a:pt x="67" y="842"/>
                    <a:pt x="106" y="842"/>
                  </a:cubicBezTo>
                  <a:cubicBezTo>
                    <a:pt x="234" y="842"/>
                    <a:pt x="403" y="892"/>
                    <a:pt x="581" y="1083"/>
                  </a:cubicBezTo>
                  <a:cubicBezTo>
                    <a:pt x="723" y="937"/>
                    <a:pt x="824" y="749"/>
                    <a:pt x="870" y="548"/>
                  </a:cubicBezTo>
                  <a:cubicBezTo>
                    <a:pt x="874" y="340"/>
                    <a:pt x="803" y="160"/>
                    <a:pt x="690" y="68"/>
                  </a:cubicBezTo>
                  <a:cubicBezTo>
                    <a:pt x="627" y="19"/>
                    <a:pt x="563" y="0"/>
                    <a:pt x="5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61"/>
            <p:cNvSpPr/>
            <p:nvPr/>
          </p:nvSpPr>
          <p:spPr>
            <a:xfrm>
              <a:off x="4350800" y="2020950"/>
              <a:ext cx="35750" cy="26900"/>
            </a:xfrm>
            <a:custGeom>
              <a:avLst/>
              <a:gdLst/>
              <a:ahLst/>
              <a:cxnLst/>
              <a:rect l="l" t="t" r="r" b="b"/>
              <a:pathLst>
                <a:path w="1430" h="1076" extrusionOk="0">
                  <a:moveTo>
                    <a:pt x="438" y="1"/>
                  </a:moveTo>
                  <a:cubicBezTo>
                    <a:pt x="397" y="1"/>
                    <a:pt x="355" y="2"/>
                    <a:pt x="314" y="6"/>
                  </a:cubicBezTo>
                  <a:cubicBezTo>
                    <a:pt x="168" y="186"/>
                    <a:pt x="59" y="391"/>
                    <a:pt x="1" y="616"/>
                  </a:cubicBezTo>
                  <a:cubicBezTo>
                    <a:pt x="1" y="616"/>
                    <a:pt x="214" y="704"/>
                    <a:pt x="911" y="1076"/>
                  </a:cubicBezTo>
                  <a:cubicBezTo>
                    <a:pt x="953" y="846"/>
                    <a:pt x="1254" y="516"/>
                    <a:pt x="1429" y="336"/>
                  </a:cubicBezTo>
                  <a:cubicBezTo>
                    <a:pt x="1208" y="198"/>
                    <a:pt x="966" y="94"/>
                    <a:pt x="715" y="27"/>
                  </a:cubicBezTo>
                  <a:cubicBezTo>
                    <a:pt x="623" y="10"/>
                    <a:pt x="531" y="1"/>
                    <a:pt x="4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61"/>
            <p:cNvSpPr/>
            <p:nvPr/>
          </p:nvSpPr>
          <p:spPr>
            <a:xfrm>
              <a:off x="4322925" y="2077600"/>
              <a:ext cx="71875" cy="71225"/>
            </a:xfrm>
            <a:custGeom>
              <a:avLst/>
              <a:gdLst/>
              <a:ahLst/>
              <a:cxnLst/>
              <a:rect l="l" t="t" r="r" b="b"/>
              <a:pathLst>
                <a:path w="2875" h="2849" extrusionOk="0">
                  <a:moveTo>
                    <a:pt x="2127" y="0"/>
                  </a:moveTo>
                  <a:lnTo>
                    <a:pt x="339" y="96"/>
                  </a:lnTo>
                  <a:cubicBezTo>
                    <a:pt x="326" y="125"/>
                    <a:pt x="314" y="159"/>
                    <a:pt x="305" y="192"/>
                  </a:cubicBezTo>
                  <a:cubicBezTo>
                    <a:pt x="293" y="238"/>
                    <a:pt x="276" y="288"/>
                    <a:pt x="264" y="338"/>
                  </a:cubicBezTo>
                  <a:cubicBezTo>
                    <a:pt x="1" y="1383"/>
                    <a:pt x="285" y="2849"/>
                    <a:pt x="285" y="2849"/>
                  </a:cubicBezTo>
                  <a:lnTo>
                    <a:pt x="1270" y="2703"/>
                  </a:lnTo>
                  <a:lnTo>
                    <a:pt x="1341" y="1424"/>
                  </a:lnTo>
                  <a:lnTo>
                    <a:pt x="1914" y="2728"/>
                  </a:lnTo>
                  <a:lnTo>
                    <a:pt x="2874" y="2348"/>
                  </a:lnTo>
                  <a:lnTo>
                    <a:pt x="2874" y="2348"/>
                  </a:lnTo>
                  <a:cubicBezTo>
                    <a:pt x="2874" y="2348"/>
                    <a:pt x="2870" y="2349"/>
                    <a:pt x="2863" y="2349"/>
                  </a:cubicBezTo>
                  <a:cubicBezTo>
                    <a:pt x="2829" y="2349"/>
                    <a:pt x="2730" y="2320"/>
                    <a:pt x="2803" y="1967"/>
                  </a:cubicBezTo>
                  <a:cubicBezTo>
                    <a:pt x="2753" y="351"/>
                    <a:pt x="2110" y="234"/>
                    <a:pt x="2110" y="234"/>
                  </a:cubicBezTo>
                  <a:lnTo>
                    <a:pt x="21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61"/>
            <p:cNvSpPr/>
            <p:nvPr/>
          </p:nvSpPr>
          <p:spPr>
            <a:xfrm>
              <a:off x="4321350" y="2022250"/>
              <a:ext cx="31050" cy="54325"/>
            </a:xfrm>
            <a:custGeom>
              <a:avLst/>
              <a:gdLst/>
              <a:ahLst/>
              <a:cxnLst/>
              <a:rect l="l" t="t" r="r" b="b"/>
              <a:pathLst>
                <a:path w="1242" h="2173" extrusionOk="0">
                  <a:moveTo>
                    <a:pt x="1241" y="0"/>
                  </a:moveTo>
                  <a:lnTo>
                    <a:pt x="1241" y="0"/>
                  </a:lnTo>
                  <a:cubicBezTo>
                    <a:pt x="598" y="176"/>
                    <a:pt x="1" y="752"/>
                    <a:pt x="1" y="765"/>
                  </a:cubicBezTo>
                  <a:cubicBezTo>
                    <a:pt x="26" y="1120"/>
                    <a:pt x="548" y="1253"/>
                    <a:pt x="435" y="2172"/>
                  </a:cubicBezTo>
                  <a:cubicBezTo>
                    <a:pt x="669" y="1433"/>
                    <a:pt x="937" y="710"/>
                    <a:pt x="12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61"/>
            <p:cNvSpPr/>
            <p:nvPr/>
          </p:nvSpPr>
          <p:spPr>
            <a:xfrm>
              <a:off x="4364600" y="2030800"/>
              <a:ext cx="38125" cy="47975"/>
            </a:xfrm>
            <a:custGeom>
              <a:avLst/>
              <a:gdLst/>
              <a:ahLst/>
              <a:cxnLst/>
              <a:rect l="l" t="t" r="r" b="b"/>
              <a:pathLst>
                <a:path w="1525" h="1919" extrusionOk="0">
                  <a:moveTo>
                    <a:pt x="961" y="1"/>
                  </a:moveTo>
                  <a:cubicBezTo>
                    <a:pt x="648" y="281"/>
                    <a:pt x="0" y="1012"/>
                    <a:pt x="485" y="1918"/>
                  </a:cubicBezTo>
                  <a:lnTo>
                    <a:pt x="710" y="920"/>
                  </a:lnTo>
                  <a:cubicBezTo>
                    <a:pt x="710" y="920"/>
                    <a:pt x="1270" y="1162"/>
                    <a:pt x="1521" y="1254"/>
                  </a:cubicBezTo>
                  <a:cubicBezTo>
                    <a:pt x="1525" y="644"/>
                    <a:pt x="1308" y="256"/>
                    <a:pt x="9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61"/>
            <p:cNvSpPr/>
            <p:nvPr/>
          </p:nvSpPr>
          <p:spPr>
            <a:xfrm>
              <a:off x="4330025" y="2147550"/>
              <a:ext cx="29275" cy="36850"/>
            </a:xfrm>
            <a:custGeom>
              <a:avLst/>
              <a:gdLst/>
              <a:ahLst/>
              <a:cxnLst/>
              <a:rect l="l" t="t" r="r" b="b"/>
              <a:pathLst>
                <a:path w="1171" h="1474" extrusionOk="0">
                  <a:moveTo>
                    <a:pt x="844" y="1"/>
                  </a:moveTo>
                  <a:lnTo>
                    <a:pt x="1" y="51"/>
                  </a:lnTo>
                  <a:cubicBezTo>
                    <a:pt x="63" y="502"/>
                    <a:pt x="318" y="1112"/>
                    <a:pt x="452" y="1408"/>
                  </a:cubicBezTo>
                  <a:cubicBezTo>
                    <a:pt x="554" y="1452"/>
                    <a:pt x="661" y="1473"/>
                    <a:pt x="768" y="1473"/>
                  </a:cubicBezTo>
                  <a:cubicBezTo>
                    <a:pt x="907" y="1473"/>
                    <a:pt x="1045" y="1437"/>
                    <a:pt x="1170" y="1367"/>
                  </a:cubicBezTo>
                  <a:cubicBezTo>
                    <a:pt x="1116" y="899"/>
                    <a:pt x="1007" y="439"/>
                    <a:pt x="844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61"/>
            <p:cNvSpPr/>
            <p:nvPr/>
          </p:nvSpPr>
          <p:spPr>
            <a:xfrm>
              <a:off x="4372325" y="2135500"/>
              <a:ext cx="35200" cy="44850"/>
            </a:xfrm>
            <a:custGeom>
              <a:avLst/>
              <a:gdLst/>
              <a:ahLst/>
              <a:cxnLst/>
              <a:rect l="l" t="t" r="r" b="b"/>
              <a:pathLst>
                <a:path w="1408" h="1794" extrusionOk="0">
                  <a:moveTo>
                    <a:pt x="389" y="1"/>
                  </a:moveTo>
                  <a:cubicBezTo>
                    <a:pt x="29" y="1"/>
                    <a:pt x="0" y="433"/>
                    <a:pt x="0" y="433"/>
                  </a:cubicBezTo>
                  <a:cubicBezTo>
                    <a:pt x="0" y="470"/>
                    <a:pt x="46" y="537"/>
                    <a:pt x="59" y="575"/>
                  </a:cubicBezTo>
                  <a:cubicBezTo>
                    <a:pt x="176" y="846"/>
                    <a:pt x="297" y="1122"/>
                    <a:pt x="506" y="1347"/>
                  </a:cubicBezTo>
                  <a:cubicBezTo>
                    <a:pt x="602" y="1452"/>
                    <a:pt x="706" y="1544"/>
                    <a:pt x="790" y="1652"/>
                  </a:cubicBezTo>
                  <a:cubicBezTo>
                    <a:pt x="802" y="1673"/>
                    <a:pt x="815" y="1694"/>
                    <a:pt x="827" y="1715"/>
                  </a:cubicBezTo>
                  <a:cubicBezTo>
                    <a:pt x="897" y="1754"/>
                    <a:pt x="990" y="1793"/>
                    <a:pt x="1088" y="1793"/>
                  </a:cubicBezTo>
                  <a:cubicBezTo>
                    <a:pt x="1198" y="1793"/>
                    <a:pt x="1313" y="1745"/>
                    <a:pt x="1408" y="1598"/>
                  </a:cubicBezTo>
                  <a:cubicBezTo>
                    <a:pt x="1341" y="1205"/>
                    <a:pt x="1145" y="274"/>
                    <a:pt x="660" y="65"/>
                  </a:cubicBezTo>
                  <a:cubicBezTo>
                    <a:pt x="554" y="20"/>
                    <a:pt x="464" y="1"/>
                    <a:pt x="389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61"/>
            <p:cNvSpPr/>
            <p:nvPr/>
          </p:nvSpPr>
          <p:spPr>
            <a:xfrm>
              <a:off x="4393000" y="2175425"/>
              <a:ext cx="15250" cy="14375"/>
            </a:xfrm>
            <a:custGeom>
              <a:avLst/>
              <a:gdLst/>
              <a:ahLst/>
              <a:cxnLst/>
              <a:rect l="l" t="t" r="r" b="b"/>
              <a:pathLst>
                <a:path w="610" h="575" extrusionOk="0">
                  <a:moveTo>
                    <a:pt x="581" y="1"/>
                  </a:moveTo>
                  <a:cubicBezTo>
                    <a:pt x="487" y="148"/>
                    <a:pt x="372" y="194"/>
                    <a:pt x="263" y="194"/>
                  </a:cubicBezTo>
                  <a:cubicBezTo>
                    <a:pt x="164" y="194"/>
                    <a:pt x="70" y="156"/>
                    <a:pt x="0" y="118"/>
                  </a:cubicBezTo>
                  <a:lnTo>
                    <a:pt x="0" y="118"/>
                  </a:lnTo>
                  <a:cubicBezTo>
                    <a:pt x="59" y="222"/>
                    <a:pt x="76" y="331"/>
                    <a:pt x="138" y="431"/>
                  </a:cubicBezTo>
                  <a:cubicBezTo>
                    <a:pt x="188" y="506"/>
                    <a:pt x="268" y="556"/>
                    <a:pt x="355" y="573"/>
                  </a:cubicBezTo>
                  <a:cubicBezTo>
                    <a:pt x="362" y="574"/>
                    <a:pt x="369" y="574"/>
                    <a:pt x="375" y="574"/>
                  </a:cubicBezTo>
                  <a:cubicBezTo>
                    <a:pt x="556" y="574"/>
                    <a:pt x="610" y="297"/>
                    <a:pt x="602" y="176"/>
                  </a:cubicBezTo>
                  <a:cubicBezTo>
                    <a:pt x="602" y="176"/>
                    <a:pt x="598" y="110"/>
                    <a:pt x="581" y="1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61"/>
            <p:cNvSpPr/>
            <p:nvPr/>
          </p:nvSpPr>
          <p:spPr>
            <a:xfrm>
              <a:off x="4318225" y="2197150"/>
              <a:ext cx="41175" cy="8275"/>
            </a:xfrm>
            <a:custGeom>
              <a:avLst/>
              <a:gdLst/>
              <a:ahLst/>
              <a:cxnLst/>
              <a:rect l="l" t="t" r="r" b="b"/>
              <a:pathLst>
                <a:path w="1647" h="331" extrusionOk="0">
                  <a:moveTo>
                    <a:pt x="1646" y="1"/>
                  </a:moveTo>
                  <a:lnTo>
                    <a:pt x="13" y="168"/>
                  </a:lnTo>
                  <a:lnTo>
                    <a:pt x="1" y="176"/>
                  </a:lnTo>
                  <a:lnTo>
                    <a:pt x="1" y="331"/>
                  </a:lnTo>
                  <a:cubicBezTo>
                    <a:pt x="1" y="331"/>
                    <a:pt x="389" y="306"/>
                    <a:pt x="1625" y="155"/>
                  </a:cubicBezTo>
                  <a:cubicBezTo>
                    <a:pt x="1634" y="105"/>
                    <a:pt x="1642" y="51"/>
                    <a:pt x="1646" y="1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61"/>
            <p:cNvSpPr/>
            <p:nvPr/>
          </p:nvSpPr>
          <p:spPr>
            <a:xfrm>
              <a:off x="4318550" y="2193700"/>
              <a:ext cx="16625" cy="7650"/>
            </a:xfrm>
            <a:custGeom>
              <a:avLst/>
              <a:gdLst/>
              <a:ahLst/>
              <a:cxnLst/>
              <a:rect l="l" t="t" r="r" b="b"/>
              <a:pathLst>
                <a:path w="665" h="306" extrusionOk="0">
                  <a:moveTo>
                    <a:pt x="543" y="1"/>
                  </a:moveTo>
                  <a:lnTo>
                    <a:pt x="0" y="306"/>
                  </a:lnTo>
                  <a:lnTo>
                    <a:pt x="664" y="239"/>
                  </a:lnTo>
                  <a:cubicBezTo>
                    <a:pt x="643" y="151"/>
                    <a:pt x="602" y="68"/>
                    <a:pt x="543" y="1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61"/>
            <p:cNvSpPr/>
            <p:nvPr/>
          </p:nvSpPr>
          <p:spPr>
            <a:xfrm>
              <a:off x="4341300" y="2181700"/>
              <a:ext cx="18400" cy="10625"/>
            </a:xfrm>
            <a:custGeom>
              <a:avLst/>
              <a:gdLst/>
              <a:ahLst/>
              <a:cxnLst/>
              <a:rect l="l" t="t" r="r" b="b"/>
              <a:pathLst>
                <a:path w="736" h="425" extrusionOk="0">
                  <a:moveTo>
                    <a:pt x="719" y="1"/>
                  </a:moveTo>
                  <a:cubicBezTo>
                    <a:pt x="593" y="72"/>
                    <a:pt x="453" y="108"/>
                    <a:pt x="313" y="108"/>
                  </a:cubicBezTo>
                  <a:cubicBezTo>
                    <a:pt x="207" y="108"/>
                    <a:pt x="101" y="88"/>
                    <a:pt x="1" y="47"/>
                  </a:cubicBezTo>
                  <a:lnTo>
                    <a:pt x="1" y="47"/>
                  </a:lnTo>
                  <a:cubicBezTo>
                    <a:pt x="51" y="155"/>
                    <a:pt x="84" y="226"/>
                    <a:pt x="84" y="226"/>
                  </a:cubicBezTo>
                  <a:lnTo>
                    <a:pt x="72" y="230"/>
                  </a:lnTo>
                  <a:cubicBezTo>
                    <a:pt x="231" y="358"/>
                    <a:pt x="426" y="425"/>
                    <a:pt x="626" y="425"/>
                  </a:cubicBezTo>
                  <a:cubicBezTo>
                    <a:pt x="663" y="425"/>
                    <a:pt x="699" y="423"/>
                    <a:pt x="736" y="418"/>
                  </a:cubicBezTo>
                  <a:cubicBezTo>
                    <a:pt x="736" y="280"/>
                    <a:pt x="732" y="138"/>
                    <a:pt x="719" y="1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61"/>
            <p:cNvSpPr/>
            <p:nvPr/>
          </p:nvSpPr>
          <p:spPr>
            <a:xfrm>
              <a:off x="4383725" y="2192250"/>
              <a:ext cx="28300" cy="23000"/>
            </a:xfrm>
            <a:custGeom>
              <a:avLst/>
              <a:gdLst/>
              <a:ahLst/>
              <a:cxnLst/>
              <a:rect l="l" t="t" r="r" b="b"/>
              <a:pathLst>
                <a:path w="1132" h="920" extrusionOk="0">
                  <a:moveTo>
                    <a:pt x="1132" y="0"/>
                  </a:moveTo>
                  <a:lnTo>
                    <a:pt x="1132" y="0"/>
                  </a:lnTo>
                  <a:cubicBezTo>
                    <a:pt x="1003" y="530"/>
                    <a:pt x="629" y="748"/>
                    <a:pt x="411" y="748"/>
                  </a:cubicBezTo>
                  <a:cubicBezTo>
                    <a:pt x="409" y="748"/>
                    <a:pt x="407" y="748"/>
                    <a:pt x="405" y="748"/>
                  </a:cubicBezTo>
                  <a:cubicBezTo>
                    <a:pt x="284" y="744"/>
                    <a:pt x="175" y="669"/>
                    <a:pt x="133" y="560"/>
                  </a:cubicBezTo>
                  <a:lnTo>
                    <a:pt x="125" y="564"/>
                  </a:lnTo>
                  <a:cubicBezTo>
                    <a:pt x="1" y="708"/>
                    <a:pt x="145" y="920"/>
                    <a:pt x="387" y="920"/>
                  </a:cubicBezTo>
                  <a:cubicBezTo>
                    <a:pt x="504" y="920"/>
                    <a:pt x="645" y="870"/>
                    <a:pt x="789" y="740"/>
                  </a:cubicBezTo>
                  <a:cubicBezTo>
                    <a:pt x="1002" y="552"/>
                    <a:pt x="1127" y="284"/>
                    <a:pt x="1132" y="0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61"/>
            <p:cNvSpPr/>
            <p:nvPr/>
          </p:nvSpPr>
          <p:spPr>
            <a:xfrm>
              <a:off x="4387050" y="2199575"/>
              <a:ext cx="17775" cy="11400"/>
            </a:xfrm>
            <a:custGeom>
              <a:avLst/>
              <a:gdLst/>
              <a:ahLst/>
              <a:cxnLst/>
              <a:rect l="l" t="t" r="r" b="b"/>
              <a:pathLst>
                <a:path w="711" h="456" extrusionOk="0">
                  <a:moveTo>
                    <a:pt x="237" y="1"/>
                  </a:moveTo>
                  <a:cubicBezTo>
                    <a:pt x="198" y="1"/>
                    <a:pt x="163" y="5"/>
                    <a:pt x="134" y="12"/>
                  </a:cubicBezTo>
                  <a:cubicBezTo>
                    <a:pt x="100" y="104"/>
                    <a:pt x="59" y="188"/>
                    <a:pt x="0" y="267"/>
                  </a:cubicBezTo>
                  <a:cubicBezTo>
                    <a:pt x="46" y="376"/>
                    <a:pt x="155" y="451"/>
                    <a:pt x="272" y="455"/>
                  </a:cubicBezTo>
                  <a:cubicBezTo>
                    <a:pt x="393" y="455"/>
                    <a:pt x="560" y="392"/>
                    <a:pt x="710" y="246"/>
                  </a:cubicBezTo>
                  <a:cubicBezTo>
                    <a:pt x="531" y="51"/>
                    <a:pt x="362" y="1"/>
                    <a:pt x="237" y="1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61"/>
            <p:cNvSpPr/>
            <p:nvPr/>
          </p:nvSpPr>
          <p:spPr>
            <a:xfrm>
              <a:off x="4365525" y="2128650"/>
              <a:ext cx="31250" cy="20700"/>
            </a:xfrm>
            <a:custGeom>
              <a:avLst/>
              <a:gdLst/>
              <a:ahLst/>
              <a:cxnLst/>
              <a:rect l="l" t="t" r="r" b="b"/>
              <a:pathLst>
                <a:path w="1250" h="828" extrusionOk="0">
                  <a:moveTo>
                    <a:pt x="1158" y="1"/>
                  </a:moveTo>
                  <a:cubicBezTo>
                    <a:pt x="995" y="51"/>
                    <a:pt x="84" y="331"/>
                    <a:pt x="1" y="565"/>
                  </a:cubicBezTo>
                  <a:cubicBezTo>
                    <a:pt x="1" y="565"/>
                    <a:pt x="114" y="790"/>
                    <a:pt x="230" y="828"/>
                  </a:cubicBezTo>
                  <a:cubicBezTo>
                    <a:pt x="389" y="765"/>
                    <a:pt x="1233" y="368"/>
                    <a:pt x="1233" y="368"/>
                  </a:cubicBezTo>
                  <a:cubicBezTo>
                    <a:pt x="1233" y="368"/>
                    <a:pt x="1250" y="42"/>
                    <a:pt x="1158" y="1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61"/>
            <p:cNvSpPr/>
            <p:nvPr/>
          </p:nvSpPr>
          <p:spPr>
            <a:xfrm>
              <a:off x="4326375" y="2143350"/>
              <a:ext cx="30725" cy="11750"/>
            </a:xfrm>
            <a:custGeom>
              <a:avLst/>
              <a:gdLst/>
              <a:ahLst/>
              <a:cxnLst/>
              <a:rect l="l" t="t" r="r" b="b"/>
              <a:pathLst>
                <a:path w="1229" h="470" extrusionOk="0">
                  <a:moveTo>
                    <a:pt x="1173" y="1"/>
                  </a:moveTo>
                  <a:cubicBezTo>
                    <a:pt x="975" y="1"/>
                    <a:pt x="0" y="169"/>
                    <a:pt x="0" y="169"/>
                  </a:cubicBezTo>
                  <a:cubicBezTo>
                    <a:pt x="0" y="169"/>
                    <a:pt x="9" y="411"/>
                    <a:pt x="142" y="469"/>
                  </a:cubicBezTo>
                  <a:cubicBezTo>
                    <a:pt x="318" y="469"/>
                    <a:pt x="1103" y="378"/>
                    <a:pt x="1162" y="298"/>
                  </a:cubicBezTo>
                  <a:cubicBezTo>
                    <a:pt x="1220" y="215"/>
                    <a:pt x="1228" y="48"/>
                    <a:pt x="1195" y="2"/>
                  </a:cubicBezTo>
                  <a:cubicBezTo>
                    <a:pt x="1189" y="1"/>
                    <a:pt x="1182" y="1"/>
                    <a:pt x="1173" y="1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61"/>
            <p:cNvSpPr/>
            <p:nvPr/>
          </p:nvSpPr>
          <p:spPr>
            <a:xfrm>
              <a:off x="4390350" y="2196000"/>
              <a:ext cx="15175" cy="4025"/>
            </a:xfrm>
            <a:custGeom>
              <a:avLst/>
              <a:gdLst/>
              <a:ahLst/>
              <a:cxnLst/>
              <a:rect l="l" t="t" r="r" b="b"/>
              <a:pathLst>
                <a:path w="607" h="161" extrusionOk="0">
                  <a:moveTo>
                    <a:pt x="236" y="0"/>
                  </a:moveTo>
                  <a:cubicBezTo>
                    <a:pt x="164" y="0"/>
                    <a:pt x="92" y="14"/>
                    <a:pt x="23" y="43"/>
                  </a:cubicBezTo>
                  <a:cubicBezTo>
                    <a:pt x="0" y="50"/>
                    <a:pt x="15" y="77"/>
                    <a:pt x="36" y="77"/>
                  </a:cubicBezTo>
                  <a:cubicBezTo>
                    <a:pt x="38" y="77"/>
                    <a:pt x="41" y="77"/>
                    <a:pt x="44" y="76"/>
                  </a:cubicBezTo>
                  <a:lnTo>
                    <a:pt x="52" y="72"/>
                  </a:lnTo>
                  <a:lnTo>
                    <a:pt x="85" y="59"/>
                  </a:lnTo>
                  <a:cubicBezTo>
                    <a:pt x="127" y="47"/>
                    <a:pt x="165" y="43"/>
                    <a:pt x="207" y="38"/>
                  </a:cubicBezTo>
                  <a:cubicBezTo>
                    <a:pt x="217" y="38"/>
                    <a:pt x="228" y="37"/>
                    <a:pt x="239" y="37"/>
                  </a:cubicBezTo>
                  <a:cubicBezTo>
                    <a:pt x="358" y="37"/>
                    <a:pt x="474" y="79"/>
                    <a:pt x="562" y="155"/>
                  </a:cubicBezTo>
                  <a:cubicBezTo>
                    <a:pt x="566" y="159"/>
                    <a:pt x="572" y="161"/>
                    <a:pt x="577" y="161"/>
                  </a:cubicBezTo>
                  <a:cubicBezTo>
                    <a:pt x="593" y="161"/>
                    <a:pt x="607" y="143"/>
                    <a:pt x="591" y="130"/>
                  </a:cubicBezTo>
                  <a:cubicBezTo>
                    <a:pt x="489" y="45"/>
                    <a:pt x="363" y="0"/>
                    <a:pt x="2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61"/>
            <p:cNvSpPr/>
            <p:nvPr/>
          </p:nvSpPr>
          <p:spPr>
            <a:xfrm>
              <a:off x="4392225" y="2190350"/>
              <a:ext cx="15200" cy="4050"/>
            </a:xfrm>
            <a:custGeom>
              <a:avLst/>
              <a:gdLst/>
              <a:ahLst/>
              <a:cxnLst/>
              <a:rect l="l" t="t" r="r" b="b"/>
              <a:pathLst>
                <a:path w="608" h="162" extrusionOk="0">
                  <a:moveTo>
                    <a:pt x="236" y="1"/>
                  </a:moveTo>
                  <a:cubicBezTo>
                    <a:pt x="164" y="1"/>
                    <a:pt x="92" y="15"/>
                    <a:pt x="23" y="43"/>
                  </a:cubicBezTo>
                  <a:cubicBezTo>
                    <a:pt x="1" y="50"/>
                    <a:pt x="15" y="78"/>
                    <a:pt x="36" y="78"/>
                  </a:cubicBezTo>
                  <a:cubicBezTo>
                    <a:pt x="38" y="78"/>
                    <a:pt x="41" y="77"/>
                    <a:pt x="44" y="76"/>
                  </a:cubicBezTo>
                  <a:lnTo>
                    <a:pt x="52" y="72"/>
                  </a:lnTo>
                  <a:cubicBezTo>
                    <a:pt x="61" y="68"/>
                    <a:pt x="73" y="64"/>
                    <a:pt x="86" y="60"/>
                  </a:cubicBezTo>
                  <a:cubicBezTo>
                    <a:pt x="127" y="47"/>
                    <a:pt x="165" y="43"/>
                    <a:pt x="207" y="39"/>
                  </a:cubicBezTo>
                  <a:cubicBezTo>
                    <a:pt x="218" y="38"/>
                    <a:pt x="228" y="38"/>
                    <a:pt x="239" y="38"/>
                  </a:cubicBezTo>
                  <a:cubicBezTo>
                    <a:pt x="358" y="38"/>
                    <a:pt x="474" y="79"/>
                    <a:pt x="562" y="156"/>
                  </a:cubicBezTo>
                  <a:cubicBezTo>
                    <a:pt x="567" y="160"/>
                    <a:pt x="572" y="161"/>
                    <a:pt x="577" y="161"/>
                  </a:cubicBezTo>
                  <a:cubicBezTo>
                    <a:pt x="594" y="161"/>
                    <a:pt x="607" y="144"/>
                    <a:pt x="591" y="131"/>
                  </a:cubicBezTo>
                  <a:cubicBezTo>
                    <a:pt x="489" y="45"/>
                    <a:pt x="364" y="1"/>
                    <a:pt x="2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61"/>
            <p:cNvSpPr/>
            <p:nvPr/>
          </p:nvSpPr>
          <p:spPr>
            <a:xfrm>
              <a:off x="4331325" y="2191925"/>
              <a:ext cx="10625" cy="3775"/>
            </a:xfrm>
            <a:custGeom>
              <a:avLst/>
              <a:gdLst/>
              <a:ahLst/>
              <a:cxnLst/>
              <a:rect l="l" t="t" r="r" b="b"/>
              <a:pathLst>
                <a:path w="425" h="151" extrusionOk="0">
                  <a:moveTo>
                    <a:pt x="162" y="1"/>
                  </a:moveTo>
                  <a:cubicBezTo>
                    <a:pt x="111" y="1"/>
                    <a:pt x="66" y="9"/>
                    <a:pt x="20" y="30"/>
                  </a:cubicBezTo>
                  <a:cubicBezTo>
                    <a:pt x="1" y="38"/>
                    <a:pt x="16" y="65"/>
                    <a:pt x="34" y="65"/>
                  </a:cubicBezTo>
                  <a:cubicBezTo>
                    <a:pt x="36" y="65"/>
                    <a:pt x="38" y="64"/>
                    <a:pt x="40" y="64"/>
                  </a:cubicBezTo>
                  <a:lnTo>
                    <a:pt x="40" y="61"/>
                  </a:lnTo>
                  <a:lnTo>
                    <a:pt x="40" y="61"/>
                  </a:lnTo>
                  <a:cubicBezTo>
                    <a:pt x="43" y="60"/>
                    <a:pt x="47" y="59"/>
                    <a:pt x="49" y="59"/>
                  </a:cubicBezTo>
                  <a:cubicBezTo>
                    <a:pt x="53" y="55"/>
                    <a:pt x="61" y="55"/>
                    <a:pt x="70" y="51"/>
                  </a:cubicBezTo>
                  <a:cubicBezTo>
                    <a:pt x="99" y="43"/>
                    <a:pt x="128" y="39"/>
                    <a:pt x="157" y="39"/>
                  </a:cubicBezTo>
                  <a:cubicBezTo>
                    <a:pt x="245" y="39"/>
                    <a:pt x="329" y="76"/>
                    <a:pt x="387" y="143"/>
                  </a:cubicBezTo>
                  <a:cubicBezTo>
                    <a:pt x="391" y="148"/>
                    <a:pt x="396" y="150"/>
                    <a:pt x="400" y="150"/>
                  </a:cubicBezTo>
                  <a:cubicBezTo>
                    <a:pt x="414" y="150"/>
                    <a:pt x="425" y="130"/>
                    <a:pt x="412" y="118"/>
                  </a:cubicBezTo>
                  <a:cubicBezTo>
                    <a:pt x="350" y="43"/>
                    <a:pt x="258" y="1"/>
                    <a:pt x="1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61"/>
            <p:cNvSpPr/>
            <p:nvPr/>
          </p:nvSpPr>
          <p:spPr>
            <a:xfrm>
              <a:off x="4336175" y="2189000"/>
              <a:ext cx="10700" cy="3725"/>
            </a:xfrm>
            <a:custGeom>
              <a:avLst/>
              <a:gdLst/>
              <a:ahLst/>
              <a:cxnLst/>
              <a:rect l="l" t="t" r="r" b="b"/>
              <a:pathLst>
                <a:path w="428" h="149" extrusionOk="0">
                  <a:moveTo>
                    <a:pt x="160" y="1"/>
                  </a:moveTo>
                  <a:cubicBezTo>
                    <a:pt x="114" y="1"/>
                    <a:pt x="64" y="9"/>
                    <a:pt x="22" y="26"/>
                  </a:cubicBezTo>
                  <a:cubicBezTo>
                    <a:pt x="0" y="33"/>
                    <a:pt x="13" y="62"/>
                    <a:pt x="33" y="62"/>
                  </a:cubicBezTo>
                  <a:cubicBezTo>
                    <a:pt x="36" y="62"/>
                    <a:pt x="39" y="61"/>
                    <a:pt x="43" y="59"/>
                  </a:cubicBezTo>
                  <a:lnTo>
                    <a:pt x="43" y="56"/>
                  </a:lnTo>
                  <a:lnTo>
                    <a:pt x="43" y="56"/>
                  </a:lnTo>
                  <a:cubicBezTo>
                    <a:pt x="44" y="56"/>
                    <a:pt x="46" y="55"/>
                    <a:pt x="47" y="55"/>
                  </a:cubicBezTo>
                  <a:lnTo>
                    <a:pt x="72" y="51"/>
                  </a:lnTo>
                  <a:cubicBezTo>
                    <a:pt x="97" y="43"/>
                    <a:pt x="126" y="39"/>
                    <a:pt x="156" y="39"/>
                  </a:cubicBezTo>
                  <a:cubicBezTo>
                    <a:pt x="160" y="38"/>
                    <a:pt x="164" y="38"/>
                    <a:pt x="168" y="38"/>
                  </a:cubicBezTo>
                  <a:cubicBezTo>
                    <a:pt x="251" y="38"/>
                    <a:pt x="330" y="79"/>
                    <a:pt x="385" y="143"/>
                  </a:cubicBezTo>
                  <a:cubicBezTo>
                    <a:pt x="389" y="147"/>
                    <a:pt x="394" y="148"/>
                    <a:pt x="398" y="148"/>
                  </a:cubicBezTo>
                  <a:cubicBezTo>
                    <a:pt x="413" y="148"/>
                    <a:pt x="427" y="130"/>
                    <a:pt x="415" y="114"/>
                  </a:cubicBezTo>
                  <a:cubicBezTo>
                    <a:pt x="348" y="43"/>
                    <a:pt x="256" y="1"/>
                    <a:pt x="1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61"/>
            <p:cNvSpPr/>
            <p:nvPr/>
          </p:nvSpPr>
          <p:spPr>
            <a:xfrm>
              <a:off x="4327200" y="2074650"/>
              <a:ext cx="54950" cy="50175"/>
            </a:xfrm>
            <a:custGeom>
              <a:avLst/>
              <a:gdLst/>
              <a:ahLst/>
              <a:cxnLst/>
              <a:rect l="l" t="t" r="r" b="b"/>
              <a:pathLst>
                <a:path w="2198" h="2007" extrusionOk="0">
                  <a:moveTo>
                    <a:pt x="1876" y="1"/>
                  </a:moveTo>
                  <a:cubicBezTo>
                    <a:pt x="1802" y="1"/>
                    <a:pt x="1697" y="164"/>
                    <a:pt x="1697" y="164"/>
                  </a:cubicBezTo>
                  <a:lnTo>
                    <a:pt x="1" y="1843"/>
                  </a:lnTo>
                  <a:lnTo>
                    <a:pt x="1" y="2006"/>
                  </a:lnTo>
                  <a:lnTo>
                    <a:pt x="1149" y="1960"/>
                  </a:lnTo>
                  <a:lnTo>
                    <a:pt x="1183" y="1509"/>
                  </a:lnTo>
                  <a:lnTo>
                    <a:pt x="1354" y="1952"/>
                  </a:lnTo>
                  <a:lnTo>
                    <a:pt x="2198" y="1918"/>
                  </a:lnTo>
                  <a:cubicBezTo>
                    <a:pt x="2198" y="1918"/>
                    <a:pt x="1985" y="786"/>
                    <a:pt x="1939" y="352"/>
                  </a:cubicBezTo>
                  <a:cubicBezTo>
                    <a:pt x="1965" y="80"/>
                    <a:pt x="1928" y="1"/>
                    <a:pt x="1876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61"/>
            <p:cNvSpPr/>
            <p:nvPr/>
          </p:nvSpPr>
          <p:spPr>
            <a:xfrm>
              <a:off x="4322925" y="2041875"/>
              <a:ext cx="78025" cy="1175"/>
            </a:xfrm>
            <a:custGeom>
              <a:avLst/>
              <a:gdLst/>
              <a:ahLst/>
              <a:cxnLst/>
              <a:rect l="l" t="t" r="r" b="b"/>
              <a:pathLst>
                <a:path w="3121" h="47" extrusionOk="0">
                  <a:moveTo>
                    <a:pt x="42" y="1"/>
                  </a:moveTo>
                  <a:lnTo>
                    <a:pt x="1" y="47"/>
                  </a:lnTo>
                  <a:lnTo>
                    <a:pt x="3121" y="47"/>
                  </a:lnTo>
                  <a:lnTo>
                    <a:pt x="30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61"/>
            <p:cNvSpPr/>
            <p:nvPr/>
          </p:nvSpPr>
          <p:spPr>
            <a:xfrm>
              <a:off x="4328875" y="2036350"/>
              <a:ext cx="68325" cy="1175"/>
            </a:xfrm>
            <a:custGeom>
              <a:avLst/>
              <a:gdLst/>
              <a:ahLst/>
              <a:cxnLst/>
              <a:rect l="l" t="t" r="r" b="b"/>
              <a:pathLst>
                <a:path w="2733" h="47" extrusionOk="0">
                  <a:moveTo>
                    <a:pt x="51" y="0"/>
                  </a:moveTo>
                  <a:lnTo>
                    <a:pt x="1" y="46"/>
                  </a:lnTo>
                  <a:lnTo>
                    <a:pt x="2732" y="46"/>
                  </a:lnTo>
                  <a:lnTo>
                    <a:pt x="26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61"/>
            <p:cNvSpPr/>
            <p:nvPr/>
          </p:nvSpPr>
          <p:spPr>
            <a:xfrm>
              <a:off x="4335675" y="2031025"/>
              <a:ext cx="56825" cy="1675"/>
            </a:xfrm>
            <a:custGeom>
              <a:avLst/>
              <a:gdLst/>
              <a:ahLst/>
              <a:cxnLst/>
              <a:rect l="l" t="t" r="r" b="b"/>
              <a:pathLst>
                <a:path w="2273" h="67" extrusionOk="0">
                  <a:moveTo>
                    <a:pt x="59" y="0"/>
                  </a:moveTo>
                  <a:lnTo>
                    <a:pt x="0" y="42"/>
                  </a:lnTo>
                  <a:lnTo>
                    <a:pt x="2272" y="67"/>
                  </a:lnTo>
                  <a:lnTo>
                    <a:pt x="2210" y="21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61"/>
            <p:cNvSpPr/>
            <p:nvPr/>
          </p:nvSpPr>
          <p:spPr>
            <a:xfrm>
              <a:off x="4325025" y="2045000"/>
              <a:ext cx="75100" cy="1075"/>
            </a:xfrm>
            <a:custGeom>
              <a:avLst/>
              <a:gdLst/>
              <a:ahLst/>
              <a:cxnLst/>
              <a:rect l="l" t="t" r="r" b="b"/>
              <a:pathLst>
                <a:path w="3004" h="43" extrusionOk="0">
                  <a:moveTo>
                    <a:pt x="0" y="1"/>
                  </a:moveTo>
                  <a:lnTo>
                    <a:pt x="0" y="43"/>
                  </a:lnTo>
                  <a:lnTo>
                    <a:pt x="3003" y="43"/>
                  </a:lnTo>
                  <a:lnTo>
                    <a:pt x="2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61"/>
            <p:cNvSpPr/>
            <p:nvPr/>
          </p:nvSpPr>
          <p:spPr>
            <a:xfrm>
              <a:off x="4327525" y="2051600"/>
              <a:ext cx="74375" cy="950"/>
            </a:xfrm>
            <a:custGeom>
              <a:avLst/>
              <a:gdLst/>
              <a:ahLst/>
              <a:cxnLst/>
              <a:rect l="l" t="t" r="r" b="b"/>
              <a:pathLst>
                <a:path w="2975" h="38" extrusionOk="0">
                  <a:moveTo>
                    <a:pt x="0" y="0"/>
                  </a:moveTo>
                  <a:lnTo>
                    <a:pt x="0" y="38"/>
                  </a:lnTo>
                  <a:lnTo>
                    <a:pt x="2974" y="38"/>
                  </a:lnTo>
                  <a:lnTo>
                    <a:pt x="29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61"/>
            <p:cNvSpPr/>
            <p:nvPr/>
          </p:nvSpPr>
          <p:spPr>
            <a:xfrm>
              <a:off x="4322100" y="2021100"/>
              <a:ext cx="66525" cy="101525"/>
            </a:xfrm>
            <a:custGeom>
              <a:avLst/>
              <a:gdLst/>
              <a:ahLst/>
              <a:cxnLst/>
              <a:rect l="l" t="t" r="r" b="b"/>
              <a:pathLst>
                <a:path w="2661" h="4061" extrusionOk="0">
                  <a:moveTo>
                    <a:pt x="1462" y="0"/>
                  </a:moveTo>
                  <a:lnTo>
                    <a:pt x="1462" y="0"/>
                  </a:lnTo>
                  <a:cubicBezTo>
                    <a:pt x="1379" y="9"/>
                    <a:pt x="1295" y="25"/>
                    <a:pt x="1211" y="46"/>
                  </a:cubicBezTo>
                  <a:cubicBezTo>
                    <a:pt x="1074" y="368"/>
                    <a:pt x="627" y="1450"/>
                    <a:pt x="334" y="2402"/>
                  </a:cubicBezTo>
                  <a:cubicBezTo>
                    <a:pt x="217" y="2736"/>
                    <a:pt x="0" y="3455"/>
                    <a:pt x="79" y="4060"/>
                  </a:cubicBezTo>
                  <a:cubicBezTo>
                    <a:pt x="79" y="4060"/>
                    <a:pt x="1429" y="4019"/>
                    <a:pt x="2160" y="3910"/>
                  </a:cubicBezTo>
                  <a:cubicBezTo>
                    <a:pt x="2093" y="3338"/>
                    <a:pt x="1997" y="2218"/>
                    <a:pt x="1997" y="2218"/>
                  </a:cubicBezTo>
                  <a:lnTo>
                    <a:pt x="1892" y="2218"/>
                  </a:lnTo>
                  <a:lnTo>
                    <a:pt x="2080" y="2193"/>
                  </a:lnTo>
                  <a:lnTo>
                    <a:pt x="2185" y="2306"/>
                  </a:lnTo>
                  <a:cubicBezTo>
                    <a:pt x="1700" y="1400"/>
                    <a:pt x="2348" y="669"/>
                    <a:pt x="2661" y="389"/>
                  </a:cubicBezTo>
                  <a:cubicBezTo>
                    <a:pt x="2602" y="347"/>
                    <a:pt x="2544" y="305"/>
                    <a:pt x="2481" y="272"/>
                  </a:cubicBezTo>
                  <a:cubicBezTo>
                    <a:pt x="2310" y="431"/>
                    <a:pt x="2001" y="744"/>
                    <a:pt x="1959" y="940"/>
                  </a:cubicBezTo>
                  <a:cubicBezTo>
                    <a:pt x="1287" y="614"/>
                    <a:pt x="1203" y="598"/>
                    <a:pt x="1203" y="598"/>
                  </a:cubicBezTo>
                  <a:cubicBezTo>
                    <a:pt x="1278" y="393"/>
                    <a:pt x="1366" y="197"/>
                    <a:pt x="1462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61"/>
            <p:cNvSpPr/>
            <p:nvPr/>
          </p:nvSpPr>
          <p:spPr>
            <a:xfrm>
              <a:off x="4412425" y="1984300"/>
              <a:ext cx="19125" cy="19500"/>
            </a:xfrm>
            <a:custGeom>
              <a:avLst/>
              <a:gdLst/>
              <a:ahLst/>
              <a:cxnLst/>
              <a:rect l="l" t="t" r="r" b="b"/>
              <a:pathLst>
                <a:path w="765" h="780" extrusionOk="0">
                  <a:moveTo>
                    <a:pt x="405" y="0"/>
                  </a:moveTo>
                  <a:cubicBezTo>
                    <a:pt x="247" y="0"/>
                    <a:pt x="88" y="77"/>
                    <a:pt x="88" y="77"/>
                  </a:cubicBezTo>
                  <a:cubicBezTo>
                    <a:pt x="75" y="269"/>
                    <a:pt x="46" y="457"/>
                    <a:pt x="0" y="645"/>
                  </a:cubicBezTo>
                  <a:cubicBezTo>
                    <a:pt x="59" y="737"/>
                    <a:pt x="159" y="779"/>
                    <a:pt x="266" y="779"/>
                  </a:cubicBezTo>
                  <a:cubicBezTo>
                    <a:pt x="499" y="779"/>
                    <a:pt x="765" y="579"/>
                    <a:pt x="710" y="261"/>
                  </a:cubicBezTo>
                  <a:cubicBezTo>
                    <a:pt x="674" y="56"/>
                    <a:pt x="540" y="0"/>
                    <a:pt x="405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61"/>
            <p:cNvSpPr/>
            <p:nvPr/>
          </p:nvSpPr>
          <p:spPr>
            <a:xfrm>
              <a:off x="4416000" y="1988925"/>
              <a:ext cx="11800" cy="11425"/>
            </a:xfrm>
            <a:custGeom>
              <a:avLst/>
              <a:gdLst/>
              <a:ahLst/>
              <a:cxnLst/>
              <a:rect l="l" t="t" r="r" b="b"/>
              <a:pathLst>
                <a:path w="472" h="457" extrusionOk="0">
                  <a:moveTo>
                    <a:pt x="416" y="0"/>
                  </a:moveTo>
                  <a:cubicBezTo>
                    <a:pt x="199" y="0"/>
                    <a:pt x="64" y="237"/>
                    <a:pt x="8" y="423"/>
                  </a:cubicBezTo>
                  <a:cubicBezTo>
                    <a:pt x="0" y="443"/>
                    <a:pt x="17" y="457"/>
                    <a:pt x="33" y="457"/>
                  </a:cubicBezTo>
                  <a:cubicBezTo>
                    <a:pt x="44" y="457"/>
                    <a:pt x="54" y="450"/>
                    <a:pt x="58" y="435"/>
                  </a:cubicBezTo>
                  <a:cubicBezTo>
                    <a:pt x="79" y="377"/>
                    <a:pt x="100" y="318"/>
                    <a:pt x="133" y="264"/>
                  </a:cubicBezTo>
                  <a:cubicBezTo>
                    <a:pt x="182" y="245"/>
                    <a:pt x="243" y="229"/>
                    <a:pt x="301" y="229"/>
                  </a:cubicBezTo>
                  <a:cubicBezTo>
                    <a:pt x="345" y="229"/>
                    <a:pt x="389" y="239"/>
                    <a:pt x="425" y="264"/>
                  </a:cubicBezTo>
                  <a:cubicBezTo>
                    <a:pt x="430" y="268"/>
                    <a:pt x="434" y="269"/>
                    <a:pt x="438" y="269"/>
                  </a:cubicBezTo>
                  <a:cubicBezTo>
                    <a:pt x="458" y="269"/>
                    <a:pt x="471" y="235"/>
                    <a:pt x="450" y="218"/>
                  </a:cubicBezTo>
                  <a:cubicBezTo>
                    <a:pt x="399" y="190"/>
                    <a:pt x="342" y="176"/>
                    <a:pt x="284" y="176"/>
                  </a:cubicBezTo>
                  <a:cubicBezTo>
                    <a:pt x="247" y="176"/>
                    <a:pt x="210" y="182"/>
                    <a:pt x="175" y="193"/>
                  </a:cubicBezTo>
                  <a:cubicBezTo>
                    <a:pt x="229" y="105"/>
                    <a:pt x="329" y="51"/>
                    <a:pt x="438" y="51"/>
                  </a:cubicBezTo>
                  <a:cubicBezTo>
                    <a:pt x="439" y="51"/>
                    <a:pt x="440" y="51"/>
                    <a:pt x="441" y="51"/>
                  </a:cubicBezTo>
                  <a:cubicBezTo>
                    <a:pt x="471" y="51"/>
                    <a:pt x="470" y="1"/>
                    <a:pt x="438" y="1"/>
                  </a:cubicBezTo>
                  <a:cubicBezTo>
                    <a:pt x="430" y="0"/>
                    <a:pt x="423" y="0"/>
                    <a:pt x="416" y="0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61"/>
            <p:cNvSpPr/>
            <p:nvPr/>
          </p:nvSpPr>
          <p:spPr>
            <a:xfrm>
              <a:off x="4332625" y="1915200"/>
              <a:ext cx="104050" cy="72300"/>
            </a:xfrm>
            <a:custGeom>
              <a:avLst/>
              <a:gdLst/>
              <a:ahLst/>
              <a:cxnLst/>
              <a:rect l="l" t="t" r="r" b="b"/>
              <a:pathLst>
                <a:path w="4162" h="2892" extrusionOk="0">
                  <a:moveTo>
                    <a:pt x="628" y="1"/>
                  </a:moveTo>
                  <a:cubicBezTo>
                    <a:pt x="628" y="1"/>
                    <a:pt x="448" y="364"/>
                    <a:pt x="845" y="753"/>
                  </a:cubicBezTo>
                  <a:cubicBezTo>
                    <a:pt x="344" y="565"/>
                    <a:pt x="247" y="435"/>
                    <a:pt x="247" y="435"/>
                  </a:cubicBezTo>
                  <a:lnTo>
                    <a:pt x="247" y="435"/>
                  </a:lnTo>
                  <a:cubicBezTo>
                    <a:pt x="247" y="435"/>
                    <a:pt x="172" y="974"/>
                    <a:pt x="640" y="1083"/>
                  </a:cubicBezTo>
                  <a:cubicBezTo>
                    <a:pt x="431" y="1229"/>
                    <a:pt x="1" y="1346"/>
                    <a:pt x="18" y="1747"/>
                  </a:cubicBezTo>
                  <a:cubicBezTo>
                    <a:pt x="38" y="2133"/>
                    <a:pt x="268" y="2504"/>
                    <a:pt x="958" y="2504"/>
                  </a:cubicBezTo>
                  <a:cubicBezTo>
                    <a:pt x="983" y="2504"/>
                    <a:pt x="1010" y="2504"/>
                    <a:pt x="1037" y="2503"/>
                  </a:cubicBezTo>
                  <a:cubicBezTo>
                    <a:pt x="1062" y="2502"/>
                    <a:pt x="1089" y="2501"/>
                    <a:pt x="1116" y="2501"/>
                  </a:cubicBezTo>
                  <a:cubicBezTo>
                    <a:pt x="1888" y="2501"/>
                    <a:pt x="3276" y="2891"/>
                    <a:pt x="3276" y="2891"/>
                  </a:cubicBezTo>
                  <a:cubicBezTo>
                    <a:pt x="3276" y="2891"/>
                    <a:pt x="4161" y="2202"/>
                    <a:pt x="3723" y="1296"/>
                  </a:cubicBezTo>
                  <a:cubicBezTo>
                    <a:pt x="3410" y="655"/>
                    <a:pt x="2846" y="561"/>
                    <a:pt x="2543" y="561"/>
                  </a:cubicBezTo>
                  <a:cubicBezTo>
                    <a:pt x="2417" y="561"/>
                    <a:pt x="2336" y="577"/>
                    <a:pt x="2336" y="577"/>
                  </a:cubicBezTo>
                  <a:cubicBezTo>
                    <a:pt x="2336" y="577"/>
                    <a:pt x="2120" y="642"/>
                    <a:pt x="1831" y="642"/>
                  </a:cubicBezTo>
                  <a:cubicBezTo>
                    <a:pt x="1449" y="642"/>
                    <a:pt x="939" y="529"/>
                    <a:pt x="628" y="1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61"/>
            <p:cNvSpPr/>
            <p:nvPr/>
          </p:nvSpPr>
          <p:spPr>
            <a:xfrm>
              <a:off x="4371300" y="1966075"/>
              <a:ext cx="49926" cy="62775"/>
            </a:xfrm>
            <a:custGeom>
              <a:avLst/>
              <a:gdLst/>
              <a:ahLst/>
              <a:cxnLst/>
              <a:rect l="l" t="t" r="r" b="b"/>
              <a:pathLst>
                <a:path w="1881" h="2511" extrusionOk="0">
                  <a:moveTo>
                    <a:pt x="1880" y="0"/>
                  </a:moveTo>
                  <a:cubicBezTo>
                    <a:pt x="1784" y="109"/>
                    <a:pt x="1658" y="154"/>
                    <a:pt x="1562" y="154"/>
                  </a:cubicBezTo>
                  <a:cubicBezTo>
                    <a:pt x="1532" y="154"/>
                    <a:pt x="1506" y="150"/>
                    <a:pt x="1483" y="142"/>
                  </a:cubicBezTo>
                  <a:cubicBezTo>
                    <a:pt x="1387" y="764"/>
                    <a:pt x="1102" y="1633"/>
                    <a:pt x="256" y="1633"/>
                  </a:cubicBezTo>
                  <a:cubicBezTo>
                    <a:pt x="222" y="1633"/>
                    <a:pt x="187" y="1632"/>
                    <a:pt x="151" y="1629"/>
                  </a:cubicBezTo>
                  <a:lnTo>
                    <a:pt x="151" y="1629"/>
                  </a:lnTo>
                  <a:cubicBezTo>
                    <a:pt x="0" y="2135"/>
                    <a:pt x="243" y="2448"/>
                    <a:pt x="464" y="2510"/>
                  </a:cubicBezTo>
                  <a:lnTo>
                    <a:pt x="489" y="1942"/>
                  </a:lnTo>
                  <a:cubicBezTo>
                    <a:pt x="548" y="1953"/>
                    <a:pt x="607" y="1957"/>
                    <a:pt x="665" y="1957"/>
                  </a:cubicBezTo>
                  <a:cubicBezTo>
                    <a:pt x="1152" y="1957"/>
                    <a:pt x="1586" y="1608"/>
                    <a:pt x="1680" y="1111"/>
                  </a:cubicBezTo>
                  <a:lnTo>
                    <a:pt x="1863" y="121"/>
                  </a:lnTo>
                  <a:cubicBezTo>
                    <a:pt x="1872" y="79"/>
                    <a:pt x="1876" y="38"/>
                    <a:pt x="1880" y="0"/>
                  </a:cubicBezTo>
                  <a:close/>
                </a:path>
              </a:pathLst>
            </a:custGeom>
            <a:solidFill>
              <a:srgbClr val="BB6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61"/>
            <p:cNvSpPr/>
            <p:nvPr/>
          </p:nvSpPr>
          <p:spPr>
            <a:xfrm>
              <a:off x="4348200" y="1947575"/>
              <a:ext cx="63000" cy="85250"/>
            </a:xfrm>
            <a:custGeom>
              <a:avLst/>
              <a:gdLst/>
              <a:ahLst/>
              <a:cxnLst/>
              <a:rect l="l" t="t" r="r" b="b"/>
              <a:pathLst>
                <a:path w="2520" h="3410" extrusionOk="0">
                  <a:moveTo>
                    <a:pt x="410" y="1"/>
                  </a:moveTo>
                  <a:cubicBezTo>
                    <a:pt x="339" y="114"/>
                    <a:pt x="289" y="239"/>
                    <a:pt x="264" y="368"/>
                  </a:cubicBezTo>
                  <a:lnTo>
                    <a:pt x="80" y="1362"/>
                  </a:lnTo>
                  <a:cubicBezTo>
                    <a:pt x="0" y="1805"/>
                    <a:pt x="218" y="2252"/>
                    <a:pt x="614" y="2465"/>
                  </a:cubicBezTo>
                  <a:lnTo>
                    <a:pt x="481" y="2887"/>
                  </a:lnTo>
                  <a:cubicBezTo>
                    <a:pt x="481" y="2887"/>
                    <a:pt x="230" y="3296"/>
                    <a:pt x="644" y="3388"/>
                  </a:cubicBezTo>
                  <a:cubicBezTo>
                    <a:pt x="712" y="3404"/>
                    <a:pt x="781" y="3410"/>
                    <a:pt x="849" y="3410"/>
                  </a:cubicBezTo>
                  <a:cubicBezTo>
                    <a:pt x="1190" y="3410"/>
                    <a:pt x="1500" y="3250"/>
                    <a:pt x="1500" y="3250"/>
                  </a:cubicBezTo>
                  <a:cubicBezTo>
                    <a:pt x="1500" y="3250"/>
                    <a:pt x="1040" y="2875"/>
                    <a:pt x="1187" y="2369"/>
                  </a:cubicBezTo>
                  <a:lnTo>
                    <a:pt x="1187" y="2369"/>
                  </a:lnTo>
                  <a:cubicBezTo>
                    <a:pt x="1223" y="2372"/>
                    <a:pt x="1258" y="2373"/>
                    <a:pt x="1292" y="2373"/>
                  </a:cubicBezTo>
                  <a:cubicBezTo>
                    <a:pt x="2137" y="2373"/>
                    <a:pt x="2423" y="1504"/>
                    <a:pt x="2519" y="882"/>
                  </a:cubicBezTo>
                  <a:lnTo>
                    <a:pt x="2507" y="878"/>
                  </a:lnTo>
                  <a:cubicBezTo>
                    <a:pt x="2340" y="803"/>
                    <a:pt x="2340" y="535"/>
                    <a:pt x="2340" y="535"/>
                  </a:cubicBezTo>
                  <a:cubicBezTo>
                    <a:pt x="2340" y="535"/>
                    <a:pt x="2198" y="697"/>
                    <a:pt x="2109" y="697"/>
                  </a:cubicBezTo>
                  <a:cubicBezTo>
                    <a:pt x="2099" y="697"/>
                    <a:pt x="2089" y="695"/>
                    <a:pt x="2081" y="690"/>
                  </a:cubicBezTo>
                  <a:cubicBezTo>
                    <a:pt x="1993" y="648"/>
                    <a:pt x="2143" y="494"/>
                    <a:pt x="2143" y="494"/>
                  </a:cubicBezTo>
                  <a:lnTo>
                    <a:pt x="2143" y="494"/>
                  </a:lnTo>
                  <a:cubicBezTo>
                    <a:pt x="2143" y="494"/>
                    <a:pt x="1835" y="691"/>
                    <a:pt x="1752" y="691"/>
                  </a:cubicBezTo>
                  <a:cubicBezTo>
                    <a:pt x="1749" y="691"/>
                    <a:pt x="1745" y="691"/>
                    <a:pt x="1742" y="690"/>
                  </a:cubicBezTo>
                  <a:cubicBezTo>
                    <a:pt x="1675" y="669"/>
                    <a:pt x="1625" y="627"/>
                    <a:pt x="1830" y="364"/>
                  </a:cubicBezTo>
                  <a:lnTo>
                    <a:pt x="1830" y="364"/>
                  </a:lnTo>
                  <a:cubicBezTo>
                    <a:pt x="1688" y="391"/>
                    <a:pt x="1557" y="402"/>
                    <a:pt x="1437" y="402"/>
                  </a:cubicBezTo>
                  <a:cubicBezTo>
                    <a:pt x="880" y="402"/>
                    <a:pt x="554" y="152"/>
                    <a:pt x="410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61"/>
            <p:cNvSpPr/>
            <p:nvPr/>
          </p:nvSpPr>
          <p:spPr>
            <a:xfrm>
              <a:off x="4400000" y="1979825"/>
              <a:ext cx="3675" cy="6000"/>
            </a:xfrm>
            <a:custGeom>
              <a:avLst/>
              <a:gdLst/>
              <a:ahLst/>
              <a:cxnLst/>
              <a:rect l="l" t="t" r="r" b="b"/>
              <a:pathLst>
                <a:path w="147" h="240" extrusionOk="0">
                  <a:moveTo>
                    <a:pt x="84" y="1"/>
                  </a:moveTo>
                  <a:cubicBezTo>
                    <a:pt x="50" y="1"/>
                    <a:pt x="20" y="48"/>
                    <a:pt x="13" y="110"/>
                  </a:cubicBezTo>
                  <a:cubicBezTo>
                    <a:pt x="0" y="177"/>
                    <a:pt x="21" y="235"/>
                    <a:pt x="59" y="240"/>
                  </a:cubicBezTo>
                  <a:cubicBezTo>
                    <a:pt x="60" y="240"/>
                    <a:pt x="61" y="240"/>
                    <a:pt x="63" y="240"/>
                  </a:cubicBezTo>
                  <a:cubicBezTo>
                    <a:pt x="95" y="240"/>
                    <a:pt x="130" y="191"/>
                    <a:pt x="138" y="127"/>
                  </a:cubicBezTo>
                  <a:cubicBezTo>
                    <a:pt x="146" y="60"/>
                    <a:pt x="125" y="6"/>
                    <a:pt x="92" y="1"/>
                  </a:cubicBezTo>
                  <a:cubicBezTo>
                    <a:pt x="89" y="1"/>
                    <a:pt x="87" y="1"/>
                    <a:pt x="84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61"/>
            <p:cNvSpPr/>
            <p:nvPr/>
          </p:nvSpPr>
          <p:spPr>
            <a:xfrm>
              <a:off x="4361050" y="1970125"/>
              <a:ext cx="3675" cy="6000"/>
            </a:xfrm>
            <a:custGeom>
              <a:avLst/>
              <a:gdLst/>
              <a:ahLst/>
              <a:cxnLst/>
              <a:rect l="l" t="t" r="r" b="b"/>
              <a:pathLst>
                <a:path w="147" h="240" extrusionOk="0">
                  <a:moveTo>
                    <a:pt x="84" y="1"/>
                  </a:moveTo>
                  <a:cubicBezTo>
                    <a:pt x="52" y="1"/>
                    <a:pt x="17" y="49"/>
                    <a:pt x="9" y="110"/>
                  </a:cubicBezTo>
                  <a:cubicBezTo>
                    <a:pt x="0" y="176"/>
                    <a:pt x="21" y="235"/>
                    <a:pt x="54" y="239"/>
                  </a:cubicBezTo>
                  <a:cubicBezTo>
                    <a:pt x="56" y="239"/>
                    <a:pt x="57" y="239"/>
                    <a:pt x="58" y="239"/>
                  </a:cubicBezTo>
                  <a:cubicBezTo>
                    <a:pt x="91" y="239"/>
                    <a:pt x="126" y="191"/>
                    <a:pt x="134" y="130"/>
                  </a:cubicBezTo>
                  <a:cubicBezTo>
                    <a:pt x="146" y="64"/>
                    <a:pt x="125" y="5"/>
                    <a:pt x="88" y="1"/>
                  </a:cubicBezTo>
                  <a:cubicBezTo>
                    <a:pt x="87" y="1"/>
                    <a:pt x="85" y="1"/>
                    <a:pt x="84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61"/>
            <p:cNvSpPr/>
            <p:nvPr/>
          </p:nvSpPr>
          <p:spPr>
            <a:xfrm>
              <a:off x="4398950" y="1969500"/>
              <a:ext cx="10475" cy="4950"/>
            </a:xfrm>
            <a:custGeom>
              <a:avLst/>
              <a:gdLst/>
              <a:ahLst/>
              <a:cxnLst/>
              <a:rect l="l" t="t" r="r" b="b"/>
              <a:pathLst>
                <a:path w="419" h="198" extrusionOk="0">
                  <a:moveTo>
                    <a:pt x="163" y="1"/>
                  </a:moveTo>
                  <a:cubicBezTo>
                    <a:pt x="147" y="1"/>
                    <a:pt x="132" y="2"/>
                    <a:pt x="117" y="5"/>
                  </a:cubicBezTo>
                  <a:cubicBezTo>
                    <a:pt x="76" y="9"/>
                    <a:pt x="34" y="26"/>
                    <a:pt x="0" y="55"/>
                  </a:cubicBezTo>
                  <a:cubicBezTo>
                    <a:pt x="76" y="59"/>
                    <a:pt x="151" y="72"/>
                    <a:pt x="222" y="97"/>
                  </a:cubicBezTo>
                  <a:cubicBezTo>
                    <a:pt x="255" y="105"/>
                    <a:pt x="284" y="122"/>
                    <a:pt x="318" y="139"/>
                  </a:cubicBezTo>
                  <a:cubicBezTo>
                    <a:pt x="351" y="155"/>
                    <a:pt x="381" y="176"/>
                    <a:pt x="418" y="197"/>
                  </a:cubicBezTo>
                  <a:cubicBezTo>
                    <a:pt x="410" y="155"/>
                    <a:pt x="389" y="114"/>
                    <a:pt x="360" y="84"/>
                  </a:cubicBezTo>
                  <a:cubicBezTo>
                    <a:pt x="326" y="51"/>
                    <a:pt x="289" y="26"/>
                    <a:pt x="247" y="13"/>
                  </a:cubicBezTo>
                  <a:cubicBezTo>
                    <a:pt x="220" y="5"/>
                    <a:pt x="191" y="1"/>
                    <a:pt x="163" y="1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61"/>
            <p:cNvSpPr/>
            <p:nvPr/>
          </p:nvSpPr>
          <p:spPr>
            <a:xfrm>
              <a:off x="4360425" y="1961050"/>
              <a:ext cx="8575" cy="4525"/>
            </a:xfrm>
            <a:custGeom>
              <a:avLst/>
              <a:gdLst/>
              <a:ahLst/>
              <a:cxnLst/>
              <a:rect l="l" t="t" r="r" b="b"/>
              <a:pathLst>
                <a:path w="343" h="181" extrusionOk="0">
                  <a:moveTo>
                    <a:pt x="164" y="0"/>
                  </a:moveTo>
                  <a:cubicBezTo>
                    <a:pt x="99" y="0"/>
                    <a:pt x="38" y="33"/>
                    <a:pt x="0" y="88"/>
                  </a:cubicBezTo>
                  <a:cubicBezTo>
                    <a:pt x="17" y="88"/>
                    <a:pt x="34" y="88"/>
                    <a:pt x="54" y="84"/>
                  </a:cubicBezTo>
                  <a:cubicBezTo>
                    <a:pt x="71" y="84"/>
                    <a:pt x="84" y="80"/>
                    <a:pt x="100" y="80"/>
                  </a:cubicBezTo>
                  <a:cubicBezTo>
                    <a:pt x="130" y="80"/>
                    <a:pt x="155" y="80"/>
                    <a:pt x="184" y="88"/>
                  </a:cubicBezTo>
                  <a:cubicBezTo>
                    <a:pt x="242" y="105"/>
                    <a:pt x="292" y="134"/>
                    <a:pt x="338" y="180"/>
                  </a:cubicBezTo>
                  <a:cubicBezTo>
                    <a:pt x="343" y="138"/>
                    <a:pt x="330" y="101"/>
                    <a:pt x="305" y="72"/>
                  </a:cubicBezTo>
                  <a:cubicBezTo>
                    <a:pt x="280" y="38"/>
                    <a:pt x="247" y="13"/>
                    <a:pt x="205" y="5"/>
                  </a:cubicBezTo>
                  <a:cubicBezTo>
                    <a:pt x="191" y="2"/>
                    <a:pt x="178" y="0"/>
                    <a:pt x="164" y="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61"/>
            <p:cNvSpPr/>
            <p:nvPr/>
          </p:nvSpPr>
          <p:spPr>
            <a:xfrm>
              <a:off x="4368775" y="1970125"/>
              <a:ext cx="10300" cy="15200"/>
            </a:xfrm>
            <a:custGeom>
              <a:avLst/>
              <a:gdLst/>
              <a:ahLst/>
              <a:cxnLst/>
              <a:rect l="l" t="t" r="r" b="b"/>
              <a:pathLst>
                <a:path w="412" h="608" extrusionOk="0">
                  <a:moveTo>
                    <a:pt x="198" y="0"/>
                  </a:moveTo>
                  <a:cubicBezTo>
                    <a:pt x="187" y="0"/>
                    <a:pt x="176" y="7"/>
                    <a:pt x="172" y="22"/>
                  </a:cubicBezTo>
                  <a:lnTo>
                    <a:pt x="9" y="486"/>
                  </a:lnTo>
                  <a:cubicBezTo>
                    <a:pt x="0" y="502"/>
                    <a:pt x="13" y="527"/>
                    <a:pt x="34" y="531"/>
                  </a:cubicBezTo>
                  <a:lnTo>
                    <a:pt x="368" y="607"/>
                  </a:lnTo>
                  <a:cubicBezTo>
                    <a:pt x="370" y="607"/>
                    <a:pt x="372" y="607"/>
                    <a:pt x="375" y="607"/>
                  </a:cubicBezTo>
                  <a:cubicBezTo>
                    <a:pt x="406" y="607"/>
                    <a:pt x="411" y="552"/>
                    <a:pt x="376" y="544"/>
                  </a:cubicBezTo>
                  <a:lnTo>
                    <a:pt x="84" y="474"/>
                  </a:lnTo>
                  <a:lnTo>
                    <a:pt x="84" y="474"/>
                  </a:lnTo>
                  <a:lnTo>
                    <a:pt x="230" y="47"/>
                  </a:lnTo>
                  <a:cubicBezTo>
                    <a:pt x="238" y="20"/>
                    <a:pt x="217" y="0"/>
                    <a:pt x="198" y="0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61"/>
            <p:cNvSpPr/>
            <p:nvPr/>
          </p:nvSpPr>
          <p:spPr>
            <a:xfrm rot="-1800341">
              <a:off x="4373774" y="1990775"/>
              <a:ext cx="16900" cy="5050"/>
            </a:xfrm>
            <a:custGeom>
              <a:avLst/>
              <a:gdLst/>
              <a:ahLst/>
              <a:cxnLst/>
              <a:rect l="l" t="t" r="r" b="b"/>
              <a:pathLst>
                <a:path w="676" h="202" extrusionOk="0">
                  <a:moveTo>
                    <a:pt x="634" y="0"/>
                  </a:moveTo>
                  <a:cubicBezTo>
                    <a:pt x="623" y="0"/>
                    <a:pt x="612" y="6"/>
                    <a:pt x="606" y="19"/>
                  </a:cubicBezTo>
                  <a:cubicBezTo>
                    <a:pt x="560" y="111"/>
                    <a:pt x="454" y="139"/>
                    <a:pt x="342" y="139"/>
                  </a:cubicBezTo>
                  <a:cubicBezTo>
                    <a:pt x="232" y="139"/>
                    <a:pt x="117" y="113"/>
                    <a:pt x="47" y="94"/>
                  </a:cubicBezTo>
                  <a:cubicBezTo>
                    <a:pt x="43" y="93"/>
                    <a:pt x="39" y="92"/>
                    <a:pt x="36" y="92"/>
                  </a:cubicBezTo>
                  <a:cubicBezTo>
                    <a:pt x="4" y="92"/>
                    <a:pt x="0" y="145"/>
                    <a:pt x="38" y="157"/>
                  </a:cubicBezTo>
                  <a:cubicBezTo>
                    <a:pt x="116" y="179"/>
                    <a:pt x="227" y="202"/>
                    <a:pt x="335" y="202"/>
                  </a:cubicBezTo>
                  <a:cubicBezTo>
                    <a:pt x="473" y="202"/>
                    <a:pt x="607" y="165"/>
                    <a:pt x="665" y="44"/>
                  </a:cubicBezTo>
                  <a:cubicBezTo>
                    <a:pt x="676" y="19"/>
                    <a:pt x="655" y="0"/>
                    <a:pt x="634" y="0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61"/>
            <p:cNvSpPr/>
            <p:nvPr/>
          </p:nvSpPr>
          <p:spPr>
            <a:xfrm>
              <a:off x="4393800" y="1988750"/>
              <a:ext cx="18750" cy="15700"/>
            </a:xfrm>
            <a:custGeom>
              <a:avLst/>
              <a:gdLst/>
              <a:ahLst/>
              <a:cxnLst/>
              <a:rect l="l" t="t" r="r" b="b"/>
              <a:pathLst>
                <a:path w="750" h="628" extrusionOk="0">
                  <a:moveTo>
                    <a:pt x="341" y="0"/>
                  </a:moveTo>
                  <a:cubicBezTo>
                    <a:pt x="187" y="0"/>
                    <a:pt x="50" y="115"/>
                    <a:pt x="31" y="271"/>
                  </a:cubicBezTo>
                  <a:cubicBezTo>
                    <a:pt x="0" y="474"/>
                    <a:pt x="164" y="627"/>
                    <a:pt x="341" y="627"/>
                  </a:cubicBezTo>
                  <a:cubicBezTo>
                    <a:pt x="405" y="627"/>
                    <a:pt x="470" y="607"/>
                    <a:pt x="528" y="563"/>
                  </a:cubicBezTo>
                  <a:cubicBezTo>
                    <a:pt x="749" y="396"/>
                    <a:pt x="662" y="45"/>
                    <a:pt x="386" y="4"/>
                  </a:cubicBezTo>
                  <a:cubicBezTo>
                    <a:pt x="371" y="1"/>
                    <a:pt x="356" y="0"/>
                    <a:pt x="341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61"/>
            <p:cNvSpPr/>
            <p:nvPr/>
          </p:nvSpPr>
          <p:spPr>
            <a:xfrm>
              <a:off x="4351225" y="1980000"/>
              <a:ext cx="16950" cy="14250"/>
            </a:xfrm>
            <a:custGeom>
              <a:avLst/>
              <a:gdLst/>
              <a:ahLst/>
              <a:cxnLst/>
              <a:rect l="l" t="t" r="r" b="b"/>
              <a:pathLst>
                <a:path w="678" h="570" extrusionOk="0">
                  <a:moveTo>
                    <a:pt x="309" y="0"/>
                  </a:moveTo>
                  <a:cubicBezTo>
                    <a:pt x="169" y="0"/>
                    <a:pt x="45" y="103"/>
                    <a:pt x="26" y="245"/>
                  </a:cubicBezTo>
                  <a:cubicBezTo>
                    <a:pt x="1" y="430"/>
                    <a:pt x="149" y="569"/>
                    <a:pt x="309" y="569"/>
                  </a:cubicBezTo>
                  <a:cubicBezTo>
                    <a:pt x="366" y="569"/>
                    <a:pt x="424" y="552"/>
                    <a:pt x="477" y="512"/>
                  </a:cubicBezTo>
                  <a:cubicBezTo>
                    <a:pt x="677" y="358"/>
                    <a:pt x="598" y="40"/>
                    <a:pt x="347" y="3"/>
                  </a:cubicBezTo>
                  <a:cubicBezTo>
                    <a:pt x="334" y="1"/>
                    <a:pt x="322" y="0"/>
                    <a:pt x="309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61"/>
            <p:cNvSpPr/>
            <p:nvPr/>
          </p:nvSpPr>
          <p:spPr>
            <a:xfrm>
              <a:off x="4358525" y="1935750"/>
              <a:ext cx="63425" cy="34200"/>
            </a:xfrm>
            <a:custGeom>
              <a:avLst/>
              <a:gdLst/>
              <a:ahLst/>
              <a:cxnLst/>
              <a:rect l="l" t="t" r="r" b="b"/>
              <a:pathLst>
                <a:path w="2537" h="1368" extrusionOk="0">
                  <a:moveTo>
                    <a:pt x="866" y="0"/>
                  </a:moveTo>
                  <a:cubicBezTo>
                    <a:pt x="519" y="0"/>
                    <a:pt x="191" y="177"/>
                    <a:pt x="1" y="474"/>
                  </a:cubicBezTo>
                  <a:cubicBezTo>
                    <a:pt x="145" y="625"/>
                    <a:pt x="471" y="875"/>
                    <a:pt x="1029" y="875"/>
                  </a:cubicBezTo>
                  <a:cubicBezTo>
                    <a:pt x="1149" y="875"/>
                    <a:pt x="1279" y="864"/>
                    <a:pt x="1421" y="837"/>
                  </a:cubicBezTo>
                  <a:lnTo>
                    <a:pt x="1421" y="837"/>
                  </a:lnTo>
                  <a:cubicBezTo>
                    <a:pt x="1212" y="1100"/>
                    <a:pt x="1262" y="1142"/>
                    <a:pt x="1329" y="1163"/>
                  </a:cubicBezTo>
                  <a:cubicBezTo>
                    <a:pt x="1332" y="1164"/>
                    <a:pt x="1336" y="1164"/>
                    <a:pt x="1340" y="1164"/>
                  </a:cubicBezTo>
                  <a:cubicBezTo>
                    <a:pt x="1426" y="1164"/>
                    <a:pt x="1734" y="967"/>
                    <a:pt x="1734" y="967"/>
                  </a:cubicBezTo>
                  <a:lnTo>
                    <a:pt x="1734" y="967"/>
                  </a:lnTo>
                  <a:cubicBezTo>
                    <a:pt x="1734" y="967"/>
                    <a:pt x="1584" y="1121"/>
                    <a:pt x="1668" y="1163"/>
                  </a:cubicBezTo>
                  <a:cubicBezTo>
                    <a:pt x="1676" y="1168"/>
                    <a:pt x="1686" y="1170"/>
                    <a:pt x="1696" y="1170"/>
                  </a:cubicBezTo>
                  <a:cubicBezTo>
                    <a:pt x="1786" y="1170"/>
                    <a:pt x="1931" y="1008"/>
                    <a:pt x="1931" y="1008"/>
                  </a:cubicBezTo>
                  <a:cubicBezTo>
                    <a:pt x="1931" y="1008"/>
                    <a:pt x="1931" y="1276"/>
                    <a:pt x="2098" y="1351"/>
                  </a:cubicBezTo>
                  <a:cubicBezTo>
                    <a:pt x="2123" y="1362"/>
                    <a:pt x="2154" y="1368"/>
                    <a:pt x="2188" y="1368"/>
                  </a:cubicBezTo>
                  <a:cubicBezTo>
                    <a:pt x="2287" y="1368"/>
                    <a:pt x="2414" y="1320"/>
                    <a:pt x="2507" y="1209"/>
                  </a:cubicBezTo>
                  <a:cubicBezTo>
                    <a:pt x="2536" y="687"/>
                    <a:pt x="2177" y="223"/>
                    <a:pt x="1663" y="127"/>
                  </a:cubicBezTo>
                  <a:lnTo>
                    <a:pt x="1058" y="18"/>
                  </a:lnTo>
                  <a:cubicBezTo>
                    <a:pt x="994" y="6"/>
                    <a:pt x="929" y="0"/>
                    <a:pt x="866" y="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61"/>
            <p:cNvSpPr/>
            <p:nvPr/>
          </p:nvSpPr>
          <p:spPr>
            <a:xfrm>
              <a:off x="4390640" y="1920644"/>
              <a:ext cx="40714" cy="36534"/>
            </a:xfrm>
            <a:custGeom>
              <a:avLst/>
              <a:gdLst/>
              <a:ahLst/>
              <a:cxnLst/>
              <a:rect l="l" t="t" r="r" b="b"/>
              <a:pathLst>
                <a:path w="1997" h="1792" extrusionOk="0">
                  <a:moveTo>
                    <a:pt x="506" y="1"/>
                  </a:moveTo>
                  <a:lnTo>
                    <a:pt x="0" y="795"/>
                  </a:lnTo>
                  <a:cubicBezTo>
                    <a:pt x="0" y="795"/>
                    <a:pt x="82" y="1791"/>
                    <a:pt x="1316" y="1791"/>
                  </a:cubicBezTo>
                  <a:cubicBezTo>
                    <a:pt x="1390" y="1791"/>
                    <a:pt x="1468" y="1788"/>
                    <a:pt x="1550" y="1780"/>
                  </a:cubicBezTo>
                  <a:cubicBezTo>
                    <a:pt x="1713" y="1500"/>
                    <a:pt x="1997" y="1008"/>
                    <a:pt x="1997" y="1008"/>
                  </a:cubicBezTo>
                  <a:lnTo>
                    <a:pt x="506" y="1"/>
                  </a:ln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61"/>
            <p:cNvSpPr/>
            <p:nvPr/>
          </p:nvSpPr>
          <p:spPr>
            <a:xfrm>
              <a:off x="4398469" y="1915547"/>
              <a:ext cx="48563" cy="30072"/>
            </a:xfrm>
            <a:custGeom>
              <a:avLst/>
              <a:gdLst/>
              <a:ahLst/>
              <a:cxnLst/>
              <a:rect l="l" t="t" r="r" b="b"/>
              <a:pathLst>
                <a:path w="2382" h="1475" extrusionOk="0">
                  <a:moveTo>
                    <a:pt x="1166" y="0"/>
                  </a:moveTo>
                  <a:lnTo>
                    <a:pt x="122" y="105"/>
                  </a:lnTo>
                  <a:lnTo>
                    <a:pt x="0" y="443"/>
                  </a:lnTo>
                  <a:lnTo>
                    <a:pt x="1487" y="1475"/>
                  </a:lnTo>
                  <a:lnTo>
                    <a:pt x="1613" y="1258"/>
                  </a:lnTo>
                  <a:lnTo>
                    <a:pt x="2381" y="1070"/>
                  </a:lnTo>
                  <a:lnTo>
                    <a:pt x="1166" y="0"/>
                  </a:ln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61"/>
            <p:cNvSpPr/>
            <p:nvPr/>
          </p:nvSpPr>
          <p:spPr>
            <a:xfrm>
              <a:off x="4387052" y="1886433"/>
              <a:ext cx="76759" cy="51927"/>
            </a:xfrm>
            <a:custGeom>
              <a:avLst/>
              <a:gdLst/>
              <a:ahLst/>
              <a:cxnLst/>
              <a:rect l="l" t="t" r="r" b="b"/>
              <a:pathLst>
                <a:path w="3765" h="2547" extrusionOk="0">
                  <a:moveTo>
                    <a:pt x="1952" y="0"/>
                  </a:moveTo>
                  <a:cubicBezTo>
                    <a:pt x="1708" y="0"/>
                    <a:pt x="1467" y="113"/>
                    <a:pt x="1312" y="330"/>
                  </a:cubicBezTo>
                  <a:cubicBezTo>
                    <a:pt x="1141" y="200"/>
                    <a:pt x="932" y="125"/>
                    <a:pt x="719" y="121"/>
                  </a:cubicBezTo>
                  <a:cubicBezTo>
                    <a:pt x="460" y="121"/>
                    <a:pt x="180" y="238"/>
                    <a:pt x="72" y="472"/>
                  </a:cubicBezTo>
                  <a:cubicBezTo>
                    <a:pt x="22" y="597"/>
                    <a:pt x="1" y="731"/>
                    <a:pt x="17" y="864"/>
                  </a:cubicBezTo>
                  <a:cubicBezTo>
                    <a:pt x="17" y="977"/>
                    <a:pt x="38" y="1082"/>
                    <a:pt x="80" y="1182"/>
                  </a:cubicBezTo>
                  <a:cubicBezTo>
                    <a:pt x="168" y="1349"/>
                    <a:pt x="314" y="1474"/>
                    <a:pt x="489" y="1529"/>
                  </a:cubicBezTo>
                  <a:cubicBezTo>
                    <a:pt x="652" y="1583"/>
                    <a:pt x="823" y="1608"/>
                    <a:pt x="993" y="1608"/>
                  </a:cubicBezTo>
                  <a:cubicBezTo>
                    <a:pt x="1006" y="1608"/>
                    <a:pt x="1019" y="1608"/>
                    <a:pt x="1032" y="1608"/>
                  </a:cubicBezTo>
                  <a:lnTo>
                    <a:pt x="1032" y="1608"/>
                  </a:lnTo>
                  <a:cubicBezTo>
                    <a:pt x="970" y="1775"/>
                    <a:pt x="1070" y="1971"/>
                    <a:pt x="1212" y="2076"/>
                  </a:cubicBezTo>
                  <a:cubicBezTo>
                    <a:pt x="1324" y="2151"/>
                    <a:pt x="1450" y="2187"/>
                    <a:pt x="1574" y="2187"/>
                  </a:cubicBezTo>
                  <a:cubicBezTo>
                    <a:pt x="1749" y="2187"/>
                    <a:pt x="1921" y="2116"/>
                    <a:pt x="2047" y="1980"/>
                  </a:cubicBezTo>
                  <a:cubicBezTo>
                    <a:pt x="2180" y="2325"/>
                    <a:pt x="2554" y="2546"/>
                    <a:pt x="2926" y="2546"/>
                  </a:cubicBezTo>
                  <a:cubicBezTo>
                    <a:pt x="2963" y="2546"/>
                    <a:pt x="3000" y="2544"/>
                    <a:pt x="3037" y="2539"/>
                  </a:cubicBezTo>
                  <a:cubicBezTo>
                    <a:pt x="3359" y="2498"/>
                    <a:pt x="3672" y="2268"/>
                    <a:pt x="3727" y="1946"/>
                  </a:cubicBezTo>
                  <a:cubicBezTo>
                    <a:pt x="3764" y="1691"/>
                    <a:pt x="3639" y="1437"/>
                    <a:pt x="3409" y="1311"/>
                  </a:cubicBezTo>
                  <a:cubicBezTo>
                    <a:pt x="3292" y="1249"/>
                    <a:pt x="3161" y="1230"/>
                    <a:pt x="3028" y="1230"/>
                  </a:cubicBezTo>
                  <a:cubicBezTo>
                    <a:pt x="2938" y="1230"/>
                    <a:pt x="2847" y="1239"/>
                    <a:pt x="2758" y="1249"/>
                  </a:cubicBezTo>
                  <a:cubicBezTo>
                    <a:pt x="2858" y="1031"/>
                    <a:pt x="2816" y="768"/>
                    <a:pt x="2720" y="547"/>
                  </a:cubicBezTo>
                  <a:cubicBezTo>
                    <a:pt x="2666" y="426"/>
                    <a:pt x="2595" y="317"/>
                    <a:pt x="2503" y="225"/>
                  </a:cubicBezTo>
                  <a:cubicBezTo>
                    <a:pt x="2348" y="74"/>
                    <a:pt x="2149" y="0"/>
                    <a:pt x="1952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61"/>
            <p:cNvSpPr/>
            <p:nvPr/>
          </p:nvSpPr>
          <p:spPr>
            <a:xfrm>
              <a:off x="4390456" y="1891693"/>
              <a:ext cx="9725" cy="18145"/>
            </a:xfrm>
            <a:custGeom>
              <a:avLst/>
              <a:gdLst/>
              <a:ahLst/>
              <a:cxnLst/>
              <a:rect l="l" t="t" r="r" b="b"/>
              <a:pathLst>
                <a:path w="477" h="890" extrusionOk="0">
                  <a:moveTo>
                    <a:pt x="431" y="1"/>
                  </a:moveTo>
                  <a:cubicBezTo>
                    <a:pt x="429" y="1"/>
                    <a:pt x="428" y="1"/>
                    <a:pt x="427" y="1"/>
                  </a:cubicBezTo>
                  <a:lnTo>
                    <a:pt x="423" y="1"/>
                  </a:lnTo>
                  <a:cubicBezTo>
                    <a:pt x="356" y="9"/>
                    <a:pt x="289" y="30"/>
                    <a:pt x="230" y="68"/>
                  </a:cubicBezTo>
                  <a:cubicBezTo>
                    <a:pt x="105" y="151"/>
                    <a:pt x="26" y="289"/>
                    <a:pt x="13" y="439"/>
                  </a:cubicBezTo>
                  <a:cubicBezTo>
                    <a:pt x="1" y="581"/>
                    <a:pt x="17" y="727"/>
                    <a:pt x="63" y="865"/>
                  </a:cubicBezTo>
                  <a:cubicBezTo>
                    <a:pt x="70" y="882"/>
                    <a:pt x="85" y="889"/>
                    <a:pt x="99" y="889"/>
                  </a:cubicBezTo>
                  <a:cubicBezTo>
                    <a:pt x="121" y="889"/>
                    <a:pt x="144" y="872"/>
                    <a:pt x="139" y="844"/>
                  </a:cubicBezTo>
                  <a:cubicBezTo>
                    <a:pt x="88" y="661"/>
                    <a:pt x="47" y="439"/>
                    <a:pt x="147" y="264"/>
                  </a:cubicBezTo>
                  <a:cubicBezTo>
                    <a:pt x="197" y="180"/>
                    <a:pt x="276" y="118"/>
                    <a:pt x="373" y="88"/>
                  </a:cubicBezTo>
                  <a:cubicBezTo>
                    <a:pt x="385" y="84"/>
                    <a:pt x="402" y="84"/>
                    <a:pt x="418" y="80"/>
                  </a:cubicBezTo>
                  <a:lnTo>
                    <a:pt x="427" y="80"/>
                  </a:lnTo>
                  <a:cubicBezTo>
                    <a:pt x="476" y="76"/>
                    <a:pt x="477" y="1"/>
                    <a:pt x="4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61"/>
            <p:cNvSpPr/>
            <p:nvPr/>
          </p:nvSpPr>
          <p:spPr>
            <a:xfrm>
              <a:off x="4411334" y="1916628"/>
              <a:ext cx="10744" cy="11804"/>
            </a:xfrm>
            <a:custGeom>
              <a:avLst/>
              <a:gdLst/>
              <a:ahLst/>
              <a:cxnLst/>
              <a:rect l="l" t="t" r="r" b="b"/>
              <a:pathLst>
                <a:path w="527" h="579" extrusionOk="0">
                  <a:moveTo>
                    <a:pt x="62" y="1"/>
                  </a:moveTo>
                  <a:cubicBezTo>
                    <a:pt x="47" y="1"/>
                    <a:pt x="29" y="9"/>
                    <a:pt x="25" y="27"/>
                  </a:cubicBezTo>
                  <a:lnTo>
                    <a:pt x="29" y="27"/>
                  </a:lnTo>
                  <a:cubicBezTo>
                    <a:pt x="8" y="81"/>
                    <a:pt x="0" y="139"/>
                    <a:pt x="0" y="198"/>
                  </a:cubicBezTo>
                  <a:cubicBezTo>
                    <a:pt x="0" y="319"/>
                    <a:pt x="63" y="428"/>
                    <a:pt x="167" y="490"/>
                  </a:cubicBezTo>
                  <a:cubicBezTo>
                    <a:pt x="263" y="545"/>
                    <a:pt x="368" y="574"/>
                    <a:pt x="476" y="578"/>
                  </a:cubicBezTo>
                  <a:cubicBezTo>
                    <a:pt x="478" y="578"/>
                    <a:pt x="479" y="578"/>
                    <a:pt x="480" y="578"/>
                  </a:cubicBezTo>
                  <a:cubicBezTo>
                    <a:pt x="526" y="578"/>
                    <a:pt x="525" y="503"/>
                    <a:pt x="476" y="499"/>
                  </a:cubicBezTo>
                  <a:cubicBezTo>
                    <a:pt x="389" y="494"/>
                    <a:pt x="305" y="474"/>
                    <a:pt x="226" y="436"/>
                  </a:cubicBezTo>
                  <a:cubicBezTo>
                    <a:pt x="176" y="411"/>
                    <a:pt x="138" y="373"/>
                    <a:pt x="109" y="323"/>
                  </a:cubicBezTo>
                  <a:cubicBezTo>
                    <a:pt x="92" y="286"/>
                    <a:pt x="79" y="244"/>
                    <a:pt x="79" y="202"/>
                  </a:cubicBezTo>
                  <a:cubicBezTo>
                    <a:pt x="79" y="185"/>
                    <a:pt x="79" y="164"/>
                    <a:pt x="79" y="144"/>
                  </a:cubicBezTo>
                  <a:lnTo>
                    <a:pt x="79" y="139"/>
                  </a:lnTo>
                  <a:cubicBezTo>
                    <a:pt x="79" y="135"/>
                    <a:pt x="79" y="131"/>
                    <a:pt x="79" y="127"/>
                  </a:cubicBezTo>
                  <a:cubicBezTo>
                    <a:pt x="79" y="119"/>
                    <a:pt x="84" y="110"/>
                    <a:pt x="84" y="102"/>
                  </a:cubicBezTo>
                  <a:cubicBezTo>
                    <a:pt x="88" y="85"/>
                    <a:pt x="92" y="64"/>
                    <a:pt x="100" y="48"/>
                  </a:cubicBezTo>
                  <a:cubicBezTo>
                    <a:pt x="105" y="27"/>
                    <a:pt x="96" y="6"/>
                    <a:pt x="71" y="2"/>
                  </a:cubicBezTo>
                  <a:cubicBezTo>
                    <a:pt x="68" y="1"/>
                    <a:pt x="65" y="1"/>
                    <a:pt x="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61"/>
            <p:cNvSpPr/>
            <p:nvPr/>
          </p:nvSpPr>
          <p:spPr>
            <a:xfrm>
              <a:off x="4330550" y="2054200"/>
              <a:ext cx="42100" cy="30325"/>
            </a:xfrm>
            <a:custGeom>
              <a:avLst/>
              <a:gdLst/>
              <a:ahLst/>
              <a:cxnLst/>
              <a:rect l="l" t="t" r="r" b="b"/>
              <a:pathLst>
                <a:path w="1684" h="1213" extrusionOk="0">
                  <a:moveTo>
                    <a:pt x="1024" y="0"/>
                  </a:moveTo>
                  <a:lnTo>
                    <a:pt x="477" y="502"/>
                  </a:lnTo>
                  <a:lnTo>
                    <a:pt x="84" y="844"/>
                  </a:lnTo>
                  <a:lnTo>
                    <a:pt x="0" y="1128"/>
                  </a:lnTo>
                  <a:cubicBezTo>
                    <a:pt x="99" y="1183"/>
                    <a:pt x="212" y="1212"/>
                    <a:pt x="327" y="1212"/>
                  </a:cubicBezTo>
                  <a:cubicBezTo>
                    <a:pt x="353" y="1212"/>
                    <a:pt x="379" y="1211"/>
                    <a:pt x="406" y="1208"/>
                  </a:cubicBezTo>
                  <a:cubicBezTo>
                    <a:pt x="472" y="1149"/>
                    <a:pt x="548" y="1095"/>
                    <a:pt x="627" y="1049"/>
                  </a:cubicBezTo>
                  <a:cubicBezTo>
                    <a:pt x="708" y="1114"/>
                    <a:pt x="807" y="1155"/>
                    <a:pt x="907" y="1155"/>
                  </a:cubicBezTo>
                  <a:cubicBezTo>
                    <a:pt x="968" y="1155"/>
                    <a:pt x="1029" y="1140"/>
                    <a:pt x="1086" y="1107"/>
                  </a:cubicBezTo>
                  <a:cubicBezTo>
                    <a:pt x="1254" y="1015"/>
                    <a:pt x="1274" y="840"/>
                    <a:pt x="1254" y="677"/>
                  </a:cubicBezTo>
                  <a:lnTo>
                    <a:pt x="1254" y="677"/>
                  </a:lnTo>
                  <a:cubicBezTo>
                    <a:pt x="1286" y="874"/>
                    <a:pt x="1457" y="1020"/>
                    <a:pt x="1659" y="1020"/>
                  </a:cubicBezTo>
                  <a:cubicBezTo>
                    <a:pt x="1667" y="1020"/>
                    <a:pt x="1675" y="1020"/>
                    <a:pt x="1684" y="1020"/>
                  </a:cubicBezTo>
                  <a:cubicBezTo>
                    <a:pt x="1667" y="861"/>
                    <a:pt x="1667" y="698"/>
                    <a:pt x="1671" y="535"/>
                  </a:cubicBezTo>
                  <a:lnTo>
                    <a:pt x="1024" y="0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61"/>
            <p:cNvSpPr/>
            <p:nvPr/>
          </p:nvSpPr>
          <p:spPr>
            <a:xfrm>
              <a:off x="4319900" y="2039925"/>
              <a:ext cx="37825" cy="20050"/>
            </a:xfrm>
            <a:custGeom>
              <a:avLst/>
              <a:gdLst/>
              <a:ahLst/>
              <a:cxnLst/>
              <a:rect l="l" t="t" r="r" b="b"/>
              <a:pathLst>
                <a:path w="1513" h="802" extrusionOk="0">
                  <a:moveTo>
                    <a:pt x="259" y="0"/>
                  </a:moveTo>
                  <a:cubicBezTo>
                    <a:pt x="178" y="0"/>
                    <a:pt x="92" y="5"/>
                    <a:pt x="0" y="16"/>
                  </a:cubicBezTo>
                  <a:cubicBezTo>
                    <a:pt x="38" y="91"/>
                    <a:pt x="88" y="158"/>
                    <a:pt x="142" y="225"/>
                  </a:cubicBezTo>
                  <a:cubicBezTo>
                    <a:pt x="518" y="262"/>
                    <a:pt x="865" y="450"/>
                    <a:pt x="1099" y="751"/>
                  </a:cubicBezTo>
                  <a:cubicBezTo>
                    <a:pt x="1233" y="776"/>
                    <a:pt x="1366" y="793"/>
                    <a:pt x="1500" y="801"/>
                  </a:cubicBezTo>
                  <a:lnTo>
                    <a:pt x="1512" y="784"/>
                  </a:lnTo>
                  <a:cubicBezTo>
                    <a:pt x="1512" y="784"/>
                    <a:pt x="1273" y="0"/>
                    <a:pt x="2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61"/>
            <p:cNvSpPr/>
            <p:nvPr/>
          </p:nvSpPr>
          <p:spPr>
            <a:xfrm>
              <a:off x="4309675" y="2040300"/>
              <a:ext cx="47725" cy="40125"/>
            </a:xfrm>
            <a:custGeom>
              <a:avLst/>
              <a:gdLst/>
              <a:ahLst/>
              <a:cxnLst/>
              <a:rect l="l" t="t" r="r" b="b"/>
              <a:pathLst>
                <a:path w="1909" h="1605" extrusionOk="0">
                  <a:moveTo>
                    <a:pt x="389" y="1"/>
                  </a:moveTo>
                  <a:cubicBezTo>
                    <a:pt x="163" y="544"/>
                    <a:pt x="0" y="945"/>
                    <a:pt x="0" y="945"/>
                  </a:cubicBezTo>
                  <a:cubicBezTo>
                    <a:pt x="0" y="945"/>
                    <a:pt x="213" y="1588"/>
                    <a:pt x="1224" y="1605"/>
                  </a:cubicBezTo>
                  <a:cubicBezTo>
                    <a:pt x="1554" y="1312"/>
                    <a:pt x="1846" y="882"/>
                    <a:pt x="1909" y="786"/>
                  </a:cubicBezTo>
                  <a:cubicBezTo>
                    <a:pt x="932" y="724"/>
                    <a:pt x="543" y="252"/>
                    <a:pt x="4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61"/>
            <p:cNvSpPr/>
            <p:nvPr/>
          </p:nvSpPr>
          <p:spPr>
            <a:xfrm>
              <a:off x="4301200" y="2045525"/>
              <a:ext cx="31575" cy="29800"/>
            </a:xfrm>
            <a:custGeom>
              <a:avLst/>
              <a:gdLst/>
              <a:ahLst/>
              <a:cxnLst/>
              <a:rect l="l" t="t" r="r" b="b"/>
              <a:pathLst>
                <a:path w="1263" h="1192" extrusionOk="0">
                  <a:moveTo>
                    <a:pt x="648" y="1"/>
                  </a:moveTo>
                  <a:cubicBezTo>
                    <a:pt x="1" y="289"/>
                    <a:pt x="13" y="995"/>
                    <a:pt x="381" y="1154"/>
                  </a:cubicBezTo>
                  <a:cubicBezTo>
                    <a:pt x="441" y="1181"/>
                    <a:pt x="503" y="1192"/>
                    <a:pt x="566" y="1192"/>
                  </a:cubicBezTo>
                  <a:cubicBezTo>
                    <a:pt x="882" y="1192"/>
                    <a:pt x="1193" y="903"/>
                    <a:pt x="1141" y="882"/>
                  </a:cubicBezTo>
                  <a:cubicBezTo>
                    <a:pt x="1133" y="880"/>
                    <a:pt x="1127" y="878"/>
                    <a:pt x="1120" y="878"/>
                  </a:cubicBezTo>
                  <a:cubicBezTo>
                    <a:pt x="1076" y="878"/>
                    <a:pt x="1063" y="936"/>
                    <a:pt x="982" y="936"/>
                  </a:cubicBezTo>
                  <a:cubicBezTo>
                    <a:pt x="1045" y="903"/>
                    <a:pt x="1103" y="782"/>
                    <a:pt x="1129" y="719"/>
                  </a:cubicBezTo>
                  <a:cubicBezTo>
                    <a:pt x="1187" y="673"/>
                    <a:pt x="1187" y="560"/>
                    <a:pt x="1187" y="560"/>
                  </a:cubicBezTo>
                  <a:cubicBezTo>
                    <a:pt x="1187" y="560"/>
                    <a:pt x="1262" y="523"/>
                    <a:pt x="1225" y="477"/>
                  </a:cubicBezTo>
                  <a:cubicBezTo>
                    <a:pt x="1221" y="473"/>
                    <a:pt x="1211" y="471"/>
                    <a:pt x="1197" y="471"/>
                  </a:cubicBezTo>
                  <a:cubicBezTo>
                    <a:pt x="1078" y="471"/>
                    <a:pt x="644" y="611"/>
                    <a:pt x="644" y="611"/>
                  </a:cubicBezTo>
                  <a:cubicBezTo>
                    <a:pt x="644" y="611"/>
                    <a:pt x="623" y="544"/>
                    <a:pt x="728" y="527"/>
                  </a:cubicBezTo>
                  <a:cubicBezTo>
                    <a:pt x="836" y="506"/>
                    <a:pt x="991" y="377"/>
                    <a:pt x="966" y="347"/>
                  </a:cubicBezTo>
                  <a:cubicBezTo>
                    <a:pt x="959" y="338"/>
                    <a:pt x="942" y="335"/>
                    <a:pt x="920" y="335"/>
                  </a:cubicBezTo>
                  <a:cubicBezTo>
                    <a:pt x="872" y="335"/>
                    <a:pt x="797" y="350"/>
                    <a:pt x="728" y="350"/>
                  </a:cubicBezTo>
                  <a:cubicBezTo>
                    <a:pt x="714" y="350"/>
                    <a:pt x="699" y="349"/>
                    <a:pt x="686" y="347"/>
                  </a:cubicBezTo>
                  <a:cubicBezTo>
                    <a:pt x="681" y="347"/>
                    <a:pt x="676" y="346"/>
                    <a:pt x="671" y="346"/>
                  </a:cubicBezTo>
                  <a:cubicBezTo>
                    <a:pt x="569" y="346"/>
                    <a:pt x="443" y="498"/>
                    <a:pt x="435" y="510"/>
                  </a:cubicBezTo>
                  <a:cubicBezTo>
                    <a:pt x="435" y="510"/>
                    <a:pt x="548" y="218"/>
                    <a:pt x="648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61"/>
            <p:cNvSpPr/>
            <p:nvPr/>
          </p:nvSpPr>
          <p:spPr>
            <a:xfrm>
              <a:off x="4321875" y="2059525"/>
              <a:ext cx="8900" cy="3900"/>
            </a:xfrm>
            <a:custGeom>
              <a:avLst/>
              <a:gdLst/>
              <a:ahLst/>
              <a:cxnLst/>
              <a:rect l="l" t="t" r="r" b="b"/>
              <a:pathLst>
                <a:path w="356" h="156" extrusionOk="0">
                  <a:moveTo>
                    <a:pt x="356" y="0"/>
                  </a:moveTo>
                  <a:lnTo>
                    <a:pt x="1" y="155"/>
                  </a:lnTo>
                  <a:cubicBezTo>
                    <a:pt x="122" y="138"/>
                    <a:pt x="356" y="1"/>
                    <a:pt x="356" y="0"/>
                  </a:cubicBezTo>
                  <a:close/>
                </a:path>
              </a:pathLst>
            </a:custGeom>
            <a:solidFill>
              <a:srgbClr val="BB6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61"/>
            <p:cNvSpPr/>
            <p:nvPr/>
          </p:nvSpPr>
          <p:spPr>
            <a:xfrm>
              <a:off x="4323450" y="2063500"/>
              <a:ext cx="5875" cy="2950"/>
            </a:xfrm>
            <a:custGeom>
              <a:avLst/>
              <a:gdLst/>
              <a:ahLst/>
              <a:cxnLst/>
              <a:rect l="l" t="t" r="r" b="b"/>
              <a:pathLst>
                <a:path w="235" h="118" extrusionOk="0">
                  <a:moveTo>
                    <a:pt x="234" y="0"/>
                  </a:moveTo>
                  <a:lnTo>
                    <a:pt x="0" y="117"/>
                  </a:lnTo>
                  <a:cubicBezTo>
                    <a:pt x="180" y="71"/>
                    <a:pt x="234" y="0"/>
                    <a:pt x="234" y="0"/>
                  </a:cubicBezTo>
                  <a:close/>
                </a:path>
              </a:pathLst>
            </a:custGeom>
            <a:solidFill>
              <a:srgbClr val="BB6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61"/>
            <p:cNvSpPr/>
            <p:nvPr/>
          </p:nvSpPr>
          <p:spPr>
            <a:xfrm>
              <a:off x="4323450" y="2045525"/>
              <a:ext cx="7325" cy="4425"/>
            </a:xfrm>
            <a:custGeom>
              <a:avLst/>
              <a:gdLst/>
              <a:ahLst/>
              <a:cxnLst/>
              <a:rect l="l" t="t" r="r" b="b"/>
              <a:pathLst>
                <a:path w="293" h="177" extrusionOk="0">
                  <a:moveTo>
                    <a:pt x="0" y="1"/>
                  </a:moveTo>
                  <a:lnTo>
                    <a:pt x="0" y="1"/>
                  </a:lnTo>
                  <a:cubicBezTo>
                    <a:pt x="55" y="63"/>
                    <a:pt x="117" y="126"/>
                    <a:pt x="184" y="176"/>
                  </a:cubicBezTo>
                  <a:cubicBezTo>
                    <a:pt x="193" y="159"/>
                    <a:pt x="201" y="143"/>
                    <a:pt x="218" y="126"/>
                  </a:cubicBezTo>
                  <a:cubicBezTo>
                    <a:pt x="239" y="101"/>
                    <a:pt x="264" y="76"/>
                    <a:pt x="293" y="59"/>
                  </a:cubicBezTo>
                  <a:cubicBezTo>
                    <a:pt x="197" y="30"/>
                    <a:pt x="101" y="9"/>
                    <a:pt x="0" y="1"/>
                  </a:cubicBezTo>
                  <a:close/>
                </a:path>
              </a:pathLst>
            </a:custGeom>
            <a:solidFill>
              <a:srgbClr val="FFE1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61"/>
            <p:cNvSpPr/>
            <p:nvPr/>
          </p:nvSpPr>
          <p:spPr>
            <a:xfrm>
              <a:off x="4328050" y="2047000"/>
              <a:ext cx="19325" cy="11725"/>
            </a:xfrm>
            <a:custGeom>
              <a:avLst/>
              <a:gdLst/>
              <a:ahLst/>
              <a:cxnLst/>
              <a:rect l="l" t="t" r="r" b="b"/>
              <a:pathLst>
                <a:path w="773" h="469" extrusionOk="0">
                  <a:moveTo>
                    <a:pt x="109" y="0"/>
                  </a:moveTo>
                  <a:cubicBezTo>
                    <a:pt x="80" y="21"/>
                    <a:pt x="55" y="42"/>
                    <a:pt x="34" y="67"/>
                  </a:cubicBezTo>
                  <a:cubicBezTo>
                    <a:pt x="17" y="84"/>
                    <a:pt x="9" y="100"/>
                    <a:pt x="0" y="121"/>
                  </a:cubicBezTo>
                  <a:cubicBezTo>
                    <a:pt x="226" y="297"/>
                    <a:pt x="493" y="414"/>
                    <a:pt x="773" y="468"/>
                  </a:cubicBezTo>
                  <a:cubicBezTo>
                    <a:pt x="602" y="251"/>
                    <a:pt x="372" y="88"/>
                    <a:pt x="109" y="0"/>
                  </a:cubicBezTo>
                  <a:close/>
                </a:path>
              </a:pathLst>
            </a:custGeom>
            <a:solidFill>
              <a:srgbClr val="FFC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61"/>
            <p:cNvSpPr/>
            <p:nvPr/>
          </p:nvSpPr>
          <p:spPr>
            <a:xfrm>
              <a:off x="4339325" y="2035125"/>
              <a:ext cx="38750" cy="22325"/>
            </a:xfrm>
            <a:custGeom>
              <a:avLst/>
              <a:gdLst/>
              <a:ahLst/>
              <a:cxnLst/>
              <a:rect l="l" t="t" r="r" b="b"/>
              <a:pathLst>
                <a:path w="1550" h="893" extrusionOk="0">
                  <a:moveTo>
                    <a:pt x="1418" y="1"/>
                  </a:moveTo>
                  <a:cubicBezTo>
                    <a:pt x="1266" y="1"/>
                    <a:pt x="0" y="847"/>
                    <a:pt x="0" y="847"/>
                  </a:cubicBezTo>
                  <a:lnTo>
                    <a:pt x="117" y="893"/>
                  </a:lnTo>
                  <a:cubicBezTo>
                    <a:pt x="117" y="893"/>
                    <a:pt x="1550" y="87"/>
                    <a:pt x="1429" y="3"/>
                  </a:cubicBezTo>
                  <a:cubicBezTo>
                    <a:pt x="1426" y="1"/>
                    <a:pt x="1423" y="1"/>
                    <a:pt x="1418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61"/>
            <p:cNvSpPr/>
            <p:nvPr/>
          </p:nvSpPr>
          <p:spPr>
            <a:xfrm>
              <a:off x="4353525" y="2047400"/>
              <a:ext cx="47225" cy="33025"/>
            </a:xfrm>
            <a:custGeom>
              <a:avLst/>
              <a:gdLst/>
              <a:ahLst/>
              <a:cxnLst/>
              <a:rect l="l" t="t" r="r" b="b"/>
              <a:pathLst>
                <a:path w="1889" h="1321" extrusionOk="0">
                  <a:moveTo>
                    <a:pt x="414" y="1"/>
                  </a:moveTo>
                  <a:lnTo>
                    <a:pt x="0" y="435"/>
                  </a:lnTo>
                  <a:cubicBezTo>
                    <a:pt x="0" y="435"/>
                    <a:pt x="581" y="1321"/>
                    <a:pt x="1053" y="1321"/>
                  </a:cubicBezTo>
                  <a:cubicBezTo>
                    <a:pt x="1525" y="1321"/>
                    <a:pt x="1888" y="561"/>
                    <a:pt x="1888" y="561"/>
                  </a:cubicBezTo>
                  <a:lnTo>
                    <a:pt x="1170" y="235"/>
                  </a:lnTo>
                  <a:lnTo>
                    <a:pt x="1015" y="427"/>
                  </a:lnTo>
                  <a:lnTo>
                    <a:pt x="414" y="1"/>
                  </a:ln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61"/>
            <p:cNvSpPr/>
            <p:nvPr/>
          </p:nvSpPr>
          <p:spPr>
            <a:xfrm>
              <a:off x="4344125" y="2036350"/>
              <a:ext cx="19750" cy="24800"/>
            </a:xfrm>
            <a:custGeom>
              <a:avLst/>
              <a:gdLst/>
              <a:ahLst/>
              <a:cxnLst/>
              <a:rect l="l" t="t" r="r" b="b"/>
              <a:pathLst>
                <a:path w="790" h="992" extrusionOk="0">
                  <a:moveTo>
                    <a:pt x="529" y="0"/>
                  </a:moveTo>
                  <a:cubicBezTo>
                    <a:pt x="457" y="0"/>
                    <a:pt x="514" y="188"/>
                    <a:pt x="506" y="188"/>
                  </a:cubicBezTo>
                  <a:cubicBezTo>
                    <a:pt x="494" y="188"/>
                    <a:pt x="463" y="96"/>
                    <a:pt x="405" y="96"/>
                  </a:cubicBezTo>
                  <a:cubicBezTo>
                    <a:pt x="402" y="96"/>
                    <a:pt x="400" y="96"/>
                    <a:pt x="397" y="96"/>
                  </a:cubicBezTo>
                  <a:cubicBezTo>
                    <a:pt x="335" y="105"/>
                    <a:pt x="0" y="464"/>
                    <a:pt x="376" y="877"/>
                  </a:cubicBezTo>
                  <a:cubicBezTo>
                    <a:pt x="450" y="958"/>
                    <a:pt x="511" y="991"/>
                    <a:pt x="561" y="991"/>
                  </a:cubicBezTo>
                  <a:cubicBezTo>
                    <a:pt x="766" y="991"/>
                    <a:pt x="790" y="443"/>
                    <a:pt x="790" y="443"/>
                  </a:cubicBezTo>
                  <a:cubicBezTo>
                    <a:pt x="790" y="443"/>
                    <a:pt x="602" y="9"/>
                    <a:pt x="531" y="0"/>
                  </a:cubicBezTo>
                  <a:cubicBezTo>
                    <a:pt x="530" y="0"/>
                    <a:pt x="529" y="0"/>
                    <a:pt x="529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61"/>
            <p:cNvSpPr/>
            <p:nvPr/>
          </p:nvSpPr>
          <p:spPr>
            <a:xfrm>
              <a:off x="4352175" y="2039475"/>
              <a:ext cx="1375" cy="7950"/>
            </a:xfrm>
            <a:custGeom>
              <a:avLst/>
              <a:gdLst/>
              <a:ahLst/>
              <a:cxnLst/>
              <a:rect l="l" t="t" r="r" b="b"/>
              <a:pathLst>
                <a:path w="55" h="318" extrusionOk="0">
                  <a:moveTo>
                    <a:pt x="34" y="1"/>
                  </a:moveTo>
                  <a:cubicBezTo>
                    <a:pt x="0" y="105"/>
                    <a:pt x="8" y="218"/>
                    <a:pt x="54" y="318"/>
                  </a:cubicBezTo>
                  <a:lnTo>
                    <a:pt x="34" y="1"/>
                  </a:lnTo>
                  <a:close/>
                </a:path>
              </a:pathLst>
            </a:custGeom>
            <a:solidFill>
              <a:srgbClr val="BB6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61"/>
            <p:cNvSpPr/>
            <p:nvPr/>
          </p:nvSpPr>
          <p:spPr>
            <a:xfrm>
              <a:off x="4345825" y="2042075"/>
              <a:ext cx="8550" cy="9750"/>
            </a:xfrm>
            <a:custGeom>
              <a:avLst/>
              <a:gdLst/>
              <a:ahLst/>
              <a:cxnLst/>
              <a:rect l="l" t="t" r="r" b="b"/>
              <a:pathLst>
                <a:path w="342" h="390" extrusionOk="0">
                  <a:moveTo>
                    <a:pt x="26" y="0"/>
                  </a:moveTo>
                  <a:cubicBezTo>
                    <a:pt x="1" y="0"/>
                    <a:pt x="24" y="197"/>
                    <a:pt x="24" y="197"/>
                  </a:cubicBezTo>
                  <a:cubicBezTo>
                    <a:pt x="24" y="197"/>
                    <a:pt x="180" y="389"/>
                    <a:pt x="260" y="389"/>
                  </a:cubicBezTo>
                  <a:cubicBezTo>
                    <a:pt x="261" y="389"/>
                    <a:pt x="262" y="389"/>
                    <a:pt x="262" y="389"/>
                  </a:cubicBezTo>
                  <a:cubicBezTo>
                    <a:pt x="342" y="389"/>
                    <a:pt x="212" y="252"/>
                    <a:pt x="212" y="252"/>
                  </a:cubicBezTo>
                  <a:cubicBezTo>
                    <a:pt x="212" y="252"/>
                    <a:pt x="145" y="139"/>
                    <a:pt x="100" y="122"/>
                  </a:cubicBezTo>
                  <a:cubicBezTo>
                    <a:pt x="108" y="68"/>
                    <a:pt x="79" y="18"/>
                    <a:pt x="29" y="1"/>
                  </a:cubicBezTo>
                  <a:cubicBezTo>
                    <a:pt x="28" y="1"/>
                    <a:pt x="27" y="0"/>
                    <a:pt x="26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61"/>
            <p:cNvSpPr/>
            <p:nvPr/>
          </p:nvSpPr>
          <p:spPr>
            <a:xfrm>
              <a:off x="4343800" y="2067000"/>
              <a:ext cx="17525" cy="14200"/>
            </a:xfrm>
            <a:custGeom>
              <a:avLst/>
              <a:gdLst/>
              <a:ahLst/>
              <a:cxnLst/>
              <a:rect l="l" t="t" r="r" b="b"/>
              <a:pathLst>
                <a:path w="701" h="568" extrusionOk="0">
                  <a:moveTo>
                    <a:pt x="379" y="1"/>
                  </a:moveTo>
                  <a:cubicBezTo>
                    <a:pt x="357" y="1"/>
                    <a:pt x="343" y="2"/>
                    <a:pt x="343" y="2"/>
                  </a:cubicBezTo>
                  <a:lnTo>
                    <a:pt x="247" y="107"/>
                  </a:lnTo>
                  <a:cubicBezTo>
                    <a:pt x="327" y="128"/>
                    <a:pt x="481" y="186"/>
                    <a:pt x="465" y="299"/>
                  </a:cubicBezTo>
                  <a:cubicBezTo>
                    <a:pt x="455" y="362"/>
                    <a:pt x="389" y="393"/>
                    <a:pt x="314" y="393"/>
                  </a:cubicBezTo>
                  <a:cubicBezTo>
                    <a:pt x="230" y="393"/>
                    <a:pt x="135" y="355"/>
                    <a:pt x="93" y="282"/>
                  </a:cubicBezTo>
                  <a:lnTo>
                    <a:pt x="1" y="382"/>
                  </a:lnTo>
                  <a:cubicBezTo>
                    <a:pt x="108" y="511"/>
                    <a:pt x="232" y="568"/>
                    <a:pt x="343" y="568"/>
                  </a:cubicBezTo>
                  <a:cubicBezTo>
                    <a:pt x="496" y="568"/>
                    <a:pt x="625" y="459"/>
                    <a:pt x="657" y="278"/>
                  </a:cubicBezTo>
                  <a:cubicBezTo>
                    <a:pt x="701" y="25"/>
                    <a:pt x="470" y="1"/>
                    <a:pt x="3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61"/>
            <p:cNvSpPr/>
            <p:nvPr/>
          </p:nvSpPr>
          <p:spPr>
            <a:xfrm>
              <a:off x="4438634" y="1929044"/>
              <a:ext cx="16759" cy="5892"/>
            </a:xfrm>
            <a:custGeom>
              <a:avLst/>
              <a:gdLst/>
              <a:ahLst/>
              <a:cxnLst/>
              <a:rect l="l" t="t" r="r" b="b"/>
              <a:pathLst>
                <a:path w="822" h="289" extrusionOk="0">
                  <a:moveTo>
                    <a:pt x="59" y="0"/>
                  </a:moveTo>
                  <a:cubicBezTo>
                    <a:pt x="28" y="0"/>
                    <a:pt x="1" y="40"/>
                    <a:pt x="27" y="69"/>
                  </a:cubicBezTo>
                  <a:lnTo>
                    <a:pt x="31" y="69"/>
                  </a:lnTo>
                  <a:cubicBezTo>
                    <a:pt x="102" y="140"/>
                    <a:pt x="186" y="203"/>
                    <a:pt x="282" y="240"/>
                  </a:cubicBezTo>
                  <a:cubicBezTo>
                    <a:pt x="344" y="272"/>
                    <a:pt x="413" y="289"/>
                    <a:pt x="482" y="289"/>
                  </a:cubicBezTo>
                  <a:cubicBezTo>
                    <a:pt x="496" y="289"/>
                    <a:pt x="510" y="288"/>
                    <a:pt x="524" y="286"/>
                  </a:cubicBezTo>
                  <a:cubicBezTo>
                    <a:pt x="624" y="278"/>
                    <a:pt x="716" y="236"/>
                    <a:pt x="791" y="165"/>
                  </a:cubicBezTo>
                  <a:cubicBezTo>
                    <a:pt x="821" y="142"/>
                    <a:pt x="791" y="101"/>
                    <a:pt x="758" y="101"/>
                  </a:cubicBezTo>
                  <a:cubicBezTo>
                    <a:pt x="750" y="101"/>
                    <a:pt x="741" y="104"/>
                    <a:pt x="733" y="111"/>
                  </a:cubicBezTo>
                  <a:cubicBezTo>
                    <a:pt x="670" y="174"/>
                    <a:pt x="587" y="207"/>
                    <a:pt x="499" y="211"/>
                  </a:cubicBezTo>
                  <a:cubicBezTo>
                    <a:pt x="428" y="211"/>
                    <a:pt x="357" y="195"/>
                    <a:pt x="294" y="161"/>
                  </a:cubicBezTo>
                  <a:cubicBezTo>
                    <a:pt x="215" y="124"/>
                    <a:pt x="144" y="73"/>
                    <a:pt x="85" y="11"/>
                  </a:cubicBezTo>
                  <a:cubicBezTo>
                    <a:pt x="77" y="3"/>
                    <a:pt x="68" y="0"/>
                    <a:pt x="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68" name="Google Shape;1368;p61"/>
          <p:cNvSpPr/>
          <p:nvPr/>
        </p:nvSpPr>
        <p:spPr>
          <a:xfrm>
            <a:off x="8423100" y="3434700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9" name="Google Shape;1369;p61"/>
          <p:cNvSpPr/>
          <p:nvPr/>
        </p:nvSpPr>
        <p:spPr>
          <a:xfrm>
            <a:off x="318098" y="1833151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0" name="Google Shape;1370;p61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10 points!</a:t>
            </a:r>
            <a:endParaRPr/>
          </a:p>
        </p:txBody>
      </p:sp>
      <p:sp>
        <p:nvSpPr>
          <p:cNvPr id="1371" name="Google Shape;1371;p61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72" name="Google Shape;1372;p61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62"/>
          <p:cNvSpPr txBox="1">
            <a:spLocks noGrp="1"/>
          </p:cNvSpPr>
          <p:nvPr>
            <p:ph type="title" idx="2"/>
          </p:nvPr>
        </p:nvSpPr>
        <p:spPr>
          <a:xfrm>
            <a:off x="1448975" y="1873750"/>
            <a:ext cx="6246300" cy="21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228600" algn="ctr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The honey is produced by _ _ _ _</a:t>
            </a:r>
            <a:endParaRPr/>
          </a:p>
        </p:txBody>
      </p:sp>
      <p:sp>
        <p:nvSpPr>
          <p:cNvPr id="1378" name="Google Shape;1378;p62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9" name="Google Shape;1379;p62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80" name="Google Shape;1380;p62">
            <a:hlinkClick r:id="rId3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381" name="Google Shape;1381;p62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COMPLETE THE SENTENCE</a:t>
            </a:r>
            <a:endParaRPr/>
          </a:p>
        </p:txBody>
      </p:sp>
      <p:grpSp>
        <p:nvGrpSpPr>
          <p:cNvPr id="1382" name="Google Shape;1382;p62"/>
          <p:cNvGrpSpPr/>
          <p:nvPr/>
        </p:nvGrpSpPr>
        <p:grpSpPr>
          <a:xfrm flipH="1">
            <a:off x="-87665" y="1535222"/>
            <a:ext cx="1018229" cy="2801054"/>
            <a:chOff x="305905" y="2618028"/>
            <a:chExt cx="580485" cy="1596861"/>
          </a:xfrm>
        </p:grpSpPr>
        <p:sp>
          <p:nvSpPr>
            <p:cNvPr id="1383" name="Google Shape;1383;p62"/>
            <p:cNvSpPr/>
            <p:nvPr/>
          </p:nvSpPr>
          <p:spPr>
            <a:xfrm>
              <a:off x="305905" y="3176660"/>
              <a:ext cx="570161" cy="1038229"/>
            </a:xfrm>
            <a:custGeom>
              <a:avLst/>
              <a:gdLst/>
              <a:ahLst/>
              <a:cxnLst/>
              <a:rect l="l" t="t" r="r" b="b"/>
              <a:pathLst>
                <a:path w="56662" h="103178" extrusionOk="0">
                  <a:moveTo>
                    <a:pt x="24380" y="0"/>
                  </a:moveTo>
                  <a:cubicBezTo>
                    <a:pt x="23016" y="0"/>
                    <a:pt x="21721" y="205"/>
                    <a:pt x="20568" y="688"/>
                  </a:cubicBezTo>
                  <a:cubicBezTo>
                    <a:pt x="20568" y="688"/>
                    <a:pt x="8704" y="8534"/>
                    <a:pt x="7302" y="21089"/>
                  </a:cubicBezTo>
                  <a:cubicBezTo>
                    <a:pt x="5922" y="33643"/>
                    <a:pt x="16028" y="37304"/>
                    <a:pt x="15149" y="44628"/>
                  </a:cubicBezTo>
                  <a:cubicBezTo>
                    <a:pt x="14291" y="51951"/>
                    <a:pt x="9792" y="60843"/>
                    <a:pt x="13872" y="62580"/>
                  </a:cubicBezTo>
                  <a:cubicBezTo>
                    <a:pt x="14376" y="62797"/>
                    <a:pt x="14814" y="62891"/>
                    <a:pt x="15199" y="62891"/>
                  </a:cubicBezTo>
                  <a:cubicBezTo>
                    <a:pt x="17768" y="62891"/>
                    <a:pt x="17965" y="58695"/>
                    <a:pt x="19254" y="58695"/>
                  </a:cubicBezTo>
                  <a:cubicBezTo>
                    <a:pt x="19338" y="58695"/>
                    <a:pt x="19427" y="58713"/>
                    <a:pt x="19522" y="58751"/>
                  </a:cubicBezTo>
                  <a:cubicBezTo>
                    <a:pt x="21259" y="59442"/>
                    <a:pt x="21949" y="75323"/>
                    <a:pt x="18120" y="80553"/>
                  </a:cubicBezTo>
                  <a:cubicBezTo>
                    <a:pt x="14291" y="85784"/>
                    <a:pt x="13245" y="86998"/>
                    <a:pt x="8893" y="89613"/>
                  </a:cubicBezTo>
                  <a:cubicBezTo>
                    <a:pt x="4520" y="92229"/>
                    <a:pt x="0" y="94489"/>
                    <a:pt x="2260" y="97627"/>
                  </a:cubicBezTo>
                  <a:cubicBezTo>
                    <a:pt x="2742" y="98296"/>
                    <a:pt x="3522" y="98540"/>
                    <a:pt x="4472" y="98540"/>
                  </a:cubicBezTo>
                  <a:cubicBezTo>
                    <a:pt x="7028" y="98540"/>
                    <a:pt x="10820" y="96777"/>
                    <a:pt x="13376" y="96777"/>
                  </a:cubicBezTo>
                  <a:cubicBezTo>
                    <a:pt x="14326" y="96777"/>
                    <a:pt x="15106" y="97021"/>
                    <a:pt x="15588" y="97690"/>
                  </a:cubicBezTo>
                  <a:cubicBezTo>
                    <a:pt x="17848" y="100828"/>
                    <a:pt x="18266" y="102230"/>
                    <a:pt x="19857" y="102858"/>
                  </a:cubicBezTo>
                  <a:cubicBezTo>
                    <a:pt x="20409" y="103083"/>
                    <a:pt x="20972" y="103178"/>
                    <a:pt x="21540" y="103178"/>
                  </a:cubicBezTo>
                  <a:cubicBezTo>
                    <a:pt x="24547" y="103178"/>
                    <a:pt x="27668" y="100525"/>
                    <a:pt x="29762" y="100525"/>
                  </a:cubicBezTo>
                  <a:cubicBezTo>
                    <a:pt x="29957" y="100525"/>
                    <a:pt x="30143" y="100548"/>
                    <a:pt x="30318" y="100598"/>
                  </a:cubicBezTo>
                  <a:cubicBezTo>
                    <a:pt x="32111" y="101104"/>
                    <a:pt x="34195" y="101800"/>
                    <a:pt x="37400" y="101800"/>
                  </a:cubicBezTo>
                  <a:cubicBezTo>
                    <a:pt x="38572" y="101800"/>
                    <a:pt x="39895" y="101707"/>
                    <a:pt x="41408" y="101477"/>
                  </a:cubicBezTo>
                  <a:cubicBezTo>
                    <a:pt x="47057" y="100598"/>
                    <a:pt x="49171" y="97983"/>
                    <a:pt x="45342" y="96246"/>
                  </a:cubicBezTo>
                  <a:cubicBezTo>
                    <a:pt x="44497" y="95858"/>
                    <a:pt x="43600" y="95718"/>
                    <a:pt x="42697" y="95718"/>
                  </a:cubicBezTo>
                  <a:cubicBezTo>
                    <a:pt x="40332" y="95718"/>
                    <a:pt x="37922" y="96680"/>
                    <a:pt x="36282" y="96680"/>
                  </a:cubicBezTo>
                  <a:cubicBezTo>
                    <a:pt x="35709" y="96680"/>
                    <a:pt x="35230" y="96563"/>
                    <a:pt x="34880" y="96246"/>
                  </a:cubicBezTo>
                  <a:cubicBezTo>
                    <a:pt x="33122" y="94677"/>
                    <a:pt x="36449" y="93798"/>
                    <a:pt x="35570" y="90660"/>
                  </a:cubicBezTo>
                  <a:cubicBezTo>
                    <a:pt x="34691" y="87521"/>
                    <a:pt x="25590" y="86642"/>
                    <a:pt x="24481" y="81077"/>
                  </a:cubicBezTo>
                  <a:cubicBezTo>
                    <a:pt x="23372" y="75490"/>
                    <a:pt x="21656" y="53688"/>
                    <a:pt x="27222" y="47934"/>
                  </a:cubicBezTo>
                  <a:cubicBezTo>
                    <a:pt x="32787" y="42180"/>
                    <a:pt x="56661" y="33287"/>
                    <a:pt x="41492" y="6191"/>
                  </a:cubicBezTo>
                  <a:cubicBezTo>
                    <a:pt x="41492" y="6173"/>
                    <a:pt x="31877" y="0"/>
                    <a:pt x="24380" y="0"/>
                  </a:cubicBezTo>
                  <a:close/>
                </a:path>
              </a:pathLst>
            </a:custGeom>
            <a:solidFill>
              <a:srgbClr val="F4D850">
                <a:alpha val="566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62"/>
            <p:cNvSpPr/>
            <p:nvPr/>
          </p:nvSpPr>
          <p:spPr>
            <a:xfrm>
              <a:off x="421076" y="3183495"/>
              <a:ext cx="383180" cy="387104"/>
            </a:xfrm>
            <a:custGeom>
              <a:avLst/>
              <a:gdLst/>
              <a:ahLst/>
              <a:cxnLst/>
              <a:rect l="l" t="t" r="r" b="b"/>
              <a:pathLst>
                <a:path w="38080" h="38470" extrusionOk="0">
                  <a:moveTo>
                    <a:pt x="10839" y="0"/>
                  </a:moveTo>
                  <a:cubicBezTo>
                    <a:pt x="10714" y="105"/>
                    <a:pt x="2093" y="6738"/>
                    <a:pt x="1047" y="15735"/>
                  </a:cubicBezTo>
                  <a:cubicBezTo>
                    <a:pt x="1" y="24816"/>
                    <a:pt x="4374" y="36407"/>
                    <a:pt x="10651" y="38186"/>
                  </a:cubicBezTo>
                  <a:cubicBezTo>
                    <a:pt x="11325" y="38375"/>
                    <a:pt x="12078" y="38470"/>
                    <a:pt x="12889" y="38470"/>
                  </a:cubicBezTo>
                  <a:cubicBezTo>
                    <a:pt x="21926" y="38470"/>
                    <a:pt x="38080" y="26778"/>
                    <a:pt x="30131" y="5043"/>
                  </a:cubicBezTo>
                  <a:lnTo>
                    <a:pt x="30131" y="5043"/>
                  </a:lnTo>
                  <a:cubicBezTo>
                    <a:pt x="29628" y="5231"/>
                    <a:pt x="28894" y="5324"/>
                    <a:pt x="27979" y="5324"/>
                  </a:cubicBezTo>
                  <a:cubicBezTo>
                    <a:pt x="26151" y="5324"/>
                    <a:pt x="23602" y="4952"/>
                    <a:pt x="20757" y="4227"/>
                  </a:cubicBezTo>
                  <a:cubicBezTo>
                    <a:pt x="14710" y="2699"/>
                    <a:pt x="12053" y="1151"/>
                    <a:pt x="10839" y="0"/>
                  </a:cubicBezTo>
                  <a:close/>
                </a:path>
              </a:pathLst>
            </a:custGeom>
            <a:solidFill>
              <a:srgbClr val="8F57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62"/>
            <p:cNvSpPr/>
            <p:nvPr/>
          </p:nvSpPr>
          <p:spPr>
            <a:xfrm>
              <a:off x="455399" y="3208662"/>
              <a:ext cx="304240" cy="131829"/>
            </a:xfrm>
            <a:custGeom>
              <a:avLst/>
              <a:gdLst/>
              <a:ahLst/>
              <a:cxnLst/>
              <a:rect l="l" t="t" r="r" b="b"/>
              <a:pathLst>
                <a:path w="30235" h="13101" extrusionOk="0">
                  <a:moveTo>
                    <a:pt x="4184" y="0"/>
                  </a:moveTo>
                  <a:cubicBezTo>
                    <a:pt x="4077" y="0"/>
                    <a:pt x="3986" y="10"/>
                    <a:pt x="3913" y="31"/>
                  </a:cubicBezTo>
                  <a:cubicBezTo>
                    <a:pt x="2637" y="408"/>
                    <a:pt x="544" y="3337"/>
                    <a:pt x="335" y="4174"/>
                  </a:cubicBezTo>
                  <a:cubicBezTo>
                    <a:pt x="0" y="5597"/>
                    <a:pt x="1758" y="7668"/>
                    <a:pt x="13161" y="10618"/>
                  </a:cubicBezTo>
                  <a:cubicBezTo>
                    <a:pt x="20506" y="12532"/>
                    <a:pt x="24969" y="13100"/>
                    <a:pt x="27377" y="13100"/>
                  </a:cubicBezTo>
                  <a:cubicBezTo>
                    <a:pt x="28708" y="13100"/>
                    <a:pt x="29412" y="12927"/>
                    <a:pt x="29628" y="12711"/>
                  </a:cubicBezTo>
                  <a:cubicBezTo>
                    <a:pt x="30235" y="12104"/>
                    <a:pt x="29126" y="6915"/>
                    <a:pt x="28498" y="6580"/>
                  </a:cubicBezTo>
                  <a:cubicBezTo>
                    <a:pt x="27870" y="6245"/>
                    <a:pt x="21865" y="5471"/>
                    <a:pt x="16383" y="3818"/>
                  </a:cubicBezTo>
                  <a:cubicBezTo>
                    <a:pt x="11223" y="2268"/>
                    <a:pt x="5804" y="0"/>
                    <a:pt x="4184" y="0"/>
                  </a:cubicBezTo>
                  <a:close/>
                </a:path>
              </a:pathLst>
            </a:custGeom>
            <a:solidFill>
              <a:srgbClr val="B177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62"/>
            <p:cNvSpPr/>
            <p:nvPr/>
          </p:nvSpPr>
          <p:spPr>
            <a:xfrm>
              <a:off x="417081" y="3274541"/>
              <a:ext cx="347820" cy="157076"/>
            </a:xfrm>
            <a:custGeom>
              <a:avLst/>
              <a:gdLst/>
              <a:ahLst/>
              <a:cxnLst/>
              <a:rect l="l" t="t" r="r" b="b"/>
              <a:pathLst>
                <a:path w="34566" h="15610" extrusionOk="0">
                  <a:moveTo>
                    <a:pt x="2751" y="1"/>
                  </a:moveTo>
                  <a:cubicBezTo>
                    <a:pt x="2718" y="1"/>
                    <a:pt x="2687" y="5"/>
                    <a:pt x="2657" y="12"/>
                  </a:cubicBezTo>
                  <a:cubicBezTo>
                    <a:pt x="2657" y="12"/>
                    <a:pt x="0" y="5808"/>
                    <a:pt x="670" y="6959"/>
                  </a:cubicBezTo>
                  <a:cubicBezTo>
                    <a:pt x="1318" y="8110"/>
                    <a:pt x="8244" y="11311"/>
                    <a:pt x="16090" y="13152"/>
                  </a:cubicBezTo>
                  <a:cubicBezTo>
                    <a:pt x="22172" y="14563"/>
                    <a:pt x="28366" y="15609"/>
                    <a:pt x="31167" y="15609"/>
                  </a:cubicBezTo>
                  <a:cubicBezTo>
                    <a:pt x="31980" y="15609"/>
                    <a:pt x="32507" y="15521"/>
                    <a:pt x="32662" y="15328"/>
                  </a:cubicBezTo>
                  <a:cubicBezTo>
                    <a:pt x="33352" y="14449"/>
                    <a:pt x="34566" y="8779"/>
                    <a:pt x="33624" y="8256"/>
                  </a:cubicBezTo>
                  <a:cubicBezTo>
                    <a:pt x="32662" y="7733"/>
                    <a:pt x="28373" y="8214"/>
                    <a:pt x="18852" y="5996"/>
                  </a:cubicBezTo>
                  <a:cubicBezTo>
                    <a:pt x="6735" y="3184"/>
                    <a:pt x="3731" y="1"/>
                    <a:pt x="2751" y="1"/>
                  </a:cubicBezTo>
                  <a:close/>
                </a:path>
              </a:pathLst>
            </a:custGeom>
            <a:solidFill>
              <a:srgbClr val="B177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62"/>
            <p:cNvSpPr/>
            <p:nvPr/>
          </p:nvSpPr>
          <p:spPr>
            <a:xfrm>
              <a:off x="413710" y="3369098"/>
              <a:ext cx="319615" cy="149338"/>
            </a:xfrm>
            <a:custGeom>
              <a:avLst/>
              <a:gdLst/>
              <a:ahLst/>
              <a:cxnLst/>
              <a:rect l="l" t="t" r="r" b="b"/>
              <a:pathLst>
                <a:path w="31763" h="14841" extrusionOk="0">
                  <a:moveTo>
                    <a:pt x="1146" y="1"/>
                  </a:moveTo>
                  <a:cubicBezTo>
                    <a:pt x="1042" y="1"/>
                    <a:pt x="961" y="24"/>
                    <a:pt x="900" y="73"/>
                  </a:cubicBezTo>
                  <a:cubicBezTo>
                    <a:pt x="900" y="73"/>
                    <a:pt x="0" y="5471"/>
                    <a:pt x="900" y="6873"/>
                  </a:cubicBezTo>
                  <a:cubicBezTo>
                    <a:pt x="1779" y="8275"/>
                    <a:pt x="7449" y="11330"/>
                    <a:pt x="13977" y="12982"/>
                  </a:cubicBezTo>
                  <a:cubicBezTo>
                    <a:pt x="18144" y="14034"/>
                    <a:pt x="22091" y="14840"/>
                    <a:pt x="25019" y="14840"/>
                  </a:cubicBezTo>
                  <a:cubicBezTo>
                    <a:pt x="26694" y="14840"/>
                    <a:pt x="28036" y="14577"/>
                    <a:pt x="28896" y="13945"/>
                  </a:cubicBezTo>
                  <a:cubicBezTo>
                    <a:pt x="31239" y="12187"/>
                    <a:pt x="31762" y="8965"/>
                    <a:pt x="31428" y="8714"/>
                  </a:cubicBezTo>
                  <a:cubicBezTo>
                    <a:pt x="31072" y="8442"/>
                    <a:pt x="21301" y="7417"/>
                    <a:pt x="15316" y="5659"/>
                  </a:cubicBezTo>
                  <a:cubicBezTo>
                    <a:pt x="6427" y="3042"/>
                    <a:pt x="2332" y="1"/>
                    <a:pt x="1146" y="1"/>
                  </a:cubicBezTo>
                  <a:close/>
                </a:path>
              </a:pathLst>
            </a:custGeom>
            <a:solidFill>
              <a:srgbClr val="B177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62"/>
            <p:cNvSpPr/>
            <p:nvPr/>
          </p:nvSpPr>
          <p:spPr>
            <a:xfrm>
              <a:off x="435375" y="3483006"/>
              <a:ext cx="219413" cy="91337"/>
            </a:xfrm>
            <a:custGeom>
              <a:avLst/>
              <a:gdLst/>
              <a:ahLst/>
              <a:cxnLst/>
              <a:rect l="l" t="t" r="r" b="b"/>
              <a:pathLst>
                <a:path w="21805" h="9077" extrusionOk="0">
                  <a:moveTo>
                    <a:pt x="572" y="1"/>
                  </a:moveTo>
                  <a:cubicBezTo>
                    <a:pt x="1" y="1"/>
                    <a:pt x="2084" y="7031"/>
                    <a:pt x="8853" y="8693"/>
                  </a:cubicBezTo>
                  <a:cubicBezTo>
                    <a:pt x="9970" y="8963"/>
                    <a:pt x="11064" y="9076"/>
                    <a:pt x="12113" y="9076"/>
                  </a:cubicBezTo>
                  <a:cubicBezTo>
                    <a:pt x="17566" y="9076"/>
                    <a:pt x="21805" y="6015"/>
                    <a:pt x="21805" y="6015"/>
                  </a:cubicBezTo>
                  <a:cubicBezTo>
                    <a:pt x="21805" y="6015"/>
                    <a:pt x="4355" y="1579"/>
                    <a:pt x="609" y="10"/>
                  </a:cubicBezTo>
                  <a:cubicBezTo>
                    <a:pt x="596" y="4"/>
                    <a:pt x="583" y="1"/>
                    <a:pt x="572" y="1"/>
                  </a:cubicBezTo>
                  <a:close/>
                </a:path>
              </a:pathLst>
            </a:custGeom>
            <a:solidFill>
              <a:srgbClr val="B177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62"/>
            <p:cNvSpPr/>
            <p:nvPr/>
          </p:nvSpPr>
          <p:spPr>
            <a:xfrm>
              <a:off x="305905" y="3176660"/>
              <a:ext cx="570161" cy="1038229"/>
            </a:xfrm>
            <a:custGeom>
              <a:avLst/>
              <a:gdLst/>
              <a:ahLst/>
              <a:cxnLst/>
              <a:rect l="l" t="t" r="r" b="b"/>
              <a:pathLst>
                <a:path w="56662" h="103178" extrusionOk="0">
                  <a:moveTo>
                    <a:pt x="24380" y="0"/>
                  </a:moveTo>
                  <a:cubicBezTo>
                    <a:pt x="23016" y="0"/>
                    <a:pt x="21721" y="205"/>
                    <a:pt x="20568" y="688"/>
                  </a:cubicBezTo>
                  <a:cubicBezTo>
                    <a:pt x="20568" y="688"/>
                    <a:pt x="8704" y="8534"/>
                    <a:pt x="7302" y="21089"/>
                  </a:cubicBezTo>
                  <a:cubicBezTo>
                    <a:pt x="5922" y="33643"/>
                    <a:pt x="16028" y="37304"/>
                    <a:pt x="15149" y="44628"/>
                  </a:cubicBezTo>
                  <a:cubicBezTo>
                    <a:pt x="14291" y="51951"/>
                    <a:pt x="9792" y="60843"/>
                    <a:pt x="13872" y="62580"/>
                  </a:cubicBezTo>
                  <a:cubicBezTo>
                    <a:pt x="14376" y="62797"/>
                    <a:pt x="14814" y="62891"/>
                    <a:pt x="15199" y="62891"/>
                  </a:cubicBezTo>
                  <a:cubicBezTo>
                    <a:pt x="17768" y="62891"/>
                    <a:pt x="17965" y="58695"/>
                    <a:pt x="19254" y="58695"/>
                  </a:cubicBezTo>
                  <a:cubicBezTo>
                    <a:pt x="19338" y="58695"/>
                    <a:pt x="19427" y="58713"/>
                    <a:pt x="19522" y="58751"/>
                  </a:cubicBezTo>
                  <a:cubicBezTo>
                    <a:pt x="21259" y="59442"/>
                    <a:pt x="21949" y="75323"/>
                    <a:pt x="18120" y="80553"/>
                  </a:cubicBezTo>
                  <a:cubicBezTo>
                    <a:pt x="14291" y="85784"/>
                    <a:pt x="13245" y="86998"/>
                    <a:pt x="8893" y="89613"/>
                  </a:cubicBezTo>
                  <a:cubicBezTo>
                    <a:pt x="4520" y="92229"/>
                    <a:pt x="0" y="94489"/>
                    <a:pt x="2260" y="97627"/>
                  </a:cubicBezTo>
                  <a:cubicBezTo>
                    <a:pt x="2742" y="98296"/>
                    <a:pt x="3522" y="98540"/>
                    <a:pt x="4472" y="98540"/>
                  </a:cubicBezTo>
                  <a:cubicBezTo>
                    <a:pt x="7028" y="98540"/>
                    <a:pt x="10820" y="96777"/>
                    <a:pt x="13376" y="96777"/>
                  </a:cubicBezTo>
                  <a:cubicBezTo>
                    <a:pt x="14326" y="96777"/>
                    <a:pt x="15106" y="97021"/>
                    <a:pt x="15588" y="97690"/>
                  </a:cubicBezTo>
                  <a:cubicBezTo>
                    <a:pt x="17848" y="100828"/>
                    <a:pt x="18266" y="102230"/>
                    <a:pt x="19857" y="102858"/>
                  </a:cubicBezTo>
                  <a:cubicBezTo>
                    <a:pt x="20409" y="103083"/>
                    <a:pt x="20972" y="103178"/>
                    <a:pt x="21540" y="103178"/>
                  </a:cubicBezTo>
                  <a:cubicBezTo>
                    <a:pt x="24547" y="103178"/>
                    <a:pt x="27668" y="100525"/>
                    <a:pt x="29762" y="100525"/>
                  </a:cubicBezTo>
                  <a:cubicBezTo>
                    <a:pt x="29957" y="100525"/>
                    <a:pt x="30143" y="100548"/>
                    <a:pt x="30318" y="100598"/>
                  </a:cubicBezTo>
                  <a:cubicBezTo>
                    <a:pt x="32111" y="101104"/>
                    <a:pt x="34195" y="101800"/>
                    <a:pt x="37400" y="101800"/>
                  </a:cubicBezTo>
                  <a:cubicBezTo>
                    <a:pt x="38572" y="101800"/>
                    <a:pt x="39895" y="101707"/>
                    <a:pt x="41408" y="101477"/>
                  </a:cubicBezTo>
                  <a:cubicBezTo>
                    <a:pt x="47057" y="100598"/>
                    <a:pt x="49171" y="97983"/>
                    <a:pt x="45342" y="96246"/>
                  </a:cubicBezTo>
                  <a:cubicBezTo>
                    <a:pt x="44497" y="95858"/>
                    <a:pt x="43600" y="95718"/>
                    <a:pt x="42697" y="95718"/>
                  </a:cubicBezTo>
                  <a:cubicBezTo>
                    <a:pt x="40332" y="95718"/>
                    <a:pt x="37922" y="96680"/>
                    <a:pt x="36282" y="96680"/>
                  </a:cubicBezTo>
                  <a:cubicBezTo>
                    <a:pt x="35709" y="96680"/>
                    <a:pt x="35230" y="96563"/>
                    <a:pt x="34880" y="96246"/>
                  </a:cubicBezTo>
                  <a:cubicBezTo>
                    <a:pt x="33122" y="94677"/>
                    <a:pt x="36449" y="93798"/>
                    <a:pt x="35570" y="90660"/>
                  </a:cubicBezTo>
                  <a:cubicBezTo>
                    <a:pt x="34691" y="87521"/>
                    <a:pt x="25590" y="86642"/>
                    <a:pt x="24481" y="81077"/>
                  </a:cubicBezTo>
                  <a:cubicBezTo>
                    <a:pt x="23372" y="75490"/>
                    <a:pt x="21656" y="53688"/>
                    <a:pt x="27222" y="47934"/>
                  </a:cubicBezTo>
                  <a:cubicBezTo>
                    <a:pt x="32787" y="42180"/>
                    <a:pt x="56661" y="33287"/>
                    <a:pt x="41492" y="6191"/>
                  </a:cubicBezTo>
                  <a:cubicBezTo>
                    <a:pt x="41492" y="6173"/>
                    <a:pt x="31877" y="0"/>
                    <a:pt x="24380" y="0"/>
                  </a:cubicBezTo>
                  <a:close/>
                </a:path>
              </a:pathLst>
            </a:custGeom>
            <a:solidFill>
              <a:srgbClr val="F4D850">
                <a:alpha val="303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62"/>
            <p:cNvSpPr/>
            <p:nvPr/>
          </p:nvSpPr>
          <p:spPr>
            <a:xfrm>
              <a:off x="433292" y="3629848"/>
              <a:ext cx="57346" cy="131859"/>
            </a:xfrm>
            <a:custGeom>
              <a:avLst/>
              <a:gdLst/>
              <a:ahLst/>
              <a:cxnLst/>
              <a:rect l="l" t="t" r="r" b="b"/>
              <a:pathLst>
                <a:path w="5699" h="13104" extrusionOk="0">
                  <a:moveTo>
                    <a:pt x="4185" y="0"/>
                  </a:moveTo>
                  <a:lnTo>
                    <a:pt x="4185" y="0"/>
                  </a:lnTo>
                  <a:cubicBezTo>
                    <a:pt x="4185" y="1"/>
                    <a:pt x="3390" y="3139"/>
                    <a:pt x="2302" y="6989"/>
                  </a:cubicBezTo>
                  <a:cubicBezTo>
                    <a:pt x="1214" y="10818"/>
                    <a:pt x="0" y="12743"/>
                    <a:pt x="1569" y="13078"/>
                  </a:cubicBezTo>
                  <a:cubicBezTo>
                    <a:pt x="1645" y="13095"/>
                    <a:pt x="1724" y="13104"/>
                    <a:pt x="1804" y="13104"/>
                  </a:cubicBezTo>
                  <a:cubicBezTo>
                    <a:pt x="3384" y="13104"/>
                    <a:pt x="5698" y="9698"/>
                    <a:pt x="4185" y="0"/>
                  </a:cubicBezTo>
                  <a:close/>
                </a:path>
              </a:pathLst>
            </a:custGeom>
            <a:solidFill>
              <a:srgbClr val="FFFFFF">
                <a:alpha val="58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62"/>
            <p:cNvSpPr/>
            <p:nvPr/>
          </p:nvSpPr>
          <p:spPr>
            <a:xfrm>
              <a:off x="404886" y="3214941"/>
              <a:ext cx="136357" cy="229053"/>
            </a:xfrm>
            <a:custGeom>
              <a:avLst/>
              <a:gdLst/>
              <a:ahLst/>
              <a:cxnLst/>
              <a:rect l="l" t="t" r="r" b="b"/>
              <a:pathLst>
                <a:path w="13551" h="22763" extrusionOk="0">
                  <a:moveTo>
                    <a:pt x="11217" y="1"/>
                  </a:moveTo>
                  <a:cubicBezTo>
                    <a:pt x="9357" y="1"/>
                    <a:pt x="1" y="11373"/>
                    <a:pt x="1170" y="20833"/>
                  </a:cubicBezTo>
                  <a:cubicBezTo>
                    <a:pt x="1340" y="22181"/>
                    <a:pt x="1710" y="22763"/>
                    <a:pt x="2214" y="22763"/>
                  </a:cubicBezTo>
                  <a:cubicBezTo>
                    <a:pt x="5326" y="22763"/>
                    <a:pt x="13551" y="644"/>
                    <a:pt x="11318" y="14"/>
                  </a:cubicBezTo>
                  <a:cubicBezTo>
                    <a:pt x="11288" y="5"/>
                    <a:pt x="11254" y="1"/>
                    <a:pt x="11217" y="1"/>
                  </a:cubicBezTo>
                  <a:close/>
                </a:path>
              </a:pathLst>
            </a:custGeom>
            <a:solidFill>
              <a:srgbClr val="FFFFFF">
                <a:alpha val="58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62"/>
            <p:cNvSpPr/>
            <p:nvPr/>
          </p:nvSpPr>
          <p:spPr>
            <a:xfrm>
              <a:off x="514350" y="2618028"/>
              <a:ext cx="372041" cy="619900"/>
            </a:xfrm>
            <a:custGeom>
              <a:avLst/>
              <a:gdLst/>
              <a:ahLst/>
              <a:cxnLst/>
              <a:rect l="l" t="t" r="r" b="b"/>
              <a:pathLst>
                <a:path w="36973" h="61605" extrusionOk="0">
                  <a:moveTo>
                    <a:pt x="32181" y="1"/>
                  </a:moveTo>
                  <a:cubicBezTo>
                    <a:pt x="32181" y="1"/>
                    <a:pt x="12554" y="47079"/>
                    <a:pt x="9060" y="49004"/>
                  </a:cubicBezTo>
                  <a:cubicBezTo>
                    <a:pt x="5587" y="50929"/>
                    <a:pt x="0" y="54067"/>
                    <a:pt x="523" y="55113"/>
                  </a:cubicBezTo>
                  <a:cubicBezTo>
                    <a:pt x="754" y="55553"/>
                    <a:pt x="1046" y="55950"/>
                    <a:pt x="1423" y="56285"/>
                  </a:cubicBezTo>
                  <a:cubicBezTo>
                    <a:pt x="2637" y="57436"/>
                    <a:pt x="5294" y="58984"/>
                    <a:pt x="11341" y="60512"/>
                  </a:cubicBezTo>
                  <a:cubicBezTo>
                    <a:pt x="14204" y="61228"/>
                    <a:pt x="16766" y="61605"/>
                    <a:pt x="18598" y="61605"/>
                  </a:cubicBezTo>
                  <a:cubicBezTo>
                    <a:pt x="19496" y="61605"/>
                    <a:pt x="20219" y="61514"/>
                    <a:pt x="20715" y="61328"/>
                  </a:cubicBezTo>
                  <a:cubicBezTo>
                    <a:pt x="21154" y="61160"/>
                    <a:pt x="21405" y="60930"/>
                    <a:pt x="21447" y="60595"/>
                  </a:cubicBezTo>
                  <a:cubicBezTo>
                    <a:pt x="21614" y="59215"/>
                    <a:pt x="19878" y="56243"/>
                    <a:pt x="17911" y="51933"/>
                  </a:cubicBezTo>
                  <a:cubicBezTo>
                    <a:pt x="16383" y="48585"/>
                    <a:pt x="34880" y="7847"/>
                    <a:pt x="34880" y="7847"/>
                  </a:cubicBezTo>
                  <a:cubicBezTo>
                    <a:pt x="34880" y="7847"/>
                    <a:pt x="36972" y="524"/>
                    <a:pt x="32181" y="1"/>
                  </a:cubicBezTo>
                  <a:close/>
                </a:path>
              </a:pathLst>
            </a:custGeom>
            <a:solidFill>
              <a:srgbClr val="B177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3" name="Google Shape;1393;p62"/>
          <p:cNvGrpSpPr/>
          <p:nvPr/>
        </p:nvGrpSpPr>
        <p:grpSpPr>
          <a:xfrm>
            <a:off x="8171453" y="1621278"/>
            <a:ext cx="854164" cy="855037"/>
            <a:chOff x="8274821" y="1955635"/>
            <a:chExt cx="761898" cy="762609"/>
          </a:xfrm>
        </p:grpSpPr>
        <p:sp>
          <p:nvSpPr>
            <p:cNvPr id="1394" name="Google Shape;1394;p62"/>
            <p:cNvSpPr/>
            <p:nvPr/>
          </p:nvSpPr>
          <p:spPr>
            <a:xfrm>
              <a:off x="8634713" y="2370429"/>
              <a:ext cx="402005" cy="347815"/>
            </a:xfrm>
            <a:custGeom>
              <a:avLst/>
              <a:gdLst/>
              <a:ahLst/>
              <a:cxnLst/>
              <a:rect l="l" t="t" r="r" b="b"/>
              <a:pathLst>
                <a:path w="22975" h="19878" extrusionOk="0">
                  <a:moveTo>
                    <a:pt x="5754" y="0"/>
                  </a:moveTo>
                  <a:lnTo>
                    <a:pt x="0" y="9939"/>
                  </a:lnTo>
                  <a:lnTo>
                    <a:pt x="5754" y="19878"/>
                  </a:lnTo>
                  <a:lnTo>
                    <a:pt x="17220" y="19878"/>
                  </a:lnTo>
                  <a:lnTo>
                    <a:pt x="22974" y="9939"/>
                  </a:lnTo>
                  <a:lnTo>
                    <a:pt x="17220" y="0"/>
                  </a:lnTo>
                  <a:close/>
                </a:path>
              </a:pathLst>
            </a:custGeom>
            <a:solidFill>
              <a:srgbClr val="F4D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62"/>
            <p:cNvSpPr/>
            <p:nvPr/>
          </p:nvSpPr>
          <p:spPr>
            <a:xfrm>
              <a:off x="8634713" y="2370429"/>
              <a:ext cx="340134" cy="312173"/>
            </a:xfrm>
            <a:custGeom>
              <a:avLst/>
              <a:gdLst/>
              <a:ahLst/>
              <a:cxnLst/>
              <a:rect l="l" t="t" r="r" b="b"/>
              <a:pathLst>
                <a:path w="19439" h="17841" extrusionOk="0">
                  <a:moveTo>
                    <a:pt x="5754" y="0"/>
                  </a:moveTo>
                  <a:lnTo>
                    <a:pt x="0" y="9939"/>
                  </a:lnTo>
                  <a:lnTo>
                    <a:pt x="4499" y="17744"/>
                  </a:lnTo>
                  <a:cubicBezTo>
                    <a:pt x="5328" y="17804"/>
                    <a:pt x="6157" y="17840"/>
                    <a:pt x="6979" y="17840"/>
                  </a:cubicBezTo>
                  <a:cubicBezTo>
                    <a:pt x="9560" y="17840"/>
                    <a:pt x="12074" y="17483"/>
                    <a:pt x="14312" y="16404"/>
                  </a:cubicBezTo>
                  <a:cubicBezTo>
                    <a:pt x="16990" y="14982"/>
                    <a:pt x="17890" y="11738"/>
                    <a:pt x="18622" y="9039"/>
                  </a:cubicBezTo>
                  <a:cubicBezTo>
                    <a:pt x="19438" y="5922"/>
                    <a:pt x="17262" y="2951"/>
                    <a:pt x="16195" y="0"/>
                  </a:cubicBezTo>
                  <a:close/>
                </a:path>
              </a:pathLst>
            </a:custGeom>
            <a:solidFill>
              <a:srgbClr val="F4D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62"/>
            <p:cNvSpPr/>
            <p:nvPr/>
          </p:nvSpPr>
          <p:spPr>
            <a:xfrm>
              <a:off x="8713418" y="2370429"/>
              <a:ext cx="323301" cy="347815"/>
            </a:xfrm>
            <a:custGeom>
              <a:avLst/>
              <a:gdLst/>
              <a:ahLst/>
              <a:cxnLst/>
              <a:rect l="l" t="t" r="r" b="b"/>
              <a:pathLst>
                <a:path w="18477" h="19878" extrusionOk="0">
                  <a:moveTo>
                    <a:pt x="11697" y="0"/>
                  </a:moveTo>
                  <a:cubicBezTo>
                    <a:pt x="12764" y="2951"/>
                    <a:pt x="14940" y="5922"/>
                    <a:pt x="14124" y="9039"/>
                  </a:cubicBezTo>
                  <a:cubicBezTo>
                    <a:pt x="13392" y="11738"/>
                    <a:pt x="12492" y="14982"/>
                    <a:pt x="9814" y="16404"/>
                  </a:cubicBezTo>
                  <a:cubicBezTo>
                    <a:pt x="7595" y="17475"/>
                    <a:pt x="5104" y="17823"/>
                    <a:pt x="2545" y="17823"/>
                  </a:cubicBezTo>
                  <a:cubicBezTo>
                    <a:pt x="1702" y="17823"/>
                    <a:pt x="851" y="17785"/>
                    <a:pt x="1" y="17723"/>
                  </a:cubicBezTo>
                  <a:lnTo>
                    <a:pt x="1" y="17723"/>
                  </a:lnTo>
                  <a:lnTo>
                    <a:pt x="1256" y="19878"/>
                  </a:lnTo>
                  <a:lnTo>
                    <a:pt x="12743" y="19878"/>
                  </a:lnTo>
                  <a:lnTo>
                    <a:pt x="18476" y="9939"/>
                  </a:lnTo>
                  <a:lnTo>
                    <a:pt x="12743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62"/>
            <p:cNvSpPr/>
            <p:nvPr/>
          </p:nvSpPr>
          <p:spPr>
            <a:xfrm>
              <a:off x="8647154" y="2384093"/>
              <a:ext cx="265490" cy="180977"/>
            </a:xfrm>
            <a:custGeom>
              <a:avLst/>
              <a:gdLst/>
              <a:ahLst/>
              <a:cxnLst/>
              <a:rect l="l" t="t" r="r" b="b"/>
              <a:pathLst>
                <a:path w="15173" h="10343" extrusionOk="0">
                  <a:moveTo>
                    <a:pt x="10767" y="1"/>
                  </a:moveTo>
                  <a:cubicBezTo>
                    <a:pt x="8665" y="1"/>
                    <a:pt x="6506" y="278"/>
                    <a:pt x="6110" y="663"/>
                  </a:cubicBezTo>
                  <a:cubicBezTo>
                    <a:pt x="4499" y="2232"/>
                    <a:pt x="1" y="9158"/>
                    <a:pt x="1444" y="10225"/>
                  </a:cubicBezTo>
                  <a:cubicBezTo>
                    <a:pt x="1549" y="10305"/>
                    <a:pt x="1662" y="10343"/>
                    <a:pt x="1783" y="10343"/>
                  </a:cubicBezTo>
                  <a:cubicBezTo>
                    <a:pt x="3296" y="10343"/>
                    <a:pt x="5953" y="4441"/>
                    <a:pt x="7659" y="3530"/>
                  </a:cubicBezTo>
                  <a:cubicBezTo>
                    <a:pt x="11027" y="1730"/>
                    <a:pt x="14919" y="2839"/>
                    <a:pt x="15086" y="1144"/>
                  </a:cubicBezTo>
                  <a:cubicBezTo>
                    <a:pt x="15173" y="314"/>
                    <a:pt x="13003" y="1"/>
                    <a:pt x="10767" y="1"/>
                  </a:cubicBezTo>
                  <a:close/>
                </a:path>
              </a:pathLst>
            </a:custGeom>
            <a:solidFill>
              <a:srgbClr val="FFFFFF">
                <a:alpha val="41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62"/>
            <p:cNvSpPr/>
            <p:nvPr/>
          </p:nvSpPr>
          <p:spPr>
            <a:xfrm>
              <a:off x="8274821" y="2174571"/>
              <a:ext cx="402005" cy="348183"/>
            </a:xfrm>
            <a:custGeom>
              <a:avLst/>
              <a:gdLst/>
              <a:ahLst/>
              <a:cxnLst/>
              <a:rect l="l" t="t" r="r" b="b"/>
              <a:pathLst>
                <a:path w="22975" h="19899" extrusionOk="0">
                  <a:moveTo>
                    <a:pt x="5754" y="0"/>
                  </a:moveTo>
                  <a:lnTo>
                    <a:pt x="0" y="9960"/>
                  </a:lnTo>
                  <a:lnTo>
                    <a:pt x="5754" y="19899"/>
                  </a:lnTo>
                  <a:lnTo>
                    <a:pt x="17241" y="19899"/>
                  </a:lnTo>
                  <a:lnTo>
                    <a:pt x="22974" y="9960"/>
                  </a:lnTo>
                  <a:lnTo>
                    <a:pt x="17241" y="0"/>
                  </a:lnTo>
                  <a:close/>
                </a:path>
              </a:pathLst>
            </a:custGeom>
            <a:solidFill>
              <a:srgbClr val="F4D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62"/>
            <p:cNvSpPr/>
            <p:nvPr/>
          </p:nvSpPr>
          <p:spPr>
            <a:xfrm>
              <a:off x="8274821" y="2174571"/>
              <a:ext cx="340134" cy="312225"/>
            </a:xfrm>
            <a:custGeom>
              <a:avLst/>
              <a:gdLst/>
              <a:ahLst/>
              <a:cxnLst/>
              <a:rect l="l" t="t" r="r" b="b"/>
              <a:pathLst>
                <a:path w="19439" h="17844" extrusionOk="0">
                  <a:moveTo>
                    <a:pt x="5754" y="0"/>
                  </a:moveTo>
                  <a:lnTo>
                    <a:pt x="0" y="9939"/>
                  </a:lnTo>
                  <a:lnTo>
                    <a:pt x="4520" y="17743"/>
                  </a:lnTo>
                  <a:cubicBezTo>
                    <a:pt x="5370" y="17806"/>
                    <a:pt x="6220" y="17843"/>
                    <a:pt x="7061" y="17843"/>
                  </a:cubicBezTo>
                  <a:cubicBezTo>
                    <a:pt x="9614" y="17843"/>
                    <a:pt x="12093" y="17495"/>
                    <a:pt x="14312" y="16425"/>
                  </a:cubicBezTo>
                  <a:cubicBezTo>
                    <a:pt x="17011" y="14982"/>
                    <a:pt x="17911" y="11759"/>
                    <a:pt x="18622" y="9060"/>
                  </a:cubicBezTo>
                  <a:cubicBezTo>
                    <a:pt x="19438" y="5943"/>
                    <a:pt x="17262" y="2971"/>
                    <a:pt x="16195" y="0"/>
                  </a:cubicBezTo>
                  <a:close/>
                </a:path>
              </a:pathLst>
            </a:custGeom>
            <a:solidFill>
              <a:srgbClr val="F4D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62"/>
            <p:cNvSpPr/>
            <p:nvPr/>
          </p:nvSpPr>
          <p:spPr>
            <a:xfrm>
              <a:off x="8353526" y="2174571"/>
              <a:ext cx="323301" cy="348183"/>
            </a:xfrm>
            <a:custGeom>
              <a:avLst/>
              <a:gdLst/>
              <a:ahLst/>
              <a:cxnLst/>
              <a:rect l="l" t="t" r="r" b="b"/>
              <a:pathLst>
                <a:path w="18477" h="19899" extrusionOk="0">
                  <a:moveTo>
                    <a:pt x="11697" y="0"/>
                  </a:moveTo>
                  <a:cubicBezTo>
                    <a:pt x="12764" y="2971"/>
                    <a:pt x="14940" y="5943"/>
                    <a:pt x="14124" y="9060"/>
                  </a:cubicBezTo>
                  <a:cubicBezTo>
                    <a:pt x="13392" y="11759"/>
                    <a:pt x="12492" y="14982"/>
                    <a:pt x="9814" y="16425"/>
                  </a:cubicBezTo>
                  <a:cubicBezTo>
                    <a:pt x="7595" y="17495"/>
                    <a:pt x="5104" y="17843"/>
                    <a:pt x="2545" y="17843"/>
                  </a:cubicBezTo>
                  <a:cubicBezTo>
                    <a:pt x="1702" y="17843"/>
                    <a:pt x="851" y="17806"/>
                    <a:pt x="1" y="17743"/>
                  </a:cubicBezTo>
                  <a:lnTo>
                    <a:pt x="1" y="17743"/>
                  </a:lnTo>
                  <a:lnTo>
                    <a:pt x="1256" y="19899"/>
                  </a:lnTo>
                  <a:lnTo>
                    <a:pt x="12722" y="19899"/>
                  </a:lnTo>
                  <a:lnTo>
                    <a:pt x="18476" y="9960"/>
                  </a:lnTo>
                  <a:lnTo>
                    <a:pt x="12743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62"/>
            <p:cNvSpPr/>
            <p:nvPr/>
          </p:nvSpPr>
          <p:spPr>
            <a:xfrm>
              <a:off x="8287629" y="2188411"/>
              <a:ext cx="265122" cy="181099"/>
            </a:xfrm>
            <a:custGeom>
              <a:avLst/>
              <a:gdLst/>
              <a:ahLst/>
              <a:cxnLst/>
              <a:rect l="l" t="t" r="r" b="b"/>
              <a:pathLst>
                <a:path w="15152" h="10350" extrusionOk="0">
                  <a:moveTo>
                    <a:pt x="10755" y="1"/>
                  </a:moveTo>
                  <a:cubicBezTo>
                    <a:pt x="8655" y="1"/>
                    <a:pt x="6495" y="278"/>
                    <a:pt x="6089" y="674"/>
                  </a:cubicBezTo>
                  <a:cubicBezTo>
                    <a:pt x="4478" y="2243"/>
                    <a:pt x="1" y="9148"/>
                    <a:pt x="1423" y="10236"/>
                  </a:cubicBezTo>
                  <a:cubicBezTo>
                    <a:pt x="1528" y="10313"/>
                    <a:pt x="1641" y="10350"/>
                    <a:pt x="1760" y="10350"/>
                  </a:cubicBezTo>
                  <a:cubicBezTo>
                    <a:pt x="3287" y="10350"/>
                    <a:pt x="5932" y="4452"/>
                    <a:pt x="7659" y="3540"/>
                  </a:cubicBezTo>
                  <a:cubicBezTo>
                    <a:pt x="11006" y="1741"/>
                    <a:pt x="14898" y="2850"/>
                    <a:pt x="15066" y="1134"/>
                  </a:cubicBezTo>
                  <a:cubicBezTo>
                    <a:pt x="15152" y="315"/>
                    <a:pt x="12987" y="1"/>
                    <a:pt x="10755" y="1"/>
                  </a:cubicBezTo>
                  <a:close/>
                </a:path>
              </a:pathLst>
            </a:custGeom>
            <a:solidFill>
              <a:srgbClr val="FFFFFF">
                <a:alpha val="41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62"/>
            <p:cNvSpPr/>
            <p:nvPr/>
          </p:nvSpPr>
          <p:spPr>
            <a:xfrm>
              <a:off x="8626647" y="1955635"/>
              <a:ext cx="402005" cy="347833"/>
            </a:xfrm>
            <a:custGeom>
              <a:avLst/>
              <a:gdLst/>
              <a:ahLst/>
              <a:cxnLst/>
              <a:rect l="l" t="t" r="r" b="b"/>
              <a:pathLst>
                <a:path w="22975" h="19879" extrusionOk="0">
                  <a:moveTo>
                    <a:pt x="5755" y="1"/>
                  </a:moveTo>
                  <a:lnTo>
                    <a:pt x="1" y="9940"/>
                  </a:lnTo>
                  <a:lnTo>
                    <a:pt x="5755" y="19878"/>
                  </a:lnTo>
                  <a:lnTo>
                    <a:pt x="17221" y="19878"/>
                  </a:lnTo>
                  <a:lnTo>
                    <a:pt x="22975" y="9940"/>
                  </a:lnTo>
                  <a:lnTo>
                    <a:pt x="17221" y="1"/>
                  </a:lnTo>
                  <a:close/>
                </a:path>
              </a:pathLst>
            </a:custGeom>
            <a:solidFill>
              <a:srgbClr val="F4D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62"/>
            <p:cNvSpPr/>
            <p:nvPr/>
          </p:nvSpPr>
          <p:spPr>
            <a:xfrm>
              <a:off x="8626647" y="1955635"/>
              <a:ext cx="339766" cy="312190"/>
            </a:xfrm>
            <a:custGeom>
              <a:avLst/>
              <a:gdLst/>
              <a:ahLst/>
              <a:cxnLst/>
              <a:rect l="l" t="t" r="r" b="b"/>
              <a:pathLst>
                <a:path w="19418" h="17842" extrusionOk="0">
                  <a:moveTo>
                    <a:pt x="5755" y="1"/>
                  </a:moveTo>
                  <a:lnTo>
                    <a:pt x="1" y="9940"/>
                  </a:lnTo>
                  <a:lnTo>
                    <a:pt x="4499" y="17744"/>
                  </a:lnTo>
                  <a:cubicBezTo>
                    <a:pt x="5332" y="17805"/>
                    <a:pt x="6164" y="17841"/>
                    <a:pt x="6990" y="17841"/>
                  </a:cubicBezTo>
                  <a:cubicBezTo>
                    <a:pt x="9566" y="17841"/>
                    <a:pt x="12073" y="17488"/>
                    <a:pt x="14292" y="16426"/>
                  </a:cubicBezTo>
                  <a:cubicBezTo>
                    <a:pt x="16991" y="14982"/>
                    <a:pt x="17890" y="11739"/>
                    <a:pt x="18602" y="9061"/>
                  </a:cubicBezTo>
                  <a:cubicBezTo>
                    <a:pt x="19418" y="5922"/>
                    <a:pt x="17242" y="2951"/>
                    <a:pt x="16175" y="1"/>
                  </a:cubicBezTo>
                  <a:close/>
                </a:path>
              </a:pathLst>
            </a:custGeom>
            <a:solidFill>
              <a:srgbClr val="F4D8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62"/>
            <p:cNvSpPr/>
            <p:nvPr/>
          </p:nvSpPr>
          <p:spPr>
            <a:xfrm>
              <a:off x="8705369" y="1955635"/>
              <a:ext cx="322916" cy="347833"/>
            </a:xfrm>
            <a:custGeom>
              <a:avLst/>
              <a:gdLst/>
              <a:ahLst/>
              <a:cxnLst/>
              <a:rect l="l" t="t" r="r" b="b"/>
              <a:pathLst>
                <a:path w="18455" h="19879" extrusionOk="0">
                  <a:moveTo>
                    <a:pt x="11676" y="1"/>
                  </a:moveTo>
                  <a:cubicBezTo>
                    <a:pt x="12743" y="2951"/>
                    <a:pt x="14940" y="5922"/>
                    <a:pt x="14103" y="9061"/>
                  </a:cubicBezTo>
                  <a:cubicBezTo>
                    <a:pt x="13391" y="11739"/>
                    <a:pt x="12492" y="14982"/>
                    <a:pt x="9793" y="16426"/>
                  </a:cubicBezTo>
                  <a:cubicBezTo>
                    <a:pt x="7558" y="17488"/>
                    <a:pt x="5060" y="17841"/>
                    <a:pt x="2488" y="17841"/>
                  </a:cubicBezTo>
                  <a:cubicBezTo>
                    <a:pt x="1664" y="17841"/>
                    <a:pt x="833" y="17805"/>
                    <a:pt x="0" y="17744"/>
                  </a:cubicBezTo>
                  <a:lnTo>
                    <a:pt x="0" y="17744"/>
                  </a:lnTo>
                  <a:lnTo>
                    <a:pt x="1235" y="19878"/>
                  </a:lnTo>
                  <a:lnTo>
                    <a:pt x="12722" y="19878"/>
                  </a:lnTo>
                  <a:lnTo>
                    <a:pt x="18455" y="9940"/>
                  </a:lnTo>
                  <a:lnTo>
                    <a:pt x="12722" y="1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62"/>
            <p:cNvSpPr/>
            <p:nvPr/>
          </p:nvSpPr>
          <p:spPr>
            <a:xfrm>
              <a:off x="8639105" y="1969317"/>
              <a:ext cx="265490" cy="180977"/>
            </a:xfrm>
            <a:custGeom>
              <a:avLst/>
              <a:gdLst/>
              <a:ahLst/>
              <a:cxnLst/>
              <a:rect l="l" t="t" r="r" b="b"/>
              <a:pathLst>
                <a:path w="15173" h="10343" extrusionOk="0">
                  <a:moveTo>
                    <a:pt x="10767" y="0"/>
                  </a:moveTo>
                  <a:cubicBezTo>
                    <a:pt x="8665" y="0"/>
                    <a:pt x="6505" y="277"/>
                    <a:pt x="6110" y="663"/>
                  </a:cubicBezTo>
                  <a:cubicBezTo>
                    <a:pt x="4499" y="2232"/>
                    <a:pt x="0" y="9158"/>
                    <a:pt x="1444" y="10225"/>
                  </a:cubicBezTo>
                  <a:cubicBezTo>
                    <a:pt x="1551" y="10305"/>
                    <a:pt x="1665" y="10343"/>
                    <a:pt x="1787" y="10343"/>
                  </a:cubicBezTo>
                  <a:cubicBezTo>
                    <a:pt x="3315" y="10343"/>
                    <a:pt x="5953" y="4459"/>
                    <a:pt x="7658" y="3529"/>
                  </a:cubicBezTo>
                  <a:cubicBezTo>
                    <a:pt x="11006" y="1751"/>
                    <a:pt x="14919" y="2860"/>
                    <a:pt x="15086" y="1144"/>
                  </a:cubicBezTo>
                  <a:cubicBezTo>
                    <a:pt x="15172" y="314"/>
                    <a:pt x="13002" y="0"/>
                    <a:pt x="10767" y="0"/>
                  </a:cubicBezTo>
                  <a:close/>
                </a:path>
              </a:pathLst>
            </a:custGeom>
            <a:solidFill>
              <a:srgbClr val="FFFFFF">
                <a:alpha val="410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06" name="Google Shape;1406;p62"/>
          <p:cNvSpPr/>
          <p:nvPr/>
        </p:nvSpPr>
        <p:spPr>
          <a:xfrm flipH="1">
            <a:off x="6573064" y="3967816"/>
            <a:ext cx="358642" cy="310785"/>
          </a:xfrm>
          <a:custGeom>
            <a:avLst/>
            <a:gdLst/>
            <a:ahLst/>
            <a:cxnLst/>
            <a:rect l="l" t="t" r="r" b="b"/>
            <a:pathLst>
              <a:path w="19125" h="16573" extrusionOk="0">
                <a:moveTo>
                  <a:pt x="4771" y="1"/>
                </a:moveTo>
                <a:lnTo>
                  <a:pt x="0" y="8286"/>
                </a:lnTo>
                <a:lnTo>
                  <a:pt x="4771" y="16572"/>
                </a:lnTo>
                <a:lnTo>
                  <a:pt x="14354" y="16572"/>
                </a:lnTo>
                <a:lnTo>
                  <a:pt x="19124" y="8286"/>
                </a:lnTo>
                <a:lnTo>
                  <a:pt x="14354" y="1"/>
                </a:lnTo>
                <a:close/>
              </a:path>
            </a:pathLst>
          </a:custGeom>
          <a:solidFill>
            <a:srgbClr val="F4D8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7" name="Google Shape;1407;p62"/>
          <p:cNvSpPr/>
          <p:nvPr/>
        </p:nvSpPr>
        <p:spPr>
          <a:xfrm flipH="1">
            <a:off x="6627991" y="3967816"/>
            <a:ext cx="303715" cy="278981"/>
          </a:xfrm>
          <a:custGeom>
            <a:avLst/>
            <a:gdLst/>
            <a:ahLst/>
            <a:cxnLst/>
            <a:rect l="l" t="t" r="r" b="b"/>
            <a:pathLst>
              <a:path w="16196" h="14877" extrusionOk="0">
                <a:moveTo>
                  <a:pt x="4771" y="1"/>
                </a:moveTo>
                <a:lnTo>
                  <a:pt x="0" y="8286"/>
                </a:lnTo>
                <a:lnTo>
                  <a:pt x="3746" y="14794"/>
                </a:lnTo>
                <a:cubicBezTo>
                  <a:pt x="4451" y="14845"/>
                  <a:pt x="5156" y="14876"/>
                  <a:pt x="5853" y="14876"/>
                </a:cubicBezTo>
                <a:cubicBezTo>
                  <a:pt x="7989" y="14876"/>
                  <a:pt x="10060" y="14584"/>
                  <a:pt x="11906" y="13685"/>
                </a:cubicBezTo>
                <a:cubicBezTo>
                  <a:pt x="14166" y="12492"/>
                  <a:pt x="14898" y="9793"/>
                  <a:pt x="15505" y="7554"/>
                </a:cubicBezTo>
                <a:cubicBezTo>
                  <a:pt x="16195" y="4939"/>
                  <a:pt x="14375" y="2470"/>
                  <a:pt x="13475" y="1"/>
                </a:cubicBezTo>
                <a:close/>
              </a:path>
            </a:pathLst>
          </a:custGeom>
          <a:solidFill>
            <a:srgbClr val="F4D8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8" name="Google Shape;1408;p62"/>
          <p:cNvSpPr/>
          <p:nvPr/>
        </p:nvSpPr>
        <p:spPr>
          <a:xfrm flipH="1">
            <a:off x="6573065" y="3968210"/>
            <a:ext cx="288413" cy="310766"/>
          </a:xfrm>
          <a:custGeom>
            <a:avLst/>
            <a:gdLst/>
            <a:ahLst/>
            <a:cxnLst/>
            <a:rect l="l" t="t" r="r" b="b"/>
            <a:pathLst>
              <a:path w="15380" h="16572" extrusionOk="0">
                <a:moveTo>
                  <a:pt x="9730" y="0"/>
                </a:moveTo>
                <a:cubicBezTo>
                  <a:pt x="10630" y="2449"/>
                  <a:pt x="12450" y="4938"/>
                  <a:pt x="11760" y="7533"/>
                </a:cubicBezTo>
                <a:cubicBezTo>
                  <a:pt x="11153" y="9793"/>
                  <a:pt x="10421" y="12471"/>
                  <a:pt x="8161" y="13685"/>
                </a:cubicBezTo>
                <a:cubicBezTo>
                  <a:pt x="6319" y="14566"/>
                  <a:pt x="4251" y="14856"/>
                  <a:pt x="2119" y="14856"/>
                </a:cubicBezTo>
                <a:cubicBezTo>
                  <a:pt x="1418" y="14856"/>
                  <a:pt x="710" y="14824"/>
                  <a:pt x="1" y="14773"/>
                </a:cubicBezTo>
                <a:lnTo>
                  <a:pt x="1" y="14773"/>
                </a:lnTo>
                <a:lnTo>
                  <a:pt x="1047" y="16572"/>
                </a:lnTo>
                <a:lnTo>
                  <a:pt x="10609" y="16572"/>
                </a:lnTo>
                <a:lnTo>
                  <a:pt x="15379" y="8286"/>
                </a:lnTo>
                <a:lnTo>
                  <a:pt x="10609" y="0"/>
                </a:ln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9" name="Google Shape;1409;p62"/>
          <p:cNvSpPr/>
          <p:nvPr/>
        </p:nvSpPr>
        <p:spPr>
          <a:xfrm flipH="1">
            <a:off x="6683685" y="3980155"/>
            <a:ext cx="237032" cy="161740"/>
          </a:xfrm>
          <a:custGeom>
            <a:avLst/>
            <a:gdLst/>
            <a:ahLst/>
            <a:cxnLst/>
            <a:rect l="l" t="t" r="r" b="b"/>
            <a:pathLst>
              <a:path w="12640" h="8625" extrusionOk="0">
                <a:moveTo>
                  <a:pt x="8965" y="1"/>
                </a:moveTo>
                <a:cubicBezTo>
                  <a:pt x="7215" y="1"/>
                  <a:pt x="5419" y="232"/>
                  <a:pt x="5085" y="556"/>
                </a:cubicBezTo>
                <a:cubicBezTo>
                  <a:pt x="3745" y="1853"/>
                  <a:pt x="0" y="7607"/>
                  <a:pt x="1193" y="8528"/>
                </a:cubicBezTo>
                <a:cubicBezTo>
                  <a:pt x="1280" y="8594"/>
                  <a:pt x="1375" y="8625"/>
                  <a:pt x="1475" y="8625"/>
                </a:cubicBezTo>
                <a:cubicBezTo>
                  <a:pt x="2740" y="8625"/>
                  <a:pt x="4947" y="3717"/>
                  <a:pt x="6382" y="2941"/>
                </a:cubicBezTo>
                <a:cubicBezTo>
                  <a:pt x="9165" y="1456"/>
                  <a:pt x="12429" y="2376"/>
                  <a:pt x="12575" y="954"/>
                </a:cubicBezTo>
                <a:cubicBezTo>
                  <a:pt x="12640" y="263"/>
                  <a:pt x="10829" y="1"/>
                  <a:pt x="8965" y="1"/>
                </a:cubicBezTo>
                <a:close/>
              </a:path>
            </a:pathLst>
          </a:custGeom>
          <a:solidFill>
            <a:srgbClr val="FFFFFF">
              <a:alpha val="410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0" name="Google Shape;1410;p62"/>
          <p:cNvSpPr/>
          <p:nvPr/>
        </p:nvSpPr>
        <p:spPr>
          <a:xfrm flipH="1">
            <a:off x="6352160" y="3838731"/>
            <a:ext cx="272718" cy="235831"/>
          </a:xfrm>
          <a:custGeom>
            <a:avLst/>
            <a:gdLst/>
            <a:ahLst/>
            <a:cxnLst/>
            <a:rect l="l" t="t" r="r" b="b"/>
            <a:pathLst>
              <a:path w="14543" h="12576" extrusionOk="0">
                <a:moveTo>
                  <a:pt x="3641" y="1"/>
                </a:moveTo>
                <a:lnTo>
                  <a:pt x="1" y="6299"/>
                </a:lnTo>
                <a:lnTo>
                  <a:pt x="3641" y="12576"/>
                </a:lnTo>
                <a:lnTo>
                  <a:pt x="10902" y="12576"/>
                </a:lnTo>
                <a:lnTo>
                  <a:pt x="14542" y="6299"/>
                </a:lnTo>
                <a:lnTo>
                  <a:pt x="10902" y="1"/>
                </a:lnTo>
                <a:close/>
              </a:path>
            </a:pathLst>
          </a:custGeom>
          <a:solidFill>
            <a:srgbClr val="F4D8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1" name="Google Shape;1411;p62"/>
          <p:cNvSpPr/>
          <p:nvPr/>
        </p:nvSpPr>
        <p:spPr>
          <a:xfrm flipH="1">
            <a:off x="6394147" y="3838731"/>
            <a:ext cx="230337" cy="211584"/>
          </a:xfrm>
          <a:custGeom>
            <a:avLst/>
            <a:gdLst/>
            <a:ahLst/>
            <a:cxnLst/>
            <a:rect l="l" t="t" r="r" b="b"/>
            <a:pathLst>
              <a:path w="12283" h="11283" extrusionOk="0">
                <a:moveTo>
                  <a:pt x="3620" y="1"/>
                </a:moveTo>
                <a:lnTo>
                  <a:pt x="0" y="6299"/>
                </a:lnTo>
                <a:lnTo>
                  <a:pt x="2846" y="11216"/>
                </a:lnTo>
                <a:cubicBezTo>
                  <a:pt x="3381" y="11257"/>
                  <a:pt x="3918" y="11282"/>
                  <a:pt x="4451" y="11282"/>
                </a:cubicBezTo>
                <a:cubicBezTo>
                  <a:pt x="6063" y="11282"/>
                  <a:pt x="7640" y="11055"/>
                  <a:pt x="9039" y="10379"/>
                </a:cubicBezTo>
                <a:cubicBezTo>
                  <a:pt x="10734" y="9479"/>
                  <a:pt x="11299" y="7429"/>
                  <a:pt x="11760" y="5734"/>
                </a:cubicBezTo>
                <a:cubicBezTo>
                  <a:pt x="12283" y="3746"/>
                  <a:pt x="10902" y="1863"/>
                  <a:pt x="10232" y="1"/>
                </a:cubicBezTo>
                <a:close/>
              </a:path>
            </a:pathLst>
          </a:custGeom>
          <a:solidFill>
            <a:srgbClr val="F4D8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2" name="Google Shape;1412;p62"/>
          <p:cNvSpPr/>
          <p:nvPr/>
        </p:nvSpPr>
        <p:spPr>
          <a:xfrm flipH="1">
            <a:off x="6352161" y="3838731"/>
            <a:ext cx="218954" cy="235831"/>
          </a:xfrm>
          <a:custGeom>
            <a:avLst/>
            <a:gdLst/>
            <a:ahLst/>
            <a:cxnLst/>
            <a:rect l="l" t="t" r="r" b="b"/>
            <a:pathLst>
              <a:path w="11676" h="12576" extrusionOk="0">
                <a:moveTo>
                  <a:pt x="7386" y="1"/>
                </a:moveTo>
                <a:cubicBezTo>
                  <a:pt x="8056" y="1863"/>
                  <a:pt x="9437" y="3746"/>
                  <a:pt x="8914" y="5734"/>
                </a:cubicBezTo>
                <a:cubicBezTo>
                  <a:pt x="8453" y="7429"/>
                  <a:pt x="7888" y="9479"/>
                  <a:pt x="6193" y="10379"/>
                </a:cubicBezTo>
                <a:cubicBezTo>
                  <a:pt x="4794" y="11055"/>
                  <a:pt x="3217" y="11282"/>
                  <a:pt x="1605" y="11282"/>
                </a:cubicBezTo>
                <a:cubicBezTo>
                  <a:pt x="1072" y="11282"/>
                  <a:pt x="535" y="11257"/>
                  <a:pt x="0" y="11216"/>
                </a:cubicBezTo>
                <a:lnTo>
                  <a:pt x="0" y="11216"/>
                </a:lnTo>
                <a:lnTo>
                  <a:pt x="774" y="12576"/>
                </a:lnTo>
                <a:lnTo>
                  <a:pt x="8035" y="12576"/>
                </a:lnTo>
                <a:lnTo>
                  <a:pt x="11675" y="6299"/>
                </a:lnTo>
                <a:lnTo>
                  <a:pt x="8035" y="1"/>
                </a:ln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3" name="Google Shape;1413;p62"/>
          <p:cNvSpPr/>
          <p:nvPr/>
        </p:nvSpPr>
        <p:spPr>
          <a:xfrm flipH="1">
            <a:off x="6436303" y="3848145"/>
            <a:ext cx="179949" cy="122679"/>
          </a:xfrm>
          <a:custGeom>
            <a:avLst/>
            <a:gdLst/>
            <a:ahLst/>
            <a:cxnLst/>
            <a:rect l="l" t="t" r="r" b="b"/>
            <a:pathLst>
              <a:path w="9596" h="6542" extrusionOk="0">
                <a:moveTo>
                  <a:pt x="6819" y="0"/>
                </a:moveTo>
                <a:cubicBezTo>
                  <a:pt x="5487" y="0"/>
                  <a:pt x="4116" y="175"/>
                  <a:pt x="3872" y="419"/>
                </a:cubicBezTo>
                <a:cubicBezTo>
                  <a:pt x="2847" y="1424"/>
                  <a:pt x="1" y="5776"/>
                  <a:pt x="922" y="6466"/>
                </a:cubicBezTo>
                <a:cubicBezTo>
                  <a:pt x="988" y="6517"/>
                  <a:pt x="1060" y="6541"/>
                  <a:pt x="1137" y="6541"/>
                </a:cubicBezTo>
                <a:cubicBezTo>
                  <a:pt x="2093" y="6541"/>
                  <a:pt x="3769" y="2821"/>
                  <a:pt x="4834" y="2240"/>
                </a:cubicBezTo>
                <a:cubicBezTo>
                  <a:pt x="6968" y="1089"/>
                  <a:pt x="9437" y="1800"/>
                  <a:pt x="9542" y="712"/>
                </a:cubicBezTo>
                <a:cubicBezTo>
                  <a:pt x="9596" y="196"/>
                  <a:pt x="8229" y="0"/>
                  <a:pt x="6819" y="0"/>
                </a:cubicBezTo>
                <a:close/>
              </a:path>
            </a:pathLst>
          </a:custGeom>
          <a:solidFill>
            <a:srgbClr val="FFFFFF">
              <a:alpha val="410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4" name="Google Shape;1414;p62"/>
          <p:cNvSpPr/>
          <p:nvPr/>
        </p:nvSpPr>
        <p:spPr>
          <a:xfrm flipH="1">
            <a:off x="6874792" y="3748105"/>
            <a:ext cx="430839" cy="372762"/>
          </a:xfrm>
          <a:custGeom>
            <a:avLst/>
            <a:gdLst/>
            <a:ahLst/>
            <a:cxnLst/>
            <a:rect l="l" t="t" r="r" b="b"/>
            <a:pathLst>
              <a:path w="22975" h="19878" extrusionOk="0">
                <a:moveTo>
                  <a:pt x="5754" y="0"/>
                </a:moveTo>
                <a:lnTo>
                  <a:pt x="0" y="9939"/>
                </a:lnTo>
                <a:lnTo>
                  <a:pt x="5754" y="19878"/>
                </a:lnTo>
                <a:lnTo>
                  <a:pt x="17220" y="19878"/>
                </a:lnTo>
                <a:lnTo>
                  <a:pt x="22974" y="9939"/>
                </a:lnTo>
                <a:lnTo>
                  <a:pt x="17220" y="0"/>
                </a:lnTo>
                <a:close/>
              </a:path>
            </a:pathLst>
          </a:custGeom>
          <a:solidFill>
            <a:srgbClr val="F4D8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5" name="Google Shape;1415;p62"/>
          <p:cNvSpPr/>
          <p:nvPr/>
        </p:nvSpPr>
        <p:spPr>
          <a:xfrm flipH="1">
            <a:off x="6941101" y="3748105"/>
            <a:ext cx="364530" cy="334563"/>
          </a:xfrm>
          <a:custGeom>
            <a:avLst/>
            <a:gdLst/>
            <a:ahLst/>
            <a:cxnLst/>
            <a:rect l="l" t="t" r="r" b="b"/>
            <a:pathLst>
              <a:path w="19439" h="17841" extrusionOk="0">
                <a:moveTo>
                  <a:pt x="5754" y="0"/>
                </a:moveTo>
                <a:lnTo>
                  <a:pt x="0" y="9939"/>
                </a:lnTo>
                <a:lnTo>
                  <a:pt x="4499" y="17744"/>
                </a:lnTo>
                <a:cubicBezTo>
                  <a:pt x="5328" y="17804"/>
                  <a:pt x="6157" y="17840"/>
                  <a:pt x="6979" y="17840"/>
                </a:cubicBezTo>
                <a:cubicBezTo>
                  <a:pt x="9560" y="17840"/>
                  <a:pt x="12074" y="17483"/>
                  <a:pt x="14312" y="16404"/>
                </a:cubicBezTo>
                <a:cubicBezTo>
                  <a:pt x="16990" y="14982"/>
                  <a:pt x="17890" y="11738"/>
                  <a:pt x="18622" y="9039"/>
                </a:cubicBezTo>
                <a:cubicBezTo>
                  <a:pt x="19438" y="5922"/>
                  <a:pt x="17262" y="2951"/>
                  <a:pt x="16195" y="0"/>
                </a:cubicBezTo>
                <a:close/>
              </a:path>
            </a:pathLst>
          </a:custGeom>
          <a:solidFill>
            <a:srgbClr val="F4D8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6" name="Google Shape;1416;p62"/>
          <p:cNvSpPr/>
          <p:nvPr/>
        </p:nvSpPr>
        <p:spPr>
          <a:xfrm flipH="1">
            <a:off x="6874792" y="3748105"/>
            <a:ext cx="346490" cy="372762"/>
          </a:xfrm>
          <a:custGeom>
            <a:avLst/>
            <a:gdLst/>
            <a:ahLst/>
            <a:cxnLst/>
            <a:rect l="l" t="t" r="r" b="b"/>
            <a:pathLst>
              <a:path w="18477" h="19878" extrusionOk="0">
                <a:moveTo>
                  <a:pt x="11697" y="0"/>
                </a:moveTo>
                <a:cubicBezTo>
                  <a:pt x="12764" y="2951"/>
                  <a:pt x="14940" y="5922"/>
                  <a:pt x="14124" y="9039"/>
                </a:cubicBezTo>
                <a:cubicBezTo>
                  <a:pt x="13392" y="11738"/>
                  <a:pt x="12492" y="14982"/>
                  <a:pt x="9814" y="16404"/>
                </a:cubicBezTo>
                <a:cubicBezTo>
                  <a:pt x="7595" y="17475"/>
                  <a:pt x="5104" y="17823"/>
                  <a:pt x="2545" y="17823"/>
                </a:cubicBezTo>
                <a:cubicBezTo>
                  <a:pt x="1702" y="17823"/>
                  <a:pt x="851" y="17785"/>
                  <a:pt x="1" y="17723"/>
                </a:cubicBezTo>
                <a:lnTo>
                  <a:pt x="1" y="17723"/>
                </a:lnTo>
                <a:lnTo>
                  <a:pt x="1256" y="19878"/>
                </a:lnTo>
                <a:lnTo>
                  <a:pt x="12743" y="19878"/>
                </a:lnTo>
                <a:lnTo>
                  <a:pt x="18476" y="9939"/>
                </a:lnTo>
                <a:lnTo>
                  <a:pt x="12743" y="0"/>
                </a:ln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7" name="Google Shape;1417;p62"/>
          <p:cNvSpPr/>
          <p:nvPr/>
        </p:nvSpPr>
        <p:spPr>
          <a:xfrm flipH="1">
            <a:off x="7007766" y="3762750"/>
            <a:ext cx="284532" cy="193957"/>
          </a:xfrm>
          <a:custGeom>
            <a:avLst/>
            <a:gdLst/>
            <a:ahLst/>
            <a:cxnLst/>
            <a:rect l="l" t="t" r="r" b="b"/>
            <a:pathLst>
              <a:path w="15173" h="10343" extrusionOk="0">
                <a:moveTo>
                  <a:pt x="10767" y="1"/>
                </a:moveTo>
                <a:cubicBezTo>
                  <a:pt x="8665" y="1"/>
                  <a:pt x="6506" y="278"/>
                  <a:pt x="6110" y="663"/>
                </a:cubicBezTo>
                <a:cubicBezTo>
                  <a:pt x="4499" y="2232"/>
                  <a:pt x="1" y="9158"/>
                  <a:pt x="1444" y="10225"/>
                </a:cubicBezTo>
                <a:cubicBezTo>
                  <a:pt x="1549" y="10305"/>
                  <a:pt x="1662" y="10343"/>
                  <a:pt x="1783" y="10343"/>
                </a:cubicBezTo>
                <a:cubicBezTo>
                  <a:pt x="3296" y="10343"/>
                  <a:pt x="5953" y="4441"/>
                  <a:pt x="7659" y="3530"/>
                </a:cubicBezTo>
                <a:cubicBezTo>
                  <a:pt x="11027" y="1730"/>
                  <a:pt x="14919" y="2839"/>
                  <a:pt x="15086" y="1144"/>
                </a:cubicBezTo>
                <a:cubicBezTo>
                  <a:pt x="15173" y="314"/>
                  <a:pt x="13003" y="1"/>
                  <a:pt x="10767" y="1"/>
                </a:cubicBezTo>
                <a:close/>
              </a:path>
            </a:pathLst>
          </a:custGeom>
          <a:solidFill>
            <a:srgbClr val="FFFFFF">
              <a:alpha val="410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8" name="Google Shape;1418;p62"/>
          <p:cNvSpPr/>
          <p:nvPr/>
        </p:nvSpPr>
        <p:spPr>
          <a:xfrm flipH="1">
            <a:off x="7264412" y="3963110"/>
            <a:ext cx="430464" cy="373156"/>
          </a:xfrm>
          <a:custGeom>
            <a:avLst/>
            <a:gdLst/>
            <a:ahLst/>
            <a:cxnLst/>
            <a:rect l="l" t="t" r="r" b="b"/>
            <a:pathLst>
              <a:path w="22955" h="19899" extrusionOk="0">
                <a:moveTo>
                  <a:pt x="5734" y="0"/>
                </a:moveTo>
                <a:lnTo>
                  <a:pt x="1" y="9939"/>
                </a:lnTo>
                <a:lnTo>
                  <a:pt x="5734" y="19899"/>
                </a:lnTo>
                <a:lnTo>
                  <a:pt x="17221" y="19899"/>
                </a:lnTo>
                <a:lnTo>
                  <a:pt x="22954" y="9939"/>
                </a:lnTo>
                <a:lnTo>
                  <a:pt x="17221" y="0"/>
                </a:lnTo>
                <a:close/>
              </a:path>
            </a:pathLst>
          </a:custGeom>
          <a:solidFill>
            <a:srgbClr val="F4D8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9" name="Google Shape;1419;p62"/>
          <p:cNvSpPr/>
          <p:nvPr/>
        </p:nvSpPr>
        <p:spPr>
          <a:xfrm flipH="1">
            <a:off x="7330346" y="3963110"/>
            <a:ext cx="364924" cy="334620"/>
          </a:xfrm>
          <a:custGeom>
            <a:avLst/>
            <a:gdLst/>
            <a:ahLst/>
            <a:cxnLst/>
            <a:rect l="l" t="t" r="r" b="b"/>
            <a:pathLst>
              <a:path w="19460" h="17844" extrusionOk="0">
                <a:moveTo>
                  <a:pt x="5755" y="0"/>
                </a:moveTo>
                <a:lnTo>
                  <a:pt x="1" y="9939"/>
                </a:lnTo>
                <a:lnTo>
                  <a:pt x="4541" y="17744"/>
                </a:lnTo>
                <a:cubicBezTo>
                  <a:pt x="5387" y="17806"/>
                  <a:pt x="6232" y="17844"/>
                  <a:pt x="7071" y="17844"/>
                </a:cubicBezTo>
                <a:cubicBezTo>
                  <a:pt x="9614" y="17844"/>
                  <a:pt x="12094" y="17496"/>
                  <a:pt x="14313" y="16426"/>
                </a:cubicBezTo>
                <a:cubicBezTo>
                  <a:pt x="17012" y="14982"/>
                  <a:pt x="17912" y="11760"/>
                  <a:pt x="18623" y="9060"/>
                </a:cubicBezTo>
                <a:cubicBezTo>
                  <a:pt x="19460" y="5943"/>
                  <a:pt x="17263" y="2972"/>
                  <a:pt x="16196" y="0"/>
                </a:cubicBezTo>
                <a:close/>
              </a:path>
            </a:pathLst>
          </a:custGeom>
          <a:solidFill>
            <a:srgbClr val="F4D8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0" name="Google Shape;1420;p62"/>
          <p:cNvSpPr/>
          <p:nvPr/>
        </p:nvSpPr>
        <p:spPr>
          <a:xfrm flipH="1">
            <a:off x="7264412" y="3963110"/>
            <a:ext cx="346096" cy="372762"/>
          </a:xfrm>
          <a:custGeom>
            <a:avLst/>
            <a:gdLst/>
            <a:ahLst/>
            <a:cxnLst/>
            <a:rect l="l" t="t" r="r" b="b"/>
            <a:pathLst>
              <a:path w="18456" h="19878" extrusionOk="0">
                <a:moveTo>
                  <a:pt x="11676" y="0"/>
                </a:moveTo>
                <a:cubicBezTo>
                  <a:pt x="12743" y="2951"/>
                  <a:pt x="14919" y="5943"/>
                  <a:pt x="14103" y="9060"/>
                </a:cubicBezTo>
                <a:cubicBezTo>
                  <a:pt x="13392" y="11760"/>
                  <a:pt x="12492" y="14982"/>
                  <a:pt x="9793" y="16426"/>
                </a:cubicBezTo>
                <a:cubicBezTo>
                  <a:pt x="7601" y="17482"/>
                  <a:pt x="5156" y="17835"/>
                  <a:pt x="2637" y="17835"/>
                </a:cubicBezTo>
                <a:cubicBezTo>
                  <a:pt x="1764" y="17835"/>
                  <a:pt x="883" y="17793"/>
                  <a:pt x="0" y="17723"/>
                </a:cubicBezTo>
                <a:lnTo>
                  <a:pt x="0" y="17723"/>
                </a:lnTo>
                <a:lnTo>
                  <a:pt x="1235" y="19878"/>
                </a:lnTo>
                <a:lnTo>
                  <a:pt x="12722" y="19878"/>
                </a:lnTo>
                <a:lnTo>
                  <a:pt x="18455" y="9939"/>
                </a:lnTo>
                <a:lnTo>
                  <a:pt x="12722" y="0"/>
                </a:ln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1" name="Google Shape;1421;p62"/>
          <p:cNvSpPr/>
          <p:nvPr/>
        </p:nvSpPr>
        <p:spPr>
          <a:xfrm flipH="1">
            <a:off x="7396992" y="3977961"/>
            <a:ext cx="284532" cy="194070"/>
          </a:xfrm>
          <a:custGeom>
            <a:avLst/>
            <a:gdLst/>
            <a:ahLst/>
            <a:cxnLst/>
            <a:rect l="l" t="t" r="r" b="b"/>
            <a:pathLst>
              <a:path w="15173" h="10349" extrusionOk="0">
                <a:moveTo>
                  <a:pt x="10767" y="0"/>
                </a:moveTo>
                <a:cubicBezTo>
                  <a:pt x="8665" y="0"/>
                  <a:pt x="6505" y="278"/>
                  <a:pt x="6110" y="673"/>
                </a:cubicBezTo>
                <a:cubicBezTo>
                  <a:pt x="4499" y="2242"/>
                  <a:pt x="0" y="9147"/>
                  <a:pt x="1444" y="10235"/>
                </a:cubicBezTo>
                <a:cubicBezTo>
                  <a:pt x="1547" y="10313"/>
                  <a:pt x="1659" y="10349"/>
                  <a:pt x="1777" y="10349"/>
                </a:cubicBezTo>
                <a:cubicBezTo>
                  <a:pt x="3289" y="10349"/>
                  <a:pt x="5951" y="4452"/>
                  <a:pt x="7658" y="3540"/>
                </a:cubicBezTo>
                <a:cubicBezTo>
                  <a:pt x="11006" y="1740"/>
                  <a:pt x="14898" y="2849"/>
                  <a:pt x="15086" y="1133"/>
                </a:cubicBezTo>
                <a:cubicBezTo>
                  <a:pt x="15172" y="314"/>
                  <a:pt x="13003" y="0"/>
                  <a:pt x="10767" y="0"/>
                </a:cubicBezTo>
                <a:close/>
              </a:path>
            </a:pathLst>
          </a:custGeom>
          <a:solidFill>
            <a:srgbClr val="FFFFFF">
              <a:alpha val="410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p63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7" name="Google Shape;1427;p63"/>
          <p:cNvSpPr txBox="1">
            <a:spLocks noGrp="1"/>
          </p:cNvSpPr>
          <p:nvPr>
            <p:ph type="title"/>
          </p:nvPr>
        </p:nvSpPr>
        <p:spPr>
          <a:xfrm>
            <a:off x="4962600" y="2142000"/>
            <a:ext cx="24603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Bees</a:t>
            </a:r>
            <a:endParaRPr/>
          </a:p>
        </p:txBody>
      </p:sp>
      <p:sp>
        <p:nvSpPr>
          <p:cNvPr id="1428" name="Google Shape;1428;p63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9" name="Google Shape;1429;p63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10 points!</a:t>
            </a:r>
            <a:endParaRPr/>
          </a:p>
        </p:txBody>
      </p:sp>
      <p:sp>
        <p:nvSpPr>
          <p:cNvPr id="1430" name="Google Shape;1430;p63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31" name="Google Shape;1431;p63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1432" name="Google Shape;1432;p63"/>
          <p:cNvGrpSpPr/>
          <p:nvPr/>
        </p:nvGrpSpPr>
        <p:grpSpPr>
          <a:xfrm>
            <a:off x="1655595" y="1848347"/>
            <a:ext cx="2614972" cy="2107306"/>
            <a:chOff x="1655595" y="1848347"/>
            <a:chExt cx="2614972" cy="2107306"/>
          </a:xfrm>
        </p:grpSpPr>
        <p:sp>
          <p:nvSpPr>
            <p:cNvPr id="1433" name="Google Shape;1433;p63"/>
            <p:cNvSpPr/>
            <p:nvPr/>
          </p:nvSpPr>
          <p:spPr>
            <a:xfrm rot="1068564">
              <a:off x="2705432" y="3690497"/>
              <a:ext cx="103497" cy="114071"/>
            </a:xfrm>
            <a:custGeom>
              <a:avLst/>
              <a:gdLst/>
              <a:ahLst/>
              <a:cxnLst/>
              <a:rect l="l" t="t" r="r" b="b"/>
              <a:pathLst>
                <a:path w="969" h="1068" fill="none" extrusionOk="0">
                  <a:moveTo>
                    <a:pt x="1" y="0"/>
                  </a:moveTo>
                  <a:cubicBezTo>
                    <a:pt x="1" y="300"/>
                    <a:pt x="101" y="601"/>
                    <a:pt x="234" y="901"/>
                  </a:cubicBezTo>
                  <a:cubicBezTo>
                    <a:pt x="468" y="1001"/>
                    <a:pt x="701" y="1068"/>
                    <a:pt x="968" y="1068"/>
                  </a:cubicBezTo>
                </a:path>
              </a:pathLst>
            </a:custGeom>
            <a:solidFill>
              <a:schemeClr val="dk1"/>
            </a:solidFill>
            <a:ln w="10000" cap="rnd" cmpd="sng">
              <a:solidFill>
                <a:srgbClr val="753C2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63"/>
            <p:cNvSpPr/>
            <p:nvPr/>
          </p:nvSpPr>
          <p:spPr>
            <a:xfrm rot="1068564">
              <a:off x="1905425" y="3103917"/>
              <a:ext cx="67823" cy="181788"/>
            </a:xfrm>
            <a:custGeom>
              <a:avLst/>
              <a:gdLst/>
              <a:ahLst/>
              <a:cxnLst/>
              <a:rect l="l" t="t" r="r" b="b"/>
              <a:pathLst>
                <a:path w="635" h="1702" fill="none" extrusionOk="0">
                  <a:moveTo>
                    <a:pt x="201" y="0"/>
                  </a:moveTo>
                  <a:cubicBezTo>
                    <a:pt x="67" y="367"/>
                    <a:pt x="0" y="734"/>
                    <a:pt x="0" y="1101"/>
                  </a:cubicBezTo>
                  <a:cubicBezTo>
                    <a:pt x="67" y="1401"/>
                    <a:pt x="634" y="1701"/>
                    <a:pt x="634" y="1701"/>
                  </a:cubicBezTo>
                </a:path>
              </a:pathLst>
            </a:custGeom>
            <a:solidFill>
              <a:schemeClr val="dk1"/>
            </a:solidFill>
            <a:ln w="10000" cap="rnd" cmpd="sng">
              <a:solidFill>
                <a:srgbClr val="753C2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63"/>
            <p:cNvSpPr/>
            <p:nvPr/>
          </p:nvSpPr>
          <p:spPr>
            <a:xfrm rot="1068564">
              <a:off x="3327044" y="3431536"/>
              <a:ext cx="554228" cy="128490"/>
            </a:xfrm>
            <a:custGeom>
              <a:avLst/>
              <a:gdLst/>
              <a:ahLst/>
              <a:cxnLst/>
              <a:rect l="l" t="t" r="r" b="b"/>
              <a:pathLst>
                <a:path w="5189" h="1203" extrusionOk="0">
                  <a:moveTo>
                    <a:pt x="1786" y="1"/>
                  </a:moveTo>
                  <a:cubicBezTo>
                    <a:pt x="1786" y="1"/>
                    <a:pt x="0" y="1202"/>
                    <a:pt x="1843" y="1202"/>
                  </a:cubicBezTo>
                  <a:cubicBezTo>
                    <a:pt x="1868" y="1202"/>
                    <a:pt x="1893" y="1202"/>
                    <a:pt x="1920" y="1201"/>
                  </a:cubicBezTo>
                  <a:cubicBezTo>
                    <a:pt x="3888" y="1168"/>
                    <a:pt x="5189" y="1135"/>
                    <a:pt x="4955" y="968"/>
                  </a:cubicBezTo>
                  <a:cubicBezTo>
                    <a:pt x="4722" y="801"/>
                    <a:pt x="1820" y="101"/>
                    <a:pt x="17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63"/>
            <p:cNvSpPr/>
            <p:nvPr/>
          </p:nvSpPr>
          <p:spPr>
            <a:xfrm rot="1068564">
              <a:off x="1785482" y="2561639"/>
              <a:ext cx="1847357" cy="1138791"/>
            </a:xfrm>
            <a:custGeom>
              <a:avLst/>
              <a:gdLst/>
              <a:ahLst/>
              <a:cxnLst/>
              <a:rect l="l" t="t" r="r" b="b"/>
              <a:pathLst>
                <a:path w="17296" h="10662" extrusionOk="0">
                  <a:moveTo>
                    <a:pt x="4004" y="1"/>
                  </a:moveTo>
                  <a:cubicBezTo>
                    <a:pt x="2155" y="1"/>
                    <a:pt x="1" y="1722"/>
                    <a:pt x="184" y="4251"/>
                  </a:cubicBezTo>
                  <a:cubicBezTo>
                    <a:pt x="184" y="4418"/>
                    <a:pt x="217" y="4618"/>
                    <a:pt x="250" y="4785"/>
                  </a:cubicBezTo>
                  <a:cubicBezTo>
                    <a:pt x="284" y="4985"/>
                    <a:pt x="317" y="5218"/>
                    <a:pt x="417" y="5419"/>
                  </a:cubicBezTo>
                  <a:cubicBezTo>
                    <a:pt x="617" y="6119"/>
                    <a:pt x="984" y="6753"/>
                    <a:pt x="1485" y="7287"/>
                  </a:cubicBezTo>
                  <a:lnTo>
                    <a:pt x="1651" y="7453"/>
                  </a:lnTo>
                  <a:cubicBezTo>
                    <a:pt x="2485" y="8287"/>
                    <a:pt x="3453" y="8921"/>
                    <a:pt x="4554" y="9355"/>
                  </a:cubicBezTo>
                  <a:cubicBezTo>
                    <a:pt x="5321" y="9688"/>
                    <a:pt x="6121" y="9955"/>
                    <a:pt x="6955" y="10189"/>
                  </a:cubicBezTo>
                  <a:lnTo>
                    <a:pt x="7255" y="10255"/>
                  </a:lnTo>
                  <a:cubicBezTo>
                    <a:pt x="8401" y="10549"/>
                    <a:pt x="9572" y="10662"/>
                    <a:pt x="10769" y="10662"/>
                  </a:cubicBezTo>
                  <a:cubicBezTo>
                    <a:pt x="10932" y="10662"/>
                    <a:pt x="11095" y="10660"/>
                    <a:pt x="11258" y="10656"/>
                  </a:cubicBezTo>
                  <a:cubicBezTo>
                    <a:pt x="12292" y="10589"/>
                    <a:pt x="13360" y="10422"/>
                    <a:pt x="14361" y="10055"/>
                  </a:cubicBezTo>
                  <a:cubicBezTo>
                    <a:pt x="15261" y="9788"/>
                    <a:pt x="16028" y="9221"/>
                    <a:pt x="16529" y="8454"/>
                  </a:cubicBezTo>
                  <a:cubicBezTo>
                    <a:pt x="17296" y="6953"/>
                    <a:pt x="17263" y="5152"/>
                    <a:pt x="16429" y="3684"/>
                  </a:cubicBezTo>
                  <a:cubicBezTo>
                    <a:pt x="15995" y="2917"/>
                    <a:pt x="15328" y="2350"/>
                    <a:pt x="14494" y="2016"/>
                  </a:cubicBezTo>
                  <a:cubicBezTo>
                    <a:pt x="14327" y="1949"/>
                    <a:pt x="14127" y="1883"/>
                    <a:pt x="13960" y="1849"/>
                  </a:cubicBezTo>
                  <a:cubicBezTo>
                    <a:pt x="13376" y="1713"/>
                    <a:pt x="12781" y="1645"/>
                    <a:pt x="12188" y="1645"/>
                  </a:cubicBezTo>
                  <a:cubicBezTo>
                    <a:pt x="11764" y="1645"/>
                    <a:pt x="11342" y="1680"/>
                    <a:pt x="10925" y="1749"/>
                  </a:cubicBezTo>
                  <a:cubicBezTo>
                    <a:pt x="10209" y="1848"/>
                    <a:pt x="9547" y="1965"/>
                    <a:pt x="8968" y="1965"/>
                  </a:cubicBezTo>
                  <a:cubicBezTo>
                    <a:pt x="8765" y="1965"/>
                    <a:pt x="8571" y="1951"/>
                    <a:pt x="8390" y="1916"/>
                  </a:cubicBezTo>
                  <a:cubicBezTo>
                    <a:pt x="7923" y="1816"/>
                    <a:pt x="7522" y="1649"/>
                    <a:pt x="7122" y="1382"/>
                  </a:cubicBezTo>
                  <a:cubicBezTo>
                    <a:pt x="6422" y="982"/>
                    <a:pt x="5754" y="415"/>
                    <a:pt x="4787" y="115"/>
                  </a:cubicBezTo>
                  <a:cubicBezTo>
                    <a:pt x="4687" y="81"/>
                    <a:pt x="4620" y="48"/>
                    <a:pt x="4520" y="48"/>
                  </a:cubicBezTo>
                  <a:cubicBezTo>
                    <a:pt x="4352" y="16"/>
                    <a:pt x="4180" y="1"/>
                    <a:pt x="4004" y="1"/>
                  </a:cubicBezTo>
                  <a:close/>
                </a:path>
              </a:pathLst>
            </a:custGeom>
            <a:solidFill>
              <a:srgbClr val="FFD8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63"/>
            <p:cNvSpPr/>
            <p:nvPr/>
          </p:nvSpPr>
          <p:spPr>
            <a:xfrm rot="1068564">
              <a:off x="1869175" y="2361252"/>
              <a:ext cx="482881" cy="780983"/>
            </a:xfrm>
            <a:custGeom>
              <a:avLst/>
              <a:gdLst/>
              <a:ahLst/>
              <a:cxnLst/>
              <a:rect l="l" t="t" r="r" b="b"/>
              <a:pathLst>
                <a:path w="4521" h="7312" extrusionOk="0">
                  <a:moveTo>
                    <a:pt x="4053" y="0"/>
                  </a:moveTo>
                  <a:cubicBezTo>
                    <a:pt x="2217" y="0"/>
                    <a:pt x="0" y="1729"/>
                    <a:pt x="184" y="4276"/>
                  </a:cubicBezTo>
                  <a:cubicBezTo>
                    <a:pt x="184" y="4443"/>
                    <a:pt x="218" y="4610"/>
                    <a:pt x="251" y="4777"/>
                  </a:cubicBezTo>
                  <a:cubicBezTo>
                    <a:pt x="284" y="5010"/>
                    <a:pt x="351" y="5210"/>
                    <a:pt x="418" y="5444"/>
                  </a:cubicBezTo>
                  <a:cubicBezTo>
                    <a:pt x="651" y="6111"/>
                    <a:pt x="1018" y="6745"/>
                    <a:pt x="1485" y="7312"/>
                  </a:cubicBezTo>
                  <a:cubicBezTo>
                    <a:pt x="918" y="5911"/>
                    <a:pt x="885" y="4343"/>
                    <a:pt x="1419" y="2942"/>
                  </a:cubicBezTo>
                  <a:cubicBezTo>
                    <a:pt x="1952" y="1541"/>
                    <a:pt x="3120" y="507"/>
                    <a:pt x="4521" y="40"/>
                  </a:cubicBezTo>
                  <a:cubicBezTo>
                    <a:pt x="4369" y="13"/>
                    <a:pt x="4212" y="0"/>
                    <a:pt x="4053" y="0"/>
                  </a:cubicBezTo>
                  <a:close/>
                </a:path>
              </a:pathLst>
            </a:custGeom>
            <a:solidFill>
              <a:srgbClr val="FBFF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63"/>
            <p:cNvSpPr/>
            <p:nvPr/>
          </p:nvSpPr>
          <p:spPr>
            <a:xfrm rot="1068564">
              <a:off x="2252273" y="2729490"/>
              <a:ext cx="773292" cy="908619"/>
            </a:xfrm>
            <a:custGeom>
              <a:avLst/>
              <a:gdLst/>
              <a:ahLst/>
              <a:cxnLst/>
              <a:rect l="l" t="t" r="r" b="b"/>
              <a:pathLst>
                <a:path w="7240" h="8507" extrusionOk="0">
                  <a:moveTo>
                    <a:pt x="6372" y="0"/>
                  </a:moveTo>
                  <a:cubicBezTo>
                    <a:pt x="5631" y="99"/>
                    <a:pt x="4963" y="216"/>
                    <a:pt x="4382" y="216"/>
                  </a:cubicBezTo>
                  <a:cubicBezTo>
                    <a:pt x="4178" y="216"/>
                    <a:pt x="3985" y="202"/>
                    <a:pt x="3803" y="167"/>
                  </a:cubicBezTo>
                  <a:lnTo>
                    <a:pt x="3803" y="167"/>
                  </a:lnTo>
                  <a:cubicBezTo>
                    <a:pt x="4637" y="734"/>
                    <a:pt x="4871" y="3002"/>
                    <a:pt x="3203" y="5337"/>
                  </a:cubicBezTo>
                  <a:cubicBezTo>
                    <a:pt x="1859" y="7219"/>
                    <a:pt x="1078" y="7671"/>
                    <a:pt x="442" y="7671"/>
                  </a:cubicBezTo>
                  <a:cubicBezTo>
                    <a:pt x="288" y="7671"/>
                    <a:pt x="143" y="7645"/>
                    <a:pt x="1" y="7606"/>
                  </a:cubicBezTo>
                  <a:lnTo>
                    <a:pt x="1" y="7606"/>
                  </a:lnTo>
                  <a:cubicBezTo>
                    <a:pt x="768" y="7939"/>
                    <a:pt x="1568" y="8206"/>
                    <a:pt x="2402" y="8440"/>
                  </a:cubicBezTo>
                  <a:lnTo>
                    <a:pt x="2702" y="8506"/>
                  </a:lnTo>
                  <a:cubicBezTo>
                    <a:pt x="4837" y="8306"/>
                    <a:pt x="6672" y="5804"/>
                    <a:pt x="7006" y="3569"/>
                  </a:cubicBezTo>
                  <a:cubicBezTo>
                    <a:pt x="7239" y="2068"/>
                    <a:pt x="7039" y="767"/>
                    <a:pt x="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63"/>
            <p:cNvSpPr/>
            <p:nvPr/>
          </p:nvSpPr>
          <p:spPr>
            <a:xfrm rot="1068564">
              <a:off x="2928638" y="2940654"/>
              <a:ext cx="637859" cy="937136"/>
            </a:xfrm>
            <a:custGeom>
              <a:avLst/>
              <a:gdLst/>
              <a:ahLst/>
              <a:cxnLst/>
              <a:rect l="l" t="t" r="r" b="b"/>
              <a:pathLst>
                <a:path w="5972" h="8774" extrusionOk="0">
                  <a:moveTo>
                    <a:pt x="2669" y="1"/>
                  </a:moveTo>
                  <a:cubicBezTo>
                    <a:pt x="4037" y="1135"/>
                    <a:pt x="3970" y="6405"/>
                    <a:pt x="0" y="8774"/>
                  </a:cubicBezTo>
                  <a:cubicBezTo>
                    <a:pt x="1034" y="8707"/>
                    <a:pt x="2102" y="8540"/>
                    <a:pt x="3103" y="8173"/>
                  </a:cubicBezTo>
                  <a:cubicBezTo>
                    <a:pt x="5971" y="6272"/>
                    <a:pt x="5804" y="3537"/>
                    <a:pt x="5171" y="1835"/>
                  </a:cubicBezTo>
                  <a:cubicBezTo>
                    <a:pt x="4737" y="1068"/>
                    <a:pt x="4037" y="501"/>
                    <a:pt x="3236" y="167"/>
                  </a:cubicBezTo>
                  <a:cubicBezTo>
                    <a:pt x="3036" y="101"/>
                    <a:pt x="2869" y="34"/>
                    <a:pt x="26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63"/>
            <p:cNvSpPr/>
            <p:nvPr/>
          </p:nvSpPr>
          <p:spPr>
            <a:xfrm rot="1068564">
              <a:off x="1936234" y="2733342"/>
              <a:ext cx="1671016" cy="987657"/>
            </a:xfrm>
            <a:custGeom>
              <a:avLst/>
              <a:gdLst/>
              <a:ahLst/>
              <a:cxnLst/>
              <a:rect l="l" t="t" r="r" b="b"/>
              <a:pathLst>
                <a:path w="15645" h="9247" extrusionOk="0">
                  <a:moveTo>
                    <a:pt x="5471" y="1"/>
                  </a:moveTo>
                  <a:lnTo>
                    <a:pt x="5471" y="1"/>
                  </a:lnTo>
                  <a:cubicBezTo>
                    <a:pt x="5638" y="167"/>
                    <a:pt x="5838" y="334"/>
                    <a:pt x="6038" y="501"/>
                  </a:cubicBezTo>
                  <a:cubicBezTo>
                    <a:pt x="7039" y="1235"/>
                    <a:pt x="8473" y="868"/>
                    <a:pt x="9674" y="1402"/>
                  </a:cubicBezTo>
                  <a:cubicBezTo>
                    <a:pt x="10875" y="1935"/>
                    <a:pt x="11475" y="3336"/>
                    <a:pt x="11475" y="4637"/>
                  </a:cubicBezTo>
                  <a:cubicBezTo>
                    <a:pt x="11475" y="5405"/>
                    <a:pt x="11242" y="6172"/>
                    <a:pt x="10741" y="6772"/>
                  </a:cubicBezTo>
                  <a:cubicBezTo>
                    <a:pt x="10141" y="7406"/>
                    <a:pt x="9207" y="7639"/>
                    <a:pt x="8340" y="7773"/>
                  </a:cubicBezTo>
                  <a:cubicBezTo>
                    <a:pt x="7786" y="7843"/>
                    <a:pt x="7230" y="7878"/>
                    <a:pt x="6677" y="7878"/>
                  </a:cubicBezTo>
                  <a:cubicBezTo>
                    <a:pt x="4333" y="7878"/>
                    <a:pt x="2025" y="7253"/>
                    <a:pt x="0" y="6038"/>
                  </a:cubicBezTo>
                  <a:lnTo>
                    <a:pt x="0" y="6038"/>
                  </a:lnTo>
                  <a:cubicBezTo>
                    <a:pt x="834" y="6872"/>
                    <a:pt x="1802" y="7506"/>
                    <a:pt x="2903" y="7940"/>
                  </a:cubicBezTo>
                  <a:cubicBezTo>
                    <a:pt x="3670" y="8273"/>
                    <a:pt x="4470" y="8540"/>
                    <a:pt x="5304" y="8774"/>
                  </a:cubicBezTo>
                  <a:lnTo>
                    <a:pt x="5604" y="8840"/>
                  </a:lnTo>
                  <a:cubicBezTo>
                    <a:pt x="6750" y="9134"/>
                    <a:pt x="7921" y="9247"/>
                    <a:pt x="9118" y="9247"/>
                  </a:cubicBezTo>
                  <a:cubicBezTo>
                    <a:pt x="9281" y="9247"/>
                    <a:pt x="9444" y="9245"/>
                    <a:pt x="9607" y="9241"/>
                  </a:cubicBezTo>
                  <a:cubicBezTo>
                    <a:pt x="10641" y="9174"/>
                    <a:pt x="11709" y="9007"/>
                    <a:pt x="12710" y="8640"/>
                  </a:cubicBezTo>
                  <a:cubicBezTo>
                    <a:pt x="13610" y="8373"/>
                    <a:pt x="14377" y="7806"/>
                    <a:pt x="14878" y="7039"/>
                  </a:cubicBezTo>
                  <a:cubicBezTo>
                    <a:pt x="15645" y="5538"/>
                    <a:pt x="15612" y="3770"/>
                    <a:pt x="14778" y="2302"/>
                  </a:cubicBezTo>
                  <a:cubicBezTo>
                    <a:pt x="14344" y="1535"/>
                    <a:pt x="13644" y="968"/>
                    <a:pt x="12843" y="634"/>
                  </a:cubicBezTo>
                  <a:cubicBezTo>
                    <a:pt x="12643" y="568"/>
                    <a:pt x="12476" y="501"/>
                    <a:pt x="12276" y="468"/>
                  </a:cubicBezTo>
                  <a:cubicBezTo>
                    <a:pt x="11692" y="331"/>
                    <a:pt x="11108" y="263"/>
                    <a:pt x="10525" y="263"/>
                  </a:cubicBezTo>
                  <a:cubicBezTo>
                    <a:pt x="10108" y="263"/>
                    <a:pt x="9691" y="298"/>
                    <a:pt x="9274" y="368"/>
                  </a:cubicBezTo>
                  <a:cubicBezTo>
                    <a:pt x="8533" y="466"/>
                    <a:pt x="7865" y="583"/>
                    <a:pt x="7284" y="583"/>
                  </a:cubicBezTo>
                  <a:cubicBezTo>
                    <a:pt x="7080" y="583"/>
                    <a:pt x="6887" y="569"/>
                    <a:pt x="6705" y="534"/>
                  </a:cubicBezTo>
                  <a:cubicBezTo>
                    <a:pt x="6272" y="434"/>
                    <a:pt x="5838" y="268"/>
                    <a:pt x="5471" y="1"/>
                  </a:cubicBezTo>
                  <a:close/>
                </a:path>
              </a:pathLst>
            </a:custGeom>
            <a:solidFill>
              <a:srgbClr val="BF9000">
                <a:alpha val="46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63"/>
            <p:cNvSpPr/>
            <p:nvPr/>
          </p:nvSpPr>
          <p:spPr>
            <a:xfrm rot="1068564">
              <a:off x="2803786" y="3722642"/>
              <a:ext cx="106915" cy="114071"/>
            </a:xfrm>
            <a:custGeom>
              <a:avLst/>
              <a:gdLst/>
              <a:ahLst/>
              <a:cxnLst/>
              <a:rect l="l" t="t" r="r" b="b"/>
              <a:pathLst>
                <a:path w="1001" h="1068" fill="none" extrusionOk="0">
                  <a:moveTo>
                    <a:pt x="0" y="0"/>
                  </a:moveTo>
                  <a:cubicBezTo>
                    <a:pt x="0" y="0"/>
                    <a:pt x="67" y="734"/>
                    <a:pt x="267" y="901"/>
                  </a:cubicBezTo>
                  <a:cubicBezTo>
                    <a:pt x="467" y="1001"/>
                    <a:pt x="734" y="1068"/>
                    <a:pt x="1001" y="1068"/>
                  </a:cubicBezTo>
                </a:path>
              </a:pathLst>
            </a:custGeom>
            <a:solidFill>
              <a:schemeClr val="dk1"/>
            </a:solidFill>
            <a:ln w="10000" cap="rnd" cmpd="sng">
              <a:solidFill>
                <a:srgbClr val="753C2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63"/>
            <p:cNvSpPr/>
            <p:nvPr/>
          </p:nvSpPr>
          <p:spPr>
            <a:xfrm rot="1068564">
              <a:off x="1979435" y="3224849"/>
              <a:ext cx="67716" cy="178263"/>
            </a:xfrm>
            <a:custGeom>
              <a:avLst/>
              <a:gdLst/>
              <a:ahLst/>
              <a:cxnLst/>
              <a:rect l="l" t="t" r="r" b="b"/>
              <a:pathLst>
                <a:path w="634" h="1669" fill="none" extrusionOk="0">
                  <a:moveTo>
                    <a:pt x="167" y="0"/>
                  </a:moveTo>
                  <a:cubicBezTo>
                    <a:pt x="67" y="334"/>
                    <a:pt x="0" y="701"/>
                    <a:pt x="0" y="1068"/>
                  </a:cubicBezTo>
                  <a:cubicBezTo>
                    <a:pt x="34" y="1401"/>
                    <a:pt x="634" y="1668"/>
                    <a:pt x="634" y="1668"/>
                  </a:cubicBezTo>
                </a:path>
              </a:pathLst>
            </a:custGeom>
            <a:solidFill>
              <a:schemeClr val="dk1"/>
            </a:solidFill>
            <a:ln w="10000" cap="rnd" cmpd="sng">
              <a:solidFill>
                <a:srgbClr val="753C2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63"/>
            <p:cNvSpPr/>
            <p:nvPr/>
          </p:nvSpPr>
          <p:spPr>
            <a:xfrm rot="1068564">
              <a:off x="1967957" y="2577577"/>
              <a:ext cx="156901" cy="206781"/>
            </a:xfrm>
            <a:custGeom>
              <a:avLst/>
              <a:gdLst/>
              <a:ahLst/>
              <a:cxnLst/>
              <a:rect l="l" t="t" r="r" b="b"/>
              <a:pathLst>
                <a:path w="1469" h="1936" fill="none" extrusionOk="0">
                  <a:moveTo>
                    <a:pt x="467" y="1"/>
                  </a:moveTo>
                  <a:cubicBezTo>
                    <a:pt x="467" y="1"/>
                    <a:pt x="0" y="1735"/>
                    <a:pt x="634" y="1835"/>
                  </a:cubicBezTo>
                  <a:cubicBezTo>
                    <a:pt x="1268" y="1935"/>
                    <a:pt x="1468" y="201"/>
                    <a:pt x="1468" y="201"/>
                  </a:cubicBezTo>
                </a:path>
              </a:pathLst>
            </a:custGeom>
            <a:solidFill>
              <a:schemeClr val="dk1"/>
            </a:solidFill>
            <a:ln w="12500" cap="rnd" cmpd="sng">
              <a:solidFill>
                <a:srgbClr val="723C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63"/>
            <p:cNvSpPr/>
            <p:nvPr/>
          </p:nvSpPr>
          <p:spPr>
            <a:xfrm rot="1068564">
              <a:off x="2327246" y="2775340"/>
              <a:ext cx="156901" cy="206781"/>
            </a:xfrm>
            <a:custGeom>
              <a:avLst/>
              <a:gdLst/>
              <a:ahLst/>
              <a:cxnLst/>
              <a:rect l="l" t="t" r="r" b="b"/>
              <a:pathLst>
                <a:path w="1469" h="1936" fill="none" extrusionOk="0">
                  <a:moveTo>
                    <a:pt x="468" y="0"/>
                  </a:moveTo>
                  <a:cubicBezTo>
                    <a:pt x="468" y="0"/>
                    <a:pt x="1" y="1735"/>
                    <a:pt x="635" y="1835"/>
                  </a:cubicBezTo>
                  <a:cubicBezTo>
                    <a:pt x="1268" y="1935"/>
                    <a:pt x="1469" y="201"/>
                    <a:pt x="1469" y="201"/>
                  </a:cubicBezTo>
                </a:path>
              </a:pathLst>
            </a:custGeom>
            <a:solidFill>
              <a:schemeClr val="dk1"/>
            </a:solidFill>
            <a:ln w="12500" cap="rnd" cmpd="sng">
              <a:solidFill>
                <a:srgbClr val="723C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63"/>
            <p:cNvSpPr/>
            <p:nvPr/>
          </p:nvSpPr>
          <p:spPr>
            <a:xfrm rot="1068564">
              <a:off x="2157203" y="2732657"/>
              <a:ext cx="110547" cy="85660"/>
            </a:xfrm>
            <a:custGeom>
              <a:avLst/>
              <a:gdLst/>
              <a:ahLst/>
              <a:cxnLst/>
              <a:rect l="l" t="t" r="r" b="b"/>
              <a:pathLst>
                <a:path w="1035" h="802" fill="none" extrusionOk="0">
                  <a:moveTo>
                    <a:pt x="167" y="1"/>
                  </a:moveTo>
                  <a:cubicBezTo>
                    <a:pt x="167" y="1"/>
                    <a:pt x="1" y="601"/>
                    <a:pt x="501" y="701"/>
                  </a:cubicBezTo>
                  <a:cubicBezTo>
                    <a:pt x="1001" y="801"/>
                    <a:pt x="1035" y="101"/>
                    <a:pt x="1035" y="101"/>
                  </a:cubicBezTo>
                </a:path>
              </a:pathLst>
            </a:custGeom>
            <a:solidFill>
              <a:schemeClr val="dk1"/>
            </a:solidFill>
            <a:ln w="10000" cap="rnd" cmpd="sng">
              <a:solidFill>
                <a:srgbClr val="723C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63"/>
            <p:cNvSpPr/>
            <p:nvPr/>
          </p:nvSpPr>
          <p:spPr>
            <a:xfrm rot="1068564">
              <a:off x="2263529" y="3025860"/>
              <a:ext cx="231667" cy="137890"/>
            </a:xfrm>
            <a:custGeom>
              <a:avLst/>
              <a:gdLst/>
              <a:ahLst/>
              <a:cxnLst/>
              <a:rect l="l" t="t" r="r" b="b"/>
              <a:pathLst>
                <a:path w="2169" h="1291" extrusionOk="0">
                  <a:moveTo>
                    <a:pt x="974" y="0"/>
                  </a:moveTo>
                  <a:cubicBezTo>
                    <a:pt x="491" y="0"/>
                    <a:pt x="93" y="217"/>
                    <a:pt x="34" y="512"/>
                  </a:cubicBezTo>
                  <a:cubicBezTo>
                    <a:pt x="0" y="845"/>
                    <a:pt x="434" y="1179"/>
                    <a:pt x="1001" y="1279"/>
                  </a:cubicBezTo>
                  <a:cubicBezTo>
                    <a:pt x="1070" y="1287"/>
                    <a:pt x="1138" y="1290"/>
                    <a:pt x="1204" y="1290"/>
                  </a:cubicBezTo>
                  <a:cubicBezTo>
                    <a:pt x="1711" y="1290"/>
                    <a:pt x="2106" y="1074"/>
                    <a:pt x="2135" y="779"/>
                  </a:cubicBezTo>
                  <a:cubicBezTo>
                    <a:pt x="2168" y="445"/>
                    <a:pt x="1735" y="78"/>
                    <a:pt x="1168" y="11"/>
                  </a:cubicBezTo>
                  <a:cubicBezTo>
                    <a:pt x="1102" y="4"/>
                    <a:pt x="1037" y="0"/>
                    <a:pt x="9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63"/>
            <p:cNvSpPr/>
            <p:nvPr/>
          </p:nvSpPr>
          <p:spPr>
            <a:xfrm rot="1068564">
              <a:off x="1856899" y="2764125"/>
              <a:ext cx="131908" cy="125179"/>
            </a:xfrm>
            <a:custGeom>
              <a:avLst/>
              <a:gdLst/>
              <a:ahLst/>
              <a:cxnLst/>
              <a:rect l="l" t="t" r="r" b="b"/>
              <a:pathLst>
                <a:path w="1235" h="1172" extrusionOk="0">
                  <a:moveTo>
                    <a:pt x="0" y="0"/>
                  </a:moveTo>
                  <a:cubicBezTo>
                    <a:pt x="0" y="167"/>
                    <a:pt x="34" y="334"/>
                    <a:pt x="67" y="501"/>
                  </a:cubicBezTo>
                  <a:cubicBezTo>
                    <a:pt x="100" y="734"/>
                    <a:pt x="167" y="934"/>
                    <a:pt x="234" y="1168"/>
                  </a:cubicBezTo>
                  <a:cubicBezTo>
                    <a:pt x="270" y="1170"/>
                    <a:pt x="307" y="1172"/>
                    <a:pt x="342" y="1172"/>
                  </a:cubicBezTo>
                  <a:cubicBezTo>
                    <a:pt x="795" y="1172"/>
                    <a:pt x="1170" y="979"/>
                    <a:pt x="1201" y="701"/>
                  </a:cubicBezTo>
                  <a:cubicBezTo>
                    <a:pt x="1235" y="367"/>
                    <a:pt x="834" y="67"/>
                    <a:pt x="3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63"/>
            <p:cNvSpPr/>
            <p:nvPr/>
          </p:nvSpPr>
          <p:spPr>
            <a:xfrm rot="1068564">
              <a:off x="3016314" y="2371826"/>
              <a:ext cx="1154278" cy="834600"/>
            </a:xfrm>
            <a:custGeom>
              <a:avLst/>
              <a:gdLst/>
              <a:ahLst/>
              <a:cxnLst/>
              <a:rect l="l" t="t" r="r" b="b"/>
              <a:pathLst>
                <a:path w="10807" h="7814" extrusionOk="0">
                  <a:moveTo>
                    <a:pt x="6756" y="1"/>
                  </a:moveTo>
                  <a:cubicBezTo>
                    <a:pt x="6742" y="1"/>
                    <a:pt x="6728" y="1"/>
                    <a:pt x="6714" y="1"/>
                  </a:cubicBezTo>
                  <a:lnTo>
                    <a:pt x="6347" y="1"/>
                  </a:lnTo>
                  <a:cubicBezTo>
                    <a:pt x="2645" y="335"/>
                    <a:pt x="543" y="4004"/>
                    <a:pt x="143" y="6339"/>
                  </a:cubicBezTo>
                  <a:cubicBezTo>
                    <a:pt x="143" y="6372"/>
                    <a:pt x="143" y="6372"/>
                    <a:pt x="143" y="6406"/>
                  </a:cubicBezTo>
                  <a:cubicBezTo>
                    <a:pt x="0" y="7243"/>
                    <a:pt x="1493" y="7813"/>
                    <a:pt x="3337" y="7813"/>
                  </a:cubicBezTo>
                  <a:cubicBezTo>
                    <a:pt x="4947" y="7813"/>
                    <a:pt x="6825" y="7378"/>
                    <a:pt x="8115" y="6306"/>
                  </a:cubicBezTo>
                  <a:cubicBezTo>
                    <a:pt x="10806" y="4113"/>
                    <a:pt x="10155" y="1"/>
                    <a:pt x="6756" y="1"/>
                  </a:cubicBezTo>
                  <a:close/>
                </a:path>
              </a:pathLst>
            </a:custGeom>
            <a:solidFill>
              <a:srgbClr val="BCEA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63"/>
            <p:cNvSpPr/>
            <p:nvPr/>
          </p:nvSpPr>
          <p:spPr>
            <a:xfrm rot="1068564">
              <a:off x="3016314" y="2371826"/>
              <a:ext cx="1154278" cy="834600"/>
            </a:xfrm>
            <a:custGeom>
              <a:avLst/>
              <a:gdLst/>
              <a:ahLst/>
              <a:cxnLst/>
              <a:rect l="l" t="t" r="r" b="b"/>
              <a:pathLst>
                <a:path w="10807" h="7814" extrusionOk="0">
                  <a:moveTo>
                    <a:pt x="6756" y="1"/>
                  </a:moveTo>
                  <a:cubicBezTo>
                    <a:pt x="6742" y="1"/>
                    <a:pt x="6728" y="1"/>
                    <a:pt x="6714" y="1"/>
                  </a:cubicBezTo>
                  <a:cubicBezTo>
                    <a:pt x="6914" y="68"/>
                    <a:pt x="7115" y="134"/>
                    <a:pt x="7281" y="268"/>
                  </a:cubicBezTo>
                  <a:cubicBezTo>
                    <a:pt x="7715" y="668"/>
                    <a:pt x="7949" y="1235"/>
                    <a:pt x="7915" y="1836"/>
                  </a:cubicBezTo>
                  <a:cubicBezTo>
                    <a:pt x="7882" y="3604"/>
                    <a:pt x="6414" y="4971"/>
                    <a:pt x="4880" y="5872"/>
                  </a:cubicBezTo>
                  <a:cubicBezTo>
                    <a:pt x="4179" y="6272"/>
                    <a:pt x="3445" y="6606"/>
                    <a:pt x="2711" y="6873"/>
                  </a:cubicBezTo>
                  <a:cubicBezTo>
                    <a:pt x="2305" y="7018"/>
                    <a:pt x="1873" y="7113"/>
                    <a:pt x="1460" y="7113"/>
                  </a:cubicBezTo>
                  <a:cubicBezTo>
                    <a:pt x="1398" y="7113"/>
                    <a:pt x="1337" y="7110"/>
                    <a:pt x="1277" y="7106"/>
                  </a:cubicBezTo>
                  <a:cubicBezTo>
                    <a:pt x="777" y="7073"/>
                    <a:pt x="343" y="6773"/>
                    <a:pt x="143" y="6339"/>
                  </a:cubicBezTo>
                  <a:cubicBezTo>
                    <a:pt x="143" y="6372"/>
                    <a:pt x="143" y="6372"/>
                    <a:pt x="143" y="6406"/>
                  </a:cubicBezTo>
                  <a:cubicBezTo>
                    <a:pt x="0" y="7243"/>
                    <a:pt x="1493" y="7813"/>
                    <a:pt x="3337" y="7813"/>
                  </a:cubicBezTo>
                  <a:cubicBezTo>
                    <a:pt x="4947" y="7813"/>
                    <a:pt x="6825" y="7378"/>
                    <a:pt x="8115" y="6306"/>
                  </a:cubicBezTo>
                  <a:cubicBezTo>
                    <a:pt x="10806" y="4113"/>
                    <a:pt x="10155" y="1"/>
                    <a:pt x="6756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63"/>
            <p:cNvSpPr/>
            <p:nvPr/>
          </p:nvSpPr>
          <p:spPr>
            <a:xfrm rot="1068564">
              <a:off x="3247288" y="2434611"/>
              <a:ext cx="363576" cy="341466"/>
            </a:xfrm>
            <a:custGeom>
              <a:avLst/>
              <a:gdLst/>
              <a:ahLst/>
              <a:cxnLst/>
              <a:rect l="l" t="t" r="r" b="b"/>
              <a:pathLst>
                <a:path w="3404" h="3197" extrusionOk="0">
                  <a:moveTo>
                    <a:pt x="2991" y="0"/>
                  </a:moveTo>
                  <a:cubicBezTo>
                    <a:pt x="2164" y="0"/>
                    <a:pt x="393" y="2067"/>
                    <a:pt x="201" y="2396"/>
                  </a:cubicBezTo>
                  <a:cubicBezTo>
                    <a:pt x="101" y="2629"/>
                    <a:pt x="1" y="2930"/>
                    <a:pt x="201" y="3096"/>
                  </a:cubicBezTo>
                  <a:cubicBezTo>
                    <a:pt x="301" y="3163"/>
                    <a:pt x="401" y="3196"/>
                    <a:pt x="534" y="3196"/>
                  </a:cubicBezTo>
                  <a:cubicBezTo>
                    <a:pt x="801" y="3163"/>
                    <a:pt x="1068" y="3063"/>
                    <a:pt x="1268" y="2896"/>
                  </a:cubicBezTo>
                  <a:cubicBezTo>
                    <a:pt x="2002" y="2429"/>
                    <a:pt x="2636" y="1829"/>
                    <a:pt x="3136" y="1128"/>
                  </a:cubicBezTo>
                  <a:cubicBezTo>
                    <a:pt x="3303" y="895"/>
                    <a:pt x="3403" y="595"/>
                    <a:pt x="3370" y="328"/>
                  </a:cubicBezTo>
                  <a:cubicBezTo>
                    <a:pt x="3305" y="97"/>
                    <a:pt x="3170" y="0"/>
                    <a:pt x="29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63"/>
            <p:cNvSpPr/>
            <p:nvPr/>
          </p:nvSpPr>
          <p:spPr>
            <a:xfrm rot="1068564">
              <a:off x="2482244" y="1940417"/>
              <a:ext cx="744775" cy="910862"/>
            </a:xfrm>
            <a:custGeom>
              <a:avLst/>
              <a:gdLst/>
              <a:ahLst/>
              <a:cxnLst/>
              <a:rect l="l" t="t" r="r" b="b"/>
              <a:pathLst>
                <a:path w="6973" h="8528" extrusionOk="0">
                  <a:moveTo>
                    <a:pt x="3061" y="0"/>
                  </a:moveTo>
                  <a:cubicBezTo>
                    <a:pt x="2597" y="0"/>
                    <a:pt x="2152" y="150"/>
                    <a:pt x="1768" y="480"/>
                  </a:cubicBezTo>
                  <a:cubicBezTo>
                    <a:pt x="1501" y="714"/>
                    <a:pt x="1268" y="981"/>
                    <a:pt x="1135" y="1281"/>
                  </a:cubicBezTo>
                  <a:cubicBezTo>
                    <a:pt x="0" y="3416"/>
                    <a:pt x="2102" y="7018"/>
                    <a:pt x="4103" y="8153"/>
                  </a:cubicBezTo>
                  <a:cubicBezTo>
                    <a:pt x="4507" y="8395"/>
                    <a:pt x="4899" y="8527"/>
                    <a:pt x="5264" y="8527"/>
                  </a:cubicBezTo>
                  <a:cubicBezTo>
                    <a:pt x="5501" y="8527"/>
                    <a:pt x="5727" y="8471"/>
                    <a:pt x="5938" y="8353"/>
                  </a:cubicBezTo>
                  <a:cubicBezTo>
                    <a:pt x="6338" y="8119"/>
                    <a:pt x="6972" y="7319"/>
                    <a:pt x="6672" y="4016"/>
                  </a:cubicBezTo>
                  <a:cubicBezTo>
                    <a:pt x="6465" y="1768"/>
                    <a:pt x="4657" y="0"/>
                    <a:pt x="3061" y="0"/>
                  </a:cubicBezTo>
                  <a:close/>
                </a:path>
              </a:pathLst>
            </a:custGeom>
            <a:solidFill>
              <a:srgbClr val="BCEA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63"/>
            <p:cNvSpPr/>
            <p:nvPr/>
          </p:nvSpPr>
          <p:spPr>
            <a:xfrm rot="1068564">
              <a:off x="2661780" y="2147827"/>
              <a:ext cx="234658" cy="416553"/>
            </a:xfrm>
            <a:custGeom>
              <a:avLst/>
              <a:gdLst/>
              <a:ahLst/>
              <a:cxnLst/>
              <a:rect l="l" t="t" r="r" b="b"/>
              <a:pathLst>
                <a:path w="2197" h="3900" extrusionOk="0">
                  <a:moveTo>
                    <a:pt x="757" y="0"/>
                  </a:moveTo>
                  <a:cubicBezTo>
                    <a:pt x="581" y="0"/>
                    <a:pt x="395" y="120"/>
                    <a:pt x="201" y="406"/>
                  </a:cubicBezTo>
                  <a:cubicBezTo>
                    <a:pt x="67" y="673"/>
                    <a:pt x="1" y="973"/>
                    <a:pt x="34" y="1273"/>
                  </a:cubicBezTo>
                  <a:cubicBezTo>
                    <a:pt x="134" y="2074"/>
                    <a:pt x="468" y="2874"/>
                    <a:pt x="1035" y="3508"/>
                  </a:cubicBezTo>
                  <a:cubicBezTo>
                    <a:pt x="1168" y="3642"/>
                    <a:pt x="1301" y="3775"/>
                    <a:pt x="1468" y="3842"/>
                  </a:cubicBezTo>
                  <a:cubicBezTo>
                    <a:pt x="1547" y="3881"/>
                    <a:pt x="1626" y="3900"/>
                    <a:pt x="1701" y="3900"/>
                  </a:cubicBezTo>
                  <a:cubicBezTo>
                    <a:pt x="1816" y="3900"/>
                    <a:pt x="1921" y="3856"/>
                    <a:pt x="2002" y="3775"/>
                  </a:cubicBezTo>
                  <a:cubicBezTo>
                    <a:pt x="2102" y="3642"/>
                    <a:pt x="2169" y="3508"/>
                    <a:pt x="2169" y="3341"/>
                  </a:cubicBezTo>
                  <a:cubicBezTo>
                    <a:pt x="2196" y="2816"/>
                    <a:pt x="1605" y="0"/>
                    <a:pt x="7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63"/>
            <p:cNvSpPr/>
            <p:nvPr/>
          </p:nvSpPr>
          <p:spPr>
            <a:xfrm rot="1068564">
              <a:off x="2666555" y="1969295"/>
              <a:ext cx="555937" cy="910862"/>
            </a:xfrm>
            <a:custGeom>
              <a:avLst/>
              <a:gdLst/>
              <a:ahLst/>
              <a:cxnLst/>
              <a:rect l="l" t="t" r="r" b="b"/>
              <a:pathLst>
                <a:path w="5205" h="8528" extrusionOk="0">
                  <a:moveTo>
                    <a:pt x="1293" y="0"/>
                  </a:moveTo>
                  <a:cubicBezTo>
                    <a:pt x="829" y="0"/>
                    <a:pt x="384" y="150"/>
                    <a:pt x="0" y="480"/>
                  </a:cubicBezTo>
                  <a:cubicBezTo>
                    <a:pt x="134" y="480"/>
                    <a:pt x="301" y="480"/>
                    <a:pt x="434" y="547"/>
                  </a:cubicBezTo>
                  <a:cubicBezTo>
                    <a:pt x="1368" y="781"/>
                    <a:pt x="2068" y="1581"/>
                    <a:pt x="2535" y="2449"/>
                  </a:cubicBezTo>
                  <a:cubicBezTo>
                    <a:pt x="3269" y="3850"/>
                    <a:pt x="3570" y="5451"/>
                    <a:pt x="3336" y="7018"/>
                  </a:cubicBezTo>
                  <a:cubicBezTo>
                    <a:pt x="3303" y="7452"/>
                    <a:pt x="3103" y="7819"/>
                    <a:pt x="2769" y="8053"/>
                  </a:cubicBezTo>
                  <a:cubicBezTo>
                    <a:pt x="2636" y="8119"/>
                    <a:pt x="2469" y="8153"/>
                    <a:pt x="2335" y="8153"/>
                  </a:cubicBezTo>
                  <a:cubicBezTo>
                    <a:pt x="2739" y="8395"/>
                    <a:pt x="3131" y="8527"/>
                    <a:pt x="3496" y="8527"/>
                  </a:cubicBezTo>
                  <a:cubicBezTo>
                    <a:pt x="3733" y="8527"/>
                    <a:pt x="3959" y="8471"/>
                    <a:pt x="4170" y="8353"/>
                  </a:cubicBezTo>
                  <a:cubicBezTo>
                    <a:pt x="4570" y="8119"/>
                    <a:pt x="5204" y="7319"/>
                    <a:pt x="4904" y="4016"/>
                  </a:cubicBezTo>
                  <a:cubicBezTo>
                    <a:pt x="4697" y="1768"/>
                    <a:pt x="2889" y="0"/>
                    <a:pt x="1293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63"/>
            <p:cNvSpPr/>
            <p:nvPr/>
          </p:nvSpPr>
          <p:spPr>
            <a:xfrm rot="1068564">
              <a:off x="2301244" y="2025003"/>
              <a:ext cx="295752" cy="470491"/>
            </a:xfrm>
            <a:custGeom>
              <a:avLst/>
              <a:gdLst/>
              <a:ahLst/>
              <a:cxnLst/>
              <a:rect l="l" t="t" r="r" b="b"/>
              <a:pathLst>
                <a:path w="2769" h="4405" fill="none" extrusionOk="0">
                  <a:moveTo>
                    <a:pt x="0" y="4404"/>
                  </a:moveTo>
                  <a:cubicBezTo>
                    <a:pt x="0" y="4404"/>
                    <a:pt x="834" y="168"/>
                    <a:pt x="2769" y="1"/>
                  </a:cubicBezTo>
                </a:path>
              </a:pathLst>
            </a:custGeom>
            <a:noFill/>
            <a:ln w="10000" cap="rnd" cmpd="sng">
              <a:solidFill>
                <a:srgbClr val="753C2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63"/>
            <p:cNvSpPr/>
            <p:nvPr/>
          </p:nvSpPr>
          <p:spPr>
            <a:xfrm rot="1068564">
              <a:off x="2602683" y="2081085"/>
              <a:ext cx="102856" cy="82242"/>
            </a:xfrm>
            <a:custGeom>
              <a:avLst/>
              <a:gdLst/>
              <a:ahLst/>
              <a:cxnLst/>
              <a:rect l="l" t="t" r="r" b="b"/>
              <a:pathLst>
                <a:path w="963" h="770" extrusionOk="0">
                  <a:moveTo>
                    <a:pt x="434" y="1"/>
                  </a:moveTo>
                  <a:cubicBezTo>
                    <a:pt x="0" y="1"/>
                    <a:pt x="267" y="768"/>
                    <a:pt x="534" y="768"/>
                  </a:cubicBezTo>
                  <a:cubicBezTo>
                    <a:pt x="543" y="769"/>
                    <a:pt x="552" y="769"/>
                    <a:pt x="561" y="769"/>
                  </a:cubicBezTo>
                  <a:cubicBezTo>
                    <a:pt x="963" y="769"/>
                    <a:pt x="858" y="34"/>
                    <a:pt x="434" y="1"/>
                  </a:cubicBezTo>
                  <a:close/>
                </a:path>
              </a:pathLst>
            </a:custGeom>
            <a:solidFill>
              <a:srgbClr val="753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63"/>
            <p:cNvSpPr/>
            <p:nvPr/>
          </p:nvSpPr>
          <p:spPr>
            <a:xfrm rot="1068564">
              <a:off x="2561297" y="2169780"/>
              <a:ext cx="356419" cy="434817"/>
            </a:xfrm>
            <a:custGeom>
              <a:avLst/>
              <a:gdLst/>
              <a:ahLst/>
              <a:cxnLst/>
              <a:rect l="l" t="t" r="r" b="b"/>
              <a:pathLst>
                <a:path w="3337" h="4071" fill="none" extrusionOk="0">
                  <a:moveTo>
                    <a:pt x="1" y="4070"/>
                  </a:moveTo>
                  <a:cubicBezTo>
                    <a:pt x="1" y="4070"/>
                    <a:pt x="1435" y="1"/>
                    <a:pt x="3336" y="134"/>
                  </a:cubicBezTo>
                </a:path>
              </a:pathLst>
            </a:custGeom>
            <a:noFill/>
            <a:ln w="10000" cap="rnd" cmpd="sng">
              <a:solidFill>
                <a:srgbClr val="753C2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63"/>
            <p:cNvSpPr/>
            <p:nvPr/>
          </p:nvSpPr>
          <p:spPr>
            <a:xfrm rot="1068564">
              <a:off x="2916982" y="2246640"/>
              <a:ext cx="87903" cy="82883"/>
            </a:xfrm>
            <a:custGeom>
              <a:avLst/>
              <a:gdLst/>
              <a:ahLst/>
              <a:cxnLst/>
              <a:rect l="l" t="t" r="r" b="b"/>
              <a:pathLst>
                <a:path w="823" h="776" extrusionOk="0">
                  <a:moveTo>
                    <a:pt x="371" y="0"/>
                  </a:moveTo>
                  <a:cubicBezTo>
                    <a:pt x="0" y="0"/>
                    <a:pt x="135" y="708"/>
                    <a:pt x="423" y="772"/>
                  </a:cubicBezTo>
                  <a:cubicBezTo>
                    <a:pt x="439" y="774"/>
                    <a:pt x="455" y="776"/>
                    <a:pt x="471" y="776"/>
                  </a:cubicBezTo>
                  <a:cubicBezTo>
                    <a:pt x="822" y="776"/>
                    <a:pt x="806" y="68"/>
                    <a:pt x="423" y="4"/>
                  </a:cubicBezTo>
                  <a:cubicBezTo>
                    <a:pt x="405" y="2"/>
                    <a:pt x="388" y="0"/>
                    <a:pt x="371" y="0"/>
                  </a:cubicBezTo>
                  <a:close/>
                </a:path>
              </a:pathLst>
            </a:custGeom>
            <a:solidFill>
              <a:srgbClr val="753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58" name="Google Shape;1458;p63"/>
          <p:cNvSpPr/>
          <p:nvPr/>
        </p:nvSpPr>
        <p:spPr>
          <a:xfrm>
            <a:off x="3292248" y="1392950"/>
            <a:ext cx="1279762" cy="743256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9" name="Google Shape;1459;p63"/>
          <p:cNvSpPr/>
          <p:nvPr/>
        </p:nvSpPr>
        <p:spPr>
          <a:xfrm>
            <a:off x="7658025" y="2907526"/>
            <a:ext cx="1485973" cy="1186124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0" name="Google Shape;1460;p63"/>
          <p:cNvSpPr/>
          <p:nvPr/>
        </p:nvSpPr>
        <p:spPr>
          <a:xfrm>
            <a:off x="-161599" y="2959650"/>
            <a:ext cx="1765006" cy="1186124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1" name="Google Shape;1461;p63"/>
          <p:cNvSpPr/>
          <p:nvPr/>
        </p:nvSpPr>
        <p:spPr>
          <a:xfrm>
            <a:off x="3867700" y="1652009"/>
            <a:ext cx="3517775" cy="2260650"/>
          </a:xfrm>
          <a:custGeom>
            <a:avLst/>
            <a:gdLst/>
            <a:ahLst/>
            <a:cxnLst/>
            <a:rect l="l" t="t" r="r" b="b"/>
            <a:pathLst>
              <a:path w="140711" h="90426" extrusionOk="0">
                <a:moveTo>
                  <a:pt x="0" y="80400"/>
                </a:moveTo>
                <a:cubicBezTo>
                  <a:pt x="4254" y="82036"/>
                  <a:pt x="17931" y="89562"/>
                  <a:pt x="25522" y="90216"/>
                </a:cubicBezTo>
                <a:cubicBezTo>
                  <a:pt x="33113" y="90871"/>
                  <a:pt x="41227" y="90282"/>
                  <a:pt x="45546" y="84327"/>
                </a:cubicBezTo>
                <a:cubicBezTo>
                  <a:pt x="49865" y="78372"/>
                  <a:pt x="52155" y="60769"/>
                  <a:pt x="51435" y="54487"/>
                </a:cubicBezTo>
                <a:cubicBezTo>
                  <a:pt x="50715" y="48205"/>
                  <a:pt x="43975" y="46830"/>
                  <a:pt x="41227" y="46634"/>
                </a:cubicBezTo>
                <a:cubicBezTo>
                  <a:pt x="38479" y="46438"/>
                  <a:pt x="34880" y="50561"/>
                  <a:pt x="34945" y="53309"/>
                </a:cubicBezTo>
                <a:cubicBezTo>
                  <a:pt x="35011" y="56057"/>
                  <a:pt x="33964" y="58936"/>
                  <a:pt x="41620" y="63124"/>
                </a:cubicBezTo>
                <a:cubicBezTo>
                  <a:pt x="49276" y="67312"/>
                  <a:pt x="67140" y="77911"/>
                  <a:pt x="80883" y="78437"/>
                </a:cubicBezTo>
                <a:cubicBezTo>
                  <a:pt x="94626" y="78964"/>
                  <a:pt x="114589" y="72949"/>
                  <a:pt x="124078" y="66283"/>
                </a:cubicBezTo>
                <a:cubicBezTo>
                  <a:pt x="133567" y="59617"/>
                  <a:pt x="137276" y="46396"/>
                  <a:pt x="137818" y="38441"/>
                </a:cubicBezTo>
                <a:cubicBezTo>
                  <a:pt x="138360" y="30486"/>
                  <a:pt x="131792" y="24219"/>
                  <a:pt x="127332" y="18554"/>
                </a:cubicBezTo>
                <a:cubicBezTo>
                  <a:pt x="122873" y="12889"/>
                  <a:pt x="112929" y="7526"/>
                  <a:pt x="111061" y="4452"/>
                </a:cubicBezTo>
                <a:cubicBezTo>
                  <a:pt x="109193" y="1379"/>
                  <a:pt x="112206" y="-490"/>
                  <a:pt x="116123" y="113"/>
                </a:cubicBezTo>
                <a:cubicBezTo>
                  <a:pt x="120040" y="716"/>
                  <a:pt x="130466" y="7104"/>
                  <a:pt x="134564" y="8068"/>
                </a:cubicBezTo>
                <a:cubicBezTo>
                  <a:pt x="138662" y="9032"/>
                  <a:pt x="139687" y="6260"/>
                  <a:pt x="140711" y="5898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p64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WHERE IS SHE?</a:t>
            </a:r>
            <a:endParaRPr/>
          </a:p>
        </p:txBody>
      </p:sp>
      <p:sp>
        <p:nvSpPr>
          <p:cNvPr id="1467" name="Google Shape;1467;p64"/>
          <p:cNvSpPr txBox="1">
            <a:spLocks noGrp="1"/>
          </p:cNvSpPr>
          <p:nvPr>
            <p:ph type="title" idx="2"/>
          </p:nvPr>
        </p:nvSpPr>
        <p:spPr>
          <a:xfrm>
            <a:off x="1448975" y="1873750"/>
            <a:ext cx="6246300" cy="21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She went to a </a:t>
            </a:r>
            <a:r>
              <a:rPr lang="en" b="1"/>
              <a:t>place</a:t>
            </a:r>
            <a:r>
              <a:rPr lang="en"/>
              <a:t> to have fun with her friends. It had plenty of </a:t>
            </a:r>
            <a:r>
              <a:rPr lang="en" b="1"/>
              <a:t>lights, songs, games</a:t>
            </a:r>
            <a:r>
              <a:rPr lang="en"/>
              <a:t> and people having </a:t>
            </a:r>
            <a:r>
              <a:rPr lang="en" b="1"/>
              <a:t>fun</a:t>
            </a:r>
            <a:r>
              <a:rPr lang="en"/>
              <a:t>. There were bumper cars, donuts and cotton candy.</a:t>
            </a:r>
            <a:endParaRPr/>
          </a:p>
        </p:txBody>
      </p:sp>
      <p:grpSp>
        <p:nvGrpSpPr>
          <p:cNvPr id="1468" name="Google Shape;1468;p64"/>
          <p:cNvGrpSpPr/>
          <p:nvPr/>
        </p:nvGrpSpPr>
        <p:grpSpPr>
          <a:xfrm>
            <a:off x="7958584" y="1855438"/>
            <a:ext cx="1256736" cy="2160625"/>
            <a:chOff x="8034784" y="1751150"/>
            <a:chExt cx="1256736" cy="2160625"/>
          </a:xfrm>
        </p:grpSpPr>
        <p:sp>
          <p:nvSpPr>
            <p:cNvPr id="1469" name="Google Shape;1469;p64"/>
            <p:cNvSpPr/>
            <p:nvPr/>
          </p:nvSpPr>
          <p:spPr>
            <a:xfrm rot="9109998" flipH="1">
              <a:off x="8825625" y="3282101"/>
              <a:ext cx="418375" cy="306299"/>
            </a:xfrm>
            <a:custGeom>
              <a:avLst/>
              <a:gdLst/>
              <a:ahLst/>
              <a:cxnLst/>
              <a:rect l="l" t="t" r="r" b="b"/>
              <a:pathLst>
                <a:path w="469" h="616" extrusionOk="0">
                  <a:moveTo>
                    <a:pt x="289" y="0"/>
                  </a:moveTo>
                  <a:cubicBezTo>
                    <a:pt x="239" y="0"/>
                    <a:pt x="182" y="5"/>
                    <a:pt x="130" y="18"/>
                  </a:cubicBezTo>
                  <a:cubicBezTo>
                    <a:pt x="1" y="56"/>
                    <a:pt x="256" y="616"/>
                    <a:pt x="256" y="616"/>
                  </a:cubicBezTo>
                  <a:lnTo>
                    <a:pt x="469" y="378"/>
                  </a:lnTo>
                  <a:cubicBezTo>
                    <a:pt x="469" y="378"/>
                    <a:pt x="452" y="35"/>
                    <a:pt x="435" y="18"/>
                  </a:cubicBezTo>
                  <a:cubicBezTo>
                    <a:pt x="425" y="11"/>
                    <a:pt x="364" y="0"/>
                    <a:pt x="2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64"/>
            <p:cNvSpPr/>
            <p:nvPr/>
          </p:nvSpPr>
          <p:spPr>
            <a:xfrm>
              <a:off x="8034784" y="1751150"/>
              <a:ext cx="898675" cy="1339766"/>
            </a:xfrm>
            <a:custGeom>
              <a:avLst/>
              <a:gdLst/>
              <a:ahLst/>
              <a:cxnLst/>
              <a:rect l="l" t="t" r="r" b="b"/>
              <a:pathLst>
                <a:path w="1960" h="2922" extrusionOk="0">
                  <a:moveTo>
                    <a:pt x="898" y="0"/>
                  </a:moveTo>
                  <a:cubicBezTo>
                    <a:pt x="884" y="0"/>
                    <a:pt x="870" y="6"/>
                    <a:pt x="857" y="16"/>
                  </a:cubicBezTo>
                  <a:cubicBezTo>
                    <a:pt x="849" y="28"/>
                    <a:pt x="840" y="45"/>
                    <a:pt x="845" y="62"/>
                  </a:cubicBezTo>
                  <a:cubicBezTo>
                    <a:pt x="836" y="187"/>
                    <a:pt x="828" y="312"/>
                    <a:pt x="765" y="417"/>
                  </a:cubicBezTo>
                  <a:cubicBezTo>
                    <a:pt x="644" y="613"/>
                    <a:pt x="356" y="667"/>
                    <a:pt x="268" y="881"/>
                  </a:cubicBezTo>
                  <a:cubicBezTo>
                    <a:pt x="222" y="1006"/>
                    <a:pt x="260" y="1152"/>
                    <a:pt x="368" y="1236"/>
                  </a:cubicBezTo>
                  <a:cubicBezTo>
                    <a:pt x="381" y="1244"/>
                    <a:pt x="398" y="1261"/>
                    <a:pt x="398" y="1277"/>
                  </a:cubicBezTo>
                  <a:cubicBezTo>
                    <a:pt x="394" y="1286"/>
                    <a:pt x="389" y="1294"/>
                    <a:pt x="381" y="1298"/>
                  </a:cubicBezTo>
                  <a:cubicBezTo>
                    <a:pt x="335" y="1336"/>
                    <a:pt x="277" y="1361"/>
                    <a:pt x="226" y="1394"/>
                  </a:cubicBezTo>
                  <a:cubicBezTo>
                    <a:pt x="176" y="1424"/>
                    <a:pt x="147" y="1482"/>
                    <a:pt x="147" y="1540"/>
                  </a:cubicBezTo>
                  <a:cubicBezTo>
                    <a:pt x="155" y="1624"/>
                    <a:pt x="252" y="1662"/>
                    <a:pt x="335" y="1687"/>
                  </a:cubicBezTo>
                  <a:cubicBezTo>
                    <a:pt x="235" y="1770"/>
                    <a:pt x="72" y="1799"/>
                    <a:pt x="22" y="1921"/>
                  </a:cubicBezTo>
                  <a:cubicBezTo>
                    <a:pt x="5" y="1958"/>
                    <a:pt x="1" y="2000"/>
                    <a:pt x="1" y="2042"/>
                  </a:cubicBezTo>
                  <a:cubicBezTo>
                    <a:pt x="13" y="2342"/>
                    <a:pt x="264" y="2581"/>
                    <a:pt x="527" y="2718"/>
                  </a:cubicBezTo>
                  <a:cubicBezTo>
                    <a:pt x="751" y="2830"/>
                    <a:pt x="1030" y="2922"/>
                    <a:pt x="1296" y="2922"/>
                  </a:cubicBezTo>
                  <a:cubicBezTo>
                    <a:pt x="1348" y="2922"/>
                    <a:pt x="1400" y="2918"/>
                    <a:pt x="1450" y="2911"/>
                  </a:cubicBezTo>
                  <a:cubicBezTo>
                    <a:pt x="1492" y="2902"/>
                    <a:pt x="1538" y="2898"/>
                    <a:pt x="1584" y="2894"/>
                  </a:cubicBezTo>
                  <a:lnTo>
                    <a:pt x="1592" y="2890"/>
                  </a:lnTo>
                  <a:cubicBezTo>
                    <a:pt x="1663" y="2848"/>
                    <a:pt x="1730" y="2794"/>
                    <a:pt x="1789" y="2739"/>
                  </a:cubicBezTo>
                  <a:cubicBezTo>
                    <a:pt x="1826" y="2706"/>
                    <a:pt x="1860" y="2668"/>
                    <a:pt x="1885" y="2622"/>
                  </a:cubicBezTo>
                  <a:cubicBezTo>
                    <a:pt x="1960" y="2489"/>
                    <a:pt x="1918" y="2305"/>
                    <a:pt x="1814" y="2188"/>
                  </a:cubicBezTo>
                  <a:cubicBezTo>
                    <a:pt x="1705" y="2075"/>
                    <a:pt x="1559" y="2004"/>
                    <a:pt x="1404" y="1979"/>
                  </a:cubicBezTo>
                  <a:cubicBezTo>
                    <a:pt x="1287" y="1958"/>
                    <a:pt x="1170" y="1946"/>
                    <a:pt x="1062" y="1896"/>
                  </a:cubicBezTo>
                  <a:cubicBezTo>
                    <a:pt x="957" y="1850"/>
                    <a:pt x="866" y="1745"/>
                    <a:pt x="874" y="1628"/>
                  </a:cubicBezTo>
                  <a:cubicBezTo>
                    <a:pt x="886" y="1540"/>
                    <a:pt x="937" y="1461"/>
                    <a:pt x="1012" y="1415"/>
                  </a:cubicBezTo>
                  <a:cubicBezTo>
                    <a:pt x="916" y="1382"/>
                    <a:pt x="811" y="1340"/>
                    <a:pt x="778" y="1248"/>
                  </a:cubicBezTo>
                  <a:cubicBezTo>
                    <a:pt x="761" y="1181"/>
                    <a:pt x="769" y="1114"/>
                    <a:pt x="807" y="1060"/>
                  </a:cubicBezTo>
                  <a:cubicBezTo>
                    <a:pt x="845" y="1006"/>
                    <a:pt x="882" y="956"/>
                    <a:pt x="928" y="910"/>
                  </a:cubicBezTo>
                  <a:cubicBezTo>
                    <a:pt x="1062" y="764"/>
                    <a:pt x="1162" y="571"/>
                    <a:pt x="1154" y="375"/>
                  </a:cubicBezTo>
                  <a:cubicBezTo>
                    <a:pt x="1145" y="225"/>
                    <a:pt x="1066" y="87"/>
                    <a:pt x="941" y="8"/>
                  </a:cubicBezTo>
                  <a:lnTo>
                    <a:pt x="924" y="8"/>
                  </a:lnTo>
                  <a:cubicBezTo>
                    <a:pt x="916" y="3"/>
                    <a:pt x="907" y="0"/>
                    <a:pt x="8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64"/>
            <p:cNvSpPr/>
            <p:nvPr/>
          </p:nvSpPr>
          <p:spPr>
            <a:xfrm>
              <a:off x="8381500" y="1754360"/>
              <a:ext cx="733612" cy="1323718"/>
            </a:xfrm>
            <a:custGeom>
              <a:avLst/>
              <a:gdLst/>
              <a:ahLst/>
              <a:cxnLst/>
              <a:rect l="l" t="t" r="r" b="b"/>
              <a:pathLst>
                <a:path w="1600" h="2887" extrusionOk="0">
                  <a:moveTo>
                    <a:pt x="180" y="1"/>
                  </a:moveTo>
                  <a:cubicBezTo>
                    <a:pt x="305" y="80"/>
                    <a:pt x="384" y="218"/>
                    <a:pt x="393" y="368"/>
                  </a:cubicBezTo>
                  <a:cubicBezTo>
                    <a:pt x="401" y="564"/>
                    <a:pt x="301" y="752"/>
                    <a:pt x="167" y="903"/>
                  </a:cubicBezTo>
                  <a:cubicBezTo>
                    <a:pt x="125" y="949"/>
                    <a:pt x="84" y="999"/>
                    <a:pt x="46" y="1053"/>
                  </a:cubicBezTo>
                  <a:cubicBezTo>
                    <a:pt x="13" y="1107"/>
                    <a:pt x="0" y="1174"/>
                    <a:pt x="17" y="1241"/>
                  </a:cubicBezTo>
                  <a:cubicBezTo>
                    <a:pt x="50" y="1333"/>
                    <a:pt x="159" y="1375"/>
                    <a:pt x="251" y="1408"/>
                  </a:cubicBezTo>
                  <a:cubicBezTo>
                    <a:pt x="176" y="1454"/>
                    <a:pt x="125" y="1533"/>
                    <a:pt x="113" y="1621"/>
                  </a:cubicBezTo>
                  <a:cubicBezTo>
                    <a:pt x="105" y="1738"/>
                    <a:pt x="196" y="1838"/>
                    <a:pt x="305" y="1889"/>
                  </a:cubicBezTo>
                  <a:cubicBezTo>
                    <a:pt x="409" y="1939"/>
                    <a:pt x="531" y="1947"/>
                    <a:pt x="643" y="1972"/>
                  </a:cubicBezTo>
                  <a:cubicBezTo>
                    <a:pt x="798" y="1997"/>
                    <a:pt x="944" y="2068"/>
                    <a:pt x="1057" y="2181"/>
                  </a:cubicBezTo>
                  <a:cubicBezTo>
                    <a:pt x="1161" y="2298"/>
                    <a:pt x="1203" y="2477"/>
                    <a:pt x="1124" y="2615"/>
                  </a:cubicBezTo>
                  <a:cubicBezTo>
                    <a:pt x="1099" y="2657"/>
                    <a:pt x="1065" y="2699"/>
                    <a:pt x="1028" y="2732"/>
                  </a:cubicBezTo>
                  <a:cubicBezTo>
                    <a:pt x="969" y="2787"/>
                    <a:pt x="902" y="2837"/>
                    <a:pt x="836" y="2883"/>
                  </a:cubicBezTo>
                  <a:lnTo>
                    <a:pt x="823" y="2887"/>
                  </a:lnTo>
                  <a:cubicBezTo>
                    <a:pt x="927" y="2887"/>
                    <a:pt x="1032" y="2870"/>
                    <a:pt x="1128" y="2841"/>
                  </a:cubicBezTo>
                  <a:cubicBezTo>
                    <a:pt x="1266" y="2778"/>
                    <a:pt x="1383" y="2678"/>
                    <a:pt x="1462" y="2553"/>
                  </a:cubicBezTo>
                  <a:cubicBezTo>
                    <a:pt x="1512" y="2486"/>
                    <a:pt x="1546" y="2411"/>
                    <a:pt x="1562" y="2331"/>
                  </a:cubicBezTo>
                  <a:cubicBezTo>
                    <a:pt x="1600" y="2160"/>
                    <a:pt x="1533" y="1976"/>
                    <a:pt x="1416" y="1843"/>
                  </a:cubicBezTo>
                  <a:cubicBezTo>
                    <a:pt x="1299" y="1713"/>
                    <a:pt x="1153" y="1604"/>
                    <a:pt x="994" y="1529"/>
                  </a:cubicBezTo>
                  <a:cubicBezTo>
                    <a:pt x="973" y="1517"/>
                    <a:pt x="948" y="1504"/>
                    <a:pt x="940" y="1479"/>
                  </a:cubicBezTo>
                  <a:cubicBezTo>
                    <a:pt x="936" y="1450"/>
                    <a:pt x="948" y="1437"/>
                    <a:pt x="973" y="1429"/>
                  </a:cubicBezTo>
                  <a:cubicBezTo>
                    <a:pt x="1149" y="1371"/>
                    <a:pt x="1170" y="1141"/>
                    <a:pt x="1136" y="986"/>
                  </a:cubicBezTo>
                  <a:cubicBezTo>
                    <a:pt x="1090" y="757"/>
                    <a:pt x="890" y="611"/>
                    <a:pt x="677" y="611"/>
                  </a:cubicBezTo>
                  <a:cubicBezTo>
                    <a:pt x="598" y="611"/>
                    <a:pt x="518" y="630"/>
                    <a:pt x="443" y="673"/>
                  </a:cubicBezTo>
                  <a:cubicBezTo>
                    <a:pt x="518" y="552"/>
                    <a:pt x="593" y="406"/>
                    <a:pt x="543" y="272"/>
                  </a:cubicBezTo>
                  <a:cubicBezTo>
                    <a:pt x="522" y="222"/>
                    <a:pt x="489" y="180"/>
                    <a:pt x="451" y="147"/>
                  </a:cubicBezTo>
                  <a:cubicBezTo>
                    <a:pt x="376" y="76"/>
                    <a:pt x="280" y="26"/>
                    <a:pt x="180" y="1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64"/>
            <p:cNvSpPr/>
            <p:nvPr/>
          </p:nvSpPr>
          <p:spPr>
            <a:xfrm>
              <a:off x="8668527" y="3215167"/>
              <a:ext cx="391107" cy="481436"/>
            </a:xfrm>
            <a:custGeom>
              <a:avLst/>
              <a:gdLst/>
              <a:ahLst/>
              <a:cxnLst/>
              <a:rect l="l" t="t" r="r" b="b"/>
              <a:pathLst>
                <a:path w="853" h="1050" extrusionOk="0">
                  <a:moveTo>
                    <a:pt x="75" y="0"/>
                  </a:moveTo>
                  <a:cubicBezTo>
                    <a:pt x="29" y="0"/>
                    <a:pt x="14" y="44"/>
                    <a:pt x="51" y="102"/>
                  </a:cubicBezTo>
                  <a:cubicBezTo>
                    <a:pt x="118" y="206"/>
                    <a:pt x="197" y="352"/>
                    <a:pt x="335" y="361"/>
                  </a:cubicBezTo>
                  <a:cubicBezTo>
                    <a:pt x="318" y="375"/>
                    <a:pt x="293" y="378"/>
                    <a:pt x="265" y="378"/>
                  </a:cubicBezTo>
                  <a:cubicBezTo>
                    <a:pt x="231" y="378"/>
                    <a:pt x="192" y="373"/>
                    <a:pt x="155" y="373"/>
                  </a:cubicBezTo>
                  <a:cubicBezTo>
                    <a:pt x="105" y="373"/>
                    <a:pt x="60" y="384"/>
                    <a:pt x="42" y="436"/>
                  </a:cubicBezTo>
                  <a:cubicBezTo>
                    <a:pt x="1" y="557"/>
                    <a:pt x="97" y="833"/>
                    <a:pt x="189" y="987"/>
                  </a:cubicBezTo>
                  <a:cubicBezTo>
                    <a:pt x="209" y="1025"/>
                    <a:pt x="250" y="1049"/>
                    <a:pt x="292" y="1049"/>
                  </a:cubicBezTo>
                  <a:cubicBezTo>
                    <a:pt x="301" y="1049"/>
                    <a:pt x="309" y="1048"/>
                    <a:pt x="318" y="1046"/>
                  </a:cubicBezTo>
                  <a:cubicBezTo>
                    <a:pt x="489" y="1012"/>
                    <a:pt x="853" y="891"/>
                    <a:pt x="790" y="461"/>
                  </a:cubicBezTo>
                  <a:cubicBezTo>
                    <a:pt x="748" y="184"/>
                    <a:pt x="646" y="136"/>
                    <a:pt x="536" y="136"/>
                  </a:cubicBezTo>
                  <a:cubicBezTo>
                    <a:pt x="477" y="136"/>
                    <a:pt x="416" y="149"/>
                    <a:pt x="361" y="149"/>
                  </a:cubicBezTo>
                  <a:cubicBezTo>
                    <a:pt x="313" y="149"/>
                    <a:pt x="269" y="139"/>
                    <a:pt x="235" y="102"/>
                  </a:cubicBezTo>
                  <a:cubicBezTo>
                    <a:pt x="169" y="29"/>
                    <a:pt x="112" y="0"/>
                    <a:pt x="75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64"/>
            <p:cNvSpPr/>
            <p:nvPr/>
          </p:nvSpPr>
          <p:spPr>
            <a:xfrm rot="388916">
              <a:off x="8633374" y="2979025"/>
              <a:ext cx="241325" cy="922076"/>
            </a:xfrm>
            <a:custGeom>
              <a:avLst/>
              <a:gdLst/>
              <a:ahLst/>
              <a:cxnLst/>
              <a:rect l="l" t="t" r="r" b="b"/>
              <a:pathLst>
                <a:path w="327" h="2011" extrusionOk="0">
                  <a:moveTo>
                    <a:pt x="23" y="0"/>
                  </a:moveTo>
                  <a:cubicBezTo>
                    <a:pt x="12" y="0"/>
                    <a:pt x="0" y="9"/>
                    <a:pt x="3" y="24"/>
                  </a:cubicBezTo>
                  <a:lnTo>
                    <a:pt x="249" y="1749"/>
                  </a:lnTo>
                  <a:lnTo>
                    <a:pt x="287" y="1995"/>
                  </a:lnTo>
                  <a:cubicBezTo>
                    <a:pt x="289" y="2006"/>
                    <a:pt x="296" y="2010"/>
                    <a:pt x="304" y="2010"/>
                  </a:cubicBezTo>
                  <a:cubicBezTo>
                    <a:pt x="315" y="2010"/>
                    <a:pt x="327" y="2001"/>
                    <a:pt x="324" y="1987"/>
                  </a:cubicBezTo>
                  <a:lnTo>
                    <a:pt x="74" y="262"/>
                  </a:lnTo>
                  <a:lnTo>
                    <a:pt x="40" y="15"/>
                  </a:lnTo>
                  <a:cubicBezTo>
                    <a:pt x="39" y="5"/>
                    <a:pt x="31" y="0"/>
                    <a:pt x="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64"/>
            <p:cNvSpPr/>
            <p:nvPr/>
          </p:nvSpPr>
          <p:spPr>
            <a:xfrm>
              <a:off x="8591956" y="3361432"/>
              <a:ext cx="272353" cy="306285"/>
            </a:xfrm>
            <a:custGeom>
              <a:avLst/>
              <a:gdLst/>
              <a:ahLst/>
              <a:cxnLst/>
              <a:rect l="l" t="t" r="r" b="b"/>
              <a:pathLst>
                <a:path w="594" h="668" extrusionOk="0">
                  <a:moveTo>
                    <a:pt x="151" y="0"/>
                  </a:moveTo>
                  <a:cubicBezTo>
                    <a:pt x="151" y="0"/>
                    <a:pt x="21" y="326"/>
                    <a:pt x="218" y="401"/>
                  </a:cubicBezTo>
                  <a:cubicBezTo>
                    <a:pt x="1" y="430"/>
                    <a:pt x="113" y="622"/>
                    <a:pt x="243" y="656"/>
                  </a:cubicBezTo>
                  <a:cubicBezTo>
                    <a:pt x="262" y="664"/>
                    <a:pt x="282" y="667"/>
                    <a:pt x="302" y="667"/>
                  </a:cubicBezTo>
                  <a:cubicBezTo>
                    <a:pt x="366" y="667"/>
                    <a:pt x="426" y="628"/>
                    <a:pt x="452" y="564"/>
                  </a:cubicBezTo>
                  <a:cubicBezTo>
                    <a:pt x="460" y="530"/>
                    <a:pt x="385" y="472"/>
                    <a:pt x="385" y="472"/>
                  </a:cubicBezTo>
                  <a:cubicBezTo>
                    <a:pt x="439" y="472"/>
                    <a:pt x="493" y="455"/>
                    <a:pt x="544" y="430"/>
                  </a:cubicBezTo>
                  <a:cubicBezTo>
                    <a:pt x="594" y="393"/>
                    <a:pt x="289" y="42"/>
                    <a:pt x="151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64"/>
            <p:cNvSpPr/>
            <p:nvPr/>
          </p:nvSpPr>
          <p:spPr>
            <a:xfrm>
              <a:off x="8590122" y="3226172"/>
              <a:ext cx="218708" cy="191199"/>
            </a:xfrm>
            <a:custGeom>
              <a:avLst/>
              <a:gdLst/>
              <a:ahLst/>
              <a:cxnLst/>
              <a:rect l="l" t="t" r="r" b="b"/>
              <a:pathLst>
                <a:path w="477" h="417" extrusionOk="0">
                  <a:moveTo>
                    <a:pt x="103" y="1"/>
                  </a:moveTo>
                  <a:cubicBezTo>
                    <a:pt x="85" y="1"/>
                    <a:pt x="68" y="7"/>
                    <a:pt x="55" y="24"/>
                  </a:cubicBezTo>
                  <a:cubicBezTo>
                    <a:pt x="1" y="98"/>
                    <a:pt x="174" y="416"/>
                    <a:pt x="323" y="416"/>
                  </a:cubicBezTo>
                  <a:cubicBezTo>
                    <a:pt x="324" y="416"/>
                    <a:pt x="325" y="416"/>
                    <a:pt x="326" y="416"/>
                  </a:cubicBezTo>
                  <a:cubicBezTo>
                    <a:pt x="477" y="408"/>
                    <a:pt x="259" y="82"/>
                    <a:pt x="259" y="82"/>
                  </a:cubicBezTo>
                  <a:cubicBezTo>
                    <a:pt x="259" y="82"/>
                    <a:pt x="170" y="1"/>
                    <a:pt x="103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64"/>
            <p:cNvSpPr/>
            <p:nvPr/>
          </p:nvSpPr>
          <p:spPr>
            <a:xfrm>
              <a:off x="8626344" y="3272939"/>
              <a:ext cx="151766" cy="151767"/>
            </a:xfrm>
            <a:custGeom>
              <a:avLst/>
              <a:gdLst/>
              <a:ahLst/>
              <a:cxnLst/>
              <a:rect l="l" t="t" r="r" b="b"/>
              <a:pathLst>
                <a:path w="331" h="331" extrusionOk="0">
                  <a:moveTo>
                    <a:pt x="155" y="1"/>
                  </a:moveTo>
                  <a:cubicBezTo>
                    <a:pt x="189" y="47"/>
                    <a:pt x="222" y="97"/>
                    <a:pt x="251" y="151"/>
                  </a:cubicBezTo>
                  <a:cubicBezTo>
                    <a:pt x="264" y="176"/>
                    <a:pt x="272" y="201"/>
                    <a:pt x="276" y="226"/>
                  </a:cubicBezTo>
                  <a:cubicBezTo>
                    <a:pt x="285" y="247"/>
                    <a:pt x="272" y="268"/>
                    <a:pt x="256" y="277"/>
                  </a:cubicBezTo>
                  <a:cubicBezTo>
                    <a:pt x="248" y="280"/>
                    <a:pt x="240" y="281"/>
                    <a:pt x="232" y="281"/>
                  </a:cubicBezTo>
                  <a:cubicBezTo>
                    <a:pt x="218" y="281"/>
                    <a:pt x="204" y="276"/>
                    <a:pt x="193" y="268"/>
                  </a:cubicBezTo>
                  <a:cubicBezTo>
                    <a:pt x="168" y="251"/>
                    <a:pt x="147" y="235"/>
                    <a:pt x="126" y="214"/>
                  </a:cubicBezTo>
                  <a:cubicBezTo>
                    <a:pt x="84" y="176"/>
                    <a:pt x="43" y="130"/>
                    <a:pt x="1" y="84"/>
                  </a:cubicBezTo>
                  <a:lnTo>
                    <a:pt x="1" y="84"/>
                  </a:lnTo>
                  <a:cubicBezTo>
                    <a:pt x="26" y="143"/>
                    <a:pt x="59" y="197"/>
                    <a:pt x="97" y="243"/>
                  </a:cubicBezTo>
                  <a:cubicBezTo>
                    <a:pt x="118" y="268"/>
                    <a:pt x="143" y="293"/>
                    <a:pt x="168" y="310"/>
                  </a:cubicBezTo>
                  <a:cubicBezTo>
                    <a:pt x="176" y="314"/>
                    <a:pt x="185" y="318"/>
                    <a:pt x="193" y="323"/>
                  </a:cubicBezTo>
                  <a:cubicBezTo>
                    <a:pt x="201" y="327"/>
                    <a:pt x="210" y="327"/>
                    <a:pt x="218" y="327"/>
                  </a:cubicBezTo>
                  <a:lnTo>
                    <a:pt x="235" y="331"/>
                  </a:lnTo>
                  <a:lnTo>
                    <a:pt x="247" y="331"/>
                  </a:lnTo>
                  <a:cubicBezTo>
                    <a:pt x="260" y="331"/>
                    <a:pt x="268" y="327"/>
                    <a:pt x="281" y="323"/>
                  </a:cubicBezTo>
                  <a:cubicBezTo>
                    <a:pt x="289" y="318"/>
                    <a:pt x="297" y="314"/>
                    <a:pt x="302" y="306"/>
                  </a:cubicBezTo>
                  <a:cubicBezTo>
                    <a:pt x="310" y="297"/>
                    <a:pt x="318" y="289"/>
                    <a:pt x="322" y="277"/>
                  </a:cubicBezTo>
                  <a:cubicBezTo>
                    <a:pt x="331" y="260"/>
                    <a:pt x="331" y="239"/>
                    <a:pt x="327" y="218"/>
                  </a:cubicBezTo>
                  <a:cubicBezTo>
                    <a:pt x="318" y="189"/>
                    <a:pt x="306" y="155"/>
                    <a:pt x="285" y="130"/>
                  </a:cubicBezTo>
                  <a:cubicBezTo>
                    <a:pt x="251" y="80"/>
                    <a:pt x="205" y="34"/>
                    <a:pt x="155" y="1"/>
                  </a:cubicBezTo>
                  <a:close/>
                </a:path>
              </a:pathLst>
            </a:custGeom>
            <a:solidFill>
              <a:srgbClr val="E2A6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64"/>
            <p:cNvSpPr/>
            <p:nvPr/>
          </p:nvSpPr>
          <p:spPr>
            <a:xfrm>
              <a:off x="8653771" y="3430208"/>
              <a:ext cx="205411" cy="158186"/>
            </a:xfrm>
            <a:custGeom>
              <a:avLst/>
              <a:gdLst/>
              <a:ahLst/>
              <a:cxnLst/>
              <a:rect l="l" t="t" r="r" b="b"/>
              <a:pathLst>
                <a:path w="448" h="345" extrusionOk="0">
                  <a:moveTo>
                    <a:pt x="217" y="0"/>
                  </a:moveTo>
                  <a:lnTo>
                    <a:pt x="217" y="0"/>
                  </a:lnTo>
                  <a:cubicBezTo>
                    <a:pt x="267" y="46"/>
                    <a:pt x="313" y="96"/>
                    <a:pt x="355" y="147"/>
                  </a:cubicBezTo>
                  <a:cubicBezTo>
                    <a:pt x="376" y="172"/>
                    <a:pt x="389" y="197"/>
                    <a:pt x="393" y="226"/>
                  </a:cubicBezTo>
                  <a:cubicBezTo>
                    <a:pt x="397" y="247"/>
                    <a:pt x="384" y="268"/>
                    <a:pt x="355" y="280"/>
                  </a:cubicBezTo>
                  <a:cubicBezTo>
                    <a:pt x="332" y="289"/>
                    <a:pt x="306" y="294"/>
                    <a:pt x="280" y="294"/>
                  </a:cubicBezTo>
                  <a:cubicBezTo>
                    <a:pt x="245" y="294"/>
                    <a:pt x="211" y="286"/>
                    <a:pt x="180" y="272"/>
                  </a:cubicBezTo>
                  <a:cubicBezTo>
                    <a:pt x="117" y="247"/>
                    <a:pt x="59" y="218"/>
                    <a:pt x="0" y="184"/>
                  </a:cubicBezTo>
                  <a:lnTo>
                    <a:pt x="0" y="184"/>
                  </a:lnTo>
                  <a:cubicBezTo>
                    <a:pt x="46" y="234"/>
                    <a:pt x="100" y="276"/>
                    <a:pt x="159" y="309"/>
                  </a:cubicBezTo>
                  <a:cubicBezTo>
                    <a:pt x="192" y="326"/>
                    <a:pt x="230" y="335"/>
                    <a:pt x="263" y="343"/>
                  </a:cubicBezTo>
                  <a:cubicBezTo>
                    <a:pt x="273" y="344"/>
                    <a:pt x="283" y="344"/>
                    <a:pt x="292" y="344"/>
                  </a:cubicBezTo>
                  <a:cubicBezTo>
                    <a:pt x="323" y="344"/>
                    <a:pt x="351" y="339"/>
                    <a:pt x="380" y="326"/>
                  </a:cubicBezTo>
                  <a:cubicBezTo>
                    <a:pt x="397" y="318"/>
                    <a:pt x="414" y="301"/>
                    <a:pt x="426" y="284"/>
                  </a:cubicBezTo>
                  <a:cubicBezTo>
                    <a:pt x="439" y="268"/>
                    <a:pt x="447" y="243"/>
                    <a:pt x="443" y="222"/>
                  </a:cubicBezTo>
                  <a:cubicBezTo>
                    <a:pt x="434" y="180"/>
                    <a:pt x="414" y="147"/>
                    <a:pt x="384" y="122"/>
                  </a:cubicBezTo>
                  <a:cubicBezTo>
                    <a:pt x="338" y="71"/>
                    <a:pt x="280" y="30"/>
                    <a:pt x="217" y="0"/>
                  </a:cubicBezTo>
                  <a:close/>
                </a:path>
              </a:pathLst>
            </a:custGeom>
            <a:solidFill>
              <a:srgbClr val="E2A6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64"/>
            <p:cNvSpPr/>
            <p:nvPr/>
          </p:nvSpPr>
          <p:spPr>
            <a:xfrm>
              <a:off x="8605252" y="2806636"/>
              <a:ext cx="148098" cy="193033"/>
            </a:xfrm>
            <a:custGeom>
              <a:avLst/>
              <a:gdLst/>
              <a:ahLst/>
              <a:cxnLst/>
              <a:rect l="l" t="t" r="r" b="b"/>
              <a:pathLst>
                <a:path w="323" h="421" extrusionOk="0">
                  <a:moveTo>
                    <a:pt x="287" y="1"/>
                  </a:moveTo>
                  <a:cubicBezTo>
                    <a:pt x="277" y="1"/>
                    <a:pt x="266" y="3"/>
                    <a:pt x="256" y="7"/>
                  </a:cubicBezTo>
                  <a:cubicBezTo>
                    <a:pt x="231" y="15"/>
                    <a:pt x="210" y="32"/>
                    <a:pt x="197" y="53"/>
                  </a:cubicBezTo>
                  <a:cubicBezTo>
                    <a:pt x="185" y="74"/>
                    <a:pt x="176" y="99"/>
                    <a:pt x="176" y="120"/>
                  </a:cubicBezTo>
                  <a:cubicBezTo>
                    <a:pt x="173" y="137"/>
                    <a:pt x="173" y="152"/>
                    <a:pt x="174" y="167"/>
                  </a:cubicBezTo>
                  <a:lnTo>
                    <a:pt x="174" y="167"/>
                  </a:lnTo>
                  <a:cubicBezTo>
                    <a:pt x="152" y="174"/>
                    <a:pt x="133" y="182"/>
                    <a:pt x="114" y="195"/>
                  </a:cubicBezTo>
                  <a:cubicBezTo>
                    <a:pt x="84" y="212"/>
                    <a:pt x="63" y="233"/>
                    <a:pt x="47" y="258"/>
                  </a:cubicBezTo>
                  <a:cubicBezTo>
                    <a:pt x="13" y="304"/>
                    <a:pt x="1" y="366"/>
                    <a:pt x="13" y="421"/>
                  </a:cubicBezTo>
                  <a:cubicBezTo>
                    <a:pt x="22" y="370"/>
                    <a:pt x="47" y="324"/>
                    <a:pt x="80" y="283"/>
                  </a:cubicBezTo>
                  <a:cubicBezTo>
                    <a:pt x="97" y="266"/>
                    <a:pt x="114" y="249"/>
                    <a:pt x="135" y="237"/>
                  </a:cubicBezTo>
                  <a:cubicBezTo>
                    <a:pt x="155" y="228"/>
                    <a:pt x="180" y="216"/>
                    <a:pt x="206" y="212"/>
                  </a:cubicBezTo>
                  <a:lnTo>
                    <a:pt x="226" y="203"/>
                  </a:lnTo>
                  <a:lnTo>
                    <a:pt x="222" y="182"/>
                  </a:lnTo>
                  <a:cubicBezTo>
                    <a:pt x="222" y="166"/>
                    <a:pt x="218" y="145"/>
                    <a:pt x="222" y="124"/>
                  </a:cubicBezTo>
                  <a:cubicBezTo>
                    <a:pt x="222" y="107"/>
                    <a:pt x="226" y="86"/>
                    <a:pt x="231" y="70"/>
                  </a:cubicBezTo>
                  <a:cubicBezTo>
                    <a:pt x="239" y="53"/>
                    <a:pt x="247" y="40"/>
                    <a:pt x="264" y="28"/>
                  </a:cubicBezTo>
                  <a:cubicBezTo>
                    <a:pt x="281" y="15"/>
                    <a:pt x="302" y="11"/>
                    <a:pt x="322" y="7"/>
                  </a:cubicBezTo>
                  <a:cubicBezTo>
                    <a:pt x="310" y="3"/>
                    <a:pt x="298" y="1"/>
                    <a:pt x="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64"/>
            <p:cNvSpPr/>
            <p:nvPr/>
          </p:nvSpPr>
          <p:spPr>
            <a:xfrm>
              <a:off x="8105478" y="2525571"/>
              <a:ext cx="197617" cy="181111"/>
            </a:xfrm>
            <a:custGeom>
              <a:avLst/>
              <a:gdLst/>
              <a:ahLst/>
              <a:cxnLst/>
              <a:rect l="l" t="t" r="r" b="b"/>
              <a:pathLst>
                <a:path w="431" h="395" extrusionOk="0">
                  <a:moveTo>
                    <a:pt x="349" y="0"/>
                  </a:moveTo>
                  <a:cubicBezTo>
                    <a:pt x="340" y="0"/>
                    <a:pt x="331" y="1"/>
                    <a:pt x="322" y="2"/>
                  </a:cubicBezTo>
                  <a:cubicBezTo>
                    <a:pt x="280" y="14"/>
                    <a:pt x="247" y="39"/>
                    <a:pt x="226" y="77"/>
                  </a:cubicBezTo>
                  <a:cubicBezTo>
                    <a:pt x="209" y="110"/>
                    <a:pt x="197" y="148"/>
                    <a:pt x="193" y="186"/>
                  </a:cubicBezTo>
                  <a:cubicBezTo>
                    <a:pt x="186" y="211"/>
                    <a:pt x="183" y="238"/>
                    <a:pt x="181" y="266"/>
                  </a:cubicBezTo>
                  <a:lnTo>
                    <a:pt x="181" y="266"/>
                  </a:lnTo>
                  <a:cubicBezTo>
                    <a:pt x="167" y="265"/>
                    <a:pt x="154" y="265"/>
                    <a:pt x="143" y="265"/>
                  </a:cubicBezTo>
                  <a:cubicBezTo>
                    <a:pt x="118" y="269"/>
                    <a:pt x="97" y="273"/>
                    <a:pt x="76" y="290"/>
                  </a:cubicBezTo>
                  <a:cubicBezTo>
                    <a:pt x="38" y="311"/>
                    <a:pt x="13" y="349"/>
                    <a:pt x="1" y="394"/>
                  </a:cubicBezTo>
                  <a:cubicBezTo>
                    <a:pt x="22" y="361"/>
                    <a:pt x="55" y="336"/>
                    <a:pt x="93" y="319"/>
                  </a:cubicBezTo>
                  <a:cubicBezTo>
                    <a:pt x="109" y="313"/>
                    <a:pt x="127" y="310"/>
                    <a:pt x="145" y="310"/>
                  </a:cubicBezTo>
                  <a:cubicBezTo>
                    <a:pt x="162" y="310"/>
                    <a:pt x="180" y="313"/>
                    <a:pt x="197" y="319"/>
                  </a:cubicBezTo>
                  <a:lnTo>
                    <a:pt x="226" y="328"/>
                  </a:lnTo>
                  <a:lnTo>
                    <a:pt x="230" y="298"/>
                  </a:lnTo>
                  <a:cubicBezTo>
                    <a:pt x="230" y="227"/>
                    <a:pt x="247" y="161"/>
                    <a:pt x="268" y="98"/>
                  </a:cubicBezTo>
                  <a:cubicBezTo>
                    <a:pt x="280" y="69"/>
                    <a:pt x="301" y="44"/>
                    <a:pt x="331" y="31"/>
                  </a:cubicBezTo>
                  <a:cubicBezTo>
                    <a:pt x="356" y="22"/>
                    <a:pt x="381" y="17"/>
                    <a:pt x="406" y="17"/>
                  </a:cubicBezTo>
                  <a:cubicBezTo>
                    <a:pt x="414" y="17"/>
                    <a:pt x="423" y="18"/>
                    <a:pt x="431" y="19"/>
                  </a:cubicBezTo>
                  <a:cubicBezTo>
                    <a:pt x="405" y="6"/>
                    <a:pt x="377" y="0"/>
                    <a:pt x="3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64"/>
            <p:cNvSpPr/>
            <p:nvPr/>
          </p:nvSpPr>
          <p:spPr>
            <a:xfrm>
              <a:off x="8553899" y="2254134"/>
              <a:ext cx="199451" cy="52270"/>
            </a:xfrm>
            <a:custGeom>
              <a:avLst/>
              <a:gdLst/>
              <a:ahLst/>
              <a:cxnLst/>
              <a:rect l="l" t="t" r="r" b="b"/>
              <a:pathLst>
                <a:path w="435" h="114" extrusionOk="0">
                  <a:moveTo>
                    <a:pt x="125" y="1"/>
                  </a:moveTo>
                  <a:cubicBezTo>
                    <a:pt x="79" y="1"/>
                    <a:pt x="38" y="13"/>
                    <a:pt x="0" y="38"/>
                  </a:cubicBezTo>
                  <a:cubicBezTo>
                    <a:pt x="42" y="38"/>
                    <a:pt x="84" y="38"/>
                    <a:pt x="121" y="47"/>
                  </a:cubicBezTo>
                  <a:cubicBezTo>
                    <a:pt x="138" y="47"/>
                    <a:pt x="159" y="51"/>
                    <a:pt x="175" y="59"/>
                  </a:cubicBezTo>
                  <a:cubicBezTo>
                    <a:pt x="188" y="68"/>
                    <a:pt x="201" y="76"/>
                    <a:pt x="213" y="93"/>
                  </a:cubicBezTo>
                  <a:lnTo>
                    <a:pt x="234" y="113"/>
                  </a:lnTo>
                  <a:lnTo>
                    <a:pt x="255" y="93"/>
                  </a:lnTo>
                  <a:cubicBezTo>
                    <a:pt x="276" y="63"/>
                    <a:pt x="305" y="51"/>
                    <a:pt x="338" y="51"/>
                  </a:cubicBezTo>
                  <a:cubicBezTo>
                    <a:pt x="376" y="55"/>
                    <a:pt x="414" y="76"/>
                    <a:pt x="434" y="105"/>
                  </a:cubicBezTo>
                  <a:cubicBezTo>
                    <a:pt x="430" y="84"/>
                    <a:pt x="422" y="63"/>
                    <a:pt x="405" y="47"/>
                  </a:cubicBezTo>
                  <a:cubicBezTo>
                    <a:pt x="389" y="30"/>
                    <a:pt x="368" y="17"/>
                    <a:pt x="347" y="13"/>
                  </a:cubicBezTo>
                  <a:cubicBezTo>
                    <a:pt x="334" y="9"/>
                    <a:pt x="322" y="7"/>
                    <a:pt x="310" y="7"/>
                  </a:cubicBezTo>
                  <a:cubicBezTo>
                    <a:pt x="298" y="7"/>
                    <a:pt x="286" y="9"/>
                    <a:pt x="276" y="13"/>
                  </a:cubicBezTo>
                  <a:cubicBezTo>
                    <a:pt x="260" y="18"/>
                    <a:pt x="246" y="25"/>
                    <a:pt x="234" y="34"/>
                  </a:cubicBezTo>
                  <a:lnTo>
                    <a:pt x="234" y="34"/>
                  </a:lnTo>
                  <a:cubicBezTo>
                    <a:pt x="222" y="25"/>
                    <a:pt x="208" y="17"/>
                    <a:pt x="192" y="9"/>
                  </a:cubicBezTo>
                  <a:cubicBezTo>
                    <a:pt x="171" y="5"/>
                    <a:pt x="146" y="1"/>
                    <a:pt x="1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64"/>
            <p:cNvSpPr/>
            <p:nvPr/>
          </p:nvSpPr>
          <p:spPr>
            <a:xfrm>
              <a:off x="8648300" y="3565475"/>
              <a:ext cx="157224" cy="108775"/>
            </a:xfrm>
            <a:custGeom>
              <a:avLst/>
              <a:gdLst/>
              <a:ahLst/>
              <a:cxnLst/>
              <a:rect l="l" t="t" r="r" b="b"/>
              <a:pathLst>
                <a:path w="448" h="345" extrusionOk="0">
                  <a:moveTo>
                    <a:pt x="217" y="0"/>
                  </a:moveTo>
                  <a:lnTo>
                    <a:pt x="217" y="0"/>
                  </a:lnTo>
                  <a:cubicBezTo>
                    <a:pt x="267" y="46"/>
                    <a:pt x="313" y="96"/>
                    <a:pt x="355" y="147"/>
                  </a:cubicBezTo>
                  <a:cubicBezTo>
                    <a:pt x="376" y="172"/>
                    <a:pt x="389" y="197"/>
                    <a:pt x="393" y="226"/>
                  </a:cubicBezTo>
                  <a:cubicBezTo>
                    <a:pt x="397" y="247"/>
                    <a:pt x="384" y="268"/>
                    <a:pt x="355" y="280"/>
                  </a:cubicBezTo>
                  <a:cubicBezTo>
                    <a:pt x="332" y="289"/>
                    <a:pt x="306" y="294"/>
                    <a:pt x="280" y="294"/>
                  </a:cubicBezTo>
                  <a:cubicBezTo>
                    <a:pt x="245" y="294"/>
                    <a:pt x="211" y="286"/>
                    <a:pt x="180" y="272"/>
                  </a:cubicBezTo>
                  <a:cubicBezTo>
                    <a:pt x="117" y="247"/>
                    <a:pt x="59" y="218"/>
                    <a:pt x="0" y="184"/>
                  </a:cubicBezTo>
                  <a:lnTo>
                    <a:pt x="0" y="184"/>
                  </a:lnTo>
                  <a:cubicBezTo>
                    <a:pt x="46" y="234"/>
                    <a:pt x="100" y="276"/>
                    <a:pt x="159" y="309"/>
                  </a:cubicBezTo>
                  <a:cubicBezTo>
                    <a:pt x="192" y="326"/>
                    <a:pt x="230" y="335"/>
                    <a:pt x="263" y="343"/>
                  </a:cubicBezTo>
                  <a:cubicBezTo>
                    <a:pt x="273" y="344"/>
                    <a:pt x="283" y="344"/>
                    <a:pt x="292" y="344"/>
                  </a:cubicBezTo>
                  <a:cubicBezTo>
                    <a:pt x="323" y="344"/>
                    <a:pt x="351" y="339"/>
                    <a:pt x="380" y="326"/>
                  </a:cubicBezTo>
                  <a:cubicBezTo>
                    <a:pt x="397" y="318"/>
                    <a:pt x="414" y="301"/>
                    <a:pt x="426" y="284"/>
                  </a:cubicBezTo>
                  <a:cubicBezTo>
                    <a:pt x="439" y="268"/>
                    <a:pt x="447" y="243"/>
                    <a:pt x="443" y="222"/>
                  </a:cubicBezTo>
                  <a:cubicBezTo>
                    <a:pt x="434" y="180"/>
                    <a:pt x="414" y="147"/>
                    <a:pt x="384" y="122"/>
                  </a:cubicBezTo>
                  <a:cubicBezTo>
                    <a:pt x="338" y="71"/>
                    <a:pt x="280" y="30"/>
                    <a:pt x="217" y="0"/>
                  </a:cubicBezTo>
                  <a:close/>
                </a:path>
              </a:pathLst>
            </a:custGeom>
            <a:solidFill>
              <a:srgbClr val="E2A6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2" name="Google Shape;1482;p64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3" name="Google Shape;1483;p64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84" name="Google Shape;1484;p64">
            <a:hlinkClick r:id="rId3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p65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0" name="Google Shape;1490;p65"/>
          <p:cNvSpPr txBox="1">
            <a:spLocks noGrp="1"/>
          </p:cNvSpPr>
          <p:nvPr>
            <p:ph type="title"/>
          </p:nvPr>
        </p:nvSpPr>
        <p:spPr>
          <a:xfrm>
            <a:off x="4962600" y="2142000"/>
            <a:ext cx="24603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 the fairground</a:t>
            </a:r>
            <a:endParaRPr/>
          </a:p>
        </p:txBody>
      </p:sp>
      <p:sp>
        <p:nvSpPr>
          <p:cNvPr id="1491" name="Google Shape;1491;p65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2" name="Google Shape;1492;p65"/>
          <p:cNvSpPr/>
          <p:nvPr/>
        </p:nvSpPr>
        <p:spPr>
          <a:xfrm>
            <a:off x="-226074" y="1603524"/>
            <a:ext cx="951175" cy="552509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3" name="Google Shape;1493;p65"/>
          <p:cNvSpPr/>
          <p:nvPr/>
        </p:nvSpPr>
        <p:spPr>
          <a:xfrm>
            <a:off x="7887876" y="3180500"/>
            <a:ext cx="960943" cy="76703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4" name="Google Shape;1494;p65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your answer is correct, you win 20 points!</a:t>
            </a:r>
            <a:endParaRPr/>
          </a:p>
        </p:txBody>
      </p:sp>
      <p:sp>
        <p:nvSpPr>
          <p:cNvPr id="1495" name="Google Shape;1495;p65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96" name="Google Shape;1496;p65"/>
          <p:cNvGrpSpPr/>
          <p:nvPr/>
        </p:nvGrpSpPr>
        <p:grpSpPr>
          <a:xfrm>
            <a:off x="858648" y="1583388"/>
            <a:ext cx="3710047" cy="3888226"/>
            <a:chOff x="858648" y="1583388"/>
            <a:chExt cx="3710047" cy="3888226"/>
          </a:xfrm>
        </p:grpSpPr>
        <p:grpSp>
          <p:nvGrpSpPr>
            <p:cNvPr id="1497" name="Google Shape;1497;p65"/>
            <p:cNvGrpSpPr/>
            <p:nvPr/>
          </p:nvGrpSpPr>
          <p:grpSpPr>
            <a:xfrm>
              <a:off x="858648" y="1583388"/>
              <a:ext cx="3710047" cy="3888226"/>
              <a:chOff x="858648" y="1583388"/>
              <a:chExt cx="3710047" cy="3888226"/>
            </a:xfrm>
          </p:grpSpPr>
          <p:sp>
            <p:nvSpPr>
              <p:cNvPr id="1498" name="Google Shape;1498;p65"/>
              <p:cNvSpPr/>
              <p:nvPr/>
            </p:nvSpPr>
            <p:spPr>
              <a:xfrm>
                <a:off x="3787624" y="2377250"/>
                <a:ext cx="781071" cy="880689"/>
              </a:xfrm>
              <a:custGeom>
                <a:avLst/>
                <a:gdLst/>
                <a:ahLst/>
                <a:cxnLst/>
                <a:rect l="l" t="t" r="r" b="b"/>
                <a:pathLst>
                  <a:path w="17996" h="20371" extrusionOk="0">
                    <a:moveTo>
                      <a:pt x="1145" y="0"/>
                    </a:moveTo>
                    <a:cubicBezTo>
                      <a:pt x="1119" y="0"/>
                      <a:pt x="1092" y="4"/>
                      <a:pt x="1065" y="10"/>
                    </a:cubicBezTo>
                    <a:cubicBezTo>
                      <a:pt x="1" y="314"/>
                      <a:pt x="1430" y="5664"/>
                      <a:pt x="1430" y="5664"/>
                    </a:cubicBezTo>
                    <a:cubicBezTo>
                      <a:pt x="1430" y="5664"/>
                      <a:pt x="3618" y="7549"/>
                      <a:pt x="3983" y="11682"/>
                    </a:cubicBezTo>
                    <a:cubicBezTo>
                      <a:pt x="4253" y="14513"/>
                      <a:pt x="5821" y="14835"/>
                      <a:pt x="7436" y="14835"/>
                    </a:cubicBezTo>
                    <a:cubicBezTo>
                      <a:pt x="7912" y="14835"/>
                      <a:pt x="8393" y="14807"/>
                      <a:pt x="8846" y="14807"/>
                    </a:cubicBezTo>
                    <a:cubicBezTo>
                      <a:pt x="9100" y="14807"/>
                      <a:pt x="9345" y="14816"/>
                      <a:pt x="9576" y="14844"/>
                    </a:cubicBezTo>
                    <a:cubicBezTo>
                      <a:pt x="11582" y="15056"/>
                      <a:pt x="11582" y="17306"/>
                      <a:pt x="11886" y="18673"/>
                    </a:cubicBezTo>
                    <a:cubicBezTo>
                      <a:pt x="12143" y="19805"/>
                      <a:pt x="12835" y="20371"/>
                      <a:pt x="14037" y="20371"/>
                    </a:cubicBezTo>
                    <a:cubicBezTo>
                      <a:pt x="14255" y="20371"/>
                      <a:pt x="14490" y="20352"/>
                      <a:pt x="14743" y="20315"/>
                    </a:cubicBezTo>
                    <a:cubicBezTo>
                      <a:pt x="16415" y="20102"/>
                      <a:pt x="17995" y="16941"/>
                      <a:pt x="17235" y="16333"/>
                    </a:cubicBezTo>
                    <a:cubicBezTo>
                      <a:pt x="17008" y="16151"/>
                      <a:pt x="16843" y="16113"/>
                      <a:pt x="16697" y="16113"/>
                    </a:cubicBezTo>
                    <a:cubicBezTo>
                      <a:pt x="16595" y="16113"/>
                      <a:pt x="16503" y="16132"/>
                      <a:pt x="16405" y="16132"/>
                    </a:cubicBezTo>
                    <a:cubicBezTo>
                      <a:pt x="16177" y="16132"/>
                      <a:pt x="15919" y="16031"/>
                      <a:pt x="15442" y="15360"/>
                    </a:cubicBezTo>
                    <a:cubicBezTo>
                      <a:pt x="8725" y="5451"/>
                      <a:pt x="4682" y="5299"/>
                      <a:pt x="4682" y="5299"/>
                    </a:cubicBezTo>
                    <a:cubicBezTo>
                      <a:pt x="4682" y="5299"/>
                      <a:pt x="6323" y="862"/>
                      <a:pt x="5503" y="618"/>
                    </a:cubicBezTo>
                    <a:cubicBezTo>
                      <a:pt x="5484" y="614"/>
                      <a:pt x="5465" y="611"/>
                      <a:pt x="5445" y="611"/>
                    </a:cubicBezTo>
                    <a:cubicBezTo>
                      <a:pt x="4604" y="611"/>
                      <a:pt x="2949" y="4995"/>
                      <a:pt x="2949" y="4995"/>
                    </a:cubicBezTo>
                    <a:cubicBezTo>
                      <a:pt x="2949" y="4995"/>
                      <a:pt x="2170" y="0"/>
                      <a:pt x="11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65"/>
              <p:cNvSpPr/>
              <p:nvPr/>
            </p:nvSpPr>
            <p:spPr>
              <a:xfrm>
                <a:off x="3132447" y="3283875"/>
                <a:ext cx="91829" cy="214210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4894" extrusionOk="0">
                    <a:moveTo>
                      <a:pt x="2097" y="0"/>
                    </a:moveTo>
                    <a:lnTo>
                      <a:pt x="0" y="2098"/>
                    </a:lnTo>
                    <a:lnTo>
                      <a:pt x="0" y="4894"/>
                    </a:lnTo>
                    <a:lnTo>
                      <a:pt x="2097" y="2766"/>
                    </a:lnTo>
                    <a:lnTo>
                      <a:pt x="2097" y="0"/>
                    </a:lnTo>
                    <a:close/>
                  </a:path>
                </a:pathLst>
              </a:custGeom>
              <a:solidFill>
                <a:srgbClr val="FFD2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65"/>
              <p:cNvSpPr/>
              <p:nvPr/>
            </p:nvSpPr>
            <p:spPr>
              <a:xfrm>
                <a:off x="1392240" y="3120683"/>
                <a:ext cx="308710" cy="364648"/>
              </a:xfrm>
              <a:custGeom>
                <a:avLst/>
                <a:gdLst/>
                <a:ahLst/>
                <a:cxnLst/>
                <a:rect l="l" t="t" r="r" b="b"/>
                <a:pathLst>
                  <a:path w="7053" h="8331" extrusionOk="0">
                    <a:moveTo>
                      <a:pt x="2214" y="0"/>
                    </a:moveTo>
                    <a:cubicBezTo>
                      <a:pt x="1355" y="0"/>
                      <a:pt x="566" y="364"/>
                      <a:pt x="0" y="731"/>
                    </a:cubicBezTo>
                    <a:cubicBezTo>
                      <a:pt x="92" y="1187"/>
                      <a:pt x="183" y="1583"/>
                      <a:pt x="274" y="1917"/>
                    </a:cubicBezTo>
                    <a:cubicBezTo>
                      <a:pt x="411" y="1890"/>
                      <a:pt x="547" y="1877"/>
                      <a:pt x="683" y="1877"/>
                    </a:cubicBezTo>
                    <a:cubicBezTo>
                      <a:pt x="3141" y="1877"/>
                      <a:pt x="5401" y="6141"/>
                      <a:pt x="6323" y="8330"/>
                    </a:cubicBezTo>
                    <a:lnTo>
                      <a:pt x="7052" y="7814"/>
                    </a:lnTo>
                    <a:cubicBezTo>
                      <a:pt x="6049" y="1549"/>
                      <a:pt x="3984" y="0"/>
                      <a:pt x="22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65"/>
              <p:cNvSpPr/>
              <p:nvPr/>
            </p:nvSpPr>
            <p:spPr>
              <a:xfrm>
                <a:off x="1381603" y="3018962"/>
                <a:ext cx="356594" cy="443740"/>
              </a:xfrm>
              <a:custGeom>
                <a:avLst/>
                <a:gdLst/>
                <a:ahLst/>
                <a:cxnLst/>
                <a:rect l="l" t="t" r="r" b="b"/>
                <a:pathLst>
                  <a:path w="8147" h="10138" extrusionOk="0">
                    <a:moveTo>
                      <a:pt x="1078" y="1"/>
                    </a:moveTo>
                    <a:cubicBezTo>
                      <a:pt x="704" y="1"/>
                      <a:pt x="379" y="49"/>
                      <a:pt x="122" y="107"/>
                    </a:cubicBezTo>
                    <a:cubicBezTo>
                      <a:pt x="0" y="1080"/>
                      <a:pt x="91" y="2144"/>
                      <a:pt x="243" y="3055"/>
                    </a:cubicBezTo>
                    <a:cubicBezTo>
                      <a:pt x="809" y="2688"/>
                      <a:pt x="1598" y="2324"/>
                      <a:pt x="2456" y="2324"/>
                    </a:cubicBezTo>
                    <a:cubicBezTo>
                      <a:pt x="4224" y="2324"/>
                      <a:pt x="6282" y="3873"/>
                      <a:pt x="7265" y="10138"/>
                    </a:cubicBezTo>
                    <a:lnTo>
                      <a:pt x="8146" y="9560"/>
                    </a:lnTo>
                    <a:cubicBezTo>
                      <a:pt x="6358" y="1335"/>
                      <a:pt x="3046" y="1"/>
                      <a:pt x="107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65"/>
              <p:cNvSpPr/>
              <p:nvPr/>
            </p:nvSpPr>
            <p:spPr>
              <a:xfrm>
                <a:off x="1386900" y="2935799"/>
                <a:ext cx="367230" cy="501648"/>
              </a:xfrm>
              <a:custGeom>
                <a:avLst/>
                <a:gdLst/>
                <a:ahLst/>
                <a:cxnLst/>
                <a:rect l="l" t="t" r="r" b="b"/>
                <a:pathLst>
                  <a:path w="8390" h="11461" extrusionOk="0">
                    <a:moveTo>
                      <a:pt x="8390" y="11187"/>
                    </a:moveTo>
                    <a:lnTo>
                      <a:pt x="8390" y="11187"/>
                    </a:lnTo>
                    <a:lnTo>
                      <a:pt x="8390" y="11187"/>
                    </a:lnTo>
                    <a:cubicBezTo>
                      <a:pt x="8390" y="11187"/>
                      <a:pt x="8390" y="11187"/>
                      <a:pt x="8390" y="11187"/>
                    </a:cubicBezTo>
                    <a:cubicBezTo>
                      <a:pt x="8390" y="11187"/>
                      <a:pt x="8390" y="11187"/>
                      <a:pt x="8390" y="11187"/>
                    </a:cubicBezTo>
                    <a:close/>
                    <a:moveTo>
                      <a:pt x="791" y="1"/>
                    </a:moveTo>
                    <a:cubicBezTo>
                      <a:pt x="335" y="518"/>
                      <a:pt x="92" y="1247"/>
                      <a:pt x="1" y="2007"/>
                    </a:cubicBezTo>
                    <a:cubicBezTo>
                      <a:pt x="258" y="1949"/>
                      <a:pt x="583" y="1901"/>
                      <a:pt x="957" y="1901"/>
                    </a:cubicBezTo>
                    <a:cubicBezTo>
                      <a:pt x="2925" y="1901"/>
                      <a:pt x="6237" y="3235"/>
                      <a:pt x="8025" y="11460"/>
                    </a:cubicBezTo>
                    <a:lnTo>
                      <a:pt x="8390" y="11187"/>
                    </a:lnTo>
                    <a:lnTo>
                      <a:pt x="8390" y="11187"/>
                    </a:lnTo>
                    <a:cubicBezTo>
                      <a:pt x="8381" y="11164"/>
                      <a:pt x="6492" y="304"/>
                      <a:pt x="8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65"/>
              <p:cNvSpPr/>
              <p:nvPr/>
            </p:nvSpPr>
            <p:spPr>
              <a:xfrm>
                <a:off x="3324312" y="2359131"/>
                <a:ext cx="453720" cy="389816"/>
              </a:xfrm>
              <a:custGeom>
                <a:avLst/>
                <a:gdLst/>
                <a:ahLst/>
                <a:cxnLst/>
                <a:rect l="l" t="t" r="r" b="b"/>
                <a:pathLst>
                  <a:path w="10366" h="8906" extrusionOk="0">
                    <a:moveTo>
                      <a:pt x="3557" y="0"/>
                    </a:moveTo>
                    <a:cubicBezTo>
                      <a:pt x="3040" y="608"/>
                      <a:pt x="2493" y="1155"/>
                      <a:pt x="1885" y="1581"/>
                    </a:cubicBezTo>
                    <a:cubicBezTo>
                      <a:pt x="1429" y="1885"/>
                      <a:pt x="761" y="2310"/>
                      <a:pt x="1" y="2857"/>
                    </a:cubicBezTo>
                    <a:cubicBezTo>
                      <a:pt x="396" y="2827"/>
                      <a:pt x="791" y="2804"/>
                      <a:pt x="1186" y="2804"/>
                    </a:cubicBezTo>
                    <a:cubicBezTo>
                      <a:pt x="1581" y="2804"/>
                      <a:pt x="1977" y="2827"/>
                      <a:pt x="2372" y="2888"/>
                    </a:cubicBezTo>
                    <a:cubicBezTo>
                      <a:pt x="3709" y="3070"/>
                      <a:pt x="5077" y="3678"/>
                      <a:pt x="5867" y="4803"/>
                    </a:cubicBezTo>
                    <a:cubicBezTo>
                      <a:pt x="6414" y="5593"/>
                      <a:pt x="6688" y="6596"/>
                      <a:pt x="7265" y="7356"/>
                    </a:cubicBezTo>
                    <a:cubicBezTo>
                      <a:pt x="7843" y="8146"/>
                      <a:pt x="8724" y="8632"/>
                      <a:pt x="9667" y="8906"/>
                    </a:cubicBezTo>
                    <a:lnTo>
                      <a:pt x="10366" y="8328"/>
                    </a:lnTo>
                    <a:cubicBezTo>
                      <a:pt x="9454" y="8025"/>
                      <a:pt x="8694" y="7295"/>
                      <a:pt x="8329" y="6414"/>
                    </a:cubicBezTo>
                    <a:cubicBezTo>
                      <a:pt x="8056" y="5836"/>
                      <a:pt x="7965" y="5167"/>
                      <a:pt x="7873" y="4499"/>
                    </a:cubicBezTo>
                    <a:cubicBezTo>
                      <a:pt x="7661" y="3131"/>
                      <a:pt x="7326" y="1641"/>
                      <a:pt x="6202" y="760"/>
                    </a:cubicBezTo>
                    <a:cubicBezTo>
                      <a:pt x="5472" y="182"/>
                      <a:pt x="4530" y="0"/>
                      <a:pt x="355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65"/>
              <p:cNvSpPr/>
              <p:nvPr/>
            </p:nvSpPr>
            <p:spPr>
              <a:xfrm>
                <a:off x="3480002" y="2165799"/>
                <a:ext cx="411132" cy="557892"/>
              </a:xfrm>
              <a:custGeom>
                <a:avLst/>
                <a:gdLst/>
                <a:ahLst/>
                <a:cxnLst/>
                <a:rect l="l" t="t" r="r" b="b"/>
                <a:pathLst>
                  <a:path w="9393" h="12746" extrusionOk="0">
                    <a:moveTo>
                      <a:pt x="2304" y="1"/>
                    </a:moveTo>
                    <a:cubicBezTo>
                      <a:pt x="2207" y="1"/>
                      <a:pt x="2108" y="4"/>
                      <a:pt x="2006" y="10"/>
                    </a:cubicBezTo>
                    <a:cubicBezTo>
                      <a:pt x="1824" y="1438"/>
                      <a:pt x="1064" y="3080"/>
                      <a:pt x="0" y="4417"/>
                    </a:cubicBezTo>
                    <a:cubicBezTo>
                      <a:pt x="973" y="4417"/>
                      <a:pt x="1915" y="4599"/>
                      <a:pt x="2645" y="5177"/>
                    </a:cubicBezTo>
                    <a:cubicBezTo>
                      <a:pt x="3769" y="6058"/>
                      <a:pt x="4104" y="7548"/>
                      <a:pt x="4316" y="8916"/>
                    </a:cubicBezTo>
                    <a:cubicBezTo>
                      <a:pt x="4408" y="9584"/>
                      <a:pt x="4499" y="10253"/>
                      <a:pt x="4772" y="10831"/>
                    </a:cubicBezTo>
                    <a:cubicBezTo>
                      <a:pt x="5137" y="11712"/>
                      <a:pt x="5897" y="12442"/>
                      <a:pt x="6809" y="12745"/>
                    </a:cubicBezTo>
                    <a:lnTo>
                      <a:pt x="9392" y="10587"/>
                    </a:lnTo>
                    <a:cubicBezTo>
                      <a:pt x="9392" y="10587"/>
                      <a:pt x="6018" y="9280"/>
                      <a:pt x="6079" y="5846"/>
                    </a:cubicBezTo>
                    <a:cubicBezTo>
                      <a:pt x="6138" y="2554"/>
                      <a:pt x="5145" y="1"/>
                      <a:pt x="230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65"/>
              <p:cNvSpPr/>
              <p:nvPr/>
            </p:nvSpPr>
            <p:spPr>
              <a:xfrm>
                <a:off x="3126078" y="2573035"/>
                <a:ext cx="586781" cy="274394"/>
              </a:xfrm>
              <a:custGeom>
                <a:avLst/>
                <a:gdLst/>
                <a:ahLst/>
                <a:cxnLst/>
                <a:rect l="l" t="t" r="r" b="b"/>
                <a:pathLst>
                  <a:path w="13406" h="6269" extrusionOk="0">
                    <a:moveTo>
                      <a:pt x="4109" y="1"/>
                    </a:moveTo>
                    <a:cubicBezTo>
                      <a:pt x="3449" y="1"/>
                      <a:pt x="2793" y="84"/>
                      <a:pt x="2159" y="189"/>
                    </a:cubicBezTo>
                    <a:cubicBezTo>
                      <a:pt x="1490" y="949"/>
                      <a:pt x="852" y="1861"/>
                      <a:pt x="335" y="2925"/>
                    </a:cubicBezTo>
                    <a:cubicBezTo>
                      <a:pt x="944" y="2833"/>
                      <a:pt x="1652" y="2763"/>
                      <a:pt x="2387" y="2763"/>
                    </a:cubicBezTo>
                    <a:cubicBezTo>
                      <a:pt x="2864" y="2763"/>
                      <a:pt x="3352" y="2792"/>
                      <a:pt x="3831" y="2864"/>
                    </a:cubicBezTo>
                    <a:cubicBezTo>
                      <a:pt x="2493" y="3472"/>
                      <a:pt x="1034" y="4171"/>
                      <a:pt x="1" y="4688"/>
                    </a:cubicBezTo>
                    <a:cubicBezTo>
                      <a:pt x="1095" y="4414"/>
                      <a:pt x="2250" y="4262"/>
                      <a:pt x="3405" y="4201"/>
                    </a:cubicBezTo>
                    <a:cubicBezTo>
                      <a:pt x="3623" y="4195"/>
                      <a:pt x="3841" y="4192"/>
                      <a:pt x="4059" y="4192"/>
                    </a:cubicBezTo>
                    <a:cubicBezTo>
                      <a:pt x="4964" y="4192"/>
                      <a:pt x="5866" y="4254"/>
                      <a:pt x="6749" y="4475"/>
                    </a:cubicBezTo>
                    <a:cubicBezTo>
                      <a:pt x="7904" y="4779"/>
                      <a:pt x="8937" y="5356"/>
                      <a:pt x="10062" y="5782"/>
                    </a:cubicBezTo>
                    <a:cubicBezTo>
                      <a:pt x="10548" y="5995"/>
                      <a:pt x="11035" y="6147"/>
                      <a:pt x="11551" y="6268"/>
                    </a:cubicBezTo>
                    <a:lnTo>
                      <a:pt x="11551" y="6238"/>
                    </a:lnTo>
                    <a:lnTo>
                      <a:pt x="13405" y="4688"/>
                    </a:lnTo>
                    <a:cubicBezTo>
                      <a:pt x="13132" y="4627"/>
                      <a:pt x="12889" y="4536"/>
                      <a:pt x="12615" y="4445"/>
                    </a:cubicBezTo>
                    <a:cubicBezTo>
                      <a:pt x="11035" y="3745"/>
                      <a:pt x="10031" y="2195"/>
                      <a:pt x="8633" y="1223"/>
                    </a:cubicBezTo>
                    <a:cubicBezTo>
                      <a:pt x="7417" y="402"/>
                      <a:pt x="5898" y="37"/>
                      <a:pt x="4408" y="7"/>
                    </a:cubicBezTo>
                    <a:cubicBezTo>
                      <a:pt x="4308" y="3"/>
                      <a:pt x="4208" y="1"/>
                      <a:pt x="41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65"/>
              <p:cNvSpPr/>
              <p:nvPr/>
            </p:nvSpPr>
            <p:spPr>
              <a:xfrm>
                <a:off x="3074210" y="2755880"/>
                <a:ext cx="557498" cy="291815"/>
              </a:xfrm>
              <a:custGeom>
                <a:avLst/>
                <a:gdLst/>
                <a:ahLst/>
                <a:cxnLst/>
                <a:rect l="l" t="t" r="r" b="b"/>
                <a:pathLst>
                  <a:path w="12737" h="6667" extrusionOk="0">
                    <a:moveTo>
                      <a:pt x="9929" y="3918"/>
                    </a:moveTo>
                    <a:cubicBezTo>
                      <a:pt x="9784" y="4037"/>
                      <a:pt x="9632" y="4147"/>
                      <a:pt x="9473" y="4247"/>
                    </a:cubicBezTo>
                    <a:lnTo>
                      <a:pt x="9473" y="4247"/>
                    </a:lnTo>
                    <a:cubicBezTo>
                      <a:pt x="9549" y="4195"/>
                      <a:pt x="9624" y="4141"/>
                      <a:pt x="9697" y="4083"/>
                    </a:cubicBezTo>
                    <a:cubicBezTo>
                      <a:pt x="9774" y="4026"/>
                      <a:pt x="9851" y="3971"/>
                      <a:pt x="9929" y="3918"/>
                    </a:cubicBezTo>
                    <a:close/>
                    <a:moveTo>
                      <a:pt x="5232" y="1"/>
                    </a:moveTo>
                    <a:cubicBezTo>
                      <a:pt x="5016" y="1"/>
                      <a:pt x="4802" y="4"/>
                      <a:pt x="4590" y="10"/>
                    </a:cubicBezTo>
                    <a:cubicBezTo>
                      <a:pt x="3435" y="71"/>
                      <a:pt x="2280" y="193"/>
                      <a:pt x="1155" y="497"/>
                    </a:cubicBezTo>
                    <a:cubicBezTo>
                      <a:pt x="1004" y="557"/>
                      <a:pt x="852" y="618"/>
                      <a:pt x="730" y="709"/>
                    </a:cubicBezTo>
                    <a:cubicBezTo>
                      <a:pt x="396" y="1773"/>
                      <a:pt x="183" y="2959"/>
                      <a:pt x="92" y="4296"/>
                    </a:cubicBezTo>
                    <a:cubicBezTo>
                      <a:pt x="92" y="4570"/>
                      <a:pt x="92" y="4843"/>
                      <a:pt x="61" y="5086"/>
                    </a:cubicBezTo>
                    <a:lnTo>
                      <a:pt x="3222" y="4083"/>
                    </a:lnTo>
                    <a:lnTo>
                      <a:pt x="31" y="6059"/>
                    </a:lnTo>
                    <a:cubicBezTo>
                      <a:pt x="31" y="6272"/>
                      <a:pt x="0" y="6485"/>
                      <a:pt x="0" y="6667"/>
                    </a:cubicBezTo>
                    <a:cubicBezTo>
                      <a:pt x="578" y="6333"/>
                      <a:pt x="1216" y="6029"/>
                      <a:pt x="1855" y="5846"/>
                    </a:cubicBezTo>
                    <a:cubicBezTo>
                      <a:pt x="2037" y="5816"/>
                      <a:pt x="2219" y="5755"/>
                      <a:pt x="2371" y="5725"/>
                    </a:cubicBezTo>
                    <a:cubicBezTo>
                      <a:pt x="2736" y="5634"/>
                      <a:pt x="3101" y="5573"/>
                      <a:pt x="3435" y="5542"/>
                    </a:cubicBezTo>
                    <a:cubicBezTo>
                      <a:pt x="4347" y="5421"/>
                      <a:pt x="5259" y="5390"/>
                      <a:pt x="6140" y="5269"/>
                    </a:cubicBezTo>
                    <a:cubicBezTo>
                      <a:pt x="6323" y="5238"/>
                      <a:pt x="6505" y="5238"/>
                      <a:pt x="6688" y="5208"/>
                    </a:cubicBezTo>
                    <a:cubicBezTo>
                      <a:pt x="6706" y="5205"/>
                      <a:pt x="6725" y="5202"/>
                      <a:pt x="6743" y="5198"/>
                    </a:cubicBezTo>
                    <a:lnTo>
                      <a:pt x="6743" y="5198"/>
                    </a:lnTo>
                    <a:cubicBezTo>
                      <a:pt x="6725" y="5202"/>
                      <a:pt x="6706" y="5205"/>
                      <a:pt x="6688" y="5208"/>
                    </a:cubicBezTo>
                    <a:cubicBezTo>
                      <a:pt x="6828" y="5185"/>
                      <a:pt x="6968" y="5159"/>
                      <a:pt x="7107" y="5131"/>
                    </a:cubicBezTo>
                    <a:lnTo>
                      <a:pt x="7107" y="5131"/>
                    </a:lnTo>
                    <a:cubicBezTo>
                      <a:pt x="7921" y="4970"/>
                      <a:pt x="8732" y="4732"/>
                      <a:pt x="9418" y="4283"/>
                    </a:cubicBezTo>
                    <a:lnTo>
                      <a:pt x="9418" y="4283"/>
                    </a:lnTo>
                    <a:cubicBezTo>
                      <a:pt x="9597" y="4173"/>
                      <a:pt x="9769" y="4051"/>
                      <a:pt x="9931" y="3917"/>
                    </a:cubicBezTo>
                    <a:lnTo>
                      <a:pt x="9931" y="3917"/>
                    </a:lnTo>
                    <a:cubicBezTo>
                      <a:pt x="10680" y="3407"/>
                      <a:pt x="11461" y="3088"/>
                      <a:pt x="12341" y="2868"/>
                    </a:cubicBezTo>
                    <a:lnTo>
                      <a:pt x="12736" y="2077"/>
                    </a:lnTo>
                    <a:cubicBezTo>
                      <a:pt x="12220" y="1956"/>
                      <a:pt x="11733" y="1804"/>
                      <a:pt x="11247" y="1591"/>
                    </a:cubicBezTo>
                    <a:cubicBezTo>
                      <a:pt x="10122" y="1165"/>
                      <a:pt x="9058" y="588"/>
                      <a:pt x="7903" y="284"/>
                    </a:cubicBezTo>
                    <a:cubicBezTo>
                      <a:pt x="7046" y="63"/>
                      <a:pt x="6129" y="1"/>
                      <a:pt x="52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65"/>
              <p:cNvSpPr/>
              <p:nvPr/>
            </p:nvSpPr>
            <p:spPr>
              <a:xfrm>
                <a:off x="3075523" y="3084348"/>
                <a:ext cx="436431" cy="299387"/>
              </a:xfrm>
              <a:custGeom>
                <a:avLst/>
                <a:gdLst/>
                <a:ahLst/>
                <a:cxnLst/>
                <a:rect l="l" t="t" r="r" b="b"/>
                <a:pathLst>
                  <a:path w="9971" h="6840" extrusionOk="0">
                    <a:moveTo>
                      <a:pt x="9971" y="0"/>
                    </a:moveTo>
                    <a:lnTo>
                      <a:pt x="9971" y="0"/>
                    </a:lnTo>
                    <a:cubicBezTo>
                      <a:pt x="8572" y="851"/>
                      <a:pt x="7083" y="1581"/>
                      <a:pt x="5502" y="2037"/>
                    </a:cubicBezTo>
                    <a:cubicBezTo>
                      <a:pt x="3679" y="2523"/>
                      <a:pt x="1733" y="2644"/>
                      <a:pt x="1" y="3252"/>
                    </a:cubicBezTo>
                    <a:cubicBezTo>
                      <a:pt x="1" y="3404"/>
                      <a:pt x="1" y="3526"/>
                      <a:pt x="1" y="3648"/>
                    </a:cubicBezTo>
                    <a:cubicBezTo>
                      <a:pt x="122" y="5958"/>
                      <a:pt x="366" y="6839"/>
                      <a:pt x="366" y="6839"/>
                    </a:cubicBezTo>
                    <a:lnTo>
                      <a:pt x="7357" y="5289"/>
                    </a:lnTo>
                    <a:lnTo>
                      <a:pt x="9332" y="1307"/>
                    </a:lnTo>
                    <a:lnTo>
                      <a:pt x="99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65"/>
              <p:cNvSpPr/>
              <p:nvPr/>
            </p:nvSpPr>
            <p:spPr>
              <a:xfrm>
                <a:off x="3072897" y="2881369"/>
                <a:ext cx="541479" cy="345958"/>
              </a:xfrm>
              <a:custGeom>
                <a:avLst/>
                <a:gdLst/>
                <a:ahLst/>
                <a:cxnLst/>
                <a:rect l="l" t="t" r="r" b="b"/>
                <a:pathLst>
                  <a:path w="12371" h="7904" extrusionOk="0">
                    <a:moveTo>
                      <a:pt x="12371" y="1"/>
                    </a:moveTo>
                    <a:cubicBezTo>
                      <a:pt x="11429" y="244"/>
                      <a:pt x="10547" y="608"/>
                      <a:pt x="9757" y="1216"/>
                    </a:cubicBezTo>
                    <a:cubicBezTo>
                      <a:pt x="8876" y="1885"/>
                      <a:pt x="7781" y="2159"/>
                      <a:pt x="6718" y="2341"/>
                    </a:cubicBezTo>
                    <a:cubicBezTo>
                      <a:pt x="6535" y="2371"/>
                      <a:pt x="6353" y="2371"/>
                      <a:pt x="6201" y="2402"/>
                    </a:cubicBezTo>
                    <a:cubicBezTo>
                      <a:pt x="5289" y="2523"/>
                      <a:pt x="4377" y="2554"/>
                      <a:pt x="3496" y="2675"/>
                    </a:cubicBezTo>
                    <a:cubicBezTo>
                      <a:pt x="3131" y="2706"/>
                      <a:pt x="2766" y="2767"/>
                      <a:pt x="2432" y="2858"/>
                    </a:cubicBezTo>
                    <a:cubicBezTo>
                      <a:pt x="2249" y="2888"/>
                      <a:pt x="2067" y="2919"/>
                      <a:pt x="1885" y="2979"/>
                    </a:cubicBezTo>
                    <a:cubicBezTo>
                      <a:pt x="1246" y="3162"/>
                      <a:pt x="638" y="3466"/>
                      <a:pt x="61" y="3800"/>
                    </a:cubicBezTo>
                    <a:cubicBezTo>
                      <a:pt x="0" y="5472"/>
                      <a:pt x="0" y="6840"/>
                      <a:pt x="61" y="7903"/>
                    </a:cubicBezTo>
                    <a:cubicBezTo>
                      <a:pt x="1793" y="7265"/>
                      <a:pt x="3769" y="7174"/>
                      <a:pt x="5562" y="6657"/>
                    </a:cubicBezTo>
                    <a:cubicBezTo>
                      <a:pt x="7173" y="6232"/>
                      <a:pt x="8632" y="5502"/>
                      <a:pt x="10061" y="4651"/>
                    </a:cubicBezTo>
                    <a:lnTo>
                      <a:pt x="1237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65"/>
              <p:cNvSpPr/>
              <p:nvPr/>
            </p:nvSpPr>
            <p:spPr>
              <a:xfrm>
                <a:off x="3213924" y="2479849"/>
                <a:ext cx="533513" cy="297286"/>
              </a:xfrm>
              <a:custGeom>
                <a:avLst/>
                <a:gdLst/>
                <a:ahLst/>
                <a:cxnLst/>
                <a:rect l="l" t="t" r="r" b="b"/>
                <a:pathLst>
                  <a:path w="12189" h="6792" extrusionOk="0">
                    <a:moveTo>
                      <a:pt x="3708" y="0"/>
                    </a:moveTo>
                    <a:cubicBezTo>
                      <a:pt x="3313" y="0"/>
                      <a:pt x="2918" y="23"/>
                      <a:pt x="2523" y="69"/>
                    </a:cubicBezTo>
                    <a:cubicBezTo>
                      <a:pt x="1763" y="646"/>
                      <a:pt x="790" y="1558"/>
                      <a:pt x="0" y="2470"/>
                    </a:cubicBezTo>
                    <a:cubicBezTo>
                      <a:pt x="760" y="2349"/>
                      <a:pt x="1489" y="2197"/>
                      <a:pt x="2249" y="2197"/>
                    </a:cubicBezTo>
                    <a:cubicBezTo>
                      <a:pt x="3739" y="2227"/>
                      <a:pt x="5258" y="2561"/>
                      <a:pt x="6505" y="3412"/>
                    </a:cubicBezTo>
                    <a:cubicBezTo>
                      <a:pt x="7903" y="4355"/>
                      <a:pt x="8845" y="6057"/>
                      <a:pt x="10426" y="6756"/>
                    </a:cubicBezTo>
                    <a:cubicBezTo>
                      <a:pt x="10506" y="6783"/>
                      <a:pt x="10603" y="6791"/>
                      <a:pt x="10706" y="6791"/>
                    </a:cubicBezTo>
                    <a:cubicBezTo>
                      <a:pt x="10876" y="6791"/>
                      <a:pt x="11064" y="6768"/>
                      <a:pt x="11227" y="6768"/>
                    </a:cubicBezTo>
                    <a:cubicBezTo>
                      <a:pt x="11301" y="6768"/>
                      <a:pt x="11369" y="6773"/>
                      <a:pt x="11429" y="6786"/>
                    </a:cubicBezTo>
                    <a:lnTo>
                      <a:pt x="12189" y="6118"/>
                    </a:lnTo>
                    <a:cubicBezTo>
                      <a:pt x="11277" y="5844"/>
                      <a:pt x="10395" y="5327"/>
                      <a:pt x="9787" y="4567"/>
                    </a:cubicBezTo>
                    <a:cubicBezTo>
                      <a:pt x="9210" y="3777"/>
                      <a:pt x="8967" y="2804"/>
                      <a:pt x="8389" y="2014"/>
                    </a:cubicBezTo>
                    <a:cubicBezTo>
                      <a:pt x="7599" y="890"/>
                      <a:pt x="6262" y="282"/>
                      <a:pt x="4894" y="69"/>
                    </a:cubicBezTo>
                    <a:cubicBezTo>
                      <a:pt x="4499" y="23"/>
                      <a:pt x="4103" y="0"/>
                      <a:pt x="370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65"/>
              <p:cNvSpPr/>
              <p:nvPr/>
            </p:nvSpPr>
            <p:spPr>
              <a:xfrm>
                <a:off x="1273842" y="2597107"/>
                <a:ext cx="2847107" cy="2746830"/>
              </a:xfrm>
              <a:custGeom>
                <a:avLst/>
                <a:gdLst/>
                <a:ahLst/>
                <a:cxnLst/>
                <a:rect l="l" t="t" r="r" b="b"/>
                <a:pathLst>
                  <a:path w="65047" h="62756" extrusionOk="0">
                    <a:moveTo>
                      <a:pt x="58686" y="0"/>
                    </a:moveTo>
                    <a:cubicBezTo>
                      <a:pt x="58605" y="0"/>
                      <a:pt x="58627" y="135"/>
                      <a:pt x="58786" y="444"/>
                    </a:cubicBezTo>
                    <a:cubicBezTo>
                      <a:pt x="46323" y="2633"/>
                      <a:pt x="43618" y="18712"/>
                      <a:pt x="43618" y="18712"/>
                    </a:cubicBezTo>
                    <a:lnTo>
                      <a:pt x="43618" y="18773"/>
                    </a:lnTo>
                    <a:cubicBezTo>
                      <a:pt x="42776" y="19362"/>
                      <a:pt x="41061" y="20271"/>
                      <a:pt x="38320" y="20271"/>
                    </a:cubicBezTo>
                    <a:cubicBezTo>
                      <a:pt x="37102" y="20271"/>
                      <a:pt x="35681" y="20091"/>
                      <a:pt x="34043" y="19624"/>
                    </a:cubicBezTo>
                    <a:cubicBezTo>
                      <a:pt x="29519" y="18317"/>
                      <a:pt x="24957" y="15596"/>
                      <a:pt x="19643" y="15596"/>
                    </a:cubicBezTo>
                    <a:cubicBezTo>
                      <a:pt x="16675" y="15596"/>
                      <a:pt x="13471" y="16445"/>
                      <a:pt x="9909" y="18864"/>
                    </a:cubicBezTo>
                    <a:cubicBezTo>
                      <a:pt x="0" y="25642"/>
                      <a:pt x="11733" y="37132"/>
                      <a:pt x="4347" y="43454"/>
                    </a:cubicBezTo>
                    <a:cubicBezTo>
                      <a:pt x="5259" y="44578"/>
                      <a:pt x="16171" y="51813"/>
                      <a:pt x="15867" y="61296"/>
                    </a:cubicBezTo>
                    <a:cubicBezTo>
                      <a:pt x="16385" y="62571"/>
                      <a:pt x="16535" y="62755"/>
                      <a:pt x="16579" y="62755"/>
                    </a:cubicBezTo>
                    <a:cubicBezTo>
                      <a:pt x="16596" y="62755"/>
                      <a:pt x="16596" y="62725"/>
                      <a:pt x="16596" y="62725"/>
                    </a:cubicBezTo>
                    <a:cubicBezTo>
                      <a:pt x="16596" y="62725"/>
                      <a:pt x="17356" y="49168"/>
                      <a:pt x="10882" y="44578"/>
                    </a:cubicBezTo>
                    <a:cubicBezTo>
                      <a:pt x="11356" y="43515"/>
                      <a:pt x="12978" y="43369"/>
                      <a:pt x="14868" y="43369"/>
                    </a:cubicBezTo>
                    <a:cubicBezTo>
                      <a:pt x="15586" y="43369"/>
                      <a:pt x="16343" y="43390"/>
                      <a:pt x="17091" y="43390"/>
                    </a:cubicBezTo>
                    <a:cubicBezTo>
                      <a:pt x="18538" y="43390"/>
                      <a:pt x="19948" y="43311"/>
                      <a:pt x="20973" y="42846"/>
                    </a:cubicBezTo>
                    <a:cubicBezTo>
                      <a:pt x="22280" y="42268"/>
                      <a:pt x="23375" y="41235"/>
                      <a:pt x="24195" y="40080"/>
                    </a:cubicBezTo>
                    <a:cubicBezTo>
                      <a:pt x="28655" y="42761"/>
                      <a:pt x="32620" y="43853"/>
                      <a:pt x="36491" y="43853"/>
                    </a:cubicBezTo>
                    <a:cubicBezTo>
                      <a:pt x="40825" y="43853"/>
                      <a:pt x="45041" y="42484"/>
                      <a:pt x="49697" y="40445"/>
                    </a:cubicBezTo>
                    <a:cubicBezTo>
                      <a:pt x="58786" y="36463"/>
                      <a:pt x="58938" y="22238"/>
                      <a:pt x="60305" y="15399"/>
                    </a:cubicBezTo>
                    <a:cubicBezTo>
                      <a:pt x="61643" y="8560"/>
                      <a:pt x="65047" y="6766"/>
                      <a:pt x="65047" y="6766"/>
                    </a:cubicBezTo>
                    <a:cubicBezTo>
                      <a:pt x="65047" y="6766"/>
                      <a:pt x="59261" y="0"/>
                      <a:pt x="586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65"/>
              <p:cNvSpPr/>
              <p:nvPr/>
            </p:nvSpPr>
            <p:spPr>
              <a:xfrm>
                <a:off x="2163905" y="3291036"/>
                <a:ext cx="947270" cy="546862"/>
              </a:xfrm>
              <a:custGeom>
                <a:avLst/>
                <a:gdLst/>
                <a:ahLst/>
                <a:cxnLst/>
                <a:rect l="l" t="t" r="r" b="b"/>
                <a:pathLst>
                  <a:path w="21642" h="12494" extrusionOk="0">
                    <a:moveTo>
                      <a:pt x="2280" y="1"/>
                    </a:moveTo>
                    <a:cubicBezTo>
                      <a:pt x="2280" y="1"/>
                      <a:pt x="0" y="12372"/>
                      <a:pt x="10882" y="12493"/>
                    </a:cubicBezTo>
                    <a:cubicBezTo>
                      <a:pt x="10933" y="12494"/>
                      <a:pt x="10985" y="12494"/>
                      <a:pt x="11036" y="12494"/>
                    </a:cubicBezTo>
                    <a:cubicBezTo>
                      <a:pt x="20919" y="12494"/>
                      <a:pt x="21642" y="3770"/>
                      <a:pt x="21642" y="3770"/>
                    </a:cubicBezTo>
                    <a:lnTo>
                      <a:pt x="21642" y="3770"/>
                    </a:lnTo>
                    <a:cubicBezTo>
                      <a:pt x="21641" y="3770"/>
                      <a:pt x="20031" y="4321"/>
                      <a:pt x="17571" y="4321"/>
                    </a:cubicBezTo>
                    <a:cubicBezTo>
                      <a:pt x="15990" y="4321"/>
                      <a:pt x="14057" y="4093"/>
                      <a:pt x="11976" y="3344"/>
                    </a:cubicBezTo>
                    <a:cubicBezTo>
                      <a:pt x="6657" y="1429"/>
                      <a:pt x="3556" y="183"/>
                      <a:pt x="228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65"/>
              <p:cNvSpPr/>
              <p:nvPr/>
            </p:nvSpPr>
            <p:spPr>
              <a:xfrm>
                <a:off x="2227721" y="3187258"/>
                <a:ext cx="818280" cy="617376"/>
              </a:xfrm>
              <a:custGeom>
                <a:avLst/>
                <a:gdLst/>
                <a:ahLst/>
                <a:cxnLst/>
                <a:rect l="l" t="t" r="r" b="b"/>
                <a:pathLst>
                  <a:path w="18695" h="14105" extrusionOk="0">
                    <a:moveTo>
                      <a:pt x="4682" y="1"/>
                    </a:moveTo>
                    <a:cubicBezTo>
                      <a:pt x="4591" y="1"/>
                      <a:pt x="1" y="3162"/>
                      <a:pt x="123" y="6749"/>
                    </a:cubicBezTo>
                    <a:cubicBezTo>
                      <a:pt x="244" y="10335"/>
                      <a:pt x="1977" y="13436"/>
                      <a:pt x="7174" y="13679"/>
                    </a:cubicBezTo>
                    <a:cubicBezTo>
                      <a:pt x="8694" y="13740"/>
                      <a:pt x="9758" y="13922"/>
                      <a:pt x="10548" y="14104"/>
                    </a:cubicBezTo>
                    <a:cubicBezTo>
                      <a:pt x="11004" y="13071"/>
                      <a:pt x="12676" y="10396"/>
                      <a:pt x="15807" y="9302"/>
                    </a:cubicBezTo>
                    <a:cubicBezTo>
                      <a:pt x="14287" y="8360"/>
                      <a:pt x="12737" y="7478"/>
                      <a:pt x="12737" y="7478"/>
                    </a:cubicBezTo>
                    <a:lnTo>
                      <a:pt x="13436" y="6505"/>
                    </a:lnTo>
                    <a:lnTo>
                      <a:pt x="16323" y="6779"/>
                    </a:lnTo>
                    <a:cubicBezTo>
                      <a:pt x="16475" y="6779"/>
                      <a:pt x="16597" y="6779"/>
                      <a:pt x="16719" y="6749"/>
                    </a:cubicBezTo>
                    <a:lnTo>
                      <a:pt x="18694" y="6475"/>
                    </a:lnTo>
                    <a:cubicBezTo>
                      <a:pt x="18694" y="6475"/>
                      <a:pt x="16779" y="3496"/>
                      <a:pt x="13254" y="2159"/>
                    </a:cubicBezTo>
                    <a:cubicBezTo>
                      <a:pt x="9728" y="821"/>
                      <a:pt x="4682" y="1"/>
                      <a:pt x="4682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65"/>
              <p:cNvSpPr/>
              <p:nvPr/>
            </p:nvSpPr>
            <p:spPr>
              <a:xfrm>
                <a:off x="2290269" y="2682327"/>
                <a:ext cx="666792" cy="711481"/>
              </a:xfrm>
              <a:custGeom>
                <a:avLst/>
                <a:gdLst/>
                <a:ahLst/>
                <a:cxnLst/>
                <a:rect l="l" t="t" r="r" b="b"/>
                <a:pathLst>
                  <a:path w="15234" h="16255" extrusionOk="0">
                    <a:moveTo>
                      <a:pt x="8423" y="0"/>
                    </a:moveTo>
                    <a:cubicBezTo>
                      <a:pt x="6727" y="0"/>
                      <a:pt x="6292" y="534"/>
                      <a:pt x="6292" y="534"/>
                    </a:cubicBezTo>
                    <a:cubicBezTo>
                      <a:pt x="6292" y="534"/>
                      <a:pt x="2250" y="1020"/>
                      <a:pt x="1125" y="3604"/>
                    </a:cubicBezTo>
                    <a:cubicBezTo>
                      <a:pt x="1" y="6157"/>
                      <a:pt x="2189" y="15549"/>
                      <a:pt x="7995" y="16218"/>
                    </a:cubicBezTo>
                    <a:cubicBezTo>
                      <a:pt x="8219" y="16242"/>
                      <a:pt x="8436" y="16254"/>
                      <a:pt x="8648" y="16254"/>
                    </a:cubicBezTo>
                    <a:cubicBezTo>
                      <a:pt x="13882" y="16254"/>
                      <a:pt x="15233" y="8888"/>
                      <a:pt x="14591" y="5762"/>
                    </a:cubicBezTo>
                    <a:cubicBezTo>
                      <a:pt x="14074" y="3087"/>
                      <a:pt x="13192" y="1263"/>
                      <a:pt x="11277" y="473"/>
                    </a:cubicBezTo>
                    <a:lnTo>
                      <a:pt x="11247" y="382"/>
                    </a:lnTo>
                    <a:lnTo>
                      <a:pt x="11125" y="351"/>
                    </a:lnTo>
                    <a:cubicBezTo>
                      <a:pt x="11125" y="382"/>
                      <a:pt x="11125" y="412"/>
                      <a:pt x="11125" y="412"/>
                    </a:cubicBezTo>
                    <a:cubicBezTo>
                      <a:pt x="10761" y="290"/>
                      <a:pt x="10335" y="169"/>
                      <a:pt x="9879" y="108"/>
                    </a:cubicBezTo>
                    <a:cubicBezTo>
                      <a:pt x="9313" y="31"/>
                      <a:pt x="8832" y="0"/>
                      <a:pt x="84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65"/>
              <p:cNvSpPr/>
              <p:nvPr/>
            </p:nvSpPr>
            <p:spPr>
              <a:xfrm>
                <a:off x="1638358" y="1748581"/>
                <a:ext cx="1387684" cy="1071227"/>
              </a:xfrm>
              <a:custGeom>
                <a:avLst/>
                <a:gdLst/>
                <a:ahLst/>
                <a:cxnLst/>
                <a:rect l="l" t="t" r="r" b="b"/>
                <a:pathLst>
                  <a:path w="31704" h="24474" extrusionOk="0">
                    <a:moveTo>
                      <a:pt x="24227" y="1"/>
                    </a:moveTo>
                    <a:cubicBezTo>
                      <a:pt x="23355" y="1"/>
                      <a:pt x="22469" y="166"/>
                      <a:pt x="21673" y="377"/>
                    </a:cubicBezTo>
                    <a:cubicBezTo>
                      <a:pt x="19940" y="833"/>
                      <a:pt x="18299" y="1714"/>
                      <a:pt x="16961" y="2900"/>
                    </a:cubicBezTo>
                    <a:cubicBezTo>
                      <a:pt x="15290" y="4389"/>
                      <a:pt x="14074" y="6365"/>
                      <a:pt x="12189" y="7581"/>
                    </a:cubicBezTo>
                    <a:cubicBezTo>
                      <a:pt x="9332" y="9496"/>
                      <a:pt x="5320" y="9374"/>
                      <a:pt x="2827" y="11775"/>
                    </a:cubicBezTo>
                    <a:cubicBezTo>
                      <a:pt x="1" y="14511"/>
                      <a:pt x="92" y="20316"/>
                      <a:pt x="3344" y="22718"/>
                    </a:cubicBezTo>
                    <a:cubicBezTo>
                      <a:pt x="4378" y="23478"/>
                      <a:pt x="5654" y="23933"/>
                      <a:pt x="6931" y="24207"/>
                    </a:cubicBezTo>
                    <a:cubicBezTo>
                      <a:pt x="7688" y="24365"/>
                      <a:pt x="8495" y="24473"/>
                      <a:pt x="9295" y="24473"/>
                    </a:cubicBezTo>
                    <a:cubicBezTo>
                      <a:pt x="10036" y="24473"/>
                      <a:pt x="10773" y="24380"/>
                      <a:pt x="11460" y="24146"/>
                    </a:cubicBezTo>
                    <a:cubicBezTo>
                      <a:pt x="12858" y="23690"/>
                      <a:pt x="13952" y="22626"/>
                      <a:pt x="15229" y="21958"/>
                    </a:cubicBezTo>
                    <a:cubicBezTo>
                      <a:pt x="16428" y="21313"/>
                      <a:pt x="17554" y="21196"/>
                      <a:pt x="18723" y="21196"/>
                    </a:cubicBezTo>
                    <a:cubicBezTo>
                      <a:pt x="19393" y="21196"/>
                      <a:pt x="20078" y="21235"/>
                      <a:pt x="20799" y="21235"/>
                    </a:cubicBezTo>
                    <a:cubicBezTo>
                      <a:pt x="20957" y="21235"/>
                      <a:pt x="21116" y="21233"/>
                      <a:pt x="21278" y="21228"/>
                    </a:cubicBezTo>
                    <a:cubicBezTo>
                      <a:pt x="23162" y="21167"/>
                      <a:pt x="24956" y="19982"/>
                      <a:pt x="25746" y="18310"/>
                    </a:cubicBezTo>
                    <a:cubicBezTo>
                      <a:pt x="25989" y="17854"/>
                      <a:pt x="26141" y="17368"/>
                      <a:pt x="26384" y="16942"/>
                    </a:cubicBezTo>
                    <a:cubicBezTo>
                      <a:pt x="27083" y="15696"/>
                      <a:pt x="28481" y="15028"/>
                      <a:pt x="29515" y="14085"/>
                    </a:cubicBezTo>
                    <a:cubicBezTo>
                      <a:pt x="30883" y="12809"/>
                      <a:pt x="31673" y="10985"/>
                      <a:pt x="31703" y="9131"/>
                    </a:cubicBezTo>
                    <a:cubicBezTo>
                      <a:pt x="31703" y="7277"/>
                      <a:pt x="31247" y="4602"/>
                      <a:pt x="29910" y="3234"/>
                    </a:cubicBezTo>
                    <a:cubicBezTo>
                      <a:pt x="29393" y="2687"/>
                      <a:pt x="28755" y="2292"/>
                      <a:pt x="28177" y="1836"/>
                    </a:cubicBezTo>
                    <a:cubicBezTo>
                      <a:pt x="27722" y="1410"/>
                      <a:pt x="27296" y="954"/>
                      <a:pt x="26749" y="650"/>
                    </a:cubicBezTo>
                    <a:cubicBezTo>
                      <a:pt x="25996" y="174"/>
                      <a:pt x="25119" y="1"/>
                      <a:pt x="2422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65"/>
              <p:cNvSpPr/>
              <p:nvPr/>
            </p:nvSpPr>
            <p:spPr>
              <a:xfrm>
                <a:off x="2404683" y="1759743"/>
                <a:ext cx="375240" cy="966923"/>
              </a:xfrm>
              <a:custGeom>
                <a:avLst/>
                <a:gdLst/>
                <a:ahLst/>
                <a:cxnLst/>
                <a:rect l="l" t="t" r="r" b="b"/>
                <a:pathLst>
                  <a:path w="8573" h="22091" extrusionOk="0">
                    <a:moveTo>
                      <a:pt x="8025" y="0"/>
                    </a:moveTo>
                    <a:cubicBezTo>
                      <a:pt x="7356" y="4134"/>
                      <a:pt x="2068" y="7447"/>
                      <a:pt x="1" y="8602"/>
                    </a:cubicBezTo>
                    <a:lnTo>
                      <a:pt x="1" y="12371"/>
                    </a:lnTo>
                    <a:cubicBezTo>
                      <a:pt x="1" y="14651"/>
                      <a:pt x="1520" y="16809"/>
                      <a:pt x="3223" y="18025"/>
                    </a:cubicBezTo>
                    <a:lnTo>
                      <a:pt x="2280" y="21916"/>
                    </a:lnTo>
                    <a:cubicBezTo>
                      <a:pt x="2720" y="22036"/>
                      <a:pt x="3114" y="22090"/>
                      <a:pt x="3467" y="22090"/>
                    </a:cubicBezTo>
                    <a:cubicBezTo>
                      <a:pt x="6585" y="22090"/>
                      <a:pt x="6536" y="17873"/>
                      <a:pt x="6536" y="17873"/>
                    </a:cubicBezTo>
                    <a:cubicBezTo>
                      <a:pt x="3283" y="17204"/>
                      <a:pt x="2767" y="12159"/>
                      <a:pt x="2979" y="9393"/>
                    </a:cubicBezTo>
                    <a:cubicBezTo>
                      <a:pt x="6475" y="8177"/>
                      <a:pt x="8055" y="2432"/>
                      <a:pt x="8572" y="0"/>
                    </a:cubicBezTo>
                    <a:close/>
                  </a:path>
                </a:pathLst>
              </a:custGeom>
              <a:solidFill>
                <a:srgbClr val="FFB89E"/>
              </a:solidFill>
              <a:ln w="9525" cap="flat" cmpd="sng">
                <a:solidFill>
                  <a:srgbClr val="FFB89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65"/>
              <p:cNvSpPr/>
              <p:nvPr/>
            </p:nvSpPr>
            <p:spPr>
              <a:xfrm>
                <a:off x="2448147" y="1759743"/>
                <a:ext cx="688327" cy="1131630"/>
              </a:xfrm>
              <a:custGeom>
                <a:avLst/>
                <a:gdLst/>
                <a:ahLst/>
                <a:cxnLst/>
                <a:rect l="l" t="t" r="r" b="b"/>
                <a:pathLst>
                  <a:path w="15726" h="25854" extrusionOk="0">
                    <a:moveTo>
                      <a:pt x="7579" y="0"/>
                    </a:moveTo>
                    <a:cubicBezTo>
                      <a:pt x="7062" y="2432"/>
                      <a:pt x="5482" y="8177"/>
                      <a:pt x="1986" y="9393"/>
                    </a:cubicBezTo>
                    <a:cubicBezTo>
                      <a:pt x="1774" y="12159"/>
                      <a:pt x="2290" y="17204"/>
                      <a:pt x="5543" y="17873"/>
                    </a:cubicBezTo>
                    <a:cubicBezTo>
                      <a:pt x="5543" y="17873"/>
                      <a:pt x="5938" y="20760"/>
                      <a:pt x="1287" y="21916"/>
                    </a:cubicBezTo>
                    <a:cubicBezTo>
                      <a:pt x="0" y="22237"/>
                      <a:pt x="3246" y="25853"/>
                      <a:pt x="5795" y="25853"/>
                    </a:cubicBezTo>
                    <a:cubicBezTo>
                      <a:pt x="5894" y="25853"/>
                      <a:pt x="5993" y="25848"/>
                      <a:pt x="6090" y="25837"/>
                    </a:cubicBezTo>
                    <a:cubicBezTo>
                      <a:pt x="8400" y="25563"/>
                      <a:pt x="9312" y="24378"/>
                      <a:pt x="9038" y="22432"/>
                    </a:cubicBezTo>
                    <a:lnTo>
                      <a:pt x="7792" y="21064"/>
                    </a:lnTo>
                    <a:lnTo>
                      <a:pt x="7792" y="19119"/>
                    </a:lnTo>
                    <a:lnTo>
                      <a:pt x="8977" y="19119"/>
                    </a:lnTo>
                    <a:cubicBezTo>
                      <a:pt x="12686" y="19119"/>
                      <a:pt x="15725" y="16080"/>
                      <a:pt x="15725" y="12371"/>
                    </a:cubicBezTo>
                    <a:lnTo>
                      <a:pt x="15725" y="6748"/>
                    </a:lnTo>
                    <a:cubicBezTo>
                      <a:pt x="15725" y="6231"/>
                      <a:pt x="15634" y="5715"/>
                      <a:pt x="15543" y="5228"/>
                    </a:cubicBezTo>
                    <a:cubicBezTo>
                      <a:pt x="11774" y="4408"/>
                      <a:pt x="9616" y="1095"/>
                      <a:pt x="8977" y="0"/>
                    </a:cubicBezTo>
                    <a:close/>
                  </a:path>
                </a:pathLst>
              </a:custGeom>
              <a:solidFill>
                <a:srgbClr val="FFB8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7" name="Google Shape;1517;p65"/>
              <p:cNvSpPr/>
              <p:nvPr/>
            </p:nvSpPr>
            <p:spPr>
              <a:xfrm>
                <a:off x="4019796" y="2802782"/>
                <a:ext cx="93843" cy="72177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649" extrusionOk="0">
                    <a:moveTo>
                      <a:pt x="304" y="1"/>
                    </a:moveTo>
                    <a:cubicBezTo>
                      <a:pt x="240" y="1"/>
                      <a:pt x="177" y="37"/>
                      <a:pt x="153" y="122"/>
                    </a:cubicBezTo>
                    <a:cubicBezTo>
                      <a:pt x="1" y="760"/>
                      <a:pt x="305" y="1551"/>
                      <a:pt x="1034" y="1642"/>
                    </a:cubicBezTo>
                    <a:cubicBezTo>
                      <a:pt x="1071" y="1646"/>
                      <a:pt x="1107" y="1648"/>
                      <a:pt x="1142" y="1648"/>
                    </a:cubicBezTo>
                    <a:cubicBezTo>
                      <a:pt x="1847" y="1648"/>
                      <a:pt x="2071" y="793"/>
                      <a:pt x="2129" y="213"/>
                    </a:cubicBezTo>
                    <a:cubicBezTo>
                      <a:pt x="2144" y="107"/>
                      <a:pt x="2068" y="54"/>
                      <a:pt x="1984" y="54"/>
                    </a:cubicBezTo>
                    <a:cubicBezTo>
                      <a:pt x="1901" y="54"/>
                      <a:pt x="1810" y="107"/>
                      <a:pt x="1794" y="213"/>
                    </a:cubicBezTo>
                    <a:cubicBezTo>
                      <a:pt x="1765" y="593"/>
                      <a:pt x="1651" y="1311"/>
                      <a:pt x="1129" y="1311"/>
                    </a:cubicBezTo>
                    <a:cubicBezTo>
                      <a:pt x="1108" y="1311"/>
                      <a:pt x="1087" y="1310"/>
                      <a:pt x="1065" y="1307"/>
                    </a:cubicBezTo>
                    <a:cubicBezTo>
                      <a:pt x="579" y="1247"/>
                      <a:pt x="366" y="669"/>
                      <a:pt x="487" y="213"/>
                    </a:cubicBezTo>
                    <a:cubicBezTo>
                      <a:pt x="506" y="85"/>
                      <a:pt x="403" y="1"/>
                      <a:pt x="30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65"/>
              <p:cNvSpPr/>
              <p:nvPr/>
            </p:nvSpPr>
            <p:spPr>
              <a:xfrm>
                <a:off x="3961845" y="2574040"/>
                <a:ext cx="450218" cy="303414"/>
              </a:xfrm>
              <a:custGeom>
                <a:avLst/>
                <a:gdLst/>
                <a:ahLst/>
                <a:cxnLst/>
                <a:rect l="l" t="t" r="r" b="b"/>
                <a:pathLst>
                  <a:path w="10286" h="6932" extrusionOk="0">
                    <a:moveTo>
                      <a:pt x="2587" y="1"/>
                    </a:moveTo>
                    <a:cubicBezTo>
                      <a:pt x="1097" y="1"/>
                      <a:pt x="1" y="948"/>
                      <a:pt x="8" y="948"/>
                    </a:cubicBezTo>
                    <a:cubicBezTo>
                      <a:pt x="8" y="948"/>
                      <a:pt x="12" y="946"/>
                      <a:pt x="18" y="941"/>
                    </a:cubicBezTo>
                    <a:cubicBezTo>
                      <a:pt x="18" y="941"/>
                      <a:pt x="4851" y="6169"/>
                      <a:pt x="6918" y="6868"/>
                    </a:cubicBezTo>
                    <a:cubicBezTo>
                      <a:pt x="7052" y="6911"/>
                      <a:pt x="7185" y="6931"/>
                      <a:pt x="7314" y="6931"/>
                    </a:cubicBezTo>
                    <a:cubicBezTo>
                      <a:pt x="9049" y="6931"/>
                      <a:pt x="10285" y="3309"/>
                      <a:pt x="8961" y="3309"/>
                    </a:cubicBezTo>
                    <a:cubicBezTo>
                      <a:pt x="8862" y="3309"/>
                      <a:pt x="8748" y="3329"/>
                      <a:pt x="8620" y="3372"/>
                    </a:cubicBezTo>
                    <a:cubicBezTo>
                      <a:pt x="8318" y="3471"/>
                      <a:pt x="8077" y="3517"/>
                      <a:pt x="7876" y="3517"/>
                    </a:cubicBezTo>
                    <a:cubicBezTo>
                      <a:pt x="6778" y="3517"/>
                      <a:pt x="6856" y="2161"/>
                      <a:pt x="4699" y="697"/>
                    </a:cubicBezTo>
                    <a:cubicBezTo>
                      <a:pt x="3960" y="181"/>
                      <a:pt x="3236" y="1"/>
                      <a:pt x="258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9" name="Google Shape;1519;p65"/>
              <p:cNvSpPr/>
              <p:nvPr/>
            </p:nvSpPr>
            <p:spPr>
              <a:xfrm>
                <a:off x="981161" y="2935580"/>
                <a:ext cx="441596" cy="791318"/>
              </a:xfrm>
              <a:custGeom>
                <a:avLst/>
                <a:gdLst/>
                <a:ahLst/>
                <a:cxnLst/>
                <a:rect l="l" t="t" r="r" b="b"/>
                <a:pathLst>
                  <a:path w="10089" h="18079" extrusionOk="0">
                    <a:moveTo>
                      <a:pt x="9842" y="1"/>
                    </a:moveTo>
                    <a:cubicBezTo>
                      <a:pt x="4582" y="1"/>
                      <a:pt x="6414" y="7732"/>
                      <a:pt x="6623" y="10067"/>
                    </a:cubicBezTo>
                    <a:cubicBezTo>
                      <a:pt x="6861" y="12445"/>
                      <a:pt x="6721" y="15725"/>
                      <a:pt x="4097" y="15725"/>
                    </a:cubicBezTo>
                    <a:cubicBezTo>
                      <a:pt x="4039" y="15725"/>
                      <a:pt x="3979" y="15724"/>
                      <a:pt x="3918" y="15721"/>
                    </a:cubicBezTo>
                    <a:cubicBezTo>
                      <a:pt x="1122" y="15569"/>
                      <a:pt x="2580" y="9915"/>
                      <a:pt x="2580" y="9915"/>
                    </a:cubicBezTo>
                    <a:lnTo>
                      <a:pt x="2580" y="9915"/>
                    </a:lnTo>
                    <a:lnTo>
                      <a:pt x="696" y="10189"/>
                    </a:lnTo>
                    <a:cubicBezTo>
                      <a:pt x="578" y="11222"/>
                      <a:pt x="1" y="18079"/>
                      <a:pt x="3953" y="18079"/>
                    </a:cubicBezTo>
                    <a:cubicBezTo>
                      <a:pt x="4069" y="18079"/>
                      <a:pt x="4189" y="18073"/>
                      <a:pt x="4313" y="18061"/>
                    </a:cubicBezTo>
                    <a:cubicBezTo>
                      <a:pt x="8994" y="17605"/>
                      <a:pt x="8204" y="10584"/>
                      <a:pt x="7809" y="7453"/>
                    </a:cubicBezTo>
                    <a:cubicBezTo>
                      <a:pt x="7505" y="4991"/>
                      <a:pt x="7809" y="2863"/>
                      <a:pt x="9298" y="1860"/>
                    </a:cubicBezTo>
                    <a:cubicBezTo>
                      <a:pt x="9419" y="1161"/>
                      <a:pt x="9663" y="492"/>
                      <a:pt x="10088" y="6"/>
                    </a:cubicBezTo>
                    <a:cubicBezTo>
                      <a:pt x="10004" y="2"/>
                      <a:pt x="9922" y="1"/>
                      <a:pt x="98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0" name="Google Shape;1520;p65"/>
              <p:cNvSpPr/>
              <p:nvPr/>
            </p:nvSpPr>
            <p:spPr>
              <a:xfrm>
                <a:off x="858648" y="3016992"/>
                <a:ext cx="653223" cy="821169"/>
              </a:xfrm>
              <a:custGeom>
                <a:avLst/>
                <a:gdLst/>
                <a:ahLst/>
                <a:cxnLst/>
                <a:rect l="l" t="t" r="r" b="b"/>
                <a:pathLst>
                  <a:path w="14924" h="18761" extrusionOk="0">
                    <a:moveTo>
                      <a:pt x="12097" y="0"/>
                    </a:moveTo>
                    <a:lnTo>
                      <a:pt x="12097" y="0"/>
                    </a:lnTo>
                    <a:cubicBezTo>
                      <a:pt x="10608" y="1003"/>
                      <a:pt x="10304" y="3131"/>
                      <a:pt x="10608" y="5593"/>
                    </a:cubicBezTo>
                    <a:cubicBezTo>
                      <a:pt x="11003" y="8693"/>
                      <a:pt x="11793" y="15745"/>
                      <a:pt x="7112" y="16201"/>
                    </a:cubicBezTo>
                    <a:cubicBezTo>
                      <a:pt x="6989" y="16213"/>
                      <a:pt x="6869" y="16219"/>
                      <a:pt x="6754" y="16219"/>
                    </a:cubicBezTo>
                    <a:cubicBezTo>
                      <a:pt x="2800" y="16219"/>
                      <a:pt x="3377" y="9333"/>
                      <a:pt x="3495" y="8329"/>
                    </a:cubicBezTo>
                    <a:lnTo>
                      <a:pt x="3495" y="8329"/>
                    </a:lnTo>
                    <a:lnTo>
                      <a:pt x="2127" y="8511"/>
                    </a:lnTo>
                    <a:cubicBezTo>
                      <a:pt x="2127" y="8511"/>
                      <a:pt x="0" y="18761"/>
                      <a:pt x="5647" y="18761"/>
                    </a:cubicBezTo>
                    <a:cubicBezTo>
                      <a:pt x="5729" y="18761"/>
                      <a:pt x="5812" y="18759"/>
                      <a:pt x="5896" y="18754"/>
                    </a:cubicBezTo>
                    <a:cubicBezTo>
                      <a:pt x="11823" y="18450"/>
                      <a:pt x="14924" y="11216"/>
                      <a:pt x="12431" y="4316"/>
                    </a:cubicBezTo>
                    <a:cubicBezTo>
                      <a:pt x="12462" y="4316"/>
                      <a:pt x="12462" y="4316"/>
                      <a:pt x="12492" y="4286"/>
                    </a:cubicBezTo>
                    <a:cubicBezTo>
                      <a:pt x="12218" y="3252"/>
                      <a:pt x="11884" y="1520"/>
                      <a:pt x="120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65"/>
              <p:cNvSpPr/>
              <p:nvPr/>
            </p:nvSpPr>
            <p:spPr>
              <a:xfrm>
                <a:off x="3846861" y="4863605"/>
                <a:ext cx="196921" cy="232856"/>
              </a:xfrm>
              <a:custGeom>
                <a:avLst/>
                <a:gdLst/>
                <a:ahLst/>
                <a:cxnLst/>
                <a:rect l="l" t="t" r="r" b="b"/>
                <a:pathLst>
                  <a:path w="4499" h="5320" extrusionOk="0">
                    <a:moveTo>
                      <a:pt x="1" y="0"/>
                    </a:moveTo>
                    <a:lnTo>
                      <a:pt x="396" y="5319"/>
                    </a:lnTo>
                    <a:lnTo>
                      <a:pt x="2280" y="3404"/>
                    </a:lnTo>
                    <a:lnTo>
                      <a:pt x="3071" y="2493"/>
                    </a:lnTo>
                    <a:cubicBezTo>
                      <a:pt x="3283" y="2280"/>
                      <a:pt x="3526" y="1976"/>
                      <a:pt x="3678" y="1702"/>
                    </a:cubicBezTo>
                    <a:lnTo>
                      <a:pt x="4499" y="39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65"/>
              <p:cNvSpPr/>
              <p:nvPr/>
            </p:nvSpPr>
            <p:spPr>
              <a:xfrm>
                <a:off x="1968297" y="5278676"/>
                <a:ext cx="236883" cy="192938"/>
              </a:xfrm>
              <a:custGeom>
                <a:avLst/>
                <a:gdLst/>
                <a:ahLst/>
                <a:cxnLst/>
                <a:rect l="l" t="t" r="r" b="b"/>
                <a:pathLst>
                  <a:path w="5412" h="4408" extrusionOk="0">
                    <a:moveTo>
                      <a:pt x="1" y="1"/>
                    </a:moveTo>
                    <a:lnTo>
                      <a:pt x="1764" y="4408"/>
                    </a:lnTo>
                    <a:lnTo>
                      <a:pt x="5411" y="4286"/>
                    </a:lnTo>
                    <a:cubicBezTo>
                      <a:pt x="5411" y="4286"/>
                      <a:pt x="2584" y="365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65"/>
              <p:cNvSpPr/>
              <p:nvPr/>
            </p:nvSpPr>
            <p:spPr>
              <a:xfrm>
                <a:off x="1825957" y="3500913"/>
                <a:ext cx="207601" cy="158710"/>
              </a:xfrm>
              <a:custGeom>
                <a:avLst/>
                <a:gdLst/>
                <a:ahLst/>
                <a:cxnLst/>
                <a:rect l="l" t="t" r="r" b="b"/>
                <a:pathLst>
                  <a:path w="4743" h="3626" extrusionOk="0">
                    <a:moveTo>
                      <a:pt x="3706" y="0"/>
                    </a:moveTo>
                    <a:cubicBezTo>
                      <a:pt x="3289" y="0"/>
                      <a:pt x="2860" y="243"/>
                      <a:pt x="2736" y="738"/>
                    </a:cubicBezTo>
                    <a:cubicBezTo>
                      <a:pt x="2736" y="738"/>
                      <a:pt x="1885" y="21"/>
                      <a:pt x="1198" y="21"/>
                    </a:cubicBezTo>
                    <a:cubicBezTo>
                      <a:pt x="905" y="21"/>
                      <a:pt x="641" y="152"/>
                      <a:pt x="487" y="525"/>
                    </a:cubicBezTo>
                    <a:cubicBezTo>
                      <a:pt x="0" y="1741"/>
                      <a:pt x="1520" y="2774"/>
                      <a:pt x="2523" y="3625"/>
                    </a:cubicBezTo>
                    <a:cubicBezTo>
                      <a:pt x="3466" y="3048"/>
                      <a:pt x="4742" y="1589"/>
                      <a:pt x="4590" y="677"/>
                    </a:cubicBezTo>
                    <a:cubicBezTo>
                      <a:pt x="4501" y="228"/>
                      <a:pt x="4109" y="0"/>
                      <a:pt x="37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65"/>
              <p:cNvSpPr/>
              <p:nvPr/>
            </p:nvSpPr>
            <p:spPr>
              <a:xfrm>
                <a:off x="2653472" y="2114893"/>
                <a:ext cx="46615" cy="78874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802" extrusionOk="0">
                    <a:moveTo>
                      <a:pt x="612" y="0"/>
                    </a:moveTo>
                    <a:cubicBezTo>
                      <a:pt x="376" y="0"/>
                      <a:pt x="120" y="384"/>
                      <a:pt x="61" y="853"/>
                    </a:cubicBezTo>
                    <a:cubicBezTo>
                      <a:pt x="1" y="1339"/>
                      <a:pt x="153" y="1765"/>
                      <a:pt x="426" y="1795"/>
                    </a:cubicBezTo>
                    <a:cubicBezTo>
                      <a:pt x="443" y="1799"/>
                      <a:pt x="460" y="1801"/>
                      <a:pt x="476" y="1801"/>
                    </a:cubicBezTo>
                    <a:cubicBezTo>
                      <a:pt x="706" y="1801"/>
                      <a:pt x="947" y="1428"/>
                      <a:pt x="1004" y="975"/>
                    </a:cubicBezTo>
                    <a:cubicBezTo>
                      <a:pt x="1064" y="488"/>
                      <a:pt x="912" y="63"/>
                      <a:pt x="639" y="2"/>
                    </a:cubicBezTo>
                    <a:cubicBezTo>
                      <a:pt x="630" y="1"/>
                      <a:pt x="621" y="0"/>
                      <a:pt x="612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65"/>
              <p:cNvSpPr/>
              <p:nvPr/>
            </p:nvSpPr>
            <p:spPr>
              <a:xfrm>
                <a:off x="3023329" y="2154811"/>
                <a:ext cx="47928" cy="78655"/>
              </a:xfrm>
              <a:custGeom>
                <a:avLst/>
                <a:gdLst/>
                <a:ahLst/>
                <a:cxnLst/>
                <a:rect l="l" t="t" r="r" b="b"/>
                <a:pathLst>
                  <a:path w="1095" h="1797" extrusionOk="0">
                    <a:moveTo>
                      <a:pt x="638" y="0"/>
                    </a:moveTo>
                    <a:cubicBezTo>
                      <a:pt x="377" y="0"/>
                      <a:pt x="149" y="356"/>
                      <a:pt x="61" y="853"/>
                    </a:cubicBezTo>
                    <a:cubicBezTo>
                      <a:pt x="1" y="1339"/>
                      <a:pt x="183" y="1765"/>
                      <a:pt x="426" y="1795"/>
                    </a:cubicBezTo>
                    <a:cubicBezTo>
                      <a:pt x="437" y="1796"/>
                      <a:pt x="447" y="1797"/>
                      <a:pt x="458" y="1797"/>
                    </a:cubicBezTo>
                    <a:cubicBezTo>
                      <a:pt x="721" y="1797"/>
                      <a:pt x="976" y="1442"/>
                      <a:pt x="1034" y="974"/>
                    </a:cubicBezTo>
                    <a:cubicBezTo>
                      <a:pt x="1095" y="458"/>
                      <a:pt x="943" y="32"/>
                      <a:pt x="669" y="2"/>
                    </a:cubicBezTo>
                    <a:cubicBezTo>
                      <a:pt x="659" y="1"/>
                      <a:pt x="648" y="0"/>
                      <a:pt x="638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65"/>
              <p:cNvSpPr/>
              <p:nvPr/>
            </p:nvSpPr>
            <p:spPr>
              <a:xfrm>
                <a:off x="2849036" y="2154723"/>
                <a:ext cx="113145" cy="149212"/>
              </a:xfrm>
              <a:custGeom>
                <a:avLst/>
                <a:gdLst/>
                <a:ahLst/>
                <a:cxnLst/>
                <a:rect l="l" t="t" r="r" b="b"/>
                <a:pathLst>
                  <a:path w="2585" h="3409" extrusionOk="0">
                    <a:moveTo>
                      <a:pt x="2218" y="1"/>
                    </a:moveTo>
                    <a:cubicBezTo>
                      <a:pt x="2107" y="1"/>
                      <a:pt x="1990" y="80"/>
                      <a:pt x="2007" y="217"/>
                    </a:cubicBezTo>
                    <a:cubicBezTo>
                      <a:pt x="2063" y="1145"/>
                      <a:pt x="2119" y="2074"/>
                      <a:pt x="2176" y="3003"/>
                    </a:cubicBezTo>
                    <a:lnTo>
                      <a:pt x="2176" y="3003"/>
                    </a:lnTo>
                    <a:cubicBezTo>
                      <a:pt x="1552" y="2976"/>
                      <a:pt x="928" y="2949"/>
                      <a:pt x="305" y="2922"/>
                    </a:cubicBezTo>
                    <a:cubicBezTo>
                      <a:pt x="62" y="2922"/>
                      <a:pt x="1" y="3317"/>
                      <a:pt x="244" y="3317"/>
                    </a:cubicBezTo>
                    <a:cubicBezTo>
                      <a:pt x="943" y="3347"/>
                      <a:pt x="1642" y="3378"/>
                      <a:pt x="2341" y="3408"/>
                    </a:cubicBezTo>
                    <a:cubicBezTo>
                      <a:pt x="2493" y="3408"/>
                      <a:pt x="2584" y="3317"/>
                      <a:pt x="2554" y="3165"/>
                    </a:cubicBezTo>
                    <a:cubicBezTo>
                      <a:pt x="2493" y="2162"/>
                      <a:pt x="2432" y="1159"/>
                      <a:pt x="2402" y="156"/>
                    </a:cubicBezTo>
                    <a:cubicBezTo>
                      <a:pt x="2389" y="49"/>
                      <a:pt x="2305" y="1"/>
                      <a:pt x="2218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1527;p65"/>
              <p:cNvSpPr/>
              <p:nvPr/>
            </p:nvSpPr>
            <p:spPr>
              <a:xfrm>
                <a:off x="2485833" y="2216570"/>
                <a:ext cx="187642" cy="177312"/>
              </a:xfrm>
              <a:custGeom>
                <a:avLst/>
                <a:gdLst/>
                <a:ahLst/>
                <a:cxnLst/>
                <a:rect l="l" t="t" r="r" b="b"/>
                <a:pathLst>
                  <a:path w="4287" h="4051" extrusionOk="0">
                    <a:moveTo>
                      <a:pt x="2132" y="1"/>
                    </a:moveTo>
                    <a:cubicBezTo>
                      <a:pt x="1143" y="1"/>
                      <a:pt x="262" y="751"/>
                      <a:pt x="122" y="1782"/>
                    </a:cubicBezTo>
                    <a:cubicBezTo>
                      <a:pt x="1" y="2877"/>
                      <a:pt x="761" y="3910"/>
                      <a:pt x="1885" y="4032"/>
                    </a:cubicBezTo>
                    <a:cubicBezTo>
                      <a:pt x="1979" y="4045"/>
                      <a:pt x="2072" y="4051"/>
                      <a:pt x="2164" y="4051"/>
                    </a:cubicBezTo>
                    <a:cubicBezTo>
                      <a:pt x="3150" y="4051"/>
                      <a:pt x="4026" y="3327"/>
                      <a:pt x="4165" y="2299"/>
                    </a:cubicBezTo>
                    <a:cubicBezTo>
                      <a:pt x="4287" y="1205"/>
                      <a:pt x="3527" y="171"/>
                      <a:pt x="2402" y="19"/>
                    </a:cubicBezTo>
                    <a:cubicBezTo>
                      <a:pt x="2311" y="7"/>
                      <a:pt x="2221" y="1"/>
                      <a:pt x="2132" y="1"/>
                    </a:cubicBezTo>
                    <a:close/>
                  </a:path>
                </a:pathLst>
              </a:custGeom>
              <a:solidFill>
                <a:srgbClr val="E2A6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8" name="Google Shape;1528;p65"/>
              <p:cNvSpPr/>
              <p:nvPr/>
            </p:nvSpPr>
            <p:spPr>
              <a:xfrm>
                <a:off x="2976757" y="2249835"/>
                <a:ext cx="188955" cy="177312"/>
              </a:xfrm>
              <a:custGeom>
                <a:avLst/>
                <a:gdLst/>
                <a:ahLst/>
                <a:cxnLst/>
                <a:rect l="l" t="t" r="r" b="b"/>
                <a:pathLst>
                  <a:path w="4317" h="4051" extrusionOk="0">
                    <a:moveTo>
                      <a:pt x="2132" y="1"/>
                    </a:moveTo>
                    <a:cubicBezTo>
                      <a:pt x="1143" y="1"/>
                      <a:pt x="262" y="751"/>
                      <a:pt x="122" y="1782"/>
                    </a:cubicBezTo>
                    <a:cubicBezTo>
                      <a:pt x="1" y="2876"/>
                      <a:pt x="761" y="3910"/>
                      <a:pt x="1885" y="4031"/>
                    </a:cubicBezTo>
                    <a:cubicBezTo>
                      <a:pt x="1979" y="4044"/>
                      <a:pt x="2072" y="4051"/>
                      <a:pt x="2164" y="4051"/>
                    </a:cubicBezTo>
                    <a:cubicBezTo>
                      <a:pt x="3150" y="4051"/>
                      <a:pt x="4026" y="3327"/>
                      <a:pt x="4165" y="2299"/>
                    </a:cubicBezTo>
                    <a:cubicBezTo>
                      <a:pt x="4317" y="1174"/>
                      <a:pt x="3527" y="171"/>
                      <a:pt x="2402" y="19"/>
                    </a:cubicBezTo>
                    <a:cubicBezTo>
                      <a:pt x="2311" y="7"/>
                      <a:pt x="2221" y="1"/>
                      <a:pt x="2132" y="1"/>
                    </a:cubicBezTo>
                    <a:close/>
                  </a:path>
                </a:pathLst>
              </a:custGeom>
              <a:solidFill>
                <a:srgbClr val="E2A6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65"/>
              <p:cNvSpPr/>
              <p:nvPr/>
            </p:nvSpPr>
            <p:spPr>
              <a:xfrm>
                <a:off x="2706696" y="2383422"/>
                <a:ext cx="101152" cy="57514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1314" extrusionOk="0">
                    <a:moveTo>
                      <a:pt x="704" y="1"/>
                    </a:moveTo>
                    <a:cubicBezTo>
                      <a:pt x="497" y="1"/>
                      <a:pt x="264" y="22"/>
                      <a:pt x="0" y="68"/>
                    </a:cubicBezTo>
                    <a:cubicBezTo>
                      <a:pt x="335" y="463"/>
                      <a:pt x="821" y="828"/>
                      <a:pt x="1551" y="1131"/>
                    </a:cubicBezTo>
                    <a:cubicBezTo>
                      <a:pt x="1824" y="1223"/>
                      <a:pt x="2098" y="1283"/>
                      <a:pt x="2311" y="1314"/>
                    </a:cubicBezTo>
                    <a:cubicBezTo>
                      <a:pt x="2258" y="816"/>
                      <a:pt x="2002" y="1"/>
                      <a:pt x="70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65"/>
              <p:cNvSpPr/>
              <p:nvPr/>
            </p:nvSpPr>
            <p:spPr>
              <a:xfrm>
                <a:off x="2678771" y="2292380"/>
                <a:ext cx="228129" cy="149037"/>
              </a:xfrm>
              <a:custGeom>
                <a:avLst/>
                <a:gdLst/>
                <a:ahLst/>
                <a:cxnLst/>
                <a:rect l="l" t="t" r="r" b="b"/>
                <a:pathLst>
                  <a:path w="5212" h="3405" extrusionOk="0">
                    <a:moveTo>
                      <a:pt x="909" y="0"/>
                    </a:moveTo>
                    <a:cubicBezTo>
                      <a:pt x="504" y="0"/>
                      <a:pt x="195" y="164"/>
                      <a:pt x="122" y="385"/>
                    </a:cubicBezTo>
                    <a:cubicBezTo>
                      <a:pt x="0" y="719"/>
                      <a:pt x="31" y="1449"/>
                      <a:pt x="669" y="2148"/>
                    </a:cubicBezTo>
                    <a:cubicBezTo>
                      <a:pt x="932" y="2102"/>
                      <a:pt x="1165" y="2081"/>
                      <a:pt x="1371" y="2081"/>
                    </a:cubicBezTo>
                    <a:cubicBezTo>
                      <a:pt x="2663" y="2081"/>
                      <a:pt x="2900" y="2896"/>
                      <a:pt x="2979" y="3394"/>
                    </a:cubicBezTo>
                    <a:cubicBezTo>
                      <a:pt x="3053" y="3401"/>
                      <a:pt x="3126" y="3405"/>
                      <a:pt x="3196" y="3405"/>
                    </a:cubicBezTo>
                    <a:cubicBezTo>
                      <a:pt x="4568" y="3405"/>
                      <a:pt x="5212" y="2054"/>
                      <a:pt x="4894" y="1418"/>
                    </a:cubicBezTo>
                    <a:cubicBezTo>
                      <a:pt x="4823" y="1286"/>
                      <a:pt x="4627" y="1270"/>
                      <a:pt x="4361" y="1270"/>
                    </a:cubicBezTo>
                    <a:cubicBezTo>
                      <a:pt x="4270" y="1270"/>
                      <a:pt x="4170" y="1272"/>
                      <a:pt x="4064" y="1272"/>
                    </a:cubicBezTo>
                    <a:cubicBezTo>
                      <a:pt x="3555" y="1272"/>
                      <a:pt x="2908" y="1225"/>
                      <a:pt x="2371" y="689"/>
                    </a:cubicBezTo>
                    <a:cubicBezTo>
                      <a:pt x="1885" y="187"/>
                      <a:pt x="1342" y="0"/>
                      <a:pt x="909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65"/>
              <p:cNvSpPr/>
              <p:nvPr/>
            </p:nvSpPr>
            <p:spPr>
              <a:xfrm>
                <a:off x="2403370" y="1759743"/>
                <a:ext cx="351254" cy="376553"/>
              </a:xfrm>
              <a:custGeom>
                <a:avLst/>
                <a:gdLst/>
                <a:ahLst/>
                <a:cxnLst/>
                <a:rect l="l" t="t" r="r" b="b"/>
                <a:pathLst>
                  <a:path w="8025" h="8603" extrusionOk="0">
                    <a:moveTo>
                      <a:pt x="6748" y="0"/>
                    </a:moveTo>
                    <a:cubicBezTo>
                      <a:pt x="3040" y="0"/>
                      <a:pt x="0" y="3040"/>
                      <a:pt x="0" y="6748"/>
                    </a:cubicBezTo>
                    <a:lnTo>
                      <a:pt x="0" y="8602"/>
                    </a:lnTo>
                    <a:cubicBezTo>
                      <a:pt x="2098" y="7447"/>
                      <a:pt x="7386" y="4134"/>
                      <a:pt x="80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65"/>
              <p:cNvSpPr/>
              <p:nvPr/>
            </p:nvSpPr>
            <p:spPr>
              <a:xfrm>
                <a:off x="2742976" y="1583388"/>
                <a:ext cx="174336" cy="192938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4408" extrusionOk="0">
                    <a:moveTo>
                      <a:pt x="1216" y="0"/>
                    </a:moveTo>
                    <a:cubicBezTo>
                      <a:pt x="153" y="0"/>
                      <a:pt x="1" y="4407"/>
                      <a:pt x="1" y="4407"/>
                    </a:cubicBezTo>
                    <a:cubicBezTo>
                      <a:pt x="1520" y="4407"/>
                      <a:pt x="3982" y="2310"/>
                      <a:pt x="3466" y="1733"/>
                    </a:cubicBezTo>
                    <a:cubicBezTo>
                      <a:pt x="3423" y="1685"/>
                      <a:pt x="3364" y="1663"/>
                      <a:pt x="3292" y="1663"/>
                    </a:cubicBezTo>
                    <a:cubicBezTo>
                      <a:pt x="2537" y="1663"/>
                      <a:pt x="335" y="4043"/>
                      <a:pt x="335" y="4043"/>
                    </a:cubicBezTo>
                    <a:cubicBezTo>
                      <a:pt x="335" y="4043"/>
                      <a:pt x="2280" y="0"/>
                      <a:pt x="121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65"/>
              <p:cNvSpPr/>
              <p:nvPr/>
            </p:nvSpPr>
            <p:spPr>
              <a:xfrm>
                <a:off x="2754625" y="1751919"/>
                <a:ext cx="411130" cy="327414"/>
              </a:xfrm>
              <a:custGeom>
                <a:avLst/>
                <a:gdLst/>
                <a:ahLst/>
                <a:cxnLst/>
                <a:rect l="l" t="t" r="r" b="b"/>
                <a:pathLst>
                  <a:path w="6566" h="5229" extrusionOk="0">
                    <a:moveTo>
                      <a:pt x="0" y="0"/>
                    </a:moveTo>
                    <a:cubicBezTo>
                      <a:pt x="639" y="1095"/>
                      <a:pt x="2797" y="4408"/>
                      <a:pt x="6566" y="5228"/>
                    </a:cubicBezTo>
                    <a:cubicBezTo>
                      <a:pt x="5867" y="2250"/>
                      <a:pt x="3192" y="0"/>
                      <a:pt x="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65"/>
              <p:cNvSpPr/>
              <p:nvPr/>
            </p:nvSpPr>
            <p:spPr>
              <a:xfrm>
                <a:off x="2159633" y="2122377"/>
                <a:ext cx="249795" cy="216837"/>
              </a:xfrm>
              <a:custGeom>
                <a:avLst/>
                <a:gdLst/>
                <a:ahLst/>
                <a:cxnLst/>
                <a:rect l="l" t="t" r="r" b="b"/>
                <a:pathLst>
                  <a:path w="5707" h="4954" extrusionOk="0">
                    <a:moveTo>
                      <a:pt x="3577" y="1"/>
                    </a:moveTo>
                    <a:cubicBezTo>
                      <a:pt x="3168" y="1"/>
                      <a:pt x="2703" y="88"/>
                      <a:pt x="2188" y="317"/>
                    </a:cubicBezTo>
                    <a:cubicBezTo>
                      <a:pt x="0" y="1290"/>
                      <a:pt x="1216" y="4785"/>
                      <a:pt x="3465" y="4937"/>
                    </a:cubicBezTo>
                    <a:cubicBezTo>
                      <a:pt x="3624" y="4948"/>
                      <a:pt x="3770" y="4953"/>
                      <a:pt x="3907" y="4953"/>
                    </a:cubicBezTo>
                    <a:cubicBezTo>
                      <a:pt x="5706" y="4953"/>
                      <a:pt x="5654" y="4086"/>
                      <a:pt x="5654" y="4086"/>
                    </a:cubicBezTo>
                    <a:lnTo>
                      <a:pt x="5654" y="925"/>
                    </a:lnTo>
                    <a:cubicBezTo>
                      <a:pt x="5654" y="925"/>
                      <a:pt x="4907" y="1"/>
                      <a:pt x="3577" y="1"/>
                    </a:cubicBezTo>
                    <a:close/>
                  </a:path>
                </a:pathLst>
              </a:custGeom>
              <a:solidFill>
                <a:srgbClr val="FFB8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65"/>
              <p:cNvSpPr/>
              <p:nvPr/>
            </p:nvSpPr>
            <p:spPr>
              <a:xfrm>
                <a:off x="2256960" y="2170743"/>
                <a:ext cx="116122" cy="110519"/>
              </a:xfrm>
              <a:custGeom>
                <a:avLst/>
                <a:gdLst/>
                <a:ahLst/>
                <a:cxnLst/>
                <a:rect l="l" t="t" r="r" b="b"/>
                <a:pathLst>
                  <a:path w="2653" h="2525" extrusionOk="0">
                    <a:moveTo>
                      <a:pt x="220" y="1"/>
                    </a:moveTo>
                    <a:lnTo>
                      <a:pt x="220" y="1"/>
                    </a:lnTo>
                    <a:cubicBezTo>
                      <a:pt x="32" y="1"/>
                      <a:pt x="41" y="337"/>
                      <a:pt x="245" y="337"/>
                    </a:cubicBezTo>
                    <a:cubicBezTo>
                      <a:pt x="822" y="367"/>
                      <a:pt x="1278" y="702"/>
                      <a:pt x="1643" y="1158"/>
                    </a:cubicBezTo>
                    <a:cubicBezTo>
                      <a:pt x="1546" y="1152"/>
                      <a:pt x="1447" y="1148"/>
                      <a:pt x="1347" y="1148"/>
                    </a:cubicBezTo>
                    <a:cubicBezTo>
                      <a:pt x="916" y="1148"/>
                      <a:pt x="474" y="1215"/>
                      <a:pt x="154" y="1462"/>
                    </a:cubicBezTo>
                    <a:cubicBezTo>
                      <a:pt x="1" y="1563"/>
                      <a:pt x="104" y="1794"/>
                      <a:pt x="249" y="1794"/>
                    </a:cubicBezTo>
                    <a:cubicBezTo>
                      <a:pt x="277" y="1794"/>
                      <a:pt x="307" y="1785"/>
                      <a:pt x="336" y="1765"/>
                    </a:cubicBezTo>
                    <a:cubicBezTo>
                      <a:pt x="633" y="1553"/>
                      <a:pt x="1019" y="1504"/>
                      <a:pt x="1401" y="1504"/>
                    </a:cubicBezTo>
                    <a:cubicBezTo>
                      <a:pt x="1566" y="1504"/>
                      <a:pt x="1730" y="1513"/>
                      <a:pt x="1886" y="1522"/>
                    </a:cubicBezTo>
                    <a:cubicBezTo>
                      <a:pt x="2069" y="1826"/>
                      <a:pt x="2190" y="2130"/>
                      <a:pt x="2281" y="2404"/>
                    </a:cubicBezTo>
                    <a:cubicBezTo>
                      <a:pt x="2306" y="2488"/>
                      <a:pt x="2373" y="2525"/>
                      <a:pt x="2441" y="2525"/>
                    </a:cubicBezTo>
                    <a:cubicBezTo>
                      <a:pt x="2545" y="2525"/>
                      <a:pt x="2652" y="2441"/>
                      <a:pt x="2616" y="2313"/>
                    </a:cubicBezTo>
                    <a:cubicBezTo>
                      <a:pt x="2281" y="1249"/>
                      <a:pt x="1491" y="33"/>
                      <a:pt x="245" y="3"/>
                    </a:cubicBezTo>
                    <a:cubicBezTo>
                      <a:pt x="236" y="1"/>
                      <a:pt x="228" y="1"/>
                      <a:pt x="220" y="1"/>
                    </a:cubicBezTo>
                    <a:close/>
                  </a:path>
                </a:pathLst>
              </a:custGeom>
              <a:solidFill>
                <a:srgbClr val="7956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65"/>
              <p:cNvSpPr/>
              <p:nvPr/>
            </p:nvSpPr>
            <p:spPr>
              <a:xfrm>
                <a:off x="2851724" y="4696506"/>
                <a:ext cx="145131" cy="105173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2403" extrusionOk="0">
                    <a:moveTo>
                      <a:pt x="153" y="1"/>
                    </a:moveTo>
                    <a:cubicBezTo>
                      <a:pt x="62" y="609"/>
                      <a:pt x="1" y="1460"/>
                      <a:pt x="62" y="2402"/>
                    </a:cubicBezTo>
                    <a:lnTo>
                      <a:pt x="3344" y="2341"/>
                    </a:lnTo>
                    <a:cubicBezTo>
                      <a:pt x="3314" y="1521"/>
                      <a:pt x="3010" y="487"/>
                      <a:pt x="1885" y="335"/>
                    </a:cubicBezTo>
                    <a:cubicBezTo>
                      <a:pt x="1399" y="274"/>
                      <a:pt x="791" y="153"/>
                      <a:pt x="153" y="1"/>
                    </a:cubicBezTo>
                    <a:close/>
                  </a:path>
                </a:pathLst>
              </a:custGeom>
              <a:solidFill>
                <a:srgbClr val="ECEFF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65"/>
              <p:cNvSpPr/>
              <p:nvPr/>
            </p:nvSpPr>
            <p:spPr>
              <a:xfrm>
                <a:off x="3132447" y="2555306"/>
                <a:ext cx="91829" cy="214254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4895" fill="none" extrusionOk="0">
                    <a:moveTo>
                      <a:pt x="0" y="4895"/>
                    </a:moveTo>
                    <a:lnTo>
                      <a:pt x="2097" y="2797"/>
                    </a:lnTo>
                    <a:lnTo>
                      <a:pt x="2097" y="1"/>
                    </a:lnTo>
                    <a:lnTo>
                      <a:pt x="0" y="2098"/>
                    </a:lnTo>
                    <a:close/>
                  </a:path>
                </a:pathLst>
              </a:custGeom>
              <a:noFill/>
              <a:ln w="9875" cap="flat" cmpd="sng">
                <a:solidFill>
                  <a:srgbClr val="795674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1538;p65"/>
              <p:cNvSpPr/>
              <p:nvPr/>
            </p:nvSpPr>
            <p:spPr>
              <a:xfrm>
                <a:off x="3132447" y="2677731"/>
                <a:ext cx="91829" cy="212897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4864" extrusionOk="0">
                    <a:moveTo>
                      <a:pt x="2097" y="0"/>
                    </a:moveTo>
                    <a:lnTo>
                      <a:pt x="0" y="2098"/>
                    </a:lnTo>
                    <a:lnTo>
                      <a:pt x="0" y="4864"/>
                    </a:lnTo>
                    <a:lnTo>
                      <a:pt x="2097" y="2766"/>
                    </a:lnTo>
                    <a:lnTo>
                      <a:pt x="2097" y="0"/>
                    </a:lnTo>
                    <a:close/>
                  </a:path>
                </a:pathLst>
              </a:custGeom>
              <a:solidFill>
                <a:srgbClr val="FFAB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9" name="Google Shape;1539;p65"/>
              <p:cNvSpPr/>
              <p:nvPr/>
            </p:nvSpPr>
            <p:spPr>
              <a:xfrm>
                <a:off x="3132447" y="2919867"/>
                <a:ext cx="91829" cy="212897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4864" extrusionOk="0">
                    <a:moveTo>
                      <a:pt x="2097" y="0"/>
                    </a:moveTo>
                    <a:lnTo>
                      <a:pt x="0" y="2098"/>
                    </a:lnTo>
                    <a:lnTo>
                      <a:pt x="0" y="4864"/>
                    </a:lnTo>
                    <a:lnTo>
                      <a:pt x="2097" y="2766"/>
                    </a:lnTo>
                    <a:lnTo>
                      <a:pt x="2097" y="0"/>
                    </a:lnTo>
                    <a:close/>
                  </a:path>
                </a:pathLst>
              </a:custGeom>
              <a:solidFill>
                <a:srgbClr val="FFAB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0" name="Google Shape;1540;p65"/>
              <p:cNvSpPr/>
              <p:nvPr/>
            </p:nvSpPr>
            <p:spPr>
              <a:xfrm>
                <a:off x="3132447" y="2798799"/>
                <a:ext cx="91829" cy="212897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4864" extrusionOk="0">
                    <a:moveTo>
                      <a:pt x="2097" y="0"/>
                    </a:moveTo>
                    <a:lnTo>
                      <a:pt x="0" y="2098"/>
                    </a:lnTo>
                    <a:lnTo>
                      <a:pt x="0" y="4864"/>
                    </a:lnTo>
                    <a:lnTo>
                      <a:pt x="2097" y="2766"/>
                    </a:lnTo>
                    <a:lnTo>
                      <a:pt x="2097" y="0"/>
                    </a:lnTo>
                    <a:close/>
                  </a:path>
                </a:pathLst>
              </a:custGeom>
              <a:solidFill>
                <a:srgbClr val="FFD2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65"/>
              <p:cNvSpPr/>
              <p:nvPr/>
            </p:nvSpPr>
            <p:spPr>
              <a:xfrm>
                <a:off x="3132447" y="3040934"/>
                <a:ext cx="91829" cy="214210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4894" extrusionOk="0">
                    <a:moveTo>
                      <a:pt x="2097" y="0"/>
                    </a:moveTo>
                    <a:lnTo>
                      <a:pt x="0" y="2098"/>
                    </a:lnTo>
                    <a:lnTo>
                      <a:pt x="0" y="4894"/>
                    </a:lnTo>
                    <a:lnTo>
                      <a:pt x="2097" y="2766"/>
                    </a:lnTo>
                    <a:lnTo>
                      <a:pt x="2097" y="0"/>
                    </a:lnTo>
                    <a:close/>
                  </a:path>
                </a:pathLst>
              </a:custGeom>
              <a:solidFill>
                <a:srgbClr val="FFD2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65"/>
              <p:cNvSpPr/>
              <p:nvPr/>
            </p:nvSpPr>
            <p:spPr>
              <a:xfrm>
                <a:off x="3132447" y="1655964"/>
                <a:ext cx="91829" cy="142384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3253" extrusionOk="0">
                    <a:moveTo>
                      <a:pt x="0" y="0"/>
                    </a:moveTo>
                    <a:lnTo>
                      <a:pt x="0" y="3253"/>
                    </a:lnTo>
                    <a:lnTo>
                      <a:pt x="2097" y="1155"/>
                    </a:lnTo>
                    <a:lnTo>
                      <a:pt x="2097" y="0"/>
                    </a:lnTo>
                    <a:close/>
                  </a:path>
                </a:pathLst>
              </a:custGeom>
              <a:solidFill>
                <a:srgbClr val="FFD2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65"/>
              <p:cNvSpPr/>
              <p:nvPr/>
            </p:nvSpPr>
            <p:spPr>
              <a:xfrm>
                <a:off x="3132447" y="1706518"/>
                <a:ext cx="91829" cy="212897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4864" extrusionOk="0">
                    <a:moveTo>
                      <a:pt x="2097" y="0"/>
                    </a:moveTo>
                    <a:lnTo>
                      <a:pt x="0" y="2098"/>
                    </a:lnTo>
                    <a:lnTo>
                      <a:pt x="0" y="4864"/>
                    </a:lnTo>
                    <a:lnTo>
                      <a:pt x="2097" y="2766"/>
                    </a:lnTo>
                    <a:lnTo>
                      <a:pt x="2097" y="0"/>
                    </a:lnTo>
                    <a:close/>
                  </a:path>
                </a:pathLst>
              </a:custGeom>
              <a:solidFill>
                <a:srgbClr val="FFAB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65"/>
              <p:cNvSpPr/>
              <p:nvPr/>
            </p:nvSpPr>
            <p:spPr>
              <a:xfrm>
                <a:off x="3132447" y="1827586"/>
                <a:ext cx="91829" cy="212897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4864" extrusionOk="0">
                    <a:moveTo>
                      <a:pt x="2097" y="0"/>
                    </a:moveTo>
                    <a:lnTo>
                      <a:pt x="0" y="2098"/>
                    </a:lnTo>
                    <a:lnTo>
                      <a:pt x="0" y="4864"/>
                    </a:lnTo>
                    <a:lnTo>
                      <a:pt x="2097" y="2766"/>
                    </a:lnTo>
                    <a:lnTo>
                      <a:pt x="2097" y="0"/>
                    </a:lnTo>
                    <a:close/>
                  </a:path>
                </a:pathLst>
              </a:custGeom>
              <a:solidFill>
                <a:srgbClr val="FFD2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65"/>
              <p:cNvSpPr/>
              <p:nvPr/>
            </p:nvSpPr>
            <p:spPr>
              <a:xfrm>
                <a:off x="3132447" y="1948654"/>
                <a:ext cx="91829" cy="214254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4895" extrusionOk="0">
                    <a:moveTo>
                      <a:pt x="2097" y="0"/>
                    </a:moveTo>
                    <a:lnTo>
                      <a:pt x="0" y="2098"/>
                    </a:lnTo>
                    <a:lnTo>
                      <a:pt x="0" y="4894"/>
                    </a:lnTo>
                    <a:lnTo>
                      <a:pt x="2097" y="2797"/>
                    </a:lnTo>
                    <a:lnTo>
                      <a:pt x="2097" y="0"/>
                    </a:lnTo>
                    <a:close/>
                  </a:path>
                </a:pathLst>
              </a:custGeom>
              <a:solidFill>
                <a:srgbClr val="FFAB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65"/>
              <p:cNvSpPr/>
              <p:nvPr/>
            </p:nvSpPr>
            <p:spPr>
              <a:xfrm>
                <a:off x="3132447" y="2313171"/>
                <a:ext cx="91829" cy="212941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4865" extrusionOk="0">
                    <a:moveTo>
                      <a:pt x="2097" y="1"/>
                    </a:moveTo>
                    <a:lnTo>
                      <a:pt x="0" y="2098"/>
                    </a:lnTo>
                    <a:lnTo>
                      <a:pt x="0" y="4864"/>
                    </a:lnTo>
                    <a:lnTo>
                      <a:pt x="2097" y="2767"/>
                    </a:lnTo>
                    <a:lnTo>
                      <a:pt x="2097" y="1"/>
                    </a:lnTo>
                    <a:close/>
                  </a:path>
                </a:pathLst>
              </a:custGeom>
              <a:solidFill>
                <a:srgbClr val="FFD2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65"/>
              <p:cNvSpPr/>
              <p:nvPr/>
            </p:nvSpPr>
            <p:spPr>
              <a:xfrm>
                <a:off x="3132447" y="2434239"/>
                <a:ext cx="91829" cy="212941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4865" extrusionOk="0">
                    <a:moveTo>
                      <a:pt x="2097" y="1"/>
                    </a:moveTo>
                    <a:lnTo>
                      <a:pt x="0" y="2098"/>
                    </a:lnTo>
                    <a:lnTo>
                      <a:pt x="0" y="4864"/>
                    </a:lnTo>
                    <a:lnTo>
                      <a:pt x="2097" y="2767"/>
                    </a:lnTo>
                    <a:lnTo>
                      <a:pt x="2097" y="1"/>
                    </a:lnTo>
                    <a:close/>
                  </a:path>
                </a:pathLst>
              </a:custGeom>
              <a:solidFill>
                <a:srgbClr val="FFAB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65"/>
              <p:cNvSpPr/>
              <p:nvPr/>
            </p:nvSpPr>
            <p:spPr>
              <a:xfrm>
                <a:off x="3132447" y="2192103"/>
                <a:ext cx="91829" cy="212941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4865" extrusionOk="0">
                    <a:moveTo>
                      <a:pt x="2097" y="1"/>
                    </a:moveTo>
                    <a:lnTo>
                      <a:pt x="0" y="2098"/>
                    </a:lnTo>
                    <a:lnTo>
                      <a:pt x="0" y="4864"/>
                    </a:lnTo>
                    <a:lnTo>
                      <a:pt x="2097" y="2767"/>
                    </a:lnTo>
                    <a:lnTo>
                      <a:pt x="2097" y="1"/>
                    </a:lnTo>
                    <a:close/>
                  </a:path>
                </a:pathLst>
              </a:custGeom>
              <a:solidFill>
                <a:srgbClr val="FFAB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65"/>
              <p:cNvSpPr/>
              <p:nvPr/>
            </p:nvSpPr>
            <p:spPr>
              <a:xfrm>
                <a:off x="3132447" y="2071035"/>
                <a:ext cx="91829" cy="212941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4865" extrusionOk="0">
                    <a:moveTo>
                      <a:pt x="2097" y="1"/>
                    </a:moveTo>
                    <a:lnTo>
                      <a:pt x="0" y="2098"/>
                    </a:lnTo>
                    <a:lnTo>
                      <a:pt x="0" y="4864"/>
                    </a:lnTo>
                    <a:lnTo>
                      <a:pt x="2097" y="2767"/>
                    </a:lnTo>
                    <a:lnTo>
                      <a:pt x="2097" y="1"/>
                    </a:lnTo>
                    <a:close/>
                  </a:path>
                </a:pathLst>
              </a:custGeom>
              <a:solidFill>
                <a:srgbClr val="FFD2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65"/>
              <p:cNvSpPr/>
              <p:nvPr/>
            </p:nvSpPr>
            <p:spPr>
              <a:xfrm>
                <a:off x="2326204" y="2718962"/>
                <a:ext cx="874131" cy="575400"/>
              </a:xfrm>
              <a:custGeom>
                <a:avLst/>
                <a:gdLst/>
                <a:ahLst/>
                <a:cxnLst/>
                <a:rect l="l" t="t" r="r" b="b"/>
                <a:pathLst>
                  <a:path w="19971" h="13146" extrusionOk="0">
                    <a:moveTo>
                      <a:pt x="16444" y="1"/>
                    </a:moveTo>
                    <a:lnTo>
                      <a:pt x="9058" y="7295"/>
                    </a:lnTo>
                    <a:cubicBezTo>
                      <a:pt x="9058" y="7295"/>
                      <a:pt x="4804" y="1978"/>
                      <a:pt x="2499" y="1978"/>
                    </a:cubicBezTo>
                    <a:cubicBezTo>
                      <a:pt x="2402" y="1978"/>
                      <a:pt x="2309" y="1987"/>
                      <a:pt x="2219" y="2007"/>
                    </a:cubicBezTo>
                    <a:cubicBezTo>
                      <a:pt x="0" y="2493"/>
                      <a:pt x="274" y="5533"/>
                      <a:pt x="912" y="7022"/>
                    </a:cubicBezTo>
                    <a:cubicBezTo>
                      <a:pt x="1517" y="8405"/>
                      <a:pt x="5699" y="13146"/>
                      <a:pt x="8592" y="13146"/>
                    </a:cubicBezTo>
                    <a:cubicBezTo>
                      <a:pt x="8752" y="13146"/>
                      <a:pt x="8907" y="13131"/>
                      <a:pt x="9058" y="13101"/>
                    </a:cubicBezTo>
                    <a:cubicBezTo>
                      <a:pt x="11915" y="12523"/>
                      <a:pt x="19970" y="2493"/>
                      <a:pt x="19970" y="2493"/>
                    </a:cubicBezTo>
                    <a:lnTo>
                      <a:pt x="16444" y="1"/>
                    </a:lnTo>
                    <a:close/>
                  </a:path>
                </a:pathLst>
              </a:custGeom>
              <a:solidFill>
                <a:srgbClr val="FFB8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65"/>
              <p:cNvSpPr/>
              <p:nvPr/>
            </p:nvSpPr>
            <p:spPr>
              <a:xfrm>
                <a:off x="2346163" y="2640133"/>
                <a:ext cx="2209860" cy="2253148"/>
              </a:xfrm>
              <a:custGeom>
                <a:avLst/>
                <a:gdLst/>
                <a:ahLst/>
                <a:cxnLst/>
                <a:rect l="l" t="t" r="r" b="b"/>
                <a:pathLst>
                  <a:path w="50488" h="51477" extrusionOk="0">
                    <a:moveTo>
                      <a:pt x="38423" y="0"/>
                    </a:moveTo>
                    <a:cubicBezTo>
                      <a:pt x="26837" y="0"/>
                      <a:pt x="26398" y="30301"/>
                      <a:pt x="22675" y="35419"/>
                    </a:cubicBezTo>
                    <a:cubicBezTo>
                      <a:pt x="20593" y="38265"/>
                      <a:pt x="15291" y="38596"/>
                      <a:pt x="10252" y="38596"/>
                    </a:cubicBezTo>
                    <a:cubicBezTo>
                      <a:pt x="8725" y="38596"/>
                      <a:pt x="7222" y="38566"/>
                      <a:pt x="5841" y="38566"/>
                    </a:cubicBezTo>
                    <a:cubicBezTo>
                      <a:pt x="3261" y="38566"/>
                      <a:pt x="1104" y="38672"/>
                      <a:pt x="0" y="39279"/>
                    </a:cubicBezTo>
                    <a:cubicBezTo>
                      <a:pt x="3864" y="42037"/>
                      <a:pt x="8031" y="42888"/>
                      <a:pt x="11702" y="42888"/>
                    </a:cubicBezTo>
                    <a:cubicBezTo>
                      <a:pt x="17619" y="42888"/>
                      <a:pt x="22250" y="40677"/>
                      <a:pt x="22250" y="40677"/>
                    </a:cubicBezTo>
                    <a:cubicBezTo>
                      <a:pt x="22250" y="40677"/>
                      <a:pt x="22888" y="43048"/>
                      <a:pt x="24408" y="43048"/>
                    </a:cubicBezTo>
                    <a:cubicBezTo>
                      <a:pt x="24486" y="43062"/>
                      <a:pt x="24572" y="43068"/>
                      <a:pt x="24667" y="43068"/>
                    </a:cubicBezTo>
                    <a:cubicBezTo>
                      <a:pt x="27092" y="43068"/>
                      <a:pt x="34807" y="38845"/>
                      <a:pt x="37883" y="38845"/>
                    </a:cubicBezTo>
                    <a:cubicBezTo>
                      <a:pt x="37964" y="38845"/>
                      <a:pt x="38042" y="38848"/>
                      <a:pt x="38116" y="38854"/>
                    </a:cubicBezTo>
                    <a:cubicBezTo>
                      <a:pt x="40183" y="43231"/>
                      <a:pt x="38268" y="51134"/>
                      <a:pt x="38268" y="51134"/>
                    </a:cubicBezTo>
                    <a:cubicBezTo>
                      <a:pt x="38268" y="51134"/>
                      <a:pt x="38297" y="51477"/>
                      <a:pt x="38452" y="51477"/>
                    </a:cubicBezTo>
                    <a:cubicBezTo>
                      <a:pt x="38523" y="51477"/>
                      <a:pt x="38621" y="51404"/>
                      <a:pt x="38755" y="51194"/>
                    </a:cubicBezTo>
                    <a:cubicBezTo>
                      <a:pt x="43132" y="43930"/>
                      <a:pt x="41673" y="37060"/>
                      <a:pt x="39180" y="34720"/>
                    </a:cubicBezTo>
                    <a:cubicBezTo>
                      <a:pt x="38061" y="34553"/>
                      <a:pt x="37253" y="34466"/>
                      <a:pt x="36550" y="34466"/>
                    </a:cubicBezTo>
                    <a:cubicBezTo>
                      <a:pt x="34695" y="34466"/>
                      <a:pt x="33564" y="35069"/>
                      <a:pt x="29332" y="36392"/>
                    </a:cubicBezTo>
                    <a:cubicBezTo>
                      <a:pt x="32797" y="33960"/>
                      <a:pt x="34591" y="22410"/>
                      <a:pt x="35350" y="17212"/>
                    </a:cubicBezTo>
                    <a:cubicBezTo>
                      <a:pt x="36110" y="12014"/>
                      <a:pt x="37660" y="8671"/>
                      <a:pt x="38208" y="8215"/>
                    </a:cubicBezTo>
                    <a:cubicBezTo>
                      <a:pt x="38631" y="8622"/>
                      <a:pt x="39315" y="8706"/>
                      <a:pt x="40182" y="8706"/>
                    </a:cubicBezTo>
                    <a:cubicBezTo>
                      <a:pt x="40797" y="8706"/>
                      <a:pt x="41504" y="8664"/>
                      <a:pt x="42275" y="8664"/>
                    </a:cubicBezTo>
                    <a:cubicBezTo>
                      <a:pt x="42446" y="8664"/>
                      <a:pt x="42620" y="8666"/>
                      <a:pt x="42797" y="8671"/>
                    </a:cubicBezTo>
                    <a:cubicBezTo>
                      <a:pt x="45320" y="9735"/>
                      <a:pt x="43892" y="13625"/>
                      <a:pt x="46019" y="14051"/>
                    </a:cubicBezTo>
                    <a:cubicBezTo>
                      <a:pt x="46352" y="14171"/>
                      <a:pt x="46665" y="14222"/>
                      <a:pt x="46956" y="14222"/>
                    </a:cubicBezTo>
                    <a:cubicBezTo>
                      <a:pt x="48661" y="14222"/>
                      <a:pt x="49636" y="12470"/>
                      <a:pt x="49636" y="12470"/>
                    </a:cubicBezTo>
                    <a:cubicBezTo>
                      <a:pt x="49636" y="12470"/>
                      <a:pt x="50487" y="11255"/>
                      <a:pt x="50275" y="10373"/>
                    </a:cubicBezTo>
                    <a:cubicBezTo>
                      <a:pt x="50224" y="10144"/>
                      <a:pt x="49896" y="9851"/>
                      <a:pt x="49326" y="9851"/>
                    </a:cubicBezTo>
                    <a:cubicBezTo>
                      <a:pt x="49216" y="9851"/>
                      <a:pt x="49096" y="9862"/>
                      <a:pt x="48968" y="9887"/>
                    </a:cubicBezTo>
                    <a:cubicBezTo>
                      <a:pt x="48086" y="9644"/>
                      <a:pt x="45563" y="3868"/>
                      <a:pt x="40062" y="191"/>
                    </a:cubicBezTo>
                    <a:cubicBezTo>
                      <a:pt x="39492" y="62"/>
                      <a:pt x="38946" y="0"/>
                      <a:pt x="384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65"/>
              <p:cNvSpPr/>
              <p:nvPr/>
            </p:nvSpPr>
            <p:spPr>
              <a:xfrm>
                <a:off x="4019796" y="2802782"/>
                <a:ext cx="93843" cy="72177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649" extrusionOk="0">
                    <a:moveTo>
                      <a:pt x="304" y="1"/>
                    </a:moveTo>
                    <a:cubicBezTo>
                      <a:pt x="240" y="1"/>
                      <a:pt x="177" y="37"/>
                      <a:pt x="153" y="122"/>
                    </a:cubicBezTo>
                    <a:cubicBezTo>
                      <a:pt x="1" y="760"/>
                      <a:pt x="305" y="1551"/>
                      <a:pt x="1034" y="1642"/>
                    </a:cubicBezTo>
                    <a:cubicBezTo>
                      <a:pt x="1071" y="1646"/>
                      <a:pt x="1107" y="1648"/>
                      <a:pt x="1142" y="1648"/>
                    </a:cubicBezTo>
                    <a:cubicBezTo>
                      <a:pt x="1847" y="1648"/>
                      <a:pt x="2071" y="793"/>
                      <a:pt x="2129" y="213"/>
                    </a:cubicBezTo>
                    <a:cubicBezTo>
                      <a:pt x="2144" y="107"/>
                      <a:pt x="2068" y="54"/>
                      <a:pt x="1984" y="54"/>
                    </a:cubicBezTo>
                    <a:cubicBezTo>
                      <a:pt x="1901" y="54"/>
                      <a:pt x="1810" y="107"/>
                      <a:pt x="1794" y="213"/>
                    </a:cubicBezTo>
                    <a:cubicBezTo>
                      <a:pt x="1765" y="593"/>
                      <a:pt x="1651" y="1311"/>
                      <a:pt x="1129" y="1311"/>
                    </a:cubicBezTo>
                    <a:cubicBezTo>
                      <a:pt x="1108" y="1311"/>
                      <a:pt x="1087" y="1310"/>
                      <a:pt x="1065" y="1307"/>
                    </a:cubicBezTo>
                    <a:cubicBezTo>
                      <a:pt x="579" y="1247"/>
                      <a:pt x="366" y="669"/>
                      <a:pt x="487" y="213"/>
                    </a:cubicBezTo>
                    <a:cubicBezTo>
                      <a:pt x="506" y="85"/>
                      <a:pt x="403" y="1"/>
                      <a:pt x="3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65"/>
              <p:cNvSpPr/>
              <p:nvPr/>
            </p:nvSpPr>
            <p:spPr>
              <a:xfrm>
                <a:off x="2603811" y="4798370"/>
                <a:ext cx="394349" cy="61231"/>
              </a:xfrm>
              <a:custGeom>
                <a:avLst/>
                <a:gdLst/>
                <a:ahLst/>
                <a:cxnLst/>
                <a:rect l="l" t="t" r="r" b="b"/>
                <a:pathLst>
                  <a:path w="9089" h="1399" extrusionOk="0">
                    <a:moveTo>
                      <a:pt x="9058" y="0"/>
                    </a:moveTo>
                    <a:lnTo>
                      <a:pt x="1" y="152"/>
                    </a:lnTo>
                    <a:cubicBezTo>
                      <a:pt x="396" y="943"/>
                      <a:pt x="639" y="1399"/>
                      <a:pt x="639" y="1399"/>
                    </a:cubicBezTo>
                    <a:lnTo>
                      <a:pt x="8998" y="1095"/>
                    </a:lnTo>
                    <a:cubicBezTo>
                      <a:pt x="8998" y="1095"/>
                      <a:pt x="9089" y="608"/>
                      <a:pt x="9058" y="0"/>
                    </a:cubicBezTo>
                    <a:close/>
                  </a:path>
                </a:pathLst>
              </a:custGeom>
              <a:solidFill>
                <a:srgbClr val="DEE4F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65"/>
              <p:cNvSpPr/>
              <p:nvPr/>
            </p:nvSpPr>
            <p:spPr>
              <a:xfrm>
                <a:off x="2547105" y="4632650"/>
                <a:ext cx="311262" cy="173013"/>
              </a:xfrm>
              <a:custGeom>
                <a:avLst/>
                <a:gdLst/>
                <a:ahLst/>
                <a:cxnLst/>
                <a:rect l="l" t="t" r="r" b="b"/>
                <a:pathLst>
                  <a:path w="7174" h="3953" extrusionOk="0">
                    <a:moveTo>
                      <a:pt x="3891" y="1"/>
                    </a:moveTo>
                    <a:cubicBezTo>
                      <a:pt x="3210" y="917"/>
                      <a:pt x="2140" y="1176"/>
                      <a:pt x="1164" y="1176"/>
                    </a:cubicBezTo>
                    <a:cubicBezTo>
                      <a:pt x="747" y="1176"/>
                      <a:pt x="346" y="1128"/>
                      <a:pt x="1" y="1065"/>
                    </a:cubicBezTo>
                    <a:lnTo>
                      <a:pt x="1" y="1065"/>
                    </a:lnTo>
                    <a:cubicBezTo>
                      <a:pt x="487" y="2250"/>
                      <a:pt x="943" y="3253"/>
                      <a:pt x="1308" y="3952"/>
                    </a:cubicBezTo>
                    <a:lnTo>
                      <a:pt x="7083" y="3861"/>
                    </a:lnTo>
                    <a:cubicBezTo>
                      <a:pt x="7022" y="2919"/>
                      <a:pt x="7083" y="2068"/>
                      <a:pt x="7174" y="1460"/>
                    </a:cubicBezTo>
                    <a:cubicBezTo>
                      <a:pt x="5989" y="1156"/>
                      <a:pt x="4712" y="670"/>
                      <a:pt x="38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65"/>
              <p:cNvSpPr/>
              <p:nvPr/>
            </p:nvSpPr>
            <p:spPr>
              <a:xfrm>
                <a:off x="2507572" y="4571923"/>
                <a:ext cx="210271" cy="113977"/>
              </a:xfrm>
              <a:custGeom>
                <a:avLst/>
                <a:gdLst/>
                <a:ahLst/>
                <a:cxnLst/>
                <a:rect l="l" t="t" r="r" b="b"/>
                <a:pathLst>
                  <a:path w="4804" h="260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305" y="882"/>
                      <a:pt x="609" y="1733"/>
                      <a:pt x="913" y="2493"/>
                    </a:cubicBezTo>
                    <a:cubicBezTo>
                      <a:pt x="1258" y="2556"/>
                      <a:pt x="1659" y="2604"/>
                      <a:pt x="2076" y="2604"/>
                    </a:cubicBezTo>
                    <a:cubicBezTo>
                      <a:pt x="3052" y="2604"/>
                      <a:pt x="4122" y="2345"/>
                      <a:pt x="4803" y="1429"/>
                    </a:cubicBezTo>
                    <a:cubicBezTo>
                      <a:pt x="4347" y="1064"/>
                      <a:pt x="4043" y="669"/>
                      <a:pt x="3983" y="183"/>
                    </a:cubicBezTo>
                    <a:cubicBezTo>
                      <a:pt x="3983" y="152"/>
                      <a:pt x="3983" y="92"/>
                      <a:pt x="3952" y="61"/>
                    </a:cubicBezTo>
                    <a:cubicBezTo>
                      <a:pt x="3400" y="199"/>
                      <a:pt x="2821" y="254"/>
                      <a:pt x="2253" y="254"/>
                    </a:cubicBezTo>
                    <a:cubicBezTo>
                      <a:pt x="1447" y="254"/>
                      <a:pt x="661" y="143"/>
                      <a:pt x="1" y="0"/>
                    </a:cubicBezTo>
                    <a:close/>
                  </a:path>
                </a:pathLst>
              </a:custGeom>
              <a:solidFill>
                <a:srgbClr val="FFE1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65"/>
              <p:cNvSpPr/>
              <p:nvPr/>
            </p:nvSpPr>
            <p:spPr>
              <a:xfrm>
                <a:off x="2419043" y="3594362"/>
                <a:ext cx="822219" cy="991303"/>
              </a:xfrm>
              <a:custGeom>
                <a:avLst/>
                <a:gdLst/>
                <a:ahLst/>
                <a:cxnLst/>
                <a:rect l="l" t="t" r="r" b="b"/>
                <a:pathLst>
                  <a:path w="18785" h="22648" extrusionOk="0">
                    <a:moveTo>
                      <a:pt x="11490" y="1"/>
                    </a:moveTo>
                    <a:cubicBezTo>
                      <a:pt x="8359" y="1095"/>
                      <a:pt x="6687" y="3770"/>
                      <a:pt x="6201" y="4803"/>
                    </a:cubicBezTo>
                    <a:cubicBezTo>
                      <a:pt x="8085" y="5259"/>
                      <a:pt x="8146" y="5928"/>
                      <a:pt x="8146" y="5928"/>
                    </a:cubicBezTo>
                    <a:cubicBezTo>
                      <a:pt x="8146" y="5928"/>
                      <a:pt x="0" y="10882"/>
                      <a:pt x="760" y="16962"/>
                    </a:cubicBezTo>
                    <a:cubicBezTo>
                      <a:pt x="973" y="18816"/>
                      <a:pt x="1459" y="20700"/>
                      <a:pt x="2037" y="22402"/>
                    </a:cubicBezTo>
                    <a:cubicBezTo>
                      <a:pt x="2714" y="22530"/>
                      <a:pt x="3523" y="22647"/>
                      <a:pt x="4358" y="22647"/>
                    </a:cubicBezTo>
                    <a:cubicBezTo>
                      <a:pt x="4910" y="22647"/>
                      <a:pt x="5474" y="22596"/>
                      <a:pt x="6019" y="22463"/>
                    </a:cubicBezTo>
                    <a:cubicBezTo>
                      <a:pt x="5867" y="20487"/>
                      <a:pt x="8025" y="14196"/>
                      <a:pt x="13313" y="10761"/>
                    </a:cubicBezTo>
                    <a:cubicBezTo>
                      <a:pt x="18785" y="7235"/>
                      <a:pt x="15684" y="2767"/>
                      <a:pt x="13344" y="1156"/>
                    </a:cubicBezTo>
                    <a:cubicBezTo>
                      <a:pt x="12827" y="821"/>
                      <a:pt x="12158" y="396"/>
                      <a:pt x="11490" y="1"/>
                    </a:cubicBezTo>
                    <a:close/>
                  </a:path>
                </a:pathLst>
              </a:custGeom>
              <a:solidFill>
                <a:srgbClr val="FFB8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65"/>
              <p:cNvSpPr/>
              <p:nvPr/>
            </p:nvSpPr>
            <p:spPr>
              <a:xfrm>
                <a:off x="2708547" y="4654927"/>
                <a:ext cx="58833" cy="99659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2277" extrusionOk="0">
                    <a:moveTo>
                      <a:pt x="1170" y="1"/>
                    </a:moveTo>
                    <a:cubicBezTo>
                      <a:pt x="1070" y="1"/>
                      <a:pt x="975" y="55"/>
                      <a:pt x="900" y="130"/>
                    </a:cubicBezTo>
                    <a:cubicBezTo>
                      <a:pt x="657" y="343"/>
                      <a:pt x="505" y="677"/>
                      <a:pt x="383" y="981"/>
                    </a:cubicBezTo>
                    <a:cubicBezTo>
                      <a:pt x="231" y="1346"/>
                      <a:pt x="109" y="1711"/>
                      <a:pt x="18" y="2106"/>
                    </a:cubicBezTo>
                    <a:cubicBezTo>
                      <a:pt x="1" y="2212"/>
                      <a:pt x="86" y="2277"/>
                      <a:pt x="166" y="2277"/>
                    </a:cubicBezTo>
                    <a:cubicBezTo>
                      <a:pt x="224" y="2277"/>
                      <a:pt x="279" y="2243"/>
                      <a:pt x="292" y="2167"/>
                    </a:cubicBezTo>
                    <a:cubicBezTo>
                      <a:pt x="444" y="1650"/>
                      <a:pt x="565" y="1103"/>
                      <a:pt x="839" y="647"/>
                    </a:cubicBezTo>
                    <a:cubicBezTo>
                      <a:pt x="900" y="586"/>
                      <a:pt x="930" y="525"/>
                      <a:pt x="960" y="465"/>
                    </a:cubicBezTo>
                    <a:cubicBezTo>
                      <a:pt x="960" y="471"/>
                      <a:pt x="962" y="473"/>
                      <a:pt x="964" y="473"/>
                    </a:cubicBezTo>
                    <a:cubicBezTo>
                      <a:pt x="971" y="473"/>
                      <a:pt x="991" y="434"/>
                      <a:pt x="991" y="434"/>
                    </a:cubicBezTo>
                    <a:cubicBezTo>
                      <a:pt x="1021" y="404"/>
                      <a:pt x="1052" y="373"/>
                      <a:pt x="1052" y="373"/>
                    </a:cubicBezTo>
                    <a:cubicBezTo>
                      <a:pt x="1082" y="343"/>
                      <a:pt x="1082" y="343"/>
                      <a:pt x="1112" y="313"/>
                    </a:cubicBezTo>
                    <a:cubicBezTo>
                      <a:pt x="1143" y="313"/>
                      <a:pt x="1143" y="313"/>
                      <a:pt x="1173" y="282"/>
                    </a:cubicBezTo>
                    <a:lnTo>
                      <a:pt x="1204" y="282"/>
                    </a:lnTo>
                    <a:cubicBezTo>
                      <a:pt x="1205" y="281"/>
                      <a:pt x="1205" y="280"/>
                      <a:pt x="1206" y="280"/>
                    </a:cubicBezTo>
                    <a:lnTo>
                      <a:pt x="1206" y="280"/>
                    </a:lnTo>
                    <a:cubicBezTo>
                      <a:pt x="1262" y="271"/>
                      <a:pt x="1325" y="242"/>
                      <a:pt x="1325" y="191"/>
                    </a:cubicBezTo>
                    <a:cubicBezTo>
                      <a:pt x="1356" y="130"/>
                      <a:pt x="1325" y="9"/>
                      <a:pt x="1234" y="9"/>
                    </a:cubicBezTo>
                    <a:cubicBezTo>
                      <a:pt x="1213" y="3"/>
                      <a:pt x="1191" y="1"/>
                      <a:pt x="11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65"/>
              <p:cNvSpPr/>
              <p:nvPr/>
            </p:nvSpPr>
            <p:spPr>
              <a:xfrm>
                <a:off x="2777663" y="4669589"/>
                <a:ext cx="58313" cy="99659"/>
              </a:xfrm>
              <a:custGeom>
                <a:avLst/>
                <a:gdLst/>
                <a:ahLst/>
                <a:cxnLst/>
                <a:rect l="l" t="t" r="r" b="b"/>
                <a:pathLst>
                  <a:path w="1344" h="2277" extrusionOk="0">
                    <a:moveTo>
                      <a:pt x="1160" y="0"/>
                    </a:moveTo>
                    <a:cubicBezTo>
                      <a:pt x="1067" y="0"/>
                      <a:pt x="987" y="55"/>
                      <a:pt x="887" y="130"/>
                    </a:cubicBezTo>
                    <a:cubicBezTo>
                      <a:pt x="644" y="342"/>
                      <a:pt x="492" y="677"/>
                      <a:pt x="371" y="981"/>
                    </a:cubicBezTo>
                    <a:cubicBezTo>
                      <a:pt x="219" y="1345"/>
                      <a:pt x="127" y="1710"/>
                      <a:pt x="36" y="2105"/>
                    </a:cubicBezTo>
                    <a:cubicBezTo>
                      <a:pt x="1" y="2211"/>
                      <a:pt x="78" y="2276"/>
                      <a:pt x="162" y="2276"/>
                    </a:cubicBezTo>
                    <a:cubicBezTo>
                      <a:pt x="221" y="2276"/>
                      <a:pt x="284" y="2242"/>
                      <a:pt x="310" y="2166"/>
                    </a:cubicBezTo>
                    <a:cubicBezTo>
                      <a:pt x="431" y="1649"/>
                      <a:pt x="583" y="1102"/>
                      <a:pt x="857" y="646"/>
                    </a:cubicBezTo>
                    <a:cubicBezTo>
                      <a:pt x="887" y="586"/>
                      <a:pt x="918" y="525"/>
                      <a:pt x="978" y="464"/>
                    </a:cubicBezTo>
                    <a:lnTo>
                      <a:pt x="978" y="464"/>
                    </a:lnTo>
                    <a:cubicBezTo>
                      <a:pt x="972" y="470"/>
                      <a:pt x="969" y="472"/>
                      <a:pt x="967" y="472"/>
                    </a:cubicBezTo>
                    <a:cubicBezTo>
                      <a:pt x="960" y="472"/>
                      <a:pt x="985" y="434"/>
                      <a:pt x="1009" y="434"/>
                    </a:cubicBezTo>
                    <a:cubicBezTo>
                      <a:pt x="1009" y="403"/>
                      <a:pt x="1039" y="373"/>
                      <a:pt x="1039" y="373"/>
                    </a:cubicBezTo>
                    <a:cubicBezTo>
                      <a:pt x="1069" y="343"/>
                      <a:pt x="1070" y="342"/>
                      <a:pt x="1099" y="313"/>
                    </a:cubicBezTo>
                    <a:lnTo>
                      <a:pt x="1099" y="313"/>
                    </a:lnTo>
                    <a:cubicBezTo>
                      <a:pt x="1090" y="322"/>
                      <a:pt x="1087" y="325"/>
                      <a:pt x="1088" y="325"/>
                    </a:cubicBezTo>
                    <a:cubicBezTo>
                      <a:pt x="1090" y="325"/>
                      <a:pt x="1110" y="312"/>
                      <a:pt x="1130" y="312"/>
                    </a:cubicBezTo>
                    <a:cubicBezTo>
                      <a:pt x="1130" y="312"/>
                      <a:pt x="1130" y="282"/>
                      <a:pt x="1161" y="282"/>
                    </a:cubicBezTo>
                    <a:lnTo>
                      <a:pt x="1191" y="282"/>
                    </a:lnTo>
                    <a:cubicBezTo>
                      <a:pt x="1192" y="281"/>
                      <a:pt x="1193" y="280"/>
                      <a:pt x="1194" y="279"/>
                    </a:cubicBezTo>
                    <a:lnTo>
                      <a:pt x="1194" y="279"/>
                    </a:lnTo>
                    <a:cubicBezTo>
                      <a:pt x="1251" y="270"/>
                      <a:pt x="1318" y="236"/>
                      <a:pt x="1343" y="160"/>
                    </a:cubicBezTo>
                    <a:cubicBezTo>
                      <a:pt x="1343" y="99"/>
                      <a:pt x="1313" y="8"/>
                      <a:pt x="1222" y="8"/>
                    </a:cubicBezTo>
                    <a:cubicBezTo>
                      <a:pt x="1200" y="3"/>
                      <a:pt x="1180" y="0"/>
                      <a:pt x="11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65"/>
              <p:cNvSpPr/>
              <p:nvPr/>
            </p:nvSpPr>
            <p:spPr>
              <a:xfrm>
                <a:off x="2673431" y="3558471"/>
                <a:ext cx="349941" cy="279865"/>
              </a:xfrm>
              <a:custGeom>
                <a:avLst/>
                <a:gdLst/>
                <a:ahLst/>
                <a:cxnLst/>
                <a:rect l="l" t="t" r="r" b="b"/>
                <a:pathLst>
                  <a:path w="7995" h="6394" extrusionOk="0">
                    <a:moveTo>
                      <a:pt x="7083" y="0"/>
                    </a:moveTo>
                    <a:cubicBezTo>
                      <a:pt x="7083" y="0"/>
                      <a:pt x="1399" y="1034"/>
                      <a:pt x="1" y="6110"/>
                    </a:cubicBezTo>
                    <a:cubicBezTo>
                      <a:pt x="477" y="6322"/>
                      <a:pt x="818" y="6393"/>
                      <a:pt x="1061" y="6393"/>
                    </a:cubicBezTo>
                    <a:cubicBezTo>
                      <a:pt x="1547" y="6393"/>
                      <a:pt x="1642" y="6110"/>
                      <a:pt x="1642" y="6110"/>
                    </a:cubicBezTo>
                    <a:cubicBezTo>
                      <a:pt x="1642" y="6110"/>
                      <a:pt x="5745" y="1945"/>
                      <a:pt x="7265" y="1854"/>
                    </a:cubicBezTo>
                    <a:cubicBezTo>
                      <a:pt x="7995" y="821"/>
                      <a:pt x="7083" y="0"/>
                      <a:pt x="7083" y="0"/>
                    </a:cubicBezTo>
                    <a:close/>
                  </a:path>
                </a:pathLst>
              </a:custGeom>
              <a:solidFill>
                <a:srgbClr val="9393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65"/>
              <p:cNvSpPr/>
              <p:nvPr/>
            </p:nvSpPr>
            <p:spPr>
              <a:xfrm>
                <a:off x="3132447" y="3284383"/>
                <a:ext cx="91829" cy="195608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4469" extrusionOk="0">
                    <a:moveTo>
                      <a:pt x="2097" y="1"/>
                    </a:moveTo>
                    <a:lnTo>
                      <a:pt x="0" y="2098"/>
                    </a:lnTo>
                    <a:lnTo>
                      <a:pt x="0" y="4469"/>
                    </a:lnTo>
                    <a:lnTo>
                      <a:pt x="395" y="4469"/>
                    </a:lnTo>
                    <a:lnTo>
                      <a:pt x="2097" y="2767"/>
                    </a:lnTo>
                    <a:lnTo>
                      <a:pt x="2097" y="1"/>
                    </a:lnTo>
                    <a:close/>
                  </a:path>
                </a:pathLst>
              </a:custGeom>
              <a:solidFill>
                <a:srgbClr val="FFD2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65"/>
              <p:cNvSpPr/>
              <p:nvPr/>
            </p:nvSpPr>
            <p:spPr>
              <a:xfrm>
                <a:off x="3132447" y="3162002"/>
                <a:ext cx="91829" cy="214210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4894" extrusionOk="0">
                    <a:moveTo>
                      <a:pt x="2097" y="0"/>
                    </a:moveTo>
                    <a:lnTo>
                      <a:pt x="0" y="2128"/>
                    </a:lnTo>
                    <a:lnTo>
                      <a:pt x="0" y="4894"/>
                    </a:lnTo>
                    <a:lnTo>
                      <a:pt x="2097" y="2797"/>
                    </a:lnTo>
                    <a:lnTo>
                      <a:pt x="2097" y="0"/>
                    </a:lnTo>
                    <a:close/>
                  </a:path>
                </a:pathLst>
              </a:custGeom>
              <a:solidFill>
                <a:srgbClr val="FFAB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65"/>
              <p:cNvSpPr/>
              <p:nvPr/>
            </p:nvSpPr>
            <p:spPr>
              <a:xfrm>
                <a:off x="2596265" y="1996539"/>
                <a:ext cx="118442" cy="34622"/>
              </a:xfrm>
              <a:custGeom>
                <a:avLst/>
                <a:gdLst/>
                <a:ahLst/>
                <a:cxnLst/>
                <a:rect l="l" t="t" r="r" b="b"/>
                <a:pathLst>
                  <a:path w="2706" h="791" extrusionOk="0">
                    <a:moveTo>
                      <a:pt x="1308" y="1"/>
                    </a:moveTo>
                    <a:cubicBezTo>
                      <a:pt x="1034" y="31"/>
                      <a:pt x="760" y="92"/>
                      <a:pt x="548" y="244"/>
                    </a:cubicBezTo>
                    <a:cubicBezTo>
                      <a:pt x="305" y="365"/>
                      <a:pt x="122" y="548"/>
                      <a:pt x="1" y="791"/>
                    </a:cubicBezTo>
                    <a:cubicBezTo>
                      <a:pt x="244" y="730"/>
                      <a:pt x="487" y="639"/>
                      <a:pt x="700" y="609"/>
                    </a:cubicBezTo>
                    <a:cubicBezTo>
                      <a:pt x="912" y="548"/>
                      <a:pt x="1125" y="548"/>
                      <a:pt x="1338" y="517"/>
                    </a:cubicBezTo>
                    <a:cubicBezTo>
                      <a:pt x="1413" y="512"/>
                      <a:pt x="1489" y="510"/>
                      <a:pt x="1565" y="510"/>
                    </a:cubicBezTo>
                    <a:cubicBezTo>
                      <a:pt x="1917" y="510"/>
                      <a:pt x="2281" y="564"/>
                      <a:pt x="2706" y="639"/>
                    </a:cubicBezTo>
                    <a:cubicBezTo>
                      <a:pt x="2554" y="426"/>
                      <a:pt x="2341" y="244"/>
                      <a:pt x="2098" y="153"/>
                    </a:cubicBezTo>
                    <a:cubicBezTo>
                      <a:pt x="1855" y="31"/>
                      <a:pt x="1581" y="1"/>
                      <a:pt x="13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65"/>
              <p:cNvSpPr/>
              <p:nvPr/>
            </p:nvSpPr>
            <p:spPr>
              <a:xfrm>
                <a:off x="3022016" y="2013828"/>
                <a:ext cx="94499" cy="37292"/>
              </a:xfrm>
              <a:custGeom>
                <a:avLst/>
                <a:gdLst/>
                <a:ahLst/>
                <a:cxnLst/>
                <a:rect l="l" t="t" r="r" b="b"/>
                <a:pathLst>
                  <a:path w="2159" h="852" extrusionOk="0">
                    <a:moveTo>
                      <a:pt x="1064" y="1"/>
                    </a:moveTo>
                    <a:cubicBezTo>
                      <a:pt x="821" y="1"/>
                      <a:pt x="547" y="92"/>
                      <a:pt x="365" y="244"/>
                    </a:cubicBezTo>
                    <a:cubicBezTo>
                      <a:pt x="183" y="396"/>
                      <a:pt x="31" y="609"/>
                      <a:pt x="0" y="822"/>
                    </a:cubicBezTo>
                    <a:cubicBezTo>
                      <a:pt x="426" y="639"/>
                      <a:pt x="760" y="518"/>
                      <a:pt x="1064" y="518"/>
                    </a:cubicBezTo>
                    <a:cubicBezTo>
                      <a:pt x="1216" y="548"/>
                      <a:pt x="1368" y="578"/>
                      <a:pt x="1550" y="639"/>
                    </a:cubicBezTo>
                    <a:cubicBezTo>
                      <a:pt x="1642" y="639"/>
                      <a:pt x="1733" y="700"/>
                      <a:pt x="1824" y="730"/>
                    </a:cubicBezTo>
                    <a:cubicBezTo>
                      <a:pt x="1946" y="761"/>
                      <a:pt x="2037" y="822"/>
                      <a:pt x="2158" y="852"/>
                    </a:cubicBezTo>
                    <a:cubicBezTo>
                      <a:pt x="2067" y="609"/>
                      <a:pt x="1946" y="426"/>
                      <a:pt x="1763" y="274"/>
                    </a:cubicBezTo>
                    <a:cubicBezTo>
                      <a:pt x="1581" y="122"/>
                      <a:pt x="1338" y="31"/>
                      <a:pt x="10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4" name="Google Shape;1564;p65"/>
            <p:cNvGrpSpPr/>
            <p:nvPr/>
          </p:nvGrpSpPr>
          <p:grpSpPr>
            <a:xfrm rot="-3603725">
              <a:off x="2997366" y="2565535"/>
              <a:ext cx="341241" cy="212691"/>
              <a:chOff x="3047905" y="3434276"/>
              <a:chExt cx="372241" cy="270262"/>
            </a:xfrm>
          </p:grpSpPr>
          <p:sp>
            <p:nvSpPr>
              <p:cNvPr id="1565" name="Google Shape;1565;p65"/>
              <p:cNvSpPr/>
              <p:nvPr/>
            </p:nvSpPr>
            <p:spPr>
              <a:xfrm>
                <a:off x="3047905" y="3434276"/>
                <a:ext cx="372241" cy="270262"/>
              </a:xfrm>
              <a:custGeom>
                <a:avLst/>
                <a:gdLst/>
                <a:ahLst/>
                <a:cxnLst/>
                <a:rect l="l" t="t" r="r" b="b"/>
                <a:pathLst>
                  <a:path w="8786" h="6379" extrusionOk="0">
                    <a:moveTo>
                      <a:pt x="4822" y="0"/>
                    </a:moveTo>
                    <a:cubicBezTo>
                      <a:pt x="3056" y="0"/>
                      <a:pt x="822" y="847"/>
                      <a:pt x="822" y="847"/>
                    </a:cubicBezTo>
                    <a:cubicBezTo>
                      <a:pt x="1" y="2974"/>
                      <a:pt x="1338" y="6379"/>
                      <a:pt x="1338" y="6379"/>
                    </a:cubicBezTo>
                    <a:cubicBezTo>
                      <a:pt x="1338" y="6379"/>
                      <a:pt x="3223" y="6288"/>
                      <a:pt x="3952" y="6136"/>
                    </a:cubicBezTo>
                    <a:cubicBezTo>
                      <a:pt x="4088" y="6102"/>
                      <a:pt x="4281" y="6089"/>
                      <a:pt x="4505" y="6089"/>
                    </a:cubicBezTo>
                    <a:cubicBezTo>
                      <a:pt x="5202" y="6089"/>
                      <a:pt x="6212" y="6213"/>
                      <a:pt x="6825" y="6213"/>
                    </a:cubicBezTo>
                    <a:cubicBezTo>
                      <a:pt x="7072" y="6213"/>
                      <a:pt x="7255" y="6193"/>
                      <a:pt x="7326" y="6136"/>
                    </a:cubicBezTo>
                    <a:cubicBezTo>
                      <a:pt x="7630" y="5862"/>
                      <a:pt x="6901" y="4981"/>
                      <a:pt x="6901" y="4981"/>
                    </a:cubicBezTo>
                    <a:lnTo>
                      <a:pt x="6901" y="4981"/>
                    </a:lnTo>
                    <a:cubicBezTo>
                      <a:pt x="6901" y="4981"/>
                      <a:pt x="6963" y="4985"/>
                      <a:pt x="7055" y="4985"/>
                    </a:cubicBezTo>
                    <a:cubicBezTo>
                      <a:pt x="7308" y="4985"/>
                      <a:pt x="7782" y="4952"/>
                      <a:pt x="7782" y="4707"/>
                    </a:cubicBezTo>
                    <a:cubicBezTo>
                      <a:pt x="7813" y="4373"/>
                      <a:pt x="6901" y="3674"/>
                      <a:pt x="6901" y="3674"/>
                    </a:cubicBezTo>
                    <a:lnTo>
                      <a:pt x="6901" y="3674"/>
                    </a:lnTo>
                    <a:cubicBezTo>
                      <a:pt x="6901" y="3674"/>
                      <a:pt x="7482" y="3849"/>
                      <a:pt x="7959" y="3849"/>
                    </a:cubicBezTo>
                    <a:cubicBezTo>
                      <a:pt x="8198" y="3849"/>
                      <a:pt x="8410" y="3805"/>
                      <a:pt x="8512" y="3674"/>
                    </a:cubicBezTo>
                    <a:cubicBezTo>
                      <a:pt x="8785" y="3309"/>
                      <a:pt x="7873" y="1394"/>
                      <a:pt x="6354" y="360"/>
                    </a:cubicBezTo>
                    <a:cubicBezTo>
                      <a:pt x="5968" y="98"/>
                      <a:pt x="5422" y="0"/>
                      <a:pt x="4822" y="0"/>
                    </a:cubicBezTo>
                    <a:close/>
                  </a:path>
                </a:pathLst>
              </a:custGeom>
              <a:solidFill>
                <a:srgbClr val="FFB8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65"/>
              <p:cNvSpPr/>
              <p:nvPr/>
            </p:nvSpPr>
            <p:spPr>
              <a:xfrm>
                <a:off x="3221787" y="3631757"/>
                <a:ext cx="118502" cy="13558"/>
              </a:xfrm>
              <a:custGeom>
                <a:avLst/>
                <a:gdLst/>
                <a:ahLst/>
                <a:cxnLst/>
                <a:rect l="l" t="t" r="r" b="b"/>
                <a:pathLst>
                  <a:path w="2797" h="320" extrusionOk="0">
                    <a:moveTo>
                      <a:pt x="1429" y="1"/>
                    </a:moveTo>
                    <a:cubicBezTo>
                      <a:pt x="714" y="1"/>
                      <a:pt x="113" y="198"/>
                      <a:pt x="0" y="198"/>
                    </a:cubicBezTo>
                    <a:lnTo>
                      <a:pt x="2797" y="320"/>
                    </a:lnTo>
                    <a:cubicBezTo>
                      <a:pt x="2356" y="76"/>
                      <a:pt x="1870" y="1"/>
                      <a:pt x="1429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65"/>
              <p:cNvSpPr/>
              <p:nvPr/>
            </p:nvSpPr>
            <p:spPr>
              <a:xfrm>
                <a:off x="3264282" y="3534224"/>
                <a:ext cx="76007" cy="55713"/>
              </a:xfrm>
              <a:custGeom>
                <a:avLst/>
                <a:gdLst/>
                <a:ahLst/>
                <a:cxnLst/>
                <a:rect l="l" t="t" r="r" b="b"/>
                <a:pathLst>
                  <a:path w="1794" h="1315" extrusionOk="0">
                    <a:moveTo>
                      <a:pt x="74" y="0"/>
                    </a:moveTo>
                    <a:cubicBezTo>
                      <a:pt x="25" y="0"/>
                      <a:pt x="0" y="8"/>
                      <a:pt x="0" y="8"/>
                    </a:cubicBezTo>
                    <a:lnTo>
                      <a:pt x="1794" y="1315"/>
                    </a:lnTo>
                    <a:cubicBezTo>
                      <a:pt x="866" y="118"/>
                      <a:pt x="271" y="0"/>
                      <a:pt x="74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568" name="Google Shape;1568;p65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300"/>
                                        <p:tgtEl>
                                          <p:spTgt spid="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p66"/>
          <p:cNvSpPr txBox="1">
            <a:spLocks noGrp="1"/>
          </p:cNvSpPr>
          <p:nvPr>
            <p:ph type="title" idx="2"/>
          </p:nvPr>
        </p:nvSpPr>
        <p:spPr>
          <a:xfrm>
            <a:off x="1448975" y="1873750"/>
            <a:ext cx="6246300" cy="21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the main character of many cartoons, it is a very curious and quite interesting animal. Its characteristic black spot on its face makes it have a reputation as a very particular petty thief.</a:t>
            </a:r>
            <a:endParaRPr/>
          </a:p>
        </p:txBody>
      </p:sp>
      <p:sp>
        <p:nvSpPr>
          <p:cNvPr id="1574" name="Google Shape;1574;p66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5" name="Google Shape;1575;p66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76" name="Google Shape;1576;p66">
            <a:hlinkClick r:id="rId3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577" name="Google Shape;1577;p66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WHICH ANIMAL IS IT?</a:t>
            </a:r>
            <a:endParaRPr/>
          </a:p>
        </p:txBody>
      </p:sp>
      <p:grpSp>
        <p:nvGrpSpPr>
          <p:cNvPr id="1578" name="Google Shape;1578;p66"/>
          <p:cNvGrpSpPr/>
          <p:nvPr/>
        </p:nvGrpSpPr>
        <p:grpSpPr>
          <a:xfrm rot="-955889">
            <a:off x="380087" y="3169370"/>
            <a:ext cx="841271" cy="1035002"/>
            <a:chOff x="6400644" y="2310269"/>
            <a:chExt cx="275362" cy="338784"/>
          </a:xfrm>
        </p:grpSpPr>
        <p:sp>
          <p:nvSpPr>
            <p:cNvPr id="1579" name="Google Shape;1579;p66"/>
            <p:cNvSpPr/>
            <p:nvPr/>
          </p:nvSpPr>
          <p:spPr>
            <a:xfrm>
              <a:off x="6503789" y="2310269"/>
              <a:ext cx="69070" cy="45399"/>
            </a:xfrm>
            <a:custGeom>
              <a:avLst/>
              <a:gdLst/>
              <a:ahLst/>
              <a:cxnLst/>
              <a:rect l="l" t="t" r="r" b="b"/>
              <a:pathLst>
                <a:path w="2629" h="1728" extrusionOk="0">
                  <a:moveTo>
                    <a:pt x="1242" y="0"/>
                  </a:moveTo>
                  <a:cubicBezTo>
                    <a:pt x="555" y="0"/>
                    <a:pt x="0" y="555"/>
                    <a:pt x="0" y="1242"/>
                  </a:cubicBezTo>
                  <a:lnTo>
                    <a:pt x="0" y="1728"/>
                  </a:lnTo>
                  <a:lnTo>
                    <a:pt x="382" y="1728"/>
                  </a:lnTo>
                  <a:lnTo>
                    <a:pt x="382" y="1242"/>
                  </a:lnTo>
                  <a:cubicBezTo>
                    <a:pt x="382" y="763"/>
                    <a:pt x="770" y="382"/>
                    <a:pt x="1242" y="382"/>
                  </a:cubicBezTo>
                  <a:lnTo>
                    <a:pt x="1380" y="382"/>
                  </a:lnTo>
                  <a:cubicBezTo>
                    <a:pt x="1859" y="382"/>
                    <a:pt x="2241" y="763"/>
                    <a:pt x="2241" y="1242"/>
                  </a:cubicBezTo>
                  <a:lnTo>
                    <a:pt x="2241" y="1728"/>
                  </a:lnTo>
                  <a:lnTo>
                    <a:pt x="2629" y="1728"/>
                  </a:lnTo>
                  <a:lnTo>
                    <a:pt x="2629" y="1242"/>
                  </a:lnTo>
                  <a:cubicBezTo>
                    <a:pt x="2622" y="555"/>
                    <a:pt x="2067" y="0"/>
                    <a:pt x="13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66"/>
            <p:cNvSpPr/>
            <p:nvPr/>
          </p:nvSpPr>
          <p:spPr>
            <a:xfrm>
              <a:off x="6434351" y="2389533"/>
              <a:ext cx="207763" cy="259520"/>
            </a:xfrm>
            <a:custGeom>
              <a:avLst/>
              <a:gdLst/>
              <a:ahLst/>
              <a:cxnLst/>
              <a:rect l="l" t="t" r="r" b="b"/>
              <a:pathLst>
                <a:path w="7908" h="9878" extrusionOk="0">
                  <a:moveTo>
                    <a:pt x="0" y="1"/>
                  </a:moveTo>
                  <a:lnTo>
                    <a:pt x="500" y="9226"/>
                  </a:lnTo>
                  <a:cubicBezTo>
                    <a:pt x="521" y="9593"/>
                    <a:pt x="826" y="9878"/>
                    <a:pt x="1193" y="9878"/>
                  </a:cubicBezTo>
                  <a:lnTo>
                    <a:pt x="6694" y="9878"/>
                  </a:lnTo>
                  <a:cubicBezTo>
                    <a:pt x="7055" y="9871"/>
                    <a:pt x="7360" y="9587"/>
                    <a:pt x="7381" y="9226"/>
                  </a:cubicBezTo>
                  <a:lnTo>
                    <a:pt x="790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66"/>
            <p:cNvSpPr/>
            <p:nvPr/>
          </p:nvSpPr>
          <p:spPr>
            <a:xfrm>
              <a:off x="6447645" y="2389533"/>
              <a:ext cx="194653" cy="259520"/>
            </a:xfrm>
            <a:custGeom>
              <a:avLst/>
              <a:gdLst/>
              <a:ahLst/>
              <a:cxnLst/>
              <a:rect l="l" t="t" r="r" b="b"/>
              <a:pathLst>
                <a:path w="7409" h="9878" extrusionOk="0">
                  <a:moveTo>
                    <a:pt x="5113" y="1"/>
                  </a:moveTo>
                  <a:lnTo>
                    <a:pt x="4877" y="8595"/>
                  </a:lnTo>
                  <a:cubicBezTo>
                    <a:pt x="4863" y="8969"/>
                    <a:pt x="4558" y="9261"/>
                    <a:pt x="4190" y="9267"/>
                  </a:cubicBezTo>
                  <a:lnTo>
                    <a:pt x="1" y="9267"/>
                  </a:lnTo>
                  <a:cubicBezTo>
                    <a:pt x="42" y="9614"/>
                    <a:pt x="341" y="9878"/>
                    <a:pt x="687" y="9878"/>
                  </a:cubicBezTo>
                  <a:lnTo>
                    <a:pt x="6188" y="9878"/>
                  </a:lnTo>
                  <a:cubicBezTo>
                    <a:pt x="6555" y="9878"/>
                    <a:pt x="6861" y="9593"/>
                    <a:pt x="6881" y="9226"/>
                  </a:cubicBezTo>
                  <a:lnTo>
                    <a:pt x="7409" y="8"/>
                  </a:lnTo>
                  <a:lnTo>
                    <a:pt x="5113" y="1"/>
                  </a:lnTo>
                  <a:close/>
                </a:path>
              </a:pathLst>
            </a:custGeom>
            <a:solidFill>
              <a:srgbClr val="92C4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66"/>
            <p:cNvSpPr/>
            <p:nvPr/>
          </p:nvSpPr>
          <p:spPr>
            <a:xfrm>
              <a:off x="6434351" y="2343424"/>
              <a:ext cx="207211" cy="42850"/>
            </a:xfrm>
            <a:custGeom>
              <a:avLst/>
              <a:gdLst/>
              <a:ahLst/>
              <a:cxnLst/>
              <a:rect l="l" t="t" r="r" b="b"/>
              <a:pathLst>
                <a:path w="7887" h="1631" extrusionOk="0">
                  <a:moveTo>
                    <a:pt x="1589" y="1"/>
                  </a:moveTo>
                  <a:cubicBezTo>
                    <a:pt x="708" y="1"/>
                    <a:pt x="0" y="708"/>
                    <a:pt x="0" y="1589"/>
                  </a:cubicBezTo>
                  <a:lnTo>
                    <a:pt x="0" y="1631"/>
                  </a:lnTo>
                  <a:lnTo>
                    <a:pt x="7887" y="1631"/>
                  </a:lnTo>
                  <a:lnTo>
                    <a:pt x="7887" y="1589"/>
                  </a:lnTo>
                  <a:cubicBezTo>
                    <a:pt x="7887" y="715"/>
                    <a:pt x="7179" y="8"/>
                    <a:pt x="6305" y="1"/>
                  </a:cubicBezTo>
                  <a:close/>
                </a:path>
              </a:pathLst>
            </a:custGeom>
            <a:solidFill>
              <a:srgbClr val="92C4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66"/>
            <p:cNvSpPr/>
            <p:nvPr/>
          </p:nvSpPr>
          <p:spPr>
            <a:xfrm>
              <a:off x="6555178" y="2343424"/>
              <a:ext cx="86568" cy="42850"/>
            </a:xfrm>
            <a:custGeom>
              <a:avLst/>
              <a:gdLst/>
              <a:ahLst/>
              <a:cxnLst/>
              <a:rect l="l" t="t" r="r" b="b"/>
              <a:pathLst>
                <a:path w="3295" h="1631" extrusionOk="0">
                  <a:moveTo>
                    <a:pt x="0" y="1"/>
                  </a:moveTo>
                  <a:cubicBezTo>
                    <a:pt x="888" y="1"/>
                    <a:pt x="1609" y="722"/>
                    <a:pt x="1609" y="1610"/>
                  </a:cubicBezTo>
                  <a:lnTo>
                    <a:pt x="1609" y="1631"/>
                  </a:lnTo>
                  <a:lnTo>
                    <a:pt x="3295" y="1631"/>
                  </a:lnTo>
                  <a:lnTo>
                    <a:pt x="3295" y="1610"/>
                  </a:lnTo>
                  <a:cubicBezTo>
                    <a:pt x="3295" y="722"/>
                    <a:pt x="2573" y="1"/>
                    <a:pt x="1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66"/>
            <p:cNvSpPr/>
            <p:nvPr/>
          </p:nvSpPr>
          <p:spPr>
            <a:xfrm>
              <a:off x="6400644" y="2368751"/>
              <a:ext cx="275362" cy="30844"/>
            </a:xfrm>
            <a:custGeom>
              <a:avLst/>
              <a:gdLst/>
              <a:ahLst/>
              <a:cxnLst/>
              <a:rect l="l" t="t" r="r" b="b"/>
              <a:pathLst>
                <a:path w="10481" h="1174" extrusionOk="0">
                  <a:moveTo>
                    <a:pt x="583" y="1"/>
                  </a:moveTo>
                  <a:cubicBezTo>
                    <a:pt x="257" y="1"/>
                    <a:pt x="0" y="265"/>
                    <a:pt x="0" y="584"/>
                  </a:cubicBezTo>
                  <a:lnTo>
                    <a:pt x="0" y="597"/>
                  </a:lnTo>
                  <a:cubicBezTo>
                    <a:pt x="0" y="917"/>
                    <a:pt x="257" y="1173"/>
                    <a:pt x="583" y="1173"/>
                  </a:cubicBezTo>
                  <a:lnTo>
                    <a:pt x="9898" y="1173"/>
                  </a:lnTo>
                  <a:cubicBezTo>
                    <a:pt x="10217" y="1173"/>
                    <a:pt x="10481" y="917"/>
                    <a:pt x="10481" y="597"/>
                  </a:cubicBezTo>
                  <a:lnTo>
                    <a:pt x="10481" y="584"/>
                  </a:lnTo>
                  <a:cubicBezTo>
                    <a:pt x="10474" y="265"/>
                    <a:pt x="10217" y="1"/>
                    <a:pt x="98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66"/>
            <p:cNvSpPr/>
            <p:nvPr/>
          </p:nvSpPr>
          <p:spPr>
            <a:xfrm>
              <a:off x="6400644" y="2368751"/>
              <a:ext cx="275362" cy="31028"/>
            </a:xfrm>
            <a:custGeom>
              <a:avLst/>
              <a:gdLst/>
              <a:ahLst/>
              <a:cxnLst/>
              <a:rect l="l" t="t" r="r" b="b"/>
              <a:pathLst>
                <a:path w="10481" h="1181" extrusionOk="0">
                  <a:moveTo>
                    <a:pt x="8677" y="1"/>
                  </a:moveTo>
                  <a:cubicBezTo>
                    <a:pt x="8677" y="327"/>
                    <a:pt x="8414" y="591"/>
                    <a:pt x="8088" y="591"/>
                  </a:cubicBezTo>
                  <a:lnTo>
                    <a:pt x="0" y="591"/>
                  </a:lnTo>
                  <a:cubicBezTo>
                    <a:pt x="0" y="917"/>
                    <a:pt x="264" y="1180"/>
                    <a:pt x="590" y="1180"/>
                  </a:cubicBezTo>
                  <a:lnTo>
                    <a:pt x="9891" y="1180"/>
                  </a:lnTo>
                  <a:cubicBezTo>
                    <a:pt x="10217" y="1180"/>
                    <a:pt x="10481" y="917"/>
                    <a:pt x="10481" y="591"/>
                  </a:cubicBezTo>
                  <a:cubicBezTo>
                    <a:pt x="10481" y="265"/>
                    <a:pt x="10217" y="1"/>
                    <a:pt x="9891" y="1"/>
                  </a:cubicBezTo>
                  <a:close/>
                </a:path>
              </a:pathLst>
            </a:custGeom>
            <a:solidFill>
              <a:srgbClr val="92C4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66"/>
            <p:cNvSpPr/>
            <p:nvPr/>
          </p:nvSpPr>
          <p:spPr>
            <a:xfrm>
              <a:off x="6528748" y="2430912"/>
              <a:ext cx="19153" cy="165858"/>
            </a:xfrm>
            <a:custGeom>
              <a:avLst/>
              <a:gdLst/>
              <a:ahLst/>
              <a:cxnLst/>
              <a:rect l="l" t="t" r="r" b="b"/>
              <a:pathLst>
                <a:path w="729" h="6313" extrusionOk="0">
                  <a:moveTo>
                    <a:pt x="349" y="0"/>
                  </a:moveTo>
                  <a:cubicBezTo>
                    <a:pt x="154" y="0"/>
                    <a:pt x="0" y="164"/>
                    <a:pt x="0" y="354"/>
                  </a:cubicBezTo>
                  <a:lnTo>
                    <a:pt x="0" y="5951"/>
                  </a:lnTo>
                  <a:cubicBezTo>
                    <a:pt x="0" y="6153"/>
                    <a:pt x="160" y="6312"/>
                    <a:pt x="361" y="6312"/>
                  </a:cubicBezTo>
                  <a:lnTo>
                    <a:pt x="368" y="6312"/>
                  </a:lnTo>
                  <a:cubicBezTo>
                    <a:pt x="562" y="6312"/>
                    <a:pt x="729" y="6153"/>
                    <a:pt x="729" y="5951"/>
                  </a:cubicBezTo>
                  <a:lnTo>
                    <a:pt x="729" y="354"/>
                  </a:lnTo>
                  <a:cubicBezTo>
                    <a:pt x="729" y="160"/>
                    <a:pt x="562" y="0"/>
                    <a:pt x="368" y="0"/>
                  </a:cubicBezTo>
                  <a:lnTo>
                    <a:pt x="361" y="0"/>
                  </a:lnTo>
                  <a:cubicBezTo>
                    <a:pt x="357" y="0"/>
                    <a:pt x="353" y="0"/>
                    <a:pt x="349" y="0"/>
                  </a:cubicBezTo>
                  <a:close/>
                </a:path>
              </a:pathLst>
            </a:custGeom>
            <a:solidFill>
              <a:srgbClr val="89DE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66"/>
            <p:cNvSpPr/>
            <p:nvPr/>
          </p:nvSpPr>
          <p:spPr>
            <a:xfrm>
              <a:off x="6582870" y="2430912"/>
              <a:ext cx="23356" cy="165438"/>
            </a:xfrm>
            <a:custGeom>
              <a:avLst/>
              <a:gdLst/>
              <a:ahLst/>
              <a:cxnLst/>
              <a:rect l="l" t="t" r="r" b="b"/>
              <a:pathLst>
                <a:path w="889" h="6297" extrusionOk="0">
                  <a:moveTo>
                    <a:pt x="508" y="0"/>
                  </a:moveTo>
                  <a:cubicBezTo>
                    <a:pt x="320" y="0"/>
                    <a:pt x="167" y="157"/>
                    <a:pt x="160" y="347"/>
                  </a:cubicBezTo>
                  <a:lnTo>
                    <a:pt x="0" y="5938"/>
                  </a:lnTo>
                  <a:cubicBezTo>
                    <a:pt x="4" y="6175"/>
                    <a:pt x="185" y="6297"/>
                    <a:pt x="365" y="6297"/>
                  </a:cubicBezTo>
                  <a:cubicBezTo>
                    <a:pt x="537" y="6297"/>
                    <a:pt x="708" y="6186"/>
                    <a:pt x="722" y="5958"/>
                  </a:cubicBezTo>
                  <a:lnTo>
                    <a:pt x="881" y="368"/>
                  </a:lnTo>
                  <a:cubicBezTo>
                    <a:pt x="888" y="167"/>
                    <a:pt x="722" y="0"/>
                    <a:pt x="521" y="0"/>
                  </a:cubicBezTo>
                  <a:cubicBezTo>
                    <a:pt x="517" y="0"/>
                    <a:pt x="513" y="0"/>
                    <a:pt x="508" y="0"/>
                  </a:cubicBezTo>
                  <a:close/>
                </a:path>
              </a:pathLst>
            </a:custGeom>
            <a:solidFill>
              <a:srgbClr val="89DE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66"/>
            <p:cNvSpPr/>
            <p:nvPr/>
          </p:nvSpPr>
          <p:spPr>
            <a:xfrm>
              <a:off x="6470423" y="2430912"/>
              <a:ext cx="23356" cy="165438"/>
            </a:xfrm>
            <a:custGeom>
              <a:avLst/>
              <a:gdLst/>
              <a:ahLst/>
              <a:cxnLst/>
              <a:rect l="l" t="t" r="r" b="b"/>
              <a:pathLst>
                <a:path w="889" h="6297" extrusionOk="0">
                  <a:moveTo>
                    <a:pt x="381" y="0"/>
                  </a:moveTo>
                  <a:cubicBezTo>
                    <a:pt x="377" y="0"/>
                    <a:pt x="373" y="0"/>
                    <a:pt x="368" y="0"/>
                  </a:cubicBezTo>
                  <a:cubicBezTo>
                    <a:pt x="160" y="0"/>
                    <a:pt x="1" y="167"/>
                    <a:pt x="8" y="368"/>
                  </a:cubicBezTo>
                  <a:lnTo>
                    <a:pt x="160" y="5958"/>
                  </a:lnTo>
                  <a:cubicBezTo>
                    <a:pt x="177" y="6186"/>
                    <a:pt x="350" y="6297"/>
                    <a:pt x="523" y="6297"/>
                  </a:cubicBezTo>
                  <a:cubicBezTo>
                    <a:pt x="704" y="6297"/>
                    <a:pt x="885" y="6175"/>
                    <a:pt x="889" y="5938"/>
                  </a:cubicBezTo>
                  <a:lnTo>
                    <a:pt x="729" y="347"/>
                  </a:lnTo>
                  <a:cubicBezTo>
                    <a:pt x="722" y="157"/>
                    <a:pt x="569" y="0"/>
                    <a:pt x="381" y="0"/>
                  </a:cubicBezTo>
                  <a:close/>
                </a:path>
              </a:pathLst>
            </a:custGeom>
            <a:solidFill>
              <a:srgbClr val="89DE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66"/>
            <p:cNvSpPr/>
            <p:nvPr/>
          </p:nvSpPr>
          <p:spPr>
            <a:xfrm>
              <a:off x="6529668" y="2430912"/>
              <a:ext cx="18233" cy="165858"/>
            </a:xfrm>
            <a:custGeom>
              <a:avLst/>
              <a:gdLst/>
              <a:ahLst/>
              <a:cxnLst/>
              <a:rect l="l" t="t" r="r" b="b"/>
              <a:pathLst>
                <a:path w="694" h="6313" extrusionOk="0">
                  <a:moveTo>
                    <a:pt x="338" y="0"/>
                  </a:moveTo>
                  <a:cubicBezTo>
                    <a:pt x="334" y="0"/>
                    <a:pt x="330" y="0"/>
                    <a:pt x="326" y="0"/>
                  </a:cubicBezTo>
                  <a:lnTo>
                    <a:pt x="319" y="0"/>
                  </a:lnTo>
                  <a:cubicBezTo>
                    <a:pt x="333" y="42"/>
                    <a:pt x="347" y="90"/>
                    <a:pt x="347" y="139"/>
                  </a:cubicBezTo>
                  <a:lnTo>
                    <a:pt x="347" y="5730"/>
                  </a:lnTo>
                  <a:cubicBezTo>
                    <a:pt x="347" y="5924"/>
                    <a:pt x="194" y="6083"/>
                    <a:pt x="0" y="6090"/>
                  </a:cubicBezTo>
                  <a:cubicBezTo>
                    <a:pt x="56" y="6222"/>
                    <a:pt x="187" y="6312"/>
                    <a:pt x="333" y="6312"/>
                  </a:cubicBezTo>
                  <a:cubicBezTo>
                    <a:pt x="527" y="6312"/>
                    <a:pt x="694" y="6146"/>
                    <a:pt x="694" y="5951"/>
                  </a:cubicBezTo>
                  <a:lnTo>
                    <a:pt x="694" y="361"/>
                  </a:lnTo>
                  <a:cubicBezTo>
                    <a:pt x="694" y="164"/>
                    <a:pt x="534" y="0"/>
                    <a:pt x="338" y="0"/>
                  </a:cubicBezTo>
                  <a:close/>
                </a:path>
              </a:pathLst>
            </a:custGeom>
            <a:solidFill>
              <a:schemeClr val="dk1">
                <a:alpha val="196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66"/>
            <p:cNvSpPr/>
            <p:nvPr/>
          </p:nvSpPr>
          <p:spPr>
            <a:xfrm>
              <a:off x="6583789" y="2430912"/>
              <a:ext cx="22437" cy="165858"/>
            </a:xfrm>
            <a:custGeom>
              <a:avLst/>
              <a:gdLst/>
              <a:ahLst/>
              <a:cxnLst/>
              <a:rect l="l" t="t" r="r" b="b"/>
              <a:pathLst>
                <a:path w="854" h="6313" extrusionOk="0">
                  <a:moveTo>
                    <a:pt x="498" y="0"/>
                  </a:moveTo>
                  <a:cubicBezTo>
                    <a:pt x="494" y="0"/>
                    <a:pt x="490" y="0"/>
                    <a:pt x="486" y="0"/>
                  </a:cubicBezTo>
                  <a:lnTo>
                    <a:pt x="472" y="0"/>
                  </a:lnTo>
                  <a:cubicBezTo>
                    <a:pt x="493" y="42"/>
                    <a:pt x="506" y="97"/>
                    <a:pt x="500" y="153"/>
                  </a:cubicBezTo>
                  <a:lnTo>
                    <a:pt x="347" y="5743"/>
                  </a:lnTo>
                  <a:cubicBezTo>
                    <a:pt x="340" y="5931"/>
                    <a:pt x="187" y="6083"/>
                    <a:pt x="0" y="6090"/>
                  </a:cubicBezTo>
                  <a:cubicBezTo>
                    <a:pt x="62" y="6243"/>
                    <a:pt x="194" y="6312"/>
                    <a:pt x="327" y="6312"/>
                  </a:cubicBezTo>
                  <a:cubicBezTo>
                    <a:pt x="508" y="6312"/>
                    <a:pt x="690" y="6183"/>
                    <a:pt x="694" y="5958"/>
                  </a:cubicBezTo>
                  <a:lnTo>
                    <a:pt x="846" y="368"/>
                  </a:lnTo>
                  <a:cubicBezTo>
                    <a:pt x="853" y="164"/>
                    <a:pt x="693" y="0"/>
                    <a:pt x="498" y="0"/>
                  </a:cubicBezTo>
                  <a:close/>
                </a:path>
              </a:pathLst>
            </a:custGeom>
            <a:solidFill>
              <a:schemeClr val="dk1">
                <a:alpha val="196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66"/>
            <p:cNvSpPr/>
            <p:nvPr/>
          </p:nvSpPr>
          <p:spPr>
            <a:xfrm>
              <a:off x="6475547" y="2430912"/>
              <a:ext cx="18338" cy="165963"/>
            </a:xfrm>
            <a:custGeom>
              <a:avLst/>
              <a:gdLst/>
              <a:ahLst/>
              <a:cxnLst/>
              <a:rect l="l" t="t" r="r" b="b"/>
              <a:pathLst>
                <a:path w="698" h="6317" extrusionOk="0">
                  <a:moveTo>
                    <a:pt x="160" y="0"/>
                  </a:moveTo>
                  <a:cubicBezTo>
                    <a:pt x="173" y="42"/>
                    <a:pt x="187" y="90"/>
                    <a:pt x="187" y="132"/>
                  </a:cubicBezTo>
                  <a:lnTo>
                    <a:pt x="347" y="5723"/>
                  </a:lnTo>
                  <a:cubicBezTo>
                    <a:pt x="347" y="5924"/>
                    <a:pt x="194" y="6090"/>
                    <a:pt x="0" y="6097"/>
                  </a:cubicBezTo>
                  <a:cubicBezTo>
                    <a:pt x="63" y="6248"/>
                    <a:pt x="192" y="6316"/>
                    <a:pt x="323" y="6316"/>
                  </a:cubicBezTo>
                  <a:cubicBezTo>
                    <a:pt x="510" y="6316"/>
                    <a:pt x="698" y="6177"/>
                    <a:pt x="694" y="5945"/>
                  </a:cubicBezTo>
                  <a:lnTo>
                    <a:pt x="534" y="347"/>
                  </a:lnTo>
                  <a:cubicBezTo>
                    <a:pt x="520" y="153"/>
                    <a:pt x="368" y="0"/>
                    <a:pt x="173" y="0"/>
                  </a:cubicBezTo>
                  <a:close/>
                </a:path>
              </a:pathLst>
            </a:custGeom>
            <a:solidFill>
              <a:schemeClr val="dk1">
                <a:alpha val="196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2" name="Google Shape;1592;p66"/>
          <p:cNvGrpSpPr/>
          <p:nvPr/>
        </p:nvGrpSpPr>
        <p:grpSpPr>
          <a:xfrm rot="-861044">
            <a:off x="238832" y="1659739"/>
            <a:ext cx="655268" cy="575389"/>
            <a:chOff x="3007498" y="4183419"/>
            <a:chExt cx="375434" cy="329667"/>
          </a:xfrm>
        </p:grpSpPr>
        <p:sp>
          <p:nvSpPr>
            <p:cNvPr id="1593" name="Google Shape;1593;p66"/>
            <p:cNvSpPr/>
            <p:nvPr/>
          </p:nvSpPr>
          <p:spPr>
            <a:xfrm>
              <a:off x="3046302" y="4196792"/>
              <a:ext cx="53622" cy="53465"/>
            </a:xfrm>
            <a:custGeom>
              <a:avLst/>
              <a:gdLst/>
              <a:ahLst/>
              <a:cxnLst/>
              <a:rect l="l" t="t" r="r" b="b"/>
              <a:pathLst>
                <a:path w="2041" h="2035" extrusionOk="0">
                  <a:moveTo>
                    <a:pt x="874" y="1"/>
                  </a:moveTo>
                  <a:cubicBezTo>
                    <a:pt x="738" y="1"/>
                    <a:pt x="605" y="36"/>
                    <a:pt x="486" y="109"/>
                  </a:cubicBezTo>
                  <a:cubicBezTo>
                    <a:pt x="105" y="338"/>
                    <a:pt x="1" y="844"/>
                    <a:pt x="299" y="1323"/>
                  </a:cubicBezTo>
                  <a:cubicBezTo>
                    <a:pt x="543" y="1705"/>
                    <a:pt x="1026" y="2034"/>
                    <a:pt x="1402" y="2034"/>
                  </a:cubicBezTo>
                  <a:cubicBezTo>
                    <a:pt x="1496" y="2034"/>
                    <a:pt x="1583" y="2014"/>
                    <a:pt x="1659" y="1968"/>
                  </a:cubicBezTo>
                  <a:cubicBezTo>
                    <a:pt x="2040" y="1739"/>
                    <a:pt x="1978" y="969"/>
                    <a:pt x="1679" y="490"/>
                  </a:cubicBezTo>
                  <a:cubicBezTo>
                    <a:pt x="1475" y="168"/>
                    <a:pt x="1168" y="1"/>
                    <a:pt x="8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66"/>
            <p:cNvSpPr/>
            <p:nvPr/>
          </p:nvSpPr>
          <p:spPr>
            <a:xfrm>
              <a:off x="3007498" y="4244292"/>
              <a:ext cx="50680" cy="42483"/>
            </a:xfrm>
            <a:custGeom>
              <a:avLst/>
              <a:gdLst/>
              <a:ahLst/>
              <a:cxnLst/>
              <a:rect l="l" t="t" r="r" b="b"/>
              <a:pathLst>
                <a:path w="1929" h="1617" extrusionOk="0">
                  <a:moveTo>
                    <a:pt x="730" y="0"/>
                  </a:moveTo>
                  <a:cubicBezTo>
                    <a:pt x="545" y="0"/>
                    <a:pt x="374" y="75"/>
                    <a:pt x="250" y="215"/>
                  </a:cubicBezTo>
                  <a:cubicBezTo>
                    <a:pt x="0" y="500"/>
                    <a:pt x="49" y="943"/>
                    <a:pt x="417" y="1263"/>
                  </a:cubicBezTo>
                  <a:cubicBezTo>
                    <a:pt x="653" y="1472"/>
                    <a:pt x="1008" y="1616"/>
                    <a:pt x="1295" y="1616"/>
                  </a:cubicBezTo>
                  <a:cubicBezTo>
                    <a:pt x="1454" y="1616"/>
                    <a:pt x="1593" y="1572"/>
                    <a:pt x="1679" y="1471"/>
                  </a:cubicBezTo>
                  <a:cubicBezTo>
                    <a:pt x="1929" y="1186"/>
                    <a:pt x="1679" y="562"/>
                    <a:pt x="1311" y="243"/>
                  </a:cubicBezTo>
                  <a:cubicBezTo>
                    <a:pt x="1126" y="78"/>
                    <a:pt x="920" y="0"/>
                    <a:pt x="7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66"/>
            <p:cNvSpPr/>
            <p:nvPr/>
          </p:nvSpPr>
          <p:spPr>
            <a:xfrm>
              <a:off x="3169126" y="4210112"/>
              <a:ext cx="43218" cy="47763"/>
            </a:xfrm>
            <a:custGeom>
              <a:avLst/>
              <a:gdLst/>
              <a:ahLst/>
              <a:cxnLst/>
              <a:rect l="l" t="t" r="r" b="b"/>
              <a:pathLst>
                <a:path w="1645" h="1818" extrusionOk="0">
                  <a:moveTo>
                    <a:pt x="911" y="0"/>
                  </a:moveTo>
                  <a:cubicBezTo>
                    <a:pt x="642" y="0"/>
                    <a:pt x="365" y="176"/>
                    <a:pt x="209" y="503"/>
                  </a:cubicBezTo>
                  <a:cubicBezTo>
                    <a:pt x="1" y="947"/>
                    <a:pt x="15" y="1620"/>
                    <a:pt x="355" y="1780"/>
                  </a:cubicBezTo>
                  <a:cubicBezTo>
                    <a:pt x="407" y="1805"/>
                    <a:pt x="464" y="1817"/>
                    <a:pt x="524" y="1817"/>
                  </a:cubicBezTo>
                  <a:cubicBezTo>
                    <a:pt x="852" y="1817"/>
                    <a:pt x="1261" y="1463"/>
                    <a:pt x="1437" y="1093"/>
                  </a:cubicBezTo>
                  <a:cubicBezTo>
                    <a:pt x="1645" y="649"/>
                    <a:pt x="1513" y="226"/>
                    <a:pt x="1173" y="60"/>
                  </a:cubicBezTo>
                  <a:cubicBezTo>
                    <a:pt x="1090" y="20"/>
                    <a:pt x="1001" y="0"/>
                    <a:pt x="9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66"/>
            <p:cNvSpPr/>
            <p:nvPr/>
          </p:nvSpPr>
          <p:spPr>
            <a:xfrm>
              <a:off x="3056338" y="4262263"/>
              <a:ext cx="135592" cy="89195"/>
            </a:xfrm>
            <a:custGeom>
              <a:avLst/>
              <a:gdLst/>
              <a:ahLst/>
              <a:cxnLst/>
              <a:rect l="l" t="t" r="r" b="b"/>
              <a:pathLst>
                <a:path w="5161" h="3395" extrusionOk="0">
                  <a:moveTo>
                    <a:pt x="2705" y="1"/>
                  </a:moveTo>
                  <a:cubicBezTo>
                    <a:pt x="2531" y="1"/>
                    <a:pt x="2357" y="18"/>
                    <a:pt x="2185" y="51"/>
                  </a:cubicBezTo>
                  <a:cubicBezTo>
                    <a:pt x="867" y="322"/>
                    <a:pt x="0" y="1543"/>
                    <a:pt x="202" y="2535"/>
                  </a:cubicBezTo>
                  <a:cubicBezTo>
                    <a:pt x="336" y="3177"/>
                    <a:pt x="850" y="3395"/>
                    <a:pt x="1553" y="3395"/>
                  </a:cubicBezTo>
                  <a:cubicBezTo>
                    <a:pt x="1935" y="3395"/>
                    <a:pt x="2373" y="3330"/>
                    <a:pt x="2837" y="3235"/>
                  </a:cubicBezTo>
                  <a:cubicBezTo>
                    <a:pt x="4155" y="2965"/>
                    <a:pt x="5161" y="2493"/>
                    <a:pt x="4904" y="1522"/>
                  </a:cubicBezTo>
                  <a:cubicBezTo>
                    <a:pt x="4641" y="516"/>
                    <a:pt x="3815" y="204"/>
                    <a:pt x="3462" y="107"/>
                  </a:cubicBezTo>
                  <a:cubicBezTo>
                    <a:pt x="3214" y="37"/>
                    <a:pt x="2959" y="1"/>
                    <a:pt x="27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66"/>
            <p:cNvSpPr/>
            <p:nvPr/>
          </p:nvSpPr>
          <p:spPr>
            <a:xfrm>
              <a:off x="3111563" y="4183419"/>
              <a:ext cx="46292" cy="57589"/>
            </a:xfrm>
            <a:custGeom>
              <a:avLst/>
              <a:gdLst/>
              <a:ahLst/>
              <a:cxnLst/>
              <a:rect l="l" t="t" r="r" b="b"/>
              <a:pathLst>
                <a:path w="1762" h="2192" extrusionOk="0">
                  <a:moveTo>
                    <a:pt x="892" y="1"/>
                  </a:moveTo>
                  <a:cubicBezTo>
                    <a:pt x="510" y="1"/>
                    <a:pt x="171" y="298"/>
                    <a:pt x="90" y="798"/>
                  </a:cubicBezTo>
                  <a:cubicBezTo>
                    <a:pt x="0" y="1353"/>
                    <a:pt x="243" y="2102"/>
                    <a:pt x="680" y="2185"/>
                  </a:cubicBezTo>
                  <a:cubicBezTo>
                    <a:pt x="705" y="2190"/>
                    <a:pt x="729" y="2192"/>
                    <a:pt x="754" y="2192"/>
                  </a:cubicBezTo>
                  <a:cubicBezTo>
                    <a:pt x="1168" y="2192"/>
                    <a:pt x="1587" y="1613"/>
                    <a:pt x="1672" y="1089"/>
                  </a:cubicBezTo>
                  <a:cubicBezTo>
                    <a:pt x="1762" y="535"/>
                    <a:pt x="1471" y="104"/>
                    <a:pt x="1034" y="14"/>
                  </a:cubicBezTo>
                  <a:cubicBezTo>
                    <a:pt x="986" y="5"/>
                    <a:pt x="938" y="1"/>
                    <a:pt x="8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66"/>
            <p:cNvSpPr/>
            <p:nvPr/>
          </p:nvSpPr>
          <p:spPr>
            <a:xfrm>
              <a:off x="3056706" y="4265415"/>
              <a:ext cx="50496" cy="86069"/>
            </a:xfrm>
            <a:custGeom>
              <a:avLst/>
              <a:gdLst/>
              <a:ahLst/>
              <a:cxnLst/>
              <a:rect l="l" t="t" r="r" b="b"/>
              <a:pathLst>
                <a:path w="1922" h="3276" extrusionOk="0">
                  <a:moveTo>
                    <a:pt x="1922" y="1"/>
                  </a:moveTo>
                  <a:cubicBezTo>
                    <a:pt x="742" y="361"/>
                    <a:pt x="0" y="1485"/>
                    <a:pt x="188" y="2415"/>
                  </a:cubicBezTo>
                  <a:cubicBezTo>
                    <a:pt x="320" y="3057"/>
                    <a:pt x="833" y="3276"/>
                    <a:pt x="1538" y="3276"/>
                  </a:cubicBezTo>
                  <a:cubicBezTo>
                    <a:pt x="1570" y="3276"/>
                    <a:pt x="1604" y="3276"/>
                    <a:pt x="1637" y="3275"/>
                  </a:cubicBezTo>
                  <a:cubicBezTo>
                    <a:pt x="1464" y="3101"/>
                    <a:pt x="1339" y="2879"/>
                    <a:pt x="1283" y="2643"/>
                  </a:cubicBezTo>
                  <a:cubicBezTo>
                    <a:pt x="1034" y="1783"/>
                    <a:pt x="1297" y="722"/>
                    <a:pt x="19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66"/>
            <p:cNvSpPr/>
            <p:nvPr/>
          </p:nvSpPr>
          <p:spPr>
            <a:xfrm>
              <a:off x="3007498" y="4248286"/>
              <a:ext cx="46502" cy="38489"/>
            </a:xfrm>
            <a:custGeom>
              <a:avLst/>
              <a:gdLst/>
              <a:ahLst/>
              <a:cxnLst/>
              <a:rect l="l" t="t" r="r" b="b"/>
              <a:pathLst>
                <a:path w="1770" h="1465" extrusionOk="0">
                  <a:moveTo>
                    <a:pt x="320" y="1"/>
                  </a:moveTo>
                  <a:cubicBezTo>
                    <a:pt x="292" y="15"/>
                    <a:pt x="271" y="42"/>
                    <a:pt x="250" y="63"/>
                  </a:cubicBezTo>
                  <a:cubicBezTo>
                    <a:pt x="0" y="348"/>
                    <a:pt x="49" y="791"/>
                    <a:pt x="417" y="1111"/>
                  </a:cubicBezTo>
                  <a:cubicBezTo>
                    <a:pt x="649" y="1320"/>
                    <a:pt x="1004" y="1464"/>
                    <a:pt x="1293" y="1464"/>
                  </a:cubicBezTo>
                  <a:cubicBezTo>
                    <a:pt x="1453" y="1464"/>
                    <a:pt x="1593" y="1420"/>
                    <a:pt x="1679" y="1319"/>
                  </a:cubicBezTo>
                  <a:cubicBezTo>
                    <a:pt x="1735" y="1249"/>
                    <a:pt x="1762" y="1173"/>
                    <a:pt x="1769" y="1090"/>
                  </a:cubicBezTo>
                  <a:lnTo>
                    <a:pt x="1769" y="1090"/>
                  </a:lnTo>
                  <a:cubicBezTo>
                    <a:pt x="1764" y="1090"/>
                    <a:pt x="1758" y="1090"/>
                    <a:pt x="1753" y="1090"/>
                  </a:cubicBezTo>
                  <a:cubicBezTo>
                    <a:pt x="1435" y="1090"/>
                    <a:pt x="1001" y="898"/>
                    <a:pt x="708" y="639"/>
                  </a:cubicBezTo>
                  <a:cubicBezTo>
                    <a:pt x="507" y="479"/>
                    <a:pt x="368" y="250"/>
                    <a:pt x="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66"/>
            <p:cNvSpPr/>
            <p:nvPr/>
          </p:nvSpPr>
          <p:spPr>
            <a:xfrm>
              <a:off x="3046302" y="4197448"/>
              <a:ext cx="44506" cy="52887"/>
            </a:xfrm>
            <a:custGeom>
              <a:avLst/>
              <a:gdLst/>
              <a:ahLst/>
              <a:cxnLst/>
              <a:rect l="l" t="t" r="r" b="b"/>
              <a:pathLst>
                <a:path w="1694" h="2013" extrusionOk="0">
                  <a:moveTo>
                    <a:pt x="715" y="1"/>
                  </a:moveTo>
                  <a:lnTo>
                    <a:pt x="715" y="1"/>
                  </a:lnTo>
                  <a:cubicBezTo>
                    <a:pt x="632" y="14"/>
                    <a:pt x="556" y="49"/>
                    <a:pt x="486" y="91"/>
                  </a:cubicBezTo>
                  <a:cubicBezTo>
                    <a:pt x="105" y="320"/>
                    <a:pt x="1" y="826"/>
                    <a:pt x="299" y="1305"/>
                  </a:cubicBezTo>
                  <a:cubicBezTo>
                    <a:pt x="542" y="1685"/>
                    <a:pt x="1021" y="2013"/>
                    <a:pt x="1396" y="2013"/>
                  </a:cubicBezTo>
                  <a:cubicBezTo>
                    <a:pt x="1492" y="2013"/>
                    <a:pt x="1582" y="1991"/>
                    <a:pt x="1659" y="1943"/>
                  </a:cubicBezTo>
                  <a:cubicBezTo>
                    <a:pt x="1673" y="1936"/>
                    <a:pt x="1686" y="1929"/>
                    <a:pt x="1693" y="1915"/>
                  </a:cubicBezTo>
                  <a:cubicBezTo>
                    <a:pt x="1319" y="1714"/>
                    <a:pt x="1007" y="1409"/>
                    <a:pt x="806" y="1034"/>
                  </a:cubicBezTo>
                  <a:cubicBezTo>
                    <a:pt x="597" y="639"/>
                    <a:pt x="584" y="264"/>
                    <a:pt x="71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66"/>
            <p:cNvSpPr/>
            <p:nvPr/>
          </p:nvSpPr>
          <p:spPr>
            <a:xfrm>
              <a:off x="3111905" y="4183419"/>
              <a:ext cx="34837" cy="55593"/>
            </a:xfrm>
            <a:custGeom>
              <a:avLst/>
              <a:gdLst/>
              <a:ahLst/>
              <a:cxnLst/>
              <a:rect l="l" t="t" r="r" b="b"/>
              <a:pathLst>
                <a:path w="1326" h="2116" extrusionOk="0">
                  <a:moveTo>
                    <a:pt x="883" y="1"/>
                  </a:moveTo>
                  <a:cubicBezTo>
                    <a:pt x="503" y="1"/>
                    <a:pt x="158" y="303"/>
                    <a:pt x="77" y="798"/>
                  </a:cubicBezTo>
                  <a:cubicBezTo>
                    <a:pt x="1" y="1277"/>
                    <a:pt x="174" y="1908"/>
                    <a:pt x="514" y="2116"/>
                  </a:cubicBezTo>
                  <a:cubicBezTo>
                    <a:pt x="424" y="1728"/>
                    <a:pt x="438" y="1318"/>
                    <a:pt x="570" y="937"/>
                  </a:cubicBezTo>
                  <a:cubicBezTo>
                    <a:pt x="715" y="514"/>
                    <a:pt x="1000" y="243"/>
                    <a:pt x="1326" y="146"/>
                  </a:cubicBezTo>
                  <a:cubicBezTo>
                    <a:pt x="1236" y="77"/>
                    <a:pt x="1132" y="35"/>
                    <a:pt x="1021" y="14"/>
                  </a:cubicBezTo>
                  <a:cubicBezTo>
                    <a:pt x="974" y="5"/>
                    <a:pt x="928" y="1"/>
                    <a:pt x="8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66"/>
            <p:cNvSpPr/>
            <p:nvPr/>
          </p:nvSpPr>
          <p:spPr>
            <a:xfrm>
              <a:off x="3169678" y="4210086"/>
              <a:ext cx="37937" cy="42982"/>
            </a:xfrm>
            <a:custGeom>
              <a:avLst/>
              <a:gdLst/>
              <a:ahLst/>
              <a:cxnLst/>
              <a:rect l="l" t="t" r="r" b="b"/>
              <a:pathLst>
                <a:path w="1444" h="1636" extrusionOk="0">
                  <a:moveTo>
                    <a:pt x="884" y="0"/>
                  </a:moveTo>
                  <a:cubicBezTo>
                    <a:pt x="615" y="0"/>
                    <a:pt x="343" y="173"/>
                    <a:pt x="188" y="504"/>
                  </a:cubicBezTo>
                  <a:cubicBezTo>
                    <a:pt x="15" y="865"/>
                    <a:pt x="1" y="1365"/>
                    <a:pt x="174" y="1635"/>
                  </a:cubicBezTo>
                  <a:cubicBezTo>
                    <a:pt x="237" y="1295"/>
                    <a:pt x="396" y="976"/>
                    <a:pt x="625" y="719"/>
                  </a:cubicBezTo>
                  <a:cubicBezTo>
                    <a:pt x="828" y="490"/>
                    <a:pt x="1116" y="359"/>
                    <a:pt x="1420" y="359"/>
                  </a:cubicBezTo>
                  <a:cubicBezTo>
                    <a:pt x="1428" y="359"/>
                    <a:pt x="1436" y="359"/>
                    <a:pt x="1443" y="359"/>
                  </a:cubicBezTo>
                  <a:cubicBezTo>
                    <a:pt x="1388" y="227"/>
                    <a:pt x="1284" y="123"/>
                    <a:pt x="1152" y="61"/>
                  </a:cubicBezTo>
                  <a:cubicBezTo>
                    <a:pt x="1066" y="20"/>
                    <a:pt x="975" y="0"/>
                    <a:pt x="8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66"/>
            <p:cNvSpPr/>
            <p:nvPr/>
          </p:nvSpPr>
          <p:spPr>
            <a:xfrm>
              <a:off x="3245316" y="4339740"/>
              <a:ext cx="43034" cy="57826"/>
            </a:xfrm>
            <a:custGeom>
              <a:avLst/>
              <a:gdLst/>
              <a:ahLst/>
              <a:cxnLst/>
              <a:rect l="l" t="t" r="r" b="b"/>
              <a:pathLst>
                <a:path w="1638" h="2201" extrusionOk="0">
                  <a:moveTo>
                    <a:pt x="810" y="1"/>
                  </a:moveTo>
                  <a:cubicBezTo>
                    <a:pt x="383" y="1"/>
                    <a:pt x="34" y="357"/>
                    <a:pt x="14" y="910"/>
                  </a:cubicBezTo>
                  <a:cubicBezTo>
                    <a:pt x="0" y="1472"/>
                    <a:pt x="347" y="2180"/>
                    <a:pt x="791" y="2200"/>
                  </a:cubicBezTo>
                  <a:cubicBezTo>
                    <a:pt x="798" y="2201"/>
                    <a:pt x="804" y="2201"/>
                    <a:pt x="811" y="2201"/>
                  </a:cubicBezTo>
                  <a:cubicBezTo>
                    <a:pt x="1246" y="2201"/>
                    <a:pt x="1610" y="1533"/>
                    <a:pt x="1623" y="980"/>
                  </a:cubicBezTo>
                  <a:cubicBezTo>
                    <a:pt x="1637" y="418"/>
                    <a:pt x="1290" y="22"/>
                    <a:pt x="846" y="2"/>
                  </a:cubicBezTo>
                  <a:cubicBezTo>
                    <a:pt x="834" y="1"/>
                    <a:pt x="822" y="1"/>
                    <a:pt x="8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66"/>
            <p:cNvSpPr/>
            <p:nvPr/>
          </p:nvSpPr>
          <p:spPr>
            <a:xfrm>
              <a:off x="3187175" y="4355793"/>
              <a:ext cx="41038" cy="49366"/>
            </a:xfrm>
            <a:custGeom>
              <a:avLst/>
              <a:gdLst/>
              <a:ahLst/>
              <a:cxnLst/>
              <a:rect l="l" t="t" r="r" b="b"/>
              <a:pathLst>
                <a:path w="1562" h="1879" extrusionOk="0">
                  <a:moveTo>
                    <a:pt x="728" y="1"/>
                  </a:moveTo>
                  <a:cubicBezTo>
                    <a:pt x="675" y="1"/>
                    <a:pt x="622" y="8"/>
                    <a:pt x="569" y="22"/>
                  </a:cubicBezTo>
                  <a:cubicBezTo>
                    <a:pt x="209" y="119"/>
                    <a:pt x="1" y="514"/>
                    <a:pt x="125" y="986"/>
                  </a:cubicBezTo>
                  <a:cubicBezTo>
                    <a:pt x="240" y="1418"/>
                    <a:pt x="628" y="1879"/>
                    <a:pt x="969" y="1879"/>
                  </a:cubicBezTo>
                  <a:cubicBezTo>
                    <a:pt x="1000" y="1879"/>
                    <a:pt x="1031" y="1875"/>
                    <a:pt x="1062" y="1867"/>
                  </a:cubicBezTo>
                  <a:cubicBezTo>
                    <a:pt x="1422" y="1763"/>
                    <a:pt x="1561" y="1111"/>
                    <a:pt x="1436" y="639"/>
                  </a:cubicBezTo>
                  <a:cubicBezTo>
                    <a:pt x="1330" y="237"/>
                    <a:pt x="1036" y="1"/>
                    <a:pt x="7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66"/>
            <p:cNvSpPr/>
            <p:nvPr/>
          </p:nvSpPr>
          <p:spPr>
            <a:xfrm>
              <a:off x="3329861" y="4419977"/>
              <a:ext cx="53070" cy="39671"/>
            </a:xfrm>
            <a:custGeom>
              <a:avLst/>
              <a:gdLst/>
              <a:ahLst/>
              <a:cxnLst/>
              <a:rect l="l" t="t" r="r" b="b"/>
              <a:pathLst>
                <a:path w="2020" h="1510" extrusionOk="0">
                  <a:moveTo>
                    <a:pt x="1259" y="0"/>
                  </a:moveTo>
                  <a:cubicBezTo>
                    <a:pt x="1106" y="0"/>
                    <a:pt x="941" y="45"/>
                    <a:pt x="777" y="138"/>
                  </a:cubicBezTo>
                  <a:cubicBezTo>
                    <a:pt x="361" y="388"/>
                    <a:pt x="1" y="957"/>
                    <a:pt x="188" y="1283"/>
                  </a:cubicBezTo>
                  <a:cubicBezTo>
                    <a:pt x="284" y="1440"/>
                    <a:pt x="496" y="1510"/>
                    <a:pt x="737" y="1510"/>
                  </a:cubicBezTo>
                  <a:cubicBezTo>
                    <a:pt x="984" y="1510"/>
                    <a:pt x="1260" y="1437"/>
                    <a:pt x="1471" y="1311"/>
                  </a:cubicBezTo>
                  <a:cubicBezTo>
                    <a:pt x="1887" y="1061"/>
                    <a:pt x="2019" y="631"/>
                    <a:pt x="1832" y="312"/>
                  </a:cubicBezTo>
                  <a:cubicBezTo>
                    <a:pt x="1713" y="112"/>
                    <a:pt x="1502" y="0"/>
                    <a:pt x="12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66"/>
            <p:cNvSpPr/>
            <p:nvPr/>
          </p:nvSpPr>
          <p:spPr>
            <a:xfrm>
              <a:off x="3187911" y="4418111"/>
              <a:ext cx="136328" cy="94975"/>
            </a:xfrm>
            <a:custGeom>
              <a:avLst/>
              <a:gdLst/>
              <a:ahLst/>
              <a:cxnLst/>
              <a:rect l="l" t="t" r="r" b="b"/>
              <a:pathLst>
                <a:path w="5189" h="3615" extrusionOk="0">
                  <a:moveTo>
                    <a:pt x="2405" y="0"/>
                  </a:moveTo>
                  <a:cubicBezTo>
                    <a:pt x="1490" y="0"/>
                    <a:pt x="662" y="471"/>
                    <a:pt x="382" y="1160"/>
                  </a:cubicBezTo>
                  <a:cubicBezTo>
                    <a:pt x="0" y="2089"/>
                    <a:pt x="930" y="2699"/>
                    <a:pt x="2178" y="3206"/>
                  </a:cubicBezTo>
                  <a:cubicBezTo>
                    <a:pt x="2779" y="3449"/>
                    <a:pt x="3343" y="3614"/>
                    <a:pt x="3805" y="3614"/>
                  </a:cubicBezTo>
                  <a:cubicBezTo>
                    <a:pt x="4303" y="3614"/>
                    <a:pt x="4679" y="3422"/>
                    <a:pt x="4849" y="2928"/>
                  </a:cubicBezTo>
                  <a:cubicBezTo>
                    <a:pt x="5189" y="1950"/>
                    <a:pt x="4675" y="1236"/>
                    <a:pt x="4439" y="951"/>
                  </a:cubicBezTo>
                  <a:cubicBezTo>
                    <a:pt x="4162" y="619"/>
                    <a:pt x="3808" y="362"/>
                    <a:pt x="3406" y="195"/>
                  </a:cubicBezTo>
                  <a:cubicBezTo>
                    <a:pt x="3075" y="61"/>
                    <a:pt x="2734" y="0"/>
                    <a:pt x="24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66"/>
            <p:cNvSpPr/>
            <p:nvPr/>
          </p:nvSpPr>
          <p:spPr>
            <a:xfrm>
              <a:off x="3294682" y="4365277"/>
              <a:ext cx="56171" cy="51336"/>
            </a:xfrm>
            <a:custGeom>
              <a:avLst/>
              <a:gdLst/>
              <a:ahLst/>
              <a:cxnLst/>
              <a:rect l="l" t="t" r="r" b="b"/>
              <a:pathLst>
                <a:path w="2138" h="1954" extrusionOk="0">
                  <a:moveTo>
                    <a:pt x="1305" y="1"/>
                  </a:moveTo>
                  <a:cubicBezTo>
                    <a:pt x="1067" y="1"/>
                    <a:pt x="815" y="108"/>
                    <a:pt x="604" y="334"/>
                  </a:cubicBezTo>
                  <a:cubicBezTo>
                    <a:pt x="216" y="750"/>
                    <a:pt x="1" y="1506"/>
                    <a:pt x="320" y="1818"/>
                  </a:cubicBezTo>
                  <a:cubicBezTo>
                    <a:pt x="418" y="1912"/>
                    <a:pt x="556" y="1953"/>
                    <a:pt x="710" y="1953"/>
                  </a:cubicBezTo>
                  <a:cubicBezTo>
                    <a:pt x="1056" y="1953"/>
                    <a:pt x="1487" y="1745"/>
                    <a:pt x="1756" y="1457"/>
                  </a:cubicBezTo>
                  <a:cubicBezTo>
                    <a:pt x="2137" y="1048"/>
                    <a:pt x="2137" y="514"/>
                    <a:pt x="1825" y="209"/>
                  </a:cubicBezTo>
                  <a:cubicBezTo>
                    <a:pt x="1682" y="72"/>
                    <a:pt x="1498" y="1"/>
                    <a:pt x="13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66"/>
            <p:cNvSpPr/>
            <p:nvPr/>
          </p:nvSpPr>
          <p:spPr>
            <a:xfrm>
              <a:off x="3191011" y="4418111"/>
              <a:ext cx="80026" cy="70384"/>
            </a:xfrm>
            <a:custGeom>
              <a:avLst/>
              <a:gdLst/>
              <a:ahLst/>
              <a:cxnLst/>
              <a:rect l="l" t="t" r="r" b="b"/>
              <a:pathLst>
                <a:path w="3046" h="2679" extrusionOk="0">
                  <a:moveTo>
                    <a:pt x="2285" y="1"/>
                  </a:moveTo>
                  <a:cubicBezTo>
                    <a:pt x="1371" y="1"/>
                    <a:pt x="542" y="472"/>
                    <a:pt x="264" y="1153"/>
                  </a:cubicBezTo>
                  <a:cubicBezTo>
                    <a:pt x="0" y="1791"/>
                    <a:pt x="347" y="2276"/>
                    <a:pt x="992" y="2679"/>
                  </a:cubicBezTo>
                  <a:cubicBezTo>
                    <a:pt x="944" y="2436"/>
                    <a:pt x="957" y="2186"/>
                    <a:pt x="1041" y="1950"/>
                  </a:cubicBezTo>
                  <a:cubicBezTo>
                    <a:pt x="1311" y="1104"/>
                    <a:pt x="2123" y="369"/>
                    <a:pt x="3045" y="112"/>
                  </a:cubicBezTo>
                  <a:cubicBezTo>
                    <a:pt x="2792" y="36"/>
                    <a:pt x="2535" y="1"/>
                    <a:pt x="228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66"/>
            <p:cNvSpPr/>
            <p:nvPr/>
          </p:nvSpPr>
          <p:spPr>
            <a:xfrm>
              <a:off x="3187175" y="4355977"/>
              <a:ext cx="33182" cy="49182"/>
            </a:xfrm>
            <a:custGeom>
              <a:avLst/>
              <a:gdLst/>
              <a:ahLst/>
              <a:cxnLst/>
              <a:rect l="l" t="t" r="r" b="b"/>
              <a:pathLst>
                <a:path w="1263" h="1872" extrusionOk="0">
                  <a:moveTo>
                    <a:pt x="666" y="1"/>
                  </a:moveTo>
                  <a:cubicBezTo>
                    <a:pt x="632" y="1"/>
                    <a:pt x="604" y="8"/>
                    <a:pt x="569" y="15"/>
                  </a:cubicBezTo>
                  <a:cubicBezTo>
                    <a:pt x="209" y="112"/>
                    <a:pt x="1" y="507"/>
                    <a:pt x="125" y="979"/>
                  </a:cubicBezTo>
                  <a:cubicBezTo>
                    <a:pt x="240" y="1411"/>
                    <a:pt x="628" y="1872"/>
                    <a:pt x="969" y="1872"/>
                  </a:cubicBezTo>
                  <a:cubicBezTo>
                    <a:pt x="1000" y="1872"/>
                    <a:pt x="1031" y="1868"/>
                    <a:pt x="1062" y="1860"/>
                  </a:cubicBezTo>
                  <a:cubicBezTo>
                    <a:pt x="1145" y="1832"/>
                    <a:pt x="1214" y="1784"/>
                    <a:pt x="1263" y="1721"/>
                  </a:cubicBezTo>
                  <a:cubicBezTo>
                    <a:pt x="992" y="1541"/>
                    <a:pt x="729" y="1139"/>
                    <a:pt x="632" y="750"/>
                  </a:cubicBezTo>
                  <a:cubicBezTo>
                    <a:pt x="555" y="507"/>
                    <a:pt x="569" y="237"/>
                    <a:pt x="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66"/>
            <p:cNvSpPr/>
            <p:nvPr/>
          </p:nvSpPr>
          <p:spPr>
            <a:xfrm>
              <a:off x="3245316" y="4339740"/>
              <a:ext cx="28453" cy="57826"/>
            </a:xfrm>
            <a:custGeom>
              <a:avLst/>
              <a:gdLst/>
              <a:ahLst/>
              <a:cxnLst/>
              <a:rect l="l" t="t" r="r" b="b"/>
              <a:pathLst>
                <a:path w="1083" h="2201" extrusionOk="0">
                  <a:moveTo>
                    <a:pt x="810" y="1"/>
                  </a:moveTo>
                  <a:cubicBezTo>
                    <a:pt x="383" y="1"/>
                    <a:pt x="35" y="357"/>
                    <a:pt x="21" y="910"/>
                  </a:cubicBezTo>
                  <a:cubicBezTo>
                    <a:pt x="0" y="1472"/>
                    <a:pt x="347" y="2180"/>
                    <a:pt x="791" y="2200"/>
                  </a:cubicBezTo>
                  <a:cubicBezTo>
                    <a:pt x="805" y="2200"/>
                    <a:pt x="819" y="2194"/>
                    <a:pt x="833" y="2194"/>
                  </a:cubicBezTo>
                  <a:cubicBezTo>
                    <a:pt x="631" y="1819"/>
                    <a:pt x="541" y="1389"/>
                    <a:pt x="583" y="959"/>
                  </a:cubicBezTo>
                  <a:cubicBezTo>
                    <a:pt x="624" y="522"/>
                    <a:pt x="826" y="203"/>
                    <a:pt x="1082" y="57"/>
                  </a:cubicBezTo>
                  <a:cubicBezTo>
                    <a:pt x="1006" y="22"/>
                    <a:pt x="930" y="9"/>
                    <a:pt x="846" y="2"/>
                  </a:cubicBezTo>
                  <a:cubicBezTo>
                    <a:pt x="834" y="1"/>
                    <a:pt x="822" y="1"/>
                    <a:pt x="8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66"/>
            <p:cNvSpPr/>
            <p:nvPr/>
          </p:nvSpPr>
          <p:spPr>
            <a:xfrm>
              <a:off x="3296338" y="4365198"/>
              <a:ext cx="51047" cy="44033"/>
            </a:xfrm>
            <a:custGeom>
              <a:avLst/>
              <a:gdLst/>
              <a:ahLst/>
              <a:cxnLst/>
              <a:rect l="l" t="t" r="r" b="b"/>
              <a:pathLst>
                <a:path w="1943" h="1676" extrusionOk="0">
                  <a:moveTo>
                    <a:pt x="1244" y="1"/>
                  </a:moveTo>
                  <a:cubicBezTo>
                    <a:pt x="1006" y="1"/>
                    <a:pt x="752" y="110"/>
                    <a:pt x="541" y="337"/>
                  </a:cubicBezTo>
                  <a:cubicBezTo>
                    <a:pt x="201" y="697"/>
                    <a:pt x="0" y="1322"/>
                    <a:pt x="160" y="1675"/>
                  </a:cubicBezTo>
                  <a:cubicBezTo>
                    <a:pt x="306" y="1301"/>
                    <a:pt x="548" y="968"/>
                    <a:pt x="867" y="725"/>
                  </a:cubicBezTo>
                  <a:cubicBezTo>
                    <a:pt x="1123" y="533"/>
                    <a:pt x="1392" y="446"/>
                    <a:pt x="1644" y="446"/>
                  </a:cubicBezTo>
                  <a:cubicBezTo>
                    <a:pt x="1747" y="446"/>
                    <a:pt x="1847" y="461"/>
                    <a:pt x="1942" y="489"/>
                  </a:cubicBezTo>
                  <a:cubicBezTo>
                    <a:pt x="1901" y="385"/>
                    <a:pt x="1838" y="288"/>
                    <a:pt x="1762" y="212"/>
                  </a:cubicBezTo>
                  <a:cubicBezTo>
                    <a:pt x="1620" y="72"/>
                    <a:pt x="1437" y="1"/>
                    <a:pt x="12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66"/>
            <p:cNvSpPr/>
            <p:nvPr/>
          </p:nvSpPr>
          <p:spPr>
            <a:xfrm>
              <a:off x="3333697" y="4419898"/>
              <a:ext cx="46844" cy="28138"/>
            </a:xfrm>
            <a:custGeom>
              <a:avLst/>
              <a:gdLst/>
              <a:ahLst/>
              <a:cxnLst/>
              <a:rect l="l" t="t" r="r" b="b"/>
              <a:pathLst>
                <a:path w="1783" h="1071" extrusionOk="0">
                  <a:moveTo>
                    <a:pt x="1114" y="0"/>
                  </a:moveTo>
                  <a:cubicBezTo>
                    <a:pt x="962" y="0"/>
                    <a:pt x="799" y="45"/>
                    <a:pt x="638" y="141"/>
                  </a:cubicBezTo>
                  <a:cubicBezTo>
                    <a:pt x="299" y="342"/>
                    <a:pt x="0" y="745"/>
                    <a:pt x="0" y="1071"/>
                  </a:cubicBezTo>
                  <a:cubicBezTo>
                    <a:pt x="236" y="821"/>
                    <a:pt x="548" y="648"/>
                    <a:pt x="881" y="564"/>
                  </a:cubicBezTo>
                  <a:cubicBezTo>
                    <a:pt x="974" y="539"/>
                    <a:pt x="1068" y="527"/>
                    <a:pt x="1162" y="527"/>
                  </a:cubicBezTo>
                  <a:cubicBezTo>
                    <a:pt x="1375" y="527"/>
                    <a:pt x="1584" y="592"/>
                    <a:pt x="1762" y="717"/>
                  </a:cubicBezTo>
                  <a:cubicBezTo>
                    <a:pt x="1783" y="578"/>
                    <a:pt x="1755" y="433"/>
                    <a:pt x="1686" y="315"/>
                  </a:cubicBezTo>
                  <a:cubicBezTo>
                    <a:pt x="1566" y="114"/>
                    <a:pt x="1355" y="0"/>
                    <a:pt x="11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3" name="Google Shape;1613;p66"/>
          <p:cNvGrpSpPr/>
          <p:nvPr/>
        </p:nvGrpSpPr>
        <p:grpSpPr>
          <a:xfrm rot="1103082">
            <a:off x="8320242" y="2922710"/>
            <a:ext cx="500903" cy="439841"/>
            <a:chOff x="3007498" y="4183419"/>
            <a:chExt cx="375434" cy="329667"/>
          </a:xfrm>
        </p:grpSpPr>
        <p:sp>
          <p:nvSpPr>
            <p:cNvPr id="1614" name="Google Shape;1614;p66"/>
            <p:cNvSpPr/>
            <p:nvPr/>
          </p:nvSpPr>
          <p:spPr>
            <a:xfrm>
              <a:off x="3046302" y="4196792"/>
              <a:ext cx="53622" cy="53465"/>
            </a:xfrm>
            <a:custGeom>
              <a:avLst/>
              <a:gdLst/>
              <a:ahLst/>
              <a:cxnLst/>
              <a:rect l="l" t="t" r="r" b="b"/>
              <a:pathLst>
                <a:path w="2041" h="2035" extrusionOk="0">
                  <a:moveTo>
                    <a:pt x="874" y="1"/>
                  </a:moveTo>
                  <a:cubicBezTo>
                    <a:pt x="738" y="1"/>
                    <a:pt x="605" y="36"/>
                    <a:pt x="486" y="109"/>
                  </a:cubicBezTo>
                  <a:cubicBezTo>
                    <a:pt x="105" y="338"/>
                    <a:pt x="1" y="844"/>
                    <a:pt x="299" y="1323"/>
                  </a:cubicBezTo>
                  <a:cubicBezTo>
                    <a:pt x="543" y="1705"/>
                    <a:pt x="1026" y="2034"/>
                    <a:pt x="1402" y="2034"/>
                  </a:cubicBezTo>
                  <a:cubicBezTo>
                    <a:pt x="1496" y="2034"/>
                    <a:pt x="1583" y="2014"/>
                    <a:pt x="1659" y="1968"/>
                  </a:cubicBezTo>
                  <a:cubicBezTo>
                    <a:pt x="2040" y="1739"/>
                    <a:pt x="1978" y="969"/>
                    <a:pt x="1679" y="490"/>
                  </a:cubicBezTo>
                  <a:cubicBezTo>
                    <a:pt x="1475" y="168"/>
                    <a:pt x="1168" y="1"/>
                    <a:pt x="8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66"/>
            <p:cNvSpPr/>
            <p:nvPr/>
          </p:nvSpPr>
          <p:spPr>
            <a:xfrm>
              <a:off x="3007498" y="4244292"/>
              <a:ext cx="50680" cy="42483"/>
            </a:xfrm>
            <a:custGeom>
              <a:avLst/>
              <a:gdLst/>
              <a:ahLst/>
              <a:cxnLst/>
              <a:rect l="l" t="t" r="r" b="b"/>
              <a:pathLst>
                <a:path w="1929" h="1617" extrusionOk="0">
                  <a:moveTo>
                    <a:pt x="730" y="0"/>
                  </a:moveTo>
                  <a:cubicBezTo>
                    <a:pt x="545" y="0"/>
                    <a:pt x="374" y="75"/>
                    <a:pt x="250" y="215"/>
                  </a:cubicBezTo>
                  <a:cubicBezTo>
                    <a:pt x="0" y="500"/>
                    <a:pt x="49" y="943"/>
                    <a:pt x="417" y="1263"/>
                  </a:cubicBezTo>
                  <a:cubicBezTo>
                    <a:pt x="653" y="1472"/>
                    <a:pt x="1008" y="1616"/>
                    <a:pt x="1295" y="1616"/>
                  </a:cubicBezTo>
                  <a:cubicBezTo>
                    <a:pt x="1454" y="1616"/>
                    <a:pt x="1593" y="1572"/>
                    <a:pt x="1679" y="1471"/>
                  </a:cubicBezTo>
                  <a:cubicBezTo>
                    <a:pt x="1929" y="1186"/>
                    <a:pt x="1679" y="562"/>
                    <a:pt x="1311" y="243"/>
                  </a:cubicBezTo>
                  <a:cubicBezTo>
                    <a:pt x="1126" y="78"/>
                    <a:pt x="920" y="0"/>
                    <a:pt x="7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66"/>
            <p:cNvSpPr/>
            <p:nvPr/>
          </p:nvSpPr>
          <p:spPr>
            <a:xfrm>
              <a:off x="3169126" y="4210112"/>
              <a:ext cx="43218" cy="47763"/>
            </a:xfrm>
            <a:custGeom>
              <a:avLst/>
              <a:gdLst/>
              <a:ahLst/>
              <a:cxnLst/>
              <a:rect l="l" t="t" r="r" b="b"/>
              <a:pathLst>
                <a:path w="1645" h="1818" extrusionOk="0">
                  <a:moveTo>
                    <a:pt x="911" y="0"/>
                  </a:moveTo>
                  <a:cubicBezTo>
                    <a:pt x="642" y="0"/>
                    <a:pt x="365" y="176"/>
                    <a:pt x="209" y="503"/>
                  </a:cubicBezTo>
                  <a:cubicBezTo>
                    <a:pt x="1" y="947"/>
                    <a:pt x="15" y="1620"/>
                    <a:pt x="355" y="1780"/>
                  </a:cubicBezTo>
                  <a:cubicBezTo>
                    <a:pt x="407" y="1805"/>
                    <a:pt x="464" y="1817"/>
                    <a:pt x="524" y="1817"/>
                  </a:cubicBezTo>
                  <a:cubicBezTo>
                    <a:pt x="852" y="1817"/>
                    <a:pt x="1261" y="1463"/>
                    <a:pt x="1437" y="1093"/>
                  </a:cubicBezTo>
                  <a:cubicBezTo>
                    <a:pt x="1645" y="649"/>
                    <a:pt x="1513" y="226"/>
                    <a:pt x="1173" y="60"/>
                  </a:cubicBezTo>
                  <a:cubicBezTo>
                    <a:pt x="1090" y="20"/>
                    <a:pt x="1001" y="0"/>
                    <a:pt x="9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66"/>
            <p:cNvSpPr/>
            <p:nvPr/>
          </p:nvSpPr>
          <p:spPr>
            <a:xfrm>
              <a:off x="3056338" y="4262263"/>
              <a:ext cx="135592" cy="89195"/>
            </a:xfrm>
            <a:custGeom>
              <a:avLst/>
              <a:gdLst/>
              <a:ahLst/>
              <a:cxnLst/>
              <a:rect l="l" t="t" r="r" b="b"/>
              <a:pathLst>
                <a:path w="5161" h="3395" extrusionOk="0">
                  <a:moveTo>
                    <a:pt x="2705" y="1"/>
                  </a:moveTo>
                  <a:cubicBezTo>
                    <a:pt x="2531" y="1"/>
                    <a:pt x="2357" y="18"/>
                    <a:pt x="2185" y="51"/>
                  </a:cubicBezTo>
                  <a:cubicBezTo>
                    <a:pt x="867" y="322"/>
                    <a:pt x="0" y="1543"/>
                    <a:pt x="202" y="2535"/>
                  </a:cubicBezTo>
                  <a:cubicBezTo>
                    <a:pt x="336" y="3177"/>
                    <a:pt x="850" y="3395"/>
                    <a:pt x="1553" y="3395"/>
                  </a:cubicBezTo>
                  <a:cubicBezTo>
                    <a:pt x="1935" y="3395"/>
                    <a:pt x="2373" y="3330"/>
                    <a:pt x="2837" y="3235"/>
                  </a:cubicBezTo>
                  <a:cubicBezTo>
                    <a:pt x="4155" y="2965"/>
                    <a:pt x="5161" y="2493"/>
                    <a:pt x="4904" y="1522"/>
                  </a:cubicBezTo>
                  <a:cubicBezTo>
                    <a:pt x="4641" y="516"/>
                    <a:pt x="3815" y="204"/>
                    <a:pt x="3462" y="107"/>
                  </a:cubicBezTo>
                  <a:cubicBezTo>
                    <a:pt x="3214" y="37"/>
                    <a:pt x="2959" y="1"/>
                    <a:pt x="27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66"/>
            <p:cNvSpPr/>
            <p:nvPr/>
          </p:nvSpPr>
          <p:spPr>
            <a:xfrm>
              <a:off x="3111563" y="4183419"/>
              <a:ext cx="46292" cy="57589"/>
            </a:xfrm>
            <a:custGeom>
              <a:avLst/>
              <a:gdLst/>
              <a:ahLst/>
              <a:cxnLst/>
              <a:rect l="l" t="t" r="r" b="b"/>
              <a:pathLst>
                <a:path w="1762" h="2192" extrusionOk="0">
                  <a:moveTo>
                    <a:pt x="892" y="1"/>
                  </a:moveTo>
                  <a:cubicBezTo>
                    <a:pt x="510" y="1"/>
                    <a:pt x="171" y="298"/>
                    <a:pt x="90" y="798"/>
                  </a:cubicBezTo>
                  <a:cubicBezTo>
                    <a:pt x="0" y="1353"/>
                    <a:pt x="243" y="2102"/>
                    <a:pt x="680" y="2185"/>
                  </a:cubicBezTo>
                  <a:cubicBezTo>
                    <a:pt x="705" y="2190"/>
                    <a:pt x="729" y="2192"/>
                    <a:pt x="754" y="2192"/>
                  </a:cubicBezTo>
                  <a:cubicBezTo>
                    <a:pt x="1168" y="2192"/>
                    <a:pt x="1587" y="1613"/>
                    <a:pt x="1672" y="1089"/>
                  </a:cubicBezTo>
                  <a:cubicBezTo>
                    <a:pt x="1762" y="535"/>
                    <a:pt x="1471" y="104"/>
                    <a:pt x="1034" y="14"/>
                  </a:cubicBezTo>
                  <a:cubicBezTo>
                    <a:pt x="986" y="5"/>
                    <a:pt x="938" y="1"/>
                    <a:pt x="8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66"/>
            <p:cNvSpPr/>
            <p:nvPr/>
          </p:nvSpPr>
          <p:spPr>
            <a:xfrm>
              <a:off x="3056706" y="4265415"/>
              <a:ext cx="50496" cy="86069"/>
            </a:xfrm>
            <a:custGeom>
              <a:avLst/>
              <a:gdLst/>
              <a:ahLst/>
              <a:cxnLst/>
              <a:rect l="l" t="t" r="r" b="b"/>
              <a:pathLst>
                <a:path w="1922" h="3276" extrusionOk="0">
                  <a:moveTo>
                    <a:pt x="1922" y="1"/>
                  </a:moveTo>
                  <a:cubicBezTo>
                    <a:pt x="742" y="361"/>
                    <a:pt x="0" y="1485"/>
                    <a:pt x="188" y="2415"/>
                  </a:cubicBezTo>
                  <a:cubicBezTo>
                    <a:pt x="320" y="3057"/>
                    <a:pt x="833" y="3276"/>
                    <a:pt x="1538" y="3276"/>
                  </a:cubicBezTo>
                  <a:cubicBezTo>
                    <a:pt x="1570" y="3276"/>
                    <a:pt x="1604" y="3276"/>
                    <a:pt x="1637" y="3275"/>
                  </a:cubicBezTo>
                  <a:cubicBezTo>
                    <a:pt x="1464" y="3101"/>
                    <a:pt x="1339" y="2879"/>
                    <a:pt x="1283" y="2643"/>
                  </a:cubicBezTo>
                  <a:cubicBezTo>
                    <a:pt x="1034" y="1783"/>
                    <a:pt x="1297" y="722"/>
                    <a:pt x="19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66"/>
            <p:cNvSpPr/>
            <p:nvPr/>
          </p:nvSpPr>
          <p:spPr>
            <a:xfrm>
              <a:off x="3007498" y="4248286"/>
              <a:ext cx="46502" cy="38489"/>
            </a:xfrm>
            <a:custGeom>
              <a:avLst/>
              <a:gdLst/>
              <a:ahLst/>
              <a:cxnLst/>
              <a:rect l="l" t="t" r="r" b="b"/>
              <a:pathLst>
                <a:path w="1770" h="1465" extrusionOk="0">
                  <a:moveTo>
                    <a:pt x="320" y="1"/>
                  </a:moveTo>
                  <a:cubicBezTo>
                    <a:pt x="292" y="15"/>
                    <a:pt x="271" y="42"/>
                    <a:pt x="250" y="63"/>
                  </a:cubicBezTo>
                  <a:cubicBezTo>
                    <a:pt x="0" y="348"/>
                    <a:pt x="49" y="791"/>
                    <a:pt x="417" y="1111"/>
                  </a:cubicBezTo>
                  <a:cubicBezTo>
                    <a:pt x="649" y="1320"/>
                    <a:pt x="1004" y="1464"/>
                    <a:pt x="1293" y="1464"/>
                  </a:cubicBezTo>
                  <a:cubicBezTo>
                    <a:pt x="1453" y="1464"/>
                    <a:pt x="1593" y="1420"/>
                    <a:pt x="1679" y="1319"/>
                  </a:cubicBezTo>
                  <a:cubicBezTo>
                    <a:pt x="1735" y="1249"/>
                    <a:pt x="1762" y="1173"/>
                    <a:pt x="1769" y="1090"/>
                  </a:cubicBezTo>
                  <a:lnTo>
                    <a:pt x="1769" y="1090"/>
                  </a:lnTo>
                  <a:cubicBezTo>
                    <a:pt x="1764" y="1090"/>
                    <a:pt x="1758" y="1090"/>
                    <a:pt x="1753" y="1090"/>
                  </a:cubicBezTo>
                  <a:cubicBezTo>
                    <a:pt x="1435" y="1090"/>
                    <a:pt x="1001" y="898"/>
                    <a:pt x="708" y="639"/>
                  </a:cubicBezTo>
                  <a:cubicBezTo>
                    <a:pt x="507" y="479"/>
                    <a:pt x="368" y="250"/>
                    <a:pt x="3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66"/>
            <p:cNvSpPr/>
            <p:nvPr/>
          </p:nvSpPr>
          <p:spPr>
            <a:xfrm>
              <a:off x="3046302" y="4197448"/>
              <a:ext cx="44506" cy="52887"/>
            </a:xfrm>
            <a:custGeom>
              <a:avLst/>
              <a:gdLst/>
              <a:ahLst/>
              <a:cxnLst/>
              <a:rect l="l" t="t" r="r" b="b"/>
              <a:pathLst>
                <a:path w="1694" h="2013" extrusionOk="0">
                  <a:moveTo>
                    <a:pt x="715" y="1"/>
                  </a:moveTo>
                  <a:lnTo>
                    <a:pt x="715" y="1"/>
                  </a:lnTo>
                  <a:cubicBezTo>
                    <a:pt x="632" y="14"/>
                    <a:pt x="556" y="49"/>
                    <a:pt x="486" y="91"/>
                  </a:cubicBezTo>
                  <a:cubicBezTo>
                    <a:pt x="105" y="320"/>
                    <a:pt x="1" y="826"/>
                    <a:pt x="299" y="1305"/>
                  </a:cubicBezTo>
                  <a:cubicBezTo>
                    <a:pt x="542" y="1685"/>
                    <a:pt x="1021" y="2013"/>
                    <a:pt x="1396" y="2013"/>
                  </a:cubicBezTo>
                  <a:cubicBezTo>
                    <a:pt x="1492" y="2013"/>
                    <a:pt x="1582" y="1991"/>
                    <a:pt x="1659" y="1943"/>
                  </a:cubicBezTo>
                  <a:cubicBezTo>
                    <a:pt x="1673" y="1936"/>
                    <a:pt x="1686" y="1929"/>
                    <a:pt x="1693" y="1915"/>
                  </a:cubicBezTo>
                  <a:cubicBezTo>
                    <a:pt x="1319" y="1714"/>
                    <a:pt x="1007" y="1409"/>
                    <a:pt x="806" y="1034"/>
                  </a:cubicBezTo>
                  <a:cubicBezTo>
                    <a:pt x="597" y="639"/>
                    <a:pt x="584" y="264"/>
                    <a:pt x="71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66"/>
            <p:cNvSpPr/>
            <p:nvPr/>
          </p:nvSpPr>
          <p:spPr>
            <a:xfrm>
              <a:off x="3111905" y="4183419"/>
              <a:ext cx="34837" cy="55593"/>
            </a:xfrm>
            <a:custGeom>
              <a:avLst/>
              <a:gdLst/>
              <a:ahLst/>
              <a:cxnLst/>
              <a:rect l="l" t="t" r="r" b="b"/>
              <a:pathLst>
                <a:path w="1326" h="2116" extrusionOk="0">
                  <a:moveTo>
                    <a:pt x="883" y="1"/>
                  </a:moveTo>
                  <a:cubicBezTo>
                    <a:pt x="503" y="1"/>
                    <a:pt x="158" y="303"/>
                    <a:pt x="77" y="798"/>
                  </a:cubicBezTo>
                  <a:cubicBezTo>
                    <a:pt x="1" y="1277"/>
                    <a:pt x="174" y="1908"/>
                    <a:pt x="514" y="2116"/>
                  </a:cubicBezTo>
                  <a:cubicBezTo>
                    <a:pt x="424" y="1728"/>
                    <a:pt x="438" y="1318"/>
                    <a:pt x="570" y="937"/>
                  </a:cubicBezTo>
                  <a:cubicBezTo>
                    <a:pt x="715" y="514"/>
                    <a:pt x="1000" y="243"/>
                    <a:pt x="1326" y="146"/>
                  </a:cubicBezTo>
                  <a:cubicBezTo>
                    <a:pt x="1236" y="77"/>
                    <a:pt x="1132" y="35"/>
                    <a:pt x="1021" y="14"/>
                  </a:cubicBezTo>
                  <a:cubicBezTo>
                    <a:pt x="974" y="5"/>
                    <a:pt x="928" y="1"/>
                    <a:pt x="8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66"/>
            <p:cNvSpPr/>
            <p:nvPr/>
          </p:nvSpPr>
          <p:spPr>
            <a:xfrm>
              <a:off x="3169678" y="4210086"/>
              <a:ext cx="37937" cy="42982"/>
            </a:xfrm>
            <a:custGeom>
              <a:avLst/>
              <a:gdLst/>
              <a:ahLst/>
              <a:cxnLst/>
              <a:rect l="l" t="t" r="r" b="b"/>
              <a:pathLst>
                <a:path w="1444" h="1636" extrusionOk="0">
                  <a:moveTo>
                    <a:pt x="884" y="0"/>
                  </a:moveTo>
                  <a:cubicBezTo>
                    <a:pt x="615" y="0"/>
                    <a:pt x="343" y="173"/>
                    <a:pt x="188" y="504"/>
                  </a:cubicBezTo>
                  <a:cubicBezTo>
                    <a:pt x="15" y="865"/>
                    <a:pt x="1" y="1365"/>
                    <a:pt x="174" y="1635"/>
                  </a:cubicBezTo>
                  <a:cubicBezTo>
                    <a:pt x="237" y="1295"/>
                    <a:pt x="396" y="976"/>
                    <a:pt x="625" y="719"/>
                  </a:cubicBezTo>
                  <a:cubicBezTo>
                    <a:pt x="828" y="490"/>
                    <a:pt x="1116" y="359"/>
                    <a:pt x="1420" y="359"/>
                  </a:cubicBezTo>
                  <a:cubicBezTo>
                    <a:pt x="1428" y="359"/>
                    <a:pt x="1436" y="359"/>
                    <a:pt x="1443" y="359"/>
                  </a:cubicBezTo>
                  <a:cubicBezTo>
                    <a:pt x="1388" y="227"/>
                    <a:pt x="1284" y="123"/>
                    <a:pt x="1152" y="61"/>
                  </a:cubicBezTo>
                  <a:cubicBezTo>
                    <a:pt x="1066" y="20"/>
                    <a:pt x="975" y="0"/>
                    <a:pt x="8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66"/>
            <p:cNvSpPr/>
            <p:nvPr/>
          </p:nvSpPr>
          <p:spPr>
            <a:xfrm>
              <a:off x="3245316" y="4339740"/>
              <a:ext cx="43034" cy="57826"/>
            </a:xfrm>
            <a:custGeom>
              <a:avLst/>
              <a:gdLst/>
              <a:ahLst/>
              <a:cxnLst/>
              <a:rect l="l" t="t" r="r" b="b"/>
              <a:pathLst>
                <a:path w="1638" h="2201" extrusionOk="0">
                  <a:moveTo>
                    <a:pt x="810" y="1"/>
                  </a:moveTo>
                  <a:cubicBezTo>
                    <a:pt x="383" y="1"/>
                    <a:pt x="34" y="357"/>
                    <a:pt x="14" y="910"/>
                  </a:cubicBezTo>
                  <a:cubicBezTo>
                    <a:pt x="0" y="1472"/>
                    <a:pt x="347" y="2180"/>
                    <a:pt x="791" y="2200"/>
                  </a:cubicBezTo>
                  <a:cubicBezTo>
                    <a:pt x="798" y="2201"/>
                    <a:pt x="804" y="2201"/>
                    <a:pt x="811" y="2201"/>
                  </a:cubicBezTo>
                  <a:cubicBezTo>
                    <a:pt x="1246" y="2201"/>
                    <a:pt x="1610" y="1533"/>
                    <a:pt x="1623" y="980"/>
                  </a:cubicBezTo>
                  <a:cubicBezTo>
                    <a:pt x="1637" y="418"/>
                    <a:pt x="1290" y="22"/>
                    <a:pt x="846" y="2"/>
                  </a:cubicBezTo>
                  <a:cubicBezTo>
                    <a:pt x="834" y="1"/>
                    <a:pt x="822" y="1"/>
                    <a:pt x="8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66"/>
            <p:cNvSpPr/>
            <p:nvPr/>
          </p:nvSpPr>
          <p:spPr>
            <a:xfrm>
              <a:off x="3187175" y="4355793"/>
              <a:ext cx="41038" cy="49366"/>
            </a:xfrm>
            <a:custGeom>
              <a:avLst/>
              <a:gdLst/>
              <a:ahLst/>
              <a:cxnLst/>
              <a:rect l="l" t="t" r="r" b="b"/>
              <a:pathLst>
                <a:path w="1562" h="1879" extrusionOk="0">
                  <a:moveTo>
                    <a:pt x="728" y="1"/>
                  </a:moveTo>
                  <a:cubicBezTo>
                    <a:pt x="675" y="1"/>
                    <a:pt x="622" y="8"/>
                    <a:pt x="569" y="22"/>
                  </a:cubicBezTo>
                  <a:cubicBezTo>
                    <a:pt x="209" y="119"/>
                    <a:pt x="1" y="514"/>
                    <a:pt x="125" y="986"/>
                  </a:cubicBezTo>
                  <a:cubicBezTo>
                    <a:pt x="240" y="1418"/>
                    <a:pt x="628" y="1879"/>
                    <a:pt x="969" y="1879"/>
                  </a:cubicBezTo>
                  <a:cubicBezTo>
                    <a:pt x="1000" y="1879"/>
                    <a:pt x="1031" y="1875"/>
                    <a:pt x="1062" y="1867"/>
                  </a:cubicBezTo>
                  <a:cubicBezTo>
                    <a:pt x="1422" y="1763"/>
                    <a:pt x="1561" y="1111"/>
                    <a:pt x="1436" y="639"/>
                  </a:cubicBezTo>
                  <a:cubicBezTo>
                    <a:pt x="1330" y="237"/>
                    <a:pt x="1036" y="1"/>
                    <a:pt x="7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66"/>
            <p:cNvSpPr/>
            <p:nvPr/>
          </p:nvSpPr>
          <p:spPr>
            <a:xfrm>
              <a:off x="3329861" y="4419977"/>
              <a:ext cx="53070" cy="39671"/>
            </a:xfrm>
            <a:custGeom>
              <a:avLst/>
              <a:gdLst/>
              <a:ahLst/>
              <a:cxnLst/>
              <a:rect l="l" t="t" r="r" b="b"/>
              <a:pathLst>
                <a:path w="2020" h="1510" extrusionOk="0">
                  <a:moveTo>
                    <a:pt x="1259" y="0"/>
                  </a:moveTo>
                  <a:cubicBezTo>
                    <a:pt x="1106" y="0"/>
                    <a:pt x="941" y="45"/>
                    <a:pt x="777" y="138"/>
                  </a:cubicBezTo>
                  <a:cubicBezTo>
                    <a:pt x="361" y="388"/>
                    <a:pt x="1" y="957"/>
                    <a:pt x="188" y="1283"/>
                  </a:cubicBezTo>
                  <a:cubicBezTo>
                    <a:pt x="284" y="1440"/>
                    <a:pt x="496" y="1510"/>
                    <a:pt x="737" y="1510"/>
                  </a:cubicBezTo>
                  <a:cubicBezTo>
                    <a:pt x="984" y="1510"/>
                    <a:pt x="1260" y="1437"/>
                    <a:pt x="1471" y="1311"/>
                  </a:cubicBezTo>
                  <a:cubicBezTo>
                    <a:pt x="1887" y="1061"/>
                    <a:pt x="2019" y="631"/>
                    <a:pt x="1832" y="312"/>
                  </a:cubicBezTo>
                  <a:cubicBezTo>
                    <a:pt x="1713" y="112"/>
                    <a:pt x="1502" y="0"/>
                    <a:pt x="12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66"/>
            <p:cNvSpPr/>
            <p:nvPr/>
          </p:nvSpPr>
          <p:spPr>
            <a:xfrm>
              <a:off x="3187911" y="4418111"/>
              <a:ext cx="136328" cy="94975"/>
            </a:xfrm>
            <a:custGeom>
              <a:avLst/>
              <a:gdLst/>
              <a:ahLst/>
              <a:cxnLst/>
              <a:rect l="l" t="t" r="r" b="b"/>
              <a:pathLst>
                <a:path w="5189" h="3615" extrusionOk="0">
                  <a:moveTo>
                    <a:pt x="2405" y="0"/>
                  </a:moveTo>
                  <a:cubicBezTo>
                    <a:pt x="1490" y="0"/>
                    <a:pt x="662" y="471"/>
                    <a:pt x="382" y="1160"/>
                  </a:cubicBezTo>
                  <a:cubicBezTo>
                    <a:pt x="0" y="2089"/>
                    <a:pt x="930" y="2699"/>
                    <a:pt x="2178" y="3206"/>
                  </a:cubicBezTo>
                  <a:cubicBezTo>
                    <a:pt x="2779" y="3449"/>
                    <a:pt x="3343" y="3614"/>
                    <a:pt x="3805" y="3614"/>
                  </a:cubicBezTo>
                  <a:cubicBezTo>
                    <a:pt x="4303" y="3614"/>
                    <a:pt x="4679" y="3422"/>
                    <a:pt x="4849" y="2928"/>
                  </a:cubicBezTo>
                  <a:cubicBezTo>
                    <a:pt x="5189" y="1950"/>
                    <a:pt x="4675" y="1236"/>
                    <a:pt x="4439" y="951"/>
                  </a:cubicBezTo>
                  <a:cubicBezTo>
                    <a:pt x="4162" y="619"/>
                    <a:pt x="3808" y="362"/>
                    <a:pt x="3406" y="195"/>
                  </a:cubicBezTo>
                  <a:cubicBezTo>
                    <a:pt x="3075" y="61"/>
                    <a:pt x="2734" y="0"/>
                    <a:pt x="24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66"/>
            <p:cNvSpPr/>
            <p:nvPr/>
          </p:nvSpPr>
          <p:spPr>
            <a:xfrm>
              <a:off x="3294682" y="4365277"/>
              <a:ext cx="56171" cy="51336"/>
            </a:xfrm>
            <a:custGeom>
              <a:avLst/>
              <a:gdLst/>
              <a:ahLst/>
              <a:cxnLst/>
              <a:rect l="l" t="t" r="r" b="b"/>
              <a:pathLst>
                <a:path w="2138" h="1954" extrusionOk="0">
                  <a:moveTo>
                    <a:pt x="1305" y="1"/>
                  </a:moveTo>
                  <a:cubicBezTo>
                    <a:pt x="1067" y="1"/>
                    <a:pt x="815" y="108"/>
                    <a:pt x="604" y="334"/>
                  </a:cubicBezTo>
                  <a:cubicBezTo>
                    <a:pt x="216" y="750"/>
                    <a:pt x="1" y="1506"/>
                    <a:pt x="320" y="1818"/>
                  </a:cubicBezTo>
                  <a:cubicBezTo>
                    <a:pt x="418" y="1912"/>
                    <a:pt x="556" y="1953"/>
                    <a:pt x="710" y="1953"/>
                  </a:cubicBezTo>
                  <a:cubicBezTo>
                    <a:pt x="1056" y="1953"/>
                    <a:pt x="1487" y="1745"/>
                    <a:pt x="1756" y="1457"/>
                  </a:cubicBezTo>
                  <a:cubicBezTo>
                    <a:pt x="2137" y="1048"/>
                    <a:pt x="2137" y="514"/>
                    <a:pt x="1825" y="209"/>
                  </a:cubicBezTo>
                  <a:cubicBezTo>
                    <a:pt x="1682" y="72"/>
                    <a:pt x="1498" y="1"/>
                    <a:pt x="13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66"/>
            <p:cNvSpPr/>
            <p:nvPr/>
          </p:nvSpPr>
          <p:spPr>
            <a:xfrm>
              <a:off x="3191011" y="4418111"/>
              <a:ext cx="80026" cy="70384"/>
            </a:xfrm>
            <a:custGeom>
              <a:avLst/>
              <a:gdLst/>
              <a:ahLst/>
              <a:cxnLst/>
              <a:rect l="l" t="t" r="r" b="b"/>
              <a:pathLst>
                <a:path w="3046" h="2679" extrusionOk="0">
                  <a:moveTo>
                    <a:pt x="2285" y="1"/>
                  </a:moveTo>
                  <a:cubicBezTo>
                    <a:pt x="1371" y="1"/>
                    <a:pt x="542" y="472"/>
                    <a:pt x="264" y="1153"/>
                  </a:cubicBezTo>
                  <a:cubicBezTo>
                    <a:pt x="0" y="1791"/>
                    <a:pt x="347" y="2276"/>
                    <a:pt x="992" y="2679"/>
                  </a:cubicBezTo>
                  <a:cubicBezTo>
                    <a:pt x="944" y="2436"/>
                    <a:pt x="957" y="2186"/>
                    <a:pt x="1041" y="1950"/>
                  </a:cubicBezTo>
                  <a:cubicBezTo>
                    <a:pt x="1311" y="1104"/>
                    <a:pt x="2123" y="369"/>
                    <a:pt x="3045" y="112"/>
                  </a:cubicBezTo>
                  <a:cubicBezTo>
                    <a:pt x="2792" y="36"/>
                    <a:pt x="2535" y="1"/>
                    <a:pt x="228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66"/>
            <p:cNvSpPr/>
            <p:nvPr/>
          </p:nvSpPr>
          <p:spPr>
            <a:xfrm>
              <a:off x="3187175" y="4355977"/>
              <a:ext cx="33182" cy="49182"/>
            </a:xfrm>
            <a:custGeom>
              <a:avLst/>
              <a:gdLst/>
              <a:ahLst/>
              <a:cxnLst/>
              <a:rect l="l" t="t" r="r" b="b"/>
              <a:pathLst>
                <a:path w="1263" h="1872" extrusionOk="0">
                  <a:moveTo>
                    <a:pt x="666" y="1"/>
                  </a:moveTo>
                  <a:cubicBezTo>
                    <a:pt x="632" y="1"/>
                    <a:pt x="604" y="8"/>
                    <a:pt x="569" y="15"/>
                  </a:cubicBezTo>
                  <a:cubicBezTo>
                    <a:pt x="209" y="112"/>
                    <a:pt x="1" y="507"/>
                    <a:pt x="125" y="979"/>
                  </a:cubicBezTo>
                  <a:cubicBezTo>
                    <a:pt x="240" y="1411"/>
                    <a:pt x="628" y="1872"/>
                    <a:pt x="969" y="1872"/>
                  </a:cubicBezTo>
                  <a:cubicBezTo>
                    <a:pt x="1000" y="1872"/>
                    <a:pt x="1031" y="1868"/>
                    <a:pt x="1062" y="1860"/>
                  </a:cubicBezTo>
                  <a:cubicBezTo>
                    <a:pt x="1145" y="1832"/>
                    <a:pt x="1214" y="1784"/>
                    <a:pt x="1263" y="1721"/>
                  </a:cubicBezTo>
                  <a:cubicBezTo>
                    <a:pt x="992" y="1541"/>
                    <a:pt x="729" y="1139"/>
                    <a:pt x="632" y="750"/>
                  </a:cubicBezTo>
                  <a:cubicBezTo>
                    <a:pt x="555" y="507"/>
                    <a:pt x="569" y="237"/>
                    <a:pt x="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66"/>
            <p:cNvSpPr/>
            <p:nvPr/>
          </p:nvSpPr>
          <p:spPr>
            <a:xfrm>
              <a:off x="3245316" y="4339740"/>
              <a:ext cx="28453" cy="57826"/>
            </a:xfrm>
            <a:custGeom>
              <a:avLst/>
              <a:gdLst/>
              <a:ahLst/>
              <a:cxnLst/>
              <a:rect l="l" t="t" r="r" b="b"/>
              <a:pathLst>
                <a:path w="1083" h="2201" extrusionOk="0">
                  <a:moveTo>
                    <a:pt x="810" y="1"/>
                  </a:moveTo>
                  <a:cubicBezTo>
                    <a:pt x="383" y="1"/>
                    <a:pt x="35" y="357"/>
                    <a:pt x="21" y="910"/>
                  </a:cubicBezTo>
                  <a:cubicBezTo>
                    <a:pt x="0" y="1472"/>
                    <a:pt x="347" y="2180"/>
                    <a:pt x="791" y="2200"/>
                  </a:cubicBezTo>
                  <a:cubicBezTo>
                    <a:pt x="805" y="2200"/>
                    <a:pt x="819" y="2194"/>
                    <a:pt x="833" y="2194"/>
                  </a:cubicBezTo>
                  <a:cubicBezTo>
                    <a:pt x="631" y="1819"/>
                    <a:pt x="541" y="1389"/>
                    <a:pt x="583" y="959"/>
                  </a:cubicBezTo>
                  <a:cubicBezTo>
                    <a:pt x="624" y="522"/>
                    <a:pt x="826" y="203"/>
                    <a:pt x="1082" y="57"/>
                  </a:cubicBezTo>
                  <a:cubicBezTo>
                    <a:pt x="1006" y="22"/>
                    <a:pt x="930" y="9"/>
                    <a:pt x="846" y="2"/>
                  </a:cubicBezTo>
                  <a:cubicBezTo>
                    <a:pt x="834" y="1"/>
                    <a:pt x="822" y="1"/>
                    <a:pt x="8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66"/>
            <p:cNvSpPr/>
            <p:nvPr/>
          </p:nvSpPr>
          <p:spPr>
            <a:xfrm>
              <a:off x="3296338" y="4365198"/>
              <a:ext cx="51047" cy="44033"/>
            </a:xfrm>
            <a:custGeom>
              <a:avLst/>
              <a:gdLst/>
              <a:ahLst/>
              <a:cxnLst/>
              <a:rect l="l" t="t" r="r" b="b"/>
              <a:pathLst>
                <a:path w="1943" h="1676" extrusionOk="0">
                  <a:moveTo>
                    <a:pt x="1244" y="1"/>
                  </a:moveTo>
                  <a:cubicBezTo>
                    <a:pt x="1006" y="1"/>
                    <a:pt x="752" y="110"/>
                    <a:pt x="541" y="337"/>
                  </a:cubicBezTo>
                  <a:cubicBezTo>
                    <a:pt x="201" y="697"/>
                    <a:pt x="0" y="1322"/>
                    <a:pt x="160" y="1675"/>
                  </a:cubicBezTo>
                  <a:cubicBezTo>
                    <a:pt x="306" y="1301"/>
                    <a:pt x="548" y="968"/>
                    <a:pt x="867" y="725"/>
                  </a:cubicBezTo>
                  <a:cubicBezTo>
                    <a:pt x="1123" y="533"/>
                    <a:pt x="1392" y="446"/>
                    <a:pt x="1644" y="446"/>
                  </a:cubicBezTo>
                  <a:cubicBezTo>
                    <a:pt x="1747" y="446"/>
                    <a:pt x="1847" y="461"/>
                    <a:pt x="1942" y="489"/>
                  </a:cubicBezTo>
                  <a:cubicBezTo>
                    <a:pt x="1901" y="385"/>
                    <a:pt x="1838" y="288"/>
                    <a:pt x="1762" y="212"/>
                  </a:cubicBezTo>
                  <a:cubicBezTo>
                    <a:pt x="1620" y="72"/>
                    <a:pt x="1437" y="1"/>
                    <a:pt x="12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66"/>
            <p:cNvSpPr/>
            <p:nvPr/>
          </p:nvSpPr>
          <p:spPr>
            <a:xfrm>
              <a:off x="3333697" y="4419898"/>
              <a:ext cx="46844" cy="28138"/>
            </a:xfrm>
            <a:custGeom>
              <a:avLst/>
              <a:gdLst/>
              <a:ahLst/>
              <a:cxnLst/>
              <a:rect l="l" t="t" r="r" b="b"/>
              <a:pathLst>
                <a:path w="1783" h="1071" extrusionOk="0">
                  <a:moveTo>
                    <a:pt x="1114" y="0"/>
                  </a:moveTo>
                  <a:cubicBezTo>
                    <a:pt x="962" y="0"/>
                    <a:pt x="799" y="45"/>
                    <a:pt x="638" y="141"/>
                  </a:cubicBezTo>
                  <a:cubicBezTo>
                    <a:pt x="299" y="342"/>
                    <a:pt x="0" y="745"/>
                    <a:pt x="0" y="1071"/>
                  </a:cubicBezTo>
                  <a:cubicBezTo>
                    <a:pt x="236" y="821"/>
                    <a:pt x="548" y="648"/>
                    <a:pt x="881" y="564"/>
                  </a:cubicBezTo>
                  <a:cubicBezTo>
                    <a:pt x="974" y="539"/>
                    <a:pt x="1068" y="527"/>
                    <a:pt x="1162" y="527"/>
                  </a:cubicBezTo>
                  <a:cubicBezTo>
                    <a:pt x="1375" y="527"/>
                    <a:pt x="1584" y="592"/>
                    <a:pt x="1762" y="717"/>
                  </a:cubicBezTo>
                  <a:cubicBezTo>
                    <a:pt x="1783" y="578"/>
                    <a:pt x="1755" y="433"/>
                    <a:pt x="1686" y="315"/>
                  </a:cubicBezTo>
                  <a:cubicBezTo>
                    <a:pt x="1566" y="114"/>
                    <a:pt x="1355" y="0"/>
                    <a:pt x="11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p67"/>
          <p:cNvSpPr/>
          <p:nvPr/>
        </p:nvSpPr>
        <p:spPr>
          <a:xfrm>
            <a:off x="4806684" y="186508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9" name="Google Shape;1639;p67"/>
          <p:cNvSpPr/>
          <p:nvPr/>
        </p:nvSpPr>
        <p:spPr>
          <a:xfrm>
            <a:off x="3534901" y="1374575"/>
            <a:ext cx="1175386" cy="682637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0" name="Google Shape;1640;p67"/>
          <p:cNvSpPr txBox="1">
            <a:spLocks noGrp="1"/>
          </p:cNvSpPr>
          <p:nvPr>
            <p:ph type="title"/>
          </p:nvPr>
        </p:nvSpPr>
        <p:spPr>
          <a:xfrm>
            <a:off x="4962600" y="2142000"/>
            <a:ext cx="24603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Raccoon!!!</a:t>
            </a:r>
            <a:endParaRPr/>
          </a:p>
        </p:txBody>
      </p:sp>
      <p:sp>
        <p:nvSpPr>
          <p:cNvPr id="1641" name="Google Shape;1641;p67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2" name="Google Shape;1642;p67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your answer is correct, you win 20 points!</a:t>
            </a:r>
            <a:endParaRPr/>
          </a:p>
        </p:txBody>
      </p:sp>
      <p:sp>
        <p:nvSpPr>
          <p:cNvPr id="1643" name="Google Shape;1643;p67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44" name="Google Shape;1644;p67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645" name="Google Shape;1645;p67"/>
          <p:cNvSpPr/>
          <p:nvPr/>
        </p:nvSpPr>
        <p:spPr>
          <a:xfrm>
            <a:off x="7824058" y="2942675"/>
            <a:ext cx="1657757" cy="1134612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6" name="Google Shape;1646;p67"/>
          <p:cNvSpPr/>
          <p:nvPr/>
        </p:nvSpPr>
        <p:spPr>
          <a:xfrm>
            <a:off x="-81375" y="2669251"/>
            <a:ext cx="1327865" cy="892383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47" name="Google Shape;1647;p67"/>
          <p:cNvGrpSpPr/>
          <p:nvPr/>
        </p:nvGrpSpPr>
        <p:grpSpPr>
          <a:xfrm>
            <a:off x="1872739" y="1736199"/>
            <a:ext cx="2213324" cy="2496456"/>
            <a:chOff x="3195842" y="1900995"/>
            <a:chExt cx="422366" cy="476396"/>
          </a:xfrm>
        </p:grpSpPr>
        <p:sp>
          <p:nvSpPr>
            <p:cNvPr id="1648" name="Google Shape;1648;p67"/>
            <p:cNvSpPr/>
            <p:nvPr/>
          </p:nvSpPr>
          <p:spPr>
            <a:xfrm>
              <a:off x="3409805" y="2025491"/>
              <a:ext cx="208403" cy="293613"/>
            </a:xfrm>
            <a:custGeom>
              <a:avLst/>
              <a:gdLst/>
              <a:ahLst/>
              <a:cxnLst/>
              <a:rect l="l" t="t" r="r" b="b"/>
              <a:pathLst>
                <a:path w="11209" h="15792" extrusionOk="0">
                  <a:moveTo>
                    <a:pt x="9641" y="1"/>
                  </a:moveTo>
                  <a:cubicBezTo>
                    <a:pt x="9174" y="401"/>
                    <a:pt x="9007" y="1101"/>
                    <a:pt x="8707" y="1669"/>
                  </a:cubicBezTo>
                  <a:cubicBezTo>
                    <a:pt x="8107" y="2869"/>
                    <a:pt x="6906" y="3637"/>
                    <a:pt x="5805" y="4404"/>
                  </a:cubicBezTo>
                  <a:cubicBezTo>
                    <a:pt x="4170" y="5571"/>
                    <a:pt x="2536" y="6872"/>
                    <a:pt x="1535" y="8640"/>
                  </a:cubicBezTo>
                  <a:cubicBezTo>
                    <a:pt x="1" y="11242"/>
                    <a:pt x="134" y="14811"/>
                    <a:pt x="3570" y="15679"/>
                  </a:cubicBezTo>
                  <a:cubicBezTo>
                    <a:pt x="3893" y="15754"/>
                    <a:pt x="4227" y="15791"/>
                    <a:pt x="4561" y="15791"/>
                  </a:cubicBezTo>
                  <a:cubicBezTo>
                    <a:pt x="5261" y="15791"/>
                    <a:pt x="5962" y="15628"/>
                    <a:pt x="6572" y="15312"/>
                  </a:cubicBezTo>
                  <a:cubicBezTo>
                    <a:pt x="8006" y="14511"/>
                    <a:pt x="9141" y="13310"/>
                    <a:pt x="9808" y="11809"/>
                  </a:cubicBezTo>
                  <a:cubicBezTo>
                    <a:pt x="10408" y="10341"/>
                    <a:pt x="10775" y="8774"/>
                    <a:pt x="10909" y="7173"/>
                  </a:cubicBezTo>
                  <a:cubicBezTo>
                    <a:pt x="11175" y="4671"/>
                    <a:pt x="11209" y="1935"/>
                    <a:pt x="964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67"/>
            <p:cNvSpPr/>
            <p:nvPr/>
          </p:nvSpPr>
          <p:spPr>
            <a:xfrm>
              <a:off x="3454464" y="2143330"/>
              <a:ext cx="143274" cy="112894"/>
            </a:xfrm>
            <a:custGeom>
              <a:avLst/>
              <a:gdLst/>
              <a:ahLst/>
              <a:cxnLst/>
              <a:rect l="l" t="t" r="r" b="b"/>
              <a:pathLst>
                <a:path w="7706" h="6072" extrusionOk="0">
                  <a:moveTo>
                    <a:pt x="1001" y="1"/>
                  </a:moveTo>
                  <a:cubicBezTo>
                    <a:pt x="634" y="334"/>
                    <a:pt x="301" y="668"/>
                    <a:pt x="0" y="1068"/>
                  </a:cubicBezTo>
                  <a:cubicBezTo>
                    <a:pt x="1702" y="2803"/>
                    <a:pt x="3703" y="4304"/>
                    <a:pt x="5871" y="5438"/>
                  </a:cubicBezTo>
                  <a:cubicBezTo>
                    <a:pt x="6172" y="5605"/>
                    <a:pt x="6472" y="5738"/>
                    <a:pt x="6772" y="5905"/>
                  </a:cubicBezTo>
                  <a:lnTo>
                    <a:pt x="7106" y="6072"/>
                  </a:lnTo>
                  <a:cubicBezTo>
                    <a:pt x="7206" y="5871"/>
                    <a:pt x="7306" y="5671"/>
                    <a:pt x="7406" y="5471"/>
                  </a:cubicBezTo>
                  <a:cubicBezTo>
                    <a:pt x="7472" y="5271"/>
                    <a:pt x="7606" y="4971"/>
                    <a:pt x="7706" y="4737"/>
                  </a:cubicBezTo>
                  <a:lnTo>
                    <a:pt x="7439" y="4604"/>
                  </a:lnTo>
                  <a:cubicBezTo>
                    <a:pt x="7139" y="4437"/>
                    <a:pt x="6839" y="4304"/>
                    <a:pt x="6538" y="4137"/>
                  </a:cubicBezTo>
                  <a:cubicBezTo>
                    <a:pt x="4470" y="3069"/>
                    <a:pt x="2602" y="1668"/>
                    <a:pt x="10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67"/>
            <p:cNvSpPr/>
            <p:nvPr/>
          </p:nvSpPr>
          <p:spPr>
            <a:xfrm>
              <a:off x="3551833" y="2060222"/>
              <a:ext cx="63270" cy="59552"/>
            </a:xfrm>
            <a:custGeom>
              <a:avLst/>
              <a:gdLst/>
              <a:ahLst/>
              <a:cxnLst/>
              <a:rect l="l" t="t" r="r" b="b"/>
              <a:pathLst>
                <a:path w="3403" h="3203" extrusionOk="0">
                  <a:moveTo>
                    <a:pt x="935" y="1"/>
                  </a:moveTo>
                  <a:cubicBezTo>
                    <a:pt x="668" y="401"/>
                    <a:pt x="367" y="801"/>
                    <a:pt x="1" y="1135"/>
                  </a:cubicBezTo>
                  <a:cubicBezTo>
                    <a:pt x="768" y="1702"/>
                    <a:pt x="1568" y="2236"/>
                    <a:pt x="2436" y="2669"/>
                  </a:cubicBezTo>
                  <a:lnTo>
                    <a:pt x="3403" y="3203"/>
                  </a:lnTo>
                  <a:cubicBezTo>
                    <a:pt x="3403" y="2636"/>
                    <a:pt x="3370" y="2069"/>
                    <a:pt x="3303" y="1502"/>
                  </a:cubicBezTo>
                  <a:lnTo>
                    <a:pt x="3136" y="1402"/>
                  </a:lnTo>
                  <a:cubicBezTo>
                    <a:pt x="2369" y="1001"/>
                    <a:pt x="1635" y="534"/>
                    <a:pt x="9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67"/>
            <p:cNvSpPr/>
            <p:nvPr/>
          </p:nvSpPr>
          <p:spPr>
            <a:xfrm>
              <a:off x="3422838" y="2197918"/>
              <a:ext cx="135837" cy="111016"/>
            </a:xfrm>
            <a:custGeom>
              <a:avLst/>
              <a:gdLst/>
              <a:ahLst/>
              <a:cxnLst/>
              <a:rect l="l" t="t" r="r" b="b"/>
              <a:pathLst>
                <a:path w="7306" h="5971" extrusionOk="0">
                  <a:moveTo>
                    <a:pt x="501" y="0"/>
                  </a:moveTo>
                  <a:cubicBezTo>
                    <a:pt x="267" y="500"/>
                    <a:pt x="100" y="1034"/>
                    <a:pt x="0" y="1568"/>
                  </a:cubicBezTo>
                  <a:cubicBezTo>
                    <a:pt x="1768" y="3336"/>
                    <a:pt x="3770" y="4803"/>
                    <a:pt x="5971" y="5971"/>
                  </a:cubicBezTo>
                  <a:cubicBezTo>
                    <a:pt x="6472" y="5704"/>
                    <a:pt x="6905" y="5404"/>
                    <a:pt x="7305" y="5004"/>
                  </a:cubicBezTo>
                  <a:cubicBezTo>
                    <a:pt x="4737" y="3769"/>
                    <a:pt x="2435" y="2068"/>
                    <a:pt x="5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67"/>
            <p:cNvSpPr/>
            <p:nvPr/>
          </p:nvSpPr>
          <p:spPr>
            <a:xfrm>
              <a:off x="3500982" y="2103635"/>
              <a:ext cx="110402" cy="91810"/>
            </a:xfrm>
            <a:custGeom>
              <a:avLst/>
              <a:gdLst/>
              <a:ahLst/>
              <a:cxnLst/>
              <a:rect l="l" t="t" r="r" b="b"/>
              <a:pathLst>
                <a:path w="5938" h="4938" extrusionOk="0">
                  <a:moveTo>
                    <a:pt x="1201" y="1"/>
                  </a:moveTo>
                  <a:lnTo>
                    <a:pt x="901" y="201"/>
                  </a:lnTo>
                  <a:cubicBezTo>
                    <a:pt x="601" y="401"/>
                    <a:pt x="300" y="601"/>
                    <a:pt x="0" y="868"/>
                  </a:cubicBezTo>
                  <a:cubicBezTo>
                    <a:pt x="234" y="1068"/>
                    <a:pt x="401" y="1268"/>
                    <a:pt x="567" y="1435"/>
                  </a:cubicBezTo>
                  <a:cubicBezTo>
                    <a:pt x="2135" y="2769"/>
                    <a:pt x="3870" y="3970"/>
                    <a:pt x="5704" y="4938"/>
                  </a:cubicBezTo>
                  <a:cubicBezTo>
                    <a:pt x="5804" y="4404"/>
                    <a:pt x="5904" y="3904"/>
                    <a:pt x="5938" y="3403"/>
                  </a:cubicBezTo>
                  <a:cubicBezTo>
                    <a:pt x="4370" y="2536"/>
                    <a:pt x="2902" y="1502"/>
                    <a:pt x="1535" y="334"/>
                  </a:cubicBezTo>
                  <a:cubicBezTo>
                    <a:pt x="1435" y="234"/>
                    <a:pt x="1335" y="134"/>
                    <a:pt x="12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67"/>
            <p:cNvSpPr/>
            <p:nvPr/>
          </p:nvSpPr>
          <p:spPr>
            <a:xfrm>
              <a:off x="3195842" y="2061486"/>
              <a:ext cx="198475" cy="295305"/>
            </a:xfrm>
            <a:custGeom>
              <a:avLst/>
              <a:gdLst/>
              <a:ahLst/>
              <a:cxnLst/>
              <a:rect l="l" t="t" r="r" b="b"/>
              <a:pathLst>
                <a:path w="10675" h="15883" extrusionOk="0">
                  <a:moveTo>
                    <a:pt x="6924" y="1"/>
                  </a:moveTo>
                  <a:cubicBezTo>
                    <a:pt x="6325" y="1"/>
                    <a:pt x="5809" y="350"/>
                    <a:pt x="5271" y="700"/>
                  </a:cubicBezTo>
                  <a:cubicBezTo>
                    <a:pt x="4370" y="1267"/>
                    <a:pt x="3636" y="2134"/>
                    <a:pt x="3203" y="3135"/>
                  </a:cubicBezTo>
                  <a:cubicBezTo>
                    <a:pt x="3003" y="3602"/>
                    <a:pt x="2869" y="4102"/>
                    <a:pt x="2803" y="4636"/>
                  </a:cubicBezTo>
                  <a:cubicBezTo>
                    <a:pt x="2769" y="5036"/>
                    <a:pt x="2769" y="5470"/>
                    <a:pt x="2702" y="5870"/>
                  </a:cubicBezTo>
                  <a:cubicBezTo>
                    <a:pt x="2536" y="6871"/>
                    <a:pt x="2235" y="7805"/>
                    <a:pt x="1768" y="8706"/>
                  </a:cubicBezTo>
                  <a:cubicBezTo>
                    <a:pt x="1301" y="9573"/>
                    <a:pt x="1001" y="10540"/>
                    <a:pt x="901" y="11541"/>
                  </a:cubicBezTo>
                  <a:cubicBezTo>
                    <a:pt x="801" y="12542"/>
                    <a:pt x="1201" y="13542"/>
                    <a:pt x="1935" y="14210"/>
                  </a:cubicBezTo>
                  <a:cubicBezTo>
                    <a:pt x="1435" y="14510"/>
                    <a:pt x="601" y="14310"/>
                    <a:pt x="167" y="14777"/>
                  </a:cubicBezTo>
                  <a:cubicBezTo>
                    <a:pt x="1" y="14977"/>
                    <a:pt x="67" y="15277"/>
                    <a:pt x="267" y="15444"/>
                  </a:cubicBezTo>
                  <a:cubicBezTo>
                    <a:pt x="468" y="15611"/>
                    <a:pt x="734" y="15711"/>
                    <a:pt x="1001" y="15744"/>
                  </a:cubicBezTo>
                  <a:cubicBezTo>
                    <a:pt x="1466" y="15837"/>
                    <a:pt x="1935" y="15882"/>
                    <a:pt x="2406" y="15882"/>
                  </a:cubicBezTo>
                  <a:cubicBezTo>
                    <a:pt x="3119" y="15882"/>
                    <a:pt x="3834" y="15778"/>
                    <a:pt x="4537" y="15577"/>
                  </a:cubicBezTo>
                  <a:cubicBezTo>
                    <a:pt x="4937" y="15444"/>
                    <a:pt x="5304" y="15310"/>
                    <a:pt x="5705" y="15210"/>
                  </a:cubicBezTo>
                  <a:cubicBezTo>
                    <a:pt x="6472" y="15010"/>
                    <a:pt x="7272" y="15010"/>
                    <a:pt x="8073" y="14877"/>
                  </a:cubicBezTo>
                  <a:cubicBezTo>
                    <a:pt x="9341" y="14643"/>
                    <a:pt x="10275" y="13943"/>
                    <a:pt x="10508" y="12675"/>
                  </a:cubicBezTo>
                  <a:cubicBezTo>
                    <a:pt x="10675" y="11775"/>
                    <a:pt x="10608" y="10807"/>
                    <a:pt x="10275" y="9940"/>
                  </a:cubicBezTo>
                  <a:cubicBezTo>
                    <a:pt x="9541" y="8339"/>
                    <a:pt x="8673" y="6671"/>
                    <a:pt x="8807" y="4870"/>
                  </a:cubicBezTo>
                  <a:cubicBezTo>
                    <a:pt x="8907" y="3769"/>
                    <a:pt x="9474" y="2635"/>
                    <a:pt x="9107" y="1601"/>
                  </a:cubicBezTo>
                  <a:cubicBezTo>
                    <a:pt x="8807" y="833"/>
                    <a:pt x="8140" y="266"/>
                    <a:pt x="7372" y="66"/>
                  </a:cubicBezTo>
                  <a:cubicBezTo>
                    <a:pt x="7217" y="21"/>
                    <a:pt x="7068" y="1"/>
                    <a:pt x="6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67"/>
            <p:cNvSpPr/>
            <p:nvPr/>
          </p:nvSpPr>
          <p:spPr>
            <a:xfrm>
              <a:off x="3215681" y="2093000"/>
              <a:ext cx="55852" cy="85191"/>
            </a:xfrm>
            <a:custGeom>
              <a:avLst/>
              <a:gdLst/>
              <a:ahLst/>
              <a:cxnLst/>
              <a:rect l="l" t="t" r="r" b="b"/>
              <a:pathLst>
                <a:path w="3004" h="4582" extrusionOk="0">
                  <a:moveTo>
                    <a:pt x="2861" y="0"/>
                  </a:moveTo>
                  <a:cubicBezTo>
                    <a:pt x="2790" y="0"/>
                    <a:pt x="2713" y="20"/>
                    <a:pt x="2636" y="39"/>
                  </a:cubicBezTo>
                  <a:cubicBezTo>
                    <a:pt x="2303" y="206"/>
                    <a:pt x="2002" y="439"/>
                    <a:pt x="1736" y="706"/>
                  </a:cubicBezTo>
                  <a:cubicBezTo>
                    <a:pt x="1202" y="1240"/>
                    <a:pt x="735" y="1874"/>
                    <a:pt x="435" y="2541"/>
                  </a:cubicBezTo>
                  <a:cubicBezTo>
                    <a:pt x="168" y="3075"/>
                    <a:pt x="1" y="3875"/>
                    <a:pt x="401" y="4375"/>
                  </a:cubicBezTo>
                  <a:cubicBezTo>
                    <a:pt x="555" y="4514"/>
                    <a:pt x="744" y="4581"/>
                    <a:pt x="933" y="4581"/>
                  </a:cubicBezTo>
                  <a:cubicBezTo>
                    <a:pt x="1153" y="4581"/>
                    <a:pt x="1373" y="4489"/>
                    <a:pt x="1535" y="4309"/>
                  </a:cubicBezTo>
                  <a:lnTo>
                    <a:pt x="1635" y="4142"/>
                  </a:lnTo>
                  <a:cubicBezTo>
                    <a:pt x="1702" y="3708"/>
                    <a:pt x="1702" y="3341"/>
                    <a:pt x="1736" y="2941"/>
                  </a:cubicBezTo>
                  <a:cubicBezTo>
                    <a:pt x="1802" y="2407"/>
                    <a:pt x="1936" y="1907"/>
                    <a:pt x="2136" y="1440"/>
                  </a:cubicBezTo>
                  <a:cubicBezTo>
                    <a:pt x="2336" y="940"/>
                    <a:pt x="2636" y="439"/>
                    <a:pt x="3003" y="39"/>
                  </a:cubicBezTo>
                  <a:cubicBezTo>
                    <a:pt x="2961" y="11"/>
                    <a:pt x="2913" y="0"/>
                    <a:pt x="28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67"/>
            <p:cNvSpPr/>
            <p:nvPr/>
          </p:nvSpPr>
          <p:spPr>
            <a:xfrm>
              <a:off x="3285774" y="2064684"/>
              <a:ext cx="207771" cy="312707"/>
            </a:xfrm>
            <a:custGeom>
              <a:avLst/>
              <a:gdLst/>
              <a:ahLst/>
              <a:cxnLst/>
              <a:rect l="l" t="t" r="r" b="b"/>
              <a:pathLst>
                <a:path w="11175" h="16819" extrusionOk="0">
                  <a:moveTo>
                    <a:pt x="6059" y="1"/>
                  </a:moveTo>
                  <a:cubicBezTo>
                    <a:pt x="5506" y="1"/>
                    <a:pt x="4853" y="382"/>
                    <a:pt x="4470" y="628"/>
                  </a:cubicBezTo>
                  <a:cubicBezTo>
                    <a:pt x="3303" y="1228"/>
                    <a:pt x="2535" y="2363"/>
                    <a:pt x="2335" y="3664"/>
                  </a:cubicBezTo>
                  <a:cubicBezTo>
                    <a:pt x="2302" y="4297"/>
                    <a:pt x="2402" y="4964"/>
                    <a:pt x="2602" y="5565"/>
                  </a:cubicBezTo>
                  <a:cubicBezTo>
                    <a:pt x="2869" y="6732"/>
                    <a:pt x="3002" y="7933"/>
                    <a:pt x="2569" y="9034"/>
                  </a:cubicBezTo>
                  <a:cubicBezTo>
                    <a:pt x="2335" y="9634"/>
                    <a:pt x="1902" y="10202"/>
                    <a:pt x="1635" y="10802"/>
                  </a:cubicBezTo>
                  <a:cubicBezTo>
                    <a:pt x="1034" y="12236"/>
                    <a:pt x="1335" y="13871"/>
                    <a:pt x="2335" y="15038"/>
                  </a:cubicBezTo>
                  <a:lnTo>
                    <a:pt x="601" y="15505"/>
                  </a:lnTo>
                  <a:cubicBezTo>
                    <a:pt x="434" y="15539"/>
                    <a:pt x="301" y="15605"/>
                    <a:pt x="167" y="15705"/>
                  </a:cubicBezTo>
                  <a:cubicBezTo>
                    <a:pt x="0" y="15939"/>
                    <a:pt x="67" y="16239"/>
                    <a:pt x="267" y="16406"/>
                  </a:cubicBezTo>
                  <a:cubicBezTo>
                    <a:pt x="467" y="16573"/>
                    <a:pt x="734" y="16673"/>
                    <a:pt x="1001" y="16706"/>
                  </a:cubicBezTo>
                  <a:cubicBezTo>
                    <a:pt x="1439" y="16781"/>
                    <a:pt x="1881" y="16819"/>
                    <a:pt x="2325" y="16819"/>
                  </a:cubicBezTo>
                  <a:cubicBezTo>
                    <a:pt x="3065" y="16819"/>
                    <a:pt x="3807" y="16715"/>
                    <a:pt x="4537" y="16506"/>
                  </a:cubicBezTo>
                  <a:cubicBezTo>
                    <a:pt x="4937" y="16406"/>
                    <a:pt x="5304" y="16239"/>
                    <a:pt x="5704" y="16139"/>
                  </a:cubicBezTo>
                  <a:cubicBezTo>
                    <a:pt x="6138" y="16039"/>
                    <a:pt x="6538" y="15972"/>
                    <a:pt x="6972" y="15906"/>
                  </a:cubicBezTo>
                  <a:cubicBezTo>
                    <a:pt x="7739" y="15839"/>
                    <a:pt x="8473" y="15605"/>
                    <a:pt x="9140" y="15272"/>
                  </a:cubicBezTo>
                  <a:cubicBezTo>
                    <a:pt x="9741" y="14872"/>
                    <a:pt x="10241" y="14304"/>
                    <a:pt x="10508" y="13637"/>
                  </a:cubicBezTo>
                  <a:cubicBezTo>
                    <a:pt x="11175" y="11769"/>
                    <a:pt x="10575" y="9768"/>
                    <a:pt x="9641" y="8133"/>
                  </a:cubicBezTo>
                  <a:cubicBezTo>
                    <a:pt x="9274" y="7466"/>
                    <a:pt x="8840" y="6832"/>
                    <a:pt x="8473" y="6165"/>
                  </a:cubicBezTo>
                  <a:cubicBezTo>
                    <a:pt x="7739" y="4664"/>
                    <a:pt x="7205" y="3030"/>
                    <a:pt x="6972" y="1362"/>
                  </a:cubicBezTo>
                  <a:cubicBezTo>
                    <a:pt x="6872" y="895"/>
                    <a:pt x="6905" y="228"/>
                    <a:pt x="6405" y="61"/>
                  </a:cubicBezTo>
                  <a:cubicBezTo>
                    <a:pt x="6297" y="19"/>
                    <a:pt x="6181" y="1"/>
                    <a:pt x="60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67"/>
            <p:cNvSpPr/>
            <p:nvPr/>
          </p:nvSpPr>
          <p:spPr>
            <a:xfrm>
              <a:off x="3238642" y="2114177"/>
              <a:ext cx="102965" cy="215227"/>
            </a:xfrm>
            <a:custGeom>
              <a:avLst/>
              <a:gdLst/>
              <a:ahLst/>
              <a:cxnLst/>
              <a:rect l="l" t="t" r="r" b="b"/>
              <a:pathLst>
                <a:path w="5538" h="11576" extrusionOk="0">
                  <a:moveTo>
                    <a:pt x="3762" y="1"/>
                  </a:moveTo>
                  <a:cubicBezTo>
                    <a:pt x="3532" y="1"/>
                    <a:pt x="3303" y="45"/>
                    <a:pt x="3102" y="134"/>
                  </a:cubicBezTo>
                  <a:cubicBezTo>
                    <a:pt x="1868" y="668"/>
                    <a:pt x="1001" y="1802"/>
                    <a:pt x="801" y="3136"/>
                  </a:cubicBezTo>
                  <a:cubicBezTo>
                    <a:pt x="767" y="3470"/>
                    <a:pt x="801" y="3804"/>
                    <a:pt x="801" y="4137"/>
                  </a:cubicBezTo>
                  <a:cubicBezTo>
                    <a:pt x="834" y="4704"/>
                    <a:pt x="701" y="5271"/>
                    <a:pt x="501" y="5805"/>
                  </a:cubicBezTo>
                  <a:cubicBezTo>
                    <a:pt x="267" y="6272"/>
                    <a:pt x="100" y="6772"/>
                    <a:pt x="67" y="7306"/>
                  </a:cubicBezTo>
                  <a:cubicBezTo>
                    <a:pt x="0" y="7873"/>
                    <a:pt x="100" y="8440"/>
                    <a:pt x="367" y="8974"/>
                  </a:cubicBezTo>
                  <a:cubicBezTo>
                    <a:pt x="834" y="9674"/>
                    <a:pt x="1501" y="10241"/>
                    <a:pt x="2302" y="10575"/>
                  </a:cubicBezTo>
                  <a:cubicBezTo>
                    <a:pt x="2602" y="10742"/>
                    <a:pt x="2936" y="10842"/>
                    <a:pt x="3269" y="11009"/>
                  </a:cubicBezTo>
                  <a:cubicBezTo>
                    <a:pt x="3467" y="11141"/>
                    <a:pt x="4222" y="11371"/>
                    <a:pt x="4334" y="11570"/>
                  </a:cubicBezTo>
                  <a:lnTo>
                    <a:pt x="4334" y="11570"/>
                  </a:lnTo>
                  <a:cubicBezTo>
                    <a:pt x="3769" y="10504"/>
                    <a:pt x="3737" y="9239"/>
                    <a:pt x="4203" y="8140"/>
                  </a:cubicBezTo>
                  <a:cubicBezTo>
                    <a:pt x="4470" y="7540"/>
                    <a:pt x="4870" y="6972"/>
                    <a:pt x="5137" y="6372"/>
                  </a:cubicBezTo>
                  <a:cubicBezTo>
                    <a:pt x="5537" y="5271"/>
                    <a:pt x="5404" y="4070"/>
                    <a:pt x="5137" y="2903"/>
                  </a:cubicBezTo>
                  <a:cubicBezTo>
                    <a:pt x="4970" y="2302"/>
                    <a:pt x="4870" y="1635"/>
                    <a:pt x="4870" y="1002"/>
                  </a:cubicBezTo>
                  <a:cubicBezTo>
                    <a:pt x="4904" y="535"/>
                    <a:pt x="4570" y="134"/>
                    <a:pt x="4103" y="34"/>
                  </a:cubicBezTo>
                  <a:cubicBezTo>
                    <a:pt x="3992" y="12"/>
                    <a:pt x="3877" y="1"/>
                    <a:pt x="3762" y="1"/>
                  </a:cubicBezTo>
                  <a:close/>
                  <a:moveTo>
                    <a:pt x="4334" y="11570"/>
                  </a:moveTo>
                  <a:lnTo>
                    <a:pt x="4334" y="11570"/>
                  </a:lnTo>
                  <a:cubicBezTo>
                    <a:pt x="4335" y="11572"/>
                    <a:pt x="4336" y="11574"/>
                    <a:pt x="4337" y="11576"/>
                  </a:cubicBezTo>
                  <a:cubicBezTo>
                    <a:pt x="4336" y="11574"/>
                    <a:pt x="4335" y="11572"/>
                    <a:pt x="4334" y="115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67"/>
            <p:cNvSpPr/>
            <p:nvPr/>
          </p:nvSpPr>
          <p:spPr>
            <a:xfrm>
              <a:off x="3216313" y="2141936"/>
              <a:ext cx="53360" cy="72827"/>
            </a:xfrm>
            <a:custGeom>
              <a:avLst/>
              <a:gdLst/>
              <a:ahLst/>
              <a:cxnLst/>
              <a:rect l="l" t="t" r="r" b="b"/>
              <a:pathLst>
                <a:path w="2870" h="3917" extrusionOk="0">
                  <a:moveTo>
                    <a:pt x="636" y="1"/>
                  </a:moveTo>
                  <a:cubicBezTo>
                    <a:pt x="602" y="1"/>
                    <a:pt x="567" y="3"/>
                    <a:pt x="534" y="9"/>
                  </a:cubicBezTo>
                  <a:cubicBezTo>
                    <a:pt x="367" y="42"/>
                    <a:pt x="200" y="209"/>
                    <a:pt x="200" y="409"/>
                  </a:cubicBezTo>
                  <a:cubicBezTo>
                    <a:pt x="0" y="1276"/>
                    <a:pt x="267" y="2210"/>
                    <a:pt x="834" y="2878"/>
                  </a:cubicBezTo>
                  <a:cubicBezTo>
                    <a:pt x="1068" y="3178"/>
                    <a:pt x="1368" y="3411"/>
                    <a:pt x="1668" y="3645"/>
                  </a:cubicBezTo>
                  <a:cubicBezTo>
                    <a:pt x="1850" y="3781"/>
                    <a:pt x="2108" y="3917"/>
                    <a:pt x="2338" y="3917"/>
                  </a:cubicBezTo>
                  <a:cubicBezTo>
                    <a:pt x="2447" y="3917"/>
                    <a:pt x="2550" y="3886"/>
                    <a:pt x="2636" y="3812"/>
                  </a:cubicBezTo>
                  <a:cubicBezTo>
                    <a:pt x="2802" y="3678"/>
                    <a:pt x="2869" y="3478"/>
                    <a:pt x="2869" y="3278"/>
                  </a:cubicBezTo>
                  <a:cubicBezTo>
                    <a:pt x="2869" y="2778"/>
                    <a:pt x="2669" y="2311"/>
                    <a:pt x="2302" y="1944"/>
                  </a:cubicBezTo>
                  <a:lnTo>
                    <a:pt x="2035" y="1610"/>
                  </a:lnTo>
                  <a:cubicBezTo>
                    <a:pt x="1802" y="1377"/>
                    <a:pt x="1568" y="1076"/>
                    <a:pt x="1368" y="743"/>
                  </a:cubicBezTo>
                  <a:cubicBezTo>
                    <a:pt x="1335" y="643"/>
                    <a:pt x="1268" y="543"/>
                    <a:pt x="1235" y="443"/>
                  </a:cubicBezTo>
                  <a:cubicBezTo>
                    <a:pt x="1168" y="376"/>
                    <a:pt x="1134" y="309"/>
                    <a:pt x="1068" y="209"/>
                  </a:cubicBezTo>
                  <a:cubicBezTo>
                    <a:pt x="984" y="70"/>
                    <a:pt x="808" y="1"/>
                    <a:pt x="6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67"/>
            <p:cNvSpPr/>
            <p:nvPr/>
          </p:nvSpPr>
          <p:spPr>
            <a:xfrm>
              <a:off x="3231819" y="2172483"/>
              <a:ext cx="37854" cy="42279"/>
            </a:xfrm>
            <a:custGeom>
              <a:avLst/>
              <a:gdLst/>
              <a:ahLst/>
              <a:cxnLst/>
              <a:rect l="l" t="t" r="r" b="b"/>
              <a:pathLst>
                <a:path w="2036" h="2274" extrusionOk="0">
                  <a:moveTo>
                    <a:pt x="1201" y="0"/>
                  </a:moveTo>
                  <a:cubicBezTo>
                    <a:pt x="1068" y="301"/>
                    <a:pt x="868" y="601"/>
                    <a:pt x="667" y="868"/>
                  </a:cubicBezTo>
                  <a:cubicBezTo>
                    <a:pt x="467" y="1034"/>
                    <a:pt x="267" y="1168"/>
                    <a:pt x="0" y="1235"/>
                  </a:cubicBezTo>
                  <a:cubicBezTo>
                    <a:pt x="234" y="1535"/>
                    <a:pt x="534" y="1768"/>
                    <a:pt x="834" y="2002"/>
                  </a:cubicBezTo>
                  <a:cubicBezTo>
                    <a:pt x="1016" y="2138"/>
                    <a:pt x="1274" y="2274"/>
                    <a:pt x="1504" y="2274"/>
                  </a:cubicBezTo>
                  <a:cubicBezTo>
                    <a:pt x="1613" y="2274"/>
                    <a:pt x="1716" y="2243"/>
                    <a:pt x="1802" y="2169"/>
                  </a:cubicBezTo>
                  <a:cubicBezTo>
                    <a:pt x="1968" y="2035"/>
                    <a:pt x="2035" y="1835"/>
                    <a:pt x="2035" y="1635"/>
                  </a:cubicBezTo>
                  <a:cubicBezTo>
                    <a:pt x="2035" y="1135"/>
                    <a:pt x="1835" y="668"/>
                    <a:pt x="1468" y="301"/>
                  </a:cubicBezTo>
                  <a:lnTo>
                    <a:pt x="120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67"/>
            <p:cNvSpPr/>
            <p:nvPr/>
          </p:nvSpPr>
          <p:spPr>
            <a:xfrm>
              <a:off x="3296316" y="2129460"/>
              <a:ext cx="106684" cy="91531"/>
            </a:xfrm>
            <a:custGeom>
              <a:avLst/>
              <a:gdLst/>
              <a:ahLst/>
              <a:cxnLst/>
              <a:rect l="l" t="t" r="r" b="b"/>
              <a:pathLst>
                <a:path w="5738" h="4923" extrusionOk="0">
                  <a:moveTo>
                    <a:pt x="4614" y="1"/>
                  </a:moveTo>
                  <a:cubicBezTo>
                    <a:pt x="4171" y="1"/>
                    <a:pt x="3898" y="565"/>
                    <a:pt x="3603" y="913"/>
                  </a:cubicBezTo>
                  <a:cubicBezTo>
                    <a:pt x="3169" y="1414"/>
                    <a:pt x="2702" y="1881"/>
                    <a:pt x="2202" y="2314"/>
                  </a:cubicBezTo>
                  <a:cubicBezTo>
                    <a:pt x="1968" y="2481"/>
                    <a:pt x="1768" y="2648"/>
                    <a:pt x="1568" y="2815"/>
                  </a:cubicBezTo>
                  <a:cubicBezTo>
                    <a:pt x="1001" y="3148"/>
                    <a:pt x="534" y="3615"/>
                    <a:pt x="201" y="4182"/>
                  </a:cubicBezTo>
                  <a:cubicBezTo>
                    <a:pt x="67" y="4416"/>
                    <a:pt x="0" y="4683"/>
                    <a:pt x="201" y="4816"/>
                  </a:cubicBezTo>
                  <a:cubicBezTo>
                    <a:pt x="267" y="4883"/>
                    <a:pt x="401" y="4916"/>
                    <a:pt x="501" y="4916"/>
                  </a:cubicBezTo>
                  <a:cubicBezTo>
                    <a:pt x="583" y="4920"/>
                    <a:pt x="665" y="4922"/>
                    <a:pt x="746" y="4922"/>
                  </a:cubicBezTo>
                  <a:cubicBezTo>
                    <a:pt x="1323" y="4922"/>
                    <a:pt x="1876" y="4817"/>
                    <a:pt x="2402" y="4583"/>
                  </a:cubicBezTo>
                  <a:cubicBezTo>
                    <a:pt x="2469" y="4549"/>
                    <a:pt x="2536" y="4516"/>
                    <a:pt x="2569" y="4483"/>
                  </a:cubicBezTo>
                  <a:cubicBezTo>
                    <a:pt x="3236" y="4182"/>
                    <a:pt x="3836" y="3782"/>
                    <a:pt x="4404" y="3382"/>
                  </a:cubicBezTo>
                  <a:cubicBezTo>
                    <a:pt x="4670" y="3215"/>
                    <a:pt x="4904" y="3015"/>
                    <a:pt x="5104" y="2748"/>
                  </a:cubicBezTo>
                  <a:cubicBezTo>
                    <a:pt x="5438" y="2114"/>
                    <a:pt x="5738" y="1581"/>
                    <a:pt x="5471" y="813"/>
                  </a:cubicBezTo>
                  <a:cubicBezTo>
                    <a:pt x="5371" y="513"/>
                    <a:pt x="5204" y="280"/>
                    <a:pt x="4971" y="113"/>
                  </a:cubicBezTo>
                  <a:cubicBezTo>
                    <a:pt x="4840" y="34"/>
                    <a:pt x="4722" y="1"/>
                    <a:pt x="46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67"/>
            <p:cNvSpPr/>
            <p:nvPr/>
          </p:nvSpPr>
          <p:spPr>
            <a:xfrm>
              <a:off x="3296316" y="2181779"/>
              <a:ext cx="44678" cy="39807"/>
            </a:xfrm>
            <a:custGeom>
              <a:avLst/>
              <a:gdLst/>
              <a:ahLst/>
              <a:cxnLst/>
              <a:rect l="l" t="t" r="r" b="b"/>
              <a:pathLst>
                <a:path w="2403" h="2141" extrusionOk="0">
                  <a:moveTo>
                    <a:pt x="1535" y="1"/>
                  </a:moveTo>
                  <a:cubicBezTo>
                    <a:pt x="1001" y="368"/>
                    <a:pt x="534" y="835"/>
                    <a:pt x="167" y="1368"/>
                  </a:cubicBezTo>
                  <a:cubicBezTo>
                    <a:pt x="67" y="1602"/>
                    <a:pt x="0" y="1869"/>
                    <a:pt x="167" y="2036"/>
                  </a:cubicBezTo>
                  <a:cubicBezTo>
                    <a:pt x="267" y="2102"/>
                    <a:pt x="367" y="2136"/>
                    <a:pt x="501" y="2136"/>
                  </a:cubicBezTo>
                  <a:cubicBezTo>
                    <a:pt x="565" y="2139"/>
                    <a:pt x="629" y="2141"/>
                    <a:pt x="694" y="2141"/>
                  </a:cubicBezTo>
                  <a:cubicBezTo>
                    <a:pt x="1269" y="2141"/>
                    <a:pt x="1862" y="2009"/>
                    <a:pt x="2402" y="1769"/>
                  </a:cubicBezTo>
                  <a:cubicBezTo>
                    <a:pt x="2135" y="1435"/>
                    <a:pt x="1902" y="1035"/>
                    <a:pt x="1735" y="635"/>
                  </a:cubicBezTo>
                  <a:cubicBezTo>
                    <a:pt x="1702" y="501"/>
                    <a:pt x="1635" y="234"/>
                    <a:pt x="15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67"/>
            <p:cNvSpPr/>
            <p:nvPr/>
          </p:nvSpPr>
          <p:spPr>
            <a:xfrm>
              <a:off x="3442006" y="2175126"/>
              <a:ext cx="63902" cy="142660"/>
            </a:xfrm>
            <a:custGeom>
              <a:avLst/>
              <a:gdLst/>
              <a:ahLst/>
              <a:cxnLst/>
              <a:rect l="l" t="t" r="r" b="b"/>
              <a:pathLst>
                <a:path w="3437" h="7673" fill="none" extrusionOk="0">
                  <a:moveTo>
                    <a:pt x="1" y="0"/>
                  </a:moveTo>
                  <a:cubicBezTo>
                    <a:pt x="1" y="0"/>
                    <a:pt x="3437" y="4770"/>
                    <a:pt x="2136" y="7672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67"/>
            <p:cNvSpPr/>
            <p:nvPr/>
          </p:nvSpPr>
          <p:spPr>
            <a:xfrm>
              <a:off x="3232432" y="2080580"/>
              <a:ext cx="197248" cy="106182"/>
            </a:xfrm>
            <a:custGeom>
              <a:avLst/>
              <a:gdLst/>
              <a:ahLst/>
              <a:cxnLst/>
              <a:rect l="l" t="t" r="r" b="b"/>
              <a:pathLst>
                <a:path w="10609" h="5711" extrusionOk="0">
                  <a:moveTo>
                    <a:pt x="9396" y="0"/>
                  </a:moveTo>
                  <a:cubicBezTo>
                    <a:pt x="8990" y="0"/>
                    <a:pt x="8589" y="99"/>
                    <a:pt x="8240" y="273"/>
                  </a:cubicBezTo>
                  <a:cubicBezTo>
                    <a:pt x="7172" y="689"/>
                    <a:pt x="6027" y="860"/>
                    <a:pt x="4866" y="860"/>
                  </a:cubicBezTo>
                  <a:cubicBezTo>
                    <a:pt x="3887" y="860"/>
                    <a:pt x="2897" y="739"/>
                    <a:pt x="1935" y="540"/>
                  </a:cubicBezTo>
                  <a:cubicBezTo>
                    <a:pt x="1745" y="493"/>
                    <a:pt x="1493" y="415"/>
                    <a:pt x="1272" y="415"/>
                  </a:cubicBezTo>
                  <a:cubicBezTo>
                    <a:pt x="1028" y="415"/>
                    <a:pt x="820" y="509"/>
                    <a:pt x="768" y="840"/>
                  </a:cubicBezTo>
                  <a:cubicBezTo>
                    <a:pt x="734" y="1007"/>
                    <a:pt x="801" y="1207"/>
                    <a:pt x="734" y="1341"/>
                  </a:cubicBezTo>
                  <a:cubicBezTo>
                    <a:pt x="634" y="1508"/>
                    <a:pt x="501" y="1541"/>
                    <a:pt x="401" y="1608"/>
                  </a:cubicBezTo>
                  <a:cubicBezTo>
                    <a:pt x="1" y="1941"/>
                    <a:pt x="468" y="2608"/>
                    <a:pt x="701" y="2909"/>
                  </a:cubicBezTo>
                  <a:cubicBezTo>
                    <a:pt x="1101" y="3342"/>
                    <a:pt x="1468" y="3809"/>
                    <a:pt x="1869" y="4310"/>
                  </a:cubicBezTo>
                  <a:lnTo>
                    <a:pt x="2269" y="4810"/>
                  </a:lnTo>
                  <a:cubicBezTo>
                    <a:pt x="2502" y="5177"/>
                    <a:pt x="2869" y="5444"/>
                    <a:pt x="3236" y="5644"/>
                  </a:cubicBezTo>
                  <a:cubicBezTo>
                    <a:pt x="3403" y="5688"/>
                    <a:pt x="3570" y="5711"/>
                    <a:pt x="3734" y="5711"/>
                  </a:cubicBezTo>
                  <a:cubicBezTo>
                    <a:pt x="4063" y="5711"/>
                    <a:pt x="4382" y="5622"/>
                    <a:pt x="4671" y="5444"/>
                  </a:cubicBezTo>
                  <a:cubicBezTo>
                    <a:pt x="5104" y="5177"/>
                    <a:pt x="5505" y="4877"/>
                    <a:pt x="5871" y="4576"/>
                  </a:cubicBezTo>
                  <a:cubicBezTo>
                    <a:pt x="6906" y="3776"/>
                    <a:pt x="7873" y="3075"/>
                    <a:pt x="9241" y="2975"/>
                  </a:cubicBezTo>
                  <a:cubicBezTo>
                    <a:pt x="9284" y="2980"/>
                    <a:pt x="9328" y="2982"/>
                    <a:pt x="9372" y="2982"/>
                  </a:cubicBezTo>
                  <a:cubicBezTo>
                    <a:pt x="9661" y="2982"/>
                    <a:pt x="9947" y="2891"/>
                    <a:pt x="10208" y="2775"/>
                  </a:cubicBezTo>
                  <a:cubicBezTo>
                    <a:pt x="10608" y="2542"/>
                    <a:pt x="10575" y="2141"/>
                    <a:pt x="10575" y="1741"/>
                  </a:cubicBezTo>
                  <a:cubicBezTo>
                    <a:pt x="10575" y="1374"/>
                    <a:pt x="10375" y="1174"/>
                    <a:pt x="10241" y="774"/>
                  </a:cubicBezTo>
                  <a:cubicBezTo>
                    <a:pt x="10175" y="607"/>
                    <a:pt x="10241" y="273"/>
                    <a:pt x="10074" y="140"/>
                  </a:cubicBezTo>
                  <a:cubicBezTo>
                    <a:pt x="9908" y="73"/>
                    <a:pt x="9741" y="6"/>
                    <a:pt x="9574" y="6"/>
                  </a:cubicBezTo>
                  <a:cubicBezTo>
                    <a:pt x="9515" y="2"/>
                    <a:pt x="9456" y="0"/>
                    <a:pt x="93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67"/>
            <p:cNvSpPr/>
            <p:nvPr/>
          </p:nvSpPr>
          <p:spPr>
            <a:xfrm>
              <a:off x="3291352" y="2096198"/>
              <a:ext cx="35363" cy="89318"/>
            </a:xfrm>
            <a:custGeom>
              <a:avLst/>
              <a:gdLst/>
              <a:ahLst/>
              <a:cxnLst/>
              <a:rect l="l" t="t" r="r" b="b"/>
              <a:pathLst>
                <a:path w="1902" h="4804" extrusionOk="0">
                  <a:moveTo>
                    <a:pt x="1735" y="0"/>
                  </a:moveTo>
                  <a:cubicBezTo>
                    <a:pt x="1368" y="768"/>
                    <a:pt x="1068" y="1568"/>
                    <a:pt x="868" y="2402"/>
                  </a:cubicBezTo>
                  <a:cubicBezTo>
                    <a:pt x="668" y="3203"/>
                    <a:pt x="367" y="4003"/>
                    <a:pt x="1" y="4771"/>
                  </a:cubicBezTo>
                  <a:lnTo>
                    <a:pt x="67" y="4771"/>
                  </a:lnTo>
                  <a:cubicBezTo>
                    <a:pt x="101" y="4804"/>
                    <a:pt x="134" y="4804"/>
                    <a:pt x="167" y="4804"/>
                  </a:cubicBezTo>
                  <a:cubicBezTo>
                    <a:pt x="534" y="4070"/>
                    <a:pt x="801" y="3269"/>
                    <a:pt x="1035" y="2436"/>
                  </a:cubicBezTo>
                  <a:cubicBezTo>
                    <a:pt x="1235" y="1602"/>
                    <a:pt x="1535" y="768"/>
                    <a:pt x="19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67"/>
            <p:cNvSpPr/>
            <p:nvPr/>
          </p:nvSpPr>
          <p:spPr>
            <a:xfrm>
              <a:off x="3330433" y="2096198"/>
              <a:ext cx="6210" cy="75690"/>
            </a:xfrm>
            <a:custGeom>
              <a:avLst/>
              <a:gdLst/>
              <a:ahLst/>
              <a:cxnLst/>
              <a:rect l="l" t="t" r="r" b="b"/>
              <a:pathLst>
                <a:path w="334" h="4071" extrusionOk="0">
                  <a:moveTo>
                    <a:pt x="0" y="0"/>
                  </a:moveTo>
                  <a:cubicBezTo>
                    <a:pt x="133" y="768"/>
                    <a:pt x="167" y="1568"/>
                    <a:pt x="100" y="2369"/>
                  </a:cubicBezTo>
                  <a:cubicBezTo>
                    <a:pt x="67" y="2936"/>
                    <a:pt x="100" y="3503"/>
                    <a:pt x="133" y="4070"/>
                  </a:cubicBezTo>
                  <a:lnTo>
                    <a:pt x="267" y="3970"/>
                  </a:lnTo>
                  <a:cubicBezTo>
                    <a:pt x="234" y="3436"/>
                    <a:pt x="234" y="2903"/>
                    <a:pt x="267" y="2402"/>
                  </a:cubicBezTo>
                  <a:cubicBezTo>
                    <a:pt x="334" y="1568"/>
                    <a:pt x="267" y="768"/>
                    <a:pt x="1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67"/>
            <p:cNvSpPr/>
            <p:nvPr/>
          </p:nvSpPr>
          <p:spPr>
            <a:xfrm>
              <a:off x="3352131" y="2089375"/>
              <a:ext cx="37854" cy="67621"/>
            </a:xfrm>
            <a:custGeom>
              <a:avLst/>
              <a:gdLst/>
              <a:ahLst/>
              <a:cxnLst/>
              <a:rect l="l" t="t" r="r" b="b"/>
              <a:pathLst>
                <a:path w="2036" h="3637" extrusionOk="0">
                  <a:moveTo>
                    <a:pt x="1168" y="0"/>
                  </a:moveTo>
                  <a:cubicBezTo>
                    <a:pt x="1035" y="34"/>
                    <a:pt x="901" y="67"/>
                    <a:pt x="801" y="101"/>
                  </a:cubicBezTo>
                  <a:cubicBezTo>
                    <a:pt x="768" y="134"/>
                    <a:pt x="734" y="167"/>
                    <a:pt x="734" y="234"/>
                  </a:cubicBezTo>
                  <a:cubicBezTo>
                    <a:pt x="634" y="568"/>
                    <a:pt x="534" y="935"/>
                    <a:pt x="501" y="1301"/>
                  </a:cubicBezTo>
                  <a:lnTo>
                    <a:pt x="468" y="1402"/>
                  </a:lnTo>
                  <a:cubicBezTo>
                    <a:pt x="334" y="2169"/>
                    <a:pt x="201" y="2903"/>
                    <a:pt x="1" y="3636"/>
                  </a:cubicBezTo>
                  <a:lnTo>
                    <a:pt x="201" y="3503"/>
                  </a:lnTo>
                  <a:cubicBezTo>
                    <a:pt x="367" y="2803"/>
                    <a:pt x="501" y="2135"/>
                    <a:pt x="601" y="1402"/>
                  </a:cubicBezTo>
                  <a:lnTo>
                    <a:pt x="634" y="1301"/>
                  </a:lnTo>
                  <a:cubicBezTo>
                    <a:pt x="668" y="935"/>
                    <a:pt x="768" y="601"/>
                    <a:pt x="868" y="267"/>
                  </a:cubicBezTo>
                  <a:cubicBezTo>
                    <a:pt x="901" y="167"/>
                    <a:pt x="901" y="101"/>
                    <a:pt x="968" y="101"/>
                  </a:cubicBezTo>
                  <a:cubicBezTo>
                    <a:pt x="985" y="84"/>
                    <a:pt x="993" y="76"/>
                    <a:pt x="1001" y="76"/>
                  </a:cubicBezTo>
                  <a:cubicBezTo>
                    <a:pt x="1010" y="76"/>
                    <a:pt x="1018" y="84"/>
                    <a:pt x="1035" y="101"/>
                  </a:cubicBezTo>
                  <a:cubicBezTo>
                    <a:pt x="1135" y="134"/>
                    <a:pt x="1201" y="201"/>
                    <a:pt x="1235" y="301"/>
                  </a:cubicBezTo>
                  <a:cubicBezTo>
                    <a:pt x="1368" y="568"/>
                    <a:pt x="1468" y="868"/>
                    <a:pt x="1502" y="1168"/>
                  </a:cubicBezTo>
                  <a:lnTo>
                    <a:pt x="1535" y="1335"/>
                  </a:lnTo>
                  <a:cubicBezTo>
                    <a:pt x="1635" y="1768"/>
                    <a:pt x="1735" y="2202"/>
                    <a:pt x="1902" y="2636"/>
                  </a:cubicBezTo>
                  <a:lnTo>
                    <a:pt x="2035" y="2602"/>
                  </a:lnTo>
                  <a:cubicBezTo>
                    <a:pt x="1902" y="2169"/>
                    <a:pt x="1768" y="1735"/>
                    <a:pt x="1702" y="1335"/>
                  </a:cubicBezTo>
                  <a:lnTo>
                    <a:pt x="1668" y="1168"/>
                  </a:lnTo>
                  <a:cubicBezTo>
                    <a:pt x="1602" y="834"/>
                    <a:pt x="1535" y="534"/>
                    <a:pt x="1402" y="234"/>
                  </a:cubicBezTo>
                  <a:cubicBezTo>
                    <a:pt x="1335" y="134"/>
                    <a:pt x="1268" y="34"/>
                    <a:pt x="11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67"/>
            <p:cNvSpPr/>
            <p:nvPr/>
          </p:nvSpPr>
          <p:spPr>
            <a:xfrm>
              <a:off x="3242974" y="2090620"/>
              <a:ext cx="31031" cy="42186"/>
            </a:xfrm>
            <a:custGeom>
              <a:avLst/>
              <a:gdLst/>
              <a:ahLst/>
              <a:cxnLst/>
              <a:rect l="l" t="t" r="r" b="b"/>
              <a:pathLst>
                <a:path w="1669" h="2269" extrusionOk="0">
                  <a:moveTo>
                    <a:pt x="1502" y="0"/>
                  </a:moveTo>
                  <a:cubicBezTo>
                    <a:pt x="1402" y="134"/>
                    <a:pt x="1302" y="267"/>
                    <a:pt x="1202" y="367"/>
                  </a:cubicBezTo>
                  <a:cubicBezTo>
                    <a:pt x="935" y="701"/>
                    <a:pt x="668" y="1068"/>
                    <a:pt x="401" y="1401"/>
                  </a:cubicBezTo>
                  <a:cubicBezTo>
                    <a:pt x="268" y="1635"/>
                    <a:pt x="101" y="1902"/>
                    <a:pt x="1" y="2135"/>
                  </a:cubicBezTo>
                  <a:lnTo>
                    <a:pt x="101" y="2269"/>
                  </a:lnTo>
                  <a:cubicBezTo>
                    <a:pt x="234" y="2002"/>
                    <a:pt x="368" y="1735"/>
                    <a:pt x="534" y="1501"/>
                  </a:cubicBezTo>
                  <a:cubicBezTo>
                    <a:pt x="801" y="1134"/>
                    <a:pt x="1068" y="801"/>
                    <a:pt x="1335" y="467"/>
                  </a:cubicBezTo>
                  <a:cubicBezTo>
                    <a:pt x="1435" y="334"/>
                    <a:pt x="1568" y="200"/>
                    <a:pt x="1669" y="34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67"/>
            <p:cNvSpPr/>
            <p:nvPr/>
          </p:nvSpPr>
          <p:spPr>
            <a:xfrm>
              <a:off x="3402981" y="2080078"/>
              <a:ext cx="14298" cy="54588"/>
            </a:xfrm>
            <a:custGeom>
              <a:avLst/>
              <a:gdLst/>
              <a:ahLst/>
              <a:cxnLst/>
              <a:rect l="l" t="t" r="r" b="b"/>
              <a:pathLst>
                <a:path w="769" h="2936" extrusionOk="0">
                  <a:moveTo>
                    <a:pt x="101" y="100"/>
                  </a:moveTo>
                  <a:cubicBezTo>
                    <a:pt x="101" y="108"/>
                    <a:pt x="103" y="114"/>
                    <a:pt x="106" y="118"/>
                  </a:cubicBezTo>
                  <a:lnTo>
                    <a:pt x="106" y="118"/>
                  </a:lnTo>
                  <a:lnTo>
                    <a:pt x="101" y="100"/>
                  </a:lnTo>
                  <a:close/>
                  <a:moveTo>
                    <a:pt x="68" y="0"/>
                  </a:moveTo>
                  <a:cubicBezTo>
                    <a:pt x="34" y="0"/>
                    <a:pt x="34" y="0"/>
                    <a:pt x="34" y="33"/>
                  </a:cubicBezTo>
                  <a:cubicBezTo>
                    <a:pt x="1" y="67"/>
                    <a:pt x="1" y="100"/>
                    <a:pt x="34" y="134"/>
                  </a:cubicBezTo>
                  <a:lnTo>
                    <a:pt x="134" y="33"/>
                  </a:lnTo>
                  <a:cubicBezTo>
                    <a:pt x="168" y="67"/>
                    <a:pt x="168" y="100"/>
                    <a:pt x="134" y="100"/>
                  </a:cubicBezTo>
                  <a:cubicBezTo>
                    <a:pt x="134" y="117"/>
                    <a:pt x="126" y="125"/>
                    <a:pt x="118" y="125"/>
                  </a:cubicBezTo>
                  <a:cubicBezTo>
                    <a:pt x="113" y="125"/>
                    <a:pt x="109" y="123"/>
                    <a:pt x="106" y="118"/>
                  </a:cubicBezTo>
                  <a:lnTo>
                    <a:pt x="106" y="118"/>
                  </a:lnTo>
                  <a:lnTo>
                    <a:pt x="434" y="1401"/>
                  </a:lnTo>
                  <a:cubicBezTo>
                    <a:pt x="535" y="1768"/>
                    <a:pt x="601" y="2135"/>
                    <a:pt x="635" y="2535"/>
                  </a:cubicBezTo>
                  <a:cubicBezTo>
                    <a:pt x="635" y="2669"/>
                    <a:pt x="601" y="2802"/>
                    <a:pt x="601" y="2936"/>
                  </a:cubicBezTo>
                  <a:lnTo>
                    <a:pt x="768" y="2902"/>
                  </a:lnTo>
                  <a:cubicBezTo>
                    <a:pt x="768" y="2802"/>
                    <a:pt x="768" y="2669"/>
                    <a:pt x="768" y="2535"/>
                  </a:cubicBezTo>
                  <a:cubicBezTo>
                    <a:pt x="768" y="2135"/>
                    <a:pt x="701" y="1735"/>
                    <a:pt x="568" y="1368"/>
                  </a:cubicBezTo>
                  <a:lnTo>
                    <a:pt x="234" y="100"/>
                  </a:lnTo>
                  <a:cubicBezTo>
                    <a:pt x="234" y="33"/>
                    <a:pt x="168" y="0"/>
                    <a:pt x="1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67"/>
            <p:cNvSpPr/>
            <p:nvPr/>
          </p:nvSpPr>
          <p:spPr>
            <a:xfrm>
              <a:off x="3273987" y="2095585"/>
              <a:ext cx="31644" cy="76304"/>
            </a:xfrm>
            <a:custGeom>
              <a:avLst/>
              <a:gdLst/>
              <a:ahLst/>
              <a:cxnLst/>
              <a:rect l="l" t="t" r="r" b="b"/>
              <a:pathLst>
                <a:path w="1702" h="4104" extrusionOk="0">
                  <a:moveTo>
                    <a:pt x="1535" y="0"/>
                  </a:moveTo>
                  <a:cubicBezTo>
                    <a:pt x="1502" y="100"/>
                    <a:pt x="1468" y="167"/>
                    <a:pt x="1402" y="267"/>
                  </a:cubicBezTo>
                  <a:cubicBezTo>
                    <a:pt x="768" y="1334"/>
                    <a:pt x="334" y="2469"/>
                    <a:pt x="67" y="3669"/>
                  </a:cubicBezTo>
                  <a:cubicBezTo>
                    <a:pt x="34" y="3769"/>
                    <a:pt x="34" y="3870"/>
                    <a:pt x="1" y="3970"/>
                  </a:cubicBezTo>
                  <a:lnTo>
                    <a:pt x="34" y="4003"/>
                  </a:lnTo>
                  <a:lnTo>
                    <a:pt x="134" y="4103"/>
                  </a:lnTo>
                  <a:cubicBezTo>
                    <a:pt x="167" y="3970"/>
                    <a:pt x="201" y="3836"/>
                    <a:pt x="201" y="3703"/>
                  </a:cubicBezTo>
                  <a:cubicBezTo>
                    <a:pt x="468" y="2502"/>
                    <a:pt x="935" y="1368"/>
                    <a:pt x="1535" y="334"/>
                  </a:cubicBezTo>
                  <a:cubicBezTo>
                    <a:pt x="1602" y="234"/>
                    <a:pt x="1668" y="100"/>
                    <a:pt x="17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67"/>
            <p:cNvSpPr/>
            <p:nvPr/>
          </p:nvSpPr>
          <p:spPr>
            <a:xfrm>
              <a:off x="3255376" y="2094339"/>
              <a:ext cx="42819" cy="53974"/>
            </a:xfrm>
            <a:custGeom>
              <a:avLst/>
              <a:gdLst/>
              <a:ahLst/>
              <a:cxnLst/>
              <a:rect l="l" t="t" r="r" b="b"/>
              <a:pathLst>
                <a:path w="2303" h="2903" extrusionOk="0">
                  <a:moveTo>
                    <a:pt x="2036" y="0"/>
                  </a:moveTo>
                  <a:cubicBezTo>
                    <a:pt x="1769" y="167"/>
                    <a:pt x="1502" y="401"/>
                    <a:pt x="1335" y="668"/>
                  </a:cubicBezTo>
                  <a:cubicBezTo>
                    <a:pt x="968" y="1135"/>
                    <a:pt x="668" y="1635"/>
                    <a:pt x="368" y="2135"/>
                  </a:cubicBezTo>
                  <a:lnTo>
                    <a:pt x="1" y="2769"/>
                  </a:lnTo>
                  <a:lnTo>
                    <a:pt x="101" y="2902"/>
                  </a:lnTo>
                  <a:cubicBezTo>
                    <a:pt x="234" y="2669"/>
                    <a:pt x="368" y="2435"/>
                    <a:pt x="501" y="2202"/>
                  </a:cubicBezTo>
                  <a:cubicBezTo>
                    <a:pt x="801" y="1702"/>
                    <a:pt x="1102" y="1235"/>
                    <a:pt x="1469" y="768"/>
                  </a:cubicBezTo>
                  <a:cubicBezTo>
                    <a:pt x="1669" y="467"/>
                    <a:pt x="1936" y="200"/>
                    <a:pt x="2302" y="34"/>
                  </a:cubicBezTo>
                  <a:lnTo>
                    <a:pt x="20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67"/>
            <p:cNvSpPr/>
            <p:nvPr/>
          </p:nvSpPr>
          <p:spPr>
            <a:xfrm>
              <a:off x="3197088" y="1900995"/>
              <a:ext cx="262972" cy="210337"/>
            </a:xfrm>
            <a:custGeom>
              <a:avLst/>
              <a:gdLst/>
              <a:ahLst/>
              <a:cxnLst/>
              <a:rect l="l" t="t" r="r" b="b"/>
              <a:pathLst>
                <a:path w="14144" h="11313" extrusionOk="0">
                  <a:moveTo>
                    <a:pt x="7072" y="0"/>
                  </a:moveTo>
                  <a:cubicBezTo>
                    <a:pt x="6430" y="0"/>
                    <a:pt x="5788" y="109"/>
                    <a:pt x="5171" y="325"/>
                  </a:cubicBezTo>
                  <a:cubicBezTo>
                    <a:pt x="4337" y="592"/>
                    <a:pt x="3603" y="1093"/>
                    <a:pt x="3002" y="1726"/>
                  </a:cubicBezTo>
                  <a:cubicBezTo>
                    <a:pt x="1935" y="2927"/>
                    <a:pt x="1201" y="4362"/>
                    <a:pt x="834" y="5896"/>
                  </a:cubicBezTo>
                  <a:cubicBezTo>
                    <a:pt x="701" y="6430"/>
                    <a:pt x="567" y="7230"/>
                    <a:pt x="67" y="7497"/>
                  </a:cubicBezTo>
                  <a:cubicBezTo>
                    <a:pt x="34" y="7531"/>
                    <a:pt x="0" y="7531"/>
                    <a:pt x="0" y="7597"/>
                  </a:cubicBezTo>
                  <a:cubicBezTo>
                    <a:pt x="0" y="7631"/>
                    <a:pt x="34" y="7664"/>
                    <a:pt x="100" y="7697"/>
                  </a:cubicBezTo>
                  <a:cubicBezTo>
                    <a:pt x="300" y="7764"/>
                    <a:pt x="534" y="7797"/>
                    <a:pt x="801" y="7797"/>
                  </a:cubicBezTo>
                  <a:cubicBezTo>
                    <a:pt x="701" y="8064"/>
                    <a:pt x="501" y="8298"/>
                    <a:pt x="234" y="8431"/>
                  </a:cubicBezTo>
                  <a:cubicBezTo>
                    <a:pt x="267" y="8431"/>
                    <a:pt x="1101" y="9399"/>
                    <a:pt x="1234" y="9499"/>
                  </a:cubicBezTo>
                  <a:cubicBezTo>
                    <a:pt x="1768" y="9999"/>
                    <a:pt x="2402" y="10399"/>
                    <a:pt x="3102" y="10700"/>
                  </a:cubicBezTo>
                  <a:cubicBezTo>
                    <a:pt x="4212" y="11108"/>
                    <a:pt x="5397" y="11313"/>
                    <a:pt x="6593" y="11313"/>
                  </a:cubicBezTo>
                  <a:cubicBezTo>
                    <a:pt x="6763" y="11313"/>
                    <a:pt x="6934" y="11308"/>
                    <a:pt x="7105" y="11300"/>
                  </a:cubicBezTo>
                  <a:cubicBezTo>
                    <a:pt x="8406" y="11267"/>
                    <a:pt x="9774" y="11200"/>
                    <a:pt x="11008" y="10700"/>
                  </a:cubicBezTo>
                  <a:cubicBezTo>
                    <a:pt x="11709" y="10399"/>
                    <a:pt x="12376" y="9999"/>
                    <a:pt x="12943" y="9499"/>
                  </a:cubicBezTo>
                  <a:cubicBezTo>
                    <a:pt x="13043" y="9399"/>
                    <a:pt x="13877" y="8431"/>
                    <a:pt x="13944" y="8431"/>
                  </a:cubicBezTo>
                  <a:cubicBezTo>
                    <a:pt x="13643" y="8298"/>
                    <a:pt x="13443" y="8064"/>
                    <a:pt x="13343" y="7797"/>
                  </a:cubicBezTo>
                  <a:cubicBezTo>
                    <a:pt x="13610" y="7797"/>
                    <a:pt x="13843" y="7764"/>
                    <a:pt x="14044" y="7697"/>
                  </a:cubicBezTo>
                  <a:cubicBezTo>
                    <a:pt x="14110" y="7697"/>
                    <a:pt x="14144" y="7631"/>
                    <a:pt x="14144" y="7597"/>
                  </a:cubicBezTo>
                  <a:cubicBezTo>
                    <a:pt x="14144" y="7531"/>
                    <a:pt x="14110" y="7531"/>
                    <a:pt x="14077" y="7497"/>
                  </a:cubicBezTo>
                  <a:cubicBezTo>
                    <a:pt x="13577" y="7230"/>
                    <a:pt x="13477" y="6430"/>
                    <a:pt x="13310" y="5896"/>
                  </a:cubicBezTo>
                  <a:cubicBezTo>
                    <a:pt x="12943" y="4362"/>
                    <a:pt x="12209" y="2927"/>
                    <a:pt x="11142" y="1726"/>
                  </a:cubicBezTo>
                  <a:cubicBezTo>
                    <a:pt x="10541" y="1093"/>
                    <a:pt x="9807" y="592"/>
                    <a:pt x="8973" y="325"/>
                  </a:cubicBezTo>
                  <a:cubicBezTo>
                    <a:pt x="8356" y="109"/>
                    <a:pt x="7714" y="0"/>
                    <a:pt x="70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67"/>
            <p:cNvSpPr/>
            <p:nvPr/>
          </p:nvSpPr>
          <p:spPr>
            <a:xfrm>
              <a:off x="3218785" y="1907652"/>
              <a:ext cx="51501" cy="62043"/>
            </a:xfrm>
            <a:custGeom>
              <a:avLst/>
              <a:gdLst/>
              <a:ahLst/>
              <a:cxnLst/>
              <a:rect l="l" t="t" r="r" b="b"/>
              <a:pathLst>
                <a:path w="2770" h="3337" extrusionOk="0">
                  <a:moveTo>
                    <a:pt x="968" y="1"/>
                  </a:moveTo>
                  <a:cubicBezTo>
                    <a:pt x="701" y="1"/>
                    <a:pt x="434" y="68"/>
                    <a:pt x="234" y="234"/>
                  </a:cubicBezTo>
                  <a:cubicBezTo>
                    <a:pt x="67" y="434"/>
                    <a:pt x="1" y="701"/>
                    <a:pt x="1" y="968"/>
                  </a:cubicBezTo>
                  <a:cubicBezTo>
                    <a:pt x="1" y="1402"/>
                    <a:pt x="67" y="1835"/>
                    <a:pt x="201" y="2236"/>
                  </a:cubicBezTo>
                  <a:cubicBezTo>
                    <a:pt x="234" y="2436"/>
                    <a:pt x="301" y="2636"/>
                    <a:pt x="368" y="2836"/>
                  </a:cubicBezTo>
                  <a:cubicBezTo>
                    <a:pt x="401" y="2936"/>
                    <a:pt x="401" y="3303"/>
                    <a:pt x="501" y="3337"/>
                  </a:cubicBezTo>
                  <a:cubicBezTo>
                    <a:pt x="835" y="2603"/>
                    <a:pt x="1302" y="1969"/>
                    <a:pt x="1835" y="1368"/>
                  </a:cubicBezTo>
                  <a:cubicBezTo>
                    <a:pt x="2136" y="1068"/>
                    <a:pt x="2436" y="801"/>
                    <a:pt x="2769" y="568"/>
                  </a:cubicBezTo>
                  <a:cubicBezTo>
                    <a:pt x="2236" y="201"/>
                    <a:pt x="1602" y="34"/>
                    <a:pt x="9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67"/>
            <p:cNvSpPr/>
            <p:nvPr/>
          </p:nvSpPr>
          <p:spPr>
            <a:xfrm>
              <a:off x="3385616" y="1907540"/>
              <a:ext cx="51501" cy="62155"/>
            </a:xfrm>
            <a:custGeom>
              <a:avLst/>
              <a:gdLst/>
              <a:ahLst/>
              <a:cxnLst/>
              <a:rect l="l" t="t" r="r" b="b"/>
              <a:pathLst>
                <a:path w="2770" h="3343" extrusionOk="0">
                  <a:moveTo>
                    <a:pt x="1927" y="0"/>
                  </a:moveTo>
                  <a:cubicBezTo>
                    <a:pt x="1896" y="0"/>
                    <a:pt x="1866" y="3"/>
                    <a:pt x="1835" y="7"/>
                  </a:cubicBezTo>
                  <a:cubicBezTo>
                    <a:pt x="1168" y="40"/>
                    <a:pt x="535" y="207"/>
                    <a:pt x="1" y="574"/>
                  </a:cubicBezTo>
                  <a:cubicBezTo>
                    <a:pt x="334" y="807"/>
                    <a:pt x="635" y="1074"/>
                    <a:pt x="935" y="1374"/>
                  </a:cubicBezTo>
                  <a:cubicBezTo>
                    <a:pt x="1469" y="1975"/>
                    <a:pt x="1936" y="2609"/>
                    <a:pt x="2269" y="3343"/>
                  </a:cubicBezTo>
                  <a:cubicBezTo>
                    <a:pt x="2369" y="3309"/>
                    <a:pt x="2369" y="2942"/>
                    <a:pt x="2403" y="2842"/>
                  </a:cubicBezTo>
                  <a:cubicBezTo>
                    <a:pt x="2469" y="2642"/>
                    <a:pt x="2536" y="2442"/>
                    <a:pt x="2603" y="2242"/>
                  </a:cubicBezTo>
                  <a:cubicBezTo>
                    <a:pt x="2703" y="1841"/>
                    <a:pt x="2769" y="1408"/>
                    <a:pt x="2769" y="974"/>
                  </a:cubicBezTo>
                  <a:cubicBezTo>
                    <a:pt x="2769" y="707"/>
                    <a:pt x="2703" y="440"/>
                    <a:pt x="2536" y="240"/>
                  </a:cubicBezTo>
                  <a:cubicBezTo>
                    <a:pt x="2362" y="95"/>
                    <a:pt x="2137" y="0"/>
                    <a:pt x="19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67"/>
            <p:cNvSpPr/>
            <p:nvPr/>
          </p:nvSpPr>
          <p:spPr>
            <a:xfrm>
              <a:off x="3225609" y="1981296"/>
              <a:ext cx="97388" cy="57860"/>
            </a:xfrm>
            <a:custGeom>
              <a:avLst/>
              <a:gdLst/>
              <a:ahLst/>
              <a:cxnLst/>
              <a:rect l="l" t="t" r="r" b="b"/>
              <a:pathLst>
                <a:path w="5238" h="3112" extrusionOk="0">
                  <a:moveTo>
                    <a:pt x="2577" y="1"/>
                  </a:moveTo>
                  <a:cubicBezTo>
                    <a:pt x="2518" y="1"/>
                    <a:pt x="2460" y="4"/>
                    <a:pt x="2402" y="9"/>
                  </a:cubicBezTo>
                  <a:cubicBezTo>
                    <a:pt x="1101" y="276"/>
                    <a:pt x="134" y="1344"/>
                    <a:pt x="34" y="2678"/>
                  </a:cubicBezTo>
                  <a:cubicBezTo>
                    <a:pt x="1" y="2745"/>
                    <a:pt x="1" y="2811"/>
                    <a:pt x="34" y="2878"/>
                  </a:cubicBezTo>
                  <a:cubicBezTo>
                    <a:pt x="134" y="3078"/>
                    <a:pt x="634" y="3078"/>
                    <a:pt x="801" y="3112"/>
                  </a:cubicBezTo>
                  <a:cubicBezTo>
                    <a:pt x="1168" y="3078"/>
                    <a:pt x="1535" y="3045"/>
                    <a:pt x="1869" y="2945"/>
                  </a:cubicBezTo>
                  <a:cubicBezTo>
                    <a:pt x="2252" y="2878"/>
                    <a:pt x="2636" y="2845"/>
                    <a:pt x="3015" y="2845"/>
                  </a:cubicBezTo>
                  <a:cubicBezTo>
                    <a:pt x="3395" y="2845"/>
                    <a:pt x="3770" y="2878"/>
                    <a:pt x="4137" y="2945"/>
                  </a:cubicBezTo>
                  <a:cubicBezTo>
                    <a:pt x="4254" y="2978"/>
                    <a:pt x="4370" y="2995"/>
                    <a:pt x="4483" y="2995"/>
                  </a:cubicBezTo>
                  <a:cubicBezTo>
                    <a:pt x="4596" y="2995"/>
                    <a:pt x="4704" y="2978"/>
                    <a:pt x="4804" y="2945"/>
                  </a:cubicBezTo>
                  <a:cubicBezTo>
                    <a:pt x="5238" y="2778"/>
                    <a:pt x="4671" y="1477"/>
                    <a:pt x="4504" y="1210"/>
                  </a:cubicBezTo>
                  <a:cubicBezTo>
                    <a:pt x="4237" y="777"/>
                    <a:pt x="3870" y="410"/>
                    <a:pt x="3403" y="176"/>
                  </a:cubicBezTo>
                  <a:cubicBezTo>
                    <a:pt x="3154" y="66"/>
                    <a:pt x="2860" y="1"/>
                    <a:pt x="2577" y="1"/>
                  </a:cubicBezTo>
                  <a:close/>
                </a:path>
              </a:pathLst>
            </a:custGeom>
            <a:solidFill>
              <a:schemeClr val="dk1">
                <a:alpha val="49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67"/>
            <p:cNvSpPr/>
            <p:nvPr/>
          </p:nvSpPr>
          <p:spPr>
            <a:xfrm>
              <a:off x="3334766" y="1981296"/>
              <a:ext cx="96774" cy="57860"/>
            </a:xfrm>
            <a:custGeom>
              <a:avLst/>
              <a:gdLst/>
              <a:ahLst/>
              <a:cxnLst/>
              <a:rect l="l" t="t" r="r" b="b"/>
              <a:pathLst>
                <a:path w="5205" h="3112" extrusionOk="0">
                  <a:moveTo>
                    <a:pt x="2628" y="1"/>
                  </a:moveTo>
                  <a:cubicBezTo>
                    <a:pt x="2345" y="1"/>
                    <a:pt x="2051" y="66"/>
                    <a:pt x="1802" y="176"/>
                  </a:cubicBezTo>
                  <a:cubicBezTo>
                    <a:pt x="1335" y="410"/>
                    <a:pt x="968" y="777"/>
                    <a:pt x="701" y="1210"/>
                  </a:cubicBezTo>
                  <a:cubicBezTo>
                    <a:pt x="534" y="1477"/>
                    <a:pt x="1" y="2778"/>
                    <a:pt x="401" y="2945"/>
                  </a:cubicBezTo>
                  <a:cubicBezTo>
                    <a:pt x="518" y="2978"/>
                    <a:pt x="634" y="2995"/>
                    <a:pt x="747" y="2995"/>
                  </a:cubicBezTo>
                  <a:cubicBezTo>
                    <a:pt x="860" y="2995"/>
                    <a:pt x="968" y="2978"/>
                    <a:pt x="1068" y="2945"/>
                  </a:cubicBezTo>
                  <a:cubicBezTo>
                    <a:pt x="1452" y="2878"/>
                    <a:pt x="1835" y="2845"/>
                    <a:pt x="2215" y="2845"/>
                  </a:cubicBezTo>
                  <a:cubicBezTo>
                    <a:pt x="2594" y="2845"/>
                    <a:pt x="2969" y="2878"/>
                    <a:pt x="3336" y="2945"/>
                  </a:cubicBezTo>
                  <a:cubicBezTo>
                    <a:pt x="3703" y="3045"/>
                    <a:pt x="4037" y="3078"/>
                    <a:pt x="4404" y="3112"/>
                  </a:cubicBezTo>
                  <a:cubicBezTo>
                    <a:pt x="4604" y="3078"/>
                    <a:pt x="5104" y="3078"/>
                    <a:pt x="5204" y="2878"/>
                  </a:cubicBezTo>
                  <a:cubicBezTo>
                    <a:pt x="5204" y="2811"/>
                    <a:pt x="5204" y="2745"/>
                    <a:pt x="5204" y="2678"/>
                  </a:cubicBezTo>
                  <a:cubicBezTo>
                    <a:pt x="5104" y="1344"/>
                    <a:pt x="4103" y="276"/>
                    <a:pt x="2803" y="9"/>
                  </a:cubicBezTo>
                  <a:cubicBezTo>
                    <a:pt x="2745" y="4"/>
                    <a:pt x="2687" y="1"/>
                    <a:pt x="2628" y="1"/>
                  </a:cubicBezTo>
                  <a:close/>
                </a:path>
              </a:pathLst>
            </a:custGeom>
            <a:solidFill>
              <a:schemeClr val="dk1">
                <a:alpha val="49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67"/>
            <p:cNvSpPr/>
            <p:nvPr/>
          </p:nvSpPr>
          <p:spPr>
            <a:xfrm>
              <a:off x="3272741" y="2001934"/>
              <a:ext cx="17384" cy="24207"/>
            </a:xfrm>
            <a:custGeom>
              <a:avLst/>
              <a:gdLst/>
              <a:ahLst/>
              <a:cxnLst/>
              <a:rect l="l" t="t" r="r" b="b"/>
              <a:pathLst>
                <a:path w="935" h="1302" extrusionOk="0">
                  <a:moveTo>
                    <a:pt x="468" y="0"/>
                  </a:moveTo>
                  <a:cubicBezTo>
                    <a:pt x="268" y="33"/>
                    <a:pt x="134" y="167"/>
                    <a:pt x="68" y="367"/>
                  </a:cubicBezTo>
                  <a:cubicBezTo>
                    <a:pt x="1" y="601"/>
                    <a:pt x="34" y="834"/>
                    <a:pt x="134" y="1068"/>
                  </a:cubicBezTo>
                  <a:cubicBezTo>
                    <a:pt x="201" y="1201"/>
                    <a:pt x="368" y="1301"/>
                    <a:pt x="535" y="1301"/>
                  </a:cubicBezTo>
                  <a:cubicBezTo>
                    <a:pt x="635" y="1268"/>
                    <a:pt x="701" y="1234"/>
                    <a:pt x="768" y="1168"/>
                  </a:cubicBezTo>
                  <a:cubicBezTo>
                    <a:pt x="801" y="1101"/>
                    <a:pt x="868" y="1034"/>
                    <a:pt x="868" y="967"/>
                  </a:cubicBezTo>
                  <a:cubicBezTo>
                    <a:pt x="935" y="767"/>
                    <a:pt x="935" y="534"/>
                    <a:pt x="868" y="334"/>
                  </a:cubicBezTo>
                  <a:cubicBezTo>
                    <a:pt x="835" y="200"/>
                    <a:pt x="735" y="67"/>
                    <a:pt x="6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67"/>
            <p:cNvSpPr/>
            <p:nvPr/>
          </p:nvSpPr>
          <p:spPr>
            <a:xfrm>
              <a:off x="3367023" y="2001934"/>
              <a:ext cx="17384" cy="24207"/>
            </a:xfrm>
            <a:custGeom>
              <a:avLst/>
              <a:gdLst/>
              <a:ahLst/>
              <a:cxnLst/>
              <a:rect l="l" t="t" r="r" b="b"/>
              <a:pathLst>
                <a:path w="935" h="1302" extrusionOk="0">
                  <a:moveTo>
                    <a:pt x="467" y="0"/>
                  </a:moveTo>
                  <a:cubicBezTo>
                    <a:pt x="267" y="33"/>
                    <a:pt x="134" y="167"/>
                    <a:pt x="67" y="367"/>
                  </a:cubicBezTo>
                  <a:cubicBezTo>
                    <a:pt x="0" y="601"/>
                    <a:pt x="0" y="834"/>
                    <a:pt x="134" y="1068"/>
                  </a:cubicBezTo>
                  <a:cubicBezTo>
                    <a:pt x="200" y="1201"/>
                    <a:pt x="367" y="1301"/>
                    <a:pt x="534" y="1301"/>
                  </a:cubicBezTo>
                  <a:cubicBezTo>
                    <a:pt x="634" y="1268"/>
                    <a:pt x="701" y="1234"/>
                    <a:pt x="767" y="1168"/>
                  </a:cubicBezTo>
                  <a:cubicBezTo>
                    <a:pt x="801" y="1101"/>
                    <a:pt x="834" y="1034"/>
                    <a:pt x="867" y="967"/>
                  </a:cubicBezTo>
                  <a:cubicBezTo>
                    <a:pt x="934" y="767"/>
                    <a:pt x="934" y="534"/>
                    <a:pt x="867" y="334"/>
                  </a:cubicBezTo>
                  <a:cubicBezTo>
                    <a:pt x="834" y="200"/>
                    <a:pt x="734" y="67"/>
                    <a:pt x="5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67"/>
            <p:cNvSpPr/>
            <p:nvPr/>
          </p:nvSpPr>
          <p:spPr>
            <a:xfrm>
              <a:off x="3228714" y="1917338"/>
              <a:ext cx="27926" cy="28781"/>
            </a:xfrm>
            <a:custGeom>
              <a:avLst/>
              <a:gdLst/>
              <a:ahLst/>
              <a:cxnLst/>
              <a:rect l="l" t="t" r="r" b="b"/>
              <a:pathLst>
                <a:path w="1502" h="1548" extrusionOk="0">
                  <a:moveTo>
                    <a:pt x="617" y="0"/>
                  </a:moveTo>
                  <a:cubicBezTo>
                    <a:pt x="498" y="0"/>
                    <a:pt x="378" y="25"/>
                    <a:pt x="267" y="80"/>
                  </a:cubicBezTo>
                  <a:cubicBezTo>
                    <a:pt x="0" y="280"/>
                    <a:pt x="67" y="614"/>
                    <a:pt x="101" y="881"/>
                  </a:cubicBezTo>
                  <a:cubicBezTo>
                    <a:pt x="134" y="1114"/>
                    <a:pt x="201" y="1348"/>
                    <a:pt x="334" y="1548"/>
                  </a:cubicBezTo>
                  <a:cubicBezTo>
                    <a:pt x="601" y="1181"/>
                    <a:pt x="901" y="814"/>
                    <a:pt x="1235" y="514"/>
                  </a:cubicBezTo>
                  <a:lnTo>
                    <a:pt x="1502" y="280"/>
                  </a:lnTo>
                  <a:lnTo>
                    <a:pt x="1502" y="280"/>
                  </a:lnTo>
                  <a:cubicBezTo>
                    <a:pt x="1498" y="282"/>
                    <a:pt x="1492" y="283"/>
                    <a:pt x="1486" y="283"/>
                  </a:cubicBezTo>
                  <a:cubicBezTo>
                    <a:pt x="1385" y="283"/>
                    <a:pt x="995" y="47"/>
                    <a:pt x="901" y="47"/>
                  </a:cubicBezTo>
                  <a:cubicBezTo>
                    <a:pt x="811" y="17"/>
                    <a:pt x="714" y="0"/>
                    <a:pt x="6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67"/>
            <p:cNvSpPr/>
            <p:nvPr/>
          </p:nvSpPr>
          <p:spPr>
            <a:xfrm>
              <a:off x="3399895" y="1917338"/>
              <a:ext cx="27926" cy="28781"/>
            </a:xfrm>
            <a:custGeom>
              <a:avLst/>
              <a:gdLst/>
              <a:ahLst/>
              <a:cxnLst/>
              <a:rect l="l" t="t" r="r" b="b"/>
              <a:pathLst>
                <a:path w="1502" h="1548" extrusionOk="0">
                  <a:moveTo>
                    <a:pt x="0" y="280"/>
                  </a:moveTo>
                  <a:cubicBezTo>
                    <a:pt x="0" y="281"/>
                    <a:pt x="0" y="281"/>
                    <a:pt x="1" y="281"/>
                  </a:cubicBezTo>
                  <a:lnTo>
                    <a:pt x="1" y="281"/>
                  </a:lnTo>
                  <a:lnTo>
                    <a:pt x="0" y="280"/>
                  </a:lnTo>
                  <a:close/>
                  <a:moveTo>
                    <a:pt x="879" y="0"/>
                  </a:moveTo>
                  <a:cubicBezTo>
                    <a:pt x="777" y="0"/>
                    <a:pt x="672" y="17"/>
                    <a:pt x="567" y="47"/>
                  </a:cubicBezTo>
                  <a:cubicBezTo>
                    <a:pt x="504" y="47"/>
                    <a:pt x="87" y="283"/>
                    <a:pt x="10" y="283"/>
                  </a:cubicBezTo>
                  <a:cubicBezTo>
                    <a:pt x="6" y="283"/>
                    <a:pt x="3" y="283"/>
                    <a:pt x="1" y="281"/>
                  </a:cubicBezTo>
                  <a:lnTo>
                    <a:pt x="1" y="281"/>
                  </a:lnTo>
                  <a:lnTo>
                    <a:pt x="267" y="514"/>
                  </a:lnTo>
                  <a:cubicBezTo>
                    <a:pt x="600" y="814"/>
                    <a:pt x="901" y="1181"/>
                    <a:pt x="1168" y="1548"/>
                  </a:cubicBezTo>
                  <a:cubicBezTo>
                    <a:pt x="1301" y="1348"/>
                    <a:pt x="1368" y="1114"/>
                    <a:pt x="1401" y="881"/>
                  </a:cubicBezTo>
                  <a:cubicBezTo>
                    <a:pt x="1434" y="614"/>
                    <a:pt x="1501" y="280"/>
                    <a:pt x="1234" y="80"/>
                  </a:cubicBezTo>
                  <a:cubicBezTo>
                    <a:pt x="1124" y="25"/>
                    <a:pt x="1004" y="0"/>
                    <a:pt x="8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67"/>
            <p:cNvSpPr/>
            <p:nvPr/>
          </p:nvSpPr>
          <p:spPr>
            <a:xfrm>
              <a:off x="3290738" y="2021252"/>
              <a:ext cx="75671" cy="77679"/>
            </a:xfrm>
            <a:custGeom>
              <a:avLst/>
              <a:gdLst/>
              <a:ahLst/>
              <a:cxnLst/>
              <a:rect l="l" t="t" r="r" b="b"/>
              <a:pathLst>
                <a:path w="4070" h="4178" extrusionOk="0">
                  <a:moveTo>
                    <a:pt x="2108" y="0"/>
                  </a:moveTo>
                  <a:cubicBezTo>
                    <a:pt x="1425" y="0"/>
                    <a:pt x="752" y="367"/>
                    <a:pt x="400" y="1029"/>
                  </a:cubicBezTo>
                  <a:cubicBezTo>
                    <a:pt x="34" y="1663"/>
                    <a:pt x="0" y="2430"/>
                    <a:pt x="267" y="3097"/>
                  </a:cubicBezTo>
                  <a:cubicBezTo>
                    <a:pt x="434" y="3664"/>
                    <a:pt x="934" y="4065"/>
                    <a:pt x="1501" y="4131"/>
                  </a:cubicBezTo>
                  <a:cubicBezTo>
                    <a:pt x="1656" y="4162"/>
                    <a:pt x="1811" y="4177"/>
                    <a:pt x="1965" y="4177"/>
                  </a:cubicBezTo>
                  <a:cubicBezTo>
                    <a:pt x="2308" y="4177"/>
                    <a:pt x="2647" y="4103"/>
                    <a:pt x="2969" y="3965"/>
                  </a:cubicBezTo>
                  <a:cubicBezTo>
                    <a:pt x="3136" y="3898"/>
                    <a:pt x="3336" y="3798"/>
                    <a:pt x="3469" y="3631"/>
                  </a:cubicBezTo>
                  <a:cubicBezTo>
                    <a:pt x="3870" y="3164"/>
                    <a:pt x="4070" y="2564"/>
                    <a:pt x="4003" y="1963"/>
                  </a:cubicBezTo>
                  <a:cubicBezTo>
                    <a:pt x="4036" y="1363"/>
                    <a:pt x="3770" y="796"/>
                    <a:pt x="3303" y="429"/>
                  </a:cubicBezTo>
                  <a:cubicBezTo>
                    <a:pt x="2948" y="138"/>
                    <a:pt x="2526" y="0"/>
                    <a:pt x="2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67"/>
            <p:cNvSpPr/>
            <p:nvPr/>
          </p:nvSpPr>
          <p:spPr>
            <a:xfrm>
              <a:off x="3226855" y="1901367"/>
              <a:ext cx="203439" cy="119810"/>
            </a:xfrm>
            <a:custGeom>
              <a:avLst/>
              <a:gdLst/>
              <a:ahLst/>
              <a:cxnLst/>
              <a:rect l="l" t="t" r="r" b="b"/>
              <a:pathLst>
                <a:path w="10942" h="6444" extrusionOk="0">
                  <a:moveTo>
                    <a:pt x="5667" y="0"/>
                  </a:moveTo>
                  <a:cubicBezTo>
                    <a:pt x="5602" y="0"/>
                    <a:pt x="5536" y="2"/>
                    <a:pt x="5471" y="5"/>
                  </a:cubicBezTo>
                  <a:cubicBezTo>
                    <a:pt x="5237" y="5"/>
                    <a:pt x="5037" y="5"/>
                    <a:pt x="4837" y="39"/>
                  </a:cubicBezTo>
                  <a:cubicBezTo>
                    <a:pt x="4404" y="72"/>
                    <a:pt x="3970" y="172"/>
                    <a:pt x="3570" y="305"/>
                  </a:cubicBezTo>
                  <a:lnTo>
                    <a:pt x="3369" y="372"/>
                  </a:lnTo>
                  <a:cubicBezTo>
                    <a:pt x="2602" y="672"/>
                    <a:pt x="1935" y="1106"/>
                    <a:pt x="1401" y="1706"/>
                  </a:cubicBezTo>
                  <a:cubicBezTo>
                    <a:pt x="1268" y="1840"/>
                    <a:pt x="1135" y="2007"/>
                    <a:pt x="1001" y="2173"/>
                  </a:cubicBezTo>
                  <a:lnTo>
                    <a:pt x="934" y="2240"/>
                  </a:lnTo>
                  <a:cubicBezTo>
                    <a:pt x="834" y="2374"/>
                    <a:pt x="734" y="2540"/>
                    <a:pt x="634" y="2674"/>
                  </a:cubicBezTo>
                  <a:cubicBezTo>
                    <a:pt x="634" y="2674"/>
                    <a:pt x="601" y="2707"/>
                    <a:pt x="601" y="2741"/>
                  </a:cubicBezTo>
                  <a:cubicBezTo>
                    <a:pt x="501" y="2874"/>
                    <a:pt x="401" y="3041"/>
                    <a:pt x="301" y="3208"/>
                  </a:cubicBezTo>
                  <a:cubicBezTo>
                    <a:pt x="201" y="3374"/>
                    <a:pt x="100" y="3574"/>
                    <a:pt x="0" y="3775"/>
                  </a:cubicBezTo>
                  <a:cubicBezTo>
                    <a:pt x="301" y="3508"/>
                    <a:pt x="668" y="3341"/>
                    <a:pt x="1068" y="3208"/>
                  </a:cubicBezTo>
                  <a:cubicBezTo>
                    <a:pt x="1348" y="3134"/>
                    <a:pt x="1631" y="3099"/>
                    <a:pt x="1910" y="3099"/>
                  </a:cubicBezTo>
                  <a:cubicBezTo>
                    <a:pt x="3158" y="3099"/>
                    <a:pt x="4332" y="3803"/>
                    <a:pt x="4904" y="4975"/>
                  </a:cubicBezTo>
                  <a:cubicBezTo>
                    <a:pt x="5071" y="5409"/>
                    <a:pt x="5204" y="5876"/>
                    <a:pt x="5304" y="6343"/>
                  </a:cubicBezTo>
                  <a:cubicBezTo>
                    <a:pt x="5304" y="6376"/>
                    <a:pt x="5338" y="6410"/>
                    <a:pt x="5338" y="6443"/>
                  </a:cubicBezTo>
                  <a:lnTo>
                    <a:pt x="5671" y="6443"/>
                  </a:lnTo>
                  <a:cubicBezTo>
                    <a:pt x="5704" y="6410"/>
                    <a:pt x="5704" y="6343"/>
                    <a:pt x="5704" y="6310"/>
                  </a:cubicBezTo>
                  <a:cubicBezTo>
                    <a:pt x="5738" y="6076"/>
                    <a:pt x="5771" y="5876"/>
                    <a:pt x="5805" y="5643"/>
                  </a:cubicBezTo>
                  <a:cubicBezTo>
                    <a:pt x="5905" y="5409"/>
                    <a:pt x="5971" y="5209"/>
                    <a:pt x="6071" y="4975"/>
                  </a:cubicBezTo>
                  <a:cubicBezTo>
                    <a:pt x="6613" y="3811"/>
                    <a:pt x="7791" y="3087"/>
                    <a:pt x="9037" y="3087"/>
                  </a:cubicBezTo>
                  <a:cubicBezTo>
                    <a:pt x="9326" y="3087"/>
                    <a:pt x="9618" y="3126"/>
                    <a:pt x="9907" y="3208"/>
                  </a:cubicBezTo>
                  <a:cubicBezTo>
                    <a:pt x="10174" y="3274"/>
                    <a:pt x="10408" y="3408"/>
                    <a:pt x="10641" y="3541"/>
                  </a:cubicBezTo>
                  <a:cubicBezTo>
                    <a:pt x="10708" y="3574"/>
                    <a:pt x="10775" y="3641"/>
                    <a:pt x="10841" y="3708"/>
                  </a:cubicBezTo>
                  <a:lnTo>
                    <a:pt x="10942" y="3775"/>
                  </a:lnTo>
                  <a:cubicBezTo>
                    <a:pt x="10608" y="3007"/>
                    <a:pt x="10141" y="2307"/>
                    <a:pt x="9541" y="1706"/>
                  </a:cubicBezTo>
                  <a:cubicBezTo>
                    <a:pt x="9107" y="1239"/>
                    <a:pt x="8573" y="839"/>
                    <a:pt x="8006" y="539"/>
                  </a:cubicBezTo>
                  <a:cubicBezTo>
                    <a:pt x="7773" y="439"/>
                    <a:pt x="7572" y="372"/>
                    <a:pt x="7372" y="305"/>
                  </a:cubicBezTo>
                  <a:cubicBezTo>
                    <a:pt x="6804" y="126"/>
                    <a:pt x="6236" y="0"/>
                    <a:pt x="5667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67"/>
            <p:cNvSpPr/>
            <p:nvPr/>
          </p:nvSpPr>
          <p:spPr>
            <a:xfrm>
              <a:off x="3311190" y="2035178"/>
              <a:ext cx="33522" cy="21828"/>
            </a:xfrm>
            <a:custGeom>
              <a:avLst/>
              <a:gdLst/>
              <a:ahLst/>
              <a:cxnLst/>
              <a:rect l="l" t="t" r="r" b="b"/>
              <a:pathLst>
                <a:path w="1803" h="1174" extrusionOk="0">
                  <a:moveTo>
                    <a:pt x="1075" y="0"/>
                  </a:moveTo>
                  <a:cubicBezTo>
                    <a:pt x="894" y="0"/>
                    <a:pt x="706" y="31"/>
                    <a:pt x="535" y="80"/>
                  </a:cubicBezTo>
                  <a:cubicBezTo>
                    <a:pt x="401" y="80"/>
                    <a:pt x="268" y="180"/>
                    <a:pt x="168" y="280"/>
                  </a:cubicBezTo>
                  <a:cubicBezTo>
                    <a:pt x="1" y="547"/>
                    <a:pt x="301" y="881"/>
                    <a:pt x="501" y="1014"/>
                  </a:cubicBezTo>
                  <a:cubicBezTo>
                    <a:pt x="630" y="1124"/>
                    <a:pt x="779" y="1174"/>
                    <a:pt x="931" y="1174"/>
                  </a:cubicBezTo>
                  <a:cubicBezTo>
                    <a:pt x="1055" y="1174"/>
                    <a:pt x="1182" y="1141"/>
                    <a:pt x="1302" y="1081"/>
                  </a:cubicBezTo>
                  <a:cubicBezTo>
                    <a:pt x="1502" y="947"/>
                    <a:pt x="1669" y="714"/>
                    <a:pt x="1736" y="447"/>
                  </a:cubicBezTo>
                  <a:cubicBezTo>
                    <a:pt x="1802" y="147"/>
                    <a:pt x="1535" y="80"/>
                    <a:pt x="1269" y="13"/>
                  </a:cubicBezTo>
                  <a:cubicBezTo>
                    <a:pt x="1206" y="4"/>
                    <a:pt x="1141" y="0"/>
                    <a:pt x="10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67"/>
            <p:cNvSpPr/>
            <p:nvPr/>
          </p:nvSpPr>
          <p:spPr>
            <a:xfrm>
              <a:off x="3311190" y="2052785"/>
              <a:ext cx="35382" cy="23575"/>
            </a:xfrm>
            <a:custGeom>
              <a:avLst/>
              <a:gdLst/>
              <a:ahLst/>
              <a:cxnLst/>
              <a:rect l="l" t="t" r="r" b="b"/>
              <a:pathLst>
                <a:path w="1903" h="1268" extrusionOk="0">
                  <a:moveTo>
                    <a:pt x="935" y="0"/>
                  </a:moveTo>
                  <a:cubicBezTo>
                    <a:pt x="902" y="0"/>
                    <a:pt x="868" y="34"/>
                    <a:pt x="868" y="67"/>
                  </a:cubicBezTo>
                  <a:lnTo>
                    <a:pt x="868" y="668"/>
                  </a:lnTo>
                  <a:cubicBezTo>
                    <a:pt x="868" y="734"/>
                    <a:pt x="868" y="801"/>
                    <a:pt x="835" y="901"/>
                  </a:cubicBezTo>
                  <a:cubicBezTo>
                    <a:pt x="802" y="1034"/>
                    <a:pt x="668" y="1101"/>
                    <a:pt x="535" y="1135"/>
                  </a:cubicBezTo>
                  <a:cubicBezTo>
                    <a:pt x="435" y="1135"/>
                    <a:pt x="301" y="1101"/>
                    <a:pt x="234" y="1034"/>
                  </a:cubicBezTo>
                  <a:cubicBezTo>
                    <a:pt x="168" y="968"/>
                    <a:pt x="134" y="901"/>
                    <a:pt x="134" y="801"/>
                  </a:cubicBezTo>
                  <a:cubicBezTo>
                    <a:pt x="134" y="768"/>
                    <a:pt x="101" y="734"/>
                    <a:pt x="68" y="734"/>
                  </a:cubicBezTo>
                  <a:cubicBezTo>
                    <a:pt x="34" y="734"/>
                    <a:pt x="1" y="768"/>
                    <a:pt x="1" y="801"/>
                  </a:cubicBezTo>
                  <a:cubicBezTo>
                    <a:pt x="1" y="934"/>
                    <a:pt x="68" y="1034"/>
                    <a:pt x="168" y="1135"/>
                  </a:cubicBezTo>
                  <a:cubicBezTo>
                    <a:pt x="234" y="1201"/>
                    <a:pt x="368" y="1235"/>
                    <a:pt x="501" y="1235"/>
                  </a:cubicBezTo>
                  <a:lnTo>
                    <a:pt x="535" y="1235"/>
                  </a:lnTo>
                  <a:cubicBezTo>
                    <a:pt x="735" y="1235"/>
                    <a:pt x="902" y="1135"/>
                    <a:pt x="968" y="968"/>
                  </a:cubicBezTo>
                  <a:cubicBezTo>
                    <a:pt x="1002" y="1068"/>
                    <a:pt x="1068" y="1135"/>
                    <a:pt x="1168" y="1201"/>
                  </a:cubicBezTo>
                  <a:cubicBezTo>
                    <a:pt x="1235" y="1235"/>
                    <a:pt x="1335" y="1268"/>
                    <a:pt x="1402" y="1268"/>
                  </a:cubicBezTo>
                  <a:cubicBezTo>
                    <a:pt x="1469" y="1268"/>
                    <a:pt x="1535" y="1268"/>
                    <a:pt x="1602" y="1201"/>
                  </a:cubicBezTo>
                  <a:cubicBezTo>
                    <a:pt x="1802" y="1101"/>
                    <a:pt x="1902" y="901"/>
                    <a:pt x="1869" y="701"/>
                  </a:cubicBezTo>
                  <a:cubicBezTo>
                    <a:pt x="1896" y="674"/>
                    <a:pt x="1857" y="625"/>
                    <a:pt x="1824" y="625"/>
                  </a:cubicBezTo>
                  <a:cubicBezTo>
                    <a:pt x="1816" y="625"/>
                    <a:pt x="1809" y="628"/>
                    <a:pt x="1802" y="634"/>
                  </a:cubicBezTo>
                  <a:cubicBezTo>
                    <a:pt x="1769" y="634"/>
                    <a:pt x="1736" y="668"/>
                    <a:pt x="1736" y="701"/>
                  </a:cubicBezTo>
                  <a:cubicBezTo>
                    <a:pt x="1769" y="834"/>
                    <a:pt x="1669" y="1001"/>
                    <a:pt x="1535" y="1101"/>
                  </a:cubicBezTo>
                  <a:cubicBezTo>
                    <a:pt x="1485" y="1135"/>
                    <a:pt x="1427" y="1151"/>
                    <a:pt x="1369" y="1151"/>
                  </a:cubicBezTo>
                  <a:cubicBezTo>
                    <a:pt x="1310" y="1151"/>
                    <a:pt x="1252" y="1135"/>
                    <a:pt x="1202" y="1101"/>
                  </a:cubicBezTo>
                  <a:cubicBezTo>
                    <a:pt x="1102" y="1001"/>
                    <a:pt x="1002" y="868"/>
                    <a:pt x="1002" y="701"/>
                  </a:cubicBezTo>
                  <a:lnTo>
                    <a:pt x="1002" y="668"/>
                  </a:lnTo>
                  <a:lnTo>
                    <a:pt x="1002" y="67"/>
                  </a:lnTo>
                  <a:cubicBezTo>
                    <a:pt x="1002" y="34"/>
                    <a:pt x="968" y="0"/>
                    <a:pt x="9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68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WHAT IS THIS?</a:t>
            </a:r>
            <a:endParaRPr/>
          </a:p>
        </p:txBody>
      </p:sp>
      <p:sp>
        <p:nvSpPr>
          <p:cNvPr id="1688" name="Google Shape;1688;p68"/>
          <p:cNvSpPr txBox="1">
            <a:spLocks noGrp="1"/>
          </p:cNvSpPr>
          <p:nvPr>
            <p:ph type="title" idx="2"/>
          </p:nvPr>
        </p:nvSpPr>
        <p:spPr>
          <a:xfrm>
            <a:off x="611025" y="2335750"/>
            <a:ext cx="2609400" cy="12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piece of </a:t>
            </a:r>
            <a:r>
              <a:rPr lang="en" b="1"/>
              <a:t>short fiction</a:t>
            </a:r>
            <a:r>
              <a:rPr lang="en"/>
              <a:t> with different characters. Its plot is simple and entertaining.</a:t>
            </a:r>
            <a:endParaRPr/>
          </a:p>
        </p:txBody>
      </p:sp>
      <p:sp>
        <p:nvSpPr>
          <p:cNvPr id="1689" name="Google Shape;1689;p68"/>
          <p:cNvSpPr txBox="1">
            <a:spLocks noGrp="1"/>
          </p:cNvSpPr>
          <p:nvPr>
            <p:ph type="title" idx="3"/>
          </p:nvPr>
        </p:nvSpPr>
        <p:spPr>
          <a:xfrm>
            <a:off x="4739550" y="1893275"/>
            <a:ext cx="1418400" cy="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Novel</a:t>
            </a:r>
            <a:endParaRPr/>
          </a:p>
        </p:txBody>
      </p:sp>
      <p:sp>
        <p:nvSpPr>
          <p:cNvPr id="1690" name="Google Shape;1690;p68"/>
          <p:cNvSpPr txBox="1">
            <a:spLocks noGrp="1"/>
          </p:cNvSpPr>
          <p:nvPr>
            <p:ph type="title" idx="4"/>
          </p:nvPr>
        </p:nvSpPr>
        <p:spPr>
          <a:xfrm>
            <a:off x="4739550" y="2632450"/>
            <a:ext cx="1418400" cy="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Tale</a:t>
            </a:r>
            <a:endParaRPr/>
          </a:p>
        </p:txBody>
      </p:sp>
      <p:sp>
        <p:nvSpPr>
          <p:cNvPr id="1691" name="Google Shape;1691;p68"/>
          <p:cNvSpPr txBox="1">
            <a:spLocks noGrp="1"/>
          </p:cNvSpPr>
          <p:nvPr>
            <p:ph type="title" idx="5"/>
          </p:nvPr>
        </p:nvSpPr>
        <p:spPr>
          <a:xfrm>
            <a:off x="4739550" y="3371625"/>
            <a:ext cx="1418400" cy="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Poem</a:t>
            </a:r>
            <a:endParaRPr/>
          </a:p>
        </p:txBody>
      </p:sp>
      <p:grpSp>
        <p:nvGrpSpPr>
          <p:cNvPr id="1692" name="Google Shape;1692;p68"/>
          <p:cNvGrpSpPr/>
          <p:nvPr/>
        </p:nvGrpSpPr>
        <p:grpSpPr>
          <a:xfrm>
            <a:off x="6860401" y="1964343"/>
            <a:ext cx="1558378" cy="515762"/>
            <a:chOff x="6596075" y="4968675"/>
            <a:chExt cx="1067675" cy="369325"/>
          </a:xfrm>
        </p:grpSpPr>
        <p:sp>
          <p:nvSpPr>
            <p:cNvPr id="1693" name="Google Shape;1693;p68"/>
            <p:cNvSpPr/>
            <p:nvPr/>
          </p:nvSpPr>
          <p:spPr>
            <a:xfrm>
              <a:off x="7324800" y="5125975"/>
              <a:ext cx="253075" cy="185425"/>
            </a:xfrm>
            <a:custGeom>
              <a:avLst/>
              <a:gdLst/>
              <a:ahLst/>
              <a:cxnLst/>
              <a:rect l="l" t="t" r="r" b="b"/>
              <a:pathLst>
                <a:path w="10123" h="7417" extrusionOk="0">
                  <a:moveTo>
                    <a:pt x="3071" y="0"/>
                  </a:moveTo>
                  <a:lnTo>
                    <a:pt x="1551" y="426"/>
                  </a:lnTo>
                  <a:cubicBezTo>
                    <a:pt x="1" y="3465"/>
                    <a:pt x="1095" y="7417"/>
                    <a:pt x="1095" y="7417"/>
                  </a:cubicBezTo>
                  <a:lnTo>
                    <a:pt x="10122" y="4590"/>
                  </a:lnTo>
                  <a:cubicBezTo>
                    <a:pt x="7417" y="3587"/>
                    <a:pt x="4985" y="2037"/>
                    <a:pt x="3071" y="0"/>
                  </a:cubicBezTo>
                  <a:close/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68"/>
            <p:cNvSpPr/>
            <p:nvPr/>
          </p:nvSpPr>
          <p:spPr>
            <a:xfrm>
              <a:off x="7401550" y="5060600"/>
              <a:ext cx="228000" cy="180125"/>
            </a:xfrm>
            <a:custGeom>
              <a:avLst/>
              <a:gdLst/>
              <a:ahLst/>
              <a:cxnLst/>
              <a:rect l="l" t="t" r="r" b="b"/>
              <a:pathLst>
                <a:path w="9120" h="7205" extrusionOk="0">
                  <a:moveTo>
                    <a:pt x="9119" y="1"/>
                  </a:moveTo>
                  <a:lnTo>
                    <a:pt x="1" y="2615"/>
                  </a:lnTo>
                  <a:cubicBezTo>
                    <a:pt x="1915" y="4652"/>
                    <a:pt x="4378" y="6202"/>
                    <a:pt x="7052" y="7205"/>
                  </a:cubicBezTo>
                  <a:lnTo>
                    <a:pt x="8937" y="6627"/>
                  </a:lnTo>
                  <a:cubicBezTo>
                    <a:pt x="7751" y="4652"/>
                    <a:pt x="9119" y="1"/>
                    <a:pt x="9119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68"/>
            <p:cNvSpPr/>
            <p:nvPr/>
          </p:nvSpPr>
          <p:spPr>
            <a:xfrm>
              <a:off x="6596075" y="5064400"/>
              <a:ext cx="129200" cy="237875"/>
            </a:xfrm>
            <a:custGeom>
              <a:avLst/>
              <a:gdLst/>
              <a:ahLst/>
              <a:cxnLst/>
              <a:rect l="l" t="t" r="r" b="b"/>
              <a:pathLst>
                <a:path w="5168" h="9515" extrusionOk="0">
                  <a:moveTo>
                    <a:pt x="3040" y="1"/>
                  </a:moveTo>
                  <a:cubicBezTo>
                    <a:pt x="0" y="4500"/>
                    <a:pt x="2067" y="9302"/>
                    <a:pt x="2067" y="9302"/>
                  </a:cubicBezTo>
                  <a:lnTo>
                    <a:pt x="4620" y="9515"/>
                  </a:lnTo>
                  <a:cubicBezTo>
                    <a:pt x="3830" y="6597"/>
                    <a:pt x="3952" y="3101"/>
                    <a:pt x="5167" y="183"/>
                  </a:cubicBezTo>
                  <a:lnTo>
                    <a:pt x="30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68"/>
            <p:cNvSpPr/>
            <p:nvPr/>
          </p:nvSpPr>
          <p:spPr>
            <a:xfrm>
              <a:off x="6691800" y="5068975"/>
              <a:ext cx="87425" cy="238625"/>
            </a:xfrm>
            <a:custGeom>
              <a:avLst/>
              <a:gdLst/>
              <a:ahLst/>
              <a:cxnLst/>
              <a:rect l="l" t="t" r="r" b="b"/>
              <a:pathLst>
                <a:path w="3497" h="9545" extrusionOk="0">
                  <a:moveTo>
                    <a:pt x="1338" y="0"/>
                  </a:moveTo>
                  <a:cubicBezTo>
                    <a:pt x="123" y="2918"/>
                    <a:pt x="1" y="6414"/>
                    <a:pt x="791" y="9362"/>
                  </a:cubicBezTo>
                  <a:lnTo>
                    <a:pt x="3041" y="9545"/>
                  </a:lnTo>
                  <a:cubicBezTo>
                    <a:pt x="2585" y="6414"/>
                    <a:pt x="2524" y="3131"/>
                    <a:pt x="3496" y="183"/>
                  </a:cubicBezTo>
                  <a:lnTo>
                    <a:pt x="1338" y="0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68"/>
            <p:cNvSpPr/>
            <p:nvPr/>
          </p:nvSpPr>
          <p:spPr>
            <a:xfrm>
              <a:off x="7153075" y="5088725"/>
              <a:ext cx="83600" cy="237125"/>
            </a:xfrm>
            <a:custGeom>
              <a:avLst/>
              <a:gdLst/>
              <a:ahLst/>
              <a:cxnLst/>
              <a:rect l="l" t="t" r="r" b="b"/>
              <a:pathLst>
                <a:path w="3344" h="9485" extrusionOk="0">
                  <a:moveTo>
                    <a:pt x="1490" y="1"/>
                  </a:moveTo>
                  <a:cubicBezTo>
                    <a:pt x="395" y="3010"/>
                    <a:pt x="0" y="6232"/>
                    <a:pt x="426" y="9332"/>
                  </a:cubicBezTo>
                  <a:lnTo>
                    <a:pt x="2341" y="9484"/>
                  </a:lnTo>
                  <a:cubicBezTo>
                    <a:pt x="2371" y="6384"/>
                    <a:pt x="2614" y="3223"/>
                    <a:pt x="3344" y="153"/>
                  </a:cubicBezTo>
                  <a:lnTo>
                    <a:pt x="1490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68"/>
            <p:cNvSpPr/>
            <p:nvPr/>
          </p:nvSpPr>
          <p:spPr>
            <a:xfrm>
              <a:off x="7211575" y="5021850"/>
              <a:ext cx="452175" cy="316150"/>
            </a:xfrm>
            <a:custGeom>
              <a:avLst/>
              <a:gdLst/>
              <a:ahLst/>
              <a:cxnLst/>
              <a:rect l="l" t="t" r="r" b="b"/>
              <a:pathLst>
                <a:path w="18087" h="12646" extrusionOk="0">
                  <a:moveTo>
                    <a:pt x="17843" y="1"/>
                  </a:moveTo>
                  <a:lnTo>
                    <a:pt x="6748" y="3314"/>
                  </a:lnTo>
                  <a:lnTo>
                    <a:pt x="1004" y="2828"/>
                  </a:lnTo>
                  <a:cubicBezTo>
                    <a:pt x="274" y="5867"/>
                    <a:pt x="31" y="9059"/>
                    <a:pt x="1" y="12159"/>
                  </a:cubicBezTo>
                  <a:lnTo>
                    <a:pt x="5776" y="12645"/>
                  </a:lnTo>
                  <a:lnTo>
                    <a:pt x="17387" y="9119"/>
                  </a:lnTo>
                  <a:cubicBezTo>
                    <a:pt x="17752" y="8633"/>
                    <a:pt x="17509" y="7873"/>
                    <a:pt x="17509" y="7873"/>
                  </a:cubicBezTo>
                  <a:lnTo>
                    <a:pt x="17509" y="7873"/>
                  </a:lnTo>
                  <a:lnTo>
                    <a:pt x="5624" y="11582"/>
                  </a:lnTo>
                  <a:cubicBezTo>
                    <a:pt x="5198" y="8025"/>
                    <a:pt x="5624" y="5837"/>
                    <a:pt x="6080" y="4591"/>
                  </a:cubicBezTo>
                  <a:lnTo>
                    <a:pt x="17691" y="1247"/>
                  </a:lnTo>
                  <a:cubicBezTo>
                    <a:pt x="18086" y="761"/>
                    <a:pt x="17843" y="1"/>
                    <a:pt x="178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68"/>
            <p:cNvSpPr/>
            <p:nvPr/>
          </p:nvSpPr>
          <p:spPr>
            <a:xfrm>
              <a:off x="6754875" y="5059850"/>
              <a:ext cx="435450" cy="261425"/>
            </a:xfrm>
            <a:custGeom>
              <a:avLst/>
              <a:gdLst/>
              <a:ahLst/>
              <a:cxnLst/>
              <a:rect l="l" t="t" r="r" b="b"/>
              <a:pathLst>
                <a:path w="17418" h="10457" extrusionOk="0">
                  <a:moveTo>
                    <a:pt x="3648" y="1"/>
                  </a:moveTo>
                  <a:lnTo>
                    <a:pt x="973" y="548"/>
                  </a:lnTo>
                  <a:cubicBezTo>
                    <a:pt x="1" y="3496"/>
                    <a:pt x="62" y="6779"/>
                    <a:pt x="518" y="9910"/>
                  </a:cubicBezTo>
                  <a:lnTo>
                    <a:pt x="16354" y="10457"/>
                  </a:lnTo>
                  <a:cubicBezTo>
                    <a:pt x="15928" y="7387"/>
                    <a:pt x="16323" y="4165"/>
                    <a:pt x="17418" y="1156"/>
                  </a:cubicBezTo>
                  <a:lnTo>
                    <a:pt x="7995" y="365"/>
                  </a:lnTo>
                  <a:lnTo>
                    <a:pt x="36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68"/>
            <p:cNvSpPr/>
            <p:nvPr/>
          </p:nvSpPr>
          <p:spPr>
            <a:xfrm>
              <a:off x="6672050" y="4968675"/>
              <a:ext cx="984850" cy="136025"/>
            </a:xfrm>
            <a:custGeom>
              <a:avLst/>
              <a:gdLst/>
              <a:ahLst/>
              <a:cxnLst/>
              <a:rect l="l" t="t" r="r" b="b"/>
              <a:pathLst>
                <a:path w="39394" h="5441" extrusionOk="0">
                  <a:moveTo>
                    <a:pt x="13983" y="0"/>
                  </a:moveTo>
                  <a:lnTo>
                    <a:pt x="1" y="3830"/>
                  </a:lnTo>
                  <a:lnTo>
                    <a:pt x="28299" y="5441"/>
                  </a:lnTo>
                  <a:lnTo>
                    <a:pt x="39394" y="2128"/>
                  </a:lnTo>
                  <a:lnTo>
                    <a:pt x="1398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1" name="Google Shape;1701;p68"/>
          <p:cNvGrpSpPr/>
          <p:nvPr/>
        </p:nvGrpSpPr>
        <p:grpSpPr>
          <a:xfrm>
            <a:off x="6877056" y="2937947"/>
            <a:ext cx="1541834" cy="303883"/>
            <a:chOff x="4258625" y="5368350"/>
            <a:chExt cx="886825" cy="155280"/>
          </a:xfrm>
        </p:grpSpPr>
        <p:sp>
          <p:nvSpPr>
            <p:cNvPr id="1702" name="Google Shape;1702;p68"/>
            <p:cNvSpPr/>
            <p:nvPr/>
          </p:nvSpPr>
          <p:spPr>
            <a:xfrm>
              <a:off x="4867300" y="5432916"/>
              <a:ext cx="211275" cy="79145"/>
            </a:xfrm>
            <a:custGeom>
              <a:avLst/>
              <a:gdLst/>
              <a:ahLst/>
              <a:cxnLst/>
              <a:rect l="l" t="t" r="r" b="b"/>
              <a:pathLst>
                <a:path w="8451" h="6445" extrusionOk="0">
                  <a:moveTo>
                    <a:pt x="2462" y="1"/>
                  </a:moveTo>
                  <a:lnTo>
                    <a:pt x="1216" y="396"/>
                  </a:lnTo>
                  <a:cubicBezTo>
                    <a:pt x="0" y="3040"/>
                    <a:pt x="1003" y="6445"/>
                    <a:pt x="1003" y="6445"/>
                  </a:cubicBezTo>
                  <a:lnTo>
                    <a:pt x="8450" y="3922"/>
                  </a:lnTo>
                  <a:cubicBezTo>
                    <a:pt x="6201" y="3071"/>
                    <a:pt x="4134" y="1733"/>
                    <a:pt x="2462" y="1"/>
                  </a:cubicBezTo>
                  <a:close/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68"/>
            <p:cNvSpPr/>
            <p:nvPr/>
          </p:nvSpPr>
          <p:spPr>
            <a:xfrm>
              <a:off x="4928850" y="5403801"/>
              <a:ext cx="189225" cy="77278"/>
            </a:xfrm>
            <a:custGeom>
              <a:avLst/>
              <a:gdLst/>
              <a:ahLst/>
              <a:cxnLst/>
              <a:rect l="l" t="t" r="r" b="b"/>
              <a:pathLst>
                <a:path w="7569" h="6293" extrusionOk="0">
                  <a:moveTo>
                    <a:pt x="7569" y="1"/>
                  </a:moveTo>
                  <a:lnTo>
                    <a:pt x="0" y="2372"/>
                  </a:lnTo>
                  <a:cubicBezTo>
                    <a:pt x="1672" y="4104"/>
                    <a:pt x="3739" y="5442"/>
                    <a:pt x="5988" y="6293"/>
                  </a:cubicBezTo>
                  <a:lnTo>
                    <a:pt x="7569" y="5746"/>
                  </a:lnTo>
                  <a:cubicBezTo>
                    <a:pt x="6536" y="4044"/>
                    <a:pt x="7569" y="1"/>
                    <a:pt x="7569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68"/>
            <p:cNvSpPr/>
            <p:nvPr/>
          </p:nvSpPr>
          <p:spPr>
            <a:xfrm>
              <a:off x="4319425" y="5368350"/>
              <a:ext cx="820700" cy="55997"/>
            </a:xfrm>
            <a:custGeom>
              <a:avLst/>
              <a:gdLst/>
              <a:ahLst/>
              <a:cxnLst/>
              <a:rect l="l" t="t" r="r" b="b"/>
              <a:pathLst>
                <a:path w="32828" h="4560" extrusionOk="0">
                  <a:moveTo>
                    <a:pt x="11611" y="0"/>
                  </a:moveTo>
                  <a:lnTo>
                    <a:pt x="0" y="2827"/>
                  </a:lnTo>
                  <a:lnTo>
                    <a:pt x="23648" y="4560"/>
                  </a:lnTo>
                  <a:lnTo>
                    <a:pt x="32827" y="1550"/>
                  </a:lnTo>
                  <a:lnTo>
                    <a:pt x="1161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68"/>
            <p:cNvSpPr/>
            <p:nvPr/>
          </p:nvSpPr>
          <p:spPr>
            <a:xfrm>
              <a:off x="4258625" y="5387383"/>
              <a:ext cx="886825" cy="136247"/>
            </a:xfrm>
            <a:custGeom>
              <a:avLst/>
              <a:gdLst/>
              <a:ahLst/>
              <a:cxnLst/>
              <a:rect l="l" t="t" r="r" b="b"/>
              <a:pathLst>
                <a:path w="35473" h="11095" extrusionOk="0">
                  <a:moveTo>
                    <a:pt x="35259" y="0"/>
                  </a:moveTo>
                  <a:lnTo>
                    <a:pt x="26080" y="3010"/>
                  </a:lnTo>
                  <a:lnTo>
                    <a:pt x="11885" y="1976"/>
                  </a:lnTo>
                  <a:lnTo>
                    <a:pt x="8268" y="1703"/>
                  </a:lnTo>
                  <a:lnTo>
                    <a:pt x="6019" y="1551"/>
                  </a:lnTo>
                  <a:lnTo>
                    <a:pt x="4225" y="1399"/>
                  </a:lnTo>
                  <a:lnTo>
                    <a:pt x="2432" y="1277"/>
                  </a:lnTo>
                  <a:cubicBezTo>
                    <a:pt x="0" y="5229"/>
                    <a:pt x="1855" y="9362"/>
                    <a:pt x="1855" y="9362"/>
                  </a:cubicBezTo>
                  <a:lnTo>
                    <a:pt x="3982" y="9514"/>
                  </a:lnTo>
                  <a:lnTo>
                    <a:pt x="5867" y="9666"/>
                  </a:lnTo>
                  <a:lnTo>
                    <a:pt x="8329" y="9849"/>
                  </a:lnTo>
                  <a:lnTo>
                    <a:pt x="11399" y="10061"/>
                  </a:lnTo>
                  <a:lnTo>
                    <a:pt x="25502" y="11095"/>
                  </a:lnTo>
                  <a:lnTo>
                    <a:pt x="35077" y="7903"/>
                  </a:lnTo>
                  <a:cubicBezTo>
                    <a:pt x="35381" y="7447"/>
                    <a:pt x="35168" y="6840"/>
                    <a:pt x="35168" y="6839"/>
                  </a:cubicBezTo>
                  <a:lnTo>
                    <a:pt x="35168" y="6839"/>
                  </a:lnTo>
                  <a:lnTo>
                    <a:pt x="25350" y="10153"/>
                  </a:lnTo>
                  <a:cubicBezTo>
                    <a:pt x="24925" y="7083"/>
                    <a:pt x="25229" y="5198"/>
                    <a:pt x="25563" y="4104"/>
                  </a:cubicBezTo>
                  <a:lnTo>
                    <a:pt x="35168" y="1064"/>
                  </a:lnTo>
                  <a:cubicBezTo>
                    <a:pt x="35472" y="639"/>
                    <a:pt x="35259" y="1"/>
                    <a:pt x="35259" y="0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6" name="Google Shape;1706;p68"/>
          <p:cNvGrpSpPr/>
          <p:nvPr/>
        </p:nvGrpSpPr>
        <p:grpSpPr>
          <a:xfrm>
            <a:off x="6877068" y="3702792"/>
            <a:ext cx="1541834" cy="100236"/>
            <a:chOff x="4258625" y="5368346"/>
            <a:chExt cx="886825" cy="155284"/>
          </a:xfrm>
        </p:grpSpPr>
        <p:sp>
          <p:nvSpPr>
            <p:cNvPr id="1707" name="Google Shape;1707;p68"/>
            <p:cNvSpPr/>
            <p:nvPr/>
          </p:nvSpPr>
          <p:spPr>
            <a:xfrm>
              <a:off x="4867300" y="5432916"/>
              <a:ext cx="211275" cy="79145"/>
            </a:xfrm>
            <a:custGeom>
              <a:avLst/>
              <a:gdLst/>
              <a:ahLst/>
              <a:cxnLst/>
              <a:rect l="l" t="t" r="r" b="b"/>
              <a:pathLst>
                <a:path w="8451" h="6445" extrusionOk="0">
                  <a:moveTo>
                    <a:pt x="2462" y="1"/>
                  </a:moveTo>
                  <a:lnTo>
                    <a:pt x="1216" y="396"/>
                  </a:lnTo>
                  <a:cubicBezTo>
                    <a:pt x="0" y="3040"/>
                    <a:pt x="1003" y="6445"/>
                    <a:pt x="1003" y="6445"/>
                  </a:cubicBezTo>
                  <a:lnTo>
                    <a:pt x="8450" y="3922"/>
                  </a:lnTo>
                  <a:cubicBezTo>
                    <a:pt x="6201" y="3071"/>
                    <a:pt x="4134" y="1733"/>
                    <a:pt x="2462" y="1"/>
                  </a:cubicBezTo>
                  <a:close/>
                </a:path>
              </a:pathLst>
            </a:custGeom>
            <a:solidFill>
              <a:srgbClr val="DCD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68"/>
            <p:cNvSpPr/>
            <p:nvPr/>
          </p:nvSpPr>
          <p:spPr>
            <a:xfrm>
              <a:off x="4928850" y="5403801"/>
              <a:ext cx="189225" cy="77278"/>
            </a:xfrm>
            <a:custGeom>
              <a:avLst/>
              <a:gdLst/>
              <a:ahLst/>
              <a:cxnLst/>
              <a:rect l="l" t="t" r="r" b="b"/>
              <a:pathLst>
                <a:path w="7569" h="6293" extrusionOk="0">
                  <a:moveTo>
                    <a:pt x="7569" y="1"/>
                  </a:moveTo>
                  <a:lnTo>
                    <a:pt x="0" y="2372"/>
                  </a:lnTo>
                  <a:cubicBezTo>
                    <a:pt x="1672" y="4104"/>
                    <a:pt x="3739" y="5442"/>
                    <a:pt x="5988" y="6293"/>
                  </a:cubicBezTo>
                  <a:lnTo>
                    <a:pt x="7569" y="5746"/>
                  </a:lnTo>
                  <a:cubicBezTo>
                    <a:pt x="6536" y="4044"/>
                    <a:pt x="7569" y="1"/>
                    <a:pt x="7569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68"/>
            <p:cNvSpPr/>
            <p:nvPr/>
          </p:nvSpPr>
          <p:spPr>
            <a:xfrm>
              <a:off x="4319422" y="5368346"/>
              <a:ext cx="820700" cy="64570"/>
            </a:xfrm>
            <a:custGeom>
              <a:avLst/>
              <a:gdLst/>
              <a:ahLst/>
              <a:cxnLst/>
              <a:rect l="l" t="t" r="r" b="b"/>
              <a:pathLst>
                <a:path w="32828" h="4560" extrusionOk="0">
                  <a:moveTo>
                    <a:pt x="11611" y="0"/>
                  </a:moveTo>
                  <a:lnTo>
                    <a:pt x="0" y="2827"/>
                  </a:lnTo>
                  <a:lnTo>
                    <a:pt x="23648" y="4560"/>
                  </a:lnTo>
                  <a:lnTo>
                    <a:pt x="32827" y="1550"/>
                  </a:lnTo>
                  <a:lnTo>
                    <a:pt x="116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68"/>
            <p:cNvSpPr/>
            <p:nvPr/>
          </p:nvSpPr>
          <p:spPr>
            <a:xfrm>
              <a:off x="4258625" y="5387383"/>
              <a:ext cx="886825" cy="136247"/>
            </a:xfrm>
            <a:custGeom>
              <a:avLst/>
              <a:gdLst/>
              <a:ahLst/>
              <a:cxnLst/>
              <a:rect l="l" t="t" r="r" b="b"/>
              <a:pathLst>
                <a:path w="35473" h="11095" extrusionOk="0">
                  <a:moveTo>
                    <a:pt x="35259" y="0"/>
                  </a:moveTo>
                  <a:lnTo>
                    <a:pt x="26080" y="3010"/>
                  </a:lnTo>
                  <a:lnTo>
                    <a:pt x="11885" y="1976"/>
                  </a:lnTo>
                  <a:lnTo>
                    <a:pt x="8268" y="1703"/>
                  </a:lnTo>
                  <a:lnTo>
                    <a:pt x="6019" y="1551"/>
                  </a:lnTo>
                  <a:lnTo>
                    <a:pt x="4225" y="1399"/>
                  </a:lnTo>
                  <a:lnTo>
                    <a:pt x="2432" y="1277"/>
                  </a:lnTo>
                  <a:cubicBezTo>
                    <a:pt x="0" y="5229"/>
                    <a:pt x="1855" y="9362"/>
                    <a:pt x="1855" y="9362"/>
                  </a:cubicBezTo>
                  <a:lnTo>
                    <a:pt x="3982" y="9514"/>
                  </a:lnTo>
                  <a:lnTo>
                    <a:pt x="5867" y="9666"/>
                  </a:lnTo>
                  <a:lnTo>
                    <a:pt x="8329" y="9849"/>
                  </a:lnTo>
                  <a:lnTo>
                    <a:pt x="11399" y="10061"/>
                  </a:lnTo>
                  <a:lnTo>
                    <a:pt x="25502" y="11095"/>
                  </a:lnTo>
                  <a:lnTo>
                    <a:pt x="35077" y="7903"/>
                  </a:lnTo>
                  <a:cubicBezTo>
                    <a:pt x="35381" y="7447"/>
                    <a:pt x="35168" y="6840"/>
                    <a:pt x="35168" y="6839"/>
                  </a:cubicBezTo>
                  <a:lnTo>
                    <a:pt x="35168" y="6839"/>
                  </a:lnTo>
                  <a:lnTo>
                    <a:pt x="25350" y="10153"/>
                  </a:lnTo>
                  <a:cubicBezTo>
                    <a:pt x="24925" y="7083"/>
                    <a:pt x="25229" y="5198"/>
                    <a:pt x="25563" y="4104"/>
                  </a:cubicBezTo>
                  <a:lnTo>
                    <a:pt x="35168" y="1064"/>
                  </a:lnTo>
                  <a:cubicBezTo>
                    <a:pt x="35472" y="639"/>
                    <a:pt x="35259" y="1"/>
                    <a:pt x="352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11" name="Google Shape;1711;p68">
            <a:hlinkClick r:id="rId3" action="ppaction://hlinksldjump"/>
          </p:cNvPr>
          <p:cNvSpPr/>
          <p:nvPr/>
        </p:nvSpPr>
        <p:spPr>
          <a:xfrm>
            <a:off x="4044888" y="194832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accent2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12" name="Google Shape;1712;p68">
            <a:hlinkClick r:id="rId3" action="ppaction://hlinksldjump"/>
          </p:cNvPr>
          <p:cNvSpPr/>
          <p:nvPr/>
        </p:nvSpPr>
        <p:spPr>
          <a:xfrm>
            <a:off x="4044888" y="2687500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accent2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13" name="Google Shape;1713;p68">
            <a:hlinkClick r:id="rId3" action="ppaction://hlinksldjump"/>
          </p:cNvPr>
          <p:cNvSpPr/>
          <p:nvPr/>
        </p:nvSpPr>
        <p:spPr>
          <a:xfrm>
            <a:off x="4044888" y="34266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accent2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14" name="Google Shape;1714;p68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5" name="Google Shape;1715;p68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16" name="Google Shape;1716;p68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/>
                                        <p:tgtEl>
                                          <p:spTgt spid="1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/>
                                        <p:tgtEl>
                                          <p:spTgt spid="1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/>
                                        <p:tgtEl>
                                          <p:spTgt spid="1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Google Shape;1721;p69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2" name="Google Shape;1722;p69"/>
          <p:cNvSpPr txBox="1">
            <a:spLocks noGrp="1"/>
          </p:cNvSpPr>
          <p:nvPr>
            <p:ph type="title"/>
          </p:nvPr>
        </p:nvSpPr>
        <p:spPr>
          <a:xfrm>
            <a:off x="4962600" y="2142000"/>
            <a:ext cx="24603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a</a:t>
            </a:r>
            <a:r>
              <a:rPr lang="en" u="none"/>
              <a:t> </a:t>
            </a:r>
            <a:r>
              <a:rPr lang="en"/>
              <a:t>t</a:t>
            </a:r>
            <a:r>
              <a:rPr lang="en" u="none"/>
              <a:t>ale!!!</a:t>
            </a:r>
            <a:endParaRPr u="none"/>
          </a:p>
        </p:txBody>
      </p:sp>
      <p:grpSp>
        <p:nvGrpSpPr>
          <p:cNvPr id="1723" name="Google Shape;1723;p69"/>
          <p:cNvGrpSpPr/>
          <p:nvPr/>
        </p:nvGrpSpPr>
        <p:grpSpPr>
          <a:xfrm>
            <a:off x="2110551" y="1803341"/>
            <a:ext cx="2355206" cy="2959482"/>
            <a:chOff x="2039108" y="678179"/>
            <a:chExt cx="1846062" cy="2319889"/>
          </a:xfrm>
        </p:grpSpPr>
        <p:grpSp>
          <p:nvGrpSpPr>
            <p:cNvPr id="1724" name="Google Shape;1724;p69"/>
            <p:cNvGrpSpPr/>
            <p:nvPr/>
          </p:nvGrpSpPr>
          <p:grpSpPr>
            <a:xfrm>
              <a:off x="2039108" y="678179"/>
              <a:ext cx="1846062" cy="2319889"/>
              <a:chOff x="-1122992" y="804804"/>
              <a:chExt cx="1846062" cy="2319889"/>
            </a:xfrm>
          </p:grpSpPr>
          <p:sp>
            <p:nvSpPr>
              <p:cNvPr id="1725" name="Google Shape;1725;p69"/>
              <p:cNvSpPr/>
              <p:nvPr/>
            </p:nvSpPr>
            <p:spPr>
              <a:xfrm>
                <a:off x="-901238" y="2245689"/>
                <a:ext cx="1402621" cy="655824"/>
              </a:xfrm>
              <a:custGeom>
                <a:avLst/>
                <a:gdLst/>
                <a:ahLst/>
                <a:cxnLst/>
                <a:rect l="l" t="t" r="r" b="b"/>
                <a:pathLst>
                  <a:path w="23466" h="10972" extrusionOk="0">
                    <a:moveTo>
                      <a:pt x="15508" y="0"/>
                    </a:moveTo>
                    <a:cubicBezTo>
                      <a:pt x="14830" y="0"/>
                      <a:pt x="14408" y="90"/>
                      <a:pt x="14408" y="90"/>
                    </a:cubicBezTo>
                    <a:lnTo>
                      <a:pt x="14073" y="1123"/>
                    </a:lnTo>
                    <a:cubicBezTo>
                      <a:pt x="13344" y="1458"/>
                      <a:pt x="12158" y="1488"/>
                      <a:pt x="11763" y="1518"/>
                    </a:cubicBezTo>
                    <a:lnTo>
                      <a:pt x="11733" y="1518"/>
                    </a:lnTo>
                    <a:cubicBezTo>
                      <a:pt x="11307" y="1488"/>
                      <a:pt x="10122" y="1458"/>
                      <a:pt x="9392" y="1123"/>
                    </a:cubicBezTo>
                    <a:lnTo>
                      <a:pt x="9362" y="211"/>
                    </a:lnTo>
                    <a:cubicBezTo>
                      <a:pt x="9362" y="211"/>
                      <a:pt x="8855" y="99"/>
                      <a:pt x="8060" y="99"/>
                    </a:cubicBezTo>
                    <a:cubicBezTo>
                      <a:pt x="6046" y="99"/>
                      <a:pt x="2179" y="818"/>
                      <a:pt x="0" y="5895"/>
                    </a:cubicBezTo>
                    <a:cubicBezTo>
                      <a:pt x="0" y="5895"/>
                      <a:pt x="3526" y="8327"/>
                      <a:pt x="4590" y="8509"/>
                    </a:cubicBezTo>
                    <a:lnTo>
                      <a:pt x="4833" y="10698"/>
                    </a:lnTo>
                    <a:lnTo>
                      <a:pt x="11398" y="10819"/>
                    </a:lnTo>
                    <a:lnTo>
                      <a:pt x="12098" y="10819"/>
                    </a:lnTo>
                    <a:lnTo>
                      <a:pt x="18693" y="10971"/>
                    </a:lnTo>
                    <a:lnTo>
                      <a:pt x="18876" y="8509"/>
                    </a:lnTo>
                    <a:cubicBezTo>
                      <a:pt x="19970" y="8327"/>
                      <a:pt x="23466" y="5895"/>
                      <a:pt x="23466" y="5895"/>
                    </a:cubicBezTo>
                    <a:cubicBezTo>
                      <a:pt x="21231" y="690"/>
                      <a:pt x="17388" y="0"/>
                      <a:pt x="15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6" name="Google Shape;1726;p69"/>
              <p:cNvSpPr/>
              <p:nvPr/>
            </p:nvSpPr>
            <p:spPr>
              <a:xfrm>
                <a:off x="-372555" y="2082037"/>
                <a:ext cx="388820" cy="262401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4390" extrusionOk="0">
                    <a:moveTo>
                      <a:pt x="6505" y="1"/>
                    </a:moveTo>
                    <a:lnTo>
                      <a:pt x="0" y="639"/>
                    </a:lnTo>
                    <a:cubicBezTo>
                      <a:pt x="0" y="639"/>
                      <a:pt x="578" y="2007"/>
                      <a:pt x="608" y="4074"/>
                    </a:cubicBezTo>
                    <a:cubicBezTo>
                      <a:pt x="608" y="4074"/>
                      <a:pt x="1725" y="4389"/>
                      <a:pt x="3052" y="4389"/>
                    </a:cubicBezTo>
                    <a:cubicBezTo>
                      <a:pt x="3743" y="4389"/>
                      <a:pt x="4491" y="4304"/>
                      <a:pt x="5167" y="4044"/>
                    </a:cubicBezTo>
                    <a:lnTo>
                      <a:pt x="6505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1727;p69"/>
              <p:cNvSpPr/>
              <p:nvPr/>
            </p:nvSpPr>
            <p:spPr>
              <a:xfrm>
                <a:off x="-1061128" y="1684786"/>
                <a:ext cx="270769" cy="167662"/>
              </a:xfrm>
              <a:custGeom>
                <a:avLst/>
                <a:gdLst/>
                <a:ahLst/>
                <a:cxnLst/>
                <a:rect l="l" t="t" r="r" b="b"/>
                <a:pathLst>
                  <a:path w="4530" h="2805" extrusionOk="0">
                    <a:moveTo>
                      <a:pt x="2592" y="0"/>
                    </a:moveTo>
                    <a:cubicBezTo>
                      <a:pt x="1673" y="0"/>
                      <a:pt x="757" y="289"/>
                      <a:pt x="0" y="865"/>
                    </a:cubicBezTo>
                    <a:cubicBezTo>
                      <a:pt x="199" y="1859"/>
                      <a:pt x="1055" y="2804"/>
                      <a:pt x="2558" y="2804"/>
                    </a:cubicBezTo>
                    <a:cubicBezTo>
                      <a:pt x="3124" y="2804"/>
                      <a:pt x="3781" y="2670"/>
                      <a:pt x="4529" y="2354"/>
                    </a:cubicBezTo>
                    <a:lnTo>
                      <a:pt x="4438" y="409"/>
                    </a:lnTo>
                    <a:cubicBezTo>
                      <a:pt x="3856" y="137"/>
                      <a:pt x="3224" y="0"/>
                      <a:pt x="2592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8" name="Google Shape;1728;p69"/>
              <p:cNvSpPr/>
              <p:nvPr/>
            </p:nvSpPr>
            <p:spPr>
              <a:xfrm>
                <a:off x="-1070213" y="1590284"/>
                <a:ext cx="274356" cy="146861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2457" extrusionOk="0">
                    <a:moveTo>
                      <a:pt x="2427" y="1"/>
                    </a:moveTo>
                    <a:cubicBezTo>
                      <a:pt x="1936" y="1"/>
                      <a:pt x="1404" y="118"/>
                      <a:pt x="882" y="451"/>
                    </a:cubicBezTo>
                    <a:cubicBezTo>
                      <a:pt x="243" y="876"/>
                      <a:pt x="0" y="1697"/>
                      <a:pt x="152" y="2457"/>
                    </a:cubicBezTo>
                    <a:cubicBezTo>
                      <a:pt x="909" y="1881"/>
                      <a:pt x="1825" y="1592"/>
                      <a:pt x="2744" y="1592"/>
                    </a:cubicBezTo>
                    <a:cubicBezTo>
                      <a:pt x="3376" y="1592"/>
                      <a:pt x="4008" y="1729"/>
                      <a:pt x="4590" y="2001"/>
                    </a:cubicBezTo>
                    <a:lnTo>
                      <a:pt x="4529" y="664"/>
                    </a:lnTo>
                    <a:cubicBezTo>
                      <a:pt x="4529" y="664"/>
                      <a:pt x="3595" y="1"/>
                      <a:pt x="2427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9" name="Google Shape;1729;p69"/>
              <p:cNvSpPr/>
              <p:nvPr/>
            </p:nvSpPr>
            <p:spPr>
              <a:xfrm>
                <a:off x="-983006" y="1697293"/>
                <a:ext cx="170830" cy="135923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2274" extrusionOk="0">
                    <a:moveTo>
                      <a:pt x="1290" y="0"/>
                    </a:moveTo>
                    <a:cubicBezTo>
                      <a:pt x="860" y="0"/>
                      <a:pt x="406" y="123"/>
                      <a:pt x="31" y="237"/>
                    </a:cubicBezTo>
                    <a:cubicBezTo>
                      <a:pt x="0" y="237"/>
                      <a:pt x="0" y="298"/>
                      <a:pt x="31" y="298"/>
                    </a:cubicBezTo>
                    <a:cubicBezTo>
                      <a:pt x="440" y="264"/>
                      <a:pt x="897" y="134"/>
                      <a:pt x="1327" y="134"/>
                    </a:cubicBezTo>
                    <a:cubicBezTo>
                      <a:pt x="1663" y="134"/>
                      <a:pt x="1983" y="214"/>
                      <a:pt x="2250" y="480"/>
                    </a:cubicBezTo>
                    <a:cubicBezTo>
                      <a:pt x="2645" y="906"/>
                      <a:pt x="2645" y="1635"/>
                      <a:pt x="2675" y="2183"/>
                    </a:cubicBezTo>
                    <a:cubicBezTo>
                      <a:pt x="2690" y="2243"/>
                      <a:pt x="2736" y="2274"/>
                      <a:pt x="2778" y="2274"/>
                    </a:cubicBezTo>
                    <a:cubicBezTo>
                      <a:pt x="2819" y="2274"/>
                      <a:pt x="2857" y="2243"/>
                      <a:pt x="2857" y="2183"/>
                    </a:cubicBezTo>
                    <a:cubicBezTo>
                      <a:pt x="2827" y="1575"/>
                      <a:pt x="2797" y="784"/>
                      <a:pt x="2280" y="359"/>
                    </a:cubicBezTo>
                    <a:cubicBezTo>
                      <a:pt x="2013" y="91"/>
                      <a:pt x="1660" y="0"/>
                      <a:pt x="12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69"/>
              <p:cNvSpPr/>
              <p:nvPr/>
            </p:nvSpPr>
            <p:spPr>
              <a:xfrm>
                <a:off x="-911698" y="1733763"/>
                <a:ext cx="98445" cy="54991"/>
              </a:xfrm>
              <a:custGeom>
                <a:avLst/>
                <a:gdLst/>
                <a:ahLst/>
                <a:cxnLst/>
                <a:rect l="l" t="t" r="r" b="b"/>
                <a:pathLst>
                  <a:path w="1647" h="920" extrusionOk="0">
                    <a:moveTo>
                      <a:pt x="580" y="1"/>
                    </a:moveTo>
                    <a:cubicBezTo>
                      <a:pt x="408" y="1"/>
                      <a:pt x="229" y="64"/>
                      <a:pt x="53" y="213"/>
                    </a:cubicBezTo>
                    <a:cubicBezTo>
                      <a:pt x="1" y="266"/>
                      <a:pt x="62" y="341"/>
                      <a:pt x="119" y="341"/>
                    </a:cubicBezTo>
                    <a:cubicBezTo>
                      <a:pt x="127" y="341"/>
                      <a:pt x="136" y="339"/>
                      <a:pt x="145" y="335"/>
                    </a:cubicBezTo>
                    <a:cubicBezTo>
                      <a:pt x="297" y="244"/>
                      <a:pt x="441" y="190"/>
                      <a:pt x="585" y="190"/>
                    </a:cubicBezTo>
                    <a:cubicBezTo>
                      <a:pt x="730" y="190"/>
                      <a:pt x="874" y="244"/>
                      <a:pt x="1026" y="365"/>
                    </a:cubicBezTo>
                    <a:cubicBezTo>
                      <a:pt x="1209" y="517"/>
                      <a:pt x="1330" y="730"/>
                      <a:pt x="1482" y="882"/>
                    </a:cubicBezTo>
                    <a:cubicBezTo>
                      <a:pt x="1500" y="909"/>
                      <a:pt x="1523" y="920"/>
                      <a:pt x="1545" y="920"/>
                    </a:cubicBezTo>
                    <a:cubicBezTo>
                      <a:pt x="1598" y="920"/>
                      <a:pt x="1647" y="855"/>
                      <a:pt x="1604" y="791"/>
                    </a:cubicBezTo>
                    <a:cubicBezTo>
                      <a:pt x="1388" y="380"/>
                      <a:pt x="1003" y="1"/>
                      <a:pt x="5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1" name="Google Shape;1731;p69"/>
              <p:cNvSpPr/>
              <p:nvPr/>
            </p:nvSpPr>
            <p:spPr>
              <a:xfrm>
                <a:off x="408664" y="1616687"/>
                <a:ext cx="265330" cy="168678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2822" extrusionOk="0">
                    <a:moveTo>
                      <a:pt x="2197" y="0"/>
                    </a:moveTo>
                    <a:cubicBezTo>
                      <a:pt x="1430" y="0"/>
                      <a:pt x="663" y="198"/>
                      <a:pt x="0" y="589"/>
                    </a:cubicBezTo>
                    <a:lnTo>
                      <a:pt x="92" y="2534"/>
                    </a:lnTo>
                    <a:cubicBezTo>
                      <a:pt x="711" y="2734"/>
                      <a:pt x="1262" y="2822"/>
                      <a:pt x="1746" y="2822"/>
                    </a:cubicBezTo>
                    <a:cubicBezTo>
                      <a:pt x="3470" y="2822"/>
                      <a:pt x="4343" y="1711"/>
                      <a:pt x="4438" y="619"/>
                    </a:cubicBezTo>
                    <a:cubicBezTo>
                      <a:pt x="3763" y="205"/>
                      <a:pt x="2980" y="0"/>
                      <a:pt x="2197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1732;p69"/>
              <p:cNvSpPr/>
              <p:nvPr/>
            </p:nvSpPr>
            <p:spPr>
              <a:xfrm>
                <a:off x="403225" y="1521229"/>
                <a:ext cx="276209" cy="133173"/>
              </a:xfrm>
              <a:custGeom>
                <a:avLst/>
                <a:gdLst/>
                <a:ahLst/>
                <a:cxnLst/>
                <a:rect l="l" t="t" r="r" b="b"/>
                <a:pathLst>
                  <a:path w="4621" h="2228" extrusionOk="0">
                    <a:moveTo>
                      <a:pt x="2320" y="0"/>
                    </a:moveTo>
                    <a:cubicBezTo>
                      <a:pt x="1018" y="0"/>
                      <a:pt x="0" y="860"/>
                      <a:pt x="0" y="860"/>
                    </a:cubicBezTo>
                    <a:lnTo>
                      <a:pt x="91" y="2197"/>
                    </a:lnTo>
                    <a:cubicBezTo>
                      <a:pt x="754" y="1806"/>
                      <a:pt x="1521" y="1608"/>
                      <a:pt x="2288" y="1608"/>
                    </a:cubicBezTo>
                    <a:cubicBezTo>
                      <a:pt x="3071" y="1608"/>
                      <a:pt x="3854" y="1813"/>
                      <a:pt x="4529" y="2227"/>
                    </a:cubicBezTo>
                    <a:cubicBezTo>
                      <a:pt x="4620" y="1437"/>
                      <a:pt x="4286" y="677"/>
                      <a:pt x="3617" y="313"/>
                    </a:cubicBezTo>
                    <a:cubicBezTo>
                      <a:pt x="3172" y="86"/>
                      <a:pt x="2731" y="0"/>
                      <a:pt x="2320" y="0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1733;p69"/>
              <p:cNvSpPr/>
              <p:nvPr/>
            </p:nvSpPr>
            <p:spPr>
              <a:xfrm>
                <a:off x="430481" y="1626823"/>
                <a:ext cx="163538" cy="144649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420" extrusionOk="0">
                    <a:moveTo>
                      <a:pt x="1698" y="1"/>
                    </a:moveTo>
                    <a:cubicBezTo>
                      <a:pt x="1228" y="1"/>
                      <a:pt x="771" y="106"/>
                      <a:pt x="456" y="474"/>
                    </a:cubicBezTo>
                    <a:cubicBezTo>
                      <a:pt x="0" y="960"/>
                      <a:pt x="31" y="1720"/>
                      <a:pt x="91" y="2328"/>
                    </a:cubicBezTo>
                    <a:cubicBezTo>
                      <a:pt x="91" y="2389"/>
                      <a:pt x="129" y="2419"/>
                      <a:pt x="167" y="2419"/>
                    </a:cubicBezTo>
                    <a:cubicBezTo>
                      <a:pt x="205" y="2419"/>
                      <a:pt x="243" y="2389"/>
                      <a:pt x="243" y="2328"/>
                    </a:cubicBezTo>
                    <a:cubicBezTo>
                      <a:pt x="243" y="1811"/>
                      <a:pt x="152" y="1173"/>
                      <a:pt x="456" y="687"/>
                    </a:cubicBezTo>
                    <a:cubicBezTo>
                      <a:pt x="740" y="226"/>
                      <a:pt x="1199" y="137"/>
                      <a:pt x="1683" y="137"/>
                    </a:cubicBezTo>
                    <a:cubicBezTo>
                      <a:pt x="1987" y="137"/>
                      <a:pt x="2301" y="172"/>
                      <a:pt x="2587" y="172"/>
                    </a:cubicBezTo>
                    <a:cubicBezTo>
                      <a:pt x="2627" y="172"/>
                      <a:pt x="2667" y="172"/>
                      <a:pt x="2705" y="170"/>
                    </a:cubicBezTo>
                    <a:cubicBezTo>
                      <a:pt x="2736" y="170"/>
                      <a:pt x="2736" y="140"/>
                      <a:pt x="2705" y="109"/>
                    </a:cubicBezTo>
                    <a:cubicBezTo>
                      <a:pt x="2396" y="58"/>
                      <a:pt x="2043" y="1"/>
                      <a:pt x="16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4" name="Google Shape;1734;p69"/>
              <p:cNvSpPr/>
              <p:nvPr/>
            </p:nvSpPr>
            <p:spPr>
              <a:xfrm>
                <a:off x="431736" y="1665276"/>
                <a:ext cx="93006" cy="60071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005" extrusionOk="0">
                    <a:moveTo>
                      <a:pt x="1029" y="1"/>
                    </a:moveTo>
                    <a:cubicBezTo>
                      <a:pt x="582" y="1"/>
                      <a:pt x="220" y="440"/>
                      <a:pt x="40" y="912"/>
                    </a:cubicBezTo>
                    <a:cubicBezTo>
                      <a:pt x="1" y="971"/>
                      <a:pt x="50" y="1004"/>
                      <a:pt x="106" y="1004"/>
                    </a:cubicBezTo>
                    <a:cubicBezTo>
                      <a:pt x="137" y="1004"/>
                      <a:pt x="170" y="994"/>
                      <a:pt x="192" y="972"/>
                    </a:cubicBezTo>
                    <a:cubicBezTo>
                      <a:pt x="344" y="760"/>
                      <a:pt x="435" y="517"/>
                      <a:pt x="648" y="334"/>
                    </a:cubicBezTo>
                    <a:cubicBezTo>
                      <a:pt x="775" y="223"/>
                      <a:pt x="910" y="178"/>
                      <a:pt x="1054" y="178"/>
                    </a:cubicBezTo>
                    <a:cubicBezTo>
                      <a:pt x="1185" y="178"/>
                      <a:pt x="1324" y="215"/>
                      <a:pt x="1469" y="273"/>
                    </a:cubicBezTo>
                    <a:cubicBezTo>
                      <a:pt x="1477" y="278"/>
                      <a:pt x="1485" y="279"/>
                      <a:pt x="1492" y="279"/>
                    </a:cubicBezTo>
                    <a:cubicBezTo>
                      <a:pt x="1537" y="279"/>
                      <a:pt x="1555" y="208"/>
                      <a:pt x="1529" y="182"/>
                    </a:cubicBezTo>
                    <a:cubicBezTo>
                      <a:pt x="1355" y="55"/>
                      <a:pt x="1187" y="1"/>
                      <a:pt x="10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5" name="Google Shape;1735;p69"/>
              <p:cNvSpPr/>
              <p:nvPr/>
            </p:nvSpPr>
            <p:spPr>
              <a:xfrm>
                <a:off x="-859930" y="960743"/>
                <a:ext cx="1321054" cy="1205850"/>
              </a:xfrm>
              <a:custGeom>
                <a:avLst/>
                <a:gdLst/>
                <a:ahLst/>
                <a:cxnLst/>
                <a:rect l="l" t="t" r="r" b="b"/>
                <a:pathLst>
                  <a:path w="21991" h="20174" extrusionOk="0">
                    <a:moveTo>
                      <a:pt x="8671" y="0"/>
                    </a:moveTo>
                    <a:cubicBezTo>
                      <a:pt x="4207" y="0"/>
                      <a:pt x="1" y="2149"/>
                      <a:pt x="622" y="10585"/>
                    </a:cubicBezTo>
                    <a:cubicBezTo>
                      <a:pt x="622" y="10585"/>
                      <a:pt x="713" y="14384"/>
                      <a:pt x="1716" y="16208"/>
                    </a:cubicBezTo>
                    <a:cubicBezTo>
                      <a:pt x="2719" y="18062"/>
                      <a:pt x="5880" y="20007"/>
                      <a:pt x="9984" y="20159"/>
                    </a:cubicBezTo>
                    <a:cubicBezTo>
                      <a:pt x="10192" y="20169"/>
                      <a:pt x="10404" y="20173"/>
                      <a:pt x="10618" y="20173"/>
                    </a:cubicBezTo>
                    <a:cubicBezTo>
                      <a:pt x="14596" y="20173"/>
                      <a:pt x="19491" y="18577"/>
                      <a:pt x="20501" y="15721"/>
                    </a:cubicBezTo>
                    <a:cubicBezTo>
                      <a:pt x="21595" y="12712"/>
                      <a:pt x="21990" y="10645"/>
                      <a:pt x="21473" y="7667"/>
                    </a:cubicBezTo>
                    <a:cubicBezTo>
                      <a:pt x="20926" y="4688"/>
                      <a:pt x="20713" y="3350"/>
                      <a:pt x="17856" y="2135"/>
                    </a:cubicBezTo>
                    <a:cubicBezTo>
                      <a:pt x="16536" y="1587"/>
                      <a:pt x="12508" y="0"/>
                      <a:pt x="8671" y="0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6" name="Google Shape;1736;p69"/>
              <p:cNvSpPr/>
              <p:nvPr/>
            </p:nvSpPr>
            <p:spPr>
              <a:xfrm>
                <a:off x="-238128" y="1562929"/>
                <a:ext cx="92707" cy="152958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2559" extrusionOk="0">
                    <a:moveTo>
                      <a:pt x="259" y="0"/>
                    </a:moveTo>
                    <a:cubicBezTo>
                      <a:pt x="244" y="0"/>
                      <a:pt x="228" y="8"/>
                      <a:pt x="213" y="23"/>
                    </a:cubicBezTo>
                    <a:cubicBezTo>
                      <a:pt x="122" y="388"/>
                      <a:pt x="122" y="783"/>
                      <a:pt x="61" y="1117"/>
                    </a:cubicBezTo>
                    <a:cubicBezTo>
                      <a:pt x="31" y="1361"/>
                      <a:pt x="0" y="1634"/>
                      <a:pt x="152" y="1817"/>
                    </a:cubicBezTo>
                    <a:cubicBezTo>
                      <a:pt x="228" y="1943"/>
                      <a:pt x="347" y="2007"/>
                      <a:pt x="472" y="2007"/>
                    </a:cubicBezTo>
                    <a:cubicBezTo>
                      <a:pt x="497" y="2007"/>
                      <a:pt x="522" y="2004"/>
                      <a:pt x="548" y="1999"/>
                    </a:cubicBezTo>
                    <a:cubicBezTo>
                      <a:pt x="639" y="1969"/>
                      <a:pt x="730" y="1908"/>
                      <a:pt x="791" y="1847"/>
                    </a:cubicBezTo>
                    <a:cubicBezTo>
                      <a:pt x="821" y="1847"/>
                      <a:pt x="973" y="1695"/>
                      <a:pt x="1034" y="1695"/>
                    </a:cubicBezTo>
                    <a:cubicBezTo>
                      <a:pt x="1095" y="1847"/>
                      <a:pt x="1186" y="1999"/>
                      <a:pt x="1277" y="2151"/>
                    </a:cubicBezTo>
                    <a:cubicBezTo>
                      <a:pt x="1186" y="2273"/>
                      <a:pt x="1095" y="2333"/>
                      <a:pt x="973" y="2394"/>
                    </a:cubicBezTo>
                    <a:cubicBezTo>
                      <a:pt x="895" y="2420"/>
                      <a:pt x="951" y="2558"/>
                      <a:pt x="1026" y="2558"/>
                    </a:cubicBezTo>
                    <a:cubicBezTo>
                      <a:pt x="1039" y="2558"/>
                      <a:pt x="1051" y="2555"/>
                      <a:pt x="1064" y="2546"/>
                    </a:cubicBezTo>
                    <a:cubicBezTo>
                      <a:pt x="1338" y="2424"/>
                      <a:pt x="1551" y="2181"/>
                      <a:pt x="1520" y="1877"/>
                    </a:cubicBezTo>
                    <a:cubicBezTo>
                      <a:pt x="1469" y="1670"/>
                      <a:pt x="1285" y="1530"/>
                      <a:pt x="1081" y="1530"/>
                    </a:cubicBezTo>
                    <a:cubicBezTo>
                      <a:pt x="1046" y="1530"/>
                      <a:pt x="1009" y="1534"/>
                      <a:pt x="973" y="1543"/>
                    </a:cubicBezTo>
                    <a:cubicBezTo>
                      <a:pt x="852" y="1573"/>
                      <a:pt x="791" y="1665"/>
                      <a:pt x="700" y="1725"/>
                    </a:cubicBezTo>
                    <a:cubicBezTo>
                      <a:pt x="615" y="1758"/>
                      <a:pt x="544" y="1773"/>
                      <a:pt x="485" y="1773"/>
                    </a:cubicBezTo>
                    <a:cubicBezTo>
                      <a:pt x="163" y="1773"/>
                      <a:pt x="192" y="1335"/>
                      <a:pt x="244" y="1026"/>
                    </a:cubicBezTo>
                    <a:cubicBezTo>
                      <a:pt x="274" y="753"/>
                      <a:pt x="456" y="297"/>
                      <a:pt x="304" y="23"/>
                    </a:cubicBezTo>
                    <a:cubicBezTo>
                      <a:pt x="289" y="8"/>
                      <a:pt x="274" y="0"/>
                      <a:pt x="2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7" name="Google Shape;1737;p69"/>
              <p:cNvSpPr/>
              <p:nvPr/>
            </p:nvSpPr>
            <p:spPr>
              <a:xfrm>
                <a:off x="-630531" y="1389893"/>
                <a:ext cx="116317" cy="91034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523" extrusionOk="0">
                    <a:moveTo>
                      <a:pt x="1824" y="0"/>
                    </a:moveTo>
                    <a:cubicBezTo>
                      <a:pt x="1125" y="0"/>
                      <a:pt x="122" y="730"/>
                      <a:pt x="0" y="1459"/>
                    </a:cubicBezTo>
                    <a:cubicBezTo>
                      <a:pt x="0" y="1497"/>
                      <a:pt x="23" y="1523"/>
                      <a:pt x="48" y="1523"/>
                    </a:cubicBezTo>
                    <a:cubicBezTo>
                      <a:pt x="64" y="1523"/>
                      <a:pt x="80" y="1513"/>
                      <a:pt x="91" y="1490"/>
                    </a:cubicBezTo>
                    <a:cubicBezTo>
                      <a:pt x="517" y="821"/>
                      <a:pt x="1033" y="395"/>
                      <a:pt x="1854" y="183"/>
                    </a:cubicBezTo>
                    <a:cubicBezTo>
                      <a:pt x="1945" y="152"/>
                      <a:pt x="1915" y="31"/>
                      <a:pt x="1824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8" name="Google Shape;1738;p69"/>
              <p:cNvSpPr/>
              <p:nvPr/>
            </p:nvSpPr>
            <p:spPr>
              <a:xfrm>
                <a:off x="81652" y="1345722"/>
                <a:ext cx="133293" cy="53138"/>
              </a:xfrm>
              <a:custGeom>
                <a:avLst/>
                <a:gdLst/>
                <a:ahLst/>
                <a:cxnLst/>
                <a:rect l="l" t="t" r="r" b="b"/>
                <a:pathLst>
                  <a:path w="2230" h="889" extrusionOk="0">
                    <a:moveTo>
                      <a:pt x="435" y="1"/>
                    </a:moveTo>
                    <a:cubicBezTo>
                      <a:pt x="304" y="1"/>
                      <a:pt x="178" y="14"/>
                      <a:pt x="61" y="40"/>
                    </a:cubicBezTo>
                    <a:cubicBezTo>
                      <a:pt x="0" y="40"/>
                      <a:pt x="0" y="131"/>
                      <a:pt x="61" y="162"/>
                    </a:cubicBezTo>
                    <a:cubicBezTo>
                      <a:pt x="760" y="283"/>
                      <a:pt x="1429" y="344"/>
                      <a:pt x="1976" y="861"/>
                    </a:cubicBezTo>
                    <a:cubicBezTo>
                      <a:pt x="2002" y="881"/>
                      <a:pt x="2030" y="889"/>
                      <a:pt x="2056" y="889"/>
                    </a:cubicBezTo>
                    <a:cubicBezTo>
                      <a:pt x="2152" y="889"/>
                      <a:pt x="2230" y="780"/>
                      <a:pt x="2158" y="709"/>
                    </a:cubicBezTo>
                    <a:cubicBezTo>
                      <a:pt x="1782" y="282"/>
                      <a:pt x="1054" y="1"/>
                      <a:pt x="435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9" name="Google Shape;1739;p69"/>
              <p:cNvSpPr/>
              <p:nvPr/>
            </p:nvSpPr>
            <p:spPr>
              <a:xfrm>
                <a:off x="-653294" y="1750149"/>
                <a:ext cx="287196" cy="264020"/>
              </a:xfrm>
              <a:custGeom>
                <a:avLst/>
                <a:gdLst/>
                <a:ahLst/>
                <a:cxnLst/>
                <a:rect l="l" t="t" r="r" b="b"/>
                <a:pathLst>
                  <a:path w="4105" h="3774" extrusionOk="0">
                    <a:moveTo>
                      <a:pt x="2063" y="1"/>
                    </a:moveTo>
                    <a:cubicBezTo>
                      <a:pt x="2024" y="1"/>
                      <a:pt x="1985" y="2"/>
                      <a:pt x="1946" y="4"/>
                    </a:cubicBezTo>
                    <a:cubicBezTo>
                      <a:pt x="852" y="65"/>
                      <a:pt x="1" y="946"/>
                      <a:pt x="61" y="1980"/>
                    </a:cubicBezTo>
                    <a:cubicBezTo>
                      <a:pt x="91" y="2994"/>
                      <a:pt x="999" y="3774"/>
                      <a:pt x="2067" y="3774"/>
                    </a:cubicBezTo>
                    <a:cubicBezTo>
                      <a:pt x="2088" y="3774"/>
                      <a:pt x="2108" y="3774"/>
                      <a:pt x="2128" y="3773"/>
                    </a:cubicBezTo>
                    <a:cubicBezTo>
                      <a:pt x="3253" y="3712"/>
                      <a:pt x="4104" y="2831"/>
                      <a:pt x="4043" y="1797"/>
                    </a:cubicBezTo>
                    <a:cubicBezTo>
                      <a:pt x="3985" y="800"/>
                      <a:pt x="3133" y="1"/>
                      <a:pt x="2063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0" name="Google Shape;1740;p69"/>
              <p:cNvSpPr/>
              <p:nvPr/>
            </p:nvSpPr>
            <p:spPr>
              <a:xfrm>
                <a:off x="-13510" y="1706137"/>
                <a:ext cx="313902" cy="288697"/>
              </a:xfrm>
              <a:custGeom>
                <a:avLst/>
                <a:gdLst/>
                <a:ahLst/>
                <a:cxnLst/>
                <a:rect l="l" t="t" r="r" b="b"/>
                <a:pathLst>
                  <a:path w="4074" h="3747" extrusionOk="0">
                    <a:moveTo>
                      <a:pt x="2064" y="1"/>
                    </a:moveTo>
                    <a:cubicBezTo>
                      <a:pt x="2024" y="1"/>
                      <a:pt x="1985" y="2"/>
                      <a:pt x="1945" y="4"/>
                    </a:cubicBezTo>
                    <a:cubicBezTo>
                      <a:pt x="851" y="35"/>
                      <a:pt x="0" y="916"/>
                      <a:pt x="30" y="1980"/>
                    </a:cubicBezTo>
                    <a:cubicBezTo>
                      <a:pt x="89" y="2976"/>
                      <a:pt x="967" y="3746"/>
                      <a:pt x="2010" y="3746"/>
                    </a:cubicBezTo>
                    <a:cubicBezTo>
                      <a:pt x="2049" y="3746"/>
                      <a:pt x="2088" y="3745"/>
                      <a:pt x="2128" y="3743"/>
                    </a:cubicBezTo>
                    <a:cubicBezTo>
                      <a:pt x="3222" y="3682"/>
                      <a:pt x="4073" y="2801"/>
                      <a:pt x="4043" y="1767"/>
                    </a:cubicBezTo>
                    <a:cubicBezTo>
                      <a:pt x="3984" y="771"/>
                      <a:pt x="3107" y="1"/>
                      <a:pt x="2064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1" name="Google Shape;1741;p69"/>
              <p:cNvSpPr/>
              <p:nvPr/>
            </p:nvSpPr>
            <p:spPr>
              <a:xfrm>
                <a:off x="-516127" y="159867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64" y="0"/>
                    </a:moveTo>
                    <a:cubicBezTo>
                      <a:pt x="548" y="0"/>
                      <a:pt x="533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913" y="1279"/>
                      <a:pt x="1126" y="975"/>
                      <a:pt x="1095" y="611"/>
                    </a:cubicBezTo>
                    <a:cubicBezTo>
                      <a:pt x="1066" y="264"/>
                      <a:pt x="846" y="0"/>
                      <a:pt x="564" y="0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2" name="Google Shape;1742;p69"/>
              <p:cNvSpPr/>
              <p:nvPr/>
            </p:nvSpPr>
            <p:spPr>
              <a:xfrm>
                <a:off x="16201" y="1562331"/>
                <a:ext cx="67304" cy="78302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310" extrusionOk="0">
                    <a:moveTo>
                      <a:pt x="559" y="1"/>
                    </a:moveTo>
                    <a:cubicBezTo>
                      <a:pt x="545" y="1"/>
                      <a:pt x="532" y="1"/>
                      <a:pt x="518" y="3"/>
                    </a:cubicBezTo>
                    <a:cubicBezTo>
                      <a:pt x="214" y="33"/>
                      <a:pt x="1" y="337"/>
                      <a:pt x="1" y="702"/>
                    </a:cubicBezTo>
                    <a:cubicBezTo>
                      <a:pt x="31" y="1036"/>
                      <a:pt x="305" y="1310"/>
                      <a:pt x="609" y="1310"/>
                    </a:cubicBezTo>
                    <a:cubicBezTo>
                      <a:pt x="882" y="1279"/>
                      <a:pt x="1126" y="976"/>
                      <a:pt x="1095" y="611"/>
                    </a:cubicBezTo>
                    <a:cubicBezTo>
                      <a:pt x="1066" y="265"/>
                      <a:pt x="818" y="1"/>
                      <a:pt x="559" y="1"/>
                    </a:cubicBezTo>
                    <a:close/>
                  </a:path>
                </a:pathLst>
              </a:custGeom>
              <a:solidFill>
                <a:srgbClr val="1111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3" name="Google Shape;1743;p69"/>
              <p:cNvSpPr/>
              <p:nvPr/>
            </p:nvSpPr>
            <p:spPr>
              <a:xfrm>
                <a:off x="-944705" y="978696"/>
                <a:ext cx="316197" cy="640621"/>
              </a:xfrm>
              <a:custGeom>
                <a:avLst/>
                <a:gdLst/>
                <a:ahLst/>
                <a:cxnLst/>
                <a:rect l="l" t="t" r="r" b="b"/>
                <a:pathLst>
                  <a:path w="5290" h="10719" extrusionOk="0">
                    <a:moveTo>
                      <a:pt x="5289" y="1"/>
                    </a:moveTo>
                    <a:lnTo>
                      <a:pt x="5289" y="1"/>
                    </a:lnTo>
                    <a:cubicBezTo>
                      <a:pt x="3192" y="882"/>
                      <a:pt x="1520" y="2554"/>
                      <a:pt x="973" y="4165"/>
                    </a:cubicBezTo>
                    <a:cubicBezTo>
                      <a:pt x="0" y="7022"/>
                      <a:pt x="547" y="10244"/>
                      <a:pt x="547" y="10244"/>
                    </a:cubicBezTo>
                    <a:cubicBezTo>
                      <a:pt x="912" y="10305"/>
                      <a:pt x="1976" y="10639"/>
                      <a:pt x="2158" y="10700"/>
                    </a:cubicBezTo>
                    <a:cubicBezTo>
                      <a:pt x="2179" y="10712"/>
                      <a:pt x="2196" y="10718"/>
                      <a:pt x="2209" y="10718"/>
                    </a:cubicBezTo>
                    <a:cubicBezTo>
                      <a:pt x="2388" y="10718"/>
                      <a:pt x="1905" y="9628"/>
                      <a:pt x="2189" y="9514"/>
                    </a:cubicBezTo>
                    <a:cubicBezTo>
                      <a:pt x="2857" y="9302"/>
                      <a:pt x="3526" y="9119"/>
                      <a:pt x="4195" y="8998"/>
                    </a:cubicBezTo>
                    <a:cubicBezTo>
                      <a:pt x="3830" y="6414"/>
                      <a:pt x="4134" y="3831"/>
                      <a:pt x="4894" y="1460"/>
                    </a:cubicBezTo>
                    <a:cubicBezTo>
                      <a:pt x="5046" y="973"/>
                      <a:pt x="5167" y="487"/>
                      <a:pt x="5289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4" name="Google Shape;1744;p69"/>
              <p:cNvSpPr/>
              <p:nvPr/>
            </p:nvSpPr>
            <p:spPr>
              <a:xfrm>
                <a:off x="-724621" y="949286"/>
                <a:ext cx="206611" cy="570154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9484" extrusionOk="0">
                    <a:moveTo>
                      <a:pt x="3040" y="0"/>
                    </a:moveTo>
                    <a:cubicBezTo>
                      <a:pt x="2492" y="92"/>
                      <a:pt x="1976" y="274"/>
                      <a:pt x="1489" y="487"/>
                    </a:cubicBezTo>
                    <a:cubicBezTo>
                      <a:pt x="1337" y="973"/>
                      <a:pt x="1216" y="1459"/>
                      <a:pt x="1094" y="1946"/>
                    </a:cubicBezTo>
                    <a:cubicBezTo>
                      <a:pt x="334" y="4317"/>
                      <a:pt x="0" y="6900"/>
                      <a:pt x="365" y="9484"/>
                    </a:cubicBezTo>
                    <a:cubicBezTo>
                      <a:pt x="1337" y="9271"/>
                      <a:pt x="2280" y="9119"/>
                      <a:pt x="3222" y="8997"/>
                    </a:cubicBezTo>
                    <a:cubicBezTo>
                      <a:pt x="2553" y="6019"/>
                      <a:pt x="2523" y="2979"/>
                      <a:pt x="3040" y="0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5" name="Google Shape;1745;p69"/>
              <p:cNvSpPr/>
              <p:nvPr/>
            </p:nvSpPr>
            <p:spPr>
              <a:xfrm>
                <a:off x="-576698" y="804804"/>
                <a:ext cx="831620" cy="695991"/>
              </a:xfrm>
              <a:custGeom>
                <a:avLst/>
                <a:gdLst/>
                <a:ahLst/>
                <a:cxnLst/>
                <a:rect l="l" t="t" r="r" b="b"/>
                <a:pathLst>
                  <a:path w="13588" h="11644" extrusionOk="0">
                    <a:moveTo>
                      <a:pt x="6538" y="1"/>
                    </a:moveTo>
                    <a:cubicBezTo>
                      <a:pt x="6527" y="1"/>
                      <a:pt x="6517" y="1"/>
                      <a:pt x="6506" y="2"/>
                    </a:cubicBezTo>
                    <a:cubicBezTo>
                      <a:pt x="5563" y="32"/>
                      <a:pt x="5138" y="2525"/>
                      <a:pt x="5138" y="2525"/>
                    </a:cubicBezTo>
                    <a:cubicBezTo>
                      <a:pt x="5138" y="2525"/>
                      <a:pt x="4806" y="839"/>
                      <a:pt x="3954" y="839"/>
                    </a:cubicBezTo>
                    <a:cubicBezTo>
                      <a:pt x="3877" y="839"/>
                      <a:pt x="3795" y="853"/>
                      <a:pt x="3709" y="883"/>
                    </a:cubicBezTo>
                    <a:cubicBezTo>
                      <a:pt x="2676" y="1248"/>
                      <a:pt x="4135" y="2616"/>
                      <a:pt x="4135" y="2616"/>
                    </a:cubicBezTo>
                    <a:cubicBezTo>
                      <a:pt x="3453" y="2394"/>
                      <a:pt x="2762" y="2297"/>
                      <a:pt x="2083" y="2297"/>
                    </a:cubicBezTo>
                    <a:cubicBezTo>
                      <a:pt x="1551" y="2297"/>
                      <a:pt x="1025" y="2357"/>
                      <a:pt x="518" y="2464"/>
                    </a:cubicBezTo>
                    <a:cubicBezTo>
                      <a:pt x="1" y="5473"/>
                      <a:pt x="31" y="8513"/>
                      <a:pt x="700" y="11491"/>
                    </a:cubicBezTo>
                    <a:cubicBezTo>
                      <a:pt x="2549" y="11286"/>
                      <a:pt x="4267" y="11237"/>
                      <a:pt x="5490" y="11237"/>
                    </a:cubicBezTo>
                    <a:cubicBezTo>
                      <a:pt x="6619" y="11237"/>
                      <a:pt x="7326" y="11279"/>
                      <a:pt x="7326" y="11279"/>
                    </a:cubicBezTo>
                    <a:cubicBezTo>
                      <a:pt x="7326" y="11279"/>
                      <a:pt x="7103" y="8376"/>
                      <a:pt x="7396" y="8376"/>
                    </a:cubicBezTo>
                    <a:cubicBezTo>
                      <a:pt x="7427" y="8376"/>
                      <a:pt x="7465" y="8409"/>
                      <a:pt x="7509" y="8482"/>
                    </a:cubicBezTo>
                    <a:cubicBezTo>
                      <a:pt x="7965" y="9242"/>
                      <a:pt x="8208" y="11339"/>
                      <a:pt x="8208" y="11339"/>
                    </a:cubicBezTo>
                    <a:lnTo>
                      <a:pt x="11035" y="11309"/>
                    </a:lnTo>
                    <a:cubicBezTo>
                      <a:pt x="11156" y="10610"/>
                      <a:pt x="10852" y="7449"/>
                      <a:pt x="10852" y="7449"/>
                    </a:cubicBezTo>
                    <a:lnTo>
                      <a:pt x="10852" y="7449"/>
                    </a:lnTo>
                    <a:cubicBezTo>
                      <a:pt x="11521" y="8482"/>
                      <a:pt x="12220" y="11431"/>
                      <a:pt x="12220" y="11431"/>
                    </a:cubicBezTo>
                    <a:cubicBezTo>
                      <a:pt x="12585" y="11491"/>
                      <a:pt x="13071" y="11583"/>
                      <a:pt x="13588" y="11643"/>
                    </a:cubicBezTo>
                    <a:cubicBezTo>
                      <a:pt x="12858" y="8269"/>
                      <a:pt x="11095" y="4987"/>
                      <a:pt x="9180" y="2008"/>
                    </a:cubicBezTo>
                    <a:cubicBezTo>
                      <a:pt x="7387" y="2099"/>
                      <a:pt x="5928" y="2494"/>
                      <a:pt x="5928" y="2494"/>
                    </a:cubicBezTo>
                    <a:cubicBezTo>
                      <a:pt x="5928" y="2494"/>
                      <a:pt x="7412" y="1"/>
                      <a:pt x="6538" y="1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6" name="Google Shape;1746;p69"/>
              <p:cNvSpPr/>
              <p:nvPr/>
            </p:nvSpPr>
            <p:spPr>
              <a:xfrm>
                <a:off x="-27600" y="924907"/>
                <a:ext cx="438386" cy="594543"/>
              </a:xfrm>
              <a:custGeom>
                <a:avLst/>
                <a:gdLst/>
                <a:ahLst/>
                <a:cxnLst/>
                <a:rect l="l" t="t" r="r" b="b"/>
                <a:pathLst>
                  <a:path w="6961" h="9981" extrusionOk="0">
                    <a:moveTo>
                      <a:pt x="617" y="1"/>
                    </a:moveTo>
                    <a:cubicBezTo>
                      <a:pt x="409" y="1"/>
                      <a:pt x="203" y="4"/>
                      <a:pt x="0" y="11"/>
                    </a:cubicBezTo>
                    <a:cubicBezTo>
                      <a:pt x="1915" y="3020"/>
                      <a:pt x="3678" y="6303"/>
                      <a:pt x="4408" y="9646"/>
                    </a:cubicBezTo>
                    <a:cubicBezTo>
                      <a:pt x="5259" y="9768"/>
                      <a:pt x="6201" y="9890"/>
                      <a:pt x="6961" y="9981"/>
                    </a:cubicBezTo>
                    <a:cubicBezTo>
                      <a:pt x="6566" y="6455"/>
                      <a:pt x="5168" y="2959"/>
                      <a:pt x="2949" y="193"/>
                    </a:cubicBezTo>
                    <a:cubicBezTo>
                      <a:pt x="2162" y="50"/>
                      <a:pt x="1374" y="1"/>
                      <a:pt x="617" y="1"/>
                    </a:cubicBezTo>
                    <a:close/>
                  </a:path>
                </a:pathLst>
              </a:custGeom>
              <a:solidFill>
                <a:srgbClr val="5829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7" name="Google Shape;1747;p69"/>
              <p:cNvSpPr/>
              <p:nvPr/>
            </p:nvSpPr>
            <p:spPr>
              <a:xfrm>
                <a:off x="157272" y="935691"/>
                <a:ext cx="336161" cy="614384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10305" extrusionOk="0">
                    <a:moveTo>
                      <a:pt x="1" y="0"/>
                    </a:moveTo>
                    <a:cubicBezTo>
                      <a:pt x="2220" y="2766"/>
                      <a:pt x="3618" y="6262"/>
                      <a:pt x="4013" y="9788"/>
                    </a:cubicBezTo>
                    <a:cubicBezTo>
                      <a:pt x="4195" y="9818"/>
                      <a:pt x="4378" y="9818"/>
                      <a:pt x="4560" y="9849"/>
                    </a:cubicBezTo>
                    <a:cubicBezTo>
                      <a:pt x="5046" y="9909"/>
                      <a:pt x="4469" y="10274"/>
                      <a:pt x="4712" y="10304"/>
                    </a:cubicBezTo>
                    <a:cubicBezTo>
                      <a:pt x="4955" y="10304"/>
                      <a:pt x="5594" y="9940"/>
                      <a:pt x="5594" y="9940"/>
                    </a:cubicBezTo>
                    <a:cubicBezTo>
                      <a:pt x="5594" y="9940"/>
                      <a:pt x="5624" y="7478"/>
                      <a:pt x="3739" y="2797"/>
                    </a:cubicBezTo>
                    <a:cubicBezTo>
                      <a:pt x="3040" y="1125"/>
                      <a:pt x="1581" y="335"/>
                      <a:pt x="1" y="0"/>
                    </a:cubicBezTo>
                    <a:close/>
                  </a:path>
                </a:pathLst>
              </a:custGeom>
              <a:solidFill>
                <a:srgbClr val="3D19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8" name="Google Shape;1748;p69"/>
              <p:cNvSpPr/>
              <p:nvPr/>
            </p:nvSpPr>
            <p:spPr>
              <a:xfrm>
                <a:off x="-1108407" y="2605269"/>
                <a:ext cx="394319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6418" extrusionOk="0">
                    <a:moveTo>
                      <a:pt x="3648" y="1"/>
                    </a:moveTo>
                    <a:cubicBezTo>
                      <a:pt x="3648" y="1"/>
                      <a:pt x="1" y="4165"/>
                      <a:pt x="31" y="5624"/>
                    </a:cubicBezTo>
                    <a:cubicBezTo>
                      <a:pt x="44" y="6237"/>
                      <a:pt x="659" y="6418"/>
                      <a:pt x="1379" y="6418"/>
                    </a:cubicBezTo>
                    <a:cubicBezTo>
                      <a:pt x="2407" y="6418"/>
                      <a:pt x="3648" y="6050"/>
                      <a:pt x="3648" y="6050"/>
                    </a:cubicBezTo>
                    <a:lnTo>
                      <a:pt x="6597" y="1551"/>
                    </a:lnTo>
                    <a:lnTo>
                      <a:pt x="3648" y="1"/>
                    </a:ln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9" name="Google Shape;1749;p69"/>
              <p:cNvSpPr/>
              <p:nvPr/>
            </p:nvSpPr>
            <p:spPr>
              <a:xfrm>
                <a:off x="-681456" y="2174741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1278" y="0"/>
                    </a:moveTo>
                    <a:lnTo>
                      <a:pt x="882" y="2067"/>
                    </a:lnTo>
                    <a:lnTo>
                      <a:pt x="1" y="10031"/>
                    </a:lnTo>
                    <a:lnTo>
                      <a:pt x="7721" y="13465"/>
                    </a:lnTo>
                    <a:lnTo>
                      <a:pt x="7721" y="4073"/>
                    </a:lnTo>
                    <a:cubicBezTo>
                      <a:pt x="6202" y="1945"/>
                      <a:pt x="1278" y="0"/>
                      <a:pt x="1278" y="0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0" name="Google Shape;1750;p69"/>
              <p:cNvSpPr/>
              <p:nvPr/>
            </p:nvSpPr>
            <p:spPr>
              <a:xfrm>
                <a:off x="-570580" y="2154718"/>
                <a:ext cx="370649" cy="80495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7" extrusionOk="0">
                    <a:moveTo>
                      <a:pt x="1034" y="1"/>
                    </a:moveTo>
                    <a:lnTo>
                      <a:pt x="699" y="2068"/>
                    </a:lnTo>
                    <a:lnTo>
                      <a:pt x="0" y="10031"/>
                    </a:lnTo>
                    <a:lnTo>
                      <a:pt x="6201" y="13466"/>
                    </a:lnTo>
                    <a:lnTo>
                      <a:pt x="6201" y="4074"/>
                    </a:lnTo>
                    <a:cubicBezTo>
                      <a:pt x="4985" y="1977"/>
                      <a:pt x="1034" y="1"/>
                      <a:pt x="1034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1" name="Google Shape;1751;p69"/>
              <p:cNvSpPr/>
              <p:nvPr/>
            </p:nvSpPr>
            <p:spPr>
              <a:xfrm>
                <a:off x="-450677" y="2140194"/>
                <a:ext cx="25259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4226" h="13466" extrusionOk="0">
                    <a:moveTo>
                      <a:pt x="699" y="1"/>
                    </a:moveTo>
                    <a:lnTo>
                      <a:pt x="456" y="2068"/>
                    </a:lnTo>
                    <a:lnTo>
                      <a:pt x="0" y="10031"/>
                    </a:lnTo>
                    <a:lnTo>
                      <a:pt x="4225" y="13466"/>
                    </a:lnTo>
                    <a:lnTo>
                      <a:pt x="4225" y="4074"/>
                    </a:lnTo>
                    <a:cubicBezTo>
                      <a:pt x="3405" y="1976"/>
                      <a:pt x="699" y="1"/>
                      <a:pt x="699" y="1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2" name="Google Shape;1752;p69"/>
              <p:cNvSpPr/>
              <p:nvPr/>
            </p:nvSpPr>
            <p:spPr>
              <a:xfrm>
                <a:off x="-196348" y="2171095"/>
                <a:ext cx="461563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13466" extrusionOk="0">
                    <a:moveTo>
                      <a:pt x="6444" y="0"/>
                    </a:moveTo>
                    <a:cubicBezTo>
                      <a:pt x="6444" y="0"/>
                      <a:pt x="1520" y="1976"/>
                      <a:pt x="1" y="4104"/>
                    </a:cubicBezTo>
                    <a:lnTo>
                      <a:pt x="1" y="13466"/>
                    </a:lnTo>
                    <a:lnTo>
                      <a:pt x="7721" y="10061"/>
                    </a:lnTo>
                    <a:lnTo>
                      <a:pt x="6870" y="2067"/>
                    </a:lnTo>
                    <a:lnTo>
                      <a:pt x="6444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3" name="Google Shape;1753;p69"/>
              <p:cNvSpPr/>
              <p:nvPr/>
            </p:nvSpPr>
            <p:spPr>
              <a:xfrm>
                <a:off x="-216311" y="2151132"/>
                <a:ext cx="370649" cy="804896"/>
              </a:xfrm>
              <a:custGeom>
                <a:avLst/>
                <a:gdLst/>
                <a:ahLst/>
                <a:cxnLst/>
                <a:rect l="l" t="t" r="r" b="b"/>
                <a:pathLst>
                  <a:path w="6201" h="13466" extrusionOk="0">
                    <a:moveTo>
                      <a:pt x="5168" y="0"/>
                    </a:moveTo>
                    <a:cubicBezTo>
                      <a:pt x="5168" y="0"/>
                      <a:pt x="1216" y="1976"/>
                      <a:pt x="0" y="4103"/>
                    </a:cubicBezTo>
                    <a:lnTo>
                      <a:pt x="0" y="13465"/>
                    </a:lnTo>
                    <a:lnTo>
                      <a:pt x="6201" y="10061"/>
                    </a:lnTo>
                    <a:lnTo>
                      <a:pt x="5502" y="2067"/>
                    </a:lnTo>
                    <a:lnTo>
                      <a:pt x="5168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4" name="Google Shape;1754;p69"/>
              <p:cNvSpPr/>
              <p:nvPr/>
            </p:nvSpPr>
            <p:spPr>
              <a:xfrm>
                <a:off x="-218164" y="2138400"/>
                <a:ext cx="254452" cy="803103"/>
              </a:xfrm>
              <a:custGeom>
                <a:avLst/>
                <a:gdLst/>
                <a:ahLst/>
                <a:cxnLst/>
                <a:rect l="l" t="t" r="r" b="b"/>
                <a:pathLst>
                  <a:path w="4257" h="13436" extrusionOk="0">
                    <a:moveTo>
                      <a:pt x="3557" y="0"/>
                    </a:moveTo>
                    <a:cubicBezTo>
                      <a:pt x="3557" y="0"/>
                      <a:pt x="852" y="1946"/>
                      <a:pt x="1" y="4073"/>
                    </a:cubicBezTo>
                    <a:lnTo>
                      <a:pt x="1" y="13435"/>
                    </a:lnTo>
                    <a:lnTo>
                      <a:pt x="4256" y="10031"/>
                    </a:lnTo>
                    <a:lnTo>
                      <a:pt x="3770" y="2037"/>
                    </a:lnTo>
                    <a:lnTo>
                      <a:pt x="3557" y="0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5" name="Google Shape;1755;p69"/>
              <p:cNvSpPr/>
              <p:nvPr/>
            </p:nvSpPr>
            <p:spPr>
              <a:xfrm>
                <a:off x="-746608" y="2223335"/>
                <a:ext cx="499459" cy="778118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8" extrusionOk="0">
                    <a:moveTo>
                      <a:pt x="1182" y="1"/>
                    </a:moveTo>
                    <a:cubicBezTo>
                      <a:pt x="1" y="1"/>
                      <a:pt x="179" y="1376"/>
                      <a:pt x="179" y="1376"/>
                    </a:cubicBezTo>
                    <a:lnTo>
                      <a:pt x="453" y="9704"/>
                    </a:lnTo>
                    <a:cubicBezTo>
                      <a:pt x="2276" y="10069"/>
                      <a:pt x="8356" y="13017"/>
                      <a:pt x="8356" y="13017"/>
                    </a:cubicBezTo>
                    <a:lnTo>
                      <a:pt x="8356" y="3199"/>
                    </a:lnTo>
                    <a:cubicBezTo>
                      <a:pt x="7869" y="2835"/>
                      <a:pt x="3097" y="342"/>
                      <a:pt x="1547" y="38"/>
                    </a:cubicBezTo>
                    <a:cubicBezTo>
                      <a:pt x="1413" y="12"/>
                      <a:pt x="1292" y="1"/>
                      <a:pt x="11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6" name="Google Shape;1756;p69"/>
              <p:cNvSpPr/>
              <p:nvPr/>
            </p:nvSpPr>
            <p:spPr>
              <a:xfrm>
                <a:off x="-149128" y="2212456"/>
                <a:ext cx="499459" cy="778059"/>
              </a:xfrm>
              <a:custGeom>
                <a:avLst/>
                <a:gdLst/>
                <a:ahLst/>
                <a:cxnLst/>
                <a:rect l="l" t="t" r="r" b="b"/>
                <a:pathLst>
                  <a:path w="8356" h="13017" extrusionOk="0">
                    <a:moveTo>
                      <a:pt x="7174" y="0"/>
                    </a:moveTo>
                    <a:cubicBezTo>
                      <a:pt x="7065" y="0"/>
                      <a:pt x="6943" y="12"/>
                      <a:pt x="6810" y="38"/>
                    </a:cubicBezTo>
                    <a:cubicBezTo>
                      <a:pt x="5259" y="311"/>
                      <a:pt x="487" y="2956"/>
                      <a:pt x="1" y="3321"/>
                    </a:cubicBezTo>
                    <a:lnTo>
                      <a:pt x="1" y="13017"/>
                    </a:lnTo>
                    <a:cubicBezTo>
                      <a:pt x="1" y="13017"/>
                      <a:pt x="6080" y="10068"/>
                      <a:pt x="7904" y="9673"/>
                    </a:cubicBezTo>
                    <a:lnTo>
                      <a:pt x="8177" y="1375"/>
                    </a:lnTo>
                    <a:cubicBezTo>
                      <a:pt x="8177" y="1375"/>
                      <a:pt x="8356" y="0"/>
                      <a:pt x="71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7" name="Google Shape;1757;p69"/>
              <p:cNvSpPr/>
              <p:nvPr/>
            </p:nvSpPr>
            <p:spPr>
              <a:xfrm>
                <a:off x="-247213" y="2396430"/>
                <a:ext cx="98146" cy="611712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0234" extrusionOk="0">
                    <a:moveTo>
                      <a:pt x="1008" y="1"/>
                    </a:moveTo>
                    <a:cubicBezTo>
                      <a:pt x="505" y="1"/>
                      <a:pt x="1" y="303"/>
                      <a:pt x="1" y="303"/>
                    </a:cubicBezTo>
                    <a:lnTo>
                      <a:pt x="1" y="10121"/>
                    </a:lnTo>
                    <a:cubicBezTo>
                      <a:pt x="342" y="10203"/>
                      <a:pt x="615" y="10234"/>
                      <a:pt x="832" y="10234"/>
                    </a:cubicBezTo>
                    <a:cubicBezTo>
                      <a:pt x="1503" y="10234"/>
                      <a:pt x="1642" y="9939"/>
                      <a:pt x="1642" y="9939"/>
                    </a:cubicBezTo>
                    <a:lnTo>
                      <a:pt x="1642" y="243"/>
                    </a:lnTo>
                    <a:cubicBezTo>
                      <a:pt x="1462" y="63"/>
                      <a:pt x="1235" y="1"/>
                      <a:pt x="1008" y="1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8" name="Google Shape;1758;p69"/>
              <p:cNvSpPr/>
              <p:nvPr/>
            </p:nvSpPr>
            <p:spPr>
              <a:xfrm>
                <a:off x="-1122992" y="2570961"/>
                <a:ext cx="632393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9264" extrusionOk="0">
                    <a:moveTo>
                      <a:pt x="8803" y="1"/>
                    </a:moveTo>
                    <a:cubicBezTo>
                      <a:pt x="8019" y="1"/>
                      <a:pt x="6962" y="1639"/>
                      <a:pt x="6962" y="1639"/>
                    </a:cubicBezTo>
                    <a:cubicBezTo>
                      <a:pt x="6962" y="1639"/>
                      <a:pt x="6699" y="31"/>
                      <a:pt x="5975" y="31"/>
                    </a:cubicBezTo>
                    <a:cubicBezTo>
                      <a:pt x="5922" y="31"/>
                      <a:pt x="5866" y="39"/>
                      <a:pt x="5807" y="58"/>
                    </a:cubicBezTo>
                    <a:cubicBezTo>
                      <a:pt x="4926" y="301"/>
                      <a:pt x="5807" y="2642"/>
                      <a:pt x="5807" y="2642"/>
                    </a:cubicBezTo>
                    <a:lnTo>
                      <a:pt x="1400" y="5134"/>
                    </a:lnTo>
                    <a:cubicBezTo>
                      <a:pt x="1400" y="5134"/>
                      <a:pt x="397" y="5621"/>
                      <a:pt x="245" y="6198"/>
                    </a:cubicBezTo>
                    <a:cubicBezTo>
                      <a:pt x="1" y="7467"/>
                      <a:pt x="2087" y="9264"/>
                      <a:pt x="3832" y="9264"/>
                    </a:cubicBezTo>
                    <a:cubicBezTo>
                      <a:pt x="4261" y="9264"/>
                      <a:pt x="4669" y="9155"/>
                      <a:pt x="5017" y="8903"/>
                    </a:cubicBezTo>
                    <a:cubicBezTo>
                      <a:pt x="6810" y="7657"/>
                      <a:pt x="10579" y="2824"/>
                      <a:pt x="10549" y="2368"/>
                    </a:cubicBezTo>
                    <a:cubicBezTo>
                      <a:pt x="10549" y="2110"/>
                      <a:pt x="10413" y="2019"/>
                      <a:pt x="10222" y="2019"/>
                    </a:cubicBezTo>
                    <a:cubicBezTo>
                      <a:pt x="9946" y="2019"/>
                      <a:pt x="9554" y="2207"/>
                      <a:pt x="9283" y="2360"/>
                    </a:cubicBezTo>
                    <a:lnTo>
                      <a:pt x="9283" y="2360"/>
                    </a:lnTo>
                    <a:cubicBezTo>
                      <a:pt x="9753" y="2055"/>
                      <a:pt x="10530" y="1460"/>
                      <a:pt x="10002" y="1152"/>
                    </a:cubicBezTo>
                    <a:cubicBezTo>
                      <a:pt x="9906" y="1094"/>
                      <a:pt x="9804" y="1069"/>
                      <a:pt x="9700" y="1069"/>
                    </a:cubicBezTo>
                    <a:cubicBezTo>
                      <a:pt x="9281" y="1069"/>
                      <a:pt x="8823" y="1479"/>
                      <a:pt x="8548" y="1773"/>
                    </a:cubicBezTo>
                    <a:lnTo>
                      <a:pt x="8548" y="1773"/>
                    </a:lnTo>
                    <a:cubicBezTo>
                      <a:pt x="8921" y="1266"/>
                      <a:pt x="9557" y="234"/>
                      <a:pt x="8969" y="28"/>
                    </a:cubicBezTo>
                    <a:cubicBezTo>
                      <a:pt x="8915" y="9"/>
                      <a:pt x="8860" y="1"/>
                      <a:pt x="8803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9" name="Google Shape;1759;p69"/>
              <p:cNvSpPr/>
              <p:nvPr/>
            </p:nvSpPr>
            <p:spPr>
              <a:xfrm>
                <a:off x="314164" y="2605269"/>
                <a:ext cx="396172" cy="383620"/>
              </a:xfrm>
              <a:custGeom>
                <a:avLst/>
                <a:gdLst/>
                <a:ahLst/>
                <a:cxnLst/>
                <a:rect l="l" t="t" r="r" b="b"/>
                <a:pathLst>
                  <a:path w="6628" h="6418" extrusionOk="0">
                    <a:moveTo>
                      <a:pt x="2980" y="1"/>
                    </a:moveTo>
                    <a:lnTo>
                      <a:pt x="1" y="1551"/>
                    </a:lnTo>
                    <a:lnTo>
                      <a:pt x="2980" y="6050"/>
                    </a:lnTo>
                    <a:cubicBezTo>
                      <a:pt x="2980" y="6050"/>
                      <a:pt x="4221" y="6418"/>
                      <a:pt x="5249" y="6418"/>
                    </a:cubicBezTo>
                    <a:cubicBezTo>
                      <a:pt x="5969" y="6418"/>
                      <a:pt x="6584" y="6237"/>
                      <a:pt x="6597" y="5624"/>
                    </a:cubicBezTo>
                    <a:cubicBezTo>
                      <a:pt x="6627" y="4165"/>
                      <a:pt x="2980" y="1"/>
                      <a:pt x="2980" y="1"/>
                    </a:cubicBezTo>
                    <a:close/>
                  </a:path>
                </a:pathLst>
              </a:custGeom>
              <a:solidFill>
                <a:srgbClr val="723A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0" name="Google Shape;1760;p69"/>
              <p:cNvSpPr/>
              <p:nvPr/>
            </p:nvSpPr>
            <p:spPr>
              <a:xfrm>
                <a:off x="92530" y="2570961"/>
                <a:ext cx="630540" cy="553732"/>
              </a:xfrm>
              <a:custGeom>
                <a:avLst/>
                <a:gdLst/>
                <a:ahLst/>
                <a:cxnLst/>
                <a:rect l="l" t="t" r="r" b="b"/>
                <a:pathLst>
                  <a:path w="10549" h="9264" extrusionOk="0">
                    <a:moveTo>
                      <a:pt x="1777" y="1"/>
                    </a:moveTo>
                    <a:cubicBezTo>
                      <a:pt x="1720" y="1"/>
                      <a:pt x="1665" y="9"/>
                      <a:pt x="1611" y="28"/>
                    </a:cubicBezTo>
                    <a:cubicBezTo>
                      <a:pt x="973" y="241"/>
                      <a:pt x="1703" y="1335"/>
                      <a:pt x="2067" y="1821"/>
                    </a:cubicBezTo>
                    <a:cubicBezTo>
                      <a:pt x="2189" y="1973"/>
                      <a:pt x="2250" y="2064"/>
                      <a:pt x="2250" y="2064"/>
                    </a:cubicBezTo>
                    <a:cubicBezTo>
                      <a:pt x="2250" y="2064"/>
                      <a:pt x="1526" y="1069"/>
                      <a:pt x="878" y="1069"/>
                    </a:cubicBezTo>
                    <a:cubicBezTo>
                      <a:pt x="775" y="1069"/>
                      <a:pt x="674" y="1094"/>
                      <a:pt x="578" y="1152"/>
                    </a:cubicBezTo>
                    <a:cubicBezTo>
                      <a:pt x="48" y="1461"/>
                      <a:pt x="832" y="2059"/>
                      <a:pt x="1302" y="2363"/>
                    </a:cubicBezTo>
                    <a:lnTo>
                      <a:pt x="1302" y="2363"/>
                    </a:lnTo>
                    <a:cubicBezTo>
                      <a:pt x="1029" y="2210"/>
                      <a:pt x="631" y="2019"/>
                      <a:pt x="348" y="2019"/>
                    </a:cubicBezTo>
                    <a:cubicBezTo>
                      <a:pt x="151" y="2019"/>
                      <a:pt x="9" y="2110"/>
                      <a:pt x="1" y="2368"/>
                    </a:cubicBezTo>
                    <a:cubicBezTo>
                      <a:pt x="1" y="2824"/>
                      <a:pt x="3770" y="7657"/>
                      <a:pt x="5563" y="8903"/>
                    </a:cubicBezTo>
                    <a:cubicBezTo>
                      <a:pt x="5911" y="9155"/>
                      <a:pt x="6318" y="9264"/>
                      <a:pt x="6745" y="9264"/>
                    </a:cubicBezTo>
                    <a:cubicBezTo>
                      <a:pt x="8482" y="9264"/>
                      <a:pt x="10549" y="7467"/>
                      <a:pt x="10305" y="6198"/>
                    </a:cubicBezTo>
                    <a:cubicBezTo>
                      <a:pt x="10183" y="5621"/>
                      <a:pt x="9150" y="5134"/>
                      <a:pt x="9150" y="5134"/>
                    </a:cubicBezTo>
                    <a:lnTo>
                      <a:pt x="4773" y="2642"/>
                    </a:lnTo>
                    <a:cubicBezTo>
                      <a:pt x="4773" y="2642"/>
                      <a:pt x="5624" y="301"/>
                      <a:pt x="4773" y="58"/>
                    </a:cubicBezTo>
                    <a:cubicBezTo>
                      <a:pt x="4712" y="39"/>
                      <a:pt x="4654" y="31"/>
                      <a:pt x="4599" y="31"/>
                    </a:cubicBezTo>
                    <a:cubicBezTo>
                      <a:pt x="3851" y="31"/>
                      <a:pt x="3587" y="1639"/>
                      <a:pt x="3587" y="1639"/>
                    </a:cubicBezTo>
                    <a:cubicBezTo>
                      <a:pt x="3587" y="1639"/>
                      <a:pt x="2557" y="1"/>
                      <a:pt x="1777" y="1"/>
                    </a:cubicBezTo>
                    <a:close/>
                  </a:path>
                </a:pathLst>
              </a:custGeom>
              <a:solidFill>
                <a:srgbClr val="8E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61" name="Google Shape;1761;p69"/>
            <p:cNvSpPr/>
            <p:nvPr/>
          </p:nvSpPr>
          <p:spPr>
            <a:xfrm>
              <a:off x="2888352" y="1644281"/>
              <a:ext cx="152775" cy="140503"/>
            </a:xfrm>
            <a:custGeom>
              <a:avLst/>
              <a:gdLst/>
              <a:ahLst/>
              <a:cxnLst/>
              <a:rect l="l" t="t" r="r" b="b"/>
              <a:pathLst>
                <a:path w="4074" h="3747" extrusionOk="0">
                  <a:moveTo>
                    <a:pt x="2064" y="1"/>
                  </a:moveTo>
                  <a:cubicBezTo>
                    <a:pt x="2024" y="1"/>
                    <a:pt x="1985" y="2"/>
                    <a:pt x="1945" y="4"/>
                  </a:cubicBezTo>
                  <a:cubicBezTo>
                    <a:pt x="851" y="35"/>
                    <a:pt x="0" y="916"/>
                    <a:pt x="30" y="1980"/>
                  </a:cubicBezTo>
                  <a:cubicBezTo>
                    <a:pt x="89" y="2976"/>
                    <a:pt x="967" y="3746"/>
                    <a:pt x="2010" y="3746"/>
                  </a:cubicBezTo>
                  <a:cubicBezTo>
                    <a:pt x="2049" y="3746"/>
                    <a:pt x="2088" y="3745"/>
                    <a:pt x="2128" y="3743"/>
                  </a:cubicBezTo>
                  <a:cubicBezTo>
                    <a:pt x="3222" y="3682"/>
                    <a:pt x="4073" y="2801"/>
                    <a:pt x="4043" y="1767"/>
                  </a:cubicBezTo>
                  <a:cubicBezTo>
                    <a:pt x="3984" y="771"/>
                    <a:pt x="3107" y="1"/>
                    <a:pt x="2064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62" name="Google Shape;1762;p69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3" name="Google Shape;1763;p69"/>
          <p:cNvSpPr/>
          <p:nvPr/>
        </p:nvSpPr>
        <p:spPr>
          <a:xfrm>
            <a:off x="-367325" y="2047330"/>
            <a:ext cx="1805931" cy="1048843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4" name="Google Shape;1764;p69"/>
          <p:cNvSpPr/>
          <p:nvPr/>
        </p:nvSpPr>
        <p:spPr>
          <a:xfrm>
            <a:off x="8062937" y="3386774"/>
            <a:ext cx="720323" cy="574971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5" name="Google Shape;1765;p69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30 points!</a:t>
            </a:r>
            <a:endParaRPr/>
          </a:p>
        </p:txBody>
      </p:sp>
      <p:sp>
        <p:nvSpPr>
          <p:cNvPr id="1766" name="Google Shape;1766;p69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67" name="Google Shape;1767;p69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1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p70"/>
          <p:cNvSpPr txBox="1">
            <a:spLocks noGrp="1"/>
          </p:cNvSpPr>
          <p:nvPr>
            <p:ph type="title"/>
          </p:nvPr>
        </p:nvSpPr>
        <p:spPr>
          <a:xfrm>
            <a:off x="1485750" y="609750"/>
            <a:ext cx="61725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CHOOSE THE CORRECT ICON </a:t>
            </a:r>
            <a:endParaRPr/>
          </a:p>
        </p:txBody>
      </p:sp>
      <p:sp>
        <p:nvSpPr>
          <p:cNvPr id="1773" name="Google Shape;1773;p70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4" name="Google Shape;1774;p70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75" name="Google Shape;1775;p70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776" name="Google Shape;1776;p70"/>
          <p:cNvSpPr/>
          <p:nvPr/>
        </p:nvSpPr>
        <p:spPr>
          <a:xfrm>
            <a:off x="3622075" y="2042400"/>
            <a:ext cx="1855200" cy="18552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7" name="Google Shape;1777;p70"/>
          <p:cNvSpPr/>
          <p:nvPr/>
        </p:nvSpPr>
        <p:spPr>
          <a:xfrm>
            <a:off x="2351163" y="1819088"/>
            <a:ext cx="775200" cy="775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8" name="Google Shape;1778;p70"/>
          <p:cNvSpPr/>
          <p:nvPr/>
        </p:nvSpPr>
        <p:spPr>
          <a:xfrm>
            <a:off x="2351163" y="3345713"/>
            <a:ext cx="775200" cy="775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9" name="Google Shape;1779;p70"/>
          <p:cNvSpPr/>
          <p:nvPr/>
        </p:nvSpPr>
        <p:spPr>
          <a:xfrm>
            <a:off x="6017638" y="1819088"/>
            <a:ext cx="775200" cy="775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0" name="Google Shape;1780;p70"/>
          <p:cNvSpPr/>
          <p:nvPr/>
        </p:nvSpPr>
        <p:spPr>
          <a:xfrm>
            <a:off x="6017638" y="3345713"/>
            <a:ext cx="775200" cy="7752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1" name="Google Shape;1781;p70"/>
          <p:cNvSpPr txBox="1"/>
          <p:nvPr/>
        </p:nvSpPr>
        <p:spPr>
          <a:xfrm>
            <a:off x="4003950" y="2201300"/>
            <a:ext cx="1136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Book</a:t>
            </a:r>
            <a:endParaRPr sz="3000" b="1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grpSp>
        <p:nvGrpSpPr>
          <p:cNvPr id="1782" name="Google Shape;1782;p70"/>
          <p:cNvGrpSpPr/>
          <p:nvPr/>
        </p:nvGrpSpPr>
        <p:grpSpPr>
          <a:xfrm>
            <a:off x="2532190" y="2001459"/>
            <a:ext cx="413145" cy="410490"/>
            <a:chOff x="3514900" y="1489020"/>
            <a:chExt cx="354145" cy="351869"/>
          </a:xfrm>
        </p:grpSpPr>
        <p:sp>
          <p:nvSpPr>
            <p:cNvPr id="1783" name="Google Shape;1783;p70"/>
            <p:cNvSpPr/>
            <p:nvPr/>
          </p:nvSpPr>
          <p:spPr>
            <a:xfrm>
              <a:off x="3514900" y="1489020"/>
              <a:ext cx="354145" cy="351869"/>
            </a:xfrm>
            <a:custGeom>
              <a:avLst/>
              <a:gdLst/>
              <a:ahLst/>
              <a:cxnLst/>
              <a:rect l="l" t="t" r="r" b="b"/>
              <a:pathLst>
                <a:path w="23653" h="23501" extrusionOk="0">
                  <a:moveTo>
                    <a:pt x="19698" y="1"/>
                  </a:moveTo>
                  <a:cubicBezTo>
                    <a:pt x="19495" y="1"/>
                    <a:pt x="19290" y="80"/>
                    <a:pt x="19133" y="237"/>
                  </a:cubicBezTo>
                  <a:lnTo>
                    <a:pt x="316" y="19075"/>
                  </a:lnTo>
                  <a:cubicBezTo>
                    <a:pt x="0" y="19369"/>
                    <a:pt x="0" y="19874"/>
                    <a:pt x="316" y="20168"/>
                  </a:cubicBezTo>
                  <a:lnTo>
                    <a:pt x="3406" y="23280"/>
                  </a:lnTo>
                  <a:cubicBezTo>
                    <a:pt x="3564" y="23427"/>
                    <a:pt x="3764" y="23501"/>
                    <a:pt x="3964" y="23501"/>
                  </a:cubicBezTo>
                  <a:cubicBezTo>
                    <a:pt x="4163" y="23501"/>
                    <a:pt x="4363" y="23427"/>
                    <a:pt x="4521" y="23280"/>
                  </a:cubicBezTo>
                  <a:lnTo>
                    <a:pt x="23358" y="4442"/>
                  </a:lnTo>
                  <a:cubicBezTo>
                    <a:pt x="23653" y="4148"/>
                    <a:pt x="23653" y="3643"/>
                    <a:pt x="23358" y="3328"/>
                  </a:cubicBezTo>
                  <a:lnTo>
                    <a:pt x="20247" y="237"/>
                  </a:lnTo>
                  <a:cubicBezTo>
                    <a:pt x="20100" y="80"/>
                    <a:pt x="19900" y="1"/>
                    <a:pt x="196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70"/>
            <p:cNvSpPr/>
            <p:nvPr/>
          </p:nvSpPr>
          <p:spPr>
            <a:xfrm>
              <a:off x="3619094" y="1759498"/>
              <a:ext cx="24570" cy="24884"/>
            </a:xfrm>
            <a:custGeom>
              <a:avLst/>
              <a:gdLst/>
              <a:ahLst/>
              <a:cxnLst/>
              <a:rect l="l" t="t" r="r" b="b"/>
              <a:pathLst>
                <a:path w="1641" h="1662" extrusionOk="0">
                  <a:moveTo>
                    <a:pt x="526" y="1"/>
                  </a:moveTo>
                  <a:lnTo>
                    <a:pt x="1" y="548"/>
                  </a:lnTo>
                  <a:lnTo>
                    <a:pt x="1115" y="1662"/>
                  </a:lnTo>
                  <a:lnTo>
                    <a:pt x="1640" y="1136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70"/>
            <p:cNvSpPr/>
            <p:nvPr/>
          </p:nvSpPr>
          <p:spPr>
            <a:xfrm>
              <a:off x="3623181" y="1722052"/>
              <a:ext cx="41249" cy="41249"/>
            </a:xfrm>
            <a:custGeom>
              <a:avLst/>
              <a:gdLst/>
              <a:ahLst/>
              <a:cxnLst/>
              <a:rect l="l" t="t" r="r" b="b"/>
              <a:pathLst>
                <a:path w="2755" h="2755" extrusionOk="0">
                  <a:moveTo>
                    <a:pt x="526" y="0"/>
                  </a:moveTo>
                  <a:lnTo>
                    <a:pt x="1" y="526"/>
                  </a:lnTo>
                  <a:lnTo>
                    <a:pt x="2229" y="2754"/>
                  </a:lnTo>
                  <a:lnTo>
                    <a:pt x="2755" y="2229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70"/>
            <p:cNvSpPr/>
            <p:nvPr/>
          </p:nvSpPr>
          <p:spPr>
            <a:xfrm>
              <a:off x="3560536" y="1784682"/>
              <a:ext cx="41264" cy="41579"/>
            </a:xfrm>
            <a:custGeom>
              <a:avLst/>
              <a:gdLst/>
              <a:ahLst/>
              <a:cxnLst/>
              <a:rect l="l" t="t" r="r" b="b"/>
              <a:pathLst>
                <a:path w="2756" h="2777" extrusionOk="0">
                  <a:moveTo>
                    <a:pt x="527" y="1"/>
                  </a:moveTo>
                  <a:lnTo>
                    <a:pt x="1" y="548"/>
                  </a:lnTo>
                  <a:lnTo>
                    <a:pt x="2230" y="2776"/>
                  </a:lnTo>
                  <a:lnTo>
                    <a:pt x="2755" y="2251"/>
                  </a:lnTo>
                  <a:lnTo>
                    <a:pt x="52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70"/>
            <p:cNvSpPr/>
            <p:nvPr/>
          </p:nvSpPr>
          <p:spPr>
            <a:xfrm>
              <a:off x="3660957" y="1717635"/>
              <a:ext cx="24570" cy="24884"/>
            </a:xfrm>
            <a:custGeom>
              <a:avLst/>
              <a:gdLst/>
              <a:ahLst/>
              <a:cxnLst/>
              <a:rect l="l" t="t" r="r" b="b"/>
              <a:pathLst>
                <a:path w="1641" h="1662" extrusionOk="0">
                  <a:moveTo>
                    <a:pt x="526" y="1"/>
                  </a:moveTo>
                  <a:lnTo>
                    <a:pt x="1" y="547"/>
                  </a:lnTo>
                  <a:lnTo>
                    <a:pt x="1115" y="1662"/>
                  </a:lnTo>
                  <a:lnTo>
                    <a:pt x="1641" y="1136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70"/>
            <p:cNvSpPr/>
            <p:nvPr/>
          </p:nvSpPr>
          <p:spPr>
            <a:xfrm>
              <a:off x="3681739" y="1696868"/>
              <a:ext cx="24570" cy="24555"/>
            </a:xfrm>
            <a:custGeom>
              <a:avLst/>
              <a:gdLst/>
              <a:ahLst/>
              <a:cxnLst/>
              <a:rect l="l" t="t" r="r" b="b"/>
              <a:pathLst>
                <a:path w="1641" h="1640" extrusionOk="0">
                  <a:moveTo>
                    <a:pt x="526" y="0"/>
                  </a:moveTo>
                  <a:lnTo>
                    <a:pt x="0" y="526"/>
                  </a:lnTo>
                  <a:lnTo>
                    <a:pt x="1115" y="1640"/>
                  </a:lnTo>
                  <a:lnTo>
                    <a:pt x="1640" y="1114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rgbClr val="88A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70"/>
            <p:cNvSpPr/>
            <p:nvPr/>
          </p:nvSpPr>
          <p:spPr>
            <a:xfrm>
              <a:off x="3686141" y="1659092"/>
              <a:ext cx="41249" cy="41564"/>
            </a:xfrm>
            <a:custGeom>
              <a:avLst/>
              <a:gdLst/>
              <a:ahLst/>
              <a:cxnLst/>
              <a:rect l="l" t="t" r="r" b="b"/>
              <a:pathLst>
                <a:path w="2755" h="2776" extrusionOk="0">
                  <a:moveTo>
                    <a:pt x="526" y="0"/>
                  </a:moveTo>
                  <a:lnTo>
                    <a:pt x="1" y="547"/>
                  </a:lnTo>
                  <a:lnTo>
                    <a:pt x="2229" y="2775"/>
                  </a:lnTo>
                  <a:lnTo>
                    <a:pt x="2755" y="2250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rgbClr val="88A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70"/>
            <p:cNvSpPr/>
            <p:nvPr/>
          </p:nvSpPr>
          <p:spPr>
            <a:xfrm>
              <a:off x="3723602" y="1654990"/>
              <a:ext cx="24884" cy="24570"/>
            </a:xfrm>
            <a:custGeom>
              <a:avLst/>
              <a:gdLst/>
              <a:ahLst/>
              <a:cxnLst/>
              <a:rect l="l" t="t" r="r" b="b"/>
              <a:pathLst>
                <a:path w="1662" h="1641" extrusionOk="0">
                  <a:moveTo>
                    <a:pt x="526" y="1"/>
                  </a:moveTo>
                  <a:lnTo>
                    <a:pt x="1" y="526"/>
                  </a:lnTo>
                  <a:lnTo>
                    <a:pt x="1115" y="1641"/>
                  </a:lnTo>
                  <a:lnTo>
                    <a:pt x="1662" y="1115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rgbClr val="88A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70"/>
            <p:cNvSpPr/>
            <p:nvPr/>
          </p:nvSpPr>
          <p:spPr>
            <a:xfrm>
              <a:off x="3744698" y="1633909"/>
              <a:ext cx="24570" cy="24884"/>
            </a:xfrm>
            <a:custGeom>
              <a:avLst/>
              <a:gdLst/>
              <a:ahLst/>
              <a:cxnLst/>
              <a:rect l="l" t="t" r="r" b="b"/>
              <a:pathLst>
                <a:path w="1641" h="1662" extrusionOk="0">
                  <a:moveTo>
                    <a:pt x="526" y="0"/>
                  </a:moveTo>
                  <a:lnTo>
                    <a:pt x="0" y="547"/>
                  </a:lnTo>
                  <a:lnTo>
                    <a:pt x="1115" y="1661"/>
                  </a:lnTo>
                  <a:lnTo>
                    <a:pt x="1640" y="1115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70"/>
            <p:cNvSpPr/>
            <p:nvPr/>
          </p:nvSpPr>
          <p:spPr>
            <a:xfrm>
              <a:off x="3748786" y="1596447"/>
              <a:ext cx="41564" cy="41249"/>
            </a:xfrm>
            <a:custGeom>
              <a:avLst/>
              <a:gdLst/>
              <a:ahLst/>
              <a:cxnLst/>
              <a:rect l="l" t="t" r="r" b="b"/>
              <a:pathLst>
                <a:path w="2776" h="2755" extrusionOk="0">
                  <a:moveTo>
                    <a:pt x="526" y="0"/>
                  </a:moveTo>
                  <a:lnTo>
                    <a:pt x="1" y="526"/>
                  </a:lnTo>
                  <a:lnTo>
                    <a:pt x="2229" y="2755"/>
                  </a:lnTo>
                  <a:lnTo>
                    <a:pt x="2776" y="2229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70"/>
            <p:cNvSpPr/>
            <p:nvPr/>
          </p:nvSpPr>
          <p:spPr>
            <a:xfrm>
              <a:off x="3786561" y="1592030"/>
              <a:ext cx="24570" cy="24884"/>
            </a:xfrm>
            <a:custGeom>
              <a:avLst/>
              <a:gdLst/>
              <a:ahLst/>
              <a:cxnLst/>
              <a:rect l="l" t="t" r="r" b="b"/>
              <a:pathLst>
                <a:path w="1641" h="1662" extrusionOk="0">
                  <a:moveTo>
                    <a:pt x="526" y="1"/>
                  </a:moveTo>
                  <a:lnTo>
                    <a:pt x="0" y="548"/>
                  </a:lnTo>
                  <a:lnTo>
                    <a:pt x="1115" y="1662"/>
                  </a:lnTo>
                  <a:lnTo>
                    <a:pt x="1640" y="1136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70"/>
            <p:cNvSpPr/>
            <p:nvPr/>
          </p:nvSpPr>
          <p:spPr>
            <a:xfrm>
              <a:off x="3807343" y="1571264"/>
              <a:ext cx="24869" cy="24570"/>
            </a:xfrm>
            <a:custGeom>
              <a:avLst/>
              <a:gdLst/>
              <a:ahLst/>
              <a:cxnLst/>
              <a:rect l="l" t="t" r="r" b="b"/>
              <a:pathLst>
                <a:path w="1661" h="1641" extrusionOk="0">
                  <a:moveTo>
                    <a:pt x="526" y="0"/>
                  </a:moveTo>
                  <a:lnTo>
                    <a:pt x="0" y="526"/>
                  </a:lnTo>
                  <a:lnTo>
                    <a:pt x="1114" y="1640"/>
                  </a:lnTo>
                  <a:lnTo>
                    <a:pt x="1661" y="1115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70"/>
            <p:cNvSpPr/>
            <p:nvPr/>
          </p:nvSpPr>
          <p:spPr>
            <a:xfrm>
              <a:off x="3811745" y="1533488"/>
              <a:ext cx="41249" cy="41564"/>
            </a:xfrm>
            <a:custGeom>
              <a:avLst/>
              <a:gdLst/>
              <a:ahLst/>
              <a:cxnLst/>
              <a:rect l="l" t="t" r="r" b="b"/>
              <a:pathLst>
                <a:path w="2755" h="2776" extrusionOk="0">
                  <a:moveTo>
                    <a:pt x="526" y="0"/>
                  </a:moveTo>
                  <a:lnTo>
                    <a:pt x="0" y="526"/>
                  </a:lnTo>
                  <a:lnTo>
                    <a:pt x="2229" y="2776"/>
                  </a:lnTo>
                  <a:lnTo>
                    <a:pt x="2755" y="2229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70"/>
            <p:cNvSpPr/>
            <p:nvPr/>
          </p:nvSpPr>
          <p:spPr>
            <a:xfrm>
              <a:off x="3597998" y="1780594"/>
              <a:ext cx="24570" cy="24570"/>
            </a:xfrm>
            <a:custGeom>
              <a:avLst/>
              <a:gdLst/>
              <a:ahLst/>
              <a:cxnLst/>
              <a:rect l="l" t="t" r="r" b="b"/>
              <a:pathLst>
                <a:path w="1641" h="1641" extrusionOk="0">
                  <a:moveTo>
                    <a:pt x="526" y="1"/>
                  </a:moveTo>
                  <a:lnTo>
                    <a:pt x="1" y="526"/>
                  </a:lnTo>
                  <a:lnTo>
                    <a:pt x="1115" y="1640"/>
                  </a:lnTo>
                  <a:lnTo>
                    <a:pt x="1641" y="1115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70"/>
            <p:cNvSpPr/>
            <p:nvPr/>
          </p:nvSpPr>
          <p:spPr>
            <a:xfrm>
              <a:off x="3623181" y="1625090"/>
              <a:ext cx="108940" cy="108925"/>
            </a:xfrm>
            <a:custGeom>
              <a:avLst/>
              <a:gdLst/>
              <a:ahLst/>
              <a:cxnLst/>
              <a:rect l="l" t="t" r="r" b="b"/>
              <a:pathLst>
                <a:path w="7276" h="7275" extrusionOk="0">
                  <a:moveTo>
                    <a:pt x="3070" y="1"/>
                  </a:moveTo>
                  <a:lnTo>
                    <a:pt x="1" y="3049"/>
                  </a:lnTo>
                  <a:lnTo>
                    <a:pt x="4206" y="7275"/>
                  </a:lnTo>
                  <a:lnTo>
                    <a:pt x="7275" y="4205"/>
                  </a:lnTo>
                  <a:lnTo>
                    <a:pt x="3070" y="1"/>
                  </a:ln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70"/>
            <p:cNvSpPr/>
            <p:nvPr/>
          </p:nvSpPr>
          <p:spPr>
            <a:xfrm>
              <a:off x="3517416" y="1493826"/>
              <a:ext cx="316698" cy="313225"/>
            </a:xfrm>
            <a:custGeom>
              <a:avLst/>
              <a:gdLst/>
              <a:ahLst/>
              <a:cxnLst/>
              <a:rect l="l" t="t" r="r" b="b"/>
              <a:pathLst>
                <a:path w="21152" h="20920" extrusionOk="0">
                  <a:moveTo>
                    <a:pt x="2387" y="0"/>
                  </a:moveTo>
                  <a:cubicBezTo>
                    <a:pt x="1835" y="0"/>
                    <a:pt x="1283" y="211"/>
                    <a:pt x="863" y="631"/>
                  </a:cubicBezTo>
                  <a:cubicBezTo>
                    <a:pt x="1" y="1472"/>
                    <a:pt x="1" y="2839"/>
                    <a:pt x="863" y="3701"/>
                  </a:cubicBezTo>
                  <a:lnTo>
                    <a:pt x="18082" y="20920"/>
                  </a:lnTo>
                  <a:lnTo>
                    <a:pt x="21151" y="17871"/>
                  </a:lnTo>
                  <a:lnTo>
                    <a:pt x="3911" y="631"/>
                  </a:lnTo>
                  <a:cubicBezTo>
                    <a:pt x="3491" y="211"/>
                    <a:pt x="2939" y="0"/>
                    <a:pt x="23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70"/>
            <p:cNvSpPr/>
            <p:nvPr/>
          </p:nvSpPr>
          <p:spPr>
            <a:xfrm>
              <a:off x="3788133" y="1761399"/>
              <a:ext cx="73230" cy="72287"/>
            </a:xfrm>
            <a:custGeom>
              <a:avLst/>
              <a:gdLst/>
              <a:ahLst/>
              <a:cxnLst/>
              <a:rect l="l" t="t" r="r" b="b"/>
              <a:pathLst>
                <a:path w="4891" h="4828" extrusionOk="0">
                  <a:moveTo>
                    <a:pt x="3070" y="0"/>
                  </a:moveTo>
                  <a:lnTo>
                    <a:pt x="1" y="3049"/>
                  </a:lnTo>
                  <a:lnTo>
                    <a:pt x="4521" y="4815"/>
                  </a:lnTo>
                  <a:cubicBezTo>
                    <a:pt x="4546" y="4823"/>
                    <a:pt x="4572" y="4827"/>
                    <a:pt x="4597" y="4827"/>
                  </a:cubicBezTo>
                  <a:cubicBezTo>
                    <a:pt x="4756" y="4827"/>
                    <a:pt x="4891" y="4666"/>
                    <a:pt x="4836" y="4520"/>
                  </a:cubicBezTo>
                  <a:lnTo>
                    <a:pt x="30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70"/>
            <p:cNvSpPr/>
            <p:nvPr/>
          </p:nvSpPr>
          <p:spPr>
            <a:xfrm>
              <a:off x="3822136" y="1761399"/>
              <a:ext cx="39198" cy="72407"/>
            </a:xfrm>
            <a:custGeom>
              <a:avLst/>
              <a:gdLst/>
              <a:ahLst/>
              <a:cxnLst/>
              <a:rect l="l" t="t" r="r" b="b"/>
              <a:pathLst>
                <a:path w="2618" h="4836" extrusionOk="0">
                  <a:moveTo>
                    <a:pt x="799" y="0"/>
                  </a:moveTo>
                  <a:lnTo>
                    <a:pt x="0" y="778"/>
                  </a:lnTo>
                  <a:lnTo>
                    <a:pt x="1451" y="4499"/>
                  </a:lnTo>
                  <a:lnTo>
                    <a:pt x="2250" y="4815"/>
                  </a:lnTo>
                  <a:cubicBezTo>
                    <a:pt x="2282" y="4829"/>
                    <a:pt x="2313" y="4835"/>
                    <a:pt x="2344" y="4835"/>
                  </a:cubicBezTo>
                  <a:cubicBezTo>
                    <a:pt x="2495" y="4835"/>
                    <a:pt x="2618" y="4678"/>
                    <a:pt x="2565" y="4520"/>
                  </a:cubicBezTo>
                  <a:lnTo>
                    <a:pt x="799" y="0"/>
                  </a:lnTo>
                  <a:close/>
                </a:path>
              </a:pathLst>
            </a:custGeom>
            <a:solidFill>
              <a:schemeClr val="dk1">
                <a:alpha val="133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70"/>
            <p:cNvSpPr/>
            <p:nvPr/>
          </p:nvSpPr>
          <p:spPr>
            <a:xfrm>
              <a:off x="3541656" y="1493781"/>
              <a:ext cx="292458" cy="313270"/>
            </a:xfrm>
            <a:custGeom>
              <a:avLst/>
              <a:gdLst/>
              <a:ahLst/>
              <a:cxnLst/>
              <a:rect l="l" t="t" r="r" b="b"/>
              <a:pathLst>
                <a:path w="19533" h="20923" extrusionOk="0">
                  <a:moveTo>
                    <a:pt x="789" y="0"/>
                  </a:moveTo>
                  <a:cubicBezTo>
                    <a:pt x="524" y="0"/>
                    <a:pt x="257" y="49"/>
                    <a:pt x="1" y="151"/>
                  </a:cubicBezTo>
                  <a:cubicBezTo>
                    <a:pt x="295" y="256"/>
                    <a:pt x="547" y="424"/>
                    <a:pt x="778" y="634"/>
                  </a:cubicBezTo>
                  <a:lnTo>
                    <a:pt x="15706" y="15561"/>
                  </a:lnTo>
                  <a:cubicBezTo>
                    <a:pt x="16967" y="16844"/>
                    <a:pt x="16967" y="18904"/>
                    <a:pt x="15706" y="20166"/>
                  </a:cubicBezTo>
                  <a:lnTo>
                    <a:pt x="16463" y="20923"/>
                  </a:lnTo>
                  <a:lnTo>
                    <a:pt x="19532" y="17874"/>
                  </a:lnTo>
                  <a:lnTo>
                    <a:pt x="2292" y="634"/>
                  </a:lnTo>
                  <a:cubicBezTo>
                    <a:pt x="1893" y="220"/>
                    <a:pt x="1348" y="0"/>
                    <a:pt x="789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70"/>
            <p:cNvSpPr/>
            <p:nvPr/>
          </p:nvSpPr>
          <p:spPr>
            <a:xfrm>
              <a:off x="3834728" y="1807979"/>
              <a:ext cx="26636" cy="25708"/>
            </a:xfrm>
            <a:custGeom>
              <a:avLst/>
              <a:gdLst/>
              <a:ahLst/>
              <a:cxnLst/>
              <a:rect l="l" t="t" r="r" b="b"/>
              <a:pathLst>
                <a:path w="1779" h="1717" extrusionOk="0">
                  <a:moveTo>
                    <a:pt x="1157" y="1"/>
                  </a:moveTo>
                  <a:lnTo>
                    <a:pt x="0" y="1157"/>
                  </a:lnTo>
                  <a:lnTo>
                    <a:pt x="1409" y="1704"/>
                  </a:lnTo>
                  <a:cubicBezTo>
                    <a:pt x="1434" y="1712"/>
                    <a:pt x="1460" y="1716"/>
                    <a:pt x="1485" y="1716"/>
                  </a:cubicBezTo>
                  <a:cubicBezTo>
                    <a:pt x="1644" y="1716"/>
                    <a:pt x="1779" y="1555"/>
                    <a:pt x="1724" y="1409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70"/>
            <p:cNvSpPr/>
            <p:nvPr/>
          </p:nvSpPr>
          <p:spPr>
            <a:xfrm>
              <a:off x="3552047" y="1524984"/>
              <a:ext cx="68320" cy="68334"/>
            </a:xfrm>
            <a:custGeom>
              <a:avLst/>
              <a:gdLst/>
              <a:ahLst/>
              <a:cxnLst/>
              <a:rect l="l" t="t" r="r" b="b"/>
              <a:pathLst>
                <a:path w="4563" h="4564" extrusionOk="0">
                  <a:moveTo>
                    <a:pt x="3049" y="1"/>
                  </a:moveTo>
                  <a:lnTo>
                    <a:pt x="0" y="3070"/>
                  </a:lnTo>
                  <a:lnTo>
                    <a:pt x="1493" y="4563"/>
                  </a:lnTo>
                  <a:lnTo>
                    <a:pt x="4563" y="1494"/>
                  </a:lnTo>
                  <a:lnTo>
                    <a:pt x="304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70"/>
            <p:cNvSpPr/>
            <p:nvPr/>
          </p:nvSpPr>
          <p:spPr>
            <a:xfrm>
              <a:off x="3593281" y="1566218"/>
              <a:ext cx="221623" cy="221952"/>
            </a:xfrm>
            <a:custGeom>
              <a:avLst/>
              <a:gdLst/>
              <a:ahLst/>
              <a:cxnLst/>
              <a:rect l="l" t="t" r="r" b="b"/>
              <a:pathLst>
                <a:path w="14802" h="14824" extrusionOk="0">
                  <a:moveTo>
                    <a:pt x="526" y="1"/>
                  </a:moveTo>
                  <a:lnTo>
                    <a:pt x="1" y="548"/>
                  </a:lnTo>
                  <a:lnTo>
                    <a:pt x="14276" y="14823"/>
                  </a:lnTo>
                  <a:lnTo>
                    <a:pt x="14802" y="14298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5" name="Google Shape;1805;p70"/>
          <p:cNvGrpSpPr/>
          <p:nvPr/>
        </p:nvGrpSpPr>
        <p:grpSpPr>
          <a:xfrm>
            <a:off x="2515195" y="3538526"/>
            <a:ext cx="447136" cy="389582"/>
            <a:chOff x="1971819" y="4276854"/>
            <a:chExt cx="383281" cy="333947"/>
          </a:xfrm>
        </p:grpSpPr>
        <p:sp>
          <p:nvSpPr>
            <p:cNvPr id="1806" name="Google Shape;1806;p70"/>
            <p:cNvSpPr/>
            <p:nvPr/>
          </p:nvSpPr>
          <p:spPr>
            <a:xfrm>
              <a:off x="1971819" y="4277094"/>
              <a:ext cx="383281" cy="333707"/>
            </a:xfrm>
            <a:custGeom>
              <a:avLst/>
              <a:gdLst/>
              <a:ahLst/>
              <a:cxnLst/>
              <a:rect l="l" t="t" r="r" b="b"/>
              <a:pathLst>
                <a:path w="25599" h="22288" extrusionOk="0">
                  <a:moveTo>
                    <a:pt x="14060" y="0"/>
                  </a:moveTo>
                  <a:cubicBezTo>
                    <a:pt x="11422" y="0"/>
                    <a:pt x="8740" y="922"/>
                    <a:pt x="6518" y="2928"/>
                  </a:cubicBezTo>
                  <a:cubicBezTo>
                    <a:pt x="0" y="8794"/>
                    <a:pt x="2334" y="19517"/>
                    <a:pt x="10702" y="22145"/>
                  </a:cubicBezTo>
                  <a:cubicBezTo>
                    <a:pt x="11014" y="22242"/>
                    <a:pt x="11325" y="22287"/>
                    <a:pt x="11629" y="22287"/>
                  </a:cubicBezTo>
                  <a:cubicBezTo>
                    <a:pt x="13434" y="22287"/>
                    <a:pt x="14966" y="20685"/>
                    <a:pt x="14696" y="18760"/>
                  </a:cubicBezTo>
                  <a:cubicBezTo>
                    <a:pt x="14465" y="17057"/>
                    <a:pt x="15033" y="15354"/>
                    <a:pt x="16252" y="14134"/>
                  </a:cubicBezTo>
                  <a:cubicBezTo>
                    <a:pt x="17290" y="13096"/>
                    <a:pt x="18692" y="12534"/>
                    <a:pt x="20127" y="12534"/>
                  </a:cubicBezTo>
                  <a:cubicBezTo>
                    <a:pt x="20552" y="12534"/>
                    <a:pt x="20980" y="12583"/>
                    <a:pt x="21403" y="12684"/>
                  </a:cubicBezTo>
                  <a:cubicBezTo>
                    <a:pt x="21659" y="12747"/>
                    <a:pt x="21913" y="12777"/>
                    <a:pt x="22162" y="12777"/>
                  </a:cubicBezTo>
                  <a:cubicBezTo>
                    <a:pt x="24051" y="12777"/>
                    <a:pt x="25599" y="11037"/>
                    <a:pt x="25208" y="9067"/>
                  </a:cubicBezTo>
                  <a:cubicBezTo>
                    <a:pt x="24046" y="3410"/>
                    <a:pt x="19135" y="0"/>
                    <a:pt x="140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70"/>
            <p:cNvSpPr/>
            <p:nvPr/>
          </p:nvSpPr>
          <p:spPr>
            <a:xfrm>
              <a:off x="2071910" y="4276854"/>
              <a:ext cx="281124" cy="183233"/>
            </a:xfrm>
            <a:custGeom>
              <a:avLst/>
              <a:gdLst/>
              <a:ahLst/>
              <a:cxnLst/>
              <a:rect l="l" t="t" r="r" b="b"/>
              <a:pathLst>
                <a:path w="18776" h="12238" extrusionOk="0">
                  <a:moveTo>
                    <a:pt x="7372" y="1"/>
                  </a:moveTo>
                  <a:cubicBezTo>
                    <a:pt x="4809" y="1"/>
                    <a:pt x="2199" y="874"/>
                    <a:pt x="1" y="2776"/>
                  </a:cubicBezTo>
                  <a:cubicBezTo>
                    <a:pt x="1763" y="1879"/>
                    <a:pt x="3616" y="1463"/>
                    <a:pt x="5431" y="1463"/>
                  </a:cubicBezTo>
                  <a:cubicBezTo>
                    <a:pt x="10891" y="1463"/>
                    <a:pt x="16000" y="5237"/>
                    <a:pt x="17199" y="11060"/>
                  </a:cubicBezTo>
                  <a:cubicBezTo>
                    <a:pt x="17283" y="11438"/>
                    <a:pt x="17283" y="11859"/>
                    <a:pt x="17220" y="12237"/>
                  </a:cubicBezTo>
                  <a:cubicBezTo>
                    <a:pt x="18250" y="11543"/>
                    <a:pt x="18776" y="10303"/>
                    <a:pt x="18523" y="9083"/>
                  </a:cubicBezTo>
                  <a:cubicBezTo>
                    <a:pt x="17363" y="3436"/>
                    <a:pt x="12458" y="1"/>
                    <a:pt x="7372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70"/>
            <p:cNvSpPr/>
            <p:nvPr/>
          </p:nvSpPr>
          <p:spPr>
            <a:xfrm>
              <a:off x="2169187" y="4328644"/>
              <a:ext cx="141984" cy="106574"/>
            </a:xfrm>
            <a:custGeom>
              <a:avLst/>
              <a:gdLst/>
              <a:ahLst/>
              <a:cxnLst/>
              <a:rect l="l" t="t" r="r" b="b"/>
              <a:pathLst>
                <a:path w="9483" h="7118" extrusionOk="0">
                  <a:moveTo>
                    <a:pt x="4741" y="0"/>
                  </a:moveTo>
                  <a:cubicBezTo>
                    <a:pt x="3832" y="0"/>
                    <a:pt x="2923" y="347"/>
                    <a:pt x="2229" y="1041"/>
                  </a:cubicBezTo>
                  <a:cubicBezTo>
                    <a:pt x="0" y="3291"/>
                    <a:pt x="1577" y="7117"/>
                    <a:pt x="4752" y="7117"/>
                  </a:cubicBezTo>
                  <a:cubicBezTo>
                    <a:pt x="7906" y="7117"/>
                    <a:pt x="9482" y="3291"/>
                    <a:pt x="7254" y="1041"/>
                  </a:cubicBezTo>
                  <a:cubicBezTo>
                    <a:pt x="6560" y="347"/>
                    <a:pt x="5651" y="0"/>
                    <a:pt x="47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70"/>
            <p:cNvSpPr/>
            <p:nvPr/>
          </p:nvSpPr>
          <p:spPr>
            <a:xfrm>
              <a:off x="2194685" y="4328959"/>
              <a:ext cx="103894" cy="98699"/>
            </a:xfrm>
            <a:custGeom>
              <a:avLst/>
              <a:gdLst/>
              <a:ahLst/>
              <a:cxnLst/>
              <a:rect l="l" t="t" r="r" b="b"/>
              <a:pathLst>
                <a:path w="6939" h="6592" extrusionOk="0">
                  <a:moveTo>
                    <a:pt x="3049" y="0"/>
                  </a:moveTo>
                  <a:cubicBezTo>
                    <a:pt x="2145" y="0"/>
                    <a:pt x="1241" y="347"/>
                    <a:pt x="547" y="1041"/>
                  </a:cubicBezTo>
                  <a:lnTo>
                    <a:pt x="526" y="1020"/>
                  </a:lnTo>
                  <a:cubicBezTo>
                    <a:pt x="316" y="1230"/>
                    <a:pt x="148" y="1462"/>
                    <a:pt x="0" y="1714"/>
                  </a:cubicBezTo>
                  <a:cubicBezTo>
                    <a:pt x="614" y="1344"/>
                    <a:pt x="1243" y="1181"/>
                    <a:pt x="1846" y="1181"/>
                  </a:cubicBezTo>
                  <a:cubicBezTo>
                    <a:pt x="4366" y="1181"/>
                    <a:pt x="6422" y="4030"/>
                    <a:pt x="4878" y="6592"/>
                  </a:cubicBezTo>
                  <a:cubicBezTo>
                    <a:pt x="5130" y="6444"/>
                    <a:pt x="5362" y="6255"/>
                    <a:pt x="5572" y="6066"/>
                  </a:cubicBezTo>
                  <a:cubicBezTo>
                    <a:pt x="6938" y="4657"/>
                    <a:pt x="6938" y="2429"/>
                    <a:pt x="5551" y="1041"/>
                  </a:cubicBezTo>
                  <a:cubicBezTo>
                    <a:pt x="4857" y="347"/>
                    <a:pt x="3953" y="0"/>
                    <a:pt x="3049" y="0"/>
                  </a:cubicBezTo>
                  <a:close/>
                </a:path>
              </a:pathLst>
            </a:custGeom>
            <a:solidFill>
              <a:srgbClr val="EC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70"/>
            <p:cNvSpPr/>
            <p:nvPr/>
          </p:nvSpPr>
          <p:spPr>
            <a:xfrm>
              <a:off x="2061849" y="4499810"/>
              <a:ext cx="81226" cy="60684"/>
            </a:xfrm>
            <a:custGeom>
              <a:avLst/>
              <a:gdLst/>
              <a:ahLst/>
              <a:cxnLst/>
              <a:rect l="l" t="t" r="r" b="b"/>
              <a:pathLst>
                <a:path w="5425" h="4053" extrusionOk="0">
                  <a:moveTo>
                    <a:pt x="2704" y="0"/>
                  </a:moveTo>
                  <a:cubicBezTo>
                    <a:pt x="2187" y="0"/>
                    <a:pt x="1672" y="195"/>
                    <a:pt x="1283" y="584"/>
                  </a:cubicBezTo>
                  <a:cubicBezTo>
                    <a:pt x="0" y="1866"/>
                    <a:pt x="904" y="4053"/>
                    <a:pt x="2712" y="4053"/>
                  </a:cubicBezTo>
                  <a:cubicBezTo>
                    <a:pt x="4520" y="4053"/>
                    <a:pt x="5424" y="1866"/>
                    <a:pt x="4142" y="584"/>
                  </a:cubicBezTo>
                  <a:cubicBezTo>
                    <a:pt x="3743" y="195"/>
                    <a:pt x="3222" y="0"/>
                    <a:pt x="27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70"/>
            <p:cNvSpPr/>
            <p:nvPr/>
          </p:nvSpPr>
          <p:spPr>
            <a:xfrm>
              <a:off x="2075384" y="4499600"/>
              <a:ext cx="62660" cy="57435"/>
            </a:xfrm>
            <a:custGeom>
              <a:avLst/>
              <a:gdLst/>
              <a:ahLst/>
              <a:cxnLst/>
              <a:rect l="l" t="t" r="r" b="b"/>
              <a:pathLst>
                <a:path w="4185" h="3836" extrusionOk="0">
                  <a:moveTo>
                    <a:pt x="1817" y="0"/>
                  </a:moveTo>
                  <a:cubicBezTo>
                    <a:pt x="1300" y="0"/>
                    <a:pt x="779" y="198"/>
                    <a:pt x="379" y="598"/>
                  </a:cubicBezTo>
                  <a:cubicBezTo>
                    <a:pt x="232" y="766"/>
                    <a:pt x="84" y="934"/>
                    <a:pt x="0" y="1123"/>
                  </a:cubicBezTo>
                  <a:cubicBezTo>
                    <a:pt x="299" y="978"/>
                    <a:pt x="600" y="912"/>
                    <a:pt x="890" y="912"/>
                  </a:cubicBezTo>
                  <a:cubicBezTo>
                    <a:pt x="2277" y="912"/>
                    <a:pt x="3408" y="2410"/>
                    <a:pt x="2712" y="3836"/>
                  </a:cubicBezTo>
                  <a:cubicBezTo>
                    <a:pt x="3827" y="3289"/>
                    <a:pt x="4184" y="1859"/>
                    <a:pt x="3448" y="850"/>
                  </a:cubicBezTo>
                  <a:cubicBezTo>
                    <a:pt x="3057" y="287"/>
                    <a:pt x="2441" y="0"/>
                    <a:pt x="18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70"/>
            <p:cNvSpPr/>
            <p:nvPr/>
          </p:nvSpPr>
          <p:spPr>
            <a:xfrm>
              <a:off x="2030047" y="4417027"/>
              <a:ext cx="81241" cy="60684"/>
            </a:xfrm>
            <a:custGeom>
              <a:avLst/>
              <a:gdLst/>
              <a:ahLst/>
              <a:cxnLst/>
              <a:rect l="l" t="t" r="r" b="b"/>
              <a:pathLst>
                <a:path w="5426" h="4053" extrusionOk="0">
                  <a:moveTo>
                    <a:pt x="2721" y="0"/>
                  </a:moveTo>
                  <a:cubicBezTo>
                    <a:pt x="2203" y="0"/>
                    <a:pt x="1683" y="195"/>
                    <a:pt x="1283" y="583"/>
                  </a:cubicBezTo>
                  <a:cubicBezTo>
                    <a:pt x="1" y="1866"/>
                    <a:pt x="905" y="4052"/>
                    <a:pt x="2713" y="4052"/>
                  </a:cubicBezTo>
                  <a:cubicBezTo>
                    <a:pt x="4521" y="4052"/>
                    <a:pt x="5425" y="1866"/>
                    <a:pt x="4143" y="583"/>
                  </a:cubicBezTo>
                  <a:cubicBezTo>
                    <a:pt x="3754" y="195"/>
                    <a:pt x="3238" y="0"/>
                    <a:pt x="2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70"/>
            <p:cNvSpPr/>
            <p:nvPr/>
          </p:nvSpPr>
          <p:spPr>
            <a:xfrm>
              <a:off x="2043897" y="4416937"/>
              <a:ext cx="62345" cy="57315"/>
            </a:xfrm>
            <a:custGeom>
              <a:avLst/>
              <a:gdLst/>
              <a:ahLst/>
              <a:cxnLst/>
              <a:rect l="l" t="t" r="r" b="b"/>
              <a:pathLst>
                <a:path w="4164" h="3828" extrusionOk="0">
                  <a:moveTo>
                    <a:pt x="1798" y="0"/>
                  </a:moveTo>
                  <a:cubicBezTo>
                    <a:pt x="1281" y="0"/>
                    <a:pt x="761" y="198"/>
                    <a:pt x="358" y="610"/>
                  </a:cubicBezTo>
                  <a:lnTo>
                    <a:pt x="358" y="589"/>
                  </a:lnTo>
                  <a:cubicBezTo>
                    <a:pt x="211" y="737"/>
                    <a:pt x="85" y="905"/>
                    <a:pt x="1" y="1094"/>
                  </a:cubicBezTo>
                  <a:cubicBezTo>
                    <a:pt x="317" y="926"/>
                    <a:pt x="639" y="851"/>
                    <a:pt x="949" y="851"/>
                  </a:cubicBezTo>
                  <a:cubicBezTo>
                    <a:pt x="2346" y="851"/>
                    <a:pt x="3491" y="2381"/>
                    <a:pt x="2734" y="3827"/>
                  </a:cubicBezTo>
                  <a:cubicBezTo>
                    <a:pt x="3827" y="3260"/>
                    <a:pt x="4164" y="1830"/>
                    <a:pt x="3428" y="821"/>
                  </a:cubicBezTo>
                  <a:cubicBezTo>
                    <a:pt x="3027" y="283"/>
                    <a:pt x="2415" y="0"/>
                    <a:pt x="17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70"/>
            <p:cNvSpPr/>
            <p:nvPr/>
          </p:nvSpPr>
          <p:spPr>
            <a:xfrm>
              <a:off x="2067194" y="4330845"/>
              <a:ext cx="80911" cy="60609"/>
            </a:xfrm>
            <a:custGeom>
              <a:avLst/>
              <a:gdLst/>
              <a:ahLst/>
              <a:cxnLst/>
              <a:rect l="l" t="t" r="r" b="b"/>
              <a:pathLst>
                <a:path w="5404" h="4048" extrusionOk="0">
                  <a:moveTo>
                    <a:pt x="2705" y="1"/>
                  </a:moveTo>
                  <a:cubicBezTo>
                    <a:pt x="2187" y="1"/>
                    <a:pt x="1672" y="200"/>
                    <a:pt x="1283" y="600"/>
                  </a:cubicBezTo>
                  <a:cubicBezTo>
                    <a:pt x="1" y="1882"/>
                    <a:pt x="905" y="4048"/>
                    <a:pt x="2713" y="4048"/>
                  </a:cubicBezTo>
                  <a:cubicBezTo>
                    <a:pt x="4500" y="4048"/>
                    <a:pt x="5404" y="1882"/>
                    <a:pt x="4142" y="600"/>
                  </a:cubicBezTo>
                  <a:cubicBezTo>
                    <a:pt x="3743" y="200"/>
                    <a:pt x="3223" y="1"/>
                    <a:pt x="27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70"/>
            <p:cNvSpPr/>
            <p:nvPr/>
          </p:nvSpPr>
          <p:spPr>
            <a:xfrm>
              <a:off x="2080415" y="4330845"/>
              <a:ext cx="62974" cy="57464"/>
            </a:xfrm>
            <a:custGeom>
              <a:avLst/>
              <a:gdLst/>
              <a:ahLst/>
              <a:cxnLst/>
              <a:rect l="l" t="t" r="r" b="b"/>
              <a:pathLst>
                <a:path w="4206" h="3838" extrusionOk="0">
                  <a:moveTo>
                    <a:pt x="1839" y="0"/>
                  </a:moveTo>
                  <a:cubicBezTo>
                    <a:pt x="1323" y="0"/>
                    <a:pt x="802" y="197"/>
                    <a:pt x="400" y="600"/>
                  </a:cubicBezTo>
                  <a:lnTo>
                    <a:pt x="379" y="600"/>
                  </a:lnTo>
                  <a:cubicBezTo>
                    <a:pt x="232" y="747"/>
                    <a:pt x="106" y="915"/>
                    <a:pt x="1" y="1104"/>
                  </a:cubicBezTo>
                  <a:cubicBezTo>
                    <a:pt x="318" y="942"/>
                    <a:pt x="639" y="869"/>
                    <a:pt x="948" y="869"/>
                  </a:cubicBezTo>
                  <a:cubicBezTo>
                    <a:pt x="2356" y="869"/>
                    <a:pt x="3496" y="2389"/>
                    <a:pt x="2755" y="3838"/>
                  </a:cubicBezTo>
                  <a:cubicBezTo>
                    <a:pt x="3848" y="3270"/>
                    <a:pt x="4205" y="1840"/>
                    <a:pt x="3470" y="831"/>
                  </a:cubicBezTo>
                  <a:cubicBezTo>
                    <a:pt x="3069" y="282"/>
                    <a:pt x="2457" y="0"/>
                    <a:pt x="18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6" name="Google Shape;1816;p70"/>
          <p:cNvGrpSpPr/>
          <p:nvPr/>
        </p:nvGrpSpPr>
        <p:grpSpPr>
          <a:xfrm>
            <a:off x="6183988" y="3568994"/>
            <a:ext cx="442524" cy="328675"/>
            <a:chOff x="3486572" y="2433470"/>
            <a:chExt cx="379328" cy="281738"/>
          </a:xfrm>
        </p:grpSpPr>
        <p:sp>
          <p:nvSpPr>
            <p:cNvPr id="1817" name="Google Shape;1817;p70"/>
            <p:cNvSpPr/>
            <p:nvPr/>
          </p:nvSpPr>
          <p:spPr>
            <a:xfrm>
              <a:off x="3549217" y="2556544"/>
              <a:ext cx="253724" cy="139858"/>
            </a:xfrm>
            <a:custGeom>
              <a:avLst/>
              <a:gdLst/>
              <a:ahLst/>
              <a:cxnLst/>
              <a:rect l="l" t="t" r="r" b="b"/>
              <a:pathLst>
                <a:path w="16946" h="9341" extrusionOk="0">
                  <a:moveTo>
                    <a:pt x="0" y="1"/>
                  </a:moveTo>
                  <a:lnTo>
                    <a:pt x="0" y="6371"/>
                  </a:lnTo>
                  <a:cubicBezTo>
                    <a:pt x="2447" y="8323"/>
                    <a:pt x="5443" y="9341"/>
                    <a:pt x="8469" y="9341"/>
                  </a:cubicBezTo>
                  <a:cubicBezTo>
                    <a:pt x="10071" y="9341"/>
                    <a:pt x="11682" y="9056"/>
                    <a:pt x="13224" y="8474"/>
                  </a:cubicBezTo>
                  <a:cubicBezTo>
                    <a:pt x="13498" y="8389"/>
                    <a:pt x="13771" y="8284"/>
                    <a:pt x="14023" y="8158"/>
                  </a:cubicBezTo>
                  <a:cubicBezTo>
                    <a:pt x="15075" y="7696"/>
                    <a:pt x="16042" y="7086"/>
                    <a:pt x="16946" y="6371"/>
                  </a:cubicBezTo>
                  <a:lnTo>
                    <a:pt x="169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70"/>
            <p:cNvSpPr/>
            <p:nvPr/>
          </p:nvSpPr>
          <p:spPr>
            <a:xfrm>
              <a:off x="3549532" y="2556544"/>
              <a:ext cx="62016" cy="129392"/>
            </a:xfrm>
            <a:custGeom>
              <a:avLst/>
              <a:gdLst/>
              <a:ahLst/>
              <a:cxnLst/>
              <a:rect l="l" t="t" r="r" b="b"/>
              <a:pathLst>
                <a:path w="4142" h="8642" extrusionOk="0">
                  <a:moveTo>
                    <a:pt x="0" y="1"/>
                  </a:moveTo>
                  <a:lnTo>
                    <a:pt x="0" y="6371"/>
                  </a:lnTo>
                  <a:cubicBezTo>
                    <a:pt x="1241" y="7359"/>
                    <a:pt x="2649" y="8137"/>
                    <a:pt x="4142" y="8642"/>
                  </a:cubicBezTo>
                  <a:lnTo>
                    <a:pt x="414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70"/>
            <p:cNvSpPr/>
            <p:nvPr/>
          </p:nvSpPr>
          <p:spPr>
            <a:xfrm>
              <a:off x="3746734" y="2570079"/>
              <a:ext cx="12921" cy="113342"/>
            </a:xfrm>
            <a:custGeom>
              <a:avLst/>
              <a:gdLst/>
              <a:ahLst/>
              <a:cxnLst/>
              <a:rect l="l" t="t" r="r" b="b"/>
              <a:pathLst>
                <a:path w="863" h="7570" extrusionOk="0">
                  <a:moveTo>
                    <a:pt x="432" y="1"/>
                  </a:moveTo>
                  <a:cubicBezTo>
                    <a:pt x="216" y="1"/>
                    <a:pt x="1" y="148"/>
                    <a:pt x="32" y="442"/>
                  </a:cubicBezTo>
                  <a:lnTo>
                    <a:pt x="32" y="7570"/>
                  </a:lnTo>
                  <a:cubicBezTo>
                    <a:pt x="306" y="7485"/>
                    <a:pt x="579" y="7380"/>
                    <a:pt x="831" y="7254"/>
                  </a:cubicBezTo>
                  <a:lnTo>
                    <a:pt x="831" y="442"/>
                  </a:lnTo>
                  <a:cubicBezTo>
                    <a:pt x="863" y="148"/>
                    <a:pt x="647" y="1"/>
                    <a:pt x="4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70"/>
            <p:cNvSpPr/>
            <p:nvPr/>
          </p:nvSpPr>
          <p:spPr>
            <a:xfrm>
              <a:off x="3549532" y="2556544"/>
              <a:ext cx="253410" cy="56057"/>
            </a:xfrm>
            <a:custGeom>
              <a:avLst/>
              <a:gdLst/>
              <a:ahLst/>
              <a:cxnLst/>
              <a:rect l="l" t="t" r="r" b="b"/>
              <a:pathLst>
                <a:path w="16925" h="3744" extrusionOk="0">
                  <a:moveTo>
                    <a:pt x="0" y="1"/>
                  </a:moveTo>
                  <a:lnTo>
                    <a:pt x="0" y="526"/>
                  </a:lnTo>
                  <a:lnTo>
                    <a:pt x="8452" y="3743"/>
                  </a:lnTo>
                  <a:lnTo>
                    <a:pt x="16925" y="526"/>
                  </a:lnTo>
                  <a:lnTo>
                    <a:pt x="1692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70"/>
            <p:cNvSpPr/>
            <p:nvPr/>
          </p:nvSpPr>
          <p:spPr>
            <a:xfrm>
              <a:off x="3486572" y="2433470"/>
              <a:ext cx="379328" cy="171255"/>
            </a:xfrm>
            <a:custGeom>
              <a:avLst/>
              <a:gdLst/>
              <a:ahLst/>
              <a:cxnLst/>
              <a:rect l="l" t="t" r="r" b="b"/>
              <a:pathLst>
                <a:path w="25335" h="11438" extrusionOk="0">
                  <a:moveTo>
                    <a:pt x="12657" y="0"/>
                  </a:moveTo>
                  <a:lnTo>
                    <a:pt x="0" y="4836"/>
                  </a:lnTo>
                  <a:lnTo>
                    <a:pt x="0" y="6623"/>
                  </a:lnTo>
                  <a:lnTo>
                    <a:pt x="12657" y="11437"/>
                  </a:lnTo>
                  <a:lnTo>
                    <a:pt x="25335" y="6623"/>
                  </a:lnTo>
                  <a:lnTo>
                    <a:pt x="25335" y="4836"/>
                  </a:lnTo>
                  <a:lnTo>
                    <a:pt x="126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70"/>
            <p:cNvSpPr/>
            <p:nvPr/>
          </p:nvSpPr>
          <p:spPr>
            <a:xfrm>
              <a:off x="3486572" y="2505862"/>
              <a:ext cx="189507" cy="98863"/>
            </a:xfrm>
            <a:custGeom>
              <a:avLst/>
              <a:gdLst/>
              <a:ahLst/>
              <a:cxnLst/>
              <a:rect l="l" t="t" r="r" b="b"/>
              <a:pathLst>
                <a:path w="12657" h="6603" extrusionOk="0">
                  <a:moveTo>
                    <a:pt x="0" y="1"/>
                  </a:moveTo>
                  <a:lnTo>
                    <a:pt x="0" y="1788"/>
                  </a:lnTo>
                  <a:lnTo>
                    <a:pt x="12657" y="6602"/>
                  </a:lnTo>
                  <a:lnTo>
                    <a:pt x="12657" y="483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70"/>
            <p:cNvSpPr/>
            <p:nvPr/>
          </p:nvSpPr>
          <p:spPr>
            <a:xfrm>
              <a:off x="3667994" y="2491294"/>
              <a:ext cx="111650" cy="223914"/>
            </a:xfrm>
            <a:custGeom>
              <a:avLst/>
              <a:gdLst/>
              <a:ahLst/>
              <a:cxnLst/>
              <a:rect l="l" t="t" r="r" b="b"/>
              <a:pathLst>
                <a:path w="7457" h="14955" extrusionOk="0">
                  <a:moveTo>
                    <a:pt x="560" y="0"/>
                  </a:moveTo>
                  <a:cubicBezTo>
                    <a:pt x="189" y="0"/>
                    <a:pt x="1" y="537"/>
                    <a:pt x="393" y="742"/>
                  </a:cubicBezTo>
                  <a:lnTo>
                    <a:pt x="6679" y="3581"/>
                  </a:lnTo>
                  <a:lnTo>
                    <a:pt x="6679" y="14577"/>
                  </a:lnTo>
                  <a:cubicBezTo>
                    <a:pt x="6679" y="14787"/>
                    <a:pt x="6847" y="14955"/>
                    <a:pt x="7057" y="14955"/>
                  </a:cubicBezTo>
                  <a:cubicBezTo>
                    <a:pt x="7268" y="14955"/>
                    <a:pt x="7457" y="14787"/>
                    <a:pt x="7457" y="14577"/>
                  </a:cubicBezTo>
                  <a:lnTo>
                    <a:pt x="7457" y="3328"/>
                  </a:lnTo>
                  <a:cubicBezTo>
                    <a:pt x="7436" y="3181"/>
                    <a:pt x="7352" y="3034"/>
                    <a:pt x="7226" y="2971"/>
                  </a:cubicBezTo>
                  <a:lnTo>
                    <a:pt x="708" y="28"/>
                  </a:lnTo>
                  <a:cubicBezTo>
                    <a:pt x="656" y="9"/>
                    <a:pt x="607" y="0"/>
                    <a:pt x="5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24" name="Google Shape;1824;p70"/>
          <p:cNvGrpSpPr/>
          <p:nvPr/>
        </p:nvGrpSpPr>
        <p:grpSpPr>
          <a:xfrm>
            <a:off x="6189303" y="2060965"/>
            <a:ext cx="431870" cy="350159"/>
            <a:chOff x="3952456" y="1524280"/>
            <a:chExt cx="370195" cy="300154"/>
          </a:xfrm>
        </p:grpSpPr>
        <p:sp>
          <p:nvSpPr>
            <p:cNvPr id="1825" name="Google Shape;1825;p70"/>
            <p:cNvSpPr/>
            <p:nvPr/>
          </p:nvSpPr>
          <p:spPr>
            <a:xfrm>
              <a:off x="3952456" y="1550482"/>
              <a:ext cx="370195" cy="248064"/>
            </a:xfrm>
            <a:custGeom>
              <a:avLst/>
              <a:gdLst/>
              <a:ahLst/>
              <a:cxnLst/>
              <a:rect l="l" t="t" r="r" b="b"/>
              <a:pathLst>
                <a:path w="24725" h="16568" extrusionOk="0">
                  <a:moveTo>
                    <a:pt x="484" y="1"/>
                  </a:moveTo>
                  <a:cubicBezTo>
                    <a:pt x="211" y="1"/>
                    <a:pt x="0" y="232"/>
                    <a:pt x="0" y="505"/>
                  </a:cubicBezTo>
                  <a:lnTo>
                    <a:pt x="0" y="16063"/>
                  </a:lnTo>
                  <a:cubicBezTo>
                    <a:pt x="0" y="16337"/>
                    <a:pt x="211" y="16568"/>
                    <a:pt x="484" y="16568"/>
                  </a:cubicBezTo>
                  <a:lnTo>
                    <a:pt x="24241" y="16568"/>
                  </a:lnTo>
                  <a:cubicBezTo>
                    <a:pt x="24515" y="16568"/>
                    <a:pt x="24725" y="16337"/>
                    <a:pt x="24725" y="16063"/>
                  </a:cubicBezTo>
                  <a:lnTo>
                    <a:pt x="24725" y="15138"/>
                  </a:lnTo>
                  <a:lnTo>
                    <a:pt x="24725" y="505"/>
                  </a:lnTo>
                  <a:cubicBezTo>
                    <a:pt x="24725" y="232"/>
                    <a:pt x="24515" y="1"/>
                    <a:pt x="242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70"/>
            <p:cNvSpPr/>
            <p:nvPr/>
          </p:nvSpPr>
          <p:spPr>
            <a:xfrm>
              <a:off x="3977955" y="1550482"/>
              <a:ext cx="344697" cy="226669"/>
            </a:xfrm>
            <a:custGeom>
              <a:avLst/>
              <a:gdLst/>
              <a:ahLst/>
              <a:cxnLst/>
              <a:rect l="l" t="t" r="r" b="b"/>
              <a:pathLst>
                <a:path w="23022" h="15139" extrusionOk="0">
                  <a:moveTo>
                    <a:pt x="21" y="1"/>
                  </a:moveTo>
                  <a:lnTo>
                    <a:pt x="21" y="14634"/>
                  </a:lnTo>
                  <a:cubicBezTo>
                    <a:pt x="0" y="14907"/>
                    <a:pt x="232" y="15138"/>
                    <a:pt x="505" y="15138"/>
                  </a:cubicBezTo>
                  <a:lnTo>
                    <a:pt x="23022" y="15138"/>
                  </a:lnTo>
                  <a:lnTo>
                    <a:pt x="23022" y="505"/>
                  </a:lnTo>
                  <a:cubicBezTo>
                    <a:pt x="23022" y="232"/>
                    <a:pt x="22812" y="1"/>
                    <a:pt x="22538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70"/>
            <p:cNvSpPr/>
            <p:nvPr/>
          </p:nvSpPr>
          <p:spPr>
            <a:xfrm>
              <a:off x="3990232" y="1524280"/>
              <a:ext cx="294644" cy="251613"/>
            </a:xfrm>
            <a:custGeom>
              <a:avLst/>
              <a:gdLst/>
              <a:ahLst/>
              <a:cxnLst/>
              <a:rect l="l" t="t" r="r" b="b"/>
              <a:pathLst>
                <a:path w="19679" h="16805" extrusionOk="0">
                  <a:moveTo>
                    <a:pt x="4933" y="0"/>
                  </a:moveTo>
                  <a:cubicBezTo>
                    <a:pt x="3281" y="0"/>
                    <a:pt x="1628" y="347"/>
                    <a:pt x="84" y="1036"/>
                  </a:cubicBezTo>
                  <a:cubicBezTo>
                    <a:pt x="42" y="1057"/>
                    <a:pt x="0" y="1099"/>
                    <a:pt x="0" y="1141"/>
                  </a:cubicBezTo>
                  <a:lnTo>
                    <a:pt x="0" y="16615"/>
                  </a:lnTo>
                  <a:cubicBezTo>
                    <a:pt x="0" y="16688"/>
                    <a:pt x="79" y="16745"/>
                    <a:pt x="142" y="16745"/>
                  </a:cubicBezTo>
                  <a:cubicBezTo>
                    <a:pt x="151" y="16745"/>
                    <a:pt x="160" y="16744"/>
                    <a:pt x="168" y="16741"/>
                  </a:cubicBezTo>
                  <a:cubicBezTo>
                    <a:pt x="1684" y="16071"/>
                    <a:pt x="3301" y="15739"/>
                    <a:pt x="4918" y="15739"/>
                  </a:cubicBezTo>
                  <a:cubicBezTo>
                    <a:pt x="6597" y="15739"/>
                    <a:pt x="8276" y="16097"/>
                    <a:pt x="9840" y="16804"/>
                  </a:cubicBezTo>
                  <a:cubicBezTo>
                    <a:pt x="11404" y="16097"/>
                    <a:pt x="13082" y="15739"/>
                    <a:pt x="14762" y="15739"/>
                  </a:cubicBezTo>
                  <a:cubicBezTo>
                    <a:pt x="16378" y="15739"/>
                    <a:pt x="17995" y="16071"/>
                    <a:pt x="19511" y="16741"/>
                  </a:cubicBezTo>
                  <a:cubicBezTo>
                    <a:pt x="19519" y="16744"/>
                    <a:pt x="19528" y="16745"/>
                    <a:pt x="19537" y="16745"/>
                  </a:cubicBezTo>
                  <a:cubicBezTo>
                    <a:pt x="19600" y="16745"/>
                    <a:pt x="19679" y="16688"/>
                    <a:pt x="19679" y="16615"/>
                  </a:cubicBezTo>
                  <a:lnTo>
                    <a:pt x="19679" y="1141"/>
                  </a:lnTo>
                  <a:cubicBezTo>
                    <a:pt x="19679" y="1099"/>
                    <a:pt x="19637" y="1057"/>
                    <a:pt x="19595" y="1036"/>
                  </a:cubicBezTo>
                  <a:cubicBezTo>
                    <a:pt x="18051" y="347"/>
                    <a:pt x="16398" y="0"/>
                    <a:pt x="14747" y="0"/>
                  </a:cubicBezTo>
                  <a:cubicBezTo>
                    <a:pt x="13071" y="0"/>
                    <a:pt x="11396" y="358"/>
                    <a:pt x="9840" y="1078"/>
                  </a:cubicBezTo>
                  <a:cubicBezTo>
                    <a:pt x="8283" y="358"/>
                    <a:pt x="6609" y="0"/>
                    <a:pt x="4933" y="0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70"/>
            <p:cNvSpPr/>
            <p:nvPr/>
          </p:nvSpPr>
          <p:spPr>
            <a:xfrm>
              <a:off x="4003138" y="1524430"/>
              <a:ext cx="281738" cy="230367"/>
            </a:xfrm>
            <a:custGeom>
              <a:avLst/>
              <a:gdLst/>
              <a:ahLst/>
              <a:cxnLst/>
              <a:rect l="l" t="t" r="r" b="b"/>
              <a:pathLst>
                <a:path w="18817" h="15386" extrusionOk="0">
                  <a:moveTo>
                    <a:pt x="13885" y="1"/>
                  </a:moveTo>
                  <a:cubicBezTo>
                    <a:pt x="12209" y="1"/>
                    <a:pt x="10534" y="358"/>
                    <a:pt x="8978" y="1068"/>
                  </a:cubicBezTo>
                  <a:cubicBezTo>
                    <a:pt x="7423" y="360"/>
                    <a:pt x="5747" y="5"/>
                    <a:pt x="4069" y="5"/>
                  </a:cubicBezTo>
                  <a:cubicBezTo>
                    <a:pt x="2706" y="5"/>
                    <a:pt x="1343" y="239"/>
                    <a:pt x="42" y="711"/>
                  </a:cubicBezTo>
                  <a:lnTo>
                    <a:pt x="0" y="711"/>
                  </a:lnTo>
                  <a:lnTo>
                    <a:pt x="0" y="15196"/>
                  </a:lnTo>
                  <a:cubicBezTo>
                    <a:pt x="0" y="15262"/>
                    <a:pt x="51" y="15315"/>
                    <a:pt x="114" y="15315"/>
                  </a:cubicBezTo>
                  <a:cubicBezTo>
                    <a:pt x="132" y="15315"/>
                    <a:pt x="150" y="15311"/>
                    <a:pt x="168" y="15301"/>
                  </a:cubicBezTo>
                  <a:cubicBezTo>
                    <a:pt x="1858" y="14556"/>
                    <a:pt x="3381" y="14304"/>
                    <a:pt x="4666" y="14304"/>
                  </a:cubicBezTo>
                  <a:cubicBezTo>
                    <a:pt x="7332" y="14304"/>
                    <a:pt x="8978" y="15386"/>
                    <a:pt x="8978" y="15386"/>
                  </a:cubicBezTo>
                  <a:cubicBezTo>
                    <a:pt x="10765" y="14671"/>
                    <a:pt x="12657" y="14313"/>
                    <a:pt x="14570" y="14313"/>
                  </a:cubicBezTo>
                  <a:cubicBezTo>
                    <a:pt x="14626" y="14313"/>
                    <a:pt x="14682" y="14312"/>
                    <a:pt x="14738" y="14312"/>
                  </a:cubicBezTo>
                  <a:cubicBezTo>
                    <a:pt x="16131" y="14312"/>
                    <a:pt x="17503" y="14563"/>
                    <a:pt x="18817" y="15028"/>
                  </a:cubicBezTo>
                  <a:lnTo>
                    <a:pt x="18817" y="1131"/>
                  </a:lnTo>
                  <a:cubicBezTo>
                    <a:pt x="18817" y="1089"/>
                    <a:pt x="18775" y="1047"/>
                    <a:pt x="18733" y="1047"/>
                  </a:cubicBezTo>
                  <a:cubicBezTo>
                    <a:pt x="17189" y="348"/>
                    <a:pt x="15536" y="1"/>
                    <a:pt x="138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70"/>
            <p:cNvSpPr/>
            <p:nvPr/>
          </p:nvSpPr>
          <p:spPr>
            <a:xfrm>
              <a:off x="4137547" y="1524280"/>
              <a:ext cx="147329" cy="230517"/>
            </a:xfrm>
            <a:custGeom>
              <a:avLst/>
              <a:gdLst/>
              <a:ahLst/>
              <a:cxnLst/>
              <a:rect l="l" t="t" r="r" b="b"/>
              <a:pathLst>
                <a:path w="9840" h="15396" extrusionOk="0">
                  <a:moveTo>
                    <a:pt x="4908" y="0"/>
                  </a:moveTo>
                  <a:cubicBezTo>
                    <a:pt x="3232" y="0"/>
                    <a:pt x="1557" y="358"/>
                    <a:pt x="1" y="1078"/>
                  </a:cubicBezTo>
                  <a:lnTo>
                    <a:pt x="1" y="15396"/>
                  </a:lnTo>
                  <a:cubicBezTo>
                    <a:pt x="1788" y="14681"/>
                    <a:pt x="3680" y="14323"/>
                    <a:pt x="5593" y="14323"/>
                  </a:cubicBezTo>
                  <a:cubicBezTo>
                    <a:pt x="5649" y="14323"/>
                    <a:pt x="5705" y="14322"/>
                    <a:pt x="5761" y="14322"/>
                  </a:cubicBezTo>
                  <a:cubicBezTo>
                    <a:pt x="7154" y="14322"/>
                    <a:pt x="8526" y="14573"/>
                    <a:pt x="9840" y="15038"/>
                  </a:cubicBezTo>
                  <a:lnTo>
                    <a:pt x="9840" y="1141"/>
                  </a:lnTo>
                  <a:cubicBezTo>
                    <a:pt x="9840" y="1099"/>
                    <a:pt x="9798" y="1057"/>
                    <a:pt x="9756" y="1036"/>
                  </a:cubicBezTo>
                  <a:cubicBezTo>
                    <a:pt x="8212" y="347"/>
                    <a:pt x="6559" y="0"/>
                    <a:pt x="49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70"/>
            <p:cNvSpPr/>
            <p:nvPr/>
          </p:nvSpPr>
          <p:spPr>
            <a:xfrm>
              <a:off x="4137547" y="1766430"/>
              <a:ext cx="25828" cy="58003"/>
            </a:xfrm>
            <a:custGeom>
              <a:avLst/>
              <a:gdLst/>
              <a:ahLst/>
              <a:cxnLst/>
              <a:rect l="l" t="t" r="r" b="b"/>
              <a:pathLst>
                <a:path w="1725" h="3874" extrusionOk="0">
                  <a:moveTo>
                    <a:pt x="1725" y="0"/>
                  </a:moveTo>
                  <a:cubicBezTo>
                    <a:pt x="1136" y="148"/>
                    <a:pt x="547" y="379"/>
                    <a:pt x="1" y="631"/>
                  </a:cubicBezTo>
                  <a:lnTo>
                    <a:pt x="1" y="3743"/>
                  </a:lnTo>
                  <a:cubicBezTo>
                    <a:pt x="1" y="3819"/>
                    <a:pt x="67" y="3873"/>
                    <a:pt x="127" y="3873"/>
                  </a:cubicBezTo>
                  <a:cubicBezTo>
                    <a:pt x="150" y="3873"/>
                    <a:pt x="172" y="3865"/>
                    <a:pt x="190" y="3848"/>
                  </a:cubicBezTo>
                  <a:lnTo>
                    <a:pt x="799" y="3364"/>
                  </a:lnTo>
                  <a:cubicBezTo>
                    <a:pt x="821" y="3343"/>
                    <a:pt x="847" y="3333"/>
                    <a:pt x="876" y="3333"/>
                  </a:cubicBezTo>
                  <a:cubicBezTo>
                    <a:pt x="905" y="3333"/>
                    <a:pt x="936" y="3343"/>
                    <a:pt x="968" y="3364"/>
                  </a:cubicBezTo>
                  <a:lnTo>
                    <a:pt x="1514" y="3827"/>
                  </a:lnTo>
                  <a:cubicBezTo>
                    <a:pt x="1541" y="3847"/>
                    <a:pt x="1573" y="3857"/>
                    <a:pt x="1603" y="3857"/>
                  </a:cubicBezTo>
                  <a:cubicBezTo>
                    <a:pt x="1666" y="3857"/>
                    <a:pt x="1725" y="3814"/>
                    <a:pt x="1725" y="3743"/>
                  </a:cubicBezTo>
                  <a:lnTo>
                    <a:pt x="172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1" name="Google Shape;1831;p70"/>
          <p:cNvGrpSpPr/>
          <p:nvPr/>
        </p:nvGrpSpPr>
        <p:grpSpPr>
          <a:xfrm rot="486007">
            <a:off x="7254573" y="2733495"/>
            <a:ext cx="1682410" cy="1603700"/>
            <a:chOff x="7333230" y="2576581"/>
            <a:chExt cx="1682450" cy="1603738"/>
          </a:xfrm>
        </p:grpSpPr>
        <p:sp>
          <p:nvSpPr>
            <p:cNvPr id="1832" name="Google Shape;1832;p70"/>
            <p:cNvSpPr/>
            <p:nvPr/>
          </p:nvSpPr>
          <p:spPr>
            <a:xfrm rot="-457187" flipH="1">
              <a:off x="7364761" y="3571482"/>
              <a:ext cx="1021706" cy="543499"/>
            </a:xfrm>
            <a:custGeom>
              <a:avLst/>
              <a:gdLst/>
              <a:ahLst/>
              <a:cxnLst/>
              <a:rect l="l" t="t" r="r" b="b"/>
              <a:pathLst>
                <a:path w="18981" h="10096" extrusionOk="0">
                  <a:moveTo>
                    <a:pt x="6572" y="2793"/>
                  </a:moveTo>
                  <a:lnTo>
                    <a:pt x="6572" y="2793"/>
                  </a:lnTo>
                  <a:cubicBezTo>
                    <a:pt x="6171" y="3427"/>
                    <a:pt x="5671" y="3927"/>
                    <a:pt x="5071" y="4294"/>
                  </a:cubicBezTo>
                  <a:cubicBezTo>
                    <a:pt x="4990" y="4348"/>
                    <a:pt x="4887" y="4446"/>
                    <a:pt x="4780" y="4446"/>
                  </a:cubicBezTo>
                  <a:cubicBezTo>
                    <a:pt x="4755" y="4446"/>
                    <a:pt x="4729" y="4440"/>
                    <a:pt x="4704" y="4428"/>
                  </a:cubicBezTo>
                  <a:cubicBezTo>
                    <a:pt x="4604" y="4327"/>
                    <a:pt x="4570" y="4194"/>
                    <a:pt x="4604" y="4061"/>
                  </a:cubicBezTo>
                  <a:cubicBezTo>
                    <a:pt x="4670" y="3727"/>
                    <a:pt x="5037" y="3527"/>
                    <a:pt x="5304" y="3360"/>
                  </a:cubicBezTo>
                  <a:cubicBezTo>
                    <a:pt x="5704" y="3127"/>
                    <a:pt x="6138" y="2960"/>
                    <a:pt x="6572" y="2793"/>
                  </a:cubicBezTo>
                  <a:close/>
                  <a:moveTo>
                    <a:pt x="12649" y="6649"/>
                  </a:moveTo>
                  <a:cubicBezTo>
                    <a:pt x="12745" y="6649"/>
                    <a:pt x="12836" y="6680"/>
                    <a:pt x="12910" y="6729"/>
                  </a:cubicBezTo>
                  <a:cubicBezTo>
                    <a:pt x="13110" y="6963"/>
                    <a:pt x="13176" y="7296"/>
                    <a:pt x="13076" y="7596"/>
                  </a:cubicBezTo>
                  <a:cubicBezTo>
                    <a:pt x="13043" y="7797"/>
                    <a:pt x="12976" y="7997"/>
                    <a:pt x="12910" y="8164"/>
                  </a:cubicBezTo>
                  <a:cubicBezTo>
                    <a:pt x="12576" y="7897"/>
                    <a:pt x="12409" y="7496"/>
                    <a:pt x="12409" y="7096"/>
                  </a:cubicBezTo>
                  <a:cubicBezTo>
                    <a:pt x="12409" y="6963"/>
                    <a:pt x="12409" y="6763"/>
                    <a:pt x="12543" y="6662"/>
                  </a:cubicBezTo>
                  <a:cubicBezTo>
                    <a:pt x="12578" y="6654"/>
                    <a:pt x="12614" y="6649"/>
                    <a:pt x="12649" y="6649"/>
                  </a:cubicBezTo>
                  <a:close/>
                  <a:moveTo>
                    <a:pt x="5729" y="1"/>
                  </a:moveTo>
                  <a:cubicBezTo>
                    <a:pt x="5475" y="1"/>
                    <a:pt x="5216" y="52"/>
                    <a:pt x="4971" y="158"/>
                  </a:cubicBezTo>
                  <a:cubicBezTo>
                    <a:pt x="3570" y="625"/>
                    <a:pt x="2636" y="1926"/>
                    <a:pt x="1268" y="2526"/>
                  </a:cubicBezTo>
                  <a:cubicBezTo>
                    <a:pt x="934" y="2693"/>
                    <a:pt x="601" y="2793"/>
                    <a:pt x="201" y="2826"/>
                  </a:cubicBezTo>
                  <a:cubicBezTo>
                    <a:pt x="0" y="2826"/>
                    <a:pt x="0" y="3193"/>
                    <a:pt x="201" y="3193"/>
                  </a:cubicBezTo>
                  <a:cubicBezTo>
                    <a:pt x="283" y="3200"/>
                    <a:pt x="365" y="3204"/>
                    <a:pt x="445" y="3204"/>
                  </a:cubicBezTo>
                  <a:cubicBezTo>
                    <a:pt x="1916" y="3204"/>
                    <a:pt x="2966" y="2083"/>
                    <a:pt x="4137" y="1292"/>
                  </a:cubicBezTo>
                  <a:cubicBezTo>
                    <a:pt x="4552" y="1006"/>
                    <a:pt x="5190" y="620"/>
                    <a:pt x="5783" y="620"/>
                  </a:cubicBezTo>
                  <a:cubicBezTo>
                    <a:pt x="5951" y="620"/>
                    <a:pt x="6116" y="651"/>
                    <a:pt x="6272" y="725"/>
                  </a:cubicBezTo>
                  <a:cubicBezTo>
                    <a:pt x="6772" y="1025"/>
                    <a:pt x="7005" y="1626"/>
                    <a:pt x="6805" y="2193"/>
                  </a:cubicBezTo>
                  <a:lnTo>
                    <a:pt x="6605" y="2259"/>
                  </a:lnTo>
                  <a:cubicBezTo>
                    <a:pt x="6205" y="2359"/>
                    <a:pt x="5871" y="2493"/>
                    <a:pt x="5504" y="2660"/>
                  </a:cubicBezTo>
                  <a:cubicBezTo>
                    <a:pt x="5171" y="2793"/>
                    <a:pt x="4871" y="2993"/>
                    <a:pt x="4570" y="3193"/>
                  </a:cubicBezTo>
                  <a:cubicBezTo>
                    <a:pt x="4037" y="3594"/>
                    <a:pt x="3736" y="4294"/>
                    <a:pt x="4237" y="4828"/>
                  </a:cubicBezTo>
                  <a:cubicBezTo>
                    <a:pt x="4378" y="4978"/>
                    <a:pt x="4546" y="5039"/>
                    <a:pt x="4724" y="5039"/>
                  </a:cubicBezTo>
                  <a:cubicBezTo>
                    <a:pt x="5178" y="5039"/>
                    <a:pt x="5703" y="4648"/>
                    <a:pt x="6038" y="4361"/>
                  </a:cubicBezTo>
                  <a:cubicBezTo>
                    <a:pt x="6572" y="3927"/>
                    <a:pt x="7005" y="3360"/>
                    <a:pt x="7306" y="2693"/>
                  </a:cubicBezTo>
                  <a:lnTo>
                    <a:pt x="7539" y="2693"/>
                  </a:lnTo>
                  <a:cubicBezTo>
                    <a:pt x="8206" y="2693"/>
                    <a:pt x="8840" y="3060"/>
                    <a:pt x="9140" y="3627"/>
                  </a:cubicBezTo>
                  <a:cubicBezTo>
                    <a:pt x="9440" y="4327"/>
                    <a:pt x="9107" y="5128"/>
                    <a:pt x="8807" y="5795"/>
                  </a:cubicBezTo>
                  <a:cubicBezTo>
                    <a:pt x="8506" y="6496"/>
                    <a:pt x="8140" y="7263"/>
                    <a:pt x="8240" y="8063"/>
                  </a:cubicBezTo>
                  <a:cubicBezTo>
                    <a:pt x="8359" y="9321"/>
                    <a:pt x="9609" y="10095"/>
                    <a:pt x="10780" y="10095"/>
                  </a:cubicBezTo>
                  <a:cubicBezTo>
                    <a:pt x="10913" y="10095"/>
                    <a:pt x="11046" y="10085"/>
                    <a:pt x="11175" y="10065"/>
                  </a:cubicBezTo>
                  <a:cubicBezTo>
                    <a:pt x="11876" y="9965"/>
                    <a:pt x="12543" y="9631"/>
                    <a:pt x="13043" y="9098"/>
                  </a:cubicBezTo>
                  <a:cubicBezTo>
                    <a:pt x="13598" y="9375"/>
                    <a:pt x="14217" y="9508"/>
                    <a:pt x="14845" y="9508"/>
                  </a:cubicBezTo>
                  <a:cubicBezTo>
                    <a:pt x="15123" y="9508"/>
                    <a:pt x="15402" y="9482"/>
                    <a:pt x="15678" y="9431"/>
                  </a:cubicBezTo>
                  <a:cubicBezTo>
                    <a:pt x="16479" y="9298"/>
                    <a:pt x="17213" y="8897"/>
                    <a:pt x="17813" y="8330"/>
                  </a:cubicBezTo>
                  <a:cubicBezTo>
                    <a:pt x="18380" y="7763"/>
                    <a:pt x="18747" y="7029"/>
                    <a:pt x="18914" y="6262"/>
                  </a:cubicBezTo>
                  <a:cubicBezTo>
                    <a:pt x="18981" y="5862"/>
                    <a:pt x="18981" y="5428"/>
                    <a:pt x="18947" y="5028"/>
                  </a:cubicBezTo>
                  <a:cubicBezTo>
                    <a:pt x="18932" y="4844"/>
                    <a:pt x="18797" y="4759"/>
                    <a:pt x="18659" y="4759"/>
                  </a:cubicBezTo>
                  <a:cubicBezTo>
                    <a:pt x="18496" y="4759"/>
                    <a:pt x="18329" y="4878"/>
                    <a:pt x="18347" y="5095"/>
                  </a:cubicBezTo>
                  <a:cubicBezTo>
                    <a:pt x="18380" y="5895"/>
                    <a:pt x="18147" y="6662"/>
                    <a:pt x="17713" y="7330"/>
                  </a:cubicBezTo>
                  <a:cubicBezTo>
                    <a:pt x="17279" y="7997"/>
                    <a:pt x="16612" y="8464"/>
                    <a:pt x="15845" y="8664"/>
                  </a:cubicBezTo>
                  <a:cubicBezTo>
                    <a:pt x="15500" y="8769"/>
                    <a:pt x="15141" y="8820"/>
                    <a:pt x="14781" y="8820"/>
                  </a:cubicBezTo>
                  <a:cubicBezTo>
                    <a:pt x="14341" y="8820"/>
                    <a:pt x="13899" y="8744"/>
                    <a:pt x="13477" y="8597"/>
                  </a:cubicBezTo>
                  <a:lnTo>
                    <a:pt x="13410" y="8564"/>
                  </a:lnTo>
                  <a:cubicBezTo>
                    <a:pt x="13610" y="8164"/>
                    <a:pt x="13744" y="7763"/>
                    <a:pt x="13744" y="7330"/>
                  </a:cubicBezTo>
                  <a:cubicBezTo>
                    <a:pt x="13744" y="6704"/>
                    <a:pt x="13333" y="6019"/>
                    <a:pt x="12649" y="6019"/>
                  </a:cubicBezTo>
                  <a:cubicBezTo>
                    <a:pt x="12603" y="6019"/>
                    <a:pt x="12557" y="6022"/>
                    <a:pt x="12509" y="6029"/>
                  </a:cubicBezTo>
                  <a:cubicBezTo>
                    <a:pt x="11775" y="6129"/>
                    <a:pt x="11675" y="7096"/>
                    <a:pt x="11876" y="7663"/>
                  </a:cubicBezTo>
                  <a:cubicBezTo>
                    <a:pt x="11976" y="8063"/>
                    <a:pt x="12209" y="8430"/>
                    <a:pt x="12476" y="8697"/>
                  </a:cubicBezTo>
                  <a:cubicBezTo>
                    <a:pt x="12343" y="8864"/>
                    <a:pt x="12142" y="8997"/>
                    <a:pt x="11942" y="9098"/>
                  </a:cubicBezTo>
                  <a:cubicBezTo>
                    <a:pt x="11598" y="9293"/>
                    <a:pt x="11163" y="9397"/>
                    <a:pt x="10729" y="9397"/>
                  </a:cubicBezTo>
                  <a:cubicBezTo>
                    <a:pt x="9899" y="9397"/>
                    <a:pt x="9070" y="9017"/>
                    <a:pt x="8873" y="8164"/>
                  </a:cubicBezTo>
                  <a:cubicBezTo>
                    <a:pt x="8707" y="7396"/>
                    <a:pt x="9140" y="6596"/>
                    <a:pt x="9407" y="5929"/>
                  </a:cubicBezTo>
                  <a:cubicBezTo>
                    <a:pt x="9741" y="5261"/>
                    <a:pt x="9874" y="4528"/>
                    <a:pt x="9774" y="3794"/>
                  </a:cubicBezTo>
                  <a:cubicBezTo>
                    <a:pt x="9541" y="2660"/>
                    <a:pt x="8473" y="2159"/>
                    <a:pt x="7439" y="2159"/>
                  </a:cubicBezTo>
                  <a:cubicBezTo>
                    <a:pt x="7539" y="1559"/>
                    <a:pt x="7372" y="958"/>
                    <a:pt x="7005" y="525"/>
                  </a:cubicBezTo>
                  <a:cubicBezTo>
                    <a:pt x="6659" y="178"/>
                    <a:pt x="6200" y="1"/>
                    <a:pt x="57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70"/>
            <p:cNvSpPr/>
            <p:nvPr/>
          </p:nvSpPr>
          <p:spPr>
            <a:xfrm rot="-457187" flipH="1">
              <a:off x="8355082" y="2709325"/>
              <a:ext cx="614121" cy="741712"/>
            </a:xfrm>
            <a:custGeom>
              <a:avLst/>
              <a:gdLst/>
              <a:ahLst/>
              <a:cxnLst/>
              <a:rect l="l" t="t" r="r" b="b"/>
              <a:pathLst>
                <a:path w="11409" h="13778" extrusionOk="0">
                  <a:moveTo>
                    <a:pt x="5438" y="1"/>
                  </a:moveTo>
                  <a:lnTo>
                    <a:pt x="5338" y="101"/>
                  </a:lnTo>
                  <a:cubicBezTo>
                    <a:pt x="3670" y="1268"/>
                    <a:pt x="1902" y="2202"/>
                    <a:pt x="1" y="2936"/>
                  </a:cubicBezTo>
                  <a:cubicBezTo>
                    <a:pt x="1835" y="6639"/>
                    <a:pt x="3870" y="10275"/>
                    <a:pt x="6072" y="13777"/>
                  </a:cubicBezTo>
                  <a:cubicBezTo>
                    <a:pt x="6072" y="13777"/>
                    <a:pt x="8507" y="12877"/>
                    <a:pt x="11409" y="9975"/>
                  </a:cubicBezTo>
                  <a:cubicBezTo>
                    <a:pt x="10642" y="8774"/>
                    <a:pt x="7373" y="2936"/>
                    <a:pt x="54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70"/>
            <p:cNvSpPr/>
            <p:nvPr/>
          </p:nvSpPr>
          <p:spPr>
            <a:xfrm rot="-457187" flipH="1">
              <a:off x="8628509" y="2597613"/>
              <a:ext cx="334002" cy="251777"/>
            </a:xfrm>
            <a:custGeom>
              <a:avLst/>
              <a:gdLst/>
              <a:ahLst/>
              <a:cxnLst/>
              <a:rect l="l" t="t" r="r" b="b"/>
              <a:pathLst>
                <a:path w="6205" h="4677" extrusionOk="0">
                  <a:moveTo>
                    <a:pt x="4281" y="0"/>
                  </a:moveTo>
                  <a:cubicBezTo>
                    <a:pt x="2915" y="0"/>
                    <a:pt x="232" y="1058"/>
                    <a:pt x="34" y="2809"/>
                  </a:cubicBezTo>
                  <a:cubicBezTo>
                    <a:pt x="1" y="3009"/>
                    <a:pt x="301" y="3709"/>
                    <a:pt x="768" y="4677"/>
                  </a:cubicBezTo>
                  <a:cubicBezTo>
                    <a:pt x="2669" y="3976"/>
                    <a:pt x="4437" y="3009"/>
                    <a:pt x="6105" y="1841"/>
                  </a:cubicBezTo>
                  <a:lnTo>
                    <a:pt x="6205" y="1775"/>
                  </a:lnTo>
                  <a:cubicBezTo>
                    <a:pt x="5571" y="841"/>
                    <a:pt x="5104" y="207"/>
                    <a:pt x="4871" y="107"/>
                  </a:cubicBezTo>
                  <a:cubicBezTo>
                    <a:pt x="4732" y="35"/>
                    <a:pt x="4528" y="0"/>
                    <a:pt x="42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70"/>
            <p:cNvSpPr/>
            <p:nvPr/>
          </p:nvSpPr>
          <p:spPr>
            <a:xfrm rot="-457187" flipH="1">
              <a:off x="8356074" y="3262059"/>
              <a:ext cx="335832" cy="350184"/>
            </a:xfrm>
            <a:custGeom>
              <a:avLst/>
              <a:gdLst/>
              <a:ahLst/>
              <a:cxnLst/>
              <a:rect l="l" t="t" r="r" b="b"/>
              <a:pathLst>
                <a:path w="6239" h="6505" extrusionOk="0">
                  <a:moveTo>
                    <a:pt x="5338" y="0"/>
                  </a:moveTo>
                  <a:cubicBezTo>
                    <a:pt x="2436" y="2936"/>
                    <a:pt x="1" y="3836"/>
                    <a:pt x="1" y="3836"/>
                  </a:cubicBezTo>
                  <a:cubicBezTo>
                    <a:pt x="134" y="4003"/>
                    <a:pt x="234" y="4170"/>
                    <a:pt x="401" y="4303"/>
                  </a:cubicBezTo>
                  <a:cubicBezTo>
                    <a:pt x="1102" y="4737"/>
                    <a:pt x="4204" y="6505"/>
                    <a:pt x="4904" y="6505"/>
                  </a:cubicBezTo>
                  <a:cubicBezTo>
                    <a:pt x="5471" y="6438"/>
                    <a:pt x="5972" y="6071"/>
                    <a:pt x="6138" y="5504"/>
                  </a:cubicBezTo>
                  <a:cubicBezTo>
                    <a:pt x="6239" y="5004"/>
                    <a:pt x="5905" y="801"/>
                    <a:pt x="5471" y="200"/>
                  </a:cubicBezTo>
                  <a:cubicBezTo>
                    <a:pt x="5438" y="167"/>
                    <a:pt x="5405" y="100"/>
                    <a:pt x="53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70"/>
            <p:cNvSpPr/>
            <p:nvPr/>
          </p:nvSpPr>
          <p:spPr>
            <a:xfrm rot="-457187" flipH="1">
              <a:off x="8612055" y="2715743"/>
              <a:ext cx="298152" cy="205158"/>
            </a:xfrm>
            <a:custGeom>
              <a:avLst/>
              <a:gdLst/>
              <a:ahLst/>
              <a:cxnLst/>
              <a:rect l="l" t="t" r="r" b="b"/>
              <a:pathLst>
                <a:path w="5539" h="3811" extrusionOk="0">
                  <a:moveTo>
                    <a:pt x="5271" y="362"/>
                  </a:moveTo>
                  <a:cubicBezTo>
                    <a:pt x="5271" y="462"/>
                    <a:pt x="5238" y="529"/>
                    <a:pt x="5171" y="595"/>
                  </a:cubicBezTo>
                  <a:lnTo>
                    <a:pt x="5104" y="696"/>
                  </a:lnTo>
                  <a:cubicBezTo>
                    <a:pt x="4804" y="762"/>
                    <a:pt x="4571" y="896"/>
                    <a:pt x="4337" y="1029"/>
                  </a:cubicBezTo>
                  <a:cubicBezTo>
                    <a:pt x="4671" y="829"/>
                    <a:pt x="4971" y="595"/>
                    <a:pt x="5271" y="362"/>
                  </a:cubicBezTo>
                  <a:close/>
                  <a:moveTo>
                    <a:pt x="936" y="3291"/>
                  </a:moveTo>
                  <a:cubicBezTo>
                    <a:pt x="772" y="3363"/>
                    <a:pt x="603" y="3430"/>
                    <a:pt x="434" y="3498"/>
                  </a:cubicBezTo>
                  <a:cubicBezTo>
                    <a:pt x="468" y="3464"/>
                    <a:pt x="501" y="3431"/>
                    <a:pt x="568" y="3431"/>
                  </a:cubicBezTo>
                  <a:lnTo>
                    <a:pt x="735" y="3364"/>
                  </a:lnTo>
                  <a:lnTo>
                    <a:pt x="936" y="3291"/>
                  </a:lnTo>
                  <a:close/>
                  <a:moveTo>
                    <a:pt x="5336" y="1"/>
                  </a:moveTo>
                  <a:cubicBezTo>
                    <a:pt x="5313" y="1"/>
                    <a:pt x="5291" y="9"/>
                    <a:pt x="5271" y="28"/>
                  </a:cubicBezTo>
                  <a:cubicBezTo>
                    <a:pt x="4437" y="595"/>
                    <a:pt x="3603" y="1163"/>
                    <a:pt x="2769" y="1696"/>
                  </a:cubicBezTo>
                  <a:cubicBezTo>
                    <a:pt x="1902" y="2230"/>
                    <a:pt x="1001" y="2697"/>
                    <a:pt x="67" y="3064"/>
                  </a:cubicBezTo>
                  <a:cubicBezTo>
                    <a:pt x="1" y="3064"/>
                    <a:pt x="1" y="3164"/>
                    <a:pt x="67" y="3197"/>
                  </a:cubicBezTo>
                  <a:cubicBezTo>
                    <a:pt x="92" y="3199"/>
                    <a:pt x="117" y="3200"/>
                    <a:pt x="143" y="3200"/>
                  </a:cubicBezTo>
                  <a:cubicBezTo>
                    <a:pt x="555" y="3200"/>
                    <a:pt x="989" y="2952"/>
                    <a:pt x="1335" y="2764"/>
                  </a:cubicBezTo>
                  <a:cubicBezTo>
                    <a:pt x="1835" y="2530"/>
                    <a:pt x="2302" y="2297"/>
                    <a:pt x="2769" y="2030"/>
                  </a:cubicBezTo>
                  <a:cubicBezTo>
                    <a:pt x="3203" y="1763"/>
                    <a:pt x="3603" y="1529"/>
                    <a:pt x="4004" y="1263"/>
                  </a:cubicBezTo>
                  <a:lnTo>
                    <a:pt x="4004" y="1263"/>
                  </a:lnTo>
                  <a:cubicBezTo>
                    <a:pt x="3570" y="1563"/>
                    <a:pt x="3103" y="1863"/>
                    <a:pt x="2669" y="2130"/>
                  </a:cubicBezTo>
                  <a:cubicBezTo>
                    <a:pt x="2169" y="2463"/>
                    <a:pt x="1635" y="2730"/>
                    <a:pt x="1102" y="2964"/>
                  </a:cubicBezTo>
                  <a:cubicBezTo>
                    <a:pt x="768" y="3097"/>
                    <a:pt x="34" y="3231"/>
                    <a:pt x="134" y="3731"/>
                  </a:cubicBezTo>
                  <a:cubicBezTo>
                    <a:pt x="159" y="3780"/>
                    <a:pt x="183" y="3811"/>
                    <a:pt x="221" y="3811"/>
                  </a:cubicBezTo>
                  <a:cubicBezTo>
                    <a:pt x="234" y="3811"/>
                    <a:pt x="250" y="3807"/>
                    <a:pt x="268" y="3798"/>
                  </a:cubicBezTo>
                  <a:cubicBezTo>
                    <a:pt x="1368" y="3364"/>
                    <a:pt x="2402" y="2764"/>
                    <a:pt x="3370" y="2097"/>
                  </a:cubicBezTo>
                  <a:cubicBezTo>
                    <a:pt x="3904" y="1796"/>
                    <a:pt x="4404" y="1463"/>
                    <a:pt x="4871" y="1129"/>
                  </a:cubicBezTo>
                  <a:cubicBezTo>
                    <a:pt x="4971" y="1029"/>
                    <a:pt x="5071" y="929"/>
                    <a:pt x="5171" y="862"/>
                  </a:cubicBezTo>
                  <a:cubicBezTo>
                    <a:pt x="5271" y="796"/>
                    <a:pt x="5371" y="796"/>
                    <a:pt x="5471" y="762"/>
                  </a:cubicBezTo>
                  <a:cubicBezTo>
                    <a:pt x="5505" y="729"/>
                    <a:pt x="5505" y="662"/>
                    <a:pt x="5471" y="662"/>
                  </a:cubicBezTo>
                  <a:lnTo>
                    <a:pt x="5305" y="662"/>
                  </a:lnTo>
                  <a:cubicBezTo>
                    <a:pt x="5305" y="629"/>
                    <a:pt x="5338" y="595"/>
                    <a:pt x="5338" y="595"/>
                  </a:cubicBezTo>
                  <a:cubicBezTo>
                    <a:pt x="5405" y="429"/>
                    <a:pt x="5538" y="262"/>
                    <a:pt x="5471" y="95"/>
                  </a:cubicBezTo>
                  <a:cubicBezTo>
                    <a:pt x="5448" y="48"/>
                    <a:pt x="5391" y="1"/>
                    <a:pt x="53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70"/>
            <p:cNvSpPr/>
            <p:nvPr/>
          </p:nvSpPr>
          <p:spPr>
            <a:xfrm rot="-457187" flipH="1">
              <a:off x="8585813" y="2738839"/>
              <a:ext cx="314247" cy="198321"/>
            </a:xfrm>
            <a:custGeom>
              <a:avLst/>
              <a:gdLst/>
              <a:ahLst/>
              <a:cxnLst/>
              <a:rect l="l" t="t" r="r" b="b"/>
              <a:pathLst>
                <a:path w="5838" h="3684" extrusionOk="0">
                  <a:moveTo>
                    <a:pt x="5245" y="0"/>
                  </a:moveTo>
                  <a:cubicBezTo>
                    <a:pt x="5198" y="0"/>
                    <a:pt x="5151" y="24"/>
                    <a:pt x="5104" y="48"/>
                  </a:cubicBezTo>
                  <a:cubicBezTo>
                    <a:pt x="5071" y="14"/>
                    <a:pt x="5037" y="14"/>
                    <a:pt x="4970" y="14"/>
                  </a:cubicBezTo>
                  <a:cubicBezTo>
                    <a:pt x="4804" y="114"/>
                    <a:pt x="4670" y="248"/>
                    <a:pt x="4537" y="415"/>
                  </a:cubicBezTo>
                  <a:cubicBezTo>
                    <a:pt x="4486" y="466"/>
                    <a:pt x="4533" y="537"/>
                    <a:pt x="4587" y="537"/>
                  </a:cubicBezTo>
                  <a:cubicBezTo>
                    <a:pt x="4604" y="537"/>
                    <a:pt x="4621" y="530"/>
                    <a:pt x="4637" y="515"/>
                  </a:cubicBezTo>
                  <a:cubicBezTo>
                    <a:pt x="4737" y="481"/>
                    <a:pt x="4837" y="415"/>
                    <a:pt x="4970" y="381"/>
                  </a:cubicBezTo>
                  <a:cubicBezTo>
                    <a:pt x="5004" y="381"/>
                    <a:pt x="5071" y="381"/>
                    <a:pt x="5137" y="348"/>
                  </a:cubicBezTo>
                  <a:lnTo>
                    <a:pt x="5137" y="348"/>
                  </a:lnTo>
                  <a:cubicBezTo>
                    <a:pt x="5071" y="715"/>
                    <a:pt x="3002" y="2049"/>
                    <a:pt x="2736" y="2216"/>
                  </a:cubicBezTo>
                  <a:cubicBezTo>
                    <a:pt x="2335" y="2449"/>
                    <a:pt x="1902" y="2683"/>
                    <a:pt x="1468" y="2916"/>
                  </a:cubicBezTo>
                  <a:cubicBezTo>
                    <a:pt x="1234" y="3050"/>
                    <a:pt x="1001" y="3150"/>
                    <a:pt x="734" y="3250"/>
                  </a:cubicBezTo>
                  <a:cubicBezTo>
                    <a:pt x="501" y="3350"/>
                    <a:pt x="267" y="3383"/>
                    <a:pt x="67" y="3517"/>
                  </a:cubicBezTo>
                  <a:cubicBezTo>
                    <a:pt x="0" y="3550"/>
                    <a:pt x="34" y="3684"/>
                    <a:pt x="134" y="3684"/>
                  </a:cubicBezTo>
                  <a:cubicBezTo>
                    <a:pt x="434" y="3650"/>
                    <a:pt x="701" y="3550"/>
                    <a:pt x="968" y="3417"/>
                  </a:cubicBezTo>
                  <a:cubicBezTo>
                    <a:pt x="1201" y="3317"/>
                    <a:pt x="1435" y="3183"/>
                    <a:pt x="1668" y="3050"/>
                  </a:cubicBezTo>
                  <a:cubicBezTo>
                    <a:pt x="2235" y="2750"/>
                    <a:pt x="2769" y="2449"/>
                    <a:pt x="3303" y="2116"/>
                  </a:cubicBezTo>
                  <a:cubicBezTo>
                    <a:pt x="3803" y="1816"/>
                    <a:pt x="4303" y="1482"/>
                    <a:pt x="4804" y="1115"/>
                  </a:cubicBezTo>
                  <a:cubicBezTo>
                    <a:pt x="5071" y="882"/>
                    <a:pt x="5838" y="381"/>
                    <a:pt x="5304" y="14"/>
                  </a:cubicBezTo>
                  <a:cubicBezTo>
                    <a:pt x="5284" y="5"/>
                    <a:pt x="5265" y="0"/>
                    <a:pt x="52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70"/>
            <p:cNvSpPr/>
            <p:nvPr/>
          </p:nvSpPr>
          <p:spPr>
            <a:xfrm rot="-457187" flipH="1">
              <a:off x="8415863" y="3188237"/>
              <a:ext cx="303212" cy="200421"/>
            </a:xfrm>
            <a:custGeom>
              <a:avLst/>
              <a:gdLst/>
              <a:ahLst/>
              <a:cxnLst/>
              <a:rect l="l" t="t" r="r" b="b"/>
              <a:pathLst>
                <a:path w="5633" h="3723" extrusionOk="0">
                  <a:moveTo>
                    <a:pt x="5431" y="0"/>
                  </a:moveTo>
                  <a:cubicBezTo>
                    <a:pt x="5398" y="0"/>
                    <a:pt x="5362" y="13"/>
                    <a:pt x="5331" y="45"/>
                  </a:cubicBezTo>
                  <a:cubicBezTo>
                    <a:pt x="4530" y="778"/>
                    <a:pt x="3663" y="1446"/>
                    <a:pt x="2762" y="2079"/>
                  </a:cubicBezTo>
                  <a:cubicBezTo>
                    <a:pt x="2329" y="2346"/>
                    <a:pt x="1862" y="2646"/>
                    <a:pt x="1395" y="2913"/>
                  </a:cubicBezTo>
                  <a:cubicBezTo>
                    <a:pt x="1161" y="3013"/>
                    <a:pt x="928" y="3147"/>
                    <a:pt x="694" y="3280"/>
                  </a:cubicBezTo>
                  <a:cubicBezTo>
                    <a:pt x="427" y="3380"/>
                    <a:pt x="227" y="3480"/>
                    <a:pt x="27" y="3647"/>
                  </a:cubicBezTo>
                  <a:cubicBezTo>
                    <a:pt x="0" y="3674"/>
                    <a:pt x="17" y="3723"/>
                    <a:pt x="42" y="3723"/>
                  </a:cubicBezTo>
                  <a:cubicBezTo>
                    <a:pt x="48" y="3723"/>
                    <a:pt x="54" y="3720"/>
                    <a:pt x="60" y="3714"/>
                  </a:cubicBezTo>
                  <a:cubicBezTo>
                    <a:pt x="294" y="3681"/>
                    <a:pt x="561" y="3580"/>
                    <a:pt x="761" y="3447"/>
                  </a:cubicBezTo>
                  <a:cubicBezTo>
                    <a:pt x="994" y="3347"/>
                    <a:pt x="1228" y="3214"/>
                    <a:pt x="1461" y="3113"/>
                  </a:cubicBezTo>
                  <a:cubicBezTo>
                    <a:pt x="1962" y="2847"/>
                    <a:pt x="2462" y="2546"/>
                    <a:pt x="2929" y="2246"/>
                  </a:cubicBezTo>
                  <a:cubicBezTo>
                    <a:pt x="3830" y="1646"/>
                    <a:pt x="4730" y="979"/>
                    <a:pt x="5531" y="211"/>
                  </a:cubicBezTo>
                  <a:cubicBezTo>
                    <a:pt x="5633" y="135"/>
                    <a:pt x="5540" y="0"/>
                    <a:pt x="54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70"/>
            <p:cNvSpPr/>
            <p:nvPr/>
          </p:nvSpPr>
          <p:spPr>
            <a:xfrm rot="-457187" flipH="1">
              <a:off x="8406297" y="3221484"/>
              <a:ext cx="299390" cy="199021"/>
            </a:xfrm>
            <a:custGeom>
              <a:avLst/>
              <a:gdLst/>
              <a:ahLst/>
              <a:cxnLst/>
              <a:rect l="l" t="t" r="r" b="b"/>
              <a:pathLst>
                <a:path w="5562" h="3697" extrusionOk="0">
                  <a:moveTo>
                    <a:pt x="5464" y="1"/>
                  </a:moveTo>
                  <a:cubicBezTo>
                    <a:pt x="5444" y="1"/>
                    <a:pt x="5423" y="9"/>
                    <a:pt x="5404" y="28"/>
                  </a:cubicBezTo>
                  <a:cubicBezTo>
                    <a:pt x="4637" y="762"/>
                    <a:pt x="3803" y="1462"/>
                    <a:pt x="2902" y="2096"/>
                  </a:cubicBezTo>
                  <a:cubicBezTo>
                    <a:pt x="2502" y="2396"/>
                    <a:pt x="2035" y="2696"/>
                    <a:pt x="1568" y="2930"/>
                  </a:cubicBezTo>
                  <a:cubicBezTo>
                    <a:pt x="1134" y="3230"/>
                    <a:pt x="601" y="3463"/>
                    <a:pt x="67" y="3597"/>
                  </a:cubicBezTo>
                  <a:cubicBezTo>
                    <a:pt x="34" y="3597"/>
                    <a:pt x="0" y="3697"/>
                    <a:pt x="67" y="3697"/>
                  </a:cubicBezTo>
                  <a:cubicBezTo>
                    <a:pt x="567" y="3697"/>
                    <a:pt x="1068" y="3564"/>
                    <a:pt x="1468" y="3297"/>
                  </a:cubicBezTo>
                  <a:cubicBezTo>
                    <a:pt x="1968" y="2996"/>
                    <a:pt x="2469" y="2696"/>
                    <a:pt x="2936" y="2363"/>
                  </a:cubicBezTo>
                  <a:cubicBezTo>
                    <a:pt x="3903" y="1729"/>
                    <a:pt x="4770" y="962"/>
                    <a:pt x="5538" y="128"/>
                  </a:cubicBezTo>
                  <a:cubicBezTo>
                    <a:pt x="5562" y="56"/>
                    <a:pt x="5516" y="1"/>
                    <a:pt x="5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70"/>
            <p:cNvSpPr/>
            <p:nvPr/>
          </p:nvSpPr>
          <p:spPr>
            <a:xfrm rot="-457187" flipH="1">
              <a:off x="8407764" y="3198770"/>
              <a:ext cx="303966" cy="199505"/>
            </a:xfrm>
            <a:custGeom>
              <a:avLst/>
              <a:gdLst/>
              <a:ahLst/>
              <a:cxnLst/>
              <a:rect l="l" t="t" r="r" b="b"/>
              <a:pathLst>
                <a:path w="5647" h="3706" extrusionOk="0">
                  <a:moveTo>
                    <a:pt x="5487" y="1"/>
                  </a:moveTo>
                  <a:cubicBezTo>
                    <a:pt x="5459" y="1"/>
                    <a:pt x="5429" y="11"/>
                    <a:pt x="5404" y="36"/>
                  </a:cubicBezTo>
                  <a:cubicBezTo>
                    <a:pt x="3837" y="1504"/>
                    <a:pt x="2035" y="2738"/>
                    <a:pt x="34" y="3606"/>
                  </a:cubicBezTo>
                  <a:cubicBezTo>
                    <a:pt x="1" y="3639"/>
                    <a:pt x="34" y="3706"/>
                    <a:pt x="101" y="3706"/>
                  </a:cubicBezTo>
                  <a:cubicBezTo>
                    <a:pt x="2135" y="2872"/>
                    <a:pt x="3970" y="1671"/>
                    <a:pt x="5571" y="170"/>
                  </a:cubicBezTo>
                  <a:cubicBezTo>
                    <a:pt x="5646" y="95"/>
                    <a:pt x="5571" y="1"/>
                    <a:pt x="54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70"/>
            <p:cNvSpPr/>
            <p:nvPr/>
          </p:nvSpPr>
          <p:spPr>
            <a:xfrm rot="-457187" flipH="1">
              <a:off x="8402253" y="3210926"/>
              <a:ext cx="299606" cy="197837"/>
            </a:xfrm>
            <a:custGeom>
              <a:avLst/>
              <a:gdLst/>
              <a:ahLst/>
              <a:cxnLst/>
              <a:rect l="l" t="t" r="r" b="b"/>
              <a:pathLst>
                <a:path w="5566" h="3675" extrusionOk="0">
                  <a:moveTo>
                    <a:pt x="5383" y="1"/>
                  </a:moveTo>
                  <a:cubicBezTo>
                    <a:pt x="5354" y="1"/>
                    <a:pt x="5323" y="10"/>
                    <a:pt x="5294" y="32"/>
                  </a:cubicBezTo>
                  <a:cubicBezTo>
                    <a:pt x="3693" y="1433"/>
                    <a:pt x="1925" y="2600"/>
                    <a:pt x="57" y="3601"/>
                  </a:cubicBezTo>
                  <a:cubicBezTo>
                    <a:pt x="0" y="3601"/>
                    <a:pt x="41" y="3674"/>
                    <a:pt x="75" y="3674"/>
                  </a:cubicBezTo>
                  <a:cubicBezTo>
                    <a:pt x="81" y="3674"/>
                    <a:pt x="86" y="3672"/>
                    <a:pt x="91" y="3667"/>
                  </a:cubicBezTo>
                  <a:cubicBezTo>
                    <a:pt x="2025" y="2800"/>
                    <a:pt x="3860" y="1633"/>
                    <a:pt x="5461" y="198"/>
                  </a:cubicBezTo>
                  <a:cubicBezTo>
                    <a:pt x="5566" y="120"/>
                    <a:pt x="5486" y="1"/>
                    <a:pt x="53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70"/>
            <p:cNvSpPr/>
            <p:nvPr/>
          </p:nvSpPr>
          <p:spPr>
            <a:xfrm rot="-457187" flipH="1">
              <a:off x="8525092" y="3285898"/>
              <a:ext cx="188613" cy="128284"/>
            </a:xfrm>
            <a:custGeom>
              <a:avLst/>
              <a:gdLst/>
              <a:ahLst/>
              <a:cxnLst/>
              <a:rect l="l" t="t" r="r" b="b"/>
              <a:pathLst>
                <a:path w="3504" h="2383" extrusionOk="0">
                  <a:moveTo>
                    <a:pt x="3463" y="1"/>
                  </a:moveTo>
                  <a:cubicBezTo>
                    <a:pt x="3454" y="1"/>
                    <a:pt x="3445" y="5"/>
                    <a:pt x="3436" y="14"/>
                  </a:cubicBezTo>
                  <a:cubicBezTo>
                    <a:pt x="2936" y="481"/>
                    <a:pt x="2402" y="915"/>
                    <a:pt x="1869" y="1315"/>
                  </a:cubicBezTo>
                  <a:cubicBezTo>
                    <a:pt x="1602" y="1515"/>
                    <a:pt x="1302" y="1682"/>
                    <a:pt x="1001" y="1815"/>
                  </a:cubicBezTo>
                  <a:cubicBezTo>
                    <a:pt x="835" y="1849"/>
                    <a:pt x="701" y="1915"/>
                    <a:pt x="534" y="1949"/>
                  </a:cubicBezTo>
                  <a:cubicBezTo>
                    <a:pt x="368" y="2015"/>
                    <a:pt x="201" y="2082"/>
                    <a:pt x="67" y="2182"/>
                  </a:cubicBezTo>
                  <a:cubicBezTo>
                    <a:pt x="1" y="2249"/>
                    <a:pt x="67" y="2382"/>
                    <a:pt x="201" y="2382"/>
                  </a:cubicBezTo>
                  <a:cubicBezTo>
                    <a:pt x="334" y="2349"/>
                    <a:pt x="501" y="2282"/>
                    <a:pt x="634" y="2182"/>
                  </a:cubicBezTo>
                  <a:cubicBezTo>
                    <a:pt x="801" y="2115"/>
                    <a:pt x="935" y="2015"/>
                    <a:pt x="1068" y="1915"/>
                  </a:cubicBezTo>
                  <a:cubicBezTo>
                    <a:pt x="1335" y="1715"/>
                    <a:pt x="1635" y="1548"/>
                    <a:pt x="1935" y="1382"/>
                  </a:cubicBezTo>
                  <a:cubicBezTo>
                    <a:pt x="2536" y="1015"/>
                    <a:pt x="3036" y="581"/>
                    <a:pt x="3503" y="81"/>
                  </a:cubicBezTo>
                  <a:cubicBezTo>
                    <a:pt x="3503" y="32"/>
                    <a:pt x="3485" y="1"/>
                    <a:pt x="34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70"/>
            <p:cNvSpPr/>
            <p:nvPr/>
          </p:nvSpPr>
          <p:spPr>
            <a:xfrm rot="-457187" flipH="1">
              <a:off x="8537030" y="2898438"/>
              <a:ext cx="228068" cy="347493"/>
            </a:xfrm>
            <a:custGeom>
              <a:avLst/>
              <a:gdLst/>
              <a:ahLst/>
              <a:cxnLst/>
              <a:rect l="l" t="t" r="r" b="b"/>
              <a:pathLst>
                <a:path w="4237" h="6455" extrusionOk="0">
                  <a:moveTo>
                    <a:pt x="934" y="683"/>
                  </a:moveTo>
                  <a:cubicBezTo>
                    <a:pt x="967" y="717"/>
                    <a:pt x="1034" y="717"/>
                    <a:pt x="1068" y="750"/>
                  </a:cubicBezTo>
                  <a:lnTo>
                    <a:pt x="1101" y="750"/>
                  </a:lnTo>
                  <a:cubicBezTo>
                    <a:pt x="1168" y="783"/>
                    <a:pt x="1234" y="817"/>
                    <a:pt x="1268" y="850"/>
                  </a:cubicBezTo>
                  <a:cubicBezTo>
                    <a:pt x="1134" y="884"/>
                    <a:pt x="1001" y="950"/>
                    <a:pt x="934" y="1084"/>
                  </a:cubicBezTo>
                  <a:lnTo>
                    <a:pt x="934" y="783"/>
                  </a:lnTo>
                  <a:lnTo>
                    <a:pt x="934" y="683"/>
                  </a:lnTo>
                  <a:close/>
                  <a:moveTo>
                    <a:pt x="1535" y="1626"/>
                  </a:moveTo>
                  <a:cubicBezTo>
                    <a:pt x="1560" y="1626"/>
                    <a:pt x="1585" y="1634"/>
                    <a:pt x="1601" y="1651"/>
                  </a:cubicBezTo>
                  <a:lnTo>
                    <a:pt x="1635" y="1651"/>
                  </a:lnTo>
                  <a:cubicBezTo>
                    <a:pt x="1601" y="1684"/>
                    <a:pt x="1601" y="1717"/>
                    <a:pt x="1601" y="1751"/>
                  </a:cubicBezTo>
                  <a:cubicBezTo>
                    <a:pt x="1601" y="2051"/>
                    <a:pt x="1701" y="2351"/>
                    <a:pt x="1835" y="2618"/>
                  </a:cubicBezTo>
                  <a:cubicBezTo>
                    <a:pt x="1968" y="2952"/>
                    <a:pt x="2102" y="3285"/>
                    <a:pt x="2235" y="3585"/>
                  </a:cubicBezTo>
                  <a:lnTo>
                    <a:pt x="2402" y="3952"/>
                  </a:lnTo>
                  <a:cubicBezTo>
                    <a:pt x="2002" y="3285"/>
                    <a:pt x="1701" y="2585"/>
                    <a:pt x="1501" y="1851"/>
                  </a:cubicBezTo>
                  <a:cubicBezTo>
                    <a:pt x="1501" y="1818"/>
                    <a:pt x="1434" y="1684"/>
                    <a:pt x="1468" y="1651"/>
                  </a:cubicBezTo>
                  <a:cubicBezTo>
                    <a:pt x="1484" y="1634"/>
                    <a:pt x="1509" y="1626"/>
                    <a:pt x="1535" y="1626"/>
                  </a:cubicBezTo>
                  <a:close/>
                  <a:moveTo>
                    <a:pt x="1351" y="1244"/>
                  </a:moveTo>
                  <a:cubicBezTo>
                    <a:pt x="1367" y="1244"/>
                    <a:pt x="1383" y="1246"/>
                    <a:pt x="1401" y="1250"/>
                  </a:cubicBezTo>
                  <a:lnTo>
                    <a:pt x="1434" y="1250"/>
                  </a:lnTo>
                  <a:cubicBezTo>
                    <a:pt x="1434" y="1250"/>
                    <a:pt x="1468" y="1284"/>
                    <a:pt x="1468" y="1284"/>
                  </a:cubicBezTo>
                  <a:cubicBezTo>
                    <a:pt x="1401" y="1284"/>
                    <a:pt x="1368" y="1317"/>
                    <a:pt x="1334" y="1351"/>
                  </a:cubicBezTo>
                  <a:cubicBezTo>
                    <a:pt x="1068" y="1551"/>
                    <a:pt x="1268" y="1984"/>
                    <a:pt x="1334" y="2251"/>
                  </a:cubicBezTo>
                  <a:cubicBezTo>
                    <a:pt x="1635" y="3319"/>
                    <a:pt x="2168" y="4319"/>
                    <a:pt x="2969" y="5153"/>
                  </a:cubicBezTo>
                  <a:lnTo>
                    <a:pt x="2969" y="5187"/>
                  </a:lnTo>
                  <a:cubicBezTo>
                    <a:pt x="2469" y="4753"/>
                    <a:pt x="2068" y="4253"/>
                    <a:pt x="1835" y="3652"/>
                  </a:cubicBezTo>
                  <a:cubicBezTo>
                    <a:pt x="1535" y="3185"/>
                    <a:pt x="1301" y="2651"/>
                    <a:pt x="1101" y="2151"/>
                  </a:cubicBezTo>
                  <a:cubicBezTo>
                    <a:pt x="1034" y="1884"/>
                    <a:pt x="1034" y="1651"/>
                    <a:pt x="1134" y="1417"/>
                  </a:cubicBezTo>
                  <a:cubicBezTo>
                    <a:pt x="1192" y="1331"/>
                    <a:pt x="1250" y="1244"/>
                    <a:pt x="1351" y="1244"/>
                  </a:cubicBezTo>
                  <a:close/>
                  <a:moveTo>
                    <a:pt x="2402" y="2351"/>
                  </a:moveTo>
                  <a:lnTo>
                    <a:pt x="2469" y="2451"/>
                  </a:lnTo>
                  <a:cubicBezTo>
                    <a:pt x="2769" y="2918"/>
                    <a:pt x="3036" y="3452"/>
                    <a:pt x="3236" y="4019"/>
                  </a:cubicBezTo>
                  <a:cubicBezTo>
                    <a:pt x="3336" y="4319"/>
                    <a:pt x="3403" y="4620"/>
                    <a:pt x="3436" y="4920"/>
                  </a:cubicBezTo>
                  <a:cubicBezTo>
                    <a:pt x="3436" y="4986"/>
                    <a:pt x="3503" y="5087"/>
                    <a:pt x="3503" y="5220"/>
                  </a:cubicBezTo>
                  <a:cubicBezTo>
                    <a:pt x="3403" y="4786"/>
                    <a:pt x="3302" y="4386"/>
                    <a:pt x="3136" y="3986"/>
                  </a:cubicBezTo>
                  <a:cubicBezTo>
                    <a:pt x="2936" y="3419"/>
                    <a:pt x="2702" y="2885"/>
                    <a:pt x="2402" y="2351"/>
                  </a:cubicBezTo>
                  <a:close/>
                  <a:moveTo>
                    <a:pt x="534" y="1050"/>
                  </a:moveTo>
                  <a:cubicBezTo>
                    <a:pt x="534" y="1317"/>
                    <a:pt x="601" y="1584"/>
                    <a:pt x="667" y="1851"/>
                  </a:cubicBezTo>
                  <a:cubicBezTo>
                    <a:pt x="701" y="2018"/>
                    <a:pt x="734" y="2218"/>
                    <a:pt x="767" y="2385"/>
                  </a:cubicBezTo>
                  <a:cubicBezTo>
                    <a:pt x="1001" y="3185"/>
                    <a:pt x="1334" y="3919"/>
                    <a:pt x="1801" y="4620"/>
                  </a:cubicBezTo>
                  <a:cubicBezTo>
                    <a:pt x="2002" y="4953"/>
                    <a:pt x="2268" y="5253"/>
                    <a:pt x="2535" y="5554"/>
                  </a:cubicBezTo>
                  <a:cubicBezTo>
                    <a:pt x="2469" y="5487"/>
                    <a:pt x="2435" y="5453"/>
                    <a:pt x="2402" y="5420"/>
                  </a:cubicBezTo>
                  <a:lnTo>
                    <a:pt x="2368" y="5420"/>
                  </a:lnTo>
                  <a:lnTo>
                    <a:pt x="2268" y="5287"/>
                  </a:lnTo>
                  <a:cubicBezTo>
                    <a:pt x="2102" y="5120"/>
                    <a:pt x="1968" y="4986"/>
                    <a:pt x="1835" y="4820"/>
                  </a:cubicBezTo>
                  <a:cubicBezTo>
                    <a:pt x="1701" y="4653"/>
                    <a:pt x="1668" y="4553"/>
                    <a:pt x="1601" y="4419"/>
                  </a:cubicBezTo>
                  <a:cubicBezTo>
                    <a:pt x="1268" y="3819"/>
                    <a:pt x="967" y="3152"/>
                    <a:pt x="734" y="2485"/>
                  </a:cubicBezTo>
                  <a:cubicBezTo>
                    <a:pt x="601" y="2084"/>
                    <a:pt x="534" y="1651"/>
                    <a:pt x="534" y="1184"/>
                  </a:cubicBezTo>
                  <a:cubicBezTo>
                    <a:pt x="534" y="1150"/>
                    <a:pt x="534" y="1084"/>
                    <a:pt x="534" y="1050"/>
                  </a:cubicBezTo>
                  <a:close/>
                  <a:moveTo>
                    <a:pt x="785" y="0"/>
                  </a:moveTo>
                  <a:cubicBezTo>
                    <a:pt x="669" y="0"/>
                    <a:pt x="554" y="51"/>
                    <a:pt x="467" y="116"/>
                  </a:cubicBezTo>
                  <a:cubicBezTo>
                    <a:pt x="334" y="216"/>
                    <a:pt x="234" y="350"/>
                    <a:pt x="167" y="483"/>
                  </a:cubicBezTo>
                  <a:cubicBezTo>
                    <a:pt x="67" y="750"/>
                    <a:pt x="0" y="1017"/>
                    <a:pt x="0" y="1284"/>
                  </a:cubicBezTo>
                  <a:cubicBezTo>
                    <a:pt x="0" y="1651"/>
                    <a:pt x="67" y="2018"/>
                    <a:pt x="167" y="2351"/>
                  </a:cubicBezTo>
                  <a:cubicBezTo>
                    <a:pt x="267" y="2752"/>
                    <a:pt x="400" y="3152"/>
                    <a:pt x="567" y="3519"/>
                  </a:cubicBezTo>
                  <a:cubicBezTo>
                    <a:pt x="701" y="3852"/>
                    <a:pt x="867" y="4186"/>
                    <a:pt x="1068" y="4519"/>
                  </a:cubicBezTo>
                  <a:cubicBezTo>
                    <a:pt x="1268" y="4853"/>
                    <a:pt x="1501" y="5187"/>
                    <a:pt x="1801" y="5487"/>
                  </a:cubicBezTo>
                  <a:cubicBezTo>
                    <a:pt x="2002" y="5787"/>
                    <a:pt x="2302" y="6054"/>
                    <a:pt x="2635" y="6287"/>
                  </a:cubicBezTo>
                  <a:cubicBezTo>
                    <a:pt x="2802" y="6387"/>
                    <a:pt x="3036" y="6454"/>
                    <a:pt x="3269" y="6454"/>
                  </a:cubicBezTo>
                  <a:lnTo>
                    <a:pt x="3436" y="6454"/>
                  </a:lnTo>
                  <a:cubicBezTo>
                    <a:pt x="3736" y="6387"/>
                    <a:pt x="4003" y="6154"/>
                    <a:pt x="4070" y="5854"/>
                  </a:cubicBezTo>
                  <a:cubicBezTo>
                    <a:pt x="4136" y="5687"/>
                    <a:pt x="4170" y="5520"/>
                    <a:pt x="4170" y="5353"/>
                  </a:cubicBezTo>
                  <a:cubicBezTo>
                    <a:pt x="4236" y="4620"/>
                    <a:pt x="4103" y="3852"/>
                    <a:pt x="3803" y="3185"/>
                  </a:cubicBezTo>
                  <a:cubicBezTo>
                    <a:pt x="3503" y="2285"/>
                    <a:pt x="3002" y="1484"/>
                    <a:pt x="2368" y="817"/>
                  </a:cubicBezTo>
                  <a:cubicBezTo>
                    <a:pt x="2035" y="483"/>
                    <a:pt x="1635" y="250"/>
                    <a:pt x="1234" y="116"/>
                  </a:cubicBezTo>
                  <a:cubicBezTo>
                    <a:pt x="1134" y="83"/>
                    <a:pt x="1034" y="50"/>
                    <a:pt x="967" y="50"/>
                  </a:cubicBezTo>
                  <a:cubicBezTo>
                    <a:pt x="909" y="15"/>
                    <a:pt x="847" y="0"/>
                    <a:pt x="7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4" name="Google Shape;1844;p70"/>
          <p:cNvGrpSpPr/>
          <p:nvPr/>
        </p:nvGrpSpPr>
        <p:grpSpPr>
          <a:xfrm rot="-455737">
            <a:off x="163243" y="1744941"/>
            <a:ext cx="1773042" cy="1401000"/>
            <a:chOff x="240134" y="1799547"/>
            <a:chExt cx="1520842" cy="1201821"/>
          </a:xfrm>
        </p:grpSpPr>
        <p:sp>
          <p:nvSpPr>
            <p:cNvPr id="1845" name="Google Shape;1845;p70"/>
            <p:cNvSpPr/>
            <p:nvPr/>
          </p:nvSpPr>
          <p:spPr>
            <a:xfrm rot="-1997891">
              <a:off x="961323" y="2141462"/>
              <a:ext cx="156269" cy="536922"/>
            </a:xfrm>
            <a:custGeom>
              <a:avLst/>
              <a:gdLst/>
              <a:ahLst/>
              <a:cxnLst/>
              <a:rect l="l" t="t" r="r" b="b"/>
              <a:pathLst>
                <a:path w="2903" h="9974" extrusionOk="0">
                  <a:moveTo>
                    <a:pt x="2369" y="0"/>
                  </a:moveTo>
                  <a:lnTo>
                    <a:pt x="0" y="9807"/>
                  </a:lnTo>
                  <a:cubicBezTo>
                    <a:pt x="167" y="9907"/>
                    <a:pt x="334" y="9974"/>
                    <a:pt x="534" y="9974"/>
                  </a:cubicBezTo>
                  <a:cubicBezTo>
                    <a:pt x="534" y="9974"/>
                    <a:pt x="2802" y="300"/>
                    <a:pt x="2903" y="200"/>
                  </a:cubicBezTo>
                  <a:cubicBezTo>
                    <a:pt x="2702" y="133"/>
                    <a:pt x="2536" y="67"/>
                    <a:pt x="2369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70"/>
            <p:cNvSpPr/>
            <p:nvPr/>
          </p:nvSpPr>
          <p:spPr>
            <a:xfrm rot="-1997891">
              <a:off x="947026" y="1911290"/>
              <a:ext cx="619530" cy="710477"/>
            </a:xfrm>
            <a:custGeom>
              <a:avLst/>
              <a:gdLst/>
              <a:ahLst/>
              <a:cxnLst/>
              <a:rect l="l" t="t" r="r" b="b"/>
              <a:pathLst>
                <a:path w="11509" h="13198" extrusionOk="0">
                  <a:moveTo>
                    <a:pt x="7327" y="1"/>
                  </a:moveTo>
                  <a:cubicBezTo>
                    <a:pt x="5700" y="1"/>
                    <a:pt x="3869" y="422"/>
                    <a:pt x="2369" y="1822"/>
                  </a:cubicBezTo>
                  <a:cubicBezTo>
                    <a:pt x="2302" y="1922"/>
                    <a:pt x="0" y="11596"/>
                    <a:pt x="0" y="11596"/>
                  </a:cubicBezTo>
                  <a:cubicBezTo>
                    <a:pt x="0" y="11596"/>
                    <a:pt x="534" y="11448"/>
                    <a:pt x="1558" y="11448"/>
                  </a:cubicBezTo>
                  <a:cubicBezTo>
                    <a:pt x="3014" y="11448"/>
                    <a:pt x="5462" y="11747"/>
                    <a:pt x="8773" y="13197"/>
                  </a:cubicBezTo>
                  <a:cubicBezTo>
                    <a:pt x="8775" y="13198"/>
                    <a:pt x="8776" y="13198"/>
                    <a:pt x="8778" y="13198"/>
                  </a:cubicBezTo>
                  <a:cubicBezTo>
                    <a:pt x="9063" y="13198"/>
                    <a:pt x="10977" y="4774"/>
                    <a:pt x="11408" y="1856"/>
                  </a:cubicBezTo>
                  <a:cubicBezTo>
                    <a:pt x="11475" y="1555"/>
                    <a:pt x="11508" y="1222"/>
                    <a:pt x="11475" y="922"/>
                  </a:cubicBezTo>
                  <a:cubicBezTo>
                    <a:pt x="11303" y="750"/>
                    <a:pt x="9497" y="1"/>
                    <a:pt x="73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70"/>
            <p:cNvSpPr/>
            <p:nvPr/>
          </p:nvSpPr>
          <p:spPr>
            <a:xfrm rot="-1997891">
              <a:off x="423990" y="2081150"/>
              <a:ext cx="644669" cy="759356"/>
            </a:xfrm>
            <a:custGeom>
              <a:avLst/>
              <a:gdLst/>
              <a:ahLst/>
              <a:cxnLst/>
              <a:rect l="l" t="t" r="r" b="b"/>
              <a:pathLst>
                <a:path w="11976" h="14106" extrusionOk="0">
                  <a:moveTo>
                    <a:pt x="4445" y="0"/>
                  </a:moveTo>
                  <a:cubicBezTo>
                    <a:pt x="4210" y="0"/>
                    <a:pt x="3974" y="10"/>
                    <a:pt x="3737" y="29"/>
                  </a:cubicBezTo>
                  <a:cubicBezTo>
                    <a:pt x="3670" y="62"/>
                    <a:pt x="3570" y="229"/>
                    <a:pt x="3403" y="529"/>
                  </a:cubicBezTo>
                  <a:cubicBezTo>
                    <a:pt x="2469" y="2631"/>
                    <a:pt x="1" y="10536"/>
                    <a:pt x="267" y="10970"/>
                  </a:cubicBezTo>
                  <a:cubicBezTo>
                    <a:pt x="534" y="11403"/>
                    <a:pt x="7072" y="12004"/>
                    <a:pt x="9607" y="14105"/>
                  </a:cubicBezTo>
                  <a:lnTo>
                    <a:pt x="11976" y="4265"/>
                  </a:lnTo>
                  <a:cubicBezTo>
                    <a:pt x="10395" y="1600"/>
                    <a:pt x="7520" y="0"/>
                    <a:pt x="44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70"/>
            <p:cNvSpPr/>
            <p:nvPr/>
          </p:nvSpPr>
          <p:spPr>
            <a:xfrm rot="-1997815">
              <a:off x="1129255" y="2512108"/>
              <a:ext cx="492059" cy="119292"/>
            </a:xfrm>
            <a:custGeom>
              <a:avLst/>
              <a:gdLst/>
              <a:ahLst/>
              <a:cxnLst/>
              <a:rect l="l" t="t" r="r" b="b"/>
              <a:pathLst>
                <a:path w="8774" h="2216" extrusionOk="0">
                  <a:moveTo>
                    <a:pt x="1558" y="0"/>
                  </a:moveTo>
                  <a:cubicBezTo>
                    <a:pt x="534" y="0"/>
                    <a:pt x="0" y="148"/>
                    <a:pt x="0" y="148"/>
                  </a:cubicBezTo>
                  <a:lnTo>
                    <a:pt x="100" y="381"/>
                  </a:lnTo>
                  <a:cubicBezTo>
                    <a:pt x="100" y="381"/>
                    <a:pt x="2502" y="748"/>
                    <a:pt x="4870" y="1215"/>
                  </a:cubicBezTo>
                  <a:cubicBezTo>
                    <a:pt x="6105" y="1482"/>
                    <a:pt x="7339" y="1816"/>
                    <a:pt x="8540" y="2216"/>
                  </a:cubicBezTo>
                  <a:lnTo>
                    <a:pt x="8773" y="1749"/>
                  </a:lnTo>
                  <a:cubicBezTo>
                    <a:pt x="5462" y="299"/>
                    <a:pt x="3014" y="0"/>
                    <a:pt x="15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70"/>
            <p:cNvSpPr/>
            <p:nvPr/>
          </p:nvSpPr>
          <p:spPr>
            <a:xfrm rot="-1997891">
              <a:off x="1403370" y="1862871"/>
              <a:ext cx="197610" cy="641969"/>
            </a:xfrm>
            <a:custGeom>
              <a:avLst/>
              <a:gdLst/>
              <a:ahLst/>
              <a:cxnLst/>
              <a:rect l="l" t="t" r="r" b="b"/>
              <a:pathLst>
                <a:path w="3671" h="12010" extrusionOk="0">
                  <a:moveTo>
                    <a:pt x="2836" y="1"/>
                  </a:moveTo>
                  <a:cubicBezTo>
                    <a:pt x="2405" y="2919"/>
                    <a:pt x="491" y="11343"/>
                    <a:pt x="206" y="11343"/>
                  </a:cubicBezTo>
                  <a:cubicBezTo>
                    <a:pt x="204" y="11343"/>
                    <a:pt x="203" y="11343"/>
                    <a:pt x="201" y="11342"/>
                  </a:cubicBezTo>
                  <a:lnTo>
                    <a:pt x="1" y="11809"/>
                  </a:lnTo>
                  <a:cubicBezTo>
                    <a:pt x="234" y="11909"/>
                    <a:pt x="501" y="11976"/>
                    <a:pt x="768" y="12009"/>
                  </a:cubicBezTo>
                  <a:cubicBezTo>
                    <a:pt x="935" y="11842"/>
                    <a:pt x="3670" y="501"/>
                    <a:pt x="3570" y="334"/>
                  </a:cubicBezTo>
                  <a:cubicBezTo>
                    <a:pt x="3437" y="167"/>
                    <a:pt x="2870" y="1"/>
                    <a:pt x="2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70"/>
            <p:cNvSpPr/>
            <p:nvPr/>
          </p:nvSpPr>
          <p:spPr>
            <a:xfrm rot="-1997891">
              <a:off x="400913" y="2135398"/>
              <a:ext cx="597998" cy="764578"/>
            </a:xfrm>
            <a:custGeom>
              <a:avLst/>
              <a:gdLst/>
              <a:ahLst/>
              <a:cxnLst/>
              <a:rect l="l" t="t" r="r" b="b"/>
              <a:pathLst>
                <a:path w="11109" h="14203" extrusionOk="0">
                  <a:moveTo>
                    <a:pt x="3469" y="0"/>
                  </a:moveTo>
                  <a:cubicBezTo>
                    <a:pt x="3408" y="0"/>
                    <a:pt x="3360" y="10"/>
                    <a:pt x="3336" y="35"/>
                  </a:cubicBezTo>
                  <a:cubicBezTo>
                    <a:pt x="3203" y="135"/>
                    <a:pt x="0" y="10776"/>
                    <a:pt x="334" y="11143"/>
                  </a:cubicBezTo>
                  <a:cubicBezTo>
                    <a:pt x="501" y="11309"/>
                    <a:pt x="3036" y="11843"/>
                    <a:pt x="5471" y="12477"/>
                  </a:cubicBezTo>
                  <a:cubicBezTo>
                    <a:pt x="7906" y="13111"/>
                    <a:pt x="10274" y="13945"/>
                    <a:pt x="10274" y="13945"/>
                  </a:cubicBezTo>
                  <a:cubicBezTo>
                    <a:pt x="10380" y="14114"/>
                    <a:pt x="10566" y="14202"/>
                    <a:pt x="10764" y="14202"/>
                  </a:cubicBezTo>
                  <a:cubicBezTo>
                    <a:pt x="10879" y="14202"/>
                    <a:pt x="10998" y="14173"/>
                    <a:pt x="11108" y="14111"/>
                  </a:cubicBezTo>
                  <a:lnTo>
                    <a:pt x="11008" y="13878"/>
                  </a:lnTo>
                  <a:cubicBezTo>
                    <a:pt x="10808" y="13878"/>
                    <a:pt x="10641" y="13811"/>
                    <a:pt x="10474" y="13744"/>
                  </a:cubicBezTo>
                  <a:cubicBezTo>
                    <a:pt x="7939" y="11643"/>
                    <a:pt x="1368" y="11042"/>
                    <a:pt x="1134" y="10609"/>
                  </a:cubicBezTo>
                  <a:cubicBezTo>
                    <a:pt x="901" y="10209"/>
                    <a:pt x="3336" y="2270"/>
                    <a:pt x="4303" y="201"/>
                  </a:cubicBezTo>
                  <a:cubicBezTo>
                    <a:pt x="4303" y="201"/>
                    <a:pt x="3745" y="0"/>
                    <a:pt x="34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70"/>
            <p:cNvSpPr/>
            <p:nvPr/>
          </p:nvSpPr>
          <p:spPr>
            <a:xfrm rot="-1997891">
              <a:off x="1010630" y="2067777"/>
              <a:ext cx="310438" cy="41720"/>
            </a:xfrm>
            <a:custGeom>
              <a:avLst/>
              <a:gdLst/>
              <a:ahLst/>
              <a:cxnLst/>
              <a:rect l="l" t="t" r="r" b="b"/>
              <a:pathLst>
                <a:path w="5767" h="775" extrusionOk="0">
                  <a:moveTo>
                    <a:pt x="4299" y="1"/>
                  </a:moveTo>
                  <a:cubicBezTo>
                    <a:pt x="3799" y="1"/>
                    <a:pt x="3299" y="1"/>
                    <a:pt x="2798" y="34"/>
                  </a:cubicBezTo>
                  <a:cubicBezTo>
                    <a:pt x="1864" y="134"/>
                    <a:pt x="830" y="167"/>
                    <a:pt x="30" y="701"/>
                  </a:cubicBezTo>
                  <a:cubicBezTo>
                    <a:pt x="1" y="701"/>
                    <a:pt x="21" y="775"/>
                    <a:pt x="49" y="775"/>
                  </a:cubicBezTo>
                  <a:cubicBezTo>
                    <a:pt x="53" y="775"/>
                    <a:pt x="58" y="773"/>
                    <a:pt x="63" y="768"/>
                  </a:cubicBezTo>
                  <a:cubicBezTo>
                    <a:pt x="497" y="601"/>
                    <a:pt x="930" y="501"/>
                    <a:pt x="1397" y="468"/>
                  </a:cubicBezTo>
                  <a:cubicBezTo>
                    <a:pt x="1864" y="401"/>
                    <a:pt x="2365" y="334"/>
                    <a:pt x="2832" y="301"/>
                  </a:cubicBezTo>
                  <a:cubicBezTo>
                    <a:pt x="3162" y="277"/>
                    <a:pt x="3509" y="254"/>
                    <a:pt x="3849" y="254"/>
                  </a:cubicBezTo>
                  <a:cubicBezTo>
                    <a:pt x="3989" y="254"/>
                    <a:pt x="4129" y="258"/>
                    <a:pt x="4266" y="268"/>
                  </a:cubicBezTo>
                  <a:cubicBezTo>
                    <a:pt x="4499" y="301"/>
                    <a:pt x="4766" y="334"/>
                    <a:pt x="5000" y="368"/>
                  </a:cubicBezTo>
                  <a:cubicBezTo>
                    <a:pt x="5200" y="434"/>
                    <a:pt x="5433" y="468"/>
                    <a:pt x="5667" y="468"/>
                  </a:cubicBezTo>
                  <a:cubicBezTo>
                    <a:pt x="5734" y="468"/>
                    <a:pt x="5767" y="368"/>
                    <a:pt x="5734" y="301"/>
                  </a:cubicBezTo>
                  <a:cubicBezTo>
                    <a:pt x="5533" y="167"/>
                    <a:pt x="5300" y="101"/>
                    <a:pt x="5100" y="101"/>
                  </a:cubicBezTo>
                  <a:cubicBezTo>
                    <a:pt x="4833" y="67"/>
                    <a:pt x="4566" y="34"/>
                    <a:pt x="4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70"/>
            <p:cNvSpPr/>
            <p:nvPr/>
          </p:nvSpPr>
          <p:spPr>
            <a:xfrm rot="-1997891">
              <a:off x="1039822" y="2161258"/>
              <a:ext cx="376541" cy="42527"/>
            </a:xfrm>
            <a:custGeom>
              <a:avLst/>
              <a:gdLst/>
              <a:ahLst/>
              <a:cxnLst/>
              <a:rect l="l" t="t" r="r" b="b"/>
              <a:pathLst>
                <a:path w="6995" h="790" extrusionOk="0">
                  <a:moveTo>
                    <a:pt x="2889" y="0"/>
                  </a:moveTo>
                  <a:cubicBezTo>
                    <a:pt x="1925" y="0"/>
                    <a:pt x="985" y="139"/>
                    <a:pt x="67" y="417"/>
                  </a:cubicBezTo>
                  <a:cubicBezTo>
                    <a:pt x="1" y="417"/>
                    <a:pt x="34" y="518"/>
                    <a:pt x="101" y="518"/>
                  </a:cubicBezTo>
                  <a:cubicBezTo>
                    <a:pt x="1097" y="254"/>
                    <a:pt x="2120" y="144"/>
                    <a:pt x="3145" y="144"/>
                  </a:cubicBezTo>
                  <a:cubicBezTo>
                    <a:pt x="3287" y="144"/>
                    <a:pt x="3428" y="147"/>
                    <a:pt x="3570" y="151"/>
                  </a:cubicBezTo>
                  <a:cubicBezTo>
                    <a:pt x="4137" y="184"/>
                    <a:pt x="4671" y="251"/>
                    <a:pt x="5238" y="351"/>
                  </a:cubicBezTo>
                  <a:cubicBezTo>
                    <a:pt x="5505" y="417"/>
                    <a:pt x="5805" y="484"/>
                    <a:pt x="6072" y="551"/>
                  </a:cubicBezTo>
                  <a:cubicBezTo>
                    <a:pt x="6339" y="618"/>
                    <a:pt x="6605" y="718"/>
                    <a:pt x="6906" y="784"/>
                  </a:cubicBezTo>
                  <a:cubicBezTo>
                    <a:pt x="6913" y="788"/>
                    <a:pt x="6920" y="790"/>
                    <a:pt x="6926" y="790"/>
                  </a:cubicBezTo>
                  <a:cubicBezTo>
                    <a:pt x="6978" y="790"/>
                    <a:pt x="6995" y="681"/>
                    <a:pt x="6906" y="651"/>
                  </a:cubicBezTo>
                  <a:cubicBezTo>
                    <a:pt x="6372" y="417"/>
                    <a:pt x="5838" y="251"/>
                    <a:pt x="5238" y="184"/>
                  </a:cubicBezTo>
                  <a:cubicBezTo>
                    <a:pt x="4671" y="84"/>
                    <a:pt x="4070" y="17"/>
                    <a:pt x="3470" y="17"/>
                  </a:cubicBezTo>
                  <a:cubicBezTo>
                    <a:pt x="3275" y="6"/>
                    <a:pt x="3082" y="0"/>
                    <a:pt x="28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70"/>
            <p:cNvSpPr/>
            <p:nvPr/>
          </p:nvSpPr>
          <p:spPr>
            <a:xfrm rot="-1997891">
              <a:off x="1073438" y="2277882"/>
              <a:ext cx="396889" cy="62445"/>
            </a:xfrm>
            <a:custGeom>
              <a:avLst/>
              <a:gdLst/>
              <a:ahLst/>
              <a:cxnLst/>
              <a:rect l="l" t="t" r="r" b="b"/>
              <a:pathLst>
                <a:path w="7373" h="1160" extrusionOk="0">
                  <a:moveTo>
                    <a:pt x="2785" y="0"/>
                  </a:moveTo>
                  <a:cubicBezTo>
                    <a:pt x="2469" y="0"/>
                    <a:pt x="2152" y="8"/>
                    <a:pt x="1835" y="25"/>
                  </a:cubicBezTo>
                  <a:cubicBezTo>
                    <a:pt x="1234" y="25"/>
                    <a:pt x="634" y="125"/>
                    <a:pt x="67" y="292"/>
                  </a:cubicBezTo>
                  <a:cubicBezTo>
                    <a:pt x="0" y="325"/>
                    <a:pt x="34" y="425"/>
                    <a:pt x="100" y="425"/>
                  </a:cubicBezTo>
                  <a:cubicBezTo>
                    <a:pt x="634" y="292"/>
                    <a:pt x="1201" y="259"/>
                    <a:pt x="1768" y="259"/>
                  </a:cubicBezTo>
                  <a:cubicBezTo>
                    <a:pt x="2191" y="259"/>
                    <a:pt x="2613" y="244"/>
                    <a:pt x="3046" y="244"/>
                  </a:cubicBezTo>
                  <a:cubicBezTo>
                    <a:pt x="3262" y="244"/>
                    <a:pt x="3480" y="247"/>
                    <a:pt x="3703" y="259"/>
                  </a:cubicBezTo>
                  <a:cubicBezTo>
                    <a:pt x="4303" y="292"/>
                    <a:pt x="4904" y="359"/>
                    <a:pt x="5504" y="492"/>
                  </a:cubicBezTo>
                  <a:cubicBezTo>
                    <a:pt x="5838" y="592"/>
                    <a:pt x="6138" y="692"/>
                    <a:pt x="6438" y="792"/>
                  </a:cubicBezTo>
                  <a:cubicBezTo>
                    <a:pt x="6705" y="959"/>
                    <a:pt x="6972" y="1059"/>
                    <a:pt x="7239" y="1159"/>
                  </a:cubicBezTo>
                  <a:cubicBezTo>
                    <a:pt x="7339" y="1159"/>
                    <a:pt x="7372" y="1093"/>
                    <a:pt x="7339" y="1026"/>
                  </a:cubicBezTo>
                  <a:cubicBezTo>
                    <a:pt x="7105" y="826"/>
                    <a:pt x="6872" y="692"/>
                    <a:pt x="6572" y="626"/>
                  </a:cubicBezTo>
                  <a:cubicBezTo>
                    <a:pt x="6305" y="492"/>
                    <a:pt x="6004" y="392"/>
                    <a:pt x="5671" y="292"/>
                  </a:cubicBezTo>
                  <a:cubicBezTo>
                    <a:pt x="5037" y="159"/>
                    <a:pt x="4403" y="58"/>
                    <a:pt x="3736" y="25"/>
                  </a:cubicBezTo>
                  <a:cubicBezTo>
                    <a:pt x="3419" y="8"/>
                    <a:pt x="3102" y="0"/>
                    <a:pt x="27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70"/>
            <p:cNvSpPr/>
            <p:nvPr/>
          </p:nvSpPr>
          <p:spPr>
            <a:xfrm rot="-1997891">
              <a:off x="1131234" y="2389179"/>
              <a:ext cx="379825" cy="92914"/>
            </a:xfrm>
            <a:custGeom>
              <a:avLst/>
              <a:gdLst/>
              <a:ahLst/>
              <a:cxnLst/>
              <a:rect l="l" t="t" r="r" b="b"/>
              <a:pathLst>
                <a:path w="7056" h="1726" extrusionOk="0">
                  <a:moveTo>
                    <a:pt x="1868" y="1"/>
                  </a:moveTo>
                  <a:cubicBezTo>
                    <a:pt x="1251" y="1"/>
                    <a:pt x="634" y="59"/>
                    <a:pt x="34" y="176"/>
                  </a:cubicBezTo>
                  <a:cubicBezTo>
                    <a:pt x="0" y="176"/>
                    <a:pt x="0" y="243"/>
                    <a:pt x="34" y="276"/>
                  </a:cubicBezTo>
                  <a:cubicBezTo>
                    <a:pt x="465" y="240"/>
                    <a:pt x="896" y="222"/>
                    <a:pt x="1325" y="222"/>
                  </a:cubicBezTo>
                  <a:cubicBezTo>
                    <a:pt x="2092" y="222"/>
                    <a:pt x="2854" y="281"/>
                    <a:pt x="3603" y="410"/>
                  </a:cubicBezTo>
                  <a:cubicBezTo>
                    <a:pt x="4170" y="510"/>
                    <a:pt x="4737" y="676"/>
                    <a:pt x="5271" y="910"/>
                  </a:cubicBezTo>
                  <a:cubicBezTo>
                    <a:pt x="5538" y="1010"/>
                    <a:pt x="5804" y="1110"/>
                    <a:pt x="6071" y="1277"/>
                  </a:cubicBezTo>
                  <a:cubicBezTo>
                    <a:pt x="6305" y="1410"/>
                    <a:pt x="6572" y="1610"/>
                    <a:pt x="6838" y="1711"/>
                  </a:cubicBezTo>
                  <a:cubicBezTo>
                    <a:pt x="6860" y="1721"/>
                    <a:pt x="6881" y="1726"/>
                    <a:pt x="6900" y="1726"/>
                  </a:cubicBezTo>
                  <a:cubicBezTo>
                    <a:pt x="6999" y="1726"/>
                    <a:pt x="7056" y="1600"/>
                    <a:pt x="6972" y="1544"/>
                  </a:cubicBezTo>
                  <a:cubicBezTo>
                    <a:pt x="6505" y="1143"/>
                    <a:pt x="6005" y="877"/>
                    <a:pt x="5437" y="676"/>
                  </a:cubicBezTo>
                  <a:cubicBezTo>
                    <a:pt x="4870" y="443"/>
                    <a:pt x="4270" y="276"/>
                    <a:pt x="3703" y="176"/>
                  </a:cubicBezTo>
                  <a:cubicBezTo>
                    <a:pt x="3102" y="59"/>
                    <a:pt x="2485" y="1"/>
                    <a:pt x="18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70"/>
            <p:cNvSpPr/>
            <p:nvPr/>
          </p:nvSpPr>
          <p:spPr>
            <a:xfrm rot="-1997891">
              <a:off x="521302" y="2129946"/>
              <a:ext cx="350165" cy="228356"/>
            </a:xfrm>
            <a:custGeom>
              <a:avLst/>
              <a:gdLst/>
              <a:ahLst/>
              <a:cxnLst/>
              <a:rect l="l" t="t" r="r" b="b"/>
              <a:pathLst>
                <a:path w="6505" h="4242" extrusionOk="0">
                  <a:moveTo>
                    <a:pt x="2092" y="616"/>
                  </a:moveTo>
                  <a:cubicBezTo>
                    <a:pt x="2125" y="616"/>
                    <a:pt x="2152" y="622"/>
                    <a:pt x="2168" y="639"/>
                  </a:cubicBezTo>
                  <a:cubicBezTo>
                    <a:pt x="2202" y="672"/>
                    <a:pt x="1868" y="1005"/>
                    <a:pt x="1835" y="1005"/>
                  </a:cubicBezTo>
                  <a:cubicBezTo>
                    <a:pt x="1701" y="1106"/>
                    <a:pt x="1568" y="1206"/>
                    <a:pt x="1401" y="1272"/>
                  </a:cubicBezTo>
                  <a:cubicBezTo>
                    <a:pt x="1401" y="1272"/>
                    <a:pt x="1401" y="1239"/>
                    <a:pt x="1401" y="1239"/>
                  </a:cubicBezTo>
                  <a:cubicBezTo>
                    <a:pt x="1401" y="972"/>
                    <a:pt x="1568" y="739"/>
                    <a:pt x="1835" y="672"/>
                  </a:cubicBezTo>
                  <a:lnTo>
                    <a:pt x="1802" y="672"/>
                  </a:lnTo>
                  <a:cubicBezTo>
                    <a:pt x="1852" y="672"/>
                    <a:pt x="1995" y="616"/>
                    <a:pt x="2092" y="616"/>
                  </a:cubicBezTo>
                  <a:close/>
                  <a:moveTo>
                    <a:pt x="3365" y="1172"/>
                  </a:moveTo>
                  <a:cubicBezTo>
                    <a:pt x="3419" y="1172"/>
                    <a:pt x="3453" y="1206"/>
                    <a:pt x="3403" y="1339"/>
                  </a:cubicBezTo>
                  <a:cubicBezTo>
                    <a:pt x="3403" y="1372"/>
                    <a:pt x="3303" y="1439"/>
                    <a:pt x="3269" y="1472"/>
                  </a:cubicBezTo>
                  <a:cubicBezTo>
                    <a:pt x="3102" y="1606"/>
                    <a:pt x="2902" y="1739"/>
                    <a:pt x="2702" y="1839"/>
                  </a:cubicBezTo>
                  <a:cubicBezTo>
                    <a:pt x="2736" y="1673"/>
                    <a:pt x="2836" y="1539"/>
                    <a:pt x="2936" y="1439"/>
                  </a:cubicBezTo>
                  <a:lnTo>
                    <a:pt x="2902" y="1439"/>
                  </a:lnTo>
                  <a:cubicBezTo>
                    <a:pt x="3002" y="1339"/>
                    <a:pt x="3102" y="1272"/>
                    <a:pt x="3203" y="1206"/>
                  </a:cubicBezTo>
                  <a:cubicBezTo>
                    <a:pt x="3236" y="1206"/>
                    <a:pt x="3311" y="1172"/>
                    <a:pt x="3365" y="1172"/>
                  </a:cubicBezTo>
                  <a:close/>
                  <a:moveTo>
                    <a:pt x="4452" y="1801"/>
                  </a:moveTo>
                  <a:cubicBezTo>
                    <a:pt x="4460" y="1801"/>
                    <a:pt x="4466" y="1802"/>
                    <a:pt x="4470" y="1806"/>
                  </a:cubicBezTo>
                  <a:cubicBezTo>
                    <a:pt x="4503" y="1839"/>
                    <a:pt x="4203" y="2073"/>
                    <a:pt x="4203" y="2106"/>
                  </a:cubicBezTo>
                  <a:cubicBezTo>
                    <a:pt x="4137" y="2173"/>
                    <a:pt x="4036" y="2206"/>
                    <a:pt x="3936" y="2273"/>
                  </a:cubicBezTo>
                  <a:cubicBezTo>
                    <a:pt x="3970" y="2140"/>
                    <a:pt x="4070" y="2006"/>
                    <a:pt x="4203" y="1939"/>
                  </a:cubicBezTo>
                  <a:lnTo>
                    <a:pt x="4170" y="1939"/>
                  </a:lnTo>
                  <a:cubicBezTo>
                    <a:pt x="4200" y="1910"/>
                    <a:pt x="4388" y="1801"/>
                    <a:pt x="4452" y="1801"/>
                  </a:cubicBezTo>
                  <a:close/>
                  <a:moveTo>
                    <a:pt x="5339" y="2334"/>
                  </a:moveTo>
                  <a:cubicBezTo>
                    <a:pt x="5349" y="2334"/>
                    <a:pt x="5360" y="2336"/>
                    <a:pt x="5371" y="2340"/>
                  </a:cubicBezTo>
                  <a:lnTo>
                    <a:pt x="5404" y="2440"/>
                  </a:lnTo>
                  <a:cubicBezTo>
                    <a:pt x="5471" y="2507"/>
                    <a:pt x="5437" y="2540"/>
                    <a:pt x="5371" y="2573"/>
                  </a:cubicBezTo>
                  <a:cubicBezTo>
                    <a:pt x="5304" y="2707"/>
                    <a:pt x="5171" y="2773"/>
                    <a:pt x="5071" y="2873"/>
                  </a:cubicBezTo>
                  <a:lnTo>
                    <a:pt x="4937" y="2940"/>
                  </a:lnTo>
                  <a:cubicBezTo>
                    <a:pt x="4970" y="2773"/>
                    <a:pt x="5071" y="2607"/>
                    <a:pt x="5171" y="2507"/>
                  </a:cubicBezTo>
                  <a:cubicBezTo>
                    <a:pt x="5200" y="2447"/>
                    <a:pt x="5257" y="2334"/>
                    <a:pt x="5339" y="2334"/>
                  </a:cubicBezTo>
                  <a:close/>
                  <a:moveTo>
                    <a:pt x="1260" y="1"/>
                  </a:moveTo>
                  <a:cubicBezTo>
                    <a:pt x="863" y="1"/>
                    <a:pt x="476" y="169"/>
                    <a:pt x="200" y="505"/>
                  </a:cubicBezTo>
                  <a:cubicBezTo>
                    <a:pt x="0" y="772"/>
                    <a:pt x="0" y="1139"/>
                    <a:pt x="200" y="1406"/>
                  </a:cubicBezTo>
                  <a:cubicBezTo>
                    <a:pt x="366" y="1551"/>
                    <a:pt x="584" y="1632"/>
                    <a:pt x="798" y="1632"/>
                  </a:cubicBezTo>
                  <a:cubicBezTo>
                    <a:pt x="927" y="1632"/>
                    <a:pt x="1054" y="1602"/>
                    <a:pt x="1168" y="1539"/>
                  </a:cubicBezTo>
                  <a:cubicBezTo>
                    <a:pt x="1268" y="1839"/>
                    <a:pt x="1535" y="2073"/>
                    <a:pt x="1868" y="2106"/>
                  </a:cubicBezTo>
                  <a:cubicBezTo>
                    <a:pt x="1937" y="2120"/>
                    <a:pt x="2012" y="2128"/>
                    <a:pt x="2088" y="2128"/>
                  </a:cubicBezTo>
                  <a:cubicBezTo>
                    <a:pt x="2195" y="2128"/>
                    <a:pt x="2304" y="2112"/>
                    <a:pt x="2402" y="2073"/>
                  </a:cubicBezTo>
                  <a:cubicBezTo>
                    <a:pt x="2435" y="2206"/>
                    <a:pt x="2502" y="2306"/>
                    <a:pt x="2602" y="2406"/>
                  </a:cubicBezTo>
                  <a:cubicBezTo>
                    <a:pt x="2801" y="2605"/>
                    <a:pt x="3073" y="2711"/>
                    <a:pt x="3351" y="2711"/>
                  </a:cubicBezTo>
                  <a:cubicBezTo>
                    <a:pt x="3447" y="2711"/>
                    <a:pt x="3542" y="2699"/>
                    <a:pt x="3636" y="2673"/>
                  </a:cubicBezTo>
                  <a:cubicBezTo>
                    <a:pt x="3636" y="2673"/>
                    <a:pt x="3636" y="2707"/>
                    <a:pt x="3636" y="2740"/>
                  </a:cubicBezTo>
                  <a:cubicBezTo>
                    <a:pt x="3749" y="3049"/>
                    <a:pt x="4074" y="3264"/>
                    <a:pt x="4413" y="3264"/>
                  </a:cubicBezTo>
                  <a:cubicBezTo>
                    <a:pt x="4477" y="3264"/>
                    <a:pt x="4541" y="3256"/>
                    <a:pt x="4604" y="3240"/>
                  </a:cubicBezTo>
                  <a:lnTo>
                    <a:pt x="4704" y="3207"/>
                  </a:lnTo>
                  <a:cubicBezTo>
                    <a:pt x="4737" y="3407"/>
                    <a:pt x="4904" y="3574"/>
                    <a:pt x="5104" y="3607"/>
                  </a:cubicBezTo>
                  <a:cubicBezTo>
                    <a:pt x="5175" y="3625"/>
                    <a:pt x="5247" y="3633"/>
                    <a:pt x="5317" y="3633"/>
                  </a:cubicBezTo>
                  <a:cubicBezTo>
                    <a:pt x="5509" y="3633"/>
                    <a:pt x="5691" y="3572"/>
                    <a:pt x="5838" y="3474"/>
                  </a:cubicBezTo>
                  <a:cubicBezTo>
                    <a:pt x="5871" y="3707"/>
                    <a:pt x="5938" y="3941"/>
                    <a:pt x="6105" y="4141"/>
                  </a:cubicBezTo>
                  <a:cubicBezTo>
                    <a:pt x="6140" y="4213"/>
                    <a:pt x="6197" y="4241"/>
                    <a:pt x="6253" y="4241"/>
                  </a:cubicBezTo>
                  <a:cubicBezTo>
                    <a:pt x="6353" y="4241"/>
                    <a:pt x="6448" y="4148"/>
                    <a:pt x="6405" y="4041"/>
                  </a:cubicBezTo>
                  <a:cubicBezTo>
                    <a:pt x="6238" y="3774"/>
                    <a:pt x="6171" y="3507"/>
                    <a:pt x="6205" y="3207"/>
                  </a:cubicBezTo>
                  <a:lnTo>
                    <a:pt x="6438" y="2974"/>
                  </a:lnTo>
                  <a:cubicBezTo>
                    <a:pt x="6505" y="2940"/>
                    <a:pt x="6505" y="2840"/>
                    <a:pt x="6438" y="2840"/>
                  </a:cubicBezTo>
                  <a:cubicBezTo>
                    <a:pt x="6171" y="2840"/>
                    <a:pt x="5938" y="3007"/>
                    <a:pt x="5904" y="3274"/>
                  </a:cubicBezTo>
                  <a:lnTo>
                    <a:pt x="5904" y="3307"/>
                  </a:lnTo>
                  <a:cubicBezTo>
                    <a:pt x="5727" y="3396"/>
                    <a:pt x="5537" y="3452"/>
                    <a:pt x="5374" y="3452"/>
                  </a:cubicBezTo>
                  <a:cubicBezTo>
                    <a:pt x="5169" y="3452"/>
                    <a:pt x="5008" y="3363"/>
                    <a:pt x="4970" y="3140"/>
                  </a:cubicBezTo>
                  <a:cubicBezTo>
                    <a:pt x="5104" y="3074"/>
                    <a:pt x="5204" y="2974"/>
                    <a:pt x="5304" y="2873"/>
                  </a:cubicBezTo>
                  <a:cubicBezTo>
                    <a:pt x="5437" y="2740"/>
                    <a:pt x="5671" y="2573"/>
                    <a:pt x="5638" y="2373"/>
                  </a:cubicBezTo>
                  <a:cubicBezTo>
                    <a:pt x="5638" y="2254"/>
                    <a:pt x="5531" y="2134"/>
                    <a:pt x="5389" y="2134"/>
                  </a:cubicBezTo>
                  <a:cubicBezTo>
                    <a:pt x="5372" y="2134"/>
                    <a:pt x="5355" y="2136"/>
                    <a:pt x="5337" y="2140"/>
                  </a:cubicBezTo>
                  <a:cubicBezTo>
                    <a:pt x="5137" y="2140"/>
                    <a:pt x="4970" y="2373"/>
                    <a:pt x="4870" y="2507"/>
                  </a:cubicBezTo>
                  <a:cubicBezTo>
                    <a:pt x="4770" y="2673"/>
                    <a:pt x="4704" y="2840"/>
                    <a:pt x="4704" y="3040"/>
                  </a:cubicBezTo>
                  <a:lnTo>
                    <a:pt x="4604" y="3040"/>
                  </a:lnTo>
                  <a:cubicBezTo>
                    <a:pt x="4582" y="3043"/>
                    <a:pt x="4560" y="3044"/>
                    <a:pt x="4538" y="3044"/>
                  </a:cubicBezTo>
                  <a:cubicBezTo>
                    <a:pt x="4265" y="3044"/>
                    <a:pt x="4032" y="2854"/>
                    <a:pt x="3970" y="2607"/>
                  </a:cubicBezTo>
                  <a:cubicBezTo>
                    <a:pt x="4137" y="2507"/>
                    <a:pt x="4303" y="2406"/>
                    <a:pt x="4437" y="2273"/>
                  </a:cubicBezTo>
                  <a:cubicBezTo>
                    <a:pt x="4537" y="2173"/>
                    <a:pt x="4770" y="1973"/>
                    <a:pt x="4770" y="1806"/>
                  </a:cubicBezTo>
                  <a:cubicBezTo>
                    <a:pt x="4787" y="1595"/>
                    <a:pt x="4653" y="1526"/>
                    <a:pt x="4493" y="1526"/>
                  </a:cubicBezTo>
                  <a:cubicBezTo>
                    <a:pt x="4323" y="1526"/>
                    <a:pt x="4122" y="1604"/>
                    <a:pt x="4036" y="1673"/>
                  </a:cubicBezTo>
                  <a:cubicBezTo>
                    <a:pt x="3803" y="1839"/>
                    <a:pt x="3636" y="2106"/>
                    <a:pt x="3603" y="2406"/>
                  </a:cubicBezTo>
                  <a:lnTo>
                    <a:pt x="3503" y="2406"/>
                  </a:lnTo>
                  <a:cubicBezTo>
                    <a:pt x="3460" y="2412"/>
                    <a:pt x="3418" y="2415"/>
                    <a:pt x="3376" y="2415"/>
                  </a:cubicBezTo>
                  <a:cubicBezTo>
                    <a:pt x="3154" y="2415"/>
                    <a:pt x="2943" y="2336"/>
                    <a:pt x="2802" y="2140"/>
                  </a:cubicBezTo>
                  <a:cubicBezTo>
                    <a:pt x="2769" y="2073"/>
                    <a:pt x="2736" y="2006"/>
                    <a:pt x="2736" y="1939"/>
                  </a:cubicBezTo>
                  <a:cubicBezTo>
                    <a:pt x="2836" y="1873"/>
                    <a:pt x="2969" y="1773"/>
                    <a:pt x="3069" y="1706"/>
                  </a:cubicBezTo>
                  <a:cubicBezTo>
                    <a:pt x="3236" y="1573"/>
                    <a:pt x="3770" y="1239"/>
                    <a:pt x="3569" y="1005"/>
                  </a:cubicBezTo>
                  <a:cubicBezTo>
                    <a:pt x="3514" y="942"/>
                    <a:pt x="3440" y="917"/>
                    <a:pt x="3358" y="917"/>
                  </a:cubicBezTo>
                  <a:cubicBezTo>
                    <a:pt x="3090" y="917"/>
                    <a:pt x="2729" y="1186"/>
                    <a:pt x="2602" y="1339"/>
                  </a:cubicBezTo>
                  <a:cubicBezTo>
                    <a:pt x="2469" y="1506"/>
                    <a:pt x="2402" y="1706"/>
                    <a:pt x="2402" y="1906"/>
                  </a:cubicBezTo>
                  <a:cubicBezTo>
                    <a:pt x="2317" y="1934"/>
                    <a:pt x="2233" y="1948"/>
                    <a:pt x="2151" y="1948"/>
                  </a:cubicBezTo>
                  <a:cubicBezTo>
                    <a:pt x="1843" y="1948"/>
                    <a:pt x="1566" y="1762"/>
                    <a:pt x="1435" y="1472"/>
                  </a:cubicBezTo>
                  <a:cubicBezTo>
                    <a:pt x="1768" y="1339"/>
                    <a:pt x="2269" y="1039"/>
                    <a:pt x="2335" y="639"/>
                  </a:cubicBezTo>
                  <a:cubicBezTo>
                    <a:pt x="2372" y="457"/>
                    <a:pt x="2220" y="404"/>
                    <a:pt x="2048" y="404"/>
                  </a:cubicBezTo>
                  <a:cubicBezTo>
                    <a:pt x="1903" y="404"/>
                    <a:pt x="1744" y="441"/>
                    <a:pt x="1668" y="472"/>
                  </a:cubicBezTo>
                  <a:cubicBezTo>
                    <a:pt x="1301" y="605"/>
                    <a:pt x="1101" y="972"/>
                    <a:pt x="1134" y="1339"/>
                  </a:cubicBezTo>
                  <a:cubicBezTo>
                    <a:pt x="996" y="1389"/>
                    <a:pt x="858" y="1421"/>
                    <a:pt x="738" y="1421"/>
                  </a:cubicBezTo>
                  <a:cubicBezTo>
                    <a:pt x="539" y="1421"/>
                    <a:pt x="388" y="1334"/>
                    <a:pt x="367" y="1106"/>
                  </a:cubicBezTo>
                  <a:cubicBezTo>
                    <a:pt x="300" y="505"/>
                    <a:pt x="1001" y="338"/>
                    <a:pt x="1401" y="172"/>
                  </a:cubicBezTo>
                  <a:cubicBezTo>
                    <a:pt x="1501" y="138"/>
                    <a:pt x="1468" y="5"/>
                    <a:pt x="1368" y="5"/>
                  </a:cubicBezTo>
                  <a:cubicBezTo>
                    <a:pt x="1332" y="2"/>
                    <a:pt x="1296" y="1"/>
                    <a:pt x="12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70"/>
            <p:cNvSpPr/>
            <p:nvPr/>
          </p:nvSpPr>
          <p:spPr>
            <a:xfrm rot="-1997891">
              <a:off x="551008" y="2279024"/>
              <a:ext cx="333639" cy="136787"/>
            </a:xfrm>
            <a:custGeom>
              <a:avLst/>
              <a:gdLst/>
              <a:ahLst/>
              <a:cxnLst/>
              <a:rect l="l" t="t" r="r" b="b"/>
              <a:pathLst>
                <a:path w="6198" h="2541" extrusionOk="0">
                  <a:moveTo>
                    <a:pt x="134" y="0"/>
                  </a:moveTo>
                  <a:cubicBezTo>
                    <a:pt x="34" y="34"/>
                    <a:pt x="0" y="167"/>
                    <a:pt x="100" y="200"/>
                  </a:cubicBezTo>
                  <a:cubicBezTo>
                    <a:pt x="334" y="267"/>
                    <a:pt x="601" y="334"/>
                    <a:pt x="834" y="367"/>
                  </a:cubicBezTo>
                  <a:cubicBezTo>
                    <a:pt x="1101" y="401"/>
                    <a:pt x="1368" y="467"/>
                    <a:pt x="1635" y="534"/>
                  </a:cubicBezTo>
                  <a:cubicBezTo>
                    <a:pt x="2168" y="667"/>
                    <a:pt x="2669" y="834"/>
                    <a:pt x="3202" y="1034"/>
                  </a:cubicBezTo>
                  <a:cubicBezTo>
                    <a:pt x="4170" y="1468"/>
                    <a:pt x="5137" y="1968"/>
                    <a:pt x="6038" y="2535"/>
                  </a:cubicBezTo>
                  <a:cubicBezTo>
                    <a:pt x="6049" y="2539"/>
                    <a:pt x="6059" y="2541"/>
                    <a:pt x="6069" y="2541"/>
                  </a:cubicBezTo>
                  <a:cubicBezTo>
                    <a:pt x="6151" y="2541"/>
                    <a:pt x="6197" y="2428"/>
                    <a:pt x="6138" y="2369"/>
                  </a:cubicBezTo>
                  <a:cubicBezTo>
                    <a:pt x="5304" y="1668"/>
                    <a:pt x="4337" y="1134"/>
                    <a:pt x="3303" y="768"/>
                  </a:cubicBezTo>
                  <a:cubicBezTo>
                    <a:pt x="2802" y="567"/>
                    <a:pt x="2268" y="401"/>
                    <a:pt x="1768" y="267"/>
                  </a:cubicBezTo>
                  <a:cubicBezTo>
                    <a:pt x="1501" y="200"/>
                    <a:pt x="1234" y="134"/>
                    <a:pt x="968" y="100"/>
                  </a:cubicBezTo>
                  <a:cubicBezTo>
                    <a:pt x="701" y="34"/>
                    <a:pt x="434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70"/>
            <p:cNvSpPr/>
            <p:nvPr/>
          </p:nvSpPr>
          <p:spPr>
            <a:xfrm rot="-1997891">
              <a:off x="602632" y="2356825"/>
              <a:ext cx="357378" cy="150892"/>
            </a:xfrm>
            <a:custGeom>
              <a:avLst/>
              <a:gdLst/>
              <a:ahLst/>
              <a:cxnLst/>
              <a:rect l="l" t="t" r="r" b="b"/>
              <a:pathLst>
                <a:path w="6639" h="2803" extrusionOk="0">
                  <a:moveTo>
                    <a:pt x="67" y="1"/>
                  </a:moveTo>
                  <a:cubicBezTo>
                    <a:pt x="0" y="1"/>
                    <a:pt x="0" y="68"/>
                    <a:pt x="67" y="101"/>
                  </a:cubicBezTo>
                  <a:cubicBezTo>
                    <a:pt x="1234" y="368"/>
                    <a:pt x="2368" y="735"/>
                    <a:pt x="3469" y="1168"/>
                  </a:cubicBezTo>
                  <a:cubicBezTo>
                    <a:pt x="4003" y="1402"/>
                    <a:pt x="4537" y="1635"/>
                    <a:pt x="5037" y="1936"/>
                  </a:cubicBezTo>
                  <a:cubicBezTo>
                    <a:pt x="5304" y="2069"/>
                    <a:pt x="5571" y="2203"/>
                    <a:pt x="5804" y="2336"/>
                  </a:cubicBezTo>
                  <a:cubicBezTo>
                    <a:pt x="6038" y="2503"/>
                    <a:pt x="6305" y="2670"/>
                    <a:pt x="6571" y="2803"/>
                  </a:cubicBezTo>
                  <a:cubicBezTo>
                    <a:pt x="6605" y="2803"/>
                    <a:pt x="6638" y="2770"/>
                    <a:pt x="6638" y="2736"/>
                  </a:cubicBezTo>
                  <a:cubicBezTo>
                    <a:pt x="6171" y="2336"/>
                    <a:pt x="5671" y="2002"/>
                    <a:pt x="5170" y="1769"/>
                  </a:cubicBezTo>
                  <a:cubicBezTo>
                    <a:pt x="4637" y="1435"/>
                    <a:pt x="4070" y="1168"/>
                    <a:pt x="3503" y="968"/>
                  </a:cubicBezTo>
                  <a:cubicBezTo>
                    <a:pt x="2402" y="468"/>
                    <a:pt x="1268" y="168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70"/>
            <p:cNvSpPr/>
            <p:nvPr/>
          </p:nvSpPr>
          <p:spPr>
            <a:xfrm rot="-1997891">
              <a:off x="626981" y="2476893"/>
              <a:ext cx="373527" cy="143624"/>
            </a:xfrm>
            <a:custGeom>
              <a:avLst/>
              <a:gdLst/>
              <a:ahLst/>
              <a:cxnLst/>
              <a:rect l="l" t="t" r="r" b="b"/>
              <a:pathLst>
                <a:path w="6939" h="2668" extrusionOk="0">
                  <a:moveTo>
                    <a:pt x="1034" y="0"/>
                  </a:moveTo>
                  <a:cubicBezTo>
                    <a:pt x="711" y="0"/>
                    <a:pt x="388" y="21"/>
                    <a:pt x="67" y="63"/>
                  </a:cubicBezTo>
                  <a:cubicBezTo>
                    <a:pt x="0" y="63"/>
                    <a:pt x="0" y="197"/>
                    <a:pt x="67" y="197"/>
                  </a:cubicBezTo>
                  <a:cubicBezTo>
                    <a:pt x="157" y="194"/>
                    <a:pt x="248" y="193"/>
                    <a:pt x="338" y="193"/>
                  </a:cubicBezTo>
                  <a:cubicBezTo>
                    <a:pt x="1515" y="193"/>
                    <a:pt x="2688" y="394"/>
                    <a:pt x="3803" y="797"/>
                  </a:cubicBezTo>
                  <a:cubicBezTo>
                    <a:pt x="4370" y="1031"/>
                    <a:pt x="4937" y="1331"/>
                    <a:pt x="5437" y="1664"/>
                  </a:cubicBezTo>
                  <a:cubicBezTo>
                    <a:pt x="5704" y="1831"/>
                    <a:pt x="5938" y="2031"/>
                    <a:pt x="6171" y="2231"/>
                  </a:cubicBezTo>
                  <a:cubicBezTo>
                    <a:pt x="6361" y="2390"/>
                    <a:pt x="6551" y="2668"/>
                    <a:pt x="6769" y="2668"/>
                  </a:cubicBezTo>
                  <a:cubicBezTo>
                    <a:pt x="6781" y="2668"/>
                    <a:pt x="6793" y="2667"/>
                    <a:pt x="6805" y="2665"/>
                  </a:cubicBezTo>
                  <a:cubicBezTo>
                    <a:pt x="6872" y="2665"/>
                    <a:pt x="6938" y="2598"/>
                    <a:pt x="6938" y="2532"/>
                  </a:cubicBezTo>
                  <a:cubicBezTo>
                    <a:pt x="6938" y="2265"/>
                    <a:pt x="6538" y="2031"/>
                    <a:pt x="6338" y="1898"/>
                  </a:cubicBezTo>
                  <a:cubicBezTo>
                    <a:pt x="6105" y="1698"/>
                    <a:pt x="5871" y="1531"/>
                    <a:pt x="5604" y="1398"/>
                  </a:cubicBezTo>
                  <a:cubicBezTo>
                    <a:pt x="5037" y="1031"/>
                    <a:pt x="4470" y="730"/>
                    <a:pt x="3836" y="530"/>
                  </a:cubicBezTo>
                  <a:cubicBezTo>
                    <a:pt x="2939" y="181"/>
                    <a:pt x="1987" y="0"/>
                    <a:pt x="10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70"/>
            <p:cNvSpPr/>
            <p:nvPr/>
          </p:nvSpPr>
          <p:spPr>
            <a:xfrm rot="-1997891">
              <a:off x="793384" y="2568209"/>
              <a:ext cx="159875" cy="54047"/>
            </a:xfrm>
            <a:custGeom>
              <a:avLst/>
              <a:gdLst/>
              <a:ahLst/>
              <a:cxnLst/>
              <a:rect l="l" t="t" r="r" b="b"/>
              <a:pathLst>
                <a:path w="2970" h="1004" extrusionOk="0">
                  <a:moveTo>
                    <a:pt x="175" y="0"/>
                  </a:moveTo>
                  <a:cubicBezTo>
                    <a:pt x="128" y="0"/>
                    <a:pt x="81" y="1"/>
                    <a:pt x="34" y="3"/>
                  </a:cubicBezTo>
                  <a:cubicBezTo>
                    <a:pt x="0" y="3"/>
                    <a:pt x="0" y="103"/>
                    <a:pt x="34" y="103"/>
                  </a:cubicBezTo>
                  <a:cubicBezTo>
                    <a:pt x="1034" y="203"/>
                    <a:pt x="1968" y="503"/>
                    <a:pt x="2869" y="1003"/>
                  </a:cubicBezTo>
                  <a:cubicBezTo>
                    <a:pt x="2902" y="1003"/>
                    <a:pt x="2969" y="937"/>
                    <a:pt x="2902" y="903"/>
                  </a:cubicBezTo>
                  <a:cubicBezTo>
                    <a:pt x="2107" y="330"/>
                    <a:pt x="1159" y="0"/>
                    <a:pt x="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p71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5" name="Google Shape;1865;p71"/>
          <p:cNvSpPr txBox="1">
            <a:spLocks noGrp="1"/>
          </p:cNvSpPr>
          <p:nvPr>
            <p:ph type="title"/>
          </p:nvPr>
        </p:nvSpPr>
        <p:spPr>
          <a:xfrm>
            <a:off x="4962600" y="2142000"/>
            <a:ext cx="24603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a</a:t>
            </a:r>
            <a:r>
              <a:rPr lang="en" u="none"/>
              <a:t> </a:t>
            </a:r>
            <a:r>
              <a:rPr lang="en"/>
              <a:t>book</a:t>
            </a:r>
            <a:r>
              <a:rPr lang="en" u="none"/>
              <a:t>!!!</a:t>
            </a:r>
            <a:endParaRPr u="none"/>
          </a:p>
        </p:txBody>
      </p:sp>
      <p:sp>
        <p:nvSpPr>
          <p:cNvPr id="1866" name="Google Shape;1866;p71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7" name="Google Shape;1867;p71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30 points!</a:t>
            </a:r>
            <a:endParaRPr/>
          </a:p>
        </p:txBody>
      </p:sp>
      <p:sp>
        <p:nvSpPr>
          <p:cNvPr id="1868" name="Google Shape;1868;p71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69" name="Google Shape;1869;p71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1870" name="Google Shape;1870;p71"/>
          <p:cNvGrpSpPr/>
          <p:nvPr/>
        </p:nvGrpSpPr>
        <p:grpSpPr>
          <a:xfrm>
            <a:off x="2218482" y="1717692"/>
            <a:ext cx="1943544" cy="2462421"/>
            <a:chOff x="1830450" y="1541900"/>
            <a:chExt cx="2164785" cy="2742728"/>
          </a:xfrm>
        </p:grpSpPr>
        <p:sp>
          <p:nvSpPr>
            <p:cNvPr id="1871" name="Google Shape;1871;p71"/>
            <p:cNvSpPr/>
            <p:nvPr/>
          </p:nvSpPr>
          <p:spPr>
            <a:xfrm>
              <a:off x="1910239" y="1604268"/>
              <a:ext cx="1397487" cy="701071"/>
            </a:xfrm>
            <a:custGeom>
              <a:avLst/>
              <a:gdLst/>
              <a:ahLst/>
              <a:cxnLst/>
              <a:rect l="l" t="t" r="r" b="b"/>
              <a:pathLst>
                <a:path w="10509" h="5272" extrusionOk="0">
                  <a:moveTo>
                    <a:pt x="9074" y="1"/>
                  </a:moveTo>
                  <a:cubicBezTo>
                    <a:pt x="8907" y="67"/>
                    <a:pt x="201" y="5004"/>
                    <a:pt x="1" y="5104"/>
                  </a:cubicBezTo>
                  <a:cubicBezTo>
                    <a:pt x="234" y="5171"/>
                    <a:pt x="501" y="5238"/>
                    <a:pt x="668" y="5271"/>
                  </a:cubicBezTo>
                  <a:lnTo>
                    <a:pt x="801" y="5271"/>
                  </a:lnTo>
                  <a:cubicBezTo>
                    <a:pt x="835" y="5238"/>
                    <a:pt x="1302" y="5004"/>
                    <a:pt x="1969" y="4637"/>
                  </a:cubicBezTo>
                  <a:cubicBezTo>
                    <a:pt x="4170" y="3370"/>
                    <a:pt x="8907" y="735"/>
                    <a:pt x="10508" y="167"/>
                  </a:cubicBezTo>
                  <a:cubicBezTo>
                    <a:pt x="10508" y="167"/>
                    <a:pt x="9674" y="34"/>
                    <a:pt x="9274" y="1"/>
                  </a:cubicBezTo>
                  <a:close/>
                </a:path>
              </a:pathLst>
            </a:custGeom>
            <a:solidFill>
              <a:srgbClr val="F6F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71"/>
            <p:cNvSpPr/>
            <p:nvPr/>
          </p:nvSpPr>
          <p:spPr>
            <a:xfrm>
              <a:off x="1857046" y="1541900"/>
              <a:ext cx="1286449" cy="736709"/>
            </a:xfrm>
            <a:custGeom>
              <a:avLst/>
              <a:gdLst/>
              <a:ahLst/>
              <a:cxnLst/>
              <a:rect l="l" t="t" r="r" b="b"/>
              <a:pathLst>
                <a:path w="9674" h="5540" extrusionOk="0">
                  <a:moveTo>
                    <a:pt x="9293" y="0"/>
                  </a:moveTo>
                  <a:cubicBezTo>
                    <a:pt x="8830" y="0"/>
                    <a:pt x="889" y="4947"/>
                    <a:pt x="0" y="5507"/>
                  </a:cubicBezTo>
                  <a:cubicBezTo>
                    <a:pt x="134" y="5507"/>
                    <a:pt x="267" y="5507"/>
                    <a:pt x="401" y="5540"/>
                  </a:cubicBezTo>
                  <a:cubicBezTo>
                    <a:pt x="601" y="5473"/>
                    <a:pt x="9307" y="536"/>
                    <a:pt x="9474" y="470"/>
                  </a:cubicBezTo>
                  <a:cubicBezTo>
                    <a:pt x="9507" y="453"/>
                    <a:pt x="9540" y="445"/>
                    <a:pt x="9574" y="445"/>
                  </a:cubicBezTo>
                  <a:cubicBezTo>
                    <a:pt x="9607" y="445"/>
                    <a:pt x="9641" y="453"/>
                    <a:pt x="9674" y="470"/>
                  </a:cubicBezTo>
                  <a:cubicBezTo>
                    <a:pt x="9674" y="470"/>
                    <a:pt x="9440" y="36"/>
                    <a:pt x="9307" y="3"/>
                  </a:cubicBezTo>
                  <a:cubicBezTo>
                    <a:pt x="9303" y="1"/>
                    <a:pt x="9299" y="0"/>
                    <a:pt x="92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71"/>
            <p:cNvSpPr/>
            <p:nvPr/>
          </p:nvSpPr>
          <p:spPr>
            <a:xfrm>
              <a:off x="1830450" y="2274092"/>
              <a:ext cx="763039" cy="1943104"/>
            </a:xfrm>
            <a:custGeom>
              <a:avLst/>
              <a:gdLst/>
              <a:ahLst/>
              <a:cxnLst/>
              <a:rect l="l" t="t" r="r" b="b"/>
              <a:pathLst>
                <a:path w="5738" h="14612" extrusionOk="0">
                  <a:moveTo>
                    <a:pt x="200" y="1"/>
                  </a:moveTo>
                  <a:lnTo>
                    <a:pt x="67" y="34"/>
                  </a:lnTo>
                  <a:cubicBezTo>
                    <a:pt x="0" y="301"/>
                    <a:pt x="4036" y="14044"/>
                    <a:pt x="4237" y="14211"/>
                  </a:cubicBezTo>
                  <a:cubicBezTo>
                    <a:pt x="4704" y="14444"/>
                    <a:pt x="5204" y="14578"/>
                    <a:pt x="5738" y="14611"/>
                  </a:cubicBezTo>
                  <a:lnTo>
                    <a:pt x="1234" y="201"/>
                  </a:lnTo>
                  <a:cubicBezTo>
                    <a:pt x="1068" y="201"/>
                    <a:pt x="834" y="134"/>
                    <a:pt x="601" y="67"/>
                  </a:cubicBezTo>
                  <a:cubicBezTo>
                    <a:pt x="467" y="34"/>
                    <a:pt x="334" y="1"/>
                    <a:pt x="2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71"/>
            <p:cNvSpPr/>
            <p:nvPr/>
          </p:nvSpPr>
          <p:spPr>
            <a:xfrm>
              <a:off x="1998938" y="2216379"/>
              <a:ext cx="749874" cy="2000817"/>
            </a:xfrm>
            <a:custGeom>
              <a:avLst/>
              <a:gdLst/>
              <a:ahLst/>
              <a:cxnLst/>
              <a:rect l="l" t="t" r="r" b="b"/>
              <a:pathLst>
                <a:path w="5639" h="15046" extrusionOk="0">
                  <a:moveTo>
                    <a:pt x="1302" y="1"/>
                  </a:moveTo>
                  <a:cubicBezTo>
                    <a:pt x="635" y="368"/>
                    <a:pt x="168" y="635"/>
                    <a:pt x="134" y="635"/>
                  </a:cubicBezTo>
                  <a:lnTo>
                    <a:pt x="1" y="635"/>
                  </a:lnTo>
                  <a:lnTo>
                    <a:pt x="4471" y="15045"/>
                  </a:lnTo>
                  <a:cubicBezTo>
                    <a:pt x="4871" y="14878"/>
                    <a:pt x="5271" y="14678"/>
                    <a:pt x="5638" y="14478"/>
                  </a:cubicBezTo>
                  <a:lnTo>
                    <a:pt x="130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71"/>
            <p:cNvSpPr/>
            <p:nvPr/>
          </p:nvSpPr>
          <p:spPr>
            <a:xfrm>
              <a:off x="2171947" y="1611449"/>
              <a:ext cx="1823289" cy="2530210"/>
            </a:xfrm>
            <a:custGeom>
              <a:avLst/>
              <a:gdLst/>
              <a:ahLst/>
              <a:cxnLst/>
              <a:rect l="l" t="t" r="r" b="b"/>
              <a:pathLst>
                <a:path w="13711" h="19027" extrusionOk="0">
                  <a:moveTo>
                    <a:pt x="8972" y="1"/>
                  </a:moveTo>
                  <a:cubicBezTo>
                    <a:pt x="8884" y="1"/>
                    <a:pt x="8740" y="38"/>
                    <a:pt x="8540" y="113"/>
                  </a:cubicBezTo>
                  <a:cubicBezTo>
                    <a:pt x="6939" y="681"/>
                    <a:pt x="2202" y="3316"/>
                    <a:pt x="1" y="4583"/>
                  </a:cubicBezTo>
                  <a:lnTo>
                    <a:pt x="4370" y="19027"/>
                  </a:lnTo>
                  <a:cubicBezTo>
                    <a:pt x="7039" y="17593"/>
                    <a:pt x="13410" y="14023"/>
                    <a:pt x="13544" y="13656"/>
                  </a:cubicBezTo>
                  <a:cubicBezTo>
                    <a:pt x="13710" y="13223"/>
                    <a:pt x="9541" y="380"/>
                    <a:pt x="9040" y="13"/>
                  </a:cubicBezTo>
                  <a:cubicBezTo>
                    <a:pt x="9024" y="5"/>
                    <a:pt x="9001" y="1"/>
                    <a:pt x="89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71"/>
            <p:cNvSpPr/>
            <p:nvPr/>
          </p:nvSpPr>
          <p:spPr>
            <a:xfrm>
              <a:off x="2495757" y="2030072"/>
              <a:ext cx="847349" cy="661177"/>
            </a:xfrm>
            <a:custGeom>
              <a:avLst/>
              <a:gdLst/>
              <a:ahLst/>
              <a:cxnLst/>
              <a:rect l="l" t="t" r="r" b="b"/>
              <a:pathLst>
                <a:path w="6372" h="4972" extrusionOk="0">
                  <a:moveTo>
                    <a:pt x="5311" y="1"/>
                  </a:moveTo>
                  <a:cubicBezTo>
                    <a:pt x="5308" y="1"/>
                    <a:pt x="5306" y="1"/>
                    <a:pt x="5305" y="1"/>
                  </a:cubicBezTo>
                  <a:cubicBezTo>
                    <a:pt x="5071" y="34"/>
                    <a:pt x="234" y="2403"/>
                    <a:pt x="101" y="2536"/>
                  </a:cubicBezTo>
                  <a:cubicBezTo>
                    <a:pt x="1" y="2603"/>
                    <a:pt x="801" y="4971"/>
                    <a:pt x="1068" y="4971"/>
                  </a:cubicBezTo>
                  <a:cubicBezTo>
                    <a:pt x="1368" y="4938"/>
                    <a:pt x="6372" y="2770"/>
                    <a:pt x="6305" y="2503"/>
                  </a:cubicBezTo>
                  <a:cubicBezTo>
                    <a:pt x="6272" y="2205"/>
                    <a:pt x="5582" y="1"/>
                    <a:pt x="53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71"/>
            <p:cNvSpPr/>
            <p:nvPr/>
          </p:nvSpPr>
          <p:spPr>
            <a:xfrm>
              <a:off x="2807466" y="3735950"/>
              <a:ext cx="972084" cy="521947"/>
            </a:xfrm>
            <a:custGeom>
              <a:avLst/>
              <a:gdLst/>
              <a:ahLst/>
              <a:cxnLst/>
              <a:rect l="l" t="t" r="r" b="b"/>
              <a:pathLst>
                <a:path w="7310" h="3925" extrusionOk="0">
                  <a:moveTo>
                    <a:pt x="7126" y="0"/>
                  </a:moveTo>
                  <a:cubicBezTo>
                    <a:pt x="7106" y="0"/>
                    <a:pt x="7085" y="5"/>
                    <a:pt x="7063" y="15"/>
                  </a:cubicBezTo>
                  <a:cubicBezTo>
                    <a:pt x="6463" y="316"/>
                    <a:pt x="5896" y="616"/>
                    <a:pt x="5362" y="949"/>
                  </a:cubicBezTo>
                  <a:cubicBezTo>
                    <a:pt x="4762" y="1283"/>
                    <a:pt x="4161" y="1583"/>
                    <a:pt x="3561" y="1917"/>
                  </a:cubicBezTo>
                  <a:cubicBezTo>
                    <a:pt x="2393" y="2551"/>
                    <a:pt x="1226" y="3184"/>
                    <a:pt x="58" y="3785"/>
                  </a:cubicBezTo>
                  <a:cubicBezTo>
                    <a:pt x="1" y="3842"/>
                    <a:pt x="18" y="3925"/>
                    <a:pt x="66" y="3925"/>
                  </a:cubicBezTo>
                  <a:cubicBezTo>
                    <a:pt x="74" y="3925"/>
                    <a:pt x="83" y="3923"/>
                    <a:pt x="92" y="3918"/>
                  </a:cubicBezTo>
                  <a:cubicBezTo>
                    <a:pt x="1326" y="3351"/>
                    <a:pt x="2527" y="2751"/>
                    <a:pt x="3728" y="2150"/>
                  </a:cubicBezTo>
                  <a:cubicBezTo>
                    <a:pt x="4328" y="1850"/>
                    <a:pt x="4895" y="1550"/>
                    <a:pt x="5462" y="1216"/>
                  </a:cubicBezTo>
                  <a:cubicBezTo>
                    <a:pt x="6063" y="949"/>
                    <a:pt x="6630" y="583"/>
                    <a:pt x="7197" y="216"/>
                  </a:cubicBezTo>
                  <a:cubicBezTo>
                    <a:pt x="7309" y="131"/>
                    <a:pt x="7233" y="0"/>
                    <a:pt x="7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71"/>
            <p:cNvSpPr/>
            <p:nvPr/>
          </p:nvSpPr>
          <p:spPr>
            <a:xfrm>
              <a:off x="3015981" y="4143935"/>
              <a:ext cx="223007" cy="140693"/>
            </a:xfrm>
            <a:custGeom>
              <a:avLst/>
              <a:gdLst/>
              <a:ahLst/>
              <a:cxnLst/>
              <a:rect l="l" t="t" r="r" b="b"/>
              <a:pathLst>
                <a:path w="1677" h="1058" extrusionOk="0">
                  <a:moveTo>
                    <a:pt x="1552" y="1"/>
                  </a:moveTo>
                  <a:cubicBezTo>
                    <a:pt x="1535" y="1"/>
                    <a:pt x="1514" y="5"/>
                    <a:pt x="1493" y="16"/>
                  </a:cubicBezTo>
                  <a:cubicBezTo>
                    <a:pt x="1259" y="150"/>
                    <a:pt x="992" y="317"/>
                    <a:pt x="759" y="483"/>
                  </a:cubicBezTo>
                  <a:cubicBezTo>
                    <a:pt x="525" y="650"/>
                    <a:pt x="292" y="817"/>
                    <a:pt x="58" y="950"/>
                  </a:cubicBezTo>
                  <a:cubicBezTo>
                    <a:pt x="1" y="979"/>
                    <a:pt x="42" y="1057"/>
                    <a:pt x="76" y="1057"/>
                  </a:cubicBezTo>
                  <a:cubicBezTo>
                    <a:pt x="82" y="1057"/>
                    <a:pt x="87" y="1055"/>
                    <a:pt x="92" y="1050"/>
                  </a:cubicBezTo>
                  <a:cubicBezTo>
                    <a:pt x="358" y="917"/>
                    <a:pt x="625" y="784"/>
                    <a:pt x="859" y="650"/>
                  </a:cubicBezTo>
                  <a:cubicBezTo>
                    <a:pt x="1126" y="517"/>
                    <a:pt x="1393" y="350"/>
                    <a:pt x="1593" y="150"/>
                  </a:cubicBezTo>
                  <a:cubicBezTo>
                    <a:pt x="1676" y="122"/>
                    <a:pt x="1643" y="1"/>
                    <a:pt x="15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79" name="Google Shape;1879;p71"/>
          <p:cNvSpPr/>
          <p:nvPr/>
        </p:nvSpPr>
        <p:spPr>
          <a:xfrm>
            <a:off x="7551913" y="1444395"/>
            <a:ext cx="1757722" cy="1020844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0" name="Google Shape;1880;p71"/>
          <p:cNvSpPr/>
          <p:nvPr/>
        </p:nvSpPr>
        <p:spPr>
          <a:xfrm>
            <a:off x="249850" y="2950225"/>
            <a:ext cx="1607205" cy="109328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Google Shape;1885;p72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6" name="Google Shape;1886;p72"/>
          <p:cNvSpPr txBox="1">
            <a:spLocks noGrp="1"/>
          </p:cNvSpPr>
          <p:nvPr>
            <p:ph type="body" idx="1"/>
          </p:nvPr>
        </p:nvSpPr>
        <p:spPr>
          <a:xfrm>
            <a:off x="535198" y="2101300"/>
            <a:ext cx="4598100" cy="17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Romeo &amp; Juliet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Hamlet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Macbeth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Othello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A Midsummer’s Night Dream</a:t>
            </a:r>
            <a:endParaRPr/>
          </a:p>
        </p:txBody>
      </p:sp>
      <p:sp>
        <p:nvSpPr>
          <p:cNvPr id="1887" name="Google Shape;1887;p72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WHO IS THE WRITER?</a:t>
            </a:r>
            <a:endParaRPr/>
          </a:p>
        </p:txBody>
      </p:sp>
      <p:grpSp>
        <p:nvGrpSpPr>
          <p:cNvPr id="1888" name="Google Shape;1888;p72"/>
          <p:cNvGrpSpPr/>
          <p:nvPr/>
        </p:nvGrpSpPr>
        <p:grpSpPr>
          <a:xfrm rot="1620753">
            <a:off x="5827591" y="1839506"/>
            <a:ext cx="1674732" cy="2202226"/>
            <a:chOff x="6414475" y="2335775"/>
            <a:chExt cx="958950" cy="1331075"/>
          </a:xfrm>
        </p:grpSpPr>
        <p:sp>
          <p:nvSpPr>
            <p:cNvPr id="1889" name="Google Shape;1889;p72"/>
            <p:cNvSpPr/>
            <p:nvPr/>
          </p:nvSpPr>
          <p:spPr>
            <a:xfrm>
              <a:off x="6690702" y="2728522"/>
              <a:ext cx="381465" cy="355023"/>
            </a:xfrm>
            <a:custGeom>
              <a:avLst/>
              <a:gdLst/>
              <a:ahLst/>
              <a:cxnLst/>
              <a:rect l="l" t="t" r="r" b="b"/>
              <a:pathLst>
                <a:path w="2164" h="2014" extrusionOk="0">
                  <a:moveTo>
                    <a:pt x="2164" y="1"/>
                  </a:moveTo>
                  <a:lnTo>
                    <a:pt x="109" y="677"/>
                  </a:lnTo>
                  <a:lnTo>
                    <a:pt x="0" y="1868"/>
                  </a:lnTo>
                  <a:lnTo>
                    <a:pt x="635" y="2006"/>
                  </a:lnTo>
                  <a:cubicBezTo>
                    <a:pt x="678" y="2011"/>
                    <a:pt x="721" y="2014"/>
                    <a:pt x="764" y="2014"/>
                  </a:cubicBezTo>
                  <a:cubicBezTo>
                    <a:pt x="1540" y="2014"/>
                    <a:pt x="2164" y="1120"/>
                    <a:pt x="2164" y="1120"/>
                  </a:cubicBezTo>
                  <a:lnTo>
                    <a:pt x="21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72"/>
            <p:cNvSpPr/>
            <p:nvPr/>
          </p:nvSpPr>
          <p:spPr>
            <a:xfrm>
              <a:off x="6690702" y="3001048"/>
              <a:ext cx="390278" cy="369478"/>
            </a:xfrm>
            <a:custGeom>
              <a:avLst/>
              <a:gdLst/>
              <a:ahLst/>
              <a:cxnLst/>
              <a:rect l="l" t="t" r="r" b="b"/>
              <a:pathLst>
                <a:path w="2214" h="2096" extrusionOk="0">
                  <a:moveTo>
                    <a:pt x="2164" y="0"/>
                  </a:moveTo>
                  <a:lnTo>
                    <a:pt x="0" y="597"/>
                  </a:lnTo>
                  <a:lnTo>
                    <a:pt x="389" y="1980"/>
                  </a:lnTo>
                  <a:lnTo>
                    <a:pt x="639" y="2089"/>
                  </a:lnTo>
                  <a:cubicBezTo>
                    <a:pt x="675" y="2093"/>
                    <a:pt x="711" y="2095"/>
                    <a:pt x="747" y="2095"/>
                  </a:cubicBezTo>
                  <a:cubicBezTo>
                    <a:pt x="1541" y="2095"/>
                    <a:pt x="2214" y="986"/>
                    <a:pt x="2214" y="986"/>
                  </a:cubicBezTo>
                  <a:lnTo>
                    <a:pt x="21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72"/>
            <p:cNvSpPr/>
            <p:nvPr/>
          </p:nvSpPr>
          <p:spPr>
            <a:xfrm>
              <a:off x="6812862" y="2335775"/>
              <a:ext cx="165877" cy="89373"/>
            </a:xfrm>
            <a:custGeom>
              <a:avLst/>
              <a:gdLst/>
              <a:ahLst/>
              <a:cxnLst/>
              <a:rect l="l" t="t" r="r" b="b"/>
              <a:pathLst>
                <a:path w="941" h="507" extrusionOk="0">
                  <a:moveTo>
                    <a:pt x="474" y="0"/>
                  </a:moveTo>
                  <a:cubicBezTo>
                    <a:pt x="288" y="0"/>
                    <a:pt x="116" y="252"/>
                    <a:pt x="1" y="478"/>
                  </a:cubicBezTo>
                  <a:cubicBezTo>
                    <a:pt x="115" y="497"/>
                    <a:pt x="231" y="506"/>
                    <a:pt x="348" y="506"/>
                  </a:cubicBezTo>
                  <a:cubicBezTo>
                    <a:pt x="546" y="506"/>
                    <a:pt x="746" y="479"/>
                    <a:pt x="940" y="424"/>
                  </a:cubicBezTo>
                  <a:cubicBezTo>
                    <a:pt x="832" y="236"/>
                    <a:pt x="686" y="48"/>
                    <a:pt x="523" y="6"/>
                  </a:cubicBezTo>
                  <a:cubicBezTo>
                    <a:pt x="506" y="2"/>
                    <a:pt x="490" y="0"/>
                    <a:pt x="474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72"/>
            <p:cNvSpPr/>
            <p:nvPr/>
          </p:nvSpPr>
          <p:spPr>
            <a:xfrm>
              <a:off x="6785539" y="2411222"/>
              <a:ext cx="229337" cy="183505"/>
            </a:xfrm>
            <a:custGeom>
              <a:avLst/>
              <a:gdLst/>
              <a:ahLst/>
              <a:cxnLst/>
              <a:rect l="l" t="t" r="r" b="b"/>
              <a:pathLst>
                <a:path w="1301" h="1041" extrusionOk="0">
                  <a:moveTo>
                    <a:pt x="1095" y="0"/>
                  </a:moveTo>
                  <a:cubicBezTo>
                    <a:pt x="907" y="54"/>
                    <a:pt x="712" y="82"/>
                    <a:pt x="517" y="82"/>
                  </a:cubicBezTo>
                  <a:cubicBezTo>
                    <a:pt x="396" y="82"/>
                    <a:pt x="275" y="71"/>
                    <a:pt x="156" y="50"/>
                  </a:cubicBezTo>
                  <a:cubicBezTo>
                    <a:pt x="97" y="167"/>
                    <a:pt x="43" y="288"/>
                    <a:pt x="1" y="410"/>
                  </a:cubicBezTo>
                  <a:lnTo>
                    <a:pt x="302" y="1040"/>
                  </a:lnTo>
                  <a:lnTo>
                    <a:pt x="1158" y="852"/>
                  </a:lnTo>
                  <a:lnTo>
                    <a:pt x="1300" y="451"/>
                  </a:lnTo>
                  <a:cubicBezTo>
                    <a:pt x="1246" y="293"/>
                    <a:pt x="1175" y="142"/>
                    <a:pt x="1095" y="0"/>
                  </a:cubicBezTo>
                  <a:close/>
                </a:path>
              </a:pathLst>
            </a:custGeom>
            <a:solidFill>
              <a:srgbClr val="FBD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72"/>
            <p:cNvSpPr/>
            <p:nvPr/>
          </p:nvSpPr>
          <p:spPr>
            <a:xfrm>
              <a:off x="6786421" y="3547334"/>
              <a:ext cx="216645" cy="119516"/>
            </a:xfrm>
            <a:custGeom>
              <a:avLst/>
              <a:gdLst/>
              <a:ahLst/>
              <a:cxnLst/>
              <a:rect l="l" t="t" r="r" b="b"/>
              <a:pathLst>
                <a:path w="1229" h="678" extrusionOk="0">
                  <a:moveTo>
                    <a:pt x="823" y="0"/>
                  </a:moveTo>
                  <a:cubicBezTo>
                    <a:pt x="531" y="163"/>
                    <a:pt x="251" y="360"/>
                    <a:pt x="0" y="585"/>
                  </a:cubicBezTo>
                  <a:cubicBezTo>
                    <a:pt x="29" y="606"/>
                    <a:pt x="67" y="627"/>
                    <a:pt x="109" y="639"/>
                  </a:cubicBezTo>
                  <a:cubicBezTo>
                    <a:pt x="180" y="667"/>
                    <a:pt x="312" y="677"/>
                    <a:pt x="464" y="677"/>
                  </a:cubicBezTo>
                  <a:cubicBezTo>
                    <a:pt x="615" y="677"/>
                    <a:pt x="785" y="667"/>
                    <a:pt x="932" y="652"/>
                  </a:cubicBezTo>
                  <a:cubicBezTo>
                    <a:pt x="1228" y="619"/>
                    <a:pt x="1174" y="385"/>
                    <a:pt x="1174" y="385"/>
                  </a:cubicBezTo>
                  <a:lnTo>
                    <a:pt x="1145" y="9"/>
                  </a:lnTo>
                  <a:lnTo>
                    <a:pt x="8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72"/>
            <p:cNvSpPr/>
            <p:nvPr/>
          </p:nvSpPr>
          <p:spPr>
            <a:xfrm>
              <a:off x="6762799" y="3541340"/>
              <a:ext cx="169579" cy="109292"/>
            </a:xfrm>
            <a:custGeom>
              <a:avLst/>
              <a:gdLst/>
              <a:ahLst/>
              <a:cxnLst/>
              <a:rect l="l" t="t" r="r" b="b"/>
              <a:pathLst>
                <a:path w="962" h="620" extrusionOk="0">
                  <a:moveTo>
                    <a:pt x="1" y="1"/>
                  </a:moveTo>
                  <a:cubicBezTo>
                    <a:pt x="1" y="1"/>
                    <a:pt x="9" y="231"/>
                    <a:pt x="17" y="381"/>
                  </a:cubicBezTo>
                  <a:cubicBezTo>
                    <a:pt x="17" y="473"/>
                    <a:pt x="59" y="561"/>
                    <a:pt x="134" y="619"/>
                  </a:cubicBezTo>
                  <a:cubicBezTo>
                    <a:pt x="385" y="394"/>
                    <a:pt x="665" y="197"/>
                    <a:pt x="961" y="3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72"/>
            <p:cNvSpPr/>
            <p:nvPr/>
          </p:nvSpPr>
          <p:spPr>
            <a:xfrm>
              <a:off x="6748345" y="3472768"/>
              <a:ext cx="263535" cy="77738"/>
            </a:xfrm>
            <a:custGeom>
              <a:avLst/>
              <a:gdLst/>
              <a:ahLst/>
              <a:cxnLst/>
              <a:rect l="l" t="t" r="r" b="b"/>
              <a:pathLst>
                <a:path w="1495" h="441" extrusionOk="0">
                  <a:moveTo>
                    <a:pt x="130" y="1"/>
                  </a:moveTo>
                  <a:cubicBezTo>
                    <a:pt x="27" y="1"/>
                    <a:pt x="1" y="353"/>
                    <a:pt x="83" y="390"/>
                  </a:cubicBezTo>
                  <a:cubicBezTo>
                    <a:pt x="171" y="429"/>
                    <a:pt x="595" y="441"/>
                    <a:pt x="932" y="441"/>
                  </a:cubicBezTo>
                  <a:cubicBezTo>
                    <a:pt x="1135" y="441"/>
                    <a:pt x="1306" y="436"/>
                    <a:pt x="1357" y="432"/>
                  </a:cubicBezTo>
                  <a:cubicBezTo>
                    <a:pt x="1494" y="423"/>
                    <a:pt x="1461" y="340"/>
                    <a:pt x="1461" y="206"/>
                  </a:cubicBezTo>
                  <a:cubicBezTo>
                    <a:pt x="1465" y="77"/>
                    <a:pt x="1327" y="60"/>
                    <a:pt x="1327" y="60"/>
                  </a:cubicBezTo>
                  <a:cubicBezTo>
                    <a:pt x="1218" y="67"/>
                    <a:pt x="1108" y="70"/>
                    <a:pt x="998" y="70"/>
                  </a:cubicBezTo>
                  <a:cubicBezTo>
                    <a:pt x="710" y="70"/>
                    <a:pt x="421" y="47"/>
                    <a:pt x="137" y="1"/>
                  </a:cubicBezTo>
                  <a:cubicBezTo>
                    <a:pt x="134" y="1"/>
                    <a:pt x="132" y="1"/>
                    <a:pt x="130" y="1"/>
                  </a:cubicBezTo>
                  <a:close/>
                </a:path>
              </a:pathLst>
            </a:custGeom>
            <a:solidFill>
              <a:srgbClr val="FBD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72"/>
            <p:cNvSpPr/>
            <p:nvPr/>
          </p:nvSpPr>
          <p:spPr>
            <a:xfrm>
              <a:off x="6772318" y="2481909"/>
              <a:ext cx="56938" cy="999317"/>
            </a:xfrm>
            <a:custGeom>
              <a:avLst/>
              <a:gdLst/>
              <a:ahLst/>
              <a:cxnLst/>
              <a:rect l="l" t="t" r="r" b="b"/>
              <a:pathLst>
                <a:path w="323" h="5669" extrusionOk="0">
                  <a:moveTo>
                    <a:pt x="91" y="1"/>
                  </a:moveTo>
                  <a:cubicBezTo>
                    <a:pt x="79" y="1"/>
                    <a:pt x="72" y="9"/>
                    <a:pt x="72" y="9"/>
                  </a:cubicBezTo>
                  <a:lnTo>
                    <a:pt x="1" y="5622"/>
                  </a:lnTo>
                  <a:cubicBezTo>
                    <a:pt x="84" y="5648"/>
                    <a:pt x="172" y="5660"/>
                    <a:pt x="260" y="5668"/>
                  </a:cubicBezTo>
                  <a:lnTo>
                    <a:pt x="322" y="322"/>
                  </a:lnTo>
                  <a:cubicBezTo>
                    <a:pt x="214" y="314"/>
                    <a:pt x="185" y="113"/>
                    <a:pt x="143" y="46"/>
                  </a:cubicBezTo>
                  <a:cubicBezTo>
                    <a:pt x="121" y="10"/>
                    <a:pt x="103" y="1"/>
                    <a:pt x="91" y="1"/>
                  </a:cubicBez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72"/>
            <p:cNvSpPr/>
            <p:nvPr/>
          </p:nvSpPr>
          <p:spPr>
            <a:xfrm>
              <a:off x="6944013" y="2485082"/>
              <a:ext cx="70864" cy="999846"/>
            </a:xfrm>
            <a:custGeom>
              <a:avLst/>
              <a:gdLst/>
              <a:ahLst/>
              <a:cxnLst/>
              <a:rect l="l" t="t" r="r" b="b"/>
              <a:pathLst>
                <a:path w="402" h="5672" extrusionOk="0">
                  <a:moveTo>
                    <a:pt x="351" y="1"/>
                  </a:moveTo>
                  <a:cubicBezTo>
                    <a:pt x="338" y="1"/>
                    <a:pt x="321" y="4"/>
                    <a:pt x="301" y="11"/>
                  </a:cubicBezTo>
                  <a:cubicBezTo>
                    <a:pt x="217" y="45"/>
                    <a:pt x="167" y="266"/>
                    <a:pt x="63" y="283"/>
                  </a:cubicBezTo>
                  <a:lnTo>
                    <a:pt x="0" y="5671"/>
                  </a:lnTo>
                  <a:cubicBezTo>
                    <a:pt x="130" y="5667"/>
                    <a:pt x="217" y="5663"/>
                    <a:pt x="217" y="5663"/>
                  </a:cubicBezTo>
                  <a:lnTo>
                    <a:pt x="401" y="32"/>
                  </a:lnTo>
                  <a:cubicBezTo>
                    <a:pt x="401" y="32"/>
                    <a:pt x="394" y="1"/>
                    <a:pt x="351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72"/>
            <p:cNvSpPr/>
            <p:nvPr/>
          </p:nvSpPr>
          <p:spPr>
            <a:xfrm>
              <a:off x="6817974" y="2481909"/>
              <a:ext cx="137144" cy="1003548"/>
            </a:xfrm>
            <a:custGeom>
              <a:avLst/>
              <a:gdLst/>
              <a:ahLst/>
              <a:cxnLst/>
              <a:rect l="l" t="t" r="r" b="b"/>
              <a:pathLst>
                <a:path w="778" h="5693" extrusionOk="0">
                  <a:moveTo>
                    <a:pt x="391" y="0"/>
                  </a:moveTo>
                  <a:cubicBezTo>
                    <a:pt x="245" y="0"/>
                    <a:pt x="84" y="322"/>
                    <a:pt x="84" y="322"/>
                  </a:cubicBezTo>
                  <a:lnTo>
                    <a:pt x="63" y="322"/>
                  </a:lnTo>
                  <a:lnTo>
                    <a:pt x="1" y="5668"/>
                  </a:lnTo>
                  <a:cubicBezTo>
                    <a:pt x="177" y="5684"/>
                    <a:pt x="354" y="5693"/>
                    <a:pt x="531" y="5693"/>
                  </a:cubicBezTo>
                  <a:cubicBezTo>
                    <a:pt x="592" y="5693"/>
                    <a:pt x="654" y="5691"/>
                    <a:pt x="715" y="5689"/>
                  </a:cubicBezTo>
                  <a:lnTo>
                    <a:pt x="778" y="301"/>
                  </a:lnTo>
                  <a:lnTo>
                    <a:pt x="753" y="301"/>
                  </a:lnTo>
                  <a:cubicBezTo>
                    <a:pt x="627" y="276"/>
                    <a:pt x="544" y="4"/>
                    <a:pt x="393" y="0"/>
                  </a:cubicBezTo>
                  <a:cubicBezTo>
                    <a:pt x="392" y="0"/>
                    <a:pt x="392" y="0"/>
                    <a:pt x="391" y="0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72"/>
            <p:cNvSpPr/>
            <p:nvPr/>
          </p:nvSpPr>
          <p:spPr>
            <a:xfrm>
              <a:off x="6588285" y="2556299"/>
              <a:ext cx="496397" cy="344623"/>
            </a:xfrm>
            <a:custGeom>
              <a:avLst/>
              <a:gdLst/>
              <a:ahLst/>
              <a:cxnLst/>
              <a:rect l="l" t="t" r="r" b="b"/>
              <a:pathLst>
                <a:path w="2816" h="1955" extrusionOk="0">
                  <a:moveTo>
                    <a:pt x="602" y="0"/>
                  </a:moveTo>
                  <a:lnTo>
                    <a:pt x="602" y="0"/>
                  </a:lnTo>
                  <a:cubicBezTo>
                    <a:pt x="602" y="0"/>
                    <a:pt x="594" y="472"/>
                    <a:pt x="631" y="618"/>
                  </a:cubicBezTo>
                  <a:lnTo>
                    <a:pt x="1" y="748"/>
                  </a:lnTo>
                  <a:cubicBezTo>
                    <a:pt x="1" y="748"/>
                    <a:pt x="661" y="1612"/>
                    <a:pt x="1809" y="1955"/>
                  </a:cubicBezTo>
                  <a:cubicBezTo>
                    <a:pt x="2239" y="1830"/>
                    <a:pt x="2603" y="1533"/>
                    <a:pt x="2816" y="1136"/>
                  </a:cubicBezTo>
                  <a:cubicBezTo>
                    <a:pt x="2795" y="1082"/>
                    <a:pt x="2770" y="1028"/>
                    <a:pt x="2745" y="978"/>
                  </a:cubicBezTo>
                  <a:cubicBezTo>
                    <a:pt x="2745" y="978"/>
                    <a:pt x="1291" y="677"/>
                    <a:pt x="6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72"/>
            <p:cNvSpPr/>
            <p:nvPr/>
          </p:nvSpPr>
          <p:spPr>
            <a:xfrm>
              <a:off x="6906466" y="2756551"/>
              <a:ext cx="217350" cy="169403"/>
            </a:xfrm>
            <a:custGeom>
              <a:avLst/>
              <a:gdLst/>
              <a:ahLst/>
              <a:cxnLst/>
              <a:rect l="l" t="t" r="r" b="b"/>
              <a:pathLst>
                <a:path w="1233" h="961" extrusionOk="0">
                  <a:moveTo>
                    <a:pt x="1011" y="0"/>
                  </a:moveTo>
                  <a:cubicBezTo>
                    <a:pt x="798" y="397"/>
                    <a:pt x="434" y="694"/>
                    <a:pt x="0" y="819"/>
                  </a:cubicBezTo>
                  <a:cubicBezTo>
                    <a:pt x="305" y="911"/>
                    <a:pt x="622" y="961"/>
                    <a:pt x="940" y="961"/>
                  </a:cubicBezTo>
                  <a:cubicBezTo>
                    <a:pt x="940" y="961"/>
                    <a:pt x="1232" y="564"/>
                    <a:pt x="1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72"/>
            <p:cNvSpPr/>
            <p:nvPr/>
          </p:nvSpPr>
          <p:spPr>
            <a:xfrm>
              <a:off x="6650158" y="3106286"/>
              <a:ext cx="491285" cy="310072"/>
            </a:xfrm>
            <a:custGeom>
              <a:avLst/>
              <a:gdLst/>
              <a:ahLst/>
              <a:cxnLst/>
              <a:rect l="l" t="t" r="r" b="b"/>
              <a:pathLst>
                <a:path w="2787" h="1759" extrusionOk="0">
                  <a:moveTo>
                    <a:pt x="230" y="0"/>
                  </a:moveTo>
                  <a:cubicBezTo>
                    <a:pt x="155" y="134"/>
                    <a:pt x="0" y="1028"/>
                    <a:pt x="230" y="1258"/>
                  </a:cubicBezTo>
                  <a:cubicBezTo>
                    <a:pt x="485" y="1512"/>
                    <a:pt x="924" y="1667"/>
                    <a:pt x="1379" y="1759"/>
                  </a:cubicBezTo>
                  <a:cubicBezTo>
                    <a:pt x="1909" y="1579"/>
                    <a:pt x="2415" y="1266"/>
                    <a:pt x="2786" y="840"/>
                  </a:cubicBezTo>
                  <a:cubicBezTo>
                    <a:pt x="1421" y="652"/>
                    <a:pt x="230" y="0"/>
                    <a:pt x="2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72"/>
            <p:cNvSpPr/>
            <p:nvPr/>
          </p:nvSpPr>
          <p:spPr>
            <a:xfrm>
              <a:off x="6892364" y="3254183"/>
              <a:ext cx="324174" cy="188088"/>
            </a:xfrm>
            <a:custGeom>
              <a:avLst/>
              <a:gdLst/>
              <a:ahLst/>
              <a:cxnLst/>
              <a:rect l="l" t="t" r="r" b="b"/>
              <a:pathLst>
                <a:path w="1839" h="1067" extrusionOk="0">
                  <a:moveTo>
                    <a:pt x="1412" y="1"/>
                  </a:moveTo>
                  <a:cubicBezTo>
                    <a:pt x="1041" y="427"/>
                    <a:pt x="535" y="740"/>
                    <a:pt x="1" y="920"/>
                  </a:cubicBezTo>
                  <a:cubicBezTo>
                    <a:pt x="505" y="1017"/>
                    <a:pt x="1020" y="1067"/>
                    <a:pt x="1532" y="1067"/>
                  </a:cubicBezTo>
                  <a:cubicBezTo>
                    <a:pt x="1572" y="1067"/>
                    <a:pt x="1611" y="1067"/>
                    <a:pt x="1651" y="1066"/>
                  </a:cubicBezTo>
                  <a:lnTo>
                    <a:pt x="1279" y="527"/>
                  </a:lnTo>
                  <a:cubicBezTo>
                    <a:pt x="1425" y="456"/>
                    <a:pt x="1839" y="43"/>
                    <a:pt x="1839" y="43"/>
                  </a:cubicBezTo>
                  <a:cubicBezTo>
                    <a:pt x="1697" y="34"/>
                    <a:pt x="1555" y="22"/>
                    <a:pt x="14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72"/>
            <p:cNvSpPr/>
            <p:nvPr/>
          </p:nvSpPr>
          <p:spPr>
            <a:xfrm>
              <a:off x="6941721" y="3004574"/>
              <a:ext cx="176983" cy="176806"/>
            </a:xfrm>
            <a:custGeom>
              <a:avLst/>
              <a:gdLst/>
              <a:ahLst/>
              <a:cxnLst/>
              <a:rect l="l" t="t" r="r" b="b"/>
              <a:pathLst>
                <a:path w="1004" h="1003" extrusionOk="0">
                  <a:moveTo>
                    <a:pt x="828" y="1"/>
                  </a:moveTo>
                  <a:lnTo>
                    <a:pt x="828" y="1"/>
                  </a:lnTo>
                  <a:cubicBezTo>
                    <a:pt x="669" y="385"/>
                    <a:pt x="376" y="698"/>
                    <a:pt x="1" y="882"/>
                  </a:cubicBezTo>
                  <a:cubicBezTo>
                    <a:pt x="275" y="957"/>
                    <a:pt x="515" y="1003"/>
                    <a:pt x="657" y="1003"/>
                  </a:cubicBezTo>
                  <a:cubicBezTo>
                    <a:pt x="729" y="1003"/>
                    <a:pt x="776" y="991"/>
                    <a:pt x="790" y="966"/>
                  </a:cubicBezTo>
                  <a:cubicBezTo>
                    <a:pt x="1003" y="607"/>
                    <a:pt x="869" y="101"/>
                    <a:pt x="82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72"/>
            <p:cNvSpPr/>
            <p:nvPr/>
          </p:nvSpPr>
          <p:spPr>
            <a:xfrm>
              <a:off x="6666376" y="2847863"/>
              <a:ext cx="421303" cy="312364"/>
            </a:xfrm>
            <a:custGeom>
              <a:avLst/>
              <a:gdLst/>
              <a:ahLst/>
              <a:cxnLst/>
              <a:rect l="l" t="t" r="r" b="b"/>
              <a:pathLst>
                <a:path w="2390" h="1772" extrusionOk="0">
                  <a:moveTo>
                    <a:pt x="247" y="0"/>
                  </a:moveTo>
                  <a:cubicBezTo>
                    <a:pt x="88" y="117"/>
                    <a:pt x="0" y="827"/>
                    <a:pt x="138" y="1191"/>
                  </a:cubicBezTo>
                  <a:cubicBezTo>
                    <a:pt x="481" y="1420"/>
                    <a:pt x="1078" y="1642"/>
                    <a:pt x="1563" y="1771"/>
                  </a:cubicBezTo>
                  <a:cubicBezTo>
                    <a:pt x="1938" y="1587"/>
                    <a:pt x="2231" y="1274"/>
                    <a:pt x="2390" y="890"/>
                  </a:cubicBezTo>
                  <a:cubicBezTo>
                    <a:pt x="2390" y="882"/>
                    <a:pt x="2385" y="877"/>
                    <a:pt x="2381" y="873"/>
                  </a:cubicBezTo>
                  <a:cubicBezTo>
                    <a:pt x="2323" y="781"/>
                    <a:pt x="2076" y="740"/>
                    <a:pt x="2076" y="740"/>
                  </a:cubicBezTo>
                  <a:cubicBezTo>
                    <a:pt x="1028" y="627"/>
                    <a:pt x="247" y="0"/>
                    <a:pt x="2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72"/>
            <p:cNvSpPr/>
            <p:nvPr/>
          </p:nvSpPr>
          <p:spPr>
            <a:xfrm>
              <a:off x="6505082" y="3008275"/>
              <a:ext cx="119516" cy="118811"/>
            </a:xfrm>
            <a:custGeom>
              <a:avLst/>
              <a:gdLst/>
              <a:ahLst/>
              <a:cxnLst/>
              <a:rect l="l" t="t" r="r" b="b"/>
              <a:pathLst>
                <a:path w="678" h="674" extrusionOk="0">
                  <a:moveTo>
                    <a:pt x="631" y="1"/>
                  </a:moveTo>
                  <a:lnTo>
                    <a:pt x="326" y="147"/>
                  </a:lnTo>
                  <a:lnTo>
                    <a:pt x="1" y="43"/>
                  </a:lnTo>
                  <a:lnTo>
                    <a:pt x="151" y="347"/>
                  </a:lnTo>
                  <a:lnTo>
                    <a:pt x="46" y="673"/>
                  </a:lnTo>
                  <a:lnTo>
                    <a:pt x="351" y="523"/>
                  </a:lnTo>
                  <a:lnTo>
                    <a:pt x="677" y="627"/>
                  </a:lnTo>
                  <a:lnTo>
                    <a:pt x="677" y="627"/>
                  </a:lnTo>
                  <a:lnTo>
                    <a:pt x="527" y="327"/>
                  </a:lnTo>
                  <a:lnTo>
                    <a:pt x="63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72"/>
            <p:cNvSpPr/>
            <p:nvPr/>
          </p:nvSpPr>
          <p:spPr>
            <a:xfrm>
              <a:off x="7106717" y="2782287"/>
              <a:ext cx="156887" cy="157063"/>
            </a:xfrm>
            <a:custGeom>
              <a:avLst/>
              <a:gdLst/>
              <a:ahLst/>
              <a:cxnLst/>
              <a:rect l="l" t="t" r="r" b="b"/>
              <a:pathLst>
                <a:path w="890" h="891" extrusionOk="0">
                  <a:moveTo>
                    <a:pt x="485" y="0"/>
                  </a:moveTo>
                  <a:lnTo>
                    <a:pt x="326" y="301"/>
                  </a:lnTo>
                  <a:lnTo>
                    <a:pt x="0" y="406"/>
                  </a:lnTo>
                  <a:lnTo>
                    <a:pt x="297" y="564"/>
                  </a:lnTo>
                  <a:lnTo>
                    <a:pt x="401" y="890"/>
                  </a:lnTo>
                  <a:lnTo>
                    <a:pt x="564" y="594"/>
                  </a:lnTo>
                  <a:lnTo>
                    <a:pt x="890" y="489"/>
                  </a:lnTo>
                  <a:lnTo>
                    <a:pt x="589" y="326"/>
                  </a:lnTo>
                  <a:lnTo>
                    <a:pt x="4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72"/>
            <p:cNvSpPr/>
            <p:nvPr/>
          </p:nvSpPr>
          <p:spPr>
            <a:xfrm>
              <a:off x="7149376" y="2983244"/>
              <a:ext cx="173281" cy="170989"/>
            </a:xfrm>
            <a:custGeom>
              <a:avLst/>
              <a:gdLst/>
              <a:ahLst/>
              <a:cxnLst/>
              <a:rect l="l" t="t" r="r" b="b"/>
              <a:pathLst>
                <a:path w="983" h="970" extrusionOk="0">
                  <a:moveTo>
                    <a:pt x="297" y="327"/>
                  </a:moveTo>
                  <a:cubicBezTo>
                    <a:pt x="297" y="327"/>
                    <a:pt x="318" y="9"/>
                    <a:pt x="393" y="5"/>
                  </a:cubicBezTo>
                  <a:cubicBezTo>
                    <a:pt x="472" y="1"/>
                    <a:pt x="610" y="214"/>
                    <a:pt x="610" y="214"/>
                  </a:cubicBezTo>
                  <a:cubicBezTo>
                    <a:pt x="610" y="214"/>
                    <a:pt x="924" y="197"/>
                    <a:pt x="944" y="268"/>
                  </a:cubicBezTo>
                  <a:cubicBezTo>
                    <a:pt x="965" y="339"/>
                    <a:pt x="769" y="498"/>
                    <a:pt x="769" y="498"/>
                  </a:cubicBezTo>
                  <a:cubicBezTo>
                    <a:pt x="769" y="498"/>
                    <a:pt x="982" y="761"/>
                    <a:pt x="932" y="811"/>
                  </a:cubicBezTo>
                  <a:cubicBezTo>
                    <a:pt x="886" y="857"/>
                    <a:pt x="569" y="728"/>
                    <a:pt x="569" y="728"/>
                  </a:cubicBezTo>
                  <a:cubicBezTo>
                    <a:pt x="569" y="728"/>
                    <a:pt x="360" y="970"/>
                    <a:pt x="280" y="953"/>
                  </a:cubicBezTo>
                  <a:cubicBezTo>
                    <a:pt x="226" y="945"/>
                    <a:pt x="289" y="619"/>
                    <a:pt x="289" y="619"/>
                  </a:cubicBezTo>
                  <a:cubicBezTo>
                    <a:pt x="289" y="619"/>
                    <a:pt x="0" y="544"/>
                    <a:pt x="9" y="469"/>
                  </a:cubicBezTo>
                  <a:cubicBezTo>
                    <a:pt x="17" y="389"/>
                    <a:pt x="297" y="327"/>
                    <a:pt x="297" y="3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72"/>
            <p:cNvSpPr/>
            <p:nvPr/>
          </p:nvSpPr>
          <p:spPr>
            <a:xfrm>
              <a:off x="6475643" y="2802207"/>
              <a:ext cx="173281" cy="176101"/>
            </a:xfrm>
            <a:custGeom>
              <a:avLst/>
              <a:gdLst/>
              <a:ahLst/>
              <a:cxnLst/>
              <a:rect l="l" t="t" r="r" b="b"/>
              <a:pathLst>
                <a:path w="983" h="999" extrusionOk="0">
                  <a:moveTo>
                    <a:pt x="356" y="288"/>
                  </a:moveTo>
                  <a:cubicBezTo>
                    <a:pt x="356" y="288"/>
                    <a:pt x="485" y="0"/>
                    <a:pt x="560" y="21"/>
                  </a:cubicBezTo>
                  <a:cubicBezTo>
                    <a:pt x="635" y="46"/>
                    <a:pt x="686" y="297"/>
                    <a:pt x="686" y="297"/>
                  </a:cubicBezTo>
                  <a:cubicBezTo>
                    <a:pt x="686" y="297"/>
                    <a:pt x="982" y="389"/>
                    <a:pt x="982" y="464"/>
                  </a:cubicBezTo>
                  <a:cubicBezTo>
                    <a:pt x="978" y="539"/>
                    <a:pt x="740" y="618"/>
                    <a:pt x="740" y="618"/>
                  </a:cubicBezTo>
                  <a:cubicBezTo>
                    <a:pt x="740" y="618"/>
                    <a:pt x="844" y="940"/>
                    <a:pt x="782" y="969"/>
                  </a:cubicBezTo>
                  <a:cubicBezTo>
                    <a:pt x="719" y="999"/>
                    <a:pt x="472" y="760"/>
                    <a:pt x="472" y="760"/>
                  </a:cubicBezTo>
                  <a:cubicBezTo>
                    <a:pt x="472" y="760"/>
                    <a:pt x="193" y="911"/>
                    <a:pt x="122" y="869"/>
                  </a:cubicBezTo>
                  <a:cubicBezTo>
                    <a:pt x="76" y="844"/>
                    <a:pt x="247" y="556"/>
                    <a:pt x="247" y="556"/>
                  </a:cubicBezTo>
                  <a:cubicBezTo>
                    <a:pt x="247" y="556"/>
                    <a:pt x="0" y="389"/>
                    <a:pt x="34" y="322"/>
                  </a:cubicBezTo>
                  <a:cubicBezTo>
                    <a:pt x="67" y="255"/>
                    <a:pt x="356" y="288"/>
                    <a:pt x="356" y="28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72"/>
            <p:cNvSpPr/>
            <p:nvPr/>
          </p:nvSpPr>
          <p:spPr>
            <a:xfrm>
              <a:off x="7298331" y="2873599"/>
              <a:ext cx="75094" cy="64518"/>
            </a:xfrm>
            <a:custGeom>
              <a:avLst/>
              <a:gdLst/>
              <a:ahLst/>
              <a:cxnLst/>
              <a:rect l="l" t="t" r="r" b="b"/>
              <a:pathLst>
                <a:path w="426" h="366" extrusionOk="0">
                  <a:moveTo>
                    <a:pt x="217" y="0"/>
                  </a:moveTo>
                  <a:cubicBezTo>
                    <a:pt x="99" y="0"/>
                    <a:pt x="1" y="122"/>
                    <a:pt x="49" y="247"/>
                  </a:cubicBezTo>
                  <a:cubicBezTo>
                    <a:pt x="77" y="326"/>
                    <a:pt x="147" y="366"/>
                    <a:pt x="217" y="366"/>
                  </a:cubicBezTo>
                  <a:cubicBezTo>
                    <a:pt x="284" y="366"/>
                    <a:pt x="351" y="330"/>
                    <a:pt x="383" y="259"/>
                  </a:cubicBezTo>
                  <a:cubicBezTo>
                    <a:pt x="425" y="167"/>
                    <a:pt x="383" y="59"/>
                    <a:pt x="292" y="17"/>
                  </a:cubicBezTo>
                  <a:cubicBezTo>
                    <a:pt x="267" y="6"/>
                    <a:pt x="241" y="0"/>
                    <a:pt x="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72"/>
            <p:cNvSpPr/>
            <p:nvPr/>
          </p:nvSpPr>
          <p:spPr>
            <a:xfrm>
              <a:off x="6414475" y="2956802"/>
              <a:ext cx="40720" cy="39839"/>
            </a:xfrm>
            <a:custGeom>
              <a:avLst/>
              <a:gdLst/>
              <a:ahLst/>
              <a:cxnLst/>
              <a:rect l="l" t="t" r="r" b="b"/>
              <a:pathLst>
                <a:path w="231" h="226" extrusionOk="0">
                  <a:moveTo>
                    <a:pt x="114" y="0"/>
                  </a:moveTo>
                  <a:cubicBezTo>
                    <a:pt x="51" y="0"/>
                    <a:pt x="1" y="51"/>
                    <a:pt x="1" y="113"/>
                  </a:cubicBezTo>
                  <a:cubicBezTo>
                    <a:pt x="1" y="176"/>
                    <a:pt x="51" y="226"/>
                    <a:pt x="114" y="226"/>
                  </a:cubicBezTo>
                  <a:cubicBezTo>
                    <a:pt x="176" y="226"/>
                    <a:pt x="226" y="176"/>
                    <a:pt x="231" y="113"/>
                  </a:cubicBezTo>
                  <a:cubicBezTo>
                    <a:pt x="226" y="51"/>
                    <a:pt x="176" y="0"/>
                    <a:pt x="1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11" name="Google Shape;1911;p72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12" name="Google Shape;1912;p72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7" name="Google Shape;1917;p73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8" name="Google Shape;1918;p73"/>
          <p:cNvSpPr txBox="1">
            <a:spLocks noGrp="1"/>
          </p:cNvSpPr>
          <p:nvPr>
            <p:ph type="title"/>
          </p:nvPr>
        </p:nvSpPr>
        <p:spPr>
          <a:xfrm>
            <a:off x="4962600" y="2142000"/>
            <a:ext cx="24603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William Shakespeare</a:t>
            </a:r>
            <a:endParaRPr/>
          </a:p>
        </p:txBody>
      </p:sp>
      <p:sp>
        <p:nvSpPr>
          <p:cNvPr id="1919" name="Google Shape;1919;p73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0" name="Google Shape;1920;p73"/>
          <p:cNvSpPr/>
          <p:nvPr/>
        </p:nvSpPr>
        <p:spPr>
          <a:xfrm>
            <a:off x="8341575" y="1795975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1" name="Google Shape;1921;p73"/>
          <p:cNvSpPr/>
          <p:nvPr/>
        </p:nvSpPr>
        <p:spPr>
          <a:xfrm>
            <a:off x="-374302" y="3056551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2" name="Google Shape;1922;p73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40 points!</a:t>
            </a:r>
            <a:endParaRPr/>
          </a:p>
        </p:txBody>
      </p:sp>
      <p:grpSp>
        <p:nvGrpSpPr>
          <p:cNvPr id="1923" name="Google Shape;1923;p73"/>
          <p:cNvGrpSpPr/>
          <p:nvPr/>
        </p:nvGrpSpPr>
        <p:grpSpPr>
          <a:xfrm>
            <a:off x="2227874" y="1464636"/>
            <a:ext cx="1791999" cy="4461654"/>
            <a:chOff x="1866537" y="1554935"/>
            <a:chExt cx="1719439" cy="4280996"/>
          </a:xfrm>
        </p:grpSpPr>
        <p:sp>
          <p:nvSpPr>
            <p:cNvPr id="1924" name="Google Shape;1924;p73"/>
            <p:cNvSpPr/>
            <p:nvPr/>
          </p:nvSpPr>
          <p:spPr>
            <a:xfrm flipH="1">
              <a:off x="2895338" y="3644991"/>
              <a:ext cx="359583" cy="477917"/>
            </a:xfrm>
            <a:custGeom>
              <a:avLst/>
              <a:gdLst/>
              <a:ahLst/>
              <a:cxnLst/>
              <a:rect l="l" t="t" r="r" b="b"/>
              <a:pathLst>
                <a:path w="7296" h="9697" extrusionOk="0">
                  <a:moveTo>
                    <a:pt x="1824" y="0"/>
                  </a:moveTo>
                  <a:cubicBezTo>
                    <a:pt x="943" y="4347"/>
                    <a:pt x="1" y="8967"/>
                    <a:pt x="1" y="8967"/>
                  </a:cubicBezTo>
                  <a:lnTo>
                    <a:pt x="7296" y="9697"/>
                  </a:lnTo>
                  <a:lnTo>
                    <a:pt x="6201" y="1064"/>
                  </a:lnTo>
                  <a:cubicBezTo>
                    <a:pt x="5989" y="1003"/>
                    <a:pt x="3466" y="244"/>
                    <a:pt x="1824" y="0"/>
                  </a:cubicBezTo>
                  <a:close/>
                </a:path>
              </a:pathLst>
            </a:custGeom>
            <a:solidFill>
              <a:srgbClr val="FF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73"/>
            <p:cNvSpPr/>
            <p:nvPr/>
          </p:nvSpPr>
          <p:spPr>
            <a:xfrm flipH="1">
              <a:off x="1915594" y="3065293"/>
              <a:ext cx="1047208" cy="1081559"/>
            </a:xfrm>
            <a:custGeom>
              <a:avLst/>
              <a:gdLst/>
              <a:ahLst/>
              <a:cxnLst/>
              <a:rect l="l" t="t" r="r" b="b"/>
              <a:pathLst>
                <a:path w="21248" h="21945" extrusionOk="0">
                  <a:moveTo>
                    <a:pt x="6411" y="1"/>
                  </a:moveTo>
                  <a:cubicBezTo>
                    <a:pt x="3877" y="1"/>
                    <a:pt x="1623" y="537"/>
                    <a:pt x="1" y="1489"/>
                  </a:cubicBezTo>
                  <a:lnTo>
                    <a:pt x="274" y="12826"/>
                  </a:lnTo>
                  <a:lnTo>
                    <a:pt x="1369" y="21459"/>
                  </a:lnTo>
                  <a:lnTo>
                    <a:pt x="6354" y="21945"/>
                  </a:lnTo>
                  <a:lnTo>
                    <a:pt x="17174" y="21033"/>
                  </a:lnTo>
                  <a:cubicBezTo>
                    <a:pt x="17144" y="21033"/>
                    <a:pt x="21247" y="12006"/>
                    <a:pt x="18755" y="6929"/>
                  </a:cubicBezTo>
                  <a:cubicBezTo>
                    <a:pt x="16232" y="1853"/>
                    <a:pt x="9606" y="273"/>
                    <a:pt x="9606" y="273"/>
                  </a:cubicBezTo>
                  <a:cubicBezTo>
                    <a:pt x="8510" y="89"/>
                    <a:pt x="7438" y="1"/>
                    <a:pt x="64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73"/>
            <p:cNvSpPr/>
            <p:nvPr/>
          </p:nvSpPr>
          <p:spPr>
            <a:xfrm flipH="1">
              <a:off x="2940620" y="3138625"/>
              <a:ext cx="224405" cy="558843"/>
            </a:xfrm>
            <a:custGeom>
              <a:avLst/>
              <a:gdLst/>
              <a:ahLst/>
              <a:cxnLst/>
              <a:rect l="l" t="t" r="r" b="b"/>
              <a:pathLst>
                <a:path w="4378" h="11339" extrusionOk="0">
                  <a:moveTo>
                    <a:pt x="4104" y="1"/>
                  </a:moveTo>
                  <a:cubicBezTo>
                    <a:pt x="2766" y="761"/>
                    <a:pt x="1855" y="1824"/>
                    <a:pt x="1551" y="3131"/>
                  </a:cubicBezTo>
                  <a:cubicBezTo>
                    <a:pt x="1307" y="4043"/>
                    <a:pt x="669" y="7083"/>
                    <a:pt x="0" y="10274"/>
                  </a:cubicBezTo>
                  <a:cubicBezTo>
                    <a:pt x="1703" y="10518"/>
                    <a:pt x="4377" y="11338"/>
                    <a:pt x="4377" y="11338"/>
                  </a:cubicBezTo>
                  <a:lnTo>
                    <a:pt x="41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73"/>
            <p:cNvSpPr/>
            <p:nvPr/>
          </p:nvSpPr>
          <p:spPr>
            <a:xfrm flipH="1">
              <a:off x="2962761" y="5150520"/>
              <a:ext cx="353571" cy="480627"/>
            </a:xfrm>
            <a:custGeom>
              <a:avLst/>
              <a:gdLst/>
              <a:ahLst/>
              <a:cxnLst/>
              <a:rect l="l" t="t" r="r" b="b"/>
              <a:pathLst>
                <a:path w="7174" h="9752" extrusionOk="0">
                  <a:moveTo>
                    <a:pt x="3800" y="1"/>
                  </a:moveTo>
                  <a:cubicBezTo>
                    <a:pt x="3800" y="1"/>
                    <a:pt x="1" y="6840"/>
                    <a:pt x="1004" y="9332"/>
                  </a:cubicBezTo>
                  <a:cubicBezTo>
                    <a:pt x="1122" y="9624"/>
                    <a:pt x="1299" y="9752"/>
                    <a:pt x="1519" y="9752"/>
                  </a:cubicBezTo>
                  <a:cubicBezTo>
                    <a:pt x="3156" y="9752"/>
                    <a:pt x="7174" y="2615"/>
                    <a:pt x="7174" y="2615"/>
                  </a:cubicBezTo>
                  <a:lnTo>
                    <a:pt x="38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73"/>
            <p:cNvSpPr/>
            <p:nvPr/>
          </p:nvSpPr>
          <p:spPr>
            <a:xfrm flipH="1">
              <a:off x="3049303" y="5301827"/>
              <a:ext cx="169639" cy="95711"/>
            </a:xfrm>
            <a:custGeom>
              <a:avLst/>
              <a:gdLst/>
              <a:ahLst/>
              <a:cxnLst/>
              <a:rect l="l" t="t" r="r" b="b"/>
              <a:pathLst>
                <a:path w="3442" h="1942" extrusionOk="0">
                  <a:moveTo>
                    <a:pt x="183" y="1"/>
                  </a:moveTo>
                  <a:cubicBezTo>
                    <a:pt x="9" y="1"/>
                    <a:pt x="1" y="277"/>
                    <a:pt x="158" y="277"/>
                  </a:cubicBezTo>
                  <a:cubicBezTo>
                    <a:pt x="166" y="277"/>
                    <a:pt x="174" y="276"/>
                    <a:pt x="183" y="274"/>
                  </a:cubicBezTo>
                  <a:cubicBezTo>
                    <a:pt x="234" y="273"/>
                    <a:pt x="285" y="272"/>
                    <a:pt x="336" y="272"/>
                  </a:cubicBezTo>
                  <a:cubicBezTo>
                    <a:pt x="1115" y="272"/>
                    <a:pt x="1953" y="489"/>
                    <a:pt x="2523" y="974"/>
                  </a:cubicBezTo>
                  <a:cubicBezTo>
                    <a:pt x="2797" y="1217"/>
                    <a:pt x="3009" y="1490"/>
                    <a:pt x="3131" y="1855"/>
                  </a:cubicBezTo>
                  <a:cubicBezTo>
                    <a:pt x="3155" y="1914"/>
                    <a:pt x="3211" y="1941"/>
                    <a:pt x="3267" y="1941"/>
                  </a:cubicBezTo>
                  <a:cubicBezTo>
                    <a:pt x="3354" y="1941"/>
                    <a:pt x="3442" y="1875"/>
                    <a:pt x="3405" y="1764"/>
                  </a:cubicBezTo>
                  <a:cubicBezTo>
                    <a:pt x="3009" y="548"/>
                    <a:pt x="1702" y="62"/>
                    <a:pt x="5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73"/>
            <p:cNvSpPr/>
            <p:nvPr/>
          </p:nvSpPr>
          <p:spPr>
            <a:xfrm flipH="1">
              <a:off x="3092773" y="5343769"/>
              <a:ext cx="169639" cy="96451"/>
            </a:xfrm>
            <a:custGeom>
              <a:avLst/>
              <a:gdLst/>
              <a:ahLst/>
              <a:cxnLst/>
              <a:rect l="l" t="t" r="r" b="b"/>
              <a:pathLst>
                <a:path w="3442" h="1957" extrusionOk="0">
                  <a:moveTo>
                    <a:pt x="214" y="1"/>
                  </a:moveTo>
                  <a:cubicBezTo>
                    <a:pt x="1" y="31"/>
                    <a:pt x="1" y="305"/>
                    <a:pt x="214" y="305"/>
                  </a:cubicBezTo>
                  <a:cubicBezTo>
                    <a:pt x="263" y="303"/>
                    <a:pt x="312" y="302"/>
                    <a:pt x="362" y="302"/>
                  </a:cubicBezTo>
                  <a:cubicBezTo>
                    <a:pt x="1116" y="302"/>
                    <a:pt x="1953" y="519"/>
                    <a:pt x="2524" y="1004"/>
                  </a:cubicBezTo>
                  <a:cubicBezTo>
                    <a:pt x="2828" y="1217"/>
                    <a:pt x="3010" y="1521"/>
                    <a:pt x="3132" y="1855"/>
                  </a:cubicBezTo>
                  <a:cubicBezTo>
                    <a:pt x="3155" y="1927"/>
                    <a:pt x="3212" y="1956"/>
                    <a:pt x="3269" y="1956"/>
                  </a:cubicBezTo>
                  <a:cubicBezTo>
                    <a:pt x="3356" y="1956"/>
                    <a:pt x="3442" y="1886"/>
                    <a:pt x="3405" y="1794"/>
                  </a:cubicBezTo>
                  <a:cubicBezTo>
                    <a:pt x="3010" y="578"/>
                    <a:pt x="1703" y="92"/>
                    <a:pt x="548" y="31"/>
                  </a:cubicBezTo>
                  <a:cubicBezTo>
                    <a:pt x="426" y="1"/>
                    <a:pt x="305" y="1"/>
                    <a:pt x="2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73"/>
            <p:cNvSpPr/>
            <p:nvPr/>
          </p:nvSpPr>
          <p:spPr>
            <a:xfrm flipH="1">
              <a:off x="2797952" y="5472601"/>
              <a:ext cx="524392" cy="363329"/>
            </a:xfrm>
            <a:custGeom>
              <a:avLst/>
              <a:gdLst/>
              <a:ahLst/>
              <a:cxnLst/>
              <a:rect l="l" t="t" r="r" b="b"/>
              <a:pathLst>
                <a:path w="10640" h="7372" extrusionOk="0">
                  <a:moveTo>
                    <a:pt x="10639" y="1"/>
                  </a:moveTo>
                  <a:cubicBezTo>
                    <a:pt x="7509" y="427"/>
                    <a:pt x="6050" y="4256"/>
                    <a:pt x="3527" y="4955"/>
                  </a:cubicBezTo>
                  <a:cubicBezTo>
                    <a:pt x="3175" y="5049"/>
                    <a:pt x="2851" y="5090"/>
                    <a:pt x="2553" y="5090"/>
                  </a:cubicBezTo>
                  <a:cubicBezTo>
                    <a:pt x="1303" y="5090"/>
                    <a:pt x="509" y="4376"/>
                    <a:pt x="92" y="3861"/>
                  </a:cubicBezTo>
                  <a:cubicBezTo>
                    <a:pt x="62" y="4074"/>
                    <a:pt x="31" y="4287"/>
                    <a:pt x="31" y="4530"/>
                  </a:cubicBezTo>
                  <a:cubicBezTo>
                    <a:pt x="1" y="5047"/>
                    <a:pt x="31" y="5624"/>
                    <a:pt x="274" y="6110"/>
                  </a:cubicBezTo>
                  <a:cubicBezTo>
                    <a:pt x="655" y="6939"/>
                    <a:pt x="1812" y="7372"/>
                    <a:pt x="2844" y="7372"/>
                  </a:cubicBezTo>
                  <a:cubicBezTo>
                    <a:pt x="3213" y="7372"/>
                    <a:pt x="3565" y="7317"/>
                    <a:pt x="3861" y="7205"/>
                  </a:cubicBezTo>
                  <a:cubicBezTo>
                    <a:pt x="5776" y="6475"/>
                    <a:pt x="6962" y="2676"/>
                    <a:pt x="10244" y="1855"/>
                  </a:cubicBezTo>
                  <a:cubicBezTo>
                    <a:pt x="10457" y="1247"/>
                    <a:pt x="10579" y="578"/>
                    <a:pt x="10639" y="1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73"/>
            <p:cNvSpPr/>
            <p:nvPr/>
          </p:nvSpPr>
          <p:spPr>
            <a:xfrm flipH="1">
              <a:off x="3066112" y="5496603"/>
              <a:ext cx="251698" cy="226859"/>
            </a:xfrm>
            <a:custGeom>
              <a:avLst/>
              <a:gdLst/>
              <a:ahLst/>
              <a:cxnLst/>
              <a:rect l="l" t="t" r="r" b="b"/>
              <a:pathLst>
                <a:path w="5107" h="4603" extrusionOk="0">
                  <a:moveTo>
                    <a:pt x="1581" y="0"/>
                  </a:moveTo>
                  <a:cubicBezTo>
                    <a:pt x="1246" y="365"/>
                    <a:pt x="912" y="791"/>
                    <a:pt x="669" y="1277"/>
                  </a:cubicBezTo>
                  <a:cubicBezTo>
                    <a:pt x="304" y="1915"/>
                    <a:pt x="91" y="2645"/>
                    <a:pt x="0" y="3374"/>
                  </a:cubicBezTo>
                  <a:cubicBezTo>
                    <a:pt x="417" y="3889"/>
                    <a:pt x="1211" y="4603"/>
                    <a:pt x="2461" y="4603"/>
                  </a:cubicBezTo>
                  <a:cubicBezTo>
                    <a:pt x="2759" y="4603"/>
                    <a:pt x="3083" y="4562"/>
                    <a:pt x="3435" y="4468"/>
                  </a:cubicBezTo>
                  <a:cubicBezTo>
                    <a:pt x="4043" y="4316"/>
                    <a:pt x="4590" y="3952"/>
                    <a:pt x="5107" y="3526"/>
                  </a:cubicBezTo>
                  <a:cubicBezTo>
                    <a:pt x="4438" y="760"/>
                    <a:pt x="2766" y="122"/>
                    <a:pt x="1581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73"/>
            <p:cNvSpPr/>
            <p:nvPr/>
          </p:nvSpPr>
          <p:spPr>
            <a:xfrm flipH="1">
              <a:off x="2790459" y="5295863"/>
              <a:ext cx="449479" cy="374566"/>
            </a:xfrm>
            <a:custGeom>
              <a:avLst/>
              <a:gdLst/>
              <a:ahLst/>
              <a:cxnLst/>
              <a:rect l="l" t="t" r="r" b="b"/>
              <a:pathLst>
                <a:path w="9120" h="7600" extrusionOk="0">
                  <a:moveTo>
                    <a:pt x="3891" y="0"/>
                  </a:moveTo>
                  <a:cubicBezTo>
                    <a:pt x="3162" y="1003"/>
                    <a:pt x="2432" y="1976"/>
                    <a:pt x="1490" y="2736"/>
                  </a:cubicBezTo>
                  <a:cubicBezTo>
                    <a:pt x="973" y="3131"/>
                    <a:pt x="457" y="3587"/>
                    <a:pt x="1" y="4073"/>
                  </a:cubicBezTo>
                  <a:cubicBezTo>
                    <a:pt x="1186" y="4164"/>
                    <a:pt x="2858" y="4833"/>
                    <a:pt x="3527" y="7599"/>
                  </a:cubicBezTo>
                  <a:cubicBezTo>
                    <a:pt x="5198" y="6201"/>
                    <a:pt x="6597" y="3921"/>
                    <a:pt x="8967" y="3587"/>
                  </a:cubicBezTo>
                  <a:cubicBezTo>
                    <a:pt x="9119" y="2310"/>
                    <a:pt x="9089" y="1277"/>
                    <a:pt x="9089" y="1277"/>
                  </a:cubicBezTo>
                  <a:lnTo>
                    <a:pt x="3891" y="0"/>
                  </a:lnTo>
                  <a:close/>
                </a:path>
              </a:pathLst>
            </a:custGeom>
            <a:solidFill>
              <a:srgbClr val="F4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73"/>
            <p:cNvSpPr/>
            <p:nvPr/>
          </p:nvSpPr>
          <p:spPr>
            <a:xfrm flipH="1">
              <a:off x="2856404" y="4161603"/>
              <a:ext cx="452436" cy="1068499"/>
            </a:xfrm>
            <a:custGeom>
              <a:avLst/>
              <a:gdLst/>
              <a:ahLst/>
              <a:cxnLst/>
              <a:rect l="l" t="t" r="r" b="b"/>
              <a:pathLst>
                <a:path w="9180" h="21680" extrusionOk="0">
                  <a:moveTo>
                    <a:pt x="7682" y="0"/>
                  </a:moveTo>
                  <a:cubicBezTo>
                    <a:pt x="7515" y="0"/>
                    <a:pt x="4920" y="1284"/>
                    <a:pt x="4773" y="1373"/>
                  </a:cubicBezTo>
                  <a:cubicBezTo>
                    <a:pt x="3222" y="2285"/>
                    <a:pt x="1611" y="3622"/>
                    <a:pt x="821" y="5294"/>
                  </a:cubicBezTo>
                  <a:cubicBezTo>
                    <a:pt x="0" y="7117"/>
                    <a:pt x="0" y="9215"/>
                    <a:pt x="365" y="11160"/>
                  </a:cubicBezTo>
                  <a:cubicBezTo>
                    <a:pt x="760" y="13166"/>
                    <a:pt x="1429" y="15203"/>
                    <a:pt x="2067" y="17148"/>
                  </a:cubicBezTo>
                  <a:cubicBezTo>
                    <a:pt x="2584" y="18668"/>
                    <a:pt x="3557" y="20339"/>
                    <a:pt x="4925" y="21251"/>
                  </a:cubicBezTo>
                  <a:cubicBezTo>
                    <a:pt x="5237" y="21479"/>
                    <a:pt x="5630" y="21680"/>
                    <a:pt x="6028" y="21680"/>
                  </a:cubicBezTo>
                  <a:cubicBezTo>
                    <a:pt x="6055" y="21680"/>
                    <a:pt x="6083" y="21679"/>
                    <a:pt x="6110" y="21677"/>
                  </a:cubicBezTo>
                  <a:cubicBezTo>
                    <a:pt x="7721" y="21555"/>
                    <a:pt x="8116" y="16874"/>
                    <a:pt x="8299" y="15689"/>
                  </a:cubicBezTo>
                  <a:cubicBezTo>
                    <a:pt x="8633" y="13318"/>
                    <a:pt x="8876" y="10917"/>
                    <a:pt x="9028" y="8516"/>
                  </a:cubicBezTo>
                  <a:cubicBezTo>
                    <a:pt x="9089" y="7604"/>
                    <a:pt x="9150" y="6661"/>
                    <a:pt x="9180" y="5719"/>
                  </a:cubicBezTo>
                  <a:cubicBezTo>
                    <a:pt x="9180" y="5719"/>
                    <a:pt x="7691" y="5"/>
                    <a:pt x="7691" y="5"/>
                  </a:cubicBezTo>
                  <a:cubicBezTo>
                    <a:pt x="7691" y="2"/>
                    <a:pt x="7688" y="0"/>
                    <a:pt x="7682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73"/>
            <p:cNvSpPr/>
            <p:nvPr/>
          </p:nvSpPr>
          <p:spPr>
            <a:xfrm flipH="1">
              <a:off x="2878875" y="4984279"/>
              <a:ext cx="331097" cy="274271"/>
            </a:xfrm>
            <a:custGeom>
              <a:avLst/>
              <a:gdLst/>
              <a:ahLst/>
              <a:cxnLst/>
              <a:rect l="l" t="t" r="r" b="b"/>
              <a:pathLst>
                <a:path w="6718" h="5565" extrusionOk="0">
                  <a:moveTo>
                    <a:pt x="6475" y="0"/>
                  </a:moveTo>
                  <a:cubicBezTo>
                    <a:pt x="5483" y="1221"/>
                    <a:pt x="3187" y="1448"/>
                    <a:pt x="1614" y="1448"/>
                  </a:cubicBezTo>
                  <a:cubicBezTo>
                    <a:pt x="680" y="1448"/>
                    <a:pt x="1" y="1368"/>
                    <a:pt x="1" y="1368"/>
                  </a:cubicBezTo>
                  <a:lnTo>
                    <a:pt x="1" y="1368"/>
                  </a:lnTo>
                  <a:cubicBezTo>
                    <a:pt x="1" y="1368"/>
                    <a:pt x="1745" y="5565"/>
                    <a:pt x="3717" y="5565"/>
                  </a:cubicBezTo>
                  <a:cubicBezTo>
                    <a:pt x="3744" y="5565"/>
                    <a:pt x="3772" y="5564"/>
                    <a:pt x="3800" y="5562"/>
                  </a:cubicBezTo>
                  <a:cubicBezTo>
                    <a:pt x="5806" y="5441"/>
                    <a:pt x="6718" y="3070"/>
                    <a:pt x="6475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73"/>
            <p:cNvSpPr/>
            <p:nvPr/>
          </p:nvSpPr>
          <p:spPr>
            <a:xfrm flipH="1">
              <a:off x="1963552" y="4006008"/>
              <a:ext cx="1152037" cy="1386239"/>
            </a:xfrm>
            <a:custGeom>
              <a:avLst/>
              <a:gdLst/>
              <a:ahLst/>
              <a:cxnLst/>
              <a:rect l="l" t="t" r="r" b="b"/>
              <a:pathLst>
                <a:path w="23375" h="28127" extrusionOk="0">
                  <a:moveTo>
                    <a:pt x="19697" y="1"/>
                  </a:moveTo>
                  <a:cubicBezTo>
                    <a:pt x="19697" y="1"/>
                    <a:pt x="10700" y="2463"/>
                    <a:pt x="4833" y="5381"/>
                  </a:cubicBezTo>
                  <a:cubicBezTo>
                    <a:pt x="821" y="7387"/>
                    <a:pt x="1" y="12706"/>
                    <a:pt x="578" y="16718"/>
                  </a:cubicBezTo>
                  <a:cubicBezTo>
                    <a:pt x="882" y="18724"/>
                    <a:pt x="1490" y="20670"/>
                    <a:pt x="1308" y="22706"/>
                  </a:cubicBezTo>
                  <a:cubicBezTo>
                    <a:pt x="1216" y="23618"/>
                    <a:pt x="1216" y="24530"/>
                    <a:pt x="1125" y="25411"/>
                  </a:cubicBezTo>
                  <a:cubicBezTo>
                    <a:pt x="1125" y="25533"/>
                    <a:pt x="943" y="26597"/>
                    <a:pt x="1034" y="26658"/>
                  </a:cubicBezTo>
                  <a:cubicBezTo>
                    <a:pt x="2068" y="27414"/>
                    <a:pt x="3572" y="28126"/>
                    <a:pt x="4948" y="28126"/>
                  </a:cubicBezTo>
                  <a:cubicBezTo>
                    <a:pt x="5838" y="28126"/>
                    <a:pt x="6675" y="27829"/>
                    <a:pt x="7296" y="27053"/>
                  </a:cubicBezTo>
                  <a:cubicBezTo>
                    <a:pt x="7721" y="26536"/>
                    <a:pt x="7995" y="25898"/>
                    <a:pt x="8177" y="25229"/>
                  </a:cubicBezTo>
                  <a:cubicBezTo>
                    <a:pt x="8603" y="23800"/>
                    <a:pt x="8724" y="22281"/>
                    <a:pt x="8633" y="20791"/>
                  </a:cubicBezTo>
                  <a:cubicBezTo>
                    <a:pt x="8572" y="19788"/>
                    <a:pt x="8390" y="18846"/>
                    <a:pt x="8116" y="17904"/>
                  </a:cubicBezTo>
                  <a:cubicBezTo>
                    <a:pt x="7873" y="16961"/>
                    <a:pt x="8086" y="16506"/>
                    <a:pt x="8633" y="15715"/>
                  </a:cubicBezTo>
                  <a:cubicBezTo>
                    <a:pt x="8724" y="15563"/>
                    <a:pt x="9180" y="14803"/>
                    <a:pt x="9393" y="14773"/>
                  </a:cubicBezTo>
                  <a:cubicBezTo>
                    <a:pt x="9393" y="14773"/>
                    <a:pt x="17569" y="14317"/>
                    <a:pt x="20487" y="10214"/>
                  </a:cubicBezTo>
                  <a:cubicBezTo>
                    <a:pt x="23375" y="6110"/>
                    <a:pt x="19697" y="1"/>
                    <a:pt x="196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73"/>
            <p:cNvSpPr/>
            <p:nvPr/>
          </p:nvSpPr>
          <p:spPr>
            <a:xfrm flipH="1">
              <a:off x="2678085" y="5150520"/>
              <a:ext cx="401525" cy="255592"/>
            </a:xfrm>
            <a:custGeom>
              <a:avLst/>
              <a:gdLst/>
              <a:ahLst/>
              <a:cxnLst/>
              <a:rect l="l" t="t" r="r" b="b"/>
              <a:pathLst>
                <a:path w="8147" h="5186" extrusionOk="0">
                  <a:moveTo>
                    <a:pt x="0" y="1"/>
                  </a:moveTo>
                  <a:lnTo>
                    <a:pt x="0" y="3101"/>
                  </a:lnTo>
                  <a:cubicBezTo>
                    <a:pt x="1184" y="4801"/>
                    <a:pt x="2970" y="5185"/>
                    <a:pt x="4343" y="5185"/>
                  </a:cubicBezTo>
                  <a:cubicBezTo>
                    <a:pt x="5473" y="5185"/>
                    <a:pt x="6322" y="4925"/>
                    <a:pt x="6322" y="4925"/>
                  </a:cubicBezTo>
                  <a:cubicBezTo>
                    <a:pt x="6322" y="4925"/>
                    <a:pt x="7873" y="2098"/>
                    <a:pt x="8146" y="578"/>
                  </a:cubicBezTo>
                  <a:lnTo>
                    <a:pt x="8146" y="578"/>
                  </a:lnTo>
                  <a:cubicBezTo>
                    <a:pt x="7161" y="1438"/>
                    <a:pt x="6050" y="1741"/>
                    <a:pt x="4973" y="1741"/>
                  </a:cubicBezTo>
                  <a:cubicBezTo>
                    <a:pt x="2391" y="174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73"/>
            <p:cNvSpPr/>
            <p:nvPr/>
          </p:nvSpPr>
          <p:spPr>
            <a:xfrm flipH="1">
              <a:off x="3040333" y="5451655"/>
              <a:ext cx="169590" cy="95662"/>
            </a:xfrm>
            <a:custGeom>
              <a:avLst/>
              <a:gdLst/>
              <a:ahLst/>
              <a:cxnLst/>
              <a:rect l="l" t="t" r="r" b="b"/>
              <a:pathLst>
                <a:path w="3441" h="1941" extrusionOk="0">
                  <a:moveTo>
                    <a:pt x="182" y="0"/>
                  </a:moveTo>
                  <a:cubicBezTo>
                    <a:pt x="8" y="0"/>
                    <a:pt x="0" y="276"/>
                    <a:pt x="157" y="276"/>
                  </a:cubicBezTo>
                  <a:cubicBezTo>
                    <a:pt x="165" y="276"/>
                    <a:pt x="173" y="275"/>
                    <a:pt x="182" y="274"/>
                  </a:cubicBezTo>
                  <a:cubicBezTo>
                    <a:pt x="231" y="272"/>
                    <a:pt x="281" y="271"/>
                    <a:pt x="331" y="271"/>
                  </a:cubicBezTo>
                  <a:cubicBezTo>
                    <a:pt x="1088" y="271"/>
                    <a:pt x="1952" y="488"/>
                    <a:pt x="2522" y="973"/>
                  </a:cubicBezTo>
                  <a:cubicBezTo>
                    <a:pt x="2796" y="1186"/>
                    <a:pt x="3009" y="1490"/>
                    <a:pt x="3130" y="1855"/>
                  </a:cubicBezTo>
                  <a:cubicBezTo>
                    <a:pt x="3154" y="1914"/>
                    <a:pt x="3210" y="1941"/>
                    <a:pt x="3266" y="1941"/>
                  </a:cubicBezTo>
                  <a:cubicBezTo>
                    <a:pt x="3354" y="1941"/>
                    <a:pt x="3441" y="1875"/>
                    <a:pt x="3404" y="1763"/>
                  </a:cubicBezTo>
                  <a:cubicBezTo>
                    <a:pt x="3009" y="548"/>
                    <a:pt x="1702" y="61"/>
                    <a:pt x="5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73"/>
            <p:cNvSpPr/>
            <p:nvPr/>
          </p:nvSpPr>
          <p:spPr>
            <a:xfrm flipH="1">
              <a:off x="2995384" y="5406706"/>
              <a:ext cx="168160" cy="95662"/>
            </a:xfrm>
            <a:custGeom>
              <a:avLst/>
              <a:gdLst/>
              <a:ahLst/>
              <a:cxnLst/>
              <a:rect l="l" t="t" r="r" b="b"/>
              <a:pathLst>
                <a:path w="3412" h="1941" extrusionOk="0">
                  <a:moveTo>
                    <a:pt x="183" y="1"/>
                  </a:moveTo>
                  <a:cubicBezTo>
                    <a:pt x="1" y="1"/>
                    <a:pt x="1" y="305"/>
                    <a:pt x="183" y="305"/>
                  </a:cubicBezTo>
                  <a:cubicBezTo>
                    <a:pt x="271" y="298"/>
                    <a:pt x="359" y="294"/>
                    <a:pt x="449" y="294"/>
                  </a:cubicBezTo>
                  <a:cubicBezTo>
                    <a:pt x="1172" y="294"/>
                    <a:pt x="1956" y="514"/>
                    <a:pt x="2524" y="973"/>
                  </a:cubicBezTo>
                  <a:cubicBezTo>
                    <a:pt x="2797" y="1216"/>
                    <a:pt x="3010" y="1520"/>
                    <a:pt x="3101" y="1855"/>
                  </a:cubicBezTo>
                  <a:cubicBezTo>
                    <a:pt x="3125" y="1914"/>
                    <a:pt x="3181" y="1941"/>
                    <a:pt x="3237" y="1941"/>
                  </a:cubicBezTo>
                  <a:cubicBezTo>
                    <a:pt x="3324" y="1941"/>
                    <a:pt x="3412" y="1875"/>
                    <a:pt x="3375" y="1764"/>
                  </a:cubicBezTo>
                  <a:cubicBezTo>
                    <a:pt x="2980" y="548"/>
                    <a:pt x="1703" y="92"/>
                    <a:pt x="5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73"/>
            <p:cNvSpPr/>
            <p:nvPr/>
          </p:nvSpPr>
          <p:spPr>
            <a:xfrm flipH="1">
              <a:off x="2955019" y="5364764"/>
              <a:ext cx="168062" cy="96845"/>
            </a:xfrm>
            <a:custGeom>
              <a:avLst/>
              <a:gdLst/>
              <a:ahLst/>
              <a:cxnLst/>
              <a:rect l="l" t="t" r="r" b="b"/>
              <a:pathLst>
                <a:path w="3410" h="1965" extrusionOk="0">
                  <a:moveTo>
                    <a:pt x="183" y="0"/>
                  </a:moveTo>
                  <a:cubicBezTo>
                    <a:pt x="1" y="31"/>
                    <a:pt x="1" y="304"/>
                    <a:pt x="183" y="304"/>
                  </a:cubicBezTo>
                  <a:cubicBezTo>
                    <a:pt x="232" y="303"/>
                    <a:pt x="281" y="302"/>
                    <a:pt x="331" y="302"/>
                  </a:cubicBezTo>
                  <a:cubicBezTo>
                    <a:pt x="1085" y="302"/>
                    <a:pt x="1925" y="519"/>
                    <a:pt x="2523" y="1004"/>
                  </a:cubicBezTo>
                  <a:cubicBezTo>
                    <a:pt x="2797" y="1216"/>
                    <a:pt x="3010" y="1520"/>
                    <a:pt x="3101" y="1855"/>
                  </a:cubicBezTo>
                  <a:cubicBezTo>
                    <a:pt x="3126" y="1931"/>
                    <a:pt x="3189" y="1965"/>
                    <a:pt x="3249" y="1965"/>
                  </a:cubicBezTo>
                  <a:cubicBezTo>
                    <a:pt x="3332" y="1965"/>
                    <a:pt x="3410" y="1900"/>
                    <a:pt x="3374" y="1794"/>
                  </a:cubicBezTo>
                  <a:cubicBezTo>
                    <a:pt x="2979" y="578"/>
                    <a:pt x="1672" y="92"/>
                    <a:pt x="517" y="31"/>
                  </a:cubicBezTo>
                  <a:cubicBezTo>
                    <a:pt x="396" y="0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73"/>
            <p:cNvSpPr/>
            <p:nvPr/>
          </p:nvSpPr>
          <p:spPr>
            <a:xfrm flipH="1">
              <a:off x="3072124" y="2609155"/>
              <a:ext cx="224395" cy="202364"/>
            </a:xfrm>
            <a:custGeom>
              <a:avLst/>
              <a:gdLst/>
              <a:ahLst/>
              <a:cxnLst/>
              <a:rect l="l" t="t" r="r" b="b"/>
              <a:pathLst>
                <a:path w="4553" h="4106" extrusionOk="0">
                  <a:moveTo>
                    <a:pt x="2092" y="1"/>
                  </a:moveTo>
                  <a:cubicBezTo>
                    <a:pt x="1700" y="1"/>
                    <a:pt x="1306" y="117"/>
                    <a:pt x="966" y="440"/>
                  </a:cubicBezTo>
                  <a:cubicBezTo>
                    <a:pt x="1" y="1381"/>
                    <a:pt x="742" y="4106"/>
                    <a:pt x="2747" y="4106"/>
                  </a:cubicBezTo>
                  <a:cubicBezTo>
                    <a:pt x="3267" y="4106"/>
                    <a:pt x="3871" y="3923"/>
                    <a:pt x="4553" y="3479"/>
                  </a:cubicBezTo>
                  <a:cubicBezTo>
                    <a:pt x="4553" y="2051"/>
                    <a:pt x="4097" y="774"/>
                    <a:pt x="4097" y="774"/>
                  </a:cubicBezTo>
                  <a:cubicBezTo>
                    <a:pt x="4097" y="774"/>
                    <a:pt x="3103" y="1"/>
                    <a:pt x="2092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73"/>
            <p:cNvSpPr/>
            <p:nvPr/>
          </p:nvSpPr>
          <p:spPr>
            <a:xfrm flipH="1">
              <a:off x="2261630" y="1986628"/>
              <a:ext cx="966331" cy="1261745"/>
            </a:xfrm>
            <a:custGeom>
              <a:avLst/>
              <a:gdLst/>
              <a:ahLst/>
              <a:cxnLst/>
              <a:rect l="l" t="t" r="r" b="b"/>
              <a:pathLst>
                <a:path w="19607" h="25601" extrusionOk="0">
                  <a:moveTo>
                    <a:pt x="17904" y="3040"/>
                  </a:moveTo>
                  <a:lnTo>
                    <a:pt x="17904" y="3040"/>
                  </a:lnTo>
                  <a:cubicBezTo>
                    <a:pt x="17903" y="3040"/>
                    <a:pt x="17903" y="3041"/>
                    <a:pt x="17902" y="3041"/>
                  </a:cubicBezTo>
                  <a:lnTo>
                    <a:pt x="17902" y="3041"/>
                  </a:lnTo>
                  <a:cubicBezTo>
                    <a:pt x="17903" y="3041"/>
                    <a:pt x="17903" y="3040"/>
                    <a:pt x="17904" y="3040"/>
                  </a:cubicBezTo>
                  <a:close/>
                  <a:moveTo>
                    <a:pt x="18542" y="23344"/>
                  </a:moveTo>
                  <a:lnTo>
                    <a:pt x="18542" y="23344"/>
                  </a:lnTo>
                  <a:cubicBezTo>
                    <a:pt x="18257" y="23376"/>
                    <a:pt x="18269" y="23597"/>
                    <a:pt x="18277" y="23798"/>
                  </a:cubicBezTo>
                  <a:lnTo>
                    <a:pt x="18277" y="23798"/>
                  </a:lnTo>
                  <a:cubicBezTo>
                    <a:pt x="18383" y="23653"/>
                    <a:pt x="18470" y="23501"/>
                    <a:pt x="18542" y="23344"/>
                  </a:cubicBezTo>
                  <a:close/>
                  <a:moveTo>
                    <a:pt x="3588" y="0"/>
                  </a:moveTo>
                  <a:cubicBezTo>
                    <a:pt x="1247" y="1855"/>
                    <a:pt x="1" y="4955"/>
                    <a:pt x="761" y="8055"/>
                  </a:cubicBezTo>
                  <a:lnTo>
                    <a:pt x="2645" y="15989"/>
                  </a:lnTo>
                  <a:cubicBezTo>
                    <a:pt x="3436" y="19302"/>
                    <a:pt x="6080" y="21490"/>
                    <a:pt x="9272" y="21855"/>
                  </a:cubicBezTo>
                  <a:lnTo>
                    <a:pt x="8664" y="22159"/>
                  </a:lnTo>
                  <a:cubicBezTo>
                    <a:pt x="8664" y="22159"/>
                    <a:pt x="8013" y="25601"/>
                    <a:pt x="12700" y="25601"/>
                  </a:cubicBezTo>
                  <a:cubicBezTo>
                    <a:pt x="12977" y="25601"/>
                    <a:pt x="13272" y="25589"/>
                    <a:pt x="13588" y="25563"/>
                  </a:cubicBezTo>
                  <a:cubicBezTo>
                    <a:pt x="15938" y="25381"/>
                    <a:pt x="17260" y="24856"/>
                    <a:pt x="17992" y="24129"/>
                  </a:cubicBezTo>
                  <a:lnTo>
                    <a:pt x="17992" y="24129"/>
                  </a:lnTo>
                  <a:cubicBezTo>
                    <a:pt x="18013" y="24131"/>
                    <a:pt x="18035" y="24133"/>
                    <a:pt x="18056" y="24135"/>
                  </a:cubicBezTo>
                  <a:cubicBezTo>
                    <a:pt x="18065" y="24135"/>
                    <a:pt x="18075" y="24135"/>
                    <a:pt x="18083" y="24135"/>
                  </a:cubicBezTo>
                  <a:cubicBezTo>
                    <a:pt x="18289" y="24135"/>
                    <a:pt x="18284" y="23975"/>
                    <a:pt x="18277" y="23798"/>
                  </a:cubicBezTo>
                  <a:lnTo>
                    <a:pt x="18277" y="23798"/>
                  </a:lnTo>
                  <a:cubicBezTo>
                    <a:pt x="18194" y="23912"/>
                    <a:pt x="18100" y="24023"/>
                    <a:pt x="17992" y="24129"/>
                  </a:cubicBezTo>
                  <a:lnTo>
                    <a:pt x="17992" y="24129"/>
                  </a:lnTo>
                  <a:cubicBezTo>
                    <a:pt x="16423" y="23988"/>
                    <a:pt x="15617" y="23052"/>
                    <a:pt x="15047" y="21642"/>
                  </a:cubicBezTo>
                  <a:cubicBezTo>
                    <a:pt x="14804" y="21065"/>
                    <a:pt x="14104" y="19150"/>
                    <a:pt x="14712" y="18724"/>
                  </a:cubicBezTo>
                  <a:cubicBezTo>
                    <a:pt x="14925" y="18572"/>
                    <a:pt x="15199" y="18511"/>
                    <a:pt x="15472" y="18481"/>
                  </a:cubicBezTo>
                  <a:cubicBezTo>
                    <a:pt x="16354" y="18299"/>
                    <a:pt x="17235" y="17995"/>
                    <a:pt x="17904" y="17387"/>
                  </a:cubicBezTo>
                  <a:cubicBezTo>
                    <a:pt x="19606" y="15776"/>
                    <a:pt x="19424" y="12827"/>
                    <a:pt x="19272" y="10700"/>
                  </a:cubicBezTo>
                  <a:cubicBezTo>
                    <a:pt x="19150" y="9393"/>
                    <a:pt x="18968" y="8086"/>
                    <a:pt x="18725" y="6779"/>
                  </a:cubicBezTo>
                  <a:cubicBezTo>
                    <a:pt x="18634" y="6415"/>
                    <a:pt x="17727" y="3180"/>
                    <a:pt x="17902" y="3041"/>
                  </a:cubicBezTo>
                  <a:lnTo>
                    <a:pt x="17902" y="3041"/>
                  </a:lnTo>
                  <a:cubicBezTo>
                    <a:pt x="16092" y="4360"/>
                    <a:pt x="13863" y="5150"/>
                    <a:pt x="11609" y="5150"/>
                  </a:cubicBezTo>
                  <a:cubicBezTo>
                    <a:pt x="11215" y="5150"/>
                    <a:pt x="10820" y="5126"/>
                    <a:pt x="10427" y="5077"/>
                  </a:cubicBezTo>
                  <a:cubicBezTo>
                    <a:pt x="7752" y="4742"/>
                    <a:pt x="5229" y="3162"/>
                    <a:pt x="3952" y="821"/>
                  </a:cubicBezTo>
                  <a:cubicBezTo>
                    <a:pt x="3831" y="548"/>
                    <a:pt x="3709" y="274"/>
                    <a:pt x="3588" y="0"/>
                  </a:cubicBezTo>
                  <a:close/>
                </a:path>
              </a:pathLst>
            </a:custGeom>
            <a:solidFill>
              <a:srgbClr val="FF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73"/>
            <p:cNvSpPr/>
            <p:nvPr/>
          </p:nvSpPr>
          <p:spPr>
            <a:xfrm flipH="1">
              <a:off x="2026438" y="1842714"/>
              <a:ext cx="1024734" cy="1333455"/>
            </a:xfrm>
            <a:custGeom>
              <a:avLst/>
              <a:gdLst/>
              <a:ahLst/>
              <a:cxnLst/>
              <a:rect l="l" t="t" r="r" b="b"/>
              <a:pathLst>
                <a:path w="20792" h="27056" extrusionOk="0">
                  <a:moveTo>
                    <a:pt x="10233" y="1"/>
                  </a:moveTo>
                  <a:cubicBezTo>
                    <a:pt x="9634" y="1"/>
                    <a:pt x="9026" y="70"/>
                    <a:pt x="8420" y="215"/>
                  </a:cubicBezTo>
                  <a:lnTo>
                    <a:pt x="3010" y="1492"/>
                  </a:lnTo>
                  <a:cubicBezTo>
                    <a:pt x="1885" y="1765"/>
                    <a:pt x="882" y="2252"/>
                    <a:pt x="1" y="2920"/>
                  </a:cubicBezTo>
                  <a:cubicBezTo>
                    <a:pt x="122" y="3194"/>
                    <a:pt x="244" y="3468"/>
                    <a:pt x="365" y="3711"/>
                  </a:cubicBezTo>
                  <a:cubicBezTo>
                    <a:pt x="1642" y="6082"/>
                    <a:pt x="4165" y="7662"/>
                    <a:pt x="6840" y="7997"/>
                  </a:cubicBezTo>
                  <a:cubicBezTo>
                    <a:pt x="7233" y="8046"/>
                    <a:pt x="7628" y="8070"/>
                    <a:pt x="8022" y="8070"/>
                  </a:cubicBezTo>
                  <a:cubicBezTo>
                    <a:pt x="10276" y="8070"/>
                    <a:pt x="12505" y="7280"/>
                    <a:pt x="14315" y="5961"/>
                  </a:cubicBezTo>
                  <a:lnTo>
                    <a:pt x="14315" y="5961"/>
                  </a:lnTo>
                  <a:cubicBezTo>
                    <a:pt x="14140" y="6100"/>
                    <a:pt x="15047" y="9335"/>
                    <a:pt x="15138" y="9699"/>
                  </a:cubicBezTo>
                  <a:cubicBezTo>
                    <a:pt x="15381" y="11006"/>
                    <a:pt x="15563" y="12313"/>
                    <a:pt x="15685" y="13620"/>
                  </a:cubicBezTo>
                  <a:cubicBezTo>
                    <a:pt x="15837" y="15747"/>
                    <a:pt x="16019" y="18696"/>
                    <a:pt x="14317" y="20276"/>
                  </a:cubicBezTo>
                  <a:cubicBezTo>
                    <a:pt x="13648" y="20915"/>
                    <a:pt x="12767" y="21219"/>
                    <a:pt x="11885" y="21371"/>
                  </a:cubicBezTo>
                  <a:cubicBezTo>
                    <a:pt x="11612" y="21431"/>
                    <a:pt x="11338" y="21462"/>
                    <a:pt x="11125" y="21644"/>
                  </a:cubicBezTo>
                  <a:cubicBezTo>
                    <a:pt x="10517" y="22070"/>
                    <a:pt x="11217" y="23985"/>
                    <a:pt x="11460" y="24562"/>
                  </a:cubicBezTo>
                  <a:cubicBezTo>
                    <a:pt x="12037" y="25991"/>
                    <a:pt x="12858" y="26933"/>
                    <a:pt x="14469" y="27055"/>
                  </a:cubicBezTo>
                  <a:cubicBezTo>
                    <a:pt x="14478" y="27055"/>
                    <a:pt x="14488" y="27055"/>
                    <a:pt x="14496" y="27055"/>
                  </a:cubicBezTo>
                  <a:cubicBezTo>
                    <a:pt x="14934" y="27055"/>
                    <a:pt x="14419" y="26324"/>
                    <a:pt x="14955" y="26295"/>
                  </a:cubicBezTo>
                  <a:cubicBezTo>
                    <a:pt x="11723" y="24130"/>
                    <a:pt x="12984" y="24076"/>
                    <a:pt x="13120" y="24076"/>
                  </a:cubicBezTo>
                  <a:cubicBezTo>
                    <a:pt x="13127" y="24076"/>
                    <a:pt x="13131" y="24076"/>
                    <a:pt x="13131" y="24076"/>
                  </a:cubicBezTo>
                  <a:lnTo>
                    <a:pt x="13071" y="23681"/>
                  </a:lnTo>
                  <a:lnTo>
                    <a:pt x="13952" y="23468"/>
                  </a:lnTo>
                  <a:cubicBezTo>
                    <a:pt x="18147" y="22465"/>
                    <a:pt x="20791" y="18209"/>
                    <a:pt x="19788" y="13984"/>
                  </a:cubicBezTo>
                  <a:lnTo>
                    <a:pt x="17873" y="6021"/>
                  </a:lnTo>
                  <a:cubicBezTo>
                    <a:pt x="17015" y="2433"/>
                    <a:pt x="13777" y="1"/>
                    <a:pt x="10233" y="1"/>
                  </a:cubicBezTo>
                  <a:close/>
                </a:path>
              </a:pathLst>
            </a:custGeom>
            <a:solidFill>
              <a:srgbClr val="F898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73"/>
            <p:cNvSpPr/>
            <p:nvPr/>
          </p:nvSpPr>
          <p:spPr>
            <a:xfrm flipH="1">
              <a:off x="1933568" y="3278651"/>
              <a:ext cx="374566" cy="604579"/>
            </a:xfrm>
            <a:custGeom>
              <a:avLst/>
              <a:gdLst/>
              <a:ahLst/>
              <a:cxnLst/>
              <a:rect l="l" t="t" r="r" b="b"/>
              <a:pathLst>
                <a:path w="7600" h="12267" extrusionOk="0">
                  <a:moveTo>
                    <a:pt x="3388" y="0"/>
                  </a:moveTo>
                  <a:cubicBezTo>
                    <a:pt x="1847" y="0"/>
                    <a:pt x="1" y="6035"/>
                    <a:pt x="1" y="6035"/>
                  </a:cubicBezTo>
                  <a:lnTo>
                    <a:pt x="1" y="10807"/>
                  </a:lnTo>
                  <a:cubicBezTo>
                    <a:pt x="426" y="10762"/>
                    <a:pt x="928" y="10727"/>
                    <a:pt x="1468" y="10727"/>
                  </a:cubicBezTo>
                  <a:cubicBezTo>
                    <a:pt x="3090" y="10727"/>
                    <a:pt x="5062" y="11035"/>
                    <a:pt x="6384" y="12266"/>
                  </a:cubicBezTo>
                  <a:cubicBezTo>
                    <a:pt x="7600" y="2084"/>
                    <a:pt x="3618" y="47"/>
                    <a:pt x="3618" y="47"/>
                  </a:cubicBezTo>
                  <a:cubicBezTo>
                    <a:pt x="3542" y="15"/>
                    <a:pt x="3466" y="0"/>
                    <a:pt x="33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73"/>
            <p:cNvSpPr/>
            <p:nvPr/>
          </p:nvSpPr>
          <p:spPr>
            <a:xfrm flipH="1">
              <a:off x="2703559" y="2658490"/>
              <a:ext cx="103400" cy="204533"/>
            </a:xfrm>
            <a:custGeom>
              <a:avLst/>
              <a:gdLst/>
              <a:ahLst/>
              <a:cxnLst/>
              <a:rect l="l" t="t" r="r" b="b"/>
              <a:pathLst>
                <a:path w="2098" h="4150" extrusionOk="0">
                  <a:moveTo>
                    <a:pt x="137" y="1"/>
                  </a:moveTo>
                  <a:cubicBezTo>
                    <a:pt x="68" y="1"/>
                    <a:pt x="0" y="46"/>
                    <a:pt x="0" y="138"/>
                  </a:cubicBezTo>
                  <a:lnTo>
                    <a:pt x="0" y="3512"/>
                  </a:lnTo>
                  <a:lnTo>
                    <a:pt x="0" y="3998"/>
                  </a:lnTo>
                  <a:cubicBezTo>
                    <a:pt x="0" y="4059"/>
                    <a:pt x="61" y="4150"/>
                    <a:pt x="122" y="4150"/>
                  </a:cubicBezTo>
                  <a:lnTo>
                    <a:pt x="1915" y="4150"/>
                  </a:lnTo>
                  <a:cubicBezTo>
                    <a:pt x="2097" y="4150"/>
                    <a:pt x="2097" y="3846"/>
                    <a:pt x="1915" y="3846"/>
                  </a:cubicBezTo>
                  <a:lnTo>
                    <a:pt x="274" y="3846"/>
                  </a:lnTo>
                  <a:lnTo>
                    <a:pt x="274" y="624"/>
                  </a:lnTo>
                  <a:lnTo>
                    <a:pt x="274" y="138"/>
                  </a:lnTo>
                  <a:cubicBezTo>
                    <a:pt x="274" y="46"/>
                    <a:pt x="205" y="1"/>
                    <a:pt x="1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73"/>
            <p:cNvSpPr/>
            <p:nvPr/>
          </p:nvSpPr>
          <p:spPr>
            <a:xfrm flipH="1">
              <a:off x="2463879" y="2648682"/>
              <a:ext cx="49482" cy="87087"/>
            </a:xfrm>
            <a:custGeom>
              <a:avLst/>
              <a:gdLst/>
              <a:ahLst/>
              <a:cxnLst/>
              <a:rect l="l" t="t" r="r" b="b"/>
              <a:pathLst>
                <a:path w="1004" h="1767" extrusionOk="0">
                  <a:moveTo>
                    <a:pt x="486" y="1"/>
                  </a:moveTo>
                  <a:cubicBezTo>
                    <a:pt x="476" y="1"/>
                    <a:pt x="466" y="1"/>
                    <a:pt x="457" y="2"/>
                  </a:cubicBezTo>
                  <a:cubicBezTo>
                    <a:pt x="213" y="2"/>
                    <a:pt x="1" y="397"/>
                    <a:pt x="31" y="914"/>
                  </a:cubicBezTo>
                  <a:cubicBezTo>
                    <a:pt x="31" y="1383"/>
                    <a:pt x="257" y="1767"/>
                    <a:pt x="518" y="1767"/>
                  </a:cubicBezTo>
                  <a:cubicBezTo>
                    <a:pt x="528" y="1767"/>
                    <a:pt x="538" y="1766"/>
                    <a:pt x="548" y="1765"/>
                  </a:cubicBezTo>
                  <a:cubicBezTo>
                    <a:pt x="791" y="1765"/>
                    <a:pt x="1004" y="1370"/>
                    <a:pt x="973" y="853"/>
                  </a:cubicBezTo>
                  <a:cubicBezTo>
                    <a:pt x="944" y="385"/>
                    <a:pt x="745" y="1"/>
                    <a:pt x="4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73"/>
            <p:cNvSpPr/>
            <p:nvPr/>
          </p:nvSpPr>
          <p:spPr>
            <a:xfrm flipH="1">
              <a:off x="2943286" y="2672635"/>
              <a:ext cx="50961" cy="87136"/>
            </a:xfrm>
            <a:custGeom>
              <a:avLst/>
              <a:gdLst/>
              <a:ahLst/>
              <a:cxnLst/>
              <a:rect l="l" t="t" r="r" b="b"/>
              <a:pathLst>
                <a:path w="1034" h="1768" extrusionOk="0">
                  <a:moveTo>
                    <a:pt x="458" y="1"/>
                  </a:moveTo>
                  <a:cubicBezTo>
                    <a:pt x="447" y="1"/>
                    <a:pt x="437" y="1"/>
                    <a:pt x="426" y="3"/>
                  </a:cubicBezTo>
                  <a:cubicBezTo>
                    <a:pt x="153" y="33"/>
                    <a:pt x="1" y="459"/>
                    <a:pt x="61" y="945"/>
                  </a:cubicBezTo>
                  <a:cubicBezTo>
                    <a:pt x="91" y="1412"/>
                    <a:pt x="344" y="1767"/>
                    <a:pt x="580" y="1767"/>
                  </a:cubicBezTo>
                  <a:cubicBezTo>
                    <a:pt x="589" y="1767"/>
                    <a:pt x="599" y="1767"/>
                    <a:pt x="609" y="1766"/>
                  </a:cubicBezTo>
                  <a:cubicBezTo>
                    <a:pt x="882" y="1735"/>
                    <a:pt x="1034" y="1340"/>
                    <a:pt x="1004" y="823"/>
                  </a:cubicBezTo>
                  <a:cubicBezTo>
                    <a:pt x="945" y="356"/>
                    <a:pt x="718" y="1"/>
                    <a:pt x="4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73"/>
            <p:cNvSpPr/>
            <p:nvPr/>
          </p:nvSpPr>
          <p:spPr>
            <a:xfrm flipH="1">
              <a:off x="2863890" y="2803094"/>
              <a:ext cx="214242" cy="221733"/>
            </a:xfrm>
            <a:custGeom>
              <a:avLst/>
              <a:gdLst/>
              <a:ahLst/>
              <a:cxnLst/>
              <a:rect l="l" t="t" r="r" b="b"/>
              <a:pathLst>
                <a:path w="4347" h="4499" extrusionOk="0">
                  <a:moveTo>
                    <a:pt x="1733" y="0"/>
                  </a:moveTo>
                  <a:cubicBezTo>
                    <a:pt x="1064" y="0"/>
                    <a:pt x="456" y="243"/>
                    <a:pt x="0" y="669"/>
                  </a:cubicBezTo>
                  <a:cubicBezTo>
                    <a:pt x="700" y="2371"/>
                    <a:pt x="1976" y="3678"/>
                    <a:pt x="3526" y="4499"/>
                  </a:cubicBezTo>
                  <a:cubicBezTo>
                    <a:pt x="4043" y="4012"/>
                    <a:pt x="4347" y="3344"/>
                    <a:pt x="4347" y="2584"/>
                  </a:cubicBezTo>
                  <a:cubicBezTo>
                    <a:pt x="4347" y="1155"/>
                    <a:pt x="3192" y="0"/>
                    <a:pt x="1733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73"/>
            <p:cNvSpPr/>
            <p:nvPr/>
          </p:nvSpPr>
          <p:spPr>
            <a:xfrm flipH="1">
              <a:off x="2255650" y="2722167"/>
              <a:ext cx="256183" cy="256233"/>
            </a:xfrm>
            <a:custGeom>
              <a:avLst/>
              <a:gdLst/>
              <a:ahLst/>
              <a:cxnLst/>
              <a:rect l="l" t="t" r="r" b="b"/>
              <a:pathLst>
                <a:path w="5198" h="5199" extrusionOk="0">
                  <a:moveTo>
                    <a:pt x="2584" y="1"/>
                  </a:moveTo>
                  <a:cubicBezTo>
                    <a:pt x="1155" y="1"/>
                    <a:pt x="0" y="1156"/>
                    <a:pt x="0" y="2584"/>
                  </a:cubicBezTo>
                  <a:cubicBezTo>
                    <a:pt x="0" y="4043"/>
                    <a:pt x="1155" y="5198"/>
                    <a:pt x="2584" y="5198"/>
                  </a:cubicBezTo>
                  <a:cubicBezTo>
                    <a:pt x="4043" y="5198"/>
                    <a:pt x="5198" y="4043"/>
                    <a:pt x="5198" y="2584"/>
                  </a:cubicBezTo>
                  <a:cubicBezTo>
                    <a:pt x="5198" y="1156"/>
                    <a:pt x="4043" y="1"/>
                    <a:pt x="2584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73"/>
            <p:cNvSpPr/>
            <p:nvPr/>
          </p:nvSpPr>
          <p:spPr>
            <a:xfrm flipH="1">
              <a:off x="2536431" y="2814134"/>
              <a:ext cx="170181" cy="127106"/>
            </a:xfrm>
            <a:custGeom>
              <a:avLst/>
              <a:gdLst/>
              <a:ahLst/>
              <a:cxnLst/>
              <a:rect l="l" t="t" r="r" b="b"/>
              <a:pathLst>
                <a:path w="3453" h="2579" extrusionOk="0">
                  <a:moveTo>
                    <a:pt x="3288" y="0"/>
                  </a:moveTo>
                  <a:cubicBezTo>
                    <a:pt x="3230" y="0"/>
                    <a:pt x="3174" y="34"/>
                    <a:pt x="3162" y="110"/>
                  </a:cubicBezTo>
                  <a:cubicBezTo>
                    <a:pt x="3071" y="840"/>
                    <a:pt x="2675" y="1478"/>
                    <a:pt x="2007" y="1873"/>
                  </a:cubicBezTo>
                  <a:cubicBezTo>
                    <a:pt x="1551" y="2117"/>
                    <a:pt x="1034" y="2238"/>
                    <a:pt x="517" y="2299"/>
                  </a:cubicBezTo>
                  <a:lnTo>
                    <a:pt x="183" y="2299"/>
                  </a:lnTo>
                  <a:cubicBezTo>
                    <a:pt x="1" y="2299"/>
                    <a:pt x="1" y="2572"/>
                    <a:pt x="183" y="2572"/>
                  </a:cubicBezTo>
                  <a:cubicBezTo>
                    <a:pt x="252" y="2577"/>
                    <a:pt x="323" y="2579"/>
                    <a:pt x="393" y="2579"/>
                  </a:cubicBezTo>
                  <a:cubicBezTo>
                    <a:pt x="1314" y="2579"/>
                    <a:pt x="2324" y="2212"/>
                    <a:pt x="2888" y="1478"/>
                  </a:cubicBezTo>
                  <a:cubicBezTo>
                    <a:pt x="3192" y="1113"/>
                    <a:pt x="3374" y="658"/>
                    <a:pt x="3435" y="171"/>
                  </a:cubicBezTo>
                  <a:cubicBezTo>
                    <a:pt x="3453" y="65"/>
                    <a:pt x="3368" y="0"/>
                    <a:pt x="32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73"/>
            <p:cNvSpPr/>
            <p:nvPr/>
          </p:nvSpPr>
          <p:spPr>
            <a:xfrm flipH="1">
              <a:off x="2465360" y="2486483"/>
              <a:ext cx="127402" cy="46969"/>
            </a:xfrm>
            <a:custGeom>
              <a:avLst/>
              <a:gdLst/>
              <a:ahLst/>
              <a:cxnLst/>
              <a:rect l="l" t="t" r="r" b="b"/>
              <a:pathLst>
                <a:path w="2585" h="953" extrusionOk="0">
                  <a:moveTo>
                    <a:pt x="1401" y="0"/>
                  </a:moveTo>
                  <a:cubicBezTo>
                    <a:pt x="1339" y="0"/>
                    <a:pt x="1278" y="4"/>
                    <a:pt x="1216" y="11"/>
                  </a:cubicBezTo>
                  <a:cubicBezTo>
                    <a:pt x="943" y="71"/>
                    <a:pt x="669" y="193"/>
                    <a:pt x="457" y="345"/>
                  </a:cubicBezTo>
                  <a:cubicBezTo>
                    <a:pt x="274" y="527"/>
                    <a:pt x="92" y="710"/>
                    <a:pt x="1" y="953"/>
                  </a:cubicBezTo>
                  <a:cubicBezTo>
                    <a:pt x="426" y="679"/>
                    <a:pt x="821" y="467"/>
                    <a:pt x="1247" y="406"/>
                  </a:cubicBezTo>
                  <a:cubicBezTo>
                    <a:pt x="1328" y="383"/>
                    <a:pt x="1414" y="373"/>
                    <a:pt x="1501" y="373"/>
                  </a:cubicBezTo>
                  <a:cubicBezTo>
                    <a:pt x="1641" y="373"/>
                    <a:pt x="1784" y="399"/>
                    <a:pt x="1916" y="436"/>
                  </a:cubicBezTo>
                  <a:cubicBezTo>
                    <a:pt x="2128" y="497"/>
                    <a:pt x="2341" y="588"/>
                    <a:pt x="2584" y="679"/>
                  </a:cubicBezTo>
                  <a:cubicBezTo>
                    <a:pt x="2432" y="467"/>
                    <a:pt x="2250" y="284"/>
                    <a:pt x="2007" y="163"/>
                  </a:cubicBezTo>
                  <a:cubicBezTo>
                    <a:pt x="1818" y="45"/>
                    <a:pt x="1611" y="0"/>
                    <a:pt x="14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73"/>
            <p:cNvSpPr/>
            <p:nvPr/>
          </p:nvSpPr>
          <p:spPr>
            <a:xfrm flipH="1">
              <a:off x="2934267" y="2541831"/>
              <a:ext cx="86939" cy="48546"/>
            </a:xfrm>
            <a:custGeom>
              <a:avLst/>
              <a:gdLst/>
              <a:ahLst/>
              <a:cxnLst/>
              <a:rect l="l" t="t" r="r" b="b"/>
              <a:pathLst>
                <a:path w="1764" h="985" extrusionOk="0">
                  <a:moveTo>
                    <a:pt x="1015" y="0"/>
                  </a:moveTo>
                  <a:cubicBezTo>
                    <a:pt x="903" y="0"/>
                    <a:pt x="786" y="23"/>
                    <a:pt x="669" y="73"/>
                  </a:cubicBezTo>
                  <a:cubicBezTo>
                    <a:pt x="487" y="134"/>
                    <a:pt x="304" y="286"/>
                    <a:pt x="213" y="438"/>
                  </a:cubicBezTo>
                  <a:cubicBezTo>
                    <a:pt x="92" y="590"/>
                    <a:pt x="0" y="772"/>
                    <a:pt x="0" y="985"/>
                  </a:cubicBezTo>
                  <a:cubicBezTo>
                    <a:pt x="304" y="742"/>
                    <a:pt x="548" y="529"/>
                    <a:pt x="821" y="438"/>
                  </a:cubicBezTo>
                  <a:cubicBezTo>
                    <a:pt x="943" y="377"/>
                    <a:pt x="1064" y="347"/>
                    <a:pt x="1247" y="347"/>
                  </a:cubicBezTo>
                  <a:cubicBezTo>
                    <a:pt x="1399" y="347"/>
                    <a:pt x="1551" y="377"/>
                    <a:pt x="1763" y="407"/>
                  </a:cubicBezTo>
                  <a:cubicBezTo>
                    <a:pt x="1642" y="255"/>
                    <a:pt x="1490" y="103"/>
                    <a:pt x="1277" y="43"/>
                  </a:cubicBezTo>
                  <a:cubicBezTo>
                    <a:pt x="1195" y="15"/>
                    <a:pt x="1107" y="0"/>
                    <a:pt x="10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73"/>
            <p:cNvSpPr/>
            <p:nvPr/>
          </p:nvSpPr>
          <p:spPr>
            <a:xfrm flipH="1">
              <a:off x="2059389" y="1568685"/>
              <a:ext cx="101921" cy="221733"/>
            </a:xfrm>
            <a:custGeom>
              <a:avLst/>
              <a:gdLst/>
              <a:ahLst/>
              <a:cxnLst/>
              <a:rect l="l" t="t" r="r" b="b"/>
              <a:pathLst>
                <a:path w="2068" h="4499" extrusionOk="0">
                  <a:moveTo>
                    <a:pt x="1034" y="0"/>
                  </a:moveTo>
                  <a:cubicBezTo>
                    <a:pt x="1" y="0"/>
                    <a:pt x="61" y="4499"/>
                    <a:pt x="61" y="4499"/>
                  </a:cubicBezTo>
                  <a:cubicBezTo>
                    <a:pt x="61" y="4499"/>
                    <a:pt x="2068" y="0"/>
                    <a:pt x="1034" y="0"/>
                  </a:cubicBezTo>
                  <a:close/>
                </a:path>
              </a:pathLst>
            </a:custGeom>
            <a:solidFill>
              <a:srgbClr val="FFC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73"/>
            <p:cNvSpPr/>
            <p:nvPr/>
          </p:nvSpPr>
          <p:spPr>
            <a:xfrm flipH="1">
              <a:off x="2146282" y="1554935"/>
              <a:ext cx="148348" cy="211531"/>
            </a:xfrm>
            <a:custGeom>
              <a:avLst/>
              <a:gdLst/>
              <a:ahLst/>
              <a:cxnLst/>
              <a:rect l="l" t="t" r="r" b="b"/>
              <a:pathLst>
                <a:path w="3010" h="4292" extrusionOk="0">
                  <a:moveTo>
                    <a:pt x="1030" y="0"/>
                  </a:moveTo>
                  <a:cubicBezTo>
                    <a:pt x="1011" y="0"/>
                    <a:pt x="992" y="2"/>
                    <a:pt x="973" y="6"/>
                  </a:cubicBezTo>
                  <a:cubicBezTo>
                    <a:pt x="0" y="158"/>
                    <a:pt x="3010" y="4291"/>
                    <a:pt x="3010" y="4291"/>
                  </a:cubicBezTo>
                  <a:cubicBezTo>
                    <a:pt x="3010" y="4291"/>
                    <a:pt x="1959" y="0"/>
                    <a:pt x="1030" y="0"/>
                  </a:cubicBezTo>
                  <a:close/>
                </a:path>
              </a:pathLst>
            </a:custGeom>
            <a:solidFill>
              <a:srgbClr val="FFC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73"/>
            <p:cNvSpPr/>
            <p:nvPr/>
          </p:nvSpPr>
          <p:spPr>
            <a:xfrm flipH="1">
              <a:off x="2517810" y="3719905"/>
              <a:ext cx="531884" cy="650168"/>
            </a:xfrm>
            <a:custGeom>
              <a:avLst/>
              <a:gdLst/>
              <a:ahLst/>
              <a:cxnLst/>
              <a:rect l="l" t="t" r="r" b="b"/>
              <a:pathLst>
                <a:path w="10792" h="13192" extrusionOk="0">
                  <a:moveTo>
                    <a:pt x="10487" y="0"/>
                  </a:moveTo>
                  <a:lnTo>
                    <a:pt x="1" y="2645"/>
                  </a:lnTo>
                  <a:lnTo>
                    <a:pt x="1065" y="13192"/>
                  </a:lnTo>
                  <a:lnTo>
                    <a:pt x="10791" y="9605"/>
                  </a:lnTo>
                  <a:cubicBezTo>
                    <a:pt x="10731" y="9453"/>
                    <a:pt x="10487" y="0"/>
                    <a:pt x="10487" y="0"/>
                  </a:cubicBezTo>
                  <a:close/>
                </a:path>
              </a:pathLst>
            </a:custGeom>
            <a:solidFill>
              <a:srgbClr val="F4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73"/>
            <p:cNvSpPr/>
            <p:nvPr/>
          </p:nvSpPr>
          <p:spPr>
            <a:xfrm flipH="1">
              <a:off x="2532792" y="3684321"/>
              <a:ext cx="509410" cy="165943"/>
            </a:xfrm>
            <a:custGeom>
              <a:avLst/>
              <a:gdLst/>
              <a:ahLst/>
              <a:cxnLst/>
              <a:rect l="l" t="t" r="r" b="b"/>
              <a:pathLst>
                <a:path w="10336" h="3367" extrusionOk="0">
                  <a:moveTo>
                    <a:pt x="6438" y="1"/>
                  </a:moveTo>
                  <a:cubicBezTo>
                    <a:pt x="2356" y="1"/>
                    <a:pt x="1" y="2485"/>
                    <a:pt x="1" y="2485"/>
                  </a:cubicBezTo>
                  <a:lnTo>
                    <a:pt x="153" y="3367"/>
                  </a:lnTo>
                  <a:cubicBezTo>
                    <a:pt x="153" y="3367"/>
                    <a:pt x="7083" y="1543"/>
                    <a:pt x="10335" y="722"/>
                  </a:cubicBezTo>
                  <a:cubicBezTo>
                    <a:pt x="8906" y="203"/>
                    <a:pt x="7601" y="1"/>
                    <a:pt x="6438" y="1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73"/>
            <p:cNvSpPr/>
            <p:nvPr/>
          </p:nvSpPr>
          <p:spPr>
            <a:xfrm flipH="1">
              <a:off x="2997211" y="3459233"/>
              <a:ext cx="305616" cy="912364"/>
            </a:xfrm>
            <a:custGeom>
              <a:avLst/>
              <a:gdLst/>
              <a:ahLst/>
              <a:cxnLst/>
              <a:rect l="l" t="t" r="r" b="b"/>
              <a:pathLst>
                <a:path w="6201" h="18512" extrusionOk="0">
                  <a:moveTo>
                    <a:pt x="0" y="0"/>
                  </a:moveTo>
                  <a:lnTo>
                    <a:pt x="2128" y="13952"/>
                  </a:lnTo>
                  <a:lnTo>
                    <a:pt x="6201" y="18511"/>
                  </a:lnTo>
                  <a:lnTo>
                    <a:pt x="5441" y="7934"/>
                  </a:lnTo>
                  <a:lnTo>
                    <a:pt x="4833" y="6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8E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73"/>
            <p:cNvSpPr/>
            <p:nvPr/>
          </p:nvSpPr>
          <p:spPr>
            <a:xfrm flipH="1">
              <a:off x="3027176" y="3459233"/>
              <a:ext cx="275651" cy="391027"/>
            </a:xfrm>
            <a:custGeom>
              <a:avLst/>
              <a:gdLst/>
              <a:ahLst/>
              <a:cxnLst/>
              <a:rect l="l" t="t" r="r" b="b"/>
              <a:pathLst>
                <a:path w="5593" h="7934" extrusionOk="0">
                  <a:moveTo>
                    <a:pt x="0" y="0"/>
                  </a:moveTo>
                  <a:cubicBezTo>
                    <a:pt x="1" y="1"/>
                    <a:pt x="4012" y="5897"/>
                    <a:pt x="5441" y="7934"/>
                  </a:cubicBezTo>
                  <a:cubicBezTo>
                    <a:pt x="5593" y="3435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73"/>
            <p:cNvSpPr/>
            <p:nvPr/>
          </p:nvSpPr>
          <p:spPr>
            <a:xfrm flipH="1">
              <a:off x="3049653" y="3599353"/>
              <a:ext cx="359583" cy="640606"/>
            </a:xfrm>
            <a:custGeom>
              <a:avLst/>
              <a:gdLst/>
              <a:ahLst/>
              <a:cxnLst/>
              <a:rect l="l" t="t" r="r" b="b"/>
              <a:pathLst>
                <a:path w="7296" h="12998" extrusionOk="0">
                  <a:moveTo>
                    <a:pt x="3564" y="1"/>
                  </a:moveTo>
                  <a:cubicBezTo>
                    <a:pt x="3120" y="1"/>
                    <a:pt x="1907" y="214"/>
                    <a:pt x="791" y="2325"/>
                  </a:cubicBezTo>
                  <a:cubicBezTo>
                    <a:pt x="761" y="2355"/>
                    <a:pt x="730" y="2416"/>
                    <a:pt x="730" y="2446"/>
                  </a:cubicBezTo>
                  <a:cubicBezTo>
                    <a:pt x="1" y="3905"/>
                    <a:pt x="1" y="5577"/>
                    <a:pt x="275" y="7127"/>
                  </a:cubicBezTo>
                  <a:cubicBezTo>
                    <a:pt x="487" y="8191"/>
                    <a:pt x="609" y="9285"/>
                    <a:pt x="1156" y="10197"/>
                  </a:cubicBezTo>
                  <a:cubicBezTo>
                    <a:pt x="1794" y="11291"/>
                    <a:pt x="3041" y="11899"/>
                    <a:pt x="4165" y="12386"/>
                  </a:cubicBezTo>
                  <a:cubicBezTo>
                    <a:pt x="4252" y="12415"/>
                    <a:pt x="5780" y="12998"/>
                    <a:pt x="5945" y="12998"/>
                  </a:cubicBezTo>
                  <a:cubicBezTo>
                    <a:pt x="5952" y="12998"/>
                    <a:pt x="5957" y="12996"/>
                    <a:pt x="5959" y="12993"/>
                  </a:cubicBezTo>
                  <a:cubicBezTo>
                    <a:pt x="7296" y="8920"/>
                    <a:pt x="3588" y="5729"/>
                    <a:pt x="3588" y="5729"/>
                  </a:cubicBezTo>
                  <a:lnTo>
                    <a:pt x="4895" y="4787"/>
                  </a:lnTo>
                  <a:cubicBezTo>
                    <a:pt x="5290" y="4513"/>
                    <a:pt x="5381" y="3936"/>
                    <a:pt x="5077" y="3571"/>
                  </a:cubicBezTo>
                  <a:cubicBezTo>
                    <a:pt x="4986" y="3480"/>
                    <a:pt x="4925" y="3388"/>
                    <a:pt x="4834" y="3388"/>
                  </a:cubicBezTo>
                  <a:cubicBezTo>
                    <a:pt x="5266" y="3334"/>
                    <a:pt x="5266" y="2367"/>
                    <a:pt x="4598" y="2367"/>
                  </a:cubicBezTo>
                  <a:cubicBezTo>
                    <a:pt x="4515" y="2367"/>
                    <a:pt x="4422" y="2382"/>
                    <a:pt x="4317" y="2416"/>
                  </a:cubicBezTo>
                  <a:cubicBezTo>
                    <a:pt x="4530" y="1990"/>
                    <a:pt x="4591" y="1352"/>
                    <a:pt x="3740" y="1261"/>
                  </a:cubicBezTo>
                  <a:cubicBezTo>
                    <a:pt x="4408" y="258"/>
                    <a:pt x="3740" y="15"/>
                    <a:pt x="3740" y="15"/>
                  </a:cubicBezTo>
                  <a:cubicBezTo>
                    <a:pt x="3740" y="15"/>
                    <a:pt x="3677" y="1"/>
                    <a:pt x="3564" y="1"/>
                  </a:cubicBezTo>
                  <a:close/>
                </a:path>
              </a:pathLst>
            </a:custGeom>
            <a:solidFill>
              <a:srgbClr val="FF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73"/>
            <p:cNvSpPr/>
            <p:nvPr/>
          </p:nvSpPr>
          <p:spPr>
            <a:xfrm flipH="1">
              <a:off x="2997205" y="3799304"/>
              <a:ext cx="71956" cy="572297"/>
            </a:xfrm>
            <a:custGeom>
              <a:avLst/>
              <a:gdLst/>
              <a:ahLst/>
              <a:cxnLst/>
              <a:rect l="l" t="t" r="r" b="b"/>
              <a:pathLst>
                <a:path w="1460" h="11612" extrusionOk="0">
                  <a:moveTo>
                    <a:pt x="1" y="0"/>
                  </a:moveTo>
                  <a:lnTo>
                    <a:pt x="791" y="10851"/>
                  </a:lnTo>
                  <a:lnTo>
                    <a:pt x="1460" y="11611"/>
                  </a:lnTo>
                  <a:lnTo>
                    <a:pt x="700" y="103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73"/>
            <p:cNvSpPr/>
            <p:nvPr/>
          </p:nvSpPr>
          <p:spPr>
            <a:xfrm flipH="1">
              <a:off x="2116337" y="1639076"/>
              <a:ext cx="934838" cy="341406"/>
            </a:xfrm>
            <a:custGeom>
              <a:avLst/>
              <a:gdLst/>
              <a:ahLst/>
              <a:cxnLst/>
              <a:rect l="l" t="t" r="r" b="b"/>
              <a:pathLst>
                <a:path w="18968" h="6610" extrusionOk="0">
                  <a:moveTo>
                    <a:pt x="730" y="1"/>
                  </a:moveTo>
                  <a:cubicBezTo>
                    <a:pt x="426" y="305"/>
                    <a:pt x="244" y="669"/>
                    <a:pt x="153" y="1065"/>
                  </a:cubicBezTo>
                  <a:cubicBezTo>
                    <a:pt x="1" y="1855"/>
                    <a:pt x="213" y="2676"/>
                    <a:pt x="608" y="3375"/>
                  </a:cubicBezTo>
                  <a:cubicBezTo>
                    <a:pt x="1551" y="5077"/>
                    <a:pt x="3405" y="6141"/>
                    <a:pt x="5320" y="6475"/>
                  </a:cubicBezTo>
                  <a:cubicBezTo>
                    <a:pt x="5852" y="6568"/>
                    <a:pt x="6390" y="6609"/>
                    <a:pt x="6928" y="6609"/>
                  </a:cubicBezTo>
                  <a:cubicBezTo>
                    <a:pt x="8324" y="6609"/>
                    <a:pt x="9726" y="6331"/>
                    <a:pt x="11065" y="5958"/>
                  </a:cubicBezTo>
                  <a:cubicBezTo>
                    <a:pt x="12341" y="5563"/>
                    <a:pt x="13557" y="5107"/>
                    <a:pt x="14864" y="4894"/>
                  </a:cubicBezTo>
                  <a:cubicBezTo>
                    <a:pt x="15266" y="4829"/>
                    <a:pt x="15676" y="4792"/>
                    <a:pt x="16086" y="4792"/>
                  </a:cubicBezTo>
                  <a:cubicBezTo>
                    <a:pt x="17008" y="4792"/>
                    <a:pt x="17924" y="4978"/>
                    <a:pt x="18724" y="5442"/>
                  </a:cubicBezTo>
                  <a:cubicBezTo>
                    <a:pt x="18815" y="5502"/>
                    <a:pt x="18876" y="5563"/>
                    <a:pt x="18967" y="5624"/>
                  </a:cubicBezTo>
                  <a:lnTo>
                    <a:pt x="18785" y="4317"/>
                  </a:lnTo>
                  <a:cubicBezTo>
                    <a:pt x="18724" y="3739"/>
                    <a:pt x="18633" y="3162"/>
                    <a:pt x="18542" y="2584"/>
                  </a:cubicBezTo>
                  <a:cubicBezTo>
                    <a:pt x="18451" y="1916"/>
                    <a:pt x="18572" y="1703"/>
                    <a:pt x="17934" y="1612"/>
                  </a:cubicBezTo>
                  <a:cubicBezTo>
                    <a:pt x="17296" y="1520"/>
                    <a:pt x="16627" y="1551"/>
                    <a:pt x="15989" y="1520"/>
                  </a:cubicBezTo>
                  <a:cubicBezTo>
                    <a:pt x="14925" y="1460"/>
                    <a:pt x="13770" y="1520"/>
                    <a:pt x="12706" y="1308"/>
                  </a:cubicBezTo>
                  <a:cubicBezTo>
                    <a:pt x="10122" y="1004"/>
                    <a:pt x="7569" y="548"/>
                    <a:pt x="4985" y="274"/>
                  </a:cubicBezTo>
                  <a:cubicBezTo>
                    <a:pt x="3587" y="122"/>
                    <a:pt x="2159" y="1"/>
                    <a:pt x="730" y="1"/>
                  </a:cubicBezTo>
                  <a:close/>
                </a:path>
              </a:pathLst>
            </a:custGeom>
            <a:solidFill>
              <a:srgbClr val="FFC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73"/>
            <p:cNvSpPr/>
            <p:nvPr/>
          </p:nvSpPr>
          <p:spPr>
            <a:xfrm flipH="1">
              <a:off x="2033942" y="1639065"/>
              <a:ext cx="1552034" cy="891418"/>
            </a:xfrm>
            <a:custGeom>
              <a:avLst/>
              <a:gdLst/>
              <a:ahLst/>
              <a:cxnLst/>
              <a:rect l="l" t="t" r="r" b="b"/>
              <a:pathLst>
                <a:path w="31491" h="18087" extrusionOk="0">
                  <a:moveTo>
                    <a:pt x="11581" y="1"/>
                  </a:moveTo>
                  <a:cubicBezTo>
                    <a:pt x="10943" y="1"/>
                    <a:pt x="10335" y="1"/>
                    <a:pt x="9697" y="61"/>
                  </a:cubicBezTo>
                  <a:cubicBezTo>
                    <a:pt x="8754" y="122"/>
                    <a:pt x="4256" y="274"/>
                    <a:pt x="4256" y="1642"/>
                  </a:cubicBezTo>
                  <a:cubicBezTo>
                    <a:pt x="4256" y="2514"/>
                    <a:pt x="5310" y="2748"/>
                    <a:pt x="6443" y="2748"/>
                  </a:cubicBezTo>
                  <a:cubicBezTo>
                    <a:pt x="7758" y="2748"/>
                    <a:pt x="9179" y="2432"/>
                    <a:pt x="9180" y="2432"/>
                  </a:cubicBezTo>
                  <a:lnTo>
                    <a:pt x="9180" y="2432"/>
                  </a:lnTo>
                  <a:cubicBezTo>
                    <a:pt x="9179" y="2433"/>
                    <a:pt x="1611" y="4864"/>
                    <a:pt x="2432" y="5958"/>
                  </a:cubicBezTo>
                  <a:cubicBezTo>
                    <a:pt x="2644" y="6252"/>
                    <a:pt x="2984" y="6360"/>
                    <a:pt x="3367" y="6360"/>
                  </a:cubicBezTo>
                  <a:cubicBezTo>
                    <a:pt x="4410" y="6360"/>
                    <a:pt x="5775" y="5564"/>
                    <a:pt x="5775" y="5563"/>
                  </a:cubicBezTo>
                  <a:lnTo>
                    <a:pt x="5775" y="5563"/>
                  </a:lnTo>
                  <a:cubicBezTo>
                    <a:pt x="5774" y="5564"/>
                    <a:pt x="0" y="9849"/>
                    <a:pt x="1338" y="10457"/>
                  </a:cubicBezTo>
                  <a:cubicBezTo>
                    <a:pt x="1460" y="10510"/>
                    <a:pt x="1600" y="10534"/>
                    <a:pt x="1752" y="10534"/>
                  </a:cubicBezTo>
                  <a:cubicBezTo>
                    <a:pt x="3255" y="10534"/>
                    <a:pt x="5988" y="8178"/>
                    <a:pt x="5988" y="8177"/>
                  </a:cubicBezTo>
                  <a:lnTo>
                    <a:pt x="5988" y="8177"/>
                  </a:lnTo>
                  <a:cubicBezTo>
                    <a:pt x="5988" y="8178"/>
                    <a:pt x="2797" y="13466"/>
                    <a:pt x="3678" y="13740"/>
                  </a:cubicBezTo>
                  <a:cubicBezTo>
                    <a:pt x="3704" y="13748"/>
                    <a:pt x="3733" y="13752"/>
                    <a:pt x="3765" y="13752"/>
                  </a:cubicBezTo>
                  <a:cubicBezTo>
                    <a:pt x="4751" y="13752"/>
                    <a:pt x="8176" y="9728"/>
                    <a:pt x="8177" y="9727"/>
                  </a:cubicBezTo>
                  <a:lnTo>
                    <a:pt x="8177" y="9727"/>
                  </a:lnTo>
                  <a:cubicBezTo>
                    <a:pt x="8176" y="9728"/>
                    <a:pt x="5988" y="13800"/>
                    <a:pt x="6900" y="14226"/>
                  </a:cubicBezTo>
                  <a:cubicBezTo>
                    <a:pt x="6931" y="14241"/>
                    <a:pt x="6967" y="14248"/>
                    <a:pt x="7006" y="14248"/>
                  </a:cubicBezTo>
                  <a:cubicBezTo>
                    <a:pt x="8151" y="14248"/>
                    <a:pt x="12554" y="8056"/>
                    <a:pt x="12554" y="8056"/>
                  </a:cubicBezTo>
                  <a:cubicBezTo>
                    <a:pt x="12554" y="8056"/>
                    <a:pt x="15290" y="10933"/>
                    <a:pt x="18559" y="10933"/>
                  </a:cubicBezTo>
                  <a:cubicBezTo>
                    <a:pt x="19001" y="10933"/>
                    <a:pt x="19453" y="10880"/>
                    <a:pt x="19909" y="10761"/>
                  </a:cubicBezTo>
                  <a:cubicBezTo>
                    <a:pt x="23645" y="9812"/>
                    <a:pt x="24691" y="7504"/>
                    <a:pt x="26518" y="7504"/>
                  </a:cubicBezTo>
                  <a:cubicBezTo>
                    <a:pt x="26564" y="7504"/>
                    <a:pt x="26610" y="7505"/>
                    <a:pt x="26657" y="7508"/>
                  </a:cubicBezTo>
                  <a:cubicBezTo>
                    <a:pt x="28572" y="7630"/>
                    <a:pt x="29484" y="18086"/>
                    <a:pt x="29484" y="18086"/>
                  </a:cubicBezTo>
                  <a:lnTo>
                    <a:pt x="31490" y="17600"/>
                  </a:lnTo>
                  <a:cubicBezTo>
                    <a:pt x="30943" y="13618"/>
                    <a:pt x="30396" y="9606"/>
                    <a:pt x="29818" y="5593"/>
                  </a:cubicBezTo>
                  <a:cubicBezTo>
                    <a:pt x="29727" y="5533"/>
                    <a:pt x="29666" y="5472"/>
                    <a:pt x="29575" y="5442"/>
                  </a:cubicBezTo>
                  <a:cubicBezTo>
                    <a:pt x="29180" y="5198"/>
                    <a:pt x="28785" y="5046"/>
                    <a:pt x="28359" y="4955"/>
                  </a:cubicBezTo>
                  <a:cubicBezTo>
                    <a:pt x="27843" y="5046"/>
                    <a:pt x="27326" y="5198"/>
                    <a:pt x="26840" y="5411"/>
                  </a:cubicBezTo>
                  <a:cubicBezTo>
                    <a:pt x="24712" y="6353"/>
                    <a:pt x="23131" y="8329"/>
                    <a:pt x="20943" y="9028"/>
                  </a:cubicBezTo>
                  <a:cubicBezTo>
                    <a:pt x="20542" y="9162"/>
                    <a:pt x="20117" y="9248"/>
                    <a:pt x="19698" y="9248"/>
                  </a:cubicBezTo>
                  <a:cubicBezTo>
                    <a:pt x="19450" y="9248"/>
                    <a:pt x="19204" y="9218"/>
                    <a:pt x="18967" y="9150"/>
                  </a:cubicBezTo>
                  <a:cubicBezTo>
                    <a:pt x="18329" y="8998"/>
                    <a:pt x="17721" y="8572"/>
                    <a:pt x="17447" y="7934"/>
                  </a:cubicBezTo>
                  <a:cubicBezTo>
                    <a:pt x="17295" y="7508"/>
                    <a:pt x="17295" y="7022"/>
                    <a:pt x="17508" y="6597"/>
                  </a:cubicBezTo>
                  <a:cubicBezTo>
                    <a:pt x="17052" y="6597"/>
                    <a:pt x="16596" y="6536"/>
                    <a:pt x="16171" y="6475"/>
                  </a:cubicBezTo>
                  <a:cubicBezTo>
                    <a:pt x="14256" y="6141"/>
                    <a:pt x="12402" y="5077"/>
                    <a:pt x="11459" y="3375"/>
                  </a:cubicBezTo>
                  <a:cubicBezTo>
                    <a:pt x="11064" y="2676"/>
                    <a:pt x="10852" y="1855"/>
                    <a:pt x="11004" y="1065"/>
                  </a:cubicBezTo>
                  <a:cubicBezTo>
                    <a:pt x="11095" y="669"/>
                    <a:pt x="11277" y="305"/>
                    <a:pt x="115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73"/>
            <p:cNvSpPr/>
            <p:nvPr/>
          </p:nvSpPr>
          <p:spPr>
            <a:xfrm flipH="1">
              <a:off x="2188233" y="1874996"/>
              <a:ext cx="545339" cy="219220"/>
            </a:xfrm>
            <a:custGeom>
              <a:avLst/>
              <a:gdLst/>
              <a:ahLst/>
              <a:cxnLst/>
              <a:rect l="l" t="t" r="r" b="b"/>
              <a:pathLst>
                <a:path w="11065" h="4448" extrusionOk="0">
                  <a:moveTo>
                    <a:pt x="9642" y="0"/>
                  </a:moveTo>
                  <a:cubicBezTo>
                    <a:pt x="9234" y="0"/>
                    <a:pt x="8824" y="38"/>
                    <a:pt x="8420" y="107"/>
                  </a:cubicBezTo>
                  <a:cubicBezTo>
                    <a:pt x="7113" y="320"/>
                    <a:pt x="5897" y="776"/>
                    <a:pt x="4621" y="1141"/>
                  </a:cubicBezTo>
                  <a:cubicBezTo>
                    <a:pt x="3264" y="1545"/>
                    <a:pt x="1853" y="1812"/>
                    <a:pt x="439" y="1812"/>
                  </a:cubicBezTo>
                  <a:cubicBezTo>
                    <a:pt x="364" y="1812"/>
                    <a:pt x="289" y="1811"/>
                    <a:pt x="213" y="1810"/>
                  </a:cubicBezTo>
                  <a:cubicBezTo>
                    <a:pt x="0" y="2205"/>
                    <a:pt x="0" y="2721"/>
                    <a:pt x="152" y="3147"/>
                  </a:cubicBezTo>
                  <a:cubicBezTo>
                    <a:pt x="426" y="3755"/>
                    <a:pt x="1034" y="4211"/>
                    <a:pt x="1672" y="4363"/>
                  </a:cubicBezTo>
                  <a:cubicBezTo>
                    <a:pt x="1913" y="4420"/>
                    <a:pt x="2163" y="4447"/>
                    <a:pt x="2415" y="4447"/>
                  </a:cubicBezTo>
                  <a:cubicBezTo>
                    <a:pt x="2830" y="4447"/>
                    <a:pt x="3251" y="4374"/>
                    <a:pt x="3648" y="4241"/>
                  </a:cubicBezTo>
                  <a:cubicBezTo>
                    <a:pt x="5836" y="3542"/>
                    <a:pt x="7417" y="1566"/>
                    <a:pt x="9545" y="655"/>
                  </a:cubicBezTo>
                  <a:cubicBezTo>
                    <a:pt x="10031" y="442"/>
                    <a:pt x="10548" y="290"/>
                    <a:pt x="11064" y="168"/>
                  </a:cubicBezTo>
                  <a:cubicBezTo>
                    <a:pt x="10603" y="53"/>
                    <a:pt x="10124" y="0"/>
                    <a:pt x="9642" y="0"/>
                  </a:cubicBezTo>
                  <a:close/>
                </a:path>
              </a:pathLst>
            </a:custGeom>
            <a:solidFill>
              <a:srgbClr val="FFC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73"/>
            <p:cNvSpPr/>
            <p:nvPr/>
          </p:nvSpPr>
          <p:spPr>
            <a:xfrm flipH="1">
              <a:off x="1866537" y="2424038"/>
              <a:ext cx="323211" cy="289944"/>
            </a:xfrm>
            <a:custGeom>
              <a:avLst/>
              <a:gdLst/>
              <a:ahLst/>
              <a:cxnLst/>
              <a:rect l="l" t="t" r="r" b="b"/>
              <a:pathLst>
                <a:path w="6558" h="5883" extrusionOk="0">
                  <a:moveTo>
                    <a:pt x="2689" y="1"/>
                  </a:moveTo>
                  <a:cubicBezTo>
                    <a:pt x="1162" y="1"/>
                    <a:pt x="182" y="1855"/>
                    <a:pt x="182" y="1855"/>
                  </a:cubicBezTo>
                  <a:cubicBezTo>
                    <a:pt x="182" y="1855"/>
                    <a:pt x="0" y="3831"/>
                    <a:pt x="942" y="5867"/>
                  </a:cubicBezTo>
                  <a:cubicBezTo>
                    <a:pt x="1078" y="5878"/>
                    <a:pt x="1211" y="5883"/>
                    <a:pt x="1341" y="5883"/>
                  </a:cubicBezTo>
                  <a:cubicBezTo>
                    <a:pt x="5064" y="5883"/>
                    <a:pt x="6557" y="1802"/>
                    <a:pt x="3708" y="275"/>
                  </a:cubicBezTo>
                  <a:cubicBezTo>
                    <a:pt x="3347" y="81"/>
                    <a:pt x="3006" y="1"/>
                    <a:pt x="2689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73"/>
            <p:cNvSpPr/>
            <p:nvPr/>
          </p:nvSpPr>
          <p:spPr>
            <a:xfrm flipH="1">
              <a:off x="2004435" y="2485349"/>
              <a:ext cx="102956" cy="186692"/>
            </a:xfrm>
            <a:custGeom>
              <a:avLst/>
              <a:gdLst/>
              <a:ahLst/>
              <a:cxnLst/>
              <a:rect l="l" t="t" r="r" b="b"/>
              <a:pathLst>
                <a:path w="2089" h="3788" extrusionOk="0">
                  <a:moveTo>
                    <a:pt x="1853" y="1"/>
                  </a:moveTo>
                  <a:cubicBezTo>
                    <a:pt x="1843" y="1"/>
                    <a:pt x="1834" y="2"/>
                    <a:pt x="1825" y="3"/>
                  </a:cubicBezTo>
                  <a:cubicBezTo>
                    <a:pt x="396" y="246"/>
                    <a:pt x="31" y="1857"/>
                    <a:pt x="1" y="3104"/>
                  </a:cubicBezTo>
                  <a:cubicBezTo>
                    <a:pt x="1" y="3286"/>
                    <a:pt x="31" y="3468"/>
                    <a:pt x="31" y="3651"/>
                  </a:cubicBezTo>
                  <a:cubicBezTo>
                    <a:pt x="31" y="3742"/>
                    <a:pt x="100" y="3787"/>
                    <a:pt x="168" y="3787"/>
                  </a:cubicBezTo>
                  <a:cubicBezTo>
                    <a:pt x="236" y="3787"/>
                    <a:pt x="305" y="3742"/>
                    <a:pt x="305" y="3651"/>
                  </a:cubicBezTo>
                  <a:cubicBezTo>
                    <a:pt x="305" y="2708"/>
                    <a:pt x="274" y="1553"/>
                    <a:pt x="943" y="793"/>
                  </a:cubicBezTo>
                  <a:cubicBezTo>
                    <a:pt x="1186" y="520"/>
                    <a:pt x="1521" y="338"/>
                    <a:pt x="1916" y="277"/>
                  </a:cubicBezTo>
                  <a:cubicBezTo>
                    <a:pt x="2089" y="248"/>
                    <a:pt x="2016" y="1"/>
                    <a:pt x="18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73"/>
            <p:cNvSpPr/>
            <p:nvPr/>
          </p:nvSpPr>
          <p:spPr>
            <a:xfrm flipH="1">
              <a:off x="1967274" y="2554103"/>
              <a:ext cx="137456" cy="43272"/>
            </a:xfrm>
            <a:custGeom>
              <a:avLst/>
              <a:gdLst/>
              <a:ahLst/>
              <a:cxnLst/>
              <a:rect l="l" t="t" r="r" b="b"/>
              <a:pathLst>
                <a:path w="2789" h="878" extrusionOk="0">
                  <a:moveTo>
                    <a:pt x="1873" y="1"/>
                  </a:moveTo>
                  <a:cubicBezTo>
                    <a:pt x="1548" y="1"/>
                    <a:pt x="1220" y="72"/>
                    <a:pt x="920" y="189"/>
                  </a:cubicBezTo>
                  <a:cubicBezTo>
                    <a:pt x="646" y="280"/>
                    <a:pt x="372" y="402"/>
                    <a:pt x="129" y="584"/>
                  </a:cubicBezTo>
                  <a:cubicBezTo>
                    <a:pt x="0" y="687"/>
                    <a:pt x="90" y="877"/>
                    <a:pt x="213" y="877"/>
                  </a:cubicBezTo>
                  <a:cubicBezTo>
                    <a:pt x="235" y="877"/>
                    <a:pt x="258" y="871"/>
                    <a:pt x="281" y="857"/>
                  </a:cubicBezTo>
                  <a:cubicBezTo>
                    <a:pt x="726" y="519"/>
                    <a:pt x="1289" y="298"/>
                    <a:pt x="1846" y="298"/>
                  </a:cubicBezTo>
                  <a:cubicBezTo>
                    <a:pt x="2089" y="298"/>
                    <a:pt x="2330" y="340"/>
                    <a:pt x="2561" y="432"/>
                  </a:cubicBezTo>
                  <a:cubicBezTo>
                    <a:pt x="2579" y="438"/>
                    <a:pt x="2596" y="441"/>
                    <a:pt x="2611" y="441"/>
                  </a:cubicBezTo>
                  <a:cubicBezTo>
                    <a:pt x="2753" y="441"/>
                    <a:pt x="2789" y="213"/>
                    <a:pt x="2652" y="158"/>
                  </a:cubicBezTo>
                  <a:cubicBezTo>
                    <a:pt x="2405" y="49"/>
                    <a:pt x="2140" y="1"/>
                    <a:pt x="18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73"/>
            <p:cNvSpPr/>
            <p:nvPr/>
          </p:nvSpPr>
          <p:spPr>
            <a:xfrm flipH="1">
              <a:off x="2543289" y="3758841"/>
              <a:ext cx="453964" cy="572297"/>
            </a:xfrm>
            <a:custGeom>
              <a:avLst/>
              <a:gdLst/>
              <a:ahLst/>
              <a:cxnLst/>
              <a:rect l="l" t="t" r="r" b="b"/>
              <a:pathLst>
                <a:path w="9211" h="11612" extrusionOk="0">
                  <a:moveTo>
                    <a:pt x="8846" y="0"/>
                  </a:moveTo>
                  <a:lnTo>
                    <a:pt x="1" y="2371"/>
                  </a:lnTo>
                  <a:lnTo>
                    <a:pt x="548" y="11612"/>
                  </a:lnTo>
                  <a:lnTo>
                    <a:pt x="9211" y="8815"/>
                  </a:lnTo>
                  <a:lnTo>
                    <a:pt x="88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73"/>
            <p:cNvSpPr/>
            <p:nvPr/>
          </p:nvSpPr>
          <p:spPr>
            <a:xfrm flipH="1">
              <a:off x="2495333" y="3892159"/>
              <a:ext cx="443466" cy="471953"/>
            </a:xfrm>
            <a:custGeom>
              <a:avLst/>
              <a:gdLst/>
              <a:ahLst/>
              <a:cxnLst/>
              <a:rect l="l" t="t" r="r" b="b"/>
              <a:pathLst>
                <a:path w="8998" h="9576" extrusionOk="0">
                  <a:moveTo>
                    <a:pt x="5988" y="1"/>
                  </a:moveTo>
                  <a:cubicBezTo>
                    <a:pt x="5289" y="1"/>
                    <a:pt x="5988" y="3192"/>
                    <a:pt x="5988" y="3192"/>
                  </a:cubicBezTo>
                  <a:cubicBezTo>
                    <a:pt x="5988" y="3192"/>
                    <a:pt x="2385" y="1764"/>
                    <a:pt x="982" y="1764"/>
                  </a:cubicBezTo>
                  <a:cubicBezTo>
                    <a:pt x="710" y="1764"/>
                    <a:pt x="520" y="1818"/>
                    <a:pt x="456" y="1946"/>
                  </a:cubicBezTo>
                  <a:cubicBezTo>
                    <a:pt x="183" y="2493"/>
                    <a:pt x="2584" y="4074"/>
                    <a:pt x="2584" y="4074"/>
                  </a:cubicBezTo>
                  <a:lnTo>
                    <a:pt x="730" y="3952"/>
                  </a:lnTo>
                  <a:cubicBezTo>
                    <a:pt x="213" y="4043"/>
                    <a:pt x="0" y="4621"/>
                    <a:pt x="395" y="5046"/>
                  </a:cubicBezTo>
                  <a:cubicBezTo>
                    <a:pt x="183" y="5441"/>
                    <a:pt x="152" y="5928"/>
                    <a:pt x="395" y="6384"/>
                  </a:cubicBezTo>
                  <a:cubicBezTo>
                    <a:pt x="1003" y="7630"/>
                    <a:pt x="2310" y="9089"/>
                    <a:pt x="4833" y="9575"/>
                  </a:cubicBezTo>
                  <a:cubicBezTo>
                    <a:pt x="8997" y="9575"/>
                    <a:pt x="7751" y="3435"/>
                    <a:pt x="7751" y="3435"/>
                  </a:cubicBezTo>
                  <a:cubicBezTo>
                    <a:pt x="7751" y="3435"/>
                    <a:pt x="6687" y="1"/>
                    <a:pt x="5988" y="1"/>
                  </a:cubicBezTo>
                  <a:close/>
                </a:path>
              </a:pathLst>
            </a:custGeom>
            <a:solidFill>
              <a:srgbClr val="FF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73"/>
            <p:cNvSpPr/>
            <p:nvPr/>
          </p:nvSpPr>
          <p:spPr>
            <a:xfrm flipH="1">
              <a:off x="1991980" y="3807338"/>
              <a:ext cx="708620" cy="557265"/>
            </a:xfrm>
            <a:custGeom>
              <a:avLst/>
              <a:gdLst/>
              <a:ahLst/>
              <a:cxnLst/>
              <a:rect l="l" t="t" r="r" b="b"/>
              <a:pathLst>
                <a:path w="14378" h="11307" extrusionOk="0">
                  <a:moveTo>
                    <a:pt x="9445" y="0"/>
                  </a:moveTo>
                  <a:cubicBezTo>
                    <a:pt x="8902" y="0"/>
                    <a:pt x="8397" y="35"/>
                    <a:pt x="7964" y="80"/>
                  </a:cubicBezTo>
                  <a:lnTo>
                    <a:pt x="7964" y="1387"/>
                  </a:lnTo>
                  <a:lnTo>
                    <a:pt x="2918" y="5156"/>
                  </a:lnTo>
                  <a:lnTo>
                    <a:pt x="0" y="11296"/>
                  </a:lnTo>
                  <a:cubicBezTo>
                    <a:pt x="0" y="11296"/>
                    <a:pt x="149" y="11307"/>
                    <a:pt x="422" y="11307"/>
                  </a:cubicBezTo>
                  <a:cubicBezTo>
                    <a:pt x="2140" y="11307"/>
                    <a:pt x="8763" y="10899"/>
                    <a:pt x="13800" y="4944"/>
                  </a:cubicBezTo>
                  <a:cubicBezTo>
                    <a:pt x="14043" y="3728"/>
                    <a:pt x="14225" y="2603"/>
                    <a:pt x="14377" y="1539"/>
                  </a:cubicBezTo>
                  <a:cubicBezTo>
                    <a:pt x="13032" y="308"/>
                    <a:pt x="11072" y="0"/>
                    <a:pt x="9445" y="0"/>
                  </a:cubicBezTo>
                  <a:close/>
                </a:path>
              </a:pathLst>
            </a:custGeom>
            <a:solidFill>
              <a:srgbClr val="FFAD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73"/>
            <p:cNvSpPr/>
            <p:nvPr/>
          </p:nvSpPr>
          <p:spPr>
            <a:xfrm flipH="1">
              <a:off x="1991980" y="3841246"/>
              <a:ext cx="714633" cy="523210"/>
            </a:xfrm>
            <a:custGeom>
              <a:avLst/>
              <a:gdLst/>
              <a:ahLst/>
              <a:cxnLst/>
              <a:rect l="l" t="t" r="r" b="b"/>
              <a:pathLst>
                <a:path w="14500" h="10616" extrusionOk="0">
                  <a:moveTo>
                    <a:pt x="13162" y="0"/>
                  </a:moveTo>
                  <a:lnTo>
                    <a:pt x="13162" y="0"/>
                  </a:lnTo>
                  <a:cubicBezTo>
                    <a:pt x="13375" y="6566"/>
                    <a:pt x="1" y="10578"/>
                    <a:pt x="1" y="10578"/>
                  </a:cubicBezTo>
                  <a:cubicBezTo>
                    <a:pt x="350" y="10603"/>
                    <a:pt x="696" y="10616"/>
                    <a:pt x="1036" y="10616"/>
                  </a:cubicBezTo>
                  <a:cubicBezTo>
                    <a:pt x="8789" y="10616"/>
                    <a:pt x="13922" y="4256"/>
                    <a:pt x="13922" y="4256"/>
                  </a:cubicBezTo>
                  <a:cubicBezTo>
                    <a:pt x="13922" y="4256"/>
                    <a:pt x="14378" y="1794"/>
                    <a:pt x="14499" y="851"/>
                  </a:cubicBezTo>
                  <a:cubicBezTo>
                    <a:pt x="13983" y="335"/>
                    <a:pt x="13162" y="0"/>
                    <a:pt x="13162" y="0"/>
                  </a:cubicBezTo>
                  <a:close/>
                </a:path>
              </a:pathLst>
            </a:custGeom>
            <a:solidFill>
              <a:srgbClr val="F898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73"/>
            <p:cNvSpPr/>
            <p:nvPr/>
          </p:nvSpPr>
          <p:spPr>
            <a:xfrm flipH="1">
              <a:off x="2788973" y="4146817"/>
              <a:ext cx="133365" cy="59980"/>
            </a:xfrm>
            <a:custGeom>
              <a:avLst/>
              <a:gdLst/>
              <a:ahLst/>
              <a:cxnLst/>
              <a:rect l="l" t="t" r="r" b="b"/>
              <a:pathLst>
                <a:path w="2706" h="1217" extrusionOk="0">
                  <a:moveTo>
                    <a:pt x="1" y="1"/>
                  </a:moveTo>
                  <a:cubicBezTo>
                    <a:pt x="1" y="1"/>
                    <a:pt x="1247" y="822"/>
                    <a:pt x="2706" y="121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898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73"/>
            <p:cNvSpPr/>
            <p:nvPr/>
          </p:nvSpPr>
          <p:spPr>
            <a:xfrm flipH="1">
              <a:off x="2607705" y="3697431"/>
              <a:ext cx="417986" cy="127352"/>
            </a:xfrm>
            <a:custGeom>
              <a:avLst/>
              <a:gdLst/>
              <a:ahLst/>
              <a:cxnLst/>
              <a:rect l="l" t="t" r="r" b="b"/>
              <a:pathLst>
                <a:path w="8481" h="2584" extrusionOk="0">
                  <a:moveTo>
                    <a:pt x="8481" y="0"/>
                  </a:moveTo>
                  <a:lnTo>
                    <a:pt x="8481" y="0"/>
                  </a:lnTo>
                  <a:cubicBezTo>
                    <a:pt x="7052" y="365"/>
                    <a:pt x="5623" y="791"/>
                    <a:pt x="4195" y="1216"/>
                  </a:cubicBezTo>
                  <a:cubicBezTo>
                    <a:pt x="2797" y="1642"/>
                    <a:pt x="1368" y="2098"/>
                    <a:pt x="0" y="2584"/>
                  </a:cubicBezTo>
                  <a:cubicBezTo>
                    <a:pt x="1429" y="2219"/>
                    <a:pt x="2857" y="1824"/>
                    <a:pt x="4256" y="1398"/>
                  </a:cubicBezTo>
                  <a:cubicBezTo>
                    <a:pt x="5684" y="942"/>
                    <a:pt x="7082" y="517"/>
                    <a:pt x="84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73"/>
            <p:cNvSpPr/>
            <p:nvPr/>
          </p:nvSpPr>
          <p:spPr>
            <a:xfrm flipH="1">
              <a:off x="2616674" y="3712414"/>
              <a:ext cx="385064" cy="121389"/>
            </a:xfrm>
            <a:custGeom>
              <a:avLst/>
              <a:gdLst/>
              <a:ahLst/>
              <a:cxnLst/>
              <a:rect l="l" t="t" r="r" b="b"/>
              <a:pathLst>
                <a:path w="7813" h="2463" extrusionOk="0">
                  <a:moveTo>
                    <a:pt x="7812" y="0"/>
                  </a:moveTo>
                  <a:cubicBezTo>
                    <a:pt x="6475" y="335"/>
                    <a:pt x="5168" y="760"/>
                    <a:pt x="3861" y="1155"/>
                  </a:cubicBezTo>
                  <a:cubicBezTo>
                    <a:pt x="2584" y="1550"/>
                    <a:pt x="1277" y="1976"/>
                    <a:pt x="1" y="2462"/>
                  </a:cubicBezTo>
                  <a:cubicBezTo>
                    <a:pt x="1308" y="2128"/>
                    <a:pt x="2615" y="1733"/>
                    <a:pt x="3922" y="1338"/>
                  </a:cubicBezTo>
                  <a:cubicBezTo>
                    <a:pt x="5229" y="912"/>
                    <a:pt x="6536" y="487"/>
                    <a:pt x="78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73"/>
            <p:cNvSpPr/>
            <p:nvPr/>
          </p:nvSpPr>
          <p:spPr>
            <a:xfrm flipH="1">
              <a:off x="2300593" y="3579835"/>
              <a:ext cx="15032" cy="302659"/>
            </a:xfrm>
            <a:custGeom>
              <a:avLst/>
              <a:gdLst/>
              <a:ahLst/>
              <a:cxnLst/>
              <a:rect l="l" t="t" r="r" b="b"/>
              <a:pathLst>
                <a:path w="305" h="6141" extrusionOk="0">
                  <a:moveTo>
                    <a:pt x="153" y="0"/>
                  </a:moveTo>
                  <a:cubicBezTo>
                    <a:pt x="77" y="0"/>
                    <a:pt x="1" y="46"/>
                    <a:pt x="1" y="137"/>
                  </a:cubicBezTo>
                  <a:lnTo>
                    <a:pt x="1" y="5274"/>
                  </a:lnTo>
                  <a:lnTo>
                    <a:pt x="1" y="6003"/>
                  </a:lnTo>
                  <a:cubicBezTo>
                    <a:pt x="1" y="6094"/>
                    <a:pt x="77" y="6140"/>
                    <a:pt x="153" y="6140"/>
                  </a:cubicBezTo>
                  <a:cubicBezTo>
                    <a:pt x="229" y="6140"/>
                    <a:pt x="305" y="6094"/>
                    <a:pt x="305" y="6003"/>
                  </a:cubicBezTo>
                  <a:lnTo>
                    <a:pt x="305" y="866"/>
                  </a:lnTo>
                  <a:lnTo>
                    <a:pt x="305" y="137"/>
                  </a:lnTo>
                  <a:cubicBezTo>
                    <a:pt x="305" y="46"/>
                    <a:pt x="229" y="0"/>
                    <a:pt x="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73"/>
            <p:cNvSpPr/>
            <p:nvPr/>
          </p:nvSpPr>
          <p:spPr>
            <a:xfrm flipH="1">
              <a:off x="3224908" y="3661452"/>
              <a:ext cx="77920" cy="62986"/>
            </a:xfrm>
            <a:custGeom>
              <a:avLst/>
              <a:gdLst/>
              <a:ahLst/>
              <a:cxnLst/>
              <a:rect l="l" t="t" r="r" b="b"/>
              <a:pathLst>
                <a:path w="1581" h="1278" extrusionOk="0">
                  <a:moveTo>
                    <a:pt x="1581" y="1"/>
                  </a:moveTo>
                  <a:cubicBezTo>
                    <a:pt x="1580" y="1"/>
                    <a:pt x="456" y="274"/>
                    <a:pt x="0" y="1277"/>
                  </a:cubicBezTo>
                  <a:lnTo>
                    <a:pt x="1581" y="1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73"/>
            <p:cNvSpPr/>
            <p:nvPr/>
          </p:nvSpPr>
          <p:spPr>
            <a:xfrm flipH="1">
              <a:off x="3196420" y="3718377"/>
              <a:ext cx="67471" cy="49482"/>
            </a:xfrm>
            <a:custGeom>
              <a:avLst/>
              <a:gdLst/>
              <a:ahLst/>
              <a:cxnLst/>
              <a:rect l="l" t="t" r="r" b="b"/>
              <a:pathLst>
                <a:path w="1369" h="1004" extrusionOk="0">
                  <a:moveTo>
                    <a:pt x="1368" y="1"/>
                  </a:moveTo>
                  <a:lnTo>
                    <a:pt x="1368" y="1"/>
                  </a:lnTo>
                  <a:cubicBezTo>
                    <a:pt x="1368" y="1"/>
                    <a:pt x="517" y="335"/>
                    <a:pt x="0" y="1004"/>
                  </a:cubicBezTo>
                  <a:lnTo>
                    <a:pt x="1368" y="1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73"/>
            <p:cNvSpPr/>
            <p:nvPr/>
          </p:nvSpPr>
          <p:spPr>
            <a:xfrm flipH="1">
              <a:off x="3170988" y="3767811"/>
              <a:ext cx="58452" cy="36027"/>
            </a:xfrm>
            <a:custGeom>
              <a:avLst/>
              <a:gdLst/>
              <a:ahLst/>
              <a:cxnLst/>
              <a:rect l="l" t="t" r="r" b="b"/>
              <a:pathLst>
                <a:path w="1186" h="731" extrusionOk="0">
                  <a:moveTo>
                    <a:pt x="1186" y="1"/>
                  </a:moveTo>
                  <a:lnTo>
                    <a:pt x="1186" y="1"/>
                  </a:lnTo>
                  <a:cubicBezTo>
                    <a:pt x="1186" y="1"/>
                    <a:pt x="456" y="214"/>
                    <a:pt x="0" y="730"/>
                  </a:cubicBezTo>
                  <a:lnTo>
                    <a:pt x="1186" y="1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73"/>
            <p:cNvSpPr/>
            <p:nvPr/>
          </p:nvSpPr>
          <p:spPr>
            <a:xfrm flipH="1">
              <a:off x="2934268" y="3418935"/>
              <a:ext cx="15032" cy="302659"/>
            </a:xfrm>
            <a:custGeom>
              <a:avLst/>
              <a:gdLst/>
              <a:ahLst/>
              <a:cxnLst/>
              <a:rect l="l" t="t" r="r" b="b"/>
              <a:pathLst>
                <a:path w="305" h="6141" extrusionOk="0">
                  <a:moveTo>
                    <a:pt x="153" y="0"/>
                  </a:moveTo>
                  <a:cubicBezTo>
                    <a:pt x="77" y="0"/>
                    <a:pt x="1" y="46"/>
                    <a:pt x="1" y="137"/>
                  </a:cubicBezTo>
                  <a:lnTo>
                    <a:pt x="1" y="5274"/>
                  </a:lnTo>
                  <a:lnTo>
                    <a:pt x="1" y="6003"/>
                  </a:lnTo>
                  <a:cubicBezTo>
                    <a:pt x="1" y="6094"/>
                    <a:pt x="77" y="6140"/>
                    <a:pt x="153" y="6140"/>
                  </a:cubicBezTo>
                  <a:cubicBezTo>
                    <a:pt x="229" y="6140"/>
                    <a:pt x="305" y="6094"/>
                    <a:pt x="305" y="6003"/>
                  </a:cubicBezTo>
                  <a:lnTo>
                    <a:pt x="305" y="866"/>
                  </a:lnTo>
                  <a:lnTo>
                    <a:pt x="305" y="137"/>
                  </a:lnTo>
                  <a:cubicBezTo>
                    <a:pt x="305" y="46"/>
                    <a:pt x="229" y="0"/>
                    <a:pt x="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78" name="Google Shape;1978;p73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79" name="Google Shape;1979;p73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4" name="Google Shape;1984;p74"/>
          <p:cNvSpPr/>
          <p:nvPr/>
        </p:nvSpPr>
        <p:spPr>
          <a:xfrm>
            <a:off x="723825" y="2556415"/>
            <a:ext cx="1670100" cy="4308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5" name="Google Shape;1985;p74"/>
          <p:cNvSpPr/>
          <p:nvPr/>
        </p:nvSpPr>
        <p:spPr>
          <a:xfrm>
            <a:off x="2732578" y="2556415"/>
            <a:ext cx="1670100" cy="430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6" name="Google Shape;1986;p74"/>
          <p:cNvSpPr/>
          <p:nvPr/>
        </p:nvSpPr>
        <p:spPr>
          <a:xfrm>
            <a:off x="4741326" y="2556415"/>
            <a:ext cx="1670100" cy="430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7" name="Google Shape;1987;p74"/>
          <p:cNvSpPr/>
          <p:nvPr/>
        </p:nvSpPr>
        <p:spPr>
          <a:xfrm>
            <a:off x="6750074" y="2556415"/>
            <a:ext cx="1670100" cy="4308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8" name="Google Shape;1988;p74"/>
          <p:cNvSpPr/>
          <p:nvPr/>
        </p:nvSpPr>
        <p:spPr>
          <a:xfrm>
            <a:off x="723825" y="3201988"/>
            <a:ext cx="1670100" cy="852300"/>
          </a:xfrm>
          <a:prstGeom prst="roundRect">
            <a:avLst>
              <a:gd name="adj" fmla="val 1016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9" name="Google Shape;1989;p74"/>
          <p:cNvSpPr/>
          <p:nvPr/>
        </p:nvSpPr>
        <p:spPr>
          <a:xfrm>
            <a:off x="2732578" y="3201988"/>
            <a:ext cx="1670100" cy="852300"/>
          </a:xfrm>
          <a:prstGeom prst="roundRect">
            <a:avLst>
              <a:gd name="adj" fmla="val 10160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0" name="Google Shape;1990;p74"/>
          <p:cNvSpPr/>
          <p:nvPr/>
        </p:nvSpPr>
        <p:spPr>
          <a:xfrm>
            <a:off x="4741326" y="3201988"/>
            <a:ext cx="1670100" cy="852300"/>
          </a:xfrm>
          <a:prstGeom prst="roundRect">
            <a:avLst>
              <a:gd name="adj" fmla="val 10160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1" name="Google Shape;1991;p74"/>
          <p:cNvSpPr/>
          <p:nvPr/>
        </p:nvSpPr>
        <p:spPr>
          <a:xfrm>
            <a:off x="6750075" y="3201988"/>
            <a:ext cx="1670100" cy="852300"/>
          </a:xfrm>
          <a:prstGeom prst="roundRect">
            <a:avLst>
              <a:gd name="adj" fmla="val 10160"/>
            </a:avLst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2" name="Google Shape;1992;p74"/>
          <p:cNvSpPr txBox="1">
            <a:spLocks noGrp="1"/>
          </p:cNvSpPr>
          <p:nvPr>
            <p:ph type="title"/>
          </p:nvPr>
        </p:nvSpPr>
        <p:spPr>
          <a:xfrm>
            <a:off x="723700" y="2591100"/>
            <a:ext cx="1670100" cy="33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1993" name="Google Shape;1993;p74"/>
          <p:cNvSpPr txBox="1">
            <a:spLocks noGrp="1"/>
          </p:cNvSpPr>
          <p:nvPr>
            <p:ph type="subTitle" idx="1"/>
          </p:nvPr>
        </p:nvSpPr>
        <p:spPr>
          <a:xfrm>
            <a:off x="723828" y="3261908"/>
            <a:ext cx="1670100" cy="59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has a beautiful name, but it’s very hot</a:t>
            </a:r>
            <a:endParaRPr/>
          </a:p>
        </p:txBody>
      </p:sp>
      <p:sp>
        <p:nvSpPr>
          <p:cNvPr id="1994" name="Google Shape;1994;p74"/>
          <p:cNvSpPr txBox="1">
            <a:spLocks noGrp="1"/>
          </p:cNvSpPr>
          <p:nvPr>
            <p:ph type="title" idx="2"/>
          </p:nvPr>
        </p:nvSpPr>
        <p:spPr>
          <a:xfrm>
            <a:off x="2732575" y="2591100"/>
            <a:ext cx="1670100" cy="33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</a:t>
            </a:r>
            <a:endParaRPr/>
          </a:p>
        </p:txBody>
      </p:sp>
      <p:sp>
        <p:nvSpPr>
          <p:cNvPr id="1995" name="Google Shape;1995;p74"/>
          <p:cNvSpPr txBox="1">
            <a:spLocks noGrp="1"/>
          </p:cNvSpPr>
          <p:nvPr>
            <p:ph type="subTitle" idx="3"/>
          </p:nvPr>
        </p:nvSpPr>
        <p:spPr>
          <a:xfrm>
            <a:off x="2732582" y="3261908"/>
            <a:ext cx="1670100" cy="59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 It’s the biggest planet in the Solar System</a:t>
            </a:r>
            <a:endParaRPr/>
          </a:p>
        </p:txBody>
      </p:sp>
      <p:sp>
        <p:nvSpPr>
          <p:cNvPr id="1996" name="Google Shape;1996;p74"/>
          <p:cNvSpPr txBox="1">
            <a:spLocks noGrp="1"/>
          </p:cNvSpPr>
          <p:nvPr>
            <p:ph type="title" idx="4"/>
          </p:nvPr>
        </p:nvSpPr>
        <p:spPr>
          <a:xfrm>
            <a:off x="4741325" y="2591100"/>
            <a:ext cx="1670100" cy="33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Mars</a:t>
            </a:r>
            <a:endParaRPr/>
          </a:p>
        </p:txBody>
      </p:sp>
      <p:sp>
        <p:nvSpPr>
          <p:cNvPr id="1997" name="Google Shape;1997;p74"/>
          <p:cNvSpPr txBox="1">
            <a:spLocks noGrp="1"/>
          </p:cNvSpPr>
          <p:nvPr>
            <p:ph type="subTitle" idx="5"/>
          </p:nvPr>
        </p:nvSpPr>
        <p:spPr>
          <a:xfrm>
            <a:off x="4741327" y="3261908"/>
            <a:ext cx="1670100" cy="59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Despite being red, Mars is a cold place, not hot</a:t>
            </a:r>
            <a:endParaRPr/>
          </a:p>
        </p:txBody>
      </p:sp>
      <p:sp>
        <p:nvSpPr>
          <p:cNvPr id="1998" name="Google Shape;1998;p74"/>
          <p:cNvSpPr txBox="1">
            <a:spLocks noGrp="1"/>
          </p:cNvSpPr>
          <p:nvPr>
            <p:ph type="title" idx="6"/>
          </p:nvPr>
        </p:nvSpPr>
        <p:spPr>
          <a:xfrm>
            <a:off x="6750075" y="2591100"/>
            <a:ext cx="1670100" cy="33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Saturn</a:t>
            </a:r>
            <a:endParaRPr/>
          </a:p>
        </p:txBody>
      </p:sp>
      <p:sp>
        <p:nvSpPr>
          <p:cNvPr id="1999" name="Google Shape;1999;p74"/>
          <p:cNvSpPr txBox="1">
            <a:spLocks noGrp="1"/>
          </p:cNvSpPr>
          <p:nvPr>
            <p:ph type="subTitle" idx="7"/>
          </p:nvPr>
        </p:nvSpPr>
        <p:spPr>
          <a:xfrm>
            <a:off x="6750072" y="3261908"/>
            <a:ext cx="1670100" cy="59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Saturn is the ringed planet and a gas giant</a:t>
            </a:r>
            <a:endParaRPr/>
          </a:p>
        </p:txBody>
      </p:sp>
      <p:sp>
        <p:nvSpPr>
          <p:cNvPr id="2000" name="Google Shape;2000;p74"/>
          <p:cNvSpPr txBox="1">
            <a:spLocks noGrp="1"/>
          </p:cNvSpPr>
          <p:nvPr>
            <p:ph type="title" idx="8"/>
          </p:nvPr>
        </p:nvSpPr>
        <p:spPr>
          <a:xfrm>
            <a:off x="1306950" y="609750"/>
            <a:ext cx="65301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SELECT THE CORRECT ANSWER</a:t>
            </a:r>
            <a:endParaRPr/>
          </a:p>
        </p:txBody>
      </p:sp>
      <p:sp>
        <p:nvSpPr>
          <p:cNvPr id="2001" name="Google Shape;2001;p74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2" name="Google Shape;2002;p74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03" name="Google Shape;2003;p74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004" name="Google Shape;2004;p74"/>
          <p:cNvSpPr txBox="1"/>
          <p:nvPr/>
        </p:nvSpPr>
        <p:spPr>
          <a:xfrm>
            <a:off x="1373842" y="1695975"/>
            <a:ext cx="5615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Which one of the following planets is red? Put a check mark on the correct box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05" name="Google Shape;2005;p74"/>
          <p:cNvSpPr/>
          <p:nvPr/>
        </p:nvSpPr>
        <p:spPr>
          <a:xfrm>
            <a:off x="7112500" y="1672725"/>
            <a:ext cx="554100" cy="4308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06" name="Google Shape;2006;p74"/>
          <p:cNvGrpSpPr/>
          <p:nvPr/>
        </p:nvGrpSpPr>
        <p:grpSpPr>
          <a:xfrm>
            <a:off x="7255021" y="1788875"/>
            <a:ext cx="269059" cy="198500"/>
            <a:chOff x="5223609" y="3731112"/>
            <a:chExt cx="371782" cy="274285"/>
          </a:xfrm>
        </p:grpSpPr>
        <p:sp>
          <p:nvSpPr>
            <p:cNvPr id="2007" name="Google Shape;2007;p74"/>
            <p:cNvSpPr/>
            <p:nvPr/>
          </p:nvSpPr>
          <p:spPr>
            <a:xfrm>
              <a:off x="5223609" y="3731112"/>
              <a:ext cx="371782" cy="274285"/>
            </a:xfrm>
            <a:custGeom>
              <a:avLst/>
              <a:gdLst/>
              <a:ahLst/>
              <a:cxnLst/>
              <a:rect l="l" t="t" r="r" b="b"/>
              <a:pathLst>
                <a:path w="14151" h="10440" extrusionOk="0">
                  <a:moveTo>
                    <a:pt x="11972" y="1"/>
                  </a:moveTo>
                  <a:lnTo>
                    <a:pt x="5563" y="6410"/>
                  </a:lnTo>
                  <a:cubicBezTo>
                    <a:pt x="5477" y="6497"/>
                    <a:pt x="5364" y="6540"/>
                    <a:pt x="5251" y="6540"/>
                  </a:cubicBezTo>
                  <a:cubicBezTo>
                    <a:pt x="5138" y="6540"/>
                    <a:pt x="5026" y="6497"/>
                    <a:pt x="4939" y="6410"/>
                  </a:cubicBezTo>
                  <a:lnTo>
                    <a:pt x="2178" y="3649"/>
                  </a:lnTo>
                  <a:lnTo>
                    <a:pt x="0" y="5827"/>
                  </a:lnTo>
                  <a:lnTo>
                    <a:pt x="4162" y="9989"/>
                  </a:lnTo>
                  <a:cubicBezTo>
                    <a:pt x="4453" y="10280"/>
                    <a:pt x="4842" y="10440"/>
                    <a:pt x="5251" y="10440"/>
                  </a:cubicBezTo>
                  <a:cubicBezTo>
                    <a:pt x="5660" y="10440"/>
                    <a:pt x="6056" y="10280"/>
                    <a:pt x="6340" y="9989"/>
                  </a:cubicBezTo>
                  <a:lnTo>
                    <a:pt x="14150" y="2179"/>
                  </a:lnTo>
                  <a:lnTo>
                    <a:pt x="119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74"/>
            <p:cNvSpPr/>
            <p:nvPr/>
          </p:nvSpPr>
          <p:spPr>
            <a:xfrm>
              <a:off x="5338236" y="3769391"/>
              <a:ext cx="257155" cy="236006"/>
            </a:xfrm>
            <a:custGeom>
              <a:avLst/>
              <a:gdLst/>
              <a:ahLst/>
              <a:cxnLst/>
              <a:rect l="l" t="t" r="r" b="b"/>
              <a:pathLst>
                <a:path w="9788" h="8983" extrusionOk="0">
                  <a:moveTo>
                    <a:pt x="9066" y="0"/>
                  </a:moveTo>
                  <a:lnTo>
                    <a:pt x="826" y="8248"/>
                  </a:lnTo>
                  <a:cubicBezTo>
                    <a:pt x="597" y="8470"/>
                    <a:pt x="312" y="8629"/>
                    <a:pt x="0" y="8698"/>
                  </a:cubicBezTo>
                  <a:cubicBezTo>
                    <a:pt x="257" y="8886"/>
                    <a:pt x="569" y="8983"/>
                    <a:pt x="888" y="8983"/>
                  </a:cubicBezTo>
                  <a:cubicBezTo>
                    <a:pt x="1297" y="8983"/>
                    <a:pt x="1693" y="8823"/>
                    <a:pt x="1977" y="8532"/>
                  </a:cubicBezTo>
                  <a:lnTo>
                    <a:pt x="9787" y="722"/>
                  </a:lnTo>
                  <a:lnTo>
                    <a:pt x="9066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75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75"/>
          <p:cNvSpPr txBox="1">
            <a:spLocks noGrp="1"/>
          </p:cNvSpPr>
          <p:nvPr>
            <p:ph type="title"/>
          </p:nvPr>
        </p:nvSpPr>
        <p:spPr>
          <a:xfrm>
            <a:off x="4962600" y="2142000"/>
            <a:ext cx="24603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Mars!!!</a:t>
            </a:r>
            <a:endParaRPr/>
          </a:p>
        </p:txBody>
      </p:sp>
      <p:sp>
        <p:nvSpPr>
          <p:cNvPr id="2015" name="Google Shape;2015;p75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6" name="Google Shape;2016;p75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40 points!</a:t>
            </a:r>
            <a:endParaRPr/>
          </a:p>
        </p:txBody>
      </p:sp>
      <p:sp>
        <p:nvSpPr>
          <p:cNvPr id="2017" name="Google Shape;2017;p75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18" name="Google Shape;2018;p75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6666" y="4538775"/>
            <a:ext cx="392872" cy="3928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2019" name="Google Shape;2019;p75"/>
          <p:cNvGrpSpPr/>
          <p:nvPr/>
        </p:nvGrpSpPr>
        <p:grpSpPr>
          <a:xfrm>
            <a:off x="1344713" y="2076436"/>
            <a:ext cx="2460320" cy="2179761"/>
            <a:chOff x="1507725" y="1930750"/>
            <a:chExt cx="2242158" cy="1986477"/>
          </a:xfrm>
        </p:grpSpPr>
        <p:sp>
          <p:nvSpPr>
            <p:cNvPr id="2020" name="Google Shape;2020;p75"/>
            <p:cNvSpPr/>
            <p:nvPr/>
          </p:nvSpPr>
          <p:spPr>
            <a:xfrm>
              <a:off x="1616941" y="1930750"/>
              <a:ext cx="1936811" cy="1986477"/>
            </a:xfrm>
            <a:custGeom>
              <a:avLst/>
              <a:gdLst/>
              <a:ahLst/>
              <a:cxnLst/>
              <a:rect l="l" t="t" r="r" b="b"/>
              <a:pathLst>
                <a:path w="23710" h="24318" extrusionOk="0">
                  <a:moveTo>
                    <a:pt x="23710" y="11308"/>
                  </a:moveTo>
                  <a:cubicBezTo>
                    <a:pt x="23710" y="16049"/>
                    <a:pt x="20731" y="20305"/>
                    <a:pt x="16232" y="21946"/>
                  </a:cubicBezTo>
                  <a:cubicBezTo>
                    <a:pt x="9667" y="24317"/>
                    <a:pt x="2554" y="20214"/>
                    <a:pt x="1278" y="13344"/>
                  </a:cubicBezTo>
                  <a:cubicBezTo>
                    <a:pt x="1" y="6475"/>
                    <a:pt x="5229" y="122"/>
                    <a:pt x="12190" y="1"/>
                  </a:cubicBezTo>
                  <a:lnTo>
                    <a:pt x="12402" y="1"/>
                  </a:lnTo>
                  <a:cubicBezTo>
                    <a:pt x="18634" y="1"/>
                    <a:pt x="23710" y="5046"/>
                    <a:pt x="23710" y="11308"/>
                  </a:cubicBezTo>
                  <a:close/>
                </a:path>
              </a:pathLst>
            </a:custGeom>
            <a:solidFill>
              <a:srgbClr val="EB1E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75"/>
            <p:cNvSpPr/>
            <p:nvPr/>
          </p:nvSpPr>
          <p:spPr>
            <a:xfrm>
              <a:off x="1562374" y="1990382"/>
              <a:ext cx="1090038" cy="1330934"/>
            </a:xfrm>
            <a:custGeom>
              <a:avLst/>
              <a:gdLst/>
              <a:ahLst/>
              <a:cxnLst/>
              <a:rect l="l" t="t" r="r" b="b"/>
              <a:pathLst>
                <a:path w="13344" h="16293" extrusionOk="0">
                  <a:moveTo>
                    <a:pt x="9058" y="0"/>
                  </a:moveTo>
                  <a:cubicBezTo>
                    <a:pt x="8663" y="152"/>
                    <a:pt x="8298" y="304"/>
                    <a:pt x="7964" y="486"/>
                  </a:cubicBezTo>
                  <a:cubicBezTo>
                    <a:pt x="2128" y="3435"/>
                    <a:pt x="0" y="10669"/>
                    <a:pt x="3313" y="16292"/>
                  </a:cubicBezTo>
                  <a:cubicBezTo>
                    <a:pt x="3617" y="14620"/>
                    <a:pt x="3678" y="12006"/>
                    <a:pt x="7143" y="11125"/>
                  </a:cubicBezTo>
                  <a:cubicBezTo>
                    <a:pt x="13344" y="9514"/>
                    <a:pt x="6535" y="6353"/>
                    <a:pt x="9818" y="4073"/>
                  </a:cubicBezTo>
                  <a:cubicBezTo>
                    <a:pt x="11915" y="2614"/>
                    <a:pt x="10396" y="973"/>
                    <a:pt x="9058" y="0"/>
                  </a:cubicBezTo>
                  <a:close/>
                </a:path>
              </a:pathLst>
            </a:custGeom>
            <a:solidFill>
              <a:srgbClr val="C105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75"/>
            <p:cNvSpPr/>
            <p:nvPr/>
          </p:nvSpPr>
          <p:spPr>
            <a:xfrm>
              <a:off x="1947204" y="1930750"/>
              <a:ext cx="1199336" cy="1844912"/>
            </a:xfrm>
            <a:custGeom>
              <a:avLst/>
              <a:gdLst/>
              <a:ahLst/>
              <a:cxnLst/>
              <a:rect l="l" t="t" r="r" b="b"/>
              <a:pathLst>
                <a:path w="14682" h="22585" extrusionOk="0">
                  <a:moveTo>
                    <a:pt x="7995" y="1"/>
                  </a:moveTo>
                  <a:lnTo>
                    <a:pt x="7995" y="1"/>
                  </a:lnTo>
                  <a:cubicBezTo>
                    <a:pt x="7052" y="31"/>
                    <a:pt x="6141" y="183"/>
                    <a:pt x="5229" y="426"/>
                  </a:cubicBezTo>
                  <a:cubicBezTo>
                    <a:pt x="6536" y="1946"/>
                    <a:pt x="8177" y="4408"/>
                    <a:pt x="6627" y="5593"/>
                  </a:cubicBezTo>
                  <a:cubicBezTo>
                    <a:pt x="4621" y="7144"/>
                    <a:pt x="6080" y="8055"/>
                    <a:pt x="8603" y="9818"/>
                  </a:cubicBezTo>
                  <a:cubicBezTo>
                    <a:pt x="11125" y="11551"/>
                    <a:pt x="8663" y="12037"/>
                    <a:pt x="2675" y="15472"/>
                  </a:cubicBezTo>
                  <a:cubicBezTo>
                    <a:pt x="882" y="16505"/>
                    <a:pt x="153" y="17721"/>
                    <a:pt x="1" y="18937"/>
                  </a:cubicBezTo>
                  <a:cubicBezTo>
                    <a:pt x="1946" y="21034"/>
                    <a:pt x="4621" y="22341"/>
                    <a:pt x="7448" y="22584"/>
                  </a:cubicBezTo>
                  <a:cubicBezTo>
                    <a:pt x="3891" y="18511"/>
                    <a:pt x="10335" y="14195"/>
                    <a:pt x="12341" y="13071"/>
                  </a:cubicBezTo>
                  <a:cubicBezTo>
                    <a:pt x="14682" y="11764"/>
                    <a:pt x="10761" y="10943"/>
                    <a:pt x="11733" y="9302"/>
                  </a:cubicBezTo>
                  <a:cubicBezTo>
                    <a:pt x="12706" y="7660"/>
                    <a:pt x="13071" y="7843"/>
                    <a:pt x="10001" y="5320"/>
                  </a:cubicBezTo>
                  <a:cubicBezTo>
                    <a:pt x="8390" y="4074"/>
                    <a:pt x="7600" y="2007"/>
                    <a:pt x="7995" y="1"/>
                  </a:cubicBezTo>
                  <a:close/>
                </a:path>
              </a:pathLst>
            </a:custGeom>
            <a:solidFill>
              <a:srgbClr val="C105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75"/>
            <p:cNvSpPr/>
            <p:nvPr/>
          </p:nvSpPr>
          <p:spPr>
            <a:xfrm>
              <a:off x="2682146" y="1940716"/>
              <a:ext cx="1008187" cy="1795246"/>
            </a:xfrm>
            <a:custGeom>
              <a:avLst/>
              <a:gdLst/>
              <a:ahLst/>
              <a:cxnLst/>
              <a:rect l="l" t="t" r="r" b="b"/>
              <a:pathLst>
                <a:path w="12342" h="21977" extrusionOk="0">
                  <a:moveTo>
                    <a:pt x="1004" y="0"/>
                  </a:moveTo>
                  <a:cubicBezTo>
                    <a:pt x="305" y="1429"/>
                    <a:pt x="1" y="3556"/>
                    <a:pt x="3405" y="4742"/>
                  </a:cubicBezTo>
                  <a:cubicBezTo>
                    <a:pt x="8907" y="6626"/>
                    <a:pt x="3192" y="7873"/>
                    <a:pt x="7752" y="10760"/>
                  </a:cubicBezTo>
                  <a:cubicBezTo>
                    <a:pt x="12341" y="13678"/>
                    <a:pt x="1095" y="12736"/>
                    <a:pt x="1065" y="18389"/>
                  </a:cubicBezTo>
                  <a:cubicBezTo>
                    <a:pt x="1065" y="19757"/>
                    <a:pt x="1672" y="21064"/>
                    <a:pt x="2706" y="21976"/>
                  </a:cubicBezTo>
                  <a:cubicBezTo>
                    <a:pt x="2888" y="21915"/>
                    <a:pt x="3040" y="21885"/>
                    <a:pt x="3192" y="21824"/>
                  </a:cubicBezTo>
                  <a:cubicBezTo>
                    <a:pt x="3922" y="21551"/>
                    <a:pt x="4621" y="21216"/>
                    <a:pt x="5290" y="20821"/>
                  </a:cubicBezTo>
                  <a:cubicBezTo>
                    <a:pt x="8633" y="18754"/>
                    <a:pt x="10670" y="15107"/>
                    <a:pt x="10670" y="11186"/>
                  </a:cubicBezTo>
                  <a:cubicBezTo>
                    <a:pt x="10670" y="5563"/>
                    <a:pt x="6566" y="790"/>
                    <a:pt x="1004" y="0"/>
                  </a:cubicBezTo>
                  <a:close/>
                </a:path>
              </a:pathLst>
            </a:custGeom>
            <a:solidFill>
              <a:srgbClr val="C105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75"/>
            <p:cNvSpPr/>
            <p:nvPr/>
          </p:nvSpPr>
          <p:spPr>
            <a:xfrm>
              <a:off x="2118502" y="1930750"/>
              <a:ext cx="1631381" cy="1892046"/>
            </a:xfrm>
            <a:custGeom>
              <a:avLst/>
              <a:gdLst/>
              <a:ahLst/>
              <a:cxnLst/>
              <a:rect l="l" t="t" r="r" b="b"/>
              <a:pathLst>
                <a:path w="19971" h="23162" extrusionOk="0">
                  <a:moveTo>
                    <a:pt x="15016" y="4134"/>
                  </a:moveTo>
                  <a:cubicBezTo>
                    <a:pt x="12858" y="1520"/>
                    <a:pt x="9667" y="1"/>
                    <a:pt x="6262" y="1"/>
                  </a:cubicBezTo>
                  <a:lnTo>
                    <a:pt x="6202" y="1"/>
                  </a:lnTo>
                  <a:cubicBezTo>
                    <a:pt x="10335" y="2736"/>
                    <a:pt x="12190" y="7873"/>
                    <a:pt x="10761" y="12645"/>
                  </a:cubicBezTo>
                  <a:cubicBezTo>
                    <a:pt x="9332" y="17387"/>
                    <a:pt x="4955" y="20670"/>
                    <a:pt x="1" y="20700"/>
                  </a:cubicBezTo>
                  <a:cubicBezTo>
                    <a:pt x="2980" y="22706"/>
                    <a:pt x="6718" y="23162"/>
                    <a:pt x="10123" y="21946"/>
                  </a:cubicBezTo>
                  <a:cubicBezTo>
                    <a:pt x="17448" y="19271"/>
                    <a:pt x="19971" y="10183"/>
                    <a:pt x="15016" y="4134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75"/>
            <p:cNvSpPr/>
            <p:nvPr/>
          </p:nvSpPr>
          <p:spPr>
            <a:xfrm>
              <a:off x="1507725" y="1967999"/>
              <a:ext cx="1432717" cy="1427734"/>
            </a:xfrm>
            <a:custGeom>
              <a:avLst/>
              <a:gdLst/>
              <a:ahLst/>
              <a:cxnLst/>
              <a:rect l="l" t="t" r="r" b="b"/>
              <a:pathLst>
                <a:path w="17539" h="17478" extrusionOk="0">
                  <a:moveTo>
                    <a:pt x="10548" y="1"/>
                  </a:moveTo>
                  <a:cubicBezTo>
                    <a:pt x="3040" y="2189"/>
                    <a:pt x="1" y="11125"/>
                    <a:pt x="4560" y="17478"/>
                  </a:cubicBezTo>
                  <a:lnTo>
                    <a:pt x="4925" y="17478"/>
                  </a:lnTo>
                  <a:cubicBezTo>
                    <a:pt x="13071" y="17478"/>
                    <a:pt x="17539" y="8025"/>
                    <a:pt x="12402" y="1733"/>
                  </a:cubicBezTo>
                  <a:cubicBezTo>
                    <a:pt x="11855" y="1064"/>
                    <a:pt x="11247" y="487"/>
                    <a:pt x="10548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6" name="Google Shape;2026;p75"/>
          <p:cNvSpPr/>
          <p:nvPr/>
        </p:nvSpPr>
        <p:spPr>
          <a:xfrm rot="3280736">
            <a:off x="7774320" y="3215409"/>
            <a:ext cx="276211" cy="675114"/>
          </a:xfrm>
          <a:custGeom>
            <a:avLst/>
            <a:gdLst/>
            <a:ahLst/>
            <a:cxnLst/>
            <a:rect l="l" t="t" r="r" b="b"/>
            <a:pathLst>
              <a:path w="7661" h="18725" extrusionOk="0">
                <a:moveTo>
                  <a:pt x="7660" y="6506"/>
                </a:moveTo>
                <a:cubicBezTo>
                  <a:pt x="6445" y="8937"/>
                  <a:pt x="6657" y="11764"/>
                  <a:pt x="7174" y="14317"/>
                </a:cubicBezTo>
                <a:cubicBezTo>
                  <a:pt x="7539" y="16050"/>
                  <a:pt x="6597" y="17782"/>
                  <a:pt x="4955" y="18451"/>
                </a:cubicBezTo>
                <a:lnTo>
                  <a:pt x="4226" y="18725"/>
                </a:lnTo>
                <a:lnTo>
                  <a:pt x="1247" y="7782"/>
                </a:lnTo>
                <a:cubicBezTo>
                  <a:pt x="1" y="3922"/>
                  <a:pt x="2584" y="1"/>
                  <a:pt x="2584" y="1"/>
                </a:cubicBezTo>
                <a:lnTo>
                  <a:pt x="2584" y="1"/>
                </a:lnTo>
                <a:cubicBezTo>
                  <a:pt x="3952" y="2402"/>
                  <a:pt x="5654" y="4591"/>
                  <a:pt x="7660" y="650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7" name="Google Shape;2027;p75"/>
          <p:cNvSpPr/>
          <p:nvPr/>
        </p:nvSpPr>
        <p:spPr>
          <a:xfrm rot="3280736">
            <a:off x="8311496" y="3678123"/>
            <a:ext cx="423060" cy="563310"/>
          </a:xfrm>
          <a:custGeom>
            <a:avLst/>
            <a:gdLst/>
            <a:ahLst/>
            <a:cxnLst/>
            <a:rect l="l" t="t" r="r" b="b"/>
            <a:pathLst>
              <a:path w="11734" h="15624" extrusionOk="0">
                <a:moveTo>
                  <a:pt x="11733" y="14681"/>
                </a:moveTo>
                <a:lnTo>
                  <a:pt x="11004" y="14955"/>
                </a:lnTo>
                <a:cubicBezTo>
                  <a:pt x="9362" y="15623"/>
                  <a:pt x="7508" y="15016"/>
                  <a:pt x="6566" y="13526"/>
                </a:cubicBezTo>
                <a:cubicBezTo>
                  <a:pt x="5137" y="11307"/>
                  <a:pt x="3374" y="9119"/>
                  <a:pt x="821" y="8207"/>
                </a:cubicBezTo>
                <a:cubicBezTo>
                  <a:pt x="943" y="5441"/>
                  <a:pt x="639" y="2675"/>
                  <a:pt x="1" y="0"/>
                </a:cubicBezTo>
                <a:cubicBezTo>
                  <a:pt x="1" y="0"/>
                  <a:pt x="4560" y="1064"/>
                  <a:pt x="6323" y="47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8" name="Google Shape;2028;p75"/>
          <p:cNvSpPr/>
          <p:nvPr/>
        </p:nvSpPr>
        <p:spPr>
          <a:xfrm rot="3280736">
            <a:off x="8627832" y="2767689"/>
            <a:ext cx="325533" cy="311256"/>
          </a:xfrm>
          <a:custGeom>
            <a:avLst/>
            <a:gdLst/>
            <a:ahLst/>
            <a:cxnLst/>
            <a:rect l="l" t="t" r="r" b="b"/>
            <a:pathLst>
              <a:path w="9029" h="8633" extrusionOk="0">
                <a:moveTo>
                  <a:pt x="1794" y="1"/>
                </a:moveTo>
                <a:cubicBezTo>
                  <a:pt x="882" y="2827"/>
                  <a:pt x="305" y="5715"/>
                  <a:pt x="1" y="8633"/>
                </a:cubicBezTo>
                <a:lnTo>
                  <a:pt x="9028" y="5016"/>
                </a:lnTo>
                <a:cubicBezTo>
                  <a:pt x="6779" y="3101"/>
                  <a:pt x="4347" y="1429"/>
                  <a:pt x="179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9" name="Google Shape;2029;p75"/>
          <p:cNvSpPr/>
          <p:nvPr/>
        </p:nvSpPr>
        <p:spPr>
          <a:xfrm rot="3280736">
            <a:off x="8109747" y="2869886"/>
            <a:ext cx="705796" cy="1002775"/>
          </a:xfrm>
          <a:custGeom>
            <a:avLst/>
            <a:gdLst/>
            <a:ahLst/>
            <a:cxnLst/>
            <a:rect l="l" t="t" r="r" b="b"/>
            <a:pathLst>
              <a:path w="19576" h="27813" extrusionOk="0">
                <a:moveTo>
                  <a:pt x="18755" y="24560"/>
                </a:moveTo>
                <a:cubicBezTo>
                  <a:pt x="19575" y="20518"/>
                  <a:pt x="18755" y="14560"/>
                  <a:pt x="16627" y="9180"/>
                </a:cubicBezTo>
                <a:cubicBezTo>
                  <a:pt x="15168" y="5533"/>
                  <a:pt x="12250" y="2402"/>
                  <a:pt x="9423" y="1"/>
                </a:cubicBezTo>
                <a:lnTo>
                  <a:pt x="396" y="3618"/>
                </a:lnTo>
                <a:cubicBezTo>
                  <a:pt x="0" y="7296"/>
                  <a:pt x="61" y="11582"/>
                  <a:pt x="1520" y="15229"/>
                </a:cubicBezTo>
                <a:cubicBezTo>
                  <a:pt x="3678" y="20609"/>
                  <a:pt x="7235" y="25442"/>
                  <a:pt x="10578" y="27813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0" name="Google Shape;2030;p75"/>
          <p:cNvSpPr/>
          <p:nvPr/>
        </p:nvSpPr>
        <p:spPr>
          <a:xfrm rot="3280736">
            <a:off x="8050564" y="3718387"/>
            <a:ext cx="279492" cy="157845"/>
          </a:xfrm>
          <a:custGeom>
            <a:avLst/>
            <a:gdLst/>
            <a:ahLst/>
            <a:cxnLst/>
            <a:rect l="l" t="t" r="r" b="b"/>
            <a:pathLst>
              <a:path w="7752" h="4378" extrusionOk="0">
                <a:moveTo>
                  <a:pt x="7143" y="0"/>
                </a:moveTo>
                <a:lnTo>
                  <a:pt x="0" y="2858"/>
                </a:lnTo>
                <a:lnTo>
                  <a:pt x="608" y="4377"/>
                </a:lnTo>
                <a:lnTo>
                  <a:pt x="7751" y="1520"/>
                </a:lnTo>
                <a:lnTo>
                  <a:pt x="714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1" name="Google Shape;2031;p75"/>
          <p:cNvSpPr/>
          <p:nvPr/>
        </p:nvSpPr>
        <p:spPr>
          <a:xfrm rot="3280736">
            <a:off x="7906209" y="3780987"/>
            <a:ext cx="332095" cy="412099"/>
          </a:xfrm>
          <a:custGeom>
            <a:avLst/>
            <a:gdLst/>
            <a:ahLst/>
            <a:cxnLst/>
            <a:rect l="l" t="t" r="r" b="b"/>
            <a:pathLst>
              <a:path w="9211" h="11430" extrusionOk="0">
                <a:moveTo>
                  <a:pt x="457" y="1612"/>
                </a:moveTo>
                <a:cubicBezTo>
                  <a:pt x="1" y="3162"/>
                  <a:pt x="183" y="5351"/>
                  <a:pt x="943" y="7235"/>
                </a:cubicBezTo>
                <a:cubicBezTo>
                  <a:pt x="2189" y="10335"/>
                  <a:pt x="6718" y="11430"/>
                  <a:pt x="6718" y="11430"/>
                </a:cubicBezTo>
                <a:cubicBezTo>
                  <a:pt x="6718" y="11430"/>
                  <a:pt x="9211" y="7509"/>
                  <a:pt x="7995" y="4408"/>
                </a:cubicBezTo>
                <a:cubicBezTo>
                  <a:pt x="7235" y="2524"/>
                  <a:pt x="5837" y="822"/>
                  <a:pt x="44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2" name="Google Shape;2032;p75"/>
          <p:cNvSpPr/>
          <p:nvPr/>
        </p:nvSpPr>
        <p:spPr>
          <a:xfrm rot="3280736">
            <a:off x="8711792" y="3146688"/>
            <a:ext cx="7716" cy="3317"/>
          </a:xfrm>
          <a:custGeom>
            <a:avLst/>
            <a:gdLst/>
            <a:ahLst/>
            <a:cxnLst/>
            <a:rect l="l" t="t" r="r" b="b"/>
            <a:pathLst>
              <a:path w="214" h="92" extrusionOk="0">
                <a:moveTo>
                  <a:pt x="213" y="91"/>
                </a:moveTo>
                <a:cubicBezTo>
                  <a:pt x="153" y="61"/>
                  <a:pt x="92" y="31"/>
                  <a:pt x="1" y="31"/>
                </a:cubicBezTo>
                <a:lnTo>
                  <a:pt x="1" y="0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3" name="Google Shape;2033;p75"/>
          <p:cNvSpPr/>
          <p:nvPr/>
        </p:nvSpPr>
        <p:spPr>
          <a:xfrm rot="3280736">
            <a:off x="8385807" y="3177658"/>
            <a:ext cx="430703" cy="463585"/>
          </a:xfrm>
          <a:custGeom>
            <a:avLst/>
            <a:gdLst/>
            <a:ahLst/>
            <a:cxnLst/>
            <a:rect l="l" t="t" r="r" b="b"/>
            <a:pathLst>
              <a:path w="11946" h="12858" extrusionOk="0">
                <a:moveTo>
                  <a:pt x="9727" y="4225"/>
                </a:moveTo>
                <a:cubicBezTo>
                  <a:pt x="10821" y="6991"/>
                  <a:pt x="11581" y="9909"/>
                  <a:pt x="11946" y="12858"/>
                </a:cubicBezTo>
                <a:lnTo>
                  <a:pt x="0" y="7751"/>
                </a:lnTo>
                <a:cubicBezTo>
                  <a:pt x="2006" y="8055"/>
                  <a:pt x="3921" y="6900"/>
                  <a:pt x="4590" y="5016"/>
                </a:cubicBezTo>
                <a:cubicBezTo>
                  <a:pt x="5259" y="3101"/>
                  <a:pt x="4468" y="1003"/>
                  <a:pt x="2736" y="0"/>
                </a:cubicBezTo>
                <a:lnTo>
                  <a:pt x="8997" y="2675"/>
                </a:lnTo>
                <a:cubicBezTo>
                  <a:pt x="9271" y="3192"/>
                  <a:pt x="9514" y="3709"/>
                  <a:pt x="9727" y="4225"/>
                </a:cubicBezTo>
                <a:close/>
              </a:path>
            </a:pathLst>
          </a:custGeom>
          <a:solidFill>
            <a:schemeClr val="dk1">
              <a:alpha val="62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4" name="Google Shape;2034;p75"/>
          <p:cNvSpPr/>
          <p:nvPr/>
        </p:nvSpPr>
        <p:spPr>
          <a:xfrm rot="3280736">
            <a:off x="8423526" y="3047085"/>
            <a:ext cx="300331" cy="300295"/>
          </a:xfrm>
          <a:custGeom>
            <a:avLst/>
            <a:gdLst/>
            <a:ahLst/>
            <a:cxnLst/>
            <a:rect l="l" t="t" r="r" b="b"/>
            <a:pathLst>
              <a:path w="8330" h="8329" extrusionOk="0">
                <a:moveTo>
                  <a:pt x="8329" y="4165"/>
                </a:moveTo>
                <a:cubicBezTo>
                  <a:pt x="8329" y="6475"/>
                  <a:pt x="6475" y="8329"/>
                  <a:pt x="4165" y="8329"/>
                </a:cubicBezTo>
                <a:cubicBezTo>
                  <a:pt x="1885" y="8329"/>
                  <a:pt x="1" y="6475"/>
                  <a:pt x="1" y="4165"/>
                </a:cubicBezTo>
                <a:cubicBezTo>
                  <a:pt x="1" y="1885"/>
                  <a:pt x="1885" y="1"/>
                  <a:pt x="4165" y="1"/>
                </a:cubicBezTo>
                <a:cubicBezTo>
                  <a:pt x="6475" y="1"/>
                  <a:pt x="8329" y="1885"/>
                  <a:pt x="8329" y="416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5" name="Google Shape;2035;p75"/>
          <p:cNvSpPr/>
          <p:nvPr/>
        </p:nvSpPr>
        <p:spPr>
          <a:xfrm rot="3280736">
            <a:off x="8706499" y="3160821"/>
            <a:ext cx="26320" cy="10997"/>
          </a:xfrm>
          <a:custGeom>
            <a:avLst/>
            <a:gdLst/>
            <a:ahLst/>
            <a:cxnLst/>
            <a:rect l="l" t="t" r="r" b="b"/>
            <a:pathLst>
              <a:path w="730" h="305" extrusionOk="0">
                <a:moveTo>
                  <a:pt x="730" y="304"/>
                </a:moveTo>
                <a:lnTo>
                  <a:pt x="0" y="0"/>
                </a:lnTo>
                <a:cubicBezTo>
                  <a:pt x="244" y="61"/>
                  <a:pt x="487" y="183"/>
                  <a:pt x="730" y="304"/>
                </a:cubicBezTo>
                <a:close/>
              </a:path>
            </a:pathLst>
          </a:custGeom>
          <a:solidFill>
            <a:srgbClr val="E926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6" name="Google Shape;2036;p75"/>
          <p:cNvSpPr/>
          <p:nvPr/>
        </p:nvSpPr>
        <p:spPr>
          <a:xfrm rot="3280736">
            <a:off x="8450780" y="3088905"/>
            <a:ext cx="245529" cy="216866"/>
          </a:xfrm>
          <a:custGeom>
            <a:avLst/>
            <a:gdLst/>
            <a:ahLst/>
            <a:cxnLst/>
            <a:rect l="l" t="t" r="r" b="b"/>
            <a:pathLst>
              <a:path w="6810" h="6015" extrusionOk="0">
                <a:moveTo>
                  <a:pt x="3420" y="0"/>
                </a:moveTo>
                <a:cubicBezTo>
                  <a:pt x="3148" y="0"/>
                  <a:pt x="2877" y="38"/>
                  <a:pt x="2615" y="115"/>
                </a:cubicBezTo>
                <a:cubicBezTo>
                  <a:pt x="2523" y="146"/>
                  <a:pt x="2402" y="176"/>
                  <a:pt x="2311" y="237"/>
                </a:cubicBezTo>
                <a:cubicBezTo>
                  <a:pt x="760" y="845"/>
                  <a:pt x="0" y="2577"/>
                  <a:pt x="639" y="4127"/>
                </a:cubicBezTo>
                <a:cubicBezTo>
                  <a:pt x="669" y="4219"/>
                  <a:pt x="700" y="4340"/>
                  <a:pt x="760" y="4431"/>
                </a:cubicBezTo>
                <a:cubicBezTo>
                  <a:pt x="1034" y="4948"/>
                  <a:pt x="1459" y="5343"/>
                  <a:pt x="1946" y="5647"/>
                </a:cubicBezTo>
                <a:cubicBezTo>
                  <a:pt x="2189" y="5769"/>
                  <a:pt x="2463" y="5860"/>
                  <a:pt x="2736" y="5951"/>
                </a:cubicBezTo>
                <a:cubicBezTo>
                  <a:pt x="2980" y="5989"/>
                  <a:pt x="3225" y="6015"/>
                  <a:pt x="3462" y="6015"/>
                </a:cubicBezTo>
                <a:cubicBezTo>
                  <a:pt x="3608" y="6015"/>
                  <a:pt x="3752" y="6005"/>
                  <a:pt x="3891" y="5982"/>
                </a:cubicBezTo>
                <a:cubicBezTo>
                  <a:pt x="4104" y="5951"/>
                  <a:pt x="4317" y="5890"/>
                  <a:pt x="4529" y="5799"/>
                </a:cubicBezTo>
                <a:cubicBezTo>
                  <a:pt x="6080" y="5191"/>
                  <a:pt x="6809" y="3428"/>
                  <a:pt x="6201" y="1878"/>
                </a:cubicBezTo>
                <a:cubicBezTo>
                  <a:pt x="5958" y="1301"/>
                  <a:pt x="5563" y="814"/>
                  <a:pt x="5077" y="480"/>
                </a:cubicBezTo>
                <a:cubicBezTo>
                  <a:pt x="4580" y="170"/>
                  <a:pt x="3999" y="0"/>
                  <a:pt x="3420" y="0"/>
                </a:cubicBezTo>
                <a:close/>
              </a:path>
            </a:pathLst>
          </a:custGeom>
          <a:solidFill>
            <a:srgbClr val="011E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7" name="Google Shape;2037;p75"/>
          <p:cNvSpPr/>
          <p:nvPr/>
        </p:nvSpPr>
        <p:spPr>
          <a:xfrm rot="3280736">
            <a:off x="8497303" y="3065153"/>
            <a:ext cx="128245" cy="204968"/>
          </a:xfrm>
          <a:custGeom>
            <a:avLst/>
            <a:gdLst/>
            <a:ahLst/>
            <a:cxnLst/>
            <a:rect l="l" t="t" r="r" b="b"/>
            <a:pathLst>
              <a:path w="3557" h="5685" extrusionOk="0">
                <a:moveTo>
                  <a:pt x="3557" y="183"/>
                </a:moveTo>
                <a:lnTo>
                  <a:pt x="1186" y="5684"/>
                </a:lnTo>
                <a:cubicBezTo>
                  <a:pt x="699" y="5380"/>
                  <a:pt x="274" y="4985"/>
                  <a:pt x="0" y="4468"/>
                </a:cubicBezTo>
                <a:lnTo>
                  <a:pt x="1855" y="152"/>
                </a:lnTo>
                <a:cubicBezTo>
                  <a:pt x="2402" y="0"/>
                  <a:pt x="2979" y="0"/>
                  <a:pt x="3557" y="1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8" name="Google Shape;2038;p75"/>
          <p:cNvSpPr/>
          <p:nvPr/>
        </p:nvSpPr>
        <p:spPr>
          <a:xfrm rot="3280736">
            <a:off x="8527641" y="3130031"/>
            <a:ext cx="114003" cy="199488"/>
          </a:xfrm>
          <a:custGeom>
            <a:avLst/>
            <a:gdLst/>
            <a:ahLst/>
            <a:cxnLst/>
            <a:rect l="l" t="t" r="r" b="b"/>
            <a:pathLst>
              <a:path w="3162" h="5533" extrusionOk="0">
                <a:moveTo>
                  <a:pt x="3161" y="791"/>
                </a:moveTo>
                <a:lnTo>
                  <a:pt x="1155" y="5472"/>
                </a:lnTo>
                <a:cubicBezTo>
                  <a:pt x="790" y="5532"/>
                  <a:pt x="395" y="5502"/>
                  <a:pt x="0" y="5411"/>
                </a:cubicBezTo>
                <a:lnTo>
                  <a:pt x="2310" y="0"/>
                </a:lnTo>
                <a:cubicBezTo>
                  <a:pt x="2645" y="213"/>
                  <a:pt x="2948" y="487"/>
                  <a:pt x="3161" y="79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9" name="Google Shape;2039;p75"/>
          <p:cNvSpPr/>
          <p:nvPr/>
        </p:nvSpPr>
        <p:spPr>
          <a:xfrm flipH="1">
            <a:off x="853585" y="1590355"/>
            <a:ext cx="663942" cy="663980"/>
          </a:xfrm>
          <a:custGeom>
            <a:avLst/>
            <a:gdLst/>
            <a:ahLst/>
            <a:cxnLst/>
            <a:rect l="l" t="t" r="r" b="b"/>
            <a:pathLst>
              <a:path w="17812" h="17813" extrusionOk="0">
                <a:moveTo>
                  <a:pt x="17174" y="639"/>
                </a:moveTo>
                <a:cubicBezTo>
                  <a:pt x="17812" y="1277"/>
                  <a:pt x="4499" y="15624"/>
                  <a:pt x="3860" y="16262"/>
                </a:cubicBezTo>
                <a:cubicBezTo>
                  <a:pt x="2310" y="17812"/>
                  <a:pt x="0" y="15502"/>
                  <a:pt x="1550" y="13952"/>
                </a:cubicBezTo>
                <a:cubicBezTo>
                  <a:pt x="2189" y="13314"/>
                  <a:pt x="16535" y="1"/>
                  <a:pt x="17174" y="6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0" name="Google Shape;2040;p75"/>
          <p:cNvSpPr/>
          <p:nvPr/>
        </p:nvSpPr>
        <p:spPr>
          <a:xfrm flipH="1">
            <a:off x="427514" y="1560905"/>
            <a:ext cx="389785" cy="388666"/>
          </a:xfrm>
          <a:custGeom>
            <a:avLst/>
            <a:gdLst/>
            <a:ahLst/>
            <a:cxnLst/>
            <a:rect l="l" t="t" r="r" b="b"/>
            <a:pathLst>
              <a:path w="10457" h="10427" extrusionOk="0">
                <a:moveTo>
                  <a:pt x="9818" y="639"/>
                </a:moveTo>
                <a:cubicBezTo>
                  <a:pt x="10457" y="1277"/>
                  <a:pt x="4408" y="8329"/>
                  <a:pt x="3770" y="8997"/>
                </a:cubicBezTo>
                <a:cubicBezTo>
                  <a:pt x="2220" y="10426"/>
                  <a:pt x="1" y="8207"/>
                  <a:pt x="1460" y="6657"/>
                </a:cubicBezTo>
                <a:cubicBezTo>
                  <a:pt x="2098" y="6019"/>
                  <a:pt x="9180" y="0"/>
                  <a:pt x="9818" y="6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1" name="Google Shape;2041;p75"/>
          <p:cNvSpPr/>
          <p:nvPr/>
        </p:nvSpPr>
        <p:spPr>
          <a:xfrm flipH="1">
            <a:off x="1314712" y="1581296"/>
            <a:ext cx="173366" cy="173403"/>
          </a:xfrm>
          <a:custGeom>
            <a:avLst/>
            <a:gdLst/>
            <a:ahLst/>
            <a:cxnLst/>
            <a:rect l="l" t="t" r="r" b="b"/>
            <a:pathLst>
              <a:path w="4651" h="4652" extrusionOk="0">
                <a:moveTo>
                  <a:pt x="4347" y="274"/>
                </a:moveTo>
                <a:cubicBezTo>
                  <a:pt x="4651" y="548"/>
                  <a:pt x="1946" y="3739"/>
                  <a:pt x="1672" y="4013"/>
                </a:cubicBezTo>
                <a:cubicBezTo>
                  <a:pt x="973" y="4651"/>
                  <a:pt x="0" y="3678"/>
                  <a:pt x="608" y="2979"/>
                </a:cubicBezTo>
                <a:cubicBezTo>
                  <a:pt x="912" y="2675"/>
                  <a:pt x="4073" y="1"/>
                  <a:pt x="4347" y="2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2" name="Google Shape;2042;p75"/>
          <p:cNvSpPr/>
          <p:nvPr/>
        </p:nvSpPr>
        <p:spPr>
          <a:xfrm flipH="1">
            <a:off x="3740045" y="2428234"/>
            <a:ext cx="628229" cy="625949"/>
          </a:xfrm>
          <a:custGeom>
            <a:avLst/>
            <a:gdLst/>
            <a:ahLst/>
            <a:cxnLst/>
            <a:rect l="l" t="t" r="r" b="b"/>
            <a:pathLst>
              <a:path w="17812" h="17813" extrusionOk="0">
                <a:moveTo>
                  <a:pt x="17174" y="639"/>
                </a:moveTo>
                <a:cubicBezTo>
                  <a:pt x="17812" y="1277"/>
                  <a:pt x="4499" y="15624"/>
                  <a:pt x="3860" y="16262"/>
                </a:cubicBezTo>
                <a:cubicBezTo>
                  <a:pt x="2310" y="17812"/>
                  <a:pt x="0" y="15502"/>
                  <a:pt x="1550" y="13952"/>
                </a:cubicBezTo>
                <a:cubicBezTo>
                  <a:pt x="2189" y="13314"/>
                  <a:pt x="16535" y="1"/>
                  <a:pt x="17174" y="6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3" name="Google Shape;2043;p75"/>
          <p:cNvSpPr/>
          <p:nvPr/>
        </p:nvSpPr>
        <p:spPr>
          <a:xfrm flipH="1">
            <a:off x="4016237" y="2364421"/>
            <a:ext cx="173366" cy="173403"/>
          </a:xfrm>
          <a:custGeom>
            <a:avLst/>
            <a:gdLst/>
            <a:ahLst/>
            <a:cxnLst/>
            <a:rect l="l" t="t" r="r" b="b"/>
            <a:pathLst>
              <a:path w="4651" h="4652" extrusionOk="0">
                <a:moveTo>
                  <a:pt x="4347" y="274"/>
                </a:moveTo>
                <a:cubicBezTo>
                  <a:pt x="4651" y="548"/>
                  <a:pt x="1946" y="3739"/>
                  <a:pt x="1672" y="4013"/>
                </a:cubicBezTo>
                <a:cubicBezTo>
                  <a:pt x="973" y="4651"/>
                  <a:pt x="0" y="3678"/>
                  <a:pt x="608" y="2979"/>
                </a:cubicBezTo>
                <a:cubicBezTo>
                  <a:pt x="912" y="2675"/>
                  <a:pt x="4073" y="1"/>
                  <a:pt x="4347" y="2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Google Shape;2048;p76"/>
          <p:cNvSpPr txBox="1">
            <a:spLocks noGrp="1"/>
          </p:cNvSpPr>
          <p:nvPr>
            <p:ph type="title"/>
          </p:nvPr>
        </p:nvSpPr>
        <p:spPr>
          <a:xfrm>
            <a:off x="720900" y="554926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MATH</a:t>
            </a:r>
            <a:endParaRPr/>
          </a:p>
        </p:txBody>
      </p:sp>
      <p:grpSp>
        <p:nvGrpSpPr>
          <p:cNvPr id="2049" name="Google Shape;2049;p76"/>
          <p:cNvGrpSpPr/>
          <p:nvPr/>
        </p:nvGrpSpPr>
        <p:grpSpPr>
          <a:xfrm>
            <a:off x="5691895" y="807561"/>
            <a:ext cx="2346215" cy="4114954"/>
            <a:chOff x="6093502" y="731375"/>
            <a:chExt cx="2104606" cy="3691204"/>
          </a:xfrm>
        </p:grpSpPr>
        <p:sp>
          <p:nvSpPr>
            <p:cNvPr id="2050" name="Google Shape;2050;p76"/>
            <p:cNvSpPr/>
            <p:nvPr/>
          </p:nvSpPr>
          <p:spPr>
            <a:xfrm>
              <a:off x="6930093" y="2056524"/>
              <a:ext cx="893880" cy="544133"/>
            </a:xfrm>
            <a:custGeom>
              <a:avLst/>
              <a:gdLst/>
              <a:ahLst/>
              <a:cxnLst/>
              <a:rect l="l" t="t" r="r" b="b"/>
              <a:pathLst>
                <a:path w="16628" h="10122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76"/>
            <p:cNvSpPr/>
            <p:nvPr/>
          </p:nvSpPr>
          <p:spPr>
            <a:xfrm>
              <a:off x="6766720" y="1791817"/>
              <a:ext cx="125846" cy="1067033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0"/>
                  </a:moveTo>
                  <a:lnTo>
                    <a:pt x="304" y="91"/>
                  </a:lnTo>
                  <a:lnTo>
                    <a:pt x="0" y="19848"/>
                  </a:lnTo>
                  <a:lnTo>
                    <a:pt x="2341" y="1975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76"/>
            <p:cNvSpPr/>
            <p:nvPr/>
          </p:nvSpPr>
          <p:spPr>
            <a:xfrm>
              <a:off x="6884344" y="1791817"/>
              <a:ext cx="73594" cy="1062141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9" y="19727"/>
                  </a:lnTo>
                  <a:lnTo>
                    <a:pt x="133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76"/>
            <p:cNvSpPr/>
            <p:nvPr/>
          </p:nvSpPr>
          <p:spPr>
            <a:xfrm>
              <a:off x="7734052" y="1819556"/>
              <a:ext cx="152026" cy="1062141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76"/>
            <p:cNvSpPr/>
            <p:nvPr/>
          </p:nvSpPr>
          <p:spPr>
            <a:xfrm>
              <a:off x="7858235" y="1819556"/>
              <a:ext cx="98107" cy="1062141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76"/>
            <p:cNvSpPr/>
            <p:nvPr/>
          </p:nvSpPr>
          <p:spPr>
            <a:xfrm>
              <a:off x="6926867" y="2925800"/>
              <a:ext cx="124234" cy="1042519"/>
            </a:xfrm>
            <a:custGeom>
              <a:avLst/>
              <a:gdLst/>
              <a:ahLst/>
              <a:cxnLst/>
              <a:rect l="l" t="t" r="r" b="b"/>
              <a:pathLst>
                <a:path w="2311" h="19393" extrusionOk="0">
                  <a:moveTo>
                    <a:pt x="0" y="1"/>
                  </a:moveTo>
                  <a:lnTo>
                    <a:pt x="517" y="19332"/>
                  </a:lnTo>
                  <a:lnTo>
                    <a:pt x="2310" y="19393"/>
                  </a:lnTo>
                  <a:lnTo>
                    <a:pt x="2249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76"/>
            <p:cNvSpPr/>
            <p:nvPr/>
          </p:nvSpPr>
          <p:spPr>
            <a:xfrm>
              <a:off x="7047770" y="2929079"/>
              <a:ext cx="75207" cy="1039240"/>
            </a:xfrm>
            <a:custGeom>
              <a:avLst/>
              <a:gdLst/>
              <a:ahLst/>
              <a:cxnLst/>
              <a:rect l="l" t="t" r="r" b="b"/>
              <a:pathLst>
                <a:path w="1399" h="19332" extrusionOk="0">
                  <a:moveTo>
                    <a:pt x="0" y="0"/>
                  </a:moveTo>
                  <a:lnTo>
                    <a:pt x="61" y="19332"/>
                  </a:lnTo>
                  <a:lnTo>
                    <a:pt x="1399" y="18359"/>
                  </a:lnTo>
                  <a:lnTo>
                    <a:pt x="118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76"/>
            <p:cNvSpPr/>
            <p:nvPr/>
          </p:nvSpPr>
          <p:spPr>
            <a:xfrm>
              <a:off x="7771629" y="2978107"/>
              <a:ext cx="145468" cy="1039240"/>
            </a:xfrm>
            <a:custGeom>
              <a:avLst/>
              <a:gdLst/>
              <a:ahLst/>
              <a:cxnLst/>
              <a:rect l="l" t="t" r="r" b="b"/>
              <a:pathLst>
                <a:path w="2706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76"/>
            <p:cNvSpPr/>
            <p:nvPr/>
          </p:nvSpPr>
          <p:spPr>
            <a:xfrm>
              <a:off x="7894199" y="2979720"/>
              <a:ext cx="93162" cy="1037627"/>
            </a:xfrm>
            <a:custGeom>
              <a:avLst/>
              <a:gdLst/>
              <a:ahLst/>
              <a:cxnLst/>
              <a:rect l="l" t="t" r="r" b="b"/>
              <a:pathLst>
                <a:path w="1733" h="19302" extrusionOk="0">
                  <a:moveTo>
                    <a:pt x="0" y="1"/>
                  </a:moveTo>
                  <a:lnTo>
                    <a:pt x="426" y="1930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76"/>
            <p:cNvSpPr/>
            <p:nvPr/>
          </p:nvSpPr>
          <p:spPr>
            <a:xfrm>
              <a:off x="6864776" y="1965027"/>
              <a:ext cx="919952" cy="575205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38"/>
                  </a:lnTo>
                  <a:lnTo>
                    <a:pt x="17113" y="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76"/>
            <p:cNvSpPr/>
            <p:nvPr/>
          </p:nvSpPr>
          <p:spPr>
            <a:xfrm>
              <a:off x="6766720" y="2177427"/>
              <a:ext cx="1055582" cy="256047"/>
            </a:xfrm>
            <a:custGeom>
              <a:avLst/>
              <a:gdLst/>
              <a:ahLst/>
              <a:cxnLst/>
              <a:rect l="l" t="t" r="r" b="b"/>
              <a:pathLst>
                <a:path w="19636" h="4763" extrusionOk="0">
                  <a:moveTo>
                    <a:pt x="18147" y="0"/>
                  </a:moveTo>
                  <a:cubicBezTo>
                    <a:pt x="15097" y="776"/>
                    <a:pt x="11990" y="1180"/>
                    <a:pt x="8879" y="1180"/>
                  </a:cubicBezTo>
                  <a:cubicBezTo>
                    <a:pt x="6501" y="1180"/>
                    <a:pt x="4121" y="944"/>
                    <a:pt x="1763" y="456"/>
                  </a:cubicBezTo>
                  <a:cubicBezTo>
                    <a:pt x="1490" y="730"/>
                    <a:pt x="1247" y="1034"/>
                    <a:pt x="1034" y="1368"/>
                  </a:cubicBezTo>
                  <a:cubicBezTo>
                    <a:pt x="548" y="2159"/>
                    <a:pt x="244" y="2858"/>
                    <a:pt x="0" y="3496"/>
                  </a:cubicBezTo>
                  <a:cubicBezTo>
                    <a:pt x="2381" y="4380"/>
                    <a:pt x="4765" y="4763"/>
                    <a:pt x="7138" y="4763"/>
                  </a:cubicBezTo>
                  <a:cubicBezTo>
                    <a:pt x="11370" y="4763"/>
                    <a:pt x="15566" y="3547"/>
                    <a:pt x="19636" y="1794"/>
                  </a:cubicBezTo>
                  <a:cubicBezTo>
                    <a:pt x="19241" y="1186"/>
                    <a:pt x="18755" y="578"/>
                    <a:pt x="18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76"/>
            <p:cNvSpPr/>
            <p:nvPr/>
          </p:nvSpPr>
          <p:spPr>
            <a:xfrm>
              <a:off x="6738927" y="2273816"/>
              <a:ext cx="1138960" cy="280990"/>
            </a:xfrm>
            <a:custGeom>
              <a:avLst/>
              <a:gdLst/>
              <a:ahLst/>
              <a:cxnLst/>
              <a:rect l="l" t="t" r="r" b="b"/>
              <a:pathLst>
                <a:path w="21187" h="5227" extrusionOk="0">
                  <a:moveTo>
                    <a:pt x="20153" y="1"/>
                  </a:moveTo>
                  <a:cubicBezTo>
                    <a:pt x="16083" y="1754"/>
                    <a:pt x="11887" y="2970"/>
                    <a:pt x="7655" y="2970"/>
                  </a:cubicBezTo>
                  <a:cubicBezTo>
                    <a:pt x="5282" y="2970"/>
                    <a:pt x="2898" y="2587"/>
                    <a:pt x="517" y="1703"/>
                  </a:cubicBezTo>
                  <a:cubicBezTo>
                    <a:pt x="1" y="3162"/>
                    <a:pt x="31" y="4165"/>
                    <a:pt x="31" y="4165"/>
                  </a:cubicBezTo>
                  <a:cubicBezTo>
                    <a:pt x="31" y="4165"/>
                    <a:pt x="274" y="4347"/>
                    <a:pt x="761" y="4560"/>
                  </a:cubicBezTo>
                  <a:cubicBezTo>
                    <a:pt x="2772" y="5012"/>
                    <a:pt x="4806" y="5226"/>
                    <a:pt x="6837" y="5226"/>
                  </a:cubicBezTo>
                  <a:cubicBezTo>
                    <a:pt x="11773" y="5226"/>
                    <a:pt x="16685" y="3960"/>
                    <a:pt x="21186" y="1764"/>
                  </a:cubicBezTo>
                  <a:cubicBezTo>
                    <a:pt x="20943" y="1277"/>
                    <a:pt x="20639" y="669"/>
                    <a:pt x="2015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76"/>
            <p:cNvSpPr/>
            <p:nvPr/>
          </p:nvSpPr>
          <p:spPr>
            <a:xfrm>
              <a:off x="6903966" y="2803230"/>
              <a:ext cx="826844" cy="284162"/>
            </a:xfrm>
            <a:custGeom>
              <a:avLst/>
              <a:gdLst/>
              <a:ahLst/>
              <a:cxnLst/>
              <a:rect l="l" t="t" r="r" b="b"/>
              <a:pathLst>
                <a:path w="15381" h="5286" extrusionOk="0">
                  <a:moveTo>
                    <a:pt x="15138" y="1"/>
                  </a:moveTo>
                  <a:cubicBezTo>
                    <a:pt x="11571" y="1441"/>
                    <a:pt x="7781" y="2194"/>
                    <a:pt x="3910" y="2194"/>
                  </a:cubicBezTo>
                  <a:cubicBezTo>
                    <a:pt x="2634" y="2194"/>
                    <a:pt x="1350" y="2112"/>
                    <a:pt x="61" y="1946"/>
                  </a:cubicBezTo>
                  <a:lnTo>
                    <a:pt x="1" y="4499"/>
                  </a:lnTo>
                  <a:cubicBezTo>
                    <a:pt x="1" y="4499"/>
                    <a:pt x="3550" y="5286"/>
                    <a:pt x="7915" y="5286"/>
                  </a:cubicBezTo>
                  <a:cubicBezTo>
                    <a:pt x="10309" y="5286"/>
                    <a:pt x="12948" y="5049"/>
                    <a:pt x="15381" y="4317"/>
                  </a:cubicBezTo>
                  <a:lnTo>
                    <a:pt x="15350" y="3800"/>
                  </a:lnTo>
                  <a:lnTo>
                    <a:pt x="15138" y="1"/>
                  </a:ln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76"/>
            <p:cNvSpPr/>
            <p:nvPr/>
          </p:nvSpPr>
          <p:spPr>
            <a:xfrm>
              <a:off x="6907245" y="2646363"/>
              <a:ext cx="810502" cy="274808"/>
            </a:xfrm>
            <a:custGeom>
              <a:avLst/>
              <a:gdLst/>
              <a:ahLst/>
              <a:cxnLst/>
              <a:rect l="l" t="t" r="r" b="b"/>
              <a:pathLst>
                <a:path w="15077" h="5112" extrusionOk="0">
                  <a:moveTo>
                    <a:pt x="14925" y="1"/>
                  </a:moveTo>
                  <a:cubicBezTo>
                    <a:pt x="11643" y="1292"/>
                    <a:pt x="8081" y="1979"/>
                    <a:pt x="4588" y="1979"/>
                  </a:cubicBezTo>
                  <a:cubicBezTo>
                    <a:pt x="3067" y="1979"/>
                    <a:pt x="1558" y="1849"/>
                    <a:pt x="92" y="1582"/>
                  </a:cubicBezTo>
                  <a:lnTo>
                    <a:pt x="0" y="4864"/>
                  </a:lnTo>
                  <a:cubicBezTo>
                    <a:pt x="1289" y="5030"/>
                    <a:pt x="2573" y="5112"/>
                    <a:pt x="3849" y="5112"/>
                  </a:cubicBezTo>
                  <a:cubicBezTo>
                    <a:pt x="7720" y="5112"/>
                    <a:pt x="11510" y="4359"/>
                    <a:pt x="15077" y="2919"/>
                  </a:cubicBezTo>
                  <a:lnTo>
                    <a:pt x="14925" y="1"/>
                  </a:ln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76"/>
            <p:cNvSpPr/>
            <p:nvPr/>
          </p:nvSpPr>
          <p:spPr>
            <a:xfrm>
              <a:off x="6779784" y="2368592"/>
              <a:ext cx="1116059" cy="384205"/>
            </a:xfrm>
            <a:custGeom>
              <a:avLst/>
              <a:gdLst/>
              <a:ahLst/>
              <a:cxnLst/>
              <a:rect l="l" t="t" r="r" b="b"/>
              <a:pathLst>
                <a:path w="20761" h="7147" extrusionOk="0">
                  <a:moveTo>
                    <a:pt x="20426" y="1"/>
                  </a:moveTo>
                  <a:cubicBezTo>
                    <a:pt x="15925" y="2197"/>
                    <a:pt x="11013" y="3463"/>
                    <a:pt x="6077" y="3463"/>
                  </a:cubicBezTo>
                  <a:cubicBezTo>
                    <a:pt x="4046" y="3463"/>
                    <a:pt x="2012" y="3249"/>
                    <a:pt x="1" y="2797"/>
                  </a:cubicBezTo>
                  <a:lnTo>
                    <a:pt x="1" y="2797"/>
                  </a:lnTo>
                  <a:cubicBezTo>
                    <a:pt x="517" y="3010"/>
                    <a:pt x="1277" y="3253"/>
                    <a:pt x="2280" y="3314"/>
                  </a:cubicBezTo>
                  <a:cubicBezTo>
                    <a:pt x="2371" y="3314"/>
                    <a:pt x="2463" y="3344"/>
                    <a:pt x="2523" y="3344"/>
                  </a:cubicBezTo>
                  <a:lnTo>
                    <a:pt x="2493" y="4682"/>
                  </a:lnTo>
                  <a:lnTo>
                    <a:pt x="2463" y="6749"/>
                  </a:lnTo>
                  <a:cubicBezTo>
                    <a:pt x="3929" y="7016"/>
                    <a:pt x="5438" y="7146"/>
                    <a:pt x="6958" y="7146"/>
                  </a:cubicBezTo>
                  <a:cubicBezTo>
                    <a:pt x="10449" y="7146"/>
                    <a:pt x="14005" y="6459"/>
                    <a:pt x="17265" y="5168"/>
                  </a:cubicBezTo>
                  <a:lnTo>
                    <a:pt x="17174" y="3223"/>
                  </a:lnTo>
                  <a:cubicBezTo>
                    <a:pt x="17174" y="3223"/>
                    <a:pt x="19150" y="2828"/>
                    <a:pt x="20761" y="852"/>
                  </a:cubicBezTo>
                  <a:cubicBezTo>
                    <a:pt x="20761" y="852"/>
                    <a:pt x="20639" y="517"/>
                    <a:pt x="20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76"/>
            <p:cNvSpPr/>
            <p:nvPr/>
          </p:nvSpPr>
          <p:spPr>
            <a:xfrm>
              <a:off x="6861497" y="2044374"/>
              <a:ext cx="880763" cy="196484"/>
            </a:xfrm>
            <a:custGeom>
              <a:avLst/>
              <a:gdLst/>
              <a:ahLst/>
              <a:cxnLst/>
              <a:rect l="l" t="t" r="r" b="b"/>
              <a:pathLst>
                <a:path w="16384" h="3655" extrusionOk="0">
                  <a:moveTo>
                    <a:pt x="8270" y="0"/>
                  </a:moveTo>
                  <a:cubicBezTo>
                    <a:pt x="5379" y="0"/>
                    <a:pt x="3952" y="591"/>
                    <a:pt x="3952" y="591"/>
                  </a:cubicBezTo>
                  <a:cubicBezTo>
                    <a:pt x="3952" y="591"/>
                    <a:pt x="1702" y="1199"/>
                    <a:pt x="0" y="2931"/>
                  </a:cubicBezTo>
                  <a:cubicBezTo>
                    <a:pt x="2358" y="3419"/>
                    <a:pt x="4738" y="3655"/>
                    <a:pt x="7116" y="3655"/>
                  </a:cubicBezTo>
                  <a:cubicBezTo>
                    <a:pt x="10227" y="3655"/>
                    <a:pt x="13334" y="3251"/>
                    <a:pt x="16384" y="2475"/>
                  </a:cubicBezTo>
                  <a:cubicBezTo>
                    <a:pt x="15289" y="1442"/>
                    <a:pt x="13830" y="561"/>
                    <a:pt x="11976" y="287"/>
                  </a:cubicBezTo>
                  <a:cubicBezTo>
                    <a:pt x="10549" y="77"/>
                    <a:pt x="9314" y="0"/>
                    <a:pt x="8270" y="0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76"/>
            <p:cNvSpPr/>
            <p:nvPr/>
          </p:nvSpPr>
          <p:spPr>
            <a:xfrm>
              <a:off x="6524861" y="1663710"/>
              <a:ext cx="248413" cy="152940"/>
            </a:xfrm>
            <a:custGeom>
              <a:avLst/>
              <a:gdLst/>
              <a:ahLst/>
              <a:cxnLst/>
              <a:rect l="l" t="t" r="r" b="b"/>
              <a:pathLst>
                <a:path w="4621" h="2845" extrusionOk="0">
                  <a:moveTo>
                    <a:pt x="3198" y="0"/>
                  </a:moveTo>
                  <a:cubicBezTo>
                    <a:pt x="1993" y="0"/>
                    <a:pt x="796" y="501"/>
                    <a:pt x="1" y="1441"/>
                  </a:cubicBezTo>
                  <a:cubicBezTo>
                    <a:pt x="337" y="2206"/>
                    <a:pt x="1107" y="2845"/>
                    <a:pt x="2201" y="2845"/>
                  </a:cubicBezTo>
                  <a:cubicBezTo>
                    <a:pt x="2889" y="2845"/>
                    <a:pt x="3705" y="2592"/>
                    <a:pt x="4621" y="1958"/>
                  </a:cubicBezTo>
                  <a:lnTo>
                    <a:pt x="4135" y="103"/>
                  </a:lnTo>
                  <a:cubicBezTo>
                    <a:pt x="3827" y="34"/>
                    <a:pt x="3512" y="0"/>
                    <a:pt x="319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76"/>
            <p:cNvSpPr/>
            <p:nvPr/>
          </p:nvSpPr>
          <p:spPr>
            <a:xfrm>
              <a:off x="6508518" y="1587803"/>
              <a:ext cx="238630" cy="153370"/>
            </a:xfrm>
            <a:custGeom>
              <a:avLst/>
              <a:gdLst/>
              <a:ahLst/>
              <a:cxnLst/>
              <a:rect l="l" t="t" r="r" b="b"/>
              <a:pathLst>
                <a:path w="4439" h="2853" extrusionOk="0">
                  <a:moveTo>
                    <a:pt x="2668" y="0"/>
                  </a:moveTo>
                  <a:cubicBezTo>
                    <a:pt x="2016" y="0"/>
                    <a:pt x="1248" y="177"/>
                    <a:pt x="609" y="816"/>
                  </a:cubicBezTo>
                  <a:cubicBezTo>
                    <a:pt x="62" y="1333"/>
                    <a:pt x="1" y="2154"/>
                    <a:pt x="305" y="2853"/>
                  </a:cubicBezTo>
                  <a:cubicBezTo>
                    <a:pt x="1100" y="1913"/>
                    <a:pt x="2297" y="1412"/>
                    <a:pt x="3502" y="1412"/>
                  </a:cubicBezTo>
                  <a:cubicBezTo>
                    <a:pt x="3816" y="1412"/>
                    <a:pt x="4131" y="1446"/>
                    <a:pt x="4439" y="1515"/>
                  </a:cubicBezTo>
                  <a:lnTo>
                    <a:pt x="4104" y="269"/>
                  </a:lnTo>
                  <a:cubicBezTo>
                    <a:pt x="4104" y="269"/>
                    <a:pt x="3474" y="0"/>
                    <a:pt x="266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76"/>
            <p:cNvSpPr/>
            <p:nvPr/>
          </p:nvSpPr>
          <p:spPr>
            <a:xfrm>
              <a:off x="6586952" y="1672849"/>
              <a:ext cx="166756" cy="102354"/>
            </a:xfrm>
            <a:custGeom>
              <a:avLst/>
              <a:gdLst/>
              <a:ahLst/>
              <a:cxnLst/>
              <a:rect l="l" t="t" r="r" b="b"/>
              <a:pathLst>
                <a:path w="3102" h="1904" extrusionOk="0">
                  <a:moveTo>
                    <a:pt x="1542" y="0"/>
                  </a:moveTo>
                  <a:cubicBezTo>
                    <a:pt x="1009" y="0"/>
                    <a:pt x="458" y="271"/>
                    <a:pt x="1" y="511"/>
                  </a:cubicBezTo>
                  <a:cubicBezTo>
                    <a:pt x="1" y="511"/>
                    <a:pt x="1" y="572"/>
                    <a:pt x="31" y="572"/>
                  </a:cubicBezTo>
                  <a:cubicBezTo>
                    <a:pt x="512" y="441"/>
                    <a:pt x="1040" y="121"/>
                    <a:pt x="1558" y="121"/>
                  </a:cubicBezTo>
                  <a:cubicBezTo>
                    <a:pt x="1761" y="121"/>
                    <a:pt x="1962" y="170"/>
                    <a:pt x="2159" y="298"/>
                  </a:cubicBezTo>
                  <a:cubicBezTo>
                    <a:pt x="2645" y="633"/>
                    <a:pt x="2767" y="1301"/>
                    <a:pt x="2949" y="1848"/>
                  </a:cubicBezTo>
                  <a:cubicBezTo>
                    <a:pt x="2949" y="1887"/>
                    <a:pt x="2976" y="1903"/>
                    <a:pt x="3007" y="1903"/>
                  </a:cubicBezTo>
                  <a:cubicBezTo>
                    <a:pt x="3050" y="1903"/>
                    <a:pt x="3101" y="1871"/>
                    <a:pt x="3101" y="1818"/>
                  </a:cubicBezTo>
                  <a:cubicBezTo>
                    <a:pt x="2949" y="1210"/>
                    <a:pt x="2736" y="481"/>
                    <a:pt x="2159" y="146"/>
                  </a:cubicBezTo>
                  <a:cubicBezTo>
                    <a:pt x="1961" y="43"/>
                    <a:pt x="1753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76"/>
            <p:cNvSpPr/>
            <p:nvPr/>
          </p:nvSpPr>
          <p:spPr>
            <a:xfrm>
              <a:off x="6654580" y="1700696"/>
              <a:ext cx="90313" cy="38114"/>
            </a:xfrm>
            <a:custGeom>
              <a:avLst/>
              <a:gdLst/>
              <a:ahLst/>
              <a:cxnLst/>
              <a:rect l="l" t="t" r="r" b="b"/>
              <a:pathLst>
                <a:path w="1680" h="709" extrusionOk="0">
                  <a:moveTo>
                    <a:pt x="649" y="1"/>
                  </a:moveTo>
                  <a:cubicBezTo>
                    <a:pt x="433" y="1"/>
                    <a:pt x="224" y="96"/>
                    <a:pt x="50" y="327"/>
                  </a:cubicBezTo>
                  <a:cubicBezTo>
                    <a:pt x="0" y="377"/>
                    <a:pt x="52" y="427"/>
                    <a:pt x="106" y="427"/>
                  </a:cubicBezTo>
                  <a:cubicBezTo>
                    <a:pt x="118" y="427"/>
                    <a:pt x="130" y="424"/>
                    <a:pt x="141" y="418"/>
                  </a:cubicBezTo>
                  <a:cubicBezTo>
                    <a:pt x="315" y="263"/>
                    <a:pt x="477" y="170"/>
                    <a:pt x="659" y="170"/>
                  </a:cubicBezTo>
                  <a:cubicBezTo>
                    <a:pt x="762" y="170"/>
                    <a:pt x="871" y="200"/>
                    <a:pt x="992" y="266"/>
                  </a:cubicBezTo>
                  <a:cubicBezTo>
                    <a:pt x="1205" y="388"/>
                    <a:pt x="1357" y="540"/>
                    <a:pt x="1539" y="692"/>
                  </a:cubicBezTo>
                  <a:cubicBezTo>
                    <a:pt x="1551" y="704"/>
                    <a:pt x="1564" y="709"/>
                    <a:pt x="1576" y="709"/>
                  </a:cubicBezTo>
                  <a:cubicBezTo>
                    <a:pt x="1629" y="709"/>
                    <a:pt x="1680" y="620"/>
                    <a:pt x="1630" y="570"/>
                  </a:cubicBezTo>
                  <a:cubicBezTo>
                    <a:pt x="1367" y="251"/>
                    <a:pt x="999" y="1"/>
                    <a:pt x="64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76"/>
            <p:cNvSpPr/>
            <p:nvPr/>
          </p:nvSpPr>
          <p:spPr>
            <a:xfrm>
              <a:off x="7765125" y="1341911"/>
              <a:ext cx="234705" cy="159068"/>
            </a:xfrm>
            <a:custGeom>
              <a:avLst/>
              <a:gdLst/>
              <a:ahLst/>
              <a:cxnLst/>
              <a:rect l="l" t="t" r="r" b="b"/>
              <a:pathLst>
                <a:path w="4366" h="2959" extrusionOk="0">
                  <a:moveTo>
                    <a:pt x="2836" y="0"/>
                  </a:moveTo>
                  <a:cubicBezTo>
                    <a:pt x="1803" y="0"/>
                    <a:pt x="773" y="395"/>
                    <a:pt x="0" y="1105"/>
                  </a:cubicBezTo>
                  <a:lnTo>
                    <a:pt x="486" y="2928"/>
                  </a:lnTo>
                  <a:cubicBezTo>
                    <a:pt x="706" y="2949"/>
                    <a:pt x="914" y="2959"/>
                    <a:pt x="1112" y="2959"/>
                  </a:cubicBezTo>
                  <a:cubicBezTo>
                    <a:pt x="3520" y="2959"/>
                    <a:pt x="4366" y="1489"/>
                    <a:pt x="4225" y="253"/>
                  </a:cubicBezTo>
                  <a:cubicBezTo>
                    <a:pt x="3778" y="82"/>
                    <a:pt x="3307" y="0"/>
                    <a:pt x="2836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76"/>
            <p:cNvSpPr/>
            <p:nvPr/>
          </p:nvSpPr>
          <p:spPr>
            <a:xfrm>
              <a:off x="7747116" y="1283637"/>
              <a:ext cx="245188" cy="117675"/>
            </a:xfrm>
            <a:custGeom>
              <a:avLst/>
              <a:gdLst/>
              <a:ahLst/>
              <a:cxnLst/>
              <a:rect l="l" t="t" r="r" b="b"/>
              <a:pathLst>
                <a:path w="4561" h="2189" extrusionOk="0">
                  <a:moveTo>
                    <a:pt x="2007" y="1"/>
                  </a:moveTo>
                  <a:cubicBezTo>
                    <a:pt x="658" y="1"/>
                    <a:pt x="1" y="912"/>
                    <a:pt x="1" y="912"/>
                  </a:cubicBezTo>
                  <a:lnTo>
                    <a:pt x="335" y="2189"/>
                  </a:lnTo>
                  <a:cubicBezTo>
                    <a:pt x="1108" y="1479"/>
                    <a:pt x="2138" y="1084"/>
                    <a:pt x="3171" y="1084"/>
                  </a:cubicBezTo>
                  <a:cubicBezTo>
                    <a:pt x="3642" y="1084"/>
                    <a:pt x="4113" y="1166"/>
                    <a:pt x="4560" y="1337"/>
                  </a:cubicBezTo>
                  <a:cubicBezTo>
                    <a:pt x="4499" y="547"/>
                    <a:pt x="3618" y="334"/>
                    <a:pt x="2888" y="122"/>
                  </a:cubicBezTo>
                  <a:cubicBezTo>
                    <a:pt x="2567" y="36"/>
                    <a:pt x="2274" y="1"/>
                    <a:pt x="200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76"/>
            <p:cNvSpPr/>
            <p:nvPr/>
          </p:nvSpPr>
          <p:spPr>
            <a:xfrm>
              <a:off x="7789639" y="1348954"/>
              <a:ext cx="130738" cy="145898"/>
            </a:xfrm>
            <a:custGeom>
              <a:avLst/>
              <a:gdLst/>
              <a:ahLst/>
              <a:cxnLst/>
              <a:rect l="l" t="t" r="r" b="b"/>
              <a:pathLst>
                <a:path w="2432" h="2714" extrusionOk="0">
                  <a:moveTo>
                    <a:pt x="2401" y="1"/>
                  </a:moveTo>
                  <a:cubicBezTo>
                    <a:pt x="1702" y="31"/>
                    <a:pt x="760" y="92"/>
                    <a:pt x="334" y="761"/>
                  </a:cubicBezTo>
                  <a:cubicBezTo>
                    <a:pt x="0" y="1308"/>
                    <a:pt x="182" y="2068"/>
                    <a:pt x="365" y="2645"/>
                  </a:cubicBezTo>
                  <a:cubicBezTo>
                    <a:pt x="377" y="2694"/>
                    <a:pt x="409" y="2713"/>
                    <a:pt x="440" y="2713"/>
                  </a:cubicBezTo>
                  <a:cubicBezTo>
                    <a:pt x="488" y="2713"/>
                    <a:pt x="535" y="2670"/>
                    <a:pt x="517" y="2615"/>
                  </a:cubicBezTo>
                  <a:cubicBezTo>
                    <a:pt x="395" y="2068"/>
                    <a:pt x="182" y="1460"/>
                    <a:pt x="426" y="913"/>
                  </a:cubicBezTo>
                  <a:cubicBezTo>
                    <a:pt x="760" y="153"/>
                    <a:pt x="1702" y="244"/>
                    <a:pt x="2401" y="62"/>
                  </a:cubicBezTo>
                  <a:cubicBezTo>
                    <a:pt x="2432" y="62"/>
                    <a:pt x="2432" y="1"/>
                    <a:pt x="24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76"/>
            <p:cNvSpPr/>
            <p:nvPr/>
          </p:nvSpPr>
          <p:spPr>
            <a:xfrm>
              <a:off x="7798347" y="1395455"/>
              <a:ext cx="73003" cy="62197"/>
            </a:xfrm>
            <a:custGeom>
              <a:avLst/>
              <a:gdLst/>
              <a:ahLst/>
              <a:cxnLst/>
              <a:rect l="l" t="t" r="r" b="b"/>
              <a:pathLst>
                <a:path w="1358" h="1157" extrusionOk="0">
                  <a:moveTo>
                    <a:pt x="947" y="0"/>
                  </a:moveTo>
                  <a:cubicBezTo>
                    <a:pt x="438" y="0"/>
                    <a:pt x="96" y="525"/>
                    <a:pt x="20" y="1051"/>
                  </a:cubicBezTo>
                  <a:cubicBezTo>
                    <a:pt x="1" y="1110"/>
                    <a:pt x="45" y="1157"/>
                    <a:pt x="96" y="1157"/>
                  </a:cubicBezTo>
                  <a:cubicBezTo>
                    <a:pt x="123" y="1157"/>
                    <a:pt x="151" y="1143"/>
                    <a:pt x="172" y="1112"/>
                  </a:cubicBezTo>
                  <a:cubicBezTo>
                    <a:pt x="264" y="899"/>
                    <a:pt x="324" y="656"/>
                    <a:pt x="476" y="443"/>
                  </a:cubicBezTo>
                  <a:cubicBezTo>
                    <a:pt x="609" y="244"/>
                    <a:pt x="790" y="173"/>
                    <a:pt x="996" y="173"/>
                  </a:cubicBezTo>
                  <a:cubicBezTo>
                    <a:pt x="1073" y="173"/>
                    <a:pt x="1154" y="183"/>
                    <a:pt x="1236" y="200"/>
                  </a:cubicBezTo>
                  <a:cubicBezTo>
                    <a:pt x="1297" y="200"/>
                    <a:pt x="1358" y="109"/>
                    <a:pt x="1297" y="78"/>
                  </a:cubicBezTo>
                  <a:cubicBezTo>
                    <a:pt x="1173" y="24"/>
                    <a:pt x="1056" y="0"/>
                    <a:pt x="94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76"/>
            <p:cNvSpPr/>
            <p:nvPr/>
          </p:nvSpPr>
          <p:spPr>
            <a:xfrm>
              <a:off x="7175232" y="2025451"/>
              <a:ext cx="271260" cy="139071"/>
            </a:xfrm>
            <a:custGeom>
              <a:avLst/>
              <a:gdLst/>
              <a:ahLst/>
              <a:cxnLst/>
              <a:rect l="l" t="t" r="r" b="b"/>
              <a:pathLst>
                <a:path w="5046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1" y="1277"/>
                    <a:pt x="0" y="1429"/>
                  </a:cubicBezTo>
                  <a:cubicBezTo>
                    <a:pt x="0" y="1429"/>
                    <a:pt x="1082" y="2587"/>
                    <a:pt x="2708" y="2587"/>
                  </a:cubicBezTo>
                  <a:cubicBezTo>
                    <a:pt x="3394" y="2587"/>
                    <a:pt x="4177" y="2380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76"/>
            <p:cNvSpPr/>
            <p:nvPr/>
          </p:nvSpPr>
          <p:spPr>
            <a:xfrm>
              <a:off x="7175232" y="1878422"/>
              <a:ext cx="320287" cy="197720"/>
            </a:xfrm>
            <a:custGeom>
              <a:avLst/>
              <a:gdLst/>
              <a:ahLst/>
              <a:cxnLst/>
              <a:rect l="l" t="t" r="r" b="b"/>
              <a:pathLst>
                <a:path w="5958" h="3678" extrusionOk="0">
                  <a:moveTo>
                    <a:pt x="5958" y="0"/>
                  </a:moveTo>
                  <a:lnTo>
                    <a:pt x="0" y="1277"/>
                  </a:lnTo>
                  <a:cubicBezTo>
                    <a:pt x="0" y="1277"/>
                    <a:pt x="426" y="2614"/>
                    <a:pt x="183" y="3678"/>
                  </a:cubicBezTo>
                  <a:cubicBezTo>
                    <a:pt x="1763" y="3131"/>
                    <a:pt x="3374" y="2857"/>
                    <a:pt x="5046" y="2736"/>
                  </a:cubicBezTo>
                  <a:cubicBezTo>
                    <a:pt x="5076" y="2128"/>
                    <a:pt x="5745" y="578"/>
                    <a:pt x="595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76"/>
            <p:cNvSpPr/>
            <p:nvPr/>
          </p:nvSpPr>
          <p:spPr>
            <a:xfrm>
              <a:off x="6546149" y="923186"/>
              <a:ext cx="1253302" cy="975430"/>
            </a:xfrm>
            <a:custGeom>
              <a:avLst/>
              <a:gdLst/>
              <a:ahLst/>
              <a:cxnLst/>
              <a:rect l="l" t="t" r="r" b="b"/>
              <a:pathLst>
                <a:path w="23314" h="18145" extrusionOk="0">
                  <a:moveTo>
                    <a:pt x="12186" y="1"/>
                  </a:moveTo>
                  <a:cubicBezTo>
                    <a:pt x="6769" y="1"/>
                    <a:pt x="0" y="1862"/>
                    <a:pt x="2948" y="12055"/>
                  </a:cubicBezTo>
                  <a:cubicBezTo>
                    <a:pt x="2948" y="12055"/>
                    <a:pt x="3070" y="12602"/>
                    <a:pt x="3313" y="13362"/>
                  </a:cubicBezTo>
                  <a:cubicBezTo>
                    <a:pt x="6688" y="16628"/>
                    <a:pt x="11214" y="18145"/>
                    <a:pt x="15868" y="18145"/>
                  </a:cubicBezTo>
                  <a:cubicBezTo>
                    <a:pt x="16454" y="18145"/>
                    <a:pt x="17042" y="18121"/>
                    <a:pt x="17629" y="18073"/>
                  </a:cubicBezTo>
                  <a:cubicBezTo>
                    <a:pt x="20304" y="16888"/>
                    <a:pt x="22584" y="15003"/>
                    <a:pt x="22888" y="12936"/>
                  </a:cubicBezTo>
                  <a:cubicBezTo>
                    <a:pt x="23313" y="9836"/>
                    <a:pt x="23253" y="7799"/>
                    <a:pt x="22158" y="5064"/>
                  </a:cubicBezTo>
                  <a:cubicBezTo>
                    <a:pt x="21064" y="2328"/>
                    <a:pt x="20578" y="1112"/>
                    <a:pt x="17629" y="535"/>
                  </a:cubicBezTo>
                  <a:cubicBezTo>
                    <a:pt x="16724" y="367"/>
                    <a:pt x="14588" y="1"/>
                    <a:pt x="1218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76"/>
            <p:cNvSpPr/>
            <p:nvPr/>
          </p:nvSpPr>
          <p:spPr>
            <a:xfrm>
              <a:off x="6724251" y="1641454"/>
              <a:ext cx="769646" cy="327168"/>
            </a:xfrm>
            <a:custGeom>
              <a:avLst/>
              <a:gdLst/>
              <a:ahLst/>
              <a:cxnLst/>
              <a:rect l="l" t="t" r="r" b="b"/>
              <a:pathLst>
                <a:path w="14317" h="6086" extrusionOk="0">
                  <a:moveTo>
                    <a:pt x="0" y="1"/>
                  </a:moveTo>
                  <a:lnTo>
                    <a:pt x="0" y="1"/>
                  </a:lnTo>
                  <a:cubicBezTo>
                    <a:pt x="365" y="1186"/>
                    <a:pt x="1003" y="2888"/>
                    <a:pt x="1793" y="3800"/>
                  </a:cubicBezTo>
                  <a:cubicBezTo>
                    <a:pt x="2873" y="5052"/>
                    <a:pt x="5300" y="6085"/>
                    <a:pt x="8258" y="6085"/>
                  </a:cubicBezTo>
                  <a:cubicBezTo>
                    <a:pt x="8964" y="6085"/>
                    <a:pt x="9701" y="6026"/>
                    <a:pt x="10456" y="5897"/>
                  </a:cubicBezTo>
                  <a:cubicBezTo>
                    <a:pt x="11702" y="5685"/>
                    <a:pt x="13040" y="5290"/>
                    <a:pt x="14316" y="4712"/>
                  </a:cubicBezTo>
                  <a:lnTo>
                    <a:pt x="14316" y="4712"/>
                  </a:lnTo>
                  <a:cubicBezTo>
                    <a:pt x="13729" y="4760"/>
                    <a:pt x="13141" y="4784"/>
                    <a:pt x="12555" y="4784"/>
                  </a:cubicBezTo>
                  <a:cubicBezTo>
                    <a:pt x="7901" y="4784"/>
                    <a:pt x="3375" y="3267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76"/>
            <p:cNvSpPr/>
            <p:nvPr/>
          </p:nvSpPr>
          <p:spPr>
            <a:xfrm>
              <a:off x="6957886" y="1531464"/>
              <a:ext cx="71981" cy="75153"/>
            </a:xfrm>
            <a:custGeom>
              <a:avLst/>
              <a:gdLst/>
              <a:ahLst/>
              <a:cxnLst/>
              <a:rect l="l" t="t" r="r" b="b"/>
              <a:pathLst>
                <a:path w="1339" h="1398" extrusionOk="0">
                  <a:moveTo>
                    <a:pt x="590" y="1"/>
                  </a:moveTo>
                  <a:cubicBezTo>
                    <a:pt x="556" y="1"/>
                    <a:pt x="522" y="4"/>
                    <a:pt x="487" y="10"/>
                  </a:cubicBezTo>
                  <a:cubicBezTo>
                    <a:pt x="183" y="101"/>
                    <a:pt x="1" y="466"/>
                    <a:pt x="92" y="861"/>
                  </a:cubicBezTo>
                  <a:cubicBezTo>
                    <a:pt x="196" y="1174"/>
                    <a:pt x="457" y="1397"/>
                    <a:pt x="720" y="1397"/>
                  </a:cubicBezTo>
                  <a:cubicBezTo>
                    <a:pt x="764" y="1397"/>
                    <a:pt x="808" y="1391"/>
                    <a:pt x="852" y="1378"/>
                  </a:cubicBezTo>
                  <a:cubicBezTo>
                    <a:pt x="1156" y="1317"/>
                    <a:pt x="1338" y="922"/>
                    <a:pt x="1247" y="557"/>
                  </a:cubicBezTo>
                  <a:cubicBezTo>
                    <a:pt x="1165" y="230"/>
                    <a:pt x="888" y="1"/>
                    <a:pt x="590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76"/>
            <p:cNvSpPr/>
            <p:nvPr/>
          </p:nvSpPr>
          <p:spPr>
            <a:xfrm>
              <a:off x="7459561" y="1400239"/>
              <a:ext cx="70315" cy="75099"/>
            </a:xfrm>
            <a:custGeom>
              <a:avLst/>
              <a:gdLst/>
              <a:ahLst/>
              <a:cxnLst/>
              <a:rect l="l" t="t" r="r" b="b"/>
              <a:pathLst>
                <a:path w="1308" h="1397" extrusionOk="0">
                  <a:moveTo>
                    <a:pt x="618" y="0"/>
                  </a:moveTo>
                  <a:cubicBezTo>
                    <a:pt x="574" y="0"/>
                    <a:pt x="530" y="7"/>
                    <a:pt x="486" y="20"/>
                  </a:cubicBezTo>
                  <a:cubicBezTo>
                    <a:pt x="152" y="80"/>
                    <a:pt x="0" y="475"/>
                    <a:pt x="91" y="840"/>
                  </a:cubicBezTo>
                  <a:cubicBezTo>
                    <a:pt x="173" y="1167"/>
                    <a:pt x="450" y="1397"/>
                    <a:pt x="726" y="1397"/>
                  </a:cubicBezTo>
                  <a:cubicBezTo>
                    <a:pt x="758" y="1397"/>
                    <a:pt x="789" y="1394"/>
                    <a:pt x="821" y="1387"/>
                  </a:cubicBezTo>
                  <a:cubicBezTo>
                    <a:pt x="1155" y="1296"/>
                    <a:pt x="1307" y="931"/>
                    <a:pt x="1216" y="536"/>
                  </a:cubicBezTo>
                  <a:cubicBezTo>
                    <a:pt x="1138" y="224"/>
                    <a:pt x="881" y="0"/>
                    <a:pt x="61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76"/>
            <p:cNvSpPr/>
            <p:nvPr/>
          </p:nvSpPr>
          <p:spPr>
            <a:xfrm>
              <a:off x="7206251" y="1436526"/>
              <a:ext cx="93216" cy="122997"/>
            </a:xfrm>
            <a:custGeom>
              <a:avLst/>
              <a:gdLst/>
              <a:ahLst/>
              <a:cxnLst/>
              <a:rect l="l" t="t" r="r" b="b"/>
              <a:pathLst>
                <a:path w="1734" h="2288" extrusionOk="0">
                  <a:moveTo>
                    <a:pt x="66" y="1"/>
                  </a:moveTo>
                  <a:cubicBezTo>
                    <a:pt x="46" y="1"/>
                    <a:pt x="31" y="22"/>
                    <a:pt x="31" y="44"/>
                  </a:cubicBezTo>
                  <a:cubicBezTo>
                    <a:pt x="1" y="378"/>
                    <a:pt x="62" y="743"/>
                    <a:pt x="92" y="1077"/>
                  </a:cubicBezTo>
                  <a:cubicBezTo>
                    <a:pt x="122" y="1320"/>
                    <a:pt x="153" y="1594"/>
                    <a:pt x="335" y="1746"/>
                  </a:cubicBezTo>
                  <a:cubicBezTo>
                    <a:pt x="409" y="1819"/>
                    <a:pt x="505" y="1860"/>
                    <a:pt x="603" y="1860"/>
                  </a:cubicBezTo>
                  <a:cubicBezTo>
                    <a:pt x="666" y="1860"/>
                    <a:pt x="731" y="1843"/>
                    <a:pt x="791" y="1807"/>
                  </a:cubicBezTo>
                  <a:cubicBezTo>
                    <a:pt x="882" y="1746"/>
                    <a:pt x="913" y="1655"/>
                    <a:pt x="973" y="1594"/>
                  </a:cubicBezTo>
                  <a:cubicBezTo>
                    <a:pt x="1048" y="1538"/>
                    <a:pt x="1146" y="1390"/>
                    <a:pt x="1252" y="1390"/>
                  </a:cubicBezTo>
                  <a:cubicBezTo>
                    <a:pt x="1319" y="1390"/>
                    <a:pt x="1389" y="1448"/>
                    <a:pt x="1460" y="1624"/>
                  </a:cubicBezTo>
                  <a:cubicBezTo>
                    <a:pt x="1521" y="1807"/>
                    <a:pt x="1369" y="2019"/>
                    <a:pt x="1247" y="2111"/>
                  </a:cubicBezTo>
                  <a:cubicBezTo>
                    <a:pt x="1149" y="2160"/>
                    <a:pt x="1209" y="2288"/>
                    <a:pt x="1284" y="2288"/>
                  </a:cubicBezTo>
                  <a:cubicBezTo>
                    <a:pt x="1302" y="2288"/>
                    <a:pt x="1321" y="2280"/>
                    <a:pt x="1338" y="2263"/>
                  </a:cubicBezTo>
                  <a:cubicBezTo>
                    <a:pt x="1551" y="2111"/>
                    <a:pt x="1733" y="1807"/>
                    <a:pt x="1612" y="1503"/>
                  </a:cubicBezTo>
                  <a:cubicBezTo>
                    <a:pt x="1523" y="1369"/>
                    <a:pt x="1369" y="1284"/>
                    <a:pt x="1209" y="1284"/>
                  </a:cubicBezTo>
                  <a:cubicBezTo>
                    <a:pt x="1150" y="1284"/>
                    <a:pt x="1091" y="1296"/>
                    <a:pt x="1034" y="1320"/>
                  </a:cubicBezTo>
                  <a:cubicBezTo>
                    <a:pt x="913" y="1381"/>
                    <a:pt x="882" y="1503"/>
                    <a:pt x="791" y="1594"/>
                  </a:cubicBezTo>
                  <a:cubicBezTo>
                    <a:pt x="700" y="1659"/>
                    <a:pt x="623" y="1687"/>
                    <a:pt x="560" y="1687"/>
                  </a:cubicBezTo>
                  <a:cubicBezTo>
                    <a:pt x="329" y="1687"/>
                    <a:pt x="268" y="1322"/>
                    <a:pt x="244" y="1107"/>
                  </a:cubicBezTo>
                  <a:cubicBezTo>
                    <a:pt x="214" y="804"/>
                    <a:pt x="335" y="256"/>
                    <a:pt x="92" y="13"/>
                  </a:cubicBezTo>
                  <a:cubicBezTo>
                    <a:pt x="83" y="4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76"/>
            <p:cNvSpPr/>
            <p:nvPr/>
          </p:nvSpPr>
          <p:spPr>
            <a:xfrm>
              <a:off x="7245763" y="1624251"/>
              <a:ext cx="110902" cy="67627"/>
            </a:xfrm>
            <a:custGeom>
              <a:avLst/>
              <a:gdLst/>
              <a:ahLst/>
              <a:cxnLst/>
              <a:rect l="l" t="t" r="r" b="b"/>
              <a:pathLst>
                <a:path w="2063" h="1258" extrusionOk="0">
                  <a:moveTo>
                    <a:pt x="1811" y="0"/>
                  </a:moveTo>
                  <a:cubicBezTo>
                    <a:pt x="1755" y="0"/>
                    <a:pt x="1697" y="40"/>
                    <a:pt x="1697" y="108"/>
                  </a:cubicBezTo>
                  <a:cubicBezTo>
                    <a:pt x="1758" y="564"/>
                    <a:pt x="1576" y="929"/>
                    <a:pt x="1090" y="1050"/>
                  </a:cubicBezTo>
                  <a:cubicBezTo>
                    <a:pt x="1027" y="1063"/>
                    <a:pt x="953" y="1070"/>
                    <a:pt x="876" y="1070"/>
                  </a:cubicBezTo>
                  <a:cubicBezTo>
                    <a:pt x="767" y="1070"/>
                    <a:pt x="649" y="1055"/>
                    <a:pt x="542" y="1020"/>
                  </a:cubicBezTo>
                  <a:cubicBezTo>
                    <a:pt x="330" y="929"/>
                    <a:pt x="238" y="777"/>
                    <a:pt x="56" y="625"/>
                  </a:cubicBezTo>
                  <a:cubicBezTo>
                    <a:pt x="56" y="616"/>
                    <a:pt x="54" y="612"/>
                    <a:pt x="50" y="612"/>
                  </a:cubicBezTo>
                  <a:cubicBezTo>
                    <a:pt x="41" y="612"/>
                    <a:pt x="26" y="634"/>
                    <a:pt x="26" y="655"/>
                  </a:cubicBezTo>
                  <a:cubicBezTo>
                    <a:pt x="1" y="1079"/>
                    <a:pt x="528" y="1257"/>
                    <a:pt x="920" y="1257"/>
                  </a:cubicBezTo>
                  <a:cubicBezTo>
                    <a:pt x="1006" y="1257"/>
                    <a:pt x="1085" y="1249"/>
                    <a:pt x="1150" y="1233"/>
                  </a:cubicBezTo>
                  <a:cubicBezTo>
                    <a:pt x="1697" y="1111"/>
                    <a:pt x="2062" y="625"/>
                    <a:pt x="1910" y="78"/>
                  </a:cubicBezTo>
                  <a:cubicBezTo>
                    <a:pt x="1897" y="24"/>
                    <a:pt x="1854" y="0"/>
                    <a:pt x="181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76"/>
            <p:cNvSpPr/>
            <p:nvPr/>
          </p:nvSpPr>
          <p:spPr>
            <a:xfrm rot="4096072">
              <a:off x="6905011" y="1289097"/>
              <a:ext cx="88271" cy="97303"/>
            </a:xfrm>
            <a:custGeom>
              <a:avLst/>
              <a:gdLst/>
              <a:ahLst/>
              <a:cxnLst/>
              <a:rect l="l" t="t" r="r" b="b"/>
              <a:pathLst>
                <a:path w="1642" h="1810" extrusionOk="0">
                  <a:moveTo>
                    <a:pt x="1490" y="1"/>
                  </a:moveTo>
                  <a:cubicBezTo>
                    <a:pt x="821" y="153"/>
                    <a:pt x="0" y="1065"/>
                    <a:pt x="61" y="1764"/>
                  </a:cubicBezTo>
                  <a:cubicBezTo>
                    <a:pt x="61" y="1794"/>
                    <a:pt x="76" y="1809"/>
                    <a:pt x="95" y="1809"/>
                  </a:cubicBezTo>
                  <a:cubicBezTo>
                    <a:pt x="114" y="1809"/>
                    <a:pt x="137" y="1794"/>
                    <a:pt x="152" y="1764"/>
                  </a:cubicBezTo>
                  <a:cubicBezTo>
                    <a:pt x="426" y="1034"/>
                    <a:pt x="821" y="518"/>
                    <a:pt x="1551" y="153"/>
                  </a:cubicBezTo>
                  <a:cubicBezTo>
                    <a:pt x="1642" y="122"/>
                    <a:pt x="1581" y="1"/>
                    <a:pt x="14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76"/>
            <p:cNvSpPr/>
            <p:nvPr/>
          </p:nvSpPr>
          <p:spPr>
            <a:xfrm>
              <a:off x="7417038" y="1210633"/>
              <a:ext cx="121707" cy="31179"/>
            </a:xfrm>
            <a:custGeom>
              <a:avLst/>
              <a:gdLst/>
              <a:ahLst/>
              <a:cxnLst/>
              <a:rect l="l" t="t" r="r" b="b"/>
              <a:pathLst>
                <a:path w="2264" h="580" extrusionOk="0">
                  <a:moveTo>
                    <a:pt x="877" y="0"/>
                  </a:moveTo>
                  <a:cubicBezTo>
                    <a:pt x="576" y="0"/>
                    <a:pt x="287" y="54"/>
                    <a:pt x="62" y="173"/>
                  </a:cubicBezTo>
                  <a:cubicBezTo>
                    <a:pt x="1" y="203"/>
                    <a:pt x="31" y="264"/>
                    <a:pt x="92" y="264"/>
                  </a:cubicBezTo>
                  <a:cubicBezTo>
                    <a:pt x="259" y="264"/>
                    <a:pt x="426" y="260"/>
                    <a:pt x="593" y="260"/>
                  </a:cubicBezTo>
                  <a:cubicBezTo>
                    <a:pt x="1093" y="260"/>
                    <a:pt x="1589" y="294"/>
                    <a:pt x="2068" y="568"/>
                  </a:cubicBezTo>
                  <a:cubicBezTo>
                    <a:pt x="2085" y="576"/>
                    <a:pt x="2101" y="580"/>
                    <a:pt x="2116" y="580"/>
                  </a:cubicBezTo>
                  <a:cubicBezTo>
                    <a:pt x="2210" y="580"/>
                    <a:pt x="2264" y="434"/>
                    <a:pt x="2159" y="355"/>
                  </a:cubicBezTo>
                  <a:cubicBezTo>
                    <a:pt x="1844" y="132"/>
                    <a:pt x="1347" y="0"/>
                    <a:pt x="87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76"/>
            <p:cNvSpPr/>
            <p:nvPr/>
          </p:nvSpPr>
          <p:spPr>
            <a:xfrm>
              <a:off x="6907245" y="1662312"/>
              <a:ext cx="228792" cy="196914"/>
            </a:xfrm>
            <a:custGeom>
              <a:avLst/>
              <a:gdLst/>
              <a:ahLst/>
              <a:cxnLst/>
              <a:rect l="l" t="t" r="r" b="b"/>
              <a:pathLst>
                <a:path w="4256" h="3663" extrusionOk="0">
                  <a:moveTo>
                    <a:pt x="2190" y="1"/>
                  </a:moveTo>
                  <a:cubicBezTo>
                    <a:pt x="2020" y="1"/>
                    <a:pt x="1846" y="23"/>
                    <a:pt x="1672" y="69"/>
                  </a:cubicBezTo>
                  <a:cubicBezTo>
                    <a:pt x="608" y="342"/>
                    <a:pt x="0" y="1345"/>
                    <a:pt x="244" y="2318"/>
                  </a:cubicBezTo>
                  <a:cubicBezTo>
                    <a:pt x="446" y="3127"/>
                    <a:pt x="1216" y="3662"/>
                    <a:pt x="2064" y="3662"/>
                  </a:cubicBezTo>
                  <a:cubicBezTo>
                    <a:pt x="2235" y="3662"/>
                    <a:pt x="2410" y="3641"/>
                    <a:pt x="2584" y="3595"/>
                  </a:cubicBezTo>
                  <a:cubicBezTo>
                    <a:pt x="3617" y="3321"/>
                    <a:pt x="4256" y="2318"/>
                    <a:pt x="4013" y="1345"/>
                  </a:cubicBezTo>
                  <a:cubicBezTo>
                    <a:pt x="3785" y="536"/>
                    <a:pt x="3032" y="1"/>
                    <a:pt x="219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76"/>
            <p:cNvSpPr/>
            <p:nvPr/>
          </p:nvSpPr>
          <p:spPr>
            <a:xfrm>
              <a:off x="7459561" y="1516895"/>
              <a:ext cx="230405" cy="196914"/>
            </a:xfrm>
            <a:custGeom>
              <a:avLst/>
              <a:gdLst/>
              <a:ahLst/>
              <a:cxnLst/>
              <a:rect l="l" t="t" r="r" b="b"/>
              <a:pathLst>
                <a:path w="4286" h="3663" extrusionOk="0">
                  <a:moveTo>
                    <a:pt x="2192" y="0"/>
                  </a:moveTo>
                  <a:cubicBezTo>
                    <a:pt x="2021" y="0"/>
                    <a:pt x="1846" y="22"/>
                    <a:pt x="1672" y="68"/>
                  </a:cubicBezTo>
                  <a:cubicBezTo>
                    <a:pt x="638" y="342"/>
                    <a:pt x="0" y="1345"/>
                    <a:pt x="243" y="2318"/>
                  </a:cubicBezTo>
                  <a:cubicBezTo>
                    <a:pt x="471" y="3127"/>
                    <a:pt x="1224" y="3662"/>
                    <a:pt x="2083" y="3662"/>
                  </a:cubicBezTo>
                  <a:cubicBezTo>
                    <a:pt x="2257" y="3662"/>
                    <a:pt x="2435" y="3640"/>
                    <a:pt x="2614" y="3594"/>
                  </a:cubicBezTo>
                  <a:cubicBezTo>
                    <a:pt x="3648" y="3321"/>
                    <a:pt x="4286" y="2318"/>
                    <a:pt x="4012" y="1345"/>
                  </a:cubicBezTo>
                  <a:cubicBezTo>
                    <a:pt x="3810" y="536"/>
                    <a:pt x="3040" y="0"/>
                    <a:pt x="219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76"/>
            <p:cNvSpPr/>
            <p:nvPr/>
          </p:nvSpPr>
          <p:spPr>
            <a:xfrm>
              <a:off x="6966057" y="1727629"/>
              <a:ext cx="22954" cy="22148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02" y="1"/>
                  </a:moveTo>
                  <a:cubicBezTo>
                    <a:pt x="185" y="1"/>
                    <a:pt x="168" y="3"/>
                    <a:pt x="153" y="9"/>
                  </a:cubicBezTo>
                  <a:cubicBezTo>
                    <a:pt x="61" y="39"/>
                    <a:pt x="1" y="130"/>
                    <a:pt x="31" y="252"/>
                  </a:cubicBezTo>
                  <a:cubicBezTo>
                    <a:pt x="56" y="353"/>
                    <a:pt x="123" y="412"/>
                    <a:pt x="214" y="412"/>
                  </a:cubicBezTo>
                  <a:cubicBezTo>
                    <a:pt x="233" y="412"/>
                    <a:pt x="253" y="409"/>
                    <a:pt x="274" y="404"/>
                  </a:cubicBezTo>
                  <a:cubicBezTo>
                    <a:pt x="365" y="373"/>
                    <a:pt x="426" y="282"/>
                    <a:pt x="396" y="161"/>
                  </a:cubicBezTo>
                  <a:cubicBezTo>
                    <a:pt x="371" y="60"/>
                    <a:pt x="283" y="1"/>
                    <a:pt x="20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76"/>
            <p:cNvSpPr/>
            <p:nvPr/>
          </p:nvSpPr>
          <p:spPr>
            <a:xfrm>
              <a:off x="7047770" y="1771765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31" y="39"/>
                    <a:pt x="0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2" y="411"/>
                    <a:pt x="228" y="409"/>
                    <a:pt x="244" y="403"/>
                  </a:cubicBezTo>
                  <a:cubicBezTo>
                    <a:pt x="335" y="373"/>
                    <a:pt x="396" y="282"/>
                    <a:pt x="365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76"/>
            <p:cNvSpPr/>
            <p:nvPr/>
          </p:nvSpPr>
          <p:spPr>
            <a:xfrm>
              <a:off x="6979121" y="1833856"/>
              <a:ext cx="21288" cy="22148"/>
            </a:xfrm>
            <a:custGeom>
              <a:avLst/>
              <a:gdLst/>
              <a:ahLst/>
              <a:cxnLst/>
              <a:rect l="l" t="t" r="r" b="b"/>
              <a:pathLst>
                <a:path w="396" h="412" extrusionOk="0">
                  <a:moveTo>
                    <a:pt x="199" y="1"/>
                  </a:moveTo>
                  <a:cubicBezTo>
                    <a:pt x="184" y="1"/>
                    <a:pt x="168" y="3"/>
                    <a:pt x="153" y="8"/>
                  </a:cubicBezTo>
                  <a:cubicBezTo>
                    <a:pt x="62" y="39"/>
                    <a:pt x="1" y="130"/>
                    <a:pt x="31" y="252"/>
                  </a:cubicBezTo>
                  <a:cubicBezTo>
                    <a:pt x="56" y="352"/>
                    <a:pt x="123" y="411"/>
                    <a:pt x="197" y="411"/>
                  </a:cubicBezTo>
                  <a:cubicBezTo>
                    <a:pt x="213" y="411"/>
                    <a:pt x="228" y="409"/>
                    <a:pt x="244" y="404"/>
                  </a:cubicBezTo>
                  <a:cubicBezTo>
                    <a:pt x="366" y="373"/>
                    <a:pt x="396" y="282"/>
                    <a:pt x="366" y="160"/>
                  </a:cubicBezTo>
                  <a:cubicBezTo>
                    <a:pt x="340" y="60"/>
                    <a:pt x="273" y="1"/>
                    <a:pt x="19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76"/>
            <p:cNvSpPr/>
            <p:nvPr/>
          </p:nvSpPr>
          <p:spPr>
            <a:xfrm>
              <a:off x="7073897" y="1683547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99" y="0"/>
                  </a:moveTo>
                  <a:cubicBezTo>
                    <a:pt x="184" y="0"/>
                    <a:pt x="168" y="3"/>
                    <a:pt x="153" y="8"/>
                  </a:cubicBezTo>
                  <a:cubicBezTo>
                    <a:pt x="62" y="8"/>
                    <a:pt x="1" y="130"/>
                    <a:pt x="31" y="251"/>
                  </a:cubicBezTo>
                  <a:cubicBezTo>
                    <a:pt x="62" y="342"/>
                    <a:pt x="153" y="403"/>
                    <a:pt x="244" y="403"/>
                  </a:cubicBezTo>
                  <a:cubicBezTo>
                    <a:pt x="335" y="373"/>
                    <a:pt x="396" y="251"/>
                    <a:pt x="366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76"/>
            <p:cNvSpPr/>
            <p:nvPr/>
          </p:nvSpPr>
          <p:spPr>
            <a:xfrm>
              <a:off x="7153997" y="1765636"/>
              <a:ext cx="22901" cy="21718"/>
            </a:xfrm>
            <a:custGeom>
              <a:avLst/>
              <a:gdLst/>
              <a:ahLst/>
              <a:cxnLst/>
              <a:rect l="l" t="t" r="r" b="b"/>
              <a:pathLst>
                <a:path w="42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43" y="404"/>
                    <a:pt x="225" y="404"/>
                  </a:cubicBezTo>
                  <a:cubicBezTo>
                    <a:pt x="242" y="404"/>
                    <a:pt x="258" y="401"/>
                    <a:pt x="274" y="396"/>
                  </a:cubicBezTo>
                  <a:cubicBezTo>
                    <a:pt x="365" y="396"/>
                    <a:pt x="426" y="274"/>
                    <a:pt x="395" y="153"/>
                  </a:cubicBezTo>
                  <a:cubicBezTo>
                    <a:pt x="365" y="6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76"/>
            <p:cNvSpPr/>
            <p:nvPr/>
          </p:nvSpPr>
          <p:spPr>
            <a:xfrm>
              <a:off x="7448110" y="1600275"/>
              <a:ext cx="22901" cy="22041"/>
            </a:xfrm>
            <a:custGeom>
              <a:avLst/>
              <a:gdLst/>
              <a:ahLst/>
              <a:cxnLst/>
              <a:rect l="l" t="t" r="r" b="b"/>
              <a:pathLst>
                <a:path w="426" h="410" extrusionOk="0">
                  <a:moveTo>
                    <a:pt x="190" y="1"/>
                  </a:moveTo>
                  <a:cubicBezTo>
                    <a:pt x="177" y="1"/>
                    <a:pt x="165" y="3"/>
                    <a:pt x="152" y="7"/>
                  </a:cubicBezTo>
                  <a:cubicBezTo>
                    <a:pt x="61" y="37"/>
                    <a:pt x="0" y="128"/>
                    <a:pt x="31" y="250"/>
                  </a:cubicBezTo>
                  <a:cubicBezTo>
                    <a:pt x="56" y="351"/>
                    <a:pt x="123" y="410"/>
                    <a:pt x="214" y="410"/>
                  </a:cubicBezTo>
                  <a:cubicBezTo>
                    <a:pt x="233" y="410"/>
                    <a:pt x="253" y="407"/>
                    <a:pt x="274" y="402"/>
                  </a:cubicBezTo>
                  <a:cubicBezTo>
                    <a:pt x="365" y="372"/>
                    <a:pt x="426" y="280"/>
                    <a:pt x="396" y="159"/>
                  </a:cubicBezTo>
                  <a:cubicBezTo>
                    <a:pt x="369" y="80"/>
                    <a:pt x="274" y="1"/>
                    <a:pt x="1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76"/>
            <p:cNvSpPr/>
            <p:nvPr/>
          </p:nvSpPr>
          <p:spPr>
            <a:xfrm>
              <a:off x="7513481" y="1693331"/>
              <a:ext cx="21288" cy="22041"/>
            </a:xfrm>
            <a:custGeom>
              <a:avLst/>
              <a:gdLst/>
              <a:ahLst/>
              <a:cxnLst/>
              <a:rect l="l" t="t" r="r" b="b"/>
              <a:pathLst>
                <a:path w="396" h="410" extrusionOk="0">
                  <a:moveTo>
                    <a:pt x="201" y="1"/>
                  </a:moveTo>
                  <a:cubicBezTo>
                    <a:pt x="184" y="1"/>
                    <a:pt x="168" y="3"/>
                    <a:pt x="152" y="8"/>
                  </a:cubicBezTo>
                  <a:cubicBezTo>
                    <a:pt x="61" y="39"/>
                    <a:pt x="0" y="130"/>
                    <a:pt x="31" y="252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8"/>
                    <a:pt x="243" y="403"/>
                  </a:cubicBezTo>
                  <a:cubicBezTo>
                    <a:pt x="335" y="373"/>
                    <a:pt x="395" y="252"/>
                    <a:pt x="365" y="160"/>
                  </a:cubicBezTo>
                  <a:cubicBezTo>
                    <a:pt x="365" y="60"/>
                    <a:pt x="282" y="1"/>
                    <a:pt x="20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76"/>
            <p:cNvSpPr/>
            <p:nvPr/>
          </p:nvSpPr>
          <p:spPr>
            <a:xfrm>
              <a:off x="7567401" y="1575707"/>
              <a:ext cx="21288" cy="21987"/>
            </a:xfrm>
            <a:custGeom>
              <a:avLst/>
              <a:gdLst/>
              <a:ahLst/>
              <a:cxnLst/>
              <a:rect l="l" t="t" r="r" b="b"/>
              <a:pathLst>
                <a:path w="396" h="409" extrusionOk="0">
                  <a:moveTo>
                    <a:pt x="199" y="0"/>
                  </a:moveTo>
                  <a:cubicBezTo>
                    <a:pt x="184" y="0"/>
                    <a:pt x="168" y="3"/>
                    <a:pt x="152" y="8"/>
                  </a:cubicBezTo>
                  <a:cubicBezTo>
                    <a:pt x="61" y="38"/>
                    <a:pt x="0" y="129"/>
                    <a:pt x="31" y="251"/>
                  </a:cubicBezTo>
                  <a:cubicBezTo>
                    <a:pt x="57" y="330"/>
                    <a:pt x="129" y="409"/>
                    <a:pt x="207" y="409"/>
                  </a:cubicBezTo>
                  <a:cubicBezTo>
                    <a:pt x="219" y="409"/>
                    <a:pt x="231" y="407"/>
                    <a:pt x="243" y="403"/>
                  </a:cubicBezTo>
                  <a:cubicBezTo>
                    <a:pt x="335" y="373"/>
                    <a:pt x="395" y="251"/>
                    <a:pt x="365" y="160"/>
                  </a:cubicBezTo>
                  <a:cubicBezTo>
                    <a:pt x="340" y="59"/>
                    <a:pt x="273" y="0"/>
                    <a:pt x="19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76"/>
            <p:cNvSpPr/>
            <p:nvPr/>
          </p:nvSpPr>
          <p:spPr>
            <a:xfrm>
              <a:off x="7644168" y="1636562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3" y="1"/>
                  </a:moveTo>
                  <a:cubicBezTo>
                    <a:pt x="62" y="31"/>
                    <a:pt x="1" y="152"/>
                    <a:pt x="31" y="244"/>
                  </a:cubicBezTo>
                  <a:cubicBezTo>
                    <a:pt x="56" y="344"/>
                    <a:pt x="123" y="403"/>
                    <a:pt x="197" y="403"/>
                  </a:cubicBezTo>
                  <a:cubicBezTo>
                    <a:pt x="213" y="403"/>
                    <a:pt x="228" y="401"/>
                    <a:pt x="244" y="396"/>
                  </a:cubicBezTo>
                  <a:cubicBezTo>
                    <a:pt x="335" y="396"/>
                    <a:pt x="396" y="274"/>
                    <a:pt x="366" y="152"/>
                  </a:cubicBezTo>
                  <a:cubicBezTo>
                    <a:pt x="335" y="61"/>
                    <a:pt x="244" y="1"/>
                    <a:pt x="1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76"/>
            <p:cNvSpPr/>
            <p:nvPr/>
          </p:nvSpPr>
          <p:spPr>
            <a:xfrm>
              <a:off x="7564121" y="1646346"/>
              <a:ext cx="21288" cy="21718"/>
            </a:xfrm>
            <a:custGeom>
              <a:avLst/>
              <a:gdLst/>
              <a:ahLst/>
              <a:cxnLst/>
              <a:rect l="l" t="t" r="r" b="b"/>
              <a:pathLst>
                <a:path w="396" h="404" extrusionOk="0">
                  <a:moveTo>
                    <a:pt x="152" y="1"/>
                  </a:moveTo>
                  <a:cubicBezTo>
                    <a:pt x="61" y="31"/>
                    <a:pt x="0" y="153"/>
                    <a:pt x="31" y="244"/>
                  </a:cubicBezTo>
                  <a:cubicBezTo>
                    <a:pt x="56" y="345"/>
                    <a:pt x="123" y="404"/>
                    <a:pt x="197" y="404"/>
                  </a:cubicBezTo>
                  <a:cubicBezTo>
                    <a:pt x="212" y="404"/>
                    <a:pt x="228" y="401"/>
                    <a:pt x="244" y="396"/>
                  </a:cubicBezTo>
                  <a:cubicBezTo>
                    <a:pt x="335" y="396"/>
                    <a:pt x="396" y="274"/>
                    <a:pt x="365" y="153"/>
                  </a:cubicBezTo>
                  <a:cubicBezTo>
                    <a:pt x="335" y="62"/>
                    <a:pt x="24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76"/>
            <p:cNvSpPr/>
            <p:nvPr/>
          </p:nvSpPr>
          <p:spPr>
            <a:xfrm>
              <a:off x="6784676" y="1228481"/>
              <a:ext cx="933069" cy="517147"/>
            </a:xfrm>
            <a:custGeom>
              <a:avLst/>
              <a:gdLst/>
              <a:ahLst/>
              <a:cxnLst/>
              <a:rect l="l" t="t" r="r" b="b"/>
              <a:pathLst>
                <a:path w="17357" h="9620" extrusionOk="0">
                  <a:moveTo>
                    <a:pt x="13404" y="351"/>
                  </a:moveTo>
                  <a:cubicBezTo>
                    <a:pt x="14824" y="351"/>
                    <a:pt x="16120" y="1290"/>
                    <a:pt x="16506" y="2728"/>
                  </a:cubicBezTo>
                  <a:cubicBezTo>
                    <a:pt x="16962" y="4461"/>
                    <a:pt x="15928" y="6193"/>
                    <a:pt x="14226" y="6649"/>
                  </a:cubicBezTo>
                  <a:cubicBezTo>
                    <a:pt x="13953" y="6722"/>
                    <a:pt x="13679" y="6757"/>
                    <a:pt x="13409" y="6757"/>
                  </a:cubicBezTo>
                  <a:cubicBezTo>
                    <a:pt x="11993" y="6757"/>
                    <a:pt x="10693" y="5799"/>
                    <a:pt x="10335" y="4370"/>
                  </a:cubicBezTo>
                  <a:cubicBezTo>
                    <a:pt x="9879" y="2667"/>
                    <a:pt x="10882" y="904"/>
                    <a:pt x="12615" y="449"/>
                  </a:cubicBezTo>
                  <a:cubicBezTo>
                    <a:pt x="12879" y="383"/>
                    <a:pt x="13144" y="351"/>
                    <a:pt x="13404" y="351"/>
                  </a:cubicBezTo>
                  <a:close/>
                  <a:moveTo>
                    <a:pt x="3946" y="2864"/>
                  </a:moveTo>
                  <a:cubicBezTo>
                    <a:pt x="5356" y="2864"/>
                    <a:pt x="6639" y="3821"/>
                    <a:pt x="7022" y="5251"/>
                  </a:cubicBezTo>
                  <a:cubicBezTo>
                    <a:pt x="7478" y="6953"/>
                    <a:pt x="6445" y="8716"/>
                    <a:pt x="4742" y="9142"/>
                  </a:cubicBezTo>
                  <a:cubicBezTo>
                    <a:pt x="4470" y="9215"/>
                    <a:pt x="4196" y="9250"/>
                    <a:pt x="3926" y="9250"/>
                  </a:cubicBezTo>
                  <a:cubicBezTo>
                    <a:pt x="2510" y="9250"/>
                    <a:pt x="1209" y="8292"/>
                    <a:pt x="852" y="6862"/>
                  </a:cubicBezTo>
                  <a:cubicBezTo>
                    <a:pt x="396" y="5160"/>
                    <a:pt x="1399" y="3397"/>
                    <a:pt x="3131" y="2971"/>
                  </a:cubicBezTo>
                  <a:cubicBezTo>
                    <a:pt x="3404" y="2898"/>
                    <a:pt x="3677" y="2864"/>
                    <a:pt x="3946" y="2864"/>
                  </a:cubicBezTo>
                  <a:close/>
                  <a:moveTo>
                    <a:pt x="13395" y="1"/>
                  </a:moveTo>
                  <a:cubicBezTo>
                    <a:pt x="13097" y="1"/>
                    <a:pt x="12795" y="38"/>
                    <a:pt x="12493" y="114"/>
                  </a:cubicBezTo>
                  <a:cubicBezTo>
                    <a:pt x="10609" y="631"/>
                    <a:pt x="9454" y="2576"/>
                    <a:pt x="9971" y="4461"/>
                  </a:cubicBezTo>
                  <a:cubicBezTo>
                    <a:pt x="9971" y="4461"/>
                    <a:pt x="9603" y="4350"/>
                    <a:pt x="9107" y="4350"/>
                  </a:cubicBezTo>
                  <a:cubicBezTo>
                    <a:pt x="8563" y="4350"/>
                    <a:pt x="7866" y="4483"/>
                    <a:pt x="7326" y="5038"/>
                  </a:cubicBezTo>
                  <a:cubicBezTo>
                    <a:pt x="7041" y="3615"/>
                    <a:pt x="5479" y="2500"/>
                    <a:pt x="3858" y="2500"/>
                  </a:cubicBezTo>
                  <a:cubicBezTo>
                    <a:pt x="3575" y="2500"/>
                    <a:pt x="3290" y="2534"/>
                    <a:pt x="3010" y="2607"/>
                  </a:cubicBezTo>
                  <a:cubicBezTo>
                    <a:pt x="1125" y="3123"/>
                    <a:pt x="1" y="5069"/>
                    <a:pt x="487" y="6953"/>
                  </a:cubicBezTo>
                  <a:cubicBezTo>
                    <a:pt x="923" y="8567"/>
                    <a:pt x="2373" y="9620"/>
                    <a:pt x="3946" y="9620"/>
                  </a:cubicBezTo>
                  <a:cubicBezTo>
                    <a:pt x="4239" y="9620"/>
                    <a:pt x="4537" y="9583"/>
                    <a:pt x="4834" y="9506"/>
                  </a:cubicBezTo>
                  <a:cubicBezTo>
                    <a:pt x="6627" y="9020"/>
                    <a:pt x="7721" y="7288"/>
                    <a:pt x="7448" y="5494"/>
                  </a:cubicBezTo>
                  <a:cubicBezTo>
                    <a:pt x="7543" y="5303"/>
                    <a:pt x="7975" y="4739"/>
                    <a:pt x="9066" y="4739"/>
                  </a:cubicBezTo>
                  <a:cubicBezTo>
                    <a:pt x="9366" y="4739"/>
                    <a:pt x="9716" y="4781"/>
                    <a:pt x="10123" y="4886"/>
                  </a:cubicBezTo>
                  <a:cubicBezTo>
                    <a:pt x="10412" y="5598"/>
                    <a:pt x="11616" y="7131"/>
                    <a:pt x="13436" y="7131"/>
                  </a:cubicBezTo>
                  <a:cubicBezTo>
                    <a:pt x="13715" y="7131"/>
                    <a:pt x="14009" y="7095"/>
                    <a:pt x="14317" y="7014"/>
                  </a:cubicBezTo>
                  <a:cubicBezTo>
                    <a:pt x="16232" y="6497"/>
                    <a:pt x="17357" y="4552"/>
                    <a:pt x="16840" y="2637"/>
                  </a:cubicBezTo>
                  <a:cubicBezTo>
                    <a:pt x="16430" y="1049"/>
                    <a:pt x="14985" y="1"/>
                    <a:pt x="1339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76"/>
            <p:cNvSpPr/>
            <p:nvPr/>
          </p:nvSpPr>
          <p:spPr>
            <a:xfrm>
              <a:off x="6426859" y="1162680"/>
              <a:ext cx="398719" cy="297333"/>
            </a:xfrm>
            <a:custGeom>
              <a:avLst/>
              <a:gdLst/>
              <a:ahLst/>
              <a:cxnLst/>
              <a:rect l="l" t="t" r="r" b="b"/>
              <a:pathLst>
                <a:path w="7417" h="5531" extrusionOk="0">
                  <a:moveTo>
                    <a:pt x="1034" y="1"/>
                  </a:moveTo>
                  <a:cubicBezTo>
                    <a:pt x="395" y="1065"/>
                    <a:pt x="0" y="2463"/>
                    <a:pt x="334" y="4165"/>
                  </a:cubicBezTo>
                  <a:cubicBezTo>
                    <a:pt x="365" y="4256"/>
                    <a:pt x="365" y="4317"/>
                    <a:pt x="395" y="4378"/>
                  </a:cubicBezTo>
                  <a:cubicBezTo>
                    <a:pt x="1957" y="5146"/>
                    <a:pt x="3742" y="5531"/>
                    <a:pt x="5551" y="5531"/>
                  </a:cubicBezTo>
                  <a:cubicBezTo>
                    <a:pt x="5960" y="5531"/>
                    <a:pt x="6370" y="5511"/>
                    <a:pt x="6778" y="5472"/>
                  </a:cubicBezTo>
                  <a:cubicBezTo>
                    <a:pt x="6991" y="5016"/>
                    <a:pt x="7234" y="4499"/>
                    <a:pt x="7417" y="3983"/>
                  </a:cubicBezTo>
                  <a:cubicBezTo>
                    <a:pt x="5076" y="3071"/>
                    <a:pt x="2948" y="1673"/>
                    <a:pt x="1034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76"/>
            <p:cNvSpPr/>
            <p:nvPr/>
          </p:nvSpPr>
          <p:spPr>
            <a:xfrm>
              <a:off x="6482391" y="773791"/>
              <a:ext cx="962474" cy="602998"/>
            </a:xfrm>
            <a:custGeom>
              <a:avLst/>
              <a:gdLst/>
              <a:ahLst/>
              <a:cxnLst/>
              <a:rect l="l" t="t" r="r" b="b"/>
              <a:pathLst>
                <a:path w="17904" h="11217" extrusionOk="0">
                  <a:moveTo>
                    <a:pt x="10092" y="1"/>
                  </a:moveTo>
                  <a:cubicBezTo>
                    <a:pt x="6627" y="1186"/>
                    <a:pt x="4256" y="3131"/>
                    <a:pt x="4256" y="3131"/>
                  </a:cubicBezTo>
                  <a:cubicBezTo>
                    <a:pt x="4256" y="3131"/>
                    <a:pt x="4230" y="220"/>
                    <a:pt x="3422" y="220"/>
                  </a:cubicBezTo>
                  <a:cubicBezTo>
                    <a:pt x="3360" y="220"/>
                    <a:pt x="3294" y="237"/>
                    <a:pt x="3222" y="274"/>
                  </a:cubicBezTo>
                  <a:cubicBezTo>
                    <a:pt x="2280" y="791"/>
                    <a:pt x="3374" y="3679"/>
                    <a:pt x="3374" y="3679"/>
                  </a:cubicBezTo>
                  <a:cubicBezTo>
                    <a:pt x="3374" y="3679"/>
                    <a:pt x="2256" y="1953"/>
                    <a:pt x="1692" y="1953"/>
                  </a:cubicBezTo>
                  <a:cubicBezTo>
                    <a:pt x="1612" y="1953"/>
                    <a:pt x="1543" y="1988"/>
                    <a:pt x="1490" y="2068"/>
                  </a:cubicBezTo>
                  <a:cubicBezTo>
                    <a:pt x="1095" y="2675"/>
                    <a:pt x="2797" y="4560"/>
                    <a:pt x="2797" y="4560"/>
                  </a:cubicBezTo>
                  <a:cubicBezTo>
                    <a:pt x="2797" y="4560"/>
                    <a:pt x="1064" y="5441"/>
                    <a:pt x="1" y="7235"/>
                  </a:cubicBezTo>
                  <a:cubicBezTo>
                    <a:pt x="1915" y="8907"/>
                    <a:pt x="4043" y="10335"/>
                    <a:pt x="6384" y="11217"/>
                  </a:cubicBezTo>
                  <a:cubicBezTo>
                    <a:pt x="6748" y="10244"/>
                    <a:pt x="6961" y="9241"/>
                    <a:pt x="6870" y="8420"/>
                  </a:cubicBezTo>
                  <a:lnTo>
                    <a:pt x="6870" y="8420"/>
                  </a:lnTo>
                  <a:cubicBezTo>
                    <a:pt x="6870" y="8420"/>
                    <a:pt x="9393" y="9910"/>
                    <a:pt x="11581" y="10274"/>
                  </a:cubicBezTo>
                  <a:cubicBezTo>
                    <a:pt x="11612" y="10153"/>
                    <a:pt x="11612" y="10031"/>
                    <a:pt x="11581" y="9849"/>
                  </a:cubicBezTo>
                  <a:lnTo>
                    <a:pt x="11581" y="9849"/>
                  </a:lnTo>
                  <a:cubicBezTo>
                    <a:pt x="11642" y="10031"/>
                    <a:pt x="11612" y="10153"/>
                    <a:pt x="11581" y="10274"/>
                  </a:cubicBezTo>
                  <a:cubicBezTo>
                    <a:pt x="11868" y="10329"/>
                    <a:pt x="12155" y="10359"/>
                    <a:pt x="12431" y="10359"/>
                  </a:cubicBezTo>
                  <a:cubicBezTo>
                    <a:pt x="12769" y="10359"/>
                    <a:pt x="13090" y="10314"/>
                    <a:pt x="13375" y="10214"/>
                  </a:cubicBezTo>
                  <a:cubicBezTo>
                    <a:pt x="15290" y="9545"/>
                    <a:pt x="14135" y="7782"/>
                    <a:pt x="13800" y="7296"/>
                  </a:cubicBezTo>
                  <a:lnTo>
                    <a:pt x="13800" y="7296"/>
                  </a:lnTo>
                  <a:cubicBezTo>
                    <a:pt x="14197" y="7805"/>
                    <a:pt x="15911" y="9791"/>
                    <a:pt x="17545" y="9791"/>
                  </a:cubicBezTo>
                  <a:cubicBezTo>
                    <a:pt x="17665" y="9791"/>
                    <a:pt x="17785" y="9781"/>
                    <a:pt x="17904" y="9758"/>
                  </a:cubicBezTo>
                  <a:cubicBezTo>
                    <a:pt x="16232" y="5837"/>
                    <a:pt x="13648" y="2280"/>
                    <a:pt x="10092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76"/>
            <p:cNvSpPr/>
            <p:nvPr/>
          </p:nvSpPr>
          <p:spPr>
            <a:xfrm>
              <a:off x="7024869" y="731375"/>
              <a:ext cx="495160" cy="566980"/>
            </a:xfrm>
            <a:custGeom>
              <a:avLst/>
              <a:gdLst/>
              <a:ahLst/>
              <a:cxnLst/>
              <a:rect l="l" t="t" r="r" b="b"/>
              <a:pathLst>
                <a:path w="9211" h="10547" extrusionOk="0">
                  <a:moveTo>
                    <a:pt x="4137" y="0"/>
                  </a:moveTo>
                  <a:cubicBezTo>
                    <a:pt x="3582" y="0"/>
                    <a:pt x="3008" y="45"/>
                    <a:pt x="2402" y="151"/>
                  </a:cubicBezTo>
                  <a:cubicBezTo>
                    <a:pt x="1551" y="303"/>
                    <a:pt x="761" y="546"/>
                    <a:pt x="1" y="790"/>
                  </a:cubicBezTo>
                  <a:cubicBezTo>
                    <a:pt x="3588" y="3069"/>
                    <a:pt x="6141" y="6626"/>
                    <a:pt x="7813" y="10547"/>
                  </a:cubicBezTo>
                  <a:cubicBezTo>
                    <a:pt x="7904" y="10516"/>
                    <a:pt x="7965" y="10516"/>
                    <a:pt x="8056" y="10486"/>
                  </a:cubicBezTo>
                  <a:cubicBezTo>
                    <a:pt x="8694" y="10273"/>
                    <a:pt x="9028" y="9939"/>
                    <a:pt x="9211" y="9544"/>
                  </a:cubicBezTo>
                  <a:cubicBezTo>
                    <a:pt x="8664" y="6078"/>
                    <a:pt x="7387" y="2765"/>
                    <a:pt x="5290" y="60"/>
                  </a:cubicBezTo>
                  <a:cubicBezTo>
                    <a:pt x="4912" y="22"/>
                    <a:pt x="4529" y="0"/>
                    <a:pt x="4137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76"/>
            <p:cNvSpPr/>
            <p:nvPr/>
          </p:nvSpPr>
          <p:spPr>
            <a:xfrm>
              <a:off x="7309198" y="734601"/>
              <a:ext cx="593214" cy="578162"/>
            </a:xfrm>
            <a:custGeom>
              <a:avLst/>
              <a:gdLst/>
              <a:ahLst/>
              <a:cxnLst/>
              <a:rect l="l" t="t" r="r" b="b"/>
              <a:pathLst>
                <a:path w="11035" h="10755" extrusionOk="0">
                  <a:moveTo>
                    <a:pt x="1" y="0"/>
                  </a:moveTo>
                  <a:lnTo>
                    <a:pt x="1" y="0"/>
                  </a:lnTo>
                  <a:cubicBezTo>
                    <a:pt x="2098" y="2705"/>
                    <a:pt x="3375" y="6018"/>
                    <a:pt x="3922" y="9484"/>
                  </a:cubicBezTo>
                  <a:cubicBezTo>
                    <a:pt x="4317" y="8633"/>
                    <a:pt x="3922" y="7660"/>
                    <a:pt x="3922" y="7660"/>
                  </a:cubicBezTo>
                  <a:lnTo>
                    <a:pt x="3922" y="7660"/>
                  </a:lnTo>
                  <a:cubicBezTo>
                    <a:pt x="3922" y="7661"/>
                    <a:pt x="5804" y="10755"/>
                    <a:pt x="7936" y="10755"/>
                  </a:cubicBezTo>
                  <a:cubicBezTo>
                    <a:pt x="8166" y="10755"/>
                    <a:pt x="8399" y="10719"/>
                    <a:pt x="8633" y="10639"/>
                  </a:cubicBezTo>
                  <a:cubicBezTo>
                    <a:pt x="11034" y="9818"/>
                    <a:pt x="7721" y="4803"/>
                    <a:pt x="6536" y="3344"/>
                  </a:cubicBezTo>
                  <a:cubicBezTo>
                    <a:pt x="5624" y="2189"/>
                    <a:pt x="3253" y="334"/>
                    <a:pt x="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76"/>
            <p:cNvSpPr/>
            <p:nvPr/>
          </p:nvSpPr>
          <p:spPr>
            <a:xfrm>
              <a:off x="6448093" y="1397981"/>
              <a:ext cx="343188" cy="208579"/>
            </a:xfrm>
            <a:custGeom>
              <a:avLst/>
              <a:gdLst/>
              <a:ahLst/>
              <a:cxnLst/>
              <a:rect l="l" t="t" r="r" b="b"/>
              <a:pathLst>
                <a:path w="6384" h="3880" extrusionOk="0">
                  <a:moveTo>
                    <a:pt x="0" y="1"/>
                  </a:moveTo>
                  <a:lnTo>
                    <a:pt x="0" y="1"/>
                  </a:lnTo>
                  <a:cubicBezTo>
                    <a:pt x="713" y="3542"/>
                    <a:pt x="1824" y="3880"/>
                    <a:pt x="2223" y="3880"/>
                  </a:cubicBezTo>
                  <a:cubicBezTo>
                    <a:pt x="2317" y="3880"/>
                    <a:pt x="2371" y="3861"/>
                    <a:pt x="2371" y="3861"/>
                  </a:cubicBezTo>
                  <a:cubicBezTo>
                    <a:pt x="2371" y="3861"/>
                    <a:pt x="2983" y="3591"/>
                    <a:pt x="3943" y="3591"/>
                  </a:cubicBezTo>
                  <a:cubicBezTo>
                    <a:pt x="4231" y="3591"/>
                    <a:pt x="4550" y="3615"/>
                    <a:pt x="4894" y="3679"/>
                  </a:cubicBezTo>
                  <a:cubicBezTo>
                    <a:pt x="4894" y="3679"/>
                    <a:pt x="5654" y="2554"/>
                    <a:pt x="6383" y="1095"/>
                  </a:cubicBezTo>
                  <a:lnTo>
                    <a:pt x="6383" y="1095"/>
                  </a:lnTo>
                  <a:cubicBezTo>
                    <a:pt x="5975" y="1134"/>
                    <a:pt x="5565" y="1154"/>
                    <a:pt x="5156" y="1154"/>
                  </a:cubicBezTo>
                  <a:cubicBezTo>
                    <a:pt x="3347" y="1154"/>
                    <a:pt x="1562" y="769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76"/>
            <p:cNvSpPr/>
            <p:nvPr/>
          </p:nvSpPr>
          <p:spPr>
            <a:xfrm>
              <a:off x="7219314" y="1159401"/>
              <a:ext cx="4999" cy="6612"/>
            </a:xfrm>
            <a:custGeom>
              <a:avLst/>
              <a:gdLst/>
              <a:ahLst/>
              <a:cxnLst/>
              <a:rect l="l" t="t" r="r" b="b"/>
              <a:pathLst>
                <a:path w="93" h="123" extrusionOk="0">
                  <a:moveTo>
                    <a:pt x="92" y="12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92" y="12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76"/>
            <p:cNvSpPr/>
            <p:nvPr/>
          </p:nvSpPr>
          <p:spPr>
            <a:xfrm>
              <a:off x="6990571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3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76"/>
            <p:cNvSpPr/>
            <p:nvPr/>
          </p:nvSpPr>
          <p:spPr>
            <a:xfrm>
              <a:off x="7021644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76"/>
            <p:cNvSpPr/>
            <p:nvPr/>
          </p:nvSpPr>
          <p:spPr>
            <a:xfrm>
              <a:off x="6881119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7" y="1"/>
                    <a:pt x="7228" y="1108"/>
                    <a:pt x="5551" y="1108"/>
                  </a:cubicBezTo>
                  <a:cubicBezTo>
                    <a:pt x="4994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4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76"/>
            <p:cNvSpPr/>
            <p:nvPr/>
          </p:nvSpPr>
          <p:spPr>
            <a:xfrm>
              <a:off x="6979121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2" y="3028"/>
                  </a:cubicBezTo>
                  <a:cubicBezTo>
                    <a:pt x="2505" y="3028"/>
                    <a:pt x="3279" y="3187"/>
                    <a:pt x="4043" y="3465"/>
                  </a:cubicBezTo>
                  <a:cubicBezTo>
                    <a:pt x="504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77" y="122"/>
                    <a:pt x="4476" y="162"/>
                    <a:pt x="3877" y="162"/>
                  </a:cubicBezTo>
                  <a:cubicBezTo>
                    <a:pt x="2679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76"/>
            <p:cNvSpPr/>
            <p:nvPr/>
          </p:nvSpPr>
          <p:spPr>
            <a:xfrm>
              <a:off x="7031428" y="3823891"/>
              <a:ext cx="202236" cy="173529"/>
            </a:xfrm>
            <a:custGeom>
              <a:avLst/>
              <a:gdLst/>
              <a:ahLst/>
              <a:cxnLst/>
              <a:rect l="l" t="t" r="r" b="b"/>
              <a:pathLst>
                <a:path w="3762" h="3228" extrusionOk="0">
                  <a:moveTo>
                    <a:pt x="1214" y="327"/>
                  </a:moveTo>
                  <a:cubicBezTo>
                    <a:pt x="1511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6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4" y="2390"/>
                    <a:pt x="2004" y="2043"/>
                    <a:pt x="2098" y="1714"/>
                  </a:cubicBezTo>
                  <a:cubicBezTo>
                    <a:pt x="2159" y="1502"/>
                    <a:pt x="2219" y="1228"/>
                    <a:pt x="2371" y="1106"/>
                  </a:cubicBezTo>
                  <a:cubicBezTo>
                    <a:pt x="2444" y="1042"/>
                    <a:pt x="2517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1" y="0"/>
                    <a:pt x="1083" y="23"/>
                    <a:pt x="973" y="73"/>
                  </a:cubicBezTo>
                  <a:cubicBezTo>
                    <a:pt x="0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4" y="3227"/>
                    <a:pt x="1970" y="3137"/>
                    <a:pt x="1949" y="3015"/>
                  </a:cubicBezTo>
                  <a:lnTo>
                    <a:pt x="1949" y="3015"/>
                  </a:lnTo>
                  <a:cubicBezTo>
                    <a:pt x="2629" y="2559"/>
                    <a:pt x="3762" y="1414"/>
                    <a:pt x="2918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7" y="985"/>
                  </a:cubicBezTo>
                  <a:cubicBezTo>
                    <a:pt x="2021" y="1062"/>
                    <a:pt x="1979" y="1141"/>
                    <a:pt x="1941" y="1223"/>
                  </a:cubicBezTo>
                  <a:lnTo>
                    <a:pt x="1941" y="1223"/>
                  </a:lnTo>
                  <a:cubicBezTo>
                    <a:pt x="1881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76"/>
            <p:cNvSpPr/>
            <p:nvPr/>
          </p:nvSpPr>
          <p:spPr>
            <a:xfrm>
              <a:off x="6962778" y="4098436"/>
              <a:ext cx="233738" cy="138211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36" y="0"/>
                  </a:moveTo>
                  <a:cubicBezTo>
                    <a:pt x="1457" y="0"/>
                    <a:pt x="878" y="90"/>
                    <a:pt x="305" y="285"/>
                  </a:cubicBezTo>
                  <a:cubicBezTo>
                    <a:pt x="1" y="1471"/>
                    <a:pt x="31" y="2504"/>
                    <a:pt x="1217" y="2565"/>
                  </a:cubicBezTo>
                  <a:cubicBezTo>
                    <a:pt x="1272" y="2569"/>
                    <a:pt x="1327" y="2570"/>
                    <a:pt x="1381" y="2570"/>
                  </a:cubicBezTo>
                  <a:cubicBezTo>
                    <a:pt x="2639" y="2570"/>
                    <a:pt x="3619" y="1574"/>
                    <a:pt x="4347" y="437"/>
                  </a:cubicBezTo>
                  <a:cubicBezTo>
                    <a:pt x="3583" y="159"/>
                    <a:pt x="2809" y="0"/>
                    <a:pt x="203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76"/>
            <p:cNvSpPr/>
            <p:nvPr/>
          </p:nvSpPr>
          <p:spPr>
            <a:xfrm>
              <a:off x="7041212" y="3992263"/>
              <a:ext cx="181109" cy="20482"/>
            </a:xfrm>
            <a:custGeom>
              <a:avLst/>
              <a:gdLst/>
              <a:ahLst/>
              <a:cxnLst/>
              <a:rect l="l" t="t" r="r" b="b"/>
              <a:pathLst>
                <a:path w="3369" h="381" extrusionOk="0">
                  <a:moveTo>
                    <a:pt x="1969" y="0"/>
                  </a:moveTo>
                  <a:cubicBezTo>
                    <a:pt x="1331" y="0"/>
                    <a:pt x="681" y="123"/>
                    <a:pt x="62" y="193"/>
                  </a:cubicBezTo>
                  <a:cubicBezTo>
                    <a:pt x="1" y="224"/>
                    <a:pt x="1" y="284"/>
                    <a:pt x="62" y="284"/>
                  </a:cubicBezTo>
                  <a:cubicBezTo>
                    <a:pt x="679" y="250"/>
                    <a:pt x="1277" y="167"/>
                    <a:pt x="1873" y="167"/>
                  </a:cubicBezTo>
                  <a:cubicBezTo>
                    <a:pt x="2332" y="167"/>
                    <a:pt x="2790" y="217"/>
                    <a:pt x="3253" y="376"/>
                  </a:cubicBezTo>
                  <a:cubicBezTo>
                    <a:pt x="3263" y="379"/>
                    <a:pt x="3272" y="381"/>
                    <a:pt x="3281" y="381"/>
                  </a:cubicBezTo>
                  <a:cubicBezTo>
                    <a:pt x="3350" y="381"/>
                    <a:pt x="3368" y="281"/>
                    <a:pt x="3314" y="254"/>
                  </a:cubicBezTo>
                  <a:cubicBezTo>
                    <a:pt x="2882" y="63"/>
                    <a:pt x="2429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76"/>
            <p:cNvSpPr/>
            <p:nvPr/>
          </p:nvSpPr>
          <p:spPr>
            <a:xfrm>
              <a:off x="7023310" y="4038119"/>
              <a:ext cx="182453" cy="20374"/>
            </a:xfrm>
            <a:custGeom>
              <a:avLst/>
              <a:gdLst/>
              <a:ahLst/>
              <a:cxnLst/>
              <a:rect l="l" t="t" r="r" b="b"/>
              <a:pathLst>
                <a:path w="3394" h="379" extrusionOk="0">
                  <a:moveTo>
                    <a:pt x="2004" y="1"/>
                  </a:moveTo>
                  <a:cubicBezTo>
                    <a:pt x="1356" y="1"/>
                    <a:pt x="687" y="132"/>
                    <a:pt x="60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0" y="283"/>
                  </a:cubicBezTo>
                  <a:cubicBezTo>
                    <a:pt x="695" y="248"/>
                    <a:pt x="1291" y="166"/>
                    <a:pt x="1886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4" y="279"/>
                    <a:pt x="3313" y="252"/>
                  </a:cubicBezTo>
                  <a:cubicBezTo>
                    <a:pt x="2900" y="65"/>
                    <a:pt x="2457" y="1"/>
                    <a:pt x="200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76"/>
            <p:cNvSpPr/>
            <p:nvPr/>
          </p:nvSpPr>
          <p:spPr>
            <a:xfrm>
              <a:off x="7292856" y="3360438"/>
              <a:ext cx="300719" cy="254972"/>
            </a:xfrm>
            <a:custGeom>
              <a:avLst/>
              <a:gdLst/>
              <a:ahLst/>
              <a:cxnLst/>
              <a:rect l="l" t="t" r="r" b="b"/>
              <a:pathLst>
                <a:path w="5594" h="4743" extrusionOk="0">
                  <a:moveTo>
                    <a:pt x="1" y="1"/>
                  </a:moveTo>
                  <a:lnTo>
                    <a:pt x="578" y="4743"/>
                  </a:lnTo>
                  <a:cubicBezTo>
                    <a:pt x="2098" y="3770"/>
                    <a:pt x="3770" y="3071"/>
                    <a:pt x="5533" y="2676"/>
                  </a:cubicBezTo>
                  <a:lnTo>
                    <a:pt x="5594" y="1"/>
                  </a:lnTo>
                  <a:close/>
                </a:path>
              </a:pathLst>
            </a:custGeom>
            <a:solidFill>
              <a:srgbClr val="0AB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76"/>
            <p:cNvSpPr/>
            <p:nvPr/>
          </p:nvSpPr>
          <p:spPr>
            <a:xfrm>
              <a:off x="7323928" y="3504242"/>
              <a:ext cx="266368" cy="442854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192" y="396"/>
                    <a:pt x="1520" y="1095"/>
                    <a:pt x="0" y="2068"/>
                  </a:cubicBezTo>
                  <a:lnTo>
                    <a:pt x="730" y="8207"/>
                  </a:lnTo>
                  <a:lnTo>
                    <a:pt x="474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76"/>
            <p:cNvSpPr/>
            <p:nvPr/>
          </p:nvSpPr>
          <p:spPr>
            <a:xfrm>
              <a:off x="7183403" y="3921409"/>
              <a:ext cx="403611" cy="336414"/>
            </a:xfrm>
            <a:custGeom>
              <a:avLst/>
              <a:gdLst/>
              <a:ahLst/>
              <a:cxnLst/>
              <a:rect l="l" t="t" r="r" b="b"/>
              <a:pathLst>
                <a:path w="7508" h="6258" extrusionOk="0">
                  <a:moveTo>
                    <a:pt x="7415" y="1"/>
                  </a:moveTo>
                  <a:cubicBezTo>
                    <a:pt x="7358" y="1"/>
                    <a:pt x="7232" y="1108"/>
                    <a:pt x="5567" y="1108"/>
                  </a:cubicBezTo>
                  <a:cubicBezTo>
                    <a:pt x="5014" y="1108"/>
                    <a:pt x="4291" y="986"/>
                    <a:pt x="3344" y="660"/>
                  </a:cubicBezTo>
                  <a:cubicBezTo>
                    <a:pt x="334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7" y="6257"/>
                    <a:pt x="7508" y="478"/>
                    <a:pt x="7508" y="478"/>
                  </a:cubicBezTo>
                  <a:cubicBezTo>
                    <a:pt x="7446" y="130"/>
                    <a:pt x="7435" y="1"/>
                    <a:pt x="741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76"/>
            <p:cNvSpPr/>
            <p:nvPr/>
          </p:nvSpPr>
          <p:spPr>
            <a:xfrm>
              <a:off x="7281459" y="3935655"/>
              <a:ext cx="297440" cy="18632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520" y="0"/>
                  </a:moveTo>
                  <a:cubicBezTo>
                    <a:pt x="1520" y="0"/>
                    <a:pt x="426" y="1763"/>
                    <a:pt x="0" y="3313"/>
                  </a:cubicBezTo>
                  <a:cubicBezTo>
                    <a:pt x="573" y="3118"/>
                    <a:pt x="1158" y="3028"/>
                    <a:pt x="1741" y="3028"/>
                  </a:cubicBezTo>
                  <a:cubicBezTo>
                    <a:pt x="2519" y="3028"/>
                    <a:pt x="3296" y="3187"/>
                    <a:pt x="4043" y="3465"/>
                  </a:cubicBezTo>
                  <a:cubicBezTo>
                    <a:pt x="5046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76" y="122"/>
                    <a:pt x="4478" y="162"/>
                    <a:pt x="3884" y="162"/>
                  </a:cubicBezTo>
                  <a:cubicBezTo>
                    <a:pt x="2695" y="162"/>
                    <a:pt x="1520" y="0"/>
                    <a:pt x="1520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76"/>
            <p:cNvSpPr/>
            <p:nvPr/>
          </p:nvSpPr>
          <p:spPr>
            <a:xfrm>
              <a:off x="7333712" y="3823891"/>
              <a:ext cx="200623" cy="173529"/>
            </a:xfrm>
            <a:custGeom>
              <a:avLst/>
              <a:gdLst/>
              <a:ahLst/>
              <a:cxnLst/>
              <a:rect l="l" t="t" r="r" b="b"/>
              <a:pathLst>
                <a:path w="3732" h="3228" extrusionOk="0">
                  <a:moveTo>
                    <a:pt x="1214" y="327"/>
                  </a:moveTo>
                  <a:cubicBezTo>
                    <a:pt x="1512" y="327"/>
                    <a:pt x="1642" y="1586"/>
                    <a:pt x="1642" y="1714"/>
                  </a:cubicBezTo>
                  <a:cubicBezTo>
                    <a:pt x="1642" y="1950"/>
                    <a:pt x="1634" y="2177"/>
                    <a:pt x="1622" y="2401"/>
                  </a:cubicBezTo>
                  <a:lnTo>
                    <a:pt x="1622" y="2401"/>
                  </a:lnTo>
                  <a:cubicBezTo>
                    <a:pt x="1525" y="2225"/>
                    <a:pt x="1428" y="2046"/>
                    <a:pt x="1338" y="1866"/>
                  </a:cubicBezTo>
                  <a:cubicBezTo>
                    <a:pt x="1217" y="1562"/>
                    <a:pt x="791" y="802"/>
                    <a:pt x="1034" y="468"/>
                  </a:cubicBezTo>
                  <a:cubicBezTo>
                    <a:pt x="1100" y="369"/>
                    <a:pt x="1160" y="327"/>
                    <a:pt x="1214" y="327"/>
                  </a:cubicBezTo>
                  <a:close/>
                  <a:moveTo>
                    <a:pt x="2583" y="1014"/>
                  </a:moveTo>
                  <a:cubicBezTo>
                    <a:pt x="2736" y="1014"/>
                    <a:pt x="2849" y="1167"/>
                    <a:pt x="2827" y="1380"/>
                  </a:cubicBezTo>
                  <a:cubicBezTo>
                    <a:pt x="2751" y="1912"/>
                    <a:pt x="2337" y="2360"/>
                    <a:pt x="1937" y="2741"/>
                  </a:cubicBezTo>
                  <a:lnTo>
                    <a:pt x="1937" y="2741"/>
                  </a:lnTo>
                  <a:cubicBezTo>
                    <a:pt x="1965" y="2390"/>
                    <a:pt x="2004" y="2043"/>
                    <a:pt x="2098" y="1714"/>
                  </a:cubicBezTo>
                  <a:cubicBezTo>
                    <a:pt x="2159" y="1502"/>
                    <a:pt x="2220" y="1228"/>
                    <a:pt x="2372" y="1106"/>
                  </a:cubicBezTo>
                  <a:cubicBezTo>
                    <a:pt x="2445" y="1042"/>
                    <a:pt x="2518" y="1014"/>
                    <a:pt x="2583" y="1014"/>
                  </a:cubicBezTo>
                  <a:close/>
                  <a:moveTo>
                    <a:pt x="1269" y="0"/>
                  </a:moveTo>
                  <a:cubicBezTo>
                    <a:pt x="1182" y="0"/>
                    <a:pt x="1083" y="23"/>
                    <a:pt x="973" y="73"/>
                  </a:cubicBezTo>
                  <a:cubicBezTo>
                    <a:pt x="1" y="559"/>
                    <a:pt x="1247" y="2535"/>
                    <a:pt x="1581" y="3113"/>
                  </a:cubicBezTo>
                  <a:cubicBezTo>
                    <a:pt x="1622" y="3194"/>
                    <a:pt x="1689" y="3227"/>
                    <a:pt x="1756" y="3227"/>
                  </a:cubicBezTo>
                  <a:cubicBezTo>
                    <a:pt x="1866" y="3227"/>
                    <a:pt x="1972" y="3135"/>
                    <a:pt x="1949" y="3012"/>
                  </a:cubicBezTo>
                  <a:lnTo>
                    <a:pt x="1949" y="3012"/>
                  </a:lnTo>
                  <a:cubicBezTo>
                    <a:pt x="2606" y="2552"/>
                    <a:pt x="3732" y="1412"/>
                    <a:pt x="2919" y="711"/>
                  </a:cubicBezTo>
                  <a:cubicBezTo>
                    <a:pt x="2843" y="644"/>
                    <a:pt x="2756" y="617"/>
                    <a:pt x="2667" y="617"/>
                  </a:cubicBezTo>
                  <a:cubicBezTo>
                    <a:pt x="2431" y="617"/>
                    <a:pt x="2178" y="809"/>
                    <a:pt x="2068" y="985"/>
                  </a:cubicBezTo>
                  <a:cubicBezTo>
                    <a:pt x="2021" y="1062"/>
                    <a:pt x="1980" y="1141"/>
                    <a:pt x="1942" y="1223"/>
                  </a:cubicBezTo>
                  <a:lnTo>
                    <a:pt x="1942" y="1223"/>
                  </a:lnTo>
                  <a:cubicBezTo>
                    <a:pt x="1882" y="570"/>
                    <a:pt x="1706" y="0"/>
                    <a:pt x="12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76"/>
            <p:cNvSpPr/>
            <p:nvPr/>
          </p:nvSpPr>
          <p:spPr>
            <a:xfrm>
              <a:off x="7265116" y="4098436"/>
              <a:ext cx="233684" cy="138211"/>
            </a:xfrm>
            <a:custGeom>
              <a:avLst/>
              <a:gdLst/>
              <a:ahLst/>
              <a:cxnLst/>
              <a:rect l="l" t="t" r="r" b="b"/>
              <a:pathLst>
                <a:path w="4347" h="2571" extrusionOk="0">
                  <a:moveTo>
                    <a:pt x="2045" y="0"/>
                  </a:moveTo>
                  <a:cubicBezTo>
                    <a:pt x="1462" y="0"/>
                    <a:pt x="877" y="90"/>
                    <a:pt x="304" y="285"/>
                  </a:cubicBezTo>
                  <a:cubicBezTo>
                    <a:pt x="0" y="1471"/>
                    <a:pt x="30" y="2504"/>
                    <a:pt x="1216" y="2565"/>
                  </a:cubicBezTo>
                  <a:cubicBezTo>
                    <a:pt x="1271" y="2569"/>
                    <a:pt x="1326" y="2570"/>
                    <a:pt x="1380" y="2570"/>
                  </a:cubicBezTo>
                  <a:cubicBezTo>
                    <a:pt x="2638" y="2570"/>
                    <a:pt x="3618" y="1574"/>
                    <a:pt x="4347" y="437"/>
                  </a:cubicBezTo>
                  <a:cubicBezTo>
                    <a:pt x="3600" y="159"/>
                    <a:pt x="2823" y="0"/>
                    <a:pt x="20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76"/>
            <p:cNvSpPr/>
            <p:nvPr/>
          </p:nvSpPr>
          <p:spPr>
            <a:xfrm>
              <a:off x="7343550" y="3992263"/>
              <a:ext cx="181055" cy="20482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3"/>
                    <a:pt x="61" y="193"/>
                  </a:cubicBezTo>
                  <a:cubicBezTo>
                    <a:pt x="0" y="224"/>
                    <a:pt x="0" y="284"/>
                    <a:pt x="61" y="284"/>
                  </a:cubicBezTo>
                  <a:cubicBezTo>
                    <a:pt x="678" y="250"/>
                    <a:pt x="1277" y="167"/>
                    <a:pt x="1877" y="167"/>
                  </a:cubicBezTo>
                  <a:cubicBezTo>
                    <a:pt x="2341" y="167"/>
                    <a:pt x="2806" y="217"/>
                    <a:pt x="3283" y="376"/>
                  </a:cubicBezTo>
                  <a:cubicBezTo>
                    <a:pt x="3289" y="379"/>
                    <a:pt x="3296" y="381"/>
                    <a:pt x="3302" y="381"/>
                  </a:cubicBezTo>
                  <a:cubicBezTo>
                    <a:pt x="3349" y="381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76"/>
            <p:cNvSpPr/>
            <p:nvPr/>
          </p:nvSpPr>
          <p:spPr>
            <a:xfrm>
              <a:off x="7325595" y="4038119"/>
              <a:ext cx="182668" cy="20374"/>
            </a:xfrm>
            <a:custGeom>
              <a:avLst/>
              <a:gdLst/>
              <a:ahLst/>
              <a:cxnLst/>
              <a:rect l="l" t="t" r="r" b="b"/>
              <a:pathLst>
                <a:path w="3398" h="379" extrusionOk="0">
                  <a:moveTo>
                    <a:pt x="2011" y="1"/>
                  </a:moveTo>
                  <a:cubicBezTo>
                    <a:pt x="1356" y="1"/>
                    <a:pt x="687" y="132"/>
                    <a:pt x="61" y="222"/>
                  </a:cubicBezTo>
                  <a:cubicBezTo>
                    <a:pt x="8" y="222"/>
                    <a:pt x="1" y="289"/>
                    <a:pt x="38" y="289"/>
                  </a:cubicBezTo>
                  <a:cubicBezTo>
                    <a:pt x="44" y="289"/>
                    <a:pt x="52" y="287"/>
                    <a:pt x="61" y="283"/>
                  </a:cubicBezTo>
                  <a:cubicBezTo>
                    <a:pt x="695" y="248"/>
                    <a:pt x="1291" y="166"/>
                    <a:pt x="1887" y="166"/>
                  </a:cubicBezTo>
                  <a:cubicBezTo>
                    <a:pt x="2346" y="166"/>
                    <a:pt x="2806" y="215"/>
                    <a:pt x="3282" y="374"/>
                  </a:cubicBezTo>
                  <a:cubicBezTo>
                    <a:pt x="3289" y="377"/>
                    <a:pt x="3296" y="379"/>
                    <a:pt x="3302" y="379"/>
                  </a:cubicBezTo>
                  <a:cubicBezTo>
                    <a:pt x="3355" y="379"/>
                    <a:pt x="3397" y="279"/>
                    <a:pt x="3343" y="252"/>
                  </a:cubicBezTo>
                  <a:cubicBezTo>
                    <a:pt x="2918" y="65"/>
                    <a:pt x="2468" y="1"/>
                    <a:pt x="201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76"/>
            <p:cNvSpPr/>
            <p:nvPr/>
          </p:nvSpPr>
          <p:spPr>
            <a:xfrm>
              <a:off x="7903983" y="2597389"/>
              <a:ext cx="289269" cy="586656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21"/>
                  </a:lnTo>
                  <a:lnTo>
                    <a:pt x="1" y="10912"/>
                  </a:lnTo>
                  <a:lnTo>
                    <a:pt x="5381" y="2796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76"/>
            <p:cNvSpPr/>
            <p:nvPr/>
          </p:nvSpPr>
          <p:spPr>
            <a:xfrm>
              <a:off x="6712801" y="3099010"/>
              <a:ext cx="158531" cy="1062141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76"/>
            <p:cNvSpPr/>
            <p:nvPr/>
          </p:nvSpPr>
          <p:spPr>
            <a:xfrm>
              <a:off x="6840262" y="3099010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76"/>
            <p:cNvSpPr/>
            <p:nvPr/>
          </p:nvSpPr>
          <p:spPr>
            <a:xfrm>
              <a:off x="7943227" y="3082668"/>
              <a:ext cx="130738" cy="1078483"/>
            </a:xfrm>
            <a:custGeom>
              <a:avLst/>
              <a:gdLst/>
              <a:ahLst/>
              <a:cxnLst/>
              <a:rect l="l" t="t" r="r" b="b"/>
              <a:pathLst>
                <a:path w="2432" h="20062" extrusionOk="0">
                  <a:moveTo>
                    <a:pt x="0" y="1"/>
                  </a:moveTo>
                  <a:lnTo>
                    <a:pt x="547" y="20062"/>
                  </a:lnTo>
                  <a:lnTo>
                    <a:pt x="2432" y="20062"/>
                  </a:lnTo>
                  <a:lnTo>
                    <a:pt x="1885" y="3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76"/>
            <p:cNvSpPr/>
            <p:nvPr/>
          </p:nvSpPr>
          <p:spPr>
            <a:xfrm>
              <a:off x="8044508" y="2991170"/>
              <a:ext cx="102999" cy="1169978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76"/>
            <p:cNvSpPr/>
            <p:nvPr/>
          </p:nvSpPr>
          <p:spPr>
            <a:xfrm>
              <a:off x="6222576" y="3184002"/>
              <a:ext cx="1697769" cy="176486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76"/>
            <p:cNvSpPr/>
            <p:nvPr/>
          </p:nvSpPr>
          <p:spPr>
            <a:xfrm>
              <a:off x="7903983" y="2798338"/>
              <a:ext cx="254972" cy="562142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76"/>
            <p:cNvSpPr/>
            <p:nvPr/>
          </p:nvSpPr>
          <p:spPr>
            <a:xfrm>
              <a:off x="6289559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76"/>
            <p:cNvSpPr/>
            <p:nvPr/>
          </p:nvSpPr>
          <p:spPr>
            <a:xfrm>
              <a:off x="6417021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76"/>
            <p:cNvSpPr/>
            <p:nvPr/>
          </p:nvSpPr>
          <p:spPr>
            <a:xfrm>
              <a:off x="7673574" y="3360438"/>
              <a:ext cx="158585" cy="1062141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76"/>
            <p:cNvSpPr/>
            <p:nvPr/>
          </p:nvSpPr>
          <p:spPr>
            <a:xfrm>
              <a:off x="7801035" y="3360438"/>
              <a:ext cx="102999" cy="1062141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76"/>
            <p:cNvSpPr/>
            <p:nvPr/>
          </p:nvSpPr>
          <p:spPr>
            <a:xfrm>
              <a:off x="6093502" y="3012405"/>
              <a:ext cx="472260" cy="171648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76"/>
            <p:cNvSpPr/>
            <p:nvPr/>
          </p:nvSpPr>
          <p:spPr>
            <a:xfrm>
              <a:off x="6448093" y="3012405"/>
              <a:ext cx="251693" cy="171648"/>
            </a:xfrm>
            <a:custGeom>
              <a:avLst/>
              <a:gdLst/>
              <a:ahLst/>
              <a:cxnLst/>
              <a:rect l="l" t="t" r="r" b="b"/>
              <a:pathLst>
                <a:path w="4682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81" y="3192"/>
                  </a:lnTo>
                  <a:cubicBezTo>
                    <a:pt x="3982" y="2280"/>
                    <a:pt x="3070" y="912"/>
                    <a:pt x="2341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76"/>
            <p:cNvSpPr/>
            <p:nvPr/>
          </p:nvSpPr>
          <p:spPr>
            <a:xfrm>
              <a:off x="6573888" y="3012405"/>
              <a:ext cx="277819" cy="171648"/>
            </a:xfrm>
            <a:custGeom>
              <a:avLst/>
              <a:gdLst/>
              <a:ahLst/>
              <a:cxnLst/>
              <a:rect l="l" t="t" r="r" b="b"/>
              <a:pathLst>
                <a:path w="5168" h="3193" extrusionOk="0">
                  <a:moveTo>
                    <a:pt x="1" y="1"/>
                  </a:moveTo>
                  <a:cubicBezTo>
                    <a:pt x="730" y="912"/>
                    <a:pt x="1672" y="2280"/>
                    <a:pt x="2341" y="3192"/>
                  </a:cubicBezTo>
                  <a:lnTo>
                    <a:pt x="5168" y="3192"/>
                  </a:lnTo>
                  <a:cubicBezTo>
                    <a:pt x="4682" y="2250"/>
                    <a:pt x="3861" y="912"/>
                    <a:pt x="3375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76"/>
            <p:cNvSpPr/>
            <p:nvPr/>
          </p:nvSpPr>
          <p:spPr>
            <a:xfrm>
              <a:off x="6990571" y="3012405"/>
              <a:ext cx="936348" cy="171648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87" y="973"/>
                    <a:pt x="1308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76"/>
            <p:cNvSpPr/>
            <p:nvPr/>
          </p:nvSpPr>
          <p:spPr>
            <a:xfrm>
              <a:off x="6755270" y="3012405"/>
              <a:ext cx="336683" cy="171648"/>
            </a:xfrm>
            <a:custGeom>
              <a:avLst/>
              <a:gdLst/>
              <a:ahLst/>
              <a:cxnLst/>
              <a:rect l="l" t="t" r="r" b="b"/>
              <a:pathLst>
                <a:path w="6263" h="3193" extrusionOk="0">
                  <a:moveTo>
                    <a:pt x="1" y="1"/>
                  </a:moveTo>
                  <a:cubicBezTo>
                    <a:pt x="487" y="912"/>
                    <a:pt x="1308" y="2250"/>
                    <a:pt x="1794" y="3192"/>
                  </a:cubicBezTo>
                  <a:lnTo>
                    <a:pt x="6262" y="3192"/>
                  </a:lnTo>
                  <a:cubicBezTo>
                    <a:pt x="5685" y="2250"/>
                    <a:pt x="4864" y="973"/>
                    <a:pt x="437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76"/>
            <p:cNvSpPr/>
            <p:nvPr/>
          </p:nvSpPr>
          <p:spPr>
            <a:xfrm>
              <a:off x="6098394" y="2563037"/>
              <a:ext cx="2099714" cy="449413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3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76"/>
            <p:cNvSpPr/>
            <p:nvPr/>
          </p:nvSpPr>
          <p:spPr>
            <a:xfrm>
              <a:off x="6967724" y="2590830"/>
              <a:ext cx="643800" cy="364422"/>
            </a:xfrm>
            <a:custGeom>
              <a:avLst/>
              <a:gdLst/>
              <a:ahLst/>
              <a:cxnLst/>
              <a:rect l="l" t="t" r="r" b="b"/>
              <a:pathLst>
                <a:path w="11976" h="6779" extrusionOk="0">
                  <a:moveTo>
                    <a:pt x="10851" y="578"/>
                  </a:moveTo>
                  <a:cubicBezTo>
                    <a:pt x="11034" y="578"/>
                    <a:pt x="11186" y="700"/>
                    <a:pt x="11186" y="852"/>
                  </a:cubicBezTo>
                  <a:cubicBezTo>
                    <a:pt x="11186" y="1004"/>
                    <a:pt x="11034" y="1125"/>
                    <a:pt x="10851" y="1125"/>
                  </a:cubicBezTo>
                  <a:cubicBezTo>
                    <a:pt x="10669" y="1125"/>
                    <a:pt x="10517" y="1004"/>
                    <a:pt x="10517" y="852"/>
                  </a:cubicBezTo>
                  <a:cubicBezTo>
                    <a:pt x="10517" y="700"/>
                    <a:pt x="10639" y="578"/>
                    <a:pt x="10851" y="578"/>
                  </a:cubicBezTo>
                  <a:close/>
                  <a:moveTo>
                    <a:pt x="10183" y="2827"/>
                  </a:moveTo>
                  <a:cubicBezTo>
                    <a:pt x="10365" y="2827"/>
                    <a:pt x="10517" y="2949"/>
                    <a:pt x="10517" y="3101"/>
                  </a:cubicBezTo>
                  <a:cubicBezTo>
                    <a:pt x="10517" y="3253"/>
                    <a:pt x="10365" y="3374"/>
                    <a:pt x="10183" y="3374"/>
                  </a:cubicBezTo>
                  <a:cubicBezTo>
                    <a:pt x="10000" y="3374"/>
                    <a:pt x="9848" y="3253"/>
                    <a:pt x="9848" y="3101"/>
                  </a:cubicBezTo>
                  <a:cubicBezTo>
                    <a:pt x="9848" y="2949"/>
                    <a:pt x="10000" y="2827"/>
                    <a:pt x="10183" y="2827"/>
                  </a:cubicBezTo>
                  <a:close/>
                  <a:moveTo>
                    <a:pt x="9180" y="5563"/>
                  </a:moveTo>
                  <a:cubicBezTo>
                    <a:pt x="9392" y="5563"/>
                    <a:pt x="9514" y="5684"/>
                    <a:pt x="9514" y="5836"/>
                  </a:cubicBezTo>
                  <a:cubicBezTo>
                    <a:pt x="9514" y="5988"/>
                    <a:pt x="9362" y="6110"/>
                    <a:pt x="9180" y="6110"/>
                  </a:cubicBezTo>
                  <a:cubicBezTo>
                    <a:pt x="8997" y="6110"/>
                    <a:pt x="8845" y="5988"/>
                    <a:pt x="8845" y="5836"/>
                  </a:cubicBezTo>
                  <a:cubicBezTo>
                    <a:pt x="8845" y="5684"/>
                    <a:pt x="8997" y="5563"/>
                    <a:pt x="9180" y="5563"/>
                  </a:cubicBezTo>
                  <a:close/>
                  <a:moveTo>
                    <a:pt x="3131" y="1"/>
                  </a:moveTo>
                  <a:lnTo>
                    <a:pt x="0" y="6779"/>
                  </a:lnTo>
                  <a:lnTo>
                    <a:pt x="9848" y="6779"/>
                  </a:lnTo>
                  <a:lnTo>
                    <a:pt x="11976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76"/>
            <p:cNvSpPr/>
            <p:nvPr/>
          </p:nvSpPr>
          <p:spPr>
            <a:xfrm>
              <a:off x="7401394" y="2602603"/>
              <a:ext cx="111439" cy="332759"/>
            </a:xfrm>
            <a:custGeom>
              <a:avLst/>
              <a:gdLst/>
              <a:ahLst/>
              <a:cxnLst/>
              <a:rect l="l" t="t" r="r" b="b"/>
              <a:pathLst>
                <a:path w="2073" h="6190" extrusionOk="0">
                  <a:moveTo>
                    <a:pt x="1983" y="0"/>
                  </a:moveTo>
                  <a:cubicBezTo>
                    <a:pt x="1950" y="0"/>
                    <a:pt x="1916" y="17"/>
                    <a:pt x="1903" y="55"/>
                  </a:cubicBezTo>
                  <a:cubicBezTo>
                    <a:pt x="1143" y="2000"/>
                    <a:pt x="535" y="4098"/>
                    <a:pt x="18" y="6104"/>
                  </a:cubicBezTo>
                  <a:cubicBezTo>
                    <a:pt x="1" y="6157"/>
                    <a:pt x="34" y="6189"/>
                    <a:pt x="72" y="6189"/>
                  </a:cubicBezTo>
                  <a:cubicBezTo>
                    <a:pt x="98" y="6189"/>
                    <a:pt x="127" y="6172"/>
                    <a:pt x="140" y="6134"/>
                  </a:cubicBezTo>
                  <a:cubicBezTo>
                    <a:pt x="900" y="4219"/>
                    <a:pt x="1568" y="2122"/>
                    <a:pt x="2055" y="85"/>
                  </a:cubicBezTo>
                  <a:cubicBezTo>
                    <a:pt x="2072" y="32"/>
                    <a:pt x="2029" y="0"/>
                    <a:pt x="198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76"/>
            <p:cNvSpPr/>
            <p:nvPr/>
          </p:nvSpPr>
          <p:spPr>
            <a:xfrm>
              <a:off x="7033040" y="2843818"/>
              <a:ext cx="444521" cy="19514"/>
            </a:xfrm>
            <a:custGeom>
              <a:avLst/>
              <a:gdLst/>
              <a:ahLst/>
              <a:cxnLst/>
              <a:rect l="l" t="t" r="r" b="b"/>
              <a:pathLst>
                <a:path w="8269" h="363" extrusionOk="0">
                  <a:moveTo>
                    <a:pt x="5181" y="0"/>
                  </a:moveTo>
                  <a:cubicBezTo>
                    <a:pt x="3355" y="0"/>
                    <a:pt x="1369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1126" y="325"/>
                    <a:pt x="2630" y="363"/>
                    <a:pt x="4135" y="363"/>
                  </a:cubicBezTo>
                  <a:cubicBezTo>
                    <a:pt x="5639" y="363"/>
                    <a:pt x="7144" y="325"/>
                    <a:pt x="8177" y="249"/>
                  </a:cubicBezTo>
                  <a:cubicBezTo>
                    <a:pt x="8269" y="219"/>
                    <a:pt x="8269" y="97"/>
                    <a:pt x="8177" y="67"/>
                  </a:cubicBezTo>
                  <a:cubicBezTo>
                    <a:pt x="7376" y="20"/>
                    <a:pt x="6309" y="0"/>
                    <a:pt x="5181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76"/>
            <p:cNvSpPr/>
            <p:nvPr/>
          </p:nvSpPr>
          <p:spPr>
            <a:xfrm>
              <a:off x="7047770" y="2781620"/>
              <a:ext cx="446133" cy="18224"/>
            </a:xfrm>
            <a:custGeom>
              <a:avLst/>
              <a:gdLst/>
              <a:ahLst/>
              <a:cxnLst/>
              <a:rect l="l" t="t" r="r" b="b"/>
              <a:pathLst>
                <a:path w="8299" h="339" extrusionOk="0">
                  <a:moveTo>
                    <a:pt x="5020" y="1"/>
                  </a:moveTo>
                  <a:cubicBezTo>
                    <a:pt x="3239" y="1"/>
                    <a:pt x="1332" y="44"/>
                    <a:pt x="92" y="99"/>
                  </a:cubicBezTo>
                  <a:cubicBezTo>
                    <a:pt x="0" y="99"/>
                    <a:pt x="0" y="251"/>
                    <a:pt x="92" y="251"/>
                  </a:cubicBezTo>
                  <a:cubicBezTo>
                    <a:pt x="1067" y="308"/>
                    <a:pt x="2463" y="339"/>
                    <a:pt x="3883" y="339"/>
                  </a:cubicBezTo>
                  <a:cubicBezTo>
                    <a:pt x="5470" y="339"/>
                    <a:pt x="7086" y="301"/>
                    <a:pt x="8177" y="221"/>
                  </a:cubicBezTo>
                  <a:cubicBezTo>
                    <a:pt x="8298" y="221"/>
                    <a:pt x="8268" y="69"/>
                    <a:pt x="8177" y="69"/>
                  </a:cubicBezTo>
                  <a:cubicBezTo>
                    <a:pt x="7338" y="20"/>
                    <a:pt x="6207" y="1"/>
                    <a:pt x="502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76"/>
            <p:cNvSpPr/>
            <p:nvPr/>
          </p:nvSpPr>
          <p:spPr>
            <a:xfrm>
              <a:off x="7090240" y="2729420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1"/>
                  </a:moveTo>
                  <a:cubicBezTo>
                    <a:pt x="3132" y="1"/>
                    <a:pt x="1275" y="53"/>
                    <a:pt x="92" y="128"/>
                  </a:cubicBezTo>
                  <a:cubicBezTo>
                    <a:pt x="1" y="128"/>
                    <a:pt x="1" y="249"/>
                    <a:pt x="92" y="249"/>
                  </a:cubicBezTo>
                  <a:cubicBezTo>
                    <a:pt x="932" y="303"/>
                    <a:pt x="2110" y="327"/>
                    <a:pt x="3330" y="327"/>
                  </a:cubicBezTo>
                  <a:cubicBezTo>
                    <a:pt x="4893" y="327"/>
                    <a:pt x="6524" y="287"/>
                    <a:pt x="7600" y="219"/>
                  </a:cubicBezTo>
                  <a:cubicBezTo>
                    <a:pt x="7721" y="189"/>
                    <a:pt x="7691" y="67"/>
                    <a:pt x="7600" y="67"/>
                  </a:cubicBezTo>
                  <a:cubicBezTo>
                    <a:pt x="6868" y="20"/>
                    <a:pt x="5880" y="1"/>
                    <a:pt x="48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76"/>
            <p:cNvSpPr/>
            <p:nvPr/>
          </p:nvSpPr>
          <p:spPr>
            <a:xfrm>
              <a:off x="7098411" y="2679209"/>
              <a:ext cx="415115" cy="17686"/>
            </a:xfrm>
            <a:custGeom>
              <a:avLst/>
              <a:gdLst/>
              <a:ahLst/>
              <a:cxnLst/>
              <a:rect l="l" t="t" r="r" b="b"/>
              <a:pathLst>
                <a:path w="7722" h="329" extrusionOk="0">
                  <a:moveTo>
                    <a:pt x="5146" y="0"/>
                  </a:moveTo>
                  <a:cubicBezTo>
                    <a:pt x="3368" y="0"/>
                    <a:pt x="1365" y="60"/>
                    <a:pt x="92" y="119"/>
                  </a:cubicBezTo>
                  <a:cubicBezTo>
                    <a:pt x="1" y="119"/>
                    <a:pt x="1" y="241"/>
                    <a:pt x="92" y="241"/>
                  </a:cubicBezTo>
                  <a:cubicBezTo>
                    <a:pt x="1010" y="298"/>
                    <a:pt x="2308" y="329"/>
                    <a:pt x="3627" y="329"/>
                  </a:cubicBezTo>
                  <a:cubicBezTo>
                    <a:pt x="5102" y="329"/>
                    <a:pt x="6603" y="291"/>
                    <a:pt x="7630" y="211"/>
                  </a:cubicBezTo>
                  <a:cubicBezTo>
                    <a:pt x="7721" y="211"/>
                    <a:pt x="7721" y="59"/>
                    <a:pt x="7630" y="59"/>
                  </a:cubicBezTo>
                  <a:cubicBezTo>
                    <a:pt x="6958" y="17"/>
                    <a:pt x="6083" y="0"/>
                    <a:pt x="5146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76"/>
            <p:cNvSpPr/>
            <p:nvPr/>
          </p:nvSpPr>
          <p:spPr>
            <a:xfrm>
              <a:off x="7114753" y="2628139"/>
              <a:ext cx="415115" cy="17579"/>
            </a:xfrm>
            <a:custGeom>
              <a:avLst/>
              <a:gdLst/>
              <a:ahLst/>
              <a:cxnLst/>
              <a:rect l="l" t="t" r="r" b="b"/>
              <a:pathLst>
                <a:path w="7722" h="327" extrusionOk="0">
                  <a:moveTo>
                    <a:pt x="4830" y="0"/>
                  </a:moveTo>
                  <a:cubicBezTo>
                    <a:pt x="3132" y="0"/>
                    <a:pt x="1275" y="52"/>
                    <a:pt x="92" y="127"/>
                  </a:cubicBezTo>
                  <a:cubicBezTo>
                    <a:pt x="1" y="127"/>
                    <a:pt x="1" y="249"/>
                    <a:pt x="92" y="249"/>
                  </a:cubicBezTo>
                  <a:cubicBezTo>
                    <a:pt x="931" y="302"/>
                    <a:pt x="2110" y="326"/>
                    <a:pt x="3330" y="326"/>
                  </a:cubicBezTo>
                  <a:cubicBezTo>
                    <a:pt x="4893" y="326"/>
                    <a:pt x="6524" y="287"/>
                    <a:pt x="7600" y="218"/>
                  </a:cubicBezTo>
                  <a:cubicBezTo>
                    <a:pt x="7721" y="188"/>
                    <a:pt x="7691" y="66"/>
                    <a:pt x="7600" y="66"/>
                  </a:cubicBezTo>
                  <a:cubicBezTo>
                    <a:pt x="6868" y="20"/>
                    <a:pt x="5880" y="0"/>
                    <a:pt x="483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76"/>
            <p:cNvSpPr/>
            <p:nvPr/>
          </p:nvSpPr>
          <p:spPr>
            <a:xfrm>
              <a:off x="6162098" y="2700337"/>
              <a:ext cx="822974" cy="310503"/>
            </a:xfrm>
            <a:custGeom>
              <a:avLst/>
              <a:gdLst/>
              <a:ahLst/>
              <a:cxnLst/>
              <a:rect l="l" t="t" r="r" b="b"/>
              <a:pathLst>
                <a:path w="15309" h="5776" extrusionOk="0">
                  <a:moveTo>
                    <a:pt x="4864" y="0"/>
                  </a:moveTo>
                  <a:cubicBezTo>
                    <a:pt x="4104" y="1672"/>
                    <a:pt x="1" y="4377"/>
                    <a:pt x="1" y="4377"/>
                  </a:cubicBezTo>
                  <a:lnTo>
                    <a:pt x="9576" y="5775"/>
                  </a:lnTo>
                  <a:cubicBezTo>
                    <a:pt x="10062" y="5410"/>
                    <a:pt x="14257" y="3647"/>
                    <a:pt x="14895" y="2219"/>
                  </a:cubicBezTo>
                  <a:cubicBezTo>
                    <a:pt x="15309" y="1273"/>
                    <a:pt x="14265" y="1106"/>
                    <a:pt x="13480" y="1106"/>
                  </a:cubicBezTo>
                  <a:cubicBezTo>
                    <a:pt x="13055" y="1106"/>
                    <a:pt x="12706" y="1155"/>
                    <a:pt x="12706" y="1155"/>
                  </a:cubicBezTo>
                  <a:lnTo>
                    <a:pt x="4864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76"/>
            <p:cNvSpPr/>
            <p:nvPr/>
          </p:nvSpPr>
          <p:spPr>
            <a:xfrm>
              <a:off x="6209513" y="2698670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3982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3982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76"/>
            <p:cNvSpPr/>
            <p:nvPr/>
          </p:nvSpPr>
          <p:spPr>
            <a:xfrm>
              <a:off x="6201342" y="2672543"/>
              <a:ext cx="743520" cy="272927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0"/>
                  </a:moveTo>
                  <a:lnTo>
                    <a:pt x="0" y="3678"/>
                  </a:lnTo>
                  <a:lnTo>
                    <a:pt x="9271" y="5076"/>
                  </a:lnTo>
                  <a:cubicBezTo>
                    <a:pt x="11490" y="4560"/>
                    <a:pt x="13831" y="2158"/>
                    <a:pt x="13831" y="2158"/>
                  </a:cubicBezTo>
                  <a:lnTo>
                    <a:pt x="11824" y="1642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76"/>
            <p:cNvSpPr/>
            <p:nvPr/>
          </p:nvSpPr>
          <p:spPr>
            <a:xfrm>
              <a:off x="6165377" y="2651094"/>
              <a:ext cx="803997" cy="273142"/>
            </a:xfrm>
            <a:custGeom>
              <a:avLst/>
              <a:gdLst/>
              <a:ahLst/>
              <a:cxnLst/>
              <a:rect l="l" t="t" r="r" b="b"/>
              <a:pathLst>
                <a:path w="14956" h="5081" extrusionOk="0">
                  <a:moveTo>
                    <a:pt x="6080" y="1"/>
                  </a:moveTo>
                  <a:cubicBezTo>
                    <a:pt x="5717" y="1"/>
                    <a:pt x="5440" y="29"/>
                    <a:pt x="5290" y="95"/>
                  </a:cubicBezTo>
                  <a:cubicBezTo>
                    <a:pt x="4135" y="582"/>
                    <a:pt x="1" y="3652"/>
                    <a:pt x="1" y="3652"/>
                  </a:cubicBezTo>
                  <a:lnTo>
                    <a:pt x="9697" y="5080"/>
                  </a:lnTo>
                  <a:cubicBezTo>
                    <a:pt x="10123" y="4807"/>
                    <a:pt x="14074" y="3013"/>
                    <a:pt x="14500" y="2041"/>
                  </a:cubicBezTo>
                  <a:cubicBezTo>
                    <a:pt x="14955" y="1098"/>
                    <a:pt x="13314" y="977"/>
                    <a:pt x="13314" y="977"/>
                  </a:cubicBezTo>
                  <a:cubicBezTo>
                    <a:pt x="13314" y="977"/>
                    <a:pt x="8211" y="1"/>
                    <a:pt x="608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76"/>
            <p:cNvSpPr/>
            <p:nvPr/>
          </p:nvSpPr>
          <p:spPr>
            <a:xfrm>
              <a:off x="6135971" y="2847366"/>
              <a:ext cx="576872" cy="163477"/>
            </a:xfrm>
            <a:custGeom>
              <a:avLst/>
              <a:gdLst/>
              <a:ahLst/>
              <a:cxnLst/>
              <a:rect l="l" t="t" r="r" b="b"/>
              <a:pathLst>
                <a:path w="10731" h="3041" extrusionOk="0">
                  <a:moveTo>
                    <a:pt x="548" y="1"/>
                  </a:moveTo>
                  <a:cubicBezTo>
                    <a:pt x="1" y="1308"/>
                    <a:pt x="487" y="1642"/>
                    <a:pt x="487" y="1642"/>
                  </a:cubicBezTo>
                  <a:lnTo>
                    <a:pt x="10062" y="3040"/>
                  </a:lnTo>
                  <a:cubicBezTo>
                    <a:pt x="10730" y="2584"/>
                    <a:pt x="10244" y="1429"/>
                    <a:pt x="10244" y="1429"/>
                  </a:cubicBezTo>
                  <a:lnTo>
                    <a:pt x="548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76"/>
            <p:cNvSpPr/>
            <p:nvPr/>
          </p:nvSpPr>
          <p:spPr>
            <a:xfrm>
              <a:off x="6577168" y="2644750"/>
              <a:ext cx="305611" cy="382431"/>
            </a:xfrm>
            <a:custGeom>
              <a:avLst/>
              <a:gdLst/>
              <a:ahLst/>
              <a:cxnLst/>
              <a:rect l="l" t="t" r="r" b="b"/>
              <a:pathLst>
                <a:path w="5685" h="7114" extrusionOk="0">
                  <a:moveTo>
                    <a:pt x="1429" y="1"/>
                  </a:moveTo>
                  <a:lnTo>
                    <a:pt x="0" y="730"/>
                  </a:lnTo>
                  <a:lnTo>
                    <a:pt x="4256" y="7113"/>
                  </a:lnTo>
                  <a:lnTo>
                    <a:pt x="5684" y="6384"/>
                  </a:lnTo>
                  <a:lnTo>
                    <a:pt x="5654" y="6353"/>
                  </a:lnTo>
                  <a:lnTo>
                    <a:pt x="5472" y="6444"/>
                  </a:lnTo>
                  <a:cubicBezTo>
                    <a:pt x="5472" y="6444"/>
                    <a:pt x="5441" y="6444"/>
                    <a:pt x="5441" y="6414"/>
                  </a:cubicBezTo>
                  <a:lnTo>
                    <a:pt x="5654" y="6323"/>
                  </a:lnTo>
                  <a:lnTo>
                    <a:pt x="5563" y="6201"/>
                  </a:lnTo>
                  <a:lnTo>
                    <a:pt x="5381" y="6292"/>
                  </a:lnTo>
                  <a:lnTo>
                    <a:pt x="5350" y="6292"/>
                  </a:lnTo>
                  <a:cubicBezTo>
                    <a:pt x="5350" y="6262"/>
                    <a:pt x="5350" y="6262"/>
                    <a:pt x="5350" y="6262"/>
                  </a:cubicBezTo>
                  <a:lnTo>
                    <a:pt x="5532" y="6171"/>
                  </a:lnTo>
                  <a:lnTo>
                    <a:pt x="5472" y="6049"/>
                  </a:lnTo>
                  <a:lnTo>
                    <a:pt x="5289" y="6140"/>
                  </a:lnTo>
                  <a:lnTo>
                    <a:pt x="5259" y="6140"/>
                  </a:lnTo>
                  <a:cubicBezTo>
                    <a:pt x="5229" y="6110"/>
                    <a:pt x="5259" y="6110"/>
                    <a:pt x="5259" y="6110"/>
                  </a:cubicBezTo>
                  <a:lnTo>
                    <a:pt x="5441" y="6019"/>
                  </a:lnTo>
                  <a:lnTo>
                    <a:pt x="5381" y="5928"/>
                  </a:lnTo>
                  <a:lnTo>
                    <a:pt x="5107" y="6049"/>
                  </a:lnTo>
                  <a:cubicBezTo>
                    <a:pt x="5077" y="6049"/>
                    <a:pt x="5046" y="6049"/>
                    <a:pt x="5016" y="6019"/>
                  </a:cubicBezTo>
                  <a:cubicBezTo>
                    <a:pt x="5016" y="6019"/>
                    <a:pt x="5016" y="5989"/>
                    <a:pt x="5046" y="5958"/>
                  </a:cubicBezTo>
                  <a:lnTo>
                    <a:pt x="5320" y="5837"/>
                  </a:lnTo>
                  <a:lnTo>
                    <a:pt x="5259" y="5715"/>
                  </a:lnTo>
                  <a:lnTo>
                    <a:pt x="5046" y="5806"/>
                  </a:lnTo>
                  <a:lnTo>
                    <a:pt x="5016" y="5806"/>
                  </a:lnTo>
                  <a:cubicBezTo>
                    <a:pt x="5016" y="5776"/>
                    <a:pt x="5016" y="5776"/>
                    <a:pt x="5046" y="5776"/>
                  </a:cubicBezTo>
                  <a:lnTo>
                    <a:pt x="5229" y="5685"/>
                  </a:lnTo>
                  <a:lnTo>
                    <a:pt x="5168" y="5593"/>
                  </a:lnTo>
                  <a:lnTo>
                    <a:pt x="4985" y="5685"/>
                  </a:lnTo>
                  <a:cubicBezTo>
                    <a:pt x="4955" y="5685"/>
                    <a:pt x="4955" y="5685"/>
                    <a:pt x="4955" y="5654"/>
                  </a:cubicBezTo>
                  <a:lnTo>
                    <a:pt x="5137" y="5563"/>
                  </a:lnTo>
                  <a:lnTo>
                    <a:pt x="5077" y="5441"/>
                  </a:lnTo>
                  <a:lnTo>
                    <a:pt x="4894" y="5533"/>
                  </a:lnTo>
                  <a:lnTo>
                    <a:pt x="4864" y="5533"/>
                  </a:lnTo>
                  <a:cubicBezTo>
                    <a:pt x="4833" y="5533"/>
                    <a:pt x="4833" y="5502"/>
                    <a:pt x="4864" y="5502"/>
                  </a:cubicBezTo>
                  <a:lnTo>
                    <a:pt x="5046" y="5411"/>
                  </a:lnTo>
                  <a:lnTo>
                    <a:pt x="4955" y="5289"/>
                  </a:lnTo>
                  <a:lnTo>
                    <a:pt x="4773" y="5381"/>
                  </a:lnTo>
                  <a:lnTo>
                    <a:pt x="4742" y="5381"/>
                  </a:lnTo>
                  <a:cubicBezTo>
                    <a:pt x="4742" y="5381"/>
                    <a:pt x="4742" y="5350"/>
                    <a:pt x="4773" y="5350"/>
                  </a:cubicBezTo>
                  <a:lnTo>
                    <a:pt x="4955" y="5259"/>
                  </a:lnTo>
                  <a:lnTo>
                    <a:pt x="4864" y="5168"/>
                  </a:lnTo>
                  <a:lnTo>
                    <a:pt x="4681" y="5229"/>
                  </a:lnTo>
                  <a:cubicBezTo>
                    <a:pt x="4681" y="5239"/>
                    <a:pt x="4678" y="5242"/>
                    <a:pt x="4674" y="5242"/>
                  </a:cubicBezTo>
                  <a:cubicBezTo>
                    <a:pt x="4665" y="5242"/>
                    <a:pt x="4651" y="5229"/>
                    <a:pt x="4651" y="5229"/>
                  </a:cubicBezTo>
                  <a:cubicBezTo>
                    <a:pt x="4651" y="5229"/>
                    <a:pt x="4651" y="5198"/>
                    <a:pt x="4651" y="5198"/>
                  </a:cubicBezTo>
                  <a:lnTo>
                    <a:pt x="4833" y="5137"/>
                  </a:lnTo>
                  <a:lnTo>
                    <a:pt x="4773" y="5016"/>
                  </a:lnTo>
                  <a:lnTo>
                    <a:pt x="4499" y="5137"/>
                  </a:lnTo>
                  <a:cubicBezTo>
                    <a:pt x="4484" y="5153"/>
                    <a:pt x="4469" y="5160"/>
                    <a:pt x="4453" y="5160"/>
                  </a:cubicBezTo>
                  <a:cubicBezTo>
                    <a:pt x="4438" y="5160"/>
                    <a:pt x="4423" y="5153"/>
                    <a:pt x="4408" y="5137"/>
                  </a:cubicBezTo>
                  <a:cubicBezTo>
                    <a:pt x="4408" y="5107"/>
                    <a:pt x="4408" y="5077"/>
                    <a:pt x="4438" y="5077"/>
                  </a:cubicBezTo>
                  <a:lnTo>
                    <a:pt x="4712" y="4955"/>
                  </a:lnTo>
                  <a:lnTo>
                    <a:pt x="4651" y="4833"/>
                  </a:lnTo>
                  <a:lnTo>
                    <a:pt x="4469" y="4925"/>
                  </a:lnTo>
                  <a:cubicBezTo>
                    <a:pt x="4438" y="4925"/>
                    <a:pt x="4438" y="4925"/>
                    <a:pt x="4438" y="4894"/>
                  </a:cubicBezTo>
                  <a:lnTo>
                    <a:pt x="4621" y="4803"/>
                  </a:lnTo>
                  <a:lnTo>
                    <a:pt x="4560" y="4712"/>
                  </a:lnTo>
                  <a:lnTo>
                    <a:pt x="4377" y="4773"/>
                  </a:lnTo>
                  <a:cubicBezTo>
                    <a:pt x="4367" y="4783"/>
                    <a:pt x="4361" y="4786"/>
                    <a:pt x="4356" y="4786"/>
                  </a:cubicBezTo>
                  <a:cubicBezTo>
                    <a:pt x="4347" y="4786"/>
                    <a:pt x="4347" y="4773"/>
                    <a:pt x="4347" y="4773"/>
                  </a:cubicBezTo>
                  <a:cubicBezTo>
                    <a:pt x="4347" y="4773"/>
                    <a:pt x="4347" y="4742"/>
                    <a:pt x="4347" y="4742"/>
                  </a:cubicBezTo>
                  <a:lnTo>
                    <a:pt x="4529" y="4651"/>
                  </a:lnTo>
                  <a:lnTo>
                    <a:pt x="4469" y="4560"/>
                  </a:lnTo>
                  <a:lnTo>
                    <a:pt x="4286" y="4651"/>
                  </a:lnTo>
                  <a:lnTo>
                    <a:pt x="4256" y="4651"/>
                  </a:lnTo>
                  <a:cubicBezTo>
                    <a:pt x="4256" y="4621"/>
                    <a:pt x="4256" y="4621"/>
                    <a:pt x="4256" y="4621"/>
                  </a:cubicBezTo>
                  <a:lnTo>
                    <a:pt x="4438" y="4530"/>
                  </a:lnTo>
                  <a:lnTo>
                    <a:pt x="4377" y="4408"/>
                  </a:lnTo>
                  <a:lnTo>
                    <a:pt x="4195" y="4499"/>
                  </a:lnTo>
                  <a:lnTo>
                    <a:pt x="4165" y="4499"/>
                  </a:lnTo>
                  <a:cubicBezTo>
                    <a:pt x="4134" y="4469"/>
                    <a:pt x="4134" y="4469"/>
                    <a:pt x="4165" y="4469"/>
                  </a:cubicBezTo>
                  <a:lnTo>
                    <a:pt x="4347" y="4378"/>
                  </a:lnTo>
                  <a:lnTo>
                    <a:pt x="4256" y="4256"/>
                  </a:lnTo>
                  <a:lnTo>
                    <a:pt x="4074" y="4347"/>
                  </a:lnTo>
                  <a:lnTo>
                    <a:pt x="4043" y="4347"/>
                  </a:lnTo>
                  <a:cubicBezTo>
                    <a:pt x="4043" y="4347"/>
                    <a:pt x="4043" y="4317"/>
                    <a:pt x="4074" y="4317"/>
                  </a:cubicBezTo>
                  <a:lnTo>
                    <a:pt x="4256" y="4226"/>
                  </a:lnTo>
                  <a:lnTo>
                    <a:pt x="4165" y="4134"/>
                  </a:lnTo>
                  <a:lnTo>
                    <a:pt x="3891" y="4256"/>
                  </a:lnTo>
                  <a:cubicBezTo>
                    <a:pt x="3861" y="4256"/>
                    <a:pt x="3830" y="4256"/>
                    <a:pt x="3830" y="4226"/>
                  </a:cubicBezTo>
                  <a:cubicBezTo>
                    <a:pt x="3800" y="4226"/>
                    <a:pt x="3830" y="4195"/>
                    <a:pt x="3830" y="4165"/>
                  </a:cubicBezTo>
                  <a:lnTo>
                    <a:pt x="4134" y="4043"/>
                  </a:lnTo>
                  <a:lnTo>
                    <a:pt x="4043" y="3922"/>
                  </a:lnTo>
                  <a:lnTo>
                    <a:pt x="3861" y="4013"/>
                  </a:lnTo>
                  <a:lnTo>
                    <a:pt x="3830" y="4013"/>
                  </a:lnTo>
                  <a:cubicBezTo>
                    <a:pt x="3830" y="4013"/>
                    <a:pt x="3830" y="3982"/>
                    <a:pt x="3830" y="3982"/>
                  </a:cubicBezTo>
                  <a:lnTo>
                    <a:pt x="4013" y="3891"/>
                  </a:lnTo>
                  <a:lnTo>
                    <a:pt x="3952" y="3800"/>
                  </a:lnTo>
                  <a:lnTo>
                    <a:pt x="3770" y="3891"/>
                  </a:lnTo>
                  <a:lnTo>
                    <a:pt x="3739" y="3891"/>
                  </a:lnTo>
                  <a:cubicBezTo>
                    <a:pt x="3739" y="3861"/>
                    <a:pt x="3739" y="3861"/>
                    <a:pt x="3739" y="3861"/>
                  </a:cubicBezTo>
                  <a:lnTo>
                    <a:pt x="3952" y="3770"/>
                  </a:lnTo>
                  <a:lnTo>
                    <a:pt x="3861" y="3678"/>
                  </a:lnTo>
                  <a:lnTo>
                    <a:pt x="3678" y="3739"/>
                  </a:lnTo>
                  <a:cubicBezTo>
                    <a:pt x="3678" y="3749"/>
                    <a:pt x="3675" y="3753"/>
                    <a:pt x="3670" y="3753"/>
                  </a:cubicBezTo>
                  <a:cubicBezTo>
                    <a:pt x="3661" y="3753"/>
                    <a:pt x="3648" y="3739"/>
                    <a:pt x="3648" y="3739"/>
                  </a:cubicBezTo>
                  <a:cubicBezTo>
                    <a:pt x="3648" y="3739"/>
                    <a:pt x="3648" y="3709"/>
                    <a:pt x="3648" y="3709"/>
                  </a:cubicBezTo>
                  <a:lnTo>
                    <a:pt x="3861" y="3618"/>
                  </a:lnTo>
                  <a:lnTo>
                    <a:pt x="3770" y="3526"/>
                  </a:lnTo>
                  <a:lnTo>
                    <a:pt x="3587" y="3618"/>
                  </a:lnTo>
                  <a:cubicBezTo>
                    <a:pt x="3587" y="3618"/>
                    <a:pt x="3557" y="3618"/>
                    <a:pt x="3557" y="3587"/>
                  </a:cubicBezTo>
                  <a:cubicBezTo>
                    <a:pt x="3557" y="3587"/>
                    <a:pt x="3557" y="3587"/>
                    <a:pt x="3557" y="3557"/>
                  </a:cubicBezTo>
                  <a:lnTo>
                    <a:pt x="3739" y="3496"/>
                  </a:lnTo>
                  <a:lnTo>
                    <a:pt x="3678" y="3374"/>
                  </a:lnTo>
                  <a:lnTo>
                    <a:pt x="3496" y="3466"/>
                  </a:lnTo>
                  <a:lnTo>
                    <a:pt x="3466" y="3466"/>
                  </a:lnTo>
                  <a:cubicBezTo>
                    <a:pt x="3435" y="3435"/>
                    <a:pt x="3466" y="3435"/>
                    <a:pt x="3466" y="3435"/>
                  </a:cubicBezTo>
                  <a:lnTo>
                    <a:pt x="3648" y="3344"/>
                  </a:lnTo>
                  <a:lnTo>
                    <a:pt x="3587" y="3223"/>
                  </a:lnTo>
                  <a:lnTo>
                    <a:pt x="3314" y="3374"/>
                  </a:lnTo>
                  <a:cubicBezTo>
                    <a:pt x="3283" y="3374"/>
                    <a:pt x="3253" y="3374"/>
                    <a:pt x="3222" y="3344"/>
                  </a:cubicBezTo>
                  <a:cubicBezTo>
                    <a:pt x="3222" y="3314"/>
                    <a:pt x="3222" y="3314"/>
                    <a:pt x="3253" y="3283"/>
                  </a:cubicBezTo>
                  <a:lnTo>
                    <a:pt x="3526" y="3162"/>
                  </a:lnTo>
                  <a:lnTo>
                    <a:pt x="3466" y="3040"/>
                  </a:lnTo>
                  <a:lnTo>
                    <a:pt x="3253" y="3131"/>
                  </a:lnTo>
                  <a:lnTo>
                    <a:pt x="3222" y="3131"/>
                  </a:lnTo>
                  <a:cubicBezTo>
                    <a:pt x="3222" y="3131"/>
                    <a:pt x="3222" y="3101"/>
                    <a:pt x="3253" y="3101"/>
                  </a:cubicBezTo>
                  <a:lnTo>
                    <a:pt x="3435" y="3010"/>
                  </a:lnTo>
                  <a:lnTo>
                    <a:pt x="3374" y="2919"/>
                  </a:lnTo>
                  <a:lnTo>
                    <a:pt x="3192" y="3010"/>
                  </a:lnTo>
                  <a:lnTo>
                    <a:pt x="3162" y="3010"/>
                  </a:lnTo>
                  <a:cubicBezTo>
                    <a:pt x="3131" y="2979"/>
                    <a:pt x="3131" y="2979"/>
                    <a:pt x="3162" y="2979"/>
                  </a:cubicBezTo>
                  <a:lnTo>
                    <a:pt x="3344" y="2888"/>
                  </a:lnTo>
                  <a:lnTo>
                    <a:pt x="3283" y="2767"/>
                  </a:lnTo>
                  <a:lnTo>
                    <a:pt x="3101" y="2858"/>
                  </a:lnTo>
                  <a:lnTo>
                    <a:pt x="3070" y="2858"/>
                  </a:lnTo>
                  <a:cubicBezTo>
                    <a:pt x="3040" y="2858"/>
                    <a:pt x="3040" y="2827"/>
                    <a:pt x="3070" y="2827"/>
                  </a:cubicBezTo>
                  <a:lnTo>
                    <a:pt x="3253" y="2736"/>
                  </a:lnTo>
                  <a:lnTo>
                    <a:pt x="3162" y="2645"/>
                  </a:lnTo>
                  <a:lnTo>
                    <a:pt x="2979" y="2706"/>
                  </a:lnTo>
                  <a:cubicBezTo>
                    <a:pt x="2979" y="2716"/>
                    <a:pt x="2979" y="2719"/>
                    <a:pt x="2978" y="2719"/>
                  </a:cubicBezTo>
                  <a:cubicBezTo>
                    <a:pt x="2976" y="2719"/>
                    <a:pt x="2969" y="2706"/>
                    <a:pt x="2949" y="2706"/>
                  </a:cubicBezTo>
                  <a:cubicBezTo>
                    <a:pt x="2949" y="2706"/>
                    <a:pt x="2949" y="2675"/>
                    <a:pt x="2979" y="2675"/>
                  </a:cubicBezTo>
                  <a:lnTo>
                    <a:pt x="3162" y="2584"/>
                  </a:lnTo>
                  <a:lnTo>
                    <a:pt x="3070" y="2493"/>
                  </a:lnTo>
                  <a:lnTo>
                    <a:pt x="2888" y="2554"/>
                  </a:lnTo>
                  <a:cubicBezTo>
                    <a:pt x="2888" y="2564"/>
                    <a:pt x="2885" y="2567"/>
                    <a:pt x="2880" y="2567"/>
                  </a:cubicBezTo>
                  <a:cubicBezTo>
                    <a:pt x="2871" y="2567"/>
                    <a:pt x="2858" y="2554"/>
                    <a:pt x="2858" y="2554"/>
                  </a:cubicBezTo>
                  <a:cubicBezTo>
                    <a:pt x="2858" y="2554"/>
                    <a:pt x="2858" y="2523"/>
                    <a:pt x="2858" y="2523"/>
                  </a:cubicBezTo>
                  <a:lnTo>
                    <a:pt x="3040" y="2432"/>
                  </a:lnTo>
                  <a:lnTo>
                    <a:pt x="2979" y="2341"/>
                  </a:lnTo>
                  <a:lnTo>
                    <a:pt x="2706" y="2463"/>
                  </a:lnTo>
                  <a:cubicBezTo>
                    <a:pt x="2696" y="2473"/>
                    <a:pt x="2685" y="2476"/>
                    <a:pt x="2676" y="2476"/>
                  </a:cubicBezTo>
                  <a:cubicBezTo>
                    <a:pt x="2658" y="2476"/>
                    <a:pt x="2645" y="2463"/>
                    <a:pt x="2645" y="2463"/>
                  </a:cubicBezTo>
                  <a:cubicBezTo>
                    <a:pt x="2615" y="2432"/>
                    <a:pt x="2615" y="2402"/>
                    <a:pt x="2645" y="2402"/>
                  </a:cubicBezTo>
                  <a:lnTo>
                    <a:pt x="2918" y="2250"/>
                  </a:lnTo>
                  <a:lnTo>
                    <a:pt x="2858" y="2159"/>
                  </a:lnTo>
                  <a:lnTo>
                    <a:pt x="2675" y="2250"/>
                  </a:lnTo>
                  <a:cubicBezTo>
                    <a:pt x="2645" y="2250"/>
                    <a:pt x="2645" y="2250"/>
                    <a:pt x="2645" y="2219"/>
                  </a:cubicBezTo>
                  <a:cubicBezTo>
                    <a:pt x="2645" y="2219"/>
                    <a:pt x="2645" y="2219"/>
                    <a:pt x="2645" y="2189"/>
                  </a:cubicBezTo>
                  <a:lnTo>
                    <a:pt x="2827" y="2128"/>
                  </a:lnTo>
                  <a:lnTo>
                    <a:pt x="2766" y="2007"/>
                  </a:lnTo>
                  <a:lnTo>
                    <a:pt x="2584" y="2098"/>
                  </a:lnTo>
                  <a:lnTo>
                    <a:pt x="2554" y="2098"/>
                  </a:lnTo>
                  <a:cubicBezTo>
                    <a:pt x="2554" y="2098"/>
                    <a:pt x="2554" y="2067"/>
                    <a:pt x="2554" y="2067"/>
                  </a:cubicBezTo>
                  <a:lnTo>
                    <a:pt x="2736" y="1976"/>
                  </a:lnTo>
                  <a:lnTo>
                    <a:pt x="2675" y="1885"/>
                  </a:lnTo>
                  <a:lnTo>
                    <a:pt x="2493" y="1976"/>
                  </a:lnTo>
                  <a:lnTo>
                    <a:pt x="2463" y="1976"/>
                  </a:lnTo>
                  <a:cubicBezTo>
                    <a:pt x="2463" y="1946"/>
                    <a:pt x="2463" y="1946"/>
                    <a:pt x="2463" y="1946"/>
                  </a:cubicBezTo>
                  <a:lnTo>
                    <a:pt x="2645" y="1855"/>
                  </a:lnTo>
                  <a:lnTo>
                    <a:pt x="2584" y="1733"/>
                  </a:lnTo>
                  <a:lnTo>
                    <a:pt x="2402" y="1824"/>
                  </a:lnTo>
                  <a:lnTo>
                    <a:pt x="2371" y="1824"/>
                  </a:lnTo>
                  <a:cubicBezTo>
                    <a:pt x="2371" y="1794"/>
                    <a:pt x="2371" y="1794"/>
                    <a:pt x="2371" y="1794"/>
                  </a:cubicBezTo>
                  <a:lnTo>
                    <a:pt x="2554" y="1703"/>
                  </a:lnTo>
                  <a:lnTo>
                    <a:pt x="2493" y="1581"/>
                  </a:lnTo>
                  <a:lnTo>
                    <a:pt x="2311" y="1672"/>
                  </a:lnTo>
                  <a:lnTo>
                    <a:pt x="2280" y="1672"/>
                  </a:lnTo>
                  <a:cubicBezTo>
                    <a:pt x="2250" y="1642"/>
                    <a:pt x="2250" y="1642"/>
                    <a:pt x="2280" y="1642"/>
                  </a:cubicBezTo>
                  <a:lnTo>
                    <a:pt x="2463" y="1551"/>
                  </a:lnTo>
                  <a:lnTo>
                    <a:pt x="2402" y="1429"/>
                  </a:lnTo>
                  <a:lnTo>
                    <a:pt x="2098" y="1581"/>
                  </a:lnTo>
                  <a:cubicBezTo>
                    <a:pt x="2067" y="1581"/>
                    <a:pt x="2037" y="1581"/>
                    <a:pt x="2037" y="1551"/>
                  </a:cubicBezTo>
                  <a:cubicBezTo>
                    <a:pt x="2007" y="1520"/>
                    <a:pt x="2037" y="1490"/>
                    <a:pt x="2067" y="1490"/>
                  </a:cubicBezTo>
                  <a:lnTo>
                    <a:pt x="2341" y="1368"/>
                  </a:lnTo>
                  <a:lnTo>
                    <a:pt x="2250" y="1247"/>
                  </a:lnTo>
                  <a:lnTo>
                    <a:pt x="2067" y="1338"/>
                  </a:lnTo>
                  <a:lnTo>
                    <a:pt x="2037" y="1338"/>
                  </a:lnTo>
                  <a:cubicBezTo>
                    <a:pt x="2037" y="1308"/>
                    <a:pt x="2037" y="1308"/>
                    <a:pt x="2037" y="1308"/>
                  </a:cubicBezTo>
                  <a:lnTo>
                    <a:pt x="2250" y="1216"/>
                  </a:lnTo>
                  <a:lnTo>
                    <a:pt x="2159" y="1125"/>
                  </a:lnTo>
                  <a:lnTo>
                    <a:pt x="1976" y="1216"/>
                  </a:lnTo>
                  <a:cubicBezTo>
                    <a:pt x="1976" y="1216"/>
                    <a:pt x="1976" y="1216"/>
                    <a:pt x="1946" y="1186"/>
                  </a:cubicBezTo>
                  <a:lnTo>
                    <a:pt x="1976" y="1186"/>
                  </a:lnTo>
                  <a:lnTo>
                    <a:pt x="2159" y="1095"/>
                  </a:lnTo>
                  <a:lnTo>
                    <a:pt x="2067" y="973"/>
                  </a:lnTo>
                  <a:lnTo>
                    <a:pt x="1885" y="1064"/>
                  </a:lnTo>
                  <a:lnTo>
                    <a:pt x="1855" y="1064"/>
                  </a:lnTo>
                  <a:cubicBezTo>
                    <a:pt x="1855" y="1064"/>
                    <a:pt x="1855" y="1034"/>
                    <a:pt x="1885" y="1034"/>
                  </a:cubicBezTo>
                  <a:lnTo>
                    <a:pt x="2067" y="973"/>
                  </a:lnTo>
                  <a:lnTo>
                    <a:pt x="1976" y="852"/>
                  </a:lnTo>
                  <a:lnTo>
                    <a:pt x="1794" y="943"/>
                  </a:lnTo>
                  <a:cubicBezTo>
                    <a:pt x="1794" y="943"/>
                    <a:pt x="1794" y="943"/>
                    <a:pt x="1763" y="912"/>
                  </a:cubicBezTo>
                  <a:lnTo>
                    <a:pt x="1794" y="912"/>
                  </a:lnTo>
                  <a:lnTo>
                    <a:pt x="1976" y="821"/>
                  </a:lnTo>
                  <a:lnTo>
                    <a:pt x="1885" y="700"/>
                  </a:lnTo>
                  <a:lnTo>
                    <a:pt x="1703" y="791"/>
                  </a:lnTo>
                  <a:cubicBezTo>
                    <a:pt x="1703" y="791"/>
                    <a:pt x="1672" y="791"/>
                    <a:pt x="1672" y="760"/>
                  </a:cubicBezTo>
                  <a:lnTo>
                    <a:pt x="1855" y="669"/>
                  </a:lnTo>
                  <a:lnTo>
                    <a:pt x="1794" y="548"/>
                  </a:lnTo>
                  <a:lnTo>
                    <a:pt x="1520" y="669"/>
                  </a:lnTo>
                  <a:cubicBezTo>
                    <a:pt x="1505" y="684"/>
                    <a:pt x="1490" y="692"/>
                    <a:pt x="1475" y="692"/>
                  </a:cubicBezTo>
                  <a:cubicBezTo>
                    <a:pt x="1459" y="692"/>
                    <a:pt x="1444" y="684"/>
                    <a:pt x="1429" y="669"/>
                  </a:cubicBezTo>
                  <a:cubicBezTo>
                    <a:pt x="1429" y="639"/>
                    <a:pt x="1429" y="608"/>
                    <a:pt x="1459" y="608"/>
                  </a:cubicBezTo>
                  <a:lnTo>
                    <a:pt x="1733" y="487"/>
                  </a:lnTo>
                  <a:lnTo>
                    <a:pt x="1672" y="396"/>
                  </a:lnTo>
                  <a:lnTo>
                    <a:pt x="1490" y="487"/>
                  </a:lnTo>
                  <a:cubicBezTo>
                    <a:pt x="1490" y="487"/>
                    <a:pt x="1490" y="487"/>
                    <a:pt x="1459" y="457"/>
                  </a:cubicBezTo>
                  <a:lnTo>
                    <a:pt x="1490" y="457"/>
                  </a:lnTo>
                  <a:lnTo>
                    <a:pt x="1672" y="365"/>
                  </a:lnTo>
                  <a:lnTo>
                    <a:pt x="1611" y="274"/>
                  </a:lnTo>
                  <a:lnTo>
                    <a:pt x="1399" y="335"/>
                  </a:lnTo>
                  <a:cubicBezTo>
                    <a:pt x="1399" y="345"/>
                    <a:pt x="1399" y="348"/>
                    <a:pt x="1398" y="348"/>
                  </a:cubicBezTo>
                  <a:cubicBezTo>
                    <a:pt x="1395" y="348"/>
                    <a:pt x="1389" y="335"/>
                    <a:pt x="1368" y="335"/>
                  </a:cubicBezTo>
                  <a:cubicBezTo>
                    <a:pt x="1368" y="335"/>
                    <a:pt x="1368" y="305"/>
                    <a:pt x="1399" y="305"/>
                  </a:cubicBezTo>
                  <a:lnTo>
                    <a:pt x="1581" y="213"/>
                  </a:lnTo>
                  <a:lnTo>
                    <a:pt x="1520" y="122"/>
                  </a:lnTo>
                  <a:lnTo>
                    <a:pt x="1307" y="213"/>
                  </a:lnTo>
                  <a:lnTo>
                    <a:pt x="1277" y="213"/>
                  </a:lnTo>
                  <a:cubicBezTo>
                    <a:pt x="1277" y="183"/>
                    <a:pt x="1277" y="183"/>
                    <a:pt x="1307" y="183"/>
                  </a:cubicBezTo>
                  <a:lnTo>
                    <a:pt x="1520" y="31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76"/>
            <p:cNvSpPr/>
            <p:nvPr/>
          </p:nvSpPr>
          <p:spPr>
            <a:xfrm>
              <a:off x="6582060" y="2669264"/>
              <a:ext cx="245134" cy="354638"/>
            </a:xfrm>
            <a:custGeom>
              <a:avLst/>
              <a:gdLst/>
              <a:ahLst/>
              <a:cxnLst/>
              <a:rect l="l" t="t" r="r" b="b"/>
              <a:pathLst>
                <a:path w="4560" h="6597" extrusionOk="0">
                  <a:moveTo>
                    <a:pt x="578" y="1"/>
                  </a:moveTo>
                  <a:lnTo>
                    <a:pt x="1" y="274"/>
                  </a:lnTo>
                  <a:lnTo>
                    <a:pt x="4195" y="6596"/>
                  </a:lnTo>
                  <a:lnTo>
                    <a:pt x="4560" y="6444"/>
                  </a:lnTo>
                  <a:cubicBezTo>
                    <a:pt x="2949" y="4469"/>
                    <a:pt x="1460" y="2311"/>
                    <a:pt x="57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76"/>
            <p:cNvSpPr/>
            <p:nvPr/>
          </p:nvSpPr>
          <p:spPr>
            <a:xfrm>
              <a:off x="6611466" y="2646363"/>
              <a:ext cx="277873" cy="370981"/>
            </a:xfrm>
            <a:custGeom>
              <a:avLst/>
              <a:gdLst/>
              <a:ahLst/>
              <a:cxnLst/>
              <a:rect l="l" t="t" r="r" b="b"/>
              <a:pathLst>
                <a:path w="5169" h="6901" extrusionOk="0">
                  <a:moveTo>
                    <a:pt x="882" y="1"/>
                  </a:moveTo>
                  <a:lnTo>
                    <a:pt x="1" y="427"/>
                  </a:lnTo>
                  <a:cubicBezTo>
                    <a:pt x="913" y="2737"/>
                    <a:pt x="2402" y="4895"/>
                    <a:pt x="4043" y="6901"/>
                  </a:cubicBezTo>
                  <a:lnTo>
                    <a:pt x="5168" y="6384"/>
                  </a:lnTo>
                  <a:lnTo>
                    <a:pt x="5138" y="6354"/>
                  </a:lnTo>
                  <a:lnTo>
                    <a:pt x="4955" y="6445"/>
                  </a:lnTo>
                  <a:lnTo>
                    <a:pt x="4925" y="6445"/>
                  </a:lnTo>
                  <a:cubicBezTo>
                    <a:pt x="4925" y="6414"/>
                    <a:pt x="4925" y="6414"/>
                    <a:pt x="4925" y="6414"/>
                  </a:cubicBezTo>
                  <a:lnTo>
                    <a:pt x="5107" y="6323"/>
                  </a:lnTo>
                  <a:lnTo>
                    <a:pt x="5046" y="6202"/>
                  </a:lnTo>
                  <a:lnTo>
                    <a:pt x="4864" y="6293"/>
                  </a:lnTo>
                  <a:lnTo>
                    <a:pt x="4834" y="6293"/>
                  </a:lnTo>
                  <a:cubicBezTo>
                    <a:pt x="4803" y="6293"/>
                    <a:pt x="4834" y="6262"/>
                    <a:pt x="4834" y="6262"/>
                  </a:cubicBezTo>
                  <a:lnTo>
                    <a:pt x="5016" y="6171"/>
                  </a:lnTo>
                  <a:lnTo>
                    <a:pt x="4925" y="6050"/>
                  </a:lnTo>
                  <a:lnTo>
                    <a:pt x="4743" y="6141"/>
                  </a:lnTo>
                  <a:lnTo>
                    <a:pt x="4712" y="6141"/>
                  </a:lnTo>
                  <a:cubicBezTo>
                    <a:pt x="4712" y="6141"/>
                    <a:pt x="4712" y="6110"/>
                    <a:pt x="4743" y="6110"/>
                  </a:cubicBezTo>
                  <a:lnTo>
                    <a:pt x="4925" y="6019"/>
                  </a:lnTo>
                  <a:lnTo>
                    <a:pt x="4834" y="5928"/>
                  </a:lnTo>
                  <a:lnTo>
                    <a:pt x="4560" y="6050"/>
                  </a:lnTo>
                  <a:cubicBezTo>
                    <a:pt x="4530" y="6050"/>
                    <a:pt x="4499" y="6050"/>
                    <a:pt x="4499" y="6019"/>
                  </a:cubicBezTo>
                  <a:cubicBezTo>
                    <a:pt x="4469" y="6019"/>
                    <a:pt x="4469" y="5989"/>
                    <a:pt x="4499" y="5959"/>
                  </a:cubicBezTo>
                  <a:lnTo>
                    <a:pt x="4803" y="5837"/>
                  </a:lnTo>
                  <a:lnTo>
                    <a:pt x="4712" y="5715"/>
                  </a:lnTo>
                  <a:lnTo>
                    <a:pt x="4530" y="5807"/>
                  </a:lnTo>
                  <a:lnTo>
                    <a:pt x="4499" y="5807"/>
                  </a:lnTo>
                  <a:cubicBezTo>
                    <a:pt x="4499" y="5807"/>
                    <a:pt x="4499" y="5776"/>
                    <a:pt x="4499" y="5776"/>
                  </a:cubicBezTo>
                  <a:lnTo>
                    <a:pt x="4682" y="5685"/>
                  </a:lnTo>
                  <a:lnTo>
                    <a:pt x="4621" y="5594"/>
                  </a:lnTo>
                  <a:lnTo>
                    <a:pt x="4439" y="5685"/>
                  </a:lnTo>
                  <a:lnTo>
                    <a:pt x="4408" y="5685"/>
                  </a:lnTo>
                  <a:cubicBezTo>
                    <a:pt x="4408" y="5655"/>
                    <a:pt x="4408" y="5655"/>
                    <a:pt x="4408" y="5655"/>
                  </a:cubicBezTo>
                  <a:lnTo>
                    <a:pt x="4621" y="5563"/>
                  </a:lnTo>
                  <a:lnTo>
                    <a:pt x="4530" y="5472"/>
                  </a:lnTo>
                  <a:lnTo>
                    <a:pt x="4347" y="5533"/>
                  </a:lnTo>
                  <a:cubicBezTo>
                    <a:pt x="4347" y="5543"/>
                    <a:pt x="4344" y="5546"/>
                    <a:pt x="4339" y="5546"/>
                  </a:cubicBezTo>
                  <a:cubicBezTo>
                    <a:pt x="4330" y="5546"/>
                    <a:pt x="4317" y="5533"/>
                    <a:pt x="4317" y="5533"/>
                  </a:cubicBezTo>
                  <a:cubicBezTo>
                    <a:pt x="4317" y="5533"/>
                    <a:pt x="4317" y="5503"/>
                    <a:pt x="4317" y="5503"/>
                  </a:cubicBezTo>
                  <a:lnTo>
                    <a:pt x="4530" y="5411"/>
                  </a:lnTo>
                  <a:lnTo>
                    <a:pt x="4439" y="5320"/>
                  </a:lnTo>
                  <a:lnTo>
                    <a:pt x="4256" y="5411"/>
                  </a:lnTo>
                  <a:cubicBezTo>
                    <a:pt x="4256" y="5411"/>
                    <a:pt x="4226" y="5411"/>
                    <a:pt x="4226" y="5381"/>
                  </a:cubicBezTo>
                  <a:cubicBezTo>
                    <a:pt x="4226" y="5381"/>
                    <a:pt x="4226" y="5381"/>
                    <a:pt x="4226" y="5351"/>
                  </a:cubicBezTo>
                  <a:lnTo>
                    <a:pt x="4408" y="5290"/>
                  </a:lnTo>
                  <a:lnTo>
                    <a:pt x="4347" y="5168"/>
                  </a:lnTo>
                  <a:lnTo>
                    <a:pt x="4165" y="5259"/>
                  </a:lnTo>
                  <a:cubicBezTo>
                    <a:pt x="4135" y="5259"/>
                    <a:pt x="4135" y="5259"/>
                    <a:pt x="4135" y="5229"/>
                  </a:cubicBezTo>
                  <a:lnTo>
                    <a:pt x="4317" y="5138"/>
                  </a:lnTo>
                  <a:lnTo>
                    <a:pt x="4256" y="5016"/>
                  </a:lnTo>
                  <a:lnTo>
                    <a:pt x="3983" y="5138"/>
                  </a:lnTo>
                  <a:cubicBezTo>
                    <a:pt x="3967" y="5153"/>
                    <a:pt x="3952" y="5161"/>
                    <a:pt x="3937" y="5161"/>
                  </a:cubicBezTo>
                  <a:cubicBezTo>
                    <a:pt x="3922" y="5161"/>
                    <a:pt x="3907" y="5153"/>
                    <a:pt x="3891" y="5138"/>
                  </a:cubicBezTo>
                  <a:cubicBezTo>
                    <a:pt x="3891" y="5107"/>
                    <a:pt x="3891" y="5077"/>
                    <a:pt x="3922" y="5077"/>
                  </a:cubicBezTo>
                  <a:lnTo>
                    <a:pt x="4195" y="4955"/>
                  </a:lnTo>
                  <a:lnTo>
                    <a:pt x="4135" y="4834"/>
                  </a:lnTo>
                  <a:lnTo>
                    <a:pt x="3922" y="4925"/>
                  </a:lnTo>
                  <a:cubicBezTo>
                    <a:pt x="3922" y="4925"/>
                    <a:pt x="3922" y="4925"/>
                    <a:pt x="3891" y="4895"/>
                  </a:cubicBezTo>
                  <a:lnTo>
                    <a:pt x="3922" y="4895"/>
                  </a:lnTo>
                  <a:lnTo>
                    <a:pt x="4104" y="4803"/>
                  </a:lnTo>
                  <a:lnTo>
                    <a:pt x="4043" y="4712"/>
                  </a:lnTo>
                  <a:lnTo>
                    <a:pt x="3861" y="4773"/>
                  </a:lnTo>
                  <a:cubicBezTo>
                    <a:pt x="3851" y="4783"/>
                    <a:pt x="3844" y="4787"/>
                    <a:pt x="3840" y="4787"/>
                  </a:cubicBezTo>
                  <a:cubicBezTo>
                    <a:pt x="3831" y="4787"/>
                    <a:pt x="3831" y="4773"/>
                    <a:pt x="3831" y="4773"/>
                  </a:cubicBezTo>
                  <a:cubicBezTo>
                    <a:pt x="3800" y="4773"/>
                    <a:pt x="3800" y="4743"/>
                    <a:pt x="3831" y="4743"/>
                  </a:cubicBezTo>
                  <a:lnTo>
                    <a:pt x="4013" y="4651"/>
                  </a:lnTo>
                  <a:lnTo>
                    <a:pt x="3952" y="4560"/>
                  </a:lnTo>
                  <a:lnTo>
                    <a:pt x="3770" y="4651"/>
                  </a:lnTo>
                  <a:lnTo>
                    <a:pt x="3739" y="4651"/>
                  </a:lnTo>
                  <a:cubicBezTo>
                    <a:pt x="3709" y="4621"/>
                    <a:pt x="3709" y="4621"/>
                    <a:pt x="3739" y="4621"/>
                  </a:cubicBezTo>
                  <a:lnTo>
                    <a:pt x="3922" y="4530"/>
                  </a:lnTo>
                  <a:lnTo>
                    <a:pt x="3831" y="4408"/>
                  </a:lnTo>
                  <a:lnTo>
                    <a:pt x="3648" y="4500"/>
                  </a:lnTo>
                  <a:lnTo>
                    <a:pt x="3618" y="4500"/>
                  </a:lnTo>
                  <a:cubicBezTo>
                    <a:pt x="3618" y="4500"/>
                    <a:pt x="3618" y="4469"/>
                    <a:pt x="3648" y="4469"/>
                  </a:cubicBezTo>
                  <a:lnTo>
                    <a:pt x="3831" y="4378"/>
                  </a:lnTo>
                  <a:lnTo>
                    <a:pt x="3739" y="4256"/>
                  </a:lnTo>
                  <a:lnTo>
                    <a:pt x="3557" y="4348"/>
                  </a:lnTo>
                  <a:lnTo>
                    <a:pt x="3527" y="4348"/>
                  </a:lnTo>
                  <a:cubicBezTo>
                    <a:pt x="3527" y="4348"/>
                    <a:pt x="3527" y="4317"/>
                    <a:pt x="3527" y="4317"/>
                  </a:cubicBezTo>
                  <a:lnTo>
                    <a:pt x="3709" y="4226"/>
                  </a:lnTo>
                  <a:lnTo>
                    <a:pt x="3648" y="4135"/>
                  </a:lnTo>
                  <a:lnTo>
                    <a:pt x="3375" y="4256"/>
                  </a:lnTo>
                  <a:cubicBezTo>
                    <a:pt x="3344" y="4256"/>
                    <a:pt x="3314" y="4256"/>
                    <a:pt x="3284" y="4226"/>
                  </a:cubicBezTo>
                  <a:cubicBezTo>
                    <a:pt x="3284" y="4226"/>
                    <a:pt x="3284" y="4196"/>
                    <a:pt x="3314" y="4165"/>
                  </a:cubicBezTo>
                  <a:lnTo>
                    <a:pt x="3587" y="4044"/>
                  </a:lnTo>
                  <a:lnTo>
                    <a:pt x="3527" y="3922"/>
                  </a:lnTo>
                  <a:lnTo>
                    <a:pt x="3344" y="4013"/>
                  </a:lnTo>
                  <a:lnTo>
                    <a:pt x="3314" y="4013"/>
                  </a:lnTo>
                  <a:cubicBezTo>
                    <a:pt x="3284" y="4013"/>
                    <a:pt x="3314" y="3983"/>
                    <a:pt x="3314" y="3983"/>
                  </a:cubicBezTo>
                  <a:lnTo>
                    <a:pt x="3496" y="3892"/>
                  </a:lnTo>
                  <a:lnTo>
                    <a:pt x="3436" y="3800"/>
                  </a:lnTo>
                  <a:lnTo>
                    <a:pt x="3253" y="3892"/>
                  </a:lnTo>
                  <a:lnTo>
                    <a:pt x="3223" y="3892"/>
                  </a:lnTo>
                  <a:cubicBezTo>
                    <a:pt x="3223" y="3861"/>
                    <a:pt x="3223" y="3861"/>
                    <a:pt x="3223" y="3861"/>
                  </a:cubicBezTo>
                  <a:lnTo>
                    <a:pt x="3405" y="3770"/>
                  </a:lnTo>
                  <a:lnTo>
                    <a:pt x="3344" y="3679"/>
                  </a:lnTo>
                  <a:lnTo>
                    <a:pt x="3162" y="3770"/>
                  </a:lnTo>
                  <a:cubicBezTo>
                    <a:pt x="3162" y="3770"/>
                    <a:pt x="3132" y="3770"/>
                    <a:pt x="3132" y="3740"/>
                  </a:cubicBezTo>
                  <a:lnTo>
                    <a:pt x="3314" y="3648"/>
                  </a:lnTo>
                  <a:lnTo>
                    <a:pt x="3253" y="3527"/>
                  </a:lnTo>
                  <a:lnTo>
                    <a:pt x="3071" y="3618"/>
                  </a:lnTo>
                  <a:cubicBezTo>
                    <a:pt x="3040" y="3618"/>
                    <a:pt x="3040" y="3618"/>
                    <a:pt x="3040" y="3588"/>
                  </a:cubicBezTo>
                  <a:lnTo>
                    <a:pt x="3223" y="3496"/>
                  </a:lnTo>
                  <a:lnTo>
                    <a:pt x="3162" y="3375"/>
                  </a:lnTo>
                  <a:lnTo>
                    <a:pt x="2949" y="3466"/>
                  </a:lnTo>
                  <a:cubicBezTo>
                    <a:pt x="2949" y="3466"/>
                    <a:pt x="2949" y="3466"/>
                    <a:pt x="2919" y="3436"/>
                  </a:cubicBezTo>
                  <a:lnTo>
                    <a:pt x="2949" y="3436"/>
                  </a:lnTo>
                  <a:lnTo>
                    <a:pt x="3132" y="3344"/>
                  </a:lnTo>
                  <a:lnTo>
                    <a:pt x="3071" y="3223"/>
                  </a:lnTo>
                  <a:lnTo>
                    <a:pt x="2767" y="3375"/>
                  </a:lnTo>
                  <a:cubicBezTo>
                    <a:pt x="2736" y="3375"/>
                    <a:pt x="2706" y="3375"/>
                    <a:pt x="2706" y="3344"/>
                  </a:cubicBezTo>
                  <a:cubicBezTo>
                    <a:pt x="2676" y="3314"/>
                    <a:pt x="2706" y="3284"/>
                    <a:pt x="2736" y="3284"/>
                  </a:cubicBezTo>
                  <a:lnTo>
                    <a:pt x="3010" y="3162"/>
                  </a:lnTo>
                  <a:lnTo>
                    <a:pt x="2919" y="3041"/>
                  </a:lnTo>
                  <a:lnTo>
                    <a:pt x="2736" y="3132"/>
                  </a:lnTo>
                  <a:lnTo>
                    <a:pt x="2706" y="3132"/>
                  </a:lnTo>
                  <a:cubicBezTo>
                    <a:pt x="2706" y="3101"/>
                    <a:pt x="2706" y="3101"/>
                    <a:pt x="2736" y="3101"/>
                  </a:cubicBezTo>
                  <a:lnTo>
                    <a:pt x="2919" y="3010"/>
                  </a:lnTo>
                  <a:lnTo>
                    <a:pt x="2858" y="2919"/>
                  </a:lnTo>
                  <a:lnTo>
                    <a:pt x="2645" y="3010"/>
                  </a:lnTo>
                  <a:cubicBezTo>
                    <a:pt x="2645" y="3010"/>
                    <a:pt x="2645" y="3010"/>
                    <a:pt x="2615" y="2980"/>
                  </a:cubicBezTo>
                  <a:cubicBezTo>
                    <a:pt x="2615" y="2980"/>
                    <a:pt x="2615" y="2980"/>
                    <a:pt x="2645" y="2949"/>
                  </a:cubicBezTo>
                  <a:lnTo>
                    <a:pt x="2828" y="2889"/>
                  </a:lnTo>
                  <a:lnTo>
                    <a:pt x="2767" y="2767"/>
                  </a:lnTo>
                  <a:lnTo>
                    <a:pt x="2554" y="2858"/>
                  </a:lnTo>
                  <a:lnTo>
                    <a:pt x="2524" y="2858"/>
                  </a:lnTo>
                  <a:cubicBezTo>
                    <a:pt x="2524" y="2828"/>
                    <a:pt x="2524" y="2828"/>
                    <a:pt x="2554" y="2828"/>
                  </a:cubicBezTo>
                  <a:lnTo>
                    <a:pt x="2736" y="2737"/>
                  </a:lnTo>
                  <a:lnTo>
                    <a:pt x="2645" y="2615"/>
                  </a:lnTo>
                  <a:lnTo>
                    <a:pt x="2463" y="2706"/>
                  </a:lnTo>
                  <a:lnTo>
                    <a:pt x="2432" y="2706"/>
                  </a:lnTo>
                  <a:cubicBezTo>
                    <a:pt x="2432" y="2706"/>
                    <a:pt x="2432" y="2676"/>
                    <a:pt x="2432" y="2676"/>
                  </a:cubicBezTo>
                  <a:lnTo>
                    <a:pt x="2645" y="2585"/>
                  </a:lnTo>
                  <a:lnTo>
                    <a:pt x="2554" y="2493"/>
                  </a:lnTo>
                  <a:lnTo>
                    <a:pt x="2372" y="2554"/>
                  </a:lnTo>
                  <a:cubicBezTo>
                    <a:pt x="2372" y="2564"/>
                    <a:pt x="2368" y="2568"/>
                    <a:pt x="2364" y="2568"/>
                  </a:cubicBezTo>
                  <a:cubicBezTo>
                    <a:pt x="2355" y="2568"/>
                    <a:pt x="2341" y="2554"/>
                    <a:pt x="2341" y="2554"/>
                  </a:cubicBezTo>
                  <a:cubicBezTo>
                    <a:pt x="2341" y="2554"/>
                    <a:pt x="2341" y="2524"/>
                    <a:pt x="2341" y="2524"/>
                  </a:cubicBezTo>
                  <a:lnTo>
                    <a:pt x="2524" y="2433"/>
                  </a:lnTo>
                  <a:lnTo>
                    <a:pt x="2463" y="2341"/>
                  </a:lnTo>
                  <a:lnTo>
                    <a:pt x="2189" y="2463"/>
                  </a:lnTo>
                  <a:cubicBezTo>
                    <a:pt x="2179" y="2473"/>
                    <a:pt x="2169" y="2477"/>
                    <a:pt x="2159" y="2477"/>
                  </a:cubicBezTo>
                  <a:cubicBezTo>
                    <a:pt x="2139" y="2477"/>
                    <a:pt x="2118" y="2463"/>
                    <a:pt x="2098" y="2463"/>
                  </a:cubicBezTo>
                  <a:cubicBezTo>
                    <a:pt x="2098" y="2433"/>
                    <a:pt x="2098" y="2402"/>
                    <a:pt x="2128" y="2402"/>
                  </a:cubicBezTo>
                  <a:lnTo>
                    <a:pt x="2402" y="2250"/>
                  </a:lnTo>
                  <a:lnTo>
                    <a:pt x="2341" y="2159"/>
                  </a:lnTo>
                  <a:lnTo>
                    <a:pt x="2159" y="2250"/>
                  </a:lnTo>
                  <a:cubicBezTo>
                    <a:pt x="2128" y="2250"/>
                    <a:pt x="2128" y="2250"/>
                    <a:pt x="2128" y="2220"/>
                  </a:cubicBezTo>
                  <a:cubicBezTo>
                    <a:pt x="2098" y="2220"/>
                    <a:pt x="2098" y="2220"/>
                    <a:pt x="2128" y="2189"/>
                  </a:cubicBezTo>
                  <a:lnTo>
                    <a:pt x="2311" y="2129"/>
                  </a:lnTo>
                  <a:lnTo>
                    <a:pt x="2250" y="2007"/>
                  </a:lnTo>
                  <a:lnTo>
                    <a:pt x="2068" y="2098"/>
                  </a:lnTo>
                  <a:lnTo>
                    <a:pt x="2037" y="2098"/>
                  </a:lnTo>
                  <a:cubicBezTo>
                    <a:pt x="2007" y="2098"/>
                    <a:pt x="2037" y="2068"/>
                    <a:pt x="2037" y="2068"/>
                  </a:cubicBezTo>
                  <a:lnTo>
                    <a:pt x="2220" y="1977"/>
                  </a:lnTo>
                  <a:lnTo>
                    <a:pt x="2159" y="1885"/>
                  </a:lnTo>
                  <a:lnTo>
                    <a:pt x="1977" y="1977"/>
                  </a:lnTo>
                  <a:lnTo>
                    <a:pt x="1946" y="1977"/>
                  </a:lnTo>
                  <a:cubicBezTo>
                    <a:pt x="1916" y="1946"/>
                    <a:pt x="1946" y="1946"/>
                    <a:pt x="1946" y="1946"/>
                  </a:cubicBezTo>
                  <a:lnTo>
                    <a:pt x="2128" y="1855"/>
                  </a:lnTo>
                  <a:lnTo>
                    <a:pt x="2068" y="1734"/>
                  </a:lnTo>
                  <a:lnTo>
                    <a:pt x="1855" y="1825"/>
                  </a:lnTo>
                  <a:lnTo>
                    <a:pt x="1825" y="1825"/>
                  </a:lnTo>
                  <a:cubicBezTo>
                    <a:pt x="1825" y="1794"/>
                    <a:pt x="1825" y="1794"/>
                    <a:pt x="1855" y="1794"/>
                  </a:cubicBezTo>
                  <a:lnTo>
                    <a:pt x="2037" y="1703"/>
                  </a:lnTo>
                  <a:lnTo>
                    <a:pt x="1946" y="1582"/>
                  </a:lnTo>
                  <a:lnTo>
                    <a:pt x="1764" y="1673"/>
                  </a:lnTo>
                  <a:lnTo>
                    <a:pt x="1733" y="1673"/>
                  </a:lnTo>
                  <a:cubicBezTo>
                    <a:pt x="1733" y="1673"/>
                    <a:pt x="1733" y="1642"/>
                    <a:pt x="1733" y="1642"/>
                  </a:cubicBezTo>
                  <a:lnTo>
                    <a:pt x="1946" y="1551"/>
                  </a:lnTo>
                  <a:lnTo>
                    <a:pt x="1855" y="1460"/>
                  </a:lnTo>
                  <a:lnTo>
                    <a:pt x="1581" y="1582"/>
                  </a:lnTo>
                  <a:cubicBezTo>
                    <a:pt x="1551" y="1582"/>
                    <a:pt x="1521" y="1582"/>
                    <a:pt x="1521" y="1551"/>
                  </a:cubicBezTo>
                  <a:cubicBezTo>
                    <a:pt x="1490" y="1551"/>
                    <a:pt x="1490" y="1521"/>
                    <a:pt x="1521" y="1490"/>
                  </a:cubicBezTo>
                  <a:lnTo>
                    <a:pt x="1825" y="1369"/>
                  </a:lnTo>
                  <a:lnTo>
                    <a:pt x="1733" y="1247"/>
                  </a:lnTo>
                  <a:lnTo>
                    <a:pt x="1551" y="1338"/>
                  </a:lnTo>
                  <a:lnTo>
                    <a:pt x="1521" y="1338"/>
                  </a:lnTo>
                  <a:cubicBezTo>
                    <a:pt x="1521" y="1338"/>
                    <a:pt x="1521" y="1308"/>
                    <a:pt x="1521" y="1308"/>
                  </a:cubicBezTo>
                  <a:lnTo>
                    <a:pt x="1703" y="1217"/>
                  </a:lnTo>
                  <a:lnTo>
                    <a:pt x="1642" y="1126"/>
                  </a:lnTo>
                  <a:lnTo>
                    <a:pt x="1460" y="1217"/>
                  </a:lnTo>
                  <a:lnTo>
                    <a:pt x="1429" y="1217"/>
                  </a:lnTo>
                  <a:cubicBezTo>
                    <a:pt x="1429" y="1217"/>
                    <a:pt x="1429" y="1186"/>
                    <a:pt x="1429" y="1186"/>
                  </a:cubicBezTo>
                  <a:lnTo>
                    <a:pt x="1612" y="1095"/>
                  </a:lnTo>
                  <a:lnTo>
                    <a:pt x="1551" y="1004"/>
                  </a:lnTo>
                  <a:lnTo>
                    <a:pt x="1369" y="1095"/>
                  </a:lnTo>
                  <a:cubicBezTo>
                    <a:pt x="1369" y="1095"/>
                    <a:pt x="1338" y="1095"/>
                    <a:pt x="1338" y="1065"/>
                  </a:cubicBezTo>
                  <a:cubicBezTo>
                    <a:pt x="1338" y="1065"/>
                    <a:pt x="1338" y="1065"/>
                    <a:pt x="1338" y="1034"/>
                  </a:cubicBezTo>
                  <a:lnTo>
                    <a:pt x="1521" y="974"/>
                  </a:lnTo>
                  <a:lnTo>
                    <a:pt x="1460" y="852"/>
                  </a:lnTo>
                  <a:lnTo>
                    <a:pt x="1277" y="943"/>
                  </a:lnTo>
                  <a:cubicBezTo>
                    <a:pt x="1247" y="943"/>
                    <a:pt x="1247" y="943"/>
                    <a:pt x="1247" y="913"/>
                  </a:cubicBezTo>
                  <a:lnTo>
                    <a:pt x="1429" y="822"/>
                  </a:lnTo>
                  <a:lnTo>
                    <a:pt x="1369" y="700"/>
                  </a:lnTo>
                  <a:lnTo>
                    <a:pt x="1186" y="791"/>
                  </a:lnTo>
                  <a:lnTo>
                    <a:pt x="1156" y="791"/>
                  </a:lnTo>
                  <a:cubicBezTo>
                    <a:pt x="1125" y="761"/>
                    <a:pt x="1125" y="761"/>
                    <a:pt x="1156" y="761"/>
                  </a:cubicBezTo>
                  <a:lnTo>
                    <a:pt x="1338" y="670"/>
                  </a:lnTo>
                  <a:lnTo>
                    <a:pt x="1277" y="548"/>
                  </a:lnTo>
                  <a:lnTo>
                    <a:pt x="973" y="700"/>
                  </a:lnTo>
                  <a:cubicBezTo>
                    <a:pt x="973" y="700"/>
                    <a:pt x="943" y="700"/>
                    <a:pt x="913" y="670"/>
                  </a:cubicBezTo>
                  <a:cubicBezTo>
                    <a:pt x="913" y="639"/>
                    <a:pt x="913" y="609"/>
                    <a:pt x="943" y="609"/>
                  </a:cubicBezTo>
                  <a:lnTo>
                    <a:pt x="1217" y="487"/>
                  </a:lnTo>
                  <a:lnTo>
                    <a:pt x="1156" y="396"/>
                  </a:lnTo>
                  <a:lnTo>
                    <a:pt x="973" y="487"/>
                  </a:lnTo>
                  <a:cubicBezTo>
                    <a:pt x="973" y="487"/>
                    <a:pt x="943" y="487"/>
                    <a:pt x="943" y="457"/>
                  </a:cubicBezTo>
                  <a:lnTo>
                    <a:pt x="1125" y="366"/>
                  </a:lnTo>
                  <a:lnTo>
                    <a:pt x="1065" y="275"/>
                  </a:lnTo>
                  <a:lnTo>
                    <a:pt x="882" y="335"/>
                  </a:lnTo>
                  <a:lnTo>
                    <a:pt x="852" y="335"/>
                  </a:lnTo>
                  <a:cubicBezTo>
                    <a:pt x="852" y="335"/>
                    <a:pt x="852" y="305"/>
                    <a:pt x="852" y="305"/>
                  </a:cubicBezTo>
                  <a:lnTo>
                    <a:pt x="1034" y="214"/>
                  </a:lnTo>
                  <a:lnTo>
                    <a:pt x="973" y="123"/>
                  </a:lnTo>
                  <a:lnTo>
                    <a:pt x="791" y="214"/>
                  </a:lnTo>
                  <a:lnTo>
                    <a:pt x="761" y="214"/>
                  </a:lnTo>
                  <a:cubicBezTo>
                    <a:pt x="761" y="183"/>
                    <a:pt x="761" y="183"/>
                    <a:pt x="761" y="183"/>
                  </a:cubicBezTo>
                  <a:lnTo>
                    <a:pt x="943" y="92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76"/>
            <p:cNvSpPr/>
            <p:nvPr/>
          </p:nvSpPr>
          <p:spPr>
            <a:xfrm>
              <a:off x="6658881" y="2670877"/>
              <a:ext cx="19621" cy="12257"/>
            </a:xfrm>
            <a:custGeom>
              <a:avLst/>
              <a:gdLst/>
              <a:ahLst/>
              <a:cxnLst/>
              <a:rect l="l" t="t" r="r" b="b"/>
              <a:pathLst>
                <a:path w="365" h="228" extrusionOk="0">
                  <a:moveTo>
                    <a:pt x="335" y="1"/>
                  </a:moveTo>
                  <a:lnTo>
                    <a:pt x="31" y="153"/>
                  </a:lnTo>
                  <a:cubicBezTo>
                    <a:pt x="31" y="153"/>
                    <a:pt x="0" y="183"/>
                    <a:pt x="31" y="214"/>
                  </a:cubicBezTo>
                  <a:cubicBezTo>
                    <a:pt x="31" y="214"/>
                    <a:pt x="44" y="227"/>
                    <a:pt x="62" y="227"/>
                  </a:cubicBezTo>
                  <a:cubicBezTo>
                    <a:pt x="71" y="227"/>
                    <a:pt x="81" y="224"/>
                    <a:pt x="91" y="214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76"/>
            <p:cNvSpPr/>
            <p:nvPr/>
          </p:nvSpPr>
          <p:spPr>
            <a:xfrm>
              <a:off x="6691566" y="2719905"/>
              <a:ext cx="19621" cy="11074"/>
            </a:xfrm>
            <a:custGeom>
              <a:avLst/>
              <a:gdLst/>
              <a:ahLst/>
              <a:cxnLst/>
              <a:rect l="l" t="t" r="r" b="b"/>
              <a:pathLst>
                <a:path w="365" h="206" extrusionOk="0">
                  <a:moveTo>
                    <a:pt x="304" y="1"/>
                  </a:moveTo>
                  <a:lnTo>
                    <a:pt x="31" y="122"/>
                  </a:lnTo>
                  <a:cubicBezTo>
                    <a:pt x="0" y="122"/>
                    <a:pt x="0" y="153"/>
                    <a:pt x="0" y="183"/>
                  </a:cubicBezTo>
                  <a:cubicBezTo>
                    <a:pt x="15" y="198"/>
                    <a:pt x="31" y="206"/>
                    <a:pt x="46" y="206"/>
                  </a:cubicBezTo>
                  <a:cubicBezTo>
                    <a:pt x="61" y="206"/>
                    <a:pt x="76" y="198"/>
                    <a:pt x="91" y="183"/>
                  </a:cubicBezTo>
                  <a:lnTo>
                    <a:pt x="365" y="62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76"/>
            <p:cNvSpPr/>
            <p:nvPr/>
          </p:nvSpPr>
          <p:spPr>
            <a:xfrm>
              <a:off x="6722585" y="2767320"/>
              <a:ext cx="19675" cy="11450"/>
            </a:xfrm>
            <a:custGeom>
              <a:avLst/>
              <a:gdLst/>
              <a:ahLst/>
              <a:cxnLst/>
              <a:rect l="l" t="t" r="r" b="b"/>
              <a:pathLst>
                <a:path w="366" h="213" extrusionOk="0">
                  <a:moveTo>
                    <a:pt x="335" y="0"/>
                  </a:moveTo>
                  <a:lnTo>
                    <a:pt x="61" y="122"/>
                  </a:lnTo>
                  <a:cubicBezTo>
                    <a:pt x="31" y="152"/>
                    <a:pt x="1" y="152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6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76"/>
            <p:cNvSpPr/>
            <p:nvPr/>
          </p:nvSpPr>
          <p:spPr>
            <a:xfrm>
              <a:off x="6755270" y="2814681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05" y="1"/>
                  </a:moveTo>
                  <a:lnTo>
                    <a:pt x="31" y="122"/>
                  </a:lnTo>
                  <a:cubicBezTo>
                    <a:pt x="1" y="153"/>
                    <a:pt x="1" y="183"/>
                    <a:pt x="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76"/>
            <p:cNvSpPr/>
            <p:nvPr/>
          </p:nvSpPr>
          <p:spPr>
            <a:xfrm>
              <a:off x="6786342" y="2863709"/>
              <a:ext cx="19621" cy="10590"/>
            </a:xfrm>
            <a:custGeom>
              <a:avLst/>
              <a:gdLst/>
              <a:ahLst/>
              <a:cxnLst/>
              <a:rect l="l" t="t" r="r" b="b"/>
              <a:pathLst>
                <a:path w="365" h="197" extrusionOk="0">
                  <a:moveTo>
                    <a:pt x="334" y="1"/>
                  </a:moveTo>
                  <a:lnTo>
                    <a:pt x="61" y="122"/>
                  </a:lnTo>
                  <a:cubicBezTo>
                    <a:pt x="31" y="122"/>
                    <a:pt x="0" y="153"/>
                    <a:pt x="31" y="183"/>
                  </a:cubicBezTo>
                  <a:cubicBezTo>
                    <a:pt x="31" y="183"/>
                    <a:pt x="44" y="196"/>
                    <a:pt x="62" y="196"/>
                  </a:cubicBezTo>
                  <a:cubicBezTo>
                    <a:pt x="71" y="196"/>
                    <a:pt x="81" y="193"/>
                    <a:pt x="91" y="183"/>
                  </a:cubicBezTo>
                  <a:lnTo>
                    <a:pt x="365" y="61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76"/>
            <p:cNvSpPr/>
            <p:nvPr/>
          </p:nvSpPr>
          <p:spPr>
            <a:xfrm>
              <a:off x="6819028" y="2911124"/>
              <a:ext cx="19621" cy="11450"/>
            </a:xfrm>
            <a:custGeom>
              <a:avLst/>
              <a:gdLst/>
              <a:ahLst/>
              <a:cxnLst/>
              <a:rect l="l" t="t" r="r" b="b"/>
              <a:pathLst>
                <a:path w="365" h="213" extrusionOk="0">
                  <a:moveTo>
                    <a:pt x="304" y="0"/>
                  </a:moveTo>
                  <a:lnTo>
                    <a:pt x="30" y="122"/>
                  </a:lnTo>
                  <a:cubicBezTo>
                    <a:pt x="0" y="122"/>
                    <a:pt x="0" y="152"/>
                    <a:pt x="0" y="182"/>
                  </a:cubicBezTo>
                  <a:cubicBezTo>
                    <a:pt x="30" y="213"/>
                    <a:pt x="61" y="213"/>
                    <a:pt x="91" y="213"/>
                  </a:cubicBezTo>
                  <a:lnTo>
                    <a:pt x="365" y="6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76"/>
            <p:cNvSpPr/>
            <p:nvPr/>
          </p:nvSpPr>
          <p:spPr>
            <a:xfrm>
              <a:off x="6850046" y="2958485"/>
              <a:ext cx="19675" cy="11504"/>
            </a:xfrm>
            <a:custGeom>
              <a:avLst/>
              <a:gdLst/>
              <a:ahLst/>
              <a:cxnLst/>
              <a:rect l="l" t="t" r="r" b="b"/>
              <a:pathLst>
                <a:path w="366" h="214" extrusionOk="0">
                  <a:moveTo>
                    <a:pt x="335" y="1"/>
                  </a:moveTo>
                  <a:lnTo>
                    <a:pt x="61" y="122"/>
                  </a:lnTo>
                  <a:cubicBezTo>
                    <a:pt x="31" y="153"/>
                    <a:pt x="1" y="183"/>
                    <a:pt x="31" y="183"/>
                  </a:cubicBezTo>
                  <a:cubicBezTo>
                    <a:pt x="31" y="213"/>
                    <a:pt x="61" y="213"/>
                    <a:pt x="92" y="213"/>
                  </a:cubicBezTo>
                  <a:lnTo>
                    <a:pt x="365" y="9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76"/>
            <p:cNvSpPr/>
            <p:nvPr/>
          </p:nvSpPr>
          <p:spPr>
            <a:xfrm>
              <a:off x="6671944" y="268071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76"/>
            <p:cNvSpPr/>
            <p:nvPr/>
          </p:nvSpPr>
          <p:spPr>
            <a:xfrm>
              <a:off x="6704629" y="2729742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76"/>
            <p:cNvSpPr/>
            <p:nvPr/>
          </p:nvSpPr>
          <p:spPr>
            <a:xfrm>
              <a:off x="6735648" y="277710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76"/>
            <p:cNvSpPr/>
            <p:nvPr/>
          </p:nvSpPr>
          <p:spPr>
            <a:xfrm>
              <a:off x="6768333" y="282451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76"/>
            <p:cNvSpPr/>
            <p:nvPr/>
          </p:nvSpPr>
          <p:spPr>
            <a:xfrm>
              <a:off x="6799406" y="287349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31" y="123"/>
                    <a:pt x="31" y="123"/>
                    <a:pt x="31" y="123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76"/>
            <p:cNvSpPr/>
            <p:nvPr/>
          </p:nvSpPr>
          <p:spPr>
            <a:xfrm>
              <a:off x="6832091" y="292090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76"/>
            <p:cNvSpPr/>
            <p:nvPr/>
          </p:nvSpPr>
          <p:spPr>
            <a:xfrm>
              <a:off x="6863110" y="2968269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76"/>
            <p:cNvSpPr/>
            <p:nvPr/>
          </p:nvSpPr>
          <p:spPr>
            <a:xfrm>
              <a:off x="6676836" y="2688886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1" y="91"/>
                    <a:pt x="1" y="122"/>
                    <a:pt x="31" y="122"/>
                  </a:cubicBezTo>
                  <a:lnTo>
                    <a:pt x="61" y="122"/>
                  </a:lnTo>
                  <a:lnTo>
                    <a:pt x="244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76"/>
            <p:cNvSpPr/>
            <p:nvPr/>
          </p:nvSpPr>
          <p:spPr>
            <a:xfrm>
              <a:off x="6709521" y="2737914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61"/>
                  </a:lnTo>
                  <a:cubicBezTo>
                    <a:pt x="1" y="91"/>
                    <a:pt x="1" y="91"/>
                    <a:pt x="1" y="91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76"/>
            <p:cNvSpPr/>
            <p:nvPr/>
          </p:nvSpPr>
          <p:spPr>
            <a:xfrm>
              <a:off x="6740594" y="2785275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0" y="92"/>
                  </a:lnTo>
                  <a:cubicBezTo>
                    <a:pt x="30" y="92"/>
                    <a:pt x="0" y="92"/>
                    <a:pt x="30" y="122"/>
                  </a:cubicBezTo>
                  <a:lnTo>
                    <a:pt x="61" y="122"/>
                  </a:ln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76"/>
            <p:cNvSpPr/>
            <p:nvPr/>
          </p:nvSpPr>
          <p:spPr>
            <a:xfrm>
              <a:off x="6773225" y="2832690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4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76"/>
            <p:cNvSpPr/>
            <p:nvPr/>
          </p:nvSpPr>
          <p:spPr>
            <a:xfrm>
              <a:off x="6804298" y="2880051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0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4" y="136"/>
                    <a:pt x="51" y="132"/>
                    <a:pt x="61" y="122"/>
                  </a:cubicBezTo>
                  <a:lnTo>
                    <a:pt x="244" y="6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76"/>
            <p:cNvSpPr/>
            <p:nvPr/>
          </p:nvSpPr>
          <p:spPr>
            <a:xfrm>
              <a:off x="6836983" y="292907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0" y="61"/>
                  </a:lnTo>
                  <a:cubicBezTo>
                    <a:pt x="0" y="92"/>
                    <a:pt x="0" y="92"/>
                    <a:pt x="0" y="92"/>
                  </a:cubicBezTo>
                  <a:cubicBezTo>
                    <a:pt x="0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76"/>
            <p:cNvSpPr/>
            <p:nvPr/>
          </p:nvSpPr>
          <p:spPr>
            <a:xfrm>
              <a:off x="6868002" y="2976441"/>
              <a:ext cx="13171" cy="6612"/>
            </a:xfrm>
            <a:custGeom>
              <a:avLst/>
              <a:gdLst/>
              <a:ahLst/>
              <a:cxnLst/>
              <a:rect l="l" t="t" r="r" b="b"/>
              <a:pathLst>
                <a:path w="245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lnTo>
                    <a:pt x="62" y="122"/>
                  </a:lnTo>
                  <a:lnTo>
                    <a:pt x="24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76"/>
            <p:cNvSpPr/>
            <p:nvPr/>
          </p:nvSpPr>
          <p:spPr>
            <a:xfrm>
              <a:off x="6683395" y="2697057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3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76"/>
            <p:cNvSpPr/>
            <p:nvPr/>
          </p:nvSpPr>
          <p:spPr>
            <a:xfrm>
              <a:off x="6714413" y="2744419"/>
              <a:ext cx="11504" cy="7311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92"/>
                    <a:pt x="1" y="122"/>
                    <a:pt x="1" y="122"/>
                  </a:cubicBezTo>
                  <a:cubicBezTo>
                    <a:pt x="21" y="122"/>
                    <a:pt x="28" y="136"/>
                    <a:pt x="30" y="136"/>
                  </a:cubicBezTo>
                  <a:cubicBezTo>
                    <a:pt x="31" y="136"/>
                    <a:pt x="31" y="13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76"/>
            <p:cNvSpPr/>
            <p:nvPr/>
          </p:nvSpPr>
          <p:spPr>
            <a:xfrm>
              <a:off x="6747099" y="2793446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61"/>
                  </a:lnTo>
                  <a:cubicBezTo>
                    <a:pt x="1" y="92"/>
                    <a:pt x="1" y="92"/>
                    <a:pt x="1" y="92"/>
                  </a:cubicBez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76"/>
            <p:cNvSpPr/>
            <p:nvPr/>
          </p:nvSpPr>
          <p:spPr>
            <a:xfrm>
              <a:off x="6778171" y="2840861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213" y="0"/>
                  </a:moveTo>
                  <a:lnTo>
                    <a:pt x="31" y="91"/>
                  </a:lnTo>
                  <a:cubicBezTo>
                    <a:pt x="0" y="91"/>
                    <a:pt x="0" y="91"/>
                    <a:pt x="0" y="122"/>
                  </a:cubicBezTo>
                  <a:lnTo>
                    <a:pt x="31" y="122"/>
                  </a:ln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76"/>
            <p:cNvSpPr/>
            <p:nvPr/>
          </p:nvSpPr>
          <p:spPr>
            <a:xfrm>
              <a:off x="6810856" y="2888223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2" y="1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61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76"/>
            <p:cNvSpPr/>
            <p:nvPr/>
          </p:nvSpPr>
          <p:spPr>
            <a:xfrm>
              <a:off x="6841875" y="2935584"/>
              <a:ext cx="13117" cy="8225"/>
            </a:xfrm>
            <a:custGeom>
              <a:avLst/>
              <a:gdLst/>
              <a:ahLst/>
              <a:cxnLst/>
              <a:rect l="l" t="t" r="r" b="b"/>
              <a:pathLst>
                <a:path w="244" h="153" extrusionOk="0">
                  <a:moveTo>
                    <a:pt x="213" y="1"/>
                  </a:moveTo>
                  <a:lnTo>
                    <a:pt x="31" y="92"/>
                  </a:lnTo>
                  <a:cubicBezTo>
                    <a:pt x="1" y="123"/>
                    <a:pt x="1" y="123"/>
                    <a:pt x="1" y="123"/>
                  </a:cubicBezTo>
                  <a:cubicBezTo>
                    <a:pt x="31" y="153"/>
                    <a:pt x="31" y="153"/>
                    <a:pt x="31" y="153"/>
                  </a:cubicBezTo>
                  <a:lnTo>
                    <a:pt x="244" y="62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76"/>
            <p:cNvSpPr/>
            <p:nvPr/>
          </p:nvSpPr>
          <p:spPr>
            <a:xfrm>
              <a:off x="6874560" y="2984612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0" y="92"/>
                  </a:lnTo>
                  <a:cubicBezTo>
                    <a:pt x="0" y="92"/>
                    <a:pt x="0" y="92"/>
                    <a:pt x="0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76"/>
            <p:cNvSpPr/>
            <p:nvPr/>
          </p:nvSpPr>
          <p:spPr>
            <a:xfrm>
              <a:off x="6688287" y="270522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0" y="61"/>
                  </a:lnTo>
                  <a:cubicBezTo>
                    <a:pt x="0" y="91"/>
                    <a:pt x="0" y="91"/>
                    <a:pt x="0" y="91"/>
                  </a:cubicBez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76"/>
            <p:cNvSpPr/>
            <p:nvPr/>
          </p:nvSpPr>
          <p:spPr>
            <a:xfrm>
              <a:off x="6719305" y="2752590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76"/>
            <p:cNvSpPr/>
            <p:nvPr/>
          </p:nvSpPr>
          <p:spPr>
            <a:xfrm>
              <a:off x="6751991" y="2800005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76"/>
            <p:cNvSpPr/>
            <p:nvPr/>
          </p:nvSpPr>
          <p:spPr>
            <a:xfrm>
              <a:off x="6783063" y="2849033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213" y="0"/>
                  </a:moveTo>
                  <a:lnTo>
                    <a:pt x="31" y="61"/>
                  </a:lnTo>
                  <a:cubicBezTo>
                    <a:pt x="0" y="61"/>
                    <a:pt x="0" y="91"/>
                    <a:pt x="0" y="91"/>
                  </a:cubicBezTo>
                  <a:cubicBezTo>
                    <a:pt x="31" y="91"/>
                    <a:pt x="31" y="122"/>
                    <a:pt x="31" y="122"/>
                  </a:cubicBezTo>
                  <a:lnTo>
                    <a:pt x="21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76"/>
            <p:cNvSpPr/>
            <p:nvPr/>
          </p:nvSpPr>
          <p:spPr>
            <a:xfrm>
              <a:off x="6815748" y="2896394"/>
              <a:ext cx="11450" cy="6612"/>
            </a:xfrm>
            <a:custGeom>
              <a:avLst/>
              <a:gdLst/>
              <a:ahLst/>
              <a:cxnLst/>
              <a:rect l="l" t="t" r="r" b="b"/>
              <a:pathLst>
                <a:path w="213" h="123" extrusionOk="0">
                  <a:moveTo>
                    <a:pt x="183" y="0"/>
                  </a:moveTo>
                  <a:lnTo>
                    <a:pt x="0" y="92"/>
                  </a:lnTo>
                  <a:cubicBezTo>
                    <a:pt x="0" y="122"/>
                    <a:pt x="0" y="122"/>
                    <a:pt x="31" y="122"/>
                  </a:cubicBez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76"/>
            <p:cNvSpPr/>
            <p:nvPr/>
          </p:nvSpPr>
          <p:spPr>
            <a:xfrm>
              <a:off x="6846767" y="2943755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31" y="92"/>
                  </a:lnTo>
                  <a:cubicBezTo>
                    <a:pt x="1" y="92"/>
                    <a:pt x="1" y="92"/>
                    <a:pt x="1" y="123"/>
                  </a:cubicBezTo>
                  <a:lnTo>
                    <a:pt x="31" y="123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76"/>
            <p:cNvSpPr/>
            <p:nvPr/>
          </p:nvSpPr>
          <p:spPr>
            <a:xfrm>
              <a:off x="6691566" y="2711733"/>
              <a:ext cx="13117" cy="6612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13" y="1"/>
                  </a:moveTo>
                  <a:lnTo>
                    <a:pt x="31" y="62"/>
                  </a:lnTo>
                  <a:cubicBezTo>
                    <a:pt x="0" y="92"/>
                    <a:pt x="0" y="92"/>
                    <a:pt x="31" y="92"/>
                  </a:cubicBezTo>
                  <a:cubicBezTo>
                    <a:pt x="31" y="122"/>
                    <a:pt x="31" y="122"/>
                    <a:pt x="61" y="122"/>
                  </a:cubicBezTo>
                  <a:lnTo>
                    <a:pt x="24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76"/>
            <p:cNvSpPr/>
            <p:nvPr/>
          </p:nvSpPr>
          <p:spPr>
            <a:xfrm>
              <a:off x="6652322" y="2651309"/>
              <a:ext cx="11504" cy="6558"/>
            </a:xfrm>
            <a:custGeom>
              <a:avLst/>
              <a:gdLst/>
              <a:ahLst/>
              <a:cxnLst/>
              <a:rect l="l" t="t" r="r" b="b"/>
              <a:pathLst>
                <a:path w="214" h="122" extrusionOk="0">
                  <a:moveTo>
                    <a:pt x="183" y="0"/>
                  </a:moveTo>
                  <a:lnTo>
                    <a:pt x="1" y="91"/>
                  </a:lnTo>
                  <a:cubicBezTo>
                    <a:pt x="1" y="91"/>
                    <a:pt x="1" y="91"/>
                    <a:pt x="1" y="122"/>
                  </a:cubicBezTo>
                  <a:lnTo>
                    <a:pt x="31" y="122"/>
                  </a:lnTo>
                  <a:lnTo>
                    <a:pt x="213" y="31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76"/>
            <p:cNvSpPr/>
            <p:nvPr/>
          </p:nvSpPr>
          <p:spPr>
            <a:xfrm>
              <a:off x="6657214" y="26578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183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76"/>
            <p:cNvSpPr/>
            <p:nvPr/>
          </p:nvSpPr>
          <p:spPr>
            <a:xfrm>
              <a:off x="6662160" y="2664372"/>
              <a:ext cx="11450" cy="7795"/>
            </a:xfrm>
            <a:custGeom>
              <a:avLst/>
              <a:gdLst/>
              <a:ahLst/>
              <a:cxnLst/>
              <a:rect l="l" t="t" r="r" b="b"/>
              <a:pathLst>
                <a:path w="213" h="145" extrusionOk="0">
                  <a:moveTo>
                    <a:pt x="182" y="0"/>
                  </a:moveTo>
                  <a:lnTo>
                    <a:pt x="0" y="92"/>
                  </a:lnTo>
                  <a:cubicBezTo>
                    <a:pt x="0" y="92"/>
                    <a:pt x="0" y="122"/>
                    <a:pt x="0" y="122"/>
                  </a:cubicBezTo>
                  <a:cubicBezTo>
                    <a:pt x="0" y="137"/>
                    <a:pt x="0" y="145"/>
                    <a:pt x="4" y="145"/>
                  </a:cubicBezTo>
                  <a:cubicBezTo>
                    <a:pt x="8" y="145"/>
                    <a:pt x="15" y="137"/>
                    <a:pt x="30" y="122"/>
                  </a:cubicBezTo>
                  <a:lnTo>
                    <a:pt x="213" y="6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76"/>
            <p:cNvSpPr/>
            <p:nvPr/>
          </p:nvSpPr>
          <p:spPr>
            <a:xfrm>
              <a:off x="6724251" y="2759148"/>
              <a:ext cx="11450" cy="6558"/>
            </a:xfrm>
            <a:custGeom>
              <a:avLst/>
              <a:gdLst/>
              <a:ahLst/>
              <a:cxnLst/>
              <a:rect l="l" t="t" r="r" b="b"/>
              <a:pathLst>
                <a:path w="213" h="122" extrusionOk="0">
                  <a:moveTo>
                    <a:pt x="182" y="0"/>
                  </a:moveTo>
                  <a:lnTo>
                    <a:pt x="0" y="91"/>
                  </a:lnTo>
                  <a:cubicBezTo>
                    <a:pt x="0" y="91"/>
                    <a:pt x="0" y="122"/>
                    <a:pt x="0" y="122"/>
                  </a:cubicBezTo>
                  <a:lnTo>
                    <a:pt x="30" y="122"/>
                  </a:lnTo>
                  <a:lnTo>
                    <a:pt x="213" y="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76"/>
            <p:cNvSpPr/>
            <p:nvPr/>
          </p:nvSpPr>
          <p:spPr>
            <a:xfrm>
              <a:off x="6755270" y="2806510"/>
              <a:ext cx="13117" cy="7311"/>
            </a:xfrm>
            <a:custGeom>
              <a:avLst/>
              <a:gdLst/>
              <a:ahLst/>
              <a:cxnLst/>
              <a:rect l="l" t="t" r="r" b="b"/>
              <a:pathLst>
                <a:path w="244" h="136" extrusionOk="0">
                  <a:moveTo>
                    <a:pt x="213" y="1"/>
                  </a:moveTo>
                  <a:lnTo>
                    <a:pt x="31" y="92"/>
                  </a:lnTo>
                  <a:cubicBezTo>
                    <a:pt x="31" y="92"/>
                    <a:pt x="1" y="122"/>
                    <a:pt x="31" y="122"/>
                  </a:cubicBezTo>
                  <a:cubicBezTo>
                    <a:pt x="31" y="122"/>
                    <a:pt x="31" y="136"/>
                    <a:pt x="40" y="136"/>
                  </a:cubicBezTo>
                  <a:cubicBezTo>
                    <a:pt x="45" y="136"/>
                    <a:pt x="51" y="132"/>
                    <a:pt x="61" y="122"/>
                  </a:cubicBezTo>
                  <a:lnTo>
                    <a:pt x="244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76"/>
            <p:cNvSpPr/>
            <p:nvPr/>
          </p:nvSpPr>
          <p:spPr>
            <a:xfrm>
              <a:off x="6787955" y="2855538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3" y="1"/>
                  </a:moveTo>
                  <a:lnTo>
                    <a:pt x="1" y="92"/>
                  </a:lnTo>
                  <a:cubicBezTo>
                    <a:pt x="1" y="122"/>
                    <a:pt x="31" y="122"/>
                    <a:pt x="31" y="122"/>
                  </a:cubicBezTo>
                  <a:lnTo>
                    <a:pt x="213" y="31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76"/>
            <p:cNvSpPr/>
            <p:nvPr/>
          </p:nvSpPr>
          <p:spPr>
            <a:xfrm>
              <a:off x="6819028" y="2902953"/>
              <a:ext cx="13117" cy="6558"/>
            </a:xfrm>
            <a:custGeom>
              <a:avLst/>
              <a:gdLst/>
              <a:ahLst/>
              <a:cxnLst/>
              <a:rect l="l" t="t" r="r" b="b"/>
              <a:pathLst>
                <a:path w="244" h="122" extrusionOk="0">
                  <a:moveTo>
                    <a:pt x="213" y="0"/>
                  </a:moveTo>
                  <a:lnTo>
                    <a:pt x="30" y="91"/>
                  </a:lnTo>
                  <a:cubicBezTo>
                    <a:pt x="30" y="91"/>
                    <a:pt x="0" y="91"/>
                    <a:pt x="30" y="122"/>
                  </a:cubicBezTo>
                  <a:lnTo>
                    <a:pt x="61" y="122"/>
                  </a:lnTo>
                  <a:lnTo>
                    <a:pt x="243" y="3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76"/>
            <p:cNvSpPr/>
            <p:nvPr/>
          </p:nvSpPr>
          <p:spPr>
            <a:xfrm>
              <a:off x="6851659" y="2950314"/>
              <a:ext cx="11504" cy="6612"/>
            </a:xfrm>
            <a:custGeom>
              <a:avLst/>
              <a:gdLst/>
              <a:ahLst/>
              <a:cxnLst/>
              <a:rect l="l" t="t" r="r" b="b"/>
              <a:pathLst>
                <a:path w="214" h="123" extrusionOk="0">
                  <a:moveTo>
                    <a:pt x="214" y="1"/>
                  </a:moveTo>
                  <a:lnTo>
                    <a:pt x="1" y="92"/>
                  </a:lnTo>
                  <a:cubicBezTo>
                    <a:pt x="1" y="92"/>
                    <a:pt x="1" y="122"/>
                    <a:pt x="1" y="122"/>
                  </a:cubicBezTo>
                  <a:lnTo>
                    <a:pt x="31" y="122"/>
                  </a:lnTo>
                  <a:lnTo>
                    <a:pt x="214" y="31"/>
                  </a:lnTo>
                  <a:lnTo>
                    <a:pt x="214" y="1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76"/>
            <p:cNvSpPr/>
            <p:nvPr/>
          </p:nvSpPr>
          <p:spPr>
            <a:xfrm>
              <a:off x="7268342" y="2902953"/>
              <a:ext cx="18063" cy="22901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244" y="0"/>
                  </a:moveTo>
                  <a:cubicBezTo>
                    <a:pt x="153" y="122"/>
                    <a:pt x="31" y="243"/>
                    <a:pt x="1" y="426"/>
                  </a:cubicBezTo>
                  <a:cubicBezTo>
                    <a:pt x="153" y="426"/>
                    <a:pt x="274" y="395"/>
                    <a:pt x="305" y="334"/>
                  </a:cubicBezTo>
                  <a:cubicBezTo>
                    <a:pt x="335" y="274"/>
                    <a:pt x="305" y="152"/>
                    <a:pt x="2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76"/>
            <p:cNvSpPr/>
            <p:nvPr/>
          </p:nvSpPr>
          <p:spPr>
            <a:xfrm>
              <a:off x="7070618" y="2777104"/>
              <a:ext cx="170035" cy="147134"/>
            </a:xfrm>
            <a:custGeom>
              <a:avLst/>
              <a:gdLst/>
              <a:ahLst/>
              <a:cxnLst/>
              <a:rect l="l" t="t" r="r" b="b"/>
              <a:pathLst>
                <a:path w="3163" h="2737" extrusionOk="0">
                  <a:moveTo>
                    <a:pt x="487" y="1"/>
                  </a:moveTo>
                  <a:lnTo>
                    <a:pt x="1" y="821"/>
                  </a:lnTo>
                  <a:lnTo>
                    <a:pt x="3071" y="2706"/>
                  </a:lnTo>
                  <a:cubicBezTo>
                    <a:pt x="3071" y="2706"/>
                    <a:pt x="3071" y="2706"/>
                    <a:pt x="3101" y="2736"/>
                  </a:cubicBezTo>
                  <a:cubicBezTo>
                    <a:pt x="3132" y="2675"/>
                    <a:pt x="3162" y="2645"/>
                    <a:pt x="3162" y="2615"/>
                  </a:cubicBezTo>
                  <a:cubicBezTo>
                    <a:pt x="2372" y="2159"/>
                    <a:pt x="1308" y="1581"/>
                    <a:pt x="700" y="852"/>
                  </a:cubicBezTo>
                  <a:cubicBezTo>
                    <a:pt x="518" y="609"/>
                    <a:pt x="548" y="335"/>
                    <a:pt x="639" y="92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76"/>
            <p:cNvSpPr/>
            <p:nvPr/>
          </p:nvSpPr>
          <p:spPr>
            <a:xfrm>
              <a:off x="7098411" y="2781996"/>
              <a:ext cx="165089" cy="135684"/>
            </a:xfrm>
            <a:custGeom>
              <a:avLst/>
              <a:gdLst/>
              <a:ahLst/>
              <a:cxnLst/>
              <a:rect l="l" t="t" r="r" b="b"/>
              <a:pathLst>
                <a:path w="3071" h="2524" extrusionOk="0">
                  <a:moveTo>
                    <a:pt x="122" y="1"/>
                  </a:moveTo>
                  <a:lnTo>
                    <a:pt x="122" y="1"/>
                  </a:lnTo>
                  <a:cubicBezTo>
                    <a:pt x="31" y="244"/>
                    <a:pt x="1" y="518"/>
                    <a:pt x="183" y="761"/>
                  </a:cubicBezTo>
                  <a:cubicBezTo>
                    <a:pt x="791" y="1490"/>
                    <a:pt x="1855" y="2098"/>
                    <a:pt x="2676" y="2524"/>
                  </a:cubicBezTo>
                  <a:cubicBezTo>
                    <a:pt x="2736" y="2463"/>
                    <a:pt x="2797" y="2432"/>
                    <a:pt x="2797" y="2432"/>
                  </a:cubicBezTo>
                  <a:cubicBezTo>
                    <a:pt x="2645" y="2128"/>
                    <a:pt x="3010" y="2037"/>
                    <a:pt x="3010" y="2037"/>
                  </a:cubicBezTo>
                  <a:cubicBezTo>
                    <a:pt x="2949" y="1916"/>
                    <a:pt x="3010" y="1825"/>
                    <a:pt x="3071" y="1794"/>
                  </a:cubicBezTo>
                  <a:lnTo>
                    <a:pt x="122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76"/>
            <p:cNvSpPr/>
            <p:nvPr/>
          </p:nvSpPr>
          <p:spPr>
            <a:xfrm>
              <a:off x="7237323" y="2917629"/>
              <a:ext cx="18009" cy="8225"/>
            </a:xfrm>
            <a:custGeom>
              <a:avLst/>
              <a:gdLst/>
              <a:ahLst/>
              <a:cxnLst/>
              <a:rect l="l" t="t" r="r" b="b"/>
              <a:pathLst>
                <a:path w="335" h="153" extrusionOk="0">
                  <a:moveTo>
                    <a:pt x="92" y="1"/>
                  </a:moveTo>
                  <a:cubicBezTo>
                    <a:pt x="61" y="31"/>
                    <a:pt x="31" y="61"/>
                    <a:pt x="0" y="122"/>
                  </a:cubicBezTo>
                  <a:cubicBezTo>
                    <a:pt x="61" y="122"/>
                    <a:pt x="183" y="122"/>
                    <a:pt x="335" y="153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76"/>
            <p:cNvSpPr/>
            <p:nvPr/>
          </p:nvSpPr>
          <p:spPr>
            <a:xfrm>
              <a:off x="7240602" y="2878439"/>
              <a:ext cx="40856" cy="47414"/>
            </a:xfrm>
            <a:custGeom>
              <a:avLst/>
              <a:gdLst/>
              <a:ahLst/>
              <a:cxnLst/>
              <a:rect l="l" t="t" r="r" b="b"/>
              <a:pathLst>
                <a:path w="760" h="882" extrusionOk="0">
                  <a:moveTo>
                    <a:pt x="426" y="0"/>
                  </a:moveTo>
                  <a:cubicBezTo>
                    <a:pt x="365" y="31"/>
                    <a:pt x="304" y="122"/>
                    <a:pt x="365" y="243"/>
                  </a:cubicBezTo>
                  <a:cubicBezTo>
                    <a:pt x="365" y="243"/>
                    <a:pt x="0" y="334"/>
                    <a:pt x="152" y="638"/>
                  </a:cubicBezTo>
                  <a:cubicBezTo>
                    <a:pt x="152" y="638"/>
                    <a:pt x="91" y="669"/>
                    <a:pt x="31" y="730"/>
                  </a:cubicBezTo>
                  <a:lnTo>
                    <a:pt x="274" y="882"/>
                  </a:lnTo>
                  <a:lnTo>
                    <a:pt x="517" y="882"/>
                  </a:lnTo>
                  <a:cubicBezTo>
                    <a:pt x="547" y="699"/>
                    <a:pt x="669" y="547"/>
                    <a:pt x="760" y="456"/>
                  </a:cubicBezTo>
                  <a:cubicBezTo>
                    <a:pt x="699" y="334"/>
                    <a:pt x="486" y="31"/>
                    <a:pt x="426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76"/>
            <p:cNvSpPr/>
            <p:nvPr/>
          </p:nvSpPr>
          <p:spPr>
            <a:xfrm>
              <a:off x="7046158" y="2785275"/>
              <a:ext cx="27793" cy="33437"/>
            </a:xfrm>
            <a:custGeom>
              <a:avLst/>
              <a:gdLst/>
              <a:ahLst/>
              <a:cxnLst/>
              <a:rect l="l" t="t" r="r" b="b"/>
              <a:pathLst>
                <a:path w="517" h="622" extrusionOk="0">
                  <a:moveTo>
                    <a:pt x="213" y="1"/>
                  </a:moveTo>
                  <a:lnTo>
                    <a:pt x="91" y="183"/>
                  </a:lnTo>
                  <a:cubicBezTo>
                    <a:pt x="91" y="213"/>
                    <a:pt x="0" y="396"/>
                    <a:pt x="122" y="457"/>
                  </a:cubicBezTo>
                  <a:lnTo>
                    <a:pt x="334" y="609"/>
                  </a:lnTo>
                  <a:cubicBezTo>
                    <a:pt x="343" y="617"/>
                    <a:pt x="352" y="621"/>
                    <a:pt x="361" y="621"/>
                  </a:cubicBezTo>
                  <a:cubicBezTo>
                    <a:pt x="383" y="621"/>
                    <a:pt x="404" y="600"/>
                    <a:pt x="426" y="578"/>
                  </a:cubicBezTo>
                  <a:lnTo>
                    <a:pt x="517" y="457"/>
                  </a:lnTo>
                  <a:cubicBezTo>
                    <a:pt x="334" y="335"/>
                    <a:pt x="243" y="183"/>
                    <a:pt x="2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76"/>
            <p:cNvSpPr/>
            <p:nvPr/>
          </p:nvSpPr>
          <p:spPr>
            <a:xfrm>
              <a:off x="7057554" y="2764793"/>
              <a:ext cx="36018" cy="45049"/>
            </a:xfrm>
            <a:custGeom>
              <a:avLst/>
              <a:gdLst/>
              <a:ahLst/>
              <a:cxnLst/>
              <a:rect l="l" t="t" r="r" b="b"/>
              <a:pathLst>
                <a:path w="670" h="838" extrusionOk="0">
                  <a:moveTo>
                    <a:pt x="341" y="0"/>
                  </a:moveTo>
                  <a:cubicBezTo>
                    <a:pt x="262" y="0"/>
                    <a:pt x="177" y="89"/>
                    <a:pt x="153" y="138"/>
                  </a:cubicBezTo>
                  <a:lnTo>
                    <a:pt x="31" y="351"/>
                  </a:lnTo>
                  <a:lnTo>
                    <a:pt x="1" y="351"/>
                  </a:lnTo>
                  <a:lnTo>
                    <a:pt x="1" y="382"/>
                  </a:lnTo>
                  <a:cubicBezTo>
                    <a:pt x="31" y="564"/>
                    <a:pt x="122" y="716"/>
                    <a:pt x="305" y="838"/>
                  </a:cubicBezTo>
                  <a:lnTo>
                    <a:pt x="396" y="625"/>
                  </a:lnTo>
                  <a:lnTo>
                    <a:pt x="426" y="564"/>
                  </a:lnTo>
                  <a:lnTo>
                    <a:pt x="639" y="260"/>
                  </a:lnTo>
                  <a:cubicBezTo>
                    <a:pt x="670" y="199"/>
                    <a:pt x="670" y="169"/>
                    <a:pt x="639" y="138"/>
                  </a:cubicBezTo>
                  <a:lnTo>
                    <a:pt x="396" y="17"/>
                  </a:lnTo>
                  <a:cubicBezTo>
                    <a:pt x="379" y="5"/>
                    <a:pt x="360" y="0"/>
                    <a:pt x="3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76"/>
            <p:cNvSpPr/>
            <p:nvPr/>
          </p:nvSpPr>
          <p:spPr>
            <a:xfrm>
              <a:off x="7064113" y="2806510"/>
              <a:ext cx="13117" cy="14783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1"/>
                  </a:moveTo>
                  <a:lnTo>
                    <a:pt x="0" y="214"/>
                  </a:lnTo>
                  <a:lnTo>
                    <a:pt x="122" y="274"/>
                  </a:lnTo>
                  <a:lnTo>
                    <a:pt x="244" y="92"/>
                  </a:lnTo>
                  <a:cubicBezTo>
                    <a:pt x="183" y="62"/>
                    <a:pt x="152" y="31"/>
                    <a:pt x="122" y="1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76"/>
            <p:cNvSpPr/>
            <p:nvPr/>
          </p:nvSpPr>
          <p:spPr>
            <a:xfrm>
              <a:off x="7070618" y="2772212"/>
              <a:ext cx="27846" cy="39243"/>
            </a:xfrm>
            <a:custGeom>
              <a:avLst/>
              <a:gdLst/>
              <a:ahLst/>
              <a:cxnLst/>
              <a:rect l="l" t="t" r="r" b="b"/>
              <a:pathLst>
                <a:path w="518" h="730" extrusionOk="0">
                  <a:moveTo>
                    <a:pt x="366" y="0"/>
                  </a:moveTo>
                  <a:lnTo>
                    <a:pt x="1" y="639"/>
                  </a:lnTo>
                  <a:cubicBezTo>
                    <a:pt x="31" y="669"/>
                    <a:pt x="62" y="700"/>
                    <a:pt x="123" y="730"/>
                  </a:cubicBezTo>
                  <a:lnTo>
                    <a:pt x="518" y="9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76"/>
            <p:cNvSpPr/>
            <p:nvPr/>
          </p:nvSpPr>
          <p:spPr>
            <a:xfrm>
              <a:off x="6711134" y="2399665"/>
              <a:ext cx="297440" cy="267175"/>
            </a:xfrm>
            <a:custGeom>
              <a:avLst/>
              <a:gdLst/>
              <a:ahLst/>
              <a:cxnLst/>
              <a:rect l="l" t="t" r="r" b="b"/>
              <a:pathLst>
                <a:path w="5533" h="4970" extrusionOk="0">
                  <a:moveTo>
                    <a:pt x="882" y="0"/>
                  </a:moveTo>
                  <a:cubicBezTo>
                    <a:pt x="366" y="1581"/>
                    <a:pt x="1" y="2918"/>
                    <a:pt x="1" y="3374"/>
                  </a:cubicBezTo>
                  <a:cubicBezTo>
                    <a:pt x="38" y="4262"/>
                    <a:pt x="1223" y="4970"/>
                    <a:pt x="2523" y="4970"/>
                  </a:cubicBezTo>
                  <a:cubicBezTo>
                    <a:pt x="3358" y="4970"/>
                    <a:pt x="4240" y="4677"/>
                    <a:pt x="4895" y="3952"/>
                  </a:cubicBezTo>
                  <a:cubicBezTo>
                    <a:pt x="5168" y="3648"/>
                    <a:pt x="5381" y="3131"/>
                    <a:pt x="5533" y="2493"/>
                  </a:cubicBezTo>
                  <a:cubicBezTo>
                    <a:pt x="3800" y="1946"/>
                    <a:pt x="2189" y="1125"/>
                    <a:pt x="88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76"/>
            <p:cNvSpPr/>
            <p:nvPr/>
          </p:nvSpPr>
          <p:spPr>
            <a:xfrm>
              <a:off x="6758549" y="1786817"/>
              <a:ext cx="294161" cy="746853"/>
            </a:xfrm>
            <a:custGeom>
              <a:avLst/>
              <a:gdLst/>
              <a:ahLst/>
              <a:cxnLst/>
              <a:rect l="l" t="t" r="r" b="b"/>
              <a:pathLst>
                <a:path w="5472" h="13893" extrusionOk="0">
                  <a:moveTo>
                    <a:pt x="1500" y="1"/>
                  </a:moveTo>
                  <a:cubicBezTo>
                    <a:pt x="1487" y="1"/>
                    <a:pt x="1483" y="29"/>
                    <a:pt x="1490" y="93"/>
                  </a:cubicBezTo>
                  <a:cubicBezTo>
                    <a:pt x="1490" y="93"/>
                    <a:pt x="1277" y="2616"/>
                    <a:pt x="2766" y="3710"/>
                  </a:cubicBezTo>
                  <a:cubicBezTo>
                    <a:pt x="2766" y="3710"/>
                    <a:pt x="1095" y="8118"/>
                    <a:pt x="0" y="11400"/>
                  </a:cubicBezTo>
                  <a:cubicBezTo>
                    <a:pt x="1307" y="12525"/>
                    <a:pt x="2918" y="13346"/>
                    <a:pt x="4651" y="13893"/>
                  </a:cubicBezTo>
                  <a:cubicBezTo>
                    <a:pt x="5472" y="10580"/>
                    <a:pt x="5046" y="3832"/>
                    <a:pt x="5046" y="3832"/>
                  </a:cubicBezTo>
                  <a:cubicBezTo>
                    <a:pt x="5046" y="3832"/>
                    <a:pt x="4621" y="1400"/>
                    <a:pt x="3891" y="1279"/>
                  </a:cubicBezTo>
                  <a:cubicBezTo>
                    <a:pt x="3833" y="1269"/>
                    <a:pt x="3781" y="1264"/>
                    <a:pt x="3734" y="1264"/>
                  </a:cubicBezTo>
                  <a:cubicBezTo>
                    <a:pt x="3199" y="1264"/>
                    <a:pt x="3405" y="1856"/>
                    <a:pt x="3405" y="1856"/>
                  </a:cubicBezTo>
                  <a:cubicBezTo>
                    <a:pt x="3405" y="1856"/>
                    <a:pt x="2626" y="326"/>
                    <a:pt x="2319" y="326"/>
                  </a:cubicBezTo>
                  <a:cubicBezTo>
                    <a:pt x="2305" y="326"/>
                    <a:pt x="2292" y="330"/>
                    <a:pt x="2280" y="336"/>
                  </a:cubicBezTo>
                  <a:cubicBezTo>
                    <a:pt x="2007" y="488"/>
                    <a:pt x="2189" y="1613"/>
                    <a:pt x="2189" y="1613"/>
                  </a:cubicBezTo>
                  <a:cubicBezTo>
                    <a:pt x="2189" y="1613"/>
                    <a:pt x="1596" y="1"/>
                    <a:pt x="15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76"/>
            <p:cNvSpPr/>
            <p:nvPr/>
          </p:nvSpPr>
          <p:spPr>
            <a:xfrm>
              <a:off x="7724268" y="2412728"/>
              <a:ext cx="268035" cy="222287"/>
            </a:xfrm>
            <a:custGeom>
              <a:avLst/>
              <a:gdLst/>
              <a:ahLst/>
              <a:cxnLst/>
              <a:rect l="l" t="t" r="r" b="b"/>
              <a:pathLst>
                <a:path w="4986" h="4135" extrusionOk="0">
                  <a:moveTo>
                    <a:pt x="3587" y="0"/>
                  </a:moveTo>
                  <a:cubicBezTo>
                    <a:pt x="2584" y="973"/>
                    <a:pt x="0" y="2402"/>
                    <a:pt x="0" y="2402"/>
                  </a:cubicBezTo>
                  <a:cubicBezTo>
                    <a:pt x="0" y="2402"/>
                    <a:pt x="0" y="3101"/>
                    <a:pt x="183" y="4134"/>
                  </a:cubicBezTo>
                  <a:cubicBezTo>
                    <a:pt x="1824" y="3678"/>
                    <a:pt x="3374" y="2888"/>
                    <a:pt x="4985" y="2645"/>
                  </a:cubicBezTo>
                  <a:cubicBezTo>
                    <a:pt x="4468" y="1247"/>
                    <a:pt x="3587" y="0"/>
                    <a:pt x="358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76"/>
            <p:cNvSpPr/>
            <p:nvPr/>
          </p:nvSpPr>
          <p:spPr>
            <a:xfrm>
              <a:off x="7268342" y="2710121"/>
              <a:ext cx="764808" cy="162831"/>
            </a:xfrm>
            <a:custGeom>
              <a:avLst/>
              <a:gdLst/>
              <a:ahLst/>
              <a:cxnLst/>
              <a:rect l="l" t="t" r="r" b="b"/>
              <a:pathLst>
                <a:path w="14227" h="3029" extrusionOk="0">
                  <a:moveTo>
                    <a:pt x="1" y="2645"/>
                  </a:moveTo>
                  <a:cubicBezTo>
                    <a:pt x="4" y="2645"/>
                    <a:pt x="7" y="2645"/>
                    <a:pt x="10" y="2646"/>
                  </a:cubicBezTo>
                  <a:lnTo>
                    <a:pt x="10" y="2646"/>
                  </a:lnTo>
                  <a:cubicBezTo>
                    <a:pt x="7" y="2645"/>
                    <a:pt x="4" y="2645"/>
                    <a:pt x="1" y="2645"/>
                  </a:cubicBezTo>
                  <a:close/>
                  <a:moveTo>
                    <a:pt x="14196" y="0"/>
                  </a:moveTo>
                  <a:cubicBezTo>
                    <a:pt x="10818" y="1948"/>
                    <a:pt x="6781" y="2776"/>
                    <a:pt x="2781" y="2776"/>
                  </a:cubicBezTo>
                  <a:cubicBezTo>
                    <a:pt x="1852" y="2776"/>
                    <a:pt x="926" y="2731"/>
                    <a:pt x="10" y="2646"/>
                  </a:cubicBezTo>
                  <a:lnTo>
                    <a:pt x="10" y="2646"/>
                  </a:lnTo>
                  <a:cubicBezTo>
                    <a:pt x="37" y="2651"/>
                    <a:pt x="65" y="2678"/>
                    <a:pt x="92" y="2706"/>
                  </a:cubicBezTo>
                  <a:cubicBezTo>
                    <a:pt x="484" y="2883"/>
                    <a:pt x="2545" y="3028"/>
                    <a:pt x="4958" y="3028"/>
                  </a:cubicBezTo>
                  <a:cubicBezTo>
                    <a:pt x="8343" y="3028"/>
                    <a:pt x="12422" y="2742"/>
                    <a:pt x="13557" y="1855"/>
                  </a:cubicBezTo>
                  <a:cubicBezTo>
                    <a:pt x="14074" y="1459"/>
                    <a:pt x="14226" y="791"/>
                    <a:pt x="14196" y="0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76"/>
            <p:cNvSpPr/>
            <p:nvPr/>
          </p:nvSpPr>
          <p:spPr>
            <a:xfrm>
              <a:off x="7213293" y="2554866"/>
              <a:ext cx="818189" cy="304375"/>
            </a:xfrm>
            <a:custGeom>
              <a:avLst/>
              <a:gdLst/>
              <a:ahLst/>
              <a:cxnLst/>
              <a:rect l="l" t="t" r="r" b="b"/>
              <a:pathLst>
                <a:path w="15220" h="5662" extrusionOk="0">
                  <a:moveTo>
                    <a:pt x="14490" y="1"/>
                  </a:moveTo>
                  <a:cubicBezTo>
                    <a:pt x="12879" y="244"/>
                    <a:pt x="11299" y="1034"/>
                    <a:pt x="9688" y="1521"/>
                  </a:cubicBezTo>
                  <a:cubicBezTo>
                    <a:pt x="9688" y="1551"/>
                    <a:pt x="9688" y="1612"/>
                    <a:pt x="9688" y="1673"/>
                  </a:cubicBezTo>
                  <a:cubicBezTo>
                    <a:pt x="9701" y="2084"/>
                    <a:pt x="8573" y="2200"/>
                    <a:pt x="7297" y="2200"/>
                  </a:cubicBezTo>
                  <a:cubicBezTo>
                    <a:pt x="5651" y="2200"/>
                    <a:pt x="3760" y="2007"/>
                    <a:pt x="3760" y="2007"/>
                  </a:cubicBezTo>
                  <a:cubicBezTo>
                    <a:pt x="3760" y="2007"/>
                    <a:pt x="3396" y="1399"/>
                    <a:pt x="2514" y="1004"/>
                  </a:cubicBezTo>
                  <a:cubicBezTo>
                    <a:pt x="2420" y="965"/>
                    <a:pt x="2344" y="947"/>
                    <a:pt x="2283" y="947"/>
                  </a:cubicBezTo>
                  <a:cubicBezTo>
                    <a:pt x="1775" y="947"/>
                    <a:pt x="2332" y="2159"/>
                    <a:pt x="2332" y="2159"/>
                  </a:cubicBezTo>
                  <a:cubicBezTo>
                    <a:pt x="2332" y="2159"/>
                    <a:pt x="2314" y="2159"/>
                    <a:pt x="2282" y="2159"/>
                  </a:cubicBezTo>
                  <a:cubicBezTo>
                    <a:pt x="1941" y="2159"/>
                    <a:pt x="1" y="2184"/>
                    <a:pt x="417" y="2767"/>
                  </a:cubicBezTo>
                  <a:cubicBezTo>
                    <a:pt x="805" y="3350"/>
                    <a:pt x="1574" y="3375"/>
                    <a:pt x="1705" y="3375"/>
                  </a:cubicBezTo>
                  <a:cubicBezTo>
                    <a:pt x="1717" y="3375"/>
                    <a:pt x="1724" y="3375"/>
                    <a:pt x="1724" y="3375"/>
                  </a:cubicBezTo>
                  <a:lnTo>
                    <a:pt x="1724" y="3375"/>
                  </a:lnTo>
                  <a:cubicBezTo>
                    <a:pt x="1724" y="3375"/>
                    <a:pt x="143" y="3800"/>
                    <a:pt x="508" y="4195"/>
                  </a:cubicBezTo>
                  <a:cubicBezTo>
                    <a:pt x="903" y="4560"/>
                    <a:pt x="1663" y="4743"/>
                    <a:pt x="1663" y="4743"/>
                  </a:cubicBezTo>
                  <a:cubicBezTo>
                    <a:pt x="1663" y="4743"/>
                    <a:pt x="265" y="5107"/>
                    <a:pt x="1025" y="5533"/>
                  </a:cubicBezTo>
                  <a:cubicBezTo>
                    <a:pt x="1928" y="5617"/>
                    <a:pt x="2840" y="5661"/>
                    <a:pt x="3754" y="5661"/>
                  </a:cubicBezTo>
                  <a:cubicBezTo>
                    <a:pt x="7763" y="5661"/>
                    <a:pt x="11804" y="4819"/>
                    <a:pt x="15220" y="2888"/>
                  </a:cubicBezTo>
                  <a:cubicBezTo>
                    <a:pt x="15159" y="1977"/>
                    <a:pt x="14855" y="913"/>
                    <a:pt x="1449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08" name="Google Shape;2208;p76"/>
          <p:cNvGrpSpPr/>
          <p:nvPr/>
        </p:nvGrpSpPr>
        <p:grpSpPr>
          <a:xfrm>
            <a:off x="-1200" y="4647276"/>
            <a:ext cx="9144287" cy="496238"/>
            <a:chOff x="6554556" y="4848176"/>
            <a:chExt cx="7127825" cy="496238"/>
          </a:xfrm>
        </p:grpSpPr>
        <p:sp>
          <p:nvSpPr>
            <p:cNvPr id="2209" name="Google Shape;2209;p76"/>
            <p:cNvSpPr/>
            <p:nvPr/>
          </p:nvSpPr>
          <p:spPr>
            <a:xfrm>
              <a:off x="6554556" y="4848176"/>
              <a:ext cx="7127825" cy="404993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76"/>
            <p:cNvSpPr/>
            <p:nvPr/>
          </p:nvSpPr>
          <p:spPr>
            <a:xfrm>
              <a:off x="6554556" y="4943339"/>
              <a:ext cx="7127825" cy="401075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11" name="Google Shape;2211;p76"/>
          <p:cNvSpPr txBox="1">
            <a:spLocks noGrp="1"/>
          </p:cNvSpPr>
          <p:nvPr>
            <p:ph type="subTitle" idx="1"/>
          </p:nvPr>
        </p:nvSpPr>
        <p:spPr>
          <a:xfrm>
            <a:off x="720900" y="1295331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Numbers and more!</a:t>
            </a:r>
            <a:endParaRPr/>
          </a:p>
        </p:txBody>
      </p:sp>
      <p:grpSp>
        <p:nvGrpSpPr>
          <p:cNvPr id="2212" name="Google Shape;2212;p76"/>
          <p:cNvGrpSpPr/>
          <p:nvPr/>
        </p:nvGrpSpPr>
        <p:grpSpPr>
          <a:xfrm>
            <a:off x="4572447" y="555372"/>
            <a:ext cx="971068" cy="1282171"/>
            <a:chOff x="-5969450" y="12871025"/>
            <a:chExt cx="1275875" cy="1684850"/>
          </a:xfrm>
        </p:grpSpPr>
        <p:sp>
          <p:nvSpPr>
            <p:cNvPr id="2213" name="Google Shape;2213;p76"/>
            <p:cNvSpPr/>
            <p:nvPr/>
          </p:nvSpPr>
          <p:spPr>
            <a:xfrm>
              <a:off x="-5932225" y="12871025"/>
              <a:ext cx="1221175" cy="1040575"/>
            </a:xfrm>
            <a:custGeom>
              <a:avLst/>
              <a:gdLst/>
              <a:ahLst/>
              <a:cxnLst/>
              <a:rect l="l" t="t" r="r" b="b"/>
              <a:pathLst>
                <a:path w="48847" h="41623" extrusionOk="0">
                  <a:moveTo>
                    <a:pt x="1156" y="0"/>
                  </a:moveTo>
                  <a:cubicBezTo>
                    <a:pt x="719" y="0"/>
                    <a:pt x="364" y="173"/>
                    <a:pt x="1" y="437"/>
                  </a:cubicBezTo>
                  <a:cubicBezTo>
                    <a:pt x="6171" y="8036"/>
                    <a:pt x="13831" y="13933"/>
                    <a:pt x="22129" y="20164"/>
                  </a:cubicBezTo>
                  <a:cubicBezTo>
                    <a:pt x="31217" y="27519"/>
                    <a:pt x="39059" y="34875"/>
                    <a:pt x="48847" y="41623"/>
                  </a:cubicBezTo>
                  <a:cubicBezTo>
                    <a:pt x="48634" y="41258"/>
                    <a:pt x="48360" y="41045"/>
                    <a:pt x="48360" y="41045"/>
                  </a:cubicBezTo>
                  <a:cubicBezTo>
                    <a:pt x="48360" y="41045"/>
                    <a:pt x="7813" y="4692"/>
                    <a:pt x="4712" y="2048"/>
                  </a:cubicBezTo>
                  <a:cubicBezTo>
                    <a:pt x="2948" y="536"/>
                    <a:pt x="1926" y="0"/>
                    <a:pt x="11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76"/>
            <p:cNvSpPr/>
            <p:nvPr/>
          </p:nvSpPr>
          <p:spPr>
            <a:xfrm>
              <a:off x="-5969450" y="12881925"/>
              <a:ext cx="1275875" cy="1673950"/>
            </a:xfrm>
            <a:custGeom>
              <a:avLst/>
              <a:gdLst/>
              <a:ahLst/>
              <a:cxnLst/>
              <a:rect l="l" t="t" r="r" b="b"/>
              <a:pathLst>
                <a:path w="51035" h="66958" extrusionOk="0">
                  <a:moveTo>
                    <a:pt x="18776" y="26232"/>
                  </a:moveTo>
                  <a:cubicBezTo>
                    <a:pt x="19069" y="26232"/>
                    <a:pt x="19453" y="26428"/>
                    <a:pt x="20122" y="26992"/>
                  </a:cubicBezTo>
                  <a:cubicBezTo>
                    <a:pt x="21278" y="27995"/>
                    <a:pt x="36445" y="41582"/>
                    <a:pt x="36445" y="41582"/>
                  </a:cubicBezTo>
                  <a:cubicBezTo>
                    <a:pt x="36445" y="41582"/>
                    <a:pt x="37114" y="42190"/>
                    <a:pt x="36506" y="42737"/>
                  </a:cubicBezTo>
                  <a:cubicBezTo>
                    <a:pt x="35503" y="43588"/>
                    <a:pt x="27083" y="51126"/>
                    <a:pt x="27083" y="51126"/>
                  </a:cubicBezTo>
                  <a:cubicBezTo>
                    <a:pt x="27083" y="51126"/>
                    <a:pt x="26799" y="51451"/>
                    <a:pt x="26439" y="51451"/>
                  </a:cubicBezTo>
                  <a:cubicBezTo>
                    <a:pt x="26259" y="51451"/>
                    <a:pt x="26060" y="51369"/>
                    <a:pt x="25867" y="51126"/>
                  </a:cubicBezTo>
                  <a:cubicBezTo>
                    <a:pt x="25823" y="51793"/>
                    <a:pt x="25735" y="52012"/>
                    <a:pt x="25604" y="52012"/>
                  </a:cubicBezTo>
                  <a:cubicBezTo>
                    <a:pt x="25466" y="52012"/>
                    <a:pt x="25280" y="51770"/>
                    <a:pt x="25047" y="51552"/>
                  </a:cubicBezTo>
                  <a:cubicBezTo>
                    <a:pt x="24469" y="50974"/>
                    <a:pt x="21247" y="40032"/>
                    <a:pt x="19150" y="33011"/>
                  </a:cubicBezTo>
                  <a:cubicBezTo>
                    <a:pt x="17334" y="26843"/>
                    <a:pt x="17981" y="26468"/>
                    <a:pt x="18165" y="26468"/>
                  </a:cubicBezTo>
                  <a:cubicBezTo>
                    <a:pt x="18191" y="26468"/>
                    <a:pt x="18208" y="26475"/>
                    <a:pt x="18208" y="26475"/>
                  </a:cubicBezTo>
                  <a:cubicBezTo>
                    <a:pt x="18399" y="26335"/>
                    <a:pt x="18564" y="26232"/>
                    <a:pt x="18776" y="26232"/>
                  </a:cubicBezTo>
                  <a:close/>
                  <a:moveTo>
                    <a:pt x="1490" y="1"/>
                  </a:moveTo>
                  <a:cubicBezTo>
                    <a:pt x="1368" y="62"/>
                    <a:pt x="1247" y="153"/>
                    <a:pt x="1156" y="244"/>
                  </a:cubicBezTo>
                  <a:cubicBezTo>
                    <a:pt x="1" y="1186"/>
                    <a:pt x="1611" y="6110"/>
                    <a:pt x="1611" y="6110"/>
                  </a:cubicBezTo>
                  <a:cubicBezTo>
                    <a:pt x="1611" y="6110"/>
                    <a:pt x="20639" y="64288"/>
                    <a:pt x="20974" y="65017"/>
                  </a:cubicBezTo>
                  <a:cubicBezTo>
                    <a:pt x="21623" y="66516"/>
                    <a:pt x="22386" y="66958"/>
                    <a:pt x="23058" y="66958"/>
                  </a:cubicBezTo>
                  <a:cubicBezTo>
                    <a:pt x="24023" y="66958"/>
                    <a:pt x="24803" y="66051"/>
                    <a:pt x="24803" y="66051"/>
                  </a:cubicBezTo>
                  <a:cubicBezTo>
                    <a:pt x="24803" y="66051"/>
                    <a:pt x="47357" y="45929"/>
                    <a:pt x="50001" y="43619"/>
                  </a:cubicBezTo>
                  <a:cubicBezTo>
                    <a:pt x="51035" y="42737"/>
                    <a:pt x="50731" y="41795"/>
                    <a:pt x="50336" y="41187"/>
                  </a:cubicBezTo>
                  <a:cubicBezTo>
                    <a:pt x="40548" y="34439"/>
                    <a:pt x="32706" y="27083"/>
                    <a:pt x="23618" y="19728"/>
                  </a:cubicBezTo>
                  <a:cubicBezTo>
                    <a:pt x="15320" y="13497"/>
                    <a:pt x="7660" y="7600"/>
                    <a:pt x="14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76"/>
            <p:cNvSpPr/>
            <p:nvPr/>
          </p:nvSpPr>
          <p:spPr>
            <a:xfrm>
              <a:off x="-5536100" y="13543625"/>
              <a:ext cx="213350" cy="638600"/>
            </a:xfrm>
            <a:custGeom>
              <a:avLst/>
              <a:gdLst/>
              <a:ahLst/>
              <a:cxnLst/>
              <a:rect l="l" t="t" r="r" b="b"/>
              <a:pathLst>
                <a:path w="8534" h="25544" extrusionOk="0">
                  <a:moveTo>
                    <a:pt x="831" y="0"/>
                  </a:moveTo>
                  <a:cubicBezTo>
                    <a:pt x="647" y="0"/>
                    <a:pt x="0" y="375"/>
                    <a:pt x="1816" y="6543"/>
                  </a:cubicBezTo>
                  <a:cubicBezTo>
                    <a:pt x="3913" y="13594"/>
                    <a:pt x="7135" y="24506"/>
                    <a:pt x="7713" y="25084"/>
                  </a:cubicBezTo>
                  <a:cubicBezTo>
                    <a:pt x="7931" y="25302"/>
                    <a:pt x="8117" y="25544"/>
                    <a:pt x="8259" y="25544"/>
                  </a:cubicBezTo>
                  <a:cubicBezTo>
                    <a:pt x="8394" y="25544"/>
                    <a:pt x="8489" y="25325"/>
                    <a:pt x="8533" y="24658"/>
                  </a:cubicBezTo>
                  <a:cubicBezTo>
                    <a:pt x="8442" y="24567"/>
                    <a:pt x="8381" y="24446"/>
                    <a:pt x="8290" y="24263"/>
                  </a:cubicBezTo>
                  <a:cubicBezTo>
                    <a:pt x="8199" y="23990"/>
                    <a:pt x="1056" y="2196"/>
                    <a:pt x="1056" y="2196"/>
                  </a:cubicBezTo>
                  <a:cubicBezTo>
                    <a:pt x="1056" y="2196"/>
                    <a:pt x="448" y="372"/>
                    <a:pt x="874" y="7"/>
                  </a:cubicBezTo>
                  <a:cubicBezTo>
                    <a:pt x="874" y="7"/>
                    <a:pt x="857" y="0"/>
                    <a:pt x="8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76"/>
            <p:cNvSpPr/>
            <p:nvPr/>
          </p:nvSpPr>
          <p:spPr>
            <a:xfrm>
              <a:off x="-5845375" y="12930950"/>
              <a:ext cx="47075" cy="52700"/>
            </a:xfrm>
            <a:custGeom>
              <a:avLst/>
              <a:gdLst/>
              <a:ahLst/>
              <a:cxnLst/>
              <a:rect l="l" t="t" r="r" b="b"/>
              <a:pathLst>
                <a:path w="1883" h="2108" extrusionOk="0">
                  <a:moveTo>
                    <a:pt x="1730" y="1"/>
                  </a:moveTo>
                  <a:cubicBezTo>
                    <a:pt x="1705" y="1"/>
                    <a:pt x="1680" y="14"/>
                    <a:pt x="1664" y="46"/>
                  </a:cubicBezTo>
                  <a:cubicBezTo>
                    <a:pt x="1542" y="289"/>
                    <a:pt x="1329" y="502"/>
                    <a:pt x="1117" y="684"/>
                  </a:cubicBezTo>
                  <a:cubicBezTo>
                    <a:pt x="722" y="1079"/>
                    <a:pt x="387" y="1596"/>
                    <a:pt x="22" y="2022"/>
                  </a:cubicBezTo>
                  <a:cubicBezTo>
                    <a:pt x="1" y="2065"/>
                    <a:pt x="25" y="2108"/>
                    <a:pt x="52" y="2108"/>
                  </a:cubicBezTo>
                  <a:cubicBezTo>
                    <a:pt x="63" y="2108"/>
                    <a:pt x="74" y="2100"/>
                    <a:pt x="83" y="2083"/>
                  </a:cubicBezTo>
                  <a:cubicBezTo>
                    <a:pt x="478" y="1657"/>
                    <a:pt x="873" y="1231"/>
                    <a:pt x="1238" y="806"/>
                  </a:cubicBezTo>
                  <a:cubicBezTo>
                    <a:pt x="1421" y="593"/>
                    <a:pt x="1573" y="350"/>
                    <a:pt x="1816" y="168"/>
                  </a:cubicBezTo>
                  <a:cubicBezTo>
                    <a:pt x="1883" y="101"/>
                    <a:pt x="1802" y="1"/>
                    <a:pt x="173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76"/>
            <p:cNvSpPr/>
            <p:nvPr/>
          </p:nvSpPr>
          <p:spPr>
            <a:xfrm>
              <a:off x="-5728275" y="13041475"/>
              <a:ext cx="47050" cy="52700"/>
            </a:xfrm>
            <a:custGeom>
              <a:avLst/>
              <a:gdLst/>
              <a:ahLst/>
              <a:cxnLst/>
              <a:rect l="l" t="t" r="r" b="b"/>
              <a:pathLst>
                <a:path w="1882" h="2108" extrusionOk="0">
                  <a:moveTo>
                    <a:pt x="1736" y="0"/>
                  </a:moveTo>
                  <a:cubicBezTo>
                    <a:pt x="1710" y="0"/>
                    <a:pt x="1684" y="10"/>
                    <a:pt x="1661" y="32"/>
                  </a:cubicBezTo>
                  <a:cubicBezTo>
                    <a:pt x="1539" y="276"/>
                    <a:pt x="1326" y="488"/>
                    <a:pt x="1114" y="701"/>
                  </a:cubicBezTo>
                  <a:cubicBezTo>
                    <a:pt x="718" y="1066"/>
                    <a:pt x="384" y="1583"/>
                    <a:pt x="50" y="2008"/>
                  </a:cubicBezTo>
                  <a:cubicBezTo>
                    <a:pt x="0" y="2058"/>
                    <a:pt x="32" y="2107"/>
                    <a:pt x="78" y="2107"/>
                  </a:cubicBezTo>
                  <a:cubicBezTo>
                    <a:pt x="88" y="2107"/>
                    <a:pt x="99" y="2105"/>
                    <a:pt x="111" y="2099"/>
                  </a:cubicBezTo>
                  <a:cubicBezTo>
                    <a:pt x="475" y="1674"/>
                    <a:pt x="870" y="1248"/>
                    <a:pt x="1235" y="792"/>
                  </a:cubicBezTo>
                  <a:cubicBezTo>
                    <a:pt x="1448" y="580"/>
                    <a:pt x="1600" y="336"/>
                    <a:pt x="1813" y="154"/>
                  </a:cubicBezTo>
                  <a:cubicBezTo>
                    <a:pt x="1881" y="86"/>
                    <a:pt x="1813" y="0"/>
                    <a:pt x="1736" y="0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76"/>
            <p:cNvSpPr/>
            <p:nvPr/>
          </p:nvSpPr>
          <p:spPr>
            <a:xfrm>
              <a:off x="-5609050" y="13144475"/>
              <a:ext cx="46325" cy="52700"/>
            </a:xfrm>
            <a:custGeom>
              <a:avLst/>
              <a:gdLst/>
              <a:ahLst/>
              <a:cxnLst/>
              <a:rect l="l" t="t" r="r" b="b"/>
              <a:pathLst>
                <a:path w="1853" h="2108" extrusionOk="0">
                  <a:moveTo>
                    <a:pt x="1725" y="1"/>
                  </a:moveTo>
                  <a:cubicBezTo>
                    <a:pt x="1702" y="1"/>
                    <a:pt x="1680" y="14"/>
                    <a:pt x="1664" y="46"/>
                  </a:cubicBezTo>
                  <a:cubicBezTo>
                    <a:pt x="1512" y="289"/>
                    <a:pt x="1299" y="502"/>
                    <a:pt x="1117" y="685"/>
                  </a:cubicBezTo>
                  <a:cubicBezTo>
                    <a:pt x="691" y="1080"/>
                    <a:pt x="357" y="1596"/>
                    <a:pt x="22" y="2022"/>
                  </a:cubicBezTo>
                  <a:cubicBezTo>
                    <a:pt x="1" y="2065"/>
                    <a:pt x="25" y="2108"/>
                    <a:pt x="52" y="2108"/>
                  </a:cubicBezTo>
                  <a:cubicBezTo>
                    <a:pt x="63" y="2108"/>
                    <a:pt x="74" y="2101"/>
                    <a:pt x="83" y="2083"/>
                  </a:cubicBezTo>
                  <a:cubicBezTo>
                    <a:pt x="478" y="1657"/>
                    <a:pt x="843" y="1232"/>
                    <a:pt x="1238" y="806"/>
                  </a:cubicBezTo>
                  <a:cubicBezTo>
                    <a:pt x="1421" y="593"/>
                    <a:pt x="1573" y="350"/>
                    <a:pt x="1785" y="168"/>
                  </a:cubicBezTo>
                  <a:cubicBezTo>
                    <a:pt x="1852" y="101"/>
                    <a:pt x="1788" y="1"/>
                    <a:pt x="172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76"/>
            <p:cNvSpPr/>
            <p:nvPr/>
          </p:nvSpPr>
          <p:spPr>
            <a:xfrm>
              <a:off x="-5490575" y="13252250"/>
              <a:ext cx="46300" cy="52425"/>
            </a:xfrm>
            <a:custGeom>
              <a:avLst/>
              <a:gdLst/>
              <a:ahLst/>
              <a:cxnLst/>
              <a:rect l="l" t="t" r="r" b="b"/>
              <a:pathLst>
                <a:path w="1852" h="2097" extrusionOk="0">
                  <a:moveTo>
                    <a:pt x="1737" y="0"/>
                  </a:moveTo>
                  <a:cubicBezTo>
                    <a:pt x="1711" y="0"/>
                    <a:pt x="1685" y="15"/>
                    <a:pt x="1667" y="51"/>
                  </a:cubicBezTo>
                  <a:cubicBezTo>
                    <a:pt x="1515" y="264"/>
                    <a:pt x="1302" y="477"/>
                    <a:pt x="1119" y="690"/>
                  </a:cubicBezTo>
                  <a:cubicBezTo>
                    <a:pt x="694" y="1085"/>
                    <a:pt x="360" y="1571"/>
                    <a:pt x="25" y="2027"/>
                  </a:cubicBezTo>
                  <a:cubicBezTo>
                    <a:pt x="1" y="2052"/>
                    <a:pt x="36" y="2096"/>
                    <a:pt x="66" y="2096"/>
                  </a:cubicBezTo>
                  <a:cubicBezTo>
                    <a:pt x="73" y="2096"/>
                    <a:pt x="80" y="2094"/>
                    <a:pt x="86" y="2088"/>
                  </a:cubicBezTo>
                  <a:cubicBezTo>
                    <a:pt x="481" y="1662"/>
                    <a:pt x="846" y="1237"/>
                    <a:pt x="1211" y="811"/>
                  </a:cubicBezTo>
                  <a:cubicBezTo>
                    <a:pt x="1423" y="568"/>
                    <a:pt x="1575" y="325"/>
                    <a:pt x="1788" y="143"/>
                  </a:cubicBezTo>
                  <a:cubicBezTo>
                    <a:pt x="1852" y="79"/>
                    <a:pt x="1797" y="0"/>
                    <a:pt x="1737" y="0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76"/>
            <p:cNvSpPr/>
            <p:nvPr/>
          </p:nvSpPr>
          <p:spPr>
            <a:xfrm>
              <a:off x="-5391775" y="13339000"/>
              <a:ext cx="46375" cy="52300"/>
            </a:xfrm>
            <a:custGeom>
              <a:avLst/>
              <a:gdLst/>
              <a:ahLst/>
              <a:cxnLst/>
              <a:rect l="l" t="t" r="r" b="b"/>
              <a:pathLst>
                <a:path w="1855" h="2092" extrusionOk="0">
                  <a:moveTo>
                    <a:pt x="1729" y="1"/>
                  </a:moveTo>
                  <a:cubicBezTo>
                    <a:pt x="1706" y="1"/>
                    <a:pt x="1683" y="14"/>
                    <a:pt x="1666" y="46"/>
                  </a:cubicBezTo>
                  <a:cubicBezTo>
                    <a:pt x="1514" y="290"/>
                    <a:pt x="1301" y="502"/>
                    <a:pt x="1119" y="685"/>
                  </a:cubicBezTo>
                  <a:cubicBezTo>
                    <a:pt x="724" y="1080"/>
                    <a:pt x="359" y="1566"/>
                    <a:pt x="25" y="2022"/>
                  </a:cubicBezTo>
                  <a:cubicBezTo>
                    <a:pt x="0" y="2047"/>
                    <a:pt x="35" y="2091"/>
                    <a:pt x="66" y="2091"/>
                  </a:cubicBezTo>
                  <a:cubicBezTo>
                    <a:pt x="73" y="2091"/>
                    <a:pt x="80" y="2089"/>
                    <a:pt x="85" y="2083"/>
                  </a:cubicBezTo>
                  <a:cubicBezTo>
                    <a:pt x="481" y="1657"/>
                    <a:pt x="845" y="1232"/>
                    <a:pt x="1240" y="806"/>
                  </a:cubicBezTo>
                  <a:cubicBezTo>
                    <a:pt x="1423" y="594"/>
                    <a:pt x="1575" y="320"/>
                    <a:pt x="1788" y="138"/>
                  </a:cubicBezTo>
                  <a:cubicBezTo>
                    <a:pt x="1854" y="93"/>
                    <a:pt x="1791" y="1"/>
                    <a:pt x="1729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76"/>
            <p:cNvSpPr/>
            <p:nvPr/>
          </p:nvSpPr>
          <p:spPr>
            <a:xfrm>
              <a:off x="-5298325" y="13421400"/>
              <a:ext cx="46425" cy="52725"/>
            </a:xfrm>
            <a:custGeom>
              <a:avLst/>
              <a:gdLst/>
              <a:ahLst/>
              <a:cxnLst/>
              <a:rect l="l" t="t" r="r" b="b"/>
              <a:pathLst>
                <a:path w="1857" h="2109" extrusionOk="0">
                  <a:moveTo>
                    <a:pt x="1724" y="1"/>
                  </a:moveTo>
                  <a:cubicBezTo>
                    <a:pt x="1703" y="1"/>
                    <a:pt x="1682" y="10"/>
                    <a:pt x="1667" y="33"/>
                  </a:cubicBezTo>
                  <a:cubicBezTo>
                    <a:pt x="1515" y="276"/>
                    <a:pt x="1302" y="489"/>
                    <a:pt x="1120" y="702"/>
                  </a:cubicBezTo>
                  <a:cubicBezTo>
                    <a:pt x="694" y="1067"/>
                    <a:pt x="360" y="1583"/>
                    <a:pt x="25" y="2009"/>
                  </a:cubicBezTo>
                  <a:cubicBezTo>
                    <a:pt x="0" y="2059"/>
                    <a:pt x="36" y="2108"/>
                    <a:pt x="67" y="2108"/>
                  </a:cubicBezTo>
                  <a:cubicBezTo>
                    <a:pt x="74" y="2108"/>
                    <a:pt x="81" y="2106"/>
                    <a:pt x="86" y="2100"/>
                  </a:cubicBezTo>
                  <a:cubicBezTo>
                    <a:pt x="481" y="1675"/>
                    <a:pt x="846" y="1249"/>
                    <a:pt x="1211" y="793"/>
                  </a:cubicBezTo>
                  <a:cubicBezTo>
                    <a:pt x="1424" y="580"/>
                    <a:pt x="1575" y="337"/>
                    <a:pt x="1788" y="155"/>
                  </a:cubicBezTo>
                  <a:cubicBezTo>
                    <a:pt x="1857" y="86"/>
                    <a:pt x="1788" y="1"/>
                    <a:pt x="1724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76"/>
            <p:cNvSpPr/>
            <p:nvPr/>
          </p:nvSpPr>
          <p:spPr>
            <a:xfrm>
              <a:off x="-5211700" y="13502250"/>
              <a:ext cx="47075" cy="52425"/>
            </a:xfrm>
            <a:custGeom>
              <a:avLst/>
              <a:gdLst/>
              <a:ahLst/>
              <a:cxnLst/>
              <a:rect l="l" t="t" r="r" b="b"/>
              <a:pathLst>
                <a:path w="1883" h="2097" extrusionOk="0">
                  <a:moveTo>
                    <a:pt x="1757" y="0"/>
                  </a:moveTo>
                  <a:cubicBezTo>
                    <a:pt x="1727" y="0"/>
                    <a:pt x="1694" y="15"/>
                    <a:pt x="1667" y="52"/>
                  </a:cubicBezTo>
                  <a:cubicBezTo>
                    <a:pt x="1545" y="264"/>
                    <a:pt x="1332" y="477"/>
                    <a:pt x="1120" y="690"/>
                  </a:cubicBezTo>
                  <a:cubicBezTo>
                    <a:pt x="725" y="1085"/>
                    <a:pt x="390" y="1571"/>
                    <a:pt x="25" y="2027"/>
                  </a:cubicBezTo>
                  <a:cubicBezTo>
                    <a:pt x="1" y="2052"/>
                    <a:pt x="36" y="2096"/>
                    <a:pt x="82" y="2096"/>
                  </a:cubicBezTo>
                  <a:cubicBezTo>
                    <a:pt x="93" y="2096"/>
                    <a:pt x="105" y="2094"/>
                    <a:pt x="117" y="2088"/>
                  </a:cubicBezTo>
                  <a:cubicBezTo>
                    <a:pt x="481" y="1662"/>
                    <a:pt x="877" y="1237"/>
                    <a:pt x="1241" y="811"/>
                  </a:cubicBezTo>
                  <a:cubicBezTo>
                    <a:pt x="1424" y="568"/>
                    <a:pt x="1576" y="325"/>
                    <a:pt x="1819" y="143"/>
                  </a:cubicBezTo>
                  <a:cubicBezTo>
                    <a:pt x="1883" y="79"/>
                    <a:pt x="1827" y="0"/>
                    <a:pt x="1757" y="0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76"/>
            <p:cNvSpPr/>
            <p:nvPr/>
          </p:nvSpPr>
          <p:spPr>
            <a:xfrm>
              <a:off x="-5120425" y="13584475"/>
              <a:ext cx="46875" cy="52675"/>
            </a:xfrm>
            <a:custGeom>
              <a:avLst/>
              <a:gdLst/>
              <a:ahLst/>
              <a:cxnLst/>
              <a:rect l="l" t="t" r="r" b="b"/>
              <a:pathLst>
                <a:path w="1875" h="2107" extrusionOk="0">
                  <a:moveTo>
                    <a:pt x="1729" y="0"/>
                  </a:moveTo>
                  <a:cubicBezTo>
                    <a:pt x="1704" y="0"/>
                    <a:pt x="1679" y="13"/>
                    <a:pt x="1663" y="45"/>
                  </a:cubicBezTo>
                  <a:cubicBezTo>
                    <a:pt x="1511" y="288"/>
                    <a:pt x="1299" y="501"/>
                    <a:pt x="1116" y="684"/>
                  </a:cubicBezTo>
                  <a:cubicBezTo>
                    <a:pt x="721" y="1079"/>
                    <a:pt x="387" y="1595"/>
                    <a:pt x="22" y="2021"/>
                  </a:cubicBezTo>
                  <a:cubicBezTo>
                    <a:pt x="0" y="2064"/>
                    <a:pt x="25" y="2107"/>
                    <a:pt x="51" y="2107"/>
                  </a:cubicBezTo>
                  <a:cubicBezTo>
                    <a:pt x="62" y="2107"/>
                    <a:pt x="74" y="2100"/>
                    <a:pt x="83" y="2082"/>
                  </a:cubicBezTo>
                  <a:cubicBezTo>
                    <a:pt x="478" y="1656"/>
                    <a:pt x="843" y="1231"/>
                    <a:pt x="1238" y="805"/>
                  </a:cubicBezTo>
                  <a:cubicBezTo>
                    <a:pt x="1420" y="592"/>
                    <a:pt x="1572" y="349"/>
                    <a:pt x="1785" y="167"/>
                  </a:cubicBezTo>
                  <a:cubicBezTo>
                    <a:pt x="1874" y="100"/>
                    <a:pt x="1799" y="0"/>
                    <a:pt x="1729" y="0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76"/>
            <p:cNvSpPr/>
            <p:nvPr/>
          </p:nvSpPr>
          <p:spPr>
            <a:xfrm>
              <a:off x="-5039950" y="13649675"/>
              <a:ext cx="47050" cy="52400"/>
            </a:xfrm>
            <a:custGeom>
              <a:avLst/>
              <a:gdLst/>
              <a:ahLst/>
              <a:cxnLst/>
              <a:rect l="l" t="t" r="r" b="b"/>
              <a:pathLst>
                <a:path w="1882" h="2096" extrusionOk="0">
                  <a:moveTo>
                    <a:pt x="1757" y="0"/>
                  </a:moveTo>
                  <a:cubicBezTo>
                    <a:pt x="1727" y="0"/>
                    <a:pt x="1694" y="15"/>
                    <a:pt x="1666" y="51"/>
                  </a:cubicBezTo>
                  <a:cubicBezTo>
                    <a:pt x="1545" y="264"/>
                    <a:pt x="1332" y="477"/>
                    <a:pt x="1119" y="690"/>
                  </a:cubicBezTo>
                  <a:cubicBezTo>
                    <a:pt x="724" y="1085"/>
                    <a:pt x="390" y="1571"/>
                    <a:pt x="25" y="2027"/>
                  </a:cubicBezTo>
                  <a:cubicBezTo>
                    <a:pt x="0" y="2052"/>
                    <a:pt x="35" y="2096"/>
                    <a:pt x="66" y="2096"/>
                  </a:cubicBezTo>
                  <a:cubicBezTo>
                    <a:pt x="73" y="2096"/>
                    <a:pt x="80" y="2094"/>
                    <a:pt x="86" y="2088"/>
                  </a:cubicBezTo>
                  <a:cubicBezTo>
                    <a:pt x="481" y="1662"/>
                    <a:pt x="876" y="1237"/>
                    <a:pt x="1241" y="811"/>
                  </a:cubicBezTo>
                  <a:cubicBezTo>
                    <a:pt x="1423" y="568"/>
                    <a:pt x="1575" y="325"/>
                    <a:pt x="1818" y="142"/>
                  </a:cubicBezTo>
                  <a:cubicBezTo>
                    <a:pt x="1882" y="79"/>
                    <a:pt x="1827" y="0"/>
                    <a:pt x="1757" y="0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76"/>
            <p:cNvSpPr/>
            <p:nvPr/>
          </p:nvSpPr>
          <p:spPr>
            <a:xfrm>
              <a:off x="-4959325" y="13725800"/>
              <a:ext cx="46300" cy="52700"/>
            </a:xfrm>
            <a:custGeom>
              <a:avLst/>
              <a:gdLst/>
              <a:ahLst/>
              <a:cxnLst/>
              <a:rect l="l" t="t" r="r" b="b"/>
              <a:pathLst>
                <a:path w="1852" h="2108" extrusionOk="0">
                  <a:moveTo>
                    <a:pt x="1725" y="1"/>
                  </a:moveTo>
                  <a:cubicBezTo>
                    <a:pt x="1702" y="1"/>
                    <a:pt x="1679" y="14"/>
                    <a:pt x="1663" y="46"/>
                  </a:cubicBezTo>
                  <a:cubicBezTo>
                    <a:pt x="1511" y="289"/>
                    <a:pt x="1298" y="502"/>
                    <a:pt x="1116" y="684"/>
                  </a:cubicBezTo>
                  <a:cubicBezTo>
                    <a:pt x="721" y="1079"/>
                    <a:pt x="356" y="1596"/>
                    <a:pt x="22" y="2022"/>
                  </a:cubicBezTo>
                  <a:cubicBezTo>
                    <a:pt x="0" y="2065"/>
                    <a:pt x="24" y="2108"/>
                    <a:pt x="51" y="2108"/>
                  </a:cubicBezTo>
                  <a:cubicBezTo>
                    <a:pt x="62" y="2108"/>
                    <a:pt x="74" y="2100"/>
                    <a:pt x="83" y="2082"/>
                  </a:cubicBezTo>
                  <a:cubicBezTo>
                    <a:pt x="478" y="1657"/>
                    <a:pt x="842" y="1231"/>
                    <a:pt x="1238" y="806"/>
                  </a:cubicBezTo>
                  <a:cubicBezTo>
                    <a:pt x="1420" y="593"/>
                    <a:pt x="1572" y="350"/>
                    <a:pt x="1785" y="167"/>
                  </a:cubicBezTo>
                  <a:cubicBezTo>
                    <a:pt x="1852" y="100"/>
                    <a:pt x="1787" y="1"/>
                    <a:pt x="172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76"/>
            <p:cNvSpPr/>
            <p:nvPr/>
          </p:nvSpPr>
          <p:spPr>
            <a:xfrm>
              <a:off x="-4866700" y="13806325"/>
              <a:ext cx="47125" cy="52300"/>
            </a:xfrm>
            <a:custGeom>
              <a:avLst/>
              <a:gdLst/>
              <a:ahLst/>
              <a:cxnLst/>
              <a:rect l="l" t="t" r="r" b="b"/>
              <a:pathLst>
                <a:path w="1885" h="2092" extrusionOk="0">
                  <a:moveTo>
                    <a:pt x="1735" y="1"/>
                  </a:moveTo>
                  <a:cubicBezTo>
                    <a:pt x="1708" y="1"/>
                    <a:pt x="1683" y="14"/>
                    <a:pt x="1666" y="47"/>
                  </a:cubicBezTo>
                  <a:cubicBezTo>
                    <a:pt x="1514" y="290"/>
                    <a:pt x="1332" y="503"/>
                    <a:pt x="1119" y="685"/>
                  </a:cubicBezTo>
                  <a:cubicBezTo>
                    <a:pt x="724" y="1080"/>
                    <a:pt x="390" y="1567"/>
                    <a:pt x="25" y="2022"/>
                  </a:cubicBezTo>
                  <a:cubicBezTo>
                    <a:pt x="0" y="2047"/>
                    <a:pt x="36" y="2092"/>
                    <a:pt x="66" y="2092"/>
                  </a:cubicBezTo>
                  <a:cubicBezTo>
                    <a:pt x="73" y="2092"/>
                    <a:pt x="80" y="2089"/>
                    <a:pt x="86" y="2083"/>
                  </a:cubicBezTo>
                  <a:cubicBezTo>
                    <a:pt x="481" y="1658"/>
                    <a:pt x="876" y="1232"/>
                    <a:pt x="1241" y="807"/>
                  </a:cubicBezTo>
                  <a:cubicBezTo>
                    <a:pt x="1423" y="594"/>
                    <a:pt x="1575" y="320"/>
                    <a:pt x="1818" y="138"/>
                  </a:cubicBezTo>
                  <a:cubicBezTo>
                    <a:pt x="1885" y="94"/>
                    <a:pt x="1806" y="1"/>
                    <a:pt x="173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27" name="Google Shape;2227;p76">
            <a:hlinkClick r:id="rId3" action="ppaction://hlinksldjump"/>
          </p:cNvPr>
          <p:cNvSpPr/>
          <p:nvPr/>
        </p:nvSpPr>
        <p:spPr>
          <a:xfrm>
            <a:off x="108682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28" name="Google Shape;2228;p76">
            <a:hlinkClick r:id="rId4" action="ppaction://hlinksldjump"/>
          </p:cNvPr>
          <p:cNvSpPr/>
          <p:nvPr/>
        </p:nvSpPr>
        <p:spPr>
          <a:xfrm>
            <a:off x="195157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29" name="Google Shape;2229;p76">
            <a:hlinkClick r:id="rId5" action="ppaction://hlinksldjump"/>
          </p:cNvPr>
          <p:cNvSpPr/>
          <p:nvPr/>
        </p:nvSpPr>
        <p:spPr>
          <a:xfrm>
            <a:off x="281632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30" name="Google Shape;2230;p76">
            <a:hlinkClick r:id="rId6" action="ppaction://hlinksldjump"/>
          </p:cNvPr>
          <p:cNvSpPr/>
          <p:nvPr/>
        </p:nvSpPr>
        <p:spPr>
          <a:xfrm>
            <a:off x="368107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31" name="Google Shape;2231;p76">
            <a:hlinkClick r:id="rId7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6" name="Google Shape;2236;p77"/>
          <p:cNvSpPr txBox="1">
            <a:spLocks noGrp="1"/>
          </p:cNvSpPr>
          <p:nvPr>
            <p:ph type="subTitle" idx="1"/>
          </p:nvPr>
        </p:nvSpPr>
        <p:spPr>
          <a:xfrm>
            <a:off x="1132200" y="1096906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Numbers and more!</a:t>
            </a:r>
            <a:endParaRPr/>
          </a:p>
        </p:txBody>
      </p:sp>
      <p:sp>
        <p:nvSpPr>
          <p:cNvPr id="2237" name="Google Shape;2237;p77"/>
          <p:cNvSpPr txBox="1">
            <a:spLocks noGrp="1"/>
          </p:cNvSpPr>
          <p:nvPr>
            <p:ph type="title"/>
          </p:nvPr>
        </p:nvSpPr>
        <p:spPr>
          <a:xfrm>
            <a:off x="1132200" y="356401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MATH</a:t>
            </a:r>
            <a:endParaRPr/>
          </a:p>
        </p:txBody>
      </p:sp>
      <p:sp>
        <p:nvSpPr>
          <p:cNvPr id="2238" name="Google Shape;2238;p77">
            <a:hlinkClick r:id="rId3" action="ppaction://hlinksldjump"/>
          </p:cNvPr>
          <p:cNvSpPr/>
          <p:nvPr/>
        </p:nvSpPr>
        <p:spPr>
          <a:xfrm>
            <a:off x="1981200" y="1868700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39" name="Google Shape;2239;p77">
            <a:hlinkClick r:id="rId4" action="ppaction://hlinksldjump"/>
          </p:cNvPr>
          <p:cNvSpPr/>
          <p:nvPr/>
        </p:nvSpPr>
        <p:spPr>
          <a:xfrm>
            <a:off x="1981200" y="25961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40" name="Google Shape;2240;p77">
            <a:hlinkClick r:id="rId5" action="ppaction://hlinksldjump"/>
          </p:cNvPr>
          <p:cNvSpPr/>
          <p:nvPr/>
        </p:nvSpPr>
        <p:spPr>
          <a:xfrm>
            <a:off x="1981200" y="3323650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41" name="Google Shape;2241;p77">
            <a:hlinkClick r:id="rId6" action="ppaction://hlinksldjump"/>
          </p:cNvPr>
          <p:cNvSpPr/>
          <p:nvPr/>
        </p:nvSpPr>
        <p:spPr>
          <a:xfrm>
            <a:off x="1981200" y="405112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42" name="Google Shape;2242;p77">
            <a:hlinkClick r:id="rId7" action="ppaction://hlinksldjump"/>
          </p:cNvPr>
          <p:cNvSpPr/>
          <p:nvPr/>
        </p:nvSpPr>
        <p:spPr>
          <a:xfrm>
            <a:off x="7871362" y="746599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43" name="Google Shape;2243;p77"/>
          <p:cNvGrpSpPr/>
          <p:nvPr/>
        </p:nvGrpSpPr>
        <p:grpSpPr>
          <a:xfrm>
            <a:off x="3915004" y="1544727"/>
            <a:ext cx="3594926" cy="3054864"/>
            <a:chOff x="3809123" y="1453425"/>
            <a:chExt cx="3722997" cy="3163695"/>
          </a:xfrm>
        </p:grpSpPr>
        <p:grpSp>
          <p:nvGrpSpPr>
            <p:cNvPr id="2244" name="Google Shape;2244;p77"/>
            <p:cNvGrpSpPr/>
            <p:nvPr/>
          </p:nvGrpSpPr>
          <p:grpSpPr>
            <a:xfrm>
              <a:off x="3902068" y="1802794"/>
              <a:ext cx="3630051" cy="2814326"/>
              <a:chOff x="4215993" y="1639002"/>
              <a:chExt cx="3841324" cy="2978123"/>
            </a:xfrm>
          </p:grpSpPr>
          <p:sp>
            <p:nvSpPr>
              <p:cNvPr id="2245" name="Google Shape;2245;p77"/>
              <p:cNvSpPr/>
              <p:nvPr/>
            </p:nvSpPr>
            <p:spPr>
              <a:xfrm>
                <a:off x="4215993" y="3278353"/>
                <a:ext cx="2612882" cy="1327994"/>
              </a:xfrm>
              <a:custGeom>
                <a:avLst/>
                <a:gdLst/>
                <a:ahLst/>
                <a:cxnLst/>
                <a:rect l="l" t="t" r="r" b="b"/>
                <a:pathLst>
                  <a:path w="34672" h="17622" extrusionOk="0">
                    <a:moveTo>
                      <a:pt x="16229" y="1"/>
                    </a:moveTo>
                    <a:cubicBezTo>
                      <a:pt x="11812" y="1"/>
                      <a:pt x="6264" y="24"/>
                      <a:pt x="6264" y="24"/>
                    </a:cubicBezTo>
                    <a:cubicBezTo>
                      <a:pt x="5974" y="21"/>
                      <a:pt x="5696" y="20"/>
                      <a:pt x="5430" y="20"/>
                    </a:cubicBezTo>
                    <a:cubicBezTo>
                      <a:pt x="1241" y="20"/>
                      <a:pt x="1" y="410"/>
                      <a:pt x="560" y="2358"/>
                    </a:cubicBezTo>
                    <a:cubicBezTo>
                      <a:pt x="930" y="3644"/>
                      <a:pt x="5002" y="12276"/>
                      <a:pt x="6883" y="15943"/>
                    </a:cubicBezTo>
                    <a:cubicBezTo>
                      <a:pt x="7288" y="16729"/>
                      <a:pt x="8704" y="17622"/>
                      <a:pt x="9550" y="17622"/>
                    </a:cubicBezTo>
                    <a:lnTo>
                      <a:pt x="34077" y="17443"/>
                    </a:lnTo>
                    <a:cubicBezTo>
                      <a:pt x="34505" y="17443"/>
                      <a:pt x="34672" y="17181"/>
                      <a:pt x="34481" y="16776"/>
                    </a:cubicBezTo>
                    <a:cubicBezTo>
                      <a:pt x="33279" y="14157"/>
                      <a:pt x="28766" y="4441"/>
                      <a:pt x="27385" y="2548"/>
                    </a:cubicBezTo>
                    <a:cubicBezTo>
                      <a:pt x="25778" y="346"/>
                      <a:pt x="22563" y="119"/>
                      <a:pt x="21515" y="36"/>
                    </a:cubicBezTo>
                    <a:cubicBezTo>
                      <a:pt x="21123" y="9"/>
                      <a:pt x="18880" y="1"/>
                      <a:pt x="16229" y="1"/>
                    </a:cubicBezTo>
                    <a:close/>
                  </a:path>
                </a:pathLst>
              </a:custGeom>
              <a:solidFill>
                <a:srgbClr val="F798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6" name="Google Shape;2246;p77"/>
              <p:cNvSpPr/>
              <p:nvPr/>
            </p:nvSpPr>
            <p:spPr>
              <a:xfrm>
                <a:off x="4262718" y="3299907"/>
                <a:ext cx="2565254" cy="1306441"/>
              </a:xfrm>
              <a:custGeom>
                <a:avLst/>
                <a:gdLst/>
                <a:ahLst/>
                <a:cxnLst/>
                <a:rect l="l" t="t" r="r" b="b"/>
                <a:pathLst>
                  <a:path w="34040" h="17336" extrusionOk="0">
                    <a:moveTo>
                      <a:pt x="15944" y="1"/>
                    </a:moveTo>
                    <a:cubicBezTo>
                      <a:pt x="11606" y="1"/>
                      <a:pt x="6156" y="24"/>
                      <a:pt x="6156" y="24"/>
                    </a:cubicBezTo>
                    <a:cubicBezTo>
                      <a:pt x="5863" y="21"/>
                      <a:pt x="5582" y="19"/>
                      <a:pt x="5314" y="19"/>
                    </a:cubicBezTo>
                    <a:cubicBezTo>
                      <a:pt x="1215" y="19"/>
                      <a:pt x="0" y="399"/>
                      <a:pt x="548" y="2310"/>
                    </a:cubicBezTo>
                    <a:cubicBezTo>
                      <a:pt x="917" y="3584"/>
                      <a:pt x="4917" y="12073"/>
                      <a:pt x="6763" y="15681"/>
                    </a:cubicBezTo>
                    <a:cubicBezTo>
                      <a:pt x="7168" y="16466"/>
                      <a:pt x="8549" y="17336"/>
                      <a:pt x="9382" y="17336"/>
                    </a:cubicBezTo>
                    <a:lnTo>
                      <a:pt x="33468" y="17157"/>
                    </a:lnTo>
                    <a:cubicBezTo>
                      <a:pt x="33885" y="17157"/>
                      <a:pt x="34040" y="16907"/>
                      <a:pt x="33861" y="16514"/>
                    </a:cubicBezTo>
                    <a:cubicBezTo>
                      <a:pt x="32683" y="13930"/>
                      <a:pt x="28254" y="4370"/>
                      <a:pt x="26896" y="2500"/>
                    </a:cubicBezTo>
                    <a:cubicBezTo>
                      <a:pt x="25313" y="333"/>
                      <a:pt x="22169" y="107"/>
                      <a:pt x="21134" y="36"/>
                    </a:cubicBezTo>
                    <a:cubicBezTo>
                      <a:pt x="20750" y="9"/>
                      <a:pt x="18547" y="1"/>
                      <a:pt x="159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7" name="Google Shape;2247;p77"/>
              <p:cNvSpPr/>
              <p:nvPr/>
            </p:nvSpPr>
            <p:spPr>
              <a:xfrm>
                <a:off x="4307558" y="3232608"/>
                <a:ext cx="2062528" cy="1356706"/>
              </a:xfrm>
              <a:custGeom>
                <a:avLst/>
                <a:gdLst/>
                <a:ahLst/>
                <a:cxnLst/>
                <a:rect l="l" t="t" r="r" b="b"/>
                <a:pathLst>
                  <a:path w="27369" h="18003" extrusionOk="0">
                    <a:moveTo>
                      <a:pt x="1739" y="0"/>
                    </a:moveTo>
                    <a:cubicBezTo>
                      <a:pt x="1155" y="0"/>
                      <a:pt x="584" y="131"/>
                      <a:pt x="322" y="453"/>
                    </a:cubicBezTo>
                    <a:cubicBezTo>
                      <a:pt x="0" y="845"/>
                      <a:pt x="727" y="1786"/>
                      <a:pt x="1048" y="2524"/>
                    </a:cubicBezTo>
                    <a:cubicBezTo>
                      <a:pt x="2989" y="6953"/>
                      <a:pt x="4572" y="11121"/>
                      <a:pt x="6680" y="15585"/>
                    </a:cubicBezTo>
                    <a:cubicBezTo>
                      <a:pt x="6894" y="16109"/>
                      <a:pt x="7204" y="16597"/>
                      <a:pt x="7585" y="17026"/>
                    </a:cubicBezTo>
                    <a:cubicBezTo>
                      <a:pt x="8025" y="17514"/>
                      <a:pt x="8740" y="17990"/>
                      <a:pt x="9228" y="18002"/>
                    </a:cubicBezTo>
                    <a:lnTo>
                      <a:pt x="26956" y="1369"/>
                    </a:lnTo>
                    <a:cubicBezTo>
                      <a:pt x="26972" y="1372"/>
                      <a:pt x="26987" y="1373"/>
                      <a:pt x="27001" y="1373"/>
                    </a:cubicBezTo>
                    <a:cubicBezTo>
                      <a:pt x="27368" y="1373"/>
                      <a:pt x="26997" y="501"/>
                      <a:pt x="26516" y="203"/>
                    </a:cubicBezTo>
                    <a:cubicBezTo>
                      <a:pt x="26334" y="88"/>
                      <a:pt x="26166" y="51"/>
                      <a:pt x="26006" y="51"/>
                    </a:cubicBezTo>
                    <a:cubicBezTo>
                      <a:pt x="25734" y="51"/>
                      <a:pt x="25484" y="155"/>
                      <a:pt x="25230" y="155"/>
                    </a:cubicBezTo>
                    <a:lnTo>
                      <a:pt x="15562" y="95"/>
                    </a:lnTo>
                    <a:lnTo>
                      <a:pt x="1739" y="0"/>
                    </a:lnTo>
                    <a:close/>
                  </a:path>
                </a:pathLst>
              </a:custGeom>
              <a:solidFill>
                <a:srgbClr val="D0D0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8" name="Google Shape;2248;p77"/>
              <p:cNvSpPr/>
              <p:nvPr/>
            </p:nvSpPr>
            <p:spPr>
              <a:xfrm>
                <a:off x="4330845" y="3244892"/>
                <a:ext cx="2232465" cy="1338996"/>
              </a:xfrm>
              <a:custGeom>
                <a:avLst/>
                <a:gdLst/>
                <a:ahLst/>
                <a:cxnLst/>
                <a:rect l="l" t="t" r="r" b="b"/>
                <a:pathLst>
                  <a:path w="29624" h="17768" extrusionOk="0">
                    <a:moveTo>
                      <a:pt x="4051" y="1"/>
                    </a:moveTo>
                    <a:cubicBezTo>
                      <a:pt x="2898" y="1"/>
                      <a:pt x="1637" y="40"/>
                      <a:pt x="1001" y="242"/>
                    </a:cubicBezTo>
                    <a:cubicBezTo>
                      <a:pt x="1" y="563"/>
                      <a:pt x="1573" y="2826"/>
                      <a:pt x="2073" y="4064"/>
                    </a:cubicBezTo>
                    <a:lnTo>
                      <a:pt x="6740" y="15375"/>
                    </a:lnTo>
                    <a:cubicBezTo>
                      <a:pt x="7085" y="16196"/>
                      <a:pt x="7740" y="17304"/>
                      <a:pt x="8812" y="17768"/>
                    </a:cubicBezTo>
                    <a:lnTo>
                      <a:pt x="29624" y="7290"/>
                    </a:lnTo>
                    <a:cubicBezTo>
                      <a:pt x="29278" y="5564"/>
                      <a:pt x="28933" y="3850"/>
                      <a:pt x="28588" y="2135"/>
                    </a:cubicBezTo>
                    <a:cubicBezTo>
                      <a:pt x="28516" y="1742"/>
                      <a:pt x="28231" y="897"/>
                      <a:pt x="27731" y="492"/>
                    </a:cubicBezTo>
                    <a:cubicBezTo>
                      <a:pt x="27464" y="264"/>
                      <a:pt x="27208" y="202"/>
                      <a:pt x="26957" y="202"/>
                    </a:cubicBezTo>
                    <a:cubicBezTo>
                      <a:pt x="26658" y="202"/>
                      <a:pt x="26367" y="290"/>
                      <a:pt x="26076" y="290"/>
                    </a:cubicBezTo>
                    <a:lnTo>
                      <a:pt x="4656" y="4"/>
                    </a:lnTo>
                    <a:cubicBezTo>
                      <a:pt x="4461" y="2"/>
                      <a:pt x="4258" y="1"/>
                      <a:pt x="4051" y="1"/>
                    </a:cubicBezTo>
                    <a:close/>
                  </a:path>
                </a:pathLst>
              </a:custGeom>
              <a:solidFill>
                <a:srgbClr val="DDDC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9" name="Google Shape;2249;p77"/>
              <p:cNvSpPr/>
              <p:nvPr/>
            </p:nvSpPr>
            <p:spPr>
              <a:xfrm>
                <a:off x="4430473" y="3276620"/>
                <a:ext cx="2163360" cy="1327014"/>
              </a:xfrm>
              <a:custGeom>
                <a:avLst/>
                <a:gdLst/>
                <a:ahLst/>
                <a:cxnLst/>
                <a:rect l="l" t="t" r="r" b="b"/>
                <a:pathLst>
                  <a:path w="28707" h="17609" extrusionOk="0">
                    <a:moveTo>
                      <a:pt x="16690" y="1"/>
                    </a:moveTo>
                    <a:cubicBezTo>
                      <a:pt x="14144" y="1"/>
                      <a:pt x="11456" y="17"/>
                      <a:pt x="9537" y="23"/>
                    </a:cubicBezTo>
                    <a:cubicBezTo>
                      <a:pt x="9017" y="25"/>
                      <a:pt x="8474" y="25"/>
                      <a:pt x="7924" y="25"/>
                    </a:cubicBezTo>
                    <a:cubicBezTo>
                      <a:pt x="7703" y="25"/>
                      <a:pt x="7482" y="25"/>
                      <a:pt x="7261" y="25"/>
                    </a:cubicBezTo>
                    <a:cubicBezTo>
                      <a:pt x="4161" y="25"/>
                      <a:pt x="1029" y="33"/>
                      <a:pt x="572" y="261"/>
                    </a:cubicBezTo>
                    <a:cubicBezTo>
                      <a:pt x="0" y="535"/>
                      <a:pt x="1346" y="3143"/>
                      <a:pt x="2179" y="4857"/>
                    </a:cubicBezTo>
                    <a:cubicBezTo>
                      <a:pt x="3013" y="6572"/>
                      <a:pt x="4418" y="11334"/>
                      <a:pt x="5013" y="13465"/>
                    </a:cubicBezTo>
                    <a:cubicBezTo>
                      <a:pt x="5608" y="15597"/>
                      <a:pt x="8192" y="17609"/>
                      <a:pt x="8192" y="17609"/>
                    </a:cubicBezTo>
                    <a:lnTo>
                      <a:pt x="28706" y="4476"/>
                    </a:lnTo>
                    <a:cubicBezTo>
                      <a:pt x="28706" y="4476"/>
                      <a:pt x="28373" y="1238"/>
                      <a:pt x="27432" y="607"/>
                    </a:cubicBezTo>
                    <a:cubicBezTo>
                      <a:pt x="26694" y="95"/>
                      <a:pt x="25527" y="154"/>
                      <a:pt x="22551" y="59"/>
                    </a:cubicBezTo>
                    <a:cubicBezTo>
                      <a:pt x="21153" y="14"/>
                      <a:pt x="18979" y="1"/>
                      <a:pt x="166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0" name="Google Shape;2250;p77"/>
              <p:cNvSpPr/>
              <p:nvPr/>
            </p:nvSpPr>
            <p:spPr>
              <a:xfrm>
                <a:off x="6656583" y="2560002"/>
                <a:ext cx="262102" cy="245221"/>
              </a:xfrm>
              <a:custGeom>
                <a:avLst/>
                <a:gdLst/>
                <a:ahLst/>
                <a:cxnLst/>
                <a:rect l="l" t="t" r="r" b="b"/>
                <a:pathLst>
                  <a:path w="3478" h="3254" extrusionOk="0">
                    <a:moveTo>
                      <a:pt x="2283" y="0"/>
                    </a:moveTo>
                    <a:cubicBezTo>
                      <a:pt x="1789" y="0"/>
                      <a:pt x="1215" y="283"/>
                      <a:pt x="775" y="793"/>
                    </a:cubicBezTo>
                    <a:cubicBezTo>
                      <a:pt x="108" y="1567"/>
                      <a:pt x="1" y="2555"/>
                      <a:pt x="525" y="3020"/>
                    </a:cubicBezTo>
                    <a:cubicBezTo>
                      <a:pt x="707" y="3178"/>
                      <a:pt x="939" y="3253"/>
                      <a:pt x="1193" y="3253"/>
                    </a:cubicBezTo>
                    <a:cubicBezTo>
                      <a:pt x="1684" y="3253"/>
                      <a:pt x="2256" y="2970"/>
                      <a:pt x="2704" y="2460"/>
                    </a:cubicBezTo>
                    <a:cubicBezTo>
                      <a:pt x="3370" y="1698"/>
                      <a:pt x="3478" y="698"/>
                      <a:pt x="2954" y="234"/>
                    </a:cubicBezTo>
                    <a:cubicBezTo>
                      <a:pt x="2771" y="76"/>
                      <a:pt x="2538" y="0"/>
                      <a:pt x="2283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1" name="Google Shape;2251;p77"/>
              <p:cNvSpPr/>
              <p:nvPr/>
            </p:nvSpPr>
            <p:spPr>
              <a:xfrm>
                <a:off x="6747243" y="2660912"/>
                <a:ext cx="233390" cy="218695"/>
              </a:xfrm>
              <a:custGeom>
                <a:avLst/>
                <a:gdLst/>
                <a:ahLst/>
                <a:cxnLst/>
                <a:rect l="l" t="t" r="r" b="b"/>
                <a:pathLst>
                  <a:path w="3097" h="2902" extrusionOk="0">
                    <a:moveTo>
                      <a:pt x="2032" y="0"/>
                    </a:moveTo>
                    <a:cubicBezTo>
                      <a:pt x="1596" y="0"/>
                      <a:pt x="1084" y="249"/>
                      <a:pt x="691" y="704"/>
                    </a:cubicBezTo>
                    <a:cubicBezTo>
                      <a:pt x="96" y="1395"/>
                      <a:pt x="0" y="2276"/>
                      <a:pt x="465" y="2693"/>
                    </a:cubicBezTo>
                    <a:cubicBezTo>
                      <a:pt x="627" y="2834"/>
                      <a:pt x="834" y="2902"/>
                      <a:pt x="1061" y="2902"/>
                    </a:cubicBezTo>
                    <a:cubicBezTo>
                      <a:pt x="1501" y="2902"/>
                      <a:pt x="2013" y="2648"/>
                      <a:pt x="2405" y="2193"/>
                    </a:cubicBezTo>
                    <a:cubicBezTo>
                      <a:pt x="3001" y="1502"/>
                      <a:pt x="3096" y="621"/>
                      <a:pt x="2620" y="204"/>
                    </a:cubicBezTo>
                    <a:cubicBezTo>
                      <a:pt x="2462" y="67"/>
                      <a:pt x="2257" y="0"/>
                      <a:pt x="2032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2" name="Google Shape;2252;p77"/>
              <p:cNvSpPr/>
              <p:nvPr/>
            </p:nvSpPr>
            <p:spPr>
              <a:xfrm>
                <a:off x="6823509" y="2754813"/>
                <a:ext cx="249517" cy="207240"/>
              </a:xfrm>
              <a:custGeom>
                <a:avLst/>
                <a:gdLst/>
                <a:ahLst/>
                <a:cxnLst/>
                <a:rect l="l" t="t" r="r" b="b"/>
                <a:pathLst>
                  <a:path w="3311" h="2750" extrusionOk="0">
                    <a:moveTo>
                      <a:pt x="2171" y="1"/>
                    </a:moveTo>
                    <a:cubicBezTo>
                      <a:pt x="1773" y="1"/>
                      <a:pt x="1312" y="178"/>
                      <a:pt x="917" y="518"/>
                    </a:cubicBezTo>
                    <a:cubicBezTo>
                      <a:pt x="227" y="1101"/>
                      <a:pt x="0" y="1971"/>
                      <a:pt x="405" y="2447"/>
                    </a:cubicBezTo>
                    <a:cubicBezTo>
                      <a:pt x="584" y="2651"/>
                      <a:pt x="847" y="2750"/>
                      <a:pt x="1144" y="2750"/>
                    </a:cubicBezTo>
                    <a:cubicBezTo>
                      <a:pt x="1541" y="2750"/>
                      <a:pt x="1999" y="2573"/>
                      <a:pt x="2394" y="2233"/>
                    </a:cubicBezTo>
                    <a:cubicBezTo>
                      <a:pt x="3084" y="1637"/>
                      <a:pt x="3310" y="780"/>
                      <a:pt x="2906" y="304"/>
                    </a:cubicBezTo>
                    <a:cubicBezTo>
                      <a:pt x="2732" y="100"/>
                      <a:pt x="2469" y="1"/>
                      <a:pt x="2171" y="1"/>
                    </a:cubicBezTo>
                    <a:close/>
                  </a:path>
                </a:pathLst>
              </a:custGeom>
              <a:solidFill>
                <a:srgbClr val="4B2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3" name="Google Shape;2253;p77"/>
              <p:cNvSpPr/>
              <p:nvPr/>
            </p:nvSpPr>
            <p:spPr>
              <a:xfrm>
                <a:off x="7001137" y="2959798"/>
                <a:ext cx="228868" cy="237836"/>
              </a:xfrm>
              <a:custGeom>
                <a:avLst/>
                <a:gdLst/>
                <a:ahLst/>
                <a:cxnLst/>
                <a:rect l="l" t="t" r="r" b="b"/>
                <a:pathLst>
                  <a:path w="3037" h="3156" extrusionOk="0">
                    <a:moveTo>
                      <a:pt x="1019" y="0"/>
                    </a:moveTo>
                    <a:cubicBezTo>
                      <a:pt x="811" y="0"/>
                      <a:pt x="617" y="112"/>
                      <a:pt x="406" y="394"/>
                    </a:cubicBezTo>
                    <a:cubicBezTo>
                      <a:pt x="406" y="394"/>
                      <a:pt x="1" y="882"/>
                      <a:pt x="668" y="1941"/>
                    </a:cubicBezTo>
                    <a:cubicBezTo>
                      <a:pt x="1334" y="3001"/>
                      <a:pt x="1442" y="3156"/>
                      <a:pt x="1442" y="3156"/>
                    </a:cubicBezTo>
                    <a:cubicBezTo>
                      <a:pt x="1668" y="3013"/>
                      <a:pt x="1882" y="2846"/>
                      <a:pt x="2073" y="2644"/>
                    </a:cubicBezTo>
                    <a:lnTo>
                      <a:pt x="1608" y="2001"/>
                    </a:lnTo>
                    <a:lnTo>
                      <a:pt x="2275" y="2513"/>
                    </a:lnTo>
                    <a:cubicBezTo>
                      <a:pt x="2477" y="2310"/>
                      <a:pt x="2668" y="2084"/>
                      <a:pt x="2811" y="1846"/>
                    </a:cubicBezTo>
                    <a:lnTo>
                      <a:pt x="2299" y="1334"/>
                    </a:lnTo>
                    <a:lnTo>
                      <a:pt x="2989" y="1596"/>
                    </a:lnTo>
                    <a:cubicBezTo>
                      <a:pt x="3037" y="1418"/>
                      <a:pt x="3037" y="1227"/>
                      <a:pt x="2989" y="1037"/>
                    </a:cubicBezTo>
                    <a:cubicBezTo>
                      <a:pt x="2656" y="882"/>
                      <a:pt x="2335" y="691"/>
                      <a:pt x="2025" y="477"/>
                    </a:cubicBezTo>
                    <a:cubicBezTo>
                      <a:pt x="1612" y="209"/>
                      <a:pt x="1303" y="0"/>
                      <a:pt x="1019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4" name="Google Shape;2254;p77"/>
              <p:cNvSpPr/>
              <p:nvPr/>
            </p:nvSpPr>
            <p:spPr>
              <a:xfrm>
                <a:off x="6969786" y="2931462"/>
                <a:ext cx="164209" cy="138436"/>
              </a:xfrm>
              <a:custGeom>
                <a:avLst/>
                <a:gdLst/>
                <a:ahLst/>
                <a:cxnLst/>
                <a:rect l="l" t="t" r="r" b="b"/>
                <a:pathLst>
                  <a:path w="2179" h="1837" extrusionOk="0">
                    <a:moveTo>
                      <a:pt x="1317" y="0"/>
                    </a:moveTo>
                    <a:cubicBezTo>
                      <a:pt x="1064" y="0"/>
                      <a:pt x="788" y="102"/>
                      <a:pt x="560" y="305"/>
                    </a:cubicBezTo>
                    <a:cubicBezTo>
                      <a:pt x="119" y="686"/>
                      <a:pt x="0" y="1258"/>
                      <a:pt x="286" y="1603"/>
                    </a:cubicBezTo>
                    <a:cubicBezTo>
                      <a:pt x="425" y="1759"/>
                      <a:pt x="626" y="1836"/>
                      <a:pt x="846" y="1836"/>
                    </a:cubicBezTo>
                    <a:cubicBezTo>
                      <a:pt x="1097" y="1836"/>
                      <a:pt x="1373" y="1735"/>
                      <a:pt x="1608" y="1532"/>
                    </a:cubicBezTo>
                    <a:cubicBezTo>
                      <a:pt x="2048" y="1151"/>
                      <a:pt x="2179" y="579"/>
                      <a:pt x="1881" y="234"/>
                    </a:cubicBezTo>
                    <a:cubicBezTo>
                      <a:pt x="1742" y="78"/>
                      <a:pt x="1539" y="0"/>
                      <a:pt x="131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5" name="Google Shape;2255;p77"/>
              <p:cNvSpPr/>
              <p:nvPr/>
            </p:nvSpPr>
            <p:spPr>
              <a:xfrm>
                <a:off x="6976945" y="2945554"/>
                <a:ext cx="147253" cy="125022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1659" extrusionOk="0">
                    <a:moveTo>
                      <a:pt x="1192" y="1"/>
                    </a:moveTo>
                    <a:cubicBezTo>
                      <a:pt x="964" y="1"/>
                      <a:pt x="711" y="94"/>
                      <a:pt x="500" y="273"/>
                    </a:cubicBezTo>
                    <a:cubicBezTo>
                      <a:pt x="108" y="618"/>
                      <a:pt x="0" y="1142"/>
                      <a:pt x="262" y="1452"/>
                    </a:cubicBezTo>
                    <a:cubicBezTo>
                      <a:pt x="378" y="1590"/>
                      <a:pt x="558" y="1658"/>
                      <a:pt x="756" y="1658"/>
                    </a:cubicBezTo>
                    <a:cubicBezTo>
                      <a:pt x="986" y="1658"/>
                      <a:pt x="1242" y="1566"/>
                      <a:pt x="1453" y="1380"/>
                    </a:cubicBezTo>
                    <a:cubicBezTo>
                      <a:pt x="1834" y="1047"/>
                      <a:pt x="1953" y="523"/>
                      <a:pt x="1691" y="213"/>
                    </a:cubicBezTo>
                    <a:cubicBezTo>
                      <a:pt x="1570" y="70"/>
                      <a:pt x="1390" y="1"/>
                      <a:pt x="119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6" name="Google Shape;2256;p77"/>
              <p:cNvSpPr/>
              <p:nvPr/>
            </p:nvSpPr>
            <p:spPr>
              <a:xfrm>
                <a:off x="6906030" y="2849091"/>
                <a:ext cx="228868" cy="194278"/>
              </a:xfrm>
              <a:custGeom>
                <a:avLst/>
                <a:gdLst/>
                <a:ahLst/>
                <a:cxnLst/>
                <a:rect l="l" t="t" r="r" b="b"/>
                <a:pathLst>
                  <a:path w="3037" h="2578" extrusionOk="0">
                    <a:moveTo>
                      <a:pt x="1854" y="0"/>
                    </a:moveTo>
                    <a:cubicBezTo>
                      <a:pt x="1498" y="0"/>
                      <a:pt x="1106" y="147"/>
                      <a:pt x="775" y="434"/>
                    </a:cubicBezTo>
                    <a:cubicBezTo>
                      <a:pt x="168" y="958"/>
                      <a:pt x="1" y="1767"/>
                      <a:pt x="406" y="2244"/>
                    </a:cubicBezTo>
                    <a:cubicBezTo>
                      <a:pt x="595" y="2466"/>
                      <a:pt x="878" y="2577"/>
                      <a:pt x="1189" y="2577"/>
                    </a:cubicBezTo>
                    <a:cubicBezTo>
                      <a:pt x="1543" y="2577"/>
                      <a:pt x="1933" y="2434"/>
                      <a:pt x="2263" y="2148"/>
                    </a:cubicBezTo>
                    <a:cubicBezTo>
                      <a:pt x="2870" y="1624"/>
                      <a:pt x="3037" y="803"/>
                      <a:pt x="2632" y="339"/>
                    </a:cubicBezTo>
                    <a:cubicBezTo>
                      <a:pt x="2444" y="111"/>
                      <a:pt x="2163" y="0"/>
                      <a:pt x="1854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7" name="Google Shape;2257;p77"/>
              <p:cNvSpPr/>
              <p:nvPr/>
            </p:nvSpPr>
            <p:spPr>
              <a:xfrm>
                <a:off x="6976945" y="2951734"/>
                <a:ext cx="84403" cy="38886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516" extrusionOk="0">
                    <a:moveTo>
                      <a:pt x="24" y="1"/>
                    </a:moveTo>
                    <a:cubicBezTo>
                      <a:pt x="12" y="12"/>
                      <a:pt x="0" y="24"/>
                      <a:pt x="12" y="36"/>
                    </a:cubicBezTo>
                    <a:cubicBezTo>
                      <a:pt x="108" y="239"/>
                      <a:pt x="274" y="382"/>
                      <a:pt x="477" y="465"/>
                    </a:cubicBezTo>
                    <a:cubicBezTo>
                      <a:pt x="571" y="498"/>
                      <a:pt x="670" y="516"/>
                      <a:pt x="768" y="516"/>
                    </a:cubicBezTo>
                    <a:cubicBezTo>
                      <a:pt x="881" y="516"/>
                      <a:pt x="994" y="492"/>
                      <a:pt x="1096" y="441"/>
                    </a:cubicBezTo>
                    <a:cubicBezTo>
                      <a:pt x="1108" y="429"/>
                      <a:pt x="1120" y="417"/>
                      <a:pt x="1120" y="405"/>
                    </a:cubicBezTo>
                    <a:cubicBezTo>
                      <a:pt x="1108" y="393"/>
                      <a:pt x="1096" y="382"/>
                      <a:pt x="1084" y="382"/>
                    </a:cubicBezTo>
                    <a:cubicBezTo>
                      <a:pt x="1004" y="401"/>
                      <a:pt x="923" y="411"/>
                      <a:pt x="842" y="411"/>
                    </a:cubicBezTo>
                    <a:cubicBezTo>
                      <a:pt x="729" y="411"/>
                      <a:pt x="616" y="392"/>
                      <a:pt x="512" y="358"/>
                    </a:cubicBezTo>
                    <a:cubicBezTo>
                      <a:pt x="334" y="286"/>
                      <a:pt x="167" y="167"/>
                      <a:pt x="60" y="12"/>
                    </a:cubicBezTo>
                    <a:cubicBezTo>
                      <a:pt x="48" y="1"/>
                      <a:pt x="36" y="1"/>
                      <a:pt x="24" y="1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8" name="Google Shape;2258;p77"/>
              <p:cNvSpPr/>
              <p:nvPr/>
            </p:nvSpPr>
            <p:spPr>
              <a:xfrm>
                <a:off x="7028945" y="2917670"/>
                <a:ext cx="20724" cy="53882"/>
              </a:xfrm>
              <a:custGeom>
                <a:avLst/>
                <a:gdLst/>
                <a:ahLst/>
                <a:cxnLst/>
                <a:rect l="l" t="t" r="r" b="b"/>
                <a:pathLst>
                  <a:path w="275" h="715" extrusionOk="0">
                    <a:moveTo>
                      <a:pt x="25" y="0"/>
                    </a:moveTo>
                    <a:cubicBezTo>
                      <a:pt x="13" y="0"/>
                      <a:pt x="1" y="12"/>
                      <a:pt x="1" y="24"/>
                    </a:cubicBezTo>
                    <a:cubicBezTo>
                      <a:pt x="25" y="143"/>
                      <a:pt x="49" y="262"/>
                      <a:pt x="84" y="381"/>
                    </a:cubicBezTo>
                    <a:cubicBezTo>
                      <a:pt x="120" y="488"/>
                      <a:pt x="168" y="595"/>
                      <a:pt x="227" y="703"/>
                    </a:cubicBezTo>
                    <a:cubicBezTo>
                      <a:pt x="227" y="714"/>
                      <a:pt x="239" y="714"/>
                      <a:pt x="251" y="714"/>
                    </a:cubicBezTo>
                    <a:cubicBezTo>
                      <a:pt x="263" y="714"/>
                      <a:pt x="275" y="703"/>
                      <a:pt x="275" y="691"/>
                    </a:cubicBezTo>
                    <a:cubicBezTo>
                      <a:pt x="263" y="572"/>
                      <a:pt x="239" y="453"/>
                      <a:pt x="191" y="345"/>
                    </a:cubicBezTo>
                    <a:cubicBezTo>
                      <a:pt x="156" y="226"/>
                      <a:pt x="108" y="119"/>
                      <a:pt x="61" y="12"/>
                    </a:cubicBezTo>
                    <a:cubicBezTo>
                      <a:pt x="49" y="0"/>
                      <a:pt x="37" y="0"/>
                      <a:pt x="25" y="0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9" name="Google Shape;2259;p77"/>
              <p:cNvSpPr/>
              <p:nvPr/>
            </p:nvSpPr>
            <p:spPr>
              <a:xfrm>
                <a:off x="6897062" y="2866726"/>
                <a:ext cx="74531" cy="35419"/>
              </a:xfrm>
              <a:custGeom>
                <a:avLst/>
                <a:gdLst/>
                <a:ahLst/>
                <a:cxnLst/>
                <a:rect l="l" t="t" r="r" b="b"/>
                <a:pathLst>
                  <a:path w="989" h="470" extrusionOk="0">
                    <a:moveTo>
                      <a:pt x="31" y="0"/>
                    </a:moveTo>
                    <a:cubicBezTo>
                      <a:pt x="25" y="0"/>
                      <a:pt x="19" y="3"/>
                      <a:pt x="13" y="9"/>
                    </a:cubicBezTo>
                    <a:cubicBezTo>
                      <a:pt x="1" y="9"/>
                      <a:pt x="1" y="33"/>
                      <a:pt x="13" y="45"/>
                    </a:cubicBezTo>
                    <a:cubicBezTo>
                      <a:pt x="120" y="188"/>
                      <a:pt x="275" y="307"/>
                      <a:pt x="441" y="378"/>
                    </a:cubicBezTo>
                    <a:cubicBezTo>
                      <a:pt x="573" y="435"/>
                      <a:pt x="713" y="469"/>
                      <a:pt x="859" y="469"/>
                    </a:cubicBezTo>
                    <a:cubicBezTo>
                      <a:pt x="898" y="469"/>
                      <a:pt x="937" y="467"/>
                      <a:pt x="977" y="462"/>
                    </a:cubicBezTo>
                    <a:cubicBezTo>
                      <a:pt x="989" y="450"/>
                      <a:pt x="989" y="438"/>
                      <a:pt x="989" y="438"/>
                    </a:cubicBezTo>
                    <a:cubicBezTo>
                      <a:pt x="989" y="414"/>
                      <a:pt x="977" y="402"/>
                      <a:pt x="965" y="402"/>
                    </a:cubicBezTo>
                    <a:cubicBezTo>
                      <a:pt x="798" y="378"/>
                      <a:pt x="632" y="331"/>
                      <a:pt x="477" y="271"/>
                    </a:cubicBezTo>
                    <a:cubicBezTo>
                      <a:pt x="322" y="200"/>
                      <a:pt x="179" y="116"/>
                      <a:pt x="48" y="9"/>
                    </a:cubicBezTo>
                    <a:cubicBezTo>
                      <a:pt x="42" y="3"/>
                      <a:pt x="36" y="0"/>
                      <a:pt x="31" y="0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0" name="Google Shape;2260;p77"/>
              <p:cNvSpPr/>
              <p:nvPr/>
            </p:nvSpPr>
            <p:spPr>
              <a:xfrm>
                <a:off x="6933010" y="2802140"/>
                <a:ext cx="29616" cy="75586"/>
              </a:xfrm>
              <a:custGeom>
                <a:avLst/>
                <a:gdLst/>
                <a:ahLst/>
                <a:cxnLst/>
                <a:rect l="l" t="t" r="r" b="b"/>
                <a:pathLst>
                  <a:path w="393" h="1003" extrusionOk="0">
                    <a:moveTo>
                      <a:pt x="30" y="0"/>
                    </a:moveTo>
                    <a:cubicBezTo>
                      <a:pt x="24" y="0"/>
                      <a:pt x="18" y="3"/>
                      <a:pt x="12" y="9"/>
                    </a:cubicBezTo>
                    <a:cubicBezTo>
                      <a:pt x="0" y="21"/>
                      <a:pt x="0" y="33"/>
                      <a:pt x="12" y="45"/>
                    </a:cubicBezTo>
                    <a:cubicBezTo>
                      <a:pt x="107" y="188"/>
                      <a:pt x="179" y="331"/>
                      <a:pt x="226" y="497"/>
                    </a:cubicBezTo>
                    <a:cubicBezTo>
                      <a:pt x="274" y="652"/>
                      <a:pt x="298" y="819"/>
                      <a:pt x="310" y="985"/>
                    </a:cubicBezTo>
                    <a:cubicBezTo>
                      <a:pt x="310" y="985"/>
                      <a:pt x="310" y="997"/>
                      <a:pt x="321" y="997"/>
                    </a:cubicBezTo>
                    <a:cubicBezTo>
                      <a:pt x="325" y="1001"/>
                      <a:pt x="328" y="1002"/>
                      <a:pt x="332" y="1002"/>
                    </a:cubicBezTo>
                    <a:cubicBezTo>
                      <a:pt x="340" y="1002"/>
                      <a:pt x="349" y="994"/>
                      <a:pt x="357" y="985"/>
                    </a:cubicBezTo>
                    <a:cubicBezTo>
                      <a:pt x="393" y="807"/>
                      <a:pt x="393" y="628"/>
                      <a:pt x="333" y="462"/>
                    </a:cubicBezTo>
                    <a:cubicBezTo>
                      <a:pt x="274" y="283"/>
                      <a:pt x="179" y="128"/>
                      <a:pt x="48" y="9"/>
                    </a:cubicBezTo>
                    <a:cubicBezTo>
                      <a:pt x="42" y="3"/>
                      <a:pt x="36" y="0"/>
                      <a:pt x="30" y="0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1" name="Google Shape;2261;p77"/>
              <p:cNvSpPr/>
              <p:nvPr/>
            </p:nvSpPr>
            <p:spPr>
              <a:xfrm>
                <a:off x="6821700" y="2774332"/>
                <a:ext cx="54787" cy="28260"/>
              </a:xfrm>
              <a:custGeom>
                <a:avLst/>
                <a:gdLst/>
                <a:ahLst/>
                <a:cxnLst/>
                <a:rect l="l" t="t" r="r" b="b"/>
                <a:pathLst>
                  <a:path w="727" h="375" extrusionOk="0">
                    <a:moveTo>
                      <a:pt x="32" y="0"/>
                    </a:moveTo>
                    <a:cubicBezTo>
                      <a:pt x="27" y="0"/>
                      <a:pt x="24" y="3"/>
                      <a:pt x="24" y="9"/>
                    </a:cubicBezTo>
                    <a:cubicBezTo>
                      <a:pt x="13" y="9"/>
                      <a:pt x="1" y="21"/>
                      <a:pt x="13" y="45"/>
                    </a:cubicBezTo>
                    <a:cubicBezTo>
                      <a:pt x="72" y="164"/>
                      <a:pt x="179" y="259"/>
                      <a:pt x="310" y="319"/>
                    </a:cubicBezTo>
                    <a:cubicBezTo>
                      <a:pt x="385" y="356"/>
                      <a:pt x="468" y="374"/>
                      <a:pt x="556" y="374"/>
                    </a:cubicBezTo>
                    <a:cubicBezTo>
                      <a:pt x="608" y="374"/>
                      <a:pt x="661" y="368"/>
                      <a:pt x="715" y="354"/>
                    </a:cubicBezTo>
                    <a:cubicBezTo>
                      <a:pt x="715" y="342"/>
                      <a:pt x="727" y="342"/>
                      <a:pt x="727" y="330"/>
                    </a:cubicBezTo>
                    <a:cubicBezTo>
                      <a:pt x="727" y="307"/>
                      <a:pt x="715" y="295"/>
                      <a:pt x="703" y="295"/>
                    </a:cubicBezTo>
                    <a:cubicBezTo>
                      <a:pt x="584" y="283"/>
                      <a:pt x="465" y="259"/>
                      <a:pt x="346" y="211"/>
                    </a:cubicBezTo>
                    <a:cubicBezTo>
                      <a:pt x="239" y="164"/>
                      <a:pt x="132" y="92"/>
                      <a:pt x="48" y="9"/>
                    </a:cubicBezTo>
                    <a:cubicBezTo>
                      <a:pt x="42" y="3"/>
                      <a:pt x="36" y="0"/>
                      <a:pt x="32" y="0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2" name="Google Shape;2262;p77"/>
              <p:cNvSpPr/>
              <p:nvPr/>
            </p:nvSpPr>
            <p:spPr>
              <a:xfrm>
                <a:off x="6869254" y="2731526"/>
                <a:ext cx="21628" cy="62700"/>
              </a:xfrm>
              <a:custGeom>
                <a:avLst/>
                <a:gdLst/>
                <a:ahLst/>
                <a:cxnLst/>
                <a:rect l="l" t="t" r="r" b="b"/>
                <a:pathLst>
                  <a:path w="287" h="832" extrusionOk="0">
                    <a:moveTo>
                      <a:pt x="36" y="0"/>
                    </a:moveTo>
                    <a:cubicBezTo>
                      <a:pt x="32" y="0"/>
                      <a:pt x="28" y="2"/>
                      <a:pt x="24" y="5"/>
                    </a:cubicBezTo>
                    <a:cubicBezTo>
                      <a:pt x="13" y="5"/>
                      <a:pt x="1" y="17"/>
                      <a:pt x="13" y="41"/>
                    </a:cubicBezTo>
                    <a:cubicBezTo>
                      <a:pt x="60" y="160"/>
                      <a:pt x="96" y="291"/>
                      <a:pt x="132" y="422"/>
                    </a:cubicBezTo>
                    <a:cubicBezTo>
                      <a:pt x="155" y="553"/>
                      <a:pt x="179" y="684"/>
                      <a:pt x="215" y="815"/>
                    </a:cubicBezTo>
                    <a:cubicBezTo>
                      <a:pt x="215" y="827"/>
                      <a:pt x="215" y="827"/>
                      <a:pt x="227" y="827"/>
                    </a:cubicBezTo>
                    <a:cubicBezTo>
                      <a:pt x="234" y="830"/>
                      <a:pt x="240" y="832"/>
                      <a:pt x="245" y="832"/>
                    </a:cubicBezTo>
                    <a:cubicBezTo>
                      <a:pt x="257" y="832"/>
                      <a:pt x="263" y="824"/>
                      <a:pt x="263" y="815"/>
                    </a:cubicBezTo>
                    <a:cubicBezTo>
                      <a:pt x="286" y="672"/>
                      <a:pt x="275" y="529"/>
                      <a:pt x="239" y="386"/>
                    </a:cubicBezTo>
                    <a:cubicBezTo>
                      <a:pt x="203" y="256"/>
                      <a:pt x="144" y="125"/>
                      <a:pt x="60" y="5"/>
                    </a:cubicBezTo>
                    <a:cubicBezTo>
                      <a:pt x="52" y="5"/>
                      <a:pt x="44" y="0"/>
                      <a:pt x="36" y="0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3" name="Google Shape;2263;p77"/>
              <p:cNvSpPr/>
              <p:nvPr/>
            </p:nvSpPr>
            <p:spPr>
              <a:xfrm>
                <a:off x="6725689" y="2789329"/>
                <a:ext cx="121179" cy="115828"/>
              </a:xfrm>
              <a:custGeom>
                <a:avLst/>
                <a:gdLst/>
                <a:ahLst/>
                <a:cxnLst/>
                <a:rect l="l" t="t" r="r" b="b"/>
                <a:pathLst>
                  <a:path w="1608" h="1537" fill="none" extrusionOk="0">
                    <a:moveTo>
                      <a:pt x="453" y="0"/>
                    </a:moveTo>
                    <a:cubicBezTo>
                      <a:pt x="1" y="739"/>
                      <a:pt x="965" y="1536"/>
                      <a:pt x="1608" y="929"/>
                    </a:cubicBezTo>
                  </a:path>
                </a:pathLst>
              </a:custGeom>
              <a:noFill/>
              <a:ln w="2975" cap="flat" cmpd="sng">
                <a:solidFill>
                  <a:srgbClr val="4B2D2A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4" name="Google Shape;2264;p77"/>
              <p:cNvSpPr/>
              <p:nvPr/>
            </p:nvSpPr>
            <p:spPr>
              <a:xfrm>
                <a:off x="6941978" y="2733712"/>
                <a:ext cx="124796" cy="127434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91" fill="none" extrusionOk="0">
                    <a:moveTo>
                      <a:pt x="0" y="286"/>
                    </a:moveTo>
                    <a:cubicBezTo>
                      <a:pt x="238" y="72"/>
                      <a:pt x="583" y="0"/>
                      <a:pt x="893" y="107"/>
                    </a:cubicBezTo>
                    <a:cubicBezTo>
                      <a:pt x="1191" y="215"/>
                      <a:pt x="1429" y="453"/>
                      <a:pt x="1548" y="750"/>
                    </a:cubicBezTo>
                    <a:cubicBezTo>
                      <a:pt x="1655" y="1060"/>
                      <a:pt x="1655" y="1381"/>
                      <a:pt x="1548" y="1691"/>
                    </a:cubicBezTo>
                  </a:path>
                </a:pathLst>
              </a:custGeom>
              <a:noFill/>
              <a:ln w="2975" cap="flat" cmpd="sng">
                <a:solidFill>
                  <a:srgbClr val="4B2D2A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5" name="Google Shape;2265;p77"/>
              <p:cNvSpPr/>
              <p:nvPr/>
            </p:nvSpPr>
            <p:spPr>
              <a:xfrm>
                <a:off x="6905126" y="2937415"/>
                <a:ext cx="88925" cy="124721"/>
              </a:xfrm>
              <a:custGeom>
                <a:avLst/>
                <a:gdLst/>
                <a:ahLst/>
                <a:cxnLst/>
                <a:rect l="l" t="t" r="r" b="b"/>
                <a:pathLst>
                  <a:path w="1180" h="1655" fill="none" extrusionOk="0">
                    <a:moveTo>
                      <a:pt x="180" y="0"/>
                    </a:moveTo>
                    <a:cubicBezTo>
                      <a:pt x="49" y="298"/>
                      <a:pt x="1" y="631"/>
                      <a:pt x="49" y="964"/>
                    </a:cubicBezTo>
                    <a:cubicBezTo>
                      <a:pt x="108" y="1286"/>
                      <a:pt x="346" y="1584"/>
                      <a:pt x="680" y="1631"/>
                    </a:cubicBezTo>
                    <a:cubicBezTo>
                      <a:pt x="858" y="1655"/>
                      <a:pt x="1037" y="1607"/>
                      <a:pt x="1180" y="1500"/>
                    </a:cubicBezTo>
                  </a:path>
                </a:pathLst>
              </a:custGeom>
              <a:noFill/>
              <a:ln w="2975" cap="flat" cmpd="sng">
                <a:solidFill>
                  <a:srgbClr val="4B2D2A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6" name="Google Shape;2266;p77"/>
              <p:cNvSpPr/>
              <p:nvPr/>
            </p:nvSpPr>
            <p:spPr>
              <a:xfrm>
                <a:off x="6731116" y="2282368"/>
                <a:ext cx="654125" cy="816601"/>
              </a:xfrm>
              <a:custGeom>
                <a:avLst/>
                <a:gdLst/>
                <a:ahLst/>
                <a:cxnLst/>
                <a:rect l="l" t="t" r="r" b="b"/>
                <a:pathLst>
                  <a:path w="8680" h="10836" extrusionOk="0">
                    <a:moveTo>
                      <a:pt x="24" y="7347"/>
                    </a:moveTo>
                    <a:lnTo>
                      <a:pt x="0" y="7359"/>
                    </a:lnTo>
                    <a:lnTo>
                      <a:pt x="12" y="7359"/>
                    </a:lnTo>
                    <a:lnTo>
                      <a:pt x="27" y="7354"/>
                    </a:lnTo>
                    <a:lnTo>
                      <a:pt x="24" y="7347"/>
                    </a:lnTo>
                    <a:close/>
                    <a:moveTo>
                      <a:pt x="6060" y="0"/>
                    </a:moveTo>
                    <a:lnTo>
                      <a:pt x="5477" y="1155"/>
                    </a:lnTo>
                    <a:lnTo>
                      <a:pt x="5167" y="1727"/>
                    </a:lnTo>
                    <a:lnTo>
                      <a:pt x="5013" y="2001"/>
                    </a:lnTo>
                    <a:lnTo>
                      <a:pt x="4929" y="2144"/>
                    </a:lnTo>
                    <a:lnTo>
                      <a:pt x="4846" y="2286"/>
                    </a:lnTo>
                    <a:lnTo>
                      <a:pt x="4513" y="2822"/>
                    </a:lnTo>
                    <a:cubicBezTo>
                      <a:pt x="4453" y="2917"/>
                      <a:pt x="4394" y="3013"/>
                      <a:pt x="4334" y="3096"/>
                    </a:cubicBezTo>
                    <a:lnTo>
                      <a:pt x="4155" y="3358"/>
                    </a:lnTo>
                    <a:lnTo>
                      <a:pt x="3786" y="3870"/>
                    </a:lnTo>
                    <a:lnTo>
                      <a:pt x="3405" y="4370"/>
                    </a:lnTo>
                    <a:cubicBezTo>
                      <a:pt x="2905" y="5013"/>
                      <a:pt x="2346" y="5608"/>
                      <a:pt x="1727" y="6156"/>
                    </a:cubicBezTo>
                    <a:cubicBezTo>
                      <a:pt x="1441" y="6418"/>
                      <a:pt x="1131" y="6656"/>
                      <a:pt x="822" y="6882"/>
                    </a:cubicBezTo>
                    <a:cubicBezTo>
                      <a:pt x="667" y="6989"/>
                      <a:pt x="512" y="7085"/>
                      <a:pt x="357" y="7180"/>
                    </a:cubicBezTo>
                    <a:cubicBezTo>
                      <a:pt x="286" y="7216"/>
                      <a:pt x="214" y="7263"/>
                      <a:pt x="143" y="7287"/>
                    </a:cubicBezTo>
                    <a:lnTo>
                      <a:pt x="48" y="7347"/>
                    </a:lnTo>
                    <a:lnTo>
                      <a:pt x="27" y="7354"/>
                    </a:lnTo>
                    <a:lnTo>
                      <a:pt x="1584" y="10835"/>
                    </a:lnTo>
                    <a:lnTo>
                      <a:pt x="1679" y="10776"/>
                    </a:lnTo>
                    <a:lnTo>
                      <a:pt x="1738" y="10740"/>
                    </a:lnTo>
                    <a:lnTo>
                      <a:pt x="1869" y="10680"/>
                    </a:lnTo>
                    <a:cubicBezTo>
                      <a:pt x="1941" y="10633"/>
                      <a:pt x="2000" y="10597"/>
                      <a:pt x="2060" y="10561"/>
                    </a:cubicBezTo>
                    <a:cubicBezTo>
                      <a:pt x="2131" y="10514"/>
                      <a:pt x="2191" y="10478"/>
                      <a:pt x="2250" y="10430"/>
                    </a:cubicBezTo>
                    <a:lnTo>
                      <a:pt x="2429" y="10311"/>
                    </a:lnTo>
                    <a:cubicBezTo>
                      <a:pt x="2655" y="10145"/>
                      <a:pt x="2870" y="9978"/>
                      <a:pt x="3084" y="9799"/>
                    </a:cubicBezTo>
                    <a:cubicBezTo>
                      <a:pt x="3477" y="9454"/>
                      <a:pt x="3870" y="9097"/>
                      <a:pt x="4227" y="8704"/>
                    </a:cubicBezTo>
                    <a:cubicBezTo>
                      <a:pt x="4917" y="7966"/>
                      <a:pt x="5537" y="7156"/>
                      <a:pt x="6096" y="6311"/>
                    </a:cubicBezTo>
                    <a:lnTo>
                      <a:pt x="6501" y="5680"/>
                    </a:lnTo>
                    <a:lnTo>
                      <a:pt x="6870" y="5037"/>
                    </a:lnTo>
                    <a:lnTo>
                      <a:pt x="7049" y="4715"/>
                    </a:lnTo>
                    <a:cubicBezTo>
                      <a:pt x="7108" y="4608"/>
                      <a:pt x="7156" y="4501"/>
                      <a:pt x="7215" y="4394"/>
                    </a:cubicBezTo>
                    <a:lnTo>
                      <a:pt x="7549" y="3739"/>
                    </a:lnTo>
                    <a:lnTo>
                      <a:pt x="7632" y="3572"/>
                    </a:lnTo>
                    <a:lnTo>
                      <a:pt x="7703" y="3406"/>
                    </a:lnTo>
                    <a:lnTo>
                      <a:pt x="7858" y="3072"/>
                    </a:lnTo>
                    <a:lnTo>
                      <a:pt x="8156" y="2406"/>
                    </a:lnTo>
                    <a:lnTo>
                      <a:pt x="8680" y="1060"/>
                    </a:lnTo>
                    <a:lnTo>
                      <a:pt x="6060" y="0"/>
                    </a:ln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7" name="Google Shape;2267;p77"/>
              <p:cNvSpPr/>
              <p:nvPr/>
            </p:nvSpPr>
            <p:spPr>
              <a:xfrm>
                <a:off x="7186903" y="2044978"/>
                <a:ext cx="281846" cy="317341"/>
              </a:xfrm>
              <a:custGeom>
                <a:avLst/>
                <a:gdLst/>
                <a:ahLst/>
                <a:cxnLst/>
                <a:rect l="l" t="t" r="r" b="b"/>
                <a:pathLst>
                  <a:path w="3740" h="4211" extrusionOk="0">
                    <a:moveTo>
                      <a:pt x="2518" y="1"/>
                    </a:moveTo>
                    <a:cubicBezTo>
                      <a:pt x="2218" y="1"/>
                      <a:pt x="1915" y="962"/>
                      <a:pt x="1778" y="1457"/>
                    </a:cubicBezTo>
                    <a:lnTo>
                      <a:pt x="1778" y="1457"/>
                    </a:lnTo>
                    <a:cubicBezTo>
                      <a:pt x="1887" y="1010"/>
                      <a:pt x="2056" y="187"/>
                      <a:pt x="1858" y="67"/>
                    </a:cubicBezTo>
                    <a:cubicBezTo>
                      <a:pt x="1847" y="60"/>
                      <a:pt x="1835" y="57"/>
                      <a:pt x="1822" y="57"/>
                    </a:cubicBezTo>
                    <a:cubicBezTo>
                      <a:pt x="1509" y="57"/>
                      <a:pt x="739" y="1972"/>
                      <a:pt x="739" y="1972"/>
                    </a:cubicBezTo>
                    <a:cubicBezTo>
                      <a:pt x="739" y="1972"/>
                      <a:pt x="529" y="704"/>
                      <a:pt x="336" y="704"/>
                    </a:cubicBezTo>
                    <a:cubicBezTo>
                      <a:pt x="323" y="704"/>
                      <a:pt x="311" y="710"/>
                      <a:pt x="298" y="722"/>
                    </a:cubicBezTo>
                    <a:cubicBezTo>
                      <a:pt x="96" y="912"/>
                      <a:pt x="72" y="2400"/>
                      <a:pt x="0" y="3150"/>
                    </a:cubicBezTo>
                    <a:lnTo>
                      <a:pt x="2620" y="4210"/>
                    </a:lnTo>
                    <a:cubicBezTo>
                      <a:pt x="2620" y="4210"/>
                      <a:pt x="3203" y="2555"/>
                      <a:pt x="3215" y="2508"/>
                    </a:cubicBezTo>
                    <a:cubicBezTo>
                      <a:pt x="3334" y="2222"/>
                      <a:pt x="3739" y="1174"/>
                      <a:pt x="3525" y="1007"/>
                    </a:cubicBezTo>
                    <a:cubicBezTo>
                      <a:pt x="3509" y="995"/>
                      <a:pt x="3493" y="989"/>
                      <a:pt x="3475" y="989"/>
                    </a:cubicBezTo>
                    <a:cubicBezTo>
                      <a:pt x="3220" y="989"/>
                      <a:pt x="2751" y="2197"/>
                      <a:pt x="2751" y="2198"/>
                    </a:cubicBezTo>
                    <a:lnTo>
                      <a:pt x="2751" y="2198"/>
                    </a:lnTo>
                    <a:cubicBezTo>
                      <a:pt x="2751" y="2196"/>
                      <a:pt x="3370" y="602"/>
                      <a:pt x="3072" y="448"/>
                    </a:cubicBezTo>
                    <a:cubicBezTo>
                      <a:pt x="3058" y="441"/>
                      <a:pt x="3044" y="438"/>
                      <a:pt x="3029" y="438"/>
                    </a:cubicBezTo>
                    <a:cubicBezTo>
                      <a:pt x="2718" y="438"/>
                      <a:pt x="2217" y="1907"/>
                      <a:pt x="2203" y="1947"/>
                    </a:cubicBezTo>
                    <a:lnTo>
                      <a:pt x="2203" y="1947"/>
                    </a:lnTo>
                    <a:cubicBezTo>
                      <a:pt x="2218" y="1903"/>
                      <a:pt x="2831" y="90"/>
                      <a:pt x="2560" y="7"/>
                    </a:cubicBezTo>
                    <a:cubicBezTo>
                      <a:pt x="2546" y="3"/>
                      <a:pt x="2532" y="1"/>
                      <a:pt x="2518" y="1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8" name="Google Shape;2268;p77"/>
              <p:cNvSpPr/>
              <p:nvPr/>
            </p:nvSpPr>
            <p:spPr>
              <a:xfrm>
                <a:off x="7254201" y="2191708"/>
                <a:ext cx="148082" cy="50340"/>
              </a:xfrm>
              <a:custGeom>
                <a:avLst/>
                <a:gdLst/>
                <a:ahLst/>
                <a:cxnLst/>
                <a:rect l="l" t="t" r="r" b="b"/>
                <a:pathLst>
                  <a:path w="1965" h="668" extrusionOk="0">
                    <a:moveTo>
                      <a:pt x="52" y="1"/>
                    </a:moveTo>
                    <a:cubicBezTo>
                      <a:pt x="35" y="1"/>
                      <a:pt x="17" y="1"/>
                      <a:pt x="0" y="1"/>
                    </a:cubicBezTo>
                    <a:cubicBezTo>
                      <a:pt x="679" y="144"/>
                      <a:pt x="1334" y="358"/>
                      <a:pt x="1953" y="668"/>
                    </a:cubicBezTo>
                    <a:lnTo>
                      <a:pt x="1965" y="668"/>
                    </a:lnTo>
                    <a:cubicBezTo>
                      <a:pt x="1419" y="238"/>
                      <a:pt x="748" y="1"/>
                      <a:pt x="52" y="1"/>
                    </a:cubicBezTo>
                    <a:close/>
                  </a:path>
                </a:pathLst>
              </a:custGeom>
              <a:solidFill>
                <a:srgbClr val="983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9" name="Google Shape;2269;p77"/>
              <p:cNvSpPr/>
              <p:nvPr/>
            </p:nvSpPr>
            <p:spPr>
              <a:xfrm>
                <a:off x="6752594" y="2752326"/>
                <a:ext cx="262102" cy="378759"/>
              </a:xfrm>
              <a:custGeom>
                <a:avLst/>
                <a:gdLst/>
                <a:ahLst/>
                <a:cxnLst/>
                <a:rect l="l" t="t" r="r" b="b"/>
                <a:pathLst>
                  <a:path w="3478" h="5026" extrusionOk="0">
                    <a:moveTo>
                      <a:pt x="1254" y="1"/>
                    </a:moveTo>
                    <a:cubicBezTo>
                      <a:pt x="1076" y="1"/>
                      <a:pt x="590" y="407"/>
                      <a:pt x="165" y="407"/>
                    </a:cubicBezTo>
                    <a:cubicBezTo>
                      <a:pt x="109" y="407"/>
                      <a:pt x="54" y="400"/>
                      <a:pt x="1" y="384"/>
                    </a:cubicBezTo>
                    <a:lnTo>
                      <a:pt x="1" y="384"/>
                    </a:lnTo>
                    <a:lnTo>
                      <a:pt x="48" y="5004"/>
                    </a:lnTo>
                    <a:cubicBezTo>
                      <a:pt x="108" y="5018"/>
                      <a:pt x="172" y="5025"/>
                      <a:pt x="239" y="5025"/>
                    </a:cubicBezTo>
                    <a:cubicBezTo>
                      <a:pt x="1343" y="5025"/>
                      <a:pt x="3477" y="3218"/>
                      <a:pt x="3477" y="3218"/>
                    </a:cubicBezTo>
                    <a:cubicBezTo>
                      <a:pt x="3477" y="3218"/>
                      <a:pt x="2406" y="1587"/>
                      <a:pt x="1311" y="27"/>
                    </a:cubicBezTo>
                    <a:cubicBezTo>
                      <a:pt x="1299" y="9"/>
                      <a:pt x="1280" y="1"/>
                      <a:pt x="12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0" name="Google Shape;2270;p77"/>
              <p:cNvSpPr/>
              <p:nvPr/>
            </p:nvSpPr>
            <p:spPr>
              <a:xfrm>
                <a:off x="6837828" y="2747880"/>
                <a:ext cx="191188" cy="257128"/>
              </a:xfrm>
              <a:custGeom>
                <a:avLst/>
                <a:gdLst/>
                <a:ahLst/>
                <a:cxnLst/>
                <a:rect l="l" t="t" r="r" b="b"/>
                <a:pathLst>
                  <a:path w="2537" h="3412" extrusionOk="0">
                    <a:moveTo>
                      <a:pt x="404" y="1"/>
                    </a:moveTo>
                    <a:cubicBezTo>
                      <a:pt x="397" y="1"/>
                      <a:pt x="389" y="2"/>
                      <a:pt x="382" y="3"/>
                    </a:cubicBezTo>
                    <a:lnTo>
                      <a:pt x="132" y="50"/>
                    </a:lnTo>
                    <a:cubicBezTo>
                      <a:pt x="49" y="62"/>
                      <a:pt x="1" y="134"/>
                      <a:pt x="13" y="205"/>
                    </a:cubicBezTo>
                    <a:cubicBezTo>
                      <a:pt x="251" y="1289"/>
                      <a:pt x="1835" y="3075"/>
                      <a:pt x="2085" y="3360"/>
                    </a:cubicBezTo>
                    <a:cubicBezTo>
                      <a:pt x="2116" y="3397"/>
                      <a:pt x="2152" y="3412"/>
                      <a:pt x="2189" y="3412"/>
                    </a:cubicBezTo>
                    <a:cubicBezTo>
                      <a:pt x="2332" y="3412"/>
                      <a:pt x="2489" y="3194"/>
                      <a:pt x="2489" y="3194"/>
                    </a:cubicBezTo>
                    <a:cubicBezTo>
                      <a:pt x="2537" y="3134"/>
                      <a:pt x="2537" y="3051"/>
                      <a:pt x="2489" y="3003"/>
                    </a:cubicBezTo>
                    <a:cubicBezTo>
                      <a:pt x="2263" y="2765"/>
                      <a:pt x="751" y="1039"/>
                      <a:pt x="549" y="110"/>
                    </a:cubicBezTo>
                    <a:cubicBezTo>
                      <a:pt x="527" y="46"/>
                      <a:pt x="468" y="1"/>
                      <a:pt x="40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1" name="Google Shape;2271;p77"/>
              <p:cNvSpPr/>
              <p:nvPr/>
            </p:nvSpPr>
            <p:spPr>
              <a:xfrm>
                <a:off x="6930297" y="2421637"/>
                <a:ext cx="227060" cy="272728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3619" extrusionOk="0">
                    <a:moveTo>
                      <a:pt x="1768" y="0"/>
                    </a:moveTo>
                    <a:cubicBezTo>
                      <a:pt x="1157" y="0"/>
                      <a:pt x="526" y="602"/>
                      <a:pt x="274" y="1462"/>
                    </a:cubicBezTo>
                    <a:cubicBezTo>
                      <a:pt x="0" y="2439"/>
                      <a:pt x="322" y="3391"/>
                      <a:pt x="989" y="3582"/>
                    </a:cubicBezTo>
                    <a:cubicBezTo>
                      <a:pt x="1073" y="3607"/>
                      <a:pt x="1159" y="3619"/>
                      <a:pt x="1245" y="3619"/>
                    </a:cubicBezTo>
                    <a:cubicBezTo>
                      <a:pt x="1852" y="3619"/>
                      <a:pt x="2477" y="3020"/>
                      <a:pt x="2727" y="2165"/>
                    </a:cubicBezTo>
                    <a:cubicBezTo>
                      <a:pt x="3013" y="1189"/>
                      <a:pt x="2691" y="236"/>
                      <a:pt x="2012" y="34"/>
                    </a:cubicBezTo>
                    <a:cubicBezTo>
                      <a:pt x="1932" y="11"/>
                      <a:pt x="1850" y="0"/>
                      <a:pt x="1768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2" name="Google Shape;2272;p77"/>
              <p:cNvSpPr/>
              <p:nvPr/>
            </p:nvSpPr>
            <p:spPr>
              <a:xfrm>
                <a:off x="7048690" y="2484489"/>
                <a:ext cx="201965" cy="242735"/>
              </a:xfrm>
              <a:custGeom>
                <a:avLst/>
                <a:gdLst/>
                <a:ahLst/>
                <a:cxnLst/>
                <a:rect l="l" t="t" r="r" b="b"/>
                <a:pathLst>
                  <a:path w="2680" h="3221" extrusionOk="0">
                    <a:moveTo>
                      <a:pt x="1571" y="0"/>
                    </a:moveTo>
                    <a:cubicBezTo>
                      <a:pt x="1027" y="0"/>
                      <a:pt x="470" y="533"/>
                      <a:pt x="251" y="1295"/>
                    </a:cubicBezTo>
                    <a:cubicBezTo>
                      <a:pt x="1" y="2164"/>
                      <a:pt x="287" y="3022"/>
                      <a:pt x="882" y="3188"/>
                    </a:cubicBezTo>
                    <a:cubicBezTo>
                      <a:pt x="957" y="3210"/>
                      <a:pt x="1033" y="3221"/>
                      <a:pt x="1110" y="3221"/>
                    </a:cubicBezTo>
                    <a:cubicBezTo>
                      <a:pt x="1653" y="3221"/>
                      <a:pt x="2211" y="2688"/>
                      <a:pt x="2430" y="1926"/>
                    </a:cubicBezTo>
                    <a:cubicBezTo>
                      <a:pt x="2680" y="1045"/>
                      <a:pt x="2394" y="200"/>
                      <a:pt x="1799" y="33"/>
                    </a:cubicBezTo>
                    <a:cubicBezTo>
                      <a:pt x="1724" y="11"/>
                      <a:pt x="1647" y="0"/>
                      <a:pt x="1571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3" name="Google Shape;2273;p77"/>
              <p:cNvSpPr/>
              <p:nvPr/>
            </p:nvSpPr>
            <p:spPr>
              <a:xfrm>
                <a:off x="7157286" y="2531666"/>
                <a:ext cx="212741" cy="237233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148" extrusionOk="0">
                    <a:moveTo>
                      <a:pt x="1754" y="1"/>
                    </a:moveTo>
                    <a:cubicBezTo>
                      <a:pt x="1246" y="1"/>
                      <a:pt x="681" y="432"/>
                      <a:pt x="382" y="1098"/>
                    </a:cubicBezTo>
                    <a:cubicBezTo>
                      <a:pt x="1" y="1931"/>
                      <a:pt x="167" y="2812"/>
                      <a:pt x="739" y="3074"/>
                    </a:cubicBezTo>
                    <a:cubicBezTo>
                      <a:pt x="847" y="3124"/>
                      <a:pt x="962" y="3147"/>
                      <a:pt x="1080" y="3147"/>
                    </a:cubicBezTo>
                    <a:cubicBezTo>
                      <a:pt x="1585" y="3147"/>
                      <a:pt x="2144" y="2714"/>
                      <a:pt x="2453" y="2038"/>
                    </a:cubicBezTo>
                    <a:cubicBezTo>
                      <a:pt x="2822" y="1217"/>
                      <a:pt x="2668" y="336"/>
                      <a:pt x="2096" y="74"/>
                    </a:cubicBezTo>
                    <a:cubicBezTo>
                      <a:pt x="1988" y="24"/>
                      <a:pt x="1872" y="1"/>
                      <a:pt x="1754" y="1"/>
                    </a:cubicBezTo>
                    <a:close/>
                  </a:path>
                </a:pathLst>
              </a:custGeom>
              <a:solidFill>
                <a:srgbClr val="4B2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4" name="Google Shape;2274;p77"/>
              <p:cNvSpPr/>
              <p:nvPr/>
            </p:nvSpPr>
            <p:spPr>
              <a:xfrm>
                <a:off x="7382542" y="2682239"/>
                <a:ext cx="227964" cy="207617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2755" extrusionOk="0">
                    <a:moveTo>
                      <a:pt x="938" y="1"/>
                    </a:moveTo>
                    <a:cubicBezTo>
                      <a:pt x="527" y="1"/>
                      <a:pt x="278" y="144"/>
                      <a:pt x="167" y="683"/>
                    </a:cubicBezTo>
                    <a:cubicBezTo>
                      <a:pt x="167" y="683"/>
                      <a:pt x="0" y="1302"/>
                      <a:pt x="1060" y="1981"/>
                    </a:cubicBezTo>
                    <a:cubicBezTo>
                      <a:pt x="2119" y="2660"/>
                      <a:pt x="2274" y="2755"/>
                      <a:pt x="2274" y="2755"/>
                    </a:cubicBezTo>
                    <a:cubicBezTo>
                      <a:pt x="2417" y="2529"/>
                      <a:pt x="2548" y="2279"/>
                      <a:pt x="2631" y="2029"/>
                    </a:cubicBezTo>
                    <a:lnTo>
                      <a:pt x="1941" y="1636"/>
                    </a:lnTo>
                    <a:lnTo>
                      <a:pt x="1941" y="1636"/>
                    </a:lnTo>
                    <a:lnTo>
                      <a:pt x="2762" y="1826"/>
                    </a:lnTo>
                    <a:cubicBezTo>
                      <a:pt x="2858" y="1552"/>
                      <a:pt x="2929" y="1279"/>
                      <a:pt x="2965" y="993"/>
                    </a:cubicBezTo>
                    <a:lnTo>
                      <a:pt x="2286" y="743"/>
                    </a:lnTo>
                    <a:lnTo>
                      <a:pt x="3024" y="695"/>
                    </a:lnTo>
                    <a:cubicBezTo>
                      <a:pt x="2989" y="505"/>
                      <a:pt x="2905" y="326"/>
                      <a:pt x="2798" y="183"/>
                    </a:cubicBezTo>
                    <a:cubicBezTo>
                      <a:pt x="2417" y="183"/>
                      <a:pt x="2048" y="148"/>
                      <a:pt x="1679" y="76"/>
                    </a:cubicBezTo>
                    <a:cubicBezTo>
                      <a:pt x="1389" y="36"/>
                      <a:pt x="1143" y="1"/>
                      <a:pt x="938" y="1"/>
                    </a:cubicBezTo>
                    <a:close/>
                  </a:path>
                </a:pathLst>
              </a:custGeom>
              <a:solidFill>
                <a:srgbClr val="4B2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5" name="Google Shape;2275;p77"/>
              <p:cNvSpPr/>
              <p:nvPr/>
            </p:nvSpPr>
            <p:spPr>
              <a:xfrm>
                <a:off x="7358276" y="2655787"/>
                <a:ext cx="131955" cy="138286"/>
              </a:xfrm>
              <a:custGeom>
                <a:avLst/>
                <a:gdLst/>
                <a:ahLst/>
                <a:cxnLst/>
                <a:rect l="l" t="t" r="r" b="b"/>
                <a:pathLst>
                  <a:path w="1751" h="1835" extrusionOk="0">
                    <a:moveTo>
                      <a:pt x="1016" y="0"/>
                    </a:moveTo>
                    <a:cubicBezTo>
                      <a:pt x="695" y="0"/>
                      <a:pt x="365" y="239"/>
                      <a:pt x="203" y="629"/>
                    </a:cubicBezTo>
                    <a:cubicBezTo>
                      <a:pt x="1" y="1106"/>
                      <a:pt x="143" y="1618"/>
                      <a:pt x="501" y="1784"/>
                    </a:cubicBezTo>
                    <a:cubicBezTo>
                      <a:pt x="576" y="1819"/>
                      <a:pt x="656" y="1835"/>
                      <a:pt x="737" y="1835"/>
                    </a:cubicBezTo>
                    <a:cubicBezTo>
                      <a:pt x="1050" y="1835"/>
                      <a:pt x="1378" y="1592"/>
                      <a:pt x="1548" y="1213"/>
                    </a:cubicBezTo>
                    <a:cubicBezTo>
                      <a:pt x="1751" y="725"/>
                      <a:pt x="1620" y="213"/>
                      <a:pt x="1251" y="46"/>
                    </a:cubicBezTo>
                    <a:cubicBezTo>
                      <a:pt x="1175" y="15"/>
                      <a:pt x="1096" y="0"/>
                      <a:pt x="101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6" name="Google Shape;2276;p77"/>
              <p:cNvSpPr/>
              <p:nvPr/>
            </p:nvSpPr>
            <p:spPr>
              <a:xfrm>
                <a:off x="7263169" y="2593011"/>
                <a:ext cx="206411" cy="213269"/>
              </a:xfrm>
              <a:custGeom>
                <a:avLst/>
                <a:gdLst/>
                <a:ahLst/>
                <a:cxnLst/>
                <a:rect l="l" t="t" r="r" b="b"/>
                <a:pathLst>
                  <a:path w="2739" h="2830" extrusionOk="0">
                    <a:moveTo>
                      <a:pt x="1599" y="0"/>
                    </a:moveTo>
                    <a:cubicBezTo>
                      <a:pt x="1113" y="0"/>
                      <a:pt x="597" y="368"/>
                      <a:pt x="334" y="951"/>
                    </a:cubicBezTo>
                    <a:cubicBezTo>
                      <a:pt x="1" y="1689"/>
                      <a:pt x="191" y="2498"/>
                      <a:pt x="763" y="2748"/>
                    </a:cubicBezTo>
                    <a:cubicBezTo>
                      <a:pt x="883" y="2803"/>
                      <a:pt x="1010" y="2830"/>
                      <a:pt x="1140" y="2830"/>
                    </a:cubicBezTo>
                    <a:cubicBezTo>
                      <a:pt x="1627" y="2830"/>
                      <a:pt x="2142" y="2462"/>
                      <a:pt x="2406" y="1879"/>
                    </a:cubicBezTo>
                    <a:cubicBezTo>
                      <a:pt x="2739" y="1141"/>
                      <a:pt x="2548" y="331"/>
                      <a:pt x="1977" y="81"/>
                    </a:cubicBezTo>
                    <a:cubicBezTo>
                      <a:pt x="1857" y="26"/>
                      <a:pt x="1729" y="0"/>
                      <a:pt x="1599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7" name="Google Shape;2277;p77"/>
              <p:cNvSpPr/>
              <p:nvPr/>
            </p:nvSpPr>
            <p:spPr>
              <a:xfrm>
                <a:off x="7025403" y="2385539"/>
                <a:ext cx="147178" cy="140923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1870" fill="none" extrusionOk="0">
                    <a:moveTo>
                      <a:pt x="0" y="346"/>
                    </a:moveTo>
                    <a:cubicBezTo>
                      <a:pt x="977" y="1"/>
                      <a:pt x="1953" y="858"/>
                      <a:pt x="1727" y="1870"/>
                    </a:cubicBezTo>
                  </a:path>
                </a:pathLst>
              </a:custGeom>
              <a:noFill/>
              <a:ln w="2975" cap="flat" cmpd="sng">
                <a:solidFill>
                  <a:srgbClr val="4B2D2A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8" name="Google Shape;2278;p77"/>
              <p:cNvSpPr/>
              <p:nvPr/>
            </p:nvSpPr>
            <p:spPr>
              <a:xfrm>
                <a:off x="7137541" y="2457359"/>
                <a:ext cx="128413" cy="112211"/>
              </a:xfrm>
              <a:custGeom>
                <a:avLst/>
                <a:gdLst/>
                <a:ahLst/>
                <a:cxnLst/>
                <a:rect l="l" t="t" r="r" b="b"/>
                <a:pathLst>
                  <a:path w="1704" h="1489" fill="none" extrusionOk="0">
                    <a:moveTo>
                      <a:pt x="1" y="548"/>
                    </a:moveTo>
                    <a:cubicBezTo>
                      <a:pt x="703" y="0"/>
                      <a:pt x="1703" y="619"/>
                      <a:pt x="1548" y="1488"/>
                    </a:cubicBezTo>
                  </a:path>
                </a:pathLst>
              </a:custGeom>
              <a:noFill/>
              <a:ln w="2975" cap="flat" cmpd="sng">
                <a:solidFill>
                  <a:srgbClr val="4B2D2A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9" name="Google Shape;2279;p77"/>
              <p:cNvSpPr/>
              <p:nvPr/>
            </p:nvSpPr>
            <p:spPr>
              <a:xfrm>
                <a:off x="7057658" y="2661892"/>
                <a:ext cx="133764" cy="83574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109" fill="none" extrusionOk="0">
                    <a:moveTo>
                      <a:pt x="1" y="1"/>
                    </a:moveTo>
                    <a:cubicBezTo>
                      <a:pt x="61" y="263"/>
                      <a:pt x="191" y="513"/>
                      <a:pt x="370" y="727"/>
                    </a:cubicBezTo>
                    <a:cubicBezTo>
                      <a:pt x="549" y="941"/>
                      <a:pt x="811" y="1072"/>
                      <a:pt x="1084" y="1096"/>
                    </a:cubicBezTo>
                    <a:cubicBezTo>
                      <a:pt x="1370" y="1108"/>
                      <a:pt x="1632" y="965"/>
                      <a:pt x="1775" y="727"/>
                    </a:cubicBezTo>
                  </a:path>
                </a:pathLst>
              </a:custGeom>
              <a:noFill/>
              <a:ln w="2975" cap="flat" cmpd="sng">
                <a:solidFill>
                  <a:srgbClr val="4B2D2A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0" name="Google Shape;2280;p77"/>
              <p:cNvSpPr/>
              <p:nvPr/>
            </p:nvSpPr>
            <p:spPr>
              <a:xfrm>
                <a:off x="7338531" y="2583817"/>
                <a:ext cx="144540" cy="130222"/>
              </a:xfrm>
              <a:custGeom>
                <a:avLst/>
                <a:gdLst/>
                <a:ahLst/>
                <a:cxnLst/>
                <a:rect l="l" t="t" r="r" b="b"/>
                <a:pathLst>
                  <a:path w="1918" h="1728" fill="none" extrusionOk="0">
                    <a:moveTo>
                      <a:pt x="24" y="596"/>
                    </a:moveTo>
                    <a:cubicBezTo>
                      <a:pt x="1" y="382"/>
                      <a:pt x="108" y="180"/>
                      <a:pt x="310" y="84"/>
                    </a:cubicBezTo>
                    <a:cubicBezTo>
                      <a:pt x="501" y="1"/>
                      <a:pt x="727" y="1"/>
                      <a:pt x="917" y="72"/>
                    </a:cubicBezTo>
                    <a:cubicBezTo>
                      <a:pt x="1596" y="299"/>
                      <a:pt x="1918" y="1084"/>
                      <a:pt x="1584" y="1727"/>
                    </a:cubicBezTo>
                  </a:path>
                </a:pathLst>
              </a:custGeom>
              <a:noFill/>
              <a:ln w="2975" cap="flat" cmpd="sng">
                <a:solidFill>
                  <a:srgbClr val="4B2D2A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1" name="Google Shape;2281;p77"/>
              <p:cNvSpPr/>
              <p:nvPr/>
            </p:nvSpPr>
            <p:spPr>
              <a:xfrm>
                <a:off x="7103779" y="2631370"/>
                <a:ext cx="112814" cy="52149"/>
              </a:xfrm>
              <a:custGeom>
                <a:avLst/>
                <a:gdLst/>
                <a:ahLst/>
                <a:cxnLst/>
                <a:rect l="l" t="t" r="r" b="b"/>
                <a:pathLst>
                  <a:path w="1497" h="692" extrusionOk="0">
                    <a:moveTo>
                      <a:pt x="1473" y="1"/>
                    </a:moveTo>
                    <a:cubicBezTo>
                      <a:pt x="1461" y="1"/>
                      <a:pt x="1449" y="13"/>
                      <a:pt x="1437" y="25"/>
                    </a:cubicBezTo>
                    <a:cubicBezTo>
                      <a:pt x="1354" y="311"/>
                      <a:pt x="1115" y="525"/>
                      <a:pt x="818" y="572"/>
                    </a:cubicBezTo>
                    <a:cubicBezTo>
                      <a:pt x="785" y="576"/>
                      <a:pt x="753" y="578"/>
                      <a:pt x="721" y="578"/>
                    </a:cubicBezTo>
                    <a:cubicBezTo>
                      <a:pt x="459" y="578"/>
                      <a:pt x="215" y="451"/>
                      <a:pt x="56" y="239"/>
                    </a:cubicBezTo>
                    <a:cubicBezTo>
                      <a:pt x="52" y="231"/>
                      <a:pt x="43" y="227"/>
                      <a:pt x="34" y="227"/>
                    </a:cubicBezTo>
                    <a:cubicBezTo>
                      <a:pt x="18" y="227"/>
                      <a:pt x="0" y="240"/>
                      <a:pt x="8" y="263"/>
                    </a:cubicBezTo>
                    <a:cubicBezTo>
                      <a:pt x="143" y="522"/>
                      <a:pt x="413" y="691"/>
                      <a:pt x="701" y="691"/>
                    </a:cubicBezTo>
                    <a:cubicBezTo>
                      <a:pt x="744" y="691"/>
                      <a:pt x="787" y="687"/>
                      <a:pt x="830" y="680"/>
                    </a:cubicBezTo>
                    <a:cubicBezTo>
                      <a:pt x="1163" y="632"/>
                      <a:pt x="1437" y="370"/>
                      <a:pt x="1496" y="37"/>
                    </a:cubicBezTo>
                    <a:cubicBezTo>
                      <a:pt x="1496" y="25"/>
                      <a:pt x="1484" y="13"/>
                      <a:pt x="1473" y="1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2" name="Google Shape;2282;p77"/>
              <p:cNvSpPr/>
              <p:nvPr/>
            </p:nvSpPr>
            <p:spPr>
              <a:xfrm>
                <a:off x="7259552" y="2585550"/>
                <a:ext cx="91638" cy="71517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949" extrusionOk="0">
                    <a:moveTo>
                      <a:pt x="397" y="0"/>
                    </a:moveTo>
                    <a:cubicBezTo>
                      <a:pt x="267" y="0"/>
                      <a:pt x="135" y="33"/>
                      <a:pt x="13" y="97"/>
                    </a:cubicBezTo>
                    <a:cubicBezTo>
                      <a:pt x="1" y="109"/>
                      <a:pt x="1" y="133"/>
                      <a:pt x="13" y="145"/>
                    </a:cubicBezTo>
                    <a:cubicBezTo>
                      <a:pt x="13" y="157"/>
                      <a:pt x="37" y="157"/>
                      <a:pt x="49" y="157"/>
                    </a:cubicBezTo>
                    <a:cubicBezTo>
                      <a:pt x="142" y="125"/>
                      <a:pt x="239" y="109"/>
                      <a:pt x="334" y="109"/>
                    </a:cubicBezTo>
                    <a:cubicBezTo>
                      <a:pt x="495" y="109"/>
                      <a:pt x="652" y="155"/>
                      <a:pt x="787" y="252"/>
                    </a:cubicBezTo>
                    <a:cubicBezTo>
                      <a:pt x="1001" y="407"/>
                      <a:pt x="1132" y="669"/>
                      <a:pt x="1120" y="930"/>
                    </a:cubicBezTo>
                    <a:cubicBezTo>
                      <a:pt x="1120" y="942"/>
                      <a:pt x="1132" y="948"/>
                      <a:pt x="1144" y="948"/>
                    </a:cubicBezTo>
                    <a:cubicBezTo>
                      <a:pt x="1156" y="948"/>
                      <a:pt x="1168" y="942"/>
                      <a:pt x="1168" y="930"/>
                    </a:cubicBezTo>
                    <a:cubicBezTo>
                      <a:pt x="1215" y="633"/>
                      <a:pt x="1096" y="335"/>
                      <a:pt x="858" y="157"/>
                    </a:cubicBezTo>
                    <a:cubicBezTo>
                      <a:pt x="720" y="51"/>
                      <a:pt x="559" y="0"/>
                      <a:pt x="397" y="0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3" name="Google Shape;2283;p77"/>
              <p:cNvSpPr/>
              <p:nvPr/>
            </p:nvSpPr>
            <p:spPr>
              <a:xfrm>
                <a:off x="7326850" y="2720448"/>
                <a:ext cx="100606" cy="27959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371" extrusionOk="0">
                    <a:moveTo>
                      <a:pt x="1312" y="1"/>
                    </a:moveTo>
                    <a:cubicBezTo>
                      <a:pt x="1305" y="1"/>
                      <a:pt x="1299" y="4"/>
                      <a:pt x="1299" y="10"/>
                    </a:cubicBezTo>
                    <a:cubicBezTo>
                      <a:pt x="1120" y="152"/>
                      <a:pt x="906" y="236"/>
                      <a:pt x="680" y="260"/>
                    </a:cubicBezTo>
                    <a:cubicBezTo>
                      <a:pt x="660" y="261"/>
                      <a:pt x="641" y="261"/>
                      <a:pt x="622" y="261"/>
                    </a:cubicBezTo>
                    <a:cubicBezTo>
                      <a:pt x="417" y="261"/>
                      <a:pt x="223" y="203"/>
                      <a:pt x="48" y="105"/>
                    </a:cubicBezTo>
                    <a:cubicBezTo>
                      <a:pt x="43" y="99"/>
                      <a:pt x="37" y="96"/>
                      <a:pt x="31" y="96"/>
                    </a:cubicBezTo>
                    <a:cubicBezTo>
                      <a:pt x="25" y="96"/>
                      <a:pt x="19" y="99"/>
                      <a:pt x="13" y="105"/>
                    </a:cubicBezTo>
                    <a:cubicBezTo>
                      <a:pt x="1" y="105"/>
                      <a:pt x="1" y="129"/>
                      <a:pt x="13" y="141"/>
                    </a:cubicBezTo>
                    <a:cubicBezTo>
                      <a:pt x="171" y="289"/>
                      <a:pt x="386" y="371"/>
                      <a:pt x="607" y="371"/>
                    </a:cubicBezTo>
                    <a:cubicBezTo>
                      <a:pt x="635" y="371"/>
                      <a:pt x="663" y="369"/>
                      <a:pt x="691" y="367"/>
                    </a:cubicBezTo>
                    <a:cubicBezTo>
                      <a:pt x="941" y="343"/>
                      <a:pt x="1168" y="236"/>
                      <a:pt x="1334" y="45"/>
                    </a:cubicBezTo>
                    <a:cubicBezTo>
                      <a:pt x="1334" y="33"/>
                      <a:pt x="1334" y="22"/>
                      <a:pt x="1334" y="10"/>
                    </a:cubicBezTo>
                    <a:cubicBezTo>
                      <a:pt x="1328" y="4"/>
                      <a:pt x="1319" y="1"/>
                      <a:pt x="1312" y="1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4" name="Google Shape;2284;p77"/>
              <p:cNvSpPr/>
              <p:nvPr/>
            </p:nvSpPr>
            <p:spPr>
              <a:xfrm>
                <a:off x="7149222" y="2571306"/>
                <a:ext cx="48532" cy="65563"/>
              </a:xfrm>
              <a:custGeom>
                <a:avLst/>
                <a:gdLst/>
                <a:ahLst/>
                <a:cxnLst/>
                <a:rect l="l" t="t" r="r" b="b"/>
                <a:pathLst>
                  <a:path w="644" h="870" extrusionOk="0">
                    <a:moveTo>
                      <a:pt x="36" y="0"/>
                    </a:moveTo>
                    <a:cubicBezTo>
                      <a:pt x="24" y="0"/>
                      <a:pt x="24" y="0"/>
                      <a:pt x="12" y="12"/>
                    </a:cubicBezTo>
                    <a:cubicBezTo>
                      <a:pt x="0" y="24"/>
                      <a:pt x="0" y="36"/>
                      <a:pt x="12" y="48"/>
                    </a:cubicBezTo>
                    <a:cubicBezTo>
                      <a:pt x="155" y="143"/>
                      <a:pt x="286" y="250"/>
                      <a:pt x="381" y="381"/>
                    </a:cubicBezTo>
                    <a:cubicBezTo>
                      <a:pt x="489" y="524"/>
                      <a:pt x="548" y="679"/>
                      <a:pt x="584" y="846"/>
                    </a:cubicBezTo>
                    <a:cubicBezTo>
                      <a:pt x="584" y="858"/>
                      <a:pt x="596" y="858"/>
                      <a:pt x="608" y="869"/>
                    </a:cubicBezTo>
                    <a:cubicBezTo>
                      <a:pt x="620" y="869"/>
                      <a:pt x="631" y="858"/>
                      <a:pt x="631" y="834"/>
                    </a:cubicBezTo>
                    <a:cubicBezTo>
                      <a:pt x="643" y="655"/>
                      <a:pt x="584" y="477"/>
                      <a:pt x="477" y="322"/>
                    </a:cubicBezTo>
                    <a:cubicBezTo>
                      <a:pt x="370" y="167"/>
                      <a:pt x="215" y="48"/>
                      <a:pt x="36" y="0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5" name="Google Shape;2285;p77"/>
              <p:cNvSpPr/>
              <p:nvPr/>
            </p:nvSpPr>
            <p:spPr>
              <a:xfrm>
                <a:off x="7255482" y="2654129"/>
                <a:ext cx="59836" cy="29164"/>
              </a:xfrm>
              <a:custGeom>
                <a:avLst/>
                <a:gdLst/>
                <a:ahLst/>
                <a:cxnLst/>
                <a:rect l="l" t="t" r="r" b="b"/>
                <a:pathLst>
                  <a:path w="794" h="387" extrusionOk="0">
                    <a:moveTo>
                      <a:pt x="763" y="1"/>
                    </a:moveTo>
                    <a:cubicBezTo>
                      <a:pt x="754" y="1"/>
                      <a:pt x="745" y="7"/>
                      <a:pt x="745" y="20"/>
                    </a:cubicBezTo>
                    <a:cubicBezTo>
                      <a:pt x="686" y="128"/>
                      <a:pt x="579" y="223"/>
                      <a:pt x="448" y="259"/>
                    </a:cubicBezTo>
                    <a:cubicBezTo>
                      <a:pt x="406" y="266"/>
                      <a:pt x="365" y="270"/>
                      <a:pt x="324" y="270"/>
                    </a:cubicBezTo>
                    <a:cubicBezTo>
                      <a:pt x="235" y="270"/>
                      <a:pt x="148" y="252"/>
                      <a:pt x="67" y="211"/>
                    </a:cubicBezTo>
                    <a:lnTo>
                      <a:pt x="55" y="211"/>
                    </a:lnTo>
                    <a:cubicBezTo>
                      <a:pt x="52" y="209"/>
                      <a:pt x="48" y="209"/>
                      <a:pt x="45" y="209"/>
                    </a:cubicBezTo>
                    <a:cubicBezTo>
                      <a:pt x="23" y="209"/>
                      <a:pt x="0" y="238"/>
                      <a:pt x="31" y="259"/>
                    </a:cubicBezTo>
                    <a:cubicBezTo>
                      <a:pt x="108" y="344"/>
                      <a:pt x="221" y="386"/>
                      <a:pt x="335" y="386"/>
                    </a:cubicBezTo>
                    <a:cubicBezTo>
                      <a:pt x="381" y="386"/>
                      <a:pt x="427" y="379"/>
                      <a:pt x="472" y="366"/>
                    </a:cubicBezTo>
                    <a:cubicBezTo>
                      <a:pt x="626" y="318"/>
                      <a:pt x="745" y="187"/>
                      <a:pt x="793" y="32"/>
                    </a:cubicBezTo>
                    <a:cubicBezTo>
                      <a:pt x="793" y="20"/>
                      <a:pt x="793" y="9"/>
                      <a:pt x="781" y="9"/>
                    </a:cubicBezTo>
                    <a:cubicBezTo>
                      <a:pt x="776" y="4"/>
                      <a:pt x="769" y="1"/>
                      <a:pt x="763" y="1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6" name="Google Shape;2286;p77"/>
              <p:cNvSpPr/>
              <p:nvPr/>
            </p:nvSpPr>
            <p:spPr>
              <a:xfrm>
                <a:off x="7372670" y="2684349"/>
                <a:ext cx="34138" cy="31500"/>
              </a:xfrm>
              <a:custGeom>
                <a:avLst/>
                <a:gdLst/>
                <a:ahLst/>
                <a:cxnLst/>
                <a:rect l="l" t="t" r="r" b="b"/>
                <a:pathLst>
                  <a:path w="453" h="418" extrusionOk="0">
                    <a:moveTo>
                      <a:pt x="24" y="0"/>
                    </a:moveTo>
                    <a:cubicBezTo>
                      <a:pt x="12" y="12"/>
                      <a:pt x="0" y="24"/>
                      <a:pt x="12" y="48"/>
                    </a:cubicBezTo>
                    <a:cubicBezTo>
                      <a:pt x="60" y="120"/>
                      <a:pt x="119" y="191"/>
                      <a:pt x="191" y="250"/>
                    </a:cubicBezTo>
                    <a:cubicBezTo>
                      <a:pt x="262" y="310"/>
                      <a:pt x="333" y="370"/>
                      <a:pt x="405" y="417"/>
                    </a:cubicBezTo>
                    <a:lnTo>
                      <a:pt x="441" y="417"/>
                    </a:lnTo>
                    <a:cubicBezTo>
                      <a:pt x="453" y="405"/>
                      <a:pt x="453" y="393"/>
                      <a:pt x="453" y="381"/>
                    </a:cubicBezTo>
                    <a:cubicBezTo>
                      <a:pt x="393" y="298"/>
                      <a:pt x="333" y="227"/>
                      <a:pt x="262" y="167"/>
                    </a:cubicBezTo>
                    <a:cubicBezTo>
                      <a:pt x="202" y="96"/>
                      <a:pt x="131" y="48"/>
                      <a:pt x="48" y="0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7" name="Google Shape;2287;p77"/>
              <p:cNvSpPr/>
              <p:nvPr/>
            </p:nvSpPr>
            <p:spPr>
              <a:xfrm>
                <a:off x="6666455" y="1764631"/>
                <a:ext cx="543873" cy="611094"/>
              </a:xfrm>
              <a:custGeom>
                <a:avLst/>
                <a:gdLst/>
                <a:ahLst/>
                <a:cxnLst/>
                <a:rect l="l" t="t" r="r" b="b"/>
                <a:pathLst>
                  <a:path w="7217" h="8109" fill="none" extrusionOk="0">
                    <a:moveTo>
                      <a:pt x="1" y="1"/>
                    </a:moveTo>
                    <a:cubicBezTo>
                      <a:pt x="1692" y="263"/>
                      <a:pt x="3466" y="560"/>
                      <a:pt x="4811" y="1632"/>
                    </a:cubicBezTo>
                    <a:cubicBezTo>
                      <a:pt x="6764" y="3203"/>
                      <a:pt x="7216" y="6001"/>
                      <a:pt x="5847" y="8109"/>
                    </a:cubicBezTo>
                  </a:path>
                </a:pathLst>
              </a:custGeom>
              <a:noFill/>
              <a:ln w="2975" cap="flat" cmpd="sng">
                <a:solidFill>
                  <a:srgbClr val="4B2D2A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8" name="Google Shape;2288;p77"/>
              <p:cNvSpPr/>
              <p:nvPr/>
            </p:nvSpPr>
            <p:spPr>
              <a:xfrm>
                <a:off x="6101167" y="1747599"/>
                <a:ext cx="527671" cy="598509"/>
              </a:xfrm>
              <a:custGeom>
                <a:avLst/>
                <a:gdLst/>
                <a:ahLst/>
                <a:cxnLst/>
                <a:rect l="l" t="t" r="r" b="b"/>
                <a:pathLst>
                  <a:path w="7002" h="7942" fill="none" extrusionOk="0">
                    <a:moveTo>
                      <a:pt x="7002" y="250"/>
                    </a:moveTo>
                    <a:cubicBezTo>
                      <a:pt x="6418" y="60"/>
                      <a:pt x="5787" y="0"/>
                      <a:pt x="5180" y="96"/>
                    </a:cubicBezTo>
                    <a:cubicBezTo>
                      <a:pt x="4025" y="322"/>
                      <a:pt x="2954" y="881"/>
                      <a:pt x="2108" y="1703"/>
                    </a:cubicBezTo>
                    <a:cubicBezTo>
                      <a:pt x="1263" y="2524"/>
                      <a:pt x="656" y="3560"/>
                      <a:pt x="334" y="4691"/>
                    </a:cubicBezTo>
                    <a:cubicBezTo>
                      <a:pt x="25" y="5751"/>
                      <a:pt x="1" y="6870"/>
                      <a:pt x="263" y="7942"/>
                    </a:cubicBezTo>
                  </a:path>
                </a:pathLst>
              </a:custGeom>
              <a:noFill/>
              <a:ln w="2975" cap="flat" cmpd="sng">
                <a:solidFill>
                  <a:srgbClr val="4B2D2A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9" name="Google Shape;2289;p77"/>
              <p:cNvSpPr/>
              <p:nvPr/>
            </p:nvSpPr>
            <p:spPr>
              <a:xfrm>
                <a:off x="6600061" y="1647217"/>
                <a:ext cx="139793" cy="158784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2107" extrusionOk="0">
                    <a:moveTo>
                      <a:pt x="951" y="0"/>
                    </a:moveTo>
                    <a:cubicBezTo>
                      <a:pt x="870" y="0"/>
                      <a:pt x="789" y="53"/>
                      <a:pt x="727" y="106"/>
                    </a:cubicBezTo>
                    <a:cubicBezTo>
                      <a:pt x="263" y="511"/>
                      <a:pt x="1" y="1082"/>
                      <a:pt x="13" y="1701"/>
                    </a:cubicBezTo>
                    <a:lnTo>
                      <a:pt x="96" y="2106"/>
                    </a:lnTo>
                    <a:lnTo>
                      <a:pt x="1358" y="1487"/>
                    </a:lnTo>
                    <a:cubicBezTo>
                      <a:pt x="1465" y="1440"/>
                      <a:pt x="1572" y="1368"/>
                      <a:pt x="1656" y="1273"/>
                    </a:cubicBezTo>
                    <a:cubicBezTo>
                      <a:pt x="1854" y="1095"/>
                      <a:pt x="1704" y="789"/>
                      <a:pt x="1472" y="789"/>
                    </a:cubicBezTo>
                    <a:cubicBezTo>
                      <a:pt x="1439" y="789"/>
                      <a:pt x="1405" y="795"/>
                      <a:pt x="1370" y="808"/>
                    </a:cubicBezTo>
                    <a:cubicBezTo>
                      <a:pt x="1239" y="832"/>
                      <a:pt x="1120" y="904"/>
                      <a:pt x="1025" y="987"/>
                    </a:cubicBezTo>
                    <a:lnTo>
                      <a:pt x="227" y="1582"/>
                    </a:lnTo>
                    <a:lnTo>
                      <a:pt x="1001" y="427"/>
                    </a:lnTo>
                    <a:cubicBezTo>
                      <a:pt x="1084" y="308"/>
                      <a:pt x="1156" y="106"/>
                      <a:pt x="1037" y="23"/>
                    </a:cubicBezTo>
                    <a:cubicBezTo>
                      <a:pt x="1009" y="7"/>
                      <a:pt x="980" y="0"/>
                      <a:pt x="951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0" name="Google Shape;2290;p77"/>
              <p:cNvSpPr/>
              <p:nvPr/>
            </p:nvSpPr>
            <p:spPr>
              <a:xfrm>
                <a:off x="6063486" y="1760109"/>
                <a:ext cx="1099201" cy="973953"/>
              </a:xfrm>
              <a:custGeom>
                <a:avLst/>
                <a:gdLst/>
                <a:ahLst/>
                <a:cxnLst/>
                <a:rect l="l" t="t" r="r" b="b"/>
                <a:pathLst>
                  <a:path w="14586" h="12924" extrusionOk="0">
                    <a:moveTo>
                      <a:pt x="6989" y="0"/>
                    </a:moveTo>
                    <a:cubicBezTo>
                      <a:pt x="5896" y="0"/>
                      <a:pt x="2752" y="264"/>
                      <a:pt x="1513" y="3192"/>
                    </a:cubicBezTo>
                    <a:cubicBezTo>
                      <a:pt x="1" y="6776"/>
                      <a:pt x="1025" y="9943"/>
                      <a:pt x="3728" y="11657"/>
                    </a:cubicBezTo>
                    <a:cubicBezTo>
                      <a:pt x="5073" y="12507"/>
                      <a:pt x="6567" y="12924"/>
                      <a:pt x="7959" y="12924"/>
                    </a:cubicBezTo>
                    <a:cubicBezTo>
                      <a:pt x="9375" y="12924"/>
                      <a:pt x="10685" y="12492"/>
                      <a:pt x="11621" y="11645"/>
                    </a:cubicBezTo>
                    <a:cubicBezTo>
                      <a:pt x="13467" y="9978"/>
                      <a:pt x="14431" y="8121"/>
                      <a:pt x="14515" y="6478"/>
                    </a:cubicBezTo>
                    <a:cubicBezTo>
                      <a:pt x="14585" y="4856"/>
                      <a:pt x="13751" y="10"/>
                      <a:pt x="7616" y="10"/>
                    </a:cubicBezTo>
                    <a:cubicBezTo>
                      <a:pt x="7535" y="10"/>
                      <a:pt x="7454" y="11"/>
                      <a:pt x="7371" y="13"/>
                    </a:cubicBezTo>
                    <a:cubicBezTo>
                      <a:pt x="7371" y="13"/>
                      <a:pt x="7230" y="0"/>
                      <a:pt x="6989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1" name="Google Shape;2291;p77"/>
              <p:cNvSpPr/>
              <p:nvPr/>
            </p:nvSpPr>
            <p:spPr>
              <a:xfrm>
                <a:off x="6004327" y="2869966"/>
                <a:ext cx="343717" cy="589692"/>
              </a:xfrm>
              <a:custGeom>
                <a:avLst/>
                <a:gdLst/>
                <a:ahLst/>
                <a:cxnLst/>
                <a:rect l="l" t="t" r="r" b="b"/>
                <a:pathLst>
                  <a:path w="4561" h="7825" extrusionOk="0">
                    <a:moveTo>
                      <a:pt x="3266" y="1"/>
                    </a:moveTo>
                    <a:cubicBezTo>
                      <a:pt x="2792" y="1"/>
                      <a:pt x="2350" y="299"/>
                      <a:pt x="2179" y="764"/>
                    </a:cubicBezTo>
                    <a:lnTo>
                      <a:pt x="274" y="5979"/>
                    </a:lnTo>
                    <a:cubicBezTo>
                      <a:pt x="274" y="6003"/>
                      <a:pt x="262" y="6027"/>
                      <a:pt x="262" y="6050"/>
                    </a:cubicBezTo>
                    <a:cubicBezTo>
                      <a:pt x="0" y="6765"/>
                      <a:pt x="393" y="7551"/>
                      <a:pt x="1119" y="7765"/>
                    </a:cubicBezTo>
                    <a:cubicBezTo>
                      <a:pt x="1249" y="7805"/>
                      <a:pt x="1379" y="7824"/>
                      <a:pt x="1507" y="7824"/>
                    </a:cubicBezTo>
                    <a:cubicBezTo>
                      <a:pt x="2098" y="7824"/>
                      <a:pt x="2639" y="7417"/>
                      <a:pt x="2786" y="6800"/>
                    </a:cubicBezTo>
                    <a:lnTo>
                      <a:pt x="4382" y="1502"/>
                    </a:lnTo>
                    <a:cubicBezTo>
                      <a:pt x="4560" y="895"/>
                      <a:pt x="4227" y="264"/>
                      <a:pt x="3631" y="62"/>
                    </a:cubicBezTo>
                    <a:cubicBezTo>
                      <a:pt x="3510" y="20"/>
                      <a:pt x="3387" y="1"/>
                      <a:pt x="3266" y="1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2" name="Google Shape;2292;p77"/>
              <p:cNvSpPr/>
              <p:nvPr/>
            </p:nvSpPr>
            <p:spPr>
              <a:xfrm>
                <a:off x="6004327" y="2869966"/>
                <a:ext cx="343717" cy="589692"/>
              </a:xfrm>
              <a:custGeom>
                <a:avLst/>
                <a:gdLst/>
                <a:ahLst/>
                <a:cxnLst/>
                <a:rect l="l" t="t" r="r" b="b"/>
                <a:pathLst>
                  <a:path w="4561" h="7825" extrusionOk="0">
                    <a:moveTo>
                      <a:pt x="3266" y="1"/>
                    </a:moveTo>
                    <a:cubicBezTo>
                      <a:pt x="2792" y="1"/>
                      <a:pt x="2350" y="299"/>
                      <a:pt x="2179" y="764"/>
                    </a:cubicBezTo>
                    <a:lnTo>
                      <a:pt x="274" y="5979"/>
                    </a:lnTo>
                    <a:cubicBezTo>
                      <a:pt x="274" y="6003"/>
                      <a:pt x="262" y="6027"/>
                      <a:pt x="262" y="6050"/>
                    </a:cubicBezTo>
                    <a:cubicBezTo>
                      <a:pt x="0" y="6765"/>
                      <a:pt x="393" y="7551"/>
                      <a:pt x="1119" y="7765"/>
                    </a:cubicBezTo>
                    <a:cubicBezTo>
                      <a:pt x="1249" y="7805"/>
                      <a:pt x="1379" y="7824"/>
                      <a:pt x="1507" y="7824"/>
                    </a:cubicBezTo>
                    <a:cubicBezTo>
                      <a:pt x="2098" y="7824"/>
                      <a:pt x="2639" y="7417"/>
                      <a:pt x="2786" y="6800"/>
                    </a:cubicBezTo>
                    <a:lnTo>
                      <a:pt x="4382" y="1502"/>
                    </a:lnTo>
                    <a:cubicBezTo>
                      <a:pt x="4560" y="895"/>
                      <a:pt x="4227" y="264"/>
                      <a:pt x="3631" y="62"/>
                    </a:cubicBezTo>
                    <a:cubicBezTo>
                      <a:pt x="3510" y="20"/>
                      <a:pt x="3387" y="1"/>
                      <a:pt x="3266" y="1"/>
                    </a:cubicBezTo>
                    <a:close/>
                  </a:path>
                </a:pathLst>
              </a:custGeom>
              <a:solidFill>
                <a:srgbClr val="6737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3" name="Google Shape;2293;p77"/>
              <p:cNvSpPr/>
              <p:nvPr/>
            </p:nvSpPr>
            <p:spPr>
              <a:xfrm>
                <a:off x="6121816" y="2736274"/>
                <a:ext cx="734911" cy="641690"/>
              </a:xfrm>
              <a:custGeom>
                <a:avLst/>
                <a:gdLst/>
                <a:ahLst/>
                <a:cxnLst/>
                <a:rect l="l" t="t" r="r" b="b"/>
                <a:pathLst>
                  <a:path w="9752" h="8515" extrusionOk="0">
                    <a:moveTo>
                      <a:pt x="3187" y="0"/>
                    </a:moveTo>
                    <a:cubicBezTo>
                      <a:pt x="1101" y="0"/>
                      <a:pt x="1" y="2895"/>
                      <a:pt x="1" y="2895"/>
                    </a:cubicBezTo>
                    <a:cubicBezTo>
                      <a:pt x="1" y="2895"/>
                      <a:pt x="989" y="4193"/>
                      <a:pt x="2037" y="4264"/>
                    </a:cubicBezTo>
                    <a:lnTo>
                      <a:pt x="1191" y="8086"/>
                    </a:lnTo>
                    <a:lnTo>
                      <a:pt x="5168" y="8420"/>
                    </a:lnTo>
                    <a:lnTo>
                      <a:pt x="8919" y="8515"/>
                    </a:lnTo>
                    <a:lnTo>
                      <a:pt x="9371" y="5288"/>
                    </a:lnTo>
                    <a:cubicBezTo>
                      <a:pt x="9752" y="3086"/>
                      <a:pt x="9752" y="1026"/>
                      <a:pt x="8883" y="740"/>
                    </a:cubicBezTo>
                    <a:cubicBezTo>
                      <a:pt x="8096" y="489"/>
                      <a:pt x="7286" y="358"/>
                      <a:pt x="6466" y="358"/>
                    </a:cubicBezTo>
                    <a:cubicBezTo>
                      <a:pt x="6430" y="358"/>
                      <a:pt x="6394" y="359"/>
                      <a:pt x="6359" y="359"/>
                    </a:cubicBezTo>
                    <a:cubicBezTo>
                      <a:pt x="5335" y="169"/>
                      <a:pt x="4311" y="50"/>
                      <a:pt x="3275" y="2"/>
                    </a:cubicBezTo>
                    <a:cubicBezTo>
                      <a:pt x="3245" y="1"/>
                      <a:pt x="3216" y="0"/>
                      <a:pt x="31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4" name="Google Shape;2294;p77"/>
              <p:cNvSpPr/>
              <p:nvPr/>
            </p:nvSpPr>
            <p:spPr>
              <a:xfrm>
                <a:off x="6429593" y="2756320"/>
                <a:ext cx="280867" cy="146198"/>
              </a:xfrm>
              <a:custGeom>
                <a:avLst/>
                <a:gdLst/>
                <a:ahLst/>
                <a:cxnLst/>
                <a:rect l="l" t="t" r="r" b="b"/>
                <a:pathLst>
                  <a:path w="3727" h="1940" extrusionOk="0">
                    <a:moveTo>
                      <a:pt x="1098" y="0"/>
                    </a:moveTo>
                    <a:cubicBezTo>
                      <a:pt x="917" y="0"/>
                      <a:pt x="729" y="7"/>
                      <a:pt x="536" y="22"/>
                    </a:cubicBezTo>
                    <a:cubicBezTo>
                      <a:pt x="322" y="22"/>
                      <a:pt x="132" y="177"/>
                      <a:pt x="96" y="403"/>
                    </a:cubicBezTo>
                    <a:cubicBezTo>
                      <a:pt x="1" y="1105"/>
                      <a:pt x="513" y="1760"/>
                      <a:pt x="1227" y="1843"/>
                    </a:cubicBezTo>
                    <a:lnTo>
                      <a:pt x="2072" y="1927"/>
                    </a:lnTo>
                    <a:cubicBezTo>
                      <a:pt x="2137" y="1935"/>
                      <a:pt x="2201" y="1939"/>
                      <a:pt x="2264" y="1939"/>
                    </a:cubicBezTo>
                    <a:cubicBezTo>
                      <a:pt x="2994" y="1939"/>
                      <a:pt x="3615" y="1386"/>
                      <a:pt x="3692" y="641"/>
                    </a:cubicBezTo>
                    <a:cubicBezTo>
                      <a:pt x="3726" y="433"/>
                      <a:pt x="3559" y="236"/>
                      <a:pt x="3352" y="236"/>
                    </a:cubicBezTo>
                    <a:cubicBezTo>
                      <a:pt x="3346" y="236"/>
                      <a:pt x="3340" y="236"/>
                      <a:pt x="3334" y="236"/>
                    </a:cubicBezTo>
                    <a:cubicBezTo>
                      <a:pt x="2873" y="186"/>
                      <a:pt x="2073" y="0"/>
                      <a:pt x="109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5" name="Google Shape;2295;p77"/>
              <p:cNvSpPr/>
              <p:nvPr/>
            </p:nvSpPr>
            <p:spPr>
              <a:xfrm>
                <a:off x="6092199" y="2952111"/>
                <a:ext cx="192093" cy="110930"/>
              </a:xfrm>
              <a:custGeom>
                <a:avLst/>
                <a:gdLst/>
                <a:ahLst/>
                <a:cxnLst/>
                <a:rect l="l" t="t" r="r" b="b"/>
                <a:pathLst>
                  <a:path w="2549" h="1472" extrusionOk="0">
                    <a:moveTo>
                      <a:pt x="426" y="1"/>
                    </a:moveTo>
                    <a:cubicBezTo>
                      <a:pt x="387" y="1"/>
                      <a:pt x="349" y="16"/>
                      <a:pt x="322" y="43"/>
                    </a:cubicBezTo>
                    <a:cubicBezTo>
                      <a:pt x="322" y="43"/>
                      <a:pt x="1" y="293"/>
                      <a:pt x="179" y="436"/>
                    </a:cubicBezTo>
                    <a:cubicBezTo>
                      <a:pt x="477" y="650"/>
                      <a:pt x="1311" y="1305"/>
                      <a:pt x="2370" y="1472"/>
                    </a:cubicBezTo>
                    <a:cubicBezTo>
                      <a:pt x="2442" y="1472"/>
                      <a:pt x="2501" y="1424"/>
                      <a:pt x="2513" y="1353"/>
                    </a:cubicBezTo>
                    <a:lnTo>
                      <a:pt x="2549" y="1115"/>
                    </a:lnTo>
                    <a:cubicBezTo>
                      <a:pt x="2549" y="1043"/>
                      <a:pt x="2501" y="972"/>
                      <a:pt x="2430" y="960"/>
                    </a:cubicBezTo>
                    <a:cubicBezTo>
                      <a:pt x="1525" y="817"/>
                      <a:pt x="751" y="234"/>
                      <a:pt x="513" y="31"/>
                    </a:cubicBezTo>
                    <a:cubicBezTo>
                      <a:pt x="487" y="10"/>
                      <a:pt x="456" y="1"/>
                      <a:pt x="42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6" name="Google Shape;2296;p77"/>
              <p:cNvSpPr/>
              <p:nvPr/>
            </p:nvSpPr>
            <p:spPr>
              <a:xfrm>
                <a:off x="6460115" y="2508304"/>
                <a:ext cx="229773" cy="354946"/>
              </a:xfrm>
              <a:custGeom>
                <a:avLst/>
                <a:gdLst/>
                <a:ahLst/>
                <a:cxnLst/>
                <a:rect l="l" t="t" r="r" b="b"/>
                <a:pathLst>
                  <a:path w="3049" h="4710" extrusionOk="0">
                    <a:moveTo>
                      <a:pt x="1533" y="0"/>
                    </a:moveTo>
                    <a:cubicBezTo>
                      <a:pt x="798" y="0"/>
                      <a:pt x="201" y="579"/>
                      <a:pt x="155" y="1313"/>
                    </a:cubicBezTo>
                    <a:lnTo>
                      <a:pt x="36" y="3622"/>
                    </a:lnTo>
                    <a:cubicBezTo>
                      <a:pt x="0" y="4384"/>
                      <a:pt x="608" y="4670"/>
                      <a:pt x="1370" y="4706"/>
                    </a:cubicBezTo>
                    <a:lnTo>
                      <a:pt x="1453" y="4706"/>
                    </a:lnTo>
                    <a:cubicBezTo>
                      <a:pt x="1507" y="4708"/>
                      <a:pt x="1561" y="4710"/>
                      <a:pt x="1614" y="4710"/>
                    </a:cubicBezTo>
                    <a:cubicBezTo>
                      <a:pt x="2302" y="4710"/>
                      <a:pt x="2849" y="4485"/>
                      <a:pt x="2882" y="3777"/>
                    </a:cubicBezTo>
                    <a:lnTo>
                      <a:pt x="3001" y="1467"/>
                    </a:lnTo>
                    <a:cubicBezTo>
                      <a:pt x="3048" y="693"/>
                      <a:pt x="2465" y="39"/>
                      <a:pt x="1691" y="3"/>
                    </a:cubicBezTo>
                    <a:lnTo>
                      <a:pt x="1620" y="3"/>
                    </a:lnTo>
                    <a:cubicBezTo>
                      <a:pt x="1591" y="1"/>
                      <a:pt x="1562" y="0"/>
                      <a:pt x="1533" y="0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7" name="Google Shape;2297;p77"/>
              <p:cNvSpPr/>
              <p:nvPr/>
            </p:nvSpPr>
            <p:spPr>
              <a:xfrm>
                <a:off x="6465465" y="2508304"/>
                <a:ext cx="224422" cy="245221"/>
              </a:xfrm>
              <a:custGeom>
                <a:avLst/>
                <a:gdLst/>
                <a:ahLst/>
                <a:cxnLst/>
                <a:rect l="l" t="t" r="r" b="b"/>
                <a:pathLst>
                  <a:path w="2978" h="3254" extrusionOk="0">
                    <a:moveTo>
                      <a:pt x="1462" y="0"/>
                    </a:moveTo>
                    <a:cubicBezTo>
                      <a:pt x="727" y="0"/>
                      <a:pt x="130" y="579"/>
                      <a:pt x="84" y="1313"/>
                    </a:cubicBezTo>
                    <a:lnTo>
                      <a:pt x="1" y="2860"/>
                    </a:lnTo>
                    <a:cubicBezTo>
                      <a:pt x="737" y="3119"/>
                      <a:pt x="1505" y="3254"/>
                      <a:pt x="2278" y="3254"/>
                    </a:cubicBezTo>
                    <a:cubicBezTo>
                      <a:pt x="2467" y="3254"/>
                      <a:pt x="2657" y="3246"/>
                      <a:pt x="2846" y="3229"/>
                    </a:cubicBezTo>
                    <a:lnTo>
                      <a:pt x="2942" y="1455"/>
                    </a:lnTo>
                    <a:cubicBezTo>
                      <a:pt x="2977" y="693"/>
                      <a:pt x="2394" y="39"/>
                      <a:pt x="1620" y="3"/>
                    </a:cubicBezTo>
                    <a:lnTo>
                      <a:pt x="1549" y="3"/>
                    </a:lnTo>
                    <a:cubicBezTo>
                      <a:pt x="1520" y="1"/>
                      <a:pt x="1491" y="0"/>
                      <a:pt x="1462" y="0"/>
                    </a:cubicBezTo>
                    <a:close/>
                  </a:path>
                </a:pathLst>
              </a:custGeom>
              <a:solidFill>
                <a:srgbClr val="6737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8" name="Google Shape;2298;p77"/>
              <p:cNvSpPr/>
              <p:nvPr/>
            </p:nvSpPr>
            <p:spPr>
              <a:xfrm>
                <a:off x="6043892" y="2259986"/>
                <a:ext cx="314025" cy="265041"/>
              </a:xfrm>
              <a:custGeom>
                <a:avLst/>
                <a:gdLst/>
                <a:ahLst/>
                <a:cxnLst/>
                <a:rect l="l" t="t" r="r" b="b"/>
                <a:pathLst>
                  <a:path w="4167" h="3517" extrusionOk="0">
                    <a:moveTo>
                      <a:pt x="2193" y="0"/>
                    </a:moveTo>
                    <a:cubicBezTo>
                      <a:pt x="928" y="0"/>
                      <a:pt x="0" y="1393"/>
                      <a:pt x="666" y="2607"/>
                    </a:cubicBezTo>
                    <a:cubicBezTo>
                      <a:pt x="1003" y="3224"/>
                      <a:pt x="1602" y="3517"/>
                      <a:pt x="2198" y="3517"/>
                    </a:cubicBezTo>
                    <a:cubicBezTo>
                      <a:pt x="2926" y="3517"/>
                      <a:pt x="3650" y="3080"/>
                      <a:pt x="3892" y="2262"/>
                    </a:cubicBezTo>
                    <a:cubicBezTo>
                      <a:pt x="4166" y="1321"/>
                      <a:pt x="3630" y="345"/>
                      <a:pt x="2690" y="71"/>
                    </a:cubicBezTo>
                    <a:cubicBezTo>
                      <a:pt x="2520" y="23"/>
                      <a:pt x="2354" y="0"/>
                      <a:pt x="2193" y="0"/>
                    </a:cubicBezTo>
                    <a:close/>
                  </a:path>
                </a:pathLst>
              </a:custGeom>
              <a:solidFill>
                <a:srgbClr val="7F47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9" name="Google Shape;2299;p77"/>
              <p:cNvSpPr/>
              <p:nvPr/>
            </p:nvSpPr>
            <p:spPr>
              <a:xfrm>
                <a:off x="6094007" y="2348310"/>
                <a:ext cx="225326" cy="176795"/>
              </a:xfrm>
              <a:custGeom>
                <a:avLst/>
                <a:gdLst/>
                <a:ahLst/>
                <a:cxnLst/>
                <a:rect l="l" t="t" r="r" b="b"/>
                <a:pathLst>
                  <a:path w="2990" h="2346" extrusionOk="0">
                    <a:moveTo>
                      <a:pt x="1372" y="1"/>
                    </a:moveTo>
                    <a:cubicBezTo>
                      <a:pt x="808" y="1"/>
                      <a:pt x="321" y="310"/>
                      <a:pt x="179" y="792"/>
                    </a:cubicBezTo>
                    <a:cubicBezTo>
                      <a:pt x="1" y="1411"/>
                      <a:pt x="453" y="2078"/>
                      <a:pt x="1179" y="2281"/>
                    </a:cubicBezTo>
                    <a:cubicBezTo>
                      <a:pt x="1329" y="2325"/>
                      <a:pt x="1480" y="2346"/>
                      <a:pt x="1625" y="2346"/>
                    </a:cubicBezTo>
                    <a:cubicBezTo>
                      <a:pt x="2186" y="2346"/>
                      <a:pt x="2678" y="2036"/>
                      <a:pt x="2811" y="1554"/>
                    </a:cubicBezTo>
                    <a:cubicBezTo>
                      <a:pt x="2989" y="947"/>
                      <a:pt x="2549" y="280"/>
                      <a:pt x="1822" y="66"/>
                    </a:cubicBezTo>
                    <a:cubicBezTo>
                      <a:pt x="1670" y="22"/>
                      <a:pt x="1518" y="1"/>
                      <a:pt x="1372" y="1"/>
                    </a:cubicBezTo>
                    <a:close/>
                  </a:path>
                </a:pathLst>
              </a:custGeom>
              <a:solidFill>
                <a:srgbClr val="6737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0" name="Google Shape;2300;p77"/>
              <p:cNvSpPr/>
              <p:nvPr/>
            </p:nvSpPr>
            <p:spPr>
              <a:xfrm>
                <a:off x="6094836" y="2350194"/>
                <a:ext cx="230752" cy="70009"/>
              </a:xfrm>
              <a:custGeom>
                <a:avLst/>
                <a:gdLst/>
                <a:ahLst/>
                <a:cxnLst/>
                <a:rect l="l" t="t" r="r" b="b"/>
                <a:pathLst>
                  <a:path w="3062" h="929" extrusionOk="0">
                    <a:moveTo>
                      <a:pt x="1370" y="1"/>
                    </a:moveTo>
                    <a:cubicBezTo>
                      <a:pt x="1177" y="1"/>
                      <a:pt x="988" y="27"/>
                      <a:pt x="799" y="77"/>
                    </a:cubicBezTo>
                    <a:cubicBezTo>
                      <a:pt x="668" y="112"/>
                      <a:pt x="537" y="160"/>
                      <a:pt x="406" y="220"/>
                    </a:cubicBezTo>
                    <a:cubicBezTo>
                      <a:pt x="287" y="279"/>
                      <a:pt x="168" y="339"/>
                      <a:pt x="49" y="422"/>
                    </a:cubicBezTo>
                    <a:lnTo>
                      <a:pt x="61" y="434"/>
                    </a:lnTo>
                    <a:cubicBezTo>
                      <a:pt x="1" y="464"/>
                      <a:pt x="34" y="537"/>
                      <a:pt x="89" y="537"/>
                    </a:cubicBezTo>
                    <a:cubicBezTo>
                      <a:pt x="99" y="537"/>
                      <a:pt x="110" y="535"/>
                      <a:pt x="121" y="529"/>
                    </a:cubicBezTo>
                    <a:cubicBezTo>
                      <a:pt x="347" y="410"/>
                      <a:pt x="585" y="315"/>
                      <a:pt x="847" y="255"/>
                    </a:cubicBezTo>
                    <a:cubicBezTo>
                      <a:pt x="1021" y="206"/>
                      <a:pt x="1196" y="185"/>
                      <a:pt x="1374" y="185"/>
                    </a:cubicBezTo>
                    <a:cubicBezTo>
                      <a:pt x="1451" y="185"/>
                      <a:pt x="1530" y="189"/>
                      <a:pt x="1609" y="196"/>
                    </a:cubicBezTo>
                    <a:cubicBezTo>
                      <a:pt x="1871" y="220"/>
                      <a:pt x="2121" y="303"/>
                      <a:pt x="2347" y="422"/>
                    </a:cubicBezTo>
                    <a:cubicBezTo>
                      <a:pt x="2454" y="493"/>
                      <a:pt x="2561" y="565"/>
                      <a:pt x="2669" y="648"/>
                    </a:cubicBezTo>
                    <a:cubicBezTo>
                      <a:pt x="2716" y="684"/>
                      <a:pt x="2764" y="732"/>
                      <a:pt x="2811" y="779"/>
                    </a:cubicBezTo>
                    <a:lnTo>
                      <a:pt x="2966" y="910"/>
                    </a:lnTo>
                    <a:cubicBezTo>
                      <a:pt x="2972" y="922"/>
                      <a:pt x="2984" y="928"/>
                      <a:pt x="2997" y="928"/>
                    </a:cubicBezTo>
                    <a:cubicBezTo>
                      <a:pt x="3011" y="928"/>
                      <a:pt x="3026" y="922"/>
                      <a:pt x="3038" y="910"/>
                    </a:cubicBezTo>
                    <a:cubicBezTo>
                      <a:pt x="3061" y="886"/>
                      <a:pt x="3061" y="851"/>
                      <a:pt x="3038" y="827"/>
                    </a:cubicBezTo>
                    <a:lnTo>
                      <a:pt x="2895" y="684"/>
                    </a:lnTo>
                    <a:cubicBezTo>
                      <a:pt x="2859" y="624"/>
                      <a:pt x="2800" y="577"/>
                      <a:pt x="2752" y="529"/>
                    </a:cubicBezTo>
                    <a:cubicBezTo>
                      <a:pt x="2645" y="434"/>
                      <a:pt x="2538" y="351"/>
                      <a:pt x="2419" y="291"/>
                    </a:cubicBezTo>
                    <a:cubicBezTo>
                      <a:pt x="2359" y="243"/>
                      <a:pt x="2299" y="220"/>
                      <a:pt x="2228" y="184"/>
                    </a:cubicBezTo>
                    <a:lnTo>
                      <a:pt x="2038" y="112"/>
                    </a:lnTo>
                    <a:cubicBezTo>
                      <a:pt x="1907" y="65"/>
                      <a:pt x="1764" y="41"/>
                      <a:pt x="1633" y="17"/>
                    </a:cubicBezTo>
                    <a:cubicBezTo>
                      <a:pt x="1544" y="6"/>
                      <a:pt x="1457" y="1"/>
                      <a:pt x="1370" y="1"/>
                    </a:cubicBezTo>
                    <a:close/>
                  </a:path>
                </a:pathLst>
              </a:custGeom>
              <a:solidFill>
                <a:srgbClr val="6737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1" name="Google Shape;2301;p77"/>
              <p:cNvSpPr/>
              <p:nvPr/>
            </p:nvSpPr>
            <p:spPr>
              <a:xfrm>
                <a:off x="6180146" y="2407997"/>
                <a:ext cx="177774" cy="54561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24" extrusionOk="0">
                    <a:moveTo>
                      <a:pt x="1033" y="0"/>
                    </a:moveTo>
                    <a:cubicBezTo>
                      <a:pt x="887" y="0"/>
                      <a:pt x="739" y="16"/>
                      <a:pt x="596" y="48"/>
                    </a:cubicBezTo>
                    <a:cubicBezTo>
                      <a:pt x="394" y="107"/>
                      <a:pt x="191" y="203"/>
                      <a:pt x="24" y="334"/>
                    </a:cubicBezTo>
                    <a:cubicBezTo>
                      <a:pt x="1" y="358"/>
                      <a:pt x="1" y="381"/>
                      <a:pt x="13" y="405"/>
                    </a:cubicBezTo>
                    <a:cubicBezTo>
                      <a:pt x="21" y="414"/>
                      <a:pt x="35" y="422"/>
                      <a:pt x="51" y="422"/>
                    </a:cubicBezTo>
                    <a:cubicBezTo>
                      <a:pt x="58" y="422"/>
                      <a:pt x="65" y="421"/>
                      <a:pt x="72" y="417"/>
                    </a:cubicBezTo>
                    <a:cubicBezTo>
                      <a:pt x="263" y="334"/>
                      <a:pt x="453" y="274"/>
                      <a:pt x="644" y="227"/>
                    </a:cubicBezTo>
                    <a:cubicBezTo>
                      <a:pt x="792" y="192"/>
                      <a:pt x="934" y="170"/>
                      <a:pt x="1078" y="170"/>
                    </a:cubicBezTo>
                    <a:cubicBezTo>
                      <a:pt x="1131" y="170"/>
                      <a:pt x="1185" y="173"/>
                      <a:pt x="1239" y="179"/>
                    </a:cubicBezTo>
                    <a:cubicBezTo>
                      <a:pt x="1441" y="191"/>
                      <a:pt x="1632" y="250"/>
                      <a:pt x="1810" y="358"/>
                    </a:cubicBezTo>
                    <a:cubicBezTo>
                      <a:pt x="1894" y="405"/>
                      <a:pt x="1977" y="453"/>
                      <a:pt x="2060" y="512"/>
                    </a:cubicBezTo>
                    <a:cubicBezTo>
                      <a:pt x="2144" y="572"/>
                      <a:pt x="2215" y="655"/>
                      <a:pt x="2287" y="715"/>
                    </a:cubicBezTo>
                    <a:cubicBezTo>
                      <a:pt x="2293" y="721"/>
                      <a:pt x="2302" y="724"/>
                      <a:pt x="2312" y="724"/>
                    </a:cubicBezTo>
                    <a:cubicBezTo>
                      <a:pt x="2322" y="724"/>
                      <a:pt x="2334" y="721"/>
                      <a:pt x="2346" y="715"/>
                    </a:cubicBezTo>
                    <a:cubicBezTo>
                      <a:pt x="2358" y="703"/>
                      <a:pt x="2358" y="667"/>
                      <a:pt x="2346" y="655"/>
                    </a:cubicBezTo>
                    <a:cubicBezTo>
                      <a:pt x="2275" y="572"/>
                      <a:pt x="2203" y="488"/>
                      <a:pt x="2120" y="417"/>
                    </a:cubicBezTo>
                    <a:cubicBezTo>
                      <a:pt x="2049" y="346"/>
                      <a:pt x="1953" y="286"/>
                      <a:pt x="1870" y="227"/>
                    </a:cubicBezTo>
                    <a:cubicBezTo>
                      <a:pt x="1775" y="167"/>
                      <a:pt x="1668" y="119"/>
                      <a:pt x="1572" y="84"/>
                    </a:cubicBezTo>
                    <a:cubicBezTo>
                      <a:pt x="1465" y="48"/>
                      <a:pt x="1358" y="24"/>
                      <a:pt x="1251" y="12"/>
                    </a:cubicBezTo>
                    <a:cubicBezTo>
                      <a:pt x="1179" y="4"/>
                      <a:pt x="1107" y="0"/>
                      <a:pt x="1033" y="0"/>
                    </a:cubicBezTo>
                    <a:close/>
                  </a:path>
                </a:pathLst>
              </a:custGeom>
              <a:solidFill>
                <a:srgbClr val="6737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2" name="Google Shape;2302;p77"/>
              <p:cNvSpPr/>
              <p:nvPr/>
            </p:nvSpPr>
            <p:spPr>
              <a:xfrm>
                <a:off x="6176604" y="1819871"/>
                <a:ext cx="873046" cy="886686"/>
              </a:xfrm>
              <a:custGeom>
                <a:avLst/>
                <a:gdLst/>
                <a:ahLst/>
                <a:cxnLst/>
                <a:rect l="l" t="t" r="r" b="b"/>
                <a:pathLst>
                  <a:path w="11585" h="11766" extrusionOk="0">
                    <a:moveTo>
                      <a:pt x="5786" y="1"/>
                    </a:moveTo>
                    <a:cubicBezTo>
                      <a:pt x="5707" y="1"/>
                      <a:pt x="5628" y="2"/>
                      <a:pt x="5548" y="6"/>
                    </a:cubicBezTo>
                    <a:cubicBezTo>
                      <a:pt x="2429" y="137"/>
                      <a:pt x="0" y="2828"/>
                      <a:pt x="143" y="6006"/>
                    </a:cubicBezTo>
                    <a:cubicBezTo>
                      <a:pt x="270" y="9098"/>
                      <a:pt x="1973" y="11765"/>
                      <a:pt x="5632" y="11765"/>
                    </a:cubicBezTo>
                    <a:cubicBezTo>
                      <a:pt x="5749" y="11765"/>
                      <a:pt x="5868" y="11763"/>
                      <a:pt x="5989" y="11757"/>
                    </a:cubicBezTo>
                    <a:cubicBezTo>
                      <a:pt x="9644" y="11579"/>
                      <a:pt x="11585" y="8709"/>
                      <a:pt x="11454" y="5530"/>
                    </a:cubicBezTo>
                    <a:cubicBezTo>
                      <a:pt x="11326" y="2432"/>
                      <a:pt x="8812" y="1"/>
                      <a:pt x="5786" y="1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3" name="Google Shape;2303;p77"/>
              <p:cNvSpPr/>
              <p:nvPr/>
            </p:nvSpPr>
            <p:spPr>
              <a:xfrm>
                <a:off x="6137114" y="1803744"/>
                <a:ext cx="910726" cy="507399"/>
              </a:xfrm>
              <a:custGeom>
                <a:avLst/>
                <a:gdLst/>
                <a:ahLst/>
                <a:cxnLst/>
                <a:rect l="l" t="t" r="r" b="b"/>
                <a:pathLst>
                  <a:path w="12085" h="6733" extrusionOk="0">
                    <a:moveTo>
                      <a:pt x="6292" y="0"/>
                    </a:moveTo>
                    <a:cubicBezTo>
                      <a:pt x="6200" y="0"/>
                      <a:pt x="6107" y="2"/>
                      <a:pt x="6013" y="5"/>
                    </a:cubicBezTo>
                    <a:cubicBezTo>
                      <a:pt x="0" y="220"/>
                      <a:pt x="631" y="6018"/>
                      <a:pt x="631" y="6018"/>
                    </a:cubicBezTo>
                    <a:cubicBezTo>
                      <a:pt x="631" y="6018"/>
                      <a:pt x="3977" y="4530"/>
                      <a:pt x="6013" y="1970"/>
                    </a:cubicBezTo>
                    <a:cubicBezTo>
                      <a:pt x="6013" y="1970"/>
                      <a:pt x="8156" y="5018"/>
                      <a:pt x="11371" y="6732"/>
                    </a:cubicBezTo>
                    <a:lnTo>
                      <a:pt x="12085" y="6494"/>
                    </a:lnTo>
                    <a:cubicBezTo>
                      <a:pt x="12085" y="6494"/>
                      <a:pt x="12016" y="0"/>
                      <a:pt x="6292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4" name="Google Shape;2304;p77"/>
              <p:cNvSpPr/>
              <p:nvPr/>
            </p:nvSpPr>
            <p:spPr>
              <a:xfrm rot="-863799">
                <a:off x="6564404" y="2496516"/>
                <a:ext cx="118802" cy="33512"/>
              </a:xfrm>
              <a:custGeom>
                <a:avLst/>
                <a:gdLst/>
                <a:ahLst/>
                <a:cxnLst/>
                <a:rect l="l" t="t" r="r" b="b"/>
                <a:pathLst>
                  <a:path w="787" h="222" extrusionOk="0">
                    <a:moveTo>
                      <a:pt x="774" y="0"/>
                    </a:moveTo>
                    <a:cubicBezTo>
                      <a:pt x="771" y="0"/>
                      <a:pt x="768" y="3"/>
                      <a:pt x="762" y="9"/>
                    </a:cubicBezTo>
                    <a:cubicBezTo>
                      <a:pt x="655" y="81"/>
                      <a:pt x="536" y="128"/>
                      <a:pt x="405" y="152"/>
                    </a:cubicBezTo>
                    <a:cubicBezTo>
                      <a:pt x="359" y="161"/>
                      <a:pt x="312" y="165"/>
                      <a:pt x="267" y="165"/>
                    </a:cubicBezTo>
                    <a:cubicBezTo>
                      <a:pt x="183" y="165"/>
                      <a:pt x="101" y="151"/>
                      <a:pt x="24" y="128"/>
                    </a:cubicBezTo>
                    <a:cubicBezTo>
                      <a:pt x="12" y="128"/>
                      <a:pt x="0" y="128"/>
                      <a:pt x="0" y="140"/>
                    </a:cubicBezTo>
                    <a:cubicBezTo>
                      <a:pt x="0" y="152"/>
                      <a:pt x="0" y="152"/>
                      <a:pt x="12" y="164"/>
                    </a:cubicBezTo>
                    <a:cubicBezTo>
                      <a:pt x="108" y="199"/>
                      <a:pt x="204" y="221"/>
                      <a:pt x="305" y="221"/>
                    </a:cubicBezTo>
                    <a:cubicBezTo>
                      <a:pt x="341" y="221"/>
                      <a:pt x="379" y="218"/>
                      <a:pt x="417" y="212"/>
                    </a:cubicBezTo>
                    <a:cubicBezTo>
                      <a:pt x="560" y="188"/>
                      <a:pt x="679" y="128"/>
                      <a:pt x="786" y="33"/>
                    </a:cubicBezTo>
                    <a:cubicBezTo>
                      <a:pt x="786" y="21"/>
                      <a:pt x="786" y="21"/>
                      <a:pt x="786" y="9"/>
                    </a:cubicBezTo>
                    <a:cubicBezTo>
                      <a:pt x="780" y="3"/>
                      <a:pt x="777" y="0"/>
                      <a:pt x="7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5" name="Google Shape;2305;p77"/>
              <p:cNvSpPr/>
              <p:nvPr/>
            </p:nvSpPr>
            <p:spPr>
              <a:xfrm>
                <a:off x="6702403" y="2128027"/>
                <a:ext cx="197594" cy="159989"/>
              </a:xfrm>
              <a:custGeom>
                <a:avLst/>
                <a:gdLst/>
                <a:ahLst/>
                <a:cxnLst/>
                <a:rect l="l" t="t" r="r" b="b"/>
                <a:pathLst>
                  <a:path w="2622" h="2123" extrusionOk="0">
                    <a:moveTo>
                      <a:pt x="898" y="1"/>
                    </a:moveTo>
                    <a:cubicBezTo>
                      <a:pt x="839" y="1"/>
                      <a:pt x="782" y="12"/>
                      <a:pt x="726" y="36"/>
                    </a:cubicBezTo>
                    <a:cubicBezTo>
                      <a:pt x="0" y="358"/>
                      <a:pt x="1381" y="1644"/>
                      <a:pt x="1596" y="1810"/>
                    </a:cubicBezTo>
                    <a:cubicBezTo>
                      <a:pt x="1729" y="1902"/>
                      <a:pt x="2113" y="2123"/>
                      <a:pt x="2355" y="2123"/>
                    </a:cubicBezTo>
                    <a:cubicBezTo>
                      <a:pt x="2522" y="2123"/>
                      <a:pt x="2622" y="2017"/>
                      <a:pt x="2524" y="1691"/>
                    </a:cubicBezTo>
                    <a:cubicBezTo>
                      <a:pt x="2524" y="1691"/>
                      <a:pt x="1618" y="1"/>
                      <a:pt x="898" y="1"/>
                    </a:cubicBezTo>
                    <a:close/>
                  </a:path>
                </a:pathLst>
              </a:custGeom>
              <a:solidFill>
                <a:srgbClr val="4B2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6" name="Google Shape;2306;p77"/>
              <p:cNvSpPr/>
              <p:nvPr/>
            </p:nvSpPr>
            <p:spPr>
              <a:xfrm>
                <a:off x="6250082" y="2106549"/>
                <a:ext cx="227135" cy="129318"/>
              </a:xfrm>
              <a:custGeom>
                <a:avLst/>
                <a:gdLst/>
                <a:ahLst/>
                <a:cxnLst/>
                <a:rect l="l" t="t" r="r" b="b"/>
                <a:pathLst>
                  <a:path w="3014" h="1716" extrusionOk="0">
                    <a:moveTo>
                      <a:pt x="2103" y="0"/>
                    </a:moveTo>
                    <a:cubicBezTo>
                      <a:pt x="1385" y="0"/>
                      <a:pt x="228" y="1238"/>
                      <a:pt x="228" y="1238"/>
                    </a:cubicBezTo>
                    <a:cubicBezTo>
                      <a:pt x="0" y="1611"/>
                      <a:pt x="188" y="1715"/>
                      <a:pt x="453" y="1715"/>
                    </a:cubicBezTo>
                    <a:cubicBezTo>
                      <a:pt x="686" y="1715"/>
                      <a:pt x="979" y="1634"/>
                      <a:pt x="1097" y="1583"/>
                    </a:cubicBezTo>
                    <a:cubicBezTo>
                      <a:pt x="1347" y="1488"/>
                      <a:pt x="3014" y="595"/>
                      <a:pt x="2395" y="95"/>
                    </a:cubicBezTo>
                    <a:cubicBezTo>
                      <a:pt x="2311" y="29"/>
                      <a:pt x="2212" y="0"/>
                      <a:pt x="2103" y="0"/>
                    </a:cubicBezTo>
                    <a:close/>
                  </a:path>
                </a:pathLst>
              </a:custGeom>
              <a:solidFill>
                <a:srgbClr val="4B2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7" name="Google Shape;2307;p77"/>
              <p:cNvSpPr/>
              <p:nvPr/>
            </p:nvSpPr>
            <p:spPr>
              <a:xfrm>
                <a:off x="6483402" y="2240618"/>
                <a:ext cx="109573" cy="226683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3008" extrusionOk="0">
                    <a:moveTo>
                      <a:pt x="1406" y="1"/>
                    </a:moveTo>
                    <a:cubicBezTo>
                      <a:pt x="1397" y="1"/>
                      <a:pt x="1388" y="7"/>
                      <a:pt x="1382" y="19"/>
                    </a:cubicBezTo>
                    <a:lnTo>
                      <a:pt x="1394" y="31"/>
                    </a:lnTo>
                    <a:cubicBezTo>
                      <a:pt x="1394" y="221"/>
                      <a:pt x="1394" y="412"/>
                      <a:pt x="1370" y="602"/>
                    </a:cubicBezTo>
                    <a:cubicBezTo>
                      <a:pt x="1358" y="793"/>
                      <a:pt x="1358" y="983"/>
                      <a:pt x="1334" y="1174"/>
                    </a:cubicBezTo>
                    <a:cubicBezTo>
                      <a:pt x="1323" y="1364"/>
                      <a:pt x="1287" y="1543"/>
                      <a:pt x="1239" y="1733"/>
                    </a:cubicBezTo>
                    <a:cubicBezTo>
                      <a:pt x="1227" y="1769"/>
                      <a:pt x="1204" y="1805"/>
                      <a:pt x="1180" y="1852"/>
                    </a:cubicBezTo>
                    <a:cubicBezTo>
                      <a:pt x="1156" y="1888"/>
                      <a:pt x="1132" y="1912"/>
                      <a:pt x="1108" y="1912"/>
                    </a:cubicBezTo>
                    <a:cubicBezTo>
                      <a:pt x="1025" y="1900"/>
                      <a:pt x="942" y="1888"/>
                      <a:pt x="858" y="1840"/>
                    </a:cubicBezTo>
                    <a:cubicBezTo>
                      <a:pt x="775" y="1805"/>
                      <a:pt x="692" y="1769"/>
                      <a:pt x="596" y="1733"/>
                    </a:cubicBezTo>
                    <a:cubicBezTo>
                      <a:pt x="527" y="1698"/>
                      <a:pt x="450" y="1676"/>
                      <a:pt x="373" y="1676"/>
                    </a:cubicBezTo>
                    <a:cubicBezTo>
                      <a:pt x="344" y="1676"/>
                      <a:pt x="315" y="1679"/>
                      <a:pt x="287" y="1686"/>
                    </a:cubicBezTo>
                    <a:cubicBezTo>
                      <a:pt x="251" y="1686"/>
                      <a:pt x="227" y="1697"/>
                      <a:pt x="203" y="1721"/>
                    </a:cubicBezTo>
                    <a:lnTo>
                      <a:pt x="168" y="1745"/>
                    </a:lnTo>
                    <a:lnTo>
                      <a:pt x="132" y="1769"/>
                    </a:lnTo>
                    <a:cubicBezTo>
                      <a:pt x="96" y="1817"/>
                      <a:pt x="72" y="1852"/>
                      <a:pt x="49" y="1912"/>
                    </a:cubicBezTo>
                    <a:cubicBezTo>
                      <a:pt x="37" y="1959"/>
                      <a:pt x="13" y="2007"/>
                      <a:pt x="13" y="2055"/>
                    </a:cubicBezTo>
                    <a:lnTo>
                      <a:pt x="1" y="2138"/>
                    </a:lnTo>
                    <a:lnTo>
                      <a:pt x="1" y="2209"/>
                    </a:lnTo>
                    <a:cubicBezTo>
                      <a:pt x="1" y="2257"/>
                      <a:pt x="1" y="2317"/>
                      <a:pt x="25" y="2364"/>
                    </a:cubicBezTo>
                    <a:cubicBezTo>
                      <a:pt x="37" y="2412"/>
                      <a:pt x="61" y="2459"/>
                      <a:pt x="84" y="2507"/>
                    </a:cubicBezTo>
                    <a:cubicBezTo>
                      <a:pt x="144" y="2590"/>
                      <a:pt x="203" y="2662"/>
                      <a:pt x="287" y="2733"/>
                    </a:cubicBezTo>
                    <a:cubicBezTo>
                      <a:pt x="442" y="2852"/>
                      <a:pt x="608" y="2948"/>
                      <a:pt x="799" y="3007"/>
                    </a:cubicBezTo>
                    <a:cubicBezTo>
                      <a:pt x="811" y="3007"/>
                      <a:pt x="823" y="3007"/>
                      <a:pt x="834" y="2995"/>
                    </a:cubicBezTo>
                    <a:cubicBezTo>
                      <a:pt x="834" y="2983"/>
                      <a:pt x="823" y="2971"/>
                      <a:pt x="823" y="2971"/>
                    </a:cubicBezTo>
                    <a:cubicBezTo>
                      <a:pt x="644" y="2900"/>
                      <a:pt x="477" y="2793"/>
                      <a:pt x="346" y="2674"/>
                    </a:cubicBezTo>
                    <a:cubicBezTo>
                      <a:pt x="275" y="2602"/>
                      <a:pt x="215" y="2531"/>
                      <a:pt x="168" y="2459"/>
                    </a:cubicBezTo>
                    <a:cubicBezTo>
                      <a:pt x="144" y="2412"/>
                      <a:pt x="132" y="2376"/>
                      <a:pt x="108" y="2328"/>
                    </a:cubicBezTo>
                    <a:cubicBezTo>
                      <a:pt x="96" y="2293"/>
                      <a:pt x="96" y="2245"/>
                      <a:pt x="96" y="2209"/>
                    </a:cubicBezTo>
                    <a:lnTo>
                      <a:pt x="96" y="2138"/>
                    </a:lnTo>
                    <a:lnTo>
                      <a:pt x="108" y="2067"/>
                    </a:lnTo>
                    <a:cubicBezTo>
                      <a:pt x="120" y="2031"/>
                      <a:pt x="132" y="1983"/>
                      <a:pt x="144" y="1947"/>
                    </a:cubicBezTo>
                    <a:cubicBezTo>
                      <a:pt x="168" y="1864"/>
                      <a:pt x="227" y="1805"/>
                      <a:pt x="311" y="1781"/>
                    </a:cubicBezTo>
                    <a:cubicBezTo>
                      <a:pt x="325" y="1779"/>
                      <a:pt x="340" y="1778"/>
                      <a:pt x="355" y="1778"/>
                    </a:cubicBezTo>
                    <a:cubicBezTo>
                      <a:pt x="423" y="1778"/>
                      <a:pt x="492" y="1799"/>
                      <a:pt x="561" y="1828"/>
                    </a:cubicBezTo>
                    <a:cubicBezTo>
                      <a:pt x="644" y="1864"/>
                      <a:pt x="727" y="1900"/>
                      <a:pt x="823" y="1947"/>
                    </a:cubicBezTo>
                    <a:cubicBezTo>
                      <a:pt x="918" y="1995"/>
                      <a:pt x="1013" y="2007"/>
                      <a:pt x="1120" y="2007"/>
                    </a:cubicBezTo>
                    <a:cubicBezTo>
                      <a:pt x="1192" y="1995"/>
                      <a:pt x="1239" y="1959"/>
                      <a:pt x="1275" y="1900"/>
                    </a:cubicBezTo>
                    <a:cubicBezTo>
                      <a:pt x="1299" y="1852"/>
                      <a:pt x="1323" y="1805"/>
                      <a:pt x="1334" y="1757"/>
                    </a:cubicBezTo>
                    <a:cubicBezTo>
                      <a:pt x="1382" y="1566"/>
                      <a:pt x="1418" y="1364"/>
                      <a:pt x="1430" y="1174"/>
                    </a:cubicBezTo>
                    <a:cubicBezTo>
                      <a:pt x="1454" y="793"/>
                      <a:pt x="1454" y="400"/>
                      <a:pt x="1430" y="19"/>
                    </a:cubicBezTo>
                    <a:cubicBezTo>
                      <a:pt x="1424" y="7"/>
                      <a:pt x="1415" y="1"/>
                      <a:pt x="14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8" name="Google Shape;2308;p77"/>
              <p:cNvSpPr/>
              <p:nvPr/>
            </p:nvSpPr>
            <p:spPr>
              <a:xfrm>
                <a:off x="6933839" y="2288096"/>
                <a:ext cx="273557" cy="266021"/>
              </a:xfrm>
              <a:custGeom>
                <a:avLst/>
                <a:gdLst/>
                <a:ahLst/>
                <a:cxnLst/>
                <a:rect l="l" t="t" r="r" b="b"/>
                <a:pathLst>
                  <a:path w="3630" h="3530" extrusionOk="0">
                    <a:moveTo>
                      <a:pt x="84" y="2568"/>
                    </a:moveTo>
                    <a:cubicBezTo>
                      <a:pt x="60" y="2615"/>
                      <a:pt x="25" y="2663"/>
                      <a:pt x="1" y="2722"/>
                    </a:cubicBezTo>
                    <a:cubicBezTo>
                      <a:pt x="158" y="2967"/>
                      <a:pt x="360" y="3156"/>
                      <a:pt x="587" y="3288"/>
                    </a:cubicBezTo>
                    <a:lnTo>
                      <a:pt x="587" y="3288"/>
                    </a:lnTo>
                    <a:cubicBezTo>
                      <a:pt x="323" y="3120"/>
                      <a:pt x="137" y="2867"/>
                      <a:pt x="84" y="2568"/>
                    </a:cubicBezTo>
                    <a:close/>
                    <a:moveTo>
                      <a:pt x="587" y="3288"/>
                    </a:moveTo>
                    <a:cubicBezTo>
                      <a:pt x="717" y="3372"/>
                      <a:pt x="866" y="3434"/>
                      <a:pt x="1028" y="3471"/>
                    </a:cubicBezTo>
                    <a:lnTo>
                      <a:pt x="1028" y="3471"/>
                    </a:lnTo>
                    <a:cubicBezTo>
                      <a:pt x="875" y="3431"/>
                      <a:pt x="726" y="3370"/>
                      <a:pt x="587" y="3288"/>
                    </a:cubicBezTo>
                    <a:close/>
                    <a:moveTo>
                      <a:pt x="1495" y="0"/>
                    </a:moveTo>
                    <a:cubicBezTo>
                      <a:pt x="1408" y="0"/>
                      <a:pt x="1318" y="7"/>
                      <a:pt x="1227" y="20"/>
                    </a:cubicBezTo>
                    <a:cubicBezTo>
                      <a:pt x="977" y="44"/>
                      <a:pt x="727" y="139"/>
                      <a:pt x="513" y="282"/>
                    </a:cubicBezTo>
                    <a:cubicBezTo>
                      <a:pt x="501" y="675"/>
                      <a:pt x="465" y="1079"/>
                      <a:pt x="394" y="1460"/>
                    </a:cubicBezTo>
                    <a:cubicBezTo>
                      <a:pt x="477" y="1413"/>
                      <a:pt x="549" y="1377"/>
                      <a:pt x="632" y="1353"/>
                    </a:cubicBezTo>
                    <a:cubicBezTo>
                      <a:pt x="691" y="1317"/>
                      <a:pt x="763" y="1294"/>
                      <a:pt x="834" y="1282"/>
                    </a:cubicBezTo>
                    <a:lnTo>
                      <a:pt x="1037" y="1234"/>
                    </a:lnTo>
                    <a:cubicBezTo>
                      <a:pt x="1096" y="1222"/>
                      <a:pt x="1168" y="1210"/>
                      <a:pt x="1227" y="1210"/>
                    </a:cubicBezTo>
                    <a:cubicBezTo>
                      <a:pt x="1239" y="1210"/>
                      <a:pt x="1251" y="1198"/>
                      <a:pt x="1275" y="1198"/>
                    </a:cubicBezTo>
                    <a:cubicBezTo>
                      <a:pt x="1345" y="1188"/>
                      <a:pt x="1417" y="1182"/>
                      <a:pt x="1489" y="1182"/>
                    </a:cubicBezTo>
                    <a:cubicBezTo>
                      <a:pt x="1734" y="1182"/>
                      <a:pt x="1983" y="1243"/>
                      <a:pt x="2204" y="1353"/>
                    </a:cubicBezTo>
                    <a:lnTo>
                      <a:pt x="2263" y="1377"/>
                    </a:lnTo>
                    <a:cubicBezTo>
                      <a:pt x="2382" y="1437"/>
                      <a:pt x="2513" y="1496"/>
                      <a:pt x="2632" y="1579"/>
                    </a:cubicBezTo>
                    <a:cubicBezTo>
                      <a:pt x="2739" y="1651"/>
                      <a:pt x="2858" y="1734"/>
                      <a:pt x="2954" y="1829"/>
                    </a:cubicBezTo>
                    <a:cubicBezTo>
                      <a:pt x="2991" y="1867"/>
                      <a:pt x="2962" y="1927"/>
                      <a:pt x="2919" y="1927"/>
                    </a:cubicBezTo>
                    <a:cubicBezTo>
                      <a:pt x="2907" y="1927"/>
                      <a:pt x="2895" y="1923"/>
                      <a:pt x="2882" y="1913"/>
                    </a:cubicBezTo>
                    <a:cubicBezTo>
                      <a:pt x="2799" y="1865"/>
                      <a:pt x="2727" y="1818"/>
                      <a:pt x="2644" y="1770"/>
                    </a:cubicBezTo>
                    <a:lnTo>
                      <a:pt x="2644" y="1770"/>
                    </a:lnTo>
                    <a:cubicBezTo>
                      <a:pt x="2716" y="1889"/>
                      <a:pt x="2763" y="2020"/>
                      <a:pt x="2787" y="2163"/>
                    </a:cubicBezTo>
                    <a:cubicBezTo>
                      <a:pt x="2870" y="2794"/>
                      <a:pt x="2323" y="3389"/>
                      <a:pt x="1584" y="3496"/>
                    </a:cubicBezTo>
                    <a:cubicBezTo>
                      <a:pt x="1514" y="3505"/>
                      <a:pt x="1444" y="3510"/>
                      <a:pt x="1375" y="3510"/>
                    </a:cubicBezTo>
                    <a:cubicBezTo>
                      <a:pt x="1255" y="3510"/>
                      <a:pt x="1139" y="3496"/>
                      <a:pt x="1028" y="3471"/>
                    </a:cubicBezTo>
                    <a:lnTo>
                      <a:pt x="1028" y="3471"/>
                    </a:lnTo>
                    <a:cubicBezTo>
                      <a:pt x="1176" y="3510"/>
                      <a:pt x="1329" y="3529"/>
                      <a:pt x="1481" y="3529"/>
                    </a:cubicBezTo>
                    <a:cubicBezTo>
                      <a:pt x="2132" y="3529"/>
                      <a:pt x="2779" y="3178"/>
                      <a:pt x="3085" y="2496"/>
                    </a:cubicBezTo>
                    <a:cubicBezTo>
                      <a:pt x="3630" y="1305"/>
                      <a:pt x="2750" y="0"/>
                      <a:pt x="1495" y="0"/>
                    </a:cubicBezTo>
                    <a:close/>
                  </a:path>
                </a:pathLst>
              </a:custGeom>
              <a:solidFill>
                <a:srgbClr val="7F47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9" name="Google Shape;2309;p77"/>
              <p:cNvSpPr/>
              <p:nvPr/>
            </p:nvSpPr>
            <p:spPr>
              <a:xfrm>
                <a:off x="7029849" y="2377023"/>
                <a:ext cx="70085" cy="13113"/>
              </a:xfrm>
              <a:custGeom>
                <a:avLst/>
                <a:gdLst/>
                <a:ahLst/>
                <a:cxnLst/>
                <a:rect l="l" t="t" r="r" b="b"/>
                <a:pathLst>
                  <a:path w="930" h="174" extrusionOk="0">
                    <a:moveTo>
                      <a:pt x="238" y="1"/>
                    </a:moveTo>
                    <a:cubicBezTo>
                      <a:pt x="159" y="1"/>
                      <a:pt x="80" y="7"/>
                      <a:pt x="1" y="18"/>
                    </a:cubicBezTo>
                    <a:lnTo>
                      <a:pt x="179" y="18"/>
                    </a:lnTo>
                    <a:cubicBezTo>
                      <a:pt x="441" y="30"/>
                      <a:pt x="691" y="78"/>
                      <a:pt x="930" y="173"/>
                    </a:cubicBezTo>
                    <a:cubicBezTo>
                      <a:pt x="714" y="57"/>
                      <a:pt x="478" y="1"/>
                      <a:pt x="238" y="1"/>
                    </a:cubicBezTo>
                    <a:close/>
                  </a:path>
                </a:pathLst>
              </a:custGeom>
              <a:solidFill>
                <a:srgbClr val="7F47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0" name="Google Shape;2310;p77"/>
              <p:cNvSpPr/>
              <p:nvPr/>
            </p:nvSpPr>
            <p:spPr>
              <a:xfrm>
                <a:off x="7029849" y="2377023"/>
                <a:ext cx="70085" cy="13113"/>
              </a:xfrm>
              <a:custGeom>
                <a:avLst/>
                <a:gdLst/>
                <a:ahLst/>
                <a:cxnLst/>
                <a:rect l="l" t="t" r="r" b="b"/>
                <a:pathLst>
                  <a:path w="930" h="174" extrusionOk="0">
                    <a:moveTo>
                      <a:pt x="238" y="1"/>
                    </a:moveTo>
                    <a:cubicBezTo>
                      <a:pt x="159" y="1"/>
                      <a:pt x="80" y="7"/>
                      <a:pt x="1" y="18"/>
                    </a:cubicBezTo>
                    <a:lnTo>
                      <a:pt x="179" y="18"/>
                    </a:lnTo>
                    <a:cubicBezTo>
                      <a:pt x="441" y="30"/>
                      <a:pt x="691" y="78"/>
                      <a:pt x="930" y="173"/>
                    </a:cubicBezTo>
                    <a:cubicBezTo>
                      <a:pt x="714" y="57"/>
                      <a:pt x="478" y="1"/>
                      <a:pt x="238" y="1"/>
                    </a:cubicBezTo>
                    <a:close/>
                  </a:path>
                </a:pathLst>
              </a:custGeom>
              <a:solidFill>
                <a:srgbClr val="983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1" name="Google Shape;2311;p77"/>
              <p:cNvSpPr/>
              <p:nvPr/>
            </p:nvSpPr>
            <p:spPr>
              <a:xfrm>
                <a:off x="7029849" y="2377023"/>
                <a:ext cx="70085" cy="13113"/>
              </a:xfrm>
              <a:custGeom>
                <a:avLst/>
                <a:gdLst/>
                <a:ahLst/>
                <a:cxnLst/>
                <a:rect l="l" t="t" r="r" b="b"/>
                <a:pathLst>
                  <a:path w="930" h="174" extrusionOk="0">
                    <a:moveTo>
                      <a:pt x="238" y="1"/>
                    </a:moveTo>
                    <a:cubicBezTo>
                      <a:pt x="159" y="1"/>
                      <a:pt x="80" y="7"/>
                      <a:pt x="1" y="18"/>
                    </a:cubicBezTo>
                    <a:lnTo>
                      <a:pt x="179" y="18"/>
                    </a:lnTo>
                    <a:cubicBezTo>
                      <a:pt x="441" y="30"/>
                      <a:pt x="691" y="78"/>
                      <a:pt x="930" y="173"/>
                    </a:cubicBezTo>
                    <a:cubicBezTo>
                      <a:pt x="714" y="57"/>
                      <a:pt x="478" y="1"/>
                      <a:pt x="238" y="1"/>
                    </a:cubicBezTo>
                    <a:close/>
                  </a:path>
                </a:pathLst>
              </a:custGeom>
              <a:solidFill>
                <a:srgbClr val="6737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2" name="Google Shape;2312;p77"/>
              <p:cNvSpPr/>
              <p:nvPr/>
            </p:nvSpPr>
            <p:spPr>
              <a:xfrm>
                <a:off x="6940169" y="2389910"/>
                <a:ext cx="210028" cy="161195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139" extrusionOk="0">
                    <a:moveTo>
                      <a:pt x="1281" y="0"/>
                    </a:moveTo>
                    <a:cubicBezTo>
                      <a:pt x="1055" y="0"/>
                      <a:pt x="822" y="48"/>
                      <a:pt x="607" y="133"/>
                    </a:cubicBezTo>
                    <a:cubicBezTo>
                      <a:pt x="536" y="145"/>
                      <a:pt x="477" y="181"/>
                      <a:pt x="417" y="205"/>
                    </a:cubicBezTo>
                    <a:lnTo>
                      <a:pt x="607" y="205"/>
                    </a:lnTo>
                    <a:cubicBezTo>
                      <a:pt x="691" y="205"/>
                      <a:pt x="774" y="217"/>
                      <a:pt x="858" y="240"/>
                    </a:cubicBezTo>
                    <a:cubicBezTo>
                      <a:pt x="1012" y="288"/>
                      <a:pt x="1167" y="359"/>
                      <a:pt x="1298" y="455"/>
                    </a:cubicBezTo>
                    <a:cubicBezTo>
                      <a:pt x="1429" y="550"/>
                      <a:pt x="1536" y="681"/>
                      <a:pt x="1620" y="824"/>
                    </a:cubicBezTo>
                    <a:cubicBezTo>
                      <a:pt x="1631" y="836"/>
                      <a:pt x="1631" y="848"/>
                      <a:pt x="1620" y="859"/>
                    </a:cubicBezTo>
                    <a:cubicBezTo>
                      <a:pt x="1614" y="865"/>
                      <a:pt x="1605" y="868"/>
                      <a:pt x="1596" y="868"/>
                    </a:cubicBezTo>
                    <a:cubicBezTo>
                      <a:pt x="1587" y="868"/>
                      <a:pt x="1578" y="865"/>
                      <a:pt x="1572" y="859"/>
                    </a:cubicBezTo>
                    <a:cubicBezTo>
                      <a:pt x="1465" y="752"/>
                      <a:pt x="1358" y="657"/>
                      <a:pt x="1239" y="562"/>
                    </a:cubicBezTo>
                    <a:cubicBezTo>
                      <a:pt x="1108" y="478"/>
                      <a:pt x="977" y="407"/>
                      <a:pt x="834" y="371"/>
                    </a:cubicBezTo>
                    <a:cubicBezTo>
                      <a:pt x="725" y="335"/>
                      <a:pt x="608" y="319"/>
                      <a:pt x="491" y="319"/>
                    </a:cubicBezTo>
                    <a:cubicBezTo>
                      <a:pt x="454" y="319"/>
                      <a:pt x="418" y="321"/>
                      <a:pt x="381" y="324"/>
                    </a:cubicBezTo>
                    <a:cubicBezTo>
                      <a:pt x="346" y="336"/>
                      <a:pt x="310" y="336"/>
                      <a:pt x="286" y="347"/>
                    </a:cubicBezTo>
                    <a:cubicBezTo>
                      <a:pt x="215" y="633"/>
                      <a:pt x="119" y="931"/>
                      <a:pt x="0" y="1205"/>
                    </a:cubicBezTo>
                    <a:cubicBezTo>
                      <a:pt x="85" y="1748"/>
                      <a:pt x="608" y="2138"/>
                      <a:pt x="1263" y="2138"/>
                    </a:cubicBezTo>
                    <a:cubicBezTo>
                      <a:pt x="1340" y="2138"/>
                      <a:pt x="1420" y="2133"/>
                      <a:pt x="1500" y="2122"/>
                    </a:cubicBezTo>
                    <a:cubicBezTo>
                      <a:pt x="2251" y="2026"/>
                      <a:pt x="2786" y="1431"/>
                      <a:pt x="2703" y="800"/>
                    </a:cubicBezTo>
                    <a:cubicBezTo>
                      <a:pt x="2679" y="657"/>
                      <a:pt x="2632" y="526"/>
                      <a:pt x="2548" y="395"/>
                    </a:cubicBezTo>
                    <a:cubicBezTo>
                      <a:pt x="2417" y="312"/>
                      <a:pt x="2262" y="240"/>
                      <a:pt x="2120" y="169"/>
                    </a:cubicBezTo>
                    <a:cubicBezTo>
                      <a:pt x="1870" y="74"/>
                      <a:pt x="1620" y="14"/>
                      <a:pt x="1358" y="2"/>
                    </a:cubicBezTo>
                    <a:cubicBezTo>
                      <a:pt x="1332" y="1"/>
                      <a:pt x="1307" y="0"/>
                      <a:pt x="1281" y="0"/>
                    </a:cubicBezTo>
                    <a:close/>
                  </a:path>
                </a:pathLst>
              </a:custGeom>
              <a:solidFill>
                <a:srgbClr val="7F47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3" name="Google Shape;2313;p77"/>
              <p:cNvSpPr/>
              <p:nvPr/>
            </p:nvSpPr>
            <p:spPr>
              <a:xfrm>
                <a:off x="6940169" y="2389910"/>
                <a:ext cx="210028" cy="161195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139" extrusionOk="0">
                    <a:moveTo>
                      <a:pt x="1281" y="0"/>
                    </a:moveTo>
                    <a:cubicBezTo>
                      <a:pt x="1055" y="0"/>
                      <a:pt x="822" y="48"/>
                      <a:pt x="607" y="133"/>
                    </a:cubicBezTo>
                    <a:cubicBezTo>
                      <a:pt x="536" y="145"/>
                      <a:pt x="477" y="181"/>
                      <a:pt x="417" y="205"/>
                    </a:cubicBezTo>
                    <a:lnTo>
                      <a:pt x="607" y="205"/>
                    </a:lnTo>
                    <a:cubicBezTo>
                      <a:pt x="691" y="205"/>
                      <a:pt x="774" y="217"/>
                      <a:pt x="858" y="240"/>
                    </a:cubicBezTo>
                    <a:cubicBezTo>
                      <a:pt x="1012" y="288"/>
                      <a:pt x="1167" y="359"/>
                      <a:pt x="1298" y="455"/>
                    </a:cubicBezTo>
                    <a:cubicBezTo>
                      <a:pt x="1429" y="550"/>
                      <a:pt x="1536" y="681"/>
                      <a:pt x="1620" y="824"/>
                    </a:cubicBezTo>
                    <a:cubicBezTo>
                      <a:pt x="1631" y="836"/>
                      <a:pt x="1631" y="848"/>
                      <a:pt x="1620" y="859"/>
                    </a:cubicBezTo>
                    <a:cubicBezTo>
                      <a:pt x="1614" y="865"/>
                      <a:pt x="1605" y="868"/>
                      <a:pt x="1596" y="868"/>
                    </a:cubicBezTo>
                    <a:cubicBezTo>
                      <a:pt x="1587" y="868"/>
                      <a:pt x="1578" y="865"/>
                      <a:pt x="1572" y="859"/>
                    </a:cubicBezTo>
                    <a:cubicBezTo>
                      <a:pt x="1465" y="752"/>
                      <a:pt x="1358" y="657"/>
                      <a:pt x="1239" y="562"/>
                    </a:cubicBezTo>
                    <a:cubicBezTo>
                      <a:pt x="1108" y="478"/>
                      <a:pt x="977" y="407"/>
                      <a:pt x="834" y="371"/>
                    </a:cubicBezTo>
                    <a:cubicBezTo>
                      <a:pt x="725" y="335"/>
                      <a:pt x="608" y="319"/>
                      <a:pt x="491" y="319"/>
                    </a:cubicBezTo>
                    <a:cubicBezTo>
                      <a:pt x="454" y="319"/>
                      <a:pt x="418" y="321"/>
                      <a:pt x="381" y="324"/>
                    </a:cubicBezTo>
                    <a:cubicBezTo>
                      <a:pt x="346" y="336"/>
                      <a:pt x="310" y="336"/>
                      <a:pt x="286" y="347"/>
                    </a:cubicBezTo>
                    <a:cubicBezTo>
                      <a:pt x="215" y="633"/>
                      <a:pt x="119" y="931"/>
                      <a:pt x="0" y="1205"/>
                    </a:cubicBezTo>
                    <a:cubicBezTo>
                      <a:pt x="85" y="1748"/>
                      <a:pt x="608" y="2138"/>
                      <a:pt x="1263" y="2138"/>
                    </a:cubicBezTo>
                    <a:cubicBezTo>
                      <a:pt x="1340" y="2138"/>
                      <a:pt x="1420" y="2133"/>
                      <a:pt x="1500" y="2122"/>
                    </a:cubicBezTo>
                    <a:cubicBezTo>
                      <a:pt x="2251" y="2026"/>
                      <a:pt x="2786" y="1431"/>
                      <a:pt x="2703" y="800"/>
                    </a:cubicBezTo>
                    <a:cubicBezTo>
                      <a:pt x="2679" y="657"/>
                      <a:pt x="2632" y="526"/>
                      <a:pt x="2548" y="395"/>
                    </a:cubicBezTo>
                    <a:cubicBezTo>
                      <a:pt x="2417" y="312"/>
                      <a:pt x="2262" y="240"/>
                      <a:pt x="2120" y="169"/>
                    </a:cubicBezTo>
                    <a:cubicBezTo>
                      <a:pt x="1870" y="74"/>
                      <a:pt x="1620" y="14"/>
                      <a:pt x="1358" y="2"/>
                    </a:cubicBezTo>
                    <a:cubicBezTo>
                      <a:pt x="1332" y="1"/>
                      <a:pt x="1307" y="0"/>
                      <a:pt x="1281" y="0"/>
                    </a:cubicBezTo>
                    <a:close/>
                  </a:path>
                </a:pathLst>
              </a:custGeom>
              <a:solidFill>
                <a:srgbClr val="983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4" name="Google Shape;2314;p77"/>
              <p:cNvSpPr/>
              <p:nvPr/>
            </p:nvSpPr>
            <p:spPr>
              <a:xfrm>
                <a:off x="6940169" y="2389910"/>
                <a:ext cx="210028" cy="161195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139" extrusionOk="0">
                    <a:moveTo>
                      <a:pt x="1281" y="0"/>
                    </a:moveTo>
                    <a:cubicBezTo>
                      <a:pt x="1055" y="0"/>
                      <a:pt x="822" y="48"/>
                      <a:pt x="607" y="133"/>
                    </a:cubicBezTo>
                    <a:cubicBezTo>
                      <a:pt x="536" y="145"/>
                      <a:pt x="477" y="181"/>
                      <a:pt x="417" y="205"/>
                    </a:cubicBezTo>
                    <a:lnTo>
                      <a:pt x="607" y="205"/>
                    </a:lnTo>
                    <a:cubicBezTo>
                      <a:pt x="691" y="205"/>
                      <a:pt x="774" y="217"/>
                      <a:pt x="858" y="240"/>
                    </a:cubicBezTo>
                    <a:cubicBezTo>
                      <a:pt x="1012" y="288"/>
                      <a:pt x="1167" y="359"/>
                      <a:pt x="1298" y="455"/>
                    </a:cubicBezTo>
                    <a:cubicBezTo>
                      <a:pt x="1429" y="550"/>
                      <a:pt x="1536" y="681"/>
                      <a:pt x="1620" y="824"/>
                    </a:cubicBezTo>
                    <a:cubicBezTo>
                      <a:pt x="1631" y="836"/>
                      <a:pt x="1631" y="848"/>
                      <a:pt x="1620" y="859"/>
                    </a:cubicBezTo>
                    <a:cubicBezTo>
                      <a:pt x="1614" y="865"/>
                      <a:pt x="1605" y="868"/>
                      <a:pt x="1596" y="868"/>
                    </a:cubicBezTo>
                    <a:cubicBezTo>
                      <a:pt x="1587" y="868"/>
                      <a:pt x="1578" y="865"/>
                      <a:pt x="1572" y="859"/>
                    </a:cubicBezTo>
                    <a:cubicBezTo>
                      <a:pt x="1465" y="752"/>
                      <a:pt x="1358" y="657"/>
                      <a:pt x="1239" y="562"/>
                    </a:cubicBezTo>
                    <a:cubicBezTo>
                      <a:pt x="1108" y="478"/>
                      <a:pt x="977" y="407"/>
                      <a:pt x="834" y="371"/>
                    </a:cubicBezTo>
                    <a:cubicBezTo>
                      <a:pt x="725" y="335"/>
                      <a:pt x="608" y="319"/>
                      <a:pt x="491" y="319"/>
                    </a:cubicBezTo>
                    <a:cubicBezTo>
                      <a:pt x="454" y="319"/>
                      <a:pt x="418" y="321"/>
                      <a:pt x="381" y="324"/>
                    </a:cubicBezTo>
                    <a:cubicBezTo>
                      <a:pt x="346" y="336"/>
                      <a:pt x="310" y="336"/>
                      <a:pt x="286" y="347"/>
                    </a:cubicBezTo>
                    <a:cubicBezTo>
                      <a:pt x="215" y="633"/>
                      <a:pt x="119" y="931"/>
                      <a:pt x="0" y="1205"/>
                    </a:cubicBezTo>
                    <a:cubicBezTo>
                      <a:pt x="85" y="1748"/>
                      <a:pt x="608" y="2138"/>
                      <a:pt x="1263" y="2138"/>
                    </a:cubicBezTo>
                    <a:cubicBezTo>
                      <a:pt x="1340" y="2138"/>
                      <a:pt x="1420" y="2133"/>
                      <a:pt x="1500" y="2122"/>
                    </a:cubicBezTo>
                    <a:cubicBezTo>
                      <a:pt x="2251" y="2026"/>
                      <a:pt x="2786" y="1431"/>
                      <a:pt x="2703" y="800"/>
                    </a:cubicBezTo>
                    <a:cubicBezTo>
                      <a:pt x="2679" y="657"/>
                      <a:pt x="2632" y="526"/>
                      <a:pt x="2548" y="395"/>
                    </a:cubicBezTo>
                    <a:cubicBezTo>
                      <a:pt x="2417" y="312"/>
                      <a:pt x="2262" y="240"/>
                      <a:pt x="2120" y="169"/>
                    </a:cubicBezTo>
                    <a:cubicBezTo>
                      <a:pt x="1870" y="74"/>
                      <a:pt x="1620" y="14"/>
                      <a:pt x="1358" y="2"/>
                    </a:cubicBezTo>
                    <a:cubicBezTo>
                      <a:pt x="1332" y="1"/>
                      <a:pt x="1307" y="0"/>
                      <a:pt x="1281" y="0"/>
                    </a:cubicBezTo>
                    <a:close/>
                  </a:path>
                </a:pathLst>
              </a:custGeom>
              <a:solidFill>
                <a:srgbClr val="6737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5" name="Google Shape;2315;p77"/>
              <p:cNvSpPr/>
              <p:nvPr/>
            </p:nvSpPr>
            <p:spPr>
              <a:xfrm>
                <a:off x="7100765" y="2390965"/>
                <a:ext cx="59233" cy="42428"/>
              </a:xfrm>
              <a:custGeom>
                <a:avLst/>
                <a:gdLst/>
                <a:ahLst/>
                <a:cxnLst/>
                <a:rect l="l" t="t" r="r" b="b"/>
                <a:pathLst>
                  <a:path w="786" h="563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7" y="95"/>
                      <a:pt x="322" y="226"/>
                      <a:pt x="429" y="405"/>
                    </a:cubicBezTo>
                    <a:cubicBezTo>
                      <a:pt x="512" y="441"/>
                      <a:pt x="596" y="488"/>
                      <a:pt x="667" y="548"/>
                    </a:cubicBezTo>
                    <a:cubicBezTo>
                      <a:pt x="680" y="558"/>
                      <a:pt x="693" y="562"/>
                      <a:pt x="705" y="562"/>
                    </a:cubicBezTo>
                    <a:cubicBezTo>
                      <a:pt x="751" y="562"/>
                      <a:pt x="786" y="502"/>
                      <a:pt x="739" y="464"/>
                    </a:cubicBezTo>
                    <a:cubicBezTo>
                      <a:pt x="643" y="369"/>
                      <a:pt x="536" y="274"/>
                      <a:pt x="417" y="203"/>
                    </a:cubicBezTo>
                    <a:cubicBezTo>
                      <a:pt x="298" y="131"/>
                      <a:pt x="179" y="72"/>
                      <a:pt x="48" y="1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737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6" name="Google Shape;2316;p77"/>
              <p:cNvSpPr/>
              <p:nvPr/>
            </p:nvSpPr>
            <p:spPr>
              <a:xfrm>
                <a:off x="6962551" y="2379284"/>
                <a:ext cx="64734" cy="28788"/>
              </a:xfrm>
              <a:custGeom>
                <a:avLst/>
                <a:gdLst/>
                <a:ahLst/>
                <a:cxnLst/>
                <a:rect l="l" t="t" r="r" b="b"/>
                <a:pathLst>
                  <a:path w="859" h="382" extrusionOk="0">
                    <a:moveTo>
                      <a:pt x="858" y="0"/>
                    </a:moveTo>
                    <a:cubicBezTo>
                      <a:pt x="799" y="0"/>
                      <a:pt x="727" y="12"/>
                      <a:pt x="668" y="24"/>
                    </a:cubicBezTo>
                    <a:lnTo>
                      <a:pt x="465" y="72"/>
                    </a:lnTo>
                    <a:cubicBezTo>
                      <a:pt x="394" y="84"/>
                      <a:pt x="322" y="107"/>
                      <a:pt x="263" y="143"/>
                    </a:cubicBezTo>
                    <a:cubicBezTo>
                      <a:pt x="180" y="167"/>
                      <a:pt x="108" y="203"/>
                      <a:pt x="25" y="250"/>
                    </a:cubicBezTo>
                    <a:cubicBezTo>
                      <a:pt x="25" y="298"/>
                      <a:pt x="13" y="334"/>
                      <a:pt x="1" y="381"/>
                    </a:cubicBezTo>
                    <a:cubicBezTo>
                      <a:pt x="25" y="369"/>
                      <a:pt x="49" y="369"/>
                      <a:pt x="72" y="369"/>
                    </a:cubicBezTo>
                    <a:cubicBezTo>
                      <a:pt x="299" y="167"/>
                      <a:pt x="561" y="36"/>
                      <a:pt x="858" y="0"/>
                    </a:cubicBezTo>
                    <a:close/>
                  </a:path>
                </a:pathLst>
              </a:custGeom>
              <a:solidFill>
                <a:srgbClr val="6737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7" name="Google Shape;2317;p77"/>
              <p:cNvSpPr/>
              <p:nvPr/>
            </p:nvSpPr>
            <p:spPr>
              <a:xfrm>
                <a:off x="6967977" y="2378380"/>
                <a:ext cx="164285" cy="41373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549" extrusionOk="0">
                    <a:moveTo>
                      <a:pt x="774" y="0"/>
                    </a:moveTo>
                    <a:cubicBezTo>
                      <a:pt x="489" y="48"/>
                      <a:pt x="227" y="179"/>
                      <a:pt x="0" y="370"/>
                    </a:cubicBezTo>
                    <a:lnTo>
                      <a:pt x="48" y="370"/>
                    </a:lnTo>
                    <a:cubicBezTo>
                      <a:pt x="108" y="334"/>
                      <a:pt x="179" y="310"/>
                      <a:pt x="238" y="286"/>
                    </a:cubicBezTo>
                    <a:cubicBezTo>
                      <a:pt x="447" y="203"/>
                      <a:pt x="674" y="165"/>
                      <a:pt x="904" y="165"/>
                    </a:cubicBezTo>
                    <a:cubicBezTo>
                      <a:pt x="936" y="165"/>
                      <a:pt x="968" y="166"/>
                      <a:pt x="1000" y="167"/>
                    </a:cubicBezTo>
                    <a:cubicBezTo>
                      <a:pt x="1251" y="179"/>
                      <a:pt x="1501" y="227"/>
                      <a:pt x="1739" y="322"/>
                    </a:cubicBezTo>
                    <a:cubicBezTo>
                      <a:pt x="1893" y="393"/>
                      <a:pt x="2048" y="465"/>
                      <a:pt x="2179" y="548"/>
                    </a:cubicBezTo>
                    <a:cubicBezTo>
                      <a:pt x="2072" y="381"/>
                      <a:pt x="1929" y="250"/>
                      <a:pt x="1751" y="155"/>
                    </a:cubicBezTo>
                    <a:cubicBezTo>
                      <a:pt x="1512" y="60"/>
                      <a:pt x="1262" y="12"/>
                      <a:pt x="1000" y="0"/>
                    </a:cubicBezTo>
                    <a:close/>
                  </a:path>
                </a:pathLst>
              </a:custGeom>
              <a:solidFill>
                <a:srgbClr val="6737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8" name="Google Shape;2318;p77"/>
              <p:cNvSpPr/>
              <p:nvPr/>
            </p:nvSpPr>
            <p:spPr>
              <a:xfrm>
                <a:off x="6960818" y="2410710"/>
                <a:ext cx="2713" cy="1809"/>
              </a:xfrm>
              <a:custGeom>
                <a:avLst/>
                <a:gdLst/>
                <a:ahLst/>
                <a:cxnLst/>
                <a:rect l="l" t="t" r="r" b="b"/>
                <a:pathLst>
                  <a:path w="36" h="24" extrusionOk="0">
                    <a:moveTo>
                      <a:pt x="36" y="0"/>
                    </a:moveTo>
                    <a:lnTo>
                      <a:pt x="12" y="12"/>
                    </a:lnTo>
                    <a:cubicBezTo>
                      <a:pt x="0" y="24"/>
                      <a:pt x="0" y="24"/>
                      <a:pt x="12" y="24"/>
                    </a:cubicBezTo>
                    <a:cubicBezTo>
                      <a:pt x="24" y="12"/>
                      <a:pt x="36" y="12"/>
                      <a:pt x="36" y="0"/>
                    </a:cubicBezTo>
                    <a:close/>
                  </a:path>
                </a:pathLst>
              </a:custGeom>
              <a:solidFill>
                <a:srgbClr val="6737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9" name="Google Shape;2319;p77"/>
              <p:cNvSpPr/>
              <p:nvPr/>
            </p:nvSpPr>
            <p:spPr>
              <a:xfrm>
                <a:off x="6960818" y="2405284"/>
                <a:ext cx="102339" cy="51019"/>
              </a:xfrm>
              <a:custGeom>
                <a:avLst/>
                <a:gdLst/>
                <a:ahLst/>
                <a:cxnLst/>
                <a:rect l="l" t="t" r="r" b="b"/>
                <a:pathLst>
                  <a:path w="1358" h="677" extrusionOk="0">
                    <a:moveTo>
                      <a:pt x="333" y="1"/>
                    </a:moveTo>
                    <a:cubicBezTo>
                      <a:pt x="274" y="1"/>
                      <a:pt x="214" y="13"/>
                      <a:pt x="143" y="13"/>
                    </a:cubicBezTo>
                    <a:lnTo>
                      <a:pt x="48" y="72"/>
                    </a:lnTo>
                    <a:cubicBezTo>
                      <a:pt x="36" y="84"/>
                      <a:pt x="24" y="84"/>
                      <a:pt x="12" y="108"/>
                    </a:cubicBezTo>
                    <a:lnTo>
                      <a:pt x="0" y="143"/>
                    </a:lnTo>
                    <a:cubicBezTo>
                      <a:pt x="36" y="143"/>
                      <a:pt x="72" y="132"/>
                      <a:pt x="107" y="132"/>
                    </a:cubicBezTo>
                    <a:cubicBezTo>
                      <a:pt x="150" y="125"/>
                      <a:pt x="193" y="122"/>
                      <a:pt x="235" y="122"/>
                    </a:cubicBezTo>
                    <a:cubicBezTo>
                      <a:pt x="343" y="122"/>
                      <a:pt x="448" y="142"/>
                      <a:pt x="560" y="167"/>
                    </a:cubicBezTo>
                    <a:cubicBezTo>
                      <a:pt x="703" y="215"/>
                      <a:pt x="834" y="286"/>
                      <a:pt x="953" y="370"/>
                    </a:cubicBezTo>
                    <a:cubicBezTo>
                      <a:pt x="1072" y="453"/>
                      <a:pt x="1191" y="560"/>
                      <a:pt x="1298" y="667"/>
                    </a:cubicBezTo>
                    <a:cubicBezTo>
                      <a:pt x="1304" y="673"/>
                      <a:pt x="1313" y="676"/>
                      <a:pt x="1322" y="676"/>
                    </a:cubicBezTo>
                    <a:cubicBezTo>
                      <a:pt x="1331" y="676"/>
                      <a:pt x="1340" y="673"/>
                      <a:pt x="1346" y="667"/>
                    </a:cubicBezTo>
                    <a:cubicBezTo>
                      <a:pt x="1357" y="655"/>
                      <a:pt x="1357" y="644"/>
                      <a:pt x="1346" y="632"/>
                    </a:cubicBezTo>
                    <a:cubicBezTo>
                      <a:pt x="1262" y="489"/>
                      <a:pt x="1155" y="358"/>
                      <a:pt x="1036" y="263"/>
                    </a:cubicBezTo>
                    <a:cubicBezTo>
                      <a:pt x="893" y="167"/>
                      <a:pt x="750" y="84"/>
                      <a:pt x="584" y="48"/>
                    </a:cubicBezTo>
                    <a:cubicBezTo>
                      <a:pt x="500" y="24"/>
                      <a:pt x="417" y="13"/>
                      <a:pt x="333" y="1"/>
                    </a:cubicBezTo>
                    <a:close/>
                  </a:path>
                </a:pathLst>
              </a:custGeom>
              <a:solidFill>
                <a:srgbClr val="6737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0" name="Google Shape;2320;p77"/>
              <p:cNvSpPr/>
              <p:nvPr/>
            </p:nvSpPr>
            <p:spPr>
              <a:xfrm>
                <a:off x="6959009" y="2412443"/>
                <a:ext cx="2713" cy="3693"/>
              </a:xfrm>
              <a:custGeom>
                <a:avLst/>
                <a:gdLst/>
                <a:ahLst/>
                <a:cxnLst/>
                <a:rect l="l" t="t" r="r" b="b"/>
                <a:pathLst>
                  <a:path w="36" h="49" extrusionOk="0">
                    <a:moveTo>
                      <a:pt x="36" y="1"/>
                    </a:moveTo>
                    <a:cubicBezTo>
                      <a:pt x="24" y="13"/>
                      <a:pt x="12" y="25"/>
                      <a:pt x="0" y="48"/>
                    </a:cubicBezTo>
                    <a:lnTo>
                      <a:pt x="36" y="48"/>
                    </a:lnTo>
                    <a:lnTo>
                      <a:pt x="36" y="1"/>
                    </a:lnTo>
                    <a:close/>
                  </a:path>
                </a:pathLst>
              </a:custGeom>
              <a:solidFill>
                <a:srgbClr val="6737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1" name="Google Shape;2321;p77"/>
              <p:cNvSpPr/>
              <p:nvPr/>
            </p:nvSpPr>
            <p:spPr>
              <a:xfrm>
                <a:off x="6961722" y="2407093"/>
                <a:ext cx="6330" cy="4522"/>
              </a:xfrm>
              <a:custGeom>
                <a:avLst/>
                <a:gdLst/>
                <a:ahLst/>
                <a:cxnLst/>
                <a:rect l="l" t="t" r="r" b="b"/>
                <a:pathLst>
                  <a:path w="84" h="60" extrusionOk="0">
                    <a:moveTo>
                      <a:pt x="83" y="0"/>
                    </a:moveTo>
                    <a:cubicBezTo>
                      <a:pt x="60" y="0"/>
                      <a:pt x="36" y="0"/>
                      <a:pt x="12" y="12"/>
                    </a:cubicBezTo>
                    <a:lnTo>
                      <a:pt x="0" y="60"/>
                    </a:lnTo>
                    <a:lnTo>
                      <a:pt x="0" y="60"/>
                    </a:lnTo>
                    <a:lnTo>
                      <a:pt x="24" y="48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6737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2" name="Google Shape;2322;p77"/>
              <p:cNvSpPr/>
              <p:nvPr/>
            </p:nvSpPr>
            <p:spPr>
              <a:xfrm>
                <a:off x="6964360" y="2407093"/>
                <a:ext cx="7235" cy="3693"/>
              </a:xfrm>
              <a:custGeom>
                <a:avLst/>
                <a:gdLst/>
                <a:ahLst/>
                <a:cxnLst/>
                <a:rect l="l" t="t" r="r" b="b"/>
                <a:pathLst>
                  <a:path w="96" h="49" extrusionOk="0">
                    <a:moveTo>
                      <a:pt x="48" y="0"/>
                    </a:moveTo>
                    <a:lnTo>
                      <a:pt x="1" y="48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6737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3" name="Google Shape;2323;p77"/>
              <p:cNvSpPr/>
              <p:nvPr/>
            </p:nvSpPr>
            <p:spPr>
              <a:xfrm>
                <a:off x="6813637" y="2006016"/>
                <a:ext cx="227964" cy="177171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2351" extrusionOk="0">
                    <a:moveTo>
                      <a:pt x="24" y="0"/>
                    </a:moveTo>
                    <a:cubicBezTo>
                      <a:pt x="12" y="12"/>
                      <a:pt x="0" y="24"/>
                      <a:pt x="12" y="36"/>
                    </a:cubicBezTo>
                    <a:cubicBezTo>
                      <a:pt x="167" y="488"/>
                      <a:pt x="358" y="929"/>
                      <a:pt x="584" y="1346"/>
                    </a:cubicBezTo>
                    <a:cubicBezTo>
                      <a:pt x="643" y="1465"/>
                      <a:pt x="703" y="1560"/>
                      <a:pt x="762" y="1667"/>
                    </a:cubicBezTo>
                    <a:cubicBezTo>
                      <a:pt x="846" y="1786"/>
                      <a:pt x="965" y="1858"/>
                      <a:pt x="1096" y="1870"/>
                    </a:cubicBezTo>
                    <a:cubicBezTo>
                      <a:pt x="1106" y="1870"/>
                      <a:pt x="1117" y="1871"/>
                      <a:pt x="1127" y="1871"/>
                    </a:cubicBezTo>
                    <a:cubicBezTo>
                      <a:pt x="1259" y="1871"/>
                      <a:pt x="1387" y="1801"/>
                      <a:pt x="1453" y="1691"/>
                    </a:cubicBezTo>
                    <a:cubicBezTo>
                      <a:pt x="1468" y="1667"/>
                      <a:pt x="1480" y="1641"/>
                      <a:pt x="1489" y="1614"/>
                    </a:cubicBezTo>
                    <a:lnTo>
                      <a:pt x="1489" y="1614"/>
                    </a:lnTo>
                    <a:cubicBezTo>
                      <a:pt x="1536" y="1707"/>
                      <a:pt x="1588" y="1796"/>
                      <a:pt x="1644" y="1882"/>
                    </a:cubicBezTo>
                    <a:cubicBezTo>
                      <a:pt x="1763" y="2060"/>
                      <a:pt x="1929" y="2203"/>
                      <a:pt x="2120" y="2286"/>
                    </a:cubicBezTo>
                    <a:cubicBezTo>
                      <a:pt x="2212" y="2330"/>
                      <a:pt x="2309" y="2351"/>
                      <a:pt x="2406" y="2351"/>
                    </a:cubicBezTo>
                    <a:cubicBezTo>
                      <a:pt x="2521" y="2351"/>
                      <a:pt x="2635" y="2321"/>
                      <a:pt x="2739" y="2263"/>
                    </a:cubicBezTo>
                    <a:cubicBezTo>
                      <a:pt x="2929" y="2143"/>
                      <a:pt x="3025" y="1917"/>
                      <a:pt x="2965" y="1703"/>
                    </a:cubicBezTo>
                    <a:cubicBezTo>
                      <a:pt x="2965" y="1695"/>
                      <a:pt x="2959" y="1686"/>
                      <a:pt x="2947" y="1686"/>
                    </a:cubicBezTo>
                    <a:cubicBezTo>
                      <a:pt x="2942" y="1686"/>
                      <a:pt x="2936" y="1688"/>
                      <a:pt x="2929" y="1691"/>
                    </a:cubicBezTo>
                    <a:cubicBezTo>
                      <a:pt x="2918" y="1691"/>
                      <a:pt x="2906" y="1703"/>
                      <a:pt x="2918" y="1715"/>
                    </a:cubicBezTo>
                    <a:cubicBezTo>
                      <a:pt x="2953" y="1905"/>
                      <a:pt x="2870" y="2096"/>
                      <a:pt x="2691" y="2191"/>
                    </a:cubicBezTo>
                    <a:cubicBezTo>
                      <a:pt x="2603" y="2242"/>
                      <a:pt x="2504" y="2269"/>
                      <a:pt x="2406" y="2269"/>
                    </a:cubicBezTo>
                    <a:cubicBezTo>
                      <a:pt x="2320" y="2269"/>
                      <a:pt x="2234" y="2248"/>
                      <a:pt x="2156" y="2203"/>
                    </a:cubicBezTo>
                    <a:cubicBezTo>
                      <a:pt x="1989" y="2120"/>
                      <a:pt x="1834" y="1989"/>
                      <a:pt x="1739" y="1822"/>
                    </a:cubicBezTo>
                    <a:cubicBezTo>
                      <a:pt x="1650" y="1684"/>
                      <a:pt x="1569" y="1545"/>
                      <a:pt x="1503" y="1393"/>
                    </a:cubicBezTo>
                    <a:lnTo>
                      <a:pt x="1503" y="1393"/>
                    </a:lnTo>
                    <a:cubicBezTo>
                      <a:pt x="1495" y="1360"/>
                      <a:pt x="1483" y="1328"/>
                      <a:pt x="1465" y="1298"/>
                    </a:cubicBezTo>
                    <a:lnTo>
                      <a:pt x="1465" y="1298"/>
                    </a:lnTo>
                    <a:cubicBezTo>
                      <a:pt x="1465" y="1298"/>
                      <a:pt x="1465" y="1298"/>
                      <a:pt x="1465" y="1298"/>
                    </a:cubicBezTo>
                    <a:cubicBezTo>
                      <a:pt x="1456" y="1281"/>
                      <a:pt x="1435" y="1270"/>
                      <a:pt x="1415" y="1270"/>
                    </a:cubicBezTo>
                    <a:cubicBezTo>
                      <a:pt x="1407" y="1270"/>
                      <a:pt x="1400" y="1271"/>
                      <a:pt x="1394" y="1274"/>
                    </a:cubicBezTo>
                    <a:cubicBezTo>
                      <a:pt x="1370" y="1286"/>
                      <a:pt x="1358" y="1310"/>
                      <a:pt x="1370" y="1346"/>
                    </a:cubicBezTo>
                    <a:cubicBezTo>
                      <a:pt x="1377" y="1365"/>
                      <a:pt x="1385" y="1385"/>
                      <a:pt x="1393" y="1404"/>
                    </a:cubicBezTo>
                    <a:lnTo>
                      <a:pt x="1393" y="1404"/>
                    </a:lnTo>
                    <a:cubicBezTo>
                      <a:pt x="1415" y="1483"/>
                      <a:pt x="1405" y="1565"/>
                      <a:pt x="1358" y="1631"/>
                    </a:cubicBezTo>
                    <a:cubicBezTo>
                      <a:pt x="1310" y="1715"/>
                      <a:pt x="1203" y="1762"/>
                      <a:pt x="1108" y="1762"/>
                    </a:cubicBezTo>
                    <a:cubicBezTo>
                      <a:pt x="1001" y="1751"/>
                      <a:pt x="905" y="1691"/>
                      <a:pt x="858" y="1596"/>
                    </a:cubicBezTo>
                    <a:cubicBezTo>
                      <a:pt x="786" y="1501"/>
                      <a:pt x="727" y="1405"/>
                      <a:pt x="679" y="1298"/>
                    </a:cubicBezTo>
                    <a:cubicBezTo>
                      <a:pt x="441" y="893"/>
                      <a:pt x="239" y="465"/>
                      <a:pt x="60" y="24"/>
                    </a:cubicBezTo>
                    <a:cubicBezTo>
                      <a:pt x="48" y="12"/>
                      <a:pt x="36" y="0"/>
                      <a:pt x="24" y="0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4" name="Google Shape;2324;p77"/>
              <p:cNvSpPr/>
              <p:nvPr/>
            </p:nvSpPr>
            <p:spPr>
              <a:xfrm>
                <a:off x="6225890" y="1954242"/>
                <a:ext cx="246879" cy="152076"/>
              </a:xfrm>
              <a:custGeom>
                <a:avLst/>
                <a:gdLst/>
                <a:ahLst/>
                <a:cxnLst/>
                <a:rect l="l" t="t" r="r" b="b"/>
                <a:pathLst>
                  <a:path w="3276" h="2018" extrusionOk="0">
                    <a:moveTo>
                      <a:pt x="3236" y="1"/>
                    </a:moveTo>
                    <a:cubicBezTo>
                      <a:pt x="3230" y="1"/>
                      <a:pt x="3223" y="7"/>
                      <a:pt x="3216" y="21"/>
                    </a:cubicBezTo>
                    <a:cubicBezTo>
                      <a:pt x="2954" y="425"/>
                      <a:pt x="2644" y="806"/>
                      <a:pt x="2299" y="1152"/>
                    </a:cubicBezTo>
                    <a:cubicBezTo>
                      <a:pt x="2204" y="1235"/>
                      <a:pt x="2120" y="1318"/>
                      <a:pt x="2025" y="1390"/>
                    </a:cubicBezTo>
                    <a:cubicBezTo>
                      <a:pt x="1942" y="1473"/>
                      <a:pt x="1834" y="1545"/>
                      <a:pt x="1727" y="1580"/>
                    </a:cubicBezTo>
                    <a:cubicBezTo>
                      <a:pt x="1689" y="1599"/>
                      <a:pt x="1647" y="1609"/>
                      <a:pt x="1605" y="1609"/>
                    </a:cubicBezTo>
                    <a:cubicBezTo>
                      <a:pt x="1543" y="1609"/>
                      <a:pt x="1480" y="1587"/>
                      <a:pt x="1430" y="1545"/>
                    </a:cubicBezTo>
                    <a:cubicBezTo>
                      <a:pt x="1387" y="1509"/>
                      <a:pt x="1366" y="1457"/>
                      <a:pt x="1370" y="1406"/>
                    </a:cubicBezTo>
                    <a:lnTo>
                      <a:pt x="1370" y="1406"/>
                    </a:lnTo>
                    <a:cubicBezTo>
                      <a:pt x="1394" y="1370"/>
                      <a:pt x="1418" y="1333"/>
                      <a:pt x="1442" y="1295"/>
                    </a:cubicBezTo>
                    <a:cubicBezTo>
                      <a:pt x="1460" y="1257"/>
                      <a:pt x="1427" y="1212"/>
                      <a:pt x="1389" y="1212"/>
                    </a:cubicBezTo>
                    <a:cubicBezTo>
                      <a:pt x="1379" y="1212"/>
                      <a:pt x="1368" y="1216"/>
                      <a:pt x="1358" y="1223"/>
                    </a:cubicBezTo>
                    <a:cubicBezTo>
                      <a:pt x="1349" y="1229"/>
                      <a:pt x="1341" y="1236"/>
                      <a:pt x="1333" y="1243"/>
                    </a:cubicBezTo>
                    <a:lnTo>
                      <a:pt x="1333" y="1243"/>
                    </a:lnTo>
                    <a:lnTo>
                      <a:pt x="1322" y="1235"/>
                    </a:lnTo>
                    <a:cubicBezTo>
                      <a:pt x="1251" y="1378"/>
                      <a:pt x="1156" y="1509"/>
                      <a:pt x="1049" y="1640"/>
                    </a:cubicBezTo>
                    <a:cubicBezTo>
                      <a:pt x="953" y="1759"/>
                      <a:pt x="822" y="1854"/>
                      <a:pt x="668" y="1902"/>
                    </a:cubicBezTo>
                    <a:cubicBezTo>
                      <a:pt x="620" y="1922"/>
                      <a:pt x="570" y="1931"/>
                      <a:pt x="519" y="1931"/>
                    </a:cubicBezTo>
                    <a:cubicBezTo>
                      <a:pt x="419" y="1931"/>
                      <a:pt x="318" y="1894"/>
                      <a:pt x="239" y="1830"/>
                    </a:cubicBezTo>
                    <a:cubicBezTo>
                      <a:pt x="108" y="1735"/>
                      <a:pt x="60" y="1580"/>
                      <a:pt x="120" y="1426"/>
                    </a:cubicBezTo>
                    <a:cubicBezTo>
                      <a:pt x="132" y="1414"/>
                      <a:pt x="120" y="1402"/>
                      <a:pt x="120" y="1390"/>
                    </a:cubicBezTo>
                    <a:cubicBezTo>
                      <a:pt x="113" y="1386"/>
                      <a:pt x="107" y="1385"/>
                      <a:pt x="102" y="1385"/>
                    </a:cubicBezTo>
                    <a:cubicBezTo>
                      <a:pt x="90" y="1385"/>
                      <a:pt x="84" y="1393"/>
                      <a:pt x="84" y="1402"/>
                    </a:cubicBezTo>
                    <a:cubicBezTo>
                      <a:pt x="1" y="1568"/>
                      <a:pt x="49" y="1771"/>
                      <a:pt x="191" y="1890"/>
                    </a:cubicBezTo>
                    <a:cubicBezTo>
                      <a:pt x="293" y="1975"/>
                      <a:pt x="420" y="2017"/>
                      <a:pt x="549" y="2017"/>
                    </a:cubicBezTo>
                    <a:cubicBezTo>
                      <a:pt x="600" y="2017"/>
                      <a:pt x="652" y="2011"/>
                      <a:pt x="703" y="1997"/>
                    </a:cubicBezTo>
                    <a:cubicBezTo>
                      <a:pt x="870" y="1949"/>
                      <a:pt x="1025" y="1842"/>
                      <a:pt x="1144" y="1711"/>
                    </a:cubicBezTo>
                    <a:cubicBezTo>
                      <a:pt x="1195" y="1649"/>
                      <a:pt x="1244" y="1586"/>
                      <a:pt x="1291" y="1521"/>
                    </a:cubicBezTo>
                    <a:lnTo>
                      <a:pt x="1291" y="1521"/>
                    </a:lnTo>
                    <a:cubicBezTo>
                      <a:pt x="1307" y="1563"/>
                      <a:pt x="1334" y="1604"/>
                      <a:pt x="1370" y="1640"/>
                    </a:cubicBezTo>
                    <a:cubicBezTo>
                      <a:pt x="1444" y="1692"/>
                      <a:pt x="1532" y="1721"/>
                      <a:pt x="1620" y="1721"/>
                    </a:cubicBezTo>
                    <a:cubicBezTo>
                      <a:pt x="1673" y="1721"/>
                      <a:pt x="1725" y="1710"/>
                      <a:pt x="1775" y="1687"/>
                    </a:cubicBezTo>
                    <a:cubicBezTo>
                      <a:pt x="1894" y="1640"/>
                      <a:pt x="2001" y="1568"/>
                      <a:pt x="2096" y="1473"/>
                    </a:cubicBezTo>
                    <a:cubicBezTo>
                      <a:pt x="2192" y="1390"/>
                      <a:pt x="2287" y="1306"/>
                      <a:pt x="2370" y="1223"/>
                    </a:cubicBezTo>
                    <a:cubicBezTo>
                      <a:pt x="2716" y="866"/>
                      <a:pt x="3025" y="473"/>
                      <a:pt x="3263" y="44"/>
                    </a:cubicBezTo>
                    <a:cubicBezTo>
                      <a:pt x="3275" y="33"/>
                      <a:pt x="3263" y="9"/>
                      <a:pt x="3251" y="9"/>
                    </a:cubicBezTo>
                    <a:cubicBezTo>
                      <a:pt x="3246" y="4"/>
                      <a:pt x="3241" y="1"/>
                      <a:pt x="3236" y="1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5" name="Google Shape;2325;p77"/>
              <p:cNvSpPr/>
              <p:nvPr/>
            </p:nvSpPr>
            <p:spPr>
              <a:xfrm>
                <a:off x="6713104" y="2253655"/>
                <a:ext cx="63830" cy="77244"/>
              </a:xfrm>
              <a:custGeom>
                <a:avLst/>
                <a:gdLst/>
                <a:ahLst/>
                <a:cxnLst/>
                <a:rect l="l" t="t" r="r" b="b"/>
                <a:pathLst>
                  <a:path w="847" h="1025" extrusionOk="0">
                    <a:moveTo>
                      <a:pt x="430" y="0"/>
                    </a:moveTo>
                    <a:cubicBezTo>
                      <a:pt x="203" y="0"/>
                      <a:pt x="13" y="227"/>
                      <a:pt x="1" y="512"/>
                    </a:cubicBezTo>
                    <a:cubicBezTo>
                      <a:pt x="1" y="786"/>
                      <a:pt x="191" y="1024"/>
                      <a:pt x="418" y="1024"/>
                    </a:cubicBezTo>
                    <a:cubicBezTo>
                      <a:pt x="656" y="1024"/>
                      <a:pt x="846" y="798"/>
                      <a:pt x="846" y="524"/>
                    </a:cubicBezTo>
                    <a:cubicBezTo>
                      <a:pt x="846" y="239"/>
                      <a:pt x="668" y="0"/>
                      <a:pt x="4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6" name="Google Shape;2326;p77"/>
              <p:cNvSpPr/>
              <p:nvPr/>
            </p:nvSpPr>
            <p:spPr>
              <a:xfrm>
                <a:off x="6377594" y="2249134"/>
                <a:ext cx="63755" cy="77244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025" extrusionOk="0">
                    <a:moveTo>
                      <a:pt x="412" y="0"/>
                    </a:moveTo>
                    <a:cubicBezTo>
                      <a:pt x="193" y="0"/>
                      <a:pt x="12" y="222"/>
                      <a:pt x="0" y="501"/>
                    </a:cubicBezTo>
                    <a:cubicBezTo>
                      <a:pt x="0" y="787"/>
                      <a:pt x="191" y="1013"/>
                      <a:pt x="417" y="1025"/>
                    </a:cubicBezTo>
                    <a:cubicBezTo>
                      <a:pt x="655" y="1025"/>
                      <a:pt x="845" y="799"/>
                      <a:pt x="845" y="513"/>
                    </a:cubicBezTo>
                    <a:cubicBezTo>
                      <a:pt x="845" y="227"/>
                      <a:pt x="667" y="1"/>
                      <a:pt x="429" y="1"/>
                    </a:cubicBezTo>
                    <a:cubicBezTo>
                      <a:pt x="423" y="1"/>
                      <a:pt x="417" y="0"/>
                      <a:pt x="4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7" name="Google Shape;2327;p77"/>
              <p:cNvSpPr/>
              <p:nvPr/>
            </p:nvSpPr>
            <p:spPr>
              <a:xfrm>
                <a:off x="6721243" y="2348762"/>
                <a:ext cx="166018" cy="166093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2204" extrusionOk="0">
                    <a:moveTo>
                      <a:pt x="1096" y="1"/>
                    </a:moveTo>
                    <a:cubicBezTo>
                      <a:pt x="488" y="1"/>
                      <a:pt x="0" y="489"/>
                      <a:pt x="0" y="1096"/>
                    </a:cubicBezTo>
                    <a:cubicBezTo>
                      <a:pt x="0" y="1703"/>
                      <a:pt x="488" y="2203"/>
                      <a:pt x="1096" y="2203"/>
                    </a:cubicBezTo>
                    <a:cubicBezTo>
                      <a:pt x="1703" y="2203"/>
                      <a:pt x="2203" y="1703"/>
                      <a:pt x="2203" y="1096"/>
                    </a:cubicBezTo>
                    <a:cubicBezTo>
                      <a:pt x="2203" y="489"/>
                      <a:pt x="1703" y="1"/>
                      <a:pt x="1096" y="1"/>
                    </a:cubicBez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8" name="Google Shape;2328;p77"/>
              <p:cNvSpPr/>
              <p:nvPr/>
            </p:nvSpPr>
            <p:spPr>
              <a:xfrm>
                <a:off x="6276157" y="2343412"/>
                <a:ext cx="166093" cy="166018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2203" extrusionOk="0">
                    <a:moveTo>
                      <a:pt x="1096" y="0"/>
                    </a:moveTo>
                    <a:cubicBezTo>
                      <a:pt x="489" y="0"/>
                      <a:pt x="1" y="500"/>
                      <a:pt x="1" y="1107"/>
                    </a:cubicBezTo>
                    <a:cubicBezTo>
                      <a:pt x="1" y="1715"/>
                      <a:pt x="489" y="2203"/>
                      <a:pt x="1096" y="2203"/>
                    </a:cubicBezTo>
                    <a:cubicBezTo>
                      <a:pt x="1703" y="2203"/>
                      <a:pt x="2203" y="1715"/>
                      <a:pt x="2203" y="1107"/>
                    </a:cubicBezTo>
                    <a:cubicBezTo>
                      <a:pt x="2203" y="500"/>
                      <a:pt x="1703" y="0"/>
                      <a:pt x="1096" y="0"/>
                    </a:cubicBez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9" name="Google Shape;2329;p77"/>
              <p:cNvSpPr/>
              <p:nvPr/>
            </p:nvSpPr>
            <p:spPr>
              <a:xfrm>
                <a:off x="6206146" y="2736425"/>
                <a:ext cx="631743" cy="693613"/>
              </a:xfrm>
              <a:custGeom>
                <a:avLst/>
                <a:gdLst/>
                <a:ahLst/>
                <a:cxnLst/>
                <a:rect l="l" t="t" r="r" b="b"/>
                <a:pathLst>
                  <a:path w="8383" h="9204" extrusionOk="0">
                    <a:moveTo>
                      <a:pt x="2454" y="0"/>
                    </a:moveTo>
                    <a:cubicBezTo>
                      <a:pt x="2454" y="0"/>
                      <a:pt x="2882" y="1905"/>
                      <a:pt x="2370" y="3369"/>
                    </a:cubicBezTo>
                    <a:cubicBezTo>
                      <a:pt x="1846" y="4834"/>
                      <a:pt x="394" y="6596"/>
                      <a:pt x="394" y="6596"/>
                    </a:cubicBezTo>
                    <a:cubicBezTo>
                      <a:pt x="227" y="7132"/>
                      <a:pt x="120" y="7680"/>
                      <a:pt x="49" y="8227"/>
                    </a:cubicBezTo>
                    <a:cubicBezTo>
                      <a:pt x="1" y="8549"/>
                      <a:pt x="13" y="8882"/>
                      <a:pt x="84" y="9204"/>
                    </a:cubicBezTo>
                    <a:lnTo>
                      <a:pt x="8383" y="9204"/>
                    </a:lnTo>
                    <a:lnTo>
                      <a:pt x="8300" y="5370"/>
                    </a:lnTo>
                    <a:cubicBezTo>
                      <a:pt x="8300" y="5370"/>
                      <a:pt x="8240" y="2000"/>
                      <a:pt x="7371" y="655"/>
                    </a:cubicBezTo>
                    <a:cubicBezTo>
                      <a:pt x="7145" y="583"/>
                      <a:pt x="6918" y="536"/>
                      <a:pt x="6680" y="524"/>
                    </a:cubicBezTo>
                    <a:lnTo>
                      <a:pt x="6680" y="524"/>
                    </a:lnTo>
                    <a:cubicBezTo>
                      <a:pt x="6680" y="524"/>
                      <a:pt x="7085" y="2203"/>
                      <a:pt x="6930" y="2965"/>
                    </a:cubicBezTo>
                    <a:cubicBezTo>
                      <a:pt x="6930" y="2965"/>
                      <a:pt x="3906" y="2798"/>
                      <a:pt x="3549" y="2798"/>
                    </a:cubicBezTo>
                    <a:cubicBezTo>
                      <a:pt x="3549" y="2798"/>
                      <a:pt x="3644" y="905"/>
                      <a:pt x="3228" y="60"/>
                    </a:cubicBezTo>
                    <a:lnTo>
                      <a:pt x="245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0" name="Google Shape;2330;p77"/>
              <p:cNvSpPr/>
              <p:nvPr/>
            </p:nvSpPr>
            <p:spPr>
              <a:xfrm>
                <a:off x="6458607" y="3000192"/>
                <a:ext cx="272577" cy="169635"/>
              </a:xfrm>
              <a:custGeom>
                <a:avLst/>
                <a:gdLst/>
                <a:ahLst/>
                <a:cxnLst/>
                <a:rect l="l" t="t" r="r" b="b"/>
                <a:pathLst>
                  <a:path w="3617" h="2251" extrusionOk="0">
                    <a:moveTo>
                      <a:pt x="68" y="0"/>
                    </a:moveTo>
                    <a:lnTo>
                      <a:pt x="68" y="0"/>
                    </a:lnTo>
                    <a:cubicBezTo>
                      <a:pt x="1" y="2188"/>
                      <a:pt x="1761" y="2251"/>
                      <a:pt x="1956" y="2251"/>
                    </a:cubicBezTo>
                    <a:cubicBezTo>
                      <a:pt x="1968" y="2251"/>
                      <a:pt x="1974" y="2251"/>
                      <a:pt x="1973" y="2251"/>
                    </a:cubicBezTo>
                    <a:cubicBezTo>
                      <a:pt x="3545" y="2203"/>
                      <a:pt x="3616" y="203"/>
                      <a:pt x="3616" y="203"/>
                    </a:cubicBezTo>
                    <a:lnTo>
                      <a:pt x="6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1" name="Google Shape;2331;p77"/>
              <p:cNvSpPr/>
              <p:nvPr/>
            </p:nvSpPr>
            <p:spPr>
              <a:xfrm>
                <a:off x="6380231" y="2915786"/>
                <a:ext cx="113115" cy="48607"/>
              </a:xfrm>
              <a:custGeom>
                <a:avLst/>
                <a:gdLst/>
                <a:ahLst/>
                <a:cxnLst/>
                <a:rect l="l" t="t" r="r" b="b"/>
                <a:pathLst>
                  <a:path w="1501" h="645" extrusionOk="0">
                    <a:moveTo>
                      <a:pt x="291" y="1"/>
                    </a:moveTo>
                    <a:cubicBezTo>
                      <a:pt x="133" y="1"/>
                      <a:pt x="1" y="139"/>
                      <a:pt x="1" y="299"/>
                    </a:cubicBezTo>
                    <a:cubicBezTo>
                      <a:pt x="1" y="466"/>
                      <a:pt x="132" y="608"/>
                      <a:pt x="298" y="608"/>
                    </a:cubicBezTo>
                    <a:lnTo>
                      <a:pt x="1179" y="644"/>
                    </a:lnTo>
                    <a:cubicBezTo>
                      <a:pt x="1346" y="644"/>
                      <a:pt x="1489" y="513"/>
                      <a:pt x="1489" y="347"/>
                    </a:cubicBezTo>
                    <a:cubicBezTo>
                      <a:pt x="1501" y="168"/>
                      <a:pt x="1358" y="25"/>
                      <a:pt x="1191" y="25"/>
                    </a:cubicBezTo>
                    <a:lnTo>
                      <a:pt x="310" y="1"/>
                    </a:lnTo>
                    <a:cubicBezTo>
                      <a:pt x="304" y="1"/>
                      <a:pt x="297" y="1"/>
                      <a:pt x="2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2" name="Google Shape;2332;p77"/>
              <p:cNvSpPr/>
              <p:nvPr/>
            </p:nvSpPr>
            <p:spPr>
              <a:xfrm>
                <a:off x="6717626" y="2922946"/>
                <a:ext cx="113115" cy="47778"/>
              </a:xfrm>
              <a:custGeom>
                <a:avLst/>
                <a:gdLst/>
                <a:ahLst/>
                <a:cxnLst/>
                <a:rect l="l" t="t" r="r" b="b"/>
                <a:pathLst>
                  <a:path w="1501" h="634" extrusionOk="0">
                    <a:moveTo>
                      <a:pt x="303" y="1"/>
                    </a:moveTo>
                    <a:cubicBezTo>
                      <a:pt x="144" y="1"/>
                      <a:pt x="12" y="139"/>
                      <a:pt x="12" y="299"/>
                    </a:cubicBezTo>
                    <a:cubicBezTo>
                      <a:pt x="1" y="466"/>
                      <a:pt x="143" y="609"/>
                      <a:pt x="310" y="609"/>
                    </a:cubicBezTo>
                    <a:lnTo>
                      <a:pt x="1191" y="633"/>
                    </a:lnTo>
                    <a:cubicBezTo>
                      <a:pt x="1198" y="633"/>
                      <a:pt x="1205" y="633"/>
                      <a:pt x="1212" y="633"/>
                    </a:cubicBezTo>
                    <a:cubicBezTo>
                      <a:pt x="1370" y="633"/>
                      <a:pt x="1501" y="506"/>
                      <a:pt x="1501" y="335"/>
                    </a:cubicBezTo>
                    <a:cubicBezTo>
                      <a:pt x="1501" y="168"/>
                      <a:pt x="1370" y="25"/>
                      <a:pt x="1203" y="25"/>
                    </a:cubicBezTo>
                    <a:lnTo>
                      <a:pt x="322" y="2"/>
                    </a:lnTo>
                    <a:cubicBezTo>
                      <a:pt x="315" y="1"/>
                      <a:pt x="309" y="1"/>
                      <a:pt x="3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3" name="Google Shape;2333;p77"/>
              <p:cNvSpPr/>
              <p:nvPr/>
            </p:nvSpPr>
            <p:spPr>
              <a:xfrm>
                <a:off x="6125433" y="1913622"/>
                <a:ext cx="485469" cy="337387"/>
              </a:xfrm>
              <a:custGeom>
                <a:avLst/>
                <a:gdLst/>
                <a:ahLst/>
                <a:cxnLst/>
                <a:rect l="l" t="t" r="r" b="b"/>
                <a:pathLst>
                  <a:path w="6442" h="4477" fill="none" extrusionOk="0">
                    <a:moveTo>
                      <a:pt x="0" y="4239"/>
                    </a:moveTo>
                    <a:cubicBezTo>
                      <a:pt x="1024" y="4477"/>
                      <a:pt x="2060" y="4012"/>
                      <a:pt x="2953" y="3489"/>
                    </a:cubicBezTo>
                    <a:cubicBezTo>
                      <a:pt x="4406" y="2655"/>
                      <a:pt x="5834" y="1560"/>
                      <a:pt x="6442" y="0"/>
                    </a:cubicBezTo>
                  </a:path>
                </a:pathLst>
              </a:custGeom>
              <a:noFill/>
              <a:ln w="2975" cap="flat" cmpd="sng">
                <a:solidFill>
                  <a:srgbClr val="4B2D2A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4" name="Google Shape;2334;p77"/>
              <p:cNvSpPr/>
              <p:nvPr/>
            </p:nvSpPr>
            <p:spPr>
              <a:xfrm>
                <a:off x="6558839" y="1943164"/>
                <a:ext cx="496246" cy="399408"/>
              </a:xfrm>
              <a:custGeom>
                <a:avLst/>
                <a:gdLst/>
                <a:ahLst/>
                <a:cxnLst/>
                <a:rect l="l" t="t" r="r" b="b"/>
                <a:pathLst>
                  <a:path w="6585" h="5300" fill="none" extrusionOk="0">
                    <a:moveTo>
                      <a:pt x="0" y="1"/>
                    </a:moveTo>
                    <a:cubicBezTo>
                      <a:pt x="822" y="1215"/>
                      <a:pt x="1643" y="2442"/>
                      <a:pt x="2715" y="3442"/>
                    </a:cubicBezTo>
                    <a:cubicBezTo>
                      <a:pt x="3786" y="4430"/>
                      <a:pt x="5132" y="5204"/>
                      <a:pt x="6584" y="5299"/>
                    </a:cubicBezTo>
                  </a:path>
                </a:pathLst>
              </a:custGeom>
              <a:noFill/>
              <a:ln w="2975" cap="flat" cmpd="sng">
                <a:solidFill>
                  <a:srgbClr val="4B2D2A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5" name="Google Shape;2335;p77"/>
              <p:cNvSpPr/>
              <p:nvPr/>
            </p:nvSpPr>
            <p:spPr>
              <a:xfrm>
                <a:off x="4549846" y="2250038"/>
                <a:ext cx="615540" cy="839963"/>
              </a:xfrm>
              <a:custGeom>
                <a:avLst/>
                <a:gdLst/>
                <a:ahLst/>
                <a:cxnLst/>
                <a:rect l="l" t="t" r="r" b="b"/>
                <a:pathLst>
                  <a:path w="8168" h="11146" extrusionOk="0">
                    <a:moveTo>
                      <a:pt x="8156" y="7811"/>
                    </a:moveTo>
                    <a:lnTo>
                      <a:pt x="8150" y="7821"/>
                    </a:lnTo>
                    <a:lnTo>
                      <a:pt x="8150" y="7821"/>
                    </a:lnTo>
                    <a:lnTo>
                      <a:pt x="8156" y="7823"/>
                    </a:lnTo>
                    <a:lnTo>
                      <a:pt x="8168" y="7823"/>
                    </a:lnTo>
                    <a:lnTo>
                      <a:pt x="8156" y="7811"/>
                    </a:lnTo>
                    <a:close/>
                    <a:moveTo>
                      <a:pt x="2679" y="1"/>
                    </a:moveTo>
                    <a:lnTo>
                      <a:pt x="0" y="858"/>
                    </a:lnTo>
                    <a:lnTo>
                      <a:pt x="417" y="2239"/>
                    </a:lnTo>
                    <a:lnTo>
                      <a:pt x="667" y="2930"/>
                    </a:lnTo>
                    <a:lnTo>
                      <a:pt x="786" y="3275"/>
                    </a:lnTo>
                    <a:lnTo>
                      <a:pt x="845" y="3442"/>
                    </a:lnTo>
                    <a:lnTo>
                      <a:pt x="917" y="3608"/>
                    </a:lnTo>
                    <a:lnTo>
                      <a:pt x="1203" y="4287"/>
                    </a:lnTo>
                    <a:cubicBezTo>
                      <a:pt x="1250" y="4406"/>
                      <a:pt x="1286" y="4513"/>
                      <a:pt x="1345" y="4632"/>
                    </a:cubicBezTo>
                    <a:lnTo>
                      <a:pt x="1500" y="4966"/>
                    </a:lnTo>
                    <a:lnTo>
                      <a:pt x="1822" y="5632"/>
                    </a:lnTo>
                    <a:lnTo>
                      <a:pt x="2179" y="6299"/>
                    </a:lnTo>
                    <a:cubicBezTo>
                      <a:pt x="2655" y="7180"/>
                      <a:pt x="3227" y="8026"/>
                      <a:pt x="3858" y="8823"/>
                    </a:cubicBezTo>
                    <a:cubicBezTo>
                      <a:pt x="4179" y="9240"/>
                      <a:pt x="4536" y="9633"/>
                      <a:pt x="4917" y="10002"/>
                    </a:cubicBezTo>
                    <a:cubicBezTo>
                      <a:pt x="5096" y="10193"/>
                      <a:pt x="5310" y="10371"/>
                      <a:pt x="5525" y="10562"/>
                    </a:cubicBezTo>
                    <a:lnTo>
                      <a:pt x="5691" y="10693"/>
                    </a:lnTo>
                    <a:cubicBezTo>
                      <a:pt x="5751" y="10740"/>
                      <a:pt x="5798" y="10788"/>
                      <a:pt x="5870" y="10836"/>
                    </a:cubicBezTo>
                    <a:lnTo>
                      <a:pt x="6060" y="10978"/>
                    </a:lnTo>
                    <a:lnTo>
                      <a:pt x="6167" y="11050"/>
                    </a:lnTo>
                    <a:lnTo>
                      <a:pt x="6227" y="11086"/>
                    </a:lnTo>
                    <a:lnTo>
                      <a:pt x="6322" y="11145"/>
                    </a:lnTo>
                    <a:lnTo>
                      <a:pt x="8150" y="7821"/>
                    </a:lnTo>
                    <a:lnTo>
                      <a:pt x="8150" y="7821"/>
                    </a:lnTo>
                    <a:lnTo>
                      <a:pt x="8120" y="7811"/>
                    </a:lnTo>
                    <a:lnTo>
                      <a:pt x="8025" y="7752"/>
                    </a:lnTo>
                    <a:cubicBezTo>
                      <a:pt x="7977" y="7716"/>
                      <a:pt x="7894" y="7657"/>
                      <a:pt x="7822" y="7621"/>
                    </a:cubicBezTo>
                    <a:cubicBezTo>
                      <a:pt x="7691" y="7514"/>
                      <a:pt x="7537" y="7407"/>
                      <a:pt x="7394" y="7287"/>
                    </a:cubicBezTo>
                    <a:cubicBezTo>
                      <a:pt x="7096" y="7037"/>
                      <a:pt x="6810" y="6775"/>
                      <a:pt x="6537" y="6502"/>
                    </a:cubicBezTo>
                    <a:cubicBezTo>
                      <a:pt x="5965" y="5906"/>
                      <a:pt x="5453" y="5263"/>
                      <a:pt x="4989" y="4585"/>
                    </a:cubicBezTo>
                    <a:lnTo>
                      <a:pt x="4643" y="4061"/>
                    </a:lnTo>
                    <a:lnTo>
                      <a:pt x="4322" y="3513"/>
                    </a:lnTo>
                    <a:lnTo>
                      <a:pt x="4167" y="3239"/>
                    </a:lnTo>
                    <a:cubicBezTo>
                      <a:pt x="4108" y="3144"/>
                      <a:pt x="4072" y="3049"/>
                      <a:pt x="4012" y="2954"/>
                    </a:cubicBezTo>
                    <a:lnTo>
                      <a:pt x="3715" y="2394"/>
                    </a:lnTo>
                    <a:lnTo>
                      <a:pt x="3643" y="2239"/>
                    </a:lnTo>
                    <a:lnTo>
                      <a:pt x="3572" y="2096"/>
                    </a:lnTo>
                    <a:lnTo>
                      <a:pt x="3441" y="1799"/>
                    </a:lnTo>
                    <a:lnTo>
                      <a:pt x="3167" y="1203"/>
                    </a:lnTo>
                    <a:lnTo>
                      <a:pt x="2679" y="1"/>
                    </a:lnTo>
                    <a:close/>
                  </a:path>
                </a:pathLst>
              </a:custGeom>
              <a:solidFill>
                <a:srgbClr val="F9BA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6" name="Google Shape;2336;p77"/>
              <p:cNvSpPr/>
              <p:nvPr/>
            </p:nvSpPr>
            <p:spPr>
              <a:xfrm>
                <a:off x="4483377" y="1998555"/>
                <a:ext cx="275592" cy="316211"/>
              </a:xfrm>
              <a:custGeom>
                <a:avLst/>
                <a:gdLst/>
                <a:ahLst/>
                <a:cxnLst/>
                <a:rect l="l" t="t" r="r" b="b"/>
                <a:pathLst>
                  <a:path w="3657" h="4196" extrusionOk="0">
                    <a:moveTo>
                      <a:pt x="1305" y="1"/>
                    </a:moveTo>
                    <a:cubicBezTo>
                      <a:pt x="1295" y="1"/>
                      <a:pt x="1285" y="2"/>
                      <a:pt x="1275" y="4"/>
                    </a:cubicBezTo>
                    <a:cubicBezTo>
                      <a:pt x="1001" y="64"/>
                      <a:pt x="1465" y="1969"/>
                      <a:pt x="1465" y="1969"/>
                    </a:cubicBezTo>
                    <a:cubicBezTo>
                      <a:pt x="1465" y="1969"/>
                      <a:pt x="1071" y="400"/>
                      <a:pt x="765" y="400"/>
                    </a:cubicBezTo>
                    <a:cubicBezTo>
                      <a:pt x="752" y="400"/>
                      <a:pt x="740" y="403"/>
                      <a:pt x="727" y="409"/>
                    </a:cubicBezTo>
                    <a:cubicBezTo>
                      <a:pt x="426" y="531"/>
                      <a:pt x="845" y="1979"/>
                      <a:pt x="900" y="2164"/>
                    </a:cubicBezTo>
                    <a:lnTo>
                      <a:pt x="900" y="2164"/>
                    </a:lnTo>
                    <a:cubicBezTo>
                      <a:pt x="852" y="2004"/>
                      <a:pt x="515" y="919"/>
                      <a:pt x="272" y="919"/>
                    </a:cubicBezTo>
                    <a:cubicBezTo>
                      <a:pt x="257" y="919"/>
                      <a:pt x="242" y="924"/>
                      <a:pt x="227" y="933"/>
                    </a:cubicBezTo>
                    <a:cubicBezTo>
                      <a:pt x="1" y="1076"/>
                      <a:pt x="334" y="2159"/>
                      <a:pt x="430" y="2457"/>
                    </a:cubicBezTo>
                    <a:cubicBezTo>
                      <a:pt x="441" y="2504"/>
                      <a:pt x="894" y="4195"/>
                      <a:pt x="894" y="4195"/>
                    </a:cubicBezTo>
                    <a:lnTo>
                      <a:pt x="3585" y="3338"/>
                    </a:lnTo>
                    <a:cubicBezTo>
                      <a:pt x="3573" y="2576"/>
                      <a:pt x="3656" y="1099"/>
                      <a:pt x="3478" y="897"/>
                    </a:cubicBezTo>
                    <a:cubicBezTo>
                      <a:pt x="3465" y="884"/>
                      <a:pt x="3451" y="877"/>
                      <a:pt x="3437" y="877"/>
                    </a:cubicBezTo>
                    <a:cubicBezTo>
                      <a:pt x="3241" y="877"/>
                      <a:pt x="2930" y="2111"/>
                      <a:pt x="2930" y="2111"/>
                    </a:cubicBezTo>
                    <a:cubicBezTo>
                      <a:pt x="2930" y="2111"/>
                      <a:pt x="2320" y="115"/>
                      <a:pt x="2010" y="115"/>
                    </a:cubicBezTo>
                    <a:cubicBezTo>
                      <a:pt x="1999" y="115"/>
                      <a:pt x="1988" y="118"/>
                      <a:pt x="1977" y="123"/>
                    </a:cubicBezTo>
                    <a:cubicBezTo>
                      <a:pt x="1759" y="228"/>
                      <a:pt x="1868" y="1084"/>
                      <a:pt x="1941" y="1531"/>
                    </a:cubicBezTo>
                    <a:lnTo>
                      <a:pt x="1941" y="1531"/>
                    </a:lnTo>
                    <a:cubicBezTo>
                      <a:pt x="1844" y="1029"/>
                      <a:pt x="1608" y="1"/>
                      <a:pt x="1305" y="1"/>
                    </a:cubicBezTo>
                    <a:close/>
                  </a:path>
                </a:pathLst>
              </a:custGeom>
              <a:solidFill>
                <a:srgbClr val="F9BA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7" name="Google Shape;2337;p77"/>
              <p:cNvSpPr/>
              <p:nvPr/>
            </p:nvSpPr>
            <p:spPr>
              <a:xfrm>
                <a:off x="4542611" y="2149128"/>
                <a:ext cx="150795" cy="44462"/>
              </a:xfrm>
              <a:custGeom>
                <a:avLst/>
                <a:gdLst/>
                <a:ahLst/>
                <a:cxnLst/>
                <a:rect l="l" t="t" r="r" b="b"/>
                <a:pathLst>
                  <a:path w="2001" h="590" extrusionOk="0">
                    <a:moveTo>
                      <a:pt x="1470" y="0"/>
                    </a:moveTo>
                    <a:cubicBezTo>
                      <a:pt x="926" y="0"/>
                      <a:pt x="396" y="204"/>
                      <a:pt x="1" y="590"/>
                    </a:cubicBezTo>
                    <a:cubicBezTo>
                      <a:pt x="298" y="399"/>
                      <a:pt x="620" y="256"/>
                      <a:pt x="953" y="173"/>
                    </a:cubicBezTo>
                    <a:cubicBezTo>
                      <a:pt x="1229" y="97"/>
                      <a:pt x="1506" y="59"/>
                      <a:pt x="1788" y="59"/>
                    </a:cubicBezTo>
                    <a:cubicBezTo>
                      <a:pt x="1859" y="59"/>
                      <a:pt x="1930" y="61"/>
                      <a:pt x="2001" y="66"/>
                    </a:cubicBezTo>
                    <a:cubicBezTo>
                      <a:pt x="1825" y="22"/>
                      <a:pt x="1647" y="0"/>
                      <a:pt x="1470" y="0"/>
                    </a:cubicBezTo>
                    <a:close/>
                  </a:path>
                </a:pathLst>
              </a:custGeom>
              <a:solidFill>
                <a:srgbClr val="983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8" name="Google Shape;2338;p77"/>
              <p:cNvSpPr/>
              <p:nvPr/>
            </p:nvSpPr>
            <p:spPr>
              <a:xfrm>
                <a:off x="4803739" y="2703416"/>
                <a:ext cx="341004" cy="448543"/>
              </a:xfrm>
              <a:custGeom>
                <a:avLst/>
                <a:gdLst/>
                <a:ahLst/>
                <a:cxnLst/>
                <a:rect l="l" t="t" r="r" b="b"/>
                <a:pathLst>
                  <a:path w="4525" h="5952" extrusionOk="0">
                    <a:moveTo>
                      <a:pt x="3146" y="1"/>
                    </a:moveTo>
                    <a:cubicBezTo>
                      <a:pt x="3126" y="1"/>
                      <a:pt x="3109" y="7"/>
                      <a:pt x="3096" y="21"/>
                    </a:cubicBezTo>
                    <a:cubicBezTo>
                      <a:pt x="1536" y="1581"/>
                      <a:pt x="0" y="3224"/>
                      <a:pt x="0" y="3224"/>
                    </a:cubicBezTo>
                    <a:cubicBezTo>
                      <a:pt x="0" y="3224"/>
                      <a:pt x="2264" y="5952"/>
                      <a:pt x="3502" y="5952"/>
                    </a:cubicBezTo>
                    <a:cubicBezTo>
                      <a:pt x="3517" y="5952"/>
                      <a:pt x="3533" y="5951"/>
                      <a:pt x="3549" y="5951"/>
                    </a:cubicBezTo>
                    <a:lnTo>
                      <a:pt x="4525" y="688"/>
                    </a:lnTo>
                    <a:lnTo>
                      <a:pt x="4525" y="688"/>
                    </a:lnTo>
                    <a:cubicBezTo>
                      <a:pt x="4501" y="691"/>
                      <a:pt x="4477" y="692"/>
                      <a:pt x="4453" y="692"/>
                    </a:cubicBezTo>
                    <a:cubicBezTo>
                      <a:pt x="3899" y="692"/>
                      <a:pt x="3351" y="1"/>
                      <a:pt x="31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77"/>
              <p:cNvSpPr/>
              <p:nvPr/>
            </p:nvSpPr>
            <p:spPr>
              <a:xfrm>
                <a:off x="4788516" y="2694071"/>
                <a:ext cx="263835" cy="266247"/>
              </a:xfrm>
              <a:custGeom>
                <a:avLst/>
                <a:gdLst/>
                <a:ahLst/>
                <a:cxnLst/>
                <a:rect l="l" t="t" r="r" b="b"/>
                <a:pathLst>
                  <a:path w="3501" h="3533" extrusionOk="0">
                    <a:moveTo>
                      <a:pt x="3017" y="1"/>
                    </a:moveTo>
                    <a:cubicBezTo>
                      <a:pt x="2956" y="1"/>
                      <a:pt x="2899" y="36"/>
                      <a:pt x="2881" y="98"/>
                    </a:cubicBezTo>
                    <a:cubicBezTo>
                      <a:pt x="2453" y="1110"/>
                      <a:pt x="393" y="2788"/>
                      <a:pt x="83" y="3003"/>
                    </a:cubicBezTo>
                    <a:cubicBezTo>
                      <a:pt x="12" y="3050"/>
                      <a:pt x="0" y="3158"/>
                      <a:pt x="48" y="3217"/>
                    </a:cubicBezTo>
                    <a:cubicBezTo>
                      <a:pt x="48" y="3217"/>
                      <a:pt x="205" y="3533"/>
                      <a:pt x="382" y="3533"/>
                    </a:cubicBezTo>
                    <a:cubicBezTo>
                      <a:pt x="417" y="3533"/>
                      <a:pt x="453" y="3520"/>
                      <a:pt x="488" y="3491"/>
                    </a:cubicBezTo>
                    <a:cubicBezTo>
                      <a:pt x="822" y="3217"/>
                      <a:pt x="2989" y="1491"/>
                      <a:pt x="3465" y="324"/>
                    </a:cubicBezTo>
                    <a:cubicBezTo>
                      <a:pt x="3501" y="229"/>
                      <a:pt x="3453" y="133"/>
                      <a:pt x="3370" y="110"/>
                    </a:cubicBezTo>
                    <a:lnTo>
                      <a:pt x="3084" y="14"/>
                    </a:lnTo>
                    <a:cubicBezTo>
                      <a:pt x="3062" y="5"/>
                      <a:pt x="3039" y="1"/>
                      <a:pt x="30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0" name="Google Shape;2340;p77"/>
              <p:cNvSpPr/>
              <p:nvPr/>
            </p:nvSpPr>
            <p:spPr>
              <a:xfrm>
                <a:off x="5063059" y="2689700"/>
                <a:ext cx="814792" cy="942226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2503" extrusionOk="0">
                    <a:moveTo>
                      <a:pt x="2322" y="1"/>
                    </a:moveTo>
                    <a:cubicBezTo>
                      <a:pt x="1501" y="1"/>
                      <a:pt x="822" y="620"/>
                      <a:pt x="750" y="1418"/>
                    </a:cubicBezTo>
                    <a:lnTo>
                      <a:pt x="72" y="10538"/>
                    </a:lnTo>
                    <a:cubicBezTo>
                      <a:pt x="0" y="11609"/>
                      <a:pt x="715" y="12502"/>
                      <a:pt x="1691" y="12502"/>
                    </a:cubicBezTo>
                    <a:lnTo>
                      <a:pt x="9121" y="12502"/>
                    </a:lnTo>
                    <a:cubicBezTo>
                      <a:pt x="10085" y="12502"/>
                      <a:pt x="10811" y="11609"/>
                      <a:pt x="10728" y="10538"/>
                    </a:cubicBezTo>
                    <a:lnTo>
                      <a:pt x="10049" y="1418"/>
                    </a:lnTo>
                    <a:cubicBezTo>
                      <a:pt x="9978" y="620"/>
                      <a:pt x="9299" y="1"/>
                      <a:pt x="849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1" name="Google Shape;2341;p77"/>
              <p:cNvSpPr/>
              <p:nvPr/>
            </p:nvSpPr>
            <p:spPr>
              <a:xfrm>
                <a:off x="5085517" y="2715775"/>
                <a:ext cx="769878" cy="889248"/>
              </a:xfrm>
              <a:custGeom>
                <a:avLst/>
                <a:gdLst/>
                <a:ahLst/>
                <a:cxnLst/>
                <a:rect l="l" t="t" r="r" b="b"/>
                <a:pathLst>
                  <a:path w="10216" h="11800" extrusionOk="0">
                    <a:moveTo>
                      <a:pt x="2191" y="0"/>
                    </a:moveTo>
                    <a:cubicBezTo>
                      <a:pt x="1429" y="0"/>
                      <a:pt x="786" y="584"/>
                      <a:pt x="714" y="1346"/>
                    </a:cubicBezTo>
                    <a:lnTo>
                      <a:pt x="71" y="9954"/>
                    </a:lnTo>
                    <a:cubicBezTo>
                      <a:pt x="0" y="10966"/>
                      <a:pt x="679" y="11799"/>
                      <a:pt x="1595" y="11799"/>
                    </a:cubicBezTo>
                    <a:lnTo>
                      <a:pt x="8608" y="11799"/>
                    </a:lnTo>
                    <a:cubicBezTo>
                      <a:pt x="9525" y="11799"/>
                      <a:pt x="10216" y="10966"/>
                      <a:pt x="10132" y="9954"/>
                    </a:cubicBezTo>
                    <a:lnTo>
                      <a:pt x="9501" y="1346"/>
                    </a:lnTo>
                    <a:cubicBezTo>
                      <a:pt x="9418" y="584"/>
                      <a:pt x="8787" y="0"/>
                      <a:pt x="80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2" name="Google Shape;2342;p77"/>
              <p:cNvSpPr/>
              <p:nvPr/>
            </p:nvSpPr>
            <p:spPr>
              <a:xfrm>
                <a:off x="5664220" y="3001172"/>
                <a:ext cx="334674" cy="405512"/>
              </a:xfrm>
              <a:custGeom>
                <a:avLst/>
                <a:gdLst/>
                <a:ahLst/>
                <a:cxnLst/>
                <a:rect l="l" t="t" r="r" b="b"/>
                <a:pathLst>
                  <a:path w="4441" h="5381" extrusionOk="0">
                    <a:moveTo>
                      <a:pt x="1344" y="0"/>
                    </a:moveTo>
                    <a:cubicBezTo>
                      <a:pt x="1155" y="0"/>
                      <a:pt x="964" y="46"/>
                      <a:pt x="786" y="142"/>
                    </a:cubicBezTo>
                    <a:cubicBezTo>
                      <a:pt x="215" y="452"/>
                      <a:pt x="1" y="1166"/>
                      <a:pt x="310" y="1738"/>
                    </a:cubicBezTo>
                    <a:lnTo>
                      <a:pt x="1953" y="4762"/>
                    </a:lnTo>
                    <a:cubicBezTo>
                      <a:pt x="2155" y="5141"/>
                      <a:pt x="2557" y="5379"/>
                      <a:pt x="2983" y="5381"/>
                    </a:cubicBezTo>
                    <a:lnTo>
                      <a:pt x="2983" y="5381"/>
                    </a:lnTo>
                    <a:cubicBezTo>
                      <a:pt x="3873" y="5377"/>
                      <a:pt x="4441" y="4427"/>
                      <a:pt x="4013" y="3643"/>
                    </a:cubicBezTo>
                    <a:lnTo>
                      <a:pt x="2382" y="618"/>
                    </a:lnTo>
                    <a:cubicBezTo>
                      <a:pt x="2168" y="225"/>
                      <a:pt x="1763" y="0"/>
                      <a:pt x="1344" y="0"/>
                    </a:cubicBezTo>
                    <a:close/>
                    <a:moveTo>
                      <a:pt x="2983" y="5381"/>
                    </a:moveTo>
                    <a:lnTo>
                      <a:pt x="2983" y="5381"/>
                    </a:lnTo>
                    <a:cubicBezTo>
                      <a:pt x="2981" y="5381"/>
                      <a:pt x="2979" y="5381"/>
                      <a:pt x="2977" y="5381"/>
                    </a:cubicBezTo>
                    <a:lnTo>
                      <a:pt x="2989" y="5381"/>
                    </a:lnTo>
                    <a:cubicBezTo>
                      <a:pt x="2987" y="5381"/>
                      <a:pt x="2985" y="5381"/>
                      <a:pt x="2983" y="5381"/>
                    </a:cubicBezTo>
                    <a:close/>
                  </a:path>
                </a:pathLst>
              </a:custGeom>
              <a:solidFill>
                <a:srgbClr val="ECA2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3" name="Google Shape;2343;p77"/>
              <p:cNvSpPr/>
              <p:nvPr/>
            </p:nvSpPr>
            <p:spPr>
              <a:xfrm>
                <a:off x="5068410" y="3447918"/>
                <a:ext cx="729560" cy="933108"/>
              </a:xfrm>
              <a:custGeom>
                <a:avLst/>
                <a:gdLst/>
                <a:ahLst/>
                <a:cxnLst/>
                <a:rect l="l" t="t" r="r" b="b"/>
                <a:pathLst>
                  <a:path w="9681" h="12382" extrusionOk="0">
                    <a:moveTo>
                      <a:pt x="8657" y="1"/>
                    </a:moveTo>
                    <a:lnTo>
                      <a:pt x="6811" y="370"/>
                    </a:lnTo>
                    <a:lnTo>
                      <a:pt x="1739" y="346"/>
                    </a:lnTo>
                    <a:lnTo>
                      <a:pt x="1" y="1"/>
                    </a:lnTo>
                    <a:lnTo>
                      <a:pt x="1" y="1"/>
                    </a:lnTo>
                    <a:cubicBezTo>
                      <a:pt x="1" y="1"/>
                      <a:pt x="156" y="8359"/>
                      <a:pt x="691" y="11812"/>
                    </a:cubicBezTo>
                    <a:cubicBezTo>
                      <a:pt x="691" y="11812"/>
                      <a:pt x="1392" y="12382"/>
                      <a:pt x="2395" y="12382"/>
                    </a:cubicBezTo>
                    <a:cubicBezTo>
                      <a:pt x="2782" y="12382"/>
                      <a:pt x="3214" y="12297"/>
                      <a:pt x="3668" y="12062"/>
                    </a:cubicBezTo>
                    <a:lnTo>
                      <a:pt x="3858" y="4204"/>
                    </a:lnTo>
                    <a:lnTo>
                      <a:pt x="3858" y="4108"/>
                    </a:lnTo>
                    <a:cubicBezTo>
                      <a:pt x="4069" y="4100"/>
                      <a:pt x="4285" y="4091"/>
                      <a:pt x="4512" y="4091"/>
                    </a:cubicBezTo>
                    <a:cubicBezTo>
                      <a:pt x="4606" y="4091"/>
                      <a:pt x="4701" y="4093"/>
                      <a:pt x="4799" y="4096"/>
                    </a:cubicBezTo>
                    <a:lnTo>
                      <a:pt x="4799" y="4204"/>
                    </a:lnTo>
                    <a:lnTo>
                      <a:pt x="6168" y="12062"/>
                    </a:lnTo>
                    <a:cubicBezTo>
                      <a:pt x="6626" y="12297"/>
                      <a:pt x="7058" y="12382"/>
                      <a:pt x="7444" y="12382"/>
                    </a:cubicBezTo>
                    <a:cubicBezTo>
                      <a:pt x="8445" y="12382"/>
                      <a:pt x="9133" y="11812"/>
                      <a:pt x="9133" y="11812"/>
                    </a:cubicBezTo>
                    <a:cubicBezTo>
                      <a:pt x="9681" y="8359"/>
                      <a:pt x="8657" y="1"/>
                      <a:pt x="8657" y="1"/>
                    </a:cubicBezTo>
                    <a:close/>
                  </a:path>
                </a:pathLst>
              </a:custGeom>
              <a:solidFill>
                <a:srgbClr val="F9BA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4" name="Google Shape;2344;p77"/>
              <p:cNvSpPr/>
              <p:nvPr/>
            </p:nvSpPr>
            <p:spPr>
              <a:xfrm>
                <a:off x="5068410" y="3447918"/>
                <a:ext cx="699944" cy="671232"/>
              </a:xfrm>
              <a:custGeom>
                <a:avLst/>
                <a:gdLst/>
                <a:ahLst/>
                <a:cxnLst/>
                <a:rect l="l" t="t" r="r" b="b"/>
                <a:pathLst>
                  <a:path w="9288" h="8907" extrusionOk="0">
                    <a:moveTo>
                      <a:pt x="8645" y="1"/>
                    </a:moveTo>
                    <a:lnTo>
                      <a:pt x="6811" y="370"/>
                    </a:lnTo>
                    <a:lnTo>
                      <a:pt x="1739" y="346"/>
                    </a:lnTo>
                    <a:lnTo>
                      <a:pt x="1" y="1"/>
                    </a:lnTo>
                    <a:lnTo>
                      <a:pt x="1" y="1"/>
                    </a:lnTo>
                    <a:cubicBezTo>
                      <a:pt x="1" y="1"/>
                      <a:pt x="84" y="4727"/>
                      <a:pt x="358" y="8549"/>
                    </a:cubicBezTo>
                    <a:cubicBezTo>
                      <a:pt x="1477" y="8776"/>
                      <a:pt x="2596" y="8895"/>
                      <a:pt x="3739" y="8907"/>
                    </a:cubicBezTo>
                    <a:lnTo>
                      <a:pt x="3858" y="4204"/>
                    </a:lnTo>
                    <a:lnTo>
                      <a:pt x="3858" y="4108"/>
                    </a:lnTo>
                    <a:cubicBezTo>
                      <a:pt x="4069" y="4100"/>
                      <a:pt x="4285" y="4091"/>
                      <a:pt x="4508" y="4091"/>
                    </a:cubicBezTo>
                    <a:cubicBezTo>
                      <a:pt x="4600" y="4091"/>
                      <a:pt x="4693" y="4093"/>
                      <a:pt x="4787" y="4096"/>
                    </a:cubicBezTo>
                    <a:lnTo>
                      <a:pt x="4787" y="4204"/>
                    </a:lnTo>
                    <a:lnTo>
                      <a:pt x="5609" y="8859"/>
                    </a:lnTo>
                    <a:cubicBezTo>
                      <a:pt x="6847" y="8776"/>
                      <a:pt x="8073" y="8597"/>
                      <a:pt x="9288" y="8311"/>
                    </a:cubicBezTo>
                    <a:cubicBezTo>
                      <a:pt x="9204" y="4537"/>
                      <a:pt x="8645" y="1"/>
                      <a:pt x="8645" y="1"/>
                    </a:cubicBezTo>
                    <a:close/>
                  </a:path>
                </a:pathLst>
              </a:custGeom>
              <a:solidFill>
                <a:srgbClr val="983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5" name="Google Shape;2345;p77"/>
              <p:cNvSpPr/>
              <p:nvPr/>
            </p:nvSpPr>
            <p:spPr>
              <a:xfrm>
                <a:off x="5058537" y="3458695"/>
                <a:ext cx="717879" cy="593159"/>
              </a:xfrm>
              <a:custGeom>
                <a:avLst/>
                <a:gdLst/>
                <a:ahLst/>
                <a:cxnLst/>
                <a:rect l="l" t="t" r="r" b="b"/>
                <a:pathLst>
                  <a:path w="9526" h="7871" extrusionOk="0">
                    <a:moveTo>
                      <a:pt x="132" y="1"/>
                    </a:moveTo>
                    <a:cubicBezTo>
                      <a:pt x="1" y="2429"/>
                      <a:pt x="1" y="4858"/>
                      <a:pt x="120" y="7275"/>
                    </a:cubicBezTo>
                    <a:cubicBezTo>
                      <a:pt x="906" y="7823"/>
                      <a:pt x="2882" y="7763"/>
                      <a:pt x="4073" y="7775"/>
                    </a:cubicBezTo>
                    <a:lnTo>
                      <a:pt x="3989" y="4203"/>
                    </a:lnTo>
                    <a:lnTo>
                      <a:pt x="3989" y="4108"/>
                    </a:lnTo>
                    <a:cubicBezTo>
                      <a:pt x="4287" y="4096"/>
                      <a:pt x="4597" y="4096"/>
                      <a:pt x="4930" y="4096"/>
                    </a:cubicBezTo>
                    <a:lnTo>
                      <a:pt x="4930" y="4203"/>
                    </a:lnTo>
                    <a:lnTo>
                      <a:pt x="5347" y="7871"/>
                    </a:lnTo>
                    <a:cubicBezTo>
                      <a:pt x="6514" y="7811"/>
                      <a:pt x="8359" y="7751"/>
                      <a:pt x="9526" y="7323"/>
                    </a:cubicBezTo>
                    <a:cubicBezTo>
                      <a:pt x="9395" y="4870"/>
                      <a:pt x="9145" y="2429"/>
                      <a:pt x="8776" y="1"/>
                    </a:cubicBezTo>
                    <a:lnTo>
                      <a:pt x="6942" y="382"/>
                    </a:lnTo>
                    <a:lnTo>
                      <a:pt x="1870" y="358"/>
                    </a:lnTo>
                    <a:lnTo>
                      <a:pt x="13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6" name="Google Shape;2346;p77"/>
              <p:cNvSpPr/>
              <p:nvPr/>
            </p:nvSpPr>
            <p:spPr>
              <a:xfrm>
                <a:off x="5063059" y="3458695"/>
                <a:ext cx="673869" cy="170389"/>
              </a:xfrm>
              <a:custGeom>
                <a:avLst/>
                <a:gdLst/>
                <a:ahLst/>
                <a:cxnLst/>
                <a:rect l="l" t="t" r="r" b="b"/>
                <a:pathLst>
                  <a:path w="8942" h="2261" extrusionOk="0">
                    <a:moveTo>
                      <a:pt x="72" y="1"/>
                    </a:moveTo>
                    <a:cubicBezTo>
                      <a:pt x="72" y="1"/>
                      <a:pt x="24" y="763"/>
                      <a:pt x="0" y="1929"/>
                    </a:cubicBezTo>
                    <a:cubicBezTo>
                      <a:pt x="1320" y="2129"/>
                      <a:pt x="2709" y="2261"/>
                      <a:pt x="4094" y="2261"/>
                    </a:cubicBezTo>
                    <a:cubicBezTo>
                      <a:pt x="5757" y="2261"/>
                      <a:pt x="7415" y="2071"/>
                      <a:pt x="8942" y="1584"/>
                    </a:cubicBezTo>
                    <a:cubicBezTo>
                      <a:pt x="8823" y="620"/>
                      <a:pt x="8716" y="1"/>
                      <a:pt x="8716" y="1"/>
                    </a:cubicBezTo>
                    <a:lnTo>
                      <a:pt x="6882" y="382"/>
                    </a:lnTo>
                    <a:lnTo>
                      <a:pt x="1810" y="358"/>
                    </a:lnTo>
                    <a:lnTo>
                      <a:pt x="7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7" name="Google Shape;2347;p77"/>
              <p:cNvSpPr/>
              <p:nvPr/>
            </p:nvSpPr>
            <p:spPr>
              <a:xfrm>
                <a:off x="5255985" y="3760218"/>
                <a:ext cx="278229" cy="9043"/>
              </a:xfrm>
              <a:custGeom>
                <a:avLst/>
                <a:gdLst/>
                <a:ahLst/>
                <a:cxnLst/>
                <a:rect l="l" t="t" r="r" b="b"/>
                <a:pathLst>
                  <a:path w="3692" h="120" extrusionOk="0">
                    <a:moveTo>
                      <a:pt x="1846" y="0"/>
                    </a:moveTo>
                    <a:cubicBezTo>
                      <a:pt x="1548" y="0"/>
                      <a:pt x="1238" y="0"/>
                      <a:pt x="941" y="12"/>
                    </a:cubicBezTo>
                    <a:cubicBezTo>
                      <a:pt x="631" y="24"/>
                      <a:pt x="322" y="36"/>
                      <a:pt x="24" y="60"/>
                    </a:cubicBezTo>
                    <a:cubicBezTo>
                      <a:pt x="12" y="60"/>
                      <a:pt x="0" y="71"/>
                      <a:pt x="0" y="95"/>
                    </a:cubicBezTo>
                    <a:cubicBezTo>
                      <a:pt x="0" y="107"/>
                      <a:pt x="12" y="119"/>
                      <a:pt x="36" y="119"/>
                    </a:cubicBezTo>
                    <a:lnTo>
                      <a:pt x="941" y="119"/>
                    </a:lnTo>
                    <a:lnTo>
                      <a:pt x="1846" y="107"/>
                    </a:lnTo>
                    <a:lnTo>
                      <a:pt x="3667" y="83"/>
                    </a:lnTo>
                    <a:cubicBezTo>
                      <a:pt x="3679" y="83"/>
                      <a:pt x="3691" y="71"/>
                      <a:pt x="3691" y="48"/>
                    </a:cubicBezTo>
                    <a:cubicBezTo>
                      <a:pt x="3691" y="36"/>
                      <a:pt x="3679" y="24"/>
                      <a:pt x="3667" y="24"/>
                    </a:cubicBezTo>
                    <a:cubicBezTo>
                      <a:pt x="3060" y="0"/>
                      <a:pt x="2453" y="0"/>
                      <a:pt x="1846" y="0"/>
                    </a:cubicBezTo>
                    <a:close/>
                  </a:path>
                </a:pathLst>
              </a:custGeom>
              <a:solidFill>
                <a:srgbClr val="73D6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8" name="Google Shape;2348;p77"/>
              <p:cNvSpPr/>
              <p:nvPr/>
            </p:nvSpPr>
            <p:spPr>
              <a:xfrm>
                <a:off x="5386964" y="3422822"/>
                <a:ext cx="9948" cy="278229"/>
              </a:xfrm>
              <a:custGeom>
                <a:avLst/>
                <a:gdLst/>
                <a:ahLst/>
                <a:cxnLst/>
                <a:rect l="l" t="t" r="r" b="b"/>
                <a:pathLst>
                  <a:path w="132" h="3692" extrusionOk="0">
                    <a:moveTo>
                      <a:pt x="60" y="0"/>
                    </a:moveTo>
                    <a:cubicBezTo>
                      <a:pt x="48" y="0"/>
                      <a:pt x="36" y="12"/>
                      <a:pt x="36" y="24"/>
                    </a:cubicBezTo>
                    <a:cubicBezTo>
                      <a:pt x="12" y="334"/>
                      <a:pt x="1" y="631"/>
                      <a:pt x="1" y="941"/>
                    </a:cubicBezTo>
                    <a:lnTo>
                      <a:pt x="1" y="1846"/>
                    </a:lnTo>
                    <a:cubicBezTo>
                      <a:pt x="12" y="2453"/>
                      <a:pt x="12" y="3060"/>
                      <a:pt x="72" y="3667"/>
                    </a:cubicBezTo>
                    <a:cubicBezTo>
                      <a:pt x="72" y="3679"/>
                      <a:pt x="84" y="3691"/>
                      <a:pt x="108" y="3691"/>
                    </a:cubicBezTo>
                    <a:cubicBezTo>
                      <a:pt x="120" y="3691"/>
                      <a:pt x="132" y="3679"/>
                      <a:pt x="132" y="3655"/>
                    </a:cubicBezTo>
                    <a:cubicBezTo>
                      <a:pt x="120" y="3358"/>
                      <a:pt x="120" y="3048"/>
                      <a:pt x="120" y="2751"/>
                    </a:cubicBezTo>
                    <a:lnTo>
                      <a:pt x="120" y="1846"/>
                    </a:lnTo>
                    <a:lnTo>
                      <a:pt x="120" y="941"/>
                    </a:lnTo>
                    <a:cubicBezTo>
                      <a:pt x="108" y="631"/>
                      <a:pt x="108" y="322"/>
                      <a:pt x="96" y="24"/>
                    </a:cubicBezTo>
                    <a:cubicBezTo>
                      <a:pt x="96" y="12"/>
                      <a:pt x="84" y="0"/>
                      <a:pt x="60" y="0"/>
                    </a:cubicBezTo>
                    <a:close/>
                  </a:path>
                </a:pathLst>
              </a:custGeom>
              <a:solidFill>
                <a:srgbClr val="73D6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9" name="Google Shape;2349;p77"/>
              <p:cNvSpPr/>
              <p:nvPr/>
            </p:nvSpPr>
            <p:spPr>
              <a:xfrm>
                <a:off x="5391485" y="3509865"/>
                <a:ext cx="47628" cy="176568"/>
              </a:xfrm>
              <a:custGeom>
                <a:avLst/>
                <a:gdLst/>
                <a:ahLst/>
                <a:cxnLst/>
                <a:rect l="l" t="t" r="r" b="b"/>
                <a:pathLst>
                  <a:path w="632" h="2343" extrusionOk="0">
                    <a:moveTo>
                      <a:pt x="572" y="0"/>
                    </a:moveTo>
                    <a:cubicBezTo>
                      <a:pt x="548" y="0"/>
                      <a:pt x="536" y="12"/>
                      <a:pt x="536" y="24"/>
                    </a:cubicBezTo>
                    <a:cubicBezTo>
                      <a:pt x="536" y="453"/>
                      <a:pt x="524" y="869"/>
                      <a:pt x="500" y="1298"/>
                    </a:cubicBezTo>
                    <a:cubicBezTo>
                      <a:pt x="488" y="1500"/>
                      <a:pt x="464" y="1715"/>
                      <a:pt x="417" y="1917"/>
                    </a:cubicBezTo>
                    <a:cubicBezTo>
                      <a:pt x="393" y="2012"/>
                      <a:pt x="345" y="2108"/>
                      <a:pt x="298" y="2179"/>
                    </a:cubicBezTo>
                    <a:cubicBezTo>
                      <a:pt x="250" y="2245"/>
                      <a:pt x="180" y="2282"/>
                      <a:pt x="106" y="2282"/>
                    </a:cubicBezTo>
                    <a:cubicBezTo>
                      <a:pt x="87" y="2282"/>
                      <a:pt x="67" y="2279"/>
                      <a:pt x="48" y="2274"/>
                    </a:cubicBezTo>
                    <a:cubicBezTo>
                      <a:pt x="44" y="2271"/>
                      <a:pt x="40" y="2269"/>
                      <a:pt x="35" y="2269"/>
                    </a:cubicBezTo>
                    <a:cubicBezTo>
                      <a:pt x="24" y="2269"/>
                      <a:pt x="12" y="2278"/>
                      <a:pt x="12" y="2286"/>
                    </a:cubicBezTo>
                    <a:cubicBezTo>
                      <a:pt x="0" y="2298"/>
                      <a:pt x="12" y="2310"/>
                      <a:pt x="24" y="2322"/>
                    </a:cubicBezTo>
                    <a:cubicBezTo>
                      <a:pt x="59" y="2336"/>
                      <a:pt x="96" y="2343"/>
                      <a:pt x="132" y="2343"/>
                    </a:cubicBezTo>
                    <a:cubicBezTo>
                      <a:pt x="217" y="2343"/>
                      <a:pt x="299" y="2305"/>
                      <a:pt x="357" y="2239"/>
                    </a:cubicBezTo>
                    <a:cubicBezTo>
                      <a:pt x="429" y="2155"/>
                      <a:pt x="488" y="2060"/>
                      <a:pt x="524" y="1941"/>
                    </a:cubicBezTo>
                    <a:cubicBezTo>
                      <a:pt x="572" y="1738"/>
                      <a:pt x="607" y="1524"/>
                      <a:pt x="607" y="1298"/>
                    </a:cubicBezTo>
                    <a:cubicBezTo>
                      <a:pt x="631" y="881"/>
                      <a:pt x="631" y="453"/>
                      <a:pt x="595" y="24"/>
                    </a:cubicBezTo>
                    <a:cubicBezTo>
                      <a:pt x="595" y="12"/>
                      <a:pt x="583" y="0"/>
                      <a:pt x="572" y="0"/>
                    </a:cubicBezTo>
                    <a:close/>
                  </a:path>
                </a:pathLst>
              </a:custGeom>
              <a:solidFill>
                <a:srgbClr val="73D6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0" name="Google Shape;2350;p77"/>
              <p:cNvSpPr/>
              <p:nvPr/>
            </p:nvSpPr>
            <p:spPr>
              <a:xfrm>
                <a:off x="5078282" y="3491025"/>
                <a:ext cx="83574" cy="140396"/>
              </a:xfrm>
              <a:custGeom>
                <a:avLst/>
                <a:gdLst/>
                <a:ahLst/>
                <a:cxnLst/>
                <a:rect l="l" t="t" r="r" b="b"/>
                <a:pathLst>
                  <a:path w="1109" h="1863" extrusionOk="0">
                    <a:moveTo>
                      <a:pt x="1072" y="0"/>
                    </a:moveTo>
                    <a:cubicBezTo>
                      <a:pt x="1060" y="0"/>
                      <a:pt x="1037" y="12"/>
                      <a:pt x="1037" y="24"/>
                    </a:cubicBezTo>
                    <a:cubicBezTo>
                      <a:pt x="1037" y="119"/>
                      <a:pt x="1037" y="214"/>
                      <a:pt x="1025" y="298"/>
                    </a:cubicBezTo>
                    <a:cubicBezTo>
                      <a:pt x="1025" y="393"/>
                      <a:pt x="1013" y="476"/>
                      <a:pt x="989" y="572"/>
                    </a:cubicBezTo>
                    <a:lnTo>
                      <a:pt x="965" y="703"/>
                    </a:lnTo>
                    <a:lnTo>
                      <a:pt x="918" y="822"/>
                    </a:lnTo>
                    <a:cubicBezTo>
                      <a:pt x="906" y="869"/>
                      <a:pt x="882" y="905"/>
                      <a:pt x="858" y="953"/>
                    </a:cubicBezTo>
                    <a:cubicBezTo>
                      <a:pt x="846" y="988"/>
                      <a:pt x="822" y="1036"/>
                      <a:pt x="799" y="1072"/>
                    </a:cubicBezTo>
                    <a:cubicBezTo>
                      <a:pt x="715" y="1226"/>
                      <a:pt x="596" y="1369"/>
                      <a:pt x="465" y="1488"/>
                    </a:cubicBezTo>
                    <a:cubicBezTo>
                      <a:pt x="334" y="1607"/>
                      <a:pt x="191" y="1715"/>
                      <a:pt x="25" y="1798"/>
                    </a:cubicBezTo>
                    <a:lnTo>
                      <a:pt x="25" y="1810"/>
                    </a:lnTo>
                    <a:cubicBezTo>
                      <a:pt x="13" y="1822"/>
                      <a:pt x="1" y="1834"/>
                      <a:pt x="1" y="1846"/>
                    </a:cubicBezTo>
                    <a:cubicBezTo>
                      <a:pt x="9" y="1854"/>
                      <a:pt x="18" y="1862"/>
                      <a:pt x="26" y="1862"/>
                    </a:cubicBezTo>
                    <a:cubicBezTo>
                      <a:pt x="30" y="1862"/>
                      <a:pt x="33" y="1861"/>
                      <a:pt x="37" y="1858"/>
                    </a:cubicBezTo>
                    <a:cubicBezTo>
                      <a:pt x="215" y="1798"/>
                      <a:pt x="394" y="1703"/>
                      <a:pt x="537" y="1584"/>
                    </a:cubicBezTo>
                    <a:cubicBezTo>
                      <a:pt x="679" y="1453"/>
                      <a:pt x="799" y="1310"/>
                      <a:pt x="894" y="1131"/>
                    </a:cubicBezTo>
                    <a:cubicBezTo>
                      <a:pt x="918" y="1096"/>
                      <a:pt x="941" y="1048"/>
                      <a:pt x="953" y="1012"/>
                    </a:cubicBezTo>
                    <a:cubicBezTo>
                      <a:pt x="977" y="965"/>
                      <a:pt x="989" y="917"/>
                      <a:pt x="1013" y="869"/>
                    </a:cubicBezTo>
                    <a:lnTo>
                      <a:pt x="1049" y="738"/>
                    </a:lnTo>
                    <a:lnTo>
                      <a:pt x="1072" y="595"/>
                    </a:lnTo>
                    <a:cubicBezTo>
                      <a:pt x="1084" y="548"/>
                      <a:pt x="1096" y="500"/>
                      <a:pt x="1096" y="453"/>
                    </a:cubicBezTo>
                    <a:lnTo>
                      <a:pt x="1108" y="310"/>
                    </a:lnTo>
                    <a:cubicBezTo>
                      <a:pt x="1108" y="214"/>
                      <a:pt x="1096" y="119"/>
                      <a:pt x="1096" y="24"/>
                    </a:cubicBezTo>
                    <a:cubicBezTo>
                      <a:pt x="1096" y="12"/>
                      <a:pt x="1084" y="0"/>
                      <a:pt x="10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1" name="Google Shape;2351;p77"/>
              <p:cNvSpPr/>
              <p:nvPr/>
            </p:nvSpPr>
            <p:spPr>
              <a:xfrm>
                <a:off x="5638220" y="3490121"/>
                <a:ext cx="84403" cy="140396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1863" extrusionOk="0">
                    <a:moveTo>
                      <a:pt x="48" y="0"/>
                    </a:moveTo>
                    <a:cubicBezTo>
                      <a:pt x="24" y="0"/>
                      <a:pt x="12" y="12"/>
                      <a:pt x="12" y="24"/>
                    </a:cubicBezTo>
                    <a:cubicBezTo>
                      <a:pt x="0" y="119"/>
                      <a:pt x="0" y="215"/>
                      <a:pt x="0" y="310"/>
                    </a:cubicBezTo>
                    <a:lnTo>
                      <a:pt x="12" y="453"/>
                    </a:lnTo>
                    <a:cubicBezTo>
                      <a:pt x="12" y="500"/>
                      <a:pt x="24" y="548"/>
                      <a:pt x="36" y="596"/>
                    </a:cubicBezTo>
                    <a:lnTo>
                      <a:pt x="60" y="738"/>
                    </a:lnTo>
                    <a:lnTo>
                      <a:pt x="107" y="869"/>
                    </a:lnTo>
                    <a:cubicBezTo>
                      <a:pt x="119" y="917"/>
                      <a:pt x="131" y="965"/>
                      <a:pt x="155" y="1000"/>
                    </a:cubicBezTo>
                    <a:cubicBezTo>
                      <a:pt x="167" y="1048"/>
                      <a:pt x="191" y="1096"/>
                      <a:pt x="215" y="1131"/>
                    </a:cubicBezTo>
                    <a:cubicBezTo>
                      <a:pt x="310" y="1310"/>
                      <a:pt x="429" y="1453"/>
                      <a:pt x="584" y="1584"/>
                    </a:cubicBezTo>
                    <a:cubicBezTo>
                      <a:pt x="727" y="1703"/>
                      <a:pt x="893" y="1798"/>
                      <a:pt x="1072" y="1858"/>
                    </a:cubicBezTo>
                    <a:cubicBezTo>
                      <a:pt x="1075" y="1861"/>
                      <a:pt x="1080" y="1863"/>
                      <a:pt x="1084" y="1863"/>
                    </a:cubicBezTo>
                    <a:cubicBezTo>
                      <a:pt x="1096" y="1863"/>
                      <a:pt x="1108" y="1854"/>
                      <a:pt x="1108" y="1846"/>
                    </a:cubicBezTo>
                    <a:cubicBezTo>
                      <a:pt x="1119" y="1834"/>
                      <a:pt x="1108" y="1822"/>
                      <a:pt x="1096" y="1810"/>
                    </a:cubicBezTo>
                    <a:cubicBezTo>
                      <a:pt x="929" y="1727"/>
                      <a:pt x="786" y="1619"/>
                      <a:pt x="655" y="1500"/>
                    </a:cubicBezTo>
                    <a:cubicBezTo>
                      <a:pt x="512" y="1369"/>
                      <a:pt x="405" y="1227"/>
                      <a:pt x="322" y="1072"/>
                    </a:cubicBezTo>
                    <a:cubicBezTo>
                      <a:pt x="298" y="1024"/>
                      <a:pt x="274" y="988"/>
                      <a:pt x="262" y="953"/>
                    </a:cubicBezTo>
                    <a:cubicBezTo>
                      <a:pt x="238" y="905"/>
                      <a:pt x="215" y="869"/>
                      <a:pt x="203" y="822"/>
                    </a:cubicBezTo>
                    <a:lnTo>
                      <a:pt x="155" y="691"/>
                    </a:lnTo>
                    <a:lnTo>
                      <a:pt x="131" y="560"/>
                    </a:lnTo>
                    <a:cubicBezTo>
                      <a:pt x="107" y="476"/>
                      <a:pt x="96" y="381"/>
                      <a:pt x="84" y="298"/>
                    </a:cubicBezTo>
                    <a:cubicBezTo>
                      <a:pt x="72" y="203"/>
                      <a:pt x="72" y="119"/>
                      <a:pt x="72" y="24"/>
                    </a:cubicBezTo>
                    <a:cubicBezTo>
                      <a:pt x="72" y="12"/>
                      <a:pt x="60" y="0"/>
                      <a:pt x="48" y="0"/>
                    </a:cubicBezTo>
                    <a:close/>
                  </a:path>
                </a:pathLst>
              </a:custGeom>
              <a:solidFill>
                <a:srgbClr val="73D6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2" name="Google Shape;2352;p77"/>
              <p:cNvSpPr/>
              <p:nvPr/>
            </p:nvSpPr>
            <p:spPr>
              <a:xfrm>
                <a:off x="4992144" y="2718187"/>
                <a:ext cx="262479" cy="743276"/>
              </a:xfrm>
              <a:custGeom>
                <a:avLst/>
                <a:gdLst/>
                <a:ahLst/>
                <a:cxnLst/>
                <a:rect l="l" t="t" r="r" b="b"/>
                <a:pathLst>
                  <a:path w="3483" h="9863" extrusionOk="0">
                    <a:moveTo>
                      <a:pt x="2581" y="0"/>
                    </a:moveTo>
                    <a:cubicBezTo>
                      <a:pt x="2497" y="0"/>
                      <a:pt x="2414" y="10"/>
                      <a:pt x="2334" y="28"/>
                    </a:cubicBezTo>
                    <a:cubicBezTo>
                      <a:pt x="2203" y="75"/>
                      <a:pt x="2084" y="159"/>
                      <a:pt x="1989" y="254"/>
                    </a:cubicBezTo>
                    <a:cubicBezTo>
                      <a:pt x="1799" y="433"/>
                      <a:pt x="1632" y="635"/>
                      <a:pt x="1477" y="849"/>
                    </a:cubicBezTo>
                    <a:cubicBezTo>
                      <a:pt x="1191" y="1266"/>
                      <a:pt x="941" y="1718"/>
                      <a:pt x="751" y="2183"/>
                    </a:cubicBezTo>
                    <a:cubicBezTo>
                      <a:pt x="572" y="2635"/>
                      <a:pt x="429" y="3088"/>
                      <a:pt x="310" y="3552"/>
                    </a:cubicBezTo>
                    <a:cubicBezTo>
                      <a:pt x="263" y="3778"/>
                      <a:pt x="203" y="4004"/>
                      <a:pt x="156" y="4231"/>
                    </a:cubicBezTo>
                    <a:cubicBezTo>
                      <a:pt x="144" y="4338"/>
                      <a:pt x="120" y="4457"/>
                      <a:pt x="96" y="4564"/>
                    </a:cubicBezTo>
                    <a:lnTo>
                      <a:pt x="48" y="4933"/>
                    </a:lnTo>
                    <a:cubicBezTo>
                      <a:pt x="48" y="4993"/>
                      <a:pt x="37" y="5052"/>
                      <a:pt x="37" y="5112"/>
                    </a:cubicBezTo>
                    <a:lnTo>
                      <a:pt x="25" y="5278"/>
                    </a:lnTo>
                    <a:cubicBezTo>
                      <a:pt x="25" y="5397"/>
                      <a:pt x="13" y="5516"/>
                      <a:pt x="1" y="5636"/>
                    </a:cubicBezTo>
                    <a:cubicBezTo>
                      <a:pt x="1" y="5862"/>
                      <a:pt x="1" y="6088"/>
                      <a:pt x="25" y="6302"/>
                    </a:cubicBezTo>
                    <a:cubicBezTo>
                      <a:pt x="48" y="6731"/>
                      <a:pt x="108" y="7148"/>
                      <a:pt x="203" y="7564"/>
                    </a:cubicBezTo>
                    <a:cubicBezTo>
                      <a:pt x="287" y="7945"/>
                      <a:pt x="394" y="8326"/>
                      <a:pt x="537" y="8695"/>
                    </a:cubicBezTo>
                    <a:cubicBezTo>
                      <a:pt x="572" y="8791"/>
                      <a:pt x="608" y="8874"/>
                      <a:pt x="644" y="8969"/>
                    </a:cubicBezTo>
                    <a:cubicBezTo>
                      <a:pt x="679" y="9053"/>
                      <a:pt x="715" y="9136"/>
                      <a:pt x="763" y="9219"/>
                    </a:cubicBezTo>
                    <a:cubicBezTo>
                      <a:pt x="834" y="9398"/>
                      <a:pt x="929" y="9553"/>
                      <a:pt x="1025" y="9719"/>
                    </a:cubicBezTo>
                    <a:cubicBezTo>
                      <a:pt x="1084" y="9815"/>
                      <a:pt x="1177" y="9862"/>
                      <a:pt x="1279" y="9862"/>
                    </a:cubicBezTo>
                    <a:cubicBezTo>
                      <a:pt x="1382" y="9862"/>
                      <a:pt x="1495" y="9815"/>
                      <a:pt x="1596" y="9719"/>
                    </a:cubicBezTo>
                    <a:cubicBezTo>
                      <a:pt x="1739" y="9565"/>
                      <a:pt x="1811" y="9350"/>
                      <a:pt x="1775" y="9148"/>
                    </a:cubicBezTo>
                    <a:lnTo>
                      <a:pt x="1775" y="9112"/>
                    </a:lnTo>
                    <a:lnTo>
                      <a:pt x="1668" y="8588"/>
                    </a:lnTo>
                    <a:cubicBezTo>
                      <a:pt x="1632" y="8410"/>
                      <a:pt x="1596" y="8231"/>
                      <a:pt x="1572" y="8041"/>
                    </a:cubicBezTo>
                    <a:cubicBezTo>
                      <a:pt x="1513" y="7683"/>
                      <a:pt x="1453" y="7314"/>
                      <a:pt x="1418" y="6945"/>
                    </a:cubicBezTo>
                    <a:cubicBezTo>
                      <a:pt x="1394" y="6588"/>
                      <a:pt x="1358" y="6219"/>
                      <a:pt x="1358" y="5850"/>
                    </a:cubicBezTo>
                    <a:cubicBezTo>
                      <a:pt x="1346" y="5671"/>
                      <a:pt x="1370" y="5493"/>
                      <a:pt x="1370" y="5314"/>
                    </a:cubicBezTo>
                    <a:cubicBezTo>
                      <a:pt x="1370" y="5219"/>
                      <a:pt x="1382" y="5135"/>
                      <a:pt x="1394" y="5040"/>
                    </a:cubicBezTo>
                    <a:lnTo>
                      <a:pt x="1394" y="4909"/>
                    </a:lnTo>
                    <a:cubicBezTo>
                      <a:pt x="1394" y="4862"/>
                      <a:pt x="1406" y="4814"/>
                      <a:pt x="1418" y="4778"/>
                    </a:cubicBezTo>
                    <a:lnTo>
                      <a:pt x="1453" y="4504"/>
                    </a:lnTo>
                    <a:lnTo>
                      <a:pt x="1501" y="4207"/>
                    </a:lnTo>
                    <a:cubicBezTo>
                      <a:pt x="1537" y="4016"/>
                      <a:pt x="1584" y="3826"/>
                      <a:pt x="1620" y="3635"/>
                    </a:cubicBezTo>
                    <a:cubicBezTo>
                      <a:pt x="1703" y="3254"/>
                      <a:pt x="1787" y="2873"/>
                      <a:pt x="1906" y="2504"/>
                    </a:cubicBezTo>
                    <a:cubicBezTo>
                      <a:pt x="2013" y="2159"/>
                      <a:pt x="2144" y="1814"/>
                      <a:pt x="2299" y="1480"/>
                    </a:cubicBezTo>
                    <a:cubicBezTo>
                      <a:pt x="2370" y="1325"/>
                      <a:pt x="2453" y="1183"/>
                      <a:pt x="2549" y="1040"/>
                    </a:cubicBezTo>
                    <a:cubicBezTo>
                      <a:pt x="2644" y="885"/>
                      <a:pt x="2751" y="754"/>
                      <a:pt x="2894" y="635"/>
                    </a:cubicBezTo>
                    <a:cubicBezTo>
                      <a:pt x="3025" y="587"/>
                      <a:pt x="3168" y="552"/>
                      <a:pt x="3311" y="528"/>
                    </a:cubicBezTo>
                    <a:cubicBezTo>
                      <a:pt x="3347" y="569"/>
                      <a:pt x="3376" y="586"/>
                      <a:pt x="3397" y="586"/>
                    </a:cubicBezTo>
                    <a:cubicBezTo>
                      <a:pt x="3483" y="586"/>
                      <a:pt x="3404" y="270"/>
                      <a:pt x="2989" y="87"/>
                    </a:cubicBezTo>
                    <a:cubicBezTo>
                      <a:pt x="2862" y="27"/>
                      <a:pt x="2721" y="0"/>
                      <a:pt x="2581" y="0"/>
                    </a:cubicBezTo>
                    <a:close/>
                  </a:path>
                </a:pathLst>
              </a:custGeom>
              <a:solidFill>
                <a:srgbClr val="70D4E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3" name="Google Shape;2353;p77"/>
              <p:cNvSpPr/>
              <p:nvPr/>
            </p:nvSpPr>
            <p:spPr>
              <a:xfrm>
                <a:off x="4992144" y="2718187"/>
                <a:ext cx="262479" cy="743276"/>
              </a:xfrm>
              <a:custGeom>
                <a:avLst/>
                <a:gdLst/>
                <a:ahLst/>
                <a:cxnLst/>
                <a:rect l="l" t="t" r="r" b="b"/>
                <a:pathLst>
                  <a:path w="3483" h="9863" extrusionOk="0">
                    <a:moveTo>
                      <a:pt x="2581" y="0"/>
                    </a:moveTo>
                    <a:cubicBezTo>
                      <a:pt x="2497" y="0"/>
                      <a:pt x="2414" y="10"/>
                      <a:pt x="2334" y="28"/>
                    </a:cubicBezTo>
                    <a:cubicBezTo>
                      <a:pt x="2203" y="75"/>
                      <a:pt x="2084" y="159"/>
                      <a:pt x="1989" y="254"/>
                    </a:cubicBezTo>
                    <a:cubicBezTo>
                      <a:pt x="1799" y="433"/>
                      <a:pt x="1632" y="635"/>
                      <a:pt x="1477" y="849"/>
                    </a:cubicBezTo>
                    <a:cubicBezTo>
                      <a:pt x="1191" y="1266"/>
                      <a:pt x="941" y="1718"/>
                      <a:pt x="751" y="2183"/>
                    </a:cubicBezTo>
                    <a:cubicBezTo>
                      <a:pt x="572" y="2635"/>
                      <a:pt x="429" y="3088"/>
                      <a:pt x="310" y="3552"/>
                    </a:cubicBezTo>
                    <a:cubicBezTo>
                      <a:pt x="263" y="3778"/>
                      <a:pt x="203" y="4004"/>
                      <a:pt x="156" y="4231"/>
                    </a:cubicBezTo>
                    <a:cubicBezTo>
                      <a:pt x="144" y="4338"/>
                      <a:pt x="120" y="4457"/>
                      <a:pt x="96" y="4564"/>
                    </a:cubicBezTo>
                    <a:lnTo>
                      <a:pt x="48" y="4933"/>
                    </a:lnTo>
                    <a:cubicBezTo>
                      <a:pt x="48" y="4993"/>
                      <a:pt x="37" y="5052"/>
                      <a:pt x="37" y="5112"/>
                    </a:cubicBezTo>
                    <a:lnTo>
                      <a:pt x="25" y="5278"/>
                    </a:lnTo>
                    <a:cubicBezTo>
                      <a:pt x="25" y="5397"/>
                      <a:pt x="13" y="5516"/>
                      <a:pt x="1" y="5636"/>
                    </a:cubicBezTo>
                    <a:cubicBezTo>
                      <a:pt x="1" y="5862"/>
                      <a:pt x="1" y="6088"/>
                      <a:pt x="25" y="6302"/>
                    </a:cubicBezTo>
                    <a:cubicBezTo>
                      <a:pt x="48" y="6731"/>
                      <a:pt x="108" y="7148"/>
                      <a:pt x="203" y="7564"/>
                    </a:cubicBezTo>
                    <a:cubicBezTo>
                      <a:pt x="287" y="7945"/>
                      <a:pt x="394" y="8326"/>
                      <a:pt x="537" y="8695"/>
                    </a:cubicBezTo>
                    <a:cubicBezTo>
                      <a:pt x="572" y="8791"/>
                      <a:pt x="608" y="8874"/>
                      <a:pt x="644" y="8969"/>
                    </a:cubicBezTo>
                    <a:cubicBezTo>
                      <a:pt x="679" y="9053"/>
                      <a:pt x="715" y="9136"/>
                      <a:pt x="763" y="9219"/>
                    </a:cubicBezTo>
                    <a:cubicBezTo>
                      <a:pt x="834" y="9398"/>
                      <a:pt x="929" y="9553"/>
                      <a:pt x="1025" y="9719"/>
                    </a:cubicBezTo>
                    <a:cubicBezTo>
                      <a:pt x="1084" y="9815"/>
                      <a:pt x="1177" y="9862"/>
                      <a:pt x="1279" y="9862"/>
                    </a:cubicBezTo>
                    <a:cubicBezTo>
                      <a:pt x="1382" y="9862"/>
                      <a:pt x="1495" y="9815"/>
                      <a:pt x="1596" y="9719"/>
                    </a:cubicBezTo>
                    <a:cubicBezTo>
                      <a:pt x="1739" y="9565"/>
                      <a:pt x="1811" y="9350"/>
                      <a:pt x="1775" y="9148"/>
                    </a:cubicBezTo>
                    <a:lnTo>
                      <a:pt x="1775" y="9112"/>
                    </a:lnTo>
                    <a:lnTo>
                      <a:pt x="1668" y="8588"/>
                    </a:lnTo>
                    <a:cubicBezTo>
                      <a:pt x="1632" y="8410"/>
                      <a:pt x="1596" y="8231"/>
                      <a:pt x="1572" y="8041"/>
                    </a:cubicBezTo>
                    <a:cubicBezTo>
                      <a:pt x="1513" y="7683"/>
                      <a:pt x="1453" y="7314"/>
                      <a:pt x="1418" y="6945"/>
                    </a:cubicBezTo>
                    <a:cubicBezTo>
                      <a:pt x="1394" y="6588"/>
                      <a:pt x="1358" y="6219"/>
                      <a:pt x="1358" y="5850"/>
                    </a:cubicBezTo>
                    <a:cubicBezTo>
                      <a:pt x="1346" y="5671"/>
                      <a:pt x="1370" y="5493"/>
                      <a:pt x="1370" y="5314"/>
                    </a:cubicBezTo>
                    <a:cubicBezTo>
                      <a:pt x="1370" y="5219"/>
                      <a:pt x="1382" y="5135"/>
                      <a:pt x="1394" y="5040"/>
                    </a:cubicBezTo>
                    <a:lnTo>
                      <a:pt x="1394" y="4909"/>
                    </a:lnTo>
                    <a:cubicBezTo>
                      <a:pt x="1394" y="4862"/>
                      <a:pt x="1406" y="4814"/>
                      <a:pt x="1418" y="4778"/>
                    </a:cubicBezTo>
                    <a:lnTo>
                      <a:pt x="1453" y="4504"/>
                    </a:lnTo>
                    <a:lnTo>
                      <a:pt x="1501" y="4207"/>
                    </a:lnTo>
                    <a:cubicBezTo>
                      <a:pt x="1537" y="4016"/>
                      <a:pt x="1584" y="3826"/>
                      <a:pt x="1620" y="3635"/>
                    </a:cubicBezTo>
                    <a:cubicBezTo>
                      <a:pt x="1703" y="3254"/>
                      <a:pt x="1787" y="2873"/>
                      <a:pt x="1906" y="2504"/>
                    </a:cubicBezTo>
                    <a:cubicBezTo>
                      <a:pt x="2013" y="2159"/>
                      <a:pt x="2144" y="1814"/>
                      <a:pt x="2299" y="1480"/>
                    </a:cubicBezTo>
                    <a:cubicBezTo>
                      <a:pt x="2370" y="1325"/>
                      <a:pt x="2453" y="1183"/>
                      <a:pt x="2549" y="1040"/>
                    </a:cubicBezTo>
                    <a:cubicBezTo>
                      <a:pt x="2644" y="885"/>
                      <a:pt x="2751" y="754"/>
                      <a:pt x="2894" y="635"/>
                    </a:cubicBezTo>
                    <a:cubicBezTo>
                      <a:pt x="3025" y="587"/>
                      <a:pt x="3168" y="552"/>
                      <a:pt x="3311" y="528"/>
                    </a:cubicBezTo>
                    <a:cubicBezTo>
                      <a:pt x="3347" y="569"/>
                      <a:pt x="3376" y="586"/>
                      <a:pt x="3397" y="586"/>
                    </a:cubicBezTo>
                    <a:cubicBezTo>
                      <a:pt x="3483" y="586"/>
                      <a:pt x="3404" y="270"/>
                      <a:pt x="2989" y="87"/>
                    </a:cubicBezTo>
                    <a:cubicBezTo>
                      <a:pt x="2862" y="27"/>
                      <a:pt x="2721" y="0"/>
                      <a:pt x="258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4" name="Google Shape;2354;p77"/>
              <p:cNvSpPr/>
              <p:nvPr/>
            </p:nvSpPr>
            <p:spPr>
              <a:xfrm>
                <a:off x="5008346" y="2720448"/>
                <a:ext cx="261575" cy="743652"/>
              </a:xfrm>
              <a:custGeom>
                <a:avLst/>
                <a:gdLst/>
                <a:ahLst/>
                <a:cxnLst/>
                <a:rect l="l" t="t" r="r" b="b"/>
                <a:pathLst>
                  <a:path w="3471" h="9868" extrusionOk="0">
                    <a:moveTo>
                      <a:pt x="2568" y="0"/>
                    </a:moveTo>
                    <a:cubicBezTo>
                      <a:pt x="2485" y="0"/>
                      <a:pt x="2403" y="11"/>
                      <a:pt x="2322" y="33"/>
                    </a:cubicBezTo>
                    <a:cubicBezTo>
                      <a:pt x="2191" y="81"/>
                      <a:pt x="2072" y="152"/>
                      <a:pt x="1977" y="248"/>
                    </a:cubicBezTo>
                    <a:cubicBezTo>
                      <a:pt x="1786" y="438"/>
                      <a:pt x="1619" y="629"/>
                      <a:pt x="1465" y="843"/>
                    </a:cubicBezTo>
                    <a:cubicBezTo>
                      <a:pt x="1167" y="1260"/>
                      <a:pt x="929" y="1712"/>
                      <a:pt x="738" y="2188"/>
                    </a:cubicBezTo>
                    <a:cubicBezTo>
                      <a:pt x="560" y="2629"/>
                      <a:pt x="417" y="3093"/>
                      <a:pt x="298" y="3558"/>
                    </a:cubicBezTo>
                    <a:cubicBezTo>
                      <a:pt x="250" y="3784"/>
                      <a:pt x="191" y="3998"/>
                      <a:pt x="155" y="4236"/>
                    </a:cubicBezTo>
                    <a:cubicBezTo>
                      <a:pt x="131" y="4343"/>
                      <a:pt x="107" y="4451"/>
                      <a:pt x="95" y="4570"/>
                    </a:cubicBezTo>
                    <a:lnTo>
                      <a:pt x="48" y="4927"/>
                    </a:lnTo>
                    <a:cubicBezTo>
                      <a:pt x="48" y="4986"/>
                      <a:pt x="36" y="5046"/>
                      <a:pt x="24" y="5105"/>
                    </a:cubicBezTo>
                    <a:lnTo>
                      <a:pt x="12" y="5284"/>
                    </a:lnTo>
                    <a:cubicBezTo>
                      <a:pt x="12" y="5403"/>
                      <a:pt x="0" y="5522"/>
                      <a:pt x="0" y="5629"/>
                    </a:cubicBezTo>
                    <a:cubicBezTo>
                      <a:pt x="0" y="5856"/>
                      <a:pt x="0" y="6094"/>
                      <a:pt x="12" y="6308"/>
                    </a:cubicBezTo>
                    <a:cubicBezTo>
                      <a:pt x="36" y="6725"/>
                      <a:pt x="107" y="7153"/>
                      <a:pt x="191" y="7558"/>
                    </a:cubicBezTo>
                    <a:cubicBezTo>
                      <a:pt x="274" y="7951"/>
                      <a:pt x="393" y="8332"/>
                      <a:pt x="536" y="8701"/>
                    </a:cubicBezTo>
                    <a:cubicBezTo>
                      <a:pt x="560" y="8784"/>
                      <a:pt x="595" y="8880"/>
                      <a:pt x="631" y="8963"/>
                    </a:cubicBezTo>
                    <a:cubicBezTo>
                      <a:pt x="679" y="9046"/>
                      <a:pt x="714" y="9142"/>
                      <a:pt x="750" y="9225"/>
                    </a:cubicBezTo>
                    <a:cubicBezTo>
                      <a:pt x="834" y="9392"/>
                      <a:pt x="917" y="9558"/>
                      <a:pt x="1024" y="9725"/>
                    </a:cubicBezTo>
                    <a:cubicBezTo>
                      <a:pt x="1084" y="9820"/>
                      <a:pt x="1176" y="9868"/>
                      <a:pt x="1277" y="9868"/>
                    </a:cubicBezTo>
                    <a:cubicBezTo>
                      <a:pt x="1378" y="9868"/>
                      <a:pt x="1488" y="9820"/>
                      <a:pt x="1584" y="9725"/>
                    </a:cubicBezTo>
                    <a:cubicBezTo>
                      <a:pt x="1727" y="9570"/>
                      <a:pt x="1798" y="9356"/>
                      <a:pt x="1774" y="9142"/>
                    </a:cubicBezTo>
                    <a:lnTo>
                      <a:pt x="1750" y="9106"/>
                    </a:lnTo>
                    <a:lnTo>
                      <a:pt x="1655" y="8594"/>
                    </a:lnTo>
                    <a:cubicBezTo>
                      <a:pt x="1619" y="8403"/>
                      <a:pt x="1584" y="8225"/>
                      <a:pt x="1560" y="8046"/>
                    </a:cubicBezTo>
                    <a:cubicBezTo>
                      <a:pt x="1500" y="7677"/>
                      <a:pt x="1441" y="7320"/>
                      <a:pt x="1405" y="6951"/>
                    </a:cubicBezTo>
                    <a:cubicBezTo>
                      <a:pt x="1369" y="6582"/>
                      <a:pt x="1346" y="6225"/>
                      <a:pt x="1346" y="5856"/>
                    </a:cubicBezTo>
                    <a:cubicBezTo>
                      <a:pt x="1334" y="5677"/>
                      <a:pt x="1346" y="5498"/>
                      <a:pt x="1357" y="5320"/>
                    </a:cubicBezTo>
                    <a:cubicBezTo>
                      <a:pt x="1357" y="5225"/>
                      <a:pt x="1369" y="5129"/>
                      <a:pt x="1369" y="5046"/>
                    </a:cubicBezTo>
                    <a:lnTo>
                      <a:pt x="1381" y="4915"/>
                    </a:lnTo>
                    <a:cubicBezTo>
                      <a:pt x="1381" y="4867"/>
                      <a:pt x="1393" y="4820"/>
                      <a:pt x="1405" y="4772"/>
                    </a:cubicBezTo>
                    <a:lnTo>
                      <a:pt x="1441" y="4510"/>
                    </a:lnTo>
                    <a:lnTo>
                      <a:pt x="1488" y="4213"/>
                    </a:lnTo>
                    <a:cubicBezTo>
                      <a:pt x="1524" y="4022"/>
                      <a:pt x="1560" y="3832"/>
                      <a:pt x="1596" y="3629"/>
                    </a:cubicBezTo>
                    <a:cubicBezTo>
                      <a:pt x="1691" y="3248"/>
                      <a:pt x="1774" y="2879"/>
                      <a:pt x="1893" y="2510"/>
                    </a:cubicBezTo>
                    <a:cubicBezTo>
                      <a:pt x="1988" y="2153"/>
                      <a:pt x="2131" y="1819"/>
                      <a:pt x="2286" y="1486"/>
                    </a:cubicBezTo>
                    <a:cubicBezTo>
                      <a:pt x="2358" y="1331"/>
                      <a:pt x="2441" y="1176"/>
                      <a:pt x="2536" y="1034"/>
                    </a:cubicBezTo>
                    <a:cubicBezTo>
                      <a:pt x="2652" y="733"/>
                      <a:pt x="2936" y="533"/>
                      <a:pt x="3269" y="533"/>
                    </a:cubicBezTo>
                    <a:cubicBezTo>
                      <a:pt x="3279" y="533"/>
                      <a:pt x="3288" y="533"/>
                      <a:pt x="3298" y="533"/>
                    </a:cubicBezTo>
                    <a:cubicBezTo>
                      <a:pt x="3334" y="571"/>
                      <a:pt x="3362" y="587"/>
                      <a:pt x="3382" y="587"/>
                    </a:cubicBezTo>
                    <a:cubicBezTo>
                      <a:pt x="3471" y="587"/>
                      <a:pt x="3394" y="275"/>
                      <a:pt x="2977" y="81"/>
                    </a:cubicBezTo>
                    <a:cubicBezTo>
                      <a:pt x="2843" y="29"/>
                      <a:pt x="2705" y="0"/>
                      <a:pt x="256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5" name="Google Shape;2355;p77"/>
              <p:cNvSpPr/>
              <p:nvPr/>
            </p:nvSpPr>
            <p:spPr>
              <a:xfrm>
                <a:off x="5034346" y="2758054"/>
                <a:ext cx="878472" cy="804769"/>
              </a:xfrm>
              <a:custGeom>
                <a:avLst/>
                <a:gdLst/>
                <a:ahLst/>
                <a:cxnLst/>
                <a:rect l="l" t="t" r="r" b="b"/>
                <a:pathLst>
                  <a:path w="11657" h="10679" extrusionOk="0">
                    <a:moveTo>
                      <a:pt x="3671" y="0"/>
                    </a:moveTo>
                    <a:cubicBezTo>
                      <a:pt x="3237" y="0"/>
                      <a:pt x="2803" y="15"/>
                      <a:pt x="2370" y="46"/>
                    </a:cubicBezTo>
                    <a:cubicBezTo>
                      <a:pt x="2370" y="46"/>
                      <a:pt x="810" y="511"/>
                      <a:pt x="191" y="5380"/>
                    </a:cubicBezTo>
                    <a:lnTo>
                      <a:pt x="12" y="9488"/>
                    </a:lnTo>
                    <a:cubicBezTo>
                      <a:pt x="0" y="9679"/>
                      <a:pt x="119" y="9845"/>
                      <a:pt x="310" y="9905"/>
                    </a:cubicBezTo>
                    <a:cubicBezTo>
                      <a:pt x="1751" y="10393"/>
                      <a:pt x="3263" y="10655"/>
                      <a:pt x="4799" y="10679"/>
                    </a:cubicBezTo>
                    <a:lnTo>
                      <a:pt x="4870" y="10679"/>
                    </a:lnTo>
                    <a:cubicBezTo>
                      <a:pt x="6442" y="10679"/>
                      <a:pt x="8013" y="10357"/>
                      <a:pt x="9466" y="9750"/>
                    </a:cubicBezTo>
                    <a:lnTo>
                      <a:pt x="9097" y="5226"/>
                    </a:lnTo>
                    <a:lnTo>
                      <a:pt x="9097" y="5226"/>
                    </a:lnTo>
                    <a:cubicBezTo>
                      <a:pt x="9129" y="5227"/>
                      <a:pt x="9161" y="5228"/>
                      <a:pt x="9193" y="5228"/>
                    </a:cubicBezTo>
                    <a:cubicBezTo>
                      <a:pt x="10392" y="5228"/>
                      <a:pt x="11657" y="3964"/>
                      <a:pt x="11657" y="3964"/>
                    </a:cubicBezTo>
                    <a:cubicBezTo>
                      <a:pt x="11657" y="3964"/>
                      <a:pt x="10835" y="368"/>
                      <a:pt x="8359" y="106"/>
                    </a:cubicBezTo>
                    <a:cubicBezTo>
                      <a:pt x="7601" y="37"/>
                      <a:pt x="6843" y="3"/>
                      <a:pt x="6088" y="3"/>
                    </a:cubicBezTo>
                    <a:cubicBezTo>
                      <a:pt x="5669" y="3"/>
                      <a:pt x="5251" y="13"/>
                      <a:pt x="4834" y="34"/>
                    </a:cubicBezTo>
                    <a:cubicBezTo>
                      <a:pt x="4446" y="12"/>
                      <a:pt x="4059" y="0"/>
                      <a:pt x="36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77"/>
              <p:cNvSpPr/>
              <p:nvPr/>
            </p:nvSpPr>
            <p:spPr>
              <a:xfrm>
                <a:off x="5220038" y="2759561"/>
                <a:ext cx="319526" cy="156372"/>
              </a:xfrm>
              <a:custGeom>
                <a:avLst/>
                <a:gdLst/>
                <a:ahLst/>
                <a:cxnLst/>
                <a:rect l="l" t="t" r="r" b="b"/>
                <a:pathLst>
                  <a:path w="4240" h="2075" extrusionOk="0">
                    <a:moveTo>
                      <a:pt x="2178" y="1"/>
                    </a:moveTo>
                    <a:cubicBezTo>
                      <a:pt x="1673" y="1"/>
                      <a:pt x="1100" y="30"/>
                      <a:pt x="489" y="134"/>
                    </a:cubicBezTo>
                    <a:cubicBezTo>
                      <a:pt x="1" y="217"/>
                      <a:pt x="13" y="598"/>
                      <a:pt x="13" y="598"/>
                    </a:cubicBezTo>
                    <a:cubicBezTo>
                      <a:pt x="13" y="1419"/>
                      <a:pt x="668" y="2074"/>
                      <a:pt x="1489" y="2074"/>
                    </a:cubicBezTo>
                    <a:lnTo>
                      <a:pt x="2477" y="2074"/>
                    </a:lnTo>
                    <a:cubicBezTo>
                      <a:pt x="3430" y="2074"/>
                      <a:pt x="4192" y="1419"/>
                      <a:pt x="4192" y="467"/>
                    </a:cubicBezTo>
                    <a:cubicBezTo>
                      <a:pt x="4192" y="467"/>
                      <a:pt x="4240" y="50"/>
                      <a:pt x="3740" y="50"/>
                    </a:cubicBezTo>
                    <a:cubicBezTo>
                      <a:pt x="3376" y="50"/>
                      <a:pt x="2834" y="1"/>
                      <a:pt x="21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77"/>
              <p:cNvSpPr/>
              <p:nvPr/>
            </p:nvSpPr>
            <p:spPr>
              <a:xfrm>
                <a:off x="5712677" y="3054528"/>
                <a:ext cx="230677" cy="103620"/>
              </a:xfrm>
              <a:custGeom>
                <a:avLst/>
                <a:gdLst/>
                <a:ahLst/>
                <a:cxnLst/>
                <a:rect l="l" t="t" r="r" b="b"/>
                <a:pathLst>
                  <a:path w="3061" h="1375" extrusionOk="0">
                    <a:moveTo>
                      <a:pt x="2608" y="1"/>
                    </a:moveTo>
                    <a:cubicBezTo>
                      <a:pt x="2578" y="1"/>
                      <a:pt x="2548" y="10"/>
                      <a:pt x="2525" y="30"/>
                    </a:cubicBezTo>
                    <a:cubicBezTo>
                      <a:pt x="2215" y="220"/>
                      <a:pt x="1215" y="768"/>
                      <a:pt x="155" y="780"/>
                    </a:cubicBezTo>
                    <a:cubicBezTo>
                      <a:pt x="72" y="780"/>
                      <a:pt x="12" y="851"/>
                      <a:pt x="12" y="934"/>
                    </a:cubicBezTo>
                    <a:lnTo>
                      <a:pt x="12" y="1208"/>
                    </a:lnTo>
                    <a:cubicBezTo>
                      <a:pt x="1" y="1303"/>
                      <a:pt x="72" y="1375"/>
                      <a:pt x="155" y="1375"/>
                    </a:cubicBezTo>
                    <a:cubicBezTo>
                      <a:pt x="1394" y="1351"/>
                      <a:pt x="2465" y="744"/>
                      <a:pt x="2834" y="530"/>
                    </a:cubicBezTo>
                    <a:cubicBezTo>
                      <a:pt x="3060" y="411"/>
                      <a:pt x="2727" y="65"/>
                      <a:pt x="2727" y="65"/>
                    </a:cubicBezTo>
                    <a:cubicBezTo>
                      <a:pt x="2698" y="22"/>
                      <a:pt x="2653" y="1"/>
                      <a:pt x="26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77"/>
              <p:cNvSpPr/>
              <p:nvPr/>
            </p:nvSpPr>
            <p:spPr>
              <a:xfrm>
                <a:off x="5522464" y="2751497"/>
                <a:ext cx="265644" cy="693312"/>
              </a:xfrm>
              <a:custGeom>
                <a:avLst/>
                <a:gdLst/>
                <a:ahLst/>
                <a:cxnLst/>
                <a:rect l="l" t="t" r="r" b="b"/>
                <a:pathLst>
                  <a:path w="3525" h="9200" extrusionOk="0">
                    <a:moveTo>
                      <a:pt x="1629" y="0"/>
                    </a:moveTo>
                    <a:cubicBezTo>
                      <a:pt x="1487" y="0"/>
                      <a:pt x="1345" y="21"/>
                      <a:pt x="1203" y="62"/>
                    </a:cubicBezTo>
                    <a:cubicBezTo>
                      <a:pt x="1084" y="121"/>
                      <a:pt x="977" y="205"/>
                      <a:pt x="881" y="312"/>
                    </a:cubicBezTo>
                    <a:cubicBezTo>
                      <a:pt x="727" y="491"/>
                      <a:pt x="596" y="693"/>
                      <a:pt x="489" y="919"/>
                    </a:cubicBezTo>
                    <a:cubicBezTo>
                      <a:pt x="286" y="1324"/>
                      <a:pt x="155" y="1776"/>
                      <a:pt x="96" y="2229"/>
                    </a:cubicBezTo>
                    <a:cubicBezTo>
                      <a:pt x="24" y="2658"/>
                      <a:pt x="0" y="3098"/>
                      <a:pt x="24" y="3539"/>
                    </a:cubicBezTo>
                    <a:cubicBezTo>
                      <a:pt x="36" y="3741"/>
                      <a:pt x="36" y="3967"/>
                      <a:pt x="72" y="4170"/>
                    </a:cubicBezTo>
                    <a:cubicBezTo>
                      <a:pt x="84" y="4277"/>
                      <a:pt x="84" y="4384"/>
                      <a:pt x="108" y="4491"/>
                    </a:cubicBezTo>
                    <a:lnTo>
                      <a:pt x="167" y="4824"/>
                    </a:lnTo>
                    <a:cubicBezTo>
                      <a:pt x="167" y="4872"/>
                      <a:pt x="179" y="4932"/>
                      <a:pt x="191" y="4991"/>
                    </a:cubicBezTo>
                    <a:lnTo>
                      <a:pt x="239" y="5158"/>
                    </a:lnTo>
                    <a:cubicBezTo>
                      <a:pt x="262" y="5265"/>
                      <a:pt x="298" y="5372"/>
                      <a:pt x="322" y="5479"/>
                    </a:cubicBezTo>
                    <a:cubicBezTo>
                      <a:pt x="393" y="5682"/>
                      <a:pt x="465" y="5896"/>
                      <a:pt x="560" y="6086"/>
                    </a:cubicBezTo>
                    <a:cubicBezTo>
                      <a:pt x="727" y="6479"/>
                      <a:pt x="917" y="6860"/>
                      <a:pt x="1155" y="7218"/>
                    </a:cubicBezTo>
                    <a:cubicBezTo>
                      <a:pt x="1370" y="7575"/>
                      <a:pt x="1620" y="7908"/>
                      <a:pt x="1882" y="8218"/>
                    </a:cubicBezTo>
                    <a:cubicBezTo>
                      <a:pt x="1953" y="8301"/>
                      <a:pt x="2013" y="8372"/>
                      <a:pt x="2084" y="8456"/>
                    </a:cubicBezTo>
                    <a:cubicBezTo>
                      <a:pt x="2155" y="8527"/>
                      <a:pt x="2227" y="8599"/>
                      <a:pt x="2298" y="8670"/>
                    </a:cubicBezTo>
                    <a:cubicBezTo>
                      <a:pt x="2441" y="8825"/>
                      <a:pt x="2596" y="8968"/>
                      <a:pt x="2751" y="9099"/>
                    </a:cubicBezTo>
                    <a:cubicBezTo>
                      <a:pt x="2838" y="9166"/>
                      <a:pt x="2942" y="9199"/>
                      <a:pt x="3043" y="9199"/>
                    </a:cubicBezTo>
                    <a:cubicBezTo>
                      <a:pt x="3176" y="9199"/>
                      <a:pt x="3306" y="9142"/>
                      <a:pt x="3394" y="9027"/>
                    </a:cubicBezTo>
                    <a:cubicBezTo>
                      <a:pt x="3513" y="8873"/>
                      <a:pt x="3525" y="8646"/>
                      <a:pt x="3417" y="8480"/>
                    </a:cubicBezTo>
                    <a:lnTo>
                      <a:pt x="3394" y="8456"/>
                    </a:lnTo>
                    <a:lnTo>
                      <a:pt x="3108" y="7980"/>
                    </a:lnTo>
                    <a:cubicBezTo>
                      <a:pt x="3013" y="7813"/>
                      <a:pt x="2917" y="7658"/>
                      <a:pt x="2834" y="7491"/>
                    </a:cubicBezTo>
                    <a:cubicBezTo>
                      <a:pt x="2655" y="7170"/>
                      <a:pt x="2477" y="6837"/>
                      <a:pt x="2322" y="6503"/>
                    </a:cubicBezTo>
                    <a:cubicBezTo>
                      <a:pt x="2167" y="6182"/>
                      <a:pt x="2024" y="5848"/>
                      <a:pt x="1905" y="5515"/>
                    </a:cubicBezTo>
                    <a:cubicBezTo>
                      <a:pt x="1846" y="5348"/>
                      <a:pt x="1810" y="5182"/>
                      <a:pt x="1751" y="5015"/>
                    </a:cubicBezTo>
                    <a:cubicBezTo>
                      <a:pt x="1727" y="4932"/>
                      <a:pt x="1715" y="4848"/>
                      <a:pt x="1691" y="4765"/>
                    </a:cubicBezTo>
                    <a:lnTo>
                      <a:pt x="1655" y="4634"/>
                    </a:lnTo>
                    <a:cubicBezTo>
                      <a:pt x="1655" y="4598"/>
                      <a:pt x="1643" y="4551"/>
                      <a:pt x="1643" y="4515"/>
                    </a:cubicBezTo>
                    <a:lnTo>
                      <a:pt x="1596" y="4265"/>
                    </a:lnTo>
                    <a:lnTo>
                      <a:pt x="1560" y="3991"/>
                    </a:lnTo>
                    <a:cubicBezTo>
                      <a:pt x="1536" y="3812"/>
                      <a:pt x="1524" y="3634"/>
                      <a:pt x="1512" y="3443"/>
                    </a:cubicBezTo>
                    <a:cubicBezTo>
                      <a:pt x="1489" y="3086"/>
                      <a:pt x="1477" y="2729"/>
                      <a:pt x="1489" y="2384"/>
                    </a:cubicBezTo>
                    <a:cubicBezTo>
                      <a:pt x="1489" y="2050"/>
                      <a:pt x="1536" y="1717"/>
                      <a:pt x="1620" y="1395"/>
                    </a:cubicBezTo>
                    <a:cubicBezTo>
                      <a:pt x="1655" y="1253"/>
                      <a:pt x="1703" y="1110"/>
                      <a:pt x="1763" y="967"/>
                    </a:cubicBezTo>
                    <a:cubicBezTo>
                      <a:pt x="1822" y="812"/>
                      <a:pt x="1905" y="681"/>
                      <a:pt x="2024" y="562"/>
                    </a:cubicBezTo>
                    <a:cubicBezTo>
                      <a:pt x="2155" y="491"/>
                      <a:pt x="2310" y="443"/>
                      <a:pt x="2465" y="407"/>
                    </a:cubicBezTo>
                    <a:cubicBezTo>
                      <a:pt x="2512" y="436"/>
                      <a:pt x="2548" y="449"/>
                      <a:pt x="2570" y="449"/>
                    </a:cubicBezTo>
                    <a:cubicBezTo>
                      <a:pt x="2678" y="449"/>
                      <a:pt x="2494" y="166"/>
                      <a:pt x="1953" y="38"/>
                    </a:cubicBezTo>
                    <a:cubicBezTo>
                      <a:pt x="1845" y="12"/>
                      <a:pt x="1737" y="0"/>
                      <a:pt x="1629" y="0"/>
                    </a:cubicBezTo>
                    <a:close/>
                  </a:path>
                </a:pathLst>
              </a:custGeom>
              <a:solidFill>
                <a:srgbClr val="70D4E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77"/>
              <p:cNvSpPr/>
              <p:nvPr/>
            </p:nvSpPr>
            <p:spPr>
              <a:xfrm>
                <a:off x="5522464" y="2751497"/>
                <a:ext cx="265644" cy="693312"/>
              </a:xfrm>
              <a:custGeom>
                <a:avLst/>
                <a:gdLst/>
                <a:ahLst/>
                <a:cxnLst/>
                <a:rect l="l" t="t" r="r" b="b"/>
                <a:pathLst>
                  <a:path w="3525" h="9200" extrusionOk="0">
                    <a:moveTo>
                      <a:pt x="1629" y="0"/>
                    </a:moveTo>
                    <a:cubicBezTo>
                      <a:pt x="1487" y="0"/>
                      <a:pt x="1345" y="21"/>
                      <a:pt x="1203" y="62"/>
                    </a:cubicBezTo>
                    <a:cubicBezTo>
                      <a:pt x="1084" y="121"/>
                      <a:pt x="977" y="205"/>
                      <a:pt x="881" y="312"/>
                    </a:cubicBezTo>
                    <a:cubicBezTo>
                      <a:pt x="727" y="491"/>
                      <a:pt x="596" y="693"/>
                      <a:pt x="489" y="919"/>
                    </a:cubicBezTo>
                    <a:cubicBezTo>
                      <a:pt x="286" y="1324"/>
                      <a:pt x="155" y="1776"/>
                      <a:pt x="96" y="2229"/>
                    </a:cubicBezTo>
                    <a:cubicBezTo>
                      <a:pt x="24" y="2658"/>
                      <a:pt x="0" y="3098"/>
                      <a:pt x="24" y="3539"/>
                    </a:cubicBezTo>
                    <a:cubicBezTo>
                      <a:pt x="36" y="3741"/>
                      <a:pt x="36" y="3967"/>
                      <a:pt x="72" y="4170"/>
                    </a:cubicBezTo>
                    <a:cubicBezTo>
                      <a:pt x="84" y="4277"/>
                      <a:pt x="84" y="4384"/>
                      <a:pt x="108" y="4491"/>
                    </a:cubicBezTo>
                    <a:lnTo>
                      <a:pt x="167" y="4824"/>
                    </a:lnTo>
                    <a:cubicBezTo>
                      <a:pt x="167" y="4872"/>
                      <a:pt x="179" y="4932"/>
                      <a:pt x="191" y="4991"/>
                    </a:cubicBezTo>
                    <a:lnTo>
                      <a:pt x="239" y="5158"/>
                    </a:lnTo>
                    <a:cubicBezTo>
                      <a:pt x="262" y="5265"/>
                      <a:pt x="298" y="5372"/>
                      <a:pt x="322" y="5479"/>
                    </a:cubicBezTo>
                    <a:cubicBezTo>
                      <a:pt x="393" y="5682"/>
                      <a:pt x="465" y="5896"/>
                      <a:pt x="560" y="6086"/>
                    </a:cubicBezTo>
                    <a:cubicBezTo>
                      <a:pt x="727" y="6479"/>
                      <a:pt x="917" y="6860"/>
                      <a:pt x="1155" y="7218"/>
                    </a:cubicBezTo>
                    <a:cubicBezTo>
                      <a:pt x="1370" y="7575"/>
                      <a:pt x="1620" y="7908"/>
                      <a:pt x="1882" y="8218"/>
                    </a:cubicBezTo>
                    <a:cubicBezTo>
                      <a:pt x="1953" y="8301"/>
                      <a:pt x="2013" y="8372"/>
                      <a:pt x="2084" y="8456"/>
                    </a:cubicBezTo>
                    <a:cubicBezTo>
                      <a:pt x="2155" y="8527"/>
                      <a:pt x="2227" y="8599"/>
                      <a:pt x="2298" y="8670"/>
                    </a:cubicBezTo>
                    <a:cubicBezTo>
                      <a:pt x="2441" y="8825"/>
                      <a:pt x="2596" y="8968"/>
                      <a:pt x="2751" y="9099"/>
                    </a:cubicBezTo>
                    <a:cubicBezTo>
                      <a:pt x="2838" y="9166"/>
                      <a:pt x="2942" y="9199"/>
                      <a:pt x="3043" y="9199"/>
                    </a:cubicBezTo>
                    <a:cubicBezTo>
                      <a:pt x="3176" y="9199"/>
                      <a:pt x="3306" y="9142"/>
                      <a:pt x="3394" y="9027"/>
                    </a:cubicBezTo>
                    <a:cubicBezTo>
                      <a:pt x="3513" y="8873"/>
                      <a:pt x="3525" y="8646"/>
                      <a:pt x="3417" y="8480"/>
                    </a:cubicBezTo>
                    <a:lnTo>
                      <a:pt x="3394" y="8456"/>
                    </a:lnTo>
                    <a:lnTo>
                      <a:pt x="3108" y="7980"/>
                    </a:lnTo>
                    <a:cubicBezTo>
                      <a:pt x="3013" y="7813"/>
                      <a:pt x="2917" y="7658"/>
                      <a:pt x="2834" y="7491"/>
                    </a:cubicBezTo>
                    <a:cubicBezTo>
                      <a:pt x="2655" y="7170"/>
                      <a:pt x="2477" y="6837"/>
                      <a:pt x="2322" y="6503"/>
                    </a:cubicBezTo>
                    <a:cubicBezTo>
                      <a:pt x="2167" y="6182"/>
                      <a:pt x="2024" y="5848"/>
                      <a:pt x="1905" y="5515"/>
                    </a:cubicBezTo>
                    <a:cubicBezTo>
                      <a:pt x="1846" y="5348"/>
                      <a:pt x="1810" y="5182"/>
                      <a:pt x="1751" y="5015"/>
                    </a:cubicBezTo>
                    <a:cubicBezTo>
                      <a:pt x="1727" y="4932"/>
                      <a:pt x="1715" y="4848"/>
                      <a:pt x="1691" y="4765"/>
                    </a:cubicBezTo>
                    <a:lnTo>
                      <a:pt x="1655" y="4634"/>
                    </a:lnTo>
                    <a:cubicBezTo>
                      <a:pt x="1655" y="4598"/>
                      <a:pt x="1643" y="4551"/>
                      <a:pt x="1643" y="4515"/>
                    </a:cubicBezTo>
                    <a:lnTo>
                      <a:pt x="1596" y="4265"/>
                    </a:lnTo>
                    <a:lnTo>
                      <a:pt x="1560" y="3991"/>
                    </a:lnTo>
                    <a:cubicBezTo>
                      <a:pt x="1536" y="3812"/>
                      <a:pt x="1524" y="3634"/>
                      <a:pt x="1512" y="3443"/>
                    </a:cubicBezTo>
                    <a:cubicBezTo>
                      <a:pt x="1489" y="3086"/>
                      <a:pt x="1477" y="2729"/>
                      <a:pt x="1489" y="2384"/>
                    </a:cubicBezTo>
                    <a:cubicBezTo>
                      <a:pt x="1489" y="2050"/>
                      <a:pt x="1536" y="1717"/>
                      <a:pt x="1620" y="1395"/>
                    </a:cubicBezTo>
                    <a:cubicBezTo>
                      <a:pt x="1655" y="1253"/>
                      <a:pt x="1703" y="1110"/>
                      <a:pt x="1763" y="967"/>
                    </a:cubicBezTo>
                    <a:cubicBezTo>
                      <a:pt x="1822" y="812"/>
                      <a:pt x="1905" y="681"/>
                      <a:pt x="2024" y="562"/>
                    </a:cubicBezTo>
                    <a:cubicBezTo>
                      <a:pt x="2155" y="491"/>
                      <a:pt x="2310" y="443"/>
                      <a:pt x="2465" y="407"/>
                    </a:cubicBezTo>
                    <a:cubicBezTo>
                      <a:pt x="2512" y="436"/>
                      <a:pt x="2548" y="449"/>
                      <a:pt x="2570" y="449"/>
                    </a:cubicBezTo>
                    <a:cubicBezTo>
                      <a:pt x="2678" y="449"/>
                      <a:pt x="2494" y="166"/>
                      <a:pt x="1953" y="38"/>
                    </a:cubicBezTo>
                    <a:cubicBezTo>
                      <a:pt x="1845" y="12"/>
                      <a:pt x="1737" y="0"/>
                      <a:pt x="16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77"/>
              <p:cNvSpPr/>
              <p:nvPr/>
            </p:nvSpPr>
            <p:spPr>
              <a:xfrm>
                <a:off x="5540400" y="2751497"/>
                <a:ext cx="264740" cy="693689"/>
              </a:xfrm>
              <a:custGeom>
                <a:avLst/>
                <a:gdLst/>
                <a:ahLst/>
                <a:cxnLst/>
                <a:rect l="l" t="t" r="r" b="b"/>
                <a:pathLst>
                  <a:path w="3513" h="9205" extrusionOk="0">
                    <a:moveTo>
                      <a:pt x="1613" y="0"/>
                    </a:moveTo>
                    <a:cubicBezTo>
                      <a:pt x="1469" y="0"/>
                      <a:pt x="1326" y="21"/>
                      <a:pt x="1191" y="62"/>
                    </a:cubicBezTo>
                    <a:cubicBezTo>
                      <a:pt x="1072" y="121"/>
                      <a:pt x="953" y="205"/>
                      <a:pt x="870" y="312"/>
                    </a:cubicBezTo>
                    <a:cubicBezTo>
                      <a:pt x="715" y="491"/>
                      <a:pt x="584" y="693"/>
                      <a:pt x="477" y="919"/>
                    </a:cubicBezTo>
                    <a:cubicBezTo>
                      <a:pt x="274" y="1324"/>
                      <a:pt x="143" y="1776"/>
                      <a:pt x="84" y="2229"/>
                    </a:cubicBezTo>
                    <a:cubicBezTo>
                      <a:pt x="24" y="2658"/>
                      <a:pt x="1" y="3098"/>
                      <a:pt x="12" y="3539"/>
                    </a:cubicBezTo>
                    <a:cubicBezTo>
                      <a:pt x="24" y="3741"/>
                      <a:pt x="24" y="3967"/>
                      <a:pt x="60" y="4170"/>
                    </a:cubicBezTo>
                    <a:cubicBezTo>
                      <a:pt x="72" y="4277"/>
                      <a:pt x="72" y="4384"/>
                      <a:pt x="96" y="4491"/>
                    </a:cubicBezTo>
                    <a:lnTo>
                      <a:pt x="155" y="4824"/>
                    </a:lnTo>
                    <a:cubicBezTo>
                      <a:pt x="155" y="4872"/>
                      <a:pt x="167" y="4932"/>
                      <a:pt x="179" y="4991"/>
                    </a:cubicBezTo>
                    <a:lnTo>
                      <a:pt x="227" y="5158"/>
                    </a:lnTo>
                    <a:cubicBezTo>
                      <a:pt x="251" y="5265"/>
                      <a:pt x="286" y="5372"/>
                      <a:pt x="310" y="5479"/>
                    </a:cubicBezTo>
                    <a:cubicBezTo>
                      <a:pt x="382" y="5682"/>
                      <a:pt x="453" y="5896"/>
                      <a:pt x="548" y="6086"/>
                    </a:cubicBezTo>
                    <a:cubicBezTo>
                      <a:pt x="715" y="6479"/>
                      <a:pt x="905" y="6860"/>
                      <a:pt x="1144" y="7218"/>
                    </a:cubicBezTo>
                    <a:cubicBezTo>
                      <a:pt x="1358" y="7575"/>
                      <a:pt x="1608" y="7908"/>
                      <a:pt x="1870" y="8218"/>
                    </a:cubicBezTo>
                    <a:cubicBezTo>
                      <a:pt x="1941" y="8301"/>
                      <a:pt x="2001" y="8372"/>
                      <a:pt x="2072" y="8456"/>
                    </a:cubicBezTo>
                    <a:cubicBezTo>
                      <a:pt x="2144" y="8527"/>
                      <a:pt x="2215" y="8599"/>
                      <a:pt x="2287" y="8670"/>
                    </a:cubicBezTo>
                    <a:cubicBezTo>
                      <a:pt x="2429" y="8825"/>
                      <a:pt x="2584" y="8968"/>
                      <a:pt x="2739" y="9099"/>
                    </a:cubicBezTo>
                    <a:cubicBezTo>
                      <a:pt x="2826" y="9170"/>
                      <a:pt x="2927" y="9204"/>
                      <a:pt x="3028" y="9204"/>
                    </a:cubicBezTo>
                    <a:cubicBezTo>
                      <a:pt x="3162" y="9204"/>
                      <a:pt x="3293" y="9143"/>
                      <a:pt x="3382" y="9027"/>
                    </a:cubicBezTo>
                    <a:cubicBezTo>
                      <a:pt x="3501" y="8873"/>
                      <a:pt x="3513" y="8646"/>
                      <a:pt x="3406" y="8480"/>
                    </a:cubicBezTo>
                    <a:lnTo>
                      <a:pt x="3382" y="8456"/>
                    </a:lnTo>
                    <a:lnTo>
                      <a:pt x="3096" y="7980"/>
                    </a:lnTo>
                    <a:cubicBezTo>
                      <a:pt x="3001" y="7813"/>
                      <a:pt x="2906" y="7658"/>
                      <a:pt x="2822" y="7491"/>
                    </a:cubicBezTo>
                    <a:cubicBezTo>
                      <a:pt x="2644" y="7170"/>
                      <a:pt x="2465" y="6837"/>
                      <a:pt x="2310" y="6503"/>
                    </a:cubicBezTo>
                    <a:cubicBezTo>
                      <a:pt x="2156" y="6182"/>
                      <a:pt x="2013" y="5848"/>
                      <a:pt x="1894" y="5515"/>
                    </a:cubicBezTo>
                    <a:cubicBezTo>
                      <a:pt x="1834" y="5348"/>
                      <a:pt x="1786" y="5182"/>
                      <a:pt x="1739" y="5015"/>
                    </a:cubicBezTo>
                    <a:cubicBezTo>
                      <a:pt x="1715" y="4932"/>
                      <a:pt x="1691" y="4848"/>
                      <a:pt x="1679" y="4765"/>
                    </a:cubicBezTo>
                    <a:lnTo>
                      <a:pt x="1644" y="4634"/>
                    </a:lnTo>
                    <a:cubicBezTo>
                      <a:pt x="1644" y="4598"/>
                      <a:pt x="1632" y="4551"/>
                      <a:pt x="1620" y="4515"/>
                    </a:cubicBezTo>
                    <a:lnTo>
                      <a:pt x="1584" y="4265"/>
                    </a:lnTo>
                    <a:lnTo>
                      <a:pt x="1548" y="3991"/>
                    </a:lnTo>
                    <a:cubicBezTo>
                      <a:pt x="1525" y="3812"/>
                      <a:pt x="1513" y="3634"/>
                      <a:pt x="1501" y="3443"/>
                    </a:cubicBezTo>
                    <a:cubicBezTo>
                      <a:pt x="1477" y="3086"/>
                      <a:pt x="1453" y="2729"/>
                      <a:pt x="1477" y="2384"/>
                    </a:cubicBezTo>
                    <a:cubicBezTo>
                      <a:pt x="1477" y="2050"/>
                      <a:pt x="1525" y="1717"/>
                      <a:pt x="1596" y="1395"/>
                    </a:cubicBezTo>
                    <a:cubicBezTo>
                      <a:pt x="1644" y="1253"/>
                      <a:pt x="1691" y="1110"/>
                      <a:pt x="1751" y="967"/>
                    </a:cubicBezTo>
                    <a:cubicBezTo>
                      <a:pt x="1810" y="812"/>
                      <a:pt x="1894" y="681"/>
                      <a:pt x="2013" y="562"/>
                    </a:cubicBezTo>
                    <a:cubicBezTo>
                      <a:pt x="2144" y="491"/>
                      <a:pt x="2298" y="443"/>
                      <a:pt x="2441" y="407"/>
                    </a:cubicBezTo>
                    <a:cubicBezTo>
                      <a:pt x="2491" y="436"/>
                      <a:pt x="2528" y="449"/>
                      <a:pt x="2552" y="449"/>
                    </a:cubicBezTo>
                    <a:cubicBezTo>
                      <a:pt x="2666" y="449"/>
                      <a:pt x="2483" y="166"/>
                      <a:pt x="1941" y="38"/>
                    </a:cubicBezTo>
                    <a:cubicBezTo>
                      <a:pt x="1833" y="12"/>
                      <a:pt x="1723" y="0"/>
                      <a:pt x="161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1" name="Google Shape;2361;p77"/>
              <p:cNvSpPr/>
              <p:nvPr/>
            </p:nvSpPr>
            <p:spPr>
              <a:xfrm>
                <a:off x="5553890" y="2973288"/>
                <a:ext cx="419981" cy="471301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6254" extrusionOk="0">
                    <a:moveTo>
                      <a:pt x="1315" y="1"/>
                    </a:moveTo>
                    <a:cubicBezTo>
                      <a:pt x="1126" y="1"/>
                      <a:pt x="936" y="47"/>
                      <a:pt x="762" y="143"/>
                    </a:cubicBezTo>
                    <a:cubicBezTo>
                      <a:pt x="203" y="429"/>
                      <a:pt x="0" y="1131"/>
                      <a:pt x="310" y="1667"/>
                    </a:cubicBezTo>
                    <a:lnTo>
                      <a:pt x="2465" y="5465"/>
                    </a:lnTo>
                    <a:cubicBezTo>
                      <a:pt x="2512" y="5549"/>
                      <a:pt x="2560" y="5632"/>
                      <a:pt x="2619" y="5703"/>
                    </a:cubicBezTo>
                    <a:cubicBezTo>
                      <a:pt x="2934" y="6065"/>
                      <a:pt x="3381" y="6254"/>
                      <a:pt x="3829" y="6254"/>
                    </a:cubicBezTo>
                    <a:cubicBezTo>
                      <a:pt x="4176" y="6254"/>
                      <a:pt x="4524" y="6140"/>
                      <a:pt x="4810" y="5906"/>
                    </a:cubicBezTo>
                    <a:cubicBezTo>
                      <a:pt x="5477" y="5370"/>
                      <a:pt x="5572" y="4394"/>
                      <a:pt x="5025" y="3751"/>
                    </a:cubicBezTo>
                    <a:lnTo>
                      <a:pt x="2191" y="405"/>
                    </a:lnTo>
                    <a:cubicBezTo>
                      <a:pt x="1964" y="141"/>
                      <a:pt x="1642" y="1"/>
                      <a:pt x="131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77"/>
              <p:cNvSpPr/>
              <p:nvPr/>
            </p:nvSpPr>
            <p:spPr>
              <a:xfrm>
                <a:off x="5499102" y="2900337"/>
                <a:ext cx="210028" cy="195032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588" extrusionOk="0">
                    <a:moveTo>
                      <a:pt x="1914" y="0"/>
                    </a:moveTo>
                    <a:cubicBezTo>
                      <a:pt x="1907" y="0"/>
                      <a:pt x="1900" y="1"/>
                      <a:pt x="1894" y="4"/>
                    </a:cubicBezTo>
                    <a:cubicBezTo>
                      <a:pt x="1703" y="99"/>
                      <a:pt x="1751" y="587"/>
                      <a:pt x="1751" y="587"/>
                    </a:cubicBezTo>
                    <a:cubicBezTo>
                      <a:pt x="1751" y="587"/>
                      <a:pt x="1296" y="512"/>
                      <a:pt x="893" y="512"/>
                    </a:cubicBezTo>
                    <a:cubicBezTo>
                      <a:pt x="653" y="512"/>
                      <a:pt x="432" y="539"/>
                      <a:pt x="334" y="623"/>
                    </a:cubicBezTo>
                    <a:cubicBezTo>
                      <a:pt x="179" y="742"/>
                      <a:pt x="168" y="980"/>
                      <a:pt x="310" y="1111"/>
                    </a:cubicBezTo>
                    <a:cubicBezTo>
                      <a:pt x="310" y="1111"/>
                      <a:pt x="1" y="1314"/>
                      <a:pt x="275" y="1683"/>
                    </a:cubicBezTo>
                    <a:cubicBezTo>
                      <a:pt x="120" y="1837"/>
                      <a:pt x="144" y="2099"/>
                      <a:pt x="322" y="2230"/>
                    </a:cubicBezTo>
                    <a:cubicBezTo>
                      <a:pt x="697" y="2521"/>
                      <a:pt x="1015" y="2587"/>
                      <a:pt x="1228" y="2587"/>
                    </a:cubicBezTo>
                    <a:cubicBezTo>
                      <a:pt x="1408" y="2587"/>
                      <a:pt x="1513" y="2540"/>
                      <a:pt x="1513" y="2540"/>
                    </a:cubicBezTo>
                    <a:lnTo>
                      <a:pt x="2787" y="1230"/>
                    </a:lnTo>
                    <a:cubicBezTo>
                      <a:pt x="2787" y="1230"/>
                      <a:pt x="2138" y="0"/>
                      <a:pt x="19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77"/>
              <p:cNvSpPr/>
              <p:nvPr/>
            </p:nvSpPr>
            <p:spPr>
              <a:xfrm>
                <a:off x="5547107" y="2951659"/>
                <a:ext cx="443795" cy="493156"/>
              </a:xfrm>
              <a:custGeom>
                <a:avLst/>
                <a:gdLst/>
                <a:ahLst/>
                <a:cxnLst/>
                <a:rect l="l" t="t" r="r" b="b"/>
                <a:pathLst>
                  <a:path w="5889" h="6544" extrusionOk="0">
                    <a:moveTo>
                      <a:pt x="1545" y="0"/>
                    </a:moveTo>
                    <a:cubicBezTo>
                      <a:pt x="745" y="0"/>
                      <a:pt x="1" y="848"/>
                      <a:pt x="483" y="1752"/>
                    </a:cubicBezTo>
                    <a:lnTo>
                      <a:pt x="2698" y="5728"/>
                    </a:lnTo>
                    <a:cubicBezTo>
                      <a:pt x="2745" y="5812"/>
                      <a:pt x="2805" y="5895"/>
                      <a:pt x="2864" y="5967"/>
                    </a:cubicBezTo>
                    <a:cubicBezTo>
                      <a:pt x="3184" y="6346"/>
                      <a:pt x="3638" y="6543"/>
                      <a:pt x="4096" y="6543"/>
                    </a:cubicBezTo>
                    <a:cubicBezTo>
                      <a:pt x="4458" y="6543"/>
                      <a:pt x="4822" y="6421"/>
                      <a:pt x="5126" y="6169"/>
                    </a:cubicBezTo>
                    <a:cubicBezTo>
                      <a:pt x="5805" y="5609"/>
                      <a:pt x="5888" y="4597"/>
                      <a:pt x="5329" y="3919"/>
                    </a:cubicBezTo>
                    <a:lnTo>
                      <a:pt x="2424" y="418"/>
                    </a:lnTo>
                    <a:cubicBezTo>
                      <a:pt x="2166" y="125"/>
                      <a:pt x="1852" y="0"/>
                      <a:pt x="1545" y="0"/>
                    </a:cubicBezTo>
                    <a:close/>
                  </a:path>
                </a:pathLst>
              </a:custGeom>
              <a:solidFill>
                <a:srgbClr val="F9BA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77"/>
              <p:cNvSpPr/>
              <p:nvPr/>
            </p:nvSpPr>
            <p:spPr>
              <a:xfrm>
                <a:off x="5754880" y="3268481"/>
                <a:ext cx="293452" cy="245900"/>
              </a:xfrm>
              <a:custGeom>
                <a:avLst/>
                <a:gdLst/>
                <a:ahLst/>
                <a:cxnLst/>
                <a:rect l="l" t="t" r="r" b="b"/>
                <a:pathLst>
                  <a:path w="3894" h="3263" extrusionOk="0">
                    <a:moveTo>
                      <a:pt x="3524" y="536"/>
                    </a:moveTo>
                    <a:cubicBezTo>
                      <a:pt x="3893" y="1072"/>
                      <a:pt x="3501" y="2001"/>
                      <a:pt x="2631" y="2608"/>
                    </a:cubicBezTo>
                    <a:cubicBezTo>
                      <a:pt x="1762" y="3215"/>
                      <a:pt x="750" y="3263"/>
                      <a:pt x="369" y="2715"/>
                    </a:cubicBezTo>
                    <a:cubicBezTo>
                      <a:pt x="0" y="2179"/>
                      <a:pt x="405" y="1251"/>
                      <a:pt x="1262" y="643"/>
                    </a:cubicBezTo>
                    <a:cubicBezTo>
                      <a:pt x="2131" y="48"/>
                      <a:pt x="3143" y="0"/>
                      <a:pt x="3524" y="536"/>
                    </a:cubicBezTo>
                    <a:close/>
                  </a:path>
                </a:pathLst>
              </a:custGeom>
              <a:solidFill>
                <a:srgbClr val="C975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77"/>
              <p:cNvSpPr/>
              <p:nvPr/>
            </p:nvSpPr>
            <p:spPr>
              <a:xfrm>
                <a:off x="5503624" y="2875091"/>
                <a:ext cx="216283" cy="2030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695" extrusionOk="0">
                    <a:moveTo>
                      <a:pt x="1975" y="1"/>
                    </a:moveTo>
                    <a:cubicBezTo>
                      <a:pt x="1967" y="1"/>
                      <a:pt x="1960" y="2"/>
                      <a:pt x="1953" y="5"/>
                    </a:cubicBezTo>
                    <a:cubicBezTo>
                      <a:pt x="1751" y="101"/>
                      <a:pt x="1810" y="601"/>
                      <a:pt x="1810" y="601"/>
                    </a:cubicBezTo>
                    <a:cubicBezTo>
                      <a:pt x="1810" y="601"/>
                      <a:pt x="1355" y="523"/>
                      <a:pt x="946" y="523"/>
                    </a:cubicBezTo>
                    <a:cubicBezTo>
                      <a:pt x="693" y="523"/>
                      <a:pt x="458" y="553"/>
                      <a:pt x="358" y="648"/>
                    </a:cubicBezTo>
                    <a:cubicBezTo>
                      <a:pt x="191" y="767"/>
                      <a:pt x="167" y="1006"/>
                      <a:pt x="322" y="1148"/>
                    </a:cubicBezTo>
                    <a:cubicBezTo>
                      <a:pt x="322" y="1148"/>
                      <a:pt x="0" y="1363"/>
                      <a:pt x="286" y="1744"/>
                    </a:cubicBezTo>
                    <a:cubicBezTo>
                      <a:pt x="131" y="1922"/>
                      <a:pt x="155" y="2184"/>
                      <a:pt x="346" y="2327"/>
                    </a:cubicBezTo>
                    <a:cubicBezTo>
                      <a:pt x="730" y="2627"/>
                      <a:pt x="1061" y="2695"/>
                      <a:pt x="1282" y="2695"/>
                    </a:cubicBezTo>
                    <a:cubicBezTo>
                      <a:pt x="1465" y="2695"/>
                      <a:pt x="1572" y="2649"/>
                      <a:pt x="1572" y="2649"/>
                    </a:cubicBezTo>
                    <a:lnTo>
                      <a:pt x="2870" y="1279"/>
                    </a:lnTo>
                    <a:cubicBezTo>
                      <a:pt x="2870" y="1279"/>
                      <a:pt x="2203" y="1"/>
                      <a:pt x="1975" y="1"/>
                    </a:cubicBezTo>
                    <a:close/>
                  </a:path>
                </a:pathLst>
              </a:custGeom>
              <a:solidFill>
                <a:srgbClr val="F9BA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77"/>
              <p:cNvSpPr/>
              <p:nvPr/>
            </p:nvSpPr>
            <p:spPr>
              <a:xfrm>
                <a:off x="4967953" y="4355051"/>
                <a:ext cx="112211" cy="93446"/>
              </a:xfrm>
              <a:custGeom>
                <a:avLst/>
                <a:gdLst/>
                <a:ahLst/>
                <a:cxnLst/>
                <a:rect l="l" t="t" r="r" b="b"/>
                <a:pathLst>
                  <a:path w="1489" h="1240" extrusionOk="0">
                    <a:moveTo>
                      <a:pt x="1310" y="1"/>
                    </a:moveTo>
                    <a:cubicBezTo>
                      <a:pt x="0" y="251"/>
                      <a:pt x="238" y="1072"/>
                      <a:pt x="238" y="1072"/>
                    </a:cubicBezTo>
                    <a:cubicBezTo>
                      <a:pt x="572" y="1156"/>
                      <a:pt x="917" y="1215"/>
                      <a:pt x="1262" y="1239"/>
                    </a:cubicBezTo>
                    <a:cubicBezTo>
                      <a:pt x="1465" y="858"/>
                      <a:pt x="1489" y="394"/>
                      <a:pt x="13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7" name="Google Shape;2367;p77"/>
              <p:cNvSpPr/>
              <p:nvPr/>
            </p:nvSpPr>
            <p:spPr>
              <a:xfrm>
                <a:off x="5063059" y="4263260"/>
                <a:ext cx="287197" cy="188099"/>
              </a:xfrm>
              <a:custGeom>
                <a:avLst/>
                <a:gdLst/>
                <a:ahLst/>
                <a:cxnLst/>
                <a:rect l="l" t="t" r="r" b="b"/>
                <a:pathLst>
                  <a:path w="3811" h="2496" extrusionOk="0">
                    <a:moveTo>
                      <a:pt x="1367" y="0"/>
                    </a:moveTo>
                    <a:cubicBezTo>
                      <a:pt x="366" y="0"/>
                      <a:pt x="489" y="1112"/>
                      <a:pt x="489" y="1112"/>
                    </a:cubicBezTo>
                    <a:cubicBezTo>
                      <a:pt x="334" y="1124"/>
                      <a:pt x="179" y="1147"/>
                      <a:pt x="36" y="1183"/>
                    </a:cubicBezTo>
                    <a:cubicBezTo>
                      <a:pt x="215" y="1588"/>
                      <a:pt x="203" y="2040"/>
                      <a:pt x="0" y="2433"/>
                    </a:cubicBezTo>
                    <a:cubicBezTo>
                      <a:pt x="548" y="2475"/>
                      <a:pt x="1098" y="2496"/>
                      <a:pt x="1648" y="2496"/>
                    </a:cubicBezTo>
                    <a:cubicBezTo>
                      <a:pt x="2366" y="2496"/>
                      <a:pt x="3084" y="2460"/>
                      <a:pt x="3798" y="2386"/>
                    </a:cubicBezTo>
                    <a:lnTo>
                      <a:pt x="3810" y="1040"/>
                    </a:lnTo>
                    <a:cubicBezTo>
                      <a:pt x="3790" y="569"/>
                      <a:pt x="3412" y="303"/>
                      <a:pt x="3034" y="303"/>
                    </a:cubicBezTo>
                    <a:cubicBezTo>
                      <a:pt x="2745" y="303"/>
                      <a:pt x="2456" y="458"/>
                      <a:pt x="2325" y="794"/>
                    </a:cubicBezTo>
                    <a:lnTo>
                      <a:pt x="2325" y="794"/>
                    </a:lnTo>
                    <a:cubicBezTo>
                      <a:pt x="2324" y="794"/>
                      <a:pt x="2323" y="796"/>
                      <a:pt x="2323" y="798"/>
                    </a:cubicBezTo>
                    <a:lnTo>
                      <a:pt x="2323" y="798"/>
                    </a:lnTo>
                    <a:cubicBezTo>
                      <a:pt x="2355" y="547"/>
                      <a:pt x="2069" y="52"/>
                      <a:pt x="1477" y="4"/>
                    </a:cubicBezTo>
                    <a:cubicBezTo>
                      <a:pt x="1439" y="2"/>
                      <a:pt x="1402" y="0"/>
                      <a:pt x="1367" y="0"/>
                    </a:cubicBezTo>
                    <a:close/>
                  </a:path>
                </a:pathLst>
              </a:custGeom>
              <a:solidFill>
                <a:srgbClr val="39B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8" name="Google Shape;2368;p77"/>
              <p:cNvSpPr/>
              <p:nvPr/>
            </p:nvSpPr>
            <p:spPr>
              <a:xfrm>
                <a:off x="4982573" y="4433126"/>
                <a:ext cx="366777" cy="45668"/>
              </a:xfrm>
              <a:custGeom>
                <a:avLst/>
                <a:gdLst/>
                <a:ahLst/>
                <a:cxnLst/>
                <a:rect l="l" t="t" r="r" b="b"/>
                <a:pathLst>
                  <a:path w="4867" h="606" extrusionOk="0">
                    <a:moveTo>
                      <a:pt x="76" y="0"/>
                    </a:moveTo>
                    <a:cubicBezTo>
                      <a:pt x="0" y="0"/>
                      <a:pt x="104" y="346"/>
                      <a:pt x="104" y="346"/>
                    </a:cubicBezTo>
                    <a:cubicBezTo>
                      <a:pt x="870" y="544"/>
                      <a:pt x="1757" y="605"/>
                      <a:pt x="2556" y="605"/>
                    </a:cubicBezTo>
                    <a:cubicBezTo>
                      <a:pt x="3821" y="605"/>
                      <a:pt x="4866" y="453"/>
                      <a:pt x="4866" y="453"/>
                    </a:cubicBezTo>
                    <a:lnTo>
                      <a:pt x="4866" y="155"/>
                    </a:lnTo>
                    <a:cubicBezTo>
                      <a:pt x="4288" y="203"/>
                      <a:pt x="3709" y="227"/>
                      <a:pt x="3129" y="227"/>
                    </a:cubicBezTo>
                    <a:cubicBezTo>
                      <a:pt x="2110" y="227"/>
                      <a:pt x="1090" y="153"/>
                      <a:pt x="80" y="1"/>
                    </a:cubicBezTo>
                    <a:cubicBezTo>
                      <a:pt x="79" y="0"/>
                      <a:pt x="77" y="0"/>
                      <a:pt x="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77"/>
              <p:cNvSpPr/>
              <p:nvPr/>
            </p:nvSpPr>
            <p:spPr>
              <a:xfrm>
                <a:off x="5255382" y="4350604"/>
                <a:ext cx="60740" cy="51546"/>
              </a:xfrm>
              <a:custGeom>
                <a:avLst/>
                <a:gdLst/>
                <a:ahLst/>
                <a:cxnLst/>
                <a:rect l="l" t="t" r="r" b="b"/>
                <a:pathLst>
                  <a:path w="806" h="684" extrusionOk="0">
                    <a:moveTo>
                      <a:pt x="354" y="0"/>
                    </a:moveTo>
                    <a:cubicBezTo>
                      <a:pt x="163" y="0"/>
                      <a:pt x="8" y="155"/>
                      <a:pt x="8" y="346"/>
                    </a:cubicBezTo>
                    <a:cubicBezTo>
                      <a:pt x="0" y="547"/>
                      <a:pt x="167" y="683"/>
                      <a:pt x="346" y="683"/>
                    </a:cubicBezTo>
                    <a:cubicBezTo>
                      <a:pt x="431" y="683"/>
                      <a:pt x="519" y="653"/>
                      <a:pt x="592" y="584"/>
                    </a:cubicBezTo>
                    <a:cubicBezTo>
                      <a:pt x="806" y="369"/>
                      <a:pt x="651" y="0"/>
                      <a:pt x="3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77"/>
              <p:cNvSpPr/>
              <p:nvPr/>
            </p:nvSpPr>
            <p:spPr>
              <a:xfrm>
                <a:off x="5093581" y="4344274"/>
                <a:ext cx="101435" cy="16278"/>
              </a:xfrm>
              <a:custGeom>
                <a:avLst/>
                <a:gdLst/>
                <a:ahLst/>
                <a:cxnLst/>
                <a:rect l="l" t="t" r="r" b="b"/>
                <a:pathLst>
                  <a:path w="1346" h="216" extrusionOk="0">
                    <a:moveTo>
                      <a:pt x="95" y="1"/>
                    </a:moveTo>
                    <a:cubicBezTo>
                      <a:pt x="0" y="1"/>
                      <a:pt x="0" y="132"/>
                      <a:pt x="84" y="144"/>
                    </a:cubicBezTo>
                    <a:lnTo>
                      <a:pt x="1274" y="215"/>
                    </a:lnTo>
                    <a:cubicBezTo>
                      <a:pt x="1310" y="215"/>
                      <a:pt x="1346" y="191"/>
                      <a:pt x="1346" y="156"/>
                    </a:cubicBezTo>
                    <a:cubicBezTo>
                      <a:pt x="1346" y="120"/>
                      <a:pt x="1322" y="84"/>
                      <a:pt x="1286" y="84"/>
                    </a:cubicBezTo>
                    <a:lnTo>
                      <a:pt x="9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77"/>
              <p:cNvSpPr/>
              <p:nvPr/>
            </p:nvSpPr>
            <p:spPr>
              <a:xfrm>
                <a:off x="5055900" y="4254593"/>
                <a:ext cx="145369" cy="87116"/>
              </a:xfrm>
              <a:custGeom>
                <a:avLst/>
                <a:gdLst/>
                <a:ahLst/>
                <a:cxnLst/>
                <a:rect l="l" t="t" r="r" b="b"/>
                <a:pathLst>
                  <a:path w="1929" h="1156" extrusionOk="0">
                    <a:moveTo>
                      <a:pt x="619" y="143"/>
                    </a:moveTo>
                    <a:cubicBezTo>
                      <a:pt x="631" y="143"/>
                      <a:pt x="643" y="143"/>
                      <a:pt x="655" y="155"/>
                    </a:cubicBezTo>
                    <a:cubicBezTo>
                      <a:pt x="679" y="179"/>
                      <a:pt x="703" y="203"/>
                      <a:pt x="726" y="238"/>
                    </a:cubicBezTo>
                    <a:cubicBezTo>
                      <a:pt x="786" y="358"/>
                      <a:pt x="834" y="500"/>
                      <a:pt x="857" y="643"/>
                    </a:cubicBezTo>
                    <a:cubicBezTo>
                      <a:pt x="881" y="679"/>
                      <a:pt x="881" y="739"/>
                      <a:pt x="893" y="786"/>
                    </a:cubicBezTo>
                    <a:lnTo>
                      <a:pt x="869" y="762"/>
                    </a:lnTo>
                    <a:cubicBezTo>
                      <a:pt x="750" y="608"/>
                      <a:pt x="667" y="441"/>
                      <a:pt x="607" y="250"/>
                    </a:cubicBezTo>
                    <a:cubicBezTo>
                      <a:pt x="584" y="203"/>
                      <a:pt x="584" y="155"/>
                      <a:pt x="607" y="143"/>
                    </a:cubicBezTo>
                    <a:close/>
                    <a:moveTo>
                      <a:pt x="203" y="465"/>
                    </a:moveTo>
                    <a:cubicBezTo>
                      <a:pt x="250" y="465"/>
                      <a:pt x="298" y="488"/>
                      <a:pt x="345" y="524"/>
                    </a:cubicBezTo>
                    <a:cubicBezTo>
                      <a:pt x="500" y="608"/>
                      <a:pt x="643" y="727"/>
                      <a:pt x="774" y="846"/>
                    </a:cubicBezTo>
                    <a:lnTo>
                      <a:pt x="798" y="881"/>
                    </a:lnTo>
                    <a:cubicBezTo>
                      <a:pt x="572" y="834"/>
                      <a:pt x="369" y="739"/>
                      <a:pt x="203" y="596"/>
                    </a:cubicBezTo>
                    <a:cubicBezTo>
                      <a:pt x="143" y="548"/>
                      <a:pt x="131" y="524"/>
                      <a:pt x="131" y="512"/>
                    </a:cubicBezTo>
                    <a:lnTo>
                      <a:pt x="143" y="500"/>
                    </a:lnTo>
                    <a:cubicBezTo>
                      <a:pt x="143" y="488"/>
                      <a:pt x="179" y="465"/>
                      <a:pt x="203" y="465"/>
                    </a:cubicBezTo>
                    <a:close/>
                    <a:moveTo>
                      <a:pt x="615" y="0"/>
                    </a:moveTo>
                    <a:cubicBezTo>
                      <a:pt x="578" y="0"/>
                      <a:pt x="542" y="12"/>
                      <a:pt x="512" y="36"/>
                    </a:cubicBezTo>
                    <a:cubicBezTo>
                      <a:pt x="464" y="72"/>
                      <a:pt x="429" y="143"/>
                      <a:pt x="476" y="298"/>
                    </a:cubicBezTo>
                    <a:cubicBezTo>
                      <a:pt x="488" y="358"/>
                      <a:pt x="524" y="429"/>
                      <a:pt x="548" y="488"/>
                    </a:cubicBezTo>
                    <a:cubicBezTo>
                      <a:pt x="512" y="453"/>
                      <a:pt x="464" y="429"/>
                      <a:pt x="417" y="405"/>
                    </a:cubicBezTo>
                    <a:cubicBezTo>
                      <a:pt x="357" y="358"/>
                      <a:pt x="286" y="334"/>
                      <a:pt x="203" y="322"/>
                    </a:cubicBezTo>
                    <a:cubicBezTo>
                      <a:pt x="107" y="322"/>
                      <a:pt x="12" y="393"/>
                      <a:pt x="0" y="488"/>
                    </a:cubicBezTo>
                    <a:cubicBezTo>
                      <a:pt x="0" y="572"/>
                      <a:pt x="48" y="655"/>
                      <a:pt x="119" y="703"/>
                    </a:cubicBezTo>
                    <a:cubicBezTo>
                      <a:pt x="250" y="810"/>
                      <a:pt x="393" y="893"/>
                      <a:pt x="548" y="953"/>
                    </a:cubicBezTo>
                    <a:cubicBezTo>
                      <a:pt x="548" y="989"/>
                      <a:pt x="572" y="1024"/>
                      <a:pt x="607" y="1024"/>
                    </a:cubicBezTo>
                    <a:lnTo>
                      <a:pt x="965" y="1060"/>
                    </a:lnTo>
                    <a:cubicBezTo>
                      <a:pt x="976" y="1072"/>
                      <a:pt x="988" y="1072"/>
                      <a:pt x="1000" y="1072"/>
                    </a:cubicBezTo>
                    <a:lnTo>
                      <a:pt x="1024" y="1072"/>
                    </a:lnTo>
                    <a:lnTo>
                      <a:pt x="1858" y="1155"/>
                    </a:lnTo>
                    <a:cubicBezTo>
                      <a:pt x="1893" y="1155"/>
                      <a:pt x="1917" y="1120"/>
                      <a:pt x="1929" y="1096"/>
                    </a:cubicBezTo>
                    <a:cubicBezTo>
                      <a:pt x="1929" y="1048"/>
                      <a:pt x="1905" y="1024"/>
                      <a:pt x="1869" y="1012"/>
                    </a:cubicBezTo>
                    <a:lnTo>
                      <a:pt x="1084" y="941"/>
                    </a:lnTo>
                    <a:cubicBezTo>
                      <a:pt x="1036" y="834"/>
                      <a:pt x="1000" y="727"/>
                      <a:pt x="988" y="608"/>
                    </a:cubicBezTo>
                    <a:cubicBezTo>
                      <a:pt x="965" y="453"/>
                      <a:pt x="905" y="298"/>
                      <a:pt x="834" y="167"/>
                    </a:cubicBezTo>
                    <a:cubicBezTo>
                      <a:pt x="810" y="107"/>
                      <a:pt x="774" y="72"/>
                      <a:pt x="726" y="36"/>
                    </a:cubicBezTo>
                    <a:cubicBezTo>
                      <a:pt x="691" y="12"/>
                      <a:pt x="652" y="0"/>
                      <a:pt x="6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77"/>
              <p:cNvSpPr/>
              <p:nvPr/>
            </p:nvSpPr>
            <p:spPr>
              <a:xfrm>
                <a:off x="5804166" y="4355051"/>
                <a:ext cx="112286" cy="93446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1240" extrusionOk="0">
                    <a:moveTo>
                      <a:pt x="180" y="1"/>
                    </a:moveTo>
                    <a:lnTo>
                      <a:pt x="180" y="1"/>
                    </a:lnTo>
                    <a:cubicBezTo>
                      <a:pt x="1" y="394"/>
                      <a:pt x="13" y="858"/>
                      <a:pt x="227" y="1239"/>
                    </a:cubicBezTo>
                    <a:cubicBezTo>
                      <a:pt x="572" y="1215"/>
                      <a:pt x="918" y="1156"/>
                      <a:pt x="1251" y="1072"/>
                    </a:cubicBezTo>
                    <a:cubicBezTo>
                      <a:pt x="1251" y="1072"/>
                      <a:pt x="1489" y="251"/>
                      <a:pt x="18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77"/>
              <p:cNvSpPr/>
              <p:nvPr/>
            </p:nvSpPr>
            <p:spPr>
              <a:xfrm>
                <a:off x="5535050" y="4263260"/>
                <a:ext cx="287197" cy="188099"/>
              </a:xfrm>
              <a:custGeom>
                <a:avLst/>
                <a:gdLst/>
                <a:ahLst/>
                <a:cxnLst/>
                <a:rect l="l" t="t" r="r" b="b"/>
                <a:pathLst>
                  <a:path w="3811" h="2496" extrusionOk="0">
                    <a:moveTo>
                      <a:pt x="2431" y="0"/>
                    </a:moveTo>
                    <a:cubicBezTo>
                      <a:pt x="2396" y="0"/>
                      <a:pt x="2360" y="2"/>
                      <a:pt x="2322" y="4"/>
                    </a:cubicBezTo>
                    <a:cubicBezTo>
                      <a:pt x="1726" y="52"/>
                      <a:pt x="1453" y="552"/>
                      <a:pt x="1476" y="802"/>
                    </a:cubicBezTo>
                    <a:cubicBezTo>
                      <a:pt x="1342" y="471"/>
                      <a:pt x="1054" y="317"/>
                      <a:pt x="768" y="317"/>
                    </a:cubicBezTo>
                    <a:cubicBezTo>
                      <a:pt x="396" y="317"/>
                      <a:pt x="27" y="576"/>
                      <a:pt x="0" y="1040"/>
                    </a:cubicBezTo>
                    <a:lnTo>
                      <a:pt x="12" y="2386"/>
                    </a:lnTo>
                    <a:cubicBezTo>
                      <a:pt x="726" y="2460"/>
                      <a:pt x="1444" y="2496"/>
                      <a:pt x="2162" y="2496"/>
                    </a:cubicBezTo>
                    <a:cubicBezTo>
                      <a:pt x="2712" y="2496"/>
                      <a:pt x="3262" y="2475"/>
                      <a:pt x="3810" y="2433"/>
                    </a:cubicBezTo>
                    <a:cubicBezTo>
                      <a:pt x="3608" y="2052"/>
                      <a:pt x="3596" y="1588"/>
                      <a:pt x="3762" y="1183"/>
                    </a:cubicBezTo>
                    <a:cubicBezTo>
                      <a:pt x="3620" y="1147"/>
                      <a:pt x="3477" y="1124"/>
                      <a:pt x="3322" y="1112"/>
                    </a:cubicBezTo>
                    <a:cubicBezTo>
                      <a:pt x="3322" y="1112"/>
                      <a:pt x="3433" y="0"/>
                      <a:pt x="2431" y="0"/>
                    </a:cubicBezTo>
                    <a:close/>
                  </a:path>
                </a:pathLst>
              </a:custGeom>
              <a:solidFill>
                <a:srgbClr val="39B2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77"/>
              <p:cNvSpPr/>
              <p:nvPr/>
            </p:nvSpPr>
            <p:spPr>
              <a:xfrm>
                <a:off x="5569113" y="4350604"/>
                <a:ext cx="61117" cy="51546"/>
              </a:xfrm>
              <a:custGeom>
                <a:avLst/>
                <a:gdLst/>
                <a:ahLst/>
                <a:cxnLst/>
                <a:rect l="l" t="t" r="r" b="b"/>
                <a:pathLst>
                  <a:path w="811" h="684" extrusionOk="0">
                    <a:moveTo>
                      <a:pt x="346" y="0"/>
                    </a:moveTo>
                    <a:cubicBezTo>
                      <a:pt x="155" y="0"/>
                      <a:pt x="1" y="155"/>
                      <a:pt x="1" y="346"/>
                    </a:cubicBezTo>
                    <a:cubicBezTo>
                      <a:pt x="1" y="547"/>
                      <a:pt x="170" y="683"/>
                      <a:pt x="350" y="683"/>
                    </a:cubicBezTo>
                    <a:cubicBezTo>
                      <a:pt x="435" y="683"/>
                      <a:pt x="523" y="653"/>
                      <a:pt x="596" y="584"/>
                    </a:cubicBezTo>
                    <a:cubicBezTo>
                      <a:pt x="810" y="369"/>
                      <a:pt x="655" y="0"/>
                      <a:pt x="3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77"/>
              <p:cNvSpPr/>
              <p:nvPr/>
            </p:nvSpPr>
            <p:spPr>
              <a:xfrm>
                <a:off x="5535050" y="4433126"/>
                <a:ext cx="365873" cy="45668"/>
              </a:xfrm>
              <a:custGeom>
                <a:avLst/>
                <a:gdLst/>
                <a:ahLst/>
                <a:cxnLst/>
                <a:rect l="l" t="t" r="r" b="b"/>
                <a:pathLst>
                  <a:path w="4855" h="606" extrusionOk="0">
                    <a:moveTo>
                      <a:pt x="4778" y="0"/>
                    </a:moveTo>
                    <a:cubicBezTo>
                      <a:pt x="4777" y="0"/>
                      <a:pt x="4776" y="0"/>
                      <a:pt x="4774" y="1"/>
                    </a:cubicBezTo>
                    <a:cubicBezTo>
                      <a:pt x="3765" y="153"/>
                      <a:pt x="2750" y="227"/>
                      <a:pt x="1734" y="227"/>
                    </a:cubicBezTo>
                    <a:cubicBezTo>
                      <a:pt x="1156" y="227"/>
                      <a:pt x="578" y="203"/>
                      <a:pt x="0" y="155"/>
                    </a:cubicBezTo>
                    <a:lnTo>
                      <a:pt x="0" y="453"/>
                    </a:lnTo>
                    <a:cubicBezTo>
                      <a:pt x="0" y="453"/>
                      <a:pt x="1046" y="605"/>
                      <a:pt x="2307" y="605"/>
                    </a:cubicBezTo>
                    <a:cubicBezTo>
                      <a:pt x="3105" y="605"/>
                      <a:pt x="3990" y="544"/>
                      <a:pt x="4751" y="346"/>
                    </a:cubicBezTo>
                    <a:cubicBezTo>
                      <a:pt x="4751" y="346"/>
                      <a:pt x="4854" y="0"/>
                      <a:pt x="47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77"/>
              <p:cNvSpPr/>
              <p:nvPr/>
            </p:nvSpPr>
            <p:spPr>
              <a:xfrm>
                <a:off x="5688486" y="4344274"/>
                <a:ext cx="102037" cy="16278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216" extrusionOk="0">
                    <a:moveTo>
                      <a:pt x="1272" y="0"/>
                    </a:moveTo>
                    <a:cubicBezTo>
                      <a:pt x="1269" y="0"/>
                      <a:pt x="1265" y="0"/>
                      <a:pt x="1262" y="1"/>
                    </a:cubicBezTo>
                    <a:lnTo>
                      <a:pt x="71" y="84"/>
                    </a:lnTo>
                    <a:cubicBezTo>
                      <a:pt x="36" y="84"/>
                      <a:pt x="0" y="120"/>
                      <a:pt x="12" y="156"/>
                    </a:cubicBezTo>
                    <a:cubicBezTo>
                      <a:pt x="12" y="191"/>
                      <a:pt x="36" y="215"/>
                      <a:pt x="71" y="215"/>
                    </a:cubicBezTo>
                    <a:lnTo>
                      <a:pt x="1262" y="144"/>
                    </a:lnTo>
                    <a:cubicBezTo>
                      <a:pt x="1354" y="132"/>
                      <a:pt x="1346" y="0"/>
                      <a:pt x="127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77"/>
              <p:cNvSpPr/>
              <p:nvPr/>
            </p:nvSpPr>
            <p:spPr>
              <a:xfrm>
                <a:off x="5681251" y="4254593"/>
                <a:ext cx="147253" cy="87116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1156" extrusionOk="0">
                    <a:moveTo>
                      <a:pt x="1346" y="134"/>
                    </a:moveTo>
                    <a:cubicBezTo>
                      <a:pt x="1349" y="134"/>
                      <a:pt x="1352" y="137"/>
                      <a:pt x="1358" y="143"/>
                    </a:cubicBezTo>
                    <a:cubicBezTo>
                      <a:pt x="1370" y="155"/>
                      <a:pt x="1370" y="191"/>
                      <a:pt x="1358" y="250"/>
                    </a:cubicBezTo>
                    <a:cubicBezTo>
                      <a:pt x="1299" y="429"/>
                      <a:pt x="1203" y="596"/>
                      <a:pt x="1084" y="750"/>
                    </a:cubicBezTo>
                    <a:lnTo>
                      <a:pt x="1060" y="774"/>
                    </a:lnTo>
                    <a:cubicBezTo>
                      <a:pt x="1072" y="739"/>
                      <a:pt x="1084" y="679"/>
                      <a:pt x="1096" y="631"/>
                    </a:cubicBezTo>
                    <a:cubicBezTo>
                      <a:pt x="1120" y="488"/>
                      <a:pt x="1168" y="358"/>
                      <a:pt x="1239" y="227"/>
                    </a:cubicBezTo>
                    <a:cubicBezTo>
                      <a:pt x="1251" y="203"/>
                      <a:pt x="1275" y="167"/>
                      <a:pt x="1299" y="143"/>
                    </a:cubicBezTo>
                    <a:lnTo>
                      <a:pt x="1334" y="143"/>
                    </a:lnTo>
                    <a:cubicBezTo>
                      <a:pt x="1340" y="137"/>
                      <a:pt x="1343" y="134"/>
                      <a:pt x="1346" y="134"/>
                    </a:cubicBezTo>
                    <a:close/>
                    <a:moveTo>
                      <a:pt x="1751" y="465"/>
                    </a:moveTo>
                    <a:cubicBezTo>
                      <a:pt x="1775" y="465"/>
                      <a:pt x="1811" y="488"/>
                      <a:pt x="1822" y="500"/>
                    </a:cubicBezTo>
                    <a:cubicBezTo>
                      <a:pt x="1822" y="524"/>
                      <a:pt x="1811" y="548"/>
                      <a:pt x="1751" y="596"/>
                    </a:cubicBezTo>
                    <a:cubicBezTo>
                      <a:pt x="1584" y="739"/>
                      <a:pt x="1370" y="834"/>
                      <a:pt x="1156" y="881"/>
                    </a:cubicBezTo>
                    <a:lnTo>
                      <a:pt x="1180" y="846"/>
                    </a:lnTo>
                    <a:cubicBezTo>
                      <a:pt x="1310" y="727"/>
                      <a:pt x="1453" y="608"/>
                      <a:pt x="1608" y="524"/>
                    </a:cubicBezTo>
                    <a:cubicBezTo>
                      <a:pt x="1644" y="488"/>
                      <a:pt x="1691" y="465"/>
                      <a:pt x="1751" y="465"/>
                    </a:cubicBezTo>
                    <a:close/>
                    <a:moveTo>
                      <a:pt x="1339" y="0"/>
                    </a:moveTo>
                    <a:cubicBezTo>
                      <a:pt x="1302" y="0"/>
                      <a:pt x="1263" y="12"/>
                      <a:pt x="1227" y="36"/>
                    </a:cubicBezTo>
                    <a:cubicBezTo>
                      <a:pt x="1180" y="72"/>
                      <a:pt x="1144" y="107"/>
                      <a:pt x="1120" y="167"/>
                    </a:cubicBezTo>
                    <a:cubicBezTo>
                      <a:pt x="1049" y="298"/>
                      <a:pt x="989" y="453"/>
                      <a:pt x="965" y="608"/>
                    </a:cubicBezTo>
                    <a:cubicBezTo>
                      <a:pt x="953" y="727"/>
                      <a:pt x="918" y="834"/>
                      <a:pt x="870" y="941"/>
                    </a:cubicBezTo>
                    <a:lnTo>
                      <a:pt x="96" y="1012"/>
                    </a:lnTo>
                    <a:cubicBezTo>
                      <a:pt x="1" y="1012"/>
                      <a:pt x="1" y="1155"/>
                      <a:pt x="96" y="1155"/>
                    </a:cubicBezTo>
                    <a:lnTo>
                      <a:pt x="918" y="1072"/>
                    </a:lnTo>
                    <a:lnTo>
                      <a:pt x="941" y="1072"/>
                    </a:lnTo>
                    <a:cubicBezTo>
                      <a:pt x="953" y="1072"/>
                      <a:pt x="965" y="1072"/>
                      <a:pt x="977" y="1060"/>
                    </a:cubicBezTo>
                    <a:lnTo>
                      <a:pt x="1334" y="1024"/>
                    </a:lnTo>
                    <a:cubicBezTo>
                      <a:pt x="1370" y="1024"/>
                      <a:pt x="1406" y="989"/>
                      <a:pt x="1394" y="953"/>
                    </a:cubicBezTo>
                    <a:cubicBezTo>
                      <a:pt x="1561" y="893"/>
                      <a:pt x="1703" y="810"/>
                      <a:pt x="1834" y="703"/>
                    </a:cubicBezTo>
                    <a:cubicBezTo>
                      <a:pt x="1906" y="655"/>
                      <a:pt x="1942" y="584"/>
                      <a:pt x="1953" y="500"/>
                    </a:cubicBezTo>
                    <a:cubicBezTo>
                      <a:pt x="1931" y="401"/>
                      <a:pt x="1858" y="332"/>
                      <a:pt x="1772" y="332"/>
                    </a:cubicBezTo>
                    <a:cubicBezTo>
                      <a:pt x="1765" y="332"/>
                      <a:pt x="1758" y="333"/>
                      <a:pt x="1751" y="334"/>
                    </a:cubicBezTo>
                    <a:cubicBezTo>
                      <a:pt x="1668" y="334"/>
                      <a:pt x="1596" y="358"/>
                      <a:pt x="1537" y="405"/>
                    </a:cubicBezTo>
                    <a:cubicBezTo>
                      <a:pt x="1489" y="429"/>
                      <a:pt x="1453" y="465"/>
                      <a:pt x="1406" y="488"/>
                    </a:cubicBezTo>
                    <a:cubicBezTo>
                      <a:pt x="1430" y="429"/>
                      <a:pt x="1465" y="358"/>
                      <a:pt x="1477" y="298"/>
                    </a:cubicBezTo>
                    <a:cubicBezTo>
                      <a:pt x="1537" y="143"/>
                      <a:pt x="1477" y="72"/>
                      <a:pt x="1441" y="36"/>
                    </a:cubicBezTo>
                    <a:cubicBezTo>
                      <a:pt x="1412" y="12"/>
                      <a:pt x="1376" y="0"/>
                      <a:pt x="13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77"/>
              <p:cNvSpPr/>
              <p:nvPr/>
            </p:nvSpPr>
            <p:spPr>
              <a:xfrm>
                <a:off x="5562858" y="2591956"/>
                <a:ext cx="284484" cy="188475"/>
              </a:xfrm>
              <a:custGeom>
                <a:avLst/>
                <a:gdLst/>
                <a:ahLst/>
                <a:cxnLst/>
                <a:rect l="l" t="t" r="r" b="b"/>
                <a:pathLst>
                  <a:path w="3775" h="2501" fill="none" extrusionOk="0">
                    <a:moveTo>
                      <a:pt x="3774" y="0"/>
                    </a:moveTo>
                    <a:cubicBezTo>
                      <a:pt x="3393" y="1691"/>
                      <a:pt x="1477" y="2500"/>
                      <a:pt x="0" y="1607"/>
                    </a:cubicBezTo>
                  </a:path>
                </a:pathLst>
              </a:custGeom>
              <a:noFill/>
              <a:ln w="1500" cap="flat" cmpd="sng">
                <a:solidFill>
                  <a:srgbClr val="873B07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77"/>
              <p:cNvSpPr/>
              <p:nvPr/>
            </p:nvSpPr>
            <p:spPr>
              <a:xfrm>
                <a:off x="5827528" y="1925228"/>
                <a:ext cx="276420" cy="578840"/>
              </a:xfrm>
              <a:custGeom>
                <a:avLst/>
                <a:gdLst/>
                <a:ahLst/>
                <a:cxnLst/>
                <a:rect l="l" t="t" r="r" b="b"/>
                <a:pathLst>
                  <a:path w="3668" h="7681" fill="none" extrusionOk="0">
                    <a:moveTo>
                      <a:pt x="1" y="48"/>
                    </a:moveTo>
                    <a:cubicBezTo>
                      <a:pt x="953" y="1"/>
                      <a:pt x="1846" y="584"/>
                      <a:pt x="2429" y="1334"/>
                    </a:cubicBezTo>
                    <a:cubicBezTo>
                      <a:pt x="3322" y="2465"/>
                      <a:pt x="3668" y="3942"/>
                      <a:pt x="3370" y="5347"/>
                    </a:cubicBezTo>
                    <a:cubicBezTo>
                      <a:pt x="3239" y="5990"/>
                      <a:pt x="2953" y="6621"/>
                      <a:pt x="2465" y="7049"/>
                    </a:cubicBezTo>
                    <a:cubicBezTo>
                      <a:pt x="1977" y="7478"/>
                      <a:pt x="1251" y="7680"/>
                      <a:pt x="643" y="7442"/>
                    </a:cubicBezTo>
                  </a:path>
                </a:pathLst>
              </a:custGeom>
              <a:noFill/>
              <a:ln w="1500" cap="flat" cmpd="sng">
                <a:solidFill>
                  <a:srgbClr val="873B07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77"/>
              <p:cNvSpPr/>
              <p:nvPr/>
            </p:nvSpPr>
            <p:spPr>
              <a:xfrm>
                <a:off x="4888973" y="1833738"/>
                <a:ext cx="145445" cy="347334"/>
              </a:xfrm>
              <a:custGeom>
                <a:avLst/>
                <a:gdLst/>
                <a:ahLst/>
                <a:cxnLst/>
                <a:rect l="l" t="t" r="r" b="b"/>
                <a:pathLst>
                  <a:path w="1930" h="4609" fill="none" extrusionOk="0">
                    <a:moveTo>
                      <a:pt x="1929" y="0"/>
                    </a:moveTo>
                    <a:cubicBezTo>
                      <a:pt x="679" y="822"/>
                      <a:pt x="1" y="2274"/>
                      <a:pt x="167" y="3763"/>
                    </a:cubicBezTo>
                    <a:cubicBezTo>
                      <a:pt x="179" y="3965"/>
                      <a:pt x="239" y="4168"/>
                      <a:pt x="346" y="4334"/>
                    </a:cubicBezTo>
                    <a:cubicBezTo>
                      <a:pt x="465" y="4513"/>
                      <a:pt x="667" y="4608"/>
                      <a:pt x="870" y="4584"/>
                    </a:cubicBezTo>
                  </a:path>
                </a:pathLst>
              </a:custGeom>
              <a:noFill/>
              <a:ln w="1500" cap="flat" cmpd="sng">
                <a:solidFill>
                  <a:srgbClr val="873B07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77"/>
              <p:cNvSpPr/>
              <p:nvPr/>
            </p:nvSpPr>
            <p:spPr>
              <a:xfrm>
                <a:off x="4975112" y="2381997"/>
                <a:ext cx="229773" cy="317642"/>
              </a:xfrm>
              <a:custGeom>
                <a:avLst/>
                <a:gdLst/>
                <a:ahLst/>
                <a:cxnLst/>
                <a:rect l="l" t="t" r="r" b="b"/>
                <a:pathLst>
                  <a:path w="3049" h="4215" fill="none" extrusionOk="0">
                    <a:moveTo>
                      <a:pt x="3049" y="3881"/>
                    </a:moveTo>
                    <a:cubicBezTo>
                      <a:pt x="2894" y="4096"/>
                      <a:pt x="2632" y="4215"/>
                      <a:pt x="2370" y="4167"/>
                    </a:cubicBezTo>
                    <a:cubicBezTo>
                      <a:pt x="2108" y="4120"/>
                      <a:pt x="1870" y="3989"/>
                      <a:pt x="1667" y="3822"/>
                    </a:cubicBezTo>
                    <a:cubicBezTo>
                      <a:pt x="608" y="2965"/>
                      <a:pt x="1" y="1453"/>
                      <a:pt x="143" y="0"/>
                    </a:cubicBezTo>
                  </a:path>
                </a:pathLst>
              </a:custGeom>
              <a:noFill/>
              <a:ln w="1500" cap="flat" cmpd="sng">
                <a:solidFill>
                  <a:srgbClr val="873B07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77"/>
              <p:cNvSpPr/>
              <p:nvPr/>
            </p:nvSpPr>
            <p:spPr>
              <a:xfrm>
                <a:off x="4903368" y="1659802"/>
                <a:ext cx="1170944" cy="1081341"/>
              </a:xfrm>
              <a:custGeom>
                <a:avLst/>
                <a:gdLst/>
                <a:ahLst/>
                <a:cxnLst/>
                <a:rect l="l" t="t" r="r" b="b"/>
                <a:pathLst>
                  <a:path w="15538" h="14349" extrusionOk="0">
                    <a:moveTo>
                      <a:pt x="6649" y="1"/>
                    </a:moveTo>
                    <a:cubicBezTo>
                      <a:pt x="5660" y="1"/>
                      <a:pt x="5155" y="487"/>
                      <a:pt x="5155" y="487"/>
                    </a:cubicBezTo>
                    <a:cubicBezTo>
                      <a:pt x="4914" y="424"/>
                      <a:pt x="4668" y="393"/>
                      <a:pt x="4423" y="393"/>
                    </a:cubicBezTo>
                    <a:cubicBezTo>
                      <a:pt x="3786" y="393"/>
                      <a:pt x="3159" y="600"/>
                      <a:pt x="2643" y="987"/>
                    </a:cubicBezTo>
                    <a:cubicBezTo>
                      <a:pt x="1369" y="1892"/>
                      <a:pt x="1631" y="2416"/>
                      <a:pt x="1631" y="2416"/>
                    </a:cubicBezTo>
                    <a:cubicBezTo>
                      <a:pt x="869" y="2975"/>
                      <a:pt x="262" y="4130"/>
                      <a:pt x="107" y="5166"/>
                    </a:cubicBezTo>
                    <a:cubicBezTo>
                      <a:pt x="0" y="5737"/>
                      <a:pt x="214" y="6333"/>
                      <a:pt x="655" y="6714"/>
                    </a:cubicBezTo>
                    <a:cubicBezTo>
                      <a:pt x="643" y="7261"/>
                      <a:pt x="655" y="7797"/>
                      <a:pt x="703" y="8345"/>
                    </a:cubicBezTo>
                    <a:cubicBezTo>
                      <a:pt x="774" y="9154"/>
                      <a:pt x="917" y="10464"/>
                      <a:pt x="1631" y="11762"/>
                    </a:cubicBezTo>
                    <a:cubicBezTo>
                      <a:pt x="2541" y="13395"/>
                      <a:pt x="3495" y="13503"/>
                      <a:pt x="3731" y="13503"/>
                    </a:cubicBezTo>
                    <a:cubicBezTo>
                      <a:pt x="3767" y="13503"/>
                      <a:pt x="3786" y="13500"/>
                      <a:pt x="3786" y="13500"/>
                    </a:cubicBezTo>
                    <a:cubicBezTo>
                      <a:pt x="4535" y="14203"/>
                      <a:pt x="5461" y="14244"/>
                      <a:pt x="6686" y="14244"/>
                    </a:cubicBezTo>
                    <a:cubicBezTo>
                      <a:pt x="6846" y="14244"/>
                      <a:pt x="7012" y="14243"/>
                      <a:pt x="7183" y="14243"/>
                    </a:cubicBezTo>
                    <a:cubicBezTo>
                      <a:pt x="7763" y="14243"/>
                      <a:pt x="8405" y="14251"/>
                      <a:pt x="9120" y="14322"/>
                    </a:cubicBezTo>
                    <a:cubicBezTo>
                      <a:pt x="9304" y="14340"/>
                      <a:pt x="9477" y="14348"/>
                      <a:pt x="9639" y="14348"/>
                    </a:cubicBezTo>
                    <a:cubicBezTo>
                      <a:pt x="11700" y="14348"/>
                      <a:pt x="12059" y="12978"/>
                      <a:pt x="12633" y="12845"/>
                    </a:cubicBezTo>
                    <a:cubicBezTo>
                      <a:pt x="13252" y="12702"/>
                      <a:pt x="14109" y="10262"/>
                      <a:pt x="14109" y="10262"/>
                    </a:cubicBezTo>
                    <a:cubicBezTo>
                      <a:pt x="15538" y="9547"/>
                      <a:pt x="15288" y="7333"/>
                      <a:pt x="14597" y="5642"/>
                    </a:cubicBezTo>
                    <a:cubicBezTo>
                      <a:pt x="13835" y="3749"/>
                      <a:pt x="11752" y="3178"/>
                      <a:pt x="11752" y="3178"/>
                    </a:cubicBezTo>
                    <a:cubicBezTo>
                      <a:pt x="9464" y="608"/>
                      <a:pt x="7754" y="1"/>
                      <a:pt x="6649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77"/>
              <p:cNvSpPr/>
              <p:nvPr/>
            </p:nvSpPr>
            <p:spPr>
              <a:xfrm>
                <a:off x="5274826" y="2519231"/>
                <a:ext cx="220805" cy="363461"/>
              </a:xfrm>
              <a:custGeom>
                <a:avLst/>
                <a:gdLst/>
                <a:ahLst/>
                <a:cxnLst/>
                <a:rect l="l" t="t" r="r" b="b"/>
                <a:pathLst>
                  <a:path w="2930" h="4823" extrusionOk="0">
                    <a:moveTo>
                      <a:pt x="1417" y="1"/>
                    </a:moveTo>
                    <a:cubicBezTo>
                      <a:pt x="631" y="1"/>
                      <a:pt x="0" y="644"/>
                      <a:pt x="0" y="1429"/>
                    </a:cubicBezTo>
                    <a:lnTo>
                      <a:pt x="0" y="3787"/>
                    </a:lnTo>
                    <a:cubicBezTo>
                      <a:pt x="0" y="4573"/>
                      <a:pt x="643" y="4823"/>
                      <a:pt x="1417" y="4823"/>
                    </a:cubicBezTo>
                    <a:lnTo>
                      <a:pt x="1500" y="4823"/>
                    </a:lnTo>
                    <a:cubicBezTo>
                      <a:pt x="2286" y="4823"/>
                      <a:pt x="2929" y="4573"/>
                      <a:pt x="2929" y="3787"/>
                    </a:cubicBezTo>
                    <a:lnTo>
                      <a:pt x="2929" y="1429"/>
                    </a:lnTo>
                    <a:cubicBezTo>
                      <a:pt x="2917" y="644"/>
                      <a:pt x="2286" y="1"/>
                      <a:pt x="1500" y="1"/>
                    </a:cubicBezTo>
                    <a:close/>
                  </a:path>
                </a:pathLst>
              </a:custGeom>
              <a:solidFill>
                <a:srgbClr val="F9C1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77"/>
              <p:cNvSpPr/>
              <p:nvPr/>
            </p:nvSpPr>
            <p:spPr>
              <a:xfrm>
                <a:off x="5274826" y="2519231"/>
                <a:ext cx="219900" cy="248839"/>
              </a:xfrm>
              <a:custGeom>
                <a:avLst/>
                <a:gdLst/>
                <a:ahLst/>
                <a:cxnLst/>
                <a:rect l="l" t="t" r="r" b="b"/>
                <a:pathLst>
                  <a:path w="2918" h="3302" extrusionOk="0">
                    <a:moveTo>
                      <a:pt x="1417" y="1"/>
                    </a:moveTo>
                    <a:cubicBezTo>
                      <a:pt x="631" y="1"/>
                      <a:pt x="0" y="644"/>
                      <a:pt x="0" y="1429"/>
                    </a:cubicBezTo>
                    <a:lnTo>
                      <a:pt x="0" y="3001"/>
                    </a:lnTo>
                    <a:cubicBezTo>
                      <a:pt x="650" y="3204"/>
                      <a:pt x="1317" y="3302"/>
                      <a:pt x="1985" y="3302"/>
                    </a:cubicBezTo>
                    <a:cubicBezTo>
                      <a:pt x="2296" y="3302"/>
                      <a:pt x="2607" y="3281"/>
                      <a:pt x="2917" y="3239"/>
                    </a:cubicBezTo>
                    <a:lnTo>
                      <a:pt x="2917" y="1429"/>
                    </a:lnTo>
                    <a:cubicBezTo>
                      <a:pt x="2917" y="644"/>
                      <a:pt x="2286" y="1"/>
                      <a:pt x="1500" y="1"/>
                    </a:cubicBezTo>
                    <a:close/>
                  </a:path>
                </a:pathLst>
              </a:custGeom>
              <a:solidFill>
                <a:schemeClr val="dk1">
                  <a:alpha val="625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77"/>
              <p:cNvSpPr/>
              <p:nvPr/>
            </p:nvSpPr>
            <p:spPr>
              <a:xfrm>
                <a:off x="5715390" y="2383580"/>
                <a:ext cx="277325" cy="273105"/>
              </a:xfrm>
              <a:custGeom>
                <a:avLst/>
                <a:gdLst/>
                <a:ahLst/>
                <a:cxnLst/>
                <a:rect l="l" t="t" r="r" b="b"/>
                <a:pathLst>
                  <a:path w="3680" h="3624" extrusionOk="0">
                    <a:moveTo>
                      <a:pt x="1842" y="1"/>
                    </a:moveTo>
                    <a:cubicBezTo>
                      <a:pt x="881" y="1"/>
                      <a:pt x="94" y="758"/>
                      <a:pt x="48" y="1729"/>
                    </a:cubicBezTo>
                    <a:cubicBezTo>
                      <a:pt x="0" y="2729"/>
                      <a:pt x="774" y="3575"/>
                      <a:pt x="1762" y="3622"/>
                    </a:cubicBezTo>
                    <a:cubicBezTo>
                      <a:pt x="1784" y="3623"/>
                      <a:pt x="1806" y="3624"/>
                      <a:pt x="1828" y="3624"/>
                    </a:cubicBezTo>
                    <a:cubicBezTo>
                      <a:pt x="2788" y="3624"/>
                      <a:pt x="3597" y="2862"/>
                      <a:pt x="3644" y="1884"/>
                    </a:cubicBezTo>
                    <a:cubicBezTo>
                      <a:pt x="3679" y="896"/>
                      <a:pt x="2917" y="50"/>
                      <a:pt x="1929" y="3"/>
                    </a:cubicBezTo>
                    <a:cubicBezTo>
                      <a:pt x="1900" y="1"/>
                      <a:pt x="1871" y="1"/>
                      <a:pt x="1842" y="1"/>
                    </a:cubicBezTo>
                    <a:close/>
                  </a:path>
                </a:pathLst>
              </a:custGeom>
              <a:solidFill>
                <a:srgbClr val="ECA2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77"/>
              <p:cNvSpPr/>
              <p:nvPr/>
            </p:nvSpPr>
            <p:spPr>
              <a:xfrm>
                <a:off x="5735135" y="2474240"/>
                <a:ext cx="216283" cy="178000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362" extrusionOk="0">
                    <a:moveTo>
                      <a:pt x="1411" y="1"/>
                    </a:moveTo>
                    <a:cubicBezTo>
                      <a:pt x="671" y="1"/>
                      <a:pt x="59" y="489"/>
                      <a:pt x="36" y="1122"/>
                    </a:cubicBezTo>
                    <a:cubicBezTo>
                      <a:pt x="0" y="1765"/>
                      <a:pt x="607" y="2324"/>
                      <a:pt x="1381" y="2360"/>
                    </a:cubicBezTo>
                    <a:cubicBezTo>
                      <a:pt x="1407" y="2361"/>
                      <a:pt x="1433" y="2362"/>
                      <a:pt x="1459" y="2362"/>
                    </a:cubicBezTo>
                    <a:cubicBezTo>
                      <a:pt x="2199" y="2362"/>
                      <a:pt x="2811" y="1873"/>
                      <a:pt x="2834" y="1241"/>
                    </a:cubicBezTo>
                    <a:cubicBezTo>
                      <a:pt x="2870" y="598"/>
                      <a:pt x="2262" y="38"/>
                      <a:pt x="1488" y="2"/>
                    </a:cubicBezTo>
                    <a:cubicBezTo>
                      <a:pt x="1462" y="1"/>
                      <a:pt x="1436" y="1"/>
                      <a:pt x="1411" y="1"/>
                    </a:cubicBezTo>
                    <a:close/>
                  </a:path>
                </a:pathLst>
              </a:custGeom>
              <a:solidFill>
                <a:srgbClr val="983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77"/>
              <p:cNvSpPr/>
              <p:nvPr/>
            </p:nvSpPr>
            <p:spPr>
              <a:xfrm>
                <a:off x="5735135" y="2474240"/>
                <a:ext cx="216283" cy="178000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362" extrusionOk="0">
                    <a:moveTo>
                      <a:pt x="1411" y="1"/>
                    </a:moveTo>
                    <a:cubicBezTo>
                      <a:pt x="671" y="1"/>
                      <a:pt x="59" y="489"/>
                      <a:pt x="36" y="1122"/>
                    </a:cubicBezTo>
                    <a:cubicBezTo>
                      <a:pt x="0" y="1765"/>
                      <a:pt x="607" y="2324"/>
                      <a:pt x="1381" y="2360"/>
                    </a:cubicBezTo>
                    <a:cubicBezTo>
                      <a:pt x="1407" y="2361"/>
                      <a:pt x="1433" y="2362"/>
                      <a:pt x="1459" y="2362"/>
                    </a:cubicBezTo>
                    <a:cubicBezTo>
                      <a:pt x="2199" y="2362"/>
                      <a:pt x="2811" y="1873"/>
                      <a:pt x="2834" y="1241"/>
                    </a:cubicBezTo>
                    <a:cubicBezTo>
                      <a:pt x="2870" y="598"/>
                      <a:pt x="2262" y="38"/>
                      <a:pt x="1488" y="2"/>
                    </a:cubicBezTo>
                    <a:cubicBezTo>
                      <a:pt x="1462" y="1"/>
                      <a:pt x="1436" y="1"/>
                      <a:pt x="1411" y="1"/>
                    </a:cubicBezTo>
                    <a:close/>
                  </a:path>
                </a:pathLst>
              </a:custGeom>
              <a:solidFill>
                <a:srgbClr val="983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77"/>
              <p:cNvSpPr/>
              <p:nvPr/>
            </p:nvSpPr>
            <p:spPr>
              <a:xfrm>
                <a:off x="5733251" y="2473486"/>
                <a:ext cx="235274" cy="78751"/>
              </a:xfrm>
              <a:custGeom>
                <a:avLst/>
                <a:gdLst/>
                <a:ahLst/>
                <a:cxnLst/>
                <a:rect l="l" t="t" r="r" b="b"/>
                <a:pathLst>
                  <a:path w="3122" h="1045" extrusionOk="0">
                    <a:moveTo>
                      <a:pt x="1263" y="0"/>
                    </a:moveTo>
                    <a:lnTo>
                      <a:pt x="1049" y="12"/>
                    </a:lnTo>
                    <a:cubicBezTo>
                      <a:pt x="978" y="24"/>
                      <a:pt x="906" y="36"/>
                      <a:pt x="847" y="48"/>
                    </a:cubicBezTo>
                    <a:cubicBezTo>
                      <a:pt x="704" y="72"/>
                      <a:pt x="561" y="120"/>
                      <a:pt x="442" y="179"/>
                    </a:cubicBezTo>
                    <a:cubicBezTo>
                      <a:pt x="370" y="203"/>
                      <a:pt x="311" y="227"/>
                      <a:pt x="251" y="262"/>
                    </a:cubicBezTo>
                    <a:lnTo>
                      <a:pt x="61" y="370"/>
                    </a:lnTo>
                    <a:cubicBezTo>
                      <a:pt x="0" y="400"/>
                      <a:pt x="25" y="473"/>
                      <a:pt x="78" y="473"/>
                    </a:cubicBezTo>
                    <a:cubicBezTo>
                      <a:pt x="87" y="473"/>
                      <a:pt x="98" y="470"/>
                      <a:pt x="109" y="465"/>
                    </a:cubicBezTo>
                    <a:lnTo>
                      <a:pt x="299" y="381"/>
                    </a:lnTo>
                    <a:cubicBezTo>
                      <a:pt x="359" y="358"/>
                      <a:pt x="418" y="322"/>
                      <a:pt x="478" y="310"/>
                    </a:cubicBezTo>
                    <a:cubicBezTo>
                      <a:pt x="609" y="262"/>
                      <a:pt x="728" y="227"/>
                      <a:pt x="871" y="203"/>
                    </a:cubicBezTo>
                    <a:cubicBezTo>
                      <a:pt x="989" y="180"/>
                      <a:pt x="1112" y="169"/>
                      <a:pt x="1236" y="169"/>
                    </a:cubicBezTo>
                    <a:cubicBezTo>
                      <a:pt x="1374" y="169"/>
                      <a:pt x="1512" y="183"/>
                      <a:pt x="1644" y="215"/>
                    </a:cubicBezTo>
                    <a:cubicBezTo>
                      <a:pt x="1906" y="274"/>
                      <a:pt x="2156" y="370"/>
                      <a:pt x="2383" y="512"/>
                    </a:cubicBezTo>
                    <a:cubicBezTo>
                      <a:pt x="2597" y="655"/>
                      <a:pt x="2811" y="822"/>
                      <a:pt x="2990" y="1024"/>
                    </a:cubicBezTo>
                    <a:cubicBezTo>
                      <a:pt x="3001" y="1039"/>
                      <a:pt x="3016" y="1045"/>
                      <a:pt x="3030" y="1045"/>
                    </a:cubicBezTo>
                    <a:cubicBezTo>
                      <a:pt x="3075" y="1045"/>
                      <a:pt x="3121" y="986"/>
                      <a:pt x="3085" y="941"/>
                    </a:cubicBezTo>
                    <a:lnTo>
                      <a:pt x="3085" y="941"/>
                    </a:lnTo>
                    <a:lnTo>
                      <a:pt x="3085" y="953"/>
                    </a:lnTo>
                    <a:cubicBezTo>
                      <a:pt x="3002" y="834"/>
                      <a:pt x="2906" y="727"/>
                      <a:pt x="2811" y="643"/>
                    </a:cubicBezTo>
                    <a:cubicBezTo>
                      <a:pt x="2704" y="536"/>
                      <a:pt x="2597" y="453"/>
                      <a:pt x="2478" y="381"/>
                    </a:cubicBezTo>
                    <a:cubicBezTo>
                      <a:pt x="2240" y="215"/>
                      <a:pt x="1966" y="108"/>
                      <a:pt x="1692" y="48"/>
                    </a:cubicBezTo>
                    <a:cubicBezTo>
                      <a:pt x="1549" y="12"/>
                      <a:pt x="1406" y="0"/>
                      <a:pt x="1263" y="0"/>
                    </a:cubicBezTo>
                    <a:close/>
                  </a:path>
                </a:pathLst>
              </a:custGeom>
              <a:solidFill>
                <a:srgbClr val="983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77"/>
              <p:cNvSpPr/>
              <p:nvPr/>
            </p:nvSpPr>
            <p:spPr>
              <a:xfrm>
                <a:off x="5688486" y="2511168"/>
                <a:ext cx="180864" cy="62021"/>
              </a:xfrm>
              <a:custGeom>
                <a:avLst/>
                <a:gdLst/>
                <a:ahLst/>
                <a:cxnLst/>
                <a:rect l="l" t="t" r="r" b="b"/>
                <a:pathLst>
                  <a:path w="2400" h="823" extrusionOk="0">
                    <a:moveTo>
                      <a:pt x="976" y="1"/>
                    </a:moveTo>
                    <a:cubicBezTo>
                      <a:pt x="750" y="12"/>
                      <a:pt x="536" y="60"/>
                      <a:pt x="333" y="155"/>
                    </a:cubicBezTo>
                    <a:cubicBezTo>
                      <a:pt x="226" y="191"/>
                      <a:pt x="131" y="251"/>
                      <a:pt x="36" y="298"/>
                    </a:cubicBezTo>
                    <a:cubicBezTo>
                      <a:pt x="12" y="310"/>
                      <a:pt x="0" y="334"/>
                      <a:pt x="12" y="358"/>
                    </a:cubicBezTo>
                    <a:cubicBezTo>
                      <a:pt x="24" y="382"/>
                      <a:pt x="48" y="382"/>
                      <a:pt x="71" y="382"/>
                    </a:cubicBezTo>
                    <a:lnTo>
                      <a:pt x="83" y="382"/>
                    </a:lnTo>
                    <a:cubicBezTo>
                      <a:pt x="179" y="346"/>
                      <a:pt x="262" y="286"/>
                      <a:pt x="369" y="262"/>
                    </a:cubicBezTo>
                    <a:cubicBezTo>
                      <a:pt x="464" y="227"/>
                      <a:pt x="560" y="203"/>
                      <a:pt x="667" y="179"/>
                    </a:cubicBezTo>
                    <a:cubicBezTo>
                      <a:pt x="742" y="165"/>
                      <a:pt x="821" y="158"/>
                      <a:pt x="900" y="158"/>
                    </a:cubicBezTo>
                    <a:cubicBezTo>
                      <a:pt x="1023" y="158"/>
                      <a:pt x="1147" y="174"/>
                      <a:pt x="1262" y="203"/>
                    </a:cubicBezTo>
                    <a:cubicBezTo>
                      <a:pt x="1465" y="251"/>
                      <a:pt x="1655" y="322"/>
                      <a:pt x="1822" y="441"/>
                    </a:cubicBezTo>
                    <a:cubicBezTo>
                      <a:pt x="2000" y="548"/>
                      <a:pt x="2167" y="667"/>
                      <a:pt x="2310" y="810"/>
                    </a:cubicBezTo>
                    <a:cubicBezTo>
                      <a:pt x="2321" y="819"/>
                      <a:pt x="2333" y="823"/>
                      <a:pt x="2344" y="823"/>
                    </a:cubicBezTo>
                    <a:cubicBezTo>
                      <a:pt x="2376" y="823"/>
                      <a:pt x="2399" y="787"/>
                      <a:pt x="2381" y="751"/>
                    </a:cubicBezTo>
                    <a:lnTo>
                      <a:pt x="2393" y="751"/>
                    </a:lnTo>
                    <a:cubicBezTo>
                      <a:pt x="2274" y="572"/>
                      <a:pt x="2107" y="405"/>
                      <a:pt x="1929" y="286"/>
                    </a:cubicBezTo>
                    <a:cubicBezTo>
                      <a:pt x="1738" y="167"/>
                      <a:pt x="1524" y="84"/>
                      <a:pt x="1310" y="36"/>
                    </a:cubicBezTo>
                    <a:cubicBezTo>
                      <a:pt x="1203" y="12"/>
                      <a:pt x="1084" y="1"/>
                      <a:pt x="976" y="1"/>
                    </a:cubicBezTo>
                    <a:close/>
                  </a:path>
                </a:pathLst>
              </a:custGeom>
              <a:solidFill>
                <a:srgbClr val="983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0" name="Google Shape;2390;p77"/>
              <p:cNvSpPr/>
              <p:nvPr/>
            </p:nvSpPr>
            <p:spPr>
              <a:xfrm>
                <a:off x="4790250" y="2163221"/>
                <a:ext cx="314176" cy="271296"/>
              </a:xfrm>
              <a:custGeom>
                <a:avLst/>
                <a:gdLst/>
                <a:ahLst/>
                <a:cxnLst/>
                <a:rect l="l" t="t" r="r" b="b"/>
                <a:pathLst>
                  <a:path w="4169" h="3600" extrusionOk="0">
                    <a:moveTo>
                      <a:pt x="2121" y="0"/>
                    </a:moveTo>
                    <a:cubicBezTo>
                      <a:pt x="968" y="0"/>
                      <a:pt x="0" y="1146"/>
                      <a:pt x="418" y="2379"/>
                    </a:cubicBezTo>
                    <a:cubicBezTo>
                      <a:pt x="690" y="3183"/>
                      <a:pt x="1405" y="3599"/>
                      <a:pt x="2124" y="3599"/>
                    </a:cubicBezTo>
                    <a:cubicBezTo>
                      <a:pt x="2757" y="3599"/>
                      <a:pt x="3393" y="3275"/>
                      <a:pt x="3728" y="2605"/>
                    </a:cubicBezTo>
                    <a:cubicBezTo>
                      <a:pt x="4168" y="1712"/>
                      <a:pt x="3799" y="629"/>
                      <a:pt x="2918" y="188"/>
                    </a:cubicBezTo>
                    <a:cubicBezTo>
                      <a:pt x="2652" y="59"/>
                      <a:pt x="2382" y="0"/>
                      <a:pt x="2121" y="0"/>
                    </a:cubicBezTo>
                    <a:close/>
                  </a:path>
                </a:pathLst>
              </a:custGeom>
              <a:solidFill>
                <a:srgbClr val="ECA2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1" name="Google Shape;2391;p77"/>
              <p:cNvSpPr/>
              <p:nvPr/>
            </p:nvSpPr>
            <p:spPr>
              <a:xfrm>
                <a:off x="4821675" y="2250566"/>
                <a:ext cx="233390" cy="185084"/>
              </a:xfrm>
              <a:custGeom>
                <a:avLst/>
                <a:gdLst/>
                <a:ahLst/>
                <a:cxnLst/>
                <a:rect l="l" t="t" r="r" b="b"/>
                <a:pathLst>
                  <a:path w="3097" h="2456" extrusionOk="0">
                    <a:moveTo>
                      <a:pt x="1352" y="0"/>
                    </a:moveTo>
                    <a:cubicBezTo>
                      <a:pt x="890" y="0"/>
                      <a:pt x="476" y="214"/>
                      <a:pt x="286" y="601"/>
                    </a:cubicBezTo>
                    <a:cubicBezTo>
                      <a:pt x="1" y="1196"/>
                      <a:pt x="322" y="1946"/>
                      <a:pt x="1025" y="2292"/>
                    </a:cubicBezTo>
                    <a:cubicBezTo>
                      <a:pt x="1258" y="2402"/>
                      <a:pt x="1501" y="2455"/>
                      <a:pt x="1733" y="2455"/>
                    </a:cubicBezTo>
                    <a:cubicBezTo>
                      <a:pt x="2200" y="2455"/>
                      <a:pt x="2620" y="2241"/>
                      <a:pt x="2810" y="1851"/>
                    </a:cubicBezTo>
                    <a:cubicBezTo>
                      <a:pt x="3096" y="1268"/>
                      <a:pt x="2775" y="506"/>
                      <a:pt x="2072" y="172"/>
                    </a:cubicBezTo>
                    <a:cubicBezTo>
                      <a:pt x="1835" y="56"/>
                      <a:pt x="1587" y="0"/>
                      <a:pt x="1352" y="0"/>
                    </a:cubicBezTo>
                    <a:close/>
                  </a:path>
                </a:pathLst>
              </a:custGeom>
              <a:solidFill>
                <a:srgbClr val="983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2" name="Google Shape;2392;p77"/>
              <p:cNvSpPr/>
              <p:nvPr/>
            </p:nvSpPr>
            <p:spPr>
              <a:xfrm>
                <a:off x="4836974" y="2251319"/>
                <a:ext cx="226909" cy="94878"/>
              </a:xfrm>
              <a:custGeom>
                <a:avLst/>
                <a:gdLst/>
                <a:ahLst/>
                <a:cxnLst/>
                <a:rect l="l" t="t" r="r" b="b"/>
                <a:pathLst>
                  <a:path w="3011" h="1259" extrusionOk="0">
                    <a:moveTo>
                      <a:pt x="1032" y="0"/>
                    </a:moveTo>
                    <a:cubicBezTo>
                      <a:pt x="974" y="0"/>
                      <a:pt x="916" y="3"/>
                      <a:pt x="857" y="8"/>
                    </a:cubicBezTo>
                    <a:cubicBezTo>
                      <a:pt x="714" y="20"/>
                      <a:pt x="572" y="43"/>
                      <a:pt x="441" y="79"/>
                    </a:cubicBezTo>
                    <a:cubicBezTo>
                      <a:pt x="298" y="115"/>
                      <a:pt x="167" y="162"/>
                      <a:pt x="36" y="234"/>
                    </a:cubicBezTo>
                    <a:cubicBezTo>
                      <a:pt x="12" y="246"/>
                      <a:pt x="0" y="270"/>
                      <a:pt x="12" y="293"/>
                    </a:cubicBezTo>
                    <a:cubicBezTo>
                      <a:pt x="21" y="320"/>
                      <a:pt x="43" y="334"/>
                      <a:pt x="64" y="334"/>
                    </a:cubicBezTo>
                    <a:cubicBezTo>
                      <a:pt x="71" y="334"/>
                      <a:pt x="77" y="332"/>
                      <a:pt x="83" y="329"/>
                    </a:cubicBezTo>
                    <a:cubicBezTo>
                      <a:pt x="345" y="258"/>
                      <a:pt x="607" y="198"/>
                      <a:pt x="869" y="186"/>
                    </a:cubicBezTo>
                    <a:cubicBezTo>
                      <a:pt x="924" y="181"/>
                      <a:pt x="979" y="179"/>
                      <a:pt x="1034" y="179"/>
                    </a:cubicBezTo>
                    <a:cubicBezTo>
                      <a:pt x="1244" y="179"/>
                      <a:pt x="1457" y="213"/>
                      <a:pt x="1655" y="270"/>
                    </a:cubicBezTo>
                    <a:cubicBezTo>
                      <a:pt x="1917" y="341"/>
                      <a:pt x="2143" y="460"/>
                      <a:pt x="2346" y="639"/>
                    </a:cubicBezTo>
                    <a:cubicBezTo>
                      <a:pt x="2453" y="722"/>
                      <a:pt x="2548" y="805"/>
                      <a:pt x="2643" y="913"/>
                    </a:cubicBezTo>
                    <a:cubicBezTo>
                      <a:pt x="2679" y="960"/>
                      <a:pt x="2727" y="1008"/>
                      <a:pt x="2762" y="1067"/>
                    </a:cubicBezTo>
                    <a:lnTo>
                      <a:pt x="2881" y="1234"/>
                    </a:lnTo>
                    <a:cubicBezTo>
                      <a:pt x="2895" y="1251"/>
                      <a:pt x="2913" y="1258"/>
                      <a:pt x="2930" y="1258"/>
                    </a:cubicBezTo>
                    <a:cubicBezTo>
                      <a:pt x="2972" y="1258"/>
                      <a:pt x="3011" y="1213"/>
                      <a:pt x="2977" y="1163"/>
                    </a:cubicBezTo>
                    <a:lnTo>
                      <a:pt x="2858" y="984"/>
                    </a:lnTo>
                    <a:cubicBezTo>
                      <a:pt x="2822" y="924"/>
                      <a:pt x="2786" y="877"/>
                      <a:pt x="2738" y="817"/>
                    </a:cubicBezTo>
                    <a:cubicBezTo>
                      <a:pt x="2643" y="710"/>
                      <a:pt x="2548" y="603"/>
                      <a:pt x="2441" y="508"/>
                    </a:cubicBezTo>
                    <a:cubicBezTo>
                      <a:pt x="2381" y="460"/>
                      <a:pt x="2334" y="424"/>
                      <a:pt x="2274" y="377"/>
                    </a:cubicBezTo>
                    <a:lnTo>
                      <a:pt x="2096" y="270"/>
                    </a:lnTo>
                    <a:cubicBezTo>
                      <a:pt x="1965" y="198"/>
                      <a:pt x="1834" y="139"/>
                      <a:pt x="1703" y="103"/>
                    </a:cubicBezTo>
                    <a:cubicBezTo>
                      <a:pt x="1485" y="37"/>
                      <a:pt x="1259" y="0"/>
                      <a:pt x="1032" y="0"/>
                    </a:cubicBezTo>
                    <a:close/>
                  </a:path>
                </a:pathLst>
              </a:custGeom>
              <a:solidFill>
                <a:srgbClr val="983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3" name="Google Shape;2393;p77"/>
              <p:cNvSpPr/>
              <p:nvPr/>
            </p:nvSpPr>
            <p:spPr>
              <a:xfrm>
                <a:off x="4912336" y="2320728"/>
                <a:ext cx="175212" cy="75209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998" extrusionOk="0">
                    <a:moveTo>
                      <a:pt x="765" y="1"/>
                    </a:moveTo>
                    <a:cubicBezTo>
                      <a:pt x="728" y="1"/>
                      <a:pt x="692" y="1"/>
                      <a:pt x="655" y="3"/>
                    </a:cubicBezTo>
                    <a:cubicBezTo>
                      <a:pt x="429" y="27"/>
                      <a:pt x="214" y="87"/>
                      <a:pt x="24" y="194"/>
                    </a:cubicBezTo>
                    <a:cubicBezTo>
                      <a:pt x="0" y="206"/>
                      <a:pt x="0" y="230"/>
                      <a:pt x="12" y="242"/>
                    </a:cubicBezTo>
                    <a:cubicBezTo>
                      <a:pt x="12" y="261"/>
                      <a:pt x="28" y="280"/>
                      <a:pt x="47" y="280"/>
                    </a:cubicBezTo>
                    <a:cubicBezTo>
                      <a:pt x="51" y="280"/>
                      <a:pt x="55" y="279"/>
                      <a:pt x="60" y="277"/>
                    </a:cubicBezTo>
                    <a:cubicBezTo>
                      <a:pt x="262" y="230"/>
                      <a:pt x="464" y="194"/>
                      <a:pt x="679" y="182"/>
                    </a:cubicBezTo>
                    <a:cubicBezTo>
                      <a:pt x="714" y="180"/>
                      <a:pt x="748" y="179"/>
                      <a:pt x="783" y="179"/>
                    </a:cubicBezTo>
                    <a:cubicBezTo>
                      <a:pt x="950" y="179"/>
                      <a:pt x="1116" y="202"/>
                      <a:pt x="1274" y="242"/>
                    </a:cubicBezTo>
                    <a:cubicBezTo>
                      <a:pt x="1477" y="301"/>
                      <a:pt x="1655" y="396"/>
                      <a:pt x="1810" y="527"/>
                    </a:cubicBezTo>
                    <a:cubicBezTo>
                      <a:pt x="1893" y="587"/>
                      <a:pt x="1965" y="658"/>
                      <a:pt x="2036" y="730"/>
                    </a:cubicBezTo>
                    <a:cubicBezTo>
                      <a:pt x="2108" y="813"/>
                      <a:pt x="2167" y="896"/>
                      <a:pt x="2227" y="980"/>
                    </a:cubicBezTo>
                    <a:cubicBezTo>
                      <a:pt x="2236" y="992"/>
                      <a:pt x="2248" y="997"/>
                      <a:pt x="2259" y="997"/>
                    </a:cubicBezTo>
                    <a:cubicBezTo>
                      <a:pt x="2292" y="997"/>
                      <a:pt x="2324" y="955"/>
                      <a:pt x="2298" y="920"/>
                    </a:cubicBezTo>
                    <a:cubicBezTo>
                      <a:pt x="2250" y="825"/>
                      <a:pt x="2191" y="742"/>
                      <a:pt x="2119" y="646"/>
                    </a:cubicBezTo>
                    <a:cubicBezTo>
                      <a:pt x="2060" y="563"/>
                      <a:pt x="1977" y="480"/>
                      <a:pt x="1893" y="408"/>
                    </a:cubicBezTo>
                    <a:cubicBezTo>
                      <a:pt x="1810" y="337"/>
                      <a:pt x="1727" y="265"/>
                      <a:pt x="1631" y="218"/>
                    </a:cubicBezTo>
                    <a:cubicBezTo>
                      <a:pt x="1524" y="158"/>
                      <a:pt x="1429" y="111"/>
                      <a:pt x="1322" y="87"/>
                    </a:cubicBezTo>
                    <a:cubicBezTo>
                      <a:pt x="1142" y="27"/>
                      <a:pt x="954" y="1"/>
                      <a:pt x="765" y="1"/>
                    </a:cubicBezTo>
                    <a:close/>
                  </a:path>
                </a:pathLst>
              </a:custGeom>
              <a:solidFill>
                <a:srgbClr val="9830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4" name="Google Shape;2394;p77"/>
              <p:cNvSpPr/>
              <p:nvPr/>
            </p:nvSpPr>
            <p:spPr>
              <a:xfrm>
                <a:off x="4956271" y="1812486"/>
                <a:ext cx="918864" cy="906807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12033" extrusionOk="0">
                    <a:moveTo>
                      <a:pt x="6103" y="1"/>
                    </a:moveTo>
                    <a:cubicBezTo>
                      <a:pt x="3163" y="1"/>
                      <a:pt x="646" y="2262"/>
                      <a:pt x="334" y="5307"/>
                    </a:cubicBezTo>
                    <a:cubicBezTo>
                      <a:pt x="1" y="8557"/>
                      <a:pt x="1417" y="11605"/>
                      <a:pt x="5394" y="11998"/>
                    </a:cubicBezTo>
                    <a:cubicBezTo>
                      <a:pt x="5629" y="12021"/>
                      <a:pt x="5859" y="12033"/>
                      <a:pt x="6084" y="12033"/>
                    </a:cubicBezTo>
                    <a:cubicBezTo>
                      <a:pt x="9407" y="12033"/>
                      <a:pt x="11547" y="9543"/>
                      <a:pt x="11859" y="6509"/>
                    </a:cubicBezTo>
                    <a:cubicBezTo>
                      <a:pt x="12193" y="3259"/>
                      <a:pt x="9883" y="366"/>
                      <a:pt x="6704" y="32"/>
                    </a:cubicBezTo>
                    <a:cubicBezTo>
                      <a:pt x="6502" y="11"/>
                      <a:pt x="6301" y="1"/>
                      <a:pt x="6103" y="1"/>
                    </a:cubicBezTo>
                    <a:close/>
                  </a:path>
                </a:pathLst>
              </a:custGeom>
              <a:solidFill>
                <a:srgbClr val="F9BA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5" name="Google Shape;2395;p77"/>
              <p:cNvSpPr/>
              <p:nvPr/>
            </p:nvSpPr>
            <p:spPr>
              <a:xfrm>
                <a:off x="5077378" y="2005111"/>
                <a:ext cx="622775" cy="189380"/>
              </a:xfrm>
              <a:custGeom>
                <a:avLst/>
                <a:gdLst/>
                <a:ahLst/>
                <a:cxnLst/>
                <a:rect l="l" t="t" r="r" b="b"/>
                <a:pathLst>
                  <a:path w="8264" h="2513" fill="none" extrusionOk="0">
                    <a:moveTo>
                      <a:pt x="8264" y="0"/>
                    </a:moveTo>
                    <a:cubicBezTo>
                      <a:pt x="7799" y="1012"/>
                      <a:pt x="6835" y="1679"/>
                      <a:pt x="5799" y="2096"/>
                    </a:cubicBezTo>
                    <a:cubicBezTo>
                      <a:pt x="5561" y="2203"/>
                      <a:pt x="5287" y="2191"/>
                      <a:pt x="5061" y="2072"/>
                    </a:cubicBezTo>
                    <a:cubicBezTo>
                      <a:pt x="4823" y="1917"/>
                      <a:pt x="4692" y="1655"/>
                      <a:pt x="4704" y="1382"/>
                    </a:cubicBezTo>
                    <a:cubicBezTo>
                      <a:pt x="4728" y="1108"/>
                      <a:pt x="4787" y="834"/>
                      <a:pt x="4906" y="584"/>
                    </a:cubicBezTo>
                    <a:cubicBezTo>
                      <a:pt x="4787" y="941"/>
                      <a:pt x="4644" y="1274"/>
                      <a:pt x="4454" y="1596"/>
                    </a:cubicBezTo>
                    <a:cubicBezTo>
                      <a:pt x="4275" y="1917"/>
                      <a:pt x="4001" y="2179"/>
                      <a:pt x="3668" y="2346"/>
                    </a:cubicBezTo>
                    <a:cubicBezTo>
                      <a:pt x="3335" y="2513"/>
                      <a:pt x="2942" y="2501"/>
                      <a:pt x="2608" y="2322"/>
                    </a:cubicBezTo>
                    <a:cubicBezTo>
                      <a:pt x="2287" y="2120"/>
                      <a:pt x="2132" y="1739"/>
                      <a:pt x="2239" y="1370"/>
                    </a:cubicBezTo>
                    <a:cubicBezTo>
                      <a:pt x="2037" y="1810"/>
                      <a:pt x="1680" y="2155"/>
                      <a:pt x="1239" y="2334"/>
                    </a:cubicBezTo>
                    <a:cubicBezTo>
                      <a:pt x="965" y="2465"/>
                      <a:pt x="656" y="2465"/>
                      <a:pt x="394" y="2346"/>
                    </a:cubicBezTo>
                    <a:cubicBezTo>
                      <a:pt x="132" y="2215"/>
                      <a:pt x="1" y="1846"/>
                      <a:pt x="179" y="1608"/>
                    </a:cubicBezTo>
                  </a:path>
                </a:pathLst>
              </a:custGeom>
              <a:noFill/>
              <a:ln w="1500" cap="flat" cmpd="sng">
                <a:solidFill>
                  <a:srgbClr val="873B07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6" name="Google Shape;2396;p77"/>
              <p:cNvSpPr/>
              <p:nvPr/>
            </p:nvSpPr>
            <p:spPr>
              <a:xfrm>
                <a:off x="5367219" y="2567915"/>
                <a:ext cx="59308" cy="22985"/>
              </a:xfrm>
              <a:custGeom>
                <a:avLst/>
                <a:gdLst/>
                <a:ahLst/>
                <a:cxnLst/>
                <a:rect l="l" t="t" r="r" b="b"/>
                <a:pathLst>
                  <a:path w="787" h="305" extrusionOk="0">
                    <a:moveTo>
                      <a:pt x="758" y="1"/>
                    </a:moveTo>
                    <a:cubicBezTo>
                      <a:pt x="754" y="1"/>
                      <a:pt x="751" y="4"/>
                      <a:pt x="751" y="10"/>
                    </a:cubicBezTo>
                    <a:cubicBezTo>
                      <a:pt x="655" y="105"/>
                      <a:pt x="536" y="176"/>
                      <a:pt x="417" y="212"/>
                    </a:cubicBezTo>
                    <a:cubicBezTo>
                      <a:pt x="330" y="244"/>
                      <a:pt x="243" y="260"/>
                      <a:pt x="155" y="260"/>
                    </a:cubicBezTo>
                    <a:cubicBezTo>
                      <a:pt x="112" y="260"/>
                      <a:pt x="68" y="256"/>
                      <a:pt x="24" y="248"/>
                    </a:cubicBezTo>
                    <a:cubicBezTo>
                      <a:pt x="13" y="248"/>
                      <a:pt x="1" y="260"/>
                      <a:pt x="1" y="260"/>
                    </a:cubicBezTo>
                    <a:cubicBezTo>
                      <a:pt x="1" y="271"/>
                      <a:pt x="1" y="283"/>
                      <a:pt x="13" y="283"/>
                    </a:cubicBezTo>
                    <a:cubicBezTo>
                      <a:pt x="67" y="298"/>
                      <a:pt x="126" y="305"/>
                      <a:pt x="186" y="305"/>
                    </a:cubicBezTo>
                    <a:cubicBezTo>
                      <a:pt x="269" y="305"/>
                      <a:pt x="353" y="292"/>
                      <a:pt x="429" y="271"/>
                    </a:cubicBezTo>
                    <a:cubicBezTo>
                      <a:pt x="572" y="224"/>
                      <a:pt x="691" y="141"/>
                      <a:pt x="775" y="33"/>
                    </a:cubicBezTo>
                    <a:cubicBezTo>
                      <a:pt x="786" y="21"/>
                      <a:pt x="786" y="21"/>
                      <a:pt x="775" y="10"/>
                    </a:cubicBezTo>
                    <a:cubicBezTo>
                      <a:pt x="769" y="4"/>
                      <a:pt x="763" y="1"/>
                      <a:pt x="7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7" name="Google Shape;2397;p77"/>
              <p:cNvSpPr/>
              <p:nvPr/>
            </p:nvSpPr>
            <p:spPr>
              <a:xfrm>
                <a:off x="4928463" y="1716851"/>
                <a:ext cx="973576" cy="660003"/>
              </a:xfrm>
              <a:custGeom>
                <a:avLst/>
                <a:gdLst/>
                <a:ahLst/>
                <a:cxnLst/>
                <a:rect l="l" t="t" r="r" b="b"/>
                <a:pathLst>
                  <a:path w="12919" h="8758" extrusionOk="0">
                    <a:moveTo>
                      <a:pt x="5159" y="1"/>
                    </a:moveTo>
                    <a:cubicBezTo>
                      <a:pt x="5091" y="1"/>
                      <a:pt x="5022" y="2"/>
                      <a:pt x="4953" y="4"/>
                    </a:cubicBezTo>
                    <a:cubicBezTo>
                      <a:pt x="4060" y="15"/>
                      <a:pt x="3203" y="301"/>
                      <a:pt x="2465" y="813"/>
                    </a:cubicBezTo>
                    <a:cubicBezTo>
                      <a:pt x="1393" y="1563"/>
                      <a:pt x="798" y="2802"/>
                      <a:pt x="358" y="4028"/>
                    </a:cubicBezTo>
                    <a:cubicBezTo>
                      <a:pt x="167" y="4552"/>
                      <a:pt x="0" y="5147"/>
                      <a:pt x="227" y="5635"/>
                    </a:cubicBezTo>
                    <a:cubicBezTo>
                      <a:pt x="432" y="6104"/>
                      <a:pt x="967" y="6375"/>
                      <a:pt x="1473" y="6375"/>
                    </a:cubicBezTo>
                    <a:cubicBezTo>
                      <a:pt x="1494" y="6375"/>
                      <a:pt x="1515" y="6374"/>
                      <a:pt x="1536" y="6373"/>
                    </a:cubicBezTo>
                    <a:cubicBezTo>
                      <a:pt x="2072" y="6326"/>
                      <a:pt x="2572" y="6088"/>
                      <a:pt x="2953" y="5707"/>
                    </a:cubicBezTo>
                    <a:cubicBezTo>
                      <a:pt x="3322" y="5326"/>
                      <a:pt x="3656" y="4897"/>
                      <a:pt x="3930" y="4445"/>
                    </a:cubicBezTo>
                    <a:lnTo>
                      <a:pt x="3930" y="4445"/>
                    </a:lnTo>
                    <a:cubicBezTo>
                      <a:pt x="3577" y="5279"/>
                      <a:pt x="4199" y="6183"/>
                      <a:pt x="5097" y="6183"/>
                    </a:cubicBezTo>
                    <a:cubicBezTo>
                      <a:pt x="5109" y="6183"/>
                      <a:pt x="5120" y="6183"/>
                      <a:pt x="5132" y="6183"/>
                    </a:cubicBezTo>
                    <a:cubicBezTo>
                      <a:pt x="5537" y="6147"/>
                      <a:pt x="5906" y="5969"/>
                      <a:pt x="6192" y="5683"/>
                    </a:cubicBezTo>
                    <a:cubicBezTo>
                      <a:pt x="6430" y="5444"/>
                      <a:pt x="6636" y="5181"/>
                      <a:pt x="6822" y="4899"/>
                    </a:cubicBezTo>
                    <a:lnTo>
                      <a:pt x="6822" y="4899"/>
                    </a:lnTo>
                    <a:cubicBezTo>
                      <a:pt x="6738" y="5123"/>
                      <a:pt x="6815" y="5408"/>
                      <a:pt x="7001" y="5576"/>
                    </a:cubicBezTo>
                    <a:cubicBezTo>
                      <a:pt x="7149" y="5709"/>
                      <a:pt x="7339" y="5746"/>
                      <a:pt x="7536" y="5746"/>
                    </a:cubicBezTo>
                    <a:cubicBezTo>
                      <a:pt x="7655" y="5746"/>
                      <a:pt x="7777" y="5732"/>
                      <a:pt x="7894" y="5719"/>
                    </a:cubicBezTo>
                    <a:cubicBezTo>
                      <a:pt x="8442" y="5671"/>
                      <a:pt x="9823" y="4611"/>
                      <a:pt x="10156" y="3885"/>
                    </a:cubicBezTo>
                    <a:cubicBezTo>
                      <a:pt x="10276" y="4897"/>
                      <a:pt x="10323" y="5361"/>
                      <a:pt x="10526" y="6361"/>
                    </a:cubicBezTo>
                    <a:cubicBezTo>
                      <a:pt x="10633" y="7004"/>
                      <a:pt x="10895" y="7600"/>
                      <a:pt x="11264" y="8135"/>
                    </a:cubicBezTo>
                    <a:cubicBezTo>
                      <a:pt x="11479" y="8414"/>
                      <a:pt x="11763" y="8757"/>
                      <a:pt x="12028" y="8757"/>
                    </a:cubicBezTo>
                    <a:cubicBezTo>
                      <a:pt x="12159" y="8757"/>
                      <a:pt x="12285" y="8674"/>
                      <a:pt x="12395" y="8457"/>
                    </a:cubicBezTo>
                    <a:cubicBezTo>
                      <a:pt x="12657" y="7945"/>
                      <a:pt x="12800" y="7385"/>
                      <a:pt x="12847" y="6814"/>
                    </a:cubicBezTo>
                    <a:cubicBezTo>
                      <a:pt x="12919" y="5671"/>
                      <a:pt x="12633" y="4528"/>
                      <a:pt x="12014" y="3564"/>
                    </a:cubicBezTo>
                    <a:cubicBezTo>
                      <a:pt x="11026" y="1992"/>
                      <a:pt x="9347" y="956"/>
                      <a:pt x="7585" y="396"/>
                    </a:cubicBezTo>
                    <a:cubicBezTo>
                      <a:pt x="6804" y="133"/>
                      <a:pt x="5984" y="1"/>
                      <a:pt x="5159" y="1"/>
                    </a:cubicBezTo>
                    <a:close/>
                  </a:path>
                </a:pathLst>
              </a:custGeom>
              <a:solidFill>
                <a:srgbClr val="873B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8" name="Google Shape;2398;p77"/>
              <p:cNvSpPr/>
              <p:nvPr/>
            </p:nvSpPr>
            <p:spPr>
              <a:xfrm>
                <a:off x="5285602" y="1937813"/>
                <a:ext cx="310483" cy="117863"/>
              </a:xfrm>
              <a:custGeom>
                <a:avLst/>
                <a:gdLst/>
                <a:ahLst/>
                <a:cxnLst/>
                <a:rect l="l" t="t" r="r" b="b"/>
                <a:pathLst>
                  <a:path w="4120" h="1564" extrusionOk="0">
                    <a:moveTo>
                      <a:pt x="334" y="0"/>
                    </a:moveTo>
                    <a:cubicBezTo>
                      <a:pt x="238" y="143"/>
                      <a:pt x="167" y="298"/>
                      <a:pt x="95" y="453"/>
                    </a:cubicBezTo>
                    <a:cubicBezTo>
                      <a:pt x="24" y="608"/>
                      <a:pt x="0" y="774"/>
                      <a:pt x="12" y="941"/>
                    </a:cubicBezTo>
                    <a:cubicBezTo>
                      <a:pt x="23" y="1289"/>
                      <a:pt x="310" y="1563"/>
                      <a:pt x="642" y="1563"/>
                    </a:cubicBezTo>
                    <a:cubicBezTo>
                      <a:pt x="662" y="1563"/>
                      <a:pt x="682" y="1562"/>
                      <a:pt x="703" y="1560"/>
                    </a:cubicBezTo>
                    <a:cubicBezTo>
                      <a:pt x="1048" y="1536"/>
                      <a:pt x="1369" y="1393"/>
                      <a:pt x="1631" y="1179"/>
                    </a:cubicBezTo>
                    <a:cubicBezTo>
                      <a:pt x="1806" y="1044"/>
                      <a:pt x="1970" y="888"/>
                      <a:pt x="2113" y="714"/>
                    </a:cubicBezTo>
                    <a:lnTo>
                      <a:pt x="2113" y="714"/>
                    </a:lnTo>
                    <a:cubicBezTo>
                      <a:pt x="2103" y="750"/>
                      <a:pt x="2093" y="786"/>
                      <a:pt x="2084" y="822"/>
                    </a:cubicBezTo>
                    <a:cubicBezTo>
                      <a:pt x="2048" y="965"/>
                      <a:pt x="2072" y="1120"/>
                      <a:pt x="2143" y="1263"/>
                    </a:cubicBezTo>
                    <a:cubicBezTo>
                      <a:pt x="2179" y="1334"/>
                      <a:pt x="2239" y="1393"/>
                      <a:pt x="2310" y="1429"/>
                    </a:cubicBezTo>
                    <a:cubicBezTo>
                      <a:pt x="2381" y="1465"/>
                      <a:pt x="2453" y="1489"/>
                      <a:pt x="2536" y="1489"/>
                    </a:cubicBezTo>
                    <a:cubicBezTo>
                      <a:pt x="2679" y="1477"/>
                      <a:pt x="2834" y="1429"/>
                      <a:pt x="2953" y="1346"/>
                    </a:cubicBezTo>
                    <a:cubicBezTo>
                      <a:pt x="3453" y="1036"/>
                      <a:pt x="3858" y="608"/>
                      <a:pt x="4120" y="96"/>
                    </a:cubicBezTo>
                    <a:cubicBezTo>
                      <a:pt x="4120" y="84"/>
                      <a:pt x="4120" y="72"/>
                      <a:pt x="4108" y="72"/>
                    </a:cubicBezTo>
                    <a:cubicBezTo>
                      <a:pt x="4104" y="68"/>
                      <a:pt x="4100" y="67"/>
                      <a:pt x="4096" y="67"/>
                    </a:cubicBezTo>
                    <a:cubicBezTo>
                      <a:pt x="4088" y="67"/>
                      <a:pt x="4080" y="72"/>
                      <a:pt x="4072" y="72"/>
                    </a:cubicBezTo>
                    <a:cubicBezTo>
                      <a:pt x="3798" y="572"/>
                      <a:pt x="3393" y="989"/>
                      <a:pt x="2905" y="1286"/>
                    </a:cubicBezTo>
                    <a:cubicBezTo>
                      <a:pt x="2798" y="1358"/>
                      <a:pt x="2667" y="1393"/>
                      <a:pt x="2524" y="1405"/>
                    </a:cubicBezTo>
                    <a:cubicBezTo>
                      <a:pt x="2393" y="1405"/>
                      <a:pt x="2274" y="1334"/>
                      <a:pt x="2203" y="1227"/>
                    </a:cubicBezTo>
                    <a:cubicBezTo>
                      <a:pt x="2143" y="1108"/>
                      <a:pt x="2131" y="965"/>
                      <a:pt x="2167" y="834"/>
                    </a:cubicBezTo>
                    <a:cubicBezTo>
                      <a:pt x="2187" y="722"/>
                      <a:pt x="2225" y="611"/>
                      <a:pt x="2272" y="499"/>
                    </a:cubicBezTo>
                    <a:lnTo>
                      <a:pt x="2272" y="499"/>
                    </a:lnTo>
                    <a:cubicBezTo>
                      <a:pt x="2285" y="480"/>
                      <a:pt x="2298" y="461"/>
                      <a:pt x="2310" y="441"/>
                    </a:cubicBezTo>
                    <a:lnTo>
                      <a:pt x="2300" y="436"/>
                    </a:lnTo>
                    <a:lnTo>
                      <a:pt x="2300" y="436"/>
                    </a:lnTo>
                    <a:cubicBezTo>
                      <a:pt x="2312" y="407"/>
                      <a:pt x="2291" y="383"/>
                      <a:pt x="2266" y="383"/>
                    </a:cubicBezTo>
                    <a:cubicBezTo>
                      <a:pt x="2253" y="383"/>
                      <a:pt x="2239" y="389"/>
                      <a:pt x="2227" y="405"/>
                    </a:cubicBezTo>
                    <a:cubicBezTo>
                      <a:pt x="2060" y="679"/>
                      <a:pt x="1834" y="917"/>
                      <a:pt x="1572" y="1120"/>
                    </a:cubicBezTo>
                    <a:cubicBezTo>
                      <a:pt x="1334" y="1334"/>
                      <a:pt x="1024" y="1465"/>
                      <a:pt x="703" y="1489"/>
                    </a:cubicBezTo>
                    <a:cubicBezTo>
                      <a:pt x="681" y="1491"/>
                      <a:pt x="660" y="1492"/>
                      <a:pt x="639" y="1492"/>
                    </a:cubicBezTo>
                    <a:cubicBezTo>
                      <a:pt x="334" y="1492"/>
                      <a:pt x="82" y="1253"/>
                      <a:pt x="60" y="941"/>
                    </a:cubicBezTo>
                    <a:cubicBezTo>
                      <a:pt x="36" y="620"/>
                      <a:pt x="203" y="310"/>
                      <a:pt x="357" y="24"/>
                    </a:cubicBezTo>
                    <a:cubicBezTo>
                      <a:pt x="369" y="24"/>
                      <a:pt x="369" y="12"/>
                      <a:pt x="357" y="0"/>
                    </a:cubicBezTo>
                    <a:close/>
                  </a:path>
                </a:pathLst>
              </a:custGeom>
              <a:solidFill>
                <a:srgbClr val="9E53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9" name="Google Shape;2399;p77"/>
              <p:cNvSpPr/>
              <p:nvPr/>
            </p:nvSpPr>
            <p:spPr>
              <a:xfrm>
                <a:off x="5009251" y="1973309"/>
                <a:ext cx="97817" cy="87719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164" extrusionOk="0">
                    <a:moveTo>
                      <a:pt x="121" y="1"/>
                    </a:moveTo>
                    <a:cubicBezTo>
                      <a:pt x="113" y="1"/>
                      <a:pt x="107" y="9"/>
                      <a:pt x="107" y="18"/>
                    </a:cubicBezTo>
                    <a:cubicBezTo>
                      <a:pt x="24" y="220"/>
                      <a:pt x="0" y="446"/>
                      <a:pt x="12" y="672"/>
                    </a:cubicBezTo>
                    <a:cubicBezTo>
                      <a:pt x="24" y="780"/>
                      <a:pt x="71" y="887"/>
                      <a:pt x="143" y="982"/>
                    </a:cubicBezTo>
                    <a:cubicBezTo>
                      <a:pt x="214" y="1077"/>
                      <a:pt x="321" y="1137"/>
                      <a:pt x="441" y="1161"/>
                    </a:cubicBezTo>
                    <a:cubicBezTo>
                      <a:pt x="463" y="1163"/>
                      <a:pt x="484" y="1164"/>
                      <a:pt x="506" y="1164"/>
                    </a:cubicBezTo>
                    <a:cubicBezTo>
                      <a:pt x="720" y="1164"/>
                      <a:pt x="918" y="1060"/>
                      <a:pt x="1048" y="887"/>
                    </a:cubicBezTo>
                    <a:cubicBezTo>
                      <a:pt x="1167" y="696"/>
                      <a:pt x="1250" y="494"/>
                      <a:pt x="1298" y="268"/>
                    </a:cubicBezTo>
                    <a:cubicBezTo>
                      <a:pt x="1298" y="268"/>
                      <a:pt x="1298" y="256"/>
                      <a:pt x="1298" y="244"/>
                    </a:cubicBezTo>
                    <a:cubicBezTo>
                      <a:pt x="1286" y="244"/>
                      <a:pt x="1274" y="244"/>
                      <a:pt x="1274" y="256"/>
                    </a:cubicBezTo>
                    <a:cubicBezTo>
                      <a:pt x="1203" y="470"/>
                      <a:pt x="1107" y="661"/>
                      <a:pt x="988" y="827"/>
                    </a:cubicBezTo>
                    <a:cubicBezTo>
                      <a:pt x="876" y="985"/>
                      <a:pt x="689" y="1078"/>
                      <a:pt x="498" y="1078"/>
                    </a:cubicBezTo>
                    <a:cubicBezTo>
                      <a:pt x="487" y="1078"/>
                      <a:pt x="476" y="1078"/>
                      <a:pt x="464" y="1077"/>
                    </a:cubicBezTo>
                    <a:cubicBezTo>
                      <a:pt x="262" y="1030"/>
                      <a:pt x="107" y="863"/>
                      <a:pt x="83" y="661"/>
                    </a:cubicBezTo>
                    <a:cubicBezTo>
                      <a:pt x="60" y="446"/>
                      <a:pt x="83" y="232"/>
                      <a:pt x="143" y="30"/>
                    </a:cubicBezTo>
                    <a:cubicBezTo>
                      <a:pt x="143" y="18"/>
                      <a:pt x="143" y="6"/>
                      <a:pt x="131" y="6"/>
                    </a:cubicBezTo>
                    <a:cubicBezTo>
                      <a:pt x="127" y="2"/>
                      <a:pt x="124" y="1"/>
                      <a:pt x="121" y="1"/>
                    </a:cubicBezTo>
                    <a:close/>
                  </a:path>
                </a:pathLst>
              </a:custGeom>
              <a:solidFill>
                <a:srgbClr val="9E53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0" name="Google Shape;2400;p77"/>
              <p:cNvSpPr/>
              <p:nvPr/>
            </p:nvSpPr>
            <p:spPr>
              <a:xfrm>
                <a:off x="5743199" y="2073314"/>
                <a:ext cx="175061" cy="237836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3156" extrusionOk="0">
                    <a:moveTo>
                      <a:pt x="24" y="0"/>
                    </a:moveTo>
                    <a:cubicBezTo>
                      <a:pt x="12" y="0"/>
                      <a:pt x="12" y="0"/>
                      <a:pt x="12" y="12"/>
                    </a:cubicBezTo>
                    <a:cubicBezTo>
                      <a:pt x="0" y="619"/>
                      <a:pt x="84" y="1227"/>
                      <a:pt x="238" y="1810"/>
                    </a:cubicBezTo>
                    <a:cubicBezTo>
                      <a:pt x="286" y="1953"/>
                      <a:pt x="322" y="2096"/>
                      <a:pt x="369" y="2251"/>
                    </a:cubicBezTo>
                    <a:cubicBezTo>
                      <a:pt x="417" y="2393"/>
                      <a:pt x="477" y="2536"/>
                      <a:pt x="572" y="2667"/>
                    </a:cubicBezTo>
                    <a:cubicBezTo>
                      <a:pt x="671" y="2789"/>
                      <a:pt x="822" y="2859"/>
                      <a:pt x="976" y="2859"/>
                    </a:cubicBezTo>
                    <a:cubicBezTo>
                      <a:pt x="988" y="2859"/>
                      <a:pt x="1000" y="2859"/>
                      <a:pt x="1012" y="2858"/>
                    </a:cubicBezTo>
                    <a:cubicBezTo>
                      <a:pt x="1090" y="2847"/>
                      <a:pt x="1157" y="2805"/>
                      <a:pt x="1214" y="2741"/>
                    </a:cubicBezTo>
                    <a:lnTo>
                      <a:pt x="1214" y="2741"/>
                    </a:lnTo>
                    <a:cubicBezTo>
                      <a:pt x="1236" y="2813"/>
                      <a:pt x="1273" y="2881"/>
                      <a:pt x="1322" y="2941"/>
                    </a:cubicBezTo>
                    <a:cubicBezTo>
                      <a:pt x="1417" y="3072"/>
                      <a:pt x="1572" y="3144"/>
                      <a:pt x="1739" y="3155"/>
                    </a:cubicBezTo>
                    <a:cubicBezTo>
                      <a:pt x="2072" y="3132"/>
                      <a:pt x="2322" y="2834"/>
                      <a:pt x="2274" y="2501"/>
                    </a:cubicBezTo>
                    <a:cubicBezTo>
                      <a:pt x="2274" y="2489"/>
                      <a:pt x="2265" y="2483"/>
                      <a:pt x="2257" y="2483"/>
                    </a:cubicBezTo>
                    <a:cubicBezTo>
                      <a:pt x="2248" y="2483"/>
                      <a:pt x="2239" y="2489"/>
                      <a:pt x="2239" y="2501"/>
                    </a:cubicBezTo>
                    <a:cubicBezTo>
                      <a:pt x="2274" y="2810"/>
                      <a:pt x="2048" y="3072"/>
                      <a:pt x="1739" y="3084"/>
                    </a:cubicBezTo>
                    <a:cubicBezTo>
                      <a:pt x="1484" y="3064"/>
                      <a:pt x="1291" y="2870"/>
                      <a:pt x="1277" y="2628"/>
                    </a:cubicBezTo>
                    <a:lnTo>
                      <a:pt x="1277" y="2628"/>
                    </a:lnTo>
                    <a:cubicBezTo>
                      <a:pt x="1286" y="2592"/>
                      <a:pt x="1288" y="2555"/>
                      <a:pt x="1283" y="2518"/>
                    </a:cubicBezTo>
                    <a:lnTo>
                      <a:pt x="1283" y="2518"/>
                    </a:lnTo>
                    <a:cubicBezTo>
                      <a:pt x="1284" y="2512"/>
                      <a:pt x="1285" y="2506"/>
                      <a:pt x="1286" y="2501"/>
                    </a:cubicBezTo>
                    <a:lnTo>
                      <a:pt x="1280" y="2501"/>
                    </a:lnTo>
                    <a:cubicBezTo>
                      <a:pt x="1278" y="2493"/>
                      <a:pt x="1277" y="2485"/>
                      <a:pt x="1274" y="2477"/>
                    </a:cubicBezTo>
                    <a:cubicBezTo>
                      <a:pt x="1274" y="2465"/>
                      <a:pt x="1262" y="2453"/>
                      <a:pt x="1250" y="2453"/>
                    </a:cubicBezTo>
                    <a:cubicBezTo>
                      <a:pt x="1244" y="2450"/>
                      <a:pt x="1238" y="2448"/>
                      <a:pt x="1232" y="2448"/>
                    </a:cubicBezTo>
                    <a:cubicBezTo>
                      <a:pt x="1216" y="2448"/>
                      <a:pt x="1203" y="2459"/>
                      <a:pt x="1203" y="2477"/>
                    </a:cubicBezTo>
                    <a:cubicBezTo>
                      <a:pt x="1194" y="2520"/>
                      <a:pt x="1190" y="2563"/>
                      <a:pt x="1191" y="2606"/>
                    </a:cubicBezTo>
                    <a:lnTo>
                      <a:pt x="1191" y="2606"/>
                    </a:lnTo>
                    <a:cubicBezTo>
                      <a:pt x="1164" y="2691"/>
                      <a:pt x="1095" y="2757"/>
                      <a:pt x="1000" y="2774"/>
                    </a:cubicBezTo>
                    <a:cubicBezTo>
                      <a:pt x="988" y="2775"/>
                      <a:pt x="976" y="2776"/>
                      <a:pt x="964" y="2776"/>
                    </a:cubicBezTo>
                    <a:cubicBezTo>
                      <a:pt x="836" y="2776"/>
                      <a:pt x="720" y="2718"/>
                      <a:pt x="643" y="2620"/>
                    </a:cubicBezTo>
                    <a:cubicBezTo>
                      <a:pt x="548" y="2501"/>
                      <a:pt x="488" y="2370"/>
                      <a:pt x="441" y="2227"/>
                    </a:cubicBezTo>
                    <a:cubicBezTo>
                      <a:pt x="393" y="2084"/>
                      <a:pt x="358" y="1941"/>
                      <a:pt x="310" y="1798"/>
                    </a:cubicBezTo>
                    <a:cubicBezTo>
                      <a:pt x="155" y="1215"/>
                      <a:pt x="60" y="619"/>
                      <a:pt x="48" y="12"/>
                    </a:cubicBezTo>
                    <a:cubicBezTo>
                      <a:pt x="48" y="0"/>
                      <a:pt x="36" y="0"/>
                      <a:pt x="24" y="0"/>
                    </a:cubicBezTo>
                    <a:close/>
                  </a:path>
                </a:pathLst>
              </a:custGeom>
              <a:solidFill>
                <a:srgbClr val="9E53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1" name="Google Shape;2401;p77"/>
              <p:cNvSpPr/>
              <p:nvPr/>
            </p:nvSpPr>
            <p:spPr>
              <a:xfrm>
                <a:off x="5135708" y="1742173"/>
                <a:ext cx="155091" cy="129393"/>
              </a:xfrm>
              <a:custGeom>
                <a:avLst/>
                <a:gdLst/>
                <a:ahLst/>
                <a:cxnLst/>
                <a:rect l="l" t="t" r="r" b="b"/>
                <a:pathLst>
                  <a:path w="2058" h="1717" extrusionOk="0">
                    <a:moveTo>
                      <a:pt x="644" y="1"/>
                    </a:moveTo>
                    <a:cubicBezTo>
                      <a:pt x="477" y="108"/>
                      <a:pt x="334" y="227"/>
                      <a:pt x="191" y="358"/>
                    </a:cubicBezTo>
                    <a:cubicBezTo>
                      <a:pt x="60" y="513"/>
                      <a:pt x="1" y="703"/>
                      <a:pt x="13" y="906"/>
                    </a:cubicBezTo>
                    <a:cubicBezTo>
                      <a:pt x="25" y="1001"/>
                      <a:pt x="60" y="1108"/>
                      <a:pt x="132" y="1180"/>
                    </a:cubicBezTo>
                    <a:cubicBezTo>
                      <a:pt x="203" y="1263"/>
                      <a:pt x="298" y="1311"/>
                      <a:pt x="394" y="1323"/>
                    </a:cubicBezTo>
                    <a:cubicBezTo>
                      <a:pt x="407" y="1323"/>
                      <a:pt x="420" y="1324"/>
                      <a:pt x="434" y="1324"/>
                    </a:cubicBezTo>
                    <a:cubicBezTo>
                      <a:pt x="555" y="1324"/>
                      <a:pt x="668" y="1292"/>
                      <a:pt x="765" y="1232"/>
                    </a:cubicBezTo>
                    <a:lnTo>
                      <a:pt x="765" y="1232"/>
                    </a:lnTo>
                    <a:cubicBezTo>
                      <a:pt x="763" y="1243"/>
                      <a:pt x="763" y="1253"/>
                      <a:pt x="763" y="1263"/>
                    </a:cubicBezTo>
                    <a:cubicBezTo>
                      <a:pt x="763" y="1346"/>
                      <a:pt x="787" y="1430"/>
                      <a:pt x="834" y="1501"/>
                    </a:cubicBezTo>
                    <a:cubicBezTo>
                      <a:pt x="923" y="1635"/>
                      <a:pt x="1075" y="1717"/>
                      <a:pt x="1231" y="1717"/>
                    </a:cubicBezTo>
                    <a:cubicBezTo>
                      <a:pt x="1242" y="1717"/>
                      <a:pt x="1252" y="1716"/>
                      <a:pt x="1263" y="1715"/>
                    </a:cubicBezTo>
                    <a:cubicBezTo>
                      <a:pt x="1430" y="1704"/>
                      <a:pt x="1584" y="1644"/>
                      <a:pt x="1703" y="1549"/>
                    </a:cubicBezTo>
                    <a:cubicBezTo>
                      <a:pt x="1834" y="1442"/>
                      <a:pt x="1942" y="1334"/>
                      <a:pt x="2037" y="1215"/>
                    </a:cubicBezTo>
                    <a:lnTo>
                      <a:pt x="2049" y="1215"/>
                    </a:lnTo>
                    <a:cubicBezTo>
                      <a:pt x="2058" y="1206"/>
                      <a:pt x="2046" y="1184"/>
                      <a:pt x="2030" y="1184"/>
                    </a:cubicBezTo>
                    <a:cubicBezTo>
                      <a:pt x="2024" y="1184"/>
                      <a:pt x="2019" y="1186"/>
                      <a:pt x="2013" y="1192"/>
                    </a:cubicBezTo>
                    <a:cubicBezTo>
                      <a:pt x="1918" y="1299"/>
                      <a:pt x="1799" y="1394"/>
                      <a:pt x="1680" y="1489"/>
                    </a:cubicBezTo>
                    <a:cubicBezTo>
                      <a:pt x="1561" y="1573"/>
                      <a:pt x="1418" y="1620"/>
                      <a:pt x="1275" y="1632"/>
                    </a:cubicBezTo>
                    <a:cubicBezTo>
                      <a:pt x="1264" y="1633"/>
                      <a:pt x="1254" y="1633"/>
                      <a:pt x="1244" y="1633"/>
                    </a:cubicBezTo>
                    <a:cubicBezTo>
                      <a:pt x="1113" y="1633"/>
                      <a:pt x="995" y="1564"/>
                      <a:pt x="918" y="1453"/>
                    </a:cubicBezTo>
                    <a:cubicBezTo>
                      <a:pt x="834" y="1346"/>
                      <a:pt x="846" y="1192"/>
                      <a:pt x="941" y="1084"/>
                    </a:cubicBezTo>
                    <a:lnTo>
                      <a:pt x="935" y="1078"/>
                    </a:lnTo>
                    <a:lnTo>
                      <a:pt x="935" y="1078"/>
                    </a:lnTo>
                    <a:cubicBezTo>
                      <a:pt x="953" y="1050"/>
                      <a:pt x="925" y="1014"/>
                      <a:pt x="895" y="1014"/>
                    </a:cubicBezTo>
                    <a:cubicBezTo>
                      <a:pt x="887" y="1014"/>
                      <a:pt x="878" y="1017"/>
                      <a:pt x="870" y="1025"/>
                    </a:cubicBezTo>
                    <a:cubicBezTo>
                      <a:pt x="854" y="1044"/>
                      <a:pt x="839" y="1063"/>
                      <a:pt x="826" y="1083"/>
                    </a:cubicBezTo>
                    <a:lnTo>
                      <a:pt x="826" y="1083"/>
                    </a:lnTo>
                    <a:cubicBezTo>
                      <a:pt x="713" y="1187"/>
                      <a:pt x="570" y="1239"/>
                      <a:pt x="418" y="1239"/>
                    </a:cubicBezTo>
                    <a:cubicBezTo>
                      <a:pt x="334" y="1227"/>
                      <a:pt x="251" y="1192"/>
                      <a:pt x="203" y="1120"/>
                    </a:cubicBezTo>
                    <a:cubicBezTo>
                      <a:pt x="144" y="1061"/>
                      <a:pt x="108" y="977"/>
                      <a:pt x="96" y="894"/>
                    </a:cubicBezTo>
                    <a:cubicBezTo>
                      <a:pt x="72" y="715"/>
                      <a:pt x="132" y="537"/>
                      <a:pt x="251" y="394"/>
                    </a:cubicBezTo>
                    <a:cubicBezTo>
                      <a:pt x="382" y="251"/>
                      <a:pt x="513" y="132"/>
                      <a:pt x="668" y="25"/>
                    </a:cubicBezTo>
                    <a:cubicBezTo>
                      <a:pt x="679" y="25"/>
                      <a:pt x="679" y="13"/>
                      <a:pt x="668" y="1"/>
                    </a:cubicBezTo>
                    <a:close/>
                  </a:path>
                </a:pathLst>
              </a:custGeom>
              <a:solidFill>
                <a:srgbClr val="9E53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2" name="Google Shape;2402;p77"/>
              <p:cNvSpPr/>
              <p:nvPr/>
            </p:nvSpPr>
            <p:spPr>
              <a:xfrm>
                <a:off x="5813210" y="1976022"/>
                <a:ext cx="100530" cy="121556"/>
              </a:xfrm>
              <a:custGeom>
                <a:avLst/>
                <a:gdLst/>
                <a:ahLst/>
                <a:cxnLst/>
                <a:rect l="l" t="t" r="r" b="b"/>
                <a:pathLst>
                  <a:path w="1334" h="1613" extrusionOk="0">
                    <a:moveTo>
                      <a:pt x="27" y="1"/>
                    </a:moveTo>
                    <a:cubicBezTo>
                      <a:pt x="25" y="1"/>
                      <a:pt x="24" y="2"/>
                      <a:pt x="24" y="5"/>
                    </a:cubicBezTo>
                    <a:cubicBezTo>
                      <a:pt x="12" y="5"/>
                      <a:pt x="0" y="17"/>
                      <a:pt x="0" y="29"/>
                    </a:cubicBezTo>
                    <a:cubicBezTo>
                      <a:pt x="60" y="410"/>
                      <a:pt x="202" y="779"/>
                      <a:pt x="405" y="1113"/>
                    </a:cubicBezTo>
                    <a:cubicBezTo>
                      <a:pt x="488" y="1303"/>
                      <a:pt x="631" y="1458"/>
                      <a:pt x="798" y="1565"/>
                    </a:cubicBezTo>
                    <a:cubicBezTo>
                      <a:pt x="861" y="1597"/>
                      <a:pt x="930" y="1613"/>
                      <a:pt x="1001" y="1613"/>
                    </a:cubicBezTo>
                    <a:cubicBezTo>
                      <a:pt x="1036" y="1613"/>
                      <a:pt x="1072" y="1609"/>
                      <a:pt x="1107" y="1601"/>
                    </a:cubicBezTo>
                    <a:cubicBezTo>
                      <a:pt x="1214" y="1565"/>
                      <a:pt x="1298" y="1494"/>
                      <a:pt x="1322" y="1387"/>
                    </a:cubicBezTo>
                    <a:cubicBezTo>
                      <a:pt x="1334" y="1375"/>
                      <a:pt x="1322" y="1363"/>
                      <a:pt x="1310" y="1363"/>
                    </a:cubicBezTo>
                    <a:cubicBezTo>
                      <a:pt x="1306" y="1359"/>
                      <a:pt x="1303" y="1358"/>
                      <a:pt x="1300" y="1358"/>
                    </a:cubicBezTo>
                    <a:cubicBezTo>
                      <a:pt x="1292" y="1358"/>
                      <a:pt x="1286" y="1366"/>
                      <a:pt x="1286" y="1375"/>
                    </a:cubicBezTo>
                    <a:cubicBezTo>
                      <a:pt x="1250" y="1458"/>
                      <a:pt x="1179" y="1518"/>
                      <a:pt x="1083" y="1529"/>
                    </a:cubicBezTo>
                    <a:cubicBezTo>
                      <a:pt x="1060" y="1536"/>
                      <a:pt x="1037" y="1539"/>
                      <a:pt x="1014" y="1539"/>
                    </a:cubicBezTo>
                    <a:cubicBezTo>
                      <a:pt x="954" y="1539"/>
                      <a:pt x="894" y="1519"/>
                      <a:pt x="833" y="1494"/>
                    </a:cubicBezTo>
                    <a:cubicBezTo>
                      <a:pt x="679" y="1387"/>
                      <a:pt x="560" y="1244"/>
                      <a:pt x="476" y="1077"/>
                    </a:cubicBezTo>
                    <a:cubicBezTo>
                      <a:pt x="274" y="744"/>
                      <a:pt x="131" y="386"/>
                      <a:pt x="48" y="17"/>
                    </a:cubicBezTo>
                    <a:cubicBezTo>
                      <a:pt x="39" y="9"/>
                      <a:pt x="31" y="1"/>
                      <a:pt x="27" y="1"/>
                    </a:cubicBezTo>
                    <a:close/>
                  </a:path>
                </a:pathLst>
              </a:custGeom>
              <a:solidFill>
                <a:srgbClr val="9E53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3" name="Google Shape;2403;p77"/>
              <p:cNvSpPr/>
              <p:nvPr/>
            </p:nvSpPr>
            <p:spPr>
              <a:xfrm>
                <a:off x="5421932" y="1782341"/>
                <a:ext cx="112136" cy="67598"/>
              </a:xfrm>
              <a:custGeom>
                <a:avLst/>
                <a:gdLst/>
                <a:ahLst/>
                <a:cxnLst/>
                <a:rect l="l" t="t" r="r" b="b"/>
                <a:pathLst>
                  <a:path w="1488" h="897" extrusionOk="0">
                    <a:moveTo>
                      <a:pt x="276" y="0"/>
                    </a:moveTo>
                    <a:cubicBezTo>
                      <a:pt x="272" y="0"/>
                      <a:pt x="267" y="1"/>
                      <a:pt x="263" y="4"/>
                    </a:cubicBezTo>
                    <a:cubicBezTo>
                      <a:pt x="120" y="135"/>
                      <a:pt x="25" y="313"/>
                      <a:pt x="1" y="504"/>
                    </a:cubicBezTo>
                    <a:cubicBezTo>
                      <a:pt x="1" y="611"/>
                      <a:pt x="37" y="718"/>
                      <a:pt x="108" y="790"/>
                    </a:cubicBezTo>
                    <a:cubicBezTo>
                      <a:pt x="191" y="861"/>
                      <a:pt x="287" y="897"/>
                      <a:pt x="394" y="897"/>
                    </a:cubicBezTo>
                    <a:cubicBezTo>
                      <a:pt x="584" y="885"/>
                      <a:pt x="775" y="861"/>
                      <a:pt x="953" y="813"/>
                    </a:cubicBezTo>
                    <a:cubicBezTo>
                      <a:pt x="1132" y="754"/>
                      <a:pt x="1311" y="682"/>
                      <a:pt x="1477" y="587"/>
                    </a:cubicBezTo>
                    <a:cubicBezTo>
                      <a:pt x="1488" y="577"/>
                      <a:pt x="1480" y="549"/>
                      <a:pt x="1463" y="549"/>
                    </a:cubicBezTo>
                    <a:cubicBezTo>
                      <a:pt x="1460" y="549"/>
                      <a:pt x="1457" y="550"/>
                      <a:pt x="1453" y="551"/>
                    </a:cubicBezTo>
                    <a:cubicBezTo>
                      <a:pt x="1287" y="623"/>
                      <a:pt x="1108" y="682"/>
                      <a:pt x="930" y="730"/>
                    </a:cubicBezTo>
                    <a:cubicBezTo>
                      <a:pt x="763" y="778"/>
                      <a:pt x="572" y="801"/>
                      <a:pt x="394" y="813"/>
                    </a:cubicBezTo>
                    <a:cubicBezTo>
                      <a:pt x="310" y="813"/>
                      <a:pt x="227" y="778"/>
                      <a:pt x="168" y="730"/>
                    </a:cubicBezTo>
                    <a:cubicBezTo>
                      <a:pt x="108" y="670"/>
                      <a:pt x="72" y="587"/>
                      <a:pt x="72" y="504"/>
                    </a:cubicBezTo>
                    <a:cubicBezTo>
                      <a:pt x="96" y="325"/>
                      <a:pt x="179" y="158"/>
                      <a:pt x="299" y="28"/>
                    </a:cubicBezTo>
                    <a:cubicBezTo>
                      <a:pt x="308" y="18"/>
                      <a:pt x="294" y="0"/>
                      <a:pt x="276" y="0"/>
                    </a:cubicBezTo>
                    <a:close/>
                  </a:path>
                </a:pathLst>
              </a:custGeom>
              <a:solidFill>
                <a:srgbClr val="9E53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4" name="Google Shape;2404;p77"/>
              <p:cNvSpPr/>
              <p:nvPr/>
            </p:nvSpPr>
            <p:spPr>
              <a:xfrm>
                <a:off x="5615762" y="2623306"/>
                <a:ext cx="120350" cy="79882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1060" extrusionOk="0">
                    <a:moveTo>
                      <a:pt x="1584" y="1"/>
                    </a:moveTo>
                    <a:cubicBezTo>
                      <a:pt x="1572" y="1"/>
                      <a:pt x="1560" y="13"/>
                      <a:pt x="1548" y="25"/>
                    </a:cubicBezTo>
                    <a:cubicBezTo>
                      <a:pt x="1453" y="334"/>
                      <a:pt x="1251" y="608"/>
                      <a:pt x="965" y="787"/>
                    </a:cubicBezTo>
                    <a:cubicBezTo>
                      <a:pt x="747" y="929"/>
                      <a:pt x="490" y="1003"/>
                      <a:pt x="226" y="1003"/>
                    </a:cubicBezTo>
                    <a:cubicBezTo>
                      <a:pt x="159" y="1003"/>
                      <a:pt x="92" y="999"/>
                      <a:pt x="24" y="989"/>
                    </a:cubicBezTo>
                    <a:cubicBezTo>
                      <a:pt x="13" y="989"/>
                      <a:pt x="1" y="989"/>
                      <a:pt x="1" y="1001"/>
                    </a:cubicBezTo>
                    <a:cubicBezTo>
                      <a:pt x="1" y="1013"/>
                      <a:pt x="13" y="1025"/>
                      <a:pt x="24" y="1025"/>
                    </a:cubicBezTo>
                    <a:cubicBezTo>
                      <a:pt x="118" y="1048"/>
                      <a:pt x="214" y="1059"/>
                      <a:pt x="310" y="1059"/>
                    </a:cubicBezTo>
                    <a:cubicBezTo>
                      <a:pt x="554" y="1059"/>
                      <a:pt x="799" y="986"/>
                      <a:pt x="1013" y="858"/>
                    </a:cubicBezTo>
                    <a:cubicBezTo>
                      <a:pt x="1310" y="668"/>
                      <a:pt x="1525" y="370"/>
                      <a:pt x="1596" y="25"/>
                    </a:cubicBezTo>
                    <a:cubicBezTo>
                      <a:pt x="1596" y="25"/>
                      <a:pt x="1584" y="13"/>
                      <a:pt x="1584" y="1"/>
                    </a:cubicBezTo>
                    <a:close/>
                  </a:path>
                </a:pathLst>
              </a:custGeom>
              <a:solidFill>
                <a:srgbClr val="9E53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5" name="Google Shape;2405;p77"/>
              <p:cNvSpPr/>
              <p:nvPr/>
            </p:nvSpPr>
            <p:spPr>
              <a:xfrm>
                <a:off x="5728805" y="1782944"/>
                <a:ext cx="136477" cy="124495"/>
              </a:xfrm>
              <a:custGeom>
                <a:avLst/>
                <a:gdLst/>
                <a:ahLst/>
                <a:cxnLst/>
                <a:rect l="l" t="t" r="r" b="b"/>
                <a:pathLst>
                  <a:path w="1811" h="1652" extrusionOk="0">
                    <a:moveTo>
                      <a:pt x="1538" y="0"/>
                    </a:moveTo>
                    <a:cubicBezTo>
                      <a:pt x="1510" y="0"/>
                      <a:pt x="1482" y="6"/>
                      <a:pt x="1453" y="20"/>
                    </a:cubicBezTo>
                    <a:cubicBezTo>
                      <a:pt x="1370" y="43"/>
                      <a:pt x="1299" y="79"/>
                      <a:pt x="1227" y="139"/>
                    </a:cubicBezTo>
                    <a:cubicBezTo>
                      <a:pt x="763" y="484"/>
                      <a:pt x="346" y="912"/>
                      <a:pt x="1" y="1389"/>
                    </a:cubicBezTo>
                    <a:lnTo>
                      <a:pt x="72" y="1615"/>
                    </a:lnTo>
                    <a:cubicBezTo>
                      <a:pt x="237" y="1640"/>
                      <a:pt x="404" y="1652"/>
                      <a:pt x="570" y="1652"/>
                    </a:cubicBezTo>
                    <a:cubicBezTo>
                      <a:pt x="884" y="1652"/>
                      <a:pt x="1198" y="1609"/>
                      <a:pt x="1501" y="1532"/>
                    </a:cubicBezTo>
                    <a:cubicBezTo>
                      <a:pt x="1584" y="1520"/>
                      <a:pt x="1668" y="1484"/>
                      <a:pt x="1727" y="1424"/>
                    </a:cubicBezTo>
                    <a:cubicBezTo>
                      <a:pt x="1799" y="1365"/>
                      <a:pt x="1811" y="1282"/>
                      <a:pt x="1775" y="1198"/>
                    </a:cubicBezTo>
                    <a:cubicBezTo>
                      <a:pt x="1741" y="1144"/>
                      <a:pt x="1676" y="1124"/>
                      <a:pt x="1606" y="1124"/>
                    </a:cubicBezTo>
                    <a:cubicBezTo>
                      <a:pt x="1554" y="1124"/>
                      <a:pt x="1499" y="1135"/>
                      <a:pt x="1453" y="1151"/>
                    </a:cubicBezTo>
                    <a:lnTo>
                      <a:pt x="227" y="1460"/>
                    </a:lnTo>
                    <a:cubicBezTo>
                      <a:pt x="727" y="1210"/>
                      <a:pt x="1168" y="901"/>
                      <a:pt x="1561" y="508"/>
                    </a:cubicBezTo>
                    <a:cubicBezTo>
                      <a:pt x="1620" y="460"/>
                      <a:pt x="1668" y="389"/>
                      <a:pt x="1703" y="317"/>
                    </a:cubicBezTo>
                    <a:cubicBezTo>
                      <a:pt x="1793" y="167"/>
                      <a:pt x="1682" y="0"/>
                      <a:pt x="1538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6" name="Google Shape;2406;p77"/>
              <p:cNvSpPr/>
              <p:nvPr/>
            </p:nvSpPr>
            <p:spPr>
              <a:xfrm>
                <a:off x="5566400" y="2158322"/>
                <a:ext cx="182823" cy="179206"/>
              </a:xfrm>
              <a:custGeom>
                <a:avLst/>
                <a:gdLst/>
                <a:ahLst/>
                <a:cxnLst/>
                <a:rect l="l" t="t" r="r" b="b"/>
                <a:pathLst>
                  <a:path w="2426" h="2378" extrusionOk="0">
                    <a:moveTo>
                      <a:pt x="911" y="0"/>
                    </a:moveTo>
                    <a:cubicBezTo>
                      <a:pt x="874" y="0"/>
                      <a:pt x="836" y="5"/>
                      <a:pt x="799" y="15"/>
                    </a:cubicBezTo>
                    <a:cubicBezTo>
                      <a:pt x="1" y="242"/>
                      <a:pt x="1215" y="1742"/>
                      <a:pt x="1418" y="1944"/>
                    </a:cubicBezTo>
                    <a:cubicBezTo>
                      <a:pt x="1538" y="2065"/>
                      <a:pt x="1942" y="2377"/>
                      <a:pt x="2190" y="2377"/>
                    </a:cubicBezTo>
                    <a:cubicBezTo>
                      <a:pt x="2334" y="2377"/>
                      <a:pt x="2426" y="2273"/>
                      <a:pt x="2382" y="1968"/>
                    </a:cubicBezTo>
                    <a:cubicBezTo>
                      <a:pt x="2382" y="1968"/>
                      <a:pt x="1669" y="0"/>
                      <a:pt x="911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7" name="Google Shape;2407;p77"/>
              <p:cNvSpPr/>
              <p:nvPr/>
            </p:nvSpPr>
            <p:spPr>
              <a:xfrm>
                <a:off x="5082427" y="2054323"/>
                <a:ext cx="246276" cy="113718"/>
              </a:xfrm>
              <a:custGeom>
                <a:avLst/>
                <a:gdLst/>
                <a:ahLst/>
                <a:cxnLst/>
                <a:rect l="l" t="t" r="r" b="b"/>
                <a:pathLst>
                  <a:path w="3268" h="1509" extrusionOk="0">
                    <a:moveTo>
                      <a:pt x="2335" y="0"/>
                    </a:moveTo>
                    <a:cubicBezTo>
                      <a:pt x="1590" y="0"/>
                      <a:pt x="351" y="979"/>
                      <a:pt x="351" y="979"/>
                    </a:cubicBezTo>
                    <a:cubicBezTo>
                      <a:pt x="1" y="1406"/>
                      <a:pt x="351" y="1509"/>
                      <a:pt x="709" y="1509"/>
                    </a:cubicBezTo>
                    <a:cubicBezTo>
                      <a:pt x="900" y="1509"/>
                      <a:pt x="1093" y="1480"/>
                      <a:pt x="1184" y="1455"/>
                    </a:cubicBezTo>
                    <a:cubicBezTo>
                      <a:pt x="1458" y="1395"/>
                      <a:pt x="3268" y="740"/>
                      <a:pt x="2720" y="145"/>
                    </a:cubicBezTo>
                    <a:cubicBezTo>
                      <a:pt x="2623" y="43"/>
                      <a:pt x="2490" y="0"/>
                      <a:pt x="2335" y="0"/>
                    </a:cubicBezTo>
                    <a:close/>
                  </a:path>
                </a:pathLst>
              </a:custGeom>
              <a:solidFill>
                <a:srgbClr val="873B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8" name="Google Shape;2408;p77"/>
              <p:cNvSpPr/>
              <p:nvPr/>
            </p:nvSpPr>
            <p:spPr>
              <a:xfrm>
                <a:off x="5278368" y="2360971"/>
                <a:ext cx="101510" cy="101811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351" extrusionOk="0">
                    <a:moveTo>
                      <a:pt x="572" y="0"/>
                    </a:moveTo>
                    <a:cubicBezTo>
                      <a:pt x="462" y="0"/>
                      <a:pt x="361" y="69"/>
                      <a:pt x="275" y="267"/>
                    </a:cubicBezTo>
                    <a:cubicBezTo>
                      <a:pt x="1" y="898"/>
                      <a:pt x="882" y="1351"/>
                      <a:pt x="882" y="1351"/>
                    </a:cubicBezTo>
                    <a:lnTo>
                      <a:pt x="1346" y="362"/>
                    </a:lnTo>
                    <a:cubicBezTo>
                      <a:pt x="1093" y="330"/>
                      <a:pt x="812" y="0"/>
                      <a:pt x="572" y="0"/>
                    </a:cubicBezTo>
                    <a:close/>
                  </a:path>
                </a:pathLst>
              </a:custGeom>
              <a:solidFill>
                <a:srgbClr val="F9BAA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9" name="Google Shape;2409;p77"/>
              <p:cNvSpPr/>
              <p:nvPr/>
            </p:nvSpPr>
            <p:spPr>
              <a:xfrm>
                <a:off x="5290953" y="2240844"/>
                <a:ext cx="134668" cy="223744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2969" extrusionOk="0">
                    <a:moveTo>
                      <a:pt x="1767" y="1"/>
                    </a:moveTo>
                    <a:cubicBezTo>
                      <a:pt x="1757" y="1"/>
                      <a:pt x="1745" y="10"/>
                      <a:pt x="1739" y="28"/>
                    </a:cubicBezTo>
                    <a:cubicBezTo>
                      <a:pt x="1679" y="409"/>
                      <a:pt x="1608" y="801"/>
                      <a:pt x="1525" y="1182"/>
                    </a:cubicBezTo>
                    <a:cubicBezTo>
                      <a:pt x="1477" y="1361"/>
                      <a:pt x="1417" y="1552"/>
                      <a:pt x="1334" y="1718"/>
                    </a:cubicBezTo>
                    <a:cubicBezTo>
                      <a:pt x="1298" y="1802"/>
                      <a:pt x="1227" y="1885"/>
                      <a:pt x="1191" y="1885"/>
                    </a:cubicBezTo>
                    <a:cubicBezTo>
                      <a:pt x="1096" y="1873"/>
                      <a:pt x="1013" y="1837"/>
                      <a:pt x="941" y="1790"/>
                    </a:cubicBezTo>
                    <a:cubicBezTo>
                      <a:pt x="858" y="1742"/>
                      <a:pt x="774" y="1683"/>
                      <a:pt x="691" y="1635"/>
                    </a:cubicBezTo>
                    <a:cubicBezTo>
                      <a:pt x="596" y="1563"/>
                      <a:pt x="489" y="1540"/>
                      <a:pt x="382" y="1540"/>
                    </a:cubicBezTo>
                    <a:cubicBezTo>
                      <a:pt x="263" y="1552"/>
                      <a:pt x="167" y="1623"/>
                      <a:pt x="108" y="1730"/>
                    </a:cubicBezTo>
                    <a:cubicBezTo>
                      <a:pt x="84" y="1778"/>
                      <a:pt x="60" y="1825"/>
                      <a:pt x="48" y="1885"/>
                    </a:cubicBezTo>
                    <a:lnTo>
                      <a:pt x="24" y="1956"/>
                    </a:lnTo>
                    <a:cubicBezTo>
                      <a:pt x="12" y="1980"/>
                      <a:pt x="12" y="2004"/>
                      <a:pt x="12" y="2040"/>
                    </a:cubicBezTo>
                    <a:cubicBezTo>
                      <a:pt x="1" y="2087"/>
                      <a:pt x="1" y="2147"/>
                      <a:pt x="12" y="2195"/>
                    </a:cubicBezTo>
                    <a:cubicBezTo>
                      <a:pt x="24" y="2242"/>
                      <a:pt x="36" y="2302"/>
                      <a:pt x="60" y="2349"/>
                    </a:cubicBezTo>
                    <a:cubicBezTo>
                      <a:pt x="96" y="2445"/>
                      <a:pt x="155" y="2528"/>
                      <a:pt x="227" y="2599"/>
                    </a:cubicBezTo>
                    <a:cubicBezTo>
                      <a:pt x="358" y="2754"/>
                      <a:pt x="524" y="2873"/>
                      <a:pt x="703" y="2968"/>
                    </a:cubicBezTo>
                    <a:cubicBezTo>
                      <a:pt x="715" y="2968"/>
                      <a:pt x="727" y="2968"/>
                      <a:pt x="739" y="2957"/>
                    </a:cubicBezTo>
                    <a:cubicBezTo>
                      <a:pt x="739" y="2945"/>
                      <a:pt x="739" y="2933"/>
                      <a:pt x="739" y="2921"/>
                    </a:cubicBezTo>
                    <a:cubicBezTo>
                      <a:pt x="560" y="2826"/>
                      <a:pt x="417" y="2706"/>
                      <a:pt x="286" y="2552"/>
                    </a:cubicBezTo>
                    <a:cubicBezTo>
                      <a:pt x="155" y="2421"/>
                      <a:pt x="96" y="2230"/>
                      <a:pt x="108" y="2052"/>
                    </a:cubicBezTo>
                    <a:cubicBezTo>
                      <a:pt x="132" y="1885"/>
                      <a:pt x="239" y="1671"/>
                      <a:pt x="382" y="1647"/>
                    </a:cubicBezTo>
                    <a:cubicBezTo>
                      <a:pt x="477" y="1659"/>
                      <a:pt x="560" y="1683"/>
                      <a:pt x="632" y="1730"/>
                    </a:cubicBezTo>
                    <a:cubicBezTo>
                      <a:pt x="715" y="1778"/>
                      <a:pt x="798" y="1837"/>
                      <a:pt x="882" y="1897"/>
                    </a:cubicBezTo>
                    <a:cubicBezTo>
                      <a:pt x="965" y="1956"/>
                      <a:pt x="1072" y="1992"/>
                      <a:pt x="1179" y="2004"/>
                    </a:cubicBezTo>
                    <a:cubicBezTo>
                      <a:pt x="1239" y="2004"/>
                      <a:pt x="1310" y="1968"/>
                      <a:pt x="1346" y="1921"/>
                    </a:cubicBezTo>
                    <a:cubicBezTo>
                      <a:pt x="1382" y="1873"/>
                      <a:pt x="1406" y="1825"/>
                      <a:pt x="1429" y="1778"/>
                    </a:cubicBezTo>
                    <a:cubicBezTo>
                      <a:pt x="1513" y="1599"/>
                      <a:pt x="1572" y="1409"/>
                      <a:pt x="1620" y="1206"/>
                    </a:cubicBezTo>
                    <a:cubicBezTo>
                      <a:pt x="1691" y="825"/>
                      <a:pt x="1751" y="432"/>
                      <a:pt x="1787" y="39"/>
                    </a:cubicBezTo>
                    <a:lnTo>
                      <a:pt x="1787" y="28"/>
                    </a:lnTo>
                    <a:cubicBezTo>
                      <a:pt x="1787" y="10"/>
                      <a:pt x="1778" y="1"/>
                      <a:pt x="17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0" name="Google Shape;2410;p77"/>
              <p:cNvSpPr/>
              <p:nvPr/>
            </p:nvSpPr>
            <p:spPr>
              <a:xfrm>
                <a:off x="5298112" y="2474994"/>
                <a:ext cx="143636" cy="91487"/>
              </a:xfrm>
              <a:custGeom>
                <a:avLst/>
                <a:gdLst/>
                <a:ahLst/>
                <a:cxnLst/>
                <a:rect l="l" t="t" r="r" b="b"/>
                <a:pathLst>
                  <a:path w="1906" h="1214" extrusionOk="0">
                    <a:moveTo>
                      <a:pt x="1645" y="1"/>
                    </a:moveTo>
                    <a:cubicBezTo>
                      <a:pt x="1633" y="1"/>
                      <a:pt x="1620" y="2"/>
                      <a:pt x="1608" y="4"/>
                    </a:cubicBezTo>
                    <a:cubicBezTo>
                      <a:pt x="1108" y="52"/>
                      <a:pt x="632" y="147"/>
                      <a:pt x="156" y="302"/>
                    </a:cubicBezTo>
                    <a:cubicBezTo>
                      <a:pt x="13" y="338"/>
                      <a:pt x="1" y="481"/>
                      <a:pt x="48" y="623"/>
                    </a:cubicBezTo>
                    <a:cubicBezTo>
                      <a:pt x="196" y="988"/>
                      <a:pt x="547" y="1214"/>
                      <a:pt x="927" y="1214"/>
                    </a:cubicBezTo>
                    <a:cubicBezTo>
                      <a:pt x="1006" y="1214"/>
                      <a:pt x="1087" y="1204"/>
                      <a:pt x="1168" y="1183"/>
                    </a:cubicBezTo>
                    <a:cubicBezTo>
                      <a:pt x="1608" y="1088"/>
                      <a:pt x="1906" y="683"/>
                      <a:pt x="1882" y="231"/>
                    </a:cubicBezTo>
                    <a:cubicBezTo>
                      <a:pt x="1871" y="101"/>
                      <a:pt x="1763" y="1"/>
                      <a:pt x="16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1" name="Google Shape;2411;p77"/>
              <p:cNvSpPr/>
              <p:nvPr/>
            </p:nvSpPr>
            <p:spPr>
              <a:xfrm rot="527987">
                <a:off x="5320520" y="2480588"/>
                <a:ext cx="49458" cy="56607"/>
              </a:xfrm>
              <a:custGeom>
                <a:avLst/>
                <a:gdLst/>
                <a:ahLst/>
                <a:cxnLst/>
                <a:rect l="l" t="t" r="r" b="b"/>
                <a:pathLst>
                  <a:path w="727" h="832" extrusionOk="0">
                    <a:moveTo>
                      <a:pt x="548" y="1"/>
                    </a:moveTo>
                    <a:lnTo>
                      <a:pt x="1" y="239"/>
                    </a:lnTo>
                    <a:cubicBezTo>
                      <a:pt x="1" y="239"/>
                      <a:pt x="84" y="751"/>
                      <a:pt x="215" y="810"/>
                    </a:cubicBezTo>
                    <a:cubicBezTo>
                      <a:pt x="261" y="825"/>
                      <a:pt x="310" y="831"/>
                      <a:pt x="358" y="831"/>
                    </a:cubicBezTo>
                    <a:cubicBezTo>
                      <a:pt x="473" y="831"/>
                      <a:pt x="591" y="794"/>
                      <a:pt x="691" y="727"/>
                    </a:cubicBezTo>
                    <a:cubicBezTo>
                      <a:pt x="727" y="691"/>
                      <a:pt x="548" y="1"/>
                      <a:pt x="54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2" name="Google Shape;2412;p77"/>
              <p:cNvSpPr/>
              <p:nvPr/>
            </p:nvSpPr>
            <p:spPr>
              <a:xfrm rot="871252">
                <a:off x="5364525" y="2472254"/>
                <a:ext cx="46261" cy="52730"/>
              </a:xfrm>
              <a:custGeom>
                <a:avLst/>
                <a:gdLst/>
                <a:ahLst/>
                <a:cxnLst/>
                <a:rect l="l" t="t" r="r" b="b"/>
                <a:pathLst>
                  <a:path w="680" h="775" extrusionOk="0">
                    <a:moveTo>
                      <a:pt x="512" y="0"/>
                    </a:moveTo>
                    <a:lnTo>
                      <a:pt x="0" y="215"/>
                    </a:lnTo>
                    <a:cubicBezTo>
                      <a:pt x="0" y="215"/>
                      <a:pt x="84" y="703"/>
                      <a:pt x="191" y="750"/>
                    </a:cubicBezTo>
                    <a:cubicBezTo>
                      <a:pt x="243" y="766"/>
                      <a:pt x="295" y="774"/>
                      <a:pt x="348" y="774"/>
                    </a:cubicBezTo>
                    <a:cubicBezTo>
                      <a:pt x="453" y="774"/>
                      <a:pt x="556" y="742"/>
                      <a:pt x="643" y="679"/>
                    </a:cubicBezTo>
                    <a:cubicBezTo>
                      <a:pt x="679" y="643"/>
                      <a:pt x="512" y="0"/>
                      <a:pt x="5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3" name="Google Shape;2413;p77"/>
              <p:cNvSpPr/>
              <p:nvPr/>
            </p:nvSpPr>
            <p:spPr>
              <a:xfrm>
                <a:off x="5267666" y="1639002"/>
                <a:ext cx="484565" cy="245900"/>
              </a:xfrm>
              <a:custGeom>
                <a:avLst/>
                <a:gdLst/>
                <a:ahLst/>
                <a:cxnLst/>
                <a:rect l="l" t="t" r="r" b="b"/>
                <a:pathLst>
                  <a:path w="6430" h="3263" fill="none" extrusionOk="0">
                    <a:moveTo>
                      <a:pt x="6429" y="3263"/>
                    </a:moveTo>
                    <a:cubicBezTo>
                      <a:pt x="5620" y="1275"/>
                      <a:pt x="3631" y="1"/>
                      <a:pt x="1488" y="120"/>
                    </a:cubicBezTo>
                    <a:cubicBezTo>
                      <a:pt x="1083" y="144"/>
                      <a:pt x="655" y="227"/>
                      <a:pt x="369" y="513"/>
                    </a:cubicBezTo>
                    <a:cubicBezTo>
                      <a:pt x="71" y="787"/>
                      <a:pt x="0" y="1322"/>
                      <a:pt x="310" y="1584"/>
                    </a:cubicBezTo>
                  </a:path>
                </a:pathLst>
              </a:custGeom>
              <a:noFill/>
              <a:ln w="1500" cap="flat" cmpd="sng">
                <a:solidFill>
                  <a:srgbClr val="873B07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4" name="Google Shape;2414;p77"/>
              <p:cNvSpPr/>
              <p:nvPr/>
            </p:nvSpPr>
            <p:spPr>
              <a:xfrm>
                <a:off x="5559241" y="2334142"/>
                <a:ext cx="70989" cy="80711"/>
              </a:xfrm>
              <a:custGeom>
                <a:avLst/>
                <a:gdLst/>
                <a:ahLst/>
                <a:cxnLst/>
                <a:rect l="l" t="t" r="r" b="b"/>
                <a:pathLst>
                  <a:path w="942" h="1071" extrusionOk="0">
                    <a:moveTo>
                      <a:pt x="496" y="0"/>
                    </a:moveTo>
                    <a:cubicBezTo>
                      <a:pt x="278" y="0"/>
                      <a:pt x="81" y="204"/>
                      <a:pt x="48" y="468"/>
                    </a:cubicBezTo>
                    <a:cubicBezTo>
                      <a:pt x="1" y="766"/>
                      <a:pt x="155" y="1028"/>
                      <a:pt x="393" y="1064"/>
                    </a:cubicBezTo>
                    <a:cubicBezTo>
                      <a:pt x="416" y="1068"/>
                      <a:pt x="438" y="1070"/>
                      <a:pt x="460" y="1070"/>
                    </a:cubicBezTo>
                    <a:cubicBezTo>
                      <a:pt x="672" y="1070"/>
                      <a:pt x="862" y="869"/>
                      <a:pt x="905" y="599"/>
                    </a:cubicBezTo>
                    <a:cubicBezTo>
                      <a:pt x="941" y="314"/>
                      <a:pt x="786" y="52"/>
                      <a:pt x="548" y="4"/>
                    </a:cubicBezTo>
                    <a:cubicBezTo>
                      <a:pt x="531" y="1"/>
                      <a:pt x="513" y="0"/>
                      <a:pt x="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5" name="Google Shape;2415;p77"/>
              <p:cNvSpPr/>
              <p:nvPr/>
            </p:nvSpPr>
            <p:spPr>
              <a:xfrm>
                <a:off x="5151006" y="2256971"/>
                <a:ext cx="71818" cy="80484"/>
              </a:xfrm>
              <a:custGeom>
                <a:avLst/>
                <a:gdLst/>
                <a:ahLst/>
                <a:cxnLst/>
                <a:rect l="l" t="t" r="r" b="b"/>
                <a:pathLst>
                  <a:path w="953" h="1068" extrusionOk="0">
                    <a:moveTo>
                      <a:pt x="493" y="0"/>
                    </a:moveTo>
                    <a:cubicBezTo>
                      <a:pt x="276" y="0"/>
                      <a:pt x="81" y="194"/>
                      <a:pt x="48" y="468"/>
                    </a:cubicBezTo>
                    <a:cubicBezTo>
                      <a:pt x="0" y="766"/>
                      <a:pt x="155" y="1028"/>
                      <a:pt x="393" y="1064"/>
                    </a:cubicBezTo>
                    <a:cubicBezTo>
                      <a:pt x="411" y="1066"/>
                      <a:pt x="428" y="1068"/>
                      <a:pt x="445" y="1068"/>
                    </a:cubicBezTo>
                    <a:cubicBezTo>
                      <a:pt x="663" y="1068"/>
                      <a:pt x="861" y="864"/>
                      <a:pt x="905" y="599"/>
                    </a:cubicBezTo>
                    <a:cubicBezTo>
                      <a:pt x="953" y="314"/>
                      <a:pt x="786" y="40"/>
                      <a:pt x="548" y="4"/>
                    </a:cubicBezTo>
                    <a:cubicBezTo>
                      <a:pt x="530" y="1"/>
                      <a:pt x="511" y="0"/>
                      <a:pt x="4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6" name="Google Shape;2416;p77"/>
              <p:cNvSpPr/>
              <p:nvPr/>
            </p:nvSpPr>
            <p:spPr>
              <a:xfrm>
                <a:off x="5489230" y="2456455"/>
                <a:ext cx="171444" cy="171444"/>
              </a:xfrm>
              <a:custGeom>
                <a:avLst/>
                <a:gdLst/>
                <a:ahLst/>
                <a:cxnLst/>
                <a:rect l="l" t="t" r="r" b="b"/>
                <a:pathLst>
                  <a:path w="2275" h="2275" extrusionOk="0">
                    <a:moveTo>
                      <a:pt x="1144" y="0"/>
                    </a:moveTo>
                    <a:cubicBezTo>
                      <a:pt x="513" y="0"/>
                      <a:pt x="1" y="512"/>
                      <a:pt x="1" y="1143"/>
                    </a:cubicBezTo>
                    <a:cubicBezTo>
                      <a:pt x="1" y="1762"/>
                      <a:pt x="513" y="2274"/>
                      <a:pt x="1144" y="2274"/>
                    </a:cubicBezTo>
                    <a:cubicBezTo>
                      <a:pt x="1763" y="2274"/>
                      <a:pt x="2275" y="1762"/>
                      <a:pt x="2275" y="1143"/>
                    </a:cubicBezTo>
                    <a:cubicBezTo>
                      <a:pt x="2275" y="512"/>
                      <a:pt x="1763" y="0"/>
                      <a:pt x="1144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7" name="Google Shape;2417;p77"/>
              <p:cNvSpPr/>
              <p:nvPr/>
            </p:nvSpPr>
            <p:spPr>
              <a:xfrm>
                <a:off x="5029825" y="2347858"/>
                <a:ext cx="171444" cy="171444"/>
              </a:xfrm>
              <a:custGeom>
                <a:avLst/>
                <a:gdLst/>
                <a:ahLst/>
                <a:cxnLst/>
                <a:rect l="l" t="t" r="r" b="b"/>
                <a:pathLst>
                  <a:path w="2275" h="2275" extrusionOk="0">
                    <a:moveTo>
                      <a:pt x="1144" y="1"/>
                    </a:moveTo>
                    <a:cubicBezTo>
                      <a:pt x="513" y="1"/>
                      <a:pt x="1" y="501"/>
                      <a:pt x="1" y="1132"/>
                    </a:cubicBezTo>
                    <a:cubicBezTo>
                      <a:pt x="1" y="1763"/>
                      <a:pt x="513" y="2275"/>
                      <a:pt x="1144" y="2275"/>
                    </a:cubicBezTo>
                    <a:cubicBezTo>
                      <a:pt x="1763" y="2275"/>
                      <a:pt x="2275" y="1763"/>
                      <a:pt x="2275" y="1132"/>
                    </a:cubicBezTo>
                    <a:cubicBezTo>
                      <a:pt x="2275" y="501"/>
                      <a:pt x="1763" y="1"/>
                      <a:pt x="1144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8" name="Google Shape;2418;p77"/>
              <p:cNvSpPr/>
              <p:nvPr/>
            </p:nvSpPr>
            <p:spPr>
              <a:xfrm>
                <a:off x="4944590" y="2077836"/>
                <a:ext cx="428120" cy="377177"/>
              </a:xfrm>
              <a:custGeom>
                <a:avLst/>
                <a:gdLst/>
                <a:ahLst/>
                <a:cxnLst/>
                <a:rect l="l" t="t" r="r" b="b"/>
                <a:pathLst>
                  <a:path w="5681" h="5005" extrusionOk="0">
                    <a:moveTo>
                      <a:pt x="2853" y="0"/>
                    </a:moveTo>
                    <a:cubicBezTo>
                      <a:pt x="1873" y="0"/>
                      <a:pt x="941" y="575"/>
                      <a:pt x="537" y="1536"/>
                    </a:cubicBezTo>
                    <a:cubicBezTo>
                      <a:pt x="1" y="2810"/>
                      <a:pt x="596" y="4274"/>
                      <a:pt x="1870" y="4810"/>
                    </a:cubicBezTo>
                    <a:cubicBezTo>
                      <a:pt x="2185" y="4942"/>
                      <a:pt x="2511" y="5005"/>
                      <a:pt x="2832" y="5005"/>
                    </a:cubicBezTo>
                    <a:cubicBezTo>
                      <a:pt x="3811" y="5005"/>
                      <a:pt x="4741" y="4424"/>
                      <a:pt x="5144" y="3465"/>
                    </a:cubicBezTo>
                    <a:cubicBezTo>
                      <a:pt x="5680" y="2191"/>
                      <a:pt x="5085" y="726"/>
                      <a:pt x="3811" y="190"/>
                    </a:cubicBezTo>
                    <a:cubicBezTo>
                      <a:pt x="3497" y="61"/>
                      <a:pt x="3173" y="0"/>
                      <a:pt x="2853" y="0"/>
                    </a:cubicBezTo>
                    <a:close/>
                  </a:path>
                </a:pathLst>
              </a:custGeom>
              <a:solidFill>
                <a:schemeClr val="dk1">
                  <a:alpha val="625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9" name="Google Shape;2419;p77"/>
              <p:cNvSpPr/>
              <p:nvPr/>
            </p:nvSpPr>
            <p:spPr>
              <a:xfrm>
                <a:off x="4941048" y="2058694"/>
                <a:ext cx="498054" cy="426538"/>
              </a:xfrm>
              <a:custGeom>
                <a:avLst/>
                <a:gdLst/>
                <a:ahLst/>
                <a:cxnLst/>
                <a:rect l="l" t="t" r="r" b="b"/>
                <a:pathLst>
                  <a:path w="6609" h="5660" extrusionOk="0">
                    <a:moveTo>
                      <a:pt x="2822" y="480"/>
                    </a:moveTo>
                    <a:cubicBezTo>
                      <a:pt x="4917" y="480"/>
                      <a:pt x="5965" y="3016"/>
                      <a:pt x="4489" y="4504"/>
                    </a:cubicBezTo>
                    <a:cubicBezTo>
                      <a:pt x="4008" y="4981"/>
                      <a:pt x="3418" y="5195"/>
                      <a:pt x="2840" y="5195"/>
                    </a:cubicBezTo>
                    <a:cubicBezTo>
                      <a:pt x="1627" y="5195"/>
                      <a:pt x="464" y="4256"/>
                      <a:pt x="464" y="2837"/>
                    </a:cubicBezTo>
                    <a:cubicBezTo>
                      <a:pt x="464" y="1540"/>
                      <a:pt x="1524" y="480"/>
                      <a:pt x="2822" y="480"/>
                    </a:cubicBezTo>
                    <a:close/>
                    <a:moveTo>
                      <a:pt x="2846" y="0"/>
                    </a:moveTo>
                    <a:cubicBezTo>
                      <a:pt x="1394" y="0"/>
                      <a:pt x="0" y="1130"/>
                      <a:pt x="0" y="2837"/>
                    </a:cubicBezTo>
                    <a:cubicBezTo>
                      <a:pt x="0" y="4397"/>
                      <a:pt x="1262" y="5659"/>
                      <a:pt x="2834" y="5659"/>
                    </a:cubicBezTo>
                    <a:cubicBezTo>
                      <a:pt x="5346" y="5659"/>
                      <a:pt x="6608" y="2611"/>
                      <a:pt x="4822" y="837"/>
                    </a:cubicBezTo>
                    <a:cubicBezTo>
                      <a:pt x="4248" y="259"/>
                      <a:pt x="3540" y="0"/>
                      <a:pt x="2846" y="0"/>
                    </a:cubicBezTo>
                    <a:close/>
                  </a:path>
                </a:pathLst>
              </a:custGeom>
              <a:solidFill>
                <a:srgbClr val="2626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0" name="Google Shape;2420;p77"/>
              <p:cNvSpPr/>
              <p:nvPr/>
            </p:nvSpPr>
            <p:spPr>
              <a:xfrm>
                <a:off x="5241591" y="2156062"/>
                <a:ext cx="70085" cy="194052"/>
              </a:xfrm>
              <a:custGeom>
                <a:avLst/>
                <a:gdLst/>
                <a:ahLst/>
                <a:cxnLst/>
                <a:rect l="l" t="t" r="r" b="b"/>
                <a:pathLst>
                  <a:path w="930" h="2575" extrusionOk="0">
                    <a:moveTo>
                      <a:pt x="72" y="1"/>
                    </a:moveTo>
                    <a:cubicBezTo>
                      <a:pt x="63" y="1"/>
                      <a:pt x="54" y="4"/>
                      <a:pt x="48" y="10"/>
                    </a:cubicBezTo>
                    <a:cubicBezTo>
                      <a:pt x="13" y="10"/>
                      <a:pt x="1" y="45"/>
                      <a:pt x="13" y="81"/>
                    </a:cubicBezTo>
                    <a:cubicBezTo>
                      <a:pt x="96" y="295"/>
                      <a:pt x="167" y="498"/>
                      <a:pt x="239" y="688"/>
                    </a:cubicBezTo>
                    <a:cubicBezTo>
                      <a:pt x="310" y="879"/>
                      <a:pt x="358" y="1081"/>
                      <a:pt x="406" y="1272"/>
                    </a:cubicBezTo>
                    <a:cubicBezTo>
                      <a:pt x="429" y="1379"/>
                      <a:pt x="441" y="1474"/>
                      <a:pt x="441" y="1569"/>
                    </a:cubicBezTo>
                    <a:cubicBezTo>
                      <a:pt x="441" y="1665"/>
                      <a:pt x="453" y="1772"/>
                      <a:pt x="453" y="1867"/>
                    </a:cubicBezTo>
                    <a:cubicBezTo>
                      <a:pt x="453" y="2081"/>
                      <a:pt x="429" y="2296"/>
                      <a:pt x="406" y="2510"/>
                    </a:cubicBezTo>
                    <a:cubicBezTo>
                      <a:pt x="406" y="2550"/>
                      <a:pt x="433" y="2574"/>
                      <a:pt x="466" y="2574"/>
                    </a:cubicBezTo>
                    <a:cubicBezTo>
                      <a:pt x="481" y="2574"/>
                      <a:pt x="497" y="2569"/>
                      <a:pt x="513" y="2558"/>
                    </a:cubicBezTo>
                    <a:cubicBezTo>
                      <a:pt x="679" y="2379"/>
                      <a:pt x="798" y="2165"/>
                      <a:pt x="870" y="1926"/>
                    </a:cubicBezTo>
                    <a:cubicBezTo>
                      <a:pt x="894" y="1807"/>
                      <a:pt x="918" y="1676"/>
                      <a:pt x="918" y="1557"/>
                    </a:cubicBezTo>
                    <a:cubicBezTo>
                      <a:pt x="929" y="1426"/>
                      <a:pt x="918" y="1307"/>
                      <a:pt x="894" y="1176"/>
                    </a:cubicBezTo>
                    <a:cubicBezTo>
                      <a:pt x="846" y="938"/>
                      <a:pt x="751" y="712"/>
                      <a:pt x="620" y="498"/>
                    </a:cubicBezTo>
                    <a:cubicBezTo>
                      <a:pt x="477" y="295"/>
                      <a:pt x="298" y="129"/>
                      <a:pt x="96" y="10"/>
                    </a:cubicBezTo>
                    <a:cubicBezTo>
                      <a:pt x="90" y="4"/>
                      <a:pt x="81" y="1"/>
                      <a:pt x="72" y="1"/>
                    </a:cubicBezTo>
                    <a:close/>
                  </a:path>
                </a:pathLst>
              </a:custGeom>
              <a:solidFill>
                <a:srgbClr val="FFFFFF">
                  <a:alpha val="517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1" name="Google Shape;2421;p77"/>
              <p:cNvSpPr/>
              <p:nvPr/>
            </p:nvSpPr>
            <p:spPr>
              <a:xfrm>
                <a:off x="5419294" y="2214618"/>
                <a:ext cx="428045" cy="376951"/>
              </a:xfrm>
              <a:custGeom>
                <a:avLst/>
                <a:gdLst/>
                <a:ahLst/>
                <a:cxnLst/>
                <a:rect l="l" t="t" r="r" b="b"/>
                <a:pathLst>
                  <a:path w="5680" h="5002" extrusionOk="0">
                    <a:moveTo>
                      <a:pt x="2828" y="0"/>
                    </a:moveTo>
                    <a:cubicBezTo>
                      <a:pt x="1853" y="0"/>
                      <a:pt x="929" y="574"/>
                      <a:pt x="536" y="1530"/>
                    </a:cubicBezTo>
                    <a:cubicBezTo>
                      <a:pt x="0" y="2804"/>
                      <a:pt x="595" y="4269"/>
                      <a:pt x="1869" y="4805"/>
                    </a:cubicBezTo>
                    <a:cubicBezTo>
                      <a:pt x="2187" y="4938"/>
                      <a:pt x="2516" y="5002"/>
                      <a:pt x="2840" y="5002"/>
                    </a:cubicBezTo>
                    <a:cubicBezTo>
                      <a:pt x="3816" y="5002"/>
                      <a:pt x="4741" y="4428"/>
                      <a:pt x="5144" y="3471"/>
                    </a:cubicBezTo>
                    <a:cubicBezTo>
                      <a:pt x="5679" y="2197"/>
                      <a:pt x="5072" y="733"/>
                      <a:pt x="3798" y="197"/>
                    </a:cubicBezTo>
                    <a:cubicBezTo>
                      <a:pt x="3481" y="63"/>
                      <a:pt x="3151" y="0"/>
                      <a:pt x="2828" y="0"/>
                    </a:cubicBezTo>
                    <a:close/>
                  </a:path>
                </a:pathLst>
              </a:custGeom>
              <a:solidFill>
                <a:schemeClr val="dk1">
                  <a:alpha val="625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2" name="Google Shape;2422;p77"/>
              <p:cNvSpPr/>
              <p:nvPr/>
            </p:nvSpPr>
            <p:spPr>
              <a:xfrm>
                <a:off x="5415677" y="2195702"/>
                <a:ext cx="498054" cy="426764"/>
              </a:xfrm>
              <a:custGeom>
                <a:avLst/>
                <a:gdLst/>
                <a:ahLst/>
                <a:cxnLst/>
                <a:rect l="l" t="t" r="r" b="b"/>
                <a:pathLst>
                  <a:path w="6609" h="5663" extrusionOk="0">
                    <a:moveTo>
                      <a:pt x="2822" y="472"/>
                    </a:moveTo>
                    <a:cubicBezTo>
                      <a:pt x="4918" y="472"/>
                      <a:pt x="5966" y="3020"/>
                      <a:pt x="4477" y="4496"/>
                    </a:cubicBezTo>
                    <a:cubicBezTo>
                      <a:pt x="4000" y="4977"/>
                      <a:pt x="3413" y="5192"/>
                      <a:pt x="2836" y="5192"/>
                    </a:cubicBezTo>
                    <a:cubicBezTo>
                      <a:pt x="1627" y="5192"/>
                      <a:pt x="465" y="4248"/>
                      <a:pt x="465" y="2829"/>
                    </a:cubicBezTo>
                    <a:cubicBezTo>
                      <a:pt x="465" y="1531"/>
                      <a:pt x="1513" y="484"/>
                      <a:pt x="2822" y="472"/>
                    </a:cubicBezTo>
                    <a:close/>
                    <a:moveTo>
                      <a:pt x="2846" y="0"/>
                    </a:moveTo>
                    <a:cubicBezTo>
                      <a:pt x="1393" y="0"/>
                      <a:pt x="1" y="1128"/>
                      <a:pt x="1" y="2829"/>
                    </a:cubicBezTo>
                    <a:cubicBezTo>
                      <a:pt x="1" y="4389"/>
                      <a:pt x="1263" y="5663"/>
                      <a:pt x="2822" y="5663"/>
                    </a:cubicBezTo>
                    <a:cubicBezTo>
                      <a:pt x="5346" y="5663"/>
                      <a:pt x="6609" y="2615"/>
                      <a:pt x="4823" y="829"/>
                    </a:cubicBezTo>
                    <a:cubicBezTo>
                      <a:pt x="4246" y="256"/>
                      <a:pt x="3539" y="0"/>
                      <a:pt x="2846" y="0"/>
                    </a:cubicBezTo>
                    <a:close/>
                  </a:path>
                </a:pathLst>
              </a:custGeom>
              <a:solidFill>
                <a:srgbClr val="2626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3" name="Google Shape;2423;p77"/>
              <p:cNvSpPr/>
              <p:nvPr/>
            </p:nvSpPr>
            <p:spPr>
              <a:xfrm>
                <a:off x="5714787" y="2292693"/>
                <a:ext cx="70612" cy="193901"/>
              </a:xfrm>
              <a:custGeom>
                <a:avLst/>
                <a:gdLst/>
                <a:ahLst/>
                <a:cxnLst/>
                <a:rect l="l" t="t" r="r" b="b"/>
                <a:pathLst>
                  <a:path w="937" h="2573" extrusionOk="0">
                    <a:moveTo>
                      <a:pt x="77" y="0"/>
                    </a:moveTo>
                    <a:cubicBezTo>
                      <a:pt x="37" y="0"/>
                      <a:pt x="1" y="39"/>
                      <a:pt x="20" y="78"/>
                    </a:cubicBezTo>
                    <a:cubicBezTo>
                      <a:pt x="103" y="292"/>
                      <a:pt x="187" y="494"/>
                      <a:pt x="258" y="685"/>
                    </a:cubicBezTo>
                    <a:cubicBezTo>
                      <a:pt x="318" y="875"/>
                      <a:pt x="377" y="1078"/>
                      <a:pt x="413" y="1268"/>
                    </a:cubicBezTo>
                    <a:cubicBezTo>
                      <a:pt x="437" y="1376"/>
                      <a:pt x="461" y="1471"/>
                      <a:pt x="461" y="1566"/>
                    </a:cubicBezTo>
                    <a:cubicBezTo>
                      <a:pt x="461" y="1673"/>
                      <a:pt x="473" y="1768"/>
                      <a:pt x="473" y="1864"/>
                    </a:cubicBezTo>
                    <a:cubicBezTo>
                      <a:pt x="461" y="2078"/>
                      <a:pt x="449" y="2292"/>
                      <a:pt x="425" y="2507"/>
                    </a:cubicBezTo>
                    <a:cubicBezTo>
                      <a:pt x="413" y="2530"/>
                      <a:pt x="425" y="2542"/>
                      <a:pt x="437" y="2554"/>
                    </a:cubicBezTo>
                    <a:cubicBezTo>
                      <a:pt x="449" y="2566"/>
                      <a:pt x="464" y="2572"/>
                      <a:pt x="479" y="2572"/>
                    </a:cubicBezTo>
                    <a:cubicBezTo>
                      <a:pt x="493" y="2572"/>
                      <a:pt x="508" y="2566"/>
                      <a:pt x="520" y="2554"/>
                    </a:cubicBezTo>
                    <a:cubicBezTo>
                      <a:pt x="699" y="2376"/>
                      <a:pt x="818" y="2161"/>
                      <a:pt x="877" y="1923"/>
                    </a:cubicBezTo>
                    <a:cubicBezTo>
                      <a:pt x="913" y="1804"/>
                      <a:pt x="937" y="1673"/>
                      <a:pt x="937" y="1554"/>
                    </a:cubicBezTo>
                    <a:cubicBezTo>
                      <a:pt x="937" y="1423"/>
                      <a:pt x="925" y="1304"/>
                      <a:pt x="901" y="1185"/>
                    </a:cubicBezTo>
                    <a:cubicBezTo>
                      <a:pt x="854" y="935"/>
                      <a:pt x="770" y="709"/>
                      <a:pt x="627" y="506"/>
                    </a:cubicBezTo>
                    <a:cubicBezTo>
                      <a:pt x="496" y="292"/>
                      <a:pt x="318" y="125"/>
                      <a:pt x="103" y="6"/>
                    </a:cubicBezTo>
                    <a:cubicBezTo>
                      <a:pt x="95" y="2"/>
                      <a:pt x="86" y="0"/>
                      <a:pt x="77" y="0"/>
                    </a:cubicBezTo>
                    <a:close/>
                  </a:path>
                </a:pathLst>
              </a:custGeom>
              <a:solidFill>
                <a:srgbClr val="FFFFFF">
                  <a:alpha val="517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4" name="Google Shape;2424;p77"/>
              <p:cNvSpPr/>
              <p:nvPr/>
            </p:nvSpPr>
            <p:spPr>
              <a:xfrm>
                <a:off x="5330442" y="2307916"/>
                <a:ext cx="122083" cy="67824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900" extrusionOk="0">
                    <a:moveTo>
                      <a:pt x="342" y="1"/>
                    </a:moveTo>
                    <a:cubicBezTo>
                      <a:pt x="231" y="1"/>
                      <a:pt x="117" y="13"/>
                      <a:pt x="0" y="42"/>
                    </a:cubicBezTo>
                    <a:lnTo>
                      <a:pt x="84" y="507"/>
                    </a:lnTo>
                    <a:cubicBezTo>
                      <a:pt x="175" y="483"/>
                      <a:pt x="266" y="472"/>
                      <a:pt x="354" y="472"/>
                    </a:cubicBezTo>
                    <a:cubicBezTo>
                      <a:pt x="916" y="472"/>
                      <a:pt x="1371" y="900"/>
                      <a:pt x="1382" y="900"/>
                    </a:cubicBezTo>
                    <a:lnTo>
                      <a:pt x="1620" y="531"/>
                    </a:lnTo>
                    <a:cubicBezTo>
                      <a:pt x="1589" y="510"/>
                      <a:pt x="1043" y="1"/>
                      <a:pt x="342" y="1"/>
                    </a:cubicBezTo>
                    <a:close/>
                  </a:path>
                </a:pathLst>
              </a:custGeom>
              <a:solidFill>
                <a:srgbClr val="2626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5" name="Google Shape;2425;p77"/>
              <p:cNvSpPr/>
              <p:nvPr/>
            </p:nvSpPr>
            <p:spPr>
              <a:xfrm>
                <a:off x="4869229" y="3229519"/>
                <a:ext cx="2412048" cy="1341860"/>
              </a:xfrm>
              <a:custGeom>
                <a:avLst/>
                <a:gdLst/>
                <a:ahLst/>
                <a:cxnLst/>
                <a:rect l="l" t="t" r="r" b="b"/>
                <a:pathLst>
                  <a:path w="32007" h="17806" extrusionOk="0">
                    <a:moveTo>
                      <a:pt x="5882" y="1"/>
                    </a:moveTo>
                    <a:cubicBezTo>
                      <a:pt x="5714" y="1"/>
                      <a:pt x="5554" y="33"/>
                      <a:pt x="5406" y="124"/>
                    </a:cubicBezTo>
                    <a:cubicBezTo>
                      <a:pt x="4775" y="517"/>
                      <a:pt x="4751" y="1946"/>
                      <a:pt x="4513" y="2649"/>
                    </a:cubicBezTo>
                    <a:cubicBezTo>
                      <a:pt x="3108" y="6982"/>
                      <a:pt x="1548" y="11054"/>
                      <a:pt x="274" y="15436"/>
                    </a:cubicBezTo>
                    <a:cubicBezTo>
                      <a:pt x="132" y="15888"/>
                      <a:pt x="1" y="16365"/>
                      <a:pt x="84" y="16841"/>
                    </a:cubicBezTo>
                    <a:cubicBezTo>
                      <a:pt x="155" y="17317"/>
                      <a:pt x="513" y="17781"/>
                      <a:pt x="989" y="17805"/>
                    </a:cubicBezTo>
                    <a:lnTo>
                      <a:pt x="31302" y="1529"/>
                    </a:lnTo>
                    <a:cubicBezTo>
                      <a:pt x="31316" y="1532"/>
                      <a:pt x="31331" y="1533"/>
                      <a:pt x="31345" y="1533"/>
                    </a:cubicBezTo>
                    <a:cubicBezTo>
                      <a:pt x="31707" y="1533"/>
                      <a:pt x="32007" y="673"/>
                      <a:pt x="31755" y="386"/>
                    </a:cubicBezTo>
                    <a:cubicBezTo>
                      <a:pt x="31652" y="275"/>
                      <a:pt x="31507" y="241"/>
                      <a:pt x="31345" y="241"/>
                    </a:cubicBezTo>
                    <a:cubicBezTo>
                      <a:pt x="31072" y="241"/>
                      <a:pt x="30751" y="339"/>
                      <a:pt x="30504" y="339"/>
                    </a:cubicBezTo>
                    <a:lnTo>
                      <a:pt x="20884" y="279"/>
                    </a:lnTo>
                    <a:lnTo>
                      <a:pt x="7132" y="184"/>
                    </a:lnTo>
                    <a:cubicBezTo>
                      <a:pt x="6721" y="184"/>
                      <a:pt x="6281" y="1"/>
                      <a:pt x="5882" y="1"/>
                    </a:cubicBezTo>
                    <a:close/>
                  </a:path>
                </a:pathLst>
              </a:custGeom>
              <a:solidFill>
                <a:srgbClr val="D0D0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6" name="Google Shape;2426;p77"/>
              <p:cNvSpPr/>
              <p:nvPr/>
            </p:nvSpPr>
            <p:spPr>
              <a:xfrm>
                <a:off x="4884527" y="3256197"/>
                <a:ext cx="2480022" cy="1309757"/>
              </a:xfrm>
              <a:custGeom>
                <a:avLst/>
                <a:gdLst/>
                <a:ahLst/>
                <a:cxnLst/>
                <a:rect l="l" t="t" r="r" b="b"/>
                <a:pathLst>
                  <a:path w="32909" h="17380" extrusionOk="0">
                    <a:moveTo>
                      <a:pt x="9162" y="0"/>
                    </a:moveTo>
                    <a:cubicBezTo>
                      <a:pt x="8078" y="0"/>
                      <a:pt x="6913" y="47"/>
                      <a:pt x="6191" y="235"/>
                    </a:cubicBezTo>
                    <a:cubicBezTo>
                      <a:pt x="4941" y="544"/>
                      <a:pt x="4786" y="2759"/>
                      <a:pt x="4358" y="3973"/>
                    </a:cubicBezTo>
                    <a:lnTo>
                      <a:pt x="476" y="15034"/>
                    </a:lnTo>
                    <a:cubicBezTo>
                      <a:pt x="191" y="15832"/>
                      <a:pt x="0" y="16927"/>
                      <a:pt x="726" y="17380"/>
                    </a:cubicBezTo>
                    <a:lnTo>
                      <a:pt x="29468" y="7129"/>
                    </a:lnTo>
                    <a:lnTo>
                      <a:pt x="32337" y="2092"/>
                    </a:lnTo>
                    <a:cubicBezTo>
                      <a:pt x="32552" y="1711"/>
                      <a:pt x="32909" y="890"/>
                      <a:pt x="32730" y="485"/>
                    </a:cubicBezTo>
                    <a:cubicBezTo>
                      <a:pt x="32627" y="268"/>
                      <a:pt x="32414" y="209"/>
                      <a:pt x="32162" y="209"/>
                    </a:cubicBezTo>
                    <a:cubicBezTo>
                      <a:pt x="31861" y="209"/>
                      <a:pt x="31504" y="294"/>
                      <a:pt x="31218" y="294"/>
                    </a:cubicBezTo>
                    <a:lnTo>
                      <a:pt x="10013" y="9"/>
                    </a:lnTo>
                    <a:cubicBezTo>
                      <a:pt x="9742" y="4"/>
                      <a:pt x="9455" y="0"/>
                      <a:pt x="9162" y="0"/>
                    </a:cubicBezTo>
                    <a:close/>
                  </a:path>
                </a:pathLst>
              </a:custGeom>
              <a:solidFill>
                <a:srgbClr val="DDDC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7" name="Google Shape;2427;p77"/>
              <p:cNvSpPr/>
              <p:nvPr/>
            </p:nvSpPr>
            <p:spPr>
              <a:xfrm>
                <a:off x="4897037" y="3287698"/>
                <a:ext cx="2534809" cy="1298001"/>
              </a:xfrm>
              <a:custGeom>
                <a:avLst/>
                <a:gdLst/>
                <a:ahLst/>
                <a:cxnLst/>
                <a:rect l="l" t="t" r="r" b="b"/>
                <a:pathLst>
                  <a:path w="33636" h="17224" extrusionOk="0">
                    <a:moveTo>
                      <a:pt x="23312" y="1"/>
                    </a:moveTo>
                    <a:cubicBezTo>
                      <a:pt x="20646" y="1"/>
                      <a:pt x="17748" y="19"/>
                      <a:pt x="15717" y="19"/>
                    </a:cubicBezTo>
                    <a:cubicBezTo>
                      <a:pt x="14774" y="19"/>
                      <a:pt x="13761" y="16"/>
                      <a:pt x="12763" y="16"/>
                    </a:cubicBezTo>
                    <a:cubicBezTo>
                      <a:pt x="9895" y="16"/>
                      <a:pt x="7156" y="42"/>
                      <a:pt x="6573" y="245"/>
                    </a:cubicBezTo>
                    <a:cubicBezTo>
                      <a:pt x="5787" y="519"/>
                      <a:pt x="5168" y="3067"/>
                      <a:pt x="4704" y="4734"/>
                    </a:cubicBezTo>
                    <a:cubicBezTo>
                      <a:pt x="4251" y="6413"/>
                      <a:pt x="2037" y="11080"/>
                      <a:pt x="1013" y="13164"/>
                    </a:cubicBezTo>
                    <a:cubicBezTo>
                      <a:pt x="1" y="15247"/>
                      <a:pt x="1060" y="17224"/>
                      <a:pt x="1060" y="17224"/>
                    </a:cubicBezTo>
                    <a:lnTo>
                      <a:pt x="31517" y="4377"/>
                    </a:lnTo>
                    <a:cubicBezTo>
                      <a:pt x="31517" y="4377"/>
                      <a:pt x="33636" y="1210"/>
                      <a:pt x="33172" y="591"/>
                    </a:cubicBezTo>
                    <a:cubicBezTo>
                      <a:pt x="32814" y="91"/>
                      <a:pt x="31612" y="150"/>
                      <a:pt x="28707" y="55"/>
                    </a:cubicBezTo>
                    <a:cubicBezTo>
                      <a:pt x="27431" y="13"/>
                      <a:pt x="25446" y="1"/>
                      <a:pt x="2331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8" name="Google Shape;2428;p77"/>
              <p:cNvSpPr/>
              <p:nvPr/>
            </p:nvSpPr>
            <p:spPr>
              <a:xfrm>
                <a:off x="4853101" y="3309779"/>
                <a:ext cx="2550936" cy="1306441"/>
              </a:xfrm>
              <a:custGeom>
                <a:avLst/>
                <a:gdLst/>
                <a:ahLst/>
                <a:cxnLst/>
                <a:rect l="l" t="t" r="r" b="b"/>
                <a:pathLst>
                  <a:path w="33850" h="17336" extrusionOk="0">
                    <a:moveTo>
                      <a:pt x="24634" y="1"/>
                    </a:moveTo>
                    <a:cubicBezTo>
                      <a:pt x="20217" y="1"/>
                      <a:pt x="14645" y="24"/>
                      <a:pt x="14645" y="24"/>
                    </a:cubicBezTo>
                    <a:cubicBezTo>
                      <a:pt x="14267" y="20"/>
                      <a:pt x="13909" y="18"/>
                      <a:pt x="13570" y="18"/>
                    </a:cubicBezTo>
                    <a:cubicBezTo>
                      <a:pt x="9606" y="18"/>
                      <a:pt x="8284" y="289"/>
                      <a:pt x="7406" y="1167"/>
                    </a:cubicBezTo>
                    <a:cubicBezTo>
                      <a:pt x="6084" y="2488"/>
                      <a:pt x="1882" y="12073"/>
                      <a:pt x="322" y="15692"/>
                    </a:cubicBezTo>
                    <a:cubicBezTo>
                      <a:pt x="0" y="16466"/>
                      <a:pt x="560" y="17336"/>
                      <a:pt x="1417" y="17336"/>
                    </a:cubicBezTo>
                    <a:lnTo>
                      <a:pt x="26111" y="17157"/>
                    </a:lnTo>
                    <a:cubicBezTo>
                      <a:pt x="26551" y="17157"/>
                      <a:pt x="26944" y="16907"/>
                      <a:pt x="27135" y="16514"/>
                    </a:cubicBezTo>
                    <a:cubicBezTo>
                      <a:pt x="28397" y="13930"/>
                      <a:pt x="33004" y="4370"/>
                      <a:pt x="33397" y="2500"/>
                    </a:cubicBezTo>
                    <a:cubicBezTo>
                      <a:pt x="33850" y="333"/>
                      <a:pt x="30861" y="119"/>
                      <a:pt x="29885" y="36"/>
                    </a:cubicBezTo>
                    <a:cubicBezTo>
                      <a:pt x="29519" y="9"/>
                      <a:pt x="27284" y="1"/>
                      <a:pt x="24634" y="1"/>
                    </a:cubicBezTo>
                    <a:close/>
                  </a:path>
                </a:pathLst>
              </a:custGeom>
              <a:solidFill>
                <a:srgbClr val="F798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9" name="Google Shape;2429;p77"/>
              <p:cNvSpPr/>
              <p:nvPr/>
            </p:nvSpPr>
            <p:spPr>
              <a:xfrm>
                <a:off x="6732849" y="4326338"/>
                <a:ext cx="1181569" cy="280038"/>
              </a:xfrm>
              <a:custGeom>
                <a:avLst/>
                <a:gdLst/>
                <a:ahLst/>
                <a:cxnLst/>
                <a:rect l="l" t="t" r="r" b="b"/>
                <a:pathLst>
                  <a:path w="15679" h="3716" extrusionOk="0">
                    <a:moveTo>
                      <a:pt x="3047" y="0"/>
                    </a:moveTo>
                    <a:cubicBezTo>
                      <a:pt x="1944" y="0"/>
                      <a:pt x="975" y="218"/>
                      <a:pt x="120" y="656"/>
                    </a:cubicBezTo>
                    <a:cubicBezTo>
                      <a:pt x="37" y="703"/>
                      <a:pt x="1" y="810"/>
                      <a:pt x="49" y="894"/>
                    </a:cubicBezTo>
                    <a:lnTo>
                      <a:pt x="942" y="2501"/>
                    </a:lnTo>
                    <a:cubicBezTo>
                      <a:pt x="975" y="2559"/>
                      <a:pt x="1032" y="2589"/>
                      <a:pt x="1091" y="2589"/>
                    </a:cubicBezTo>
                    <a:cubicBezTo>
                      <a:pt x="1117" y="2589"/>
                      <a:pt x="1143" y="2583"/>
                      <a:pt x="1168" y="2573"/>
                    </a:cubicBezTo>
                    <a:cubicBezTo>
                      <a:pt x="1691" y="2314"/>
                      <a:pt x="2304" y="2186"/>
                      <a:pt x="3021" y="2186"/>
                    </a:cubicBezTo>
                    <a:cubicBezTo>
                      <a:pt x="3659" y="2186"/>
                      <a:pt x="4379" y="2287"/>
                      <a:pt x="5192" y="2489"/>
                    </a:cubicBezTo>
                    <a:cubicBezTo>
                      <a:pt x="5680" y="2608"/>
                      <a:pt x="6156" y="2751"/>
                      <a:pt x="6680" y="2906"/>
                    </a:cubicBezTo>
                    <a:cubicBezTo>
                      <a:pt x="7835" y="3251"/>
                      <a:pt x="9038" y="3597"/>
                      <a:pt x="10312" y="3692"/>
                    </a:cubicBezTo>
                    <a:cubicBezTo>
                      <a:pt x="10478" y="3704"/>
                      <a:pt x="10657" y="3716"/>
                      <a:pt x="10836" y="3716"/>
                    </a:cubicBezTo>
                    <a:cubicBezTo>
                      <a:pt x="12502" y="3716"/>
                      <a:pt x="14467" y="3156"/>
                      <a:pt x="15598" y="1584"/>
                    </a:cubicBezTo>
                    <a:cubicBezTo>
                      <a:pt x="15679" y="1469"/>
                      <a:pt x="15592" y="1310"/>
                      <a:pt x="15468" y="1310"/>
                    </a:cubicBezTo>
                    <a:cubicBezTo>
                      <a:pt x="15464" y="1310"/>
                      <a:pt x="15460" y="1310"/>
                      <a:pt x="15455" y="1311"/>
                    </a:cubicBezTo>
                    <a:lnTo>
                      <a:pt x="14538" y="1370"/>
                    </a:lnTo>
                    <a:cubicBezTo>
                      <a:pt x="14467" y="1370"/>
                      <a:pt x="14396" y="1334"/>
                      <a:pt x="14372" y="1263"/>
                    </a:cubicBezTo>
                    <a:lnTo>
                      <a:pt x="14038" y="441"/>
                    </a:lnTo>
                    <a:cubicBezTo>
                      <a:pt x="14011" y="372"/>
                      <a:pt x="13947" y="335"/>
                      <a:pt x="13881" y="335"/>
                    </a:cubicBezTo>
                    <a:cubicBezTo>
                      <a:pt x="13835" y="335"/>
                      <a:pt x="13787" y="354"/>
                      <a:pt x="13753" y="394"/>
                    </a:cubicBezTo>
                    <a:cubicBezTo>
                      <a:pt x="13092" y="1236"/>
                      <a:pt x="11849" y="1524"/>
                      <a:pt x="10827" y="1524"/>
                    </a:cubicBezTo>
                    <a:cubicBezTo>
                      <a:pt x="10707" y="1524"/>
                      <a:pt x="10591" y="1520"/>
                      <a:pt x="10478" y="1513"/>
                    </a:cubicBezTo>
                    <a:cubicBezTo>
                      <a:pt x="9431" y="1441"/>
                      <a:pt x="8407" y="1132"/>
                      <a:pt x="7311" y="810"/>
                    </a:cubicBezTo>
                    <a:cubicBezTo>
                      <a:pt x="6799" y="656"/>
                      <a:pt x="6264" y="489"/>
                      <a:pt x="5728" y="358"/>
                    </a:cubicBezTo>
                    <a:cubicBezTo>
                      <a:pt x="4755" y="120"/>
                      <a:pt x="3864" y="0"/>
                      <a:pt x="304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0" name="Google Shape;2430;p77"/>
              <p:cNvSpPr/>
              <p:nvPr/>
            </p:nvSpPr>
            <p:spPr>
              <a:xfrm>
                <a:off x="6732020" y="4326564"/>
                <a:ext cx="438821" cy="195333"/>
              </a:xfrm>
              <a:custGeom>
                <a:avLst/>
                <a:gdLst/>
                <a:ahLst/>
                <a:cxnLst/>
                <a:rect l="l" t="t" r="r" b="b"/>
                <a:pathLst>
                  <a:path w="5823" h="2592" extrusionOk="0">
                    <a:moveTo>
                      <a:pt x="3038" y="0"/>
                    </a:moveTo>
                    <a:cubicBezTo>
                      <a:pt x="1938" y="0"/>
                      <a:pt x="972" y="221"/>
                      <a:pt x="119" y="665"/>
                    </a:cubicBezTo>
                    <a:cubicBezTo>
                      <a:pt x="36" y="700"/>
                      <a:pt x="0" y="807"/>
                      <a:pt x="48" y="891"/>
                    </a:cubicBezTo>
                    <a:lnTo>
                      <a:pt x="941" y="2510"/>
                    </a:lnTo>
                    <a:cubicBezTo>
                      <a:pt x="973" y="2559"/>
                      <a:pt x="1028" y="2591"/>
                      <a:pt x="1087" y="2591"/>
                    </a:cubicBezTo>
                    <a:cubicBezTo>
                      <a:pt x="1113" y="2591"/>
                      <a:pt x="1141" y="2585"/>
                      <a:pt x="1167" y="2570"/>
                    </a:cubicBezTo>
                    <a:cubicBezTo>
                      <a:pt x="1691" y="2314"/>
                      <a:pt x="2308" y="2188"/>
                      <a:pt x="3028" y="2188"/>
                    </a:cubicBezTo>
                    <a:cubicBezTo>
                      <a:pt x="3616" y="2188"/>
                      <a:pt x="4272" y="2273"/>
                      <a:pt x="5001" y="2439"/>
                    </a:cubicBezTo>
                    <a:cubicBezTo>
                      <a:pt x="5227" y="1736"/>
                      <a:pt x="5501" y="1057"/>
                      <a:pt x="5822" y="391"/>
                    </a:cubicBezTo>
                    <a:lnTo>
                      <a:pt x="5727" y="367"/>
                    </a:lnTo>
                    <a:cubicBezTo>
                      <a:pt x="4751" y="123"/>
                      <a:pt x="3857" y="0"/>
                      <a:pt x="30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1" name="Google Shape;2431;p77"/>
              <p:cNvSpPr/>
              <p:nvPr/>
            </p:nvSpPr>
            <p:spPr>
              <a:xfrm>
                <a:off x="4900655" y="3335478"/>
                <a:ext cx="2503384" cy="1281648"/>
              </a:xfrm>
              <a:custGeom>
                <a:avLst/>
                <a:gdLst/>
                <a:ahLst/>
                <a:cxnLst/>
                <a:rect l="l" t="t" r="r" b="b"/>
                <a:pathLst>
                  <a:path w="33219" h="17007" extrusionOk="0">
                    <a:moveTo>
                      <a:pt x="23044" y="1"/>
                    </a:moveTo>
                    <a:cubicBezTo>
                      <a:pt x="18951" y="1"/>
                      <a:pt x="14383" y="16"/>
                      <a:pt x="14383" y="16"/>
                    </a:cubicBezTo>
                    <a:cubicBezTo>
                      <a:pt x="14011" y="13"/>
                      <a:pt x="13659" y="11"/>
                      <a:pt x="13325" y="11"/>
                    </a:cubicBezTo>
                    <a:cubicBezTo>
                      <a:pt x="9432" y="11"/>
                      <a:pt x="8142" y="281"/>
                      <a:pt x="7275" y="1147"/>
                    </a:cubicBezTo>
                    <a:cubicBezTo>
                      <a:pt x="5989" y="2433"/>
                      <a:pt x="1858" y="11839"/>
                      <a:pt x="334" y="15387"/>
                    </a:cubicBezTo>
                    <a:cubicBezTo>
                      <a:pt x="0" y="16149"/>
                      <a:pt x="560" y="17006"/>
                      <a:pt x="1393" y="17006"/>
                    </a:cubicBezTo>
                    <a:lnTo>
                      <a:pt x="25623" y="16828"/>
                    </a:lnTo>
                    <a:cubicBezTo>
                      <a:pt x="26051" y="16828"/>
                      <a:pt x="26444" y="16578"/>
                      <a:pt x="26623" y="16197"/>
                    </a:cubicBezTo>
                    <a:cubicBezTo>
                      <a:pt x="27861" y="13661"/>
                      <a:pt x="32385" y="4291"/>
                      <a:pt x="32766" y="2457"/>
                    </a:cubicBezTo>
                    <a:cubicBezTo>
                      <a:pt x="33219" y="338"/>
                      <a:pt x="30266" y="112"/>
                      <a:pt x="29325" y="40"/>
                    </a:cubicBezTo>
                    <a:cubicBezTo>
                      <a:pt x="28917" y="9"/>
                      <a:pt x="26114" y="1"/>
                      <a:pt x="230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2" name="Google Shape;2432;p77"/>
              <p:cNvSpPr/>
              <p:nvPr/>
            </p:nvSpPr>
            <p:spPr>
              <a:xfrm>
                <a:off x="5389677" y="3681163"/>
                <a:ext cx="678391" cy="621946"/>
              </a:xfrm>
              <a:custGeom>
                <a:avLst/>
                <a:gdLst/>
                <a:ahLst/>
                <a:cxnLst/>
                <a:rect l="l" t="t" r="r" b="b"/>
                <a:pathLst>
                  <a:path w="9002" h="8253" extrusionOk="0">
                    <a:moveTo>
                      <a:pt x="3166" y="0"/>
                    </a:moveTo>
                    <a:cubicBezTo>
                      <a:pt x="3047" y="0"/>
                      <a:pt x="2949" y="80"/>
                      <a:pt x="2893" y="192"/>
                    </a:cubicBezTo>
                    <a:lnTo>
                      <a:pt x="96" y="7812"/>
                    </a:lnTo>
                    <a:cubicBezTo>
                      <a:pt x="0" y="8026"/>
                      <a:pt x="155" y="8252"/>
                      <a:pt x="393" y="8252"/>
                    </a:cubicBezTo>
                    <a:lnTo>
                      <a:pt x="6108" y="8252"/>
                    </a:lnTo>
                    <a:cubicBezTo>
                      <a:pt x="6251" y="8252"/>
                      <a:pt x="6370" y="8169"/>
                      <a:pt x="6418" y="8038"/>
                    </a:cubicBezTo>
                    <a:lnTo>
                      <a:pt x="8966" y="549"/>
                    </a:lnTo>
                    <a:cubicBezTo>
                      <a:pt x="9001" y="454"/>
                      <a:pt x="8978" y="347"/>
                      <a:pt x="8918" y="263"/>
                    </a:cubicBezTo>
                    <a:cubicBezTo>
                      <a:pt x="8859" y="180"/>
                      <a:pt x="8763" y="120"/>
                      <a:pt x="8668" y="120"/>
                    </a:cubicBezTo>
                    <a:lnTo>
                      <a:pt x="3191" y="1"/>
                    </a:lnTo>
                    <a:cubicBezTo>
                      <a:pt x="3183" y="1"/>
                      <a:pt x="3175" y="0"/>
                      <a:pt x="3166" y="0"/>
                    </a:cubicBezTo>
                    <a:close/>
                  </a:path>
                </a:pathLst>
              </a:custGeom>
              <a:solidFill>
                <a:srgbClr val="E7E5F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3" name="Google Shape;2433;p77"/>
              <p:cNvSpPr/>
              <p:nvPr/>
            </p:nvSpPr>
            <p:spPr>
              <a:xfrm>
                <a:off x="5369028" y="3663303"/>
                <a:ext cx="721497" cy="657742"/>
              </a:xfrm>
              <a:custGeom>
                <a:avLst/>
                <a:gdLst/>
                <a:ahLst/>
                <a:cxnLst/>
                <a:rect l="l" t="t" r="r" b="b"/>
                <a:pathLst>
                  <a:path w="9574" h="8728" extrusionOk="0">
                    <a:moveTo>
                      <a:pt x="3465" y="464"/>
                    </a:moveTo>
                    <a:lnTo>
                      <a:pt x="8918" y="595"/>
                    </a:lnTo>
                    <a:cubicBezTo>
                      <a:pt x="8954" y="595"/>
                      <a:pt x="8978" y="607"/>
                      <a:pt x="8990" y="631"/>
                    </a:cubicBezTo>
                    <a:cubicBezTo>
                      <a:pt x="9013" y="655"/>
                      <a:pt x="9013" y="691"/>
                      <a:pt x="9002" y="715"/>
                    </a:cubicBezTo>
                    <a:lnTo>
                      <a:pt x="6466" y="8204"/>
                    </a:lnTo>
                    <a:cubicBezTo>
                      <a:pt x="6454" y="8239"/>
                      <a:pt x="6418" y="8263"/>
                      <a:pt x="6382" y="8263"/>
                    </a:cubicBezTo>
                    <a:lnTo>
                      <a:pt x="667" y="8263"/>
                    </a:lnTo>
                    <a:cubicBezTo>
                      <a:pt x="631" y="8263"/>
                      <a:pt x="608" y="8251"/>
                      <a:pt x="584" y="8215"/>
                    </a:cubicBezTo>
                    <a:cubicBezTo>
                      <a:pt x="572" y="8192"/>
                      <a:pt x="560" y="8168"/>
                      <a:pt x="572" y="8132"/>
                    </a:cubicBezTo>
                    <a:lnTo>
                      <a:pt x="572" y="8120"/>
                    </a:lnTo>
                    <a:lnTo>
                      <a:pt x="3382" y="524"/>
                    </a:lnTo>
                    <a:cubicBezTo>
                      <a:pt x="3394" y="488"/>
                      <a:pt x="3429" y="476"/>
                      <a:pt x="3465" y="476"/>
                    </a:cubicBezTo>
                    <a:lnTo>
                      <a:pt x="3465" y="464"/>
                    </a:lnTo>
                    <a:close/>
                    <a:moveTo>
                      <a:pt x="3489" y="0"/>
                    </a:moveTo>
                    <a:lnTo>
                      <a:pt x="3465" y="12"/>
                    </a:lnTo>
                    <a:cubicBezTo>
                      <a:pt x="3239" y="12"/>
                      <a:pt x="3037" y="143"/>
                      <a:pt x="2941" y="357"/>
                    </a:cubicBezTo>
                    <a:lnTo>
                      <a:pt x="143" y="7965"/>
                    </a:lnTo>
                    <a:cubicBezTo>
                      <a:pt x="0" y="8323"/>
                      <a:pt x="262" y="8727"/>
                      <a:pt x="655" y="8727"/>
                    </a:cubicBezTo>
                    <a:lnTo>
                      <a:pt x="6394" y="8727"/>
                    </a:lnTo>
                    <a:cubicBezTo>
                      <a:pt x="6632" y="8727"/>
                      <a:pt x="6847" y="8573"/>
                      <a:pt x="6918" y="8346"/>
                    </a:cubicBezTo>
                    <a:lnTo>
                      <a:pt x="9454" y="857"/>
                    </a:lnTo>
                    <a:cubicBezTo>
                      <a:pt x="9573" y="512"/>
                      <a:pt x="9311" y="143"/>
                      <a:pt x="8942" y="131"/>
                    </a:cubicBezTo>
                    <a:lnTo>
                      <a:pt x="348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4" name="Google Shape;2434;p77"/>
              <p:cNvSpPr/>
              <p:nvPr/>
            </p:nvSpPr>
            <p:spPr>
              <a:xfrm>
                <a:off x="5788943" y="4207040"/>
                <a:ext cx="7235" cy="22457"/>
              </a:xfrm>
              <a:custGeom>
                <a:avLst/>
                <a:gdLst/>
                <a:ahLst/>
                <a:cxnLst/>
                <a:rect l="l" t="t" r="r" b="b"/>
                <a:pathLst>
                  <a:path w="96" h="298" fill="none" extrusionOk="0">
                    <a:moveTo>
                      <a:pt x="1" y="298"/>
                    </a:moveTo>
                    <a:lnTo>
                      <a:pt x="96" y="0"/>
                    </a:lnTo>
                  </a:path>
                </a:pathLst>
              </a:custGeom>
              <a:noFill/>
              <a:ln w="1775" cap="rnd" cmpd="sng">
                <a:solidFill>
                  <a:srgbClr val="635BA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5" name="Google Shape;2435;p77"/>
              <p:cNvSpPr/>
              <p:nvPr/>
            </p:nvSpPr>
            <p:spPr>
              <a:xfrm>
                <a:off x="5812305" y="3822995"/>
                <a:ext cx="115753" cy="339195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4501" fill="none" extrusionOk="0">
                    <a:moveTo>
                      <a:pt x="0" y="4501"/>
                    </a:moveTo>
                    <a:lnTo>
                      <a:pt x="1536" y="0"/>
                    </a:lnTo>
                  </a:path>
                </a:pathLst>
              </a:custGeom>
              <a:noFill/>
              <a:ln w="1775" cap="rnd" cmpd="sng">
                <a:solidFill>
                  <a:srgbClr val="635BA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6" name="Google Shape;2436;p77"/>
              <p:cNvSpPr/>
              <p:nvPr/>
            </p:nvSpPr>
            <p:spPr>
              <a:xfrm>
                <a:off x="5936125" y="3779059"/>
                <a:ext cx="7235" cy="21553"/>
              </a:xfrm>
              <a:custGeom>
                <a:avLst/>
                <a:gdLst/>
                <a:ahLst/>
                <a:cxnLst/>
                <a:rect l="l" t="t" r="r" b="b"/>
                <a:pathLst>
                  <a:path w="96" h="286" fill="none" extrusionOk="0">
                    <a:moveTo>
                      <a:pt x="0" y="286"/>
                    </a:moveTo>
                    <a:lnTo>
                      <a:pt x="95" y="0"/>
                    </a:lnTo>
                  </a:path>
                </a:pathLst>
              </a:custGeom>
              <a:noFill/>
              <a:ln w="1775" cap="rnd" cmpd="sng">
                <a:solidFill>
                  <a:srgbClr val="635BA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7" name="Google Shape;2437;p77"/>
              <p:cNvSpPr/>
              <p:nvPr/>
            </p:nvSpPr>
            <p:spPr>
              <a:xfrm>
                <a:off x="5667837" y="4209753"/>
                <a:ext cx="7235" cy="21553"/>
              </a:xfrm>
              <a:custGeom>
                <a:avLst/>
                <a:gdLst/>
                <a:ahLst/>
                <a:cxnLst/>
                <a:rect l="l" t="t" r="r" b="b"/>
                <a:pathLst>
                  <a:path w="96" h="286" fill="none" extrusionOk="0">
                    <a:moveTo>
                      <a:pt x="0" y="286"/>
                    </a:moveTo>
                    <a:lnTo>
                      <a:pt x="95" y="0"/>
                    </a:lnTo>
                  </a:path>
                </a:pathLst>
              </a:custGeom>
              <a:noFill/>
              <a:ln w="1775" cap="rnd" cmpd="sng">
                <a:solidFill>
                  <a:srgbClr val="635BA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8" name="Google Shape;2438;p77"/>
              <p:cNvSpPr/>
              <p:nvPr/>
            </p:nvSpPr>
            <p:spPr>
              <a:xfrm>
                <a:off x="5690219" y="3822995"/>
                <a:ext cx="115828" cy="341004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4525" fill="none" extrusionOk="0">
                    <a:moveTo>
                      <a:pt x="1" y="4525"/>
                    </a:moveTo>
                    <a:lnTo>
                      <a:pt x="1537" y="0"/>
                    </a:lnTo>
                  </a:path>
                </a:pathLst>
              </a:custGeom>
              <a:noFill/>
              <a:ln w="1775" cap="rnd" cmpd="sng">
                <a:solidFill>
                  <a:srgbClr val="635BA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9" name="Google Shape;2439;p77"/>
              <p:cNvSpPr/>
              <p:nvPr/>
            </p:nvSpPr>
            <p:spPr>
              <a:xfrm>
                <a:off x="5813210" y="3779059"/>
                <a:ext cx="8139" cy="21553"/>
              </a:xfrm>
              <a:custGeom>
                <a:avLst/>
                <a:gdLst/>
                <a:ahLst/>
                <a:cxnLst/>
                <a:rect l="l" t="t" r="r" b="b"/>
                <a:pathLst>
                  <a:path w="108" h="286" fill="none" extrusionOk="0">
                    <a:moveTo>
                      <a:pt x="0" y="286"/>
                    </a:moveTo>
                    <a:lnTo>
                      <a:pt x="107" y="0"/>
                    </a:lnTo>
                  </a:path>
                </a:pathLst>
              </a:custGeom>
              <a:noFill/>
              <a:ln w="1775" cap="rnd" cmpd="sng">
                <a:solidFill>
                  <a:srgbClr val="635BA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0" name="Google Shape;2440;p77"/>
              <p:cNvSpPr/>
              <p:nvPr/>
            </p:nvSpPr>
            <p:spPr>
              <a:xfrm>
                <a:off x="5548464" y="4207040"/>
                <a:ext cx="7235" cy="22457"/>
              </a:xfrm>
              <a:custGeom>
                <a:avLst/>
                <a:gdLst/>
                <a:ahLst/>
                <a:cxnLst/>
                <a:rect l="l" t="t" r="r" b="b"/>
                <a:pathLst>
                  <a:path w="96" h="298" fill="none" extrusionOk="0">
                    <a:moveTo>
                      <a:pt x="1" y="298"/>
                    </a:moveTo>
                    <a:lnTo>
                      <a:pt x="96" y="0"/>
                    </a:lnTo>
                  </a:path>
                </a:pathLst>
              </a:custGeom>
              <a:noFill/>
              <a:ln w="1775" cap="rnd" cmpd="sng">
                <a:solidFill>
                  <a:srgbClr val="635BA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1" name="Google Shape;2441;p77"/>
              <p:cNvSpPr/>
              <p:nvPr/>
            </p:nvSpPr>
            <p:spPr>
              <a:xfrm>
                <a:off x="5571826" y="3822995"/>
                <a:ext cx="114924" cy="339195"/>
              </a:xfrm>
              <a:custGeom>
                <a:avLst/>
                <a:gdLst/>
                <a:ahLst/>
                <a:cxnLst/>
                <a:rect l="l" t="t" r="r" b="b"/>
                <a:pathLst>
                  <a:path w="1525" h="4501" fill="none" extrusionOk="0">
                    <a:moveTo>
                      <a:pt x="0" y="4501"/>
                    </a:moveTo>
                    <a:lnTo>
                      <a:pt x="1524" y="0"/>
                    </a:lnTo>
                  </a:path>
                </a:pathLst>
              </a:custGeom>
              <a:noFill/>
              <a:ln w="1775" cap="rnd" cmpd="sng">
                <a:solidFill>
                  <a:srgbClr val="635BA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2" name="Google Shape;2442;p77"/>
              <p:cNvSpPr/>
              <p:nvPr/>
            </p:nvSpPr>
            <p:spPr>
              <a:xfrm>
                <a:off x="5694741" y="3779059"/>
                <a:ext cx="7235" cy="21553"/>
              </a:xfrm>
              <a:custGeom>
                <a:avLst/>
                <a:gdLst/>
                <a:ahLst/>
                <a:cxnLst/>
                <a:rect l="l" t="t" r="r" b="b"/>
                <a:pathLst>
                  <a:path w="96" h="286" fill="none" extrusionOk="0">
                    <a:moveTo>
                      <a:pt x="0" y="286"/>
                    </a:moveTo>
                    <a:lnTo>
                      <a:pt x="96" y="0"/>
                    </a:lnTo>
                  </a:path>
                </a:pathLst>
              </a:custGeom>
              <a:noFill/>
              <a:ln w="1775" cap="rnd" cmpd="sng">
                <a:solidFill>
                  <a:srgbClr val="635BA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3" name="Google Shape;2443;p77"/>
              <p:cNvSpPr/>
              <p:nvPr/>
            </p:nvSpPr>
            <p:spPr>
              <a:xfrm>
                <a:off x="6029422" y="3195832"/>
                <a:ext cx="259389" cy="158331"/>
              </a:xfrm>
              <a:custGeom>
                <a:avLst/>
                <a:gdLst/>
                <a:ahLst/>
                <a:cxnLst/>
                <a:rect l="l" t="t" r="r" b="b"/>
                <a:pathLst>
                  <a:path w="3442" h="2101" extrusionOk="0">
                    <a:moveTo>
                      <a:pt x="1297" y="0"/>
                    </a:moveTo>
                    <a:cubicBezTo>
                      <a:pt x="1038" y="0"/>
                      <a:pt x="795" y="32"/>
                      <a:pt x="620" y="119"/>
                    </a:cubicBezTo>
                    <a:cubicBezTo>
                      <a:pt x="0" y="429"/>
                      <a:pt x="119" y="1786"/>
                      <a:pt x="417" y="1905"/>
                    </a:cubicBezTo>
                    <a:cubicBezTo>
                      <a:pt x="430" y="1910"/>
                      <a:pt x="443" y="1913"/>
                      <a:pt x="456" y="1913"/>
                    </a:cubicBezTo>
                    <a:cubicBezTo>
                      <a:pt x="703" y="1913"/>
                      <a:pt x="833" y="894"/>
                      <a:pt x="845" y="794"/>
                    </a:cubicBezTo>
                    <a:lnTo>
                      <a:pt x="845" y="794"/>
                    </a:lnTo>
                    <a:cubicBezTo>
                      <a:pt x="832" y="900"/>
                      <a:pt x="707" y="2038"/>
                      <a:pt x="1036" y="2084"/>
                    </a:cubicBezTo>
                    <a:cubicBezTo>
                      <a:pt x="1042" y="2084"/>
                      <a:pt x="1048" y="2085"/>
                      <a:pt x="1054" y="2085"/>
                    </a:cubicBezTo>
                    <a:cubicBezTo>
                      <a:pt x="1385" y="2085"/>
                      <a:pt x="1501" y="775"/>
                      <a:pt x="1501" y="774"/>
                    </a:cubicBezTo>
                    <a:lnTo>
                      <a:pt x="1501" y="774"/>
                    </a:lnTo>
                    <a:cubicBezTo>
                      <a:pt x="1501" y="775"/>
                      <a:pt x="1417" y="2024"/>
                      <a:pt x="1822" y="2036"/>
                    </a:cubicBezTo>
                    <a:cubicBezTo>
                      <a:pt x="1824" y="2036"/>
                      <a:pt x="1826" y="2036"/>
                      <a:pt x="1828" y="2036"/>
                    </a:cubicBezTo>
                    <a:cubicBezTo>
                      <a:pt x="2131" y="2036"/>
                      <a:pt x="2178" y="1310"/>
                      <a:pt x="2182" y="929"/>
                    </a:cubicBezTo>
                    <a:lnTo>
                      <a:pt x="2182" y="929"/>
                    </a:lnTo>
                    <a:cubicBezTo>
                      <a:pt x="2192" y="1325"/>
                      <a:pt x="2236" y="2101"/>
                      <a:pt x="2435" y="2101"/>
                    </a:cubicBezTo>
                    <a:cubicBezTo>
                      <a:pt x="2445" y="2101"/>
                      <a:pt x="2455" y="2099"/>
                      <a:pt x="2465" y="2095"/>
                    </a:cubicBezTo>
                    <a:cubicBezTo>
                      <a:pt x="2763" y="1988"/>
                      <a:pt x="2715" y="822"/>
                      <a:pt x="2715" y="822"/>
                    </a:cubicBezTo>
                    <a:lnTo>
                      <a:pt x="2715" y="822"/>
                    </a:lnTo>
                    <a:cubicBezTo>
                      <a:pt x="2715" y="822"/>
                      <a:pt x="3041" y="1048"/>
                      <a:pt x="3235" y="1048"/>
                    </a:cubicBezTo>
                    <a:cubicBezTo>
                      <a:pt x="3301" y="1048"/>
                      <a:pt x="3352" y="1022"/>
                      <a:pt x="3370" y="952"/>
                    </a:cubicBezTo>
                    <a:cubicBezTo>
                      <a:pt x="3441" y="679"/>
                      <a:pt x="2715" y="202"/>
                      <a:pt x="2715" y="202"/>
                    </a:cubicBezTo>
                    <a:cubicBezTo>
                      <a:pt x="2715" y="202"/>
                      <a:pt x="1955" y="0"/>
                      <a:pt x="1297" y="0"/>
                    </a:cubicBezTo>
                    <a:close/>
                  </a:path>
                </a:pathLst>
              </a:custGeom>
              <a:solidFill>
                <a:srgbClr val="8C53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4" name="Google Shape;2444;p77"/>
              <p:cNvSpPr/>
              <p:nvPr/>
            </p:nvSpPr>
            <p:spPr>
              <a:xfrm>
                <a:off x="7684894" y="4162199"/>
                <a:ext cx="104148" cy="0"/>
              </a:xfrm>
              <a:custGeom>
                <a:avLst/>
                <a:gdLst/>
                <a:ahLst/>
                <a:cxnLst/>
                <a:rect l="l" t="t" r="r" b="b"/>
                <a:pathLst>
                  <a:path w="1382" fill="none" extrusionOk="0">
                    <a:moveTo>
                      <a:pt x="0" y="0"/>
                    </a:moveTo>
                    <a:lnTo>
                      <a:pt x="1382" y="0"/>
                    </a:lnTo>
                  </a:path>
                </a:pathLst>
              </a:custGeom>
              <a:noFill/>
              <a:ln w="3875" cap="rnd" cmpd="sng">
                <a:solidFill>
                  <a:srgbClr val="E6DBE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5" name="Google Shape;2445;p77"/>
              <p:cNvSpPr/>
              <p:nvPr/>
            </p:nvSpPr>
            <p:spPr>
              <a:xfrm>
                <a:off x="7326850" y="4162199"/>
                <a:ext cx="304304" cy="0"/>
              </a:xfrm>
              <a:custGeom>
                <a:avLst/>
                <a:gdLst/>
                <a:ahLst/>
                <a:cxnLst/>
                <a:rect l="l" t="t" r="r" b="b"/>
                <a:pathLst>
                  <a:path w="4038" fill="none" extrusionOk="0">
                    <a:moveTo>
                      <a:pt x="1" y="0"/>
                    </a:moveTo>
                    <a:lnTo>
                      <a:pt x="4037" y="0"/>
                    </a:lnTo>
                  </a:path>
                </a:pathLst>
              </a:custGeom>
              <a:noFill/>
              <a:ln w="3875" cap="rnd" cmpd="sng">
                <a:solidFill>
                  <a:srgbClr val="E6DBE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6" name="Google Shape;2446;p77"/>
              <p:cNvSpPr/>
              <p:nvPr/>
            </p:nvSpPr>
            <p:spPr>
              <a:xfrm>
                <a:off x="7237169" y="4230327"/>
                <a:ext cx="462108" cy="75"/>
              </a:xfrm>
              <a:custGeom>
                <a:avLst/>
                <a:gdLst/>
                <a:ahLst/>
                <a:cxnLst/>
                <a:rect l="l" t="t" r="r" b="b"/>
                <a:pathLst>
                  <a:path w="6132" h="1" fill="none" extrusionOk="0">
                    <a:moveTo>
                      <a:pt x="0" y="1"/>
                    </a:moveTo>
                    <a:lnTo>
                      <a:pt x="6132" y="1"/>
                    </a:lnTo>
                  </a:path>
                </a:pathLst>
              </a:custGeom>
              <a:noFill/>
              <a:ln w="3875" cap="rnd" cmpd="sng">
                <a:solidFill>
                  <a:srgbClr val="E6DBE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7" name="Google Shape;2447;p77"/>
              <p:cNvSpPr/>
              <p:nvPr/>
            </p:nvSpPr>
            <p:spPr>
              <a:xfrm>
                <a:off x="7832075" y="3825708"/>
                <a:ext cx="104148" cy="75"/>
              </a:xfrm>
              <a:custGeom>
                <a:avLst/>
                <a:gdLst/>
                <a:ahLst/>
                <a:cxnLst/>
                <a:rect l="l" t="t" r="r" b="b"/>
                <a:pathLst>
                  <a:path w="1382" h="1" fill="none" extrusionOk="0">
                    <a:moveTo>
                      <a:pt x="0" y="0"/>
                    </a:moveTo>
                    <a:lnTo>
                      <a:pt x="1381" y="0"/>
                    </a:lnTo>
                  </a:path>
                </a:pathLst>
              </a:custGeom>
              <a:noFill/>
              <a:ln w="3875" cap="rnd" cmpd="sng">
                <a:solidFill>
                  <a:srgbClr val="E6DBE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8" name="Google Shape;2448;p77"/>
              <p:cNvSpPr/>
              <p:nvPr/>
            </p:nvSpPr>
            <p:spPr>
              <a:xfrm>
                <a:off x="7474031" y="3825708"/>
                <a:ext cx="304228" cy="75"/>
              </a:xfrm>
              <a:custGeom>
                <a:avLst/>
                <a:gdLst/>
                <a:ahLst/>
                <a:cxnLst/>
                <a:rect l="l" t="t" r="r" b="b"/>
                <a:pathLst>
                  <a:path w="4037" h="1" fill="none" extrusionOk="0">
                    <a:moveTo>
                      <a:pt x="0" y="0"/>
                    </a:moveTo>
                    <a:lnTo>
                      <a:pt x="4037" y="0"/>
                    </a:lnTo>
                  </a:path>
                </a:pathLst>
              </a:custGeom>
              <a:noFill/>
              <a:ln w="3875" cap="rnd" cmpd="sng">
                <a:solidFill>
                  <a:srgbClr val="E6DBE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9" name="Google Shape;2449;p77"/>
              <p:cNvSpPr/>
              <p:nvPr/>
            </p:nvSpPr>
            <p:spPr>
              <a:xfrm>
                <a:off x="7384276" y="3757505"/>
                <a:ext cx="462183" cy="75"/>
              </a:xfrm>
              <a:custGeom>
                <a:avLst/>
                <a:gdLst/>
                <a:ahLst/>
                <a:cxnLst/>
                <a:rect l="l" t="t" r="r" b="b"/>
                <a:pathLst>
                  <a:path w="6133" h="1" fill="none" extrusionOk="0">
                    <a:moveTo>
                      <a:pt x="1" y="0"/>
                    </a:moveTo>
                    <a:lnTo>
                      <a:pt x="6133" y="0"/>
                    </a:lnTo>
                  </a:path>
                </a:pathLst>
              </a:custGeom>
              <a:noFill/>
              <a:ln w="3875" cap="rnd" cmpd="sng">
                <a:solidFill>
                  <a:srgbClr val="E6DBE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0" name="Google Shape;2450;p77"/>
              <p:cNvSpPr/>
              <p:nvPr/>
            </p:nvSpPr>
            <p:spPr>
              <a:xfrm>
                <a:off x="7459637" y="3667749"/>
                <a:ext cx="597680" cy="75"/>
              </a:xfrm>
              <a:custGeom>
                <a:avLst/>
                <a:gdLst/>
                <a:ahLst/>
                <a:cxnLst/>
                <a:rect l="l" t="t" r="r" b="b"/>
                <a:pathLst>
                  <a:path w="7931" h="1" fill="none" extrusionOk="0">
                    <a:moveTo>
                      <a:pt x="1" y="1"/>
                    </a:moveTo>
                    <a:lnTo>
                      <a:pt x="7931" y="1"/>
                    </a:lnTo>
                  </a:path>
                </a:pathLst>
              </a:custGeom>
              <a:noFill/>
              <a:ln w="3875" cap="rnd" cmpd="sng">
                <a:solidFill>
                  <a:srgbClr val="E6DBE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51" name="Google Shape;2451;p77"/>
            <p:cNvSpPr/>
            <p:nvPr/>
          </p:nvSpPr>
          <p:spPr>
            <a:xfrm rot="-1478068">
              <a:off x="3848049" y="2053218"/>
              <a:ext cx="238948" cy="238948"/>
            </a:xfrm>
            <a:prstGeom prst="mathPlus">
              <a:avLst>
                <a:gd name="adj1" fmla="val 2352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77"/>
            <p:cNvSpPr/>
            <p:nvPr/>
          </p:nvSpPr>
          <p:spPr>
            <a:xfrm>
              <a:off x="4854600" y="1453425"/>
              <a:ext cx="281100" cy="281100"/>
            </a:xfrm>
            <a:prstGeom prst="mathMinus">
              <a:avLst>
                <a:gd name="adj1" fmla="val 2352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77"/>
            <p:cNvSpPr/>
            <p:nvPr/>
          </p:nvSpPr>
          <p:spPr>
            <a:xfrm>
              <a:off x="3975675" y="2906175"/>
              <a:ext cx="299100" cy="299100"/>
            </a:xfrm>
            <a:prstGeom prst="mathMultiply">
              <a:avLst>
                <a:gd name="adj1" fmla="val 2352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77"/>
            <p:cNvSpPr/>
            <p:nvPr/>
          </p:nvSpPr>
          <p:spPr>
            <a:xfrm>
              <a:off x="6969525" y="3135550"/>
              <a:ext cx="281100" cy="281100"/>
            </a:xfrm>
            <a:prstGeom prst="mathEqual">
              <a:avLst>
                <a:gd name="adj1" fmla="val 23520"/>
                <a:gd name="adj2" fmla="val 1176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77"/>
            <p:cNvSpPr/>
            <p:nvPr/>
          </p:nvSpPr>
          <p:spPr>
            <a:xfrm rot="-1610312">
              <a:off x="5649601" y="1521616"/>
              <a:ext cx="281077" cy="281077"/>
            </a:xfrm>
            <a:prstGeom prst="mathDivide">
              <a:avLst>
                <a:gd name="adj1" fmla="val 23520"/>
                <a:gd name="adj2" fmla="val 5880"/>
                <a:gd name="adj3" fmla="val 1176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77"/>
            <p:cNvSpPr/>
            <p:nvPr/>
          </p:nvSpPr>
          <p:spPr>
            <a:xfrm>
              <a:off x="7151350" y="2422200"/>
              <a:ext cx="281100" cy="281100"/>
            </a:xfrm>
            <a:prstGeom prst="mathMultiply">
              <a:avLst>
                <a:gd name="adj1" fmla="val 2352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77"/>
            <p:cNvSpPr/>
            <p:nvPr/>
          </p:nvSpPr>
          <p:spPr>
            <a:xfrm rot="-159680">
              <a:off x="6542752" y="1681814"/>
              <a:ext cx="239058" cy="239058"/>
            </a:xfrm>
            <a:prstGeom prst="mathPlus">
              <a:avLst>
                <a:gd name="adj1" fmla="val 2352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58" name="Google Shape;2458;p77"/>
          <p:cNvSpPr/>
          <p:nvPr/>
        </p:nvSpPr>
        <p:spPr>
          <a:xfrm>
            <a:off x="6047025" y="496388"/>
            <a:ext cx="1325217" cy="84183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9" name="Google Shape;2459;p77"/>
          <p:cNvSpPr/>
          <p:nvPr/>
        </p:nvSpPr>
        <p:spPr>
          <a:xfrm>
            <a:off x="7682800" y="1916763"/>
            <a:ext cx="1607205" cy="109328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2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4" name="Google Shape;2464;p78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5" name="Google Shape;2465;p78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6" name="Google Shape;2466;p78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CHOOSE THE CORRECT ONE</a:t>
            </a:r>
            <a:endParaRPr/>
          </a:p>
        </p:txBody>
      </p:sp>
      <p:sp>
        <p:nvSpPr>
          <p:cNvPr id="2467" name="Google Shape;2467;p78"/>
          <p:cNvSpPr txBox="1">
            <a:spLocks noGrp="1"/>
          </p:cNvSpPr>
          <p:nvPr>
            <p:ph type="title" idx="2"/>
          </p:nvPr>
        </p:nvSpPr>
        <p:spPr>
          <a:xfrm>
            <a:off x="1590350" y="2146511"/>
            <a:ext cx="5963400" cy="6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tells you how many times a number is contained in another</a:t>
            </a:r>
            <a:endParaRPr/>
          </a:p>
        </p:txBody>
      </p:sp>
      <p:sp>
        <p:nvSpPr>
          <p:cNvPr id="2468" name="Google Shape;2468;p78">
            <a:hlinkClick r:id="rId4" action="ppaction://hlinksldjump"/>
          </p:cNvPr>
          <p:cNvSpPr/>
          <p:nvPr/>
        </p:nvSpPr>
        <p:spPr>
          <a:xfrm>
            <a:off x="1920755" y="3223139"/>
            <a:ext cx="603900" cy="575400"/>
          </a:xfrm>
          <a:prstGeom prst="roundRect">
            <a:avLst>
              <a:gd name="adj" fmla="val 30219"/>
            </a:avLst>
          </a:prstGeom>
          <a:solidFill>
            <a:schemeClr val="accent2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+</a:t>
            </a:r>
            <a:endParaRPr sz="3000" b="1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469" name="Google Shape;2469;p78">
            <a:hlinkClick r:id="rId4" action="ppaction://hlinksldjump"/>
          </p:cNvPr>
          <p:cNvSpPr/>
          <p:nvPr/>
        </p:nvSpPr>
        <p:spPr>
          <a:xfrm>
            <a:off x="2861030" y="3223139"/>
            <a:ext cx="603900" cy="575400"/>
          </a:xfrm>
          <a:prstGeom prst="roundRect">
            <a:avLst>
              <a:gd name="adj" fmla="val 30219"/>
            </a:avLst>
          </a:prstGeom>
          <a:solidFill>
            <a:schemeClr val="accen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-</a:t>
            </a:r>
            <a:endParaRPr sz="3000" b="1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470" name="Google Shape;2470;p78">
            <a:hlinkClick r:id="rId4" action="ppaction://hlinksldjump"/>
          </p:cNvPr>
          <p:cNvSpPr/>
          <p:nvPr/>
        </p:nvSpPr>
        <p:spPr>
          <a:xfrm>
            <a:off x="3801304" y="3223139"/>
            <a:ext cx="603900" cy="575400"/>
          </a:xfrm>
          <a:prstGeom prst="roundRect">
            <a:avLst>
              <a:gd name="adj" fmla="val 30219"/>
            </a:avLst>
          </a:prstGeom>
          <a:solidFill>
            <a:schemeClr val="lt2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x</a:t>
            </a:r>
            <a:endParaRPr sz="3000" b="1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471" name="Google Shape;2471;p78">
            <a:hlinkClick r:id="rId4" action="ppaction://hlinksldjump"/>
          </p:cNvPr>
          <p:cNvSpPr/>
          <p:nvPr/>
        </p:nvSpPr>
        <p:spPr>
          <a:xfrm>
            <a:off x="4741579" y="3223139"/>
            <a:ext cx="603900" cy="575400"/>
          </a:xfrm>
          <a:prstGeom prst="roundRect">
            <a:avLst>
              <a:gd name="adj" fmla="val 30219"/>
            </a:avLst>
          </a:prstGeom>
          <a:solidFill>
            <a:schemeClr val="dk2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:</a:t>
            </a:r>
            <a:endParaRPr sz="3000" b="1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472" name="Google Shape;2472;p78">
            <a:hlinkClick r:id="rId4" action="ppaction://hlinksldjump"/>
          </p:cNvPr>
          <p:cNvSpPr/>
          <p:nvPr/>
        </p:nvSpPr>
        <p:spPr>
          <a:xfrm>
            <a:off x="5681853" y="3223139"/>
            <a:ext cx="603900" cy="575400"/>
          </a:xfrm>
          <a:prstGeom prst="roundRect">
            <a:avLst>
              <a:gd name="adj" fmla="val 30219"/>
            </a:avLst>
          </a:prstGeom>
          <a:solidFill>
            <a:schemeClr val="accent3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%</a:t>
            </a:r>
            <a:endParaRPr sz="3000" b="1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473" name="Google Shape;2473;p78">
            <a:hlinkClick r:id="rId4" action="ppaction://hlinksldjump"/>
          </p:cNvPr>
          <p:cNvSpPr/>
          <p:nvPr/>
        </p:nvSpPr>
        <p:spPr>
          <a:xfrm>
            <a:off x="6622128" y="3223139"/>
            <a:ext cx="603900" cy="575400"/>
          </a:xfrm>
          <a:prstGeom prst="roundRect">
            <a:avLst>
              <a:gd name="adj" fmla="val 30219"/>
            </a:avLst>
          </a:prstGeom>
          <a:solidFill>
            <a:schemeClr val="accent2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√</a:t>
            </a:r>
            <a:endParaRPr sz="3000" b="1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pic>
        <p:nvPicPr>
          <p:cNvPr id="2474" name="Google Shape;2474;p78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9" name="Google Shape;2479;p79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0" name="Google Shape;2480;p79">
            <a:hlinkClick r:id="" action="ppaction://noaction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1" name="Google Shape;2481;p79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2" name="Google Shape;2482;p79"/>
          <p:cNvSpPr txBox="1">
            <a:spLocks noGrp="1"/>
          </p:cNvSpPr>
          <p:nvPr>
            <p:ph type="title"/>
          </p:nvPr>
        </p:nvSpPr>
        <p:spPr>
          <a:xfrm>
            <a:off x="4868850" y="2225601"/>
            <a:ext cx="26370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Division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(:) or (/)</a:t>
            </a:r>
            <a:endParaRPr/>
          </a:p>
        </p:txBody>
      </p:sp>
      <p:sp>
        <p:nvSpPr>
          <p:cNvPr id="2483" name="Google Shape;2483;p79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10 points!</a:t>
            </a:r>
            <a:endParaRPr/>
          </a:p>
        </p:txBody>
      </p:sp>
      <p:sp>
        <p:nvSpPr>
          <p:cNvPr id="2484" name="Google Shape;2484;p79"/>
          <p:cNvSpPr/>
          <p:nvPr/>
        </p:nvSpPr>
        <p:spPr>
          <a:xfrm>
            <a:off x="-374300" y="1729700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5" name="Google Shape;2485;p79"/>
          <p:cNvSpPr/>
          <p:nvPr/>
        </p:nvSpPr>
        <p:spPr>
          <a:xfrm flipH="1">
            <a:off x="8074946" y="3018625"/>
            <a:ext cx="1273779" cy="1016748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86" name="Google Shape;2486;p79"/>
          <p:cNvGrpSpPr/>
          <p:nvPr/>
        </p:nvGrpSpPr>
        <p:grpSpPr>
          <a:xfrm>
            <a:off x="1579635" y="2142452"/>
            <a:ext cx="2171998" cy="1660858"/>
            <a:chOff x="1579635" y="2142452"/>
            <a:chExt cx="2171998" cy="1660858"/>
          </a:xfrm>
        </p:grpSpPr>
        <p:sp>
          <p:nvSpPr>
            <p:cNvPr id="2487" name="Google Shape;2487;p79"/>
            <p:cNvSpPr/>
            <p:nvPr/>
          </p:nvSpPr>
          <p:spPr>
            <a:xfrm>
              <a:off x="1585850" y="3613400"/>
              <a:ext cx="675900" cy="1899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79"/>
            <p:cNvSpPr/>
            <p:nvPr/>
          </p:nvSpPr>
          <p:spPr>
            <a:xfrm>
              <a:off x="3034161" y="2707860"/>
              <a:ext cx="675900" cy="189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79"/>
            <p:cNvSpPr/>
            <p:nvPr/>
          </p:nvSpPr>
          <p:spPr>
            <a:xfrm>
              <a:off x="3058061" y="3613410"/>
              <a:ext cx="675900" cy="189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79"/>
            <p:cNvSpPr/>
            <p:nvPr/>
          </p:nvSpPr>
          <p:spPr>
            <a:xfrm>
              <a:off x="2310005" y="3613410"/>
              <a:ext cx="675900" cy="189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79"/>
            <p:cNvSpPr/>
            <p:nvPr/>
          </p:nvSpPr>
          <p:spPr>
            <a:xfrm>
              <a:off x="2310005" y="2707850"/>
              <a:ext cx="675900" cy="1899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79"/>
            <p:cNvSpPr/>
            <p:nvPr/>
          </p:nvSpPr>
          <p:spPr>
            <a:xfrm>
              <a:off x="1585850" y="2707850"/>
              <a:ext cx="675900" cy="1899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93" name="Google Shape;2493;p79"/>
            <p:cNvGrpSpPr/>
            <p:nvPr/>
          </p:nvGrpSpPr>
          <p:grpSpPr>
            <a:xfrm>
              <a:off x="1579635" y="2142452"/>
              <a:ext cx="2171998" cy="1596363"/>
              <a:chOff x="1579635" y="2142452"/>
              <a:chExt cx="2171998" cy="1596363"/>
            </a:xfrm>
          </p:grpSpPr>
          <p:grpSp>
            <p:nvGrpSpPr>
              <p:cNvPr id="2494" name="Google Shape;2494;p79"/>
              <p:cNvGrpSpPr/>
              <p:nvPr/>
            </p:nvGrpSpPr>
            <p:grpSpPr>
              <a:xfrm>
                <a:off x="1579635" y="2142452"/>
                <a:ext cx="699671" cy="688885"/>
                <a:chOff x="1484900" y="1929925"/>
                <a:chExt cx="956750" cy="942000"/>
              </a:xfrm>
            </p:grpSpPr>
            <p:sp>
              <p:nvSpPr>
                <p:cNvPr id="2495" name="Google Shape;2495;p79"/>
                <p:cNvSpPr/>
                <p:nvPr/>
              </p:nvSpPr>
              <p:spPr>
                <a:xfrm>
                  <a:off x="1901525" y="1929925"/>
                  <a:ext cx="117228" cy="412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81" h="20190" extrusionOk="0">
                      <a:moveTo>
                        <a:pt x="4240" y="1"/>
                      </a:moveTo>
                      <a:cubicBezTo>
                        <a:pt x="4197" y="1"/>
                        <a:pt x="4152" y="13"/>
                        <a:pt x="4104" y="39"/>
                      </a:cubicBezTo>
                      <a:cubicBezTo>
                        <a:pt x="3618" y="312"/>
                        <a:pt x="2007" y="1285"/>
                        <a:pt x="2007" y="1285"/>
                      </a:cubicBezTo>
                      <a:cubicBezTo>
                        <a:pt x="821" y="7425"/>
                        <a:pt x="1095" y="18063"/>
                        <a:pt x="1095" y="18063"/>
                      </a:cubicBezTo>
                      <a:lnTo>
                        <a:pt x="0" y="16695"/>
                      </a:lnTo>
                      <a:lnTo>
                        <a:pt x="0" y="16695"/>
                      </a:lnTo>
                      <a:cubicBezTo>
                        <a:pt x="10" y="16707"/>
                        <a:pt x="1100" y="18072"/>
                        <a:pt x="2402" y="20069"/>
                      </a:cubicBezTo>
                      <a:cubicBezTo>
                        <a:pt x="2455" y="20150"/>
                        <a:pt x="2511" y="20189"/>
                        <a:pt x="2568" y="20189"/>
                      </a:cubicBezTo>
                      <a:cubicBezTo>
                        <a:pt x="3871" y="20189"/>
                        <a:pt x="5981" y="1"/>
                        <a:pt x="4240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96" name="Google Shape;2496;p79"/>
                <p:cNvSpPr/>
                <p:nvPr/>
              </p:nvSpPr>
              <p:spPr>
                <a:xfrm>
                  <a:off x="1935725" y="1929925"/>
                  <a:ext cx="407325" cy="20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93" h="8213" extrusionOk="0">
                      <a:moveTo>
                        <a:pt x="10467" y="0"/>
                      </a:moveTo>
                      <a:cubicBezTo>
                        <a:pt x="3336" y="0"/>
                        <a:pt x="0" y="7164"/>
                        <a:pt x="0" y="7164"/>
                      </a:cubicBezTo>
                      <a:cubicBezTo>
                        <a:pt x="744" y="7875"/>
                        <a:pt x="2066" y="8212"/>
                        <a:pt x="3654" y="8212"/>
                      </a:cubicBezTo>
                      <a:cubicBezTo>
                        <a:pt x="7974" y="8212"/>
                        <a:pt x="14270" y="5717"/>
                        <a:pt x="16293" y="1450"/>
                      </a:cubicBezTo>
                      <a:cubicBezTo>
                        <a:pt x="14126" y="416"/>
                        <a:pt x="12186" y="0"/>
                        <a:pt x="1046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97" name="Google Shape;2497;p79"/>
                <p:cNvSpPr/>
                <p:nvPr/>
              </p:nvSpPr>
              <p:spPr>
                <a:xfrm>
                  <a:off x="1484900" y="2284450"/>
                  <a:ext cx="723450" cy="5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38" h="23499" extrusionOk="0">
                      <a:moveTo>
                        <a:pt x="2524" y="0"/>
                      </a:moveTo>
                      <a:lnTo>
                        <a:pt x="2524" y="0"/>
                      </a:lnTo>
                      <a:cubicBezTo>
                        <a:pt x="1" y="6231"/>
                        <a:pt x="2493" y="14134"/>
                        <a:pt x="6536" y="19727"/>
                      </a:cubicBezTo>
                      <a:cubicBezTo>
                        <a:pt x="8489" y="22441"/>
                        <a:pt x="10590" y="23499"/>
                        <a:pt x="12506" y="23499"/>
                      </a:cubicBezTo>
                      <a:cubicBezTo>
                        <a:pt x="15182" y="23499"/>
                        <a:pt x="17497" y="21435"/>
                        <a:pt x="18542" y="18937"/>
                      </a:cubicBezTo>
                      <a:cubicBezTo>
                        <a:pt x="19572" y="21429"/>
                        <a:pt x="22026" y="23489"/>
                        <a:pt x="24825" y="23489"/>
                      </a:cubicBezTo>
                      <a:cubicBezTo>
                        <a:pt x="26156" y="23489"/>
                        <a:pt x="27566" y="23023"/>
                        <a:pt x="28938" y="21916"/>
                      </a:cubicBezTo>
                      <a:cubicBezTo>
                        <a:pt x="17448" y="19089"/>
                        <a:pt x="7326" y="10912"/>
                        <a:pt x="2524" y="0"/>
                      </a:cubicBezTo>
                      <a:close/>
                    </a:path>
                  </a:pathLst>
                </a:custGeom>
                <a:solidFill>
                  <a:srgbClr val="F7982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98" name="Google Shape;2498;p79"/>
                <p:cNvSpPr/>
                <p:nvPr/>
              </p:nvSpPr>
              <p:spPr>
                <a:xfrm>
                  <a:off x="1547975" y="2147550"/>
                  <a:ext cx="893675" cy="68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47" h="27392" extrusionOk="0">
                      <a:moveTo>
                        <a:pt x="6762" y="0"/>
                      </a:moveTo>
                      <a:cubicBezTo>
                        <a:pt x="4912" y="0"/>
                        <a:pt x="3078" y="680"/>
                        <a:pt x="1612" y="2619"/>
                      </a:cubicBezTo>
                      <a:cubicBezTo>
                        <a:pt x="913" y="3531"/>
                        <a:pt x="396" y="4473"/>
                        <a:pt x="1" y="5476"/>
                      </a:cubicBezTo>
                      <a:cubicBezTo>
                        <a:pt x="4803" y="16388"/>
                        <a:pt x="14895" y="24565"/>
                        <a:pt x="26415" y="27392"/>
                      </a:cubicBezTo>
                      <a:cubicBezTo>
                        <a:pt x="27114" y="26844"/>
                        <a:pt x="27782" y="26115"/>
                        <a:pt x="28451" y="25203"/>
                      </a:cubicBezTo>
                      <a:cubicBezTo>
                        <a:pt x="33162" y="18698"/>
                        <a:pt x="35746" y="9124"/>
                        <a:pt x="30852" y="2619"/>
                      </a:cubicBezTo>
                      <a:cubicBezTo>
                        <a:pt x="29386" y="680"/>
                        <a:pt x="27421" y="0"/>
                        <a:pt x="25387" y="0"/>
                      </a:cubicBezTo>
                      <a:cubicBezTo>
                        <a:pt x="20632" y="0"/>
                        <a:pt x="15503" y="3713"/>
                        <a:pt x="15503" y="3713"/>
                      </a:cubicBezTo>
                      <a:cubicBezTo>
                        <a:pt x="15503" y="3713"/>
                        <a:pt x="11089" y="0"/>
                        <a:pt x="67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99" name="Google Shape;2499;p79"/>
              <p:cNvGrpSpPr/>
              <p:nvPr/>
            </p:nvGrpSpPr>
            <p:grpSpPr>
              <a:xfrm>
                <a:off x="2306536" y="2142452"/>
                <a:ext cx="699671" cy="688885"/>
                <a:chOff x="1484900" y="1929925"/>
                <a:chExt cx="956750" cy="942000"/>
              </a:xfrm>
            </p:grpSpPr>
            <p:sp>
              <p:nvSpPr>
                <p:cNvPr id="2500" name="Google Shape;2500;p79"/>
                <p:cNvSpPr/>
                <p:nvPr/>
              </p:nvSpPr>
              <p:spPr>
                <a:xfrm>
                  <a:off x="1901525" y="1929925"/>
                  <a:ext cx="117228" cy="412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81" h="20190" extrusionOk="0">
                      <a:moveTo>
                        <a:pt x="4240" y="1"/>
                      </a:moveTo>
                      <a:cubicBezTo>
                        <a:pt x="4197" y="1"/>
                        <a:pt x="4152" y="13"/>
                        <a:pt x="4104" y="39"/>
                      </a:cubicBezTo>
                      <a:cubicBezTo>
                        <a:pt x="3618" y="312"/>
                        <a:pt x="2007" y="1285"/>
                        <a:pt x="2007" y="1285"/>
                      </a:cubicBezTo>
                      <a:cubicBezTo>
                        <a:pt x="821" y="7425"/>
                        <a:pt x="1095" y="18063"/>
                        <a:pt x="1095" y="18063"/>
                      </a:cubicBezTo>
                      <a:lnTo>
                        <a:pt x="0" y="16695"/>
                      </a:lnTo>
                      <a:lnTo>
                        <a:pt x="0" y="16695"/>
                      </a:lnTo>
                      <a:cubicBezTo>
                        <a:pt x="10" y="16707"/>
                        <a:pt x="1100" y="18072"/>
                        <a:pt x="2402" y="20069"/>
                      </a:cubicBezTo>
                      <a:cubicBezTo>
                        <a:pt x="2455" y="20150"/>
                        <a:pt x="2511" y="20189"/>
                        <a:pt x="2568" y="20189"/>
                      </a:cubicBezTo>
                      <a:cubicBezTo>
                        <a:pt x="3871" y="20189"/>
                        <a:pt x="5981" y="1"/>
                        <a:pt x="4240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01" name="Google Shape;2501;p79"/>
                <p:cNvSpPr/>
                <p:nvPr/>
              </p:nvSpPr>
              <p:spPr>
                <a:xfrm>
                  <a:off x="1935725" y="1929925"/>
                  <a:ext cx="407325" cy="20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93" h="8213" extrusionOk="0">
                      <a:moveTo>
                        <a:pt x="10467" y="0"/>
                      </a:moveTo>
                      <a:cubicBezTo>
                        <a:pt x="3336" y="0"/>
                        <a:pt x="0" y="7164"/>
                        <a:pt x="0" y="7164"/>
                      </a:cubicBezTo>
                      <a:cubicBezTo>
                        <a:pt x="744" y="7875"/>
                        <a:pt x="2066" y="8212"/>
                        <a:pt x="3654" y="8212"/>
                      </a:cubicBezTo>
                      <a:cubicBezTo>
                        <a:pt x="7974" y="8212"/>
                        <a:pt x="14270" y="5717"/>
                        <a:pt x="16293" y="1450"/>
                      </a:cubicBezTo>
                      <a:cubicBezTo>
                        <a:pt x="14126" y="416"/>
                        <a:pt x="12186" y="0"/>
                        <a:pt x="1046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02" name="Google Shape;2502;p79"/>
                <p:cNvSpPr/>
                <p:nvPr/>
              </p:nvSpPr>
              <p:spPr>
                <a:xfrm>
                  <a:off x="1484900" y="2284450"/>
                  <a:ext cx="723450" cy="5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38" h="23499" extrusionOk="0">
                      <a:moveTo>
                        <a:pt x="2524" y="0"/>
                      </a:moveTo>
                      <a:lnTo>
                        <a:pt x="2524" y="0"/>
                      </a:lnTo>
                      <a:cubicBezTo>
                        <a:pt x="1" y="6231"/>
                        <a:pt x="2493" y="14134"/>
                        <a:pt x="6536" y="19727"/>
                      </a:cubicBezTo>
                      <a:cubicBezTo>
                        <a:pt x="8489" y="22441"/>
                        <a:pt x="10590" y="23499"/>
                        <a:pt x="12506" y="23499"/>
                      </a:cubicBezTo>
                      <a:cubicBezTo>
                        <a:pt x="15182" y="23499"/>
                        <a:pt x="17497" y="21435"/>
                        <a:pt x="18542" y="18937"/>
                      </a:cubicBezTo>
                      <a:cubicBezTo>
                        <a:pt x="19572" y="21429"/>
                        <a:pt x="22026" y="23489"/>
                        <a:pt x="24825" y="23489"/>
                      </a:cubicBezTo>
                      <a:cubicBezTo>
                        <a:pt x="26156" y="23489"/>
                        <a:pt x="27566" y="23023"/>
                        <a:pt x="28938" y="21916"/>
                      </a:cubicBezTo>
                      <a:cubicBezTo>
                        <a:pt x="17448" y="19089"/>
                        <a:pt x="7326" y="10912"/>
                        <a:pt x="2524" y="0"/>
                      </a:cubicBezTo>
                      <a:close/>
                    </a:path>
                  </a:pathLst>
                </a:custGeom>
                <a:solidFill>
                  <a:srgbClr val="F7982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03" name="Google Shape;2503;p79"/>
                <p:cNvSpPr/>
                <p:nvPr/>
              </p:nvSpPr>
              <p:spPr>
                <a:xfrm>
                  <a:off x="1547975" y="2147550"/>
                  <a:ext cx="893675" cy="68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47" h="27392" extrusionOk="0">
                      <a:moveTo>
                        <a:pt x="6762" y="0"/>
                      </a:moveTo>
                      <a:cubicBezTo>
                        <a:pt x="4912" y="0"/>
                        <a:pt x="3078" y="680"/>
                        <a:pt x="1612" y="2619"/>
                      </a:cubicBezTo>
                      <a:cubicBezTo>
                        <a:pt x="913" y="3531"/>
                        <a:pt x="396" y="4473"/>
                        <a:pt x="1" y="5476"/>
                      </a:cubicBezTo>
                      <a:cubicBezTo>
                        <a:pt x="4803" y="16388"/>
                        <a:pt x="14895" y="24565"/>
                        <a:pt x="26415" y="27392"/>
                      </a:cubicBezTo>
                      <a:cubicBezTo>
                        <a:pt x="27114" y="26844"/>
                        <a:pt x="27782" y="26115"/>
                        <a:pt x="28451" y="25203"/>
                      </a:cubicBezTo>
                      <a:cubicBezTo>
                        <a:pt x="33162" y="18698"/>
                        <a:pt x="35746" y="9124"/>
                        <a:pt x="30852" y="2619"/>
                      </a:cubicBezTo>
                      <a:cubicBezTo>
                        <a:pt x="29386" y="680"/>
                        <a:pt x="27421" y="0"/>
                        <a:pt x="25387" y="0"/>
                      </a:cubicBezTo>
                      <a:cubicBezTo>
                        <a:pt x="20632" y="0"/>
                        <a:pt x="15503" y="3713"/>
                        <a:pt x="15503" y="3713"/>
                      </a:cubicBezTo>
                      <a:cubicBezTo>
                        <a:pt x="15503" y="3713"/>
                        <a:pt x="11089" y="0"/>
                        <a:pt x="67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504" name="Google Shape;2504;p79"/>
              <p:cNvGrpSpPr/>
              <p:nvPr/>
            </p:nvGrpSpPr>
            <p:grpSpPr>
              <a:xfrm>
                <a:off x="3051962" y="2142452"/>
                <a:ext cx="699671" cy="688885"/>
                <a:chOff x="1484900" y="1929925"/>
                <a:chExt cx="956750" cy="942000"/>
              </a:xfrm>
            </p:grpSpPr>
            <p:sp>
              <p:nvSpPr>
                <p:cNvPr id="2505" name="Google Shape;2505;p79"/>
                <p:cNvSpPr/>
                <p:nvPr/>
              </p:nvSpPr>
              <p:spPr>
                <a:xfrm>
                  <a:off x="1901525" y="1929925"/>
                  <a:ext cx="117228" cy="412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81" h="20190" extrusionOk="0">
                      <a:moveTo>
                        <a:pt x="4240" y="1"/>
                      </a:moveTo>
                      <a:cubicBezTo>
                        <a:pt x="4197" y="1"/>
                        <a:pt x="4152" y="13"/>
                        <a:pt x="4104" y="39"/>
                      </a:cubicBezTo>
                      <a:cubicBezTo>
                        <a:pt x="3618" y="312"/>
                        <a:pt x="2007" y="1285"/>
                        <a:pt x="2007" y="1285"/>
                      </a:cubicBezTo>
                      <a:cubicBezTo>
                        <a:pt x="821" y="7425"/>
                        <a:pt x="1095" y="18063"/>
                        <a:pt x="1095" y="18063"/>
                      </a:cubicBezTo>
                      <a:lnTo>
                        <a:pt x="0" y="16695"/>
                      </a:lnTo>
                      <a:lnTo>
                        <a:pt x="0" y="16695"/>
                      </a:lnTo>
                      <a:cubicBezTo>
                        <a:pt x="10" y="16707"/>
                        <a:pt x="1100" y="18072"/>
                        <a:pt x="2402" y="20069"/>
                      </a:cubicBezTo>
                      <a:cubicBezTo>
                        <a:pt x="2455" y="20150"/>
                        <a:pt x="2511" y="20189"/>
                        <a:pt x="2568" y="20189"/>
                      </a:cubicBezTo>
                      <a:cubicBezTo>
                        <a:pt x="3871" y="20189"/>
                        <a:pt x="5981" y="1"/>
                        <a:pt x="4240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06" name="Google Shape;2506;p79"/>
                <p:cNvSpPr/>
                <p:nvPr/>
              </p:nvSpPr>
              <p:spPr>
                <a:xfrm>
                  <a:off x="1935725" y="1929925"/>
                  <a:ext cx="407325" cy="20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93" h="8213" extrusionOk="0">
                      <a:moveTo>
                        <a:pt x="10467" y="0"/>
                      </a:moveTo>
                      <a:cubicBezTo>
                        <a:pt x="3336" y="0"/>
                        <a:pt x="0" y="7164"/>
                        <a:pt x="0" y="7164"/>
                      </a:cubicBezTo>
                      <a:cubicBezTo>
                        <a:pt x="744" y="7875"/>
                        <a:pt x="2066" y="8212"/>
                        <a:pt x="3654" y="8212"/>
                      </a:cubicBezTo>
                      <a:cubicBezTo>
                        <a:pt x="7974" y="8212"/>
                        <a:pt x="14270" y="5717"/>
                        <a:pt x="16293" y="1450"/>
                      </a:cubicBezTo>
                      <a:cubicBezTo>
                        <a:pt x="14126" y="416"/>
                        <a:pt x="12186" y="0"/>
                        <a:pt x="1046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07" name="Google Shape;2507;p79"/>
                <p:cNvSpPr/>
                <p:nvPr/>
              </p:nvSpPr>
              <p:spPr>
                <a:xfrm>
                  <a:off x="1484900" y="2284450"/>
                  <a:ext cx="723450" cy="5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38" h="23499" extrusionOk="0">
                      <a:moveTo>
                        <a:pt x="2524" y="0"/>
                      </a:moveTo>
                      <a:lnTo>
                        <a:pt x="2524" y="0"/>
                      </a:lnTo>
                      <a:cubicBezTo>
                        <a:pt x="1" y="6231"/>
                        <a:pt x="2493" y="14134"/>
                        <a:pt x="6536" y="19727"/>
                      </a:cubicBezTo>
                      <a:cubicBezTo>
                        <a:pt x="8489" y="22441"/>
                        <a:pt x="10590" y="23499"/>
                        <a:pt x="12506" y="23499"/>
                      </a:cubicBezTo>
                      <a:cubicBezTo>
                        <a:pt x="15182" y="23499"/>
                        <a:pt x="17497" y="21435"/>
                        <a:pt x="18542" y="18937"/>
                      </a:cubicBezTo>
                      <a:cubicBezTo>
                        <a:pt x="19572" y="21429"/>
                        <a:pt x="22026" y="23489"/>
                        <a:pt x="24825" y="23489"/>
                      </a:cubicBezTo>
                      <a:cubicBezTo>
                        <a:pt x="26156" y="23489"/>
                        <a:pt x="27566" y="23023"/>
                        <a:pt x="28938" y="21916"/>
                      </a:cubicBezTo>
                      <a:cubicBezTo>
                        <a:pt x="17448" y="19089"/>
                        <a:pt x="7326" y="10912"/>
                        <a:pt x="2524" y="0"/>
                      </a:cubicBezTo>
                      <a:close/>
                    </a:path>
                  </a:pathLst>
                </a:custGeom>
                <a:solidFill>
                  <a:srgbClr val="F7982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08" name="Google Shape;2508;p79"/>
                <p:cNvSpPr/>
                <p:nvPr/>
              </p:nvSpPr>
              <p:spPr>
                <a:xfrm>
                  <a:off x="1547975" y="2147550"/>
                  <a:ext cx="893675" cy="68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47" h="27392" extrusionOk="0">
                      <a:moveTo>
                        <a:pt x="6762" y="0"/>
                      </a:moveTo>
                      <a:cubicBezTo>
                        <a:pt x="4912" y="0"/>
                        <a:pt x="3078" y="680"/>
                        <a:pt x="1612" y="2619"/>
                      </a:cubicBezTo>
                      <a:cubicBezTo>
                        <a:pt x="913" y="3531"/>
                        <a:pt x="396" y="4473"/>
                        <a:pt x="1" y="5476"/>
                      </a:cubicBezTo>
                      <a:cubicBezTo>
                        <a:pt x="4803" y="16388"/>
                        <a:pt x="14895" y="24565"/>
                        <a:pt x="26415" y="27392"/>
                      </a:cubicBezTo>
                      <a:cubicBezTo>
                        <a:pt x="27114" y="26844"/>
                        <a:pt x="27782" y="26115"/>
                        <a:pt x="28451" y="25203"/>
                      </a:cubicBezTo>
                      <a:cubicBezTo>
                        <a:pt x="33162" y="18698"/>
                        <a:pt x="35746" y="9124"/>
                        <a:pt x="30852" y="2619"/>
                      </a:cubicBezTo>
                      <a:cubicBezTo>
                        <a:pt x="29386" y="680"/>
                        <a:pt x="27421" y="0"/>
                        <a:pt x="25387" y="0"/>
                      </a:cubicBezTo>
                      <a:cubicBezTo>
                        <a:pt x="20632" y="0"/>
                        <a:pt x="15503" y="3713"/>
                        <a:pt x="15503" y="3713"/>
                      </a:cubicBezTo>
                      <a:cubicBezTo>
                        <a:pt x="15503" y="3713"/>
                        <a:pt x="11089" y="0"/>
                        <a:pt x="67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509" name="Google Shape;2509;p79"/>
              <p:cNvGrpSpPr/>
              <p:nvPr/>
            </p:nvGrpSpPr>
            <p:grpSpPr>
              <a:xfrm>
                <a:off x="1579635" y="3049930"/>
                <a:ext cx="699671" cy="688885"/>
                <a:chOff x="1484900" y="1929925"/>
                <a:chExt cx="956750" cy="942000"/>
              </a:xfrm>
            </p:grpSpPr>
            <p:sp>
              <p:nvSpPr>
                <p:cNvPr id="2510" name="Google Shape;2510;p79"/>
                <p:cNvSpPr/>
                <p:nvPr/>
              </p:nvSpPr>
              <p:spPr>
                <a:xfrm>
                  <a:off x="1901525" y="1929925"/>
                  <a:ext cx="117228" cy="412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81" h="20190" extrusionOk="0">
                      <a:moveTo>
                        <a:pt x="4240" y="1"/>
                      </a:moveTo>
                      <a:cubicBezTo>
                        <a:pt x="4197" y="1"/>
                        <a:pt x="4152" y="13"/>
                        <a:pt x="4104" y="39"/>
                      </a:cubicBezTo>
                      <a:cubicBezTo>
                        <a:pt x="3618" y="312"/>
                        <a:pt x="2007" y="1285"/>
                        <a:pt x="2007" y="1285"/>
                      </a:cubicBezTo>
                      <a:cubicBezTo>
                        <a:pt x="821" y="7425"/>
                        <a:pt x="1095" y="18063"/>
                        <a:pt x="1095" y="18063"/>
                      </a:cubicBezTo>
                      <a:lnTo>
                        <a:pt x="0" y="16695"/>
                      </a:lnTo>
                      <a:lnTo>
                        <a:pt x="0" y="16695"/>
                      </a:lnTo>
                      <a:cubicBezTo>
                        <a:pt x="10" y="16707"/>
                        <a:pt x="1100" y="18072"/>
                        <a:pt x="2402" y="20069"/>
                      </a:cubicBezTo>
                      <a:cubicBezTo>
                        <a:pt x="2455" y="20150"/>
                        <a:pt x="2511" y="20189"/>
                        <a:pt x="2568" y="20189"/>
                      </a:cubicBezTo>
                      <a:cubicBezTo>
                        <a:pt x="3871" y="20189"/>
                        <a:pt x="5981" y="1"/>
                        <a:pt x="4240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11" name="Google Shape;2511;p79"/>
                <p:cNvSpPr/>
                <p:nvPr/>
              </p:nvSpPr>
              <p:spPr>
                <a:xfrm>
                  <a:off x="1935725" y="1929925"/>
                  <a:ext cx="407325" cy="20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93" h="8213" extrusionOk="0">
                      <a:moveTo>
                        <a:pt x="10467" y="0"/>
                      </a:moveTo>
                      <a:cubicBezTo>
                        <a:pt x="3336" y="0"/>
                        <a:pt x="0" y="7164"/>
                        <a:pt x="0" y="7164"/>
                      </a:cubicBezTo>
                      <a:cubicBezTo>
                        <a:pt x="744" y="7875"/>
                        <a:pt x="2066" y="8212"/>
                        <a:pt x="3654" y="8212"/>
                      </a:cubicBezTo>
                      <a:cubicBezTo>
                        <a:pt x="7974" y="8212"/>
                        <a:pt x="14270" y="5717"/>
                        <a:pt x="16293" y="1450"/>
                      </a:cubicBezTo>
                      <a:cubicBezTo>
                        <a:pt x="14126" y="416"/>
                        <a:pt x="12186" y="0"/>
                        <a:pt x="1046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12" name="Google Shape;2512;p79"/>
                <p:cNvSpPr/>
                <p:nvPr/>
              </p:nvSpPr>
              <p:spPr>
                <a:xfrm>
                  <a:off x="1484900" y="2284450"/>
                  <a:ext cx="723450" cy="5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38" h="23499" extrusionOk="0">
                      <a:moveTo>
                        <a:pt x="2524" y="0"/>
                      </a:moveTo>
                      <a:lnTo>
                        <a:pt x="2524" y="0"/>
                      </a:lnTo>
                      <a:cubicBezTo>
                        <a:pt x="1" y="6231"/>
                        <a:pt x="2493" y="14134"/>
                        <a:pt x="6536" y="19727"/>
                      </a:cubicBezTo>
                      <a:cubicBezTo>
                        <a:pt x="8489" y="22441"/>
                        <a:pt x="10590" y="23499"/>
                        <a:pt x="12506" y="23499"/>
                      </a:cubicBezTo>
                      <a:cubicBezTo>
                        <a:pt x="15182" y="23499"/>
                        <a:pt x="17497" y="21435"/>
                        <a:pt x="18542" y="18937"/>
                      </a:cubicBezTo>
                      <a:cubicBezTo>
                        <a:pt x="19572" y="21429"/>
                        <a:pt x="22026" y="23489"/>
                        <a:pt x="24825" y="23489"/>
                      </a:cubicBezTo>
                      <a:cubicBezTo>
                        <a:pt x="26156" y="23489"/>
                        <a:pt x="27566" y="23023"/>
                        <a:pt x="28938" y="21916"/>
                      </a:cubicBezTo>
                      <a:cubicBezTo>
                        <a:pt x="17448" y="19089"/>
                        <a:pt x="7326" y="10912"/>
                        <a:pt x="2524" y="0"/>
                      </a:cubicBezTo>
                      <a:close/>
                    </a:path>
                  </a:pathLst>
                </a:custGeom>
                <a:solidFill>
                  <a:srgbClr val="F7982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13" name="Google Shape;2513;p79"/>
                <p:cNvSpPr/>
                <p:nvPr/>
              </p:nvSpPr>
              <p:spPr>
                <a:xfrm>
                  <a:off x="1547975" y="2147550"/>
                  <a:ext cx="893675" cy="68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47" h="27392" extrusionOk="0">
                      <a:moveTo>
                        <a:pt x="6762" y="0"/>
                      </a:moveTo>
                      <a:cubicBezTo>
                        <a:pt x="4912" y="0"/>
                        <a:pt x="3078" y="680"/>
                        <a:pt x="1612" y="2619"/>
                      </a:cubicBezTo>
                      <a:cubicBezTo>
                        <a:pt x="913" y="3531"/>
                        <a:pt x="396" y="4473"/>
                        <a:pt x="1" y="5476"/>
                      </a:cubicBezTo>
                      <a:cubicBezTo>
                        <a:pt x="4803" y="16388"/>
                        <a:pt x="14895" y="24565"/>
                        <a:pt x="26415" y="27392"/>
                      </a:cubicBezTo>
                      <a:cubicBezTo>
                        <a:pt x="27114" y="26844"/>
                        <a:pt x="27782" y="26115"/>
                        <a:pt x="28451" y="25203"/>
                      </a:cubicBezTo>
                      <a:cubicBezTo>
                        <a:pt x="33162" y="18698"/>
                        <a:pt x="35746" y="9124"/>
                        <a:pt x="30852" y="2619"/>
                      </a:cubicBezTo>
                      <a:cubicBezTo>
                        <a:pt x="29386" y="680"/>
                        <a:pt x="27421" y="0"/>
                        <a:pt x="25387" y="0"/>
                      </a:cubicBezTo>
                      <a:cubicBezTo>
                        <a:pt x="20632" y="0"/>
                        <a:pt x="15503" y="3713"/>
                        <a:pt x="15503" y="3713"/>
                      </a:cubicBezTo>
                      <a:cubicBezTo>
                        <a:pt x="15503" y="3713"/>
                        <a:pt x="11089" y="0"/>
                        <a:pt x="67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514" name="Google Shape;2514;p79"/>
              <p:cNvGrpSpPr/>
              <p:nvPr/>
            </p:nvGrpSpPr>
            <p:grpSpPr>
              <a:xfrm>
                <a:off x="2306536" y="3049930"/>
                <a:ext cx="699671" cy="688885"/>
                <a:chOff x="1484900" y="1929925"/>
                <a:chExt cx="956750" cy="942000"/>
              </a:xfrm>
            </p:grpSpPr>
            <p:sp>
              <p:nvSpPr>
                <p:cNvPr id="2515" name="Google Shape;2515;p79"/>
                <p:cNvSpPr/>
                <p:nvPr/>
              </p:nvSpPr>
              <p:spPr>
                <a:xfrm>
                  <a:off x="1901525" y="1929925"/>
                  <a:ext cx="117228" cy="412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81" h="20190" extrusionOk="0">
                      <a:moveTo>
                        <a:pt x="4240" y="1"/>
                      </a:moveTo>
                      <a:cubicBezTo>
                        <a:pt x="4197" y="1"/>
                        <a:pt x="4152" y="13"/>
                        <a:pt x="4104" y="39"/>
                      </a:cubicBezTo>
                      <a:cubicBezTo>
                        <a:pt x="3618" y="312"/>
                        <a:pt x="2007" y="1285"/>
                        <a:pt x="2007" y="1285"/>
                      </a:cubicBezTo>
                      <a:cubicBezTo>
                        <a:pt x="821" y="7425"/>
                        <a:pt x="1095" y="18063"/>
                        <a:pt x="1095" y="18063"/>
                      </a:cubicBezTo>
                      <a:lnTo>
                        <a:pt x="0" y="16695"/>
                      </a:lnTo>
                      <a:lnTo>
                        <a:pt x="0" y="16695"/>
                      </a:lnTo>
                      <a:cubicBezTo>
                        <a:pt x="10" y="16707"/>
                        <a:pt x="1100" y="18072"/>
                        <a:pt x="2402" y="20069"/>
                      </a:cubicBezTo>
                      <a:cubicBezTo>
                        <a:pt x="2455" y="20150"/>
                        <a:pt x="2511" y="20189"/>
                        <a:pt x="2568" y="20189"/>
                      </a:cubicBezTo>
                      <a:cubicBezTo>
                        <a:pt x="3871" y="20189"/>
                        <a:pt x="5981" y="1"/>
                        <a:pt x="4240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16" name="Google Shape;2516;p79"/>
                <p:cNvSpPr/>
                <p:nvPr/>
              </p:nvSpPr>
              <p:spPr>
                <a:xfrm>
                  <a:off x="1935725" y="1929925"/>
                  <a:ext cx="407325" cy="20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93" h="8213" extrusionOk="0">
                      <a:moveTo>
                        <a:pt x="10467" y="0"/>
                      </a:moveTo>
                      <a:cubicBezTo>
                        <a:pt x="3336" y="0"/>
                        <a:pt x="0" y="7164"/>
                        <a:pt x="0" y="7164"/>
                      </a:cubicBezTo>
                      <a:cubicBezTo>
                        <a:pt x="744" y="7875"/>
                        <a:pt x="2066" y="8212"/>
                        <a:pt x="3654" y="8212"/>
                      </a:cubicBezTo>
                      <a:cubicBezTo>
                        <a:pt x="7974" y="8212"/>
                        <a:pt x="14270" y="5717"/>
                        <a:pt x="16293" y="1450"/>
                      </a:cubicBezTo>
                      <a:cubicBezTo>
                        <a:pt x="14126" y="416"/>
                        <a:pt x="12186" y="0"/>
                        <a:pt x="1046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17" name="Google Shape;2517;p79"/>
                <p:cNvSpPr/>
                <p:nvPr/>
              </p:nvSpPr>
              <p:spPr>
                <a:xfrm>
                  <a:off x="1484900" y="2284450"/>
                  <a:ext cx="723450" cy="5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38" h="23499" extrusionOk="0">
                      <a:moveTo>
                        <a:pt x="2524" y="0"/>
                      </a:moveTo>
                      <a:lnTo>
                        <a:pt x="2524" y="0"/>
                      </a:lnTo>
                      <a:cubicBezTo>
                        <a:pt x="1" y="6231"/>
                        <a:pt x="2493" y="14134"/>
                        <a:pt x="6536" y="19727"/>
                      </a:cubicBezTo>
                      <a:cubicBezTo>
                        <a:pt x="8489" y="22441"/>
                        <a:pt x="10590" y="23499"/>
                        <a:pt x="12506" y="23499"/>
                      </a:cubicBezTo>
                      <a:cubicBezTo>
                        <a:pt x="15182" y="23499"/>
                        <a:pt x="17497" y="21435"/>
                        <a:pt x="18542" y="18937"/>
                      </a:cubicBezTo>
                      <a:cubicBezTo>
                        <a:pt x="19572" y="21429"/>
                        <a:pt x="22026" y="23489"/>
                        <a:pt x="24825" y="23489"/>
                      </a:cubicBezTo>
                      <a:cubicBezTo>
                        <a:pt x="26156" y="23489"/>
                        <a:pt x="27566" y="23023"/>
                        <a:pt x="28938" y="21916"/>
                      </a:cubicBezTo>
                      <a:cubicBezTo>
                        <a:pt x="17448" y="19089"/>
                        <a:pt x="7326" y="10912"/>
                        <a:pt x="2524" y="0"/>
                      </a:cubicBezTo>
                      <a:close/>
                    </a:path>
                  </a:pathLst>
                </a:custGeom>
                <a:solidFill>
                  <a:srgbClr val="F7982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18" name="Google Shape;2518;p79"/>
                <p:cNvSpPr/>
                <p:nvPr/>
              </p:nvSpPr>
              <p:spPr>
                <a:xfrm>
                  <a:off x="1547975" y="2147550"/>
                  <a:ext cx="893675" cy="68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47" h="27392" extrusionOk="0">
                      <a:moveTo>
                        <a:pt x="6762" y="0"/>
                      </a:moveTo>
                      <a:cubicBezTo>
                        <a:pt x="4912" y="0"/>
                        <a:pt x="3078" y="680"/>
                        <a:pt x="1612" y="2619"/>
                      </a:cubicBezTo>
                      <a:cubicBezTo>
                        <a:pt x="913" y="3531"/>
                        <a:pt x="396" y="4473"/>
                        <a:pt x="1" y="5476"/>
                      </a:cubicBezTo>
                      <a:cubicBezTo>
                        <a:pt x="4803" y="16388"/>
                        <a:pt x="14895" y="24565"/>
                        <a:pt x="26415" y="27392"/>
                      </a:cubicBezTo>
                      <a:cubicBezTo>
                        <a:pt x="27114" y="26844"/>
                        <a:pt x="27782" y="26115"/>
                        <a:pt x="28451" y="25203"/>
                      </a:cubicBezTo>
                      <a:cubicBezTo>
                        <a:pt x="33162" y="18698"/>
                        <a:pt x="35746" y="9124"/>
                        <a:pt x="30852" y="2619"/>
                      </a:cubicBezTo>
                      <a:cubicBezTo>
                        <a:pt x="29386" y="680"/>
                        <a:pt x="27421" y="0"/>
                        <a:pt x="25387" y="0"/>
                      </a:cubicBezTo>
                      <a:cubicBezTo>
                        <a:pt x="20632" y="0"/>
                        <a:pt x="15503" y="3713"/>
                        <a:pt x="15503" y="3713"/>
                      </a:cubicBezTo>
                      <a:cubicBezTo>
                        <a:pt x="15503" y="3713"/>
                        <a:pt x="11089" y="0"/>
                        <a:pt x="67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519" name="Google Shape;2519;p79"/>
              <p:cNvGrpSpPr/>
              <p:nvPr/>
            </p:nvGrpSpPr>
            <p:grpSpPr>
              <a:xfrm>
                <a:off x="3051962" y="3049930"/>
                <a:ext cx="699671" cy="688885"/>
                <a:chOff x="1484900" y="1929925"/>
                <a:chExt cx="956750" cy="942000"/>
              </a:xfrm>
            </p:grpSpPr>
            <p:sp>
              <p:nvSpPr>
                <p:cNvPr id="2520" name="Google Shape;2520;p79"/>
                <p:cNvSpPr/>
                <p:nvPr/>
              </p:nvSpPr>
              <p:spPr>
                <a:xfrm>
                  <a:off x="1901525" y="1929925"/>
                  <a:ext cx="117228" cy="412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81" h="20190" extrusionOk="0">
                      <a:moveTo>
                        <a:pt x="4240" y="1"/>
                      </a:moveTo>
                      <a:cubicBezTo>
                        <a:pt x="4197" y="1"/>
                        <a:pt x="4152" y="13"/>
                        <a:pt x="4104" y="39"/>
                      </a:cubicBezTo>
                      <a:cubicBezTo>
                        <a:pt x="3618" y="312"/>
                        <a:pt x="2007" y="1285"/>
                        <a:pt x="2007" y="1285"/>
                      </a:cubicBezTo>
                      <a:cubicBezTo>
                        <a:pt x="821" y="7425"/>
                        <a:pt x="1095" y="18063"/>
                        <a:pt x="1095" y="18063"/>
                      </a:cubicBezTo>
                      <a:lnTo>
                        <a:pt x="0" y="16695"/>
                      </a:lnTo>
                      <a:lnTo>
                        <a:pt x="0" y="16695"/>
                      </a:lnTo>
                      <a:cubicBezTo>
                        <a:pt x="10" y="16707"/>
                        <a:pt x="1100" y="18072"/>
                        <a:pt x="2402" y="20069"/>
                      </a:cubicBezTo>
                      <a:cubicBezTo>
                        <a:pt x="2455" y="20150"/>
                        <a:pt x="2511" y="20189"/>
                        <a:pt x="2568" y="20189"/>
                      </a:cubicBezTo>
                      <a:cubicBezTo>
                        <a:pt x="3871" y="20189"/>
                        <a:pt x="5981" y="1"/>
                        <a:pt x="4240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21" name="Google Shape;2521;p79"/>
                <p:cNvSpPr/>
                <p:nvPr/>
              </p:nvSpPr>
              <p:spPr>
                <a:xfrm>
                  <a:off x="1935725" y="1929925"/>
                  <a:ext cx="407325" cy="20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93" h="8213" extrusionOk="0">
                      <a:moveTo>
                        <a:pt x="10467" y="0"/>
                      </a:moveTo>
                      <a:cubicBezTo>
                        <a:pt x="3336" y="0"/>
                        <a:pt x="0" y="7164"/>
                        <a:pt x="0" y="7164"/>
                      </a:cubicBezTo>
                      <a:cubicBezTo>
                        <a:pt x="744" y="7875"/>
                        <a:pt x="2066" y="8212"/>
                        <a:pt x="3654" y="8212"/>
                      </a:cubicBezTo>
                      <a:cubicBezTo>
                        <a:pt x="7974" y="8212"/>
                        <a:pt x="14270" y="5717"/>
                        <a:pt x="16293" y="1450"/>
                      </a:cubicBezTo>
                      <a:cubicBezTo>
                        <a:pt x="14126" y="416"/>
                        <a:pt x="12186" y="0"/>
                        <a:pt x="1046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22" name="Google Shape;2522;p79"/>
                <p:cNvSpPr/>
                <p:nvPr/>
              </p:nvSpPr>
              <p:spPr>
                <a:xfrm>
                  <a:off x="1484900" y="2284450"/>
                  <a:ext cx="723450" cy="58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38" h="23499" extrusionOk="0">
                      <a:moveTo>
                        <a:pt x="2524" y="0"/>
                      </a:moveTo>
                      <a:lnTo>
                        <a:pt x="2524" y="0"/>
                      </a:lnTo>
                      <a:cubicBezTo>
                        <a:pt x="1" y="6231"/>
                        <a:pt x="2493" y="14134"/>
                        <a:pt x="6536" y="19727"/>
                      </a:cubicBezTo>
                      <a:cubicBezTo>
                        <a:pt x="8489" y="22441"/>
                        <a:pt x="10590" y="23499"/>
                        <a:pt x="12506" y="23499"/>
                      </a:cubicBezTo>
                      <a:cubicBezTo>
                        <a:pt x="15182" y="23499"/>
                        <a:pt x="17497" y="21435"/>
                        <a:pt x="18542" y="18937"/>
                      </a:cubicBezTo>
                      <a:cubicBezTo>
                        <a:pt x="19572" y="21429"/>
                        <a:pt x="22026" y="23489"/>
                        <a:pt x="24825" y="23489"/>
                      </a:cubicBezTo>
                      <a:cubicBezTo>
                        <a:pt x="26156" y="23489"/>
                        <a:pt x="27566" y="23023"/>
                        <a:pt x="28938" y="21916"/>
                      </a:cubicBezTo>
                      <a:cubicBezTo>
                        <a:pt x="17448" y="19089"/>
                        <a:pt x="7326" y="10912"/>
                        <a:pt x="2524" y="0"/>
                      </a:cubicBezTo>
                      <a:close/>
                    </a:path>
                  </a:pathLst>
                </a:custGeom>
                <a:solidFill>
                  <a:srgbClr val="F7982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23" name="Google Shape;2523;p79"/>
                <p:cNvSpPr/>
                <p:nvPr/>
              </p:nvSpPr>
              <p:spPr>
                <a:xfrm>
                  <a:off x="1547975" y="2147550"/>
                  <a:ext cx="893675" cy="68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47" h="27392" extrusionOk="0">
                      <a:moveTo>
                        <a:pt x="6762" y="0"/>
                      </a:moveTo>
                      <a:cubicBezTo>
                        <a:pt x="4912" y="0"/>
                        <a:pt x="3078" y="680"/>
                        <a:pt x="1612" y="2619"/>
                      </a:cubicBezTo>
                      <a:cubicBezTo>
                        <a:pt x="913" y="3531"/>
                        <a:pt x="396" y="4473"/>
                        <a:pt x="1" y="5476"/>
                      </a:cubicBezTo>
                      <a:cubicBezTo>
                        <a:pt x="4803" y="16388"/>
                        <a:pt x="14895" y="24565"/>
                        <a:pt x="26415" y="27392"/>
                      </a:cubicBezTo>
                      <a:cubicBezTo>
                        <a:pt x="27114" y="26844"/>
                        <a:pt x="27782" y="26115"/>
                        <a:pt x="28451" y="25203"/>
                      </a:cubicBezTo>
                      <a:cubicBezTo>
                        <a:pt x="33162" y="18698"/>
                        <a:pt x="35746" y="9124"/>
                        <a:pt x="30852" y="2619"/>
                      </a:cubicBezTo>
                      <a:cubicBezTo>
                        <a:pt x="29386" y="680"/>
                        <a:pt x="27421" y="0"/>
                        <a:pt x="25387" y="0"/>
                      </a:cubicBezTo>
                      <a:cubicBezTo>
                        <a:pt x="20632" y="0"/>
                        <a:pt x="15503" y="3713"/>
                        <a:pt x="15503" y="3713"/>
                      </a:cubicBezTo>
                      <a:cubicBezTo>
                        <a:pt x="15503" y="3713"/>
                        <a:pt x="11089" y="0"/>
                        <a:pt x="67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2524" name="Google Shape;2524;p79"/>
          <p:cNvSpPr/>
          <p:nvPr/>
        </p:nvSpPr>
        <p:spPr>
          <a:xfrm>
            <a:off x="333495" y="2509175"/>
            <a:ext cx="692358" cy="55265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25" name="Google Shape;2525;p79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p80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45085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</a:pPr>
            <a:r>
              <a:rPr lang="en"/>
              <a:t>SOLVE THE EXERCISES</a:t>
            </a:r>
            <a:endParaRPr/>
          </a:p>
        </p:txBody>
      </p:sp>
      <p:sp>
        <p:nvSpPr>
          <p:cNvPr id="2531" name="Google Shape;2531;p80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2" name="Google Shape;2532;p80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33" name="Google Shape;2533;p80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534" name="Google Shape;2534;p80"/>
          <p:cNvSpPr txBox="1"/>
          <p:nvPr/>
        </p:nvSpPr>
        <p:spPr>
          <a:xfrm>
            <a:off x="999250" y="3605150"/>
            <a:ext cx="18963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8 + 9=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535" name="Google Shape;2535;p80"/>
          <p:cNvSpPr txBox="1"/>
          <p:nvPr/>
        </p:nvSpPr>
        <p:spPr>
          <a:xfrm>
            <a:off x="999250" y="2626425"/>
            <a:ext cx="18963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6 + 2=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536" name="Google Shape;2536;p80"/>
          <p:cNvSpPr txBox="1"/>
          <p:nvPr/>
        </p:nvSpPr>
        <p:spPr>
          <a:xfrm>
            <a:off x="999250" y="1647700"/>
            <a:ext cx="18963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4 + 5=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537" name="Google Shape;2537;p80"/>
          <p:cNvSpPr/>
          <p:nvPr/>
        </p:nvSpPr>
        <p:spPr>
          <a:xfrm>
            <a:off x="2244050" y="1751125"/>
            <a:ext cx="1896300" cy="477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?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538" name="Google Shape;2538;p80"/>
          <p:cNvSpPr/>
          <p:nvPr/>
        </p:nvSpPr>
        <p:spPr>
          <a:xfrm>
            <a:off x="2244050" y="2729850"/>
            <a:ext cx="1896300" cy="477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?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539" name="Google Shape;2539;p80"/>
          <p:cNvSpPr/>
          <p:nvPr/>
        </p:nvSpPr>
        <p:spPr>
          <a:xfrm>
            <a:off x="2244050" y="3708575"/>
            <a:ext cx="1896300" cy="477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?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540" name="Google Shape;2540;p80"/>
          <p:cNvSpPr txBox="1"/>
          <p:nvPr/>
        </p:nvSpPr>
        <p:spPr>
          <a:xfrm>
            <a:off x="4851250" y="3605150"/>
            <a:ext cx="18963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9 + 3=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541" name="Google Shape;2541;p80"/>
          <p:cNvSpPr txBox="1"/>
          <p:nvPr/>
        </p:nvSpPr>
        <p:spPr>
          <a:xfrm>
            <a:off x="4851250" y="2626425"/>
            <a:ext cx="18963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4 + 6=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542" name="Google Shape;2542;p80"/>
          <p:cNvSpPr txBox="1"/>
          <p:nvPr/>
        </p:nvSpPr>
        <p:spPr>
          <a:xfrm>
            <a:off x="4851250" y="1647700"/>
            <a:ext cx="18963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7 + 7=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543" name="Google Shape;2543;p80"/>
          <p:cNvSpPr/>
          <p:nvPr/>
        </p:nvSpPr>
        <p:spPr>
          <a:xfrm>
            <a:off x="6096050" y="1751125"/>
            <a:ext cx="1896300" cy="477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?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544" name="Google Shape;2544;p80"/>
          <p:cNvSpPr/>
          <p:nvPr/>
        </p:nvSpPr>
        <p:spPr>
          <a:xfrm>
            <a:off x="6096050" y="2729850"/>
            <a:ext cx="1896300" cy="477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?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545" name="Google Shape;2545;p80"/>
          <p:cNvSpPr/>
          <p:nvPr/>
        </p:nvSpPr>
        <p:spPr>
          <a:xfrm>
            <a:off x="6096050" y="3708575"/>
            <a:ext cx="1896300" cy="477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?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0" name="Google Shape;2550;p81"/>
          <p:cNvSpPr/>
          <p:nvPr/>
        </p:nvSpPr>
        <p:spPr>
          <a:xfrm flipH="1">
            <a:off x="705225" y="1466861"/>
            <a:ext cx="2417100" cy="16113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1" name="Google Shape;2551;p81"/>
          <p:cNvSpPr/>
          <p:nvPr/>
        </p:nvSpPr>
        <p:spPr>
          <a:xfrm>
            <a:off x="6085625" y="1464211"/>
            <a:ext cx="2417100" cy="16113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2" name="Google Shape;2552;p81">
            <a:hlinkClick r:id="" action="ppaction://noaction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3" name="Google Shape;2553;p81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4" name="Google Shape;2554;p81"/>
          <p:cNvSpPr txBox="1">
            <a:spLocks noGrp="1"/>
          </p:cNvSpPr>
          <p:nvPr>
            <p:ph type="title"/>
          </p:nvPr>
        </p:nvSpPr>
        <p:spPr>
          <a:xfrm>
            <a:off x="6211775" y="1705200"/>
            <a:ext cx="21648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 + 7=14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+ 6=10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9 + 3=12</a:t>
            </a:r>
            <a:endParaRPr/>
          </a:p>
        </p:txBody>
      </p:sp>
      <p:sp>
        <p:nvSpPr>
          <p:cNvPr id="2555" name="Google Shape;2555;p81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10 points!</a:t>
            </a:r>
            <a:endParaRPr/>
          </a:p>
        </p:txBody>
      </p:sp>
      <p:sp>
        <p:nvSpPr>
          <p:cNvPr id="2556" name="Google Shape;2556;p81"/>
          <p:cNvSpPr/>
          <p:nvPr/>
        </p:nvSpPr>
        <p:spPr>
          <a:xfrm>
            <a:off x="7839250" y="3353313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7" name="Google Shape;2557;p81"/>
          <p:cNvSpPr/>
          <p:nvPr/>
        </p:nvSpPr>
        <p:spPr>
          <a:xfrm flipH="1">
            <a:off x="9423" y="3241700"/>
            <a:ext cx="1407611" cy="1001662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8" name="Google Shape;2558;p81"/>
          <p:cNvSpPr/>
          <p:nvPr/>
        </p:nvSpPr>
        <p:spPr>
          <a:xfrm>
            <a:off x="3754883" y="1428425"/>
            <a:ext cx="692358" cy="55265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59" name="Google Shape;2559;p81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2560" name="Google Shape;2560;p81"/>
          <p:cNvGrpSpPr/>
          <p:nvPr/>
        </p:nvGrpSpPr>
        <p:grpSpPr>
          <a:xfrm flipH="1">
            <a:off x="3398709" y="2366518"/>
            <a:ext cx="1092242" cy="2420744"/>
            <a:chOff x="2257978" y="1575911"/>
            <a:chExt cx="1352622" cy="2997826"/>
          </a:xfrm>
        </p:grpSpPr>
        <p:sp>
          <p:nvSpPr>
            <p:cNvPr id="2561" name="Google Shape;2561;p81"/>
            <p:cNvSpPr/>
            <p:nvPr/>
          </p:nvSpPr>
          <p:spPr>
            <a:xfrm>
              <a:off x="2271877" y="1724844"/>
              <a:ext cx="927615" cy="940636"/>
            </a:xfrm>
            <a:custGeom>
              <a:avLst/>
              <a:gdLst/>
              <a:ahLst/>
              <a:cxnLst/>
              <a:rect l="l" t="t" r="r" b="b"/>
              <a:pathLst>
                <a:path w="12681" h="12859" extrusionOk="0">
                  <a:moveTo>
                    <a:pt x="3287" y="0"/>
                  </a:moveTo>
                  <a:cubicBezTo>
                    <a:pt x="3275" y="0"/>
                    <a:pt x="3263" y="12"/>
                    <a:pt x="3239" y="12"/>
                  </a:cubicBezTo>
                  <a:cubicBezTo>
                    <a:pt x="3013" y="119"/>
                    <a:pt x="2810" y="238"/>
                    <a:pt x="2620" y="393"/>
                  </a:cubicBezTo>
                  <a:cubicBezTo>
                    <a:pt x="2441" y="536"/>
                    <a:pt x="2298" y="703"/>
                    <a:pt x="2168" y="881"/>
                  </a:cubicBezTo>
                  <a:cubicBezTo>
                    <a:pt x="1929" y="1227"/>
                    <a:pt x="1763" y="1631"/>
                    <a:pt x="1679" y="2048"/>
                  </a:cubicBezTo>
                  <a:cubicBezTo>
                    <a:pt x="1584" y="2489"/>
                    <a:pt x="1536" y="2929"/>
                    <a:pt x="1513" y="3382"/>
                  </a:cubicBezTo>
                  <a:cubicBezTo>
                    <a:pt x="1501" y="3489"/>
                    <a:pt x="1501" y="3584"/>
                    <a:pt x="1489" y="3691"/>
                  </a:cubicBezTo>
                  <a:lnTo>
                    <a:pt x="1489" y="3703"/>
                  </a:lnTo>
                  <a:lnTo>
                    <a:pt x="1489" y="3786"/>
                  </a:lnTo>
                  <a:cubicBezTo>
                    <a:pt x="1489" y="3870"/>
                    <a:pt x="1477" y="3965"/>
                    <a:pt x="1477" y="4048"/>
                  </a:cubicBezTo>
                  <a:cubicBezTo>
                    <a:pt x="1465" y="4251"/>
                    <a:pt x="1441" y="4477"/>
                    <a:pt x="1417" y="4703"/>
                  </a:cubicBezTo>
                  <a:cubicBezTo>
                    <a:pt x="1417" y="4763"/>
                    <a:pt x="1406" y="4810"/>
                    <a:pt x="1394" y="4870"/>
                  </a:cubicBezTo>
                  <a:lnTo>
                    <a:pt x="1394" y="4882"/>
                  </a:lnTo>
                  <a:cubicBezTo>
                    <a:pt x="1310" y="5239"/>
                    <a:pt x="1191" y="5584"/>
                    <a:pt x="1025" y="5918"/>
                  </a:cubicBezTo>
                  <a:lnTo>
                    <a:pt x="1048" y="5894"/>
                  </a:lnTo>
                  <a:lnTo>
                    <a:pt x="1048" y="5894"/>
                  </a:lnTo>
                  <a:cubicBezTo>
                    <a:pt x="953" y="6072"/>
                    <a:pt x="846" y="6263"/>
                    <a:pt x="751" y="6430"/>
                  </a:cubicBezTo>
                  <a:lnTo>
                    <a:pt x="727" y="6489"/>
                  </a:lnTo>
                  <a:lnTo>
                    <a:pt x="715" y="6501"/>
                  </a:lnTo>
                  <a:cubicBezTo>
                    <a:pt x="620" y="6680"/>
                    <a:pt x="524" y="6846"/>
                    <a:pt x="429" y="7025"/>
                  </a:cubicBezTo>
                  <a:cubicBezTo>
                    <a:pt x="334" y="7215"/>
                    <a:pt x="251" y="7406"/>
                    <a:pt x="179" y="7608"/>
                  </a:cubicBezTo>
                  <a:cubicBezTo>
                    <a:pt x="108" y="7811"/>
                    <a:pt x="60" y="8013"/>
                    <a:pt x="24" y="8227"/>
                  </a:cubicBezTo>
                  <a:cubicBezTo>
                    <a:pt x="1" y="8454"/>
                    <a:pt x="12" y="8680"/>
                    <a:pt x="48" y="8894"/>
                  </a:cubicBezTo>
                  <a:cubicBezTo>
                    <a:pt x="96" y="9156"/>
                    <a:pt x="167" y="9406"/>
                    <a:pt x="286" y="9644"/>
                  </a:cubicBezTo>
                  <a:cubicBezTo>
                    <a:pt x="465" y="10049"/>
                    <a:pt x="810" y="10585"/>
                    <a:pt x="1370" y="10787"/>
                  </a:cubicBezTo>
                  <a:cubicBezTo>
                    <a:pt x="1417" y="10811"/>
                    <a:pt x="1465" y="10823"/>
                    <a:pt x="1513" y="10835"/>
                  </a:cubicBezTo>
                  <a:lnTo>
                    <a:pt x="1548" y="10835"/>
                  </a:lnTo>
                  <a:cubicBezTo>
                    <a:pt x="1763" y="11204"/>
                    <a:pt x="2037" y="11525"/>
                    <a:pt x="2358" y="11787"/>
                  </a:cubicBezTo>
                  <a:cubicBezTo>
                    <a:pt x="2525" y="11918"/>
                    <a:pt x="2715" y="12049"/>
                    <a:pt x="2906" y="12156"/>
                  </a:cubicBezTo>
                  <a:cubicBezTo>
                    <a:pt x="3096" y="12264"/>
                    <a:pt x="3299" y="12359"/>
                    <a:pt x="3513" y="12442"/>
                  </a:cubicBezTo>
                  <a:cubicBezTo>
                    <a:pt x="3930" y="12597"/>
                    <a:pt x="4358" y="12704"/>
                    <a:pt x="4799" y="12764"/>
                  </a:cubicBezTo>
                  <a:cubicBezTo>
                    <a:pt x="5073" y="12799"/>
                    <a:pt x="5346" y="12811"/>
                    <a:pt x="5620" y="12811"/>
                  </a:cubicBezTo>
                  <a:cubicBezTo>
                    <a:pt x="5787" y="12811"/>
                    <a:pt x="5954" y="12811"/>
                    <a:pt x="6120" y="12799"/>
                  </a:cubicBezTo>
                  <a:lnTo>
                    <a:pt x="6263" y="12799"/>
                  </a:lnTo>
                  <a:cubicBezTo>
                    <a:pt x="6561" y="12823"/>
                    <a:pt x="6859" y="12835"/>
                    <a:pt x="7168" y="12847"/>
                  </a:cubicBezTo>
                  <a:cubicBezTo>
                    <a:pt x="7371" y="12847"/>
                    <a:pt x="7561" y="12859"/>
                    <a:pt x="7740" y="12859"/>
                  </a:cubicBezTo>
                  <a:cubicBezTo>
                    <a:pt x="8240" y="12859"/>
                    <a:pt x="8752" y="12835"/>
                    <a:pt x="9240" y="12788"/>
                  </a:cubicBezTo>
                  <a:cubicBezTo>
                    <a:pt x="9597" y="12752"/>
                    <a:pt x="9954" y="12692"/>
                    <a:pt x="10299" y="12609"/>
                  </a:cubicBezTo>
                  <a:cubicBezTo>
                    <a:pt x="10609" y="12549"/>
                    <a:pt x="10931" y="12454"/>
                    <a:pt x="11228" y="12335"/>
                  </a:cubicBezTo>
                  <a:cubicBezTo>
                    <a:pt x="11859" y="12073"/>
                    <a:pt x="12288" y="11728"/>
                    <a:pt x="12514" y="11287"/>
                  </a:cubicBezTo>
                  <a:cubicBezTo>
                    <a:pt x="12574" y="11168"/>
                    <a:pt x="12621" y="11049"/>
                    <a:pt x="12645" y="10918"/>
                  </a:cubicBezTo>
                  <a:cubicBezTo>
                    <a:pt x="12669" y="10847"/>
                    <a:pt x="12681" y="10787"/>
                    <a:pt x="12681" y="10716"/>
                  </a:cubicBezTo>
                  <a:cubicBezTo>
                    <a:pt x="12681" y="10668"/>
                    <a:pt x="12681" y="10609"/>
                    <a:pt x="12681" y="10561"/>
                  </a:cubicBezTo>
                  <a:cubicBezTo>
                    <a:pt x="12681" y="10382"/>
                    <a:pt x="12621" y="10228"/>
                    <a:pt x="12514" y="10085"/>
                  </a:cubicBezTo>
                  <a:cubicBezTo>
                    <a:pt x="12407" y="9942"/>
                    <a:pt x="12264" y="9835"/>
                    <a:pt x="12097" y="9751"/>
                  </a:cubicBezTo>
                  <a:cubicBezTo>
                    <a:pt x="11907" y="9656"/>
                    <a:pt x="11704" y="9585"/>
                    <a:pt x="11490" y="9549"/>
                  </a:cubicBezTo>
                  <a:cubicBezTo>
                    <a:pt x="11240" y="9501"/>
                    <a:pt x="10978" y="9466"/>
                    <a:pt x="10728" y="9442"/>
                  </a:cubicBezTo>
                  <a:cubicBezTo>
                    <a:pt x="10514" y="9430"/>
                    <a:pt x="10311" y="9430"/>
                    <a:pt x="10085" y="9430"/>
                  </a:cubicBezTo>
                  <a:lnTo>
                    <a:pt x="9847" y="9430"/>
                  </a:lnTo>
                  <a:cubicBezTo>
                    <a:pt x="9514" y="9430"/>
                    <a:pt x="9180" y="9454"/>
                    <a:pt x="8823" y="9478"/>
                  </a:cubicBezTo>
                  <a:cubicBezTo>
                    <a:pt x="8752" y="8763"/>
                    <a:pt x="8621" y="8049"/>
                    <a:pt x="8442" y="7358"/>
                  </a:cubicBezTo>
                  <a:cubicBezTo>
                    <a:pt x="8371" y="7096"/>
                    <a:pt x="8287" y="6834"/>
                    <a:pt x="8180" y="6513"/>
                  </a:cubicBezTo>
                  <a:cubicBezTo>
                    <a:pt x="8085" y="6251"/>
                    <a:pt x="7990" y="5977"/>
                    <a:pt x="7883" y="5703"/>
                  </a:cubicBezTo>
                  <a:cubicBezTo>
                    <a:pt x="7668" y="5168"/>
                    <a:pt x="7406" y="4632"/>
                    <a:pt x="7132" y="4120"/>
                  </a:cubicBezTo>
                  <a:cubicBezTo>
                    <a:pt x="6847" y="3620"/>
                    <a:pt x="6513" y="3132"/>
                    <a:pt x="6144" y="2679"/>
                  </a:cubicBezTo>
                  <a:cubicBezTo>
                    <a:pt x="5966" y="2465"/>
                    <a:pt x="5763" y="2262"/>
                    <a:pt x="5561" y="2060"/>
                  </a:cubicBezTo>
                  <a:cubicBezTo>
                    <a:pt x="5382" y="1881"/>
                    <a:pt x="5192" y="1727"/>
                    <a:pt x="4989" y="1572"/>
                  </a:cubicBezTo>
                  <a:cubicBezTo>
                    <a:pt x="4823" y="1465"/>
                    <a:pt x="4656" y="1358"/>
                    <a:pt x="4477" y="1262"/>
                  </a:cubicBezTo>
                  <a:cubicBezTo>
                    <a:pt x="4287" y="1167"/>
                    <a:pt x="4096" y="1084"/>
                    <a:pt x="3882" y="1012"/>
                  </a:cubicBezTo>
                  <a:cubicBezTo>
                    <a:pt x="3680" y="941"/>
                    <a:pt x="3465" y="893"/>
                    <a:pt x="3251" y="869"/>
                  </a:cubicBezTo>
                  <a:lnTo>
                    <a:pt x="3108" y="869"/>
                  </a:lnTo>
                  <a:cubicBezTo>
                    <a:pt x="3060" y="869"/>
                    <a:pt x="3001" y="869"/>
                    <a:pt x="2930" y="881"/>
                  </a:cubicBezTo>
                  <a:cubicBezTo>
                    <a:pt x="2822" y="893"/>
                    <a:pt x="2727" y="917"/>
                    <a:pt x="2632" y="941"/>
                  </a:cubicBezTo>
                  <a:cubicBezTo>
                    <a:pt x="2441" y="1012"/>
                    <a:pt x="2287" y="1131"/>
                    <a:pt x="2156" y="1274"/>
                  </a:cubicBezTo>
                  <a:cubicBezTo>
                    <a:pt x="2251" y="1131"/>
                    <a:pt x="2346" y="977"/>
                    <a:pt x="2453" y="846"/>
                  </a:cubicBezTo>
                  <a:cubicBezTo>
                    <a:pt x="2584" y="703"/>
                    <a:pt x="2739" y="560"/>
                    <a:pt x="2906" y="453"/>
                  </a:cubicBezTo>
                  <a:cubicBezTo>
                    <a:pt x="3049" y="357"/>
                    <a:pt x="3191" y="274"/>
                    <a:pt x="3346" y="203"/>
                  </a:cubicBezTo>
                  <a:cubicBezTo>
                    <a:pt x="3370" y="203"/>
                    <a:pt x="3394" y="179"/>
                    <a:pt x="3406" y="155"/>
                  </a:cubicBezTo>
                  <a:cubicBezTo>
                    <a:pt x="3406" y="131"/>
                    <a:pt x="3406" y="95"/>
                    <a:pt x="3406" y="72"/>
                  </a:cubicBezTo>
                  <a:cubicBezTo>
                    <a:pt x="3382" y="36"/>
                    <a:pt x="3346" y="12"/>
                    <a:pt x="3311" y="12"/>
                  </a:cubicBezTo>
                  <a:lnTo>
                    <a:pt x="3287" y="0"/>
                  </a:lnTo>
                  <a:close/>
                </a:path>
              </a:pathLst>
            </a:custGeom>
            <a:solidFill>
              <a:srgbClr val="370F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81"/>
            <p:cNvSpPr/>
            <p:nvPr/>
          </p:nvSpPr>
          <p:spPr>
            <a:xfrm>
              <a:off x="3056635" y="2415451"/>
              <a:ext cx="144618" cy="177754"/>
            </a:xfrm>
            <a:custGeom>
              <a:avLst/>
              <a:gdLst/>
              <a:ahLst/>
              <a:cxnLst/>
              <a:rect l="l" t="t" r="r" b="b"/>
              <a:pathLst>
                <a:path w="1977" h="2430" extrusionOk="0">
                  <a:moveTo>
                    <a:pt x="0" y="1"/>
                  </a:moveTo>
                  <a:lnTo>
                    <a:pt x="0" y="1"/>
                  </a:lnTo>
                  <a:cubicBezTo>
                    <a:pt x="36" y="60"/>
                    <a:pt x="83" y="108"/>
                    <a:pt x="119" y="156"/>
                  </a:cubicBezTo>
                  <a:cubicBezTo>
                    <a:pt x="322" y="418"/>
                    <a:pt x="500" y="691"/>
                    <a:pt x="667" y="977"/>
                  </a:cubicBezTo>
                  <a:cubicBezTo>
                    <a:pt x="834" y="1263"/>
                    <a:pt x="976" y="1561"/>
                    <a:pt x="1107" y="1870"/>
                  </a:cubicBezTo>
                  <a:cubicBezTo>
                    <a:pt x="1179" y="2025"/>
                    <a:pt x="1238" y="2180"/>
                    <a:pt x="1298" y="2346"/>
                  </a:cubicBezTo>
                  <a:cubicBezTo>
                    <a:pt x="1310" y="2370"/>
                    <a:pt x="1310" y="2394"/>
                    <a:pt x="1322" y="2430"/>
                  </a:cubicBezTo>
                  <a:cubicBezTo>
                    <a:pt x="1512" y="2263"/>
                    <a:pt x="1679" y="2073"/>
                    <a:pt x="1798" y="1858"/>
                  </a:cubicBezTo>
                  <a:cubicBezTo>
                    <a:pt x="1857" y="1727"/>
                    <a:pt x="1905" y="1608"/>
                    <a:pt x="1929" y="1477"/>
                  </a:cubicBezTo>
                  <a:cubicBezTo>
                    <a:pt x="1953" y="1406"/>
                    <a:pt x="1953" y="1346"/>
                    <a:pt x="1965" y="1275"/>
                  </a:cubicBezTo>
                  <a:cubicBezTo>
                    <a:pt x="1977" y="1215"/>
                    <a:pt x="1977" y="1180"/>
                    <a:pt x="1965" y="1120"/>
                  </a:cubicBezTo>
                  <a:cubicBezTo>
                    <a:pt x="1953" y="941"/>
                    <a:pt x="1905" y="787"/>
                    <a:pt x="1798" y="644"/>
                  </a:cubicBezTo>
                  <a:cubicBezTo>
                    <a:pt x="1691" y="501"/>
                    <a:pt x="1548" y="394"/>
                    <a:pt x="1381" y="310"/>
                  </a:cubicBezTo>
                  <a:cubicBezTo>
                    <a:pt x="1191" y="215"/>
                    <a:pt x="988" y="144"/>
                    <a:pt x="774" y="108"/>
                  </a:cubicBezTo>
                  <a:cubicBezTo>
                    <a:pt x="524" y="60"/>
                    <a:pt x="262" y="25"/>
                    <a:pt x="0" y="1"/>
                  </a:cubicBezTo>
                  <a:close/>
                </a:path>
              </a:pathLst>
            </a:custGeom>
            <a:solidFill>
              <a:srgbClr val="2D0C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81"/>
            <p:cNvSpPr/>
            <p:nvPr/>
          </p:nvSpPr>
          <p:spPr>
            <a:xfrm>
              <a:off x="2355487" y="1924250"/>
              <a:ext cx="795214" cy="742107"/>
            </a:xfrm>
            <a:custGeom>
              <a:avLst/>
              <a:gdLst/>
              <a:ahLst/>
              <a:cxnLst/>
              <a:rect l="l" t="t" r="r" b="b"/>
              <a:pathLst>
                <a:path w="10871" h="10145" extrusionOk="0">
                  <a:moveTo>
                    <a:pt x="1846" y="1"/>
                  </a:moveTo>
                  <a:cubicBezTo>
                    <a:pt x="1810" y="13"/>
                    <a:pt x="1787" y="13"/>
                    <a:pt x="1763" y="25"/>
                  </a:cubicBezTo>
                  <a:cubicBezTo>
                    <a:pt x="1727" y="25"/>
                    <a:pt x="1703" y="36"/>
                    <a:pt x="1679" y="48"/>
                  </a:cubicBezTo>
                  <a:cubicBezTo>
                    <a:pt x="1644" y="60"/>
                    <a:pt x="1608" y="84"/>
                    <a:pt x="1584" y="96"/>
                  </a:cubicBezTo>
                  <a:cubicBezTo>
                    <a:pt x="1560" y="108"/>
                    <a:pt x="1536" y="132"/>
                    <a:pt x="1513" y="144"/>
                  </a:cubicBezTo>
                  <a:cubicBezTo>
                    <a:pt x="1489" y="167"/>
                    <a:pt x="1453" y="191"/>
                    <a:pt x="1429" y="215"/>
                  </a:cubicBezTo>
                  <a:cubicBezTo>
                    <a:pt x="1406" y="239"/>
                    <a:pt x="1382" y="275"/>
                    <a:pt x="1358" y="298"/>
                  </a:cubicBezTo>
                  <a:cubicBezTo>
                    <a:pt x="1322" y="346"/>
                    <a:pt x="1298" y="382"/>
                    <a:pt x="1275" y="429"/>
                  </a:cubicBezTo>
                  <a:cubicBezTo>
                    <a:pt x="1251" y="477"/>
                    <a:pt x="1227" y="525"/>
                    <a:pt x="1203" y="584"/>
                  </a:cubicBezTo>
                  <a:cubicBezTo>
                    <a:pt x="1132" y="775"/>
                    <a:pt x="1084" y="977"/>
                    <a:pt x="1060" y="1191"/>
                  </a:cubicBezTo>
                  <a:cubicBezTo>
                    <a:pt x="1036" y="1358"/>
                    <a:pt x="1025" y="1537"/>
                    <a:pt x="1013" y="1763"/>
                  </a:cubicBezTo>
                  <a:cubicBezTo>
                    <a:pt x="1013" y="1846"/>
                    <a:pt x="1013" y="1918"/>
                    <a:pt x="1001" y="2001"/>
                  </a:cubicBezTo>
                  <a:lnTo>
                    <a:pt x="1001" y="2061"/>
                  </a:lnTo>
                  <a:lnTo>
                    <a:pt x="1001" y="2287"/>
                  </a:lnTo>
                  <a:cubicBezTo>
                    <a:pt x="1001" y="2358"/>
                    <a:pt x="1001" y="2465"/>
                    <a:pt x="989" y="2549"/>
                  </a:cubicBezTo>
                  <a:cubicBezTo>
                    <a:pt x="977" y="2703"/>
                    <a:pt x="953" y="2870"/>
                    <a:pt x="929" y="3025"/>
                  </a:cubicBezTo>
                  <a:cubicBezTo>
                    <a:pt x="894" y="3180"/>
                    <a:pt x="858" y="3346"/>
                    <a:pt x="822" y="3513"/>
                  </a:cubicBezTo>
                  <a:cubicBezTo>
                    <a:pt x="774" y="3668"/>
                    <a:pt x="727" y="3823"/>
                    <a:pt x="679" y="3977"/>
                  </a:cubicBezTo>
                  <a:cubicBezTo>
                    <a:pt x="572" y="4275"/>
                    <a:pt x="453" y="4573"/>
                    <a:pt x="334" y="4882"/>
                  </a:cubicBezTo>
                  <a:lnTo>
                    <a:pt x="239" y="5132"/>
                  </a:lnTo>
                  <a:lnTo>
                    <a:pt x="215" y="5180"/>
                  </a:lnTo>
                  <a:cubicBezTo>
                    <a:pt x="191" y="5239"/>
                    <a:pt x="167" y="5299"/>
                    <a:pt x="143" y="5359"/>
                  </a:cubicBezTo>
                  <a:cubicBezTo>
                    <a:pt x="108" y="5442"/>
                    <a:pt x="84" y="5525"/>
                    <a:pt x="60" y="5620"/>
                  </a:cubicBezTo>
                  <a:cubicBezTo>
                    <a:pt x="48" y="5692"/>
                    <a:pt x="24" y="5775"/>
                    <a:pt x="12" y="5859"/>
                  </a:cubicBezTo>
                  <a:cubicBezTo>
                    <a:pt x="12" y="5930"/>
                    <a:pt x="1" y="5990"/>
                    <a:pt x="1" y="6061"/>
                  </a:cubicBezTo>
                  <a:lnTo>
                    <a:pt x="1" y="6156"/>
                  </a:lnTo>
                  <a:cubicBezTo>
                    <a:pt x="1" y="6192"/>
                    <a:pt x="12" y="6228"/>
                    <a:pt x="12" y="6263"/>
                  </a:cubicBezTo>
                  <a:cubicBezTo>
                    <a:pt x="24" y="6371"/>
                    <a:pt x="48" y="6466"/>
                    <a:pt x="96" y="6561"/>
                  </a:cubicBezTo>
                  <a:cubicBezTo>
                    <a:pt x="108" y="6585"/>
                    <a:pt x="120" y="6621"/>
                    <a:pt x="132" y="6644"/>
                  </a:cubicBezTo>
                  <a:cubicBezTo>
                    <a:pt x="143" y="6668"/>
                    <a:pt x="155" y="6692"/>
                    <a:pt x="179" y="6716"/>
                  </a:cubicBezTo>
                  <a:cubicBezTo>
                    <a:pt x="191" y="6740"/>
                    <a:pt x="215" y="6752"/>
                    <a:pt x="239" y="6775"/>
                  </a:cubicBezTo>
                  <a:cubicBezTo>
                    <a:pt x="251" y="6799"/>
                    <a:pt x="274" y="6811"/>
                    <a:pt x="298" y="6835"/>
                  </a:cubicBezTo>
                  <a:cubicBezTo>
                    <a:pt x="346" y="6871"/>
                    <a:pt x="393" y="6894"/>
                    <a:pt x="441" y="6930"/>
                  </a:cubicBezTo>
                  <a:lnTo>
                    <a:pt x="513" y="6966"/>
                  </a:lnTo>
                  <a:lnTo>
                    <a:pt x="608" y="7014"/>
                  </a:lnTo>
                  <a:cubicBezTo>
                    <a:pt x="667" y="7037"/>
                    <a:pt x="715" y="7073"/>
                    <a:pt x="763" y="7109"/>
                  </a:cubicBezTo>
                  <a:cubicBezTo>
                    <a:pt x="786" y="7133"/>
                    <a:pt x="810" y="7156"/>
                    <a:pt x="834" y="7180"/>
                  </a:cubicBezTo>
                  <a:cubicBezTo>
                    <a:pt x="846" y="7192"/>
                    <a:pt x="870" y="7216"/>
                    <a:pt x="882" y="7240"/>
                  </a:cubicBezTo>
                  <a:cubicBezTo>
                    <a:pt x="917" y="7287"/>
                    <a:pt x="953" y="7347"/>
                    <a:pt x="965" y="7406"/>
                  </a:cubicBezTo>
                  <a:cubicBezTo>
                    <a:pt x="977" y="7466"/>
                    <a:pt x="989" y="7537"/>
                    <a:pt x="1001" y="7597"/>
                  </a:cubicBezTo>
                  <a:cubicBezTo>
                    <a:pt x="1001" y="7668"/>
                    <a:pt x="1013" y="7752"/>
                    <a:pt x="1013" y="7811"/>
                  </a:cubicBezTo>
                  <a:cubicBezTo>
                    <a:pt x="1025" y="7883"/>
                    <a:pt x="1036" y="7990"/>
                    <a:pt x="1036" y="8085"/>
                  </a:cubicBezTo>
                  <a:cubicBezTo>
                    <a:pt x="1048" y="8145"/>
                    <a:pt x="1060" y="8204"/>
                    <a:pt x="1072" y="8264"/>
                  </a:cubicBezTo>
                  <a:cubicBezTo>
                    <a:pt x="1084" y="8299"/>
                    <a:pt x="1096" y="8335"/>
                    <a:pt x="1108" y="8359"/>
                  </a:cubicBezTo>
                  <a:lnTo>
                    <a:pt x="1144" y="8442"/>
                  </a:lnTo>
                  <a:cubicBezTo>
                    <a:pt x="1191" y="8585"/>
                    <a:pt x="1263" y="8716"/>
                    <a:pt x="1334" y="8847"/>
                  </a:cubicBezTo>
                  <a:cubicBezTo>
                    <a:pt x="1406" y="8954"/>
                    <a:pt x="1477" y="9073"/>
                    <a:pt x="1560" y="9180"/>
                  </a:cubicBezTo>
                  <a:cubicBezTo>
                    <a:pt x="1632" y="9276"/>
                    <a:pt x="1703" y="9359"/>
                    <a:pt x="1798" y="9442"/>
                  </a:cubicBezTo>
                  <a:lnTo>
                    <a:pt x="1810" y="9454"/>
                  </a:lnTo>
                  <a:cubicBezTo>
                    <a:pt x="1989" y="9561"/>
                    <a:pt x="2179" y="9645"/>
                    <a:pt x="2382" y="9716"/>
                  </a:cubicBezTo>
                  <a:cubicBezTo>
                    <a:pt x="2787" y="9883"/>
                    <a:pt x="3227" y="9990"/>
                    <a:pt x="3668" y="10038"/>
                  </a:cubicBezTo>
                  <a:cubicBezTo>
                    <a:pt x="3942" y="10073"/>
                    <a:pt x="4215" y="10097"/>
                    <a:pt x="4489" y="10097"/>
                  </a:cubicBezTo>
                  <a:cubicBezTo>
                    <a:pt x="4632" y="10097"/>
                    <a:pt x="4799" y="10085"/>
                    <a:pt x="4989" y="10073"/>
                  </a:cubicBezTo>
                  <a:lnTo>
                    <a:pt x="5132" y="10073"/>
                  </a:lnTo>
                  <a:cubicBezTo>
                    <a:pt x="5430" y="10097"/>
                    <a:pt x="5727" y="10121"/>
                    <a:pt x="6037" y="10133"/>
                  </a:cubicBezTo>
                  <a:cubicBezTo>
                    <a:pt x="6263" y="10133"/>
                    <a:pt x="6442" y="10145"/>
                    <a:pt x="6609" y="10145"/>
                  </a:cubicBezTo>
                  <a:cubicBezTo>
                    <a:pt x="7109" y="10145"/>
                    <a:pt x="7609" y="10121"/>
                    <a:pt x="8109" y="10062"/>
                  </a:cubicBezTo>
                  <a:cubicBezTo>
                    <a:pt x="8466" y="10026"/>
                    <a:pt x="8811" y="9966"/>
                    <a:pt x="9156" y="9895"/>
                  </a:cubicBezTo>
                  <a:cubicBezTo>
                    <a:pt x="9478" y="9823"/>
                    <a:pt x="9788" y="9728"/>
                    <a:pt x="10097" y="9609"/>
                  </a:cubicBezTo>
                  <a:cubicBezTo>
                    <a:pt x="10371" y="9502"/>
                    <a:pt x="10633" y="9347"/>
                    <a:pt x="10871" y="9169"/>
                  </a:cubicBezTo>
                  <a:lnTo>
                    <a:pt x="10859" y="9121"/>
                  </a:lnTo>
                  <a:lnTo>
                    <a:pt x="10835" y="9061"/>
                  </a:lnTo>
                  <a:cubicBezTo>
                    <a:pt x="10776" y="8907"/>
                    <a:pt x="10716" y="8752"/>
                    <a:pt x="10645" y="8597"/>
                  </a:cubicBezTo>
                  <a:cubicBezTo>
                    <a:pt x="10407" y="8014"/>
                    <a:pt x="10097" y="7454"/>
                    <a:pt x="9716" y="6942"/>
                  </a:cubicBezTo>
                  <a:cubicBezTo>
                    <a:pt x="9645" y="6871"/>
                    <a:pt x="9585" y="6787"/>
                    <a:pt x="9514" y="6716"/>
                  </a:cubicBezTo>
                  <a:cubicBezTo>
                    <a:pt x="9323" y="6704"/>
                    <a:pt x="9145" y="6692"/>
                    <a:pt x="8966" y="6692"/>
                  </a:cubicBezTo>
                  <a:lnTo>
                    <a:pt x="8716" y="6692"/>
                  </a:lnTo>
                  <a:cubicBezTo>
                    <a:pt x="8383" y="6704"/>
                    <a:pt x="8049" y="6716"/>
                    <a:pt x="7704" y="6752"/>
                  </a:cubicBezTo>
                  <a:cubicBezTo>
                    <a:pt x="7632" y="6168"/>
                    <a:pt x="7537" y="5644"/>
                    <a:pt x="7430" y="5168"/>
                  </a:cubicBezTo>
                  <a:cubicBezTo>
                    <a:pt x="7299" y="5097"/>
                    <a:pt x="7192" y="5025"/>
                    <a:pt x="7073" y="4954"/>
                  </a:cubicBezTo>
                  <a:cubicBezTo>
                    <a:pt x="6966" y="4870"/>
                    <a:pt x="6811" y="4775"/>
                    <a:pt x="6680" y="4680"/>
                  </a:cubicBezTo>
                  <a:cubicBezTo>
                    <a:pt x="6168" y="4323"/>
                    <a:pt x="5692" y="3930"/>
                    <a:pt x="5239" y="3501"/>
                  </a:cubicBezTo>
                  <a:cubicBezTo>
                    <a:pt x="5013" y="3299"/>
                    <a:pt x="4799" y="3073"/>
                    <a:pt x="4608" y="2858"/>
                  </a:cubicBezTo>
                  <a:cubicBezTo>
                    <a:pt x="4406" y="2632"/>
                    <a:pt x="4203" y="2382"/>
                    <a:pt x="4025" y="2144"/>
                  </a:cubicBezTo>
                  <a:cubicBezTo>
                    <a:pt x="3822" y="1882"/>
                    <a:pt x="3644" y="1644"/>
                    <a:pt x="3489" y="1406"/>
                  </a:cubicBezTo>
                  <a:lnTo>
                    <a:pt x="3430" y="1299"/>
                  </a:lnTo>
                  <a:cubicBezTo>
                    <a:pt x="3299" y="1084"/>
                    <a:pt x="3156" y="882"/>
                    <a:pt x="3001" y="679"/>
                  </a:cubicBezTo>
                  <a:cubicBezTo>
                    <a:pt x="2882" y="513"/>
                    <a:pt x="2739" y="358"/>
                    <a:pt x="2584" y="227"/>
                  </a:cubicBezTo>
                  <a:cubicBezTo>
                    <a:pt x="2537" y="203"/>
                    <a:pt x="2489" y="167"/>
                    <a:pt x="2441" y="144"/>
                  </a:cubicBezTo>
                  <a:cubicBezTo>
                    <a:pt x="2394" y="108"/>
                    <a:pt x="2346" y="84"/>
                    <a:pt x="2298" y="72"/>
                  </a:cubicBezTo>
                  <a:cubicBezTo>
                    <a:pt x="2251" y="48"/>
                    <a:pt x="2215" y="36"/>
                    <a:pt x="2168" y="25"/>
                  </a:cubicBezTo>
                  <a:cubicBezTo>
                    <a:pt x="2120" y="13"/>
                    <a:pt x="2084" y="1"/>
                    <a:pt x="2048" y="1"/>
                  </a:cubicBezTo>
                  <a:close/>
                </a:path>
              </a:pathLst>
            </a:custGeom>
            <a:solidFill>
              <a:srgbClr val="2209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81"/>
            <p:cNvSpPr/>
            <p:nvPr/>
          </p:nvSpPr>
          <p:spPr>
            <a:xfrm>
              <a:off x="2740478" y="2649750"/>
              <a:ext cx="796969" cy="873850"/>
            </a:xfrm>
            <a:custGeom>
              <a:avLst/>
              <a:gdLst/>
              <a:ahLst/>
              <a:cxnLst/>
              <a:rect l="l" t="t" r="r" b="b"/>
              <a:pathLst>
                <a:path w="10895" h="11946" extrusionOk="0">
                  <a:moveTo>
                    <a:pt x="4179" y="1"/>
                  </a:moveTo>
                  <a:cubicBezTo>
                    <a:pt x="3929" y="1"/>
                    <a:pt x="3691" y="13"/>
                    <a:pt x="3453" y="48"/>
                  </a:cubicBezTo>
                  <a:cubicBezTo>
                    <a:pt x="2989" y="108"/>
                    <a:pt x="2536" y="251"/>
                    <a:pt x="2119" y="453"/>
                  </a:cubicBezTo>
                  <a:cubicBezTo>
                    <a:pt x="1703" y="667"/>
                    <a:pt x="1322" y="953"/>
                    <a:pt x="1012" y="1310"/>
                  </a:cubicBezTo>
                  <a:cubicBezTo>
                    <a:pt x="845" y="1501"/>
                    <a:pt x="691" y="1703"/>
                    <a:pt x="560" y="1918"/>
                  </a:cubicBezTo>
                  <a:cubicBezTo>
                    <a:pt x="429" y="2144"/>
                    <a:pt x="310" y="2382"/>
                    <a:pt x="226" y="2632"/>
                  </a:cubicBezTo>
                  <a:cubicBezTo>
                    <a:pt x="143" y="2894"/>
                    <a:pt x="83" y="3156"/>
                    <a:pt x="48" y="3430"/>
                  </a:cubicBezTo>
                  <a:cubicBezTo>
                    <a:pt x="12" y="3715"/>
                    <a:pt x="0" y="4013"/>
                    <a:pt x="12" y="4299"/>
                  </a:cubicBezTo>
                  <a:cubicBezTo>
                    <a:pt x="24" y="4608"/>
                    <a:pt x="60" y="4918"/>
                    <a:pt x="107" y="5227"/>
                  </a:cubicBezTo>
                  <a:cubicBezTo>
                    <a:pt x="155" y="5525"/>
                    <a:pt x="226" y="5847"/>
                    <a:pt x="310" y="6168"/>
                  </a:cubicBezTo>
                  <a:cubicBezTo>
                    <a:pt x="476" y="6811"/>
                    <a:pt x="715" y="7430"/>
                    <a:pt x="988" y="8025"/>
                  </a:cubicBezTo>
                  <a:cubicBezTo>
                    <a:pt x="1250" y="8585"/>
                    <a:pt x="1560" y="9121"/>
                    <a:pt x="1917" y="9633"/>
                  </a:cubicBezTo>
                  <a:cubicBezTo>
                    <a:pt x="2227" y="10073"/>
                    <a:pt x="2596" y="10478"/>
                    <a:pt x="3024" y="10823"/>
                  </a:cubicBezTo>
                  <a:cubicBezTo>
                    <a:pt x="3584" y="11240"/>
                    <a:pt x="4215" y="11538"/>
                    <a:pt x="4894" y="11716"/>
                  </a:cubicBezTo>
                  <a:cubicBezTo>
                    <a:pt x="5239" y="11800"/>
                    <a:pt x="5584" y="11871"/>
                    <a:pt x="5941" y="11907"/>
                  </a:cubicBezTo>
                  <a:cubicBezTo>
                    <a:pt x="6165" y="11926"/>
                    <a:pt x="6389" y="11946"/>
                    <a:pt x="6612" y="11946"/>
                  </a:cubicBezTo>
                  <a:cubicBezTo>
                    <a:pt x="6662" y="11946"/>
                    <a:pt x="6713" y="11945"/>
                    <a:pt x="6763" y="11943"/>
                  </a:cubicBezTo>
                  <a:lnTo>
                    <a:pt x="7013" y="11943"/>
                  </a:lnTo>
                  <a:cubicBezTo>
                    <a:pt x="7370" y="11943"/>
                    <a:pt x="7715" y="11907"/>
                    <a:pt x="8073" y="11847"/>
                  </a:cubicBezTo>
                  <a:cubicBezTo>
                    <a:pt x="8239" y="11812"/>
                    <a:pt x="8406" y="11788"/>
                    <a:pt x="8573" y="11740"/>
                  </a:cubicBezTo>
                  <a:cubicBezTo>
                    <a:pt x="8716" y="11704"/>
                    <a:pt x="8870" y="11669"/>
                    <a:pt x="9037" y="11609"/>
                  </a:cubicBezTo>
                  <a:cubicBezTo>
                    <a:pt x="9275" y="11538"/>
                    <a:pt x="9501" y="11419"/>
                    <a:pt x="9704" y="11264"/>
                  </a:cubicBezTo>
                  <a:cubicBezTo>
                    <a:pt x="9811" y="11192"/>
                    <a:pt x="9894" y="11109"/>
                    <a:pt x="9978" y="11026"/>
                  </a:cubicBezTo>
                  <a:cubicBezTo>
                    <a:pt x="10061" y="10931"/>
                    <a:pt x="10144" y="10835"/>
                    <a:pt x="10216" y="10740"/>
                  </a:cubicBezTo>
                  <a:cubicBezTo>
                    <a:pt x="10359" y="10538"/>
                    <a:pt x="10466" y="10323"/>
                    <a:pt x="10549" y="10097"/>
                  </a:cubicBezTo>
                  <a:cubicBezTo>
                    <a:pt x="10644" y="9859"/>
                    <a:pt x="10716" y="9621"/>
                    <a:pt x="10763" y="9371"/>
                  </a:cubicBezTo>
                  <a:cubicBezTo>
                    <a:pt x="10859" y="8835"/>
                    <a:pt x="10894" y="8287"/>
                    <a:pt x="10859" y="7752"/>
                  </a:cubicBezTo>
                  <a:cubicBezTo>
                    <a:pt x="10835" y="7216"/>
                    <a:pt x="10775" y="6692"/>
                    <a:pt x="10692" y="6168"/>
                  </a:cubicBezTo>
                  <a:lnTo>
                    <a:pt x="10692" y="6120"/>
                  </a:lnTo>
                  <a:cubicBezTo>
                    <a:pt x="10668" y="5847"/>
                    <a:pt x="10621" y="5585"/>
                    <a:pt x="10573" y="5335"/>
                  </a:cubicBezTo>
                  <a:lnTo>
                    <a:pt x="10537" y="5144"/>
                  </a:lnTo>
                  <a:cubicBezTo>
                    <a:pt x="10513" y="4989"/>
                    <a:pt x="10490" y="4858"/>
                    <a:pt x="10466" y="4704"/>
                  </a:cubicBezTo>
                  <a:cubicBezTo>
                    <a:pt x="10430" y="4561"/>
                    <a:pt x="10418" y="4454"/>
                    <a:pt x="10394" y="4358"/>
                  </a:cubicBezTo>
                  <a:cubicBezTo>
                    <a:pt x="10275" y="3906"/>
                    <a:pt x="10097" y="3477"/>
                    <a:pt x="9847" y="3084"/>
                  </a:cubicBezTo>
                  <a:cubicBezTo>
                    <a:pt x="9585" y="2668"/>
                    <a:pt x="9275" y="2299"/>
                    <a:pt x="8918" y="1965"/>
                  </a:cubicBezTo>
                  <a:cubicBezTo>
                    <a:pt x="8561" y="1620"/>
                    <a:pt x="8156" y="1322"/>
                    <a:pt x="7727" y="1060"/>
                  </a:cubicBezTo>
                  <a:cubicBezTo>
                    <a:pt x="7299" y="798"/>
                    <a:pt x="6834" y="572"/>
                    <a:pt x="6358" y="405"/>
                  </a:cubicBezTo>
                  <a:cubicBezTo>
                    <a:pt x="5882" y="239"/>
                    <a:pt x="5394" y="120"/>
                    <a:pt x="4906" y="60"/>
                  </a:cubicBezTo>
                  <a:cubicBezTo>
                    <a:pt x="4667" y="24"/>
                    <a:pt x="4429" y="13"/>
                    <a:pt x="4191" y="13"/>
                  </a:cubicBezTo>
                  <a:lnTo>
                    <a:pt x="417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81"/>
            <p:cNvSpPr/>
            <p:nvPr/>
          </p:nvSpPr>
          <p:spPr>
            <a:xfrm>
              <a:off x="2740478" y="2649750"/>
              <a:ext cx="641964" cy="874508"/>
            </a:xfrm>
            <a:custGeom>
              <a:avLst/>
              <a:gdLst/>
              <a:ahLst/>
              <a:cxnLst/>
              <a:rect l="l" t="t" r="r" b="b"/>
              <a:pathLst>
                <a:path w="8776" h="11955" extrusionOk="0">
                  <a:moveTo>
                    <a:pt x="4179" y="1"/>
                  </a:moveTo>
                  <a:cubicBezTo>
                    <a:pt x="3941" y="13"/>
                    <a:pt x="3691" y="24"/>
                    <a:pt x="3453" y="60"/>
                  </a:cubicBezTo>
                  <a:lnTo>
                    <a:pt x="3441" y="48"/>
                  </a:lnTo>
                  <a:cubicBezTo>
                    <a:pt x="2989" y="108"/>
                    <a:pt x="2536" y="251"/>
                    <a:pt x="2119" y="453"/>
                  </a:cubicBezTo>
                  <a:cubicBezTo>
                    <a:pt x="1703" y="667"/>
                    <a:pt x="1322" y="953"/>
                    <a:pt x="1012" y="1310"/>
                  </a:cubicBezTo>
                  <a:cubicBezTo>
                    <a:pt x="845" y="1489"/>
                    <a:pt x="691" y="1703"/>
                    <a:pt x="560" y="1918"/>
                  </a:cubicBezTo>
                  <a:cubicBezTo>
                    <a:pt x="429" y="2144"/>
                    <a:pt x="310" y="2382"/>
                    <a:pt x="226" y="2632"/>
                  </a:cubicBezTo>
                  <a:cubicBezTo>
                    <a:pt x="131" y="2894"/>
                    <a:pt x="72" y="3156"/>
                    <a:pt x="48" y="3430"/>
                  </a:cubicBezTo>
                  <a:cubicBezTo>
                    <a:pt x="12" y="3715"/>
                    <a:pt x="0" y="4013"/>
                    <a:pt x="12" y="4299"/>
                  </a:cubicBezTo>
                  <a:cubicBezTo>
                    <a:pt x="24" y="4608"/>
                    <a:pt x="60" y="4918"/>
                    <a:pt x="107" y="5227"/>
                  </a:cubicBezTo>
                  <a:cubicBezTo>
                    <a:pt x="155" y="5549"/>
                    <a:pt x="226" y="5858"/>
                    <a:pt x="310" y="6168"/>
                  </a:cubicBezTo>
                  <a:cubicBezTo>
                    <a:pt x="476" y="6811"/>
                    <a:pt x="703" y="7430"/>
                    <a:pt x="988" y="8025"/>
                  </a:cubicBezTo>
                  <a:cubicBezTo>
                    <a:pt x="1250" y="8585"/>
                    <a:pt x="1560" y="9121"/>
                    <a:pt x="1917" y="9633"/>
                  </a:cubicBezTo>
                  <a:cubicBezTo>
                    <a:pt x="2227" y="10073"/>
                    <a:pt x="2596" y="10478"/>
                    <a:pt x="3024" y="10823"/>
                  </a:cubicBezTo>
                  <a:cubicBezTo>
                    <a:pt x="3584" y="11240"/>
                    <a:pt x="4215" y="11538"/>
                    <a:pt x="4894" y="11716"/>
                  </a:cubicBezTo>
                  <a:cubicBezTo>
                    <a:pt x="5239" y="11800"/>
                    <a:pt x="5584" y="11871"/>
                    <a:pt x="5941" y="11907"/>
                  </a:cubicBezTo>
                  <a:cubicBezTo>
                    <a:pt x="6215" y="11943"/>
                    <a:pt x="6489" y="11954"/>
                    <a:pt x="6763" y="11954"/>
                  </a:cubicBezTo>
                  <a:lnTo>
                    <a:pt x="7013" y="11954"/>
                  </a:lnTo>
                  <a:cubicBezTo>
                    <a:pt x="7370" y="11943"/>
                    <a:pt x="7715" y="11907"/>
                    <a:pt x="8073" y="11847"/>
                  </a:cubicBezTo>
                  <a:cubicBezTo>
                    <a:pt x="8192" y="11824"/>
                    <a:pt x="8311" y="11800"/>
                    <a:pt x="8430" y="11776"/>
                  </a:cubicBezTo>
                  <a:cubicBezTo>
                    <a:pt x="8465" y="11693"/>
                    <a:pt x="8489" y="11609"/>
                    <a:pt x="8513" y="11526"/>
                  </a:cubicBezTo>
                  <a:cubicBezTo>
                    <a:pt x="8537" y="11431"/>
                    <a:pt x="8549" y="11359"/>
                    <a:pt x="8573" y="11276"/>
                  </a:cubicBezTo>
                  <a:cubicBezTo>
                    <a:pt x="8608" y="11085"/>
                    <a:pt x="8644" y="10895"/>
                    <a:pt x="8668" y="10704"/>
                  </a:cubicBezTo>
                  <a:cubicBezTo>
                    <a:pt x="8704" y="10430"/>
                    <a:pt x="8727" y="10157"/>
                    <a:pt x="8751" y="9883"/>
                  </a:cubicBezTo>
                  <a:cubicBezTo>
                    <a:pt x="8763" y="9585"/>
                    <a:pt x="8775" y="9276"/>
                    <a:pt x="8775" y="8966"/>
                  </a:cubicBezTo>
                  <a:cubicBezTo>
                    <a:pt x="8775" y="8478"/>
                    <a:pt x="8763" y="7990"/>
                    <a:pt x="8739" y="7502"/>
                  </a:cubicBezTo>
                  <a:cubicBezTo>
                    <a:pt x="8704" y="6978"/>
                    <a:pt x="8656" y="6466"/>
                    <a:pt x="8585" y="5942"/>
                  </a:cubicBezTo>
                  <a:cubicBezTo>
                    <a:pt x="8537" y="5561"/>
                    <a:pt x="8465" y="5180"/>
                    <a:pt x="8394" y="4787"/>
                  </a:cubicBezTo>
                  <a:cubicBezTo>
                    <a:pt x="8299" y="4275"/>
                    <a:pt x="8180" y="3751"/>
                    <a:pt x="8037" y="3251"/>
                  </a:cubicBezTo>
                  <a:cubicBezTo>
                    <a:pt x="7894" y="2763"/>
                    <a:pt x="7727" y="2287"/>
                    <a:pt x="7537" y="1822"/>
                  </a:cubicBezTo>
                  <a:cubicBezTo>
                    <a:pt x="7406" y="1525"/>
                    <a:pt x="7263" y="1227"/>
                    <a:pt x="7108" y="941"/>
                  </a:cubicBezTo>
                  <a:cubicBezTo>
                    <a:pt x="7049" y="834"/>
                    <a:pt x="6989" y="739"/>
                    <a:pt x="6918" y="632"/>
                  </a:cubicBezTo>
                  <a:cubicBezTo>
                    <a:pt x="6739" y="548"/>
                    <a:pt x="6549" y="477"/>
                    <a:pt x="6346" y="405"/>
                  </a:cubicBezTo>
                  <a:cubicBezTo>
                    <a:pt x="5882" y="239"/>
                    <a:pt x="5394" y="120"/>
                    <a:pt x="4894" y="48"/>
                  </a:cubicBezTo>
                  <a:cubicBezTo>
                    <a:pt x="4655" y="24"/>
                    <a:pt x="4417" y="13"/>
                    <a:pt x="4179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81"/>
            <p:cNvSpPr/>
            <p:nvPr/>
          </p:nvSpPr>
          <p:spPr>
            <a:xfrm>
              <a:off x="3323122" y="2895387"/>
              <a:ext cx="23554" cy="50035"/>
            </a:xfrm>
            <a:custGeom>
              <a:avLst/>
              <a:gdLst/>
              <a:ahLst/>
              <a:cxnLst/>
              <a:rect l="l" t="t" r="r" b="b"/>
              <a:pathLst>
                <a:path w="322" h="684" extrusionOk="0">
                  <a:moveTo>
                    <a:pt x="96" y="0"/>
                  </a:moveTo>
                  <a:cubicBezTo>
                    <a:pt x="60" y="0"/>
                    <a:pt x="48" y="12"/>
                    <a:pt x="24" y="36"/>
                  </a:cubicBezTo>
                  <a:cubicBezTo>
                    <a:pt x="12" y="60"/>
                    <a:pt x="0" y="84"/>
                    <a:pt x="12" y="107"/>
                  </a:cubicBezTo>
                  <a:cubicBezTo>
                    <a:pt x="48" y="274"/>
                    <a:pt x="96" y="441"/>
                    <a:pt x="131" y="607"/>
                  </a:cubicBezTo>
                  <a:cubicBezTo>
                    <a:pt x="131" y="631"/>
                    <a:pt x="143" y="643"/>
                    <a:pt x="167" y="667"/>
                  </a:cubicBezTo>
                  <a:cubicBezTo>
                    <a:pt x="184" y="675"/>
                    <a:pt x="201" y="684"/>
                    <a:pt x="218" y="684"/>
                  </a:cubicBezTo>
                  <a:cubicBezTo>
                    <a:pt x="225" y="684"/>
                    <a:pt x="232" y="682"/>
                    <a:pt x="239" y="679"/>
                  </a:cubicBezTo>
                  <a:cubicBezTo>
                    <a:pt x="286" y="667"/>
                    <a:pt x="322" y="631"/>
                    <a:pt x="322" y="584"/>
                  </a:cubicBezTo>
                  <a:cubicBezTo>
                    <a:pt x="274" y="417"/>
                    <a:pt x="239" y="250"/>
                    <a:pt x="191" y="84"/>
                  </a:cubicBezTo>
                  <a:cubicBezTo>
                    <a:pt x="191" y="60"/>
                    <a:pt x="179" y="36"/>
                    <a:pt x="155" y="24"/>
                  </a:cubicBezTo>
                  <a:cubicBezTo>
                    <a:pt x="143" y="12"/>
                    <a:pt x="119" y="0"/>
                    <a:pt x="96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81"/>
            <p:cNvSpPr/>
            <p:nvPr/>
          </p:nvSpPr>
          <p:spPr>
            <a:xfrm>
              <a:off x="3339654" y="2976363"/>
              <a:ext cx="20116" cy="36794"/>
            </a:xfrm>
            <a:custGeom>
              <a:avLst/>
              <a:gdLst/>
              <a:ahLst/>
              <a:cxnLst/>
              <a:rect l="l" t="t" r="r" b="b"/>
              <a:pathLst>
                <a:path w="275" h="503" extrusionOk="0">
                  <a:moveTo>
                    <a:pt x="96" y="0"/>
                  </a:moveTo>
                  <a:cubicBezTo>
                    <a:pt x="36" y="12"/>
                    <a:pt x="1" y="60"/>
                    <a:pt x="13" y="108"/>
                  </a:cubicBezTo>
                  <a:cubicBezTo>
                    <a:pt x="24" y="215"/>
                    <a:pt x="48" y="322"/>
                    <a:pt x="72" y="429"/>
                  </a:cubicBezTo>
                  <a:cubicBezTo>
                    <a:pt x="82" y="470"/>
                    <a:pt x="120" y="503"/>
                    <a:pt x="161" y="503"/>
                  </a:cubicBezTo>
                  <a:cubicBezTo>
                    <a:pt x="167" y="503"/>
                    <a:pt x="173" y="502"/>
                    <a:pt x="179" y="501"/>
                  </a:cubicBezTo>
                  <a:cubicBezTo>
                    <a:pt x="239" y="501"/>
                    <a:pt x="274" y="453"/>
                    <a:pt x="263" y="393"/>
                  </a:cubicBezTo>
                  <a:lnTo>
                    <a:pt x="203" y="84"/>
                  </a:lnTo>
                  <a:cubicBezTo>
                    <a:pt x="191" y="36"/>
                    <a:pt x="155" y="0"/>
                    <a:pt x="108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81"/>
            <p:cNvSpPr/>
            <p:nvPr/>
          </p:nvSpPr>
          <p:spPr>
            <a:xfrm>
              <a:off x="3355308" y="3046880"/>
              <a:ext cx="20116" cy="41183"/>
            </a:xfrm>
            <a:custGeom>
              <a:avLst/>
              <a:gdLst/>
              <a:ahLst/>
              <a:cxnLst/>
              <a:rect l="l" t="t" r="r" b="b"/>
              <a:pathLst>
                <a:path w="275" h="563" extrusionOk="0">
                  <a:moveTo>
                    <a:pt x="96" y="1"/>
                  </a:moveTo>
                  <a:lnTo>
                    <a:pt x="96" y="13"/>
                  </a:lnTo>
                  <a:cubicBezTo>
                    <a:pt x="37" y="13"/>
                    <a:pt x="1" y="60"/>
                    <a:pt x="13" y="120"/>
                  </a:cubicBezTo>
                  <a:cubicBezTo>
                    <a:pt x="25" y="239"/>
                    <a:pt x="49" y="358"/>
                    <a:pt x="72" y="477"/>
                  </a:cubicBezTo>
                  <a:cubicBezTo>
                    <a:pt x="83" y="529"/>
                    <a:pt x="120" y="563"/>
                    <a:pt x="161" y="563"/>
                  </a:cubicBezTo>
                  <a:cubicBezTo>
                    <a:pt x="167" y="563"/>
                    <a:pt x="173" y="562"/>
                    <a:pt x="180" y="560"/>
                  </a:cubicBezTo>
                  <a:cubicBezTo>
                    <a:pt x="239" y="549"/>
                    <a:pt x="275" y="501"/>
                    <a:pt x="263" y="453"/>
                  </a:cubicBezTo>
                  <a:cubicBezTo>
                    <a:pt x="239" y="334"/>
                    <a:pt x="215" y="203"/>
                    <a:pt x="203" y="84"/>
                  </a:cubicBezTo>
                  <a:cubicBezTo>
                    <a:pt x="191" y="37"/>
                    <a:pt x="156" y="1"/>
                    <a:pt x="108" y="1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81"/>
            <p:cNvSpPr/>
            <p:nvPr/>
          </p:nvSpPr>
          <p:spPr>
            <a:xfrm>
              <a:off x="3364086" y="3115714"/>
              <a:ext cx="18361" cy="42939"/>
            </a:xfrm>
            <a:custGeom>
              <a:avLst/>
              <a:gdLst/>
              <a:ahLst/>
              <a:cxnLst/>
              <a:rect l="l" t="t" r="r" b="b"/>
              <a:pathLst>
                <a:path w="251" h="587" extrusionOk="0">
                  <a:moveTo>
                    <a:pt x="95" y="0"/>
                  </a:moveTo>
                  <a:cubicBezTo>
                    <a:pt x="36" y="12"/>
                    <a:pt x="0" y="60"/>
                    <a:pt x="12" y="120"/>
                  </a:cubicBezTo>
                  <a:cubicBezTo>
                    <a:pt x="24" y="239"/>
                    <a:pt x="36" y="370"/>
                    <a:pt x="48" y="501"/>
                  </a:cubicBezTo>
                  <a:cubicBezTo>
                    <a:pt x="58" y="552"/>
                    <a:pt x="95" y="586"/>
                    <a:pt x="144" y="586"/>
                  </a:cubicBezTo>
                  <a:cubicBezTo>
                    <a:pt x="152" y="586"/>
                    <a:pt x="159" y="585"/>
                    <a:pt x="167" y="584"/>
                  </a:cubicBezTo>
                  <a:cubicBezTo>
                    <a:pt x="214" y="572"/>
                    <a:pt x="250" y="524"/>
                    <a:pt x="238" y="477"/>
                  </a:cubicBezTo>
                  <a:cubicBezTo>
                    <a:pt x="226" y="346"/>
                    <a:pt x="214" y="215"/>
                    <a:pt x="202" y="84"/>
                  </a:cubicBezTo>
                  <a:cubicBezTo>
                    <a:pt x="202" y="36"/>
                    <a:pt x="155" y="0"/>
                    <a:pt x="107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81"/>
            <p:cNvSpPr/>
            <p:nvPr/>
          </p:nvSpPr>
          <p:spPr>
            <a:xfrm>
              <a:off x="3369280" y="3194130"/>
              <a:ext cx="18361" cy="43744"/>
            </a:xfrm>
            <a:custGeom>
              <a:avLst/>
              <a:gdLst/>
              <a:ahLst/>
              <a:cxnLst/>
              <a:rect l="l" t="t" r="r" b="b"/>
              <a:pathLst>
                <a:path w="251" h="598" extrusionOk="0">
                  <a:moveTo>
                    <a:pt x="84" y="0"/>
                  </a:moveTo>
                  <a:cubicBezTo>
                    <a:pt x="36" y="12"/>
                    <a:pt x="0" y="60"/>
                    <a:pt x="12" y="119"/>
                  </a:cubicBezTo>
                  <a:cubicBezTo>
                    <a:pt x="24" y="250"/>
                    <a:pt x="36" y="381"/>
                    <a:pt x="60" y="512"/>
                  </a:cubicBezTo>
                  <a:cubicBezTo>
                    <a:pt x="60" y="564"/>
                    <a:pt x="96" y="598"/>
                    <a:pt x="145" y="598"/>
                  </a:cubicBezTo>
                  <a:cubicBezTo>
                    <a:pt x="152" y="598"/>
                    <a:pt x="159" y="597"/>
                    <a:pt x="167" y="595"/>
                  </a:cubicBezTo>
                  <a:cubicBezTo>
                    <a:pt x="215" y="595"/>
                    <a:pt x="250" y="536"/>
                    <a:pt x="250" y="488"/>
                  </a:cubicBezTo>
                  <a:lnTo>
                    <a:pt x="203" y="83"/>
                  </a:lnTo>
                  <a:cubicBezTo>
                    <a:pt x="191" y="36"/>
                    <a:pt x="155" y="0"/>
                    <a:pt x="108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81"/>
            <p:cNvSpPr/>
            <p:nvPr/>
          </p:nvSpPr>
          <p:spPr>
            <a:xfrm>
              <a:off x="3374473" y="3260258"/>
              <a:ext cx="14923" cy="40159"/>
            </a:xfrm>
            <a:custGeom>
              <a:avLst/>
              <a:gdLst/>
              <a:ahLst/>
              <a:cxnLst/>
              <a:rect l="l" t="t" r="r" b="b"/>
              <a:pathLst>
                <a:path w="204" h="549" extrusionOk="0">
                  <a:moveTo>
                    <a:pt x="96" y="1"/>
                  </a:moveTo>
                  <a:cubicBezTo>
                    <a:pt x="72" y="1"/>
                    <a:pt x="49" y="13"/>
                    <a:pt x="37" y="25"/>
                  </a:cubicBezTo>
                  <a:cubicBezTo>
                    <a:pt x="13" y="49"/>
                    <a:pt x="1" y="72"/>
                    <a:pt x="1" y="96"/>
                  </a:cubicBezTo>
                  <a:cubicBezTo>
                    <a:pt x="1" y="215"/>
                    <a:pt x="1" y="334"/>
                    <a:pt x="13" y="465"/>
                  </a:cubicBezTo>
                  <a:cubicBezTo>
                    <a:pt x="13" y="489"/>
                    <a:pt x="25" y="513"/>
                    <a:pt x="49" y="525"/>
                  </a:cubicBezTo>
                  <a:cubicBezTo>
                    <a:pt x="72" y="537"/>
                    <a:pt x="96" y="549"/>
                    <a:pt x="120" y="549"/>
                  </a:cubicBezTo>
                  <a:cubicBezTo>
                    <a:pt x="144" y="537"/>
                    <a:pt x="168" y="525"/>
                    <a:pt x="179" y="501"/>
                  </a:cubicBezTo>
                  <a:cubicBezTo>
                    <a:pt x="203" y="489"/>
                    <a:pt x="203" y="453"/>
                    <a:pt x="203" y="430"/>
                  </a:cubicBezTo>
                  <a:cubicBezTo>
                    <a:pt x="203" y="358"/>
                    <a:pt x="191" y="287"/>
                    <a:pt x="191" y="203"/>
                  </a:cubicBezTo>
                  <a:lnTo>
                    <a:pt x="191" y="120"/>
                  </a:lnTo>
                  <a:cubicBezTo>
                    <a:pt x="191" y="84"/>
                    <a:pt x="191" y="60"/>
                    <a:pt x="168" y="49"/>
                  </a:cubicBezTo>
                  <a:cubicBezTo>
                    <a:pt x="156" y="25"/>
                    <a:pt x="132" y="13"/>
                    <a:pt x="108" y="1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81"/>
            <p:cNvSpPr/>
            <p:nvPr/>
          </p:nvSpPr>
          <p:spPr>
            <a:xfrm>
              <a:off x="3372279" y="3330847"/>
              <a:ext cx="17117" cy="43890"/>
            </a:xfrm>
            <a:custGeom>
              <a:avLst/>
              <a:gdLst/>
              <a:ahLst/>
              <a:cxnLst/>
              <a:rect l="l" t="t" r="r" b="b"/>
              <a:pathLst>
                <a:path w="234" h="600" extrusionOk="0">
                  <a:moveTo>
                    <a:pt x="126" y="0"/>
                  </a:moveTo>
                  <a:cubicBezTo>
                    <a:pt x="102" y="0"/>
                    <a:pt x="90" y="0"/>
                    <a:pt x="67" y="24"/>
                  </a:cubicBezTo>
                  <a:cubicBezTo>
                    <a:pt x="43" y="36"/>
                    <a:pt x="31" y="60"/>
                    <a:pt x="31" y="84"/>
                  </a:cubicBezTo>
                  <a:cubicBezTo>
                    <a:pt x="31" y="215"/>
                    <a:pt x="19" y="357"/>
                    <a:pt x="7" y="488"/>
                  </a:cubicBezTo>
                  <a:cubicBezTo>
                    <a:pt x="1" y="560"/>
                    <a:pt x="51" y="599"/>
                    <a:pt x="101" y="599"/>
                  </a:cubicBezTo>
                  <a:cubicBezTo>
                    <a:pt x="144" y="599"/>
                    <a:pt x="187" y="572"/>
                    <a:pt x="198" y="512"/>
                  </a:cubicBezTo>
                  <a:cubicBezTo>
                    <a:pt x="209" y="381"/>
                    <a:pt x="221" y="238"/>
                    <a:pt x="221" y="107"/>
                  </a:cubicBezTo>
                  <a:cubicBezTo>
                    <a:pt x="233" y="84"/>
                    <a:pt x="221" y="60"/>
                    <a:pt x="209" y="36"/>
                  </a:cubicBezTo>
                  <a:cubicBezTo>
                    <a:pt x="186" y="12"/>
                    <a:pt x="162" y="0"/>
                    <a:pt x="138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81"/>
            <p:cNvSpPr/>
            <p:nvPr/>
          </p:nvSpPr>
          <p:spPr>
            <a:xfrm>
              <a:off x="3367524" y="3397048"/>
              <a:ext cx="17483" cy="35770"/>
            </a:xfrm>
            <a:custGeom>
              <a:avLst/>
              <a:gdLst/>
              <a:ahLst/>
              <a:cxnLst/>
              <a:rect l="l" t="t" r="r" b="b"/>
              <a:pathLst>
                <a:path w="239" h="489" extrusionOk="0">
                  <a:moveTo>
                    <a:pt x="132" y="0"/>
                  </a:moveTo>
                  <a:cubicBezTo>
                    <a:pt x="84" y="0"/>
                    <a:pt x="36" y="36"/>
                    <a:pt x="36" y="84"/>
                  </a:cubicBezTo>
                  <a:lnTo>
                    <a:pt x="1" y="381"/>
                  </a:lnTo>
                  <a:cubicBezTo>
                    <a:pt x="1" y="429"/>
                    <a:pt x="36" y="476"/>
                    <a:pt x="84" y="488"/>
                  </a:cubicBezTo>
                  <a:cubicBezTo>
                    <a:pt x="144" y="488"/>
                    <a:pt x="191" y="453"/>
                    <a:pt x="203" y="405"/>
                  </a:cubicBezTo>
                  <a:lnTo>
                    <a:pt x="227" y="107"/>
                  </a:lnTo>
                  <a:cubicBezTo>
                    <a:pt x="239" y="48"/>
                    <a:pt x="191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81"/>
            <p:cNvSpPr/>
            <p:nvPr/>
          </p:nvSpPr>
          <p:spPr>
            <a:xfrm>
              <a:off x="3358819" y="3456226"/>
              <a:ext cx="18361" cy="31454"/>
            </a:xfrm>
            <a:custGeom>
              <a:avLst/>
              <a:gdLst/>
              <a:ahLst/>
              <a:cxnLst/>
              <a:rect l="l" t="t" r="r" b="b"/>
              <a:pathLst>
                <a:path w="251" h="430" extrusionOk="0">
                  <a:moveTo>
                    <a:pt x="143" y="1"/>
                  </a:moveTo>
                  <a:cubicBezTo>
                    <a:pt x="96" y="1"/>
                    <a:pt x="60" y="37"/>
                    <a:pt x="48" y="84"/>
                  </a:cubicBezTo>
                  <a:cubicBezTo>
                    <a:pt x="36" y="167"/>
                    <a:pt x="24" y="239"/>
                    <a:pt x="12" y="322"/>
                  </a:cubicBezTo>
                  <a:cubicBezTo>
                    <a:pt x="1" y="370"/>
                    <a:pt x="48" y="418"/>
                    <a:pt x="96" y="429"/>
                  </a:cubicBezTo>
                  <a:cubicBezTo>
                    <a:pt x="120" y="429"/>
                    <a:pt x="143" y="429"/>
                    <a:pt x="167" y="406"/>
                  </a:cubicBezTo>
                  <a:cubicBezTo>
                    <a:pt x="191" y="394"/>
                    <a:pt x="203" y="370"/>
                    <a:pt x="203" y="346"/>
                  </a:cubicBezTo>
                  <a:cubicBezTo>
                    <a:pt x="227" y="263"/>
                    <a:pt x="239" y="191"/>
                    <a:pt x="239" y="108"/>
                  </a:cubicBezTo>
                  <a:cubicBezTo>
                    <a:pt x="251" y="48"/>
                    <a:pt x="215" y="1"/>
                    <a:pt x="155" y="1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81"/>
            <p:cNvSpPr/>
            <p:nvPr/>
          </p:nvSpPr>
          <p:spPr>
            <a:xfrm>
              <a:off x="2681226" y="2593132"/>
              <a:ext cx="866681" cy="547894"/>
            </a:xfrm>
            <a:custGeom>
              <a:avLst/>
              <a:gdLst/>
              <a:ahLst/>
              <a:cxnLst/>
              <a:rect l="l" t="t" r="r" b="b"/>
              <a:pathLst>
                <a:path w="11848" h="7490" extrusionOk="0">
                  <a:moveTo>
                    <a:pt x="4680" y="1"/>
                  </a:moveTo>
                  <a:cubicBezTo>
                    <a:pt x="4049" y="13"/>
                    <a:pt x="3418" y="60"/>
                    <a:pt x="2798" y="144"/>
                  </a:cubicBezTo>
                  <a:cubicBezTo>
                    <a:pt x="2489" y="191"/>
                    <a:pt x="2203" y="251"/>
                    <a:pt x="1929" y="322"/>
                  </a:cubicBezTo>
                  <a:cubicBezTo>
                    <a:pt x="1667" y="382"/>
                    <a:pt x="1405" y="465"/>
                    <a:pt x="1167" y="560"/>
                  </a:cubicBezTo>
                  <a:cubicBezTo>
                    <a:pt x="977" y="632"/>
                    <a:pt x="798" y="739"/>
                    <a:pt x="655" y="870"/>
                  </a:cubicBezTo>
                  <a:cubicBezTo>
                    <a:pt x="501" y="1013"/>
                    <a:pt x="382" y="1168"/>
                    <a:pt x="286" y="1346"/>
                  </a:cubicBezTo>
                  <a:cubicBezTo>
                    <a:pt x="84" y="1715"/>
                    <a:pt x="1" y="2144"/>
                    <a:pt x="60" y="2561"/>
                  </a:cubicBezTo>
                  <a:cubicBezTo>
                    <a:pt x="60" y="2584"/>
                    <a:pt x="72" y="2608"/>
                    <a:pt x="84" y="2632"/>
                  </a:cubicBezTo>
                  <a:cubicBezTo>
                    <a:pt x="102" y="2650"/>
                    <a:pt x="128" y="2659"/>
                    <a:pt x="155" y="2659"/>
                  </a:cubicBezTo>
                  <a:cubicBezTo>
                    <a:pt x="182" y="2659"/>
                    <a:pt x="209" y="2650"/>
                    <a:pt x="227" y="2632"/>
                  </a:cubicBezTo>
                  <a:cubicBezTo>
                    <a:pt x="239" y="2608"/>
                    <a:pt x="251" y="2584"/>
                    <a:pt x="251" y="2561"/>
                  </a:cubicBezTo>
                  <a:cubicBezTo>
                    <a:pt x="227" y="2394"/>
                    <a:pt x="227" y="2227"/>
                    <a:pt x="251" y="2061"/>
                  </a:cubicBezTo>
                  <a:cubicBezTo>
                    <a:pt x="274" y="2084"/>
                    <a:pt x="298" y="2096"/>
                    <a:pt x="322" y="2096"/>
                  </a:cubicBezTo>
                  <a:lnTo>
                    <a:pt x="667" y="2120"/>
                  </a:lnTo>
                  <a:cubicBezTo>
                    <a:pt x="941" y="2132"/>
                    <a:pt x="1239" y="2144"/>
                    <a:pt x="1525" y="2144"/>
                  </a:cubicBezTo>
                  <a:lnTo>
                    <a:pt x="1584" y="2144"/>
                  </a:lnTo>
                  <a:cubicBezTo>
                    <a:pt x="1906" y="2144"/>
                    <a:pt x="2227" y="2120"/>
                    <a:pt x="2537" y="2096"/>
                  </a:cubicBezTo>
                  <a:lnTo>
                    <a:pt x="2727" y="2096"/>
                  </a:lnTo>
                  <a:cubicBezTo>
                    <a:pt x="3287" y="2049"/>
                    <a:pt x="3858" y="2013"/>
                    <a:pt x="4430" y="2013"/>
                  </a:cubicBezTo>
                  <a:lnTo>
                    <a:pt x="4608" y="2013"/>
                  </a:lnTo>
                  <a:cubicBezTo>
                    <a:pt x="4906" y="2013"/>
                    <a:pt x="5204" y="2037"/>
                    <a:pt x="5489" y="2072"/>
                  </a:cubicBezTo>
                  <a:cubicBezTo>
                    <a:pt x="5918" y="2120"/>
                    <a:pt x="6347" y="2239"/>
                    <a:pt x="6751" y="2394"/>
                  </a:cubicBezTo>
                  <a:lnTo>
                    <a:pt x="6763" y="2394"/>
                  </a:lnTo>
                  <a:cubicBezTo>
                    <a:pt x="6918" y="2465"/>
                    <a:pt x="7061" y="2537"/>
                    <a:pt x="7204" y="2632"/>
                  </a:cubicBezTo>
                  <a:cubicBezTo>
                    <a:pt x="7335" y="2703"/>
                    <a:pt x="7454" y="2787"/>
                    <a:pt x="7573" y="2882"/>
                  </a:cubicBezTo>
                  <a:cubicBezTo>
                    <a:pt x="7930" y="3168"/>
                    <a:pt x="8252" y="3501"/>
                    <a:pt x="8537" y="3870"/>
                  </a:cubicBezTo>
                  <a:cubicBezTo>
                    <a:pt x="8752" y="4144"/>
                    <a:pt x="8942" y="4430"/>
                    <a:pt x="9085" y="4644"/>
                  </a:cubicBezTo>
                  <a:cubicBezTo>
                    <a:pt x="9156" y="4751"/>
                    <a:pt x="9228" y="4858"/>
                    <a:pt x="9299" y="4978"/>
                  </a:cubicBezTo>
                  <a:lnTo>
                    <a:pt x="9347" y="5037"/>
                  </a:lnTo>
                  <a:lnTo>
                    <a:pt x="9395" y="5120"/>
                  </a:lnTo>
                  <a:cubicBezTo>
                    <a:pt x="9442" y="5180"/>
                    <a:pt x="9490" y="5251"/>
                    <a:pt x="9526" y="5323"/>
                  </a:cubicBezTo>
                  <a:cubicBezTo>
                    <a:pt x="9597" y="5442"/>
                    <a:pt x="9668" y="5561"/>
                    <a:pt x="9728" y="5692"/>
                  </a:cubicBezTo>
                  <a:lnTo>
                    <a:pt x="9776" y="5787"/>
                  </a:lnTo>
                  <a:cubicBezTo>
                    <a:pt x="9883" y="5978"/>
                    <a:pt x="9990" y="6180"/>
                    <a:pt x="10109" y="6394"/>
                  </a:cubicBezTo>
                  <a:cubicBezTo>
                    <a:pt x="10228" y="6597"/>
                    <a:pt x="10359" y="6799"/>
                    <a:pt x="10502" y="6990"/>
                  </a:cubicBezTo>
                  <a:cubicBezTo>
                    <a:pt x="10609" y="7144"/>
                    <a:pt x="10752" y="7287"/>
                    <a:pt x="10919" y="7394"/>
                  </a:cubicBezTo>
                  <a:cubicBezTo>
                    <a:pt x="10990" y="7430"/>
                    <a:pt x="11061" y="7466"/>
                    <a:pt x="11145" y="7478"/>
                  </a:cubicBezTo>
                  <a:cubicBezTo>
                    <a:pt x="11169" y="7490"/>
                    <a:pt x="11204" y="7490"/>
                    <a:pt x="11228" y="7490"/>
                  </a:cubicBezTo>
                  <a:cubicBezTo>
                    <a:pt x="11276" y="7490"/>
                    <a:pt x="11323" y="7478"/>
                    <a:pt x="11383" y="7466"/>
                  </a:cubicBezTo>
                  <a:cubicBezTo>
                    <a:pt x="11526" y="7406"/>
                    <a:pt x="11645" y="7299"/>
                    <a:pt x="11704" y="7168"/>
                  </a:cubicBezTo>
                  <a:cubicBezTo>
                    <a:pt x="11788" y="7013"/>
                    <a:pt x="11823" y="6835"/>
                    <a:pt x="11835" y="6668"/>
                  </a:cubicBezTo>
                  <a:cubicBezTo>
                    <a:pt x="11847" y="6454"/>
                    <a:pt x="11847" y="6251"/>
                    <a:pt x="11823" y="6049"/>
                  </a:cubicBezTo>
                  <a:cubicBezTo>
                    <a:pt x="11764" y="5609"/>
                    <a:pt x="11681" y="5180"/>
                    <a:pt x="11561" y="4751"/>
                  </a:cubicBezTo>
                  <a:cubicBezTo>
                    <a:pt x="11526" y="4585"/>
                    <a:pt x="11478" y="4430"/>
                    <a:pt x="11419" y="4251"/>
                  </a:cubicBezTo>
                  <a:cubicBezTo>
                    <a:pt x="11371" y="4096"/>
                    <a:pt x="11323" y="3930"/>
                    <a:pt x="11252" y="3751"/>
                  </a:cubicBezTo>
                  <a:cubicBezTo>
                    <a:pt x="11073" y="3227"/>
                    <a:pt x="10811" y="2739"/>
                    <a:pt x="10490" y="2287"/>
                  </a:cubicBezTo>
                  <a:cubicBezTo>
                    <a:pt x="10335" y="2084"/>
                    <a:pt x="10168" y="1882"/>
                    <a:pt x="9990" y="1691"/>
                  </a:cubicBezTo>
                  <a:cubicBezTo>
                    <a:pt x="9799" y="1513"/>
                    <a:pt x="9609" y="1346"/>
                    <a:pt x="9395" y="1191"/>
                  </a:cubicBezTo>
                  <a:cubicBezTo>
                    <a:pt x="8978" y="870"/>
                    <a:pt x="8513" y="620"/>
                    <a:pt x="8013" y="441"/>
                  </a:cubicBezTo>
                  <a:cubicBezTo>
                    <a:pt x="7478" y="251"/>
                    <a:pt x="6930" y="132"/>
                    <a:pt x="6370" y="72"/>
                  </a:cubicBezTo>
                  <a:cubicBezTo>
                    <a:pt x="5996" y="33"/>
                    <a:pt x="5613" y="10"/>
                    <a:pt x="5228" y="10"/>
                  </a:cubicBezTo>
                  <a:cubicBezTo>
                    <a:pt x="5149" y="10"/>
                    <a:pt x="5069" y="11"/>
                    <a:pt x="4989" y="13"/>
                  </a:cubicBezTo>
                  <a:lnTo>
                    <a:pt x="49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81"/>
            <p:cNvSpPr/>
            <p:nvPr/>
          </p:nvSpPr>
          <p:spPr>
            <a:xfrm>
              <a:off x="2682104" y="2636729"/>
              <a:ext cx="858781" cy="503418"/>
            </a:xfrm>
            <a:custGeom>
              <a:avLst/>
              <a:gdLst/>
              <a:ahLst/>
              <a:cxnLst/>
              <a:rect l="l" t="t" r="r" b="b"/>
              <a:pathLst>
                <a:path w="11740" h="6882" extrusionOk="0">
                  <a:moveTo>
                    <a:pt x="3632" y="0"/>
                  </a:moveTo>
                  <a:lnTo>
                    <a:pt x="3656" y="12"/>
                  </a:lnTo>
                  <a:lnTo>
                    <a:pt x="3572" y="12"/>
                  </a:lnTo>
                  <a:cubicBezTo>
                    <a:pt x="3310" y="12"/>
                    <a:pt x="3060" y="36"/>
                    <a:pt x="2798" y="71"/>
                  </a:cubicBezTo>
                  <a:cubicBezTo>
                    <a:pt x="2548" y="95"/>
                    <a:pt x="2298" y="155"/>
                    <a:pt x="2060" y="214"/>
                  </a:cubicBezTo>
                  <a:cubicBezTo>
                    <a:pt x="1858" y="274"/>
                    <a:pt x="1655" y="345"/>
                    <a:pt x="1465" y="417"/>
                  </a:cubicBezTo>
                  <a:cubicBezTo>
                    <a:pt x="1274" y="500"/>
                    <a:pt x="1084" y="595"/>
                    <a:pt x="905" y="703"/>
                  </a:cubicBezTo>
                  <a:cubicBezTo>
                    <a:pt x="739" y="798"/>
                    <a:pt x="572" y="905"/>
                    <a:pt x="417" y="1024"/>
                  </a:cubicBezTo>
                  <a:cubicBezTo>
                    <a:pt x="286" y="1119"/>
                    <a:pt x="167" y="1226"/>
                    <a:pt x="48" y="1345"/>
                  </a:cubicBezTo>
                  <a:cubicBezTo>
                    <a:pt x="12" y="1548"/>
                    <a:pt x="0" y="1762"/>
                    <a:pt x="36" y="1965"/>
                  </a:cubicBezTo>
                  <a:cubicBezTo>
                    <a:pt x="36" y="1988"/>
                    <a:pt x="48" y="2024"/>
                    <a:pt x="60" y="2036"/>
                  </a:cubicBezTo>
                  <a:cubicBezTo>
                    <a:pt x="78" y="2060"/>
                    <a:pt x="105" y="2072"/>
                    <a:pt x="133" y="2072"/>
                  </a:cubicBezTo>
                  <a:cubicBezTo>
                    <a:pt x="161" y="2072"/>
                    <a:pt x="191" y="2060"/>
                    <a:pt x="215" y="2036"/>
                  </a:cubicBezTo>
                  <a:cubicBezTo>
                    <a:pt x="227" y="2024"/>
                    <a:pt x="239" y="1988"/>
                    <a:pt x="239" y="1965"/>
                  </a:cubicBezTo>
                  <a:cubicBezTo>
                    <a:pt x="215" y="1798"/>
                    <a:pt x="215" y="1631"/>
                    <a:pt x="239" y="1476"/>
                  </a:cubicBezTo>
                  <a:cubicBezTo>
                    <a:pt x="250" y="1488"/>
                    <a:pt x="274" y="1500"/>
                    <a:pt x="310" y="1500"/>
                  </a:cubicBezTo>
                  <a:lnTo>
                    <a:pt x="643" y="1524"/>
                  </a:lnTo>
                  <a:lnTo>
                    <a:pt x="691" y="1524"/>
                  </a:lnTo>
                  <a:cubicBezTo>
                    <a:pt x="953" y="1536"/>
                    <a:pt x="1239" y="1548"/>
                    <a:pt x="1513" y="1560"/>
                  </a:cubicBezTo>
                  <a:lnTo>
                    <a:pt x="1572" y="1560"/>
                  </a:lnTo>
                  <a:cubicBezTo>
                    <a:pt x="1894" y="1560"/>
                    <a:pt x="2215" y="1536"/>
                    <a:pt x="2525" y="1512"/>
                  </a:cubicBezTo>
                  <a:lnTo>
                    <a:pt x="2572" y="1512"/>
                  </a:lnTo>
                  <a:lnTo>
                    <a:pt x="2715" y="1500"/>
                  </a:lnTo>
                  <a:cubicBezTo>
                    <a:pt x="3203" y="1465"/>
                    <a:pt x="3822" y="1417"/>
                    <a:pt x="4406" y="1417"/>
                  </a:cubicBezTo>
                  <a:lnTo>
                    <a:pt x="4596" y="1417"/>
                  </a:lnTo>
                  <a:cubicBezTo>
                    <a:pt x="4882" y="1417"/>
                    <a:pt x="5180" y="1441"/>
                    <a:pt x="5477" y="1476"/>
                  </a:cubicBezTo>
                  <a:cubicBezTo>
                    <a:pt x="5906" y="1524"/>
                    <a:pt x="6335" y="1643"/>
                    <a:pt x="6739" y="1798"/>
                  </a:cubicBezTo>
                  <a:lnTo>
                    <a:pt x="6751" y="1798"/>
                  </a:lnTo>
                  <a:cubicBezTo>
                    <a:pt x="6894" y="1869"/>
                    <a:pt x="7037" y="1941"/>
                    <a:pt x="7180" y="2024"/>
                  </a:cubicBezTo>
                  <a:cubicBezTo>
                    <a:pt x="7311" y="2096"/>
                    <a:pt x="7442" y="2179"/>
                    <a:pt x="7561" y="2274"/>
                  </a:cubicBezTo>
                  <a:cubicBezTo>
                    <a:pt x="7918" y="2560"/>
                    <a:pt x="8240" y="2893"/>
                    <a:pt x="8513" y="3262"/>
                  </a:cubicBezTo>
                  <a:cubicBezTo>
                    <a:pt x="8728" y="3536"/>
                    <a:pt x="8918" y="3822"/>
                    <a:pt x="9061" y="4036"/>
                  </a:cubicBezTo>
                  <a:lnTo>
                    <a:pt x="9133" y="4131"/>
                  </a:lnTo>
                  <a:lnTo>
                    <a:pt x="9192" y="4227"/>
                  </a:lnTo>
                  <a:lnTo>
                    <a:pt x="9240" y="4298"/>
                  </a:lnTo>
                  <a:lnTo>
                    <a:pt x="9287" y="4370"/>
                  </a:lnTo>
                  <a:lnTo>
                    <a:pt x="9323" y="4429"/>
                  </a:lnTo>
                  <a:lnTo>
                    <a:pt x="9383" y="4512"/>
                  </a:lnTo>
                  <a:cubicBezTo>
                    <a:pt x="9430" y="4584"/>
                    <a:pt x="9466" y="4643"/>
                    <a:pt x="9514" y="4715"/>
                  </a:cubicBezTo>
                  <a:cubicBezTo>
                    <a:pt x="9585" y="4834"/>
                    <a:pt x="9656" y="4977"/>
                    <a:pt x="9704" y="5072"/>
                  </a:cubicBezTo>
                  <a:lnTo>
                    <a:pt x="9704" y="5084"/>
                  </a:lnTo>
                  <a:lnTo>
                    <a:pt x="9764" y="5179"/>
                  </a:lnTo>
                  <a:cubicBezTo>
                    <a:pt x="9847" y="5358"/>
                    <a:pt x="9966" y="5572"/>
                    <a:pt x="10085" y="5786"/>
                  </a:cubicBezTo>
                  <a:cubicBezTo>
                    <a:pt x="10204" y="5989"/>
                    <a:pt x="10335" y="6191"/>
                    <a:pt x="10478" y="6382"/>
                  </a:cubicBezTo>
                  <a:cubicBezTo>
                    <a:pt x="10597" y="6537"/>
                    <a:pt x="10740" y="6679"/>
                    <a:pt x="10895" y="6787"/>
                  </a:cubicBezTo>
                  <a:cubicBezTo>
                    <a:pt x="10966" y="6834"/>
                    <a:pt x="11038" y="6858"/>
                    <a:pt x="11121" y="6882"/>
                  </a:cubicBezTo>
                  <a:lnTo>
                    <a:pt x="11204" y="6882"/>
                  </a:lnTo>
                  <a:cubicBezTo>
                    <a:pt x="11264" y="6882"/>
                    <a:pt x="11311" y="6870"/>
                    <a:pt x="11359" y="6846"/>
                  </a:cubicBezTo>
                  <a:cubicBezTo>
                    <a:pt x="11502" y="6798"/>
                    <a:pt x="11621" y="6691"/>
                    <a:pt x="11692" y="6548"/>
                  </a:cubicBezTo>
                  <a:cubicBezTo>
                    <a:pt x="11716" y="6513"/>
                    <a:pt x="11728" y="6477"/>
                    <a:pt x="11740" y="6441"/>
                  </a:cubicBezTo>
                  <a:cubicBezTo>
                    <a:pt x="11704" y="6417"/>
                    <a:pt x="11669" y="6406"/>
                    <a:pt x="11645" y="6394"/>
                  </a:cubicBezTo>
                  <a:cubicBezTo>
                    <a:pt x="11573" y="6346"/>
                    <a:pt x="11502" y="6310"/>
                    <a:pt x="11442" y="6251"/>
                  </a:cubicBezTo>
                  <a:cubicBezTo>
                    <a:pt x="11299" y="6144"/>
                    <a:pt x="11168" y="6013"/>
                    <a:pt x="11061" y="5870"/>
                  </a:cubicBezTo>
                  <a:cubicBezTo>
                    <a:pt x="10907" y="5679"/>
                    <a:pt x="10776" y="5477"/>
                    <a:pt x="10668" y="5274"/>
                  </a:cubicBezTo>
                  <a:cubicBezTo>
                    <a:pt x="10561" y="5084"/>
                    <a:pt x="10454" y="4882"/>
                    <a:pt x="10347" y="4655"/>
                  </a:cubicBezTo>
                  <a:cubicBezTo>
                    <a:pt x="10287" y="4536"/>
                    <a:pt x="10240" y="4417"/>
                    <a:pt x="10180" y="4298"/>
                  </a:cubicBezTo>
                  <a:lnTo>
                    <a:pt x="10109" y="4131"/>
                  </a:lnTo>
                  <a:cubicBezTo>
                    <a:pt x="9954" y="3810"/>
                    <a:pt x="9811" y="3536"/>
                    <a:pt x="9656" y="3274"/>
                  </a:cubicBezTo>
                  <a:cubicBezTo>
                    <a:pt x="9514" y="3024"/>
                    <a:pt x="9347" y="2774"/>
                    <a:pt x="9168" y="2548"/>
                  </a:cubicBezTo>
                  <a:cubicBezTo>
                    <a:pt x="9085" y="2417"/>
                    <a:pt x="8990" y="2310"/>
                    <a:pt x="8894" y="2203"/>
                  </a:cubicBezTo>
                  <a:cubicBezTo>
                    <a:pt x="8811" y="2107"/>
                    <a:pt x="8716" y="2000"/>
                    <a:pt x="8609" y="1905"/>
                  </a:cubicBezTo>
                  <a:cubicBezTo>
                    <a:pt x="8430" y="1726"/>
                    <a:pt x="8228" y="1560"/>
                    <a:pt x="8013" y="1405"/>
                  </a:cubicBezTo>
                  <a:cubicBezTo>
                    <a:pt x="7799" y="1238"/>
                    <a:pt x="7573" y="1095"/>
                    <a:pt x="7335" y="953"/>
                  </a:cubicBezTo>
                  <a:cubicBezTo>
                    <a:pt x="7037" y="786"/>
                    <a:pt x="6727" y="643"/>
                    <a:pt x="6406" y="524"/>
                  </a:cubicBezTo>
                  <a:cubicBezTo>
                    <a:pt x="6096" y="405"/>
                    <a:pt x="5775" y="310"/>
                    <a:pt x="5453" y="226"/>
                  </a:cubicBezTo>
                  <a:cubicBezTo>
                    <a:pt x="5144" y="143"/>
                    <a:pt x="4822" y="95"/>
                    <a:pt x="4513" y="48"/>
                  </a:cubicBezTo>
                  <a:cubicBezTo>
                    <a:pt x="4215" y="12"/>
                    <a:pt x="3918" y="0"/>
                    <a:pt x="36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81"/>
            <p:cNvSpPr/>
            <p:nvPr/>
          </p:nvSpPr>
          <p:spPr>
            <a:xfrm>
              <a:off x="3150633" y="2729044"/>
              <a:ext cx="32332" cy="20263"/>
            </a:xfrm>
            <a:custGeom>
              <a:avLst/>
              <a:gdLst/>
              <a:ahLst/>
              <a:cxnLst/>
              <a:rect l="l" t="t" r="r" b="b"/>
              <a:pathLst>
                <a:path w="442" h="277" extrusionOk="0">
                  <a:moveTo>
                    <a:pt x="120" y="0"/>
                  </a:moveTo>
                  <a:cubicBezTo>
                    <a:pt x="84" y="0"/>
                    <a:pt x="37" y="24"/>
                    <a:pt x="25" y="60"/>
                  </a:cubicBezTo>
                  <a:cubicBezTo>
                    <a:pt x="1" y="107"/>
                    <a:pt x="37" y="167"/>
                    <a:pt x="84" y="191"/>
                  </a:cubicBezTo>
                  <a:cubicBezTo>
                    <a:pt x="156" y="214"/>
                    <a:pt x="239" y="238"/>
                    <a:pt x="311" y="274"/>
                  </a:cubicBezTo>
                  <a:cubicBezTo>
                    <a:pt x="318" y="276"/>
                    <a:pt x="327" y="277"/>
                    <a:pt x="335" y="277"/>
                  </a:cubicBezTo>
                  <a:cubicBezTo>
                    <a:pt x="377" y="277"/>
                    <a:pt x="420" y="252"/>
                    <a:pt x="430" y="203"/>
                  </a:cubicBezTo>
                  <a:cubicBezTo>
                    <a:pt x="442" y="191"/>
                    <a:pt x="442" y="155"/>
                    <a:pt x="430" y="131"/>
                  </a:cubicBezTo>
                  <a:cubicBezTo>
                    <a:pt x="418" y="107"/>
                    <a:pt x="406" y="95"/>
                    <a:pt x="382" y="83"/>
                  </a:cubicBezTo>
                  <a:cubicBezTo>
                    <a:pt x="299" y="48"/>
                    <a:pt x="227" y="24"/>
                    <a:pt x="156" y="0"/>
                  </a:cubicBezTo>
                  <a:close/>
                </a:path>
              </a:pathLst>
            </a:custGeom>
            <a:solidFill>
              <a:srgbClr val="65AD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81"/>
            <p:cNvSpPr/>
            <p:nvPr/>
          </p:nvSpPr>
          <p:spPr>
            <a:xfrm>
              <a:off x="3198546" y="2750769"/>
              <a:ext cx="35770" cy="26846"/>
            </a:xfrm>
            <a:custGeom>
              <a:avLst/>
              <a:gdLst/>
              <a:ahLst/>
              <a:cxnLst/>
              <a:rect l="l" t="t" r="r" b="b"/>
              <a:pathLst>
                <a:path w="489" h="367" extrusionOk="0">
                  <a:moveTo>
                    <a:pt x="96" y="1"/>
                  </a:moveTo>
                  <a:lnTo>
                    <a:pt x="96" y="13"/>
                  </a:lnTo>
                  <a:cubicBezTo>
                    <a:pt x="72" y="13"/>
                    <a:pt x="48" y="25"/>
                    <a:pt x="37" y="48"/>
                  </a:cubicBezTo>
                  <a:cubicBezTo>
                    <a:pt x="1" y="96"/>
                    <a:pt x="13" y="156"/>
                    <a:pt x="60" y="179"/>
                  </a:cubicBezTo>
                  <a:cubicBezTo>
                    <a:pt x="156" y="239"/>
                    <a:pt x="239" y="286"/>
                    <a:pt x="334" y="346"/>
                  </a:cubicBezTo>
                  <a:cubicBezTo>
                    <a:pt x="348" y="360"/>
                    <a:pt x="366" y="367"/>
                    <a:pt x="385" y="367"/>
                  </a:cubicBezTo>
                  <a:cubicBezTo>
                    <a:pt x="413" y="367"/>
                    <a:pt x="444" y="351"/>
                    <a:pt x="465" y="322"/>
                  </a:cubicBezTo>
                  <a:cubicBezTo>
                    <a:pt x="489" y="275"/>
                    <a:pt x="489" y="215"/>
                    <a:pt x="441" y="191"/>
                  </a:cubicBezTo>
                  <a:cubicBezTo>
                    <a:pt x="358" y="132"/>
                    <a:pt x="263" y="72"/>
                    <a:pt x="168" y="25"/>
                  </a:cubicBezTo>
                  <a:cubicBezTo>
                    <a:pt x="156" y="13"/>
                    <a:pt x="132" y="1"/>
                    <a:pt x="108" y="1"/>
                  </a:cubicBezTo>
                  <a:close/>
                </a:path>
              </a:pathLst>
            </a:custGeom>
            <a:solidFill>
              <a:srgbClr val="65AD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81"/>
            <p:cNvSpPr/>
            <p:nvPr/>
          </p:nvSpPr>
          <p:spPr>
            <a:xfrm>
              <a:off x="3251727" y="2785589"/>
              <a:ext cx="27065" cy="25383"/>
            </a:xfrm>
            <a:custGeom>
              <a:avLst/>
              <a:gdLst/>
              <a:ahLst/>
              <a:cxnLst/>
              <a:rect l="l" t="t" r="r" b="b"/>
              <a:pathLst>
                <a:path w="370" h="347" extrusionOk="0">
                  <a:moveTo>
                    <a:pt x="107" y="1"/>
                  </a:moveTo>
                  <a:cubicBezTo>
                    <a:pt x="72" y="1"/>
                    <a:pt x="36" y="13"/>
                    <a:pt x="12" y="37"/>
                  </a:cubicBezTo>
                  <a:lnTo>
                    <a:pt x="12" y="49"/>
                  </a:lnTo>
                  <a:cubicBezTo>
                    <a:pt x="0" y="61"/>
                    <a:pt x="0" y="84"/>
                    <a:pt x="0" y="120"/>
                  </a:cubicBezTo>
                  <a:cubicBezTo>
                    <a:pt x="12" y="144"/>
                    <a:pt x="24" y="168"/>
                    <a:pt x="48" y="180"/>
                  </a:cubicBezTo>
                  <a:cubicBezTo>
                    <a:pt x="83" y="203"/>
                    <a:pt x="119" y="239"/>
                    <a:pt x="143" y="263"/>
                  </a:cubicBezTo>
                  <a:lnTo>
                    <a:pt x="203" y="311"/>
                  </a:lnTo>
                  <a:cubicBezTo>
                    <a:pt x="214" y="334"/>
                    <a:pt x="238" y="346"/>
                    <a:pt x="262" y="346"/>
                  </a:cubicBezTo>
                  <a:cubicBezTo>
                    <a:pt x="286" y="346"/>
                    <a:pt x="322" y="346"/>
                    <a:pt x="333" y="322"/>
                  </a:cubicBezTo>
                  <a:cubicBezTo>
                    <a:pt x="357" y="311"/>
                    <a:pt x="369" y="287"/>
                    <a:pt x="369" y="263"/>
                  </a:cubicBezTo>
                  <a:cubicBezTo>
                    <a:pt x="369" y="227"/>
                    <a:pt x="369" y="203"/>
                    <a:pt x="345" y="191"/>
                  </a:cubicBezTo>
                  <a:cubicBezTo>
                    <a:pt x="286" y="132"/>
                    <a:pt x="226" y="72"/>
                    <a:pt x="155" y="13"/>
                  </a:cubicBezTo>
                  <a:cubicBezTo>
                    <a:pt x="143" y="1"/>
                    <a:pt x="119" y="1"/>
                    <a:pt x="107" y="1"/>
                  </a:cubicBezTo>
                  <a:close/>
                </a:path>
              </a:pathLst>
            </a:custGeom>
            <a:solidFill>
              <a:srgbClr val="65AD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81"/>
            <p:cNvSpPr/>
            <p:nvPr/>
          </p:nvSpPr>
          <p:spPr>
            <a:xfrm>
              <a:off x="3289180" y="2821359"/>
              <a:ext cx="31674" cy="28602"/>
            </a:xfrm>
            <a:custGeom>
              <a:avLst/>
              <a:gdLst/>
              <a:ahLst/>
              <a:cxnLst/>
              <a:rect l="l" t="t" r="r" b="b"/>
              <a:pathLst>
                <a:path w="433" h="391" extrusionOk="0">
                  <a:moveTo>
                    <a:pt x="119" y="0"/>
                  </a:moveTo>
                  <a:cubicBezTo>
                    <a:pt x="95" y="0"/>
                    <a:pt x="72" y="12"/>
                    <a:pt x="60" y="24"/>
                  </a:cubicBezTo>
                  <a:lnTo>
                    <a:pt x="48" y="24"/>
                  </a:lnTo>
                  <a:cubicBezTo>
                    <a:pt x="12" y="60"/>
                    <a:pt x="0" y="119"/>
                    <a:pt x="36" y="167"/>
                  </a:cubicBezTo>
                  <a:cubicBezTo>
                    <a:pt x="95" y="226"/>
                    <a:pt x="155" y="286"/>
                    <a:pt x="214" y="357"/>
                  </a:cubicBezTo>
                  <a:cubicBezTo>
                    <a:pt x="235" y="381"/>
                    <a:pt x="260" y="390"/>
                    <a:pt x="284" y="390"/>
                  </a:cubicBezTo>
                  <a:cubicBezTo>
                    <a:pt x="359" y="390"/>
                    <a:pt x="432" y="298"/>
                    <a:pt x="369" y="226"/>
                  </a:cubicBezTo>
                  <a:cubicBezTo>
                    <a:pt x="310" y="155"/>
                    <a:pt x="250" y="95"/>
                    <a:pt x="191" y="36"/>
                  </a:cubicBezTo>
                  <a:cubicBezTo>
                    <a:pt x="167" y="12"/>
                    <a:pt x="143" y="0"/>
                    <a:pt x="119" y="0"/>
                  </a:cubicBezTo>
                  <a:close/>
                </a:path>
              </a:pathLst>
            </a:custGeom>
            <a:solidFill>
              <a:srgbClr val="65AD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81"/>
            <p:cNvSpPr/>
            <p:nvPr/>
          </p:nvSpPr>
          <p:spPr>
            <a:xfrm>
              <a:off x="3331827" y="2874466"/>
              <a:ext cx="27065" cy="29772"/>
            </a:xfrm>
            <a:custGeom>
              <a:avLst/>
              <a:gdLst/>
              <a:ahLst/>
              <a:cxnLst/>
              <a:rect l="l" t="t" r="r" b="b"/>
              <a:pathLst>
                <a:path w="370" h="407" extrusionOk="0">
                  <a:moveTo>
                    <a:pt x="120" y="0"/>
                  </a:moveTo>
                  <a:cubicBezTo>
                    <a:pt x="96" y="0"/>
                    <a:pt x="72" y="12"/>
                    <a:pt x="48" y="24"/>
                  </a:cubicBezTo>
                  <a:cubicBezTo>
                    <a:pt x="12" y="60"/>
                    <a:pt x="0" y="119"/>
                    <a:pt x="36" y="167"/>
                  </a:cubicBezTo>
                  <a:lnTo>
                    <a:pt x="203" y="370"/>
                  </a:lnTo>
                  <a:cubicBezTo>
                    <a:pt x="216" y="395"/>
                    <a:pt x="242" y="407"/>
                    <a:pt x="269" y="407"/>
                  </a:cubicBezTo>
                  <a:cubicBezTo>
                    <a:pt x="293" y="407"/>
                    <a:pt x="317" y="398"/>
                    <a:pt x="334" y="381"/>
                  </a:cubicBezTo>
                  <a:cubicBezTo>
                    <a:pt x="358" y="370"/>
                    <a:pt x="370" y="346"/>
                    <a:pt x="370" y="322"/>
                  </a:cubicBezTo>
                  <a:cubicBezTo>
                    <a:pt x="370" y="286"/>
                    <a:pt x="358" y="262"/>
                    <a:pt x="346" y="250"/>
                  </a:cubicBezTo>
                  <a:cubicBezTo>
                    <a:pt x="298" y="179"/>
                    <a:pt x="239" y="96"/>
                    <a:pt x="191" y="36"/>
                  </a:cubicBezTo>
                  <a:cubicBezTo>
                    <a:pt x="167" y="12"/>
                    <a:pt x="143" y="0"/>
                    <a:pt x="120" y="0"/>
                  </a:cubicBezTo>
                  <a:close/>
                </a:path>
              </a:pathLst>
            </a:custGeom>
            <a:solidFill>
              <a:srgbClr val="65AD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81"/>
            <p:cNvSpPr/>
            <p:nvPr/>
          </p:nvSpPr>
          <p:spPr>
            <a:xfrm>
              <a:off x="3368402" y="2924354"/>
              <a:ext cx="23554" cy="28894"/>
            </a:xfrm>
            <a:custGeom>
              <a:avLst/>
              <a:gdLst/>
              <a:ahLst/>
              <a:cxnLst/>
              <a:rect l="l" t="t" r="r" b="b"/>
              <a:pathLst>
                <a:path w="322" h="395" extrusionOk="0">
                  <a:moveTo>
                    <a:pt x="114" y="0"/>
                  </a:moveTo>
                  <a:cubicBezTo>
                    <a:pt x="108" y="0"/>
                    <a:pt x="102" y="3"/>
                    <a:pt x="96" y="9"/>
                  </a:cubicBezTo>
                  <a:lnTo>
                    <a:pt x="60" y="9"/>
                  </a:lnTo>
                  <a:cubicBezTo>
                    <a:pt x="36" y="21"/>
                    <a:pt x="12" y="45"/>
                    <a:pt x="12" y="69"/>
                  </a:cubicBezTo>
                  <a:cubicBezTo>
                    <a:pt x="1" y="92"/>
                    <a:pt x="1" y="116"/>
                    <a:pt x="12" y="140"/>
                  </a:cubicBezTo>
                  <a:lnTo>
                    <a:pt x="132" y="342"/>
                  </a:lnTo>
                  <a:cubicBezTo>
                    <a:pt x="150" y="379"/>
                    <a:pt x="189" y="394"/>
                    <a:pt x="227" y="394"/>
                  </a:cubicBezTo>
                  <a:cubicBezTo>
                    <a:pt x="239" y="394"/>
                    <a:pt x="251" y="393"/>
                    <a:pt x="262" y="390"/>
                  </a:cubicBezTo>
                  <a:cubicBezTo>
                    <a:pt x="286" y="378"/>
                    <a:pt x="298" y="354"/>
                    <a:pt x="310" y="330"/>
                  </a:cubicBezTo>
                  <a:cubicBezTo>
                    <a:pt x="322" y="307"/>
                    <a:pt x="322" y="271"/>
                    <a:pt x="310" y="259"/>
                  </a:cubicBezTo>
                  <a:cubicBezTo>
                    <a:pt x="274" y="188"/>
                    <a:pt x="227" y="116"/>
                    <a:pt x="191" y="57"/>
                  </a:cubicBezTo>
                  <a:cubicBezTo>
                    <a:pt x="179" y="33"/>
                    <a:pt x="155" y="9"/>
                    <a:pt x="132" y="9"/>
                  </a:cubicBezTo>
                  <a:cubicBezTo>
                    <a:pt x="126" y="3"/>
                    <a:pt x="120" y="0"/>
                    <a:pt x="114" y="0"/>
                  </a:cubicBezTo>
                  <a:close/>
                </a:path>
              </a:pathLst>
            </a:custGeom>
            <a:solidFill>
              <a:srgbClr val="65AD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81"/>
            <p:cNvSpPr/>
            <p:nvPr/>
          </p:nvSpPr>
          <p:spPr>
            <a:xfrm>
              <a:off x="3399783" y="2975486"/>
              <a:ext cx="24432" cy="30357"/>
            </a:xfrm>
            <a:custGeom>
              <a:avLst/>
              <a:gdLst/>
              <a:ahLst/>
              <a:cxnLst/>
              <a:rect l="l" t="t" r="r" b="b"/>
              <a:pathLst>
                <a:path w="334" h="415" extrusionOk="0">
                  <a:moveTo>
                    <a:pt x="72" y="1"/>
                  </a:moveTo>
                  <a:cubicBezTo>
                    <a:pt x="24" y="24"/>
                    <a:pt x="0" y="84"/>
                    <a:pt x="24" y="132"/>
                  </a:cubicBezTo>
                  <a:cubicBezTo>
                    <a:pt x="60" y="215"/>
                    <a:pt x="95" y="286"/>
                    <a:pt x="143" y="358"/>
                  </a:cubicBezTo>
                  <a:cubicBezTo>
                    <a:pt x="155" y="382"/>
                    <a:pt x="179" y="405"/>
                    <a:pt x="203" y="405"/>
                  </a:cubicBezTo>
                  <a:cubicBezTo>
                    <a:pt x="214" y="411"/>
                    <a:pt x="226" y="414"/>
                    <a:pt x="238" y="414"/>
                  </a:cubicBezTo>
                  <a:cubicBezTo>
                    <a:pt x="250" y="414"/>
                    <a:pt x="262" y="411"/>
                    <a:pt x="274" y="405"/>
                  </a:cubicBezTo>
                  <a:cubicBezTo>
                    <a:pt x="298" y="393"/>
                    <a:pt x="322" y="382"/>
                    <a:pt x="322" y="358"/>
                  </a:cubicBezTo>
                  <a:cubicBezTo>
                    <a:pt x="334" y="334"/>
                    <a:pt x="334" y="298"/>
                    <a:pt x="322" y="274"/>
                  </a:cubicBezTo>
                  <a:cubicBezTo>
                    <a:pt x="286" y="203"/>
                    <a:pt x="238" y="132"/>
                    <a:pt x="203" y="48"/>
                  </a:cubicBezTo>
                  <a:cubicBezTo>
                    <a:pt x="191" y="12"/>
                    <a:pt x="155" y="1"/>
                    <a:pt x="119" y="1"/>
                  </a:cubicBezTo>
                  <a:close/>
                </a:path>
              </a:pathLst>
            </a:custGeom>
            <a:solidFill>
              <a:srgbClr val="65AD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81"/>
            <p:cNvSpPr/>
            <p:nvPr/>
          </p:nvSpPr>
          <p:spPr>
            <a:xfrm>
              <a:off x="3431970" y="3030348"/>
              <a:ext cx="24944" cy="30284"/>
            </a:xfrm>
            <a:custGeom>
              <a:avLst/>
              <a:gdLst/>
              <a:ahLst/>
              <a:cxnLst/>
              <a:rect l="l" t="t" r="r" b="b"/>
              <a:pathLst>
                <a:path w="341" h="414" extrusionOk="0">
                  <a:moveTo>
                    <a:pt x="72" y="1"/>
                  </a:moveTo>
                  <a:cubicBezTo>
                    <a:pt x="25" y="24"/>
                    <a:pt x="1" y="84"/>
                    <a:pt x="25" y="132"/>
                  </a:cubicBezTo>
                  <a:cubicBezTo>
                    <a:pt x="60" y="215"/>
                    <a:pt x="96" y="286"/>
                    <a:pt x="132" y="358"/>
                  </a:cubicBezTo>
                  <a:cubicBezTo>
                    <a:pt x="144" y="382"/>
                    <a:pt x="167" y="394"/>
                    <a:pt x="191" y="405"/>
                  </a:cubicBezTo>
                  <a:cubicBezTo>
                    <a:pt x="204" y="411"/>
                    <a:pt x="216" y="413"/>
                    <a:pt x="227" y="413"/>
                  </a:cubicBezTo>
                  <a:cubicBezTo>
                    <a:pt x="294" y="413"/>
                    <a:pt x="341" y="335"/>
                    <a:pt x="310" y="274"/>
                  </a:cubicBezTo>
                  <a:cubicBezTo>
                    <a:pt x="263" y="203"/>
                    <a:pt x="227" y="132"/>
                    <a:pt x="203" y="48"/>
                  </a:cubicBezTo>
                  <a:cubicBezTo>
                    <a:pt x="179" y="13"/>
                    <a:pt x="144" y="1"/>
                    <a:pt x="108" y="1"/>
                  </a:cubicBezTo>
                  <a:close/>
                </a:path>
              </a:pathLst>
            </a:custGeom>
            <a:solidFill>
              <a:srgbClr val="65AD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81"/>
            <p:cNvSpPr/>
            <p:nvPr/>
          </p:nvSpPr>
          <p:spPr>
            <a:xfrm>
              <a:off x="3458962" y="3075847"/>
              <a:ext cx="24505" cy="27870"/>
            </a:xfrm>
            <a:custGeom>
              <a:avLst/>
              <a:gdLst/>
              <a:ahLst/>
              <a:cxnLst/>
              <a:rect l="l" t="t" r="r" b="b"/>
              <a:pathLst>
                <a:path w="335" h="381" extrusionOk="0">
                  <a:moveTo>
                    <a:pt x="100" y="0"/>
                  </a:moveTo>
                  <a:cubicBezTo>
                    <a:pt x="87" y="0"/>
                    <a:pt x="73" y="3"/>
                    <a:pt x="60" y="10"/>
                  </a:cubicBezTo>
                  <a:cubicBezTo>
                    <a:pt x="13" y="33"/>
                    <a:pt x="1" y="93"/>
                    <a:pt x="25" y="141"/>
                  </a:cubicBezTo>
                  <a:cubicBezTo>
                    <a:pt x="60" y="212"/>
                    <a:pt x="96" y="284"/>
                    <a:pt x="156" y="343"/>
                  </a:cubicBezTo>
                  <a:cubicBezTo>
                    <a:pt x="168" y="369"/>
                    <a:pt x="195" y="380"/>
                    <a:pt x="222" y="380"/>
                  </a:cubicBezTo>
                  <a:cubicBezTo>
                    <a:pt x="246" y="380"/>
                    <a:pt x="270" y="372"/>
                    <a:pt x="287" y="355"/>
                  </a:cubicBezTo>
                  <a:cubicBezTo>
                    <a:pt x="322" y="319"/>
                    <a:pt x="334" y="260"/>
                    <a:pt x="298" y="212"/>
                  </a:cubicBezTo>
                  <a:cubicBezTo>
                    <a:pt x="275" y="200"/>
                    <a:pt x="263" y="176"/>
                    <a:pt x="251" y="153"/>
                  </a:cubicBezTo>
                  <a:cubicBezTo>
                    <a:pt x="227" y="129"/>
                    <a:pt x="215" y="81"/>
                    <a:pt x="191" y="57"/>
                  </a:cubicBezTo>
                  <a:cubicBezTo>
                    <a:pt x="174" y="22"/>
                    <a:pt x="137" y="0"/>
                    <a:pt x="100" y="0"/>
                  </a:cubicBezTo>
                  <a:close/>
                </a:path>
              </a:pathLst>
            </a:custGeom>
            <a:solidFill>
              <a:srgbClr val="65AD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81"/>
            <p:cNvSpPr/>
            <p:nvPr/>
          </p:nvSpPr>
          <p:spPr>
            <a:xfrm>
              <a:off x="3489466" y="3105253"/>
              <a:ext cx="33064" cy="20701"/>
            </a:xfrm>
            <a:custGeom>
              <a:avLst/>
              <a:gdLst/>
              <a:ahLst/>
              <a:cxnLst/>
              <a:rect l="l" t="t" r="r" b="b"/>
              <a:pathLst>
                <a:path w="452" h="283" extrusionOk="0">
                  <a:moveTo>
                    <a:pt x="60" y="1"/>
                  </a:moveTo>
                  <a:cubicBezTo>
                    <a:pt x="36" y="12"/>
                    <a:pt x="24" y="36"/>
                    <a:pt x="12" y="60"/>
                  </a:cubicBezTo>
                  <a:cubicBezTo>
                    <a:pt x="1" y="84"/>
                    <a:pt x="1" y="108"/>
                    <a:pt x="12" y="132"/>
                  </a:cubicBezTo>
                  <a:cubicBezTo>
                    <a:pt x="24" y="155"/>
                    <a:pt x="48" y="179"/>
                    <a:pt x="72" y="191"/>
                  </a:cubicBezTo>
                  <a:cubicBezTo>
                    <a:pt x="143" y="215"/>
                    <a:pt x="215" y="251"/>
                    <a:pt x="286" y="274"/>
                  </a:cubicBezTo>
                  <a:cubicBezTo>
                    <a:pt x="299" y="280"/>
                    <a:pt x="312" y="282"/>
                    <a:pt x="323" y="282"/>
                  </a:cubicBezTo>
                  <a:cubicBezTo>
                    <a:pt x="416" y="282"/>
                    <a:pt x="452" y="128"/>
                    <a:pt x="346" y="96"/>
                  </a:cubicBezTo>
                  <a:cubicBezTo>
                    <a:pt x="274" y="60"/>
                    <a:pt x="203" y="36"/>
                    <a:pt x="131" y="1"/>
                  </a:cubicBezTo>
                  <a:lnTo>
                    <a:pt x="108" y="1"/>
                  </a:lnTo>
                  <a:cubicBezTo>
                    <a:pt x="84" y="1"/>
                    <a:pt x="72" y="1"/>
                    <a:pt x="60" y="12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65AD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81"/>
            <p:cNvSpPr/>
            <p:nvPr/>
          </p:nvSpPr>
          <p:spPr>
            <a:xfrm>
              <a:off x="2603687" y="2667159"/>
              <a:ext cx="273581" cy="710799"/>
            </a:xfrm>
            <a:custGeom>
              <a:avLst/>
              <a:gdLst/>
              <a:ahLst/>
              <a:cxnLst/>
              <a:rect l="l" t="t" r="r" b="b"/>
              <a:pathLst>
                <a:path w="3740" h="9717" extrusionOk="0">
                  <a:moveTo>
                    <a:pt x="3025" y="1"/>
                  </a:moveTo>
                  <a:lnTo>
                    <a:pt x="3025" y="13"/>
                  </a:lnTo>
                  <a:cubicBezTo>
                    <a:pt x="2918" y="13"/>
                    <a:pt x="2811" y="25"/>
                    <a:pt x="2704" y="36"/>
                  </a:cubicBezTo>
                  <a:cubicBezTo>
                    <a:pt x="2596" y="60"/>
                    <a:pt x="2501" y="84"/>
                    <a:pt x="2394" y="120"/>
                  </a:cubicBezTo>
                  <a:cubicBezTo>
                    <a:pt x="2204" y="179"/>
                    <a:pt x="2013" y="275"/>
                    <a:pt x="1834" y="394"/>
                  </a:cubicBezTo>
                  <a:cubicBezTo>
                    <a:pt x="1656" y="501"/>
                    <a:pt x="1501" y="632"/>
                    <a:pt x="1346" y="787"/>
                  </a:cubicBezTo>
                  <a:cubicBezTo>
                    <a:pt x="1191" y="941"/>
                    <a:pt x="1049" y="1108"/>
                    <a:pt x="930" y="1287"/>
                  </a:cubicBezTo>
                  <a:cubicBezTo>
                    <a:pt x="799" y="1453"/>
                    <a:pt x="691" y="1644"/>
                    <a:pt x="584" y="1834"/>
                  </a:cubicBezTo>
                  <a:cubicBezTo>
                    <a:pt x="489" y="2013"/>
                    <a:pt x="418" y="2191"/>
                    <a:pt x="346" y="2382"/>
                  </a:cubicBezTo>
                  <a:cubicBezTo>
                    <a:pt x="263" y="2608"/>
                    <a:pt x="203" y="2834"/>
                    <a:pt x="156" y="3073"/>
                  </a:cubicBezTo>
                  <a:cubicBezTo>
                    <a:pt x="96" y="3323"/>
                    <a:pt x="60" y="3573"/>
                    <a:pt x="37" y="3823"/>
                  </a:cubicBezTo>
                  <a:cubicBezTo>
                    <a:pt x="1" y="4335"/>
                    <a:pt x="13" y="4847"/>
                    <a:pt x="96" y="5347"/>
                  </a:cubicBezTo>
                  <a:cubicBezTo>
                    <a:pt x="168" y="5847"/>
                    <a:pt x="310" y="6335"/>
                    <a:pt x="501" y="6811"/>
                  </a:cubicBezTo>
                  <a:cubicBezTo>
                    <a:pt x="596" y="7037"/>
                    <a:pt x="715" y="7252"/>
                    <a:pt x="834" y="7466"/>
                  </a:cubicBezTo>
                  <a:cubicBezTo>
                    <a:pt x="965" y="7680"/>
                    <a:pt x="1108" y="7883"/>
                    <a:pt x="1263" y="8085"/>
                  </a:cubicBezTo>
                  <a:cubicBezTo>
                    <a:pt x="1430" y="8287"/>
                    <a:pt x="1608" y="8490"/>
                    <a:pt x="1799" y="8680"/>
                  </a:cubicBezTo>
                  <a:cubicBezTo>
                    <a:pt x="1989" y="8871"/>
                    <a:pt x="2204" y="9061"/>
                    <a:pt x="2418" y="9228"/>
                  </a:cubicBezTo>
                  <a:cubicBezTo>
                    <a:pt x="2668" y="9419"/>
                    <a:pt x="2954" y="9585"/>
                    <a:pt x="3239" y="9716"/>
                  </a:cubicBezTo>
                  <a:lnTo>
                    <a:pt x="3358" y="9716"/>
                  </a:lnTo>
                  <a:lnTo>
                    <a:pt x="3418" y="9704"/>
                  </a:lnTo>
                  <a:cubicBezTo>
                    <a:pt x="3454" y="9692"/>
                    <a:pt x="3489" y="9681"/>
                    <a:pt x="3513" y="9657"/>
                  </a:cubicBezTo>
                  <a:cubicBezTo>
                    <a:pt x="3549" y="9633"/>
                    <a:pt x="3573" y="9609"/>
                    <a:pt x="3597" y="9585"/>
                  </a:cubicBezTo>
                  <a:cubicBezTo>
                    <a:pt x="3656" y="9526"/>
                    <a:pt x="3704" y="9454"/>
                    <a:pt x="3728" y="9371"/>
                  </a:cubicBezTo>
                  <a:cubicBezTo>
                    <a:pt x="3739" y="9327"/>
                    <a:pt x="3739" y="9272"/>
                    <a:pt x="3739" y="9227"/>
                  </a:cubicBezTo>
                  <a:lnTo>
                    <a:pt x="3739" y="9227"/>
                  </a:lnTo>
                  <a:cubicBezTo>
                    <a:pt x="3739" y="9227"/>
                    <a:pt x="3739" y="9228"/>
                    <a:pt x="3739" y="9228"/>
                  </a:cubicBezTo>
                  <a:lnTo>
                    <a:pt x="3739" y="9216"/>
                  </a:lnTo>
                  <a:cubicBezTo>
                    <a:pt x="3739" y="9220"/>
                    <a:pt x="3739" y="9223"/>
                    <a:pt x="3739" y="9227"/>
                  </a:cubicBezTo>
                  <a:lnTo>
                    <a:pt x="3739" y="9227"/>
                  </a:lnTo>
                  <a:cubicBezTo>
                    <a:pt x="3739" y="9179"/>
                    <a:pt x="3727" y="9120"/>
                    <a:pt x="3716" y="9073"/>
                  </a:cubicBezTo>
                  <a:cubicBezTo>
                    <a:pt x="3716" y="9061"/>
                    <a:pt x="3716" y="9049"/>
                    <a:pt x="3704" y="9038"/>
                  </a:cubicBezTo>
                  <a:cubicBezTo>
                    <a:pt x="3704" y="9026"/>
                    <a:pt x="3692" y="9014"/>
                    <a:pt x="3680" y="9002"/>
                  </a:cubicBezTo>
                  <a:lnTo>
                    <a:pt x="3644" y="8966"/>
                  </a:lnTo>
                  <a:lnTo>
                    <a:pt x="3597" y="8930"/>
                  </a:lnTo>
                  <a:cubicBezTo>
                    <a:pt x="3442" y="8811"/>
                    <a:pt x="3299" y="8692"/>
                    <a:pt x="3168" y="8561"/>
                  </a:cubicBezTo>
                  <a:cubicBezTo>
                    <a:pt x="2918" y="8311"/>
                    <a:pt x="2692" y="8026"/>
                    <a:pt x="2501" y="7728"/>
                  </a:cubicBezTo>
                  <a:lnTo>
                    <a:pt x="2501" y="7704"/>
                  </a:lnTo>
                  <a:cubicBezTo>
                    <a:pt x="2334" y="7430"/>
                    <a:pt x="2192" y="7133"/>
                    <a:pt x="2084" y="6823"/>
                  </a:cubicBezTo>
                  <a:cubicBezTo>
                    <a:pt x="1965" y="6525"/>
                    <a:pt x="1870" y="6228"/>
                    <a:pt x="1787" y="5930"/>
                  </a:cubicBezTo>
                  <a:cubicBezTo>
                    <a:pt x="1561" y="5180"/>
                    <a:pt x="1430" y="4406"/>
                    <a:pt x="1406" y="3620"/>
                  </a:cubicBezTo>
                  <a:lnTo>
                    <a:pt x="1406" y="3632"/>
                  </a:lnTo>
                  <a:cubicBezTo>
                    <a:pt x="1394" y="3132"/>
                    <a:pt x="1442" y="2632"/>
                    <a:pt x="1549" y="2144"/>
                  </a:cubicBezTo>
                  <a:cubicBezTo>
                    <a:pt x="1632" y="1810"/>
                    <a:pt x="1763" y="1489"/>
                    <a:pt x="1918" y="1191"/>
                  </a:cubicBezTo>
                  <a:cubicBezTo>
                    <a:pt x="2061" y="929"/>
                    <a:pt x="2239" y="691"/>
                    <a:pt x="2442" y="489"/>
                  </a:cubicBezTo>
                  <a:cubicBezTo>
                    <a:pt x="2537" y="394"/>
                    <a:pt x="2620" y="310"/>
                    <a:pt x="2715" y="239"/>
                  </a:cubicBezTo>
                  <a:cubicBezTo>
                    <a:pt x="2727" y="227"/>
                    <a:pt x="2727" y="227"/>
                    <a:pt x="2739" y="215"/>
                  </a:cubicBezTo>
                  <a:cubicBezTo>
                    <a:pt x="2823" y="203"/>
                    <a:pt x="2894" y="191"/>
                    <a:pt x="2977" y="191"/>
                  </a:cubicBezTo>
                  <a:lnTo>
                    <a:pt x="3013" y="191"/>
                  </a:lnTo>
                  <a:cubicBezTo>
                    <a:pt x="3037" y="191"/>
                    <a:pt x="3061" y="191"/>
                    <a:pt x="3085" y="167"/>
                  </a:cubicBezTo>
                  <a:cubicBezTo>
                    <a:pt x="3096" y="156"/>
                    <a:pt x="3108" y="132"/>
                    <a:pt x="3120" y="108"/>
                  </a:cubicBezTo>
                  <a:cubicBezTo>
                    <a:pt x="3120" y="84"/>
                    <a:pt x="3108" y="48"/>
                    <a:pt x="3096" y="36"/>
                  </a:cubicBezTo>
                  <a:cubicBezTo>
                    <a:pt x="3085" y="25"/>
                    <a:pt x="3073" y="13"/>
                    <a:pt x="30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81"/>
            <p:cNvSpPr/>
            <p:nvPr/>
          </p:nvSpPr>
          <p:spPr>
            <a:xfrm>
              <a:off x="2878074" y="3358717"/>
              <a:ext cx="73" cy="7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81"/>
            <p:cNvSpPr/>
            <p:nvPr/>
          </p:nvSpPr>
          <p:spPr>
            <a:xfrm>
              <a:off x="2861542" y="3374371"/>
              <a:ext cx="73" cy="7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81"/>
            <p:cNvSpPr/>
            <p:nvPr/>
          </p:nvSpPr>
          <p:spPr>
            <a:xfrm>
              <a:off x="2784881" y="2518226"/>
              <a:ext cx="252660" cy="283164"/>
            </a:xfrm>
            <a:custGeom>
              <a:avLst/>
              <a:gdLst/>
              <a:ahLst/>
              <a:cxnLst/>
              <a:rect l="l" t="t" r="r" b="b"/>
              <a:pathLst>
                <a:path w="3454" h="3871" extrusionOk="0">
                  <a:moveTo>
                    <a:pt x="2167" y="1"/>
                  </a:moveTo>
                  <a:cubicBezTo>
                    <a:pt x="2084" y="1"/>
                    <a:pt x="2001" y="1"/>
                    <a:pt x="1917" y="13"/>
                  </a:cubicBezTo>
                  <a:cubicBezTo>
                    <a:pt x="1620" y="60"/>
                    <a:pt x="1322" y="167"/>
                    <a:pt x="1072" y="358"/>
                  </a:cubicBezTo>
                  <a:cubicBezTo>
                    <a:pt x="929" y="453"/>
                    <a:pt x="798" y="584"/>
                    <a:pt x="715" y="739"/>
                  </a:cubicBezTo>
                  <a:cubicBezTo>
                    <a:pt x="691" y="751"/>
                    <a:pt x="679" y="751"/>
                    <a:pt x="679" y="763"/>
                  </a:cubicBezTo>
                  <a:cubicBezTo>
                    <a:pt x="655" y="787"/>
                    <a:pt x="643" y="810"/>
                    <a:pt x="655" y="834"/>
                  </a:cubicBezTo>
                  <a:lnTo>
                    <a:pt x="655" y="858"/>
                  </a:lnTo>
                  <a:cubicBezTo>
                    <a:pt x="619" y="929"/>
                    <a:pt x="596" y="1001"/>
                    <a:pt x="584" y="1084"/>
                  </a:cubicBezTo>
                  <a:cubicBezTo>
                    <a:pt x="572" y="1144"/>
                    <a:pt x="596" y="1191"/>
                    <a:pt x="655" y="1203"/>
                  </a:cubicBezTo>
                  <a:cubicBezTo>
                    <a:pt x="631" y="1358"/>
                    <a:pt x="584" y="1501"/>
                    <a:pt x="536" y="1656"/>
                  </a:cubicBezTo>
                  <a:lnTo>
                    <a:pt x="540" y="1652"/>
                  </a:lnTo>
                  <a:lnTo>
                    <a:pt x="540" y="1652"/>
                  </a:lnTo>
                  <a:cubicBezTo>
                    <a:pt x="470" y="1825"/>
                    <a:pt x="390" y="2008"/>
                    <a:pt x="310" y="2180"/>
                  </a:cubicBezTo>
                  <a:cubicBezTo>
                    <a:pt x="262" y="2287"/>
                    <a:pt x="203" y="2406"/>
                    <a:pt x="167" y="2513"/>
                  </a:cubicBezTo>
                  <a:cubicBezTo>
                    <a:pt x="108" y="2644"/>
                    <a:pt x="60" y="2787"/>
                    <a:pt x="24" y="2918"/>
                  </a:cubicBezTo>
                  <a:cubicBezTo>
                    <a:pt x="0" y="3049"/>
                    <a:pt x="0" y="3168"/>
                    <a:pt x="24" y="3299"/>
                  </a:cubicBezTo>
                  <a:cubicBezTo>
                    <a:pt x="60" y="3418"/>
                    <a:pt x="131" y="3525"/>
                    <a:pt x="227" y="3596"/>
                  </a:cubicBezTo>
                  <a:cubicBezTo>
                    <a:pt x="358" y="3692"/>
                    <a:pt x="512" y="3763"/>
                    <a:pt x="679" y="3799"/>
                  </a:cubicBezTo>
                  <a:cubicBezTo>
                    <a:pt x="786" y="3823"/>
                    <a:pt x="893" y="3835"/>
                    <a:pt x="1012" y="3846"/>
                  </a:cubicBezTo>
                  <a:cubicBezTo>
                    <a:pt x="1143" y="3858"/>
                    <a:pt x="1262" y="3870"/>
                    <a:pt x="1393" y="3870"/>
                  </a:cubicBezTo>
                  <a:lnTo>
                    <a:pt x="1429" y="3870"/>
                  </a:lnTo>
                  <a:cubicBezTo>
                    <a:pt x="1632" y="3870"/>
                    <a:pt x="1834" y="3846"/>
                    <a:pt x="2036" y="3799"/>
                  </a:cubicBezTo>
                  <a:cubicBezTo>
                    <a:pt x="2203" y="3751"/>
                    <a:pt x="2346" y="3692"/>
                    <a:pt x="2489" y="3608"/>
                  </a:cubicBezTo>
                  <a:cubicBezTo>
                    <a:pt x="2632" y="3525"/>
                    <a:pt x="2763" y="3430"/>
                    <a:pt x="2882" y="3311"/>
                  </a:cubicBezTo>
                  <a:cubicBezTo>
                    <a:pt x="3001" y="3192"/>
                    <a:pt x="3108" y="3049"/>
                    <a:pt x="3191" y="2906"/>
                  </a:cubicBezTo>
                  <a:cubicBezTo>
                    <a:pt x="3286" y="2751"/>
                    <a:pt x="3370" y="2584"/>
                    <a:pt x="3441" y="2406"/>
                  </a:cubicBezTo>
                  <a:cubicBezTo>
                    <a:pt x="3453" y="2382"/>
                    <a:pt x="3453" y="2358"/>
                    <a:pt x="3441" y="2334"/>
                  </a:cubicBezTo>
                  <a:cubicBezTo>
                    <a:pt x="3429" y="2299"/>
                    <a:pt x="3417" y="2287"/>
                    <a:pt x="3394" y="2275"/>
                  </a:cubicBezTo>
                  <a:lnTo>
                    <a:pt x="3382" y="2275"/>
                  </a:lnTo>
                  <a:cubicBezTo>
                    <a:pt x="3334" y="2203"/>
                    <a:pt x="3298" y="2144"/>
                    <a:pt x="3263" y="2072"/>
                  </a:cubicBezTo>
                  <a:cubicBezTo>
                    <a:pt x="3191" y="1930"/>
                    <a:pt x="3144" y="1775"/>
                    <a:pt x="3108" y="1608"/>
                  </a:cubicBezTo>
                  <a:cubicBezTo>
                    <a:pt x="3072" y="1370"/>
                    <a:pt x="3060" y="1132"/>
                    <a:pt x="3072" y="894"/>
                  </a:cubicBezTo>
                  <a:cubicBezTo>
                    <a:pt x="3096" y="882"/>
                    <a:pt x="3108" y="846"/>
                    <a:pt x="3108" y="822"/>
                  </a:cubicBezTo>
                  <a:cubicBezTo>
                    <a:pt x="3108" y="775"/>
                    <a:pt x="3108" y="715"/>
                    <a:pt x="3108" y="668"/>
                  </a:cubicBezTo>
                  <a:cubicBezTo>
                    <a:pt x="3108" y="632"/>
                    <a:pt x="3108" y="608"/>
                    <a:pt x="3096" y="584"/>
                  </a:cubicBezTo>
                  <a:cubicBezTo>
                    <a:pt x="3072" y="525"/>
                    <a:pt x="3060" y="465"/>
                    <a:pt x="3025" y="406"/>
                  </a:cubicBezTo>
                  <a:cubicBezTo>
                    <a:pt x="2965" y="298"/>
                    <a:pt x="2870" y="203"/>
                    <a:pt x="2751" y="144"/>
                  </a:cubicBezTo>
                  <a:cubicBezTo>
                    <a:pt x="2632" y="84"/>
                    <a:pt x="2513" y="37"/>
                    <a:pt x="2370" y="25"/>
                  </a:cubicBezTo>
                  <a:cubicBezTo>
                    <a:pt x="2310" y="13"/>
                    <a:pt x="2239" y="13"/>
                    <a:pt x="2179" y="13"/>
                  </a:cubicBezTo>
                  <a:lnTo>
                    <a:pt x="2167" y="1"/>
                  </a:ln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81"/>
            <p:cNvSpPr/>
            <p:nvPr/>
          </p:nvSpPr>
          <p:spPr>
            <a:xfrm>
              <a:off x="2807484" y="2519104"/>
              <a:ext cx="205625" cy="161003"/>
            </a:xfrm>
            <a:custGeom>
              <a:avLst/>
              <a:gdLst/>
              <a:ahLst/>
              <a:cxnLst/>
              <a:rect l="l" t="t" r="r" b="b"/>
              <a:pathLst>
                <a:path w="2811" h="2201" extrusionOk="0">
                  <a:moveTo>
                    <a:pt x="1608" y="1"/>
                  </a:moveTo>
                  <a:cubicBezTo>
                    <a:pt x="1311" y="36"/>
                    <a:pt x="1013" y="155"/>
                    <a:pt x="763" y="334"/>
                  </a:cubicBezTo>
                  <a:cubicBezTo>
                    <a:pt x="608" y="441"/>
                    <a:pt x="489" y="572"/>
                    <a:pt x="406" y="727"/>
                  </a:cubicBezTo>
                  <a:cubicBezTo>
                    <a:pt x="382" y="739"/>
                    <a:pt x="370" y="739"/>
                    <a:pt x="370" y="751"/>
                  </a:cubicBezTo>
                  <a:cubicBezTo>
                    <a:pt x="346" y="775"/>
                    <a:pt x="334" y="798"/>
                    <a:pt x="334" y="822"/>
                  </a:cubicBezTo>
                  <a:lnTo>
                    <a:pt x="334" y="846"/>
                  </a:lnTo>
                  <a:cubicBezTo>
                    <a:pt x="310" y="917"/>
                    <a:pt x="287" y="1001"/>
                    <a:pt x="275" y="1072"/>
                  </a:cubicBezTo>
                  <a:cubicBezTo>
                    <a:pt x="263" y="1132"/>
                    <a:pt x="287" y="1179"/>
                    <a:pt x="346" y="1191"/>
                  </a:cubicBezTo>
                  <a:cubicBezTo>
                    <a:pt x="322" y="1346"/>
                    <a:pt x="275" y="1489"/>
                    <a:pt x="227" y="1644"/>
                  </a:cubicBezTo>
                  <a:lnTo>
                    <a:pt x="239" y="1644"/>
                  </a:lnTo>
                  <a:cubicBezTo>
                    <a:pt x="168" y="1810"/>
                    <a:pt x="84" y="1989"/>
                    <a:pt x="13" y="2156"/>
                  </a:cubicBezTo>
                  <a:lnTo>
                    <a:pt x="1" y="2168"/>
                  </a:lnTo>
                  <a:lnTo>
                    <a:pt x="1" y="2180"/>
                  </a:lnTo>
                  <a:cubicBezTo>
                    <a:pt x="37" y="2180"/>
                    <a:pt x="72" y="2191"/>
                    <a:pt x="108" y="2191"/>
                  </a:cubicBezTo>
                  <a:cubicBezTo>
                    <a:pt x="180" y="2197"/>
                    <a:pt x="251" y="2200"/>
                    <a:pt x="322" y="2200"/>
                  </a:cubicBezTo>
                  <a:cubicBezTo>
                    <a:pt x="394" y="2200"/>
                    <a:pt x="465" y="2197"/>
                    <a:pt x="537" y="2191"/>
                  </a:cubicBezTo>
                  <a:cubicBezTo>
                    <a:pt x="668" y="2180"/>
                    <a:pt x="811" y="2156"/>
                    <a:pt x="942" y="2132"/>
                  </a:cubicBezTo>
                  <a:cubicBezTo>
                    <a:pt x="1275" y="2060"/>
                    <a:pt x="1596" y="1941"/>
                    <a:pt x="1906" y="1787"/>
                  </a:cubicBezTo>
                  <a:cubicBezTo>
                    <a:pt x="2180" y="1644"/>
                    <a:pt x="2442" y="1465"/>
                    <a:pt x="2680" y="1263"/>
                  </a:cubicBezTo>
                  <a:lnTo>
                    <a:pt x="2775" y="1168"/>
                  </a:lnTo>
                  <a:lnTo>
                    <a:pt x="2775" y="894"/>
                  </a:lnTo>
                  <a:cubicBezTo>
                    <a:pt x="2799" y="870"/>
                    <a:pt x="2799" y="846"/>
                    <a:pt x="2811" y="810"/>
                  </a:cubicBezTo>
                  <a:cubicBezTo>
                    <a:pt x="2811" y="763"/>
                    <a:pt x="2811" y="703"/>
                    <a:pt x="2799" y="656"/>
                  </a:cubicBezTo>
                  <a:cubicBezTo>
                    <a:pt x="2799" y="620"/>
                    <a:pt x="2799" y="596"/>
                    <a:pt x="2787" y="572"/>
                  </a:cubicBezTo>
                  <a:cubicBezTo>
                    <a:pt x="2763" y="513"/>
                    <a:pt x="2751" y="453"/>
                    <a:pt x="2716" y="406"/>
                  </a:cubicBezTo>
                  <a:cubicBezTo>
                    <a:pt x="2656" y="286"/>
                    <a:pt x="2561" y="191"/>
                    <a:pt x="2442" y="132"/>
                  </a:cubicBezTo>
                  <a:cubicBezTo>
                    <a:pt x="2323" y="72"/>
                    <a:pt x="2192" y="25"/>
                    <a:pt x="2061" y="13"/>
                  </a:cubicBezTo>
                  <a:cubicBezTo>
                    <a:pt x="2001" y="1"/>
                    <a:pt x="1930" y="1"/>
                    <a:pt x="1870" y="1"/>
                  </a:cubicBezTo>
                  <a:cubicBezTo>
                    <a:pt x="1787" y="1"/>
                    <a:pt x="1704" y="1"/>
                    <a:pt x="1620" y="13"/>
                  </a:cubicBezTo>
                  <a:lnTo>
                    <a:pt x="1608" y="1"/>
                  </a:lnTo>
                  <a:close/>
                </a:path>
              </a:pathLst>
            </a:custGeom>
            <a:solidFill>
              <a:srgbClr val="BB6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81"/>
            <p:cNvSpPr/>
            <p:nvPr/>
          </p:nvSpPr>
          <p:spPr>
            <a:xfrm>
              <a:off x="2433027" y="1725721"/>
              <a:ext cx="962435" cy="887529"/>
            </a:xfrm>
            <a:custGeom>
              <a:avLst/>
              <a:gdLst/>
              <a:ahLst/>
              <a:cxnLst/>
              <a:rect l="l" t="t" r="r" b="b"/>
              <a:pathLst>
                <a:path w="13157" h="12133" extrusionOk="0">
                  <a:moveTo>
                    <a:pt x="7025" y="0"/>
                  </a:moveTo>
                  <a:cubicBezTo>
                    <a:pt x="6727" y="0"/>
                    <a:pt x="6394" y="12"/>
                    <a:pt x="5977" y="48"/>
                  </a:cubicBezTo>
                  <a:cubicBezTo>
                    <a:pt x="5560" y="83"/>
                    <a:pt x="5168" y="131"/>
                    <a:pt x="4775" y="167"/>
                  </a:cubicBezTo>
                  <a:cubicBezTo>
                    <a:pt x="4417" y="214"/>
                    <a:pt x="4060" y="250"/>
                    <a:pt x="3703" y="286"/>
                  </a:cubicBezTo>
                  <a:lnTo>
                    <a:pt x="3596" y="286"/>
                  </a:lnTo>
                  <a:cubicBezTo>
                    <a:pt x="3298" y="298"/>
                    <a:pt x="3060" y="310"/>
                    <a:pt x="2834" y="310"/>
                  </a:cubicBezTo>
                  <a:lnTo>
                    <a:pt x="2679" y="310"/>
                  </a:lnTo>
                  <a:cubicBezTo>
                    <a:pt x="2643" y="310"/>
                    <a:pt x="2620" y="322"/>
                    <a:pt x="2608" y="333"/>
                  </a:cubicBezTo>
                  <a:cubicBezTo>
                    <a:pt x="2596" y="333"/>
                    <a:pt x="2572" y="322"/>
                    <a:pt x="2560" y="322"/>
                  </a:cubicBezTo>
                  <a:cubicBezTo>
                    <a:pt x="2548" y="322"/>
                    <a:pt x="2524" y="322"/>
                    <a:pt x="2512" y="333"/>
                  </a:cubicBezTo>
                  <a:cubicBezTo>
                    <a:pt x="1989" y="584"/>
                    <a:pt x="1548" y="953"/>
                    <a:pt x="1203" y="1417"/>
                  </a:cubicBezTo>
                  <a:cubicBezTo>
                    <a:pt x="881" y="1881"/>
                    <a:pt x="643" y="2381"/>
                    <a:pt x="500" y="2929"/>
                  </a:cubicBezTo>
                  <a:cubicBezTo>
                    <a:pt x="417" y="3203"/>
                    <a:pt x="357" y="3489"/>
                    <a:pt x="322" y="3774"/>
                  </a:cubicBezTo>
                  <a:cubicBezTo>
                    <a:pt x="274" y="4108"/>
                    <a:pt x="250" y="4441"/>
                    <a:pt x="250" y="4775"/>
                  </a:cubicBezTo>
                  <a:lnTo>
                    <a:pt x="250" y="5465"/>
                  </a:lnTo>
                  <a:lnTo>
                    <a:pt x="250" y="5918"/>
                  </a:lnTo>
                  <a:cubicBezTo>
                    <a:pt x="250" y="6132"/>
                    <a:pt x="238" y="6322"/>
                    <a:pt x="226" y="6501"/>
                  </a:cubicBezTo>
                  <a:cubicBezTo>
                    <a:pt x="215" y="6668"/>
                    <a:pt x="203" y="6846"/>
                    <a:pt x="179" y="7037"/>
                  </a:cubicBezTo>
                  <a:cubicBezTo>
                    <a:pt x="167" y="7132"/>
                    <a:pt x="155" y="7227"/>
                    <a:pt x="143" y="7334"/>
                  </a:cubicBezTo>
                  <a:cubicBezTo>
                    <a:pt x="72" y="7906"/>
                    <a:pt x="0" y="8501"/>
                    <a:pt x="143" y="9061"/>
                  </a:cubicBezTo>
                  <a:cubicBezTo>
                    <a:pt x="226" y="9335"/>
                    <a:pt x="346" y="9597"/>
                    <a:pt x="500" y="9847"/>
                  </a:cubicBezTo>
                  <a:cubicBezTo>
                    <a:pt x="631" y="10049"/>
                    <a:pt x="786" y="10251"/>
                    <a:pt x="953" y="10442"/>
                  </a:cubicBezTo>
                  <a:cubicBezTo>
                    <a:pt x="1298" y="10811"/>
                    <a:pt x="1703" y="11121"/>
                    <a:pt x="2143" y="11359"/>
                  </a:cubicBezTo>
                  <a:cubicBezTo>
                    <a:pt x="2596" y="11609"/>
                    <a:pt x="3084" y="11787"/>
                    <a:pt x="3596" y="11918"/>
                  </a:cubicBezTo>
                  <a:cubicBezTo>
                    <a:pt x="4096" y="12037"/>
                    <a:pt x="4608" y="12121"/>
                    <a:pt x="5120" y="12133"/>
                  </a:cubicBezTo>
                  <a:lnTo>
                    <a:pt x="5406" y="12133"/>
                  </a:lnTo>
                  <a:cubicBezTo>
                    <a:pt x="5810" y="12133"/>
                    <a:pt x="6215" y="12097"/>
                    <a:pt x="6620" y="12037"/>
                  </a:cubicBezTo>
                  <a:cubicBezTo>
                    <a:pt x="7180" y="11930"/>
                    <a:pt x="7715" y="11775"/>
                    <a:pt x="8239" y="11573"/>
                  </a:cubicBezTo>
                  <a:cubicBezTo>
                    <a:pt x="8775" y="11359"/>
                    <a:pt x="9263" y="11073"/>
                    <a:pt x="9716" y="10716"/>
                  </a:cubicBezTo>
                  <a:cubicBezTo>
                    <a:pt x="10121" y="10406"/>
                    <a:pt x="10454" y="10001"/>
                    <a:pt x="10716" y="9561"/>
                  </a:cubicBezTo>
                  <a:cubicBezTo>
                    <a:pt x="10817" y="9572"/>
                    <a:pt x="10919" y="9578"/>
                    <a:pt x="11022" y="9578"/>
                  </a:cubicBezTo>
                  <a:cubicBezTo>
                    <a:pt x="11344" y="9578"/>
                    <a:pt x="11668" y="9520"/>
                    <a:pt x="11966" y="9394"/>
                  </a:cubicBezTo>
                  <a:cubicBezTo>
                    <a:pt x="12180" y="9299"/>
                    <a:pt x="12359" y="9192"/>
                    <a:pt x="12526" y="9037"/>
                  </a:cubicBezTo>
                  <a:cubicBezTo>
                    <a:pt x="12704" y="8894"/>
                    <a:pt x="12835" y="8704"/>
                    <a:pt x="12942" y="8501"/>
                  </a:cubicBezTo>
                  <a:cubicBezTo>
                    <a:pt x="13002" y="8406"/>
                    <a:pt x="13038" y="8299"/>
                    <a:pt x="13073" y="8180"/>
                  </a:cubicBezTo>
                  <a:cubicBezTo>
                    <a:pt x="13157" y="7870"/>
                    <a:pt x="13145" y="7537"/>
                    <a:pt x="13038" y="7239"/>
                  </a:cubicBezTo>
                  <a:cubicBezTo>
                    <a:pt x="12895" y="6834"/>
                    <a:pt x="12597" y="6501"/>
                    <a:pt x="12204" y="6322"/>
                  </a:cubicBezTo>
                  <a:cubicBezTo>
                    <a:pt x="12133" y="6299"/>
                    <a:pt x="12061" y="6275"/>
                    <a:pt x="11978" y="6251"/>
                  </a:cubicBezTo>
                  <a:cubicBezTo>
                    <a:pt x="11895" y="6227"/>
                    <a:pt x="11799" y="6215"/>
                    <a:pt x="11716" y="6215"/>
                  </a:cubicBezTo>
                  <a:lnTo>
                    <a:pt x="11633" y="6215"/>
                  </a:lnTo>
                  <a:cubicBezTo>
                    <a:pt x="11466" y="6215"/>
                    <a:pt x="11311" y="6239"/>
                    <a:pt x="11156" y="6287"/>
                  </a:cubicBezTo>
                  <a:cubicBezTo>
                    <a:pt x="10978" y="6346"/>
                    <a:pt x="10799" y="6429"/>
                    <a:pt x="10633" y="6525"/>
                  </a:cubicBezTo>
                  <a:cubicBezTo>
                    <a:pt x="10573" y="6560"/>
                    <a:pt x="10502" y="6620"/>
                    <a:pt x="10430" y="6668"/>
                  </a:cubicBezTo>
                  <a:cubicBezTo>
                    <a:pt x="10454" y="6620"/>
                    <a:pt x="10466" y="6572"/>
                    <a:pt x="10478" y="6525"/>
                  </a:cubicBezTo>
                  <a:cubicBezTo>
                    <a:pt x="10513" y="6406"/>
                    <a:pt x="10549" y="6275"/>
                    <a:pt x="10585" y="6132"/>
                  </a:cubicBezTo>
                  <a:cubicBezTo>
                    <a:pt x="10656" y="5858"/>
                    <a:pt x="10716" y="5584"/>
                    <a:pt x="10775" y="5298"/>
                  </a:cubicBezTo>
                  <a:cubicBezTo>
                    <a:pt x="10871" y="4739"/>
                    <a:pt x="10906" y="4167"/>
                    <a:pt x="10894" y="3608"/>
                  </a:cubicBezTo>
                  <a:cubicBezTo>
                    <a:pt x="10871" y="3060"/>
                    <a:pt x="10775" y="2524"/>
                    <a:pt x="10597" y="2012"/>
                  </a:cubicBezTo>
                  <a:cubicBezTo>
                    <a:pt x="10466" y="1655"/>
                    <a:pt x="10275" y="1322"/>
                    <a:pt x="10025" y="1036"/>
                  </a:cubicBezTo>
                  <a:cubicBezTo>
                    <a:pt x="9799" y="786"/>
                    <a:pt x="9525" y="572"/>
                    <a:pt x="9216" y="429"/>
                  </a:cubicBezTo>
                  <a:cubicBezTo>
                    <a:pt x="8906" y="274"/>
                    <a:pt x="8573" y="167"/>
                    <a:pt x="8227" y="95"/>
                  </a:cubicBezTo>
                  <a:cubicBezTo>
                    <a:pt x="7977" y="48"/>
                    <a:pt x="7715" y="24"/>
                    <a:pt x="7465" y="12"/>
                  </a:cubicBezTo>
                  <a:cubicBezTo>
                    <a:pt x="7323" y="0"/>
                    <a:pt x="7180" y="0"/>
                    <a:pt x="7025" y="0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81"/>
            <p:cNvSpPr/>
            <p:nvPr/>
          </p:nvSpPr>
          <p:spPr>
            <a:xfrm>
              <a:off x="2456508" y="1725721"/>
              <a:ext cx="938076" cy="817890"/>
            </a:xfrm>
            <a:custGeom>
              <a:avLst/>
              <a:gdLst/>
              <a:ahLst/>
              <a:cxnLst/>
              <a:rect l="l" t="t" r="r" b="b"/>
              <a:pathLst>
                <a:path w="12824" h="11181" extrusionOk="0">
                  <a:moveTo>
                    <a:pt x="6704" y="0"/>
                  </a:moveTo>
                  <a:cubicBezTo>
                    <a:pt x="6406" y="0"/>
                    <a:pt x="6085" y="12"/>
                    <a:pt x="5668" y="48"/>
                  </a:cubicBezTo>
                  <a:lnTo>
                    <a:pt x="5656" y="48"/>
                  </a:lnTo>
                  <a:cubicBezTo>
                    <a:pt x="5263" y="83"/>
                    <a:pt x="4858" y="131"/>
                    <a:pt x="4477" y="167"/>
                  </a:cubicBezTo>
                  <a:lnTo>
                    <a:pt x="4442" y="167"/>
                  </a:lnTo>
                  <a:cubicBezTo>
                    <a:pt x="4120" y="203"/>
                    <a:pt x="3751" y="250"/>
                    <a:pt x="3382" y="286"/>
                  </a:cubicBezTo>
                  <a:lnTo>
                    <a:pt x="3263" y="286"/>
                  </a:lnTo>
                  <a:cubicBezTo>
                    <a:pt x="2953" y="298"/>
                    <a:pt x="2715" y="310"/>
                    <a:pt x="2513" y="310"/>
                  </a:cubicBezTo>
                  <a:lnTo>
                    <a:pt x="2346" y="310"/>
                  </a:lnTo>
                  <a:cubicBezTo>
                    <a:pt x="2322" y="310"/>
                    <a:pt x="2299" y="322"/>
                    <a:pt x="2275" y="333"/>
                  </a:cubicBezTo>
                  <a:cubicBezTo>
                    <a:pt x="2263" y="322"/>
                    <a:pt x="2251" y="322"/>
                    <a:pt x="2239" y="322"/>
                  </a:cubicBezTo>
                  <a:cubicBezTo>
                    <a:pt x="2215" y="322"/>
                    <a:pt x="2203" y="322"/>
                    <a:pt x="2180" y="333"/>
                  </a:cubicBezTo>
                  <a:cubicBezTo>
                    <a:pt x="1918" y="453"/>
                    <a:pt x="1679" y="619"/>
                    <a:pt x="1453" y="810"/>
                  </a:cubicBezTo>
                  <a:cubicBezTo>
                    <a:pt x="1239" y="988"/>
                    <a:pt x="1048" y="1191"/>
                    <a:pt x="882" y="1417"/>
                  </a:cubicBezTo>
                  <a:cubicBezTo>
                    <a:pt x="548" y="1869"/>
                    <a:pt x="310" y="2381"/>
                    <a:pt x="167" y="2929"/>
                  </a:cubicBezTo>
                  <a:cubicBezTo>
                    <a:pt x="96" y="3179"/>
                    <a:pt x="48" y="3441"/>
                    <a:pt x="1" y="3703"/>
                  </a:cubicBezTo>
                  <a:cubicBezTo>
                    <a:pt x="120" y="3536"/>
                    <a:pt x="239" y="3381"/>
                    <a:pt x="370" y="3227"/>
                  </a:cubicBezTo>
                  <a:cubicBezTo>
                    <a:pt x="548" y="3024"/>
                    <a:pt x="739" y="2846"/>
                    <a:pt x="941" y="2667"/>
                  </a:cubicBezTo>
                  <a:cubicBezTo>
                    <a:pt x="1334" y="2322"/>
                    <a:pt x="1775" y="2024"/>
                    <a:pt x="2239" y="1774"/>
                  </a:cubicBezTo>
                  <a:lnTo>
                    <a:pt x="2251" y="1774"/>
                  </a:lnTo>
                  <a:cubicBezTo>
                    <a:pt x="2251" y="1774"/>
                    <a:pt x="2263" y="1786"/>
                    <a:pt x="2263" y="1786"/>
                  </a:cubicBezTo>
                  <a:cubicBezTo>
                    <a:pt x="2275" y="1798"/>
                    <a:pt x="2275" y="1798"/>
                    <a:pt x="2263" y="1810"/>
                  </a:cubicBezTo>
                  <a:cubicBezTo>
                    <a:pt x="2346" y="1905"/>
                    <a:pt x="2418" y="2000"/>
                    <a:pt x="2477" y="2108"/>
                  </a:cubicBezTo>
                  <a:cubicBezTo>
                    <a:pt x="2549" y="2215"/>
                    <a:pt x="2608" y="2286"/>
                    <a:pt x="2680" y="2381"/>
                  </a:cubicBezTo>
                  <a:cubicBezTo>
                    <a:pt x="2739" y="2477"/>
                    <a:pt x="2811" y="2572"/>
                    <a:pt x="2894" y="2667"/>
                  </a:cubicBezTo>
                  <a:cubicBezTo>
                    <a:pt x="2965" y="2762"/>
                    <a:pt x="3037" y="2846"/>
                    <a:pt x="3120" y="2929"/>
                  </a:cubicBezTo>
                  <a:cubicBezTo>
                    <a:pt x="3180" y="2977"/>
                    <a:pt x="3227" y="3024"/>
                    <a:pt x="3287" y="3072"/>
                  </a:cubicBezTo>
                  <a:cubicBezTo>
                    <a:pt x="3346" y="3120"/>
                    <a:pt x="3394" y="3167"/>
                    <a:pt x="3442" y="3203"/>
                  </a:cubicBezTo>
                  <a:cubicBezTo>
                    <a:pt x="3549" y="3298"/>
                    <a:pt x="3656" y="3381"/>
                    <a:pt x="3775" y="3465"/>
                  </a:cubicBezTo>
                  <a:cubicBezTo>
                    <a:pt x="4001" y="3632"/>
                    <a:pt x="4227" y="3774"/>
                    <a:pt x="4477" y="3917"/>
                  </a:cubicBezTo>
                  <a:cubicBezTo>
                    <a:pt x="5097" y="4263"/>
                    <a:pt x="5763" y="4524"/>
                    <a:pt x="6454" y="4703"/>
                  </a:cubicBezTo>
                  <a:cubicBezTo>
                    <a:pt x="6692" y="4763"/>
                    <a:pt x="6942" y="4810"/>
                    <a:pt x="7192" y="4846"/>
                  </a:cubicBezTo>
                  <a:cubicBezTo>
                    <a:pt x="7442" y="4870"/>
                    <a:pt x="7704" y="4882"/>
                    <a:pt x="7954" y="4882"/>
                  </a:cubicBezTo>
                  <a:cubicBezTo>
                    <a:pt x="8073" y="4882"/>
                    <a:pt x="8192" y="4870"/>
                    <a:pt x="8311" y="4858"/>
                  </a:cubicBezTo>
                  <a:cubicBezTo>
                    <a:pt x="8371" y="4858"/>
                    <a:pt x="8430" y="4846"/>
                    <a:pt x="8490" y="4834"/>
                  </a:cubicBezTo>
                  <a:cubicBezTo>
                    <a:pt x="8549" y="4822"/>
                    <a:pt x="8597" y="4822"/>
                    <a:pt x="8657" y="4810"/>
                  </a:cubicBezTo>
                  <a:cubicBezTo>
                    <a:pt x="8668" y="4810"/>
                    <a:pt x="8680" y="4810"/>
                    <a:pt x="8680" y="4834"/>
                  </a:cubicBezTo>
                  <a:cubicBezTo>
                    <a:pt x="8680" y="4846"/>
                    <a:pt x="8680" y="4858"/>
                    <a:pt x="8668" y="4858"/>
                  </a:cubicBezTo>
                  <a:cubicBezTo>
                    <a:pt x="8668" y="4858"/>
                    <a:pt x="8668" y="4858"/>
                    <a:pt x="8668" y="4870"/>
                  </a:cubicBezTo>
                  <a:cubicBezTo>
                    <a:pt x="8621" y="5048"/>
                    <a:pt x="8597" y="5227"/>
                    <a:pt x="8585" y="5417"/>
                  </a:cubicBezTo>
                  <a:cubicBezTo>
                    <a:pt x="8561" y="5727"/>
                    <a:pt x="8573" y="6025"/>
                    <a:pt x="8633" y="6322"/>
                  </a:cubicBezTo>
                  <a:cubicBezTo>
                    <a:pt x="8657" y="6453"/>
                    <a:pt x="8692" y="6584"/>
                    <a:pt x="8728" y="6703"/>
                  </a:cubicBezTo>
                  <a:cubicBezTo>
                    <a:pt x="8776" y="6822"/>
                    <a:pt x="8823" y="6941"/>
                    <a:pt x="8883" y="7061"/>
                  </a:cubicBezTo>
                  <a:cubicBezTo>
                    <a:pt x="8930" y="7168"/>
                    <a:pt x="8990" y="7287"/>
                    <a:pt x="9061" y="7394"/>
                  </a:cubicBezTo>
                  <a:cubicBezTo>
                    <a:pt x="9121" y="7501"/>
                    <a:pt x="9169" y="7596"/>
                    <a:pt x="9228" y="7703"/>
                  </a:cubicBezTo>
                  <a:cubicBezTo>
                    <a:pt x="9276" y="7811"/>
                    <a:pt x="9323" y="7918"/>
                    <a:pt x="9359" y="8025"/>
                  </a:cubicBezTo>
                  <a:cubicBezTo>
                    <a:pt x="9371" y="8084"/>
                    <a:pt x="9395" y="8132"/>
                    <a:pt x="9407" y="8192"/>
                  </a:cubicBezTo>
                  <a:cubicBezTo>
                    <a:pt x="9419" y="8251"/>
                    <a:pt x="9419" y="8311"/>
                    <a:pt x="9430" y="8370"/>
                  </a:cubicBezTo>
                  <a:cubicBezTo>
                    <a:pt x="9430" y="8489"/>
                    <a:pt x="9419" y="8620"/>
                    <a:pt x="9395" y="8739"/>
                  </a:cubicBezTo>
                  <a:cubicBezTo>
                    <a:pt x="9359" y="8858"/>
                    <a:pt x="9323" y="8977"/>
                    <a:pt x="9276" y="9085"/>
                  </a:cubicBezTo>
                  <a:cubicBezTo>
                    <a:pt x="9228" y="9204"/>
                    <a:pt x="9180" y="9311"/>
                    <a:pt x="9133" y="9430"/>
                  </a:cubicBezTo>
                  <a:cubicBezTo>
                    <a:pt x="9085" y="9525"/>
                    <a:pt x="9049" y="9620"/>
                    <a:pt x="9014" y="9716"/>
                  </a:cubicBezTo>
                  <a:cubicBezTo>
                    <a:pt x="8883" y="10085"/>
                    <a:pt x="8799" y="10466"/>
                    <a:pt x="8764" y="10859"/>
                  </a:cubicBezTo>
                  <a:cubicBezTo>
                    <a:pt x="8752" y="10966"/>
                    <a:pt x="8752" y="11073"/>
                    <a:pt x="8752" y="11180"/>
                  </a:cubicBezTo>
                  <a:cubicBezTo>
                    <a:pt x="8978" y="11049"/>
                    <a:pt x="9192" y="10894"/>
                    <a:pt x="9407" y="10728"/>
                  </a:cubicBezTo>
                  <a:cubicBezTo>
                    <a:pt x="9811" y="10418"/>
                    <a:pt x="10145" y="10013"/>
                    <a:pt x="10407" y="9561"/>
                  </a:cubicBezTo>
                  <a:cubicBezTo>
                    <a:pt x="10514" y="9585"/>
                    <a:pt x="10621" y="9585"/>
                    <a:pt x="10728" y="9585"/>
                  </a:cubicBezTo>
                  <a:cubicBezTo>
                    <a:pt x="10752" y="9585"/>
                    <a:pt x="10775" y="9586"/>
                    <a:pt x="10798" y="9586"/>
                  </a:cubicBezTo>
                  <a:cubicBezTo>
                    <a:pt x="11096" y="9586"/>
                    <a:pt x="11392" y="9516"/>
                    <a:pt x="11657" y="9406"/>
                  </a:cubicBezTo>
                  <a:cubicBezTo>
                    <a:pt x="11871" y="9323"/>
                    <a:pt x="12050" y="9204"/>
                    <a:pt x="12217" y="9049"/>
                  </a:cubicBezTo>
                  <a:cubicBezTo>
                    <a:pt x="12395" y="8906"/>
                    <a:pt x="12526" y="8715"/>
                    <a:pt x="12633" y="8513"/>
                  </a:cubicBezTo>
                  <a:cubicBezTo>
                    <a:pt x="12693" y="8418"/>
                    <a:pt x="12728" y="8311"/>
                    <a:pt x="12764" y="8192"/>
                  </a:cubicBezTo>
                  <a:cubicBezTo>
                    <a:pt x="12788" y="8084"/>
                    <a:pt x="12812" y="7977"/>
                    <a:pt x="12812" y="7870"/>
                  </a:cubicBezTo>
                  <a:cubicBezTo>
                    <a:pt x="12824" y="7656"/>
                    <a:pt x="12800" y="7442"/>
                    <a:pt x="12728" y="7239"/>
                  </a:cubicBezTo>
                  <a:cubicBezTo>
                    <a:pt x="12586" y="6834"/>
                    <a:pt x="12288" y="6513"/>
                    <a:pt x="11895" y="6334"/>
                  </a:cubicBezTo>
                  <a:cubicBezTo>
                    <a:pt x="11824" y="6299"/>
                    <a:pt x="11752" y="6275"/>
                    <a:pt x="11669" y="6263"/>
                  </a:cubicBezTo>
                  <a:cubicBezTo>
                    <a:pt x="11585" y="6239"/>
                    <a:pt x="11490" y="6227"/>
                    <a:pt x="11407" y="6227"/>
                  </a:cubicBezTo>
                  <a:lnTo>
                    <a:pt x="11324" y="6227"/>
                  </a:lnTo>
                  <a:cubicBezTo>
                    <a:pt x="11157" y="6227"/>
                    <a:pt x="11002" y="6251"/>
                    <a:pt x="10847" y="6299"/>
                  </a:cubicBezTo>
                  <a:cubicBezTo>
                    <a:pt x="10657" y="6346"/>
                    <a:pt x="10490" y="6429"/>
                    <a:pt x="10323" y="6537"/>
                  </a:cubicBezTo>
                  <a:cubicBezTo>
                    <a:pt x="10252" y="6572"/>
                    <a:pt x="10192" y="6620"/>
                    <a:pt x="10121" y="6668"/>
                  </a:cubicBezTo>
                  <a:cubicBezTo>
                    <a:pt x="10133" y="6632"/>
                    <a:pt x="10145" y="6596"/>
                    <a:pt x="10157" y="6560"/>
                  </a:cubicBezTo>
                  <a:lnTo>
                    <a:pt x="10157" y="6549"/>
                  </a:lnTo>
                  <a:cubicBezTo>
                    <a:pt x="10204" y="6418"/>
                    <a:pt x="10240" y="6275"/>
                    <a:pt x="10276" y="6144"/>
                  </a:cubicBezTo>
                  <a:cubicBezTo>
                    <a:pt x="10347" y="5870"/>
                    <a:pt x="10407" y="5584"/>
                    <a:pt x="10454" y="5310"/>
                  </a:cubicBezTo>
                  <a:cubicBezTo>
                    <a:pt x="10562" y="4751"/>
                    <a:pt x="10597" y="4179"/>
                    <a:pt x="10585" y="3608"/>
                  </a:cubicBezTo>
                  <a:cubicBezTo>
                    <a:pt x="10562" y="3072"/>
                    <a:pt x="10454" y="2536"/>
                    <a:pt x="10276" y="2012"/>
                  </a:cubicBezTo>
                  <a:cubicBezTo>
                    <a:pt x="10145" y="1655"/>
                    <a:pt x="9954" y="1334"/>
                    <a:pt x="9704" y="1048"/>
                  </a:cubicBezTo>
                  <a:cubicBezTo>
                    <a:pt x="9478" y="798"/>
                    <a:pt x="9204" y="584"/>
                    <a:pt x="8895" y="429"/>
                  </a:cubicBezTo>
                  <a:cubicBezTo>
                    <a:pt x="8585" y="274"/>
                    <a:pt x="8252" y="167"/>
                    <a:pt x="7906" y="107"/>
                  </a:cubicBezTo>
                  <a:cubicBezTo>
                    <a:pt x="7656" y="60"/>
                    <a:pt x="7394" y="24"/>
                    <a:pt x="7144" y="12"/>
                  </a:cubicBezTo>
                  <a:cubicBezTo>
                    <a:pt x="6990" y="12"/>
                    <a:pt x="6859" y="0"/>
                    <a:pt x="6704" y="0"/>
                  </a:cubicBezTo>
                  <a:close/>
                </a:path>
              </a:pathLst>
            </a:custGeom>
            <a:solidFill>
              <a:srgbClr val="BB6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81"/>
            <p:cNvSpPr/>
            <p:nvPr/>
          </p:nvSpPr>
          <p:spPr>
            <a:xfrm>
              <a:off x="3008721" y="3662655"/>
              <a:ext cx="520901" cy="760394"/>
            </a:xfrm>
            <a:custGeom>
              <a:avLst/>
              <a:gdLst/>
              <a:ahLst/>
              <a:cxnLst/>
              <a:rect l="l" t="t" r="r" b="b"/>
              <a:pathLst>
                <a:path w="7121" h="10395" extrusionOk="0">
                  <a:moveTo>
                    <a:pt x="2393" y="1"/>
                  </a:moveTo>
                  <a:lnTo>
                    <a:pt x="2382" y="12"/>
                  </a:lnTo>
                  <a:cubicBezTo>
                    <a:pt x="2286" y="12"/>
                    <a:pt x="2203" y="24"/>
                    <a:pt x="2120" y="48"/>
                  </a:cubicBezTo>
                  <a:cubicBezTo>
                    <a:pt x="1941" y="84"/>
                    <a:pt x="1774" y="143"/>
                    <a:pt x="1608" y="239"/>
                  </a:cubicBezTo>
                  <a:cubicBezTo>
                    <a:pt x="1298" y="393"/>
                    <a:pt x="1024" y="608"/>
                    <a:pt x="774" y="870"/>
                  </a:cubicBezTo>
                  <a:cubicBezTo>
                    <a:pt x="655" y="989"/>
                    <a:pt x="560" y="1108"/>
                    <a:pt x="465" y="1251"/>
                  </a:cubicBezTo>
                  <a:cubicBezTo>
                    <a:pt x="405" y="1334"/>
                    <a:pt x="346" y="1429"/>
                    <a:pt x="310" y="1525"/>
                  </a:cubicBezTo>
                  <a:lnTo>
                    <a:pt x="203" y="1144"/>
                  </a:lnTo>
                  <a:cubicBezTo>
                    <a:pt x="203" y="1096"/>
                    <a:pt x="155" y="1072"/>
                    <a:pt x="119" y="1060"/>
                  </a:cubicBezTo>
                  <a:cubicBezTo>
                    <a:pt x="107" y="1060"/>
                    <a:pt x="96" y="1072"/>
                    <a:pt x="84" y="1072"/>
                  </a:cubicBezTo>
                  <a:cubicBezTo>
                    <a:pt x="24" y="1108"/>
                    <a:pt x="0" y="1179"/>
                    <a:pt x="24" y="1239"/>
                  </a:cubicBezTo>
                  <a:cubicBezTo>
                    <a:pt x="346" y="2477"/>
                    <a:pt x="798" y="3691"/>
                    <a:pt x="1381" y="4834"/>
                  </a:cubicBezTo>
                  <a:cubicBezTo>
                    <a:pt x="1953" y="5977"/>
                    <a:pt x="2643" y="7049"/>
                    <a:pt x="3429" y="8037"/>
                  </a:cubicBezTo>
                  <a:cubicBezTo>
                    <a:pt x="4108" y="8895"/>
                    <a:pt x="4894" y="9668"/>
                    <a:pt x="5751" y="10347"/>
                  </a:cubicBezTo>
                  <a:cubicBezTo>
                    <a:pt x="5775" y="10371"/>
                    <a:pt x="5787" y="10383"/>
                    <a:pt x="5811" y="10383"/>
                  </a:cubicBezTo>
                  <a:cubicBezTo>
                    <a:pt x="5822" y="10383"/>
                    <a:pt x="5846" y="10371"/>
                    <a:pt x="5858" y="10371"/>
                  </a:cubicBezTo>
                  <a:cubicBezTo>
                    <a:pt x="5870" y="10383"/>
                    <a:pt x="5894" y="10395"/>
                    <a:pt x="5906" y="10395"/>
                  </a:cubicBezTo>
                  <a:lnTo>
                    <a:pt x="5918" y="10395"/>
                  </a:lnTo>
                  <a:cubicBezTo>
                    <a:pt x="6001" y="10383"/>
                    <a:pt x="6072" y="10359"/>
                    <a:pt x="6144" y="10335"/>
                  </a:cubicBezTo>
                  <a:cubicBezTo>
                    <a:pt x="6215" y="10299"/>
                    <a:pt x="6287" y="10264"/>
                    <a:pt x="6346" y="10228"/>
                  </a:cubicBezTo>
                  <a:cubicBezTo>
                    <a:pt x="6477" y="10145"/>
                    <a:pt x="6596" y="10038"/>
                    <a:pt x="6703" y="9930"/>
                  </a:cubicBezTo>
                  <a:cubicBezTo>
                    <a:pt x="6930" y="9645"/>
                    <a:pt x="7073" y="9311"/>
                    <a:pt x="7120" y="8954"/>
                  </a:cubicBezTo>
                  <a:cubicBezTo>
                    <a:pt x="7120" y="8930"/>
                    <a:pt x="7120" y="8906"/>
                    <a:pt x="7120" y="8883"/>
                  </a:cubicBezTo>
                  <a:cubicBezTo>
                    <a:pt x="7120" y="8847"/>
                    <a:pt x="7108" y="8799"/>
                    <a:pt x="7084" y="8764"/>
                  </a:cubicBezTo>
                  <a:cubicBezTo>
                    <a:pt x="6823" y="8466"/>
                    <a:pt x="6584" y="8192"/>
                    <a:pt x="6382" y="7918"/>
                  </a:cubicBezTo>
                  <a:lnTo>
                    <a:pt x="6382" y="7918"/>
                  </a:lnTo>
                  <a:lnTo>
                    <a:pt x="6394" y="7942"/>
                  </a:lnTo>
                  <a:cubicBezTo>
                    <a:pt x="5632" y="6918"/>
                    <a:pt x="4989" y="5823"/>
                    <a:pt x="4477" y="4668"/>
                  </a:cubicBezTo>
                  <a:lnTo>
                    <a:pt x="4417" y="4513"/>
                  </a:lnTo>
                  <a:lnTo>
                    <a:pt x="4429" y="4537"/>
                  </a:lnTo>
                  <a:cubicBezTo>
                    <a:pt x="3906" y="3322"/>
                    <a:pt x="3501" y="2060"/>
                    <a:pt x="3239" y="774"/>
                  </a:cubicBezTo>
                  <a:lnTo>
                    <a:pt x="3239" y="751"/>
                  </a:lnTo>
                  <a:cubicBezTo>
                    <a:pt x="3239" y="751"/>
                    <a:pt x="3239" y="739"/>
                    <a:pt x="3239" y="739"/>
                  </a:cubicBezTo>
                  <a:cubicBezTo>
                    <a:pt x="3215" y="644"/>
                    <a:pt x="3203" y="560"/>
                    <a:pt x="3179" y="477"/>
                  </a:cubicBezTo>
                  <a:cubicBezTo>
                    <a:pt x="3155" y="358"/>
                    <a:pt x="3144" y="239"/>
                    <a:pt x="3120" y="120"/>
                  </a:cubicBezTo>
                  <a:cubicBezTo>
                    <a:pt x="3120" y="84"/>
                    <a:pt x="3108" y="60"/>
                    <a:pt x="3084" y="36"/>
                  </a:cubicBezTo>
                  <a:cubicBezTo>
                    <a:pt x="3067" y="19"/>
                    <a:pt x="3055" y="8"/>
                    <a:pt x="3041" y="8"/>
                  </a:cubicBezTo>
                  <a:cubicBezTo>
                    <a:pt x="3036" y="8"/>
                    <a:pt x="3031" y="9"/>
                    <a:pt x="3024" y="12"/>
                  </a:cubicBezTo>
                  <a:lnTo>
                    <a:pt x="3013" y="12"/>
                  </a:lnTo>
                  <a:cubicBezTo>
                    <a:pt x="2977" y="12"/>
                    <a:pt x="2953" y="24"/>
                    <a:pt x="2941" y="48"/>
                  </a:cubicBezTo>
                  <a:cubicBezTo>
                    <a:pt x="2929" y="84"/>
                    <a:pt x="2917" y="108"/>
                    <a:pt x="2917" y="143"/>
                  </a:cubicBezTo>
                  <a:lnTo>
                    <a:pt x="2917" y="167"/>
                  </a:lnTo>
                  <a:lnTo>
                    <a:pt x="2917" y="191"/>
                  </a:lnTo>
                  <a:cubicBezTo>
                    <a:pt x="2822" y="108"/>
                    <a:pt x="2715" y="48"/>
                    <a:pt x="2596" y="24"/>
                  </a:cubicBezTo>
                  <a:cubicBezTo>
                    <a:pt x="2524" y="12"/>
                    <a:pt x="2453" y="1"/>
                    <a:pt x="2393" y="1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81"/>
            <p:cNvSpPr/>
            <p:nvPr/>
          </p:nvSpPr>
          <p:spPr>
            <a:xfrm>
              <a:off x="2615903" y="3652194"/>
              <a:ext cx="303134" cy="841079"/>
            </a:xfrm>
            <a:custGeom>
              <a:avLst/>
              <a:gdLst/>
              <a:ahLst/>
              <a:cxnLst/>
              <a:rect l="l" t="t" r="r" b="b"/>
              <a:pathLst>
                <a:path w="4144" h="11498" extrusionOk="0">
                  <a:moveTo>
                    <a:pt x="560" y="1"/>
                  </a:moveTo>
                  <a:lnTo>
                    <a:pt x="560" y="13"/>
                  </a:lnTo>
                  <a:lnTo>
                    <a:pt x="536" y="13"/>
                  </a:lnTo>
                  <a:cubicBezTo>
                    <a:pt x="501" y="25"/>
                    <a:pt x="477" y="48"/>
                    <a:pt x="465" y="72"/>
                  </a:cubicBezTo>
                  <a:cubicBezTo>
                    <a:pt x="453" y="108"/>
                    <a:pt x="453" y="144"/>
                    <a:pt x="465" y="179"/>
                  </a:cubicBezTo>
                  <a:cubicBezTo>
                    <a:pt x="524" y="501"/>
                    <a:pt x="584" y="798"/>
                    <a:pt x="620" y="1072"/>
                  </a:cubicBezTo>
                  <a:lnTo>
                    <a:pt x="620" y="1096"/>
                  </a:lnTo>
                  <a:cubicBezTo>
                    <a:pt x="858" y="2513"/>
                    <a:pt x="965" y="3965"/>
                    <a:pt x="941" y="5406"/>
                  </a:cubicBezTo>
                  <a:cubicBezTo>
                    <a:pt x="941" y="5823"/>
                    <a:pt x="917" y="6263"/>
                    <a:pt x="894" y="6680"/>
                  </a:cubicBezTo>
                  <a:cubicBezTo>
                    <a:pt x="798" y="8014"/>
                    <a:pt x="548" y="9323"/>
                    <a:pt x="143" y="10585"/>
                  </a:cubicBezTo>
                  <a:lnTo>
                    <a:pt x="132" y="10645"/>
                  </a:lnTo>
                  <a:lnTo>
                    <a:pt x="108" y="10704"/>
                  </a:lnTo>
                  <a:cubicBezTo>
                    <a:pt x="72" y="10716"/>
                    <a:pt x="36" y="10740"/>
                    <a:pt x="24" y="10788"/>
                  </a:cubicBezTo>
                  <a:cubicBezTo>
                    <a:pt x="1" y="10847"/>
                    <a:pt x="24" y="10919"/>
                    <a:pt x="72" y="10954"/>
                  </a:cubicBezTo>
                  <a:lnTo>
                    <a:pt x="143" y="10990"/>
                  </a:lnTo>
                  <a:cubicBezTo>
                    <a:pt x="405" y="11133"/>
                    <a:pt x="667" y="11264"/>
                    <a:pt x="941" y="11371"/>
                  </a:cubicBezTo>
                  <a:cubicBezTo>
                    <a:pt x="1084" y="11419"/>
                    <a:pt x="1251" y="11466"/>
                    <a:pt x="1405" y="11490"/>
                  </a:cubicBezTo>
                  <a:cubicBezTo>
                    <a:pt x="1466" y="11495"/>
                    <a:pt x="1527" y="11497"/>
                    <a:pt x="1589" y="11497"/>
                  </a:cubicBezTo>
                  <a:cubicBezTo>
                    <a:pt x="1694" y="11497"/>
                    <a:pt x="1800" y="11489"/>
                    <a:pt x="1906" y="11466"/>
                  </a:cubicBezTo>
                  <a:cubicBezTo>
                    <a:pt x="1917" y="11466"/>
                    <a:pt x="1929" y="11466"/>
                    <a:pt x="1941" y="11454"/>
                  </a:cubicBezTo>
                  <a:cubicBezTo>
                    <a:pt x="1953" y="11466"/>
                    <a:pt x="1965" y="11466"/>
                    <a:pt x="1989" y="11466"/>
                  </a:cubicBezTo>
                  <a:cubicBezTo>
                    <a:pt x="2025" y="11466"/>
                    <a:pt x="2060" y="11443"/>
                    <a:pt x="2084" y="11395"/>
                  </a:cubicBezTo>
                  <a:cubicBezTo>
                    <a:pt x="2620" y="10073"/>
                    <a:pt x="3084" y="8704"/>
                    <a:pt x="3453" y="7323"/>
                  </a:cubicBezTo>
                  <a:cubicBezTo>
                    <a:pt x="3834" y="5894"/>
                    <a:pt x="4049" y="4430"/>
                    <a:pt x="4108" y="2965"/>
                  </a:cubicBezTo>
                  <a:cubicBezTo>
                    <a:pt x="4144" y="2168"/>
                    <a:pt x="4096" y="1370"/>
                    <a:pt x="3989" y="584"/>
                  </a:cubicBezTo>
                  <a:cubicBezTo>
                    <a:pt x="3989" y="560"/>
                    <a:pt x="3977" y="525"/>
                    <a:pt x="3953" y="501"/>
                  </a:cubicBezTo>
                  <a:cubicBezTo>
                    <a:pt x="3930" y="477"/>
                    <a:pt x="3906" y="465"/>
                    <a:pt x="3870" y="465"/>
                  </a:cubicBezTo>
                  <a:cubicBezTo>
                    <a:pt x="3846" y="477"/>
                    <a:pt x="3811" y="489"/>
                    <a:pt x="3799" y="513"/>
                  </a:cubicBezTo>
                  <a:cubicBezTo>
                    <a:pt x="3775" y="536"/>
                    <a:pt x="3763" y="572"/>
                    <a:pt x="3763" y="608"/>
                  </a:cubicBezTo>
                  <a:cubicBezTo>
                    <a:pt x="3787" y="703"/>
                    <a:pt x="3799" y="810"/>
                    <a:pt x="3811" y="906"/>
                  </a:cubicBezTo>
                  <a:cubicBezTo>
                    <a:pt x="3739" y="822"/>
                    <a:pt x="3656" y="751"/>
                    <a:pt x="3572" y="679"/>
                  </a:cubicBezTo>
                  <a:cubicBezTo>
                    <a:pt x="3394" y="548"/>
                    <a:pt x="3191" y="453"/>
                    <a:pt x="2965" y="382"/>
                  </a:cubicBezTo>
                  <a:cubicBezTo>
                    <a:pt x="2628" y="279"/>
                    <a:pt x="2277" y="227"/>
                    <a:pt x="1922" y="227"/>
                  </a:cubicBezTo>
                  <a:cubicBezTo>
                    <a:pt x="1826" y="227"/>
                    <a:pt x="1729" y="231"/>
                    <a:pt x="1632" y="239"/>
                  </a:cubicBezTo>
                  <a:lnTo>
                    <a:pt x="1608" y="239"/>
                  </a:lnTo>
                  <a:cubicBezTo>
                    <a:pt x="1310" y="251"/>
                    <a:pt x="1013" y="298"/>
                    <a:pt x="715" y="358"/>
                  </a:cubicBezTo>
                  <a:cubicBezTo>
                    <a:pt x="703" y="275"/>
                    <a:pt x="691" y="179"/>
                    <a:pt x="667" y="96"/>
                  </a:cubicBezTo>
                  <a:cubicBezTo>
                    <a:pt x="667" y="60"/>
                    <a:pt x="643" y="36"/>
                    <a:pt x="620" y="25"/>
                  </a:cubicBezTo>
                  <a:cubicBezTo>
                    <a:pt x="596" y="13"/>
                    <a:pt x="584" y="1"/>
                    <a:pt x="560" y="1"/>
                  </a:cubicBezTo>
                  <a:close/>
                </a:path>
              </a:pathLst>
            </a:custGeom>
            <a:solidFill>
              <a:srgbClr val="B05C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81"/>
            <p:cNvSpPr/>
            <p:nvPr/>
          </p:nvSpPr>
          <p:spPr>
            <a:xfrm>
              <a:off x="3158533" y="3664410"/>
              <a:ext cx="372772" cy="685489"/>
            </a:xfrm>
            <a:custGeom>
              <a:avLst/>
              <a:gdLst/>
              <a:ahLst/>
              <a:cxnLst/>
              <a:rect l="l" t="t" r="r" b="b"/>
              <a:pathLst>
                <a:path w="5096" h="9371" extrusionOk="0">
                  <a:moveTo>
                    <a:pt x="345" y="0"/>
                  </a:moveTo>
                  <a:cubicBezTo>
                    <a:pt x="250" y="0"/>
                    <a:pt x="167" y="12"/>
                    <a:pt x="83" y="36"/>
                  </a:cubicBezTo>
                  <a:lnTo>
                    <a:pt x="72" y="12"/>
                  </a:lnTo>
                  <a:lnTo>
                    <a:pt x="0" y="36"/>
                  </a:lnTo>
                  <a:cubicBezTo>
                    <a:pt x="60" y="417"/>
                    <a:pt x="131" y="798"/>
                    <a:pt x="214" y="1167"/>
                  </a:cubicBezTo>
                  <a:lnTo>
                    <a:pt x="238" y="1262"/>
                  </a:lnTo>
                  <a:cubicBezTo>
                    <a:pt x="512" y="2417"/>
                    <a:pt x="917" y="3548"/>
                    <a:pt x="1429" y="4620"/>
                  </a:cubicBezTo>
                  <a:cubicBezTo>
                    <a:pt x="1500" y="4763"/>
                    <a:pt x="1560" y="4894"/>
                    <a:pt x="1631" y="5025"/>
                  </a:cubicBezTo>
                  <a:cubicBezTo>
                    <a:pt x="2155" y="6037"/>
                    <a:pt x="2774" y="6977"/>
                    <a:pt x="3501" y="7858"/>
                  </a:cubicBezTo>
                  <a:cubicBezTo>
                    <a:pt x="3584" y="7954"/>
                    <a:pt x="3679" y="8061"/>
                    <a:pt x="3763" y="8156"/>
                  </a:cubicBezTo>
                  <a:cubicBezTo>
                    <a:pt x="4144" y="8585"/>
                    <a:pt x="4548" y="8990"/>
                    <a:pt x="4989" y="9371"/>
                  </a:cubicBezTo>
                  <a:cubicBezTo>
                    <a:pt x="5025" y="9240"/>
                    <a:pt x="5060" y="9097"/>
                    <a:pt x="5084" y="8966"/>
                  </a:cubicBezTo>
                  <a:cubicBezTo>
                    <a:pt x="5096" y="8930"/>
                    <a:pt x="5096" y="8906"/>
                    <a:pt x="5084" y="8882"/>
                  </a:cubicBezTo>
                  <a:cubicBezTo>
                    <a:pt x="5096" y="8847"/>
                    <a:pt x="5084" y="8799"/>
                    <a:pt x="5048" y="8763"/>
                  </a:cubicBezTo>
                  <a:cubicBezTo>
                    <a:pt x="4786" y="8466"/>
                    <a:pt x="4560" y="8192"/>
                    <a:pt x="4358" y="7918"/>
                  </a:cubicBezTo>
                  <a:lnTo>
                    <a:pt x="4358" y="7942"/>
                  </a:lnTo>
                  <a:cubicBezTo>
                    <a:pt x="3596" y="6930"/>
                    <a:pt x="2953" y="5823"/>
                    <a:pt x="2441" y="4668"/>
                  </a:cubicBezTo>
                  <a:lnTo>
                    <a:pt x="2381" y="4513"/>
                  </a:lnTo>
                  <a:lnTo>
                    <a:pt x="2381" y="4549"/>
                  </a:lnTo>
                  <a:cubicBezTo>
                    <a:pt x="1858" y="3334"/>
                    <a:pt x="1453" y="2072"/>
                    <a:pt x="1191" y="774"/>
                  </a:cubicBezTo>
                  <a:lnTo>
                    <a:pt x="1191" y="750"/>
                  </a:lnTo>
                  <a:cubicBezTo>
                    <a:pt x="1191" y="750"/>
                    <a:pt x="1191" y="739"/>
                    <a:pt x="1191" y="739"/>
                  </a:cubicBezTo>
                  <a:cubicBezTo>
                    <a:pt x="1167" y="655"/>
                    <a:pt x="1155" y="560"/>
                    <a:pt x="1131" y="477"/>
                  </a:cubicBezTo>
                  <a:cubicBezTo>
                    <a:pt x="1119" y="358"/>
                    <a:pt x="1096" y="239"/>
                    <a:pt x="1072" y="119"/>
                  </a:cubicBezTo>
                  <a:cubicBezTo>
                    <a:pt x="1072" y="84"/>
                    <a:pt x="1060" y="60"/>
                    <a:pt x="1036" y="36"/>
                  </a:cubicBezTo>
                  <a:cubicBezTo>
                    <a:pt x="1024" y="12"/>
                    <a:pt x="1000" y="12"/>
                    <a:pt x="976" y="0"/>
                  </a:cubicBezTo>
                  <a:lnTo>
                    <a:pt x="965" y="0"/>
                  </a:lnTo>
                  <a:cubicBezTo>
                    <a:pt x="929" y="12"/>
                    <a:pt x="905" y="24"/>
                    <a:pt x="893" y="48"/>
                  </a:cubicBezTo>
                  <a:cubicBezTo>
                    <a:pt x="881" y="84"/>
                    <a:pt x="869" y="119"/>
                    <a:pt x="869" y="143"/>
                  </a:cubicBezTo>
                  <a:lnTo>
                    <a:pt x="869" y="167"/>
                  </a:lnTo>
                  <a:lnTo>
                    <a:pt x="869" y="191"/>
                  </a:lnTo>
                  <a:cubicBezTo>
                    <a:pt x="786" y="108"/>
                    <a:pt x="667" y="48"/>
                    <a:pt x="548" y="24"/>
                  </a:cubicBezTo>
                  <a:cubicBezTo>
                    <a:pt x="476" y="12"/>
                    <a:pt x="417" y="0"/>
                    <a:pt x="345" y="0"/>
                  </a:cubicBezTo>
                  <a:close/>
                </a:path>
              </a:pathLst>
            </a:custGeom>
            <a:solidFill>
              <a:srgbClr val="BB6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81"/>
            <p:cNvSpPr/>
            <p:nvPr/>
          </p:nvSpPr>
          <p:spPr>
            <a:xfrm>
              <a:off x="2498350" y="3499823"/>
              <a:ext cx="903183" cy="306645"/>
            </a:xfrm>
            <a:custGeom>
              <a:avLst/>
              <a:gdLst/>
              <a:ahLst/>
              <a:cxnLst/>
              <a:rect l="l" t="t" r="r" b="b"/>
              <a:pathLst>
                <a:path w="12347" h="4192" extrusionOk="0">
                  <a:moveTo>
                    <a:pt x="11144" y="0"/>
                  </a:moveTo>
                  <a:cubicBezTo>
                    <a:pt x="11121" y="0"/>
                    <a:pt x="11097" y="12"/>
                    <a:pt x="11085" y="24"/>
                  </a:cubicBezTo>
                  <a:cubicBezTo>
                    <a:pt x="11061" y="36"/>
                    <a:pt x="11049" y="60"/>
                    <a:pt x="11049" y="83"/>
                  </a:cubicBezTo>
                  <a:cubicBezTo>
                    <a:pt x="11037" y="107"/>
                    <a:pt x="11049" y="131"/>
                    <a:pt x="11061" y="143"/>
                  </a:cubicBezTo>
                  <a:cubicBezTo>
                    <a:pt x="11049" y="143"/>
                    <a:pt x="11037" y="143"/>
                    <a:pt x="11037" y="131"/>
                  </a:cubicBezTo>
                  <a:cubicBezTo>
                    <a:pt x="10990" y="119"/>
                    <a:pt x="10942" y="119"/>
                    <a:pt x="10894" y="119"/>
                  </a:cubicBezTo>
                  <a:lnTo>
                    <a:pt x="10859" y="119"/>
                  </a:lnTo>
                  <a:cubicBezTo>
                    <a:pt x="10787" y="119"/>
                    <a:pt x="10728" y="131"/>
                    <a:pt x="10668" y="143"/>
                  </a:cubicBezTo>
                  <a:cubicBezTo>
                    <a:pt x="10597" y="167"/>
                    <a:pt x="10513" y="179"/>
                    <a:pt x="10454" y="203"/>
                  </a:cubicBezTo>
                  <a:cubicBezTo>
                    <a:pt x="10335" y="250"/>
                    <a:pt x="10216" y="298"/>
                    <a:pt x="10109" y="345"/>
                  </a:cubicBezTo>
                  <a:lnTo>
                    <a:pt x="10073" y="357"/>
                  </a:lnTo>
                  <a:lnTo>
                    <a:pt x="10037" y="381"/>
                  </a:lnTo>
                  <a:cubicBezTo>
                    <a:pt x="9954" y="417"/>
                    <a:pt x="9859" y="453"/>
                    <a:pt x="9763" y="476"/>
                  </a:cubicBezTo>
                  <a:cubicBezTo>
                    <a:pt x="9692" y="500"/>
                    <a:pt x="9620" y="512"/>
                    <a:pt x="9549" y="524"/>
                  </a:cubicBezTo>
                  <a:lnTo>
                    <a:pt x="9501" y="536"/>
                  </a:lnTo>
                  <a:cubicBezTo>
                    <a:pt x="9406" y="548"/>
                    <a:pt x="9299" y="560"/>
                    <a:pt x="9204" y="584"/>
                  </a:cubicBezTo>
                  <a:cubicBezTo>
                    <a:pt x="9001" y="607"/>
                    <a:pt x="8799" y="631"/>
                    <a:pt x="8585" y="643"/>
                  </a:cubicBezTo>
                  <a:cubicBezTo>
                    <a:pt x="8287" y="667"/>
                    <a:pt x="7977" y="679"/>
                    <a:pt x="7632" y="679"/>
                  </a:cubicBezTo>
                  <a:lnTo>
                    <a:pt x="7346" y="679"/>
                  </a:lnTo>
                  <a:cubicBezTo>
                    <a:pt x="6727" y="667"/>
                    <a:pt x="6096" y="619"/>
                    <a:pt x="5489" y="584"/>
                  </a:cubicBezTo>
                  <a:cubicBezTo>
                    <a:pt x="4870" y="536"/>
                    <a:pt x="4275" y="500"/>
                    <a:pt x="3679" y="488"/>
                  </a:cubicBezTo>
                  <a:lnTo>
                    <a:pt x="3310" y="488"/>
                  </a:lnTo>
                  <a:cubicBezTo>
                    <a:pt x="3254" y="487"/>
                    <a:pt x="3198" y="487"/>
                    <a:pt x="3142" y="487"/>
                  </a:cubicBezTo>
                  <a:cubicBezTo>
                    <a:pt x="2532" y="487"/>
                    <a:pt x="1922" y="546"/>
                    <a:pt x="1322" y="655"/>
                  </a:cubicBezTo>
                  <a:lnTo>
                    <a:pt x="1369" y="572"/>
                  </a:lnTo>
                  <a:cubicBezTo>
                    <a:pt x="1381" y="548"/>
                    <a:pt x="1381" y="512"/>
                    <a:pt x="1369" y="488"/>
                  </a:cubicBezTo>
                  <a:cubicBezTo>
                    <a:pt x="1358" y="464"/>
                    <a:pt x="1334" y="453"/>
                    <a:pt x="1322" y="441"/>
                  </a:cubicBezTo>
                  <a:lnTo>
                    <a:pt x="1274" y="441"/>
                  </a:lnTo>
                  <a:cubicBezTo>
                    <a:pt x="1262" y="441"/>
                    <a:pt x="1250" y="441"/>
                    <a:pt x="1238" y="453"/>
                  </a:cubicBezTo>
                  <a:cubicBezTo>
                    <a:pt x="1215" y="464"/>
                    <a:pt x="1203" y="476"/>
                    <a:pt x="1191" y="500"/>
                  </a:cubicBezTo>
                  <a:lnTo>
                    <a:pt x="1179" y="500"/>
                  </a:lnTo>
                  <a:lnTo>
                    <a:pt x="1179" y="512"/>
                  </a:lnTo>
                  <a:cubicBezTo>
                    <a:pt x="846" y="1060"/>
                    <a:pt x="476" y="1572"/>
                    <a:pt x="48" y="2036"/>
                  </a:cubicBezTo>
                  <a:lnTo>
                    <a:pt x="36" y="2048"/>
                  </a:lnTo>
                  <a:cubicBezTo>
                    <a:pt x="12" y="2072"/>
                    <a:pt x="0" y="2096"/>
                    <a:pt x="0" y="2119"/>
                  </a:cubicBezTo>
                  <a:cubicBezTo>
                    <a:pt x="0" y="2143"/>
                    <a:pt x="0" y="2167"/>
                    <a:pt x="24" y="2191"/>
                  </a:cubicBezTo>
                  <a:cubicBezTo>
                    <a:pt x="405" y="2548"/>
                    <a:pt x="822" y="2858"/>
                    <a:pt x="1274" y="3120"/>
                  </a:cubicBezTo>
                  <a:cubicBezTo>
                    <a:pt x="1739" y="3381"/>
                    <a:pt x="2227" y="3596"/>
                    <a:pt x="2727" y="3751"/>
                  </a:cubicBezTo>
                  <a:cubicBezTo>
                    <a:pt x="3251" y="3917"/>
                    <a:pt x="3786" y="4036"/>
                    <a:pt x="4322" y="4108"/>
                  </a:cubicBezTo>
                  <a:cubicBezTo>
                    <a:pt x="4739" y="4155"/>
                    <a:pt x="5168" y="4191"/>
                    <a:pt x="5596" y="4191"/>
                  </a:cubicBezTo>
                  <a:lnTo>
                    <a:pt x="5965" y="4191"/>
                  </a:lnTo>
                  <a:cubicBezTo>
                    <a:pt x="7073" y="4155"/>
                    <a:pt x="8168" y="3941"/>
                    <a:pt x="9204" y="3560"/>
                  </a:cubicBezTo>
                  <a:cubicBezTo>
                    <a:pt x="9692" y="3381"/>
                    <a:pt x="10168" y="3155"/>
                    <a:pt x="10621" y="2881"/>
                  </a:cubicBezTo>
                  <a:cubicBezTo>
                    <a:pt x="11109" y="2596"/>
                    <a:pt x="11549" y="2250"/>
                    <a:pt x="11954" y="1869"/>
                  </a:cubicBezTo>
                  <a:cubicBezTo>
                    <a:pt x="12085" y="1738"/>
                    <a:pt x="12204" y="1607"/>
                    <a:pt x="12323" y="1465"/>
                  </a:cubicBezTo>
                  <a:cubicBezTo>
                    <a:pt x="12347" y="1441"/>
                    <a:pt x="12347" y="1429"/>
                    <a:pt x="12347" y="1405"/>
                  </a:cubicBezTo>
                  <a:cubicBezTo>
                    <a:pt x="12347" y="1393"/>
                    <a:pt x="12347" y="1381"/>
                    <a:pt x="12347" y="1369"/>
                  </a:cubicBezTo>
                  <a:cubicBezTo>
                    <a:pt x="12347" y="1346"/>
                    <a:pt x="12335" y="1322"/>
                    <a:pt x="12311" y="1310"/>
                  </a:cubicBezTo>
                  <a:cubicBezTo>
                    <a:pt x="12180" y="1191"/>
                    <a:pt x="12061" y="1084"/>
                    <a:pt x="11954" y="976"/>
                  </a:cubicBezTo>
                  <a:lnTo>
                    <a:pt x="11954" y="988"/>
                  </a:lnTo>
                  <a:cubicBezTo>
                    <a:pt x="11668" y="703"/>
                    <a:pt x="11418" y="381"/>
                    <a:pt x="11216" y="36"/>
                  </a:cubicBezTo>
                  <a:cubicBezTo>
                    <a:pt x="11204" y="24"/>
                    <a:pt x="11180" y="12"/>
                    <a:pt x="111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81"/>
            <p:cNvSpPr/>
            <p:nvPr/>
          </p:nvSpPr>
          <p:spPr>
            <a:xfrm>
              <a:off x="2577572" y="3499823"/>
              <a:ext cx="824839" cy="306645"/>
            </a:xfrm>
            <a:custGeom>
              <a:avLst/>
              <a:gdLst/>
              <a:ahLst/>
              <a:cxnLst/>
              <a:rect l="l" t="t" r="r" b="b"/>
              <a:pathLst>
                <a:path w="11276" h="4192" extrusionOk="0">
                  <a:moveTo>
                    <a:pt x="10061" y="0"/>
                  </a:moveTo>
                  <a:cubicBezTo>
                    <a:pt x="10038" y="0"/>
                    <a:pt x="10014" y="0"/>
                    <a:pt x="10002" y="12"/>
                  </a:cubicBezTo>
                  <a:lnTo>
                    <a:pt x="10002" y="24"/>
                  </a:lnTo>
                  <a:cubicBezTo>
                    <a:pt x="9978" y="36"/>
                    <a:pt x="9966" y="60"/>
                    <a:pt x="9966" y="83"/>
                  </a:cubicBezTo>
                  <a:cubicBezTo>
                    <a:pt x="9966" y="107"/>
                    <a:pt x="9966" y="131"/>
                    <a:pt x="9978" y="143"/>
                  </a:cubicBezTo>
                  <a:cubicBezTo>
                    <a:pt x="9966" y="143"/>
                    <a:pt x="9966" y="131"/>
                    <a:pt x="9954" y="131"/>
                  </a:cubicBezTo>
                  <a:cubicBezTo>
                    <a:pt x="9907" y="119"/>
                    <a:pt x="9859" y="119"/>
                    <a:pt x="9811" y="119"/>
                  </a:cubicBezTo>
                  <a:lnTo>
                    <a:pt x="9764" y="119"/>
                  </a:lnTo>
                  <a:cubicBezTo>
                    <a:pt x="9728" y="119"/>
                    <a:pt x="9692" y="119"/>
                    <a:pt x="9657" y="131"/>
                  </a:cubicBezTo>
                  <a:cubicBezTo>
                    <a:pt x="9633" y="286"/>
                    <a:pt x="9597" y="417"/>
                    <a:pt x="9561" y="548"/>
                  </a:cubicBezTo>
                  <a:cubicBezTo>
                    <a:pt x="9454" y="941"/>
                    <a:pt x="9276" y="1322"/>
                    <a:pt x="9049" y="1655"/>
                  </a:cubicBezTo>
                  <a:cubicBezTo>
                    <a:pt x="8918" y="1834"/>
                    <a:pt x="8787" y="1988"/>
                    <a:pt x="8633" y="2143"/>
                  </a:cubicBezTo>
                  <a:cubicBezTo>
                    <a:pt x="8478" y="2298"/>
                    <a:pt x="8299" y="2441"/>
                    <a:pt x="8121" y="2572"/>
                  </a:cubicBezTo>
                  <a:cubicBezTo>
                    <a:pt x="7918" y="2703"/>
                    <a:pt x="7704" y="2834"/>
                    <a:pt x="7478" y="2941"/>
                  </a:cubicBezTo>
                  <a:cubicBezTo>
                    <a:pt x="7216" y="3060"/>
                    <a:pt x="6942" y="3179"/>
                    <a:pt x="6668" y="3262"/>
                  </a:cubicBezTo>
                  <a:cubicBezTo>
                    <a:pt x="6120" y="3453"/>
                    <a:pt x="5561" y="3572"/>
                    <a:pt x="4989" y="3632"/>
                  </a:cubicBezTo>
                  <a:cubicBezTo>
                    <a:pt x="4636" y="3660"/>
                    <a:pt x="4287" y="3676"/>
                    <a:pt x="3940" y="3676"/>
                  </a:cubicBezTo>
                  <a:cubicBezTo>
                    <a:pt x="3714" y="3676"/>
                    <a:pt x="3488" y="3669"/>
                    <a:pt x="3263" y="3655"/>
                  </a:cubicBezTo>
                  <a:cubicBezTo>
                    <a:pt x="2156" y="3560"/>
                    <a:pt x="1060" y="3346"/>
                    <a:pt x="1" y="3012"/>
                  </a:cubicBezTo>
                  <a:lnTo>
                    <a:pt x="1" y="3012"/>
                  </a:lnTo>
                  <a:lnTo>
                    <a:pt x="191" y="3120"/>
                  </a:lnTo>
                  <a:cubicBezTo>
                    <a:pt x="656" y="3381"/>
                    <a:pt x="1132" y="3596"/>
                    <a:pt x="1644" y="3751"/>
                  </a:cubicBezTo>
                  <a:cubicBezTo>
                    <a:pt x="2168" y="3917"/>
                    <a:pt x="2691" y="4036"/>
                    <a:pt x="3239" y="4108"/>
                  </a:cubicBezTo>
                  <a:cubicBezTo>
                    <a:pt x="3656" y="4155"/>
                    <a:pt x="4085" y="4191"/>
                    <a:pt x="4513" y="4191"/>
                  </a:cubicBezTo>
                  <a:lnTo>
                    <a:pt x="4882" y="4191"/>
                  </a:lnTo>
                  <a:cubicBezTo>
                    <a:pt x="5990" y="4143"/>
                    <a:pt x="7073" y="3941"/>
                    <a:pt x="8109" y="3560"/>
                  </a:cubicBezTo>
                  <a:cubicBezTo>
                    <a:pt x="8609" y="3370"/>
                    <a:pt x="9085" y="3143"/>
                    <a:pt x="9538" y="2881"/>
                  </a:cubicBezTo>
                  <a:cubicBezTo>
                    <a:pt x="10026" y="2596"/>
                    <a:pt x="10478" y="2250"/>
                    <a:pt x="10883" y="1869"/>
                  </a:cubicBezTo>
                  <a:cubicBezTo>
                    <a:pt x="11002" y="1738"/>
                    <a:pt x="11133" y="1607"/>
                    <a:pt x="11252" y="1465"/>
                  </a:cubicBezTo>
                  <a:cubicBezTo>
                    <a:pt x="11264" y="1441"/>
                    <a:pt x="11276" y="1417"/>
                    <a:pt x="11276" y="1405"/>
                  </a:cubicBezTo>
                  <a:cubicBezTo>
                    <a:pt x="11276" y="1393"/>
                    <a:pt x="11276" y="1381"/>
                    <a:pt x="11276" y="1369"/>
                  </a:cubicBezTo>
                  <a:cubicBezTo>
                    <a:pt x="11264" y="1346"/>
                    <a:pt x="11252" y="1322"/>
                    <a:pt x="11240" y="1298"/>
                  </a:cubicBezTo>
                  <a:cubicBezTo>
                    <a:pt x="11109" y="1179"/>
                    <a:pt x="10990" y="1072"/>
                    <a:pt x="10883" y="965"/>
                  </a:cubicBezTo>
                  <a:lnTo>
                    <a:pt x="10883" y="976"/>
                  </a:lnTo>
                  <a:cubicBezTo>
                    <a:pt x="10597" y="703"/>
                    <a:pt x="10347" y="381"/>
                    <a:pt x="10145" y="36"/>
                  </a:cubicBezTo>
                  <a:cubicBezTo>
                    <a:pt x="10121" y="12"/>
                    <a:pt x="10097" y="0"/>
                    <a:pt x="100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81"/>
            <p:cNvSpPr/>
            <p:nvPr/>
          </p:nvSpPr>
          <p:spPr>
            <a:xfrm>
              <a:off x="2574134" y="3551175"/>
              <a:ext cx="88877" cy="139863"/>
            </a:xfrm>
            <a:custGeom>
              <a:avLst/>
              <a:gdLst/>
              <a:ahLst/>
              <a:cxnLst/>
              <a:rect l="l" t="t" r="r" b="b"/>
              <a:pathLst>
                <a:path w="1215" h="1912" extrusionOk="0">
                  <a:moveTo>
                    <a:pt x="1084" y="1"/>
                  </a:moveTo>
                  <a:cubicBezTo>
                    <a:pt x="1060" y="1"/>
                    <a:pt x="1036" y="24"/>
                    <a:pt x="1024" y="48"/>
                  </a:cubicBezTo>
                  <a:cubicBezTo>
                    <a:pt x="988" y="167"/>
                    <a:pt x="941" y="286"/>
                    <a:pt x="893" y="405"/>
                  </a:cubicBezTo>
                  <a:cubicBezTo>
                    <a:pt x="845" y="524"/>
                    <a:pt x="786" y="644"/>
                    <a:pt x="726" y="751"/>
                  </a:cubicBezTo>
                  <a:cubicBezTo>
                    <a:pt x="607" y="989"/>
                    <a:pt x="476" y="1203"/>
                    <a:pt x="333" y="1417"/>
                  </a:cubicBezTo>
                  <a:lnTo>
                    <a:pt x="333" y="1429"/>
                  </a:lnTo>
                  <a:cubicBezTo>
                    <a:pt x="238" y="1572"/>
                    <a:pt x="131" y="1703"/>
                    <a:pt x="12" y="1822"/>
                  </a:cubicBezTo>
                  <a:cubicBezTo>
                    <a:pt x="0" y="1846"/>
                    <a:pt x="0" y="1882"/>
                    <a:pt x="12" y="1894"/>
                  </a:cubicBezTo>
                  <a:cubicBezTo>
                    <a:pt x="24" y="1906"/>
                    <a:pt x="36" y="1912"/>
                    <a:pt x="48" y="1912"/>
                  </a:cubicBezTo>
                  <a:cubicBezTo>
                    <a:pt x="60" y="1912"/>
                    <a:pt x="71" y="1906"/>
                    <a:pt x="83" y="1894"/>
                  </a:cubicBezTo>
                  <a:cubicBezTo>
                    <a:pt x="202" y="1775"/>
                    <a:pt x="322" y="1644"/>
                    <a:pt x="429" y="1513"/>
                  </a:cubicBezTo>
                  <a:cubicBezTo>
                    <a:pt x="536" y="1370"/>
                    <a:pt x="631" y="1227"/>
                    <a:pt x="726" y="1072"/>
                  </a:cubicBezTo>
                  <a:cubicBezTo>
                    <a:pt x="822" y="929"/>
                    <a:pt x="917" y="774"/>
                    <a:pt x="988" y="608"/>
                  </a:cubicBezTo>
                  <a:cubicBezTo>
                    <a:pt x="1072" y="465"/>
                    <a:pt x="1143" y="298"/>
                    <a:pt x="1203" y="143"/>
                  </a:cubicBezTo>
                  <a:cubicBezTo>
                    <a:pt x="1214" y="120"/>
                    <a:pt x="1214" y="96"/>
                    <a:pt x="1214" y="72"/>
                  </a:cubicBezTo>
                  <a:cubicBezTo>
                    <a:pt x="1203" y="36"/>
                    <a:pt x="1191" y="24"/>
                    <a:pt x="1167" y="12"/>
                  </a:cubicBezTo>
                  <a:cubicBezTo>
                    <a:pt x="1155" y="1"/>
                    <a:pt x="1131" y="1"/>
                    <a:pt x="1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81"/>
            <p:cNvSpPr/>
            <p:nvPr/>
          </p:nvSpPr>
          <p:spPr>
            <a:xfrm>
              <a:off x="2696881" y="3578167"/>
              <a:ext cx="65396" cy="159833"/>
            </a:xfrm>
            <a:custGeom>
              <a:avLst/>
              <a:gdLst/>
              <a:ahLst/>
              <a:cxnLst/>
              <a:rect l="l" t="t" r="r" b="b"/>
              <a:pathLst>
                <a:path w="894" h="2185" extrusionOk="0">
                  <a:moveTo>
                    <a:pt x="799" y="1"/>
                  </a:moveTo>
                  <a:cubicBezTo>
                    <a:pt x="775" y="1"/>
                    <a:pt x="763" y="1"/>
                    <a:pt x="739" y="13"/>
                  </a:cubicBezTo>
                  <a:lnTo>
                    <a:pt x="751" y="13"/>
                  </a:lnTo>
                  <a:cubicBezTo>
                    <a:pt x="727" y="24"/>
                    <a:pt x="715" y="48"/>
                    <a:pt x="703" y="72"/>
                  </a:cubicBezTo>
                  <a:cubicBezTo>
                    <a:pt x="632" y="310"/>
                    <a:pt x="584" y="548"/>
                    <a:pt x="525" y="798"/>
                  </a:cubicBezTo>
                  <a:cubicBezTo>
                    <a:pt x="465" y="1037"/>
                    <a:pt x="394" y="1275"/>
                    <a:pt x="310" y="1501"/>
                  </a:cubicBezTo>
                  <a:cubicBezTo>
                    <a:pt x="239" y="1715"/>
                    <a:pt x="144" y="1918"/>
                    <a:pt x="13" y="2108"/>
                  </a:cubicBezTo>
                  <a:cubicBezTo>
                    <a:pt x="1" y="2132"/>
                    <a:pt x="13" y="2168"/>
                    <a:pt x="37" y="2180"/>
                  </a:cubicBezTo>
                  <a:cubicBezTo>
                    <a:pt x="43" y="2183"/>
                    <a:pt x="49" y="2184"/>
                    <a:pt x="55" y="2184"/>
                  </a:cubicBezTo>
                  <a:cubicBezTo>
                    <a:pt x="72" y="2184"/>
                    <a:pt x="87" y="2173"/>
                    <a:pt x="96" y="2156"/>
                  </a:cubicBezTo>
                  <a:cubicBezTo>
                    <a:pt x="203" y="2001"/>
                    <a:pt x="287" y="1846"/>
                    <a:pt x="358" y="1679"/>
                  </a:cubicBezTo>
                  <a:cubicBezTo>
                    <a:pt x="441" y="1513"/>
                    <a:pt x="513" y="1346"/>
                    <a:pt x="560" y="1167"/>
                  </a:cubicBezTo>
                  <a:cubicBezTo>
                    <a:pt x="620" y="1001"/>
                    <a:pt x="679" y="822"/>
                    <a:pt x="727" y="644"/>
                  </a:cubicBezTo>
                  <a:cubicBezTo>
                    <a:pt x="775" y="477"/>
                    <a:pt x="834" y="298"/>
                    <a:pt x="894" y="120"/>
                  </a:cubicBezTo>
                  <a:cubicBezTo>
                    <a:pt x="894" y="96"/>
                    <a:pt x="894" y="60"/>
                    <a:pt x="882" y="36"/>
                  </a:cubicBezTo>
                  <a:cubicBezTo>
                    <a:pt x="870" y="24"/>
                    <a:pt x="846" y="1"/>
                    <a:pt x="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81"/>
            <p:cNvSpPr/>
            <p:nvPr/>
          </p:nvSpPr>
          <p:spPr>
            <a:xfrm>
              <a:off x="2863664" y="3606037"/>
              <a:ext cx="29260" cy="176292"/>
            </a:xfrm>
            <a:custGeom>
              <a:avLst/>
              <a:gdLst/>
              <a:ahLst/>
              <a:cxnLst/>
              <a:rect l="l" t="t" r="r" b="b"/>
              <a:pathLst>
                <a:path w="400" h="2410" extrusionOk="0">
                  <a:moveTo>
                    <a:pt x="269" y="1"/>
                  </a:moveTo>
                  <a:lnTo>
                    <a:pt x="293" y="13"/>
                  </a:lnTo>
                  <a:cubicBezTo>
                    <a:pt x="221" y="24"/>
                    <a:pt x="174" y="72"/>
                    <a:pt x="174" y="144"/>
                  </a:cubicBezTo>
                  <a:cubicBezTo>
                    <a:pt x="174" y="346"/>
                    <a:pt x="185" y="548"/>
                    <a:pt x="185" y="739"/>
                  </a:cubicBezTo>
                  <a:cubicBezTo>
                    <a:pt x="185" y="929"/>
                    <a:pt x="174" y="1156"/>
                    <a:pt x="162" y="1358"/>
                  </a:cubicBezTo>
                  <a:cubicBezTo>
                    <a:pt x="162" y="1346"/>
                    <a:pt x="162" y="1334"/>
                    <a:pt x="162" y="1334"/>
                  </a:cubicBezTo>
                  <a:cubicBezTo>
                    <a:pt x="126" y="1668"/>
                    <a:pt x="78" y="2001"/>
                    <a:pt x="7" y="2334"/>
                  </a:cubicBezTo>
                  <a:cubicBezTo>
                    <a:pt x="0" y="2382"/>
                    <a:pt x="36" y="2410"/>
                    <a:pt x="72" y="2410"/>
                  </a:cubicBezTo>
                  <a:cubicBezTo>
                    <a:pt x="100" y="2410"/>
                    <a:pt x="128" y="2394"/>
                    <a:pt x="138" y="2358"/>
                  </a:cubicBezTo>
                  <a:cubicBezTo>
                    <a:pt x="197" y="2108"/>
                    <a:pt x="245" y="1846"/>
                    <a:pt x="281" y="1584"/>
                  </a:cubicBezTo>
                  <a:cubicBezTo>
                    <a:pt x="328" y="1334"/>
                    <a:pt x="352" y="1072"/>
                    <a:pt x="364" y="810"/>
                  </a:cubicBezTo>
                  <a:lnTo>
                    <a:pt x="364" y="727"/>
                  </a:lnTo>
                  <a:lnTo>
                    <a:pt x="364" y="679"/>
                  </a:lnTo>
                  <a:cubicBezTo>
                    <a:pt x="388" y="489"/>
                    <a:pt x="400" y="310"/>
                    <a:pt x="400" y="120"/>
                  </a:cubicBezTo>
                  <a:cubicBezTo>
                    <a:pt x="388" y="60"/>
                    <a:pt x="340" y="1"/>
                    <a:pt x="2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81"/>
            <p:cNvSpPr/>
            <p:nvPr/>
          </p:nvSpPr>
          <p:spPr>
            <a:xfrm>
              <a:off x="3014792" y="3549419"/>
              <a:ext cx="47109" cy="211696"/>
            </a:xfrm>
            <a:custGeom>
              <a:avLst/>
              <a:gdLst/>
              <a:ahLst/>
              <a:cxnLst/>
              <a:rect l="l" t="t" r="r" b="b"/>
              <a:pathLst>
                <a:path w="644" h="2894" extrusionOk="0">
                  <a:moveTo>
                    <a:pt x="108" y="1"/>
                  </a:moveTo>
                  <a:lnTo>
                    <a:pt x="96" y="13"/>
                  </a:lnTo>
                  <a:cubicBezTo>
                    <a:pt x="72" y="13"/>
                    <a:pt x="48" y="13"/>
                    <a:pt x="36" y="36"/>
                  </a:cubicBezTo>
                  <a:cubicBezTo>
                    <a:pt x="13" y="60"/>
                    <a:pt x="13" y="84"/>
                    <a:pt x="13" y="108"/>
                  </a:cubicBezTo>
                  <a:cubicBezTo>
                    <a:pt x="1" y="334"/>
                    <a:pt x="24" y="572"/>
                    <a:pt x="48" y="810"/>
                  </a:cubicBezTo>
                  <a:cubicBezTo>
                    <a:pt x="84" y="1037"/>
                    <a:pt x="132" y="1263"/>
                    <a:pt x="191" y="1501"/>
                  </a:cubicBezTo>
                  <a:cubicBezTo>
                    <a:pt x="251" y="1727"/>
                    <a:pt x="310" y="1953"/>
                    <a:pt x="370" y="2180"/>
                  </a:cubicBezTo>
                  <a:cubicBezTo>
                    <a:pt x="394" y="2287"/>
                    <a:pt x="429" y="2406"/>
                    <a:pt x="465" y="2525"/>
                  </a:cubicBezTo>
                  <a:cubicBezTo>
                    <a:pt x="489" y="2632"/>
                    <a:pt x="524" y="2739"/>
                    <a:pt x="548" y="2858"/>
                  </a:cubicBezTo>
                  <a:cubicBezTo>
                    <a:pt x="548" y="2882"/>
                    <a:pt x="584" y="2894"/>
                    <a:pt x="608" y="2894"/>
                  </a:cubicBezTo>
                  <a:cubicBezTo>
                    <a:pt x="632" y="2882"/>
                    <a:pt x="644" y="2858"/>
                    <a:pt x="632" y="2834"/>
                  </a:cubicBezTo>
                  <a:cubicBezTo>
                    <a:pt x="608" y="2715"/>
                    <a:pt x="596" y="2596"/>
                    <a:pt x="572" y="2489"/>
                  </a:cubicBezTo>
                  <a:cubicBezTo>
                    <a:pt x="536" y="2370"/>
                    <a:pt x="513" y="2239"/>
                    <a:pt x="489" y="2120"/>
                  </a:cubicBezTo>
                  <a:cubicBezTo>
                    <a:pt x="429" y="1882"/>
                    <a:pt x="382" y="1644"/>
                    <a:pt x="334" y="1406"/>
                  </a:cubicBezTo>
                  <a:cubicBezTo>
                    <a:pt x="239" y="977"/>
                    <a:pt x="203" y="537"/>
                    <a:pt x="203" y="96"/>
                  </a:cubicBezTo>
                  <a:cubicBezTo>
                    <a:pt x="191" y="72"/>
                    <a:pt x="191" y="48"/>
                    <a:pt x="167" y="36"/>
                  </a:cubicBezTo>
                  <a:cubicBezTo>
                    <a:pt x="143" y="13"/>
                    <a:pt x="132" y="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81"/>
            <p:cNvSpPr/>
            <p:nvPr/>
          </p:nvSpPr>
          <p:spPr>
            <a:xfrm>
              <a:off x="3157655" y="3561635"/>
              <a:ext cx="67079" cy="123843"/>
            </a:xfrm>
            <a:custGeom>
              <a:avLst/>
              <a:gdLst/>
              <a:ahLst/>
              <a:cxnLst/>
              <a:rect l="l" t="t" r="r" b="b"/>
              <a:pathLst>
                <a:path w="917" h="1693" extrusionOk="0">
                  <a:moveTo>
                    <a:pt x="84" y="0"/>
                  </a:moveTo>
                  <a:lnTo>
                    <a:pt x="84" y="12"/>
                  </a:lnTo>
                  <a:cubicBezTo>
                    <a:pt x="24" y="24"/>
                    <a:pt x="0" y="84"/>
                    <a:pt x="12" y="131"/>
                  </a:cubicBezTo>
                  <a:cubicBezTo>
                    <a:pt x="119" y="393"/>
                    <a:pt x="238" y="667"/>
                    <a:pt x="357" y="917"/>
                  </a:cubicBezTo>
                  <a:cubicBezTo>
                    <a:pt x="488" y="1179"/>
                    <a:pt x="631" y="1429"/>
                    <a:pt x="798" y="1667"/>
                  </a:cubicBezTo>
                  <a:cubicBezTo>
                    <a:pt x="805" y="1682"/>
                    <a:pt x="822" y="1692"/>
                    <a:pt x="842" y="1692"/>
                  </a:cubicBezTo>
                  <a:cubicBezTo>
                    <a:pt x="854" y="1692"/>
                    <a:pt x="868" y="1688"/>
                    <a:pt x="881" y="1679"/>
                  </a:cubicBezTo>
                  <a:cubicBezTo>
                    <a:pt x="905" y="1667"/>
                    <a:pt x="917" y="1632"/>
                    <a:pt x="893" y="1596"/>
                  </a:cubicBezTo>
                  <a:cubicBezTo>
                    <a:pt x="762" y="1382"/>
                    <a:pt x="631" y="1167"/>
                    <a:pt x="524" y="941"/>
                  </a:cubicBezTo>
                  <a:cubicBezTo>
                    <a:pt x="393" y="655"/>
                    <a:pt x="286" y="370"/>
                    <a:pt x="203" y="72"/>
                  </a:cubicBezTo>
                  <a:cubicBezTo>
                    <a:pt x="191" y="24"/>
                    <a:pt x="155" y="0"/>
                    <a:pt x="1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81"/>
            <p:cNvSpPr/>
            <p:nvPr/>
          </p:nvSpPr>
          <p:spPr>
            <a:xfrm>
              <a:off x="2553213" y="2655016"/>
              <a:ext cx="796091" cy="1010348"/>
            </a:xfrm>
            <a:custGeom>
              <a:avLst/>
              <a:gdLst/>
              <a:ahLst/>
              <a:cxnLst/>
              <a:rect l="l" t="t" r="r" b="b"/>
              <a:pathLst>
                <a:path w="10883" h="13812" extrusionOk="0">
                  <a:moveTo>
                    <a:pt x="6394" y="0"/>
                  </a:moveTo>
                  <a:cubicBezTo>
                    <a:pt x="6382" y="12"/>
                    <a:pt x="6382" y="12"/>
                    <a:pt x="6370" y="24"/>
                  </a:cubicBezTo>
                  <a:cubicBezTo>
                    <a:pt x="6215" y="155"/>
                    <a:pt x="6061" y="286"/>
                    <a:pt x="5918" y="405"/>
                  </a:cubicBezTo>
                  <a:cubicBezTo>
                    <a:pt x="5775" y="536"/>
                    <a:pt x="5656" y="643"/>
                    <a:pt x="5513" y="750"/>
                  </a:cubicBezTo>
                  <a:cubicBezTo>
                    <a:pt x="5346" y="881"/>
                    <a:pt x="5168" y="988"/>
                    <a:pt x="4977" y="1072"/>
                  </a:cubicBezTo>
                  <a:lnTo>
                    <a:pt x="4965" y="1072"/>
                  </a:lnTo>
                  <a:cubicBezTo>
                    <a:pt x="4810" y="1143"/>
                    <a:pt x="4644" y="1179"/>
                    <a:pt x="4465" y="1215"/>
                  </a:cubicBezTo>
                  <a:cubicBezTo>
                    <a:pt x="4394" y="1215"/>
                    <a:pt x="4310" y="1226"/>
                    <a:pt x="4227" y="1226"/>
                  </a:cubicBezTo>
                  <a:cubicBezTo>
                    <a:pt x="4167" y="1226"/>
                    <a:pt x="4108" y="1215"/>
                    <a:pt x="4048" y="1215"/>
                  </a:cubicBezTo>
                  <a:cubicBezTo>
                    <a:pt x="3965" y="1203"/>
                    <a:pt x="3882" y="1179"/>
                    <a:pt x="3810" y="1155"/>
                  </a:cubicBezTo>
                  <a:cubicBezTo>
                    <a:pt x="3763" y="1131"/>
                    <a:pt x="3715" y="1107"/>
                    <a:pt x="3667" y="1072"/>
                  </a:cubicBezTo>
                  <a:cubicBezTo>
                    <a:pt x="3632" y="1048"/>
                    <a:pt x="3608" y="1012"/>
                    <a:pt x="3584" y="988"/>
                  </a:cubicBezTo>
                  <a:cubicBezTo>
                    <a:pt x="3560" y="953"/>
                    <a:pt x="3536" y="917"/>
                    <a:pt x="3525" y="881"/>
                  </a:cubicBezTo>
                  <a:cubicBezTo>
                    <a:pt x="3513" y="845"/>
                    <a:pt x="3501" y="822"/>
                    <a:pt x="3489" y="786"/>
                  </a:cubicBezTo>
                  <a:cubicBezTo>
                    <a:pt x="3477" y="738"/>
                    <a:pt x="3465" y="691"/>
                    <a:pt x="3453" y="631"/>
                  </a:cubicBezTo>
                  <a:cubicBezTo>
                    <a:pt x="3441" y="583"/>
                    <a:pt x="3441" y="536"/>
                    <a:pt x="3441" y="488"/>
                  </a:cubicBezTo>
                  <a:cubicBezTo>
                    <a:pt x="3441" y="453"/>
                    <a:pt x="3441" y="405"/>
                    <a:pt x="3441" y="369"/>
                  </a:cubicBezTo>
                  <a:cubicBezTo>
                    <a:pt x="3370" y="405"/>
                    <a:pt x="3298" y="441"/>
                    <a:pt x="3239" y="464"/>
                  </a:cubicBezTo>
                  <a:lnTo>
                    <a:pt x="3215" y="464"/>
                  </a:lnTo>
                  <a:cubicBezTo>
                    <a:pt x="2870" y="703"/>
                    <a:pt x="2584" y="1012"/>
                    <a:pt x="2370" y="1357"/>
                  </a:cubicBezTo>
                  <a:cubicBezTo>
                    <a:pt x="2108" y="1774"/>
                    <a:pt x="1893" y="2227"/>
                    <a:pt x="1739" y="2703"/>
                  </a:cubicBezTo>
                  <a:cubicBezTo>
                    <a:pt x="1584" y="3167"/>
                    <a:pt x="1453" y="3643"/>
                    <a:pt x="1358" y="4120"/>
                  </a:cubicBezTo>
                  <a:cubicBezTo>
                    <a:pt x="1239" y="4643"/>
                    <a:pt x="1155" y="5167"/>
                    <a:pt x="1084" y="5644"/>
                  </a:cubicBezTo>
                  <a:cubicBezTo>
                    <a:pt x="989" y="6382"/>
                    <a:pt x="953" y="7132"/>
                    <a:pt x="917" y="7834"/>
                  </a:cubicBezTo>
                  <a:lnTo>
                    <a:pt x="905" y="8156"/>
                  </a:lnTo>
                  <a:cubicBezTo>
                    <a:pt x="893" y="8418"/>
                    <a:pt x="881" y="8680"/>
                    <a:pt x="869" y="8942"/>
                  </a:cubicBezTo>
                  <a:cubicBezTo>
                    <a:pt x="858" y="9239"/>
                    <a:pt x="834" y="9596"/>
                    <a:pt x="798" y="9942"/>
                  </a:cubicBezTo>
                  <a:cubicBezTo>
                    <a:pt x="798" y="10049"/>
                    <a:pt x="786" y="10144"/>
                    <a:pt x="774" y="10239"/>
                  </a:cubicBezTo>
                  <a:cubicBezTo>
                    <a:pt x="727" y="10585"/>
                    <a:pt x="643" y="10918"/>
                    <a:pt x="524" y="11228"/>
                  </a:cubicBezTo>
                  <a:cubicBezTo>
                    <a:pt x="488" y="11311"/>
                    <a:pt x="453" y="11394"/>
                    <a:pt x="405" y="11466"/>
                  </a:cubicBezTo>
                  <a:cubicBezTo>
                    <a:pt x="369" y="11478"/>
                    <a:pt x="322" y="11490"/>
                    <a:pt x="286" y="11501"/>
                  </a:cubicBezTo>
                  <a:cubicBezTo>
                    <a:pt x="227" y="11513"/>
                    <a:pt x="179" y="11537"/>
                    <a:pt x="131" y="11573"/>
                  </a:cubicBezTo>
                  <a:cubicBezTo>
                    <a:pt x="60" y="11621"/>
                    <a:pt x="12" y="11704"/>
                    <a:pt x="12" y="11787"/>
                  </a:cubicBezTo>
                  <a:cubicBezTo>
                    <a:pt x="0" y="11823"/>
                    <a:pt x="0" y="11871"/>
                    <a:pt x="12" y="11906"/>
                  </a:cubicBezTo>
                  <a:cubicBezTo>
                    <a:pt x="12" y="11954"/>
                    <a:pt x="24" y="12002"/>
                    <a:pt x="48" y="12037"/>
                  </a:cubicBezTo>
                  <a:cubicBezTo>
                    <a:pt x="84" y="12133"/>
                    <a:pt x="131" y="12216"/>
                    <a:pt x="191" y="12287"/>
                  </a:cubicBezTo>
                  <a:cubicBezTo>
                    <a:pt x="250" y="12371"/>
                    <a:pt x="310" y="12442"/>
                    <a:pt x="381" y="12502"/>
                  </a:cubicBezTo>
                  <a:cubicBezTo>
                    <a:pt x="441" y="12573"/>
                    <a:pt x="500" y="12621"/>
                    <a:pt x="572" y="12680"/>
                  </a:cubicBezTo>
                  <a:cubicBezTo>
                    <a:pt x="596" y="12704"/>
                    <a:pt x="631" y="12728"/>
                    <a:pt x="667" y="12752"/>
                  </a:cubicBezTo>
                  <a:lnTo>
                    <a:pt x="679" y="12764"/>
                  </a:lnTo>
                  <a:cubicBezTo>
                    <a:pt x="738" y="12799"/>
                    <a:pt x="810" y="12835"/>
                    <a:pt x="869" y="12871"/>
                  </a:cubicBezTo>
                  <a:cubicBezTo>
                    <a:pt x="989" y="12942"/>
                    <a:pt x="1108" y="13014"/>
                    <a:pt x="1262" y="13085"/>
                  </a:cubicBezTo>
                  <a:cubicBezTo>
                    <a:pt x="1798" y="13335"/>
                    <a:pt x="2382" y="13526"/>
                    <a:pt x="2977" y="13633"/>
                  </a:cubicBezTo>
                  <a:cubicBezTo>
                    <a:pt x="3560" y="13740"/>
                    <a:pt x="4156" y="13799"/>
                    <a:pt x="4763" y="13811"/>
                  </a:cubicBezTo>
                  <a:lnTo>
                    <a:pt x="4894" y="13811"/>
                  </a:lnTo>
                  <a:cubicBezTo>
                    <a:pt x="5120" y="13811"/>
                    <a:pt x="5346" y="13811"/>
                    <a:pt x="5608" y="13787"/>
                  </a:cubicBezTo>
                  <a:cubicBezTo>
                    <a:pt x="5882" y="13764"/>
                    <a:pt x="6168" y="13740"/>
                    <a:pt x="6442" y="13716"/>
                  </a:cubicBezTo>
                  <a:cubicBezTo>
                    <a:pt x="7025" y="13657"/>
                    <a:pt x="7596" y="13549"/>
                    <a:pt x="8168" y="13395"/>
                  </a:cubicBezTo>
                  <a:cubicBezTo>
                    <a:pt x="8442" y="13299"/>
                    <a:pt x="8716" y="13204"/>
                    <a:pt x="8990" y="13085"/>
                  </a:cubicBezTo>
                  <a:cubicBezTo>
                    <a:pt x="9251" y="12966"/>
                    <a:pt x="9501" y="12823"/>
                    <a:pt x="9740" y="12668"/>
                  </a:cubicBezTo>
                  <a:cubicBezTo>
                    <a:pt x="9954" y="12514"/>
                    <a:pt x="10156" y="12359"/>
                    <a:pt x="10335" y="12168"/>
                  </a:cubicBezTo>
                  <a:cubicBezTo>
                    <a:pt x="10502" y="12013"/>
                    <a:pt x="10644" y="11823"/>
                    <a:pt x="10764" y="11621"/>
                  </a:cubicBezTo>
                  <a:cubicBezTo>
                    <a:pt x="10847" y="11478"/>
                    <a:pt x="10883" y="11311"/>
                    <a:pt x="10847" y="11144"/>
                  </a:cubicBezTo>
                  <a:cubicBezTo>
                    <a:pt x="10835" y="11061"/>
                    <a:pt x="10787" y="10978"/>
                    <a:pt x="10728" y="10918"/>
                  </a:cubicBezTo>
                  <a:cubicBezTo>
                    <a:pt x="10644" y="10835"/>
                    <a:pt x="10537" y="10775"/>
                    <a:pt x="10430" y="10751"/>
                  </a:cubicBezTo>
                  <a:lnTo>
                    <a:pt x="10394" y="10751"/>
                  </a:lnTo>
                  <a:cubicBezTo>
                    <a:pt x="10156" y="10418"/>
                    <a:pt x="9954" y="10049"/>
                    <a:pt x="9799" y="9668"/>
                  </a:cubicBezTo>
                  <a:cubicBezTo>
                    <a:pt x="9585" y="9132"/>
                    <a:pt x="9406" y="8573"/>
                    <a:pt x="9275" y="8013"/>
                  </a:cubicBezTo>
                  <a:cubicBezTo>
                    <a:pt x="9132" y="7418"/>
                    <a:pt x="9025" y="6822"/>
                    <a:pt x="8942" y="6287"/>
                  </a:cubicBezTo>
                  <a:lnTo>
                    <a:pt x="8894" y="6013"/>
                  </a:lnTo>
                  <a:cubicBezTo>
                    <a:pt x="8859" y="5822"/>
                    <a:pt x="8835" y="5644"/>
                    <a:pt x="8799" y="5465"/>
                  </a:cubicBezTo>
                  <a:cubicBezTo>
                    <a:pt x="8763" y="5275"/>
                    <a:pt x="8739" y="5108"/>
                    <a:pt x="8716" y="4929"/>
                  </a:cubicBezTo>
                  <a:lnTo>
                    <a:pt x="8680" y="4763"/>
                  </a:lnTo>
                  <a:cubicBezTo>
                    <a:pt x="8632" y="4441"/>
                    <a:pt x="8573" y="4096"/>
                    <a:pt x="8513" y="3751"/>
                  </a:cubicBezTo>
                  <a:cubicBezTo>
                    <a:pt x="8442" y="3322"/>
                    <a:pt x="8335" y="2893"/>
                    <a:pt x="8216" y="2477"/>
                  </a:cubicBezTo>
                  <a:cubicBezTo>
                    <a:pt x="8097" y="2060"/>
                    <a:pt x="7942" y="1655"/>
                    <a:pt x="7739" y="1274"/>
                  </a:cubicBezTo>
                  <a:cubicBezTo>
                    <a:pt x="7596" y="1000"/>
                    <a:pt x="7418" y="750"/>
                    <a:pt x="7204" y="524"/>
                  </a:cubicBezTo>
                  <a:cubicBezTo>
                    <a:pt x="7108" y="417"/>
                    <a:pt x="6989" y="322"/>
                    <a:pt x="6870" y="238"/>
                  </a:cubicBezTo>
                  <a:cubicBezTo>
                    <a:pt x="6763" y="167"/>
                    <a:pt x="6656" y="95"/>
                    <a:pt x="6537" y="48"/>
                  </a:cubicBezTo>
                  <a:lnTo>
                    <a:pt x="6442" y="12"/>
                  </a:lnTo>
                  <a:lnTo>
                    <a:pt x="63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81"/>
            <p:cNvSpPr/>
            <p:nvPr/>
          </p:nvSpPr>
          <p:spPr>
            <a:xfrm>
              <a:off x="2994749" y="2655016"/>
              <a:ext cx="353680" cy="1001643"/>
            </a:xfrm>
            <a:custGeom>
              <a:avLst/>
              <a:gdLst/>
              <a:ahLst/>
              <a:cxnLst/>
              <a:rect l="l" t="t" r="r" b="b"/>
              <a:pathLst>
                <a:path w="4835" h="13693" extrusionOk="0">
                  <a:moveTo>
                    <a:pt x="358" y="0"/>
                  </a:moveTo>
                  <a:cubicBezTo>
                    <a:pt x="346" y="12"/>
                    <a:pt x="334" y="12"/>
                    <a:pt x="334" y="24"/>
                  </a:cubicBezTo>
                  <a:cubicBezTo>
                    <a:pt x="215" y="107"/>
                    <a:pt x="108" y="202"/>
                    <a:pt x="1" y="310"/>
                  </a:cubicBezTo>
                  <a:cubicBezTo>
                    <a:pt x="120" y="393"/>
                    <a:pt x="239" y="500"/>
                    <a:pt x="346" y="619"/>
                  </a:cubicBezTo>
                  <a:cubicBezTo>
                    <a:pt x="513" y="786"/>
                    <a:pt x="656" y="988"/>
                    <a:pt x="775" y="1191"/>
                  </a:cubicBezTo>
                  <a:cubicBezTo>
                    <a:pt x="1013" y="1643"/>
                    <a:pt x="1191" y="2119"/>
                    <a:pt x="1275" y="2631"/>
                  </a:cubicBezTo>
                  <a:cubicBezTo>
                    <a:pt x="1334" y="2929"/>
                    <a:pt x="1382" y="3227"/>
                    <a:pt x="1418" y="3524"/>
                  </a:cubicBezTo>
                  <a:cubicBezTo>
                    <a:pt x="1441" y="3822"/>
                    <a:pt x="1465" y="4120"/>
                    <a:pt x="1489" y="4429"/>
                  </a:cubicBezTo>
                  <a:cubicBezTo>
                    <a:pt x="1501" y="4727"/>
                    <a:pt x="1525" y="5024"/>
                    <a:pt x="1537" y="5334"/>
                  </a:cubicBezTo>
                  <a:cubicBezTo>
                    <a:pt x="1560" y="5632"/>
                    <a:pt x="1572" y="5906"/>
                    <a:pt x="1608" y="6191"/>
                  </a:cubicBezTo>
                  <a:cubicBezTo>
                    <a:pt x="1632" y="6441"/>
                    <a:pt x="1656" y="6679"/>
                    <a:pt x="1703" y="6929"/>
                  </a:cubicBezTo>
                  <a:cubicBezTo>
                    <a:pt x="1739" y="7072"/>
                    <a:pt x="1775" y="7215"/>
                    <a:pt x="1811" y="7358"/>
                  </a:cubicBezTo>
                  <a:cubicBezTo>
                    <a:pt x="1870" y="7537"/>
                    <a:pt x="1930" y="7715"/>
                    <a:pt x="1989" y="7882"/>
                  </a:cubicBezTo>
                  <a:cubicBezTo>
                    <a:pt x="2132" y="8251"/>
                    <a:pt x="2287" y="8608"/>
                    <a:pt x="2453" y="8977"/>
                  </a:cubicBezTo>
                  <a:cubicBezTo>
                    <a:pt x="2525" y="9144"/>
                    <a:pt x="2608" y="9323"/>
                    <a:pt x="2668" y="9501"/>
                  </a:cubicBezTo>
                  <a:cubicBezTo>
                    <a:pt x="2739" y="9680"/>
                    <a:pt x="2811" y="9870"/>
                    <a:pt x="2858" y="10049"/>
                  </a:cubicBezTo>
                  <a:cubicBezTo>
                    <a:pt x="2906" y="10239"/>
                    <a:pt x="2954" y="10418"/>
                    <a:pt x="2977" y="10609"/>
                  </a:cubicBezTo>
                  <a:cubicBezTo>
                    <a:pt x="2989" y="10692"/>
                    <a:pt x="3001" y="10787"/>
                    <a:pt x="3001" y="10870"/>
                  </a:cubicBezTo>
                  <a:cubicBezTo>
                    <a:pt x="3013" y="10966"/>
                    <a:pt x="3013" y="11037"/>
                    <a:pt x="3001" y="11109"/>
                  </a:cubicBezTo>
                  <a:cubicBezTo>
                    <a:pt x="3001" y="11347"/>
                    <a:pt x="2954" y="11585"/>
                    <a:pt x="2870" y="11799"/>
                  </a:cubicBezTo>
                  <a:cubicBezTo>
                    <a:pt x="2787" y="12037"/>
                    <a:pt x="2668" y="12252"/>
                    <a:pt x="2513" y="12442"/>
                  </a:cubicBezTo>
                  <a:cubicBezTo>
                    <a:pt x="2358" y="12644"/>
                    <a:pt x="2180" y="12835"/>
                    <a:pt x="1977" y="12990"/>
                  </a:cubicBezTo>
                  <a:cubicBezTo>
                    <a:pt x="1775" y="13156"/>
                    <a:pt x="1549" y="13311"/>
                    <a:pt x="1322" y="13442"/>
                  </a:cubicBezTo>
                  <a:cubicBezTo>
                    <a:pt x="1144" y="13526"/>
                    <a:pt x="965" y="13609"/>
                    <a:pt x="787" y="13692"/>
                  </a:cubicBezTo>
                  <a:cubicBezTo>
                    <a:pt x="1239" y="13621"/>
                    <a:pt x="1680" y="13526"/>
                    <a:pt x="2120" y="13395"/>
                  </a:cubicBezTo>
                  <a:cubicBezTo>
                    <a:pt x="2394" y="13299"/>
                    <a:pt x="2668" y="13204"/>
                    <a:pt x="2942" y="13073"/>
                  </a:cubicBezTo>
                  <a:cubicBezTo>
                    <a:pt x="3204" y="12966"/>
                    <a:pt x="3454" y="12823"/>
                    <a:pt x="3692" y="12656"/>
                  </a:cubicBezTo>
                  <a:cubicBezTo>
                    <a:pt x="3906" y="12514"/>
                    <a:pt x="4108" y="12359"/>
                    <a:pt x="4287" y="12168"/>
                  </a:cubicBezTo>
                  <a:cubicBezTo>
                    <a:pt x="4454" y="12013"/>
                    <a:pt x="4597" y="11823"/>
                    <a:pt x="4716" y="11621"/>
                  </a:cubicBezTo>
                  <a:cubicBezTo>
                    <a:pt x="4799" y="11478"/>
                    <a:pt x="4835" y="11299"/>
                    <a:pt x="4811" y="11132"/>
                  </a:cubicBezTo>
                  <a:cubicBezTo>
                    <a:pt x="4787" y="11049"/>
                    <a:pt x="4739" y="10978"/>
                    <a:pt x="4680" y="10918"/>
                  </a:cubicBezTo>
                  <a:cubicBezTo>
                    <a:pt x="4597" y="10835"/>
                    <a:pt x="4489" y="10775"/>
                    <a:pt x="4382" y="10751"/>
                  </a:cubicBezTo>
                  <a:cubicBezTo>
                    <a:pt x="4376" y="10745"/>
                    <a:pt x="4370" y="10742"/>
                    <a:pt x="4364" y="10742"/>
                  </a:cubicBezTo>
                  <a:cubicBezTo>
                    <a:pt x="4358" y="10742"/>
                    <a:pt x="4352" y="10745"/>
                    <a:pt x="4347" y="10751"/>
                  </a:cubicBezTo>
                  <a:cubicBezTo>
                    <a:pt x="4108" y="10406"/>
                    <a:pt x="3918" y="10049"/>
                    <a:pt x="3763" y="9668"/>
                  </a:cubicBezTo>
                  <a:cubicBezTo>
                    <a:pt x="3549" y="9132"/>
                    <a:pt x="3370" y="8573"/>
                    <a:pt x="3239" y="8013"/>
                  </a:cubicBezTo>
                  <a:cubicBezTo>
                    <a:pt x="3096" y="7418"/>
                    <a:pt x="2989" y="6810"/>
                    <a:pt x="2906" y="6287"/>
                  </a:cubicBezTo>
                  <a:lnTo>
                    <a:pt x="2858" y="6013"/>
                  </a:lnTo>
                  <a:lnTo>
                    <a:pt x="2763" y="5465"/>
                  </a:lnTo>
                  <a:cubicBezTo>
                    <a:pt x="2739" y="5286"/>
                    <a:pt x="2703" y="5108"/>
                    <a:pt x="2680" y="4929"/>
                  </a:cubicBezTo>
                  <a:lnTo>
                    <a:pt x="2644" y="4774"/>
                  </a:lnTo>
                  <a:lnTo>
                    <a:pt x="2644" y="4739"/>
                  </a:lnTo>
                  <a:cubicBezTo>
                    <a:pt x="2596" y="4405"/>
                    <a:pt x="2549" y="4084"/>
                    <a:pt x="2489" y="3762"/>
                  </a:cubicBezTo>
                  <a:cubicBezTo>
                    <a:pt x="2406" y="3322"/>
                    <a:pt x="2311" y="2893"/>
                    <a:pt x="2192" y="2477"/>
                  </a:cubicBezTo>
                  <a:cubicBezTo>
                    <a:pt x="2072" y="2060"/>
                    <a:pt x="1906" y="1655"/>
                    <a:pt x="1715" y="1274"/>
                  </a:cubicBezTo>
                  <a:cubicBezTo>
                    <a:pt x="1572" y="1000"/>
                    <a:pt x="1394" y="750"/>
                    <a:pt x="1179" y="524"/>
                  </a:cubicBezTo>
                  <a:cubicBezTo>
                    <a:pt x="1072" y="417"/>
                    <a:pt x="965" y="322"/>
                    <a:pt x="834" y="238"/>
                  </a:cubicBezTo>
                  <a:cubicBezTo>
                    <a:pt x="739" y="167"/>
                    <a:pt x="620" y="95"/>
                    <a:pt x="501" y="48"/>
                  </a:cubicBezTo>
                  <a:lnTo>
                    <a:pt x="406" y="12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81"/>
            <p:cNvSpPr/>
            <p:nvPr/>
          </p:nvSpPr>
          <p:spPr>
            <a:xfrm>
              <a:off x="2786636" y="2676742"/>
              <a:ext cx="218426" cy="82221"/>
            </a:xfrm>
            <a:custGeom>
              <a:avLst/>
              <a:gdLst/>
              <a:ahLst/>
              <a:cxnLst/>
              <a:rect l="l" t="t" r="r" b="b"/>
              <a:pathLst>
                <a:path w="2986" h="1124" extrusionOk="0">
                  <a:moveTo>
                    <a:pt x="2763" y="0"/>
                  </a:moveTo>
                  <a:cubicBezTo>
                    <a:pt x="2759" y="0"/>
                    <a:pt x="2755" y="0"/>
                    <a:pt x="2751" y="1"/>
                  </a:cubicBezTo>
                  <a:cubicBezTo>
                    <a:pt x="2703" y="1"/>
                    <a:pt x="2655" y="13"/>
                    <a:pt x="2631" y="48"/>
                  </a:cubicBezTo>
                  <a:lnTo>
                    <a:pt x="2608" y="60"/>
                  </a:lnTo>
                  <a:cubicBezTo>
                    <a:pt x="2572" y="108"/>
                    <a:pt x="2524" y="144"/>
                    <a:pt x="2477" y="191"/>
                  </a:cubicBezTo>
                  <a:cubicBezTo>
                    <a:pt x="2334" y="286"/>
                    <a:pt x="2191" y="370"/>
                    <a:pt x="2048" y="465"/>
                  </a:cubicBezTo>
                  <a:cubicBezTo>
                    <a:pt x="1965" y="501"/>
                    <a:pt x="1881" y="548"/>
                    <a:pt x="1798" y="584"/>
                  </a:cubicBezTo>
                  <a:cubicBezTo>
                    <a:pt x="1596" y="667"/>
                    <a:pt x="1381" y="727"/>
                    <a:pt x="1167" y="763"/>
                  </a:cubicBezTo>
                  <a:cubicBezTo>
                    <a:pt x="1101" y="769"/>
                    <a:pt x="1036" y="772"/>
                    <a:pt x="972" y="772"/>
                  </a:cubicBezTo>
                  <a:cubicBezTo>
                    <a:pt x="908" y="772"/>
                    <a:pt x="846" y="769"/>
                    <a:pt x="786" y="763"/>
                  </a:cubicBezTo>
                  <a:cubicBezTo>
                    <a:pt x="715" y="751"/>
                    <a:pt x="643" y="739"/>
                    <a:pt x="584" y="715"/>
                  </a:cubicBezTo>
                  <a:cubicBezTo>
                    <a:pt x="548" y="691"/>
                    <a:pt x="512" y="667"/>
                    <a:pt x="488" y="656"/>
                  </a:cubicBezTo>
                  <a:cubicBezTo>
                    <a:pt x="453" y="632"/>
                    <a:pt x="441" y="608"/>
                    <a:pt x="417" y="584"/>
                  </a:cubicBezTo>
                  <a:cubicBezTo>
                    <a:pt x="393" y="560"/>
                    <a:pt x="381" y="525"/>
                    <a:pt x="369" y="501"/>
                  </a:cubicBezTo>
                  <a:cubicBezTo>
                    <a:pt x="369" y="489"/>
                    <a:pt x="357" y="489"/>
                    <a:pt x="357" y="477"/>
                  </a:cubicBezTo>
                  <a:cubicBezTo>
                    <a:pt x="357" y="465"/>
                    <a:pt x="345" y="453"/>
                    <a:pt x="345" y="441"/>
                  </a:cubicBezTo>
                  <a:lnTo>
                    <a:pt x="345" y="429"/>
                  </a:lnTo>
                  <a:cubicBezTo>
                    <a:pt x="334" y="370"/>
                    <a:pt x="322" y="310"/>
                    <a:pt x="310" y="251"/>
                  </a:cubicBezTo>
                  <a:lnTo>
                    <a:pt x="310" y="179"/>
                  </a:lnTo>
                  <a:lnTo>
                    <a:pt x="310" y="60"/>
                  </a:lnTo>
                  <a:lnTo>
                    <a:pt x="310" y="13"/>
                  </a:lnTo>
                  <a:lnTo>
                    <a:pt x="274" y="13"/>
                  </a:lnTo>
                  <a:lnTo>
                    <a:pt x="238" y="25"/>
                  </a:lnTo>
                  <a:cubicBezTo>
                    <a:pt x="214" y="25"/>
                    <a:pt x="191" y="36"/>
                    <a:pt x="179" y="48"/>
                  </a:cubicBezTo>
                  <a:lnTo>
                    <a:pt x="119" y="72"/>
                  </a:lnTo>
                  <a:cubicBezTo>
                    <a:pt x="95" y="84"/>
                    <a:pt x="72" y="96"/>
                    <a:pt x="48" y="120"/>
                  </a:cubicBezTo>
                  <a:lnTo>
                    <a:pt x="12" y="156"/>
                  </a:lnTo>
                  <a:cubicBezTo>
                    <a:pt x="0" y="203"/>
                    <a:pt x="0" y="251"/>
                    <a:pt x="12" y="298"/>
                  </a:cubicBezTo>
                  <a:cubicBezTo>
                    <a:pt x="12" y="382"/>
                    <a:pt x="24" y="465"/>
                    <a:pt x="36" y="537"/>
                  </a:cubicBezTo>
                  <a:cubicBezTo>
                    <a:pt x="72" y="667"/>
                    <a:pt x="143" y="787"/>
                    <a:pt x="238" y="882"/>
                  </a:cubicBezTo>
                  <a:cubicBezTo>
                    <a:pt x="431" y="1031"/>
                    <a:pt x="662" y="1124"/>
                    <a:pt x="905" y="1124"/>
                  </a:cubicBezTo>
                  <a:cubicBezTo>
                    <a:pt x="933" y="1124"/>
                    <a:pt x="960" y="1122"/>
                    <a:pt x="988" y="1120"/>
                  </a:cubicBezTo>
                  <a:cubicBezTo>
                    <a:pt x="1131" y="1120"/>
                    <a:pt x="1286" y="1096"/>
                    <a:pt x="1429" y="1072"/>
                  </a:cubicBezTo>
                  <a:cubicBezTo>
                    <a:pt x="1560" y="1037"/>
                    <a:pt x="1691" y="1001"/>
                    <a:pt x="1822" y="953"/>
                  </a:cubicBezTo>
                  <a:cubicBezTo>
                    <a:pt x="1953" y="906"/>
                    <a:pt x="2072" y="846"/>
                    <a:pt x="2191" y="787"/>
                  </a:cubicBezTo>
                  <a:cubicBezTo>
                    <a:pt x="2262" y="751"/>
                    <a:pt x="2346" y="703"/>
                    <a:pt x="2405" y="656"/>
                  </a:cubicBezTo>
                  <a:cubicBezTo>
                    <a:pt x="2524" y="596"/>
                    <a:pt x="2620" y="525"/>
                    <a:pt x="2727" y="453"/>
                  </a:cubicBezTo>
                  <a:cubicBezTo>
                    <a:pt x="2774" y="406"/>
                    <a:pt x="2822" y="346"/>
                    <a:pt x="2870" y="298"/>
                  </a:cubicBezTo>
                  <a:cubicBezTo>
                    <a:pt x="2985" y="194"/>
                    <a:pt x="2910" y="0"/>
                    <a:pt x="2763" y="0"/>
                  </a:cubicBezTo>
                  <a:close/>
                </a:path>
              </a:pathLst>
            </a:custGeom>
            <a:solidFill>
              <a:srgbClr val="CE5F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81"/>
            <p:cNvSpPr/>
            <p:nvPr/>
          </p:nvSpPr>
          <p:spPr>
            <a:xfrm>
              <a:off x="2794463" y="2682009"/>
              <a:ext cx="73" cy="7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CE5F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81"/>
            <p:cNvSpPr/>
            <p:nvPr/>
          </p:nvSpPr>
          <p:spPr>
            <a:xfrm>
              <a:off x="2885024" y="2665404"/>
              <a:ext cx="418125" cy="655058"/>
            </a:xfrm>
            <a:custGeom>
              <a:avLst/>
              <a:gdLst/>
              <a:ahLst/>
              <a:cxnLst/>
              <a:rect l="l" t="t" r="r" b="b"/>
              <a:pathLst>
                <a:path w="5716" h="8955" extrusionOk="0">
                  <a:moveTo>
                    <a:pt x="1632" y="1"/>
                  </a:moveTo>
                  <a:lnTo>
                    <a:pt x="1632" y="13"/>
                  </a:lnTo>
                  <a:cubicBezTo>
                    <a:pt x="1536" y="49"/>
                    <a:pt x="1429" y="96"/>
                    <a:pt x="1334" y="156"/>
                  </a:cubicBezTo>
                  <a:cubicBezTo>
                    <a:pt x="1251" y="203"/>
                    <a:pt x="1155" y="263"/>
                    <a:pt x="1084" y="334"/>
                  </a:cubicBezTo>
                  <a:cubicBezTo>
                    <a:pt x="917" y="465"/>
                    <a:pt x="774" y="620"/>
                    <a:pt x="655" y="799"/>
                  </a:cubicBezTo>
                  <a:cubicBezTo>
                    <a:pt x="536" y="965"/>
                    <a:pt x="429" y="1144"/>
                    <a:pt x="358" y="1346"/>
                  </a:cubicBezTo>
                  <a:cubicBezTo>
                    <a:pt x="263" y="1537"/>
                    <a:pt x="191" y="1751"/>
                    <a:pt x="143" y="1954"/>
                  </a:cubicBezTo>
                  <a:cubicBezTo>
                    <a:pt x="84" y="2168"/>
                    <a:pt x="48" y="2382"/>
                    <a:pt x="24" y="2596"/>
                  </a:cubicBezTo>
                  <a:cubicBezTo>
                    <a:pt x="1" y="2787"/>
                    <a:pt x="1" y="2989"/>
                    <a:pt x="1" y="3192"/>
                  </a:cubicBezTo>
                  <a:cubicBezTo>
                    <a:pt x="12" y="3430"/>
                    <a:pt x="36" y="3668"/>
                    <a:pt x="72" y="3906"/>
                  </a:cubicBezTo>
                  <a:cubicBezTo>
                    <a:pt x="120" y="4156"/>
                    <a:pt x="167" y="4394"/>
                    <a:pt x="251" y="4632"/>
                  </a:cubicBezTo>
                  <a:cubicBezTo>
                    <a:pt x="393" y="5121"/>
                    <a:pt x="596" y="5597"/>
                    <a:pt x="858" y="6037"/>
                  </a:cubicBezTo>
                  <a:cubicBezTo>
                    <a:pt x="1108" y="6478"/>
                    <a:pt x="1417" y="6883"/>
                    <a:pt x="1775" y="7240"/>
                  </a:cubicBezTo>
                  <a:cubicBezTo>
                    <a:pt x="1941" y="7419"/>
                    <a:pt x="2132" y="7585"/>
                    <a:pt x="2322" y="7740"/>
                  </a:cubicBezTo>
                  <a:cubicBezTo>
                    <a:pt x="2525" y="7895"/>
                    <a:pt x="2727" y="8026"/>
                    <a:pt x="2941" y="8157"/>
                  </a:cubicBezTo>
                  <a:cubicBezTo>
                    <a:pt x="3180" y="8288"/>
                    <a:pt x="3418" y="8419"/>
                    <a:pt x="3656" y="8526"/>
                  </a:cubicBezTo>
                  <a:cubicBezTo>
                    <a:pt x="3918" y="8633"/>
                    <a:pt x="4180" y="8728"/>
                    <a:pt x="4442" y="8800"/>
                  </a:cubicBezTo>
                  <a:cubicBezTo>
                    <a:pt x="4751" y="8895"/>
                    <a:pt x="5061" y="8943"/>
                    <a:pt x="5382" y="8954"/>
                  </a:cubicBezTo>
                  <a:lnTo>
                    <a:pt x="5430" y="8954"/>
                  </a:lnTo>
                  <a:lnTo>
                    <a:pt x="5489" y="8919"/>
                  </a:lnTo>
                  <a:lnTo>
                    <a:pt x="5537" y="8895"/>
                  </a:lnTo>
                  <a:cubicBezTo>
                    <a:pt x="5573" y="8871"/>
                    <a:pt x="5597" y="8847"/>
                    <a:pt x="5620" y="8812"/>
                  </a:cubicBezTo>
                  <a:cubicBezTo>
                    <a:pt x="5644" y="8788"/>
                    <a:pt x="5656" y="8752"/>
                    <a:pt x="5668" y="8728"/>
                  </a:cubicBezTo>
                  <a:cubicBezTo>
                    <a:pt x="5692" y="8681"/>
                    <a:pt x="5704" y="8645"/>
                    <a:pt x="5704" y="8597"/>
                  </a:cubicBezTo>
                  <a:cubicBezTo>
                    <a:pt x="5716" y="8562"/>
                    <a:pt x="5716" y="8514"/>
                    <a:pt x="5704" y="8466"/>
                  </a:cubicBezTo>
                  <a:cubicBezTo>
                    <a:pt x="5704" y="8419"/>
                    <a:pt x="5692" y="8371"/>
                    <a:pt x="5668" y="8323"/>
                  </a:cubicBezTo>
                  <a:cubicBezTo>
                    <a:pt x="5644" y="8276"/>
                    <a:pt x="5620" y="8240"/>
                    <a:pt x="5597" y="8192"/>
                  </a:cubicBezTo>
                  <a:cubicBezTo>
                    <a:pt x="5585" y="8192"/>
                    <a:pt x="5585" y="8181"/>
                    <a:pt x="5573" y="8169"/>
                  </a:cubicBezTo>
                  <a:cubicBezTo>
                    <a:pt x="5561" y="8157"/>
                    <a:pt x="5549" y="8157"/>
                    <a:pt x="5537" y="8145"/>
                  </a:cubicBezTo>
                  <a:lnTo>
                    <a:pt x="5489" y="8121"/>
                  </a:lnTo>
                  <a:cubicBezTo>
                    <a:pt x="5466" y="8121"/>
                    <a:pt x="5454" y="8109"/>
                    <a:pt x="5430" y="8109"/>
                  </a:cubicBezTo>
                  <a:cubicBezTo>
                    <a:pt x="5251" y="8061"/>
                    <a:pt x="5073" y="7990"/>
                    <a:pt x="4894" y="7919"/>
                  </a:cubicBezTo>
                  <a:cubicBezTo>
                    <a:pt x="4561" y="7776"/>
                    <a:pt x="4251" y="7597"/>
                    <a:pt x="3977" y="7383"/>
                  </a:cubicBezTo>
                  <a:lnTo>
                    <a:pt x="3953" y="7371"/>
                  </a:lnTo>
                  <a:cubicBezTo>
                    <a:pt x="3703" y="7168"/>
                    <a:pt x="3465" y="6942"/>
                    <a:pt x="3251" y="6704"/>
                  </a:cubicBezTo>
                  <a:cubicBezTo>
                    <a:pt x="3037" y="6466"/>
                    <a:pt x="2834" y="6228"/>
                    <a:pt x="2632" y="5978"/>
                  </a:cubicBezTo>
                  <a:cubicBezTo>
                    <a:pt x="2156" y="5359"/>
                    <a:pt x="1763" y="4692"/>
                    <a:pt x="1441" y="3966"/>
                  </a:cubicBezTo>
                  <a:lnTo>
                    <a:pt x="1441" y="3978"/>
                  </a:lnTo>
                  <a:cubicBezTo>
                    <a:pt x="1251" y="3525"/>
                    <a:pt x="1120" y="3037"/>
                    <a:pt x="1036" y="2549"/>
                  </a:cubicBezTo>
                  <a:cubicBezTo>
                    <a:pt x="1001" y="2204"/>
                    <a:pt x="1001" y="1858"/>
                    <a:pt x="1036" y="1525"/>
                  </a:cubicBezTo>
                  <a:cubicBezTo>
                    <a:pt x="1084" y="1227"/>
                    <a:pt x="1155" y="942"/>
                    <a:pt x="1275" y="668"/>
                  </a:cubicBezTo>
                  <a:cubicBezTo>
                    <a:pt x="1322" y="561"/>
                    <a:pt x="1370" y="453"/>
                    <a:pt x="1429" y="346"/>
                  </a:cubicBezTo>
                  <a:cubicBezTo>
                    <a:pt x="1441" y="334"/>
                    <a:pt x="1441" y="322"/>
                    <a:pt x="1441" y="311"/>
                  </a:cubicBezTo>
                  <a:cubicBezTo>
                    <a:pt x="1513" y="275"/>
                    <a:pt x="1584" y="239"/>
                    <a:pt x="1667" y="203"/>
                  </a:cubicBezTo>
                  <a:lnTo>
                    <a:pt x="1691" y="191"/>
                  </a:lnTo>
                  <a:cubicBezTo>
                    <a:pt x="1715" y="191"/>
                    <a:pt x="1739" y="168"/>
                    <a:pt x="1751" y="156"/>
                  </a:cubicBezTo>
                  <a:cubicBezTo>
                    <a:pt x="1763" y="132"/>
                    <a:pt x="1763" y="96"/>
                    <a:pt x="1763" y="72"/>
                  </a:cubicBezTo>
                  <a:cubicBezTo>
                    <a:pt x="1751" y="49"/>
                    <a:pt x="1739" y="25"/>
                    <a:pt x="1715" y="13"/>
                  </a:cubicBezTo>
                  <a:cubicBezTo>
                    <a:pt x="1691" y="1"/>
                    <a:pt x="1679" y="1"/>
                    <a:pt x="16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81"/>
            <p:cNvSpPr/>
            <p:nvPr/>
          </p:nvSpPr>
          <p:spPr>
            <a:xfrm>
              <a:off x="3306590" y="3289006"/>
              <a:ext cx="73" cy="7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81"/>
            <p:cNvSpPr/>
            <p:nvPr/>
          </p:nvSpPr>
          <p:spPr>
            <a:xfrm>
              <a:off x="3297007" y="3309049"/>
              <a:ext cx="73" cy="7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81"/>
            <p:cNvSpPr/>
            <p:nvPr/>
          </p:nvSpPr>
          <p:spPr>
            <a:xfrm>
              <a:off x="2406912" y="1575911"/>
              <a:ext cx="1197612" cy="1066966"/>
            </a:xfrm>
            <a:custGeom>
              <a:avLst/>
              <a:gdLst/>
              <a:ahLst/>
              <a:cxnLst/>
              <a:rect l="l" t="t" r="r" b="b"/>
              <a:pathLst>
                <a:path w="16372" h="14586" extrusionOk="0">
                  <a:moveTo>
                    <a:pt x="7846" y="0"/>
                  </a:moveTo>
                  <a:cubicBezTo>
                    <a:pt x="7334" y="12"/>
                    <a:pt x="6810" y="60"/>
                    <a:pt x="6310" y="167"/>
                  </a:cubicBezTo>
                  <a:cubicBezTo>
                    <a:pt x="5775" y="238"/>
                    <a:pt x="5263" y="405"/>
                    <a:pt x="4786" y="631"/>
                  </a:cubicBezTo>
                  <a:cubicBezTo>
                    <a:pt x="4596" y="715"/>
                    <a:pt x="4417" y="834"/>
                    <a:pt x="4239" y="965"/>
                  </a:cubicBezTo>
                  <a:cubicBezTo>
                    <a:pt x="4072" y="1084"/>
                    <a:pt x="3929" y="1239"/>
                    <a:pt x="3798" y="1393"/>
                  </a:cubicBezTo>
                  <a:cubicBezTo>
                    <a:pt x="3595" y="1354"/>
                    <a:pt x="3390" y="1334"/>
                    <a:pt x="3185" y="1334"/>
                  </a:cubicBezTo>
                  <a:cubicBezTo>
                    <a:pt x="2528" y="1334"/>
                    <a:pt x="1881" y="1536"/>
                    <a:pt x="1345" y="1917"/>
                  </a:cubicBezTo>
                  <a:cubicBezTo>
                    <a:pt x="631" y="2405"/>
                    <a:pt x="167" y="3167"/>
                    <a:pt x="36" y="4013"/>
                  </a:cubicBezTo>
                  <a:cubicBezTo>
                    <a:pt x="0" y="4298"/>
                    <a:pt x="0" y="4584"/>
                    <a:pt x="36" y="4858"/>
                  </a:cubicBezTo>
                  <a:cubicBezTo>
                    <a:pt x="60" y="5013"/>
                    <a:pt x="83" y="5156"/>
                    <a:pt x="131" y="5299"/>
                  </a:cubicBezTo>
                  <a:cubicBezTo>
                    <a:pt x="179" y="5453"/>
                    <a:pt x="238" y="5620"/>
                    <a:pt x="286" y="5763"/>
                  </a:cubicBezTo>
                  <a:lnTo>
                    <a:pt x="310" y="5810"/>
                  </a:lnTo>
                  <a:cubicBezTo>
                    <a:pt x="322" y="5834"/>
                    <a:pt x="333" y="5846"/>
                    <a:pt x="369" y="5858"/>
                  </a:cubicBezTo>
                  <a:lnTo>
                    <a:pt x="393" y="5858"/>
                  </a:lnTo>
                  <a:cubicBezTo>
                    <a:pt x="441" y="5858"/>
                    <a:pt x="476" y="5822"/>
                    <a:pt x="488" y="5787"/>
                  </a:cubicBezTo>
                  <a:lnTo>
                    <a:pt x="488" y="5775"/>
                  </a:lnTo>
                  <a:cubicBezTo>
                    <a:pt x="524" y="5775"/>
                    <a:pt x="560" y="5751"/>
                    <a:pt x="572" y="5715"/>
                  </a:cubicBezTo>
                  <a:cubicBezTo>
                    <a:pt x="619" y="5596"/>
                    <a:pt x="655" y="5489"/>
                    <a:pt x="703" y="5394"/>
                  </a:cubicBezTo>
                  <a:cubicBezTo>
                    <a:pt x="703" y="5382"/>
                    <a:pt x="703" y="5382"/>
                    <a:pt x="703" y="5370"/>
                  </a:cubicBezTo>
                  <a:cubicBezTo>
                    <a:pt x="869" y="5060"/>
                    <a:pt x="1060" y="4775"/>
                    <a:pt x="1298" y="4501"/>
                  </a:cubicBezTo>
                  <a:cubicBezTo>
                    <a:pt x="1667" y="4084"/>
                    <a:pt x="2084" y="3727"/>
                    <a:pt x="2536" y="3429"/>
                  </a:cubicBezTo>
                  <a:lnTo>
                    <a:pt x="2548" y="3429"/>
                  </a:lnTo>
                  <a:lnTo>
                    <a:pt x="2560" y="3417"/>
                  </a:lnTo>
                  <a:cubicBezTo>
                    <a:pt x="2786" y="3263"/>
                    <a:pt x="3024" y="3132"/>
                    <a:pt x="3262" y="3001"/>
                  </a:cubicBezTo>
                  <a:cubicBezTo>
                    <a:pt x="3298" y="3108"/>
                    <a:pt x="3334" y="3215"/>
                    <a:pt x="3381" y="3310"/>
                  </a:cubicBezTo>
                  <a:cubicBezTo>
                    <a:pt x="3465" y="3501"/>
                    <a:pt x="3560" y="3679"/>
                    <a:pt x="3667" y="3846"/>
                  </a:cubicBezTo>
                  <a:cubicBezTo>
                    <a:pt x="3893" y="4191"/>
                    <a:pt x="4155" y="4501"/>
                    <a:pt x="4453" y="4775"/>
                  </a:cubicBezTo>
                  <a:cubicBezTo>
                    <a:pt x="4763" y="5060"/>
                    <a:pt x="5108" y="5310"/>
                    <a:pt x="5465" y="5513"/>
                  </a:cubicBezTo>
                  <a:cubicBezTo>
                    <a:pt x="5834" y="5739"/>
                    <a:pt x="6227" y="5918"/>
                    <a:pt x="6632" y="6061"/>
                  </a:cubicBezTo>
                  <a:cubicBezTo>
                    <a:pt x="7322" y="6311"/>
                    <a:pt x="8049" y="6442"/>
                    <a:pt x="8787" y="6453"/>
                  </a:cubicBezTo>
                  <a:cubicBezTo>
                    <a:pt x="8882" y="6453"/>
                    <a:pt x="8989" y="6453"/>
                    <a:pt x="9085" y="6442"/>
                  </a:cubicBezTo>
                  <a:cubicBezTo>
                    <a:pt x="9287" y="6430"/>
                    <a:pt x="9489" y="6406"/>
                    <a:pt x="9692" y="6370"/>
                  </a:cubicBezTo>
                  <a:lnTo>
                    <a:pt x="9692" y="6370"/>
                  </a:lnTo>
                  <a:cubicBezTo>
                    <a:pt x="9489" y="7454"/>
                    <a:pt x="9632" y="8573"/>
                    <a:pt x="10108" y="9573"/>
                  </a:cubicBezTo>
                  <a:cubicBezTo>
                    <a:pt x="10144" y="9656"/>
                    <a:pt x="10192" y="9740"/>
                    <a:pt x="10239" y="9823"/>
                  </a:cubicBezTo>
                  <a:cubicBezTo>
                    <a:pt x="10263" y="9882"/>
                    <a:pt x="10299" y="9930"/>
                    <a:pt x="10323" y="9990"/>
                  </a:cubicBezTo>
                  <a:cubicBezTo>
                    <a:pt x="10382" y="10097"/>
                    <a:pt x="10430" y="10204"/>
                    <a:pt x="10478" y="10311"/>
                  </a:cubicBezTo>
                  <a:cubicBezTo>
                    <a:pt x="10501" y="10382"/>
                    <a:pt x="10513" y="10466"/>
                    <a:pt x="10525" y="10537"/>
                  </a:cubicBezTo>
                  <a:cubicBezTo>
                    <a:pt x="10525" y="10609"/>
                    <a:pt x="10513" y="10680"/>
                    <a:pt x="10501" y="10752"/>
                  </a:cubicBezTo>
                  <a:cubicBezTo>
                    <a:pt x="10466" y="10894"/>
                    <a:pt x="10418" y="11049"/>
                    <a:pt x="10347" y="11180"/>
                  </a:cubicBezTo>
                  <a:cubicBezTo>
                    <a:pt x="10228" y="11395"/>
                    <a:pt x="10097" y="11585"/>
                    <a:pt x="9942" y="11764"/>
                  </a:cubicBezTo>
                  <a:cubicBezTo>
                    <a:pt x="9882" y="11847"/>
                    <a:pt x="9823" y="11918"/>
                    <a:pt x="9763" y="11990"/>
                  </a:cubicBezTo>
                  <a:lnTo>
                    <a:pt x="9751" y="12002"/>
                  </a:lnTo>
                  <a:lnTo>
                    <a:pt x="9739" y="12014"/>
                  </a:lnTo>
                  <a:cubicBezTo>
                    <a:pt x="9644" y="12121"/>
                    <a:pt x="9549" y="12240"/>
                    <a:pt x="9466" y="12359"/>
                  </a:cubicBezTo>
                  <a:cubicBezTo>
                    <a:pt x="9311" y="12549"/>
                    <a:pt x="9192" y="12752"/>
                    <a:pt x="9096" y="12978"/>
                  </a:cubicBezTo>
                  <a:cubicBezTo>
                    <a:pt x="9049" y="13085"/>
                    <a:pt x="9025" y="13192"/>
                    <a:pt x="9001" y="13300"/>
                  </a:cubicBezTo>
                  <a:cubicBezTo>
                    <a:pt x="8989" y="13371"/>
                    <a:pt x="8989" y="13454"/>
                    <a:pt x="8989" y="13538"/>
                  </a:cubicBezTo>
                  <a:cubicBezTo>
                    <a:pt x="8989" y="13692"/>
                    <a:pt x="9025" y="13835"/>
                    <a:pt x="9085" y="13966"/>
                  </a:cubicBezTo>
                  <a:cubicBezTo>
                    <a:pt x="9156" y="14085"/>
                    <a:pt x="9251" y="14192"/>
                    <a:pt x="9370" y="14276"/>
                  </a:cubicBezTo>
                  <a:cubicBezTo>
                    <a:pt x="9477" y="14359"/>
                    <a:pt x="9608" y="14419"/>
                    <a:pt x="9751" y="14466"/>
                  </a:cubicBezTo>
                  <a:cubicBezTo>
                    <a:pt x="9894" y="14514"/>
                    <a:pt x="10049" y="14550"/>
                    <a:pt x="10204" y="14562"/>
                  </a:cubicBezTo>
                  <a:cubicBezTo>
                    <a:pt x="10335" y="14573"/>
                    <a:pt x="10466" y="14585"/>
                    <a:pt x="10597" y="14585"/>
                  </a:cubicBezTo>
                  <a:cubicBezTo>
                    <a:pt x="10787" y="14585"/>
                    <a:pt x="10978" y="14573"/>
                    <a:pt x="11168" y="14550"/>
                  </a:cubicBezTo>
                  <a:cubicBezTo>
                    <a:pt x="11311" y="14526"/>
                    <a:pt x="11454" y="14502"/>
                    <a:pt x="11585" y="14466"/>
                  </a:cubicBezTo>
                  <a:cubicBezTo>
                    <a:pt x="11740" y="14419"/>
                    <a:pt x="11882" y="14371"/>
                    <a:pt x="12025" y="14312"/>
                  </a:cubicBezTo>
                  <a:cubicBezTo>
                    <a:pt x="12335" y="14169"/>
                    <a:pt x="12621" y="13990"/>
                    <a:pt x="12883" y="13776"/>
                  </a:cubicBezTo>
                  <a:cubicBezTo>
                    <a:pt x="12954" y="13704"/>
                    <a:pt x="13037" y="13633"/>
                    <a:pt x="13109" y="13561"/>
                  </a:cubicBezTo>
                  <a:cubicBezTo>
                    <a:pt x="13216" y="13561"/>
                    <a:pt x="13311" y="13550"/>
                    <a:pt x="13406" y="13538"/>
                  </a:cubicBezTo>
                  <a:cubicBezTo>
                    <a:pt x="13502" y="13514"/>
                    <a:pt x="13609" y="13490"/>
                    <a:pt x="13692" y="13466"/>
                  </a:cubicBezTo>
                  <a:cubicBezTo>
                    <a:pt x="13883" y="13407"/>
                    <a:pt x="14049" y="13311"/>
                    <a:pt x="14204" y="13204"/>
                  </a:cubicBezTo>
                  <a:cubicBezTo>
                    <a:pt x="14359" y="13085"/>
                    <a:pt x="14502" y="12954"/>
                    <a:pt x="14633" y="12811"/>
                  </a:cubicBezTo>
                  <a:cubicBezTo>
                    <a:pt x="14764" y="12657"/>
                    <a:pt x="14871" y="12502"/>
                    <a:pt x="14966" y="12335"/>
                  </a:cubicBezTo>
                  <a:cubicBezTo>
                    <a:pt x="15169" y="12002"/>
                    <a:pt x="15311" y="11656"/>
                    <a:pt x="15407" y="11287"/>
                  </a:cubicBezTo>
                  <a:lnTo>
                    <a:pt x="15407" y="11264"/>
                  </a:lnTo>
                  <a:lnTo>
                    <a:pt x="15407" y="11228"/>
                  </a:lnTo>
                  <a:cubicBezTo>
                    <a:pt x="15431" y="11228"/>
                    <a:pt x="15442" y="11204"/>
                    <a:pt x="15454" y="11192"/>
                  </a:cubicBezTo>
                  <a:cubicBezTo>
                    <a:pt x="15538" y="11073"/>
                    <a:pt x="15621" y="10954"/>
                    <a:pt x="15692" y="10823"/>
                  </a:cubicBezTo>
                  <a:cubicBezTo>
                    <a:pt x="15740" y="10740"/>
                    <a:pt x="15776" y="10656"/>
                    <a:pt x="15823" y="10573"/>
                  </a:cubicBezTo>
                  <a:cubicBezTo>
                    <a:pt x="15919" y="10394"/>
                    <a:pt x="15990" y="10216"/>
                    <a:pt x="16050" y="10025"/>
                  </a:cubicBezTo>
                  <a:cubicBezTo>
                    <a:pt x="16181" y="9644"/>
                    <a:pt x="16276" y="9251"/>
                    <a:pt x="16324" y="8858"/>
                  </a:cubicBezTo>
                  <a:cubicBezTo>
                    <a:pt x="16371" y="8454"/>
                    <a:pt x="16371" y="8061"/>
                    <a:pt x="16335" y="7656"/>
                  </a:cubicBezTo>
                  <a:cubicBezTo>
                    <a:pt x="16300" y="7251"/>
                    <a:pt x="16204" y="6858"/>
                    <a:pt x="16073" y="6477"/>
                  </a:cubicBezTo>
                  <a:cubicBezTo>
                    <a:pt x="15943" y="6108"/>
                    <a:pt x="15764" y="5751"/>
                    <a:pt x="15526" y="5441"/>
                  </a:cubicBezTo>
                  <a:cubicBezTo>
                    <a:pt x="15407" y="5275"/>
                    <a:pt x="15276" y="5132"/>
                    <a:pt x="15133" y="4989"/>
                  </a:cubicBezTo>
                  <a:cubicBezTo>
                    <a:pt x="14990" y="4858"/>
                    <a:pt x="14823" y="4727"/>
                    <a:pt x="14657" y="4620"/>
                  </a:cubicBezTo>
                  <a:cubicBezTo>
                    <a:pt x="14609" y="4584"/>
                    <a:pt x="14561" y="4560"/>
                    <a:pt x="14514" y="4525"/>
                  </a:cubicBezTo>
                  <a:cubicBezTo>
                    <a:pt x="14514" y="4525"/>
                    <a:pt x="14514" y="4513"/>
                    <a:pt x="14514" y="4513"/>
                  </a:cubicBezTo>
                  <a:cubicBezTo>
                    <a:pt x="14180" y="3596"/>
                    <a:pt x="13657" y="2751"/>
                    <a:pt x="12978" y="2048"/>
                  </a:cubicBezTo>
                  <a:cubicBezTo>
                    <a:pt x="12656" y="1715"/>
                    <a:pt x="12299" y="1405"/>
                    <a:pt x="11906" y="1155"/>
                  </a:cubicBezTo>
                  <a:cubicBezTo>
                    <a:pt x="11513" y="893"/>
                    <a:pt x="11097" y="679"/>
                    <a:pt x="10656" y="512"/>
                  </a:cubicBezTo>
                  <a:cubicBezTo>
                    <a:pt x="9827" y="178"/>
                    <a:pt x="8932" y="12"/>
                    <a:pt x="8034" y="12"/>
                  </a:cubicBezTo>
                  <a:cubicBezTo>
                    <a:pt x="8003" y="12"/>
                    <a:pt x="7972" y="12"/>
                    <a:pt x="7942" y="12"/>
                  </a:cubicBezTo>
                  <a:lnTo>
                    <a:pt x="7965" y="0"/>
                  </a:lnTo>
                  <a:close/>
                </a:path>
              </a:pathLst>
            </a:custGeom>
            <a:solidFill>
              <a:srgbClr val="370F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81"/>
            <p:cNvSpPr/>
            <p:nvPr/>
          </p:nvSpPr>
          <p:spPr>
            <a:xfrm>
              <a:off x="3078360" y="1586371"/>
              <a:ext cx="532239" cy="1054750"/>
            </a:xfrm>
            <a:custGeom>
              <a:avLst/>
              <a:gdLst/>
              <a:ahLst/>
              <a:cxnLst/>
              <a:rect l="l" t="t" r="r" b="b"/>
              <a:pathLst>
                <a:path w="7276" h="14419" extrusionOk="0">
                  <a:moveTo>
                    <a:pt x="429" y="0"/>
                  </a:moveTo>
                  <a:lnTo>
                    <a:pt x="417" y="24"/>
                  </a:lnTo>
                  <a:cubicBezTo>
                    <a:pt x="620" y="83"/>
                    <a:pt x="798" y="143"/>
                    <a:pt x="965" y="203"/>
                  </a:cubicBezTo>
                  <a:cubicBezTo>
                    <a:pt x="1299" y="334"/>
                    <a:pt x="1632" y="500"/>
                    <a:pt x="1930" y="703"/>
                  </a:cubicBezTo>
                  <a:cubicBezTo>
                    <a:pt x="2096" y="810"/>
                    <a:pt x="2239" y="941"/>
                    <a:pt x="2382" y="1072"/>
                  </a:cubicBezTo>
                  <a:cubicBezTo>
                    <a:pt x="2513" y="1191"/>
                    <a:pt x="2632" y="1334"/>
                    <a:pt x="2739" y="1477"/>
                  </a:cubicBezTo>
                  <a:cubicBezTo>
                    <a:pt x="2858" y="1643"/>
                    <a:pt x="2965" y="1810"/>
                    <a:pt x="3049" y="1977"/>
                  </a:cubicBezTo>
                  <a:cubicBezTo>
                    <a:pt x="3144" y="2143"/>
                    <a:pt x="3215" y="2322"/>
                    <a:pt x="3287" y="2500"/>
                  </a:cubicBezTo>
                  <a:cubicBezTo>
                    <a:pt x="3358" y="2679"/>
                    <a:pt x="3418" y="2870"/>
                    <a:pt x="3465" y="3060"/>
                  </a:cubicBezTo>
                  <a:cubicBezTo>
                    <a:pt x="3596" y="3489"/>
                    <a:pt x="3656" y="3917"/>
                    <a:pt x="3680" y="4358"/>
                  </a:cubicBezTo>
                  <a:lnTo>
                    <a:pt x="3680" y="4703"/>
                  </a:lnTo>
                  <a:lnTo>
                    <a:pt x="3680" y="4786"/>
                  </a:lnTo>
                  <a:cubicBezTo>
                    <a:pt x="3680" y="4798"/>
                    <a:pt x="3680" y="4810"/>
                    <a:pt x="3680" y="4834"/>
                  </a:cubicBezTo>
                  <a:lnTo>
                    <a:pt x="3680" y="4870"/>
                  </a:lnTo>
                  <a:cubicBezTo>
                    <a:pt x="3680" y="4917"/>
                    <a:pt x="3668" y="4965"/>
                    <a:pt x="3656" y="5013"/>
                  </a:cubicBezTo>
                  <a:lnTo>
                    <a:pt x="3632" y="5096"/>
                  </a:lnTo>
                  <a:lnTo>
                    <a:pt x="3620" y="5179"/>
                  </a:lnTo>
                  <a:cubicBezTo>
                    <a:pt x="3596" y="5310"/>
                    <a:pt x="3573" y="5429"/>
                    <a:pt x="3561" y="5560"/>
                  </a:cubicBezTo>
                  <a:lnTo>
                    <a:pt x="3561" y="5572"/>
                  </a:lnTo>
                  <a:cubicBezTo>
                    <a:pt x="3561" y="5596"/>
                    <a:pt x="3561" y="5620"/>
                    <a:pt x="3549" y="5656"/>
                  </a:cubicBezTo>
                  <a:cubicBezTo>
                    <a:pt x="3549" y="5679"/>
                    <a:pt x="3549" y="5703"/>
                    <a:pt x="3549" y="5715"/>
                  </a:cubicBezTo>
                  <a:cubicBezTo>
                    <a:pt x="3549" y="5727"/>
                    <a:pt x="3549" y="5727"/>
                    <a:pt x="3549" y="5727"/>
                  </a:cubicBezTo>
                  <a:cubicBezTo>
                    <a:pt x="3549" y="5739"/>
                    <a:pt x="3549" y="5739"/>
                    <a:pt x="3549" y="5739"/>
                  </a:cubicBezTo>
                  <a:lnTo>
                    <a:pt x="3549" y="5751"/>
                  </a:lnTo>
                  <a:lnTo>
                    <a:pt x="3585" y="5751"/>
                  </a:lnTo>
                  <a:cubicBezTo>
                    <a:pt x="3894" y="5751"/>
                    <a:pt x="4204" y="5834"/>
                    <a:pt x="4489" y="5989"/>
                  </a:cubicBezTo>
                  <a:cubicBezTo>
                    <a:pt x="4632" y="6060"/>
                    <a:pt x="4763" y="6156"/>
                    <a:pt x="4882" y="6263"/>
                  </a:cubicBezTo>
                  <a:cubicBezTo>
                    <a:pt x="5001" y="6370"/>
                    <a:pt x="5109" y="6489"/>
                    <a:pt x="5204" y="6620"/>
                  </a:cubicBezTo>
                  <a:cubicBezTo>
                    <a:pt x="5299" y="6751"/>
                    <a:pt x="5394" y="6894"/>
                    <a:pt x="5466" y="7049"/>
                  </a:cubicBezTo>
                  <a:cubicBezTo>
                    <a:pt x="5549" y="7203"/>
                    <a:pt x="5621" y="7358"/>
                    <a:pt x="5668" y="7525"/>
                  </a:cubicBezTo>
                  <a:cubicBezTo>
                    <a:pt x="5740" y="7715"/>
                    <a:pt x="5787" y="7918"/>
                    <a:pt x="5823" y="8120"/>
                  </a:cubicBezTo>
                  <a:cubicBezTo>
                    <a:pt x="5859" y="8323"/>
                    <a:pt x="5871" y="8525"/>
                    <a:pt x="5871" y="8727"/>
                  </a:cubicBezTo>
                  <a:cubicBezTo>
                    <a:pt x="5871" y="8835"/>
                    <a:pt x="5871" y="8942"/>
                    <a:pt x="5859" y="9049"/>
                  </a:cubicBezTo>
                  <a:cubicBezTo>
                    <a:pt x="5847" y="9156"/>
                    <a:pt x="5835" y="9251"/>
                    <a:pt x="5823" y="9323"/>
                  </a:cubicBezTo>
                  <a:cubicBezTo>
                    <a:pt x="5799" y="9418"/>
                    <a:pt x="5775" y="9513"/>
                    <a:pt x="5740" y="9597"/>
                  </a:cubicBezTo>
                  <a:cubicBezTo>
                    <a:pt x="5704" y="9668"/>
                    <a:pt x="5680" y="9739"/>
                    <a:pt x="5644" y="9799"/>
                  </a:cubicBezTo>
                  <a:cubicBezTo>
                    <a:pt x="5597" y="9870"/>
                    <a:pt x="5549" y="9954"/>
                    <a:pt x="5490" y="10013"/>
                  </a:cubicBezTo>
                  <a:cubicBezTo>
                    <a:pt x="5430" y="10073"/>
                    <a:pt x="5394" y="10120"/>
                    <a:pt x="5347" y="10180"/>
                  </a:cubicBezTo>
                  <a:cubicBezTo>
                    <a:pt x="5299" y="10239"/>
                    <a:pt x="5287" y="10251"/>
                    <a:pt x="5263" y="10287"/>
                  </a:cubicBezTo>
                  <a:cubicBezTo>
                    <a:pt x="5192" y="10370"/>
                    <a:pt x="5109" y="10466"/>
                    <a:pt x="5049" y="10549"/>
                  </a:cubicBezTo>
                  <a:cubicBezTo>
                    <a:pt x="4978" y="10632"/>
                    <a:pt x="4954" y="10668"/>
                    <a:pt x="4930" y="10716"/>
                  </a:cubicBezTo>
                  <a:cubicBezTo>
                    <a:pt x="4894" y="10763"/>
                    <a:pt x="4894" y="10763"/>
                    <a:pt x="4882" y="10799"/>
                  </a:cubicBezTo>
                  <a:lnTo>
                    <a:pt x="4882" y="10811"/>
                  </a:lnTo>
                  <a:lnTo>
                    <a:pt x="4859" y="10847"/>
                  </a:lnTo>
                  <a:lnTo>
                    <a:pt x="4847" y="10871"/>
                  </a:lnTo>
                  <a:lnTo>
                    <a:pt x="4859" y="10882"/>
                  </a:lnTo>
                  <a:cubicBezTo>
                    <a:pt x="4847" y="10906"/>
                    <a:pt x="4823" y="10918"/>
                    <a:pt x="4811" y="10930"/>
                  </a:cubicBezTo>
                  <a:cubicBezTo>
                    <a:pt x="4787" y="10954"/>
                    <a:pt x="4775" y="10966"/>
                    <a:pt x="4751" y="10978"/>
                  </a:cubicBezTo>
                  <a:lnTo>
                    <a:pt x="4680" y="11025"/>
                  </a:lnTo>
                  <a:lnTo>
                    <a:pt x="4668" y="11037"/>
                  </a:lnTo>
                  <a:lnTo>
                    <a:pt x="4656" y="11049"/>
                  </a:lnTo>
                  <a:lnTo>
                    <a:pt x="4680" y="11073"/>
                  </a:lnTo>
                  <a:cubicBezTo>
                    <a:pt x="4692" y="11097"/>
                    <a:pt x="4716" y="11121"/>
                    <a:pt x="4728" y="11144"/>
                  </a:cubicBezTo>
                  <a:cubicBezTo>
                    <a:pt x="4775" y="11204"/>
                    <a:pt x="4823" y="11263"/>
                    <a:pt x="4859" y="11335"/>
                  </a:cubicBezTo>
                  <a:cubicBezTo>
                    <a:pt x="4882" y="11382"/>
                    <a:pt x="4906" y="11430"/>
                    <a:pt x="4930" y="11478"/>
                  </a:cubicBezTo>
                  <a:cubicBezTo>
                    <a:pt x="4954" y="11573"/>
                    <a:pt x="4966" y="11668"/>
                    <a:pt x="4954" y="11752"/>
                  </a:cubicBezTo>
                  <a:cubicBezTo>
                    <a:pt x="4942" y="11799"/>
                    <a:pt x="4930" y="11835"/>
                    <a:pt x="4918" y="11871"/>
                  </a:cubicBezTo>
                  <a:cubicBezTo>
                    <a:pt x="4894" y="11906"/>
                    <a:pt x="4870" y="11942"/>
                    <a:pt x="4847" y="11978"/>
                  </a:cubicBezTo>
                  <a:cubicBezTo>
                    <a:pt x="4799" y="12049"/>
                    <a:pt x="4728" y="12109"/>
                    <a:pt x="4656" y="12156"/>
                  </a:cubicBezTo>
                  <a:cubicBezTo>
                    <a:pt x="4573" y="12204"/>
                    <a:pt x="4489" y="12264"/>
                    <a:pt x="4394" y="12299"/>
                  </a:cubicBezTo>
                  <a:cubicBezTo>
                    <a:pt x="4299" y="12347"/>
                    <a:pt x="4192" y="12395"/>
                    <a:pt x="4108" y="12430"/>
                  </a:cubicBezTo>
                  <a:lnTo>
                    <a:pt x="4073" y="12454"/>
                  </a:lnTo>
                  <a:lnTo>
                    <a:pt x="4049" y="12454"/>
                  </a:lnTo>
                  <a:cubicBezTo>
                    <a:pt x="3977" y="12490"/>
                    <a:pt x="3906" y="12525"/>
                    <a:pt x="3835" y="12561"/>
                  </a:cubicBezTo>
                  <a:cubicBezTo>
                    <a:pt x="3751" y="12597"/>
                    <a:pt x="3680" y="12645"/>
                    <a:pt x="3620" y="12692"/>
                  </a:cubicBezTo>
                  <a:cubicBezTo>
                    <a:pt x="3596" y="12704"/>
                    <a:pt x="3585" y="12716"/>
                    <a:pt x="3561" y="12740"/>
                  </a:cubicBezTo>
                  <a:cubicBezTo>
                    <a:pt x="3537" y="12764"/>
                    <a:pt x="3513" y="12787"/>
                    <a:pt x="3489" y="12811"/>
                  </a:cubicBezTo>
                  <a:cubicBezTo>
                    <a:pt x="3477" y="12823"/>
                    <a:pt x="3477" y="12847"/>
                    <a:pt x="3465" y="12859"/>
                  </a:cubicBezTo>
                  <a:cubicBezTo>
                    <a:pt x="3418" y="12918"/>
                    <a:pt x="3382" y="12990"/>
                    <a:pt x="3346" y="13049"/>
                  </a:cubicBezTo>
                  <a:lnTo>
                    <a:pt x="3335" y="13073"/>
                  </a:lnTo>
                  <a:lnTo>
                    <a:pt x="3335" y="13085"/>
                  </a:lnTo>
                  <a:cubicBezTo>
                    <a:pt x="3311" y="13145"/>
                    <a:pt x="3287" y="13192"/>
                    <a:pt x="3251" y="13240"/>
                  </a:cubicBezTo>
                  <a:cubicBezTo>
                    <a:pt x="3215" y="13311"/>
                    <a:pt x="3168" y="13371"/>
                    <a:pt x="3120" y="13418"/>
                  </a:cubicBezTo>
                  <a:cubicBezTo>
                    <a:pt x="3061" y="13478"/>
                    <a:pt x="3001" y="13538"/>
                    <a:pt x="2942" y="13573"/>
                  </a:cubicBezTo>
                  <a:cubicBezTo>
                    <a:pt x="2858" y="13621"/>
                    <a:pt x="2763" y="13668"/>
                    <a:pt x="2680" y="13704"/>
                  </a:cubicBezTo>
                  <a:cubicBezTo>
                    <a:pt x="2596" y="13740"/>
                    <a:pt x="2513" y="13764"/>
                    <a:pt x="2430" y="13788"/>
                  </a:cubicBezTo>
                  <a:cubicBezTo>
                    <a:pt x="2239" y="13847"/>
                    <a:pt x="2049" y="13895"/>
                    <a:pt x="1846" y="13919"/>
                  </a:cubicBezTo>
                  <a:cubicBezTo>
                    <a:pt x="1668" y="13954"/>
                    <a:pt x="1477" y="13966"/>
                    <a:pt x="1287" y="13978"/>
                  </a:cubicBezTo>
                  <a:cubicBezTo>
                    <a:pt x="1156" y="13990"/>
                    <a:pt x="989" y="14002"/>
                    <a:pt x="822" y="14002"/>
                  </a:cubicBezTo>
                  <a:lnTo>
                    <a:pt x="679" y="14002"/>
                  </a:lnTo>
                  <a:cubicBezTo>
                    <a:pt x="489" y="13990"/>
                    <a:pt x="298" y="13966"/>
                    <a:pt x="108" y="13930"/>
                  </a:cubicBezTo>
                  <a:lnTo>
                    <a:pt x="1" y="13895"/>
                  </a:lnTo>
                  <a:lnTo>
                    <a:pt x="1" y="13895"/>
                  </a:lnTo>
                  <a:cubicBezTo>
                    <a:pt x="60" y="13978"/>
                    <a:pt x="132" y="14049"/>
                    <a:pt x="215" y="14109"/>
                  </a:cubicBezTo>
                  <a:cubicBezTo>
                    <a:pt x="322" y="14192"/>
                    <a:pt x="453" y="14252"/>
                    <a:pt x="596" y="14300"/>
                  </a:cubicBezTo>
                  <a:cubicBezTo>
                    <a:pt x="739" y="14347"/>
                    <a:pt x="894" y="14383"/>
                    <a:pt x="1049" y="14395"/>
                  </a:cubicBezTo>
                  <a:cubicBezTo>
                    <a:pt x="1179" y="14419"/>
                    <a:pt x="1310" y="14419"/>
                    <a:pt x="1441" y="14419"/>
                  </a:cubicBezTo>
                  <a:cubicBezTo>
                    <a:pt x="1632" y="14419"/>
                    <a:pt x="1822" y="14407"/>
                    <a:pt x="2013" y="14383"/>
                  </a:cubicBezTo>
                  <a:cubicBezTo>
                    <a:pt x="2156" y="14359"/>
                    <a:pt x="2299" y="14335"/>
                    <a:pt x="2442" y="14300"/>
                  </a:cubicBezTo>
                  <a:cubicBezTo>
                    <a:pt x="2584" y="14264"/>
                    <a:pt x="2727" y="14204"/>
                    <a:pt x="2870" y="14145"/>
                  </a:cubicBezTo>
                  <a:cubicBezTo>
                    <a:pt x="3180" y="14014"/>
                    <a:pt x="3465" y="13823"/>
                    <a:pt x="3727" y="13609"/>
                  </a:cubicBezTo>
                  <a:cubicBezTo>
                    <a:pt x="3811" y="13538"/>
                    <a:pt x="3882" y="13466"/>
                    <a:pt x="3966" y="13395"/>
                  </a:cubicBezTo>
                  <a:cubicBezTo>
                    <a:pt x="4061" y="13395"/>
                    <a:pt x="4156" y="13383"/>
                    <a:pt x="4251" y="13371"/>
                  </a:cubicBezTo>
                  <a:cubicBezTo>
                    <a:pt x="4347" y="13359"/>
                    <a:pt x="4454" y="13335"/>
                    <a:pt x="4549" y="13299"/>
                  </a:cubicBezTo>
                  <a:cubicBezTo>
                    <a:pt x="4728" y="13240"/>
                    <a:pt x="4894" y="13145"/>
                    <a:pt x="5049" y="13037"/>
                  </a:cubicBezTo>
                  <a:cubicBezTo>
                    <a:pt x="5216" y="12918"/>
                    <a:pt x="5359" y="12787"/>
                    <a:pt x="5478" y="12645"/>
                  </a:cubicBezTo>
                  <a:cubicBezTo>
                    <a:pt x="5609" y="12490"/>
                    <a:pt x="5728" y="12335"/>
                    <a:pt x="5823" y="12168"/>
                  </a:cubicBezTo>
                  <a:cubicBezTo>
                    <a:pt x="6013" y="11835"/>
                    <a:pt x="6156" y="11490"/>
                    <a:pt x="6263" y="11121"/>
                  </a:cubicBezTo>
                  <a:lnTo>
                    <a:pt x="6263" y="11097"/>
                  </a:lnTo>
                  <a:lnTo>
                    <a:pt x="6263" y="11061"/>
                  </a:lnTo>
                  <a:cubicBezTo>
                    <a:pt x="6287" y="11061"/>
                    <a:pt x="6311" y="11049"/>
                    <a:pt x="6311" y="11025"/>
                  </a:cubicBezTo>
                  <a:cubicBezTo>
                    <a:pt x="6394" y="10906"/>
                    <a:pt x="6478" y="10787"/>
                    <a:pt x="6549" y="10656"/>
                  </a:cubicBezTo>
                  <a:cubicBezTo>
                    <a:pt x="6597" y="10573"/>
                    <a:pt x="6644" y="10501"/>
                    <a:pt x="6692" y="10406"/>
                  </a:cubicBezTo>
                  <a:cubicBezTo>
                    <a:pt x="6775" y="10228"/>
                    <a:pt x="6847" y="10049"/>
                    <a:pt x="6906" y="9858"/>
                  </a:cubicBezTo>
                  <a:cubicBezTo>
                    <a:pt x="7168" y="9096"/>
                    <a:pt x="7275" y="8287"/>
                    <a:pt x="7192" y="7477"/>
                  </a:cubicBezTo>
                  <a:cubicBezTo>
                    <a:pt x="7156" y="7084"/>
                    <a:pt x="7061" y="6680"/>
                    <a:pt x="6930" y="6299"/>
                  </a:cubicBezTo>
                  <a:cubicBezTo>
                    <a:pt x="6799" y="5929"/>
                    <a:pt x="6621" y="5584"/>
                    <a:pt x="6383" y="5263"/>
                  </a:cubicBezTo>
                  <a:cubicBezTo>
                    <a:pt x="6263" y="5096"/>
                    <a:pt x="6132" y="4953"/>
                    <a:pt x="5990" y="4810"/>
                  </a:cubicBezTo>
                  <a:cubicBezTo>
                    <a:pt x="5847" y="4679"/>
                    <a:pt x="5680" y="4548"/>
                    <a:pt x="5513" y="4441"/>
                  </a:cubicBezTo>
                  <a:cubicBezTo>
                    <a:pt x="5466" y="4417"/>
                    <a:pt x="5418" y="4382"/>
                    <a:pt x="5370" y="4358"/>
                  </a:cubicBezTo>
                  <a:cubicBezTo>
                    <a:pt x="5370" y="4346"/>
                    <a:pt x="5370" y="4346"/>
                    <a:pt x="5370" y="4334"/>
                  </a:cubicBezTo>
                  <a:cubicBezTo>
                    <a:pt x="5037" y="3417"/>
                    <a:pt x="4513" y="2572"/>
                    <a:pt x="3835" y="1869"/>
                  </a:cubicBezTo>
                  <a:cubicBezTo>
                    <a:pt x="3513" y="1536"/>
                    <a:pt x="3144" y="1238"/>
                    <a:pt x="2763" y="976"/>
                  </a:cubicBezTo>
                  <a:cubicBezTo>
                    <a:pt x="2370" y="726"/>
                    <a:pt x="1953" y="500"/>
                    <a:pt x="1513" y="334"/>
                  </a:cubicBezTo>
                  <a:cubicBezTo>
                    <a:pt x="1168" y="191"/>
                    <a:pt x="798" y="83"/>
                    <a:pt x="429" y="0"/>
                  </a:cubicBezTo>
                  <a:close/>
                </a:path>
              </a:pathLst>
            </a:custGeom>
            <a:solidFill>
              <a:srgbClr val="2209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81"/>
            <p:cNvSpPr/>
            <p:nvPr/>
          </p:nvSpPr>
          <p:spPr>
            <a:xfrm>
              <a:off x="2674277" y="1764856"/>
              <a:ext cx="498737" cy="244028"/>
            </a:xfrm>
            <a:custGeom>
              <a:avLst/>
              <a:gdLst/>
              <a:ahLst/>
              <a:cxnLst/>
              <a:rect l="l" t="t" r="r" b="b"/>
              <a:pathLst>
                <a:path w="6818" h="3336" extrusionOk="0">
                  <a:moveTo>
                    <a:pt x="96" y="1"/>
                  </a:moveTo>
                  <a:cubicBezTo>
                    <a:pt x="72" y="1"/>
                    <a:pt x="60" y="13"/>
                    <a:pt x="48" y="13"/>
                  </a:cubicBezTo>
                  <a:cubicBezTo>
                    <a:pt x="12" y="49"/>
                    <a:pt x="0" y="96"/>
                    <a:pt x="24" y="132"/>
                  </a:cubicBezTo>
                  <a:cubicBezTo>
                    <a:pt x="226" y="418"/>
                    <a:pt x="429" y="691"/>
                    <a:pt x="667" y="953"/>
                  </a:cubicBezTo>
                  <a:cubicBezTo>
                    <a:pt x="905" y="1239"/>
                    <a:pt x="1167" y="1501"/>
                    <a:pt x="1453" y="1751"/>
                  </a:cubicBezTo>
                  <a:cubicBezTo>
                    <a:pt x="1608" y="1870"/>
                    <a:pt x="1750" y="1989"/>
                    <a:pt x="1905" y="2096"/>
                  </a:cubicBezTo>
                  <a:cubicBezTo>
                    <a:pt x="2048" y="2215"/>
                    <a:pt x="2227" y="2323"/>
                    <a:pt x="2405" y="2430"/>
                  </a:cubicBezTo>
                  <a:cubicBezTo>
                    <a:pt x="2727" y="2632"/>
                    <a:pt x="3060" y="2811"/>
                    <a:pt x="3417" y="2954"/>
                  </a:cubicBezTo>
                  <a:cubicBezTo>
                    <a:pt x="3917" y="3156"/>
                    <a:pt x="4441" y="3275"/>
                    <a:pt x="4977" y="3323"/>
                  </a:cubicBezTo>
                  <a:cubicBezTo>
                    <a:pt x="5074" y="3331"/>
                    <a:pt x="5171" y="3335"/>
                    <a:pt x="5268" y="3335"/>
                  </a:cubicBezTo>
                  <a:cubicBezTo>
                    <a:pt x="5443" y="3335"/>
                    <a:pt x="5618" y="3322"/>
                    <a:pt x="5787" y="3299"/>
                  </a:cubicBezTo>
                  <a:cubicBezTo>
                    <a:pt x="5930" y="3275"/>
                    <a:pt x="6072" y="3251"/>
                    <a:pt x="6215" y="3216"/>
                  </a:cubicBezTo>
                  <a:cubicBezTo>
                    <a:pt x="6334" y="3180"/>
                    <a:pt x="6453" y="3132"/>
                    <a:pt x="6573" y="3085"/>
                  </a:cubicBezTo>
                  <a:cubicBezTo>
                    <a:pt x="6818" y="2989"/>
                    <a:pt x="6729" y="2654"/>
                    <a:pt x="6510" y="2654"/>
                  </a:cubicBezTo>
                  <a:cubicBezTo>
                    <a:pt x="6485" y="2654"/>
                    <a:pt x="6458" y="2658"/>
                    <a:pt x="6430" y="2668"/>
                  </a:cubicBezTo>
                  <a:cubicBezTo>
                    <a:pt x="6358" y="2692"/>
                    <a:pt x="6287" y="2716"/>
                    <a:pt x="6215" y="2727"/>
                  </a:cubicBezTo>
                  <a:lnTo>
                    <a:pt x="6061" y="2763"/>
                  </a:lnTo>
                  <a:cubicBezTo>
                    <a:pt x="5882" y="2799"/>
                    <a:pt x="5691" y="2823"/>
                    <a:pt x="5513" y="2846"/>
                  </a:cubicBezTo>
                  <a:cubicBezTo>
                    <a:pt x="5424" y="2852"/>
                    <a:pt x="5334" y="2855"/>
                    <a:pt x="5245" y="2855"/>
                  </a:cubicBezTo>
                  <a:cubicBezTo>
                    <a:pt x="5156" y="2855"/>
                    <a:pt x="5066" y="2852"/>
                    <a:pt x="4977" y="2846"/>
                  </a:cubicBezTo>
                  <a:cubicBezTo>
                    <a:pt x="4537" y="2823"/>
                    <a:pt x="4108" y="2739"/>
                    <a:pt x="3691" y="2608"/>
                  </a:cubicBezTo>
                  <a:cubicBezTo>
                    <a:pt x="3144" y="2430"/>
                    <a:pt x="2620" y="2192"/>
                    <a:pt x="2143" y="1882"/>
                  </a:cubicBezTo>
                  <a:cubicBezTo>
                    <a:pt x="1858" y="1703"/>
                    <a:pt x="1596" y="1513"/>
                    <a:pt x="1346" y="1311"/>
                  </a:cubicBezTo>
                  <a:cubicBezTo>
                    <a:pt x="1096" y="1120"/>
                    <a:pt x="869" y="906"/>
                    <a:pt x="655" y="680"/>
                  </a:cubicBezTo>
                  <a:cubicBezTo>
                    <a:pt x="477" y="477"/>
                    <a:pt x="310" y="263"/>
                    <a:pt x="155" y="37"/>
                  </a:cubicBezTo>
                  <a:cubicBezTo>
                    <a:pt x="143" y="13"/>
                    <a:pt x="119" y="1"/>
                    <a:pt x="96" y="1"/>
                  </a:cubicBezTo>
                  <a:close/>
                </a:path>
              </a:pathLst>
            </a:custGeom>
            <a:solidFill>
              <a:srgbClr val="2209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81"/>
            <p:cNvSpPr/>
            <p:nvPr/>
          </p:nvSpPr>
          <p:spPr>
            <a:xfrm>
              <a:off x="2730896" y="1763686"/>
              <a:ext cx="209063" cy="125818"/>
            </a:xfrm>
            <a:custGeom>
              <a:avLst/>
              <a:gdLst/>
              <a:ahLst/>
              <a:cxnLst/>
              <a:rect l="l" t="t" r="r" b="b"/>
              <a:pathLst>
                <a:path w="2858" h="1720" extrusionOk="0">
                  <a:moveTo>
                    <a:pt x="66" y="0"/>
                  </a:moveTo>
                  <a:cubicBezTo>
                    <a:pt x="61" y="0"/>
                    <a:pt x="55" y="2"/>
                    <a:pt x="48" y="5"/>
                  </a:cubicBezTo>
                  <a:lnTo>
                    <a:pt x="24" y="5"/>
                  </a:lnTo>
                  <a:lnTo>
                    <a:pt x="36" y="17"/>
                  </a:lnTo>
                  <a:cubicBezTo>
                    <a:pt x="12" y="41"/>
                    <a:pt x="0" y="65"/>
                    <a:pt x="24" y="100"/>
                  </a:cubicBezTo>
                  <a:cubicBezTo>
                    <a:pt x="95" y="195"/>
                    <a:pt x="167" y="279"/>
                    <a:pt x="238" y="374"/>
                  </a:cubicBezTo>
                  <a:cubicBezTo>
                    <a:pt x="322" y="457"/>
                    <a:pt x="417" y="553"/>
                    <a:pt x="500" y="636"/>
                  </a:cubicBezTo>
                  <a:cubicBezTo>
                    <a:pt x="691" y="803"/>
                    <a:pt x="893" y="957"/>
                    <a:pt x="1119" y="1100"/>
                  </a:cubicBezTo>
                  <a:cubicBezTo>
                    <a:pt x="1536" y="1374"/>
                    <a:pt x="2012" y="1577"/>
                    <a:pt x="2512" y="1684"/>
                  </a:cubicBezTo>
                  <a:cubicBezTo>
                    <a:pt x="2596" y="1696"/>
                    <a:pt x="2667" y="1708"/>
                    <a:pt x="2751" y="1719"/>
                  </a:cubicBezTo>
                  <a:cubicBezTo>
                    <a:pt x="2774" y="1719"/>
                    <a:pt x="2798" y="1719"/>
                    <a:pt x="2810" y="1708"/>
                  </a:cubicBezTo>
                  <a:cubicBezTo>
                    <a:pt x="2834" y="1696"/>
                    <a:pt x="2846" y="1672"/>
                    <a:pt x="2846" y="1648"/>
                  </a:cubicBezTo>
                  <a:cubicBezTo>
                    <a:pt x="2858" y="1600"/>
                    <a:pt x="2822" y="1553"/>
                    <a:pt x="2786" y="1553"/>
                  </a:cubicBezTo>
                  <a:cubicBezTo>
                    <a:pt x="2560" y="1529"/>
                    <a:pt x="2346" y="1481"/>
                    <a:pt x="2143" y="1410"/>
                  </a:cubicBezTo>
                  <a:cubicBezTo>
                    <a:pt x="1786" y="1303"/>
                    <a:pt x="1441" y="1148"/>
                    <a:pt x="1131" y="946"/>
                  </a:cubicBezTo>
                  <a:cubicBezTo>
                    <a:pt x="810" y="743"/>
                    <a:pt x="524" y="505"/>
                    <a:pt x="274" y="231"/>
                  </a:cubicBezTo>
                  <a:cubicBezTo>
                    <a:pt x="203" y="160"/>
                    <a:pt x="155" y="100"/>
                    <a:pt x="95" y="17"/>
                  </a:cubicBezTo>
                  <a:cubicBezTo>
                    <a:pt x="87" y="8"/>
                    <a:pt x="79" y="0"/>
                    <a:pt x="66" y="0"/>
                  </a:cubicBezTo>
                  <a:close/>
                </a:path>
              </a:pathLst>
            </a:custGeom>
            <a:solidFill>
              <a:srgbClr val="2209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81"/>
            <p:cNvSpPr/>
            <p:nvPr/>
          </p:nvSpPr>
          <p:spPr>
            <a:xfrm>
              <a:off x="3128907" y="2052262"/>
              <a:ext cx="135913" cy="476645"/>
            </a:xfrm>
            <a:custGeom>
              <a:avLst/>
              <a:gdLst/>
              <a:ahLst/>
              <a:cxnLst/>
              <a:rect l="l" t="t" r="r" b="b"/>
              <a:pathLst>
                <a:path w="1858" h="6516" extrusionOk="0">
                  <a:moveTo>
                    <a:pt x="512" y="1"/>
                  </a:moveTo>
                  <a:cubicBezTo>
                    <a:pt x="488" y="1"/>
                    <a:pt x="477" y="13"/>
                    <a:pt x="477" y="37"/>
                  </a:cubicBezTo>
                  <a:lnTo>
                    <a:pt x="441" y="49"/>
                  </a:lnTo>
                  <a:cubicBezTo>
                    <a:pt x="369" y="322"/>
                    <a:pt x="346" y="596"/>
                    <a:pt x="381" y="882"/>
                  </a:cubicBezTo>
                  <a:cubicBezTo>
                    <a:pt x="417" y="1132"/>
                    <a:pt x="488" y="1370"/>
                    <a:pt x="596" y="1596"/>
                  </a:cubicBezTo>
                  <a:cubicBezTo>
                    <a:pt x="703" y="1835"/>
                    <a:pt x="834" y="2061"/>
                    <a:pt x="965" y="2275"/>
                  </a:cubicBezTo>
                  <a:cubicBezTo>
                    <a:pt x="1084" y="2501"/>
                    <a:pt x="1203" y="2727"/>
                    <a:pt x="1310" y="2954"/>
                  </a:cubicBezTo>
                  <a:cubicBezTo>
                    <a:pt x="1393" y="3144"/>
                    <a:pt x="1441" y="3323"/>
                    <a:pt x="1477" y="3525"/>
                  </a:cubicBezTo>
                  <a:cubicBezTo>
                    <a:pt x="1501" y="3692"/>
                    <a:pt x="1501" y="3859"/>
                    <a:pt x="1489" y="4037"/>
                  </a:cubicBezTo>
                  <a:cubicBezTo>
                    <a:pt x="1477" y="4132"/>
                    <a:pt x="1441" y="4240"/>
                    <a:pt x="1405" y="4335"/>
                  </a:cubicBezTo>
                  <a:cubicBezTo>
                    <a:pt x="1370" y="4430"/>
                    <a:pt x="1310" y="4525"/>
                    <a:pt x="1239" y="4621"/>
                  </a:cubicBezTo>
                  <a:cubicBezTo>
                    <a:pt x="1024" y="4847"/>
                    <a:pt x="810" y="5073"/>
                    <a:pt x="572" y="5287"/>
                  </a:cubicBezTo>
                  <a:cubicBezTo>
                    <a:pt x="441" y="5406"/>
                    <a:pt x="334" y="5549"/>
                    <a:pt x="238" y="5692"/>
                  </a:cubicBezTo>
                  <a:cubicBezTo>
                    <a:pt x="191" y="5764"/>
                    <a:pt x="155" y="5847"/>
                    <a:pt x="119" y="5918"/>
                  </a:cubicBezTo>
                  <a:cubicBezTo>
                    <a:pt x="72" y="6014"/>
                    <a:pt x="48" y="6121"/>
                    <a:pt x="24" y="6216"/>
                  </a:cubicBezTo>
                  <a:cubicBezTo>
                    <a:pt x="0" y="6276"/>
                    <a:pt x="12" y="6347"/>
                    <a:pt x="48" y="6395"/>
                  </a:cubicBezTo>
                  <a:cubicBezTo>
                    <a:pt x="72" y="6454"/>
                    <a:pt x="131" y="6490"/>
                    <a:pt x="191" y="6502"/>
                  </a:cubicBezTo>
                  <a:cubicBezTo>
                    <a:pt x="216" y="6511"/>
                    <a:pt x="242" y="6515"/>
                    <a:pt x="266" y="6515"/>
                  </a:cubicBezTo>
                  <a:cubicBezTo>
                    <a:pt x="369" y="6515"/>
                    <a:pt x="460" y="6441"/>
                    <a:pt x="488" y="6335"/>
                  </a:cubicBezTo>
                  <a:cubicBezTo>
                    <a:pt x="512" y="6264"/>
                    <a:pt x="524" y="6192"/>
                    <a:pt x="560" y="6121"/>
                  </a:cubicBezTo>
                  <a:cubicBezTo>
                    <a:pt x="608" y="6002"/>
                    <a:pt x="679" y="5883"/>
                    <a:pt x="762" y="5775"/>
                  </a:cubicBezTo>
                  <a:cubicBezTo>
                    <a:pt x="917" y="5597"/>
                    <a:pt x="1072" y="5430"/>
                    <a:pt x="1227" y="5264"/>
                  </a:cubicBezTo>
                  <a:cubicBezTo>
                    <a:pt x="1405" y="5073"/>
                    <a:pt x="1560" y="4871"/>
                    <a:pt x="1679" y="4644"/>
                  </a:cubicBezTo>
                  <a:cubicBezTo>
                    <a:pt x="1810" y="4382"/>
                    <a:pt x="1858" y="4085"/>
                    <a:pt x="1822" y="3787"/>
                  </a:cubicBezTo>
                  <a:cubicBezTo>
                    <a:pt x="1786" y="3489"/>
                    <a:pt x="1691" y="3192"/>
                    <a:pt x="1548" y="2930"/>
                  </a:cubicBezTo>
                  <a:cubicBezTo>
                    <a:pt x="1298" y="2394"/>
                    <a:pt x="893" y="1930"/>
                    <a:pt x="655" y="1382"/>
                  </a:cubicBezTo>
                  <a:cubicBezTo>
                    <a:pt x="584" y="1203"/>
                    <a:pt x="536" y="1013"/>
                    <a:pt x="500" y="822"/>
                  </a:cubicBezTo>
                  <a:cubicBezTo>
                    <a:pt x="477" y="656"/>
                    <a:pt x="477" y="489"/>
                    <a:pt x="500" y="322"/>
                  </a:cubicBezTo>
                  <a:cubicBezTo>
                    <a:pt x="512" y="227"/>
                    <a:pt x="524" y="144"/>
                    <a:pt x="548" y="49"/>
                  </a:cubicBezTo>
                  <a:cubicBezTo>
                    <a:pt x="560" y="25"/>
                    <a:pt x="536" y="1"/>
                    <a:pt x="512" y="1"/>
                  </a:cubicBezTo>
                  <a:close/>
                </a:path>
              </a:pathLst>
            </a:custGeom>
            <a:solidFill>
              <a:srgbClr val="2209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81"/>
            <p:cNvSpPr/>
            <p:nvPr/>
          </p:nvSpPr>
          <p:spPr>
            <a:xfrm>
              <a:off x="3349236" y="2045313"/>
              <a:ext cx="95900" cy="274093"/>
            </a:xfrm>
            <a:custGeom>
              <a:avLst/>
              <a:gdLst/>
              <a:ahLst/>
              <a:cxnLst/>
              <a:rect l="l" t="t" r="r" b="b"/>
              <a:pathLst>
                <a:path w="1311" h="3747" extrusionOk="0">
                  <a:moveTo>
                    <a:pt x="84" y="1"/>
                  </a:moveTo>
                  <a:cubicBezTo>
                    <a:pt x="60" y="1"/>
                    <a:pt x="48" y="1"/>
                    <a:pt x="36" y="25"/>
                  </a:cubicBezTo>
                  <a:lnTo>
                    <a:pt x="24" y="25"/>
                  </a:lnTo>
                  <a:cubicBezTo>
                    <a:pt x="1" y="60"/>
                    <a:pt x="13" y="96"/>
                    <a:pt x="48" y="120"/>
                  </a:cubicBezTo>
                  <a:cubicBezTo>
                    <a:pt x="83" y="155"/>
                    <a:pt x="130" y="190"/>
                    <a:pt x="165" y="236"/>
                  </a:cubicBezTo>
                  <a:lnTo>
                    <a:pt x="165" y="236"/>
                  </a:lnTo>
                  <a:cubicBezTo>
                    <a:pt x="162" y="233"/>
                    <a:pt x="159" y="230"/>
                    <a:pt x="155" y="227"/>
                  </a:cubicBezTo>
                  <a:lnTo>
                    <a:pt x="155" y="227"/>
                  </a:lnTo>
                  <a:lnTo>
                    <a:pt x="167" y="239"/>
                  </a:lnTo>
                  <a:cubicBezTo>
                    <a:pt x="167" y="238"/>
                    <a:pt x="166" y="237"/>
                    <a:pt x="165" y="236"/>
                  </a:cubicBezTo>
                  <a:lnTo>
                    <a:pt x="165" y="236"/>
                  </a:lnTo>
                  <a:cubicBezTo>
                    <a:pt x="339" y="401"/>
                    <a:pt x="479" y="588"/>
                    <a:pt x="608" y="787"/>
                  </a:cubicBezTo>
                  <a:cubicBezTo>
                    <a:pt x="715" y="977"/>
                    <a:pt x="810" y="1179"/>
                    <a:pt x="870" y="1382"/>
                  </a:cubicBezTo>
                  <a:cubicBezTo>
                    <a:pt x="941" y="1644"/>
                    <a:pt x="977" y="1918"/>
                    <a:pt x="989" y="2191"/>
                  </a:cubicBezTo>
                  <a:cubicBezTo>
                    <a:pt x="989" y="2453"/>
                    <a:pt x="953" y="2703"/>
                    <a:pt x="894" y="2953"/>
                  </a:cubicBezTo>
                  <a:cubicBezTo>
                    <a:pt x="846" y="3144"/>
                    <a:pt x="775" y="3323"/>
                    <a:pt x="691" y="3489"/>
                  </a:cubicBezTo>
                  <a:cubicBezTo>
                    <a:pt x="655" y="3584"/>
                    <a:pt x="703" y="3692"/>
                    <a:pt x="798" y="3727"/>
                  </a:cubicBezTo>
                  <a:cubicBezTo>
                    <a:pt x="824" y="3740"/>
                    <a:pt x="850" y="3746"/>
                    <a:pt x="876" y="3746"/>
                  </a:cubicBezTo>
                  <a:cubicBezTo>
                    <a:pt x="947" y="3746"/>
                    <a:pt x="1013" y="3702"/>
                    <a:pt x="1048" y="3632"/>
                  </a:cubicBezTo>
                  <a:cubicBezTo>
                    <a:pt x="1167" y="3323"/>
                    <a:pt x="1251" y="3013"/>
                    <a:pt x="1275" y="2680"/>
                  </a:cubicBezTo>
                  <a:cubicBezTo>
                    <a:pt x="1310" y="2370"/>
                    <a:pt x="1286" y="2049"/>
                    <a:pt x="1203" y="1739"/>
                  </a:cubicBezTo>
                  <a:cubicBezTo>
                    <a:pt x="1048" y="1120"/>
                    <a:pt x="715" y="560"/>
                    <a:pt x="263" y="132"/>
                  </a:cubicBezTo>
                  <a:cubicBezTo>
                    <a:pt x="215" y="84"/>
                    <a:pt x="167" y="48"/>
                    <a:pt x="132" y="13"/>
                  </a:cubicBezTo>
                  <a:cubicBezTo>
                    <a:pt x="120" y="1"/>
                    <a:pt x="108" y="1"/>
                    <a:pt x="84" y="1"/>
                  </a:cubicBezTo>
                  <a:close/>
                </a:path>
              </a:pathLst>
            </a:custGeom>
            <a:solidFill>
              <a:srgbClr val="2209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81"/>
            <p:cNvSpPr/>
            <p:nvPr/>
          </p:nvSpPr>
          <p:spPr>
            <a:xfrm>
              <a:off x="2859787" y="1623824"/>
              <a:ext cx="441607" cy="263194"/>
            </a:xfrm>
            <a:custGeom>
              <a:avLst/>
              <a:gdLst/>
              <a:ahLst/>
              <a:cxnLst/>
              <a:rect l="l" t="t" r="r" b="b"/>
              <a:pathLst>
                <a:path w="6037" h="3598" extrusionOk="0">
                  <a:moveTo>
                    <a:pt x="1620" y="0"/>
                  </a:moveTo>
                  <a:cubicBezTo>
                    <a:pt x="1405" y="0"/>
                    <a:pt x="1179" y="12"/>
                    <a:pt x="953" y="36"/>
                  </a:cubicBezTo>
                  <a:lnTo>
                    <a:pt x="965" y="24"/>
                  </a:lnTo>
                  <a:lnTo>
                    <a:pt x="965" y="24"/>
                  </a:lnTo>
                  <a:cubicBezTo>
                    <a:pt x="667" y="60"/>
                    <a:pt x="369" y="107"/>
                    <a:pt x="72" y="155"/>
                  </a:cubicBezTo>
                  <a:cubicBezTo>
                    <a:pt x="24" y="167"/>
                    <a:pt x="0" y="203"/>
                    <a:pt x="12" y="238"/>
                  </a:cubicBezTo>
                  <a:cubicBezTo>
                    <a:pt x="12" y="269"/>
                    <a:pt x="39" y="300"/>
                    <a:pt x="69" y="300"/>
                  </a:cubicBezTo>
                  <a:cubicBezTo>
                    <a:pt x="74" y="300"/>
                    <a:pt x="79" y="299"/>
                    <a:pt x="84" y="298"/>
                  </a:cubicBezTo>
                  <a:cubicBezTo>
                    <a:pt x="477" y="226"/>
                    <a:pt x="858" y="191"/>
                    <a:pt x="1250" y="191"/>
                  </a:cubicBezTo>
                  <a:lnTo>
                    <a:pt x="1262" y="191"/>
                  </a:lnTo>
                  <a:cubicBezTo>
                    <a:pt x="1326" y="187"/>
                    <a:pt x="1390" y="186"/>
                    <a:pt x="1454" y="186"/>
                  </a:cubicBezTo>
                  <a:cubicBezTo>
                    <a:pt x="1627" y="186"/>
                    <a:pt x="1799" y="197"/>
                    <a:pt x="1965" y="214"/>
                  </a:cubicBezTo>
                  <a:cubicBezTo>
                    <a:pt x="2215" y="238"/>
                    <a:pt x="2453" y="274"/>
                    <a:pt x="2691" y="333"/>
                  </a:cubicBezTo>
                  <a:lnTo>
                    <a:pt x="2655" y="333"/>
                  </a:lnTo>
                  <a:cubicBezTo>
                    <a:pt x="2846" y="381"/>
                    <a:pt x="3024" y="441"/>
                    <a:pt x="3215" y="524"/>
                  </a:cubicBezTo>
                  <a:cubicBezTo>
                    <a:pt x="3382" y="595"/>
                    <a:pt x="3560" y="667"/>
                    <a:pt x="3715" y="762"/>
                  </a:cubicBezTo>
                  <a:cubicBezTo>
                    <a:pt x="4239" y="1060"/>
                    <a:pt x="4679" y="1488"/>
                    <a:pt x="4989" y="2012"/>
                  </a:cubicBezTo>
                  <a:cubicBezTo>
                    <a:pt x="5084" y="2167"/>
                    <a:pt x="5168" y="2334"/>
                    <a:pt x="5239" y="2500"/>
                  </a:cubicBezTo>
                  <a:cubicBezTo>
                    <a:pt x="5322" y="2691"/>
                    <a:pt x="5382" y="2881"/>
                    <a:pt x="5441" y="3084"/>
                  </a:cubicBezTo>
                  <a:cubicBezTo>
                    <a:pt x="5477" y="3179"/>
                    <a:pt x="5501" y="3286"/>
                    <a:pt x="5525" y="3381"/>
                  </a:cubicBezTo>
                  <a:lnTo>
                    <a:pt x="5537" y="3441"/>
                  </a:lnTo>
                  <a:cubicBezTo>
                    <a:pt x="5580" y="3539"/>
                    <a:pt x="5674" y="3597"/>
                    <a:pt x="5771" y="3597"/>
                  </a:cubicBezTo>
                  <a:cubicBezTo>
                    <a:pt x="5781" y="3597"/>
                    <a:pt x="5790" y="3597"/>
                    <a:pt x="5799" y="3596"/>
                  </a:cubicBezTo>
                  <a:cubicBezTo>
                    <a:pt x="5942" y="3572"/>
                    <a:pt x="6037" y="3441"/>
                    <a:pt x="6013" y="3310"/>
                  </a:cubicBezTo>
                  <a:cubicBezTo>
                    <a:pt x="5977" y="3096"/>
                    <a:pt x="5930" y="2893"/>
                    <a:pt x="5858" y="2679"/>
                  </a:cubicBezTo>
                  <a:cubicBezTo>
                    <a:pt x="5811" y="2512"/>
                    <a:pt x="5739" y="2346"/>
                    <a:pt x="5656" y="2179"/>
                  </a:cubicBezTo>
                  <a:cubicBezTo>
                    <a:pt x="5513" y="1869"/>
                    <a:pt x="5310" y="1584"/>
                    <a:pt x="5084" y="1322"/>
                  </a:cubicBezTo>
                  <a:cubicBezTo>
                    <a:pt x="4870" y="1072"/>
                    <a:pt x="4620" y="869"/>
                    <a:pt x="4346" y="691"/>
                  </a:cubicBezTo>
                  <a:cubicBezTo>
                    <a:pt x="4203" y="595"/>
                    <a:pt x="4060" y="524"/>
                    <a:pt x="3906" y="453"/>
                  </a:cubicBezTo>
                  <a:cubicBezTo>
                    <a:pt x="3763" y="381"/>
                    <a:pt x="3620" y="322"/>
                    <a:pt x="3477" y="274"/>
                  </a:cubicBezTo>
                  <a:cubicBezTo>
                    <a:pt x="3215" y="191"/>
                    <a:pt x="2953" y="131"/>
                    <a:pt x="2679" y="95"/>
                  </a:cubicBezTo>
                  <a:cubicBezTo>
                    <a:pt x="2393" y="36"/>
                    <a:pt x="2120" y="12"/>
                    <a:pt x="1834" y="0"/>
                  </a:cubicBezTo>
                  <a:close/>
                </a:path>
              </a:pathLst>
            </a:custGeom>
            <a:solidFill>
              <a:srgbClr val="2209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81"/>
            <p:cNvSpPr/>
            <p:nvPr/>
          </p:nvSpPr>
          <p:spPr>
            <a:xfrm>
              <a:off x="2399890" y="1786875"/>
              <a:ext cx="250027" cy="306572"/>
            </a:xfrm>
            <a:custGeom>
              <a:avLst/>
              <a:gdLst/>
              <a:ahLst/>
              <a:cxnLst/>
              <a:rect l="l" t="t" r="r" b="b"/>
              <a:pathLst>
                <a:path w="3418" h="4191" extrusionOk="0">
                  <a:moveTo>
                    <a:pt x="3330" y="1"/>
                  </a:moveTo>
                  <a:cubicBezTo>
                    <a:pt x="3326" y="1"/>
                    <a:pt x="3323" y="4"/>
                    <a:pt x="3323" y="9"/>
                  </a:cubicBezTo>
                  <a:lnTo>
                    <a:pt x="3311" y="21"/>
                  </a:lnTo>
                  <a:cubicBezTo>
                    <a:pt x="2882" y="259"/>
                    <a:pt x="2477" y="533"/>
                    <a:pt x="2096" y="819"/>
                  </a:cubicBezTo>
                  <a:cubicBezTo>
                    <a:pt x="1894" y="974"/>
                    <a:pt x="1715" y="1129"/>
                    <a:pt x="1537" y="1307"/>
                  </a:cubicBezTo>
                  <a:cubicBezTo>
                    <a:pt x="1358" y="1474"/>
                    <a:pt x="1203" y="1641"/>
                    <a:pt x="1049" y="1831"/>
                  </a:cubicBezTo>
                  <a:cubicBezTo>
                    <a:pt x="918" y="1974"/>
                    <a:pt x="787" y="2141"/>
                    <a:pt x="679" y="2307"/>
                  </a:cubicBezTo>
                  <a:cubicBezTo>
                    <a:pt x="560" y="2474"/>
                    <a:pt x="465" y="2653"/>
                    <a:pt x="382" y="2831"/>
                  </a:cubicBezTo>
                  <a:cubicBezTo>
                    <a:pt x="334" y="2926"/>
                    <a:pt x="298" y="3022"/>
                    <a:pt x="263" y="3117"/>
                  </a:cubicBezTo>
                  <a:cubicBezTo>
                    <a:pt x="215" y="3212"/>
                    <a:pt x="179" y="3331"/>
                    <a:pt x="144" y="3438"/>
                  </a:cubicBezTo>
                  <a:cubicBezTo>
                    <a:pt x="84" y="3641"/>
                    <a:pt x="37" y="3843"/>
                    <a:pt x="13" y="4046"/>
                  </a:cubicBezTo>
                  <a:cubicBezTo>
                    <a:pt x="1" y="4081"/>
                    <a:pt x="13" y="4105"/>
                    <a:pt x="25" y="4129"/>
                  </a:cubicBezTo>
                  <a:cubicBezTo>
                    <a:pt x="37" y="4153"/>
                    <a:pt x="60" y="4177"/>
                    <a:pt x="96" y="4189"/>
                  </a:cubicBezTo>
                  <a:cubicBezTo>
                    <a:pt x="104" y="4190"/>
                    <a:pt x="111" y="4191"/>
                    <a:pt x="119" y="4191"/>
                  </a:cubicBezTo>
                  <a:cubicBezTo>
                    <a:pt x="170" y="4191"/>
                    <a:pt x="217" y="4157"/>
                    <a:pt x="227" y="4105"/>
                  </a:cubicBezTo>
                  <a:cubicBezTo>
                    <a:pt x="275" y="3927"/>
                    <a:pt x="322" y="3748"/>
                    <a:pt x="394" y="3569"/>
                  </a:cubicBezTo>
                  <a:cubicBezTo>
                    <a:pt x="489" y="3307"/>
                    <a:pt x="608" y="3046"/>
                    <a:pt x="751" y="2784"/>
                  </a:cubicBezTo>
                  <a:cubicBezTo>
                    <a:pt x="882" y="2522"/>
                    <a:pt x="1025" y="2272"/>
                    <a:pt x="1203" y="2045"/>
                  </a:cubicBezTo>
                  <a:lnTo>
                    <a:pt x="1203" y="2045"/>
                  </a:lnTo>
                  <a:lnTo>
                    <a:pt x="1191" y="2057"/>
                  </a:lnTo>
                  <a:lnTo>
                    <a:pt x="1191" y="2057"/>
                  </a:lnTo>
                  <a:lnTo>
                    <a:pt x="1203" y="2034"/>
                  </a:lnTo>
                  <a:cubicBezTo>
                    <a:pt x="1572" y="1545"/>
                    <a:pt x="2001" y="1105"/>
                    <a:pt x="2477" y="724"/>
                  </a:cubicBezTo>
                  <a:cubicBezTo>
                    <a:pt x="2763" y="498"/>
                    <a:pt x="3061" y="295"/>
                    <a:pt x="3370" y="105"/>
                  </a:cubicBezTo>
                  <a:cubicBezTo>
                    <a:pt x="3418" y="81"/>
                    <a:pt x="3406" y="9"/>
                    <a:pt x="3346" y="9"/>
                  </a:cubicBezTo>
                  <a:cubicBezTo>
                    <a:pt x="3340" y="4"/>
                    <a:pt x="3335" y="1"/>
                    <a:pt x="3330" y="1"/>
                  </a:cubicBezTo>
                  <a:close/>
                </a:path>
              </a:pathLst>
            </a:custGeom>
            <a:solidFill>
              <a:srgbClr val="2209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81"/>
            <p:cNvSpPr/>
            <p:nvPr/>
          </p:nvSpPr>
          <p:spPr>
            <a:xfrm>
              <a:off x="2432149" y="1708751"/>
              <a:ext cx="227350" cy="174975"/>
            </a:xfrm>
            <a:custGeom>
              <a:avLst/>
              <a:gdLst/>
              <a:ahLst/>
              <a:cxnLst/>
              <a:rect l="l" t="t" r="r" b="b"/>
              <a:pathLst>
                <a:path w="3108" h="2392" extrusionOk="0">
                  <a:moveTo>
                    <a:pt x="2846" y="1"/>
                  </a:moveTo>
                  <a:cubicBezTo>
                    <a:pt x="2818" y="1"/>
                    <a:pt x="2790" y="2"/>
                    <a:pt x="2763" y="6"/>
                  </a:cubicBezTo>
                  <a:cubicBezTo>
                    <a:pt x="2734" y="3"/>
                    <a:pt x="2704" y="1"/>
                    <a:pt x="2674" y="1"/>
                  </a:cubicBezTo>
                  <a:cubicBezTo>
                    <a:pt x="2592" y="1"/>
                    <a:pt x="2508" y="12"/>
                    <a:pt x="2429" y="30"/>
                  </a:cubicBezTo>
                  <a:lnTo>
                    <a:pt x="2441" y="18"/>
                  </a:lnTo>
                  <a:lnTo>
                    <a:pt x="2441" y="18"/>
                  </a:lnTo>
                  <a:cubicBezTo>
                    <a:pt x="2215" y="54"/>
                    <a:pt x="2001" y="125"/>
                    <a:pt x="1798" y="232"/>
                  </a:cubicBezTo>
                  <a:cubicBezTo>
                    <a:pt x="1691" y="280"/>
                    <a:pt x="1596" y="327"/>
                    <a:pt x="1489" y="399"/>
                  </a:cubicBezTo>
                  <a:cubicBezTo>
                    <a:pt x="1393" y="458"/>
                    <a:pt x="1286" y="530"/>
                    <a:pt x="1191" y="601"/>
                  </a:cubicBezTo>
                  <a:cubicBezTo>
                    <a:pt x="989" y="744"/>
                    <a:pt x="810" y="911"/>
                    <a:pt x="643" y="1089"/>
                  </a:cubicBezTo>
                  <a:cubicBezTo>
                    <a:pt x="500" y="1256"/>
                    <a:pt x="369" y="1435"/>
                    <a:pt x="250" y="1625"/>
                  </a:cubicBezTo>
                  <a:cubicBezTo>
                    <a:pt x="191" y="1720"/>
                    <a:pt x="143" y="1828"/>
                    <a:pt x="107" y="1923"/>
                  </a:cubicBezTo>
                  <a:cubicBezTo>
                    <a:pt x="84" y="1970"/>
                    <a:pt x="72" y="2018"/>
                    <a:pt x="48" y="2066"/>
                  </a:cubicBezTo>
                  <a:cubicBezTo>
                    <a:pt x="36" y="2113"/>
                    <a:pt x="24" y="2161"/>
                    <a:pt x="12" y="2209"/>
                  </a:cubicBezTo>
                  <a:cubicBezTo>
                    <a:pt x="0" y="2244"/>
                    <a:pt x="0" y="2280"/>
                    <a:pt x="12" y="2316"/>
                  </a:cubicBezTo>
                  <a:cubicBezTo>
                    <a:pt x="37" y="2365"/>
                    <a:pt x="84" y="2392"/>
                    <a:pt x="131" y="2392"/>
                  </a:cubicBezTo>
                  <a:cubicBezTo>
                    <a:pt x="152" y="2392"/>
                    <a:pt x="172" y="2386"/>
                    <a:pt x="191" y="2375"/>
                  </a:cubicBezTo>
                  <a:cubicBezTo>
                    <a:pt x="227" y="2363"/>
                    <a:pt x="250" y="2340"/>
                    <a:pt x="262" y="2304"/>
                  </a:cubicBezTo>
                  <a:cubicBezTo>
                    <a:pt x="286" y="2220"/>
                    <a:pt x="310" y="2149"/>
                    <a:pt x="346" y="2078"/>
                  </a:cubicBezTo>
                  <a:cubicBezTo>
                    <a:pt x="369" y="2006"/>
                    <a:pt x="405" y="1947"/>
                    <a:pt x="441" y="1875"/>
                  </a:cubicBezTo>
                  <a:cubicBezTo>
                    <a:pt x="584" y="1601"/>
                    <a:pt x="762" y="1339"/>
                    <a:pt x="977" y="1113"/>
                  </a:cubicBezTo>
                  <a:cubicBezTo>
                    <a:pt x="1191" y="875"/>
                    <a:pt x="1429" y="661"/>
                    <a:pt x="1703" y="482"/>
                  </a:cubicBezTo>
                  <a:lnTo>
                    <a:pt x="1715" y="482"/>
                  </a:lnTo>
                  <a:cubicBezTo>
                    <a:pt x="1798" y="423"/>
                    <a:pt x="1893" y="375"/>
                    <a:pt x="1989" y="327"/>
                  </a:cubicBezTo>
                  <a:cubicBezTo>
                    <a:pt x="2084" y="280"/>
                    <a:pt x="2179" y="244"/>
                    <a:pt x="2286" y="208"/>
                  </a:cubicBezTo>
                  <a:lnTo>
                    <a:pt x="2298" y="208"/>
                  </a:lnTo>
                  <a:cubicBezTo>
                    <a:pt x="2441" y="161"/>
                    <a:pt x="2584" y="137"/>
                    <a:pt x="2739" y="125"/>
                  </a:cubicBezTo>
                  <a:cubicBezTo>
                    <a:pt x="2767" y="121"/>
                    <a:pt x="2796" y="120"/>
                    <a:pt x="2825" y="120"/>
                  </a:cubicBezTo>
                  <a:cubicBezTo>
                    <a:pt x="2896" y="120"/>
                    <a:pt x="2969" y="128"/>
                    <a:pt x="3036" y="137"/>
                  </a:cubicBezTo>
                  <a:cubicBezTo>
                    <a:pt x="3072" y="137"/>
                    <a:pt x="3096" y="113"/>
                    <a:pt x="3096" y="89"/>
                  </a:cubicBezTo>
                  <a:cubicBezTo>
                    <a:pt x="3108" y="54"/>
                    <a:pt x="3084" y="30"/>
                    <a:pt x="3048" y="18"/>
                  </a:cubicBezTo>
                  <a:cubicBezTo>
                    <a:pt x="2981" y="9"/>
                    <a:pt x="2914" y="1"/>
                    <a:pt x="2846" y="1"/>
                  </a:cubicBezTo>
                  <a:close/>
                </a:path>
              </a:pathLst>
            </a:custGeom>
            <a:solidFill>
              <a:srgbClr val="2209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81"/>
            <p:cNvSpPr/>
            <p:nvPr/>
          </p:nvSpPr>
          <p:spPr>
            <a:xfrm>
              <a:off x="2301502" y="2169009"/>
              <a:ext cx="90633" cy="266193"/>
            </a:xfrm>
            <a:custGeom>
              <a:avLst/>
              <a:gdLst/>
              <a:ahLst/>
              <a:cxnLst/>
              <a:rect l="l" t="t" r="r" b="b"/>
              <a:pathLst>
                <a:path w="1239" h="3639" extrusionOk="0">
                  <a:moveTo>
                    <a:pt x="1191" y="0"/>
                  </a:moveTo>
                  <a:cubicBezTo>
                    <a:pt x="1167" y="0"/>
                    <a:pt x="1143" y="24"/>
                    <a:pt x="1143" y="36"/>
                  </a:cubicBezTo>
                  <a:lnTo>
                    <a:pt x="1131" y="48"/>
                  </a:lnTo>
                  <a:lnTo>
                    <a:pt x="1096" y="167"/>
                  </a:lnTo>
                  <a:cubicBezTo>
                    <a:pt x="1012" y="358"/>
                    <a:pt x="917" y="536"/>
                    <a:pt x="810" y="715"/>
                  </a:cubicBezTo>
                  <a:cubicBezTo>
                    <a:pt x="691" y="917"/>
                    <a:pt x="572" y="1108"/>
                    <a:pt x="465" y="1310"/>
                  </a:cubicBezTo>
                  <a:cubicBezTo>
                    <a:pt x="346" y="1512"/>
                    <a:pt x="250" y="1727"/>
                    <a:pt x="167" y="1941"/>
                  </a:cubicBezTo>
                  <a:cubicBezTo>
                    <a:pt x="84" y="2144"/>
                    <a:pt x="36" y="2358"/>
                    <a:pt x="12" y="2572"/>
                  </a:cubicBezTo>
                  <a:cubicBezTo>
                    <a:pt x="0" y="2751"/>
                    <a:pt x="24" y="2917"/>
                    <a:pt x="72" y="3084"/>
                  </a:cubicBezTo>
                  <a:cubicBezTo>
                    <a:pt x="108" y="3179"/>
                    <a:pt x="143" y="3275"/>
                    <a:pt x="191" y="3358"/>
                  </a:cubicBezTo>
                  <a:cubicBezTo>
                    <a:pt x="250" y="3441"/>
                    <a:pt x="310" y="3525"/>
                    <a:pt x="381" y="3608"/>
                  </a:cubicBezTo>
                  <a:cubicBezTo>
                    <a:pt x="406" y="3629"/>
                    <a:pt x="436" y="3639"/>
                    <a:pt x="466" y="3639"/>
                  </a:cubicBezTo>
                  <a:cubicBezTo>
                    <a:pt x="538" y="3639"/>
                    <a:pt x="611" y="3585"/>
                    <a:pt x="620" y="3501"/>
                  </a:cubicBezTo>
                  <a:cubicBezTo>
                    <a:pt x="620" y="3465"/>
                    <a:pt x="608" y="3429"/>
                    <a:pt x="584" y="3406"/>
                  </a:cubicBezTo>
                  <a:lnTo>
                    <a:pt x="548" y="3370"/>
                  </a:lnTo>
                  <a:cubicBezTo>
                    <a:pt x="477" y="3275"/>
                    <a:pt x="417" y="3167"/>
                    <a:pt x="369" y="3060"/>
                  </a:cubicBezTo>
                  <a:cubicBezTo>
                    <a:pt x="334" y="2965"/>
                    <a:pt x="310" y="2870"/>
                    <a:pt x="298" y="2775"/>
                  </a:cubicBezTo>
                  <a:cubicBezTo>
                    <a:pt x="274" y="2644"/>
                    <a:pt x="274" y="2513"/>
                    <a:pt x="298" y="2394"/>
                  </a:cubicBezTo>
                  <a:cubicBezTo>
                    <a:pt x="310" y="2251"/>
                    <a:pt x="346" y="2108"/>
                    <a:pt x="393" y="1965"/>
                  </a:cubicBezTo>
                  <a:cubicBezTo>
                    <a:pt x="441" y="1810"/>
                    <a:pt x="500" y="1667"/>
                    <a:pt x="560" y="1512"/>
                  </a:cubicBezTo>
                  <a:cubicBezTo>
                    <a:pt x="667" y="1262"/>
                    <a:pt x="786" y="1012"/>
                    <a:pt x="917" y="774"/>
                  </a:cubicBezTo>
                  <a:cubicBezTo>
                    <a:pt x="1036" y="548"/>
                    <a:pt x="1143" y="310"/>
                    <a:pt x="1227" y="72"/>
                  </a:cubicBezTo>
                  <a:cubicBezTo>
                    <a:pt x="1239" y="36"/>
                    <a:pt x="1227" y="12"/>
                    <a:pt x="1191" y="0"/>
                  </a:cubicBezTo>
                  <a:close/>
                </a:path>
              </a:pathLst>
            </a:custGeom>
            <a:solidFill>
              <a:srgbClr val="2209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81"/>
            <p:cNvSpPr/>
            <p:nvPr/>
          </p:nvSpPr>
          <p:spPr>
            <a:xfrm>
              <a:off x="2257978" y="2672865"/>
              <a:ext cx="564425" cy="648036"/>
            </a:xfrm>
            <a:custGeom>
              <a:avLst/>
              <a:gdLst/>
              <a:ahLst/>
              <a:cxnLst/>
              <a:rect l="l" t="t" r="r" b="b"/>
              <a:pathLst>
                <a:path w="7716" h="8859" extrusionOk="0">
                  <a:moveTo>
                    <a:pt x="5532" y="0"/>
                  </a:moveTo>
                  <a:cubicBezTo>
                    <a:pt x="5451" y="0"/>
                    <a:pt x="5368" y="10"/>
                    <a:pt x="5286" y="30"/>
                  </a:cubicBezTo>
                  <a:lnTo>
                    <a:pt x="5275" y="30"/>
                  </a:lnTo>
                  <a:lnTo>
                    <a:pt x="786" y="887"/>
                  </a:lnTo>
                  <a:cubicBezTo>
                    <a:pt x="524" y="947"/>
                    <a:pt x="298" y="1113"/>
                    <a:pt x="167" y="1351"/>
                  </a:cubicBezTo>
                  <a:cubicBezTo>
                    <a:pt x="36" y="1578"/>
                    <a:pt x="0" y="1852"/>
                    <a:pt x="60" y="2102"/>
                  </a:cubicBezTo>
                  <a:lnTo>
                    <a:pt x="1215" y="8102"/>
                  </a:lnTo>
                  <a:cubicBezTo>
                    <a:pt x="1226" y="8186"/>
                    <a:pt x="1262" y="8269"/>
                    <a:pt x="1298" y="8340"/>
                  </a:cubicBezTo>
                  <a:cubicBezTo>
                    <a:pt x="1482" y="8670"/>
                    <a:pt x="1825" y="8858"/>
                    <a:pt x="2184" y="8858"/>
                  </a:cubicBezTo>
                  <a:cubicBezTo>
                    <a:pt x="2265" y="8858"/>
                    <a:pt x="2348" y="8848"/>
                    <a:pt x="2429" y="8829"/>
                  </a:cubicBezTo>
                  <a:lnTo>
                    <a:pt x="3191" y="8686"/>
                  </a:lnTo>
                  <a:lnTo>
                    <a:pt x="6930" y="7959"/>
                  </a:lnTo>
                  <a:cubicBezTo>
                    <a:pt x="7191" y="7900"/>
                    <a:pt x="7418" y="7721"/>
                    <a:pt x="7549" y="7495"/>
                  </a:cubicBezTo>
                  <a:cubicBezTo>
                    <a:pt x="7680" y="7257"/>
                    <a:pt x="7715" y="6995"/>
                    <a:pt x="7656" y="6745"/>
                  </a:cubicBezTo>
                  <a:lnTo>
                    <a:pt x="7322" y="4983"/>
                  </a:lnTo>
                  <a:lnTo>
                    <a:pt x="6799" y="2292"/>
                  </a:lnTo>
                  <a:lnTo>
                    <a:pt x="6632" y="1399"/>
                  </a:lnTo>
                  <a:lnTo>
                    <a:pt x="6513" y="732"/>
                  </a:lnTo>
                  <a:cubicBezTo>
                    <a:pt x="6489" y="649"/>
                    <a:pt x="6465" y="566"/>
                    <a:pt x="6418" y="494"/>
                  </a:cubicBezTo>
                  <a:lnTo>
                    <a:pt x="6418" y="506"/>
                  </a:lnTo>
                  <a:cubicBezTo>
                    <a:pt x="6233" y="186"/>
                    <a:pt x="5891" y="0"/>
                    <a:pt x="55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81"/>
            <p:cNvSpPr/>
            <p:nvPr/>
          </p:nvSpPr>
          <p:spPr>
            <a:xfrm>
              <a:off x="2261416" y="2693274"/>
              <a:ext cx="559232" cy="642038"/>
            </a:xfrm>
            <a:custGeom>
              <a:avLst/>
              <a:gdLst/>
              <a:ahLst/>
              <a:cxnLst/>
              <a:rect l="l" t="t" r="r" b="b"/>
              <a:pathLst>
                <a:path w="7645" h="8777" extrusionOk="0">
                  <a:moveTo>
                    <a:pt x="5535" y="0"/>
                  </a:moveTo>
                  <a:cubicBezTo>
                    <a:pt x="5448" y="0"/>
                    <a:pt x="5360" y="12"/>
                    <a:pt x="5275" y="37"/>
                  </a:cubicBezTo>
                  <a:lnTo>
                    <a:pt x="5263" y="37"/>
                  </a:lnTo>
                  <a:lnTo>
                    <a:pt x="798" y="918"/>
                  </a:lnTo>
                  <a:cubicBezTo>
                    <a:pt x="536" y="977"/>
                    <a:pt x="310" y="1144"/>
                    <a:pt x="179" y="1382"/>
                  </a:cubicBezTo>
                  <a:cubicBezTo>
                    <a:pt x="48" y="1608"/>
                    <a:pt x="1" y="1870"/>
                    <a:pt x="60" y="2132"/>
                  </a:cubicBezTo>
                  <a:lnTo>
                    <a:pt x="1168" y="8038"/>
                  </a:lnTo>
                  <a:cubicBezTo>
                    <a:pt x="1179" y="8121"/>
                    <a:pt x="1215" y="8204"/>
                    <a:pt x="1251" y="8276"/>
                  </a:cubicBezTo>
                  <a:cubicBezTo>
                    <a:pt x="1346" y="8431"/>
                    <a:pt x="1477" y="8562"/>
                    <a:pt x="1632" y="8645"/>
                  </a:cubicBezTo>
                  <a:cubicBezTo>
                    <a:pt x="1781" y="8731"/>
                    <a:pt x="1946" y="8776"/>
                    <a:pt x="2113" y="8776"/>
                  </a:cubicBezTo>
                  <a:cubicBezTo>
                    <a:pt x="2199" y="8776"/>
                    <a:pt x="2285" y="8764"/>
                    <a:pt x="2370" y="8740"/>
                  </a:cubicBezTo>
                  <a:lnTo>
                    <a:pt x="3132" y="8597"/>
                  </a:lnTo>
                  <a:lnTo>
                    <a:pt x="6859" y="7859"/>
                  </a:lnTo>
                  <a:cubicBezTo>
                    <a:pt x="7121" y="7800"/>
                    <a:pt x="7347" y="7621"/>
                    <a:pt x="7478" y="7395"/>
                  </a:cubicBezTo>
                  <a:cubicBezTo>
                    <a:pt x="7609" y="7168"/>
                    <a:pt x="7645" y="6895"/>
                    <a:pt x="7585" y="6645"/>
                  </a:cubicBezTo>
                  <a:lnTo>
                    <a:pt x="7264" y="4906"/>
                  </a:lnTo>
                  <a:lnTo>
                    <a:pt x="6775" y="2263"/>
                  </a:lnTo>
                  <a:lnTo>
                    <a:pt x="6609" y="1382"/>
                  </a:lnTo>
                  <a:lnTo>
                    <a:pt x="6490" y="739"/>
                  </a:lnTo>
                  <a:cubicBezTo>
                    <a:pt x="6478" y="656"/>
                    <a:pt x="6442" y="572"/>
                    <a:pt x="6406" y="501"/>
                  </a:cubicBezTo>
                  <a:lnTo>
                    <a:pt x="6394" y="501"/>
                  </a:lnTo>
                  <a:cubicBezTo>
                    <a:pt x="6311" y="346"/>
                    <a:pt x="6180" y="215"/>
                    <a:pt x="6025" y="132"/>
                  </a:cubicBezTo>
                  <a:cubicBezTo>
                    <a:pt x="5876" y="45"/>
                    <a:pt x="5706" y="0"/>
                    <a:pt x="55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81"/>
            <p:cNvSpPr/>
            <p:nvPr/>
          </p:nvSpPr>
          <p:spPr>
            <a:xfrm>
              <a:off x="2287531" y="2711927"/>
              <a:ext cx="551405" cy="631723"/>
            </a:xfrm>
            <a:custGeom>
              <a:avLst/>
              <a:gdLst/>
              <a:ahLst/>
              <a:cxnLst/>
              <a:rect l="l" t="t" r="r" b="b"/>
              <a:pathLst>
                <a:path w="7538" h="8636" extrusionOk="0">
                  <a:moveTo>
                    <a:pt x="5527" y="0"/>
                  </a:moveTo>
                  <a:cubicBezTo>
                    <a:pt x="5439" y="0"/>
                    <a:pt x="5351" y="11"/>
                    <a:pt x="5263" y="32"/>
                  </a:cubicBezTo>
                  <a:lnTo>
                    <a:pt x="799" y="948"/>
                  </a:lnTo>
                  <a:cubicBezTo>
                    <a:pt x="537" y="1020"/>
                    <a:pt x="310" y="1187"/>
                    <a:pt x="168" y="1413"/>
                  </a:cubicBezTo>
                  <a:cubicBezTo>
                    <a:pt x="37" y="1639"/>
                    <a:pt x="1" y="1889"/>
                    <a:pt x="60" y="2139"/>
                  </a:cubicBezTo>
                  <a:lnTo>
                    <a:pt x="1084" y="7926"/>
                  </a:lnTo>
                  <a:cubicBezTo>
                    <a:pt x="1096" y="8009"/>
                    <a:pt x="1120" y="8080"/>
                    <a:pt x="1168" y="8152"/>
                  </a:cubicBezTo>
                  <a:cubicBezTo>
                    <a:pt x="1251" y="8307"/>
                    <a:pt x="1382" y="8426"/>
                    <a:pt x="1537" y="8521"/>
                  </a:cubicBezTo>
                  <a:cubicBezTo>
                    <a:pt x="1684" y="8598"/>
                    <a:pt x="1847" y="8636"/>
                    <a:pt x="2011" y="8636"/>
                  </a:cubicBezTo>
                  <a:cubicBezTo>
                    <a:pt x="2099" y="8636"/>
                    <a:pt x="2188" y="8625"/>
                    <a:pt x="2275" y="8604"/>
                  </a:cubicBezTo>
                  <a:lnTo>
                    <a:pt x="6740" y="7687"/>
                  </a:lnTo>
                  <a:cubicBezTo>
                    <a:pt x="7002" y="7616"/>
                    <a:pt x="7228" y="7449"/>
                    <a:pt x="7371" y="7223"/>
                  </a:cubicBezTo>
                  <a:cubicBezTo>
                    <a:pt x="7490" y="6997"/>
                    <a:pt x="7538" y="6747"/>
                    <a:pt x="7478" y="6497"/>
                  </a:cubicBezTo>
                  <a:cubicBezTo>
                    <a:pt x="7228" y="5056"/>
                    <a:pt x="6978" y="3627"/>
                    <a:pt x="6716" y="2199"/>
                  </a:cubicBezTo>
                  <a:lnTo>
                    <a:pt x="6573" y="1341"/>
                  </a:lnTo>
                  <a:lnTo>
                    <a:pt x="6454" y="710"/>
                  </a:lnTo>
                  <a:cubicBezTo>
                    <a:pt x="6442" y="627"/>
                    <a:pt x="6418" y="544"/>
                    <a:pt x="6371" y="484"/>
                  </a:cubicBezTo>
                  <a:lnTo>
                    <a:pt x="6371" y="472"/>
                  </a:lnTo>
                  <a:cubicBezTo>
                    <a:pt x="6275" y="329"/>
                    <a:pt x="6156" y="198"/>
                    <a:pt x="6002" y="115"/>
                  </a:cubicBezTo>
                  <a:cubicBezTo>
                    <a:pt x="5854" y="37"/>
                    <a:pt x="5692" y="0"/>
                    <a:pt x="55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81"/>
            <p:cNvSpPr/>
            <p:nvPr/>
          </p:nvSpPr>
          <p:spPr>
            <a:xfrm>
              <a:off x="2257978" y="2752525"/>
              <a:ext cx="179437" cy="591198"/>
            </a:xfrm>
            <a:custGeom>
              <a:avLst/>
              <a:gdLst/>
              <a:ahLst/>
              <a:cxnLst/>
              <a:rect l="l" t="t" r="r" b="b"/>
              <a:pathLst>
                <a:path w="2453" h="8082" extrusionOk="0">
                  <a:moveTo>
                    <a:pt x="905" y="1"/>
                  </a:moveTo>
                  <a:lnTo>
                    <a:pt x="786" y="12"/>
                  </a:lnTo>
                  <a:cubicBezTo>
                    <a:pt x="524" y="84"/>
                    <a:pt x="298" y="251"/>
                    <a:pt x="167" y="489"/>
                  </a:cubicBezTo>
                  <a:cubicBezTo>
                    <a:pt x="36" y="715"/>
                    <a:pt x="0" y="989"/>
                    <a:pt x="72" y="1251"/>
                  </a:cubicBezTo>
                  <a:lnTo>
                    <a:pt x="1262" y="7311"/>
                  </a:lnTo>
                  <a:cubicBezTo>
                    <a:pt x="1274" y="7394"/>
                    <a:pt x="1310" y="7478"/>
                    <a:pt x="1357" y="7561"/>
                  </a:cubicBezTo>
                  <a:cubicBezTo>
                    <a:pt x="1441" y="7716"/>
                    <a:pt x="1572" y="7847"/>
                    <a:pt x="1738" y="7942"/>
                  </a:cubicBezTo>
                  <a:cubicBezTo>
                    <a:pt x="1893" y="8036"/>
                    <a:pt x="2065" y="8081"/>
                    <a:pt x="2243" y="8081"/>
                  </a:cubicBezTo>
                  <a:cubicBezTo>
                    <a:pt x="2313" y="8081"/>
                    <a:pt x="2383" y="8074"/>
                    <a:pt x="2453" y="8061"/>
                  </a:cubicBezTo>
                  <a:cubicBezTo>
                    <a:pt x="2203" y="6751"/>
                    <a:pt x="1953" y="5454"/>
                    <a:pt x="1703" y="4144"/>
                  </a:cubicBezTo>
                  <a:lnTo>
                    <a:pt x="90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81"/>
            <p:cNvSpPr/>
            <p:nvPr/>
          </p:nvSpPr>
          <p:spPr>
            <a:xfrm>
              <a:off x="2404279" y="2765619"/>
              <a:ext cx="282213" cy="186459"/>
            </a:xfrm>
            <a:custGeom>
              <a:avLst/>
              <a:gdLst/>
              <a:ahLst/>
              <a:cxnLst/>
              <a:rect l="l" t="t" r="r" b="b"/>
              <a:pathLst>
                <a:path w="3858" h="2549" extrusionOk="0">
                  <a:moveTo>
                    <a:pt x="3489" y="0"/>
                  </a:moveTo>
                  <a:lnTo>
                    <a:pt x="0" y="703"/>
                  </a:lnTo>
                  <a:cubicBezTo>
                    <a:pt x="131" y="1322"/>
                    <a:pt x="250" y="1929"/>
                    <a:pt x="381" y="2548"/>
                  </a:cubicBezTo>
                  <a:lnTo>
                    <a:pt x="3858" y="1858"/>
                  </a:lnTo>
                  <a:lnTo>
                    <a:pt x="348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81"/>
            <p:cNvSpPr/>
            <p:nvPr/>
          </p:nvSpPr>
          <p:spPr>
            <a:xfrm>
              <a:off x="2709097" y="2373316"/>
              <a:ext cx="71468" cy="55667"/>
            </a:xfrm>
            <a:custGeom>
              <a:avLst/>
              <a:gdLst/>
              <a:ahLst/>
              <a:cxnLst/>
              <a:rect l="l" t="t" r="r" b="b"/>
              <a:pathLst>
                <a:path w="977" h="761" extrusionOk="0">
                  <a:moveTo>
                    <a:pt x="888" y="0"/>
                  </a:moveTo>
                  <a:cubicBezTo>
                    <a:pt x="883" y="0"/>
                    <a:pt x="877" y="2"/>
                    <a:pt x="870" y="5"/>
                  </a:cubicBezTo>
                  <a:cubicBezTo>
                    <a:pt x="858" y="5"/>
                    <a:pt x="846" y="5"/>
                    <a:pt x="834" y="17"/>
                  </a:cubicBezTo>
                  <a:cubicBezTo>
                    <a:pt x="822" y="29"/>
                    <a:pt x="822" y="41"/>
                    <a:pt x="822" y="65"/>
                  </a:cubicBezTo>
                  <a:cubicBezTo>
                    <a:pt x="834" y="124"/>
                    <a:pt x="834" y="196"/>
                    <a:pt x="834" y="267"/>
                  </a:cubicBezTo>
                  <a:cubicBezTo>
                    <a:pt x="834" y="315"/>
                    <a:pt x="822" y="363"/>
                    <a:pt x="810" y="410"/>
                  </a:cubicBezTo>
                  <a:cubicBezTo>
                    <a:pt x="798" y="446"/>
                    <a:pt x="786" y="482"/>
                    <a:pt x="763" y="517"/>
                  </a:cubicBezTo>
                  <a:cubicBezTo>
                    <a:pt x="751" y="541"/>
                    <a:pt x="727" y="565"/>
                    <a:pt x="691" y="589"/>
                  </a:cubicBezTo>
                  <a:cubicBezTo>
                    <a:pt x="679" y="613"/>
                    <a:pt x="655" y="624"/>
                    <a:pt x="620" y="636"/>
                  </a:cubicBezTo>
                  <a:cubicBezTo>
                    <a:pt x="596" y="648"/>
                    <a:pt x="572" y="660"/>
                    <a:pt x="548" y="672"/>
                  </a:cubicBezTo>
                  <a:lnTo>
                    <a:pt x="453" y="672"/>
                  </a:lnTo>
                  <a:cubicBezTo>
                    <a:pt x="429" y="672"/>
                    <a:pt x="405" y="660"/>
                    <a:pt x="370" y="648"/>
                  </a:cubicBezTo>
                  <a:cubicBezTo>
                    <a:pt x="346" y="648"/>
                    <a:pt x="322" y="636"/>
                    <a:pt x="286" y="613"/>
                  </a:cubicBezTo>
                  <a:cubicBezTo>
                    <a:pt x="262" y="601"/>
                    <a:pt x="239" y="577"/>
                    <a:pt x="215" y="553"/>
                  </a:cubicBezTo>
                  <a:cubicBezTo>
                    <a:pt x="191" y="517"/>
                    <a:pt x="167" y="482"/>
                    <a:pt x="143" y="446"/>
                  </a:cubicBezTo>
                  <a:cubicBezTo>
                    <a:pt x="120" y="386"/>
                    <a:pt x="96" y="339"/>
                    <a:pt x="84" y="279"/>
                  </a:cubicBezTo>
                  <a:cubicBezTo>
                    <a:pt x="72" y="255"/>
                    <a:pt x="72" y="220"/>
                    <a:pt x="72" y="196"/>
                  </a:cubicBezTo>
                  <a:cubicBezTo>
                    <a:pt x="72" y="173"/>
                    <a:pt x="52" y="160"/>
                    <a:pt x="32" y="160"/>
                  </a:cubicBezTo>
                  <a:cubicBezTo>
                    <a:pt x="20" y="160"/>
                    <a:pt x="9" y="164"/>
                    <a:pt x="1" y="172"/>
                  </a:cubicBezTo>
                  <a:cubicBezTo>
                    <a:pt x="1" y="184"/>
                    <a:pt x="1" y="196"/>
                    <a:pt x="1" y="208"/>
                  </a:cubicBezTo>
                  <a:cubicBezTo>
                    <a:pt x="12" y="374"/>
                    <a:pt x="84" y="529"/>
                    <a:pt x="203" y="648"/>
                  </a:cubicBezTo>
                  <a:cubicBezTo>
                    <a:pt x="251" y="696"/>
                    <a:pt x="310" y="720"/>
                    <a:pt x="370" y="744"/>
                  </a:cubicBezTo>
                  <a:cubicBezTo>
                    <a:pt x="403" y="752"/>
                    <a:pt x="443" y="760"/>
                    <a:pt x="480" y="760"/>
                  </a:cubicBezTo>
                  <a:cubicBezTo>
                    <a:pt x="495" y="760"/>
                    <a:pt x="510" y="759"/>
                    <a:pt x="524" y="755"/>
                  </a:cubicBezTo>
                  <a:lnTo>
                    <a:pt x="548" y="755"/>
                  </a:lnTo>
                  <a:cubicBezTo>
                    <a:pt x="620" y="755"/>
                    <a:pt x="679" y="732"/>
                    <a:pt x="727" y="696"/>
                  </a:cubicBezTo>
                  <a:cubicBezTo>
                    <a:pt x="786" y="648"/>
                    <a:pt x="834" y="601"/>
                    <a:pt x="870" y="541"/>
                  </a:cubicBezTo>
                  <a:cubicBezTo>
                    <a:pt x="953" y="386"/>
                    <a:pt x="977" y="220"/>
                    <a:pt x="929" y="53"/>
                  </a:cubicBezTo>
                  <a:cubicBezTo>
                    <a:pt x="929" y="41"/>
                    <a:pt x="929" y="29"/>
                    <a:pt x="917" y="17"/>
                  </a:cubicBezTo>
                  <a:cubicBezTo>
                    <a:pt x="909" y="9"/>
                    <a:pt x="900" y="0"/>
                    <a:pt x="8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81"/>
            <p:cNvSpPr/>
            <p:nvPr/>
          </p:nvSpPr>
          <p:spPr>
            <a:xfrm>
              <a:off x="2507933" y="1981087"/>
              <a:ext cx="133279" cy="66347"/>
            </a:xfrm>
            <a:custGeom>
              <a:avLst/>
              <a:gdLst/>
              <a:ahLst/>
              <a:cxnLst/>
              <a:rect l="l" t="t" r="r" b="b"/>
              <a:pathLst>
                <a:path w="1822" h="907" extrusionOk="0">
                  <a:moveTo>
                    <a:pt x="1388" y="1"/>
                  </a:moveTo>
                  <a:cubicBezTo>
                    <a:pt x="1301" y="1"/>
                    <a:pt x="1202" y="11"/>
                    <a:pt x="1096" y="33"/>
                  </a:cubicBezTo>
                  <a:cubicBezTo>
                    <a:pt x="988" y="57"/>
                    <a:pt x="881" y="81"/>
                    <a:pt x="774" y="117"/>
                  </a:cubicBezTo>
                  <a:cubicBezTo>
                    <a:pt x="560" y="188"/>
                    <a:pt x="369" y="295"/>
                    <a:pt x="191" y="438"/>
                  </a:cubicBezTo>
                  <a:cubicBezTo>
                    <a:pt x="60" y="557"/>
                    <a:pt x="0" y="676"/>
                    <a:pt x="24" y="760"/>
                  </a:cubicBezTo>
                  <a:cubicBezTo>
                    <a:pt x="57" y="859"/>
                    <a:pt x="193" y="906"/>
                    <a:pt x="392" y="906"/>
                  </a:cubicBezTo>
                  <a:cubicBezTo>
                    <a:pt x="481" y="906"/>
                    <a:pt x="581" y="897"/>
                    <a:pt x="691" y="879"/>
                  </a:cubicBezTo>
                  <a:cubicBezTo>
                    <a:pt x="798" y="855"/>
                    <a:pt x="905" y="819"/>
                    <a:pt x="1012" y="783"/>
                  </a:cubicBezTo>
                  <a:cubicBezTo>
                    <a:pt x="1477" y="617"/>
                    <a:pt x="1822" y="331"/>
                    <a:pt x="1750" y="152"/>
                  </a:cubicBezTo>
                  <a:cubicBezTo>
                    <a:pt x="1717" y="54"/>
                    <a:pt x="1582" y="1"/>
                    <a:pt x="1388" y="1"/>
                  </a:cubicBezTo>
                  <a:close/>
                </a:path>
              </a:pathLst>
            </a:custGeom>
            <a:solidFill>
              <a:srgbClr val="2209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81"/>
            <p:cNvSpPr/>
            <p:nvPr/>
          </p:nvSpPr>
          <p:spPr>
            <a:xfrm>
              <a:off x="2911138" y="2014517"/>
              <a:ext cx="152518" cy="70370"/>
            </a:xfrm>
            <a:custGeom>
              <a:avLst/>
              <a:gdLst/>
              <a:ahLst/>
              <a:cxnLst/>
              <a:rect l="l" t="t" r="r" b="b"/>
              <a:pathLst>
                <a:path w="2085" h="962" extrusionOk="0">
                  <a:moveTo>
                    <a:pt x="550" y="1"/>
                  </a:moveTo>
                  <a:cubicBezTo>
                    <a:pt x="465" y="1"/>
                    <a:pt x="381" y="6"/>
                    <a:pt x="298" y="17"/>
                  </a:cubicBezTo>
                  <a:cubicBezTo>
                    <a:pt x="132" y="53"/>
                    <a:pt x="36" y="112"/>
                    <a:pt x="13" y="195"/>
                  </a:cubicBezTo>
                  <a:cubicBezTo>
                    <a:pt x="1" y="255"/>
                    <a:pt x="13" y="315"/>
                    <a:pt x="48" y="362"/>
                  </a:cubicBezTo>
                  <a:cubicBezTo>
                    <a:pt x="156" y="553"/>
                    <a:pt x="513" y="755"/>
                    <a:pt x="929" y="874"/>
                  </a:cubicBezTo>
                  <a:cubicBezTo>
                    <a:pt x="1121" y="932"/>
                    <a:pt x="1319" y="962"/>
                    <a:pt x="1518" y="962"/>
                  </a:cubicBezTo>
                  <a:cubicBezTo>
                    <a:pt x="1603" y="962"/>
                    <a:pt x="1689" y="956"/>
                    <a:pt x="1775" y="946"/>
                  </a:cubicBezTo>
                  <a:cubicBezTo>
                    <a:pt x="1930" y="910"/>
                    <a:pt x="2025" y="874"/>
                    <a:pt x="2049" y="767"/>
                  </a:cubicBezTo>
                  <a:cubicBezTo>
                    <a:pt x="2084" y="660"/>
                    <a:pt x="2001" y="529"/>
                    <a:pt x="1834" y="410"/>
                  </a:cubicBezTo>
                  <a:cubicBezTo>
                    <a:pt x="1620" y="267"/>
                    <a:pt x="1394" y="160"/>
                    <a:pt x="1144" y="88"/>
                  </a:cubicBezTo>
                  <a:cubicBezTo>
                    <a:pt x="952" y="30"/>
                    <a:pt x="749" y="1"/>
                    <a:pt x="550" y="1"/>
                  </a:cubicBezTo>
                  <a:close/>
                </a:path>
              </a:pathLst>
            </a:custGeom>
            <a:solidFill>
              <a:srgbClr val="2209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81"/>
            <p:cNvSpPr/>
            <p:nvPr/>
          </p:nvSpPr>
          <p:spPr>
            <a:xfrm>
              <a:off x="2665572" y="2212533"/>
              <a:ext cx="69712" cy="120917"/>
            </a:xfrm>
            <a:custGeom>
              <a:avLst/>
              <a:gdLst/>
              <a:ahLst/>
              <a:cxnLst/>
              <a:rect l="l" t="t" r="r" b="b"/>
              <a:pathLst>
                <a:path w="953" h="1653" extrusionOk="0">
                  <a:moveTo>
                    <a:pt x="750" y="1"/>
                  </a:moveTo>
                  <a:cubicBezTo>
                    <a:pt x="738" y="1"/>
                    <a:pt x="726" y="13"/>
                    <a:pt x="715" y="25"/>
                  </a:cubicBezTo>
                  <a:cubicBezTo>
                    <a:pt x="715" y="36"/>
                    <a:pt x="715" y="48"/>
                    <a:pt x="715" y="72"/>
                  </a:cubicBezTo>
                  <a:cubicBezTo>
                    <a:pt x="762" y="251"/>
                    <a:pt x="798" y="441"/>
                    <a:pt x="822" y="632"/>
                  </a:cubicBezTo>
                  <a:cubicBezTo>
                    <a:pt x="774" y="608"/>
                    <a:pt x="738" y="584"/>
                    <a:pt x="691" y="560"/>
                  </a:cubicBezTo>
                  <a:cubicBezTo>
                    <a:pt x="631" y="525"/>
                    <a:pt x="560" y="513"/>
                    <a:pt x="488" y="501"/>
                  </a:cubicBezTo>
                  <a:cubicBezTo>
                    <a:pt x="453" y="501"/>
                    <a:pt x="417" y="501"/>
                    <a:pt x="381" y="513"/>
                  </a:cubicBezTo>
                  <a:cubicBezTo>
                    <a:pt x="298" y="525"/>
                    <a:pt x="226" y="560"/>
                    <a:pt x="167" y="620"/>
                  </a:cubicBezTo>
                  <a:cubicBezTo>
                    <a:pt x="84" y="715"/>
                    <a:pt x="36" y="822"/>
                    <a:pt x="12" y="941"/>
                  </a:cubicBezTo>
                  <a:cubicBezTo>
                    <a:pt x="0" y="1060"/>
                    <a:pt x="0" y="1179"/>
                    <a:pt x="48" y="1298"/>
                  </a:cubicBezTo>
                  <a:cubicBezTo>
                    <a:pt x="84" y="1406"/>
                    <a:pt x="167" y="1513"/>
                    <a:pt x="274" y="1572"/>
                  </a:cubicBezTo>
                  <a:cubicBezTo>
                    <a:pt x="345" y="1608"/>
                    <a:pt x="417" y="1632"/>
                    <a:pt x="488" y="1644"/>
                  </a:cubicBezTo>
                  <a:cubicBezTo>
                    <a:pt x="530" y="1650"/>
                    <a:pt x="572" y="1653"/>
                    <a:pt x="613" y="1653"/>
                  </a:cubicBezTo>
                  <a:cubicBezTo>
                    <a:pt x="655" y="1653"/>
                    <a:pt x="697" y="1650"/>
                    <a:pt x="738" y="1644"/>
                  </a:cubicBezTo>
                  <a:cubicBezTo>
                    <a:pt x="798" y="1632"/>
                    <a:pt x="846" y="1572"/>
                    <a:pt x="834" y="1513"/>
                  </a:cubicBezTo>
                  <a:cubicBezTo>
                    <a:pt x="822" y="1477"/>
                    <a:pt x="810" y="1453"/>
                    <a:pt x="786" y="1429"/>
                  </a:cubicBezTo>
                  <a:cubicBezTo>
                    <a:pt x="761" y="1421"/>
                    <a:pt x="741" y="1413"/>
                    <a:pt x="720" y="1413"/>
                  </a:cubicBezTo>
                  <a:cubicBezTo>
                    <a:pt x="711" y="1413"/>
                    <a:pt x="701" y="1414"/>
                    <a:pt x="691" y="1418"/>
                  </a:cubicBezTo>
                  <a:lnTo>
                    <a:pt x="679" y="1418"/>
                  </a:lnTo>
                  <a:cubicBezTo>
                    <a:pt x="655" y="1418"/>
                    <a:pt x="619" y="1418"/>
                    <a:pt x="596" y="1429"/>
                  </a:cubicBezTo>
                  <a:cubicBezTo>
                    <a:pt x="548" y="1429"/>
                    <a:pt x="512" y="1429"/>
                    <a:pt x="465" y="1418"/>
                  </a:cubicBezTo>
                  <a:cubicBezTo>
                    <a:pt x="441" y="1406"/>
                    <a:pt x="405" y="1406"/>
                    <a:pt x="381" y="1394"/>
                  </a:cubicBezTo>
                  <a:cubicBezTo>
                    <a:pt x="357" y="1370"/>
                    <a:pt x="334" y="1358"/>
                    <a:pt x="310" y="1346"/>
                  </a:cubicBezTo>
                  <a:cubicBezTo>
                    <a:pt x="298" y="1322"/>
                    <a:pt x="274" y="1298"/>
                    <a:pt x="262" y="1275"/>
                  </a:cubicBezTo>
                  <a:cubicBezTo>
                    <a:pt x="238" y="1251"/>
                    <a:pt x="226" y="1215"/>
                    <a:pt x="215" y="1179"/>
                  </a:cubicBezTo>
                  <a:cubicBezTo>
                    <a:pt x="203" y="1144"/>
                    <a:pt x="191" y="1096"/>
                    <a:pt x="191" y="1060"/>
                  </a:cubicBezTo>
                  <a:cubicBezTo>
                    <a:pt x="191" y="1013"/>
                    <a:pt x="191" y="965"/>
                    <a:pt x="191" y="917"/>
                  </a:cubicBezTo>
                  <a:cubicBezTo>
                    <a:pt x="203" y="882"/>
                    <a:pt x="215" y="846"/>
                    <a:pt x="238" y="810"/>
                  </a:cubicBezTo>
                  <a:cubicBezTo>
                    <a:pt x="250" y="787"/>
                    <a:pt x="262" y="763"/>
                    <a:pt x="286" y="739"/>
                  </a:cubicBezTo>
                  <a:cubicBezTo>
                    <a:pt x="298" y="715"/>
                    <a:pt x="310" y="703"/>
                    <a:pt x="334" y="691"/>
                  </a:cubicBezTo>
                  <a:cubicBezTo>
                    <a:pt x="357" y="679"/>
                    <a:pt x="369" y="667"/>
                    <a:pt x="393" y="656"/>
                  </a:cubicBezTo>
                  <a:lnTo>
                    <a:pt x="560" y="656"/>
                  </a:lnTo>
                  <a:cubicBezTo>
                    <a:pt x="607" y="667"/>
                    <a:pt x="655" y="691"/>
                    <a:pt x="691" y="715"/>
                  </a:cubicBezTo>
                  <a:cubicBezTo>
                    <a:pt x="750" y="739"/>
                    <a:pt x="798" y="775"/>
                    <a:pt x="857" y="810"/>
                  </a:cubicBezTo>
                  <a:cubicBezTo>
                    <a:pt x="869" y="822"/>
                    <a:pt x="881" y="822"/>
                    <a:pt x="893" y="822"/>
                  </a:cubicBezTo>
                  <a:cubicBezTo>
                    <a:pt x="905" y="822"/>
                    <a:pt x="917" y="822"/>
                    <a:pt x="929" y="810"/>
                  </a:cubicBezTo>
                  <a:cubicBezTo>
                    <a:pt x="941" y="798"/>
                    <a:pt x="953" y="775"/>
                    <a:pt x="953" y="751"/>
                  </a:cubicBezTo>
                  <a:cubicBezTo>
                    <a:pt x="941" y="632"/>
                    <a:pt x="917" y="513"/>
                    <a:pt x="905" y="406"/>
                  </a:cubicBezTo>
                  <a:cubicBezTo>
                    <a:pt x="881" y="286"/>
                    <a:pt x="869" y="179"/>
                    <a:pt x="834" y="48"/>
                  </a:cubicBezTo>
                  <a:cubicBezTo>
                    <a:pt x="834" y="29"/>
                    <a:pt x="810" y="9"/>
                    <a:pt x="788" y="9"/>
                  </a:cubicBezTo>
                  <a:cubicBezTo>
                    <a:pt x="783" y="9"/>
                    <a:pt x="778" y="10"/>
                    <a:pt x="774" y="13"/>
                  </a:cubicBezTo>
                  <a:lnTo>
                    <a:pt x="7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81"/>
            <p:cNvSpPr/>
            <p:nvPr/>
          </p:nvSpPr>
          <p:spPr>
            <a:xfrm>
              <a:off x="2544508" y="2943300"/>
              <a:ext cx="207307" cy="226619"/>
            </a:xfrm>
            <a:custGeom>
              <a:avLst/>
              <a:gdLst/>
              <a:ahLst/>
              <a:cxnLst/>
              <a:rect l="l" t="t" r="r" b="b"/>
              <a:pathLst>
                <a:path w="2834" h="3098" extrusionOk="0">
                  <a:moveTo>
                    <a:pt x="1941" y="0"/>
                  </a:moveTo>
                  <a:cubicBezTo>
                    <a:pt x="1870" y="0"/>
                    <a:pt x="1798" y="36"/>
                    <a:pt x="1750" y="83"/>
                  </a:cubicBezTo>
                  <a:cubicBezTo>
                    <a:pt x="1703" y="155"/>
                    <a:pt x="1667" y="226"/>
                    <a:pt x="1643" y="298"/>
                  </a:cubicBezTo>
                  <a:cubicBezTo>
                    <a:pt x="1631" y="393"/>
                    <a:pt x="1619" y="476"/>
                    <a:pt x="1619" y="572"/>
                  </a:cubicBezTo>
                  <a:cubicBezTo>
                    <a:pt x="1619" y="619"/>
                    <a:pt x="1619" y="679"/>
                    <a:pt x="1619" y="726"/>
                  </a:cubicBezTo>
                  <a:lnTo>
                    <a:pt x="1584" y="702"/>
                  </a:lnTo>
                  <a:lnTo>
                    <a:pt x="1548" y="679"/>
                  </a:lnTo>
                  <a:cubicBezTo>
                    <a:pt x="1477" y="619"/>
                    <a:pt x="1417" y="572"/>
                    <a:pt x="1358" y="524"/>
                  </a:cubicBezTo>
                  <a:cubicBezTo>
                    <a:pt x="1262" y="452"/>
                    <a:pt x="1167" y="405"/>
                    <a:pt x="1084" y="345"/>
                  </a:cubicBezTo>
                  <a:cubicBezTo>
                    <a:pt x="1000" y="298"/>
                    <a:pt x="917" y="262"/>
                    <a:pt x="834" y="238"/>
                  </a:cubicBezTo>
                  <a:cubicBezTo>
                    <a:pt x="786" y="214"/>
                    <a:pt x="750" y="214"/>
                    <a:pt x="703" y="214"/>
                  </a:cubicBezTo>
                  <a:cubicBezTo>
                    <a:pt x="667" y="214"/>
                    <a:pt x="631" y="214"/>
                    <a:pt x="596" y="226"/>
                  </a:cubicBezTo>
                  <a:cubicBezTo>
                    <a:pt x="560" y="238"/>
                    <a:pt x="524" y="262"/>
                    <a:pt x="500" y="286"/>
                  </a:cubicBezTo>
                  <a:cubicBezTo>
                    <a:pt x="465" y="310"/>
                    <a:pt x="429" y="345"/>
                    <a:pt x="405" y="381"/>
                  </a:cubicBezTo>
                  <a:cubicBezTo>
                    <a:pt x="381" y="441"/>
                    <a:pt x="357" y="500"/>
                    <a:pt x="369" y="572"/>
                  </a:cubicBezTo>
                  <a:cubicBezTo>
                    <a:pt x="381" y="643"/>
                    <a:pt x="405" y="714"/>
                    <a:pt x="453" y="786"/>
                  </a:cubicBezTo>
                  <a:cubicBezTo>
                    <a:pt x="512" y="881"/>
                    <a:pt x="572" y="964"/>
                    <a:pt x="655" y="1048"/>
                  </a:cubicBezTo>
                  <a:cubicBezTo>
                    <a:pt x="703" y="1095"/>
                    <a:pt x="738" y="1131"/>
                    <a:pt x="786" y="1179"/>
                  </a:cubicBezTo>
                  <a:cubicBezTo>
                    <a:pt x="715" y="1143"/>
                    <a:pt x="643" y="1119"/>
                    <a:pt x="572" y="1107"/>
                  </a:cubicBezTo>
                  <a:cubicBezTo>
                    <a:pt x="500" y="1083"/>
                    <a:pt x="429" y="1083"/>
                    <a:pt x="357" y="1083"/>
                  </a:cubicBezTo>
                  <a:lnTo>
                    <a:pt x="322" y="1083"/>
                  </a:lnTo>
                  <a:cubicBezTo>
                    <a:pt x="250" y="1083"/>
                    <a:pt x="179" y="1107"/>
                    <a:pt x="119" y="1155"/>
                  </a:cubicBezTo>
                  <a:cubicBezTo>
                    <a:pt x="48" y="1203"/>
                    <a:pt x="12" y="1286"/>
                    <a:pt x="0" y="1369"/>
                  </a:cubicBezTo>
                  <a:cubicBezTo>
                    <a:pt x="0" y="1405"/>
                    <a:pt x="0" y="1441"/>
                    <a:pt x="0" y="1488"/>
                  </a:cubicBezTo>
                  <a:cubicBezTo>
                    <a:pt x="12" y="1536"/>
                    <a:pt x="24" y="1572"/>
                    <a:pt x="48" y="1619"/>
                  </a:cubicBezTo>
                  <a:cubicBezTo>
                    <a:pt x="107" y="1715"/>
                    <a:pt x="191" y="1810"/>
                    <a:pt x="286" y="1869"/>
                  </a:cubicBezTo>
                  <a:cubicBezTo>
                    <a:pt x="393" y="1953"/>
                    <a:pt x="512" y="2024"/>
                    <a:pt x="643" y="2072"/>
                  </a:cubicBezTo>
                  <a:lnTo>
                    <a:pt x="703" y="2107"/>
                  </a:lnTo>
                  <a:cubicBezTo>
                    <a:pt x="655" y="2107"/>
                    <a:pt x="607" y="2119"/>
                    <a:pt x="560" y="2131"/>
                  </a:cubicBezTo>
                  <a:cubicBezTo>
                    <a:pt x="512" y="2143"/>
                    <a:pt x="476" y="2155"/>
                    <a:pt x="429" y="2179"/>
                  </a:cubicBezTo>
                  <a:cubicBezTo>
                    <a:pt x="381" y="2191"/>
                    <a:pt x="346" y="2226"/>
                    <a:pt x="310" y="2262"/>
                  </a:cubicBezTo>
                  <a:cubicBezTo>
                    <a:pt x="250" y="2310"/>
                    <a:pt x="215" y="2393"/>
                    <a:pt x="226" y="2477"/>
                  </a:cubicBezTo>
                  <a:cubicBezTo>
                    <a:pt x="250" y="2572"/>
                    <a:pt x="310" y="2667"/>
                    <a:pt x="393" y="2727"/>
                  </a:cubicBezTo>
                  <a:cubicBezTo>
                    <a:pt x="453" y="2774"/>
                    <a:pt x="512" y="2810"/>
                    <a:pt x="572" y="2846"/>
                  </a:cubicBezTo>
                  <a:cubicBezTo>
                    <a:pt x="643" y="2893"/>
                    <a:pt x="703" y="2917"/>
                    <a:pt x="774" y="2953"/>
                  </a:cubicBezTo>
                  <a:cubicBezTo>
                    <a:pt x="1021" y="3049"/>
                    <a:pt x="1286" y="3097"/>
                    <a:pt x="1554" y="3097"/>
                  </a:cubicBezTo>
                  <a:cubicBezTo>
                    <a:pt x="1584" y="3097"/>
                    <a:pt x="1614" y="3097"/>
                    <a:pt x="1643" y="3096"/>
                  </a:cubicBezTo>
                  <a:cubicBezTo>
                    <a:pt x="1750" y="3096"/>
                    <a:pt x="1870" y="3096"/>
                    <a:pt x="1977" y="3084"/>
                  </a:cubicBezTo>
                  <a:cubicBezTo>
                    <a:pt x="2036" y="3072"/>
                    <a:pt x="2072" y="3024"/>
                    <a:pt x="2072" y="2965"/>
                  </a:cubicBezTo>
                  <a:cubicBezTo>
                    <a:pt x="2072" y="2953"/>
                    <a:pt x="2072" y="2941"/>
                    <a:pt x="2060" y="2929"/>
                  </a:cubicBezTo>
                  <a:cubicBezTo>
                    <a:pt x="2131" y="2786"/>
                    <a:pt x="2215" y="2619"/>
                    <a:pt x="2298" y="2477"/>
                  </a:cubicBezTo>
                  <a:cubicBezTo>
                    <a:pt x="2381" y="2334"/>
                    <a:pt x="2453" y="2215"/>
                    <a:pt x="2512" y="2084"/>
                  </a:cubicBezTo>
                  <a:cubicBezTo>
                    <a:pt x="2584" y="1941"/>
                    <a:pt x="2643" y="1786"/>
                    <a:pt x="2691" y="1619"/>
                  </a:cubicBezTo>
                  <a:cubicBezTo>
                    <a:pt x="2703" y="1560"/>
                    <a:pt x="2727" y="1488"/>
                    <a:pt x="2727" y="1429"/>
                  </a:cubicBezTo>
                  <a:cubicBezTo>
                    <a:pt x="2751" y="1417"/>
                    <a:pt x="2762" y="1417"/>
                    <a:pt x="2774" y="1417"/>
                  </a:cubicBezTo>
                  <a:cubicBezTo>
                    <a:pt x="2798" y="1393"/>
                    <a:pt x="2822" y="1369"/>
                    <a:pt x="2822" y="1345"/>
                  </a:cubicBezTo>
                  <a:cubicBezTo>
                    <a:pt x="2834" y="1310"/>
                    <a:pt x="2834" y="1286"/>
                    <a:pt x="2810" y="1262"/>
                  </a:cubicBezTo>
                  <a:cubicBezTo>
                    <a:pt x="2798" y="1238"/>
                    <a:pt x="2774" y="1203"/>
                    <a:pt x="2751" y="1167"/>
                  </a:cubicBezTo>
                  <a:lnTo>
                    <a:pt x="2751" y="1107"/>
                  </a:lnTo>
                  <a:cubicBezTo>
                    <a:pt x="2751" y="1060"/>
                    <a:pt x="2727" y="1024"/>
                    <a:pt x="2679" y="1000"/>
                  </a:cubicBezTo>
                  <a:cubicBezTo>
                    <a:pt x="2655" y="941"/>
                    <a:pt x="2632" y="881"/>
                    <a:pt x="2608" y="822"/>
                  </a:cubicBezTo>
                  <a:cubicBezTo>
                    <a:pt x="2560" y="667"/>
                    <a:pt x="2501" y="512"/>
                    <a:pt x="2417" y="369"/>
                  </a:cubicBezTo>
                  <a:cubicBezTo>
                    <a:pt x="2370" y="274"/>
                    <a:pt x="2286" y="179"/>
                    <a:pt x="2203" y="107"/>
                  </a:cubicBezTo>
                  <a:cubicBezTo>
                    <a:pt x="2131" y="48"/>
                    <a:pt x="2036" y="0"/>
                    <a:pt x="1953" y="0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81"/>
            <p:cNvSpPr/>
            <p:nvPr/>
          </p:nvSpPr>
          <p:spPr>
            <a:xfrm>
              <a:off x="2608076" y="3030348"/>
              <a:ext cx="31381" cy="19238"/>
            </a:xfrm>
            <a:custGeom>
              <a:avLst/>
              <a:gdLst/>
              <a:ahLst/>
              <a:cxnLst/>
              <a:rect l="l" t="t" r="r" b="b"/>
              <a:pathLst>
                <a:path w="429" h="263" extrusionOk="0">
                  <a:moveTo>
                    <a:pt x="24" y="1"/>
                  </a:moveTo>
                  <a:cubicBezTo>
                    <a:pt x="12" y="1"/>
                    <a:pt x="12" y="13"/>
                    <a:pt x="0" y="13"/>
                  </a:cubicBezTo>
                  <a:cubicBezTo>
                    <a:pt x="0" y="24"/>
                    <a:pt x="0" y="36"/>
                    <a:pt x="0" y="48"/>
                  </a:cubicBezTo>
                  <a:cubicBezTo>
                    <a:pt x="60" y="84"/>
                    <a:pt x="131" y="120"/>
                    <a:pt x="191" y="155"/>
                  </a:cubicBezTo>
                  <a:cubicBezTo>
                    <a:pt x="250" y="191"/>
                    <a:pt x="322" y="227"/>
                    <a:pt x="381" y="263"/>
                  </a:cubicBezTo>
                  <a:cubicBezTo>
                    <a:pt x="405" y="263"/>
                    <a:pt x="429" y="239"/>
                    <a:pt x="417" y="227"/>
                  </a:cubicBezTo>
                  <a:cubicBezTo>
                    <a:pt x="417" y="215"/>
                    <a:pt x="405" y="215"/>
                    <a:pt x="405" y="203"/>
                  </a:cubicBezTo>
                  <a:lnTo>
                    <a:pt x="369" y="191"/>
                  </a:lnTo>
                  <a:cubicBezTo>
                    <a:pt x="262" y="132"/>
                    <a:pt x="143" y="72"/>
                    <a:pt x="36" y="1"/>
                  </a:cubicBezTo>
                  <a:close/>
                </a:path>
              </a:pathLst>
            </a:custGeom>
            <a:solidFill>
              <a:srgbClr val="AB5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81"/>
            <p:cNvSpPr/>
            <p:nvPr/>
          </p:nvSpPr>
          <p:spPr>
            <a:xfrm>
              <a:off x="2601127" y="3095671"/>
              <a:ext cx="33137" cy="12289"/>
            </a:xfrm>
            <a:custGeom>
              <a:avLst/>
              <a:gdLst/>
              <a:ahLst/>
              <a:cxnLst/>
              <a:rect l="l" t="t" r="r" b="b"/>
              <a:pathLst>
                <a:path w="453" h="168" extrusionOk="0">
                  <a:moveTo>
                    <a:pt x="36" y="1"/>
                  </a:moveTo>
                  <a:cubicBezTo>
                    <a:pt x="12" y="1"/>
                    <a:pt x="0" y="13"/>
                    <a:pt x="0" y="24"/>
                  </a:cubicBezTo>
                  <a:cubicBezTo>
                    <a:pt x="0" y="48"/>
                    <a:pt x="0" y="60"/>
                    <a:pt x="24" y="72"/>
                  </a:cubicBezTo>
                  <a:cubicBezTo>
                    <a:pt x="143" y="120"/>
                    <a:pt x="274" y="155"/>
                    <a:pt x="405" y="167"/>
                  </a:cubicBezTo>
                  <a:cubicBezTo>
                    <a:pt x="429" y="167"/>
                    <a:pt x="453" y="155"/>
                    <a:pt x="453" y="132"/>
                  </a:cubicBezTo>
                  <a:cubicBezTo>
                    <a:pt x="453" y="120"/>
                    <a:pt x="429" y="96"/>
                    <a:pt x="417" y="96"/>
                  </a:cubicBezTo>
                  <a:lnTo>
                    <a:pt x="286" y="84"/>
                  </a:lnTo>
                  <a:cubicBezTo>
                    <a:pt x="250" y="72"/>
                    <a:pt x="203" y="60"/>
                    <a:pt x="167" y="48"/>
                  </a:cubicBezTo>
                  <a:cubicBezTo>
                    <a:pt x="119" y="36"/>
                    <a:pt x="83" y="24"/>
                    <a:pt x="48" y="1"/>
                  </a:cubicBezTo>
                  <a:close/>
                </a:path>
              </a:pathLst>
            </a:custGeom>
            <a:solidFill>
              <a:srgbClr val="AB5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81"/>
            <p:cNvSpPr/>
            <p:nvPr/>
          </p:nvSpPr>
          <p:spPr>
            <a:xfrm>
              <a:off x="2674277" y="2962392"/>
              <a:ext cx="87122" cy="205625"/>
            </a:xfrm>
            <a:custGeom>
              <a:avLst/>
              <a:gdLst/>
              <a:ahLst/>
              <a:cxnLst/>
              <a:rect l="l" t="t" r="r" b="b"/>
              <a:pathLst>
                <a:path w="1191" h="2811" extrusionOk="0">
                  <a:moveTo>
                    <a:pt x="869" y="1073"/>
                  </a:moveTo>
                  <a:cubicBezTo>
                    <a:pt x="869" y="1073"/>
                    <a:pt x="869" y="1080"/>
                    <a:pt x="875" y="1089"/>
                  </a:cubicBezTo>
                  <a:lnTo>
                    <a:pt x="875" y="1089"/>
                  </a:lnTo>
                  <a:cubicBezTo>
                    <a:pt x="873" y="1083"/>
                    <a:pt x="871" y="1078"/>
                    <a:pt x="869" y="1073"/>
                  </a:cubicBezTo>
                  <a:close/>
                  <a:moveTo>
                    <a:pt x="965" y="1846"/>
                  </a:moveTo>
                  <a:lnTo>
                    <a:pt x="965" y="1858"/>
                  </a:lnTo>
                  <a:cubicBezTo>
                    <a:pt x="953" y="1858"/>
                    <a:pt x="953" y="1858"/>
                    <a:pt x="965" y="1846"/>
                  </a:cubicBezTo>
                  <a:close/>
                  <a:moveTo>
                    <a:pt x="524" y="1"/>
                  </a:moveTo>
                  <a:cubicBezTo>
                    <a:pt x="512" y="13"/>
                    <a:pt x="488" y="13"/>
                    <a:pt x="477" y="13"/>
                  </a:cubicBezTo>
                  <a:cubicBezTo>
                    <a:pt x="429" y="49"/>
                    <a:pt x="405" y="108"/>
                    <a:pt x="429" y="156"/>
                  </a:cubicBezTo>
                  <a:cubicBezTo>
                    <a:pt x="584" y="477"/>
                    <a:pt x="762" y="775"/>
                    <a:pt x="881" y="1096"/>
                  </a:cubicBezTo>
                  <a:cubicBezTo>
                    <a:pt x="879" y="1094"/>
                    <a:pt x="877" y="1091"/>
                    <a:pt x="875" y="1089"/>
                  </a:cubicBezTo>
                  <a:lnTo>
                    <a:pt x="875" y="1089"/>
                  </a:lnTo>
                  <a:cubicBezTo>
                    <a:pt x="920" y="1216"/>
                    <a:pt x="954" y="1364"/>
                    <a:pt x="977" y="1501"/>
                  </a:cubicBezTo>
                  <a:cubicBezTo>
                    <a:pt x="988" y="1632"/>
                    <a:pt x="977" y="1751"/>
                    <a:pt x="953" y="1870"/>
                  </a:cubicBezTo>
                  <a:cubicBezTo>
                    <a:pt x="941" y="1942"/>
                    <a:pt x="917" y="2013"/>
                    <a:pt x="881" y="2085"/>
                  </a:cubicBezTo>
                  <a:cubicBezTo>
                    <a:pt x="846" y="2156"/>
                    <a:pt x="810" y="2216"/>
                    <a:pt x="762" y="2275"/>
                  </a:cubicBezTo>
                  <a:cubicBezTo>
                    <a:pt x="703" y="2346"/>
                    <a:pt x="643" y="2394"/>
                    <a:pt x="584" y="2442"/>
                  </a:cubicBezTo>
                  <a:cubicBezTo>
                    <a:pt x="512" y="2489"/>
                    <a:pt x="441" y="2525"/>
                    <a:pt x="369" y="2561"/>
                  </a:cubicBezTo>
                  <a:cubicBezTo>
                    <a:pt x="298" y="2585"/>
                    <a:pt x="215" y="2597"/>
                    <a:pt x="143" y="2608"/>
                  </a:cubicBezTo>
                  <a:lnTo>
                    <a:pt x="107" y="2608"/>
                  </a:lnTo>
                  <a:cubicBezTo>
                    <a:pt x="84" y="2608"/>
                    <a:pt x="60" y="2620"/>
                    <a:pt x="36" y="2632"/>
                  </a:cubicBezTo>
                  <a:cubicBezTo>
                    <a:pt x="12" y="2656"/>
                    <a:pt x="0" y="2680"/>
                    <a:pt x="0" y="2704"/>
                  </a:cubicBezTo>
                  <a:cubicBezTo>
                    <a:pt x="0" y="2763"/>
                    <a:pt x="48" y="2811"/>
                    <a:pt x="107" y="2811"/>
                  </a:cubicBezTo>
                  <a:cubicBezTo>
                    <a:pt x="203" y="2811"/>
                    <a:pt x="298" y="2799"/>
                    <a:pt x="381" y="2763"/>
                  </a:cubicBezTo>
                  <a:cubicBezTo>
                    <a:pt x="512" y="2727"/>
                    <a:pt x="619" y="2668"/>
                    <a:pt x="727" y="2597"/>
                  </a:cubicBezTo>
                  <a:cubicBezTo>
                    <a:pt x="822" y="2525"/>
                    <a:pt x="905" y="2430"/>
                    <a:pt x="977" y="2335"/>
                  </a:cubicBezTo>
                  <a:cubicBezTo>
                    <a:pt x="1048" y="2227"/>
                    <a:pt x="1108" y="2120"/>
                    <a:pt x="1143" y="2001"/>
                  </a:cubicBezTo>
                  <a:cubicBezTo>
                    <a:pt x="1179" y="1858"/>
                    <a:pt x="1191" y="1715"/>
                    <a:pt x="1179" y="1573"/>
                  </a:cubicBezTo>
                  <a:cubicBezTo>
                    <a:pt x="1179" y="1442"/>
                    <a:pt x="1155" y="1299"/>
                    <a:pt x="1119" y="1168"/>
                  </a:cubicBezTo>
                  <a:cubicBezTo>
                    <a:pt x="1084" y="1037"/>
                    <a:pt x="1036" y="918"/>
                    <a:pt x="977" y="787"/>
                  </a:cubicBezTo>
                  <a:cubicBezTo>
                    <a:pt x="858" y="549"/>
                    <a:pt x="727" y="311"/>
                    <a:pt x="619" y="60"/>
                  </a:cubicBezTo>
                  <a:cubicBezTo>
                    <a:pt x="596" y="25"/>
                    <a:pt x="560" y="1"/>
                    <a:pt x="524" y="1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81"/>
            <p:cNvSpPr/>
            <p:nvPr/>
          </p:nvSpPr>
          <p:spPr>
            <a:xfrm>
              <a:off x="2689931" y="3041686"/>
              <a:ext cx="60202" cy="109798"/>
            </a:xfrm>
            <a:custGeom>
              <a:avLst/>
              <a:gdLst/>
              <a:ahLst/>
              <a:cxnLst/>
              <a:rect l="l" t="t" r="r" b="b"/>
              <a:pathLst>
                <a:path w="823" h="1501" extrusionOk="0">
                  <a:moveTo>
                    <a:pt x="667" y="0"/>
                  </a:moveTo>
                  <a:cubicBezTo>
                    <a:pt x="644" y="0"/>
                    <a:pt x="632" y="0"/>
                    <a:pt x="608" y="12"/>
                  </a:cubicBezTo>
                  <a:cubicBezTo>
                    <a:pt x="584" y="24"/>
                    <a:pt x="572" y="36"/>
                    <a:pt x="560" y="72"/>
                  </a:cubicBezTo>
                  <a:cubicBezTo>
                    <a:pt x="548" y="96"/>
                    <a:pt x="548" y="119"/>
                    <a:pt x="560" y="143"/>
                  </a:cubicBezTo>
                  <a:cubicBezTo>
                    <a:pt x="572" y="167"/>
                    <a:pt x="584" y="179"/>
                    <a:pt x="596" y="203"/>
                  </a:cubicBezTo>
                  <a:cubicBezTo>
                    <a:pt x="596" y="227"/>
                    <a:pt x="608" y="250"/>
                    <a:pt x="608" y="274"/>
                  </a:cubicBezTo>
                  <a:lnTo>
                    <a:pt x="608" y="310"/>
                  </a:lnTo>
                  <a:cubicBezTo>
                    <a:pt x="548" y="405"/>
                    <a:pt x="489" y="512"/>
                    <a:pt x="465" y="631"/>
                  </a:cubicBezTo>
                  <a:cubicBezTo>
                    <a:pt x="453" y="655"/>
                    <a:pt x="441" y="679"/>
                    <a:pt x="441" y="715"/>
                  </a:cubicBezTo>
                  <a:lnTo>
                    <a:pt x="417" y="739"/>
                  </a:lnTo>
                  <a:cubicBezTo>
                    <a:pt x="358" y="786"/>
                    <a:pt x="310" y="822"/>
                    <a:pt x="263" y="881"/>
                  </a:cubicBezTo>
                  <a:cubicBezTo>
                    <a:pt x="256" y="879"/>
                    <a:pt x="249" y="878"/>
                    <a:pt x="243" y="878"/>
                  </a:cubicBezTo>
                  <a:cubicBezTo>
                    <a:pt x="211" y="878"/>
                    <a:pt x="175" y="900"/>
                    <a:pt x="155" y="929"/>
                  </a:cubicBezTo>
                  <a:cubicBezTo>
                    <a:pt x="132" y="965"/>
                    <a:pt x="108" y="1001"/>
                    <a:pt x="84" y="1048"/>
                  </a:cubicBezTo>
                  <a:cubicBezTo>
                    <a:pt x="60" y="1084"/>
                    <a:pt x="36" y="1120"/>
                    <a:pt x="24" y="1167"/>
                  </a:cubicBezTo>
                  <a:cubicBezTo>
                    <a:pt x="12" y="1215"/>
                    <a:pt x="1" y="1262"/>
                    <a:pt x="12" y="1310"/>
                  </a:cubicBezTo>
                  <a:cubicBezTo>
                    <a:pt x="12" y="1346"/>
                    <a:pt x="24" y="1393"/>
                    <a:pt x="48" y="1441"/>
                  </a:cubicBezTo>
                  <a:cubicBezTo>
                    <a:pt x="60" y="1465"/>
                    <a:pt x="84" y="1477"/>
                    <a:pt x="108" y="1489"/>
                  </a:cubicBezTo>
                  <a:cubicBezTo>
                    <a:pt x="132" y="1501"/>
                    <a:pt x="155" y="1501"/>
                    <a:pt x="179" y="1501"/>
                  </a:cubicBezTo>
                  <a:cubicBezTo>
                    <a:pt x="263" y="1477"/>
                    <a:pt x="346" y="1441"/>
                    <a:pt x="417" y="1370"/>
                  </a:cubicBezTo>
                  <a:cubicBezTo>
                    <a:pt x="477" y="1310"/>
                    <a:pt x="548" y="1239"/>
                    <a:pt x="596" y="1155"/>
                  </a:cubicBezTo>
                  <a:cubicBezTo>
                    <a:pt x="655" y="1084"/>
                    <a:pt x="691" y="1001"/>
                    <a:pt x="715" y="905"/>
                  </a:cubicBezTo>
                  <a:cubicBezTo>
                    <a:pt x="727" y="881"/>
                    <a:pt x="739" y="858"/>
                    <a:pt x="739" y="834"/>
                  </a:cubicBezTo>
                  <a:cubicBezTo>
                    <a:pt x="763" y="751"/>
                    <a:pt x="786" y="667"/>
                    <a:pt x="798" y="584"/>
                  </a:cubicBezTo>
                  <a:cubicBezTo>
                    <a:pt x="798" y="548"/>
                    <a:pt x="810" y="500"/>
                    <a:pt x="810" y="453"/>
                  </a:cubicBezTo>
                  <a:cubicBezTo>
                    <a:pt x="822" y="393"/>
                    <a:pt x="822" y="334"/>
                    <a:pt x="810" y="274"/>
                  </a:cubicBezTo>
                  <a:cubicBezTo>
                    <a:pt x="810" y="203"/>
                    <a:pt x="786" y="119"/>
                    <a:pt x="751" y="48"/>
                  </a:cubicBezTo>
                  <a:cubicBezTo>
                    <a:pt x="739" y="24"/>
                    <a:pt x="715" y="12"/>
                    <a:pt x="691" y="0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81"/>
            <p:cNvSpPr/>
            <p:nvPr/>
          </p:nvSpPr>
          <p:spPr>
            <a:xfrm>
              <a:off x="2636970" y="3019888"/>
              <a:ext cx="127062" cy="151128"/>
            </a:xfrm>
            <a:custGeom>
              <a:avLst/>
              <a:gdLst/>
              <a:ahLst/>
              <a:cxnLst/>
              <a:rect l="l" t="t" r="r" b="b"/>
              <a:pathLst>
                <a:path w="1737" h="2066" extrusionOk="0">
                  <a:moveTo>
                    <a:pt x="1356" y="1"/>
                  </a:moveTo>
                  <a:cubicBezTo>
                    <a:pt x="1344" y="1"/>
                    <a:pt x="1320" y="13"/>
                    <a:pt x="1308" y="25"/>
                  </a:cubicBezTo>
                  <a:cubicBezTo>
                    <a:pt x="1284" y="36"/>
                    <a:pt x="1272" y="60"/>
                    <a:pt x="1260" y="84"/>
                  </a:cubicBezTo>
                  <a:cubicBezTo>
                    <a:pt x="1260" y="108"/>
                    <a:pt x="1260" y="144"/>
                    <a:pt x="1272" y="167"/>
                  </a:cubicBezTo>
                  <a:cubicBezTo>
                    <a:pt x="1296" y="215"/>
                    <a:pt x="1320" y="251"/>
                    <a:pt x="1344" y="298"/>
                  </a:cubicBezTo>
                  <a:cubicBezTo>
                    <a:pt x="1415" y="453"/>
                    <a:pt x="1475" y="608"/>
                    <a:pt x="1510" y="775"/>
                  </a:cubicBezTo>
                  <a:cubicBezTo>
                    <a:pt x="1522" y="858"/>
                    <a:pt x="1522" y="941"/>
                    <a:pt x="1522" y="1037"/>
                  </a:cubicBezTo>
                  <a:cubicBezTo>
                    <a:pt x="1510" y="1120"/>
                    <a:pt x="1498" y="1203"/>
                    <a:pt x="1463" y="1287"/>
                  </a:cubicBezTo>
                  <a:cubicBezTo>
                    <a:pt x="1439" y="1346"/>
                    <a:pt x="1415" y="1406"/>
                    <a:pt x="1379" y="1453"/>
                  </a:cubicBezTo>
                  <a:cubicBezTo>
                    <a:pt x="1344" y="1513"/>
                    <a:pt x="1296" y="1560"/>
                    <a:pt x="1237" y="1608"/>
                  </a:cubicBezTo>
                  <a:cubicBezTo>
                    <a:pt x="1177" y="1656"/>
                    <a:pt x="1106" y="1703"/>
                    <a:pt x="1034" y="1739"/>
                  </a:cubicBezTo>
                  <a:cubicBezTo>
                    <a:pt x="927" y="1787"/>
                    <a:pt x="832" y="1822"/>
                    <a:pt x="725" y="1834"/>
                  </a:cubicBezTo>
                  <a:cubicBezTo>
                    <a:pt x="594" y="1858"/>
                    <a:pt x="463" y="1858"/>
                    <a:pt x="332" y="1858"/>
                  </a:cubicBezTo>
                  <a:cubicBezTo>
                    <a:pt x="284" y="1846"/>
                    <a:pt x="236" y="1846"/>
                    <a:pt x="189" y="1834"/>
                  </a:cubicBezTo>
                  <a:cubicBezTo>
                    <a:pt x="175" y="1830"/>
                    <a:pt x="162" y="1828"/>
                    <a:pt x="149" y="1828"/>
                  </a:cubicBezTo>
                  <a:cubicBezTo>
                    <a:pt x="27" y="1828"/>
                    <a:pt x="0" y="2026"/>
                    <a:pt x="141" y="2037"/>
                  </a:cubicBezTo>
                  <a:cubicBezTo>
                    <a:pt x="225" y="2049"/>
                    <a:pt x="308" y="2061"/>
                    <a:pt x="391" y="2061"/>
                  </a:cubicBezTo>
                  <a:cubicBezTo>
                    <a:pt x="423" y="2064"/>
                    <a:pt x="454" y="2065"/>
                    <a:pt x="485" y="2065"/>
                  </a:cubicBezTo>
                  <a:cubicBezTo>
                    <a:pt x="561" y="2065"/>
                    <a:pt x="637" y="2057"/>
                    <a:pt x="713" y="2049"/>
                  </a:cubicBezTo>
                  <a:cubicBezTo>
                    <a:pt x="820" y="2037"/>
                    <a:pt x="927" y="2013"/>
                    <a:pt x="1022" y="1965"/>
                  </a:cubicBezTo>
                  <a:cubicBezTo>
                    <a:pt x="1225" y="1894"/>
                    <a:pt x="1403" y="1775"/>
                    <a:pt x="1534" y="1608"/>
                  </a:cubicBezTo>
                  <a:cubicBezTo>
                    <a:pt x="1594" y="1513"/>
                    <a:pt x="1641" y="1418"/>
                    <a:pt x="1677" y="1310"/>
                  </a:cubicBezTo>
                  <a:cubicBezTo>
                    <a:pt x="1713" y="1179"/>
                    <a:pt x="1737" y="1049"/>
                    <a:pt x="1737" y="906"/>
                  </a:cubicBezTo>
                  <a:cubicBezTo>
                    <a:pt x="1725" y="763"/>
                    <a:pt x="1689" y="608"/>
                    <a:pt x="1641" y="465"/>
                  </a:cubicBezTo>
                  <a:cubicBezTo>
                    <a:pt x="1582" y="322"/>
                    <a:pt x="1522" y="179"/>
                    <a:pt x="1451" y="48"/>
                  </a:cubicBezTo>
                  <a:cubicBezTo>
                    <a:pt x="1439" y="25"/>
                    <a:pt x="1415" y="13"/>
                    <a:pt x="1379" y="1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81"/>
            <p:cNvSpPr/>
            <p:nvPr/>
          </p:nvSpPr>
          <p:spPr>
            <a:xfrm>
              <a:off x="2643773" y="3153166"/>
              <a:ext cx="26188" cy="15727"/>
            </a:xfrm>
            <a:custGeom>
              <a:avLst/>
              <a:gdLst/>
              <a:ahLst/>
              <a:cxnLst/>
              <a:rect l="l" t="t" r="r" b="b"/>
              <a:pathLst>
                <a:path w="358" h="215" extrusionOk="0">
                  <a:moveTo>
                    <a:pt x="96" y="0"/>
                  </a:moveTo>
                  <a:cubicBezTo>
                    <a:pt x="72" y="0"/>
                    <a:pt x="48" y="12"/>
                    <a:pt x="24" y="36"/>
                  </a:cubicBezTo>
                  <a:cubicBezTo>
                    <a:pt x="12" y="48"/>
                    <a:pt x="1" y="84"/>
                    <a:pt x="1" y="108"/>
                  </a:cubicBezTo>
                  <a:cubicBezTo>
                    <a:pt x="1" y="131"/>
                    <a:pt x="12" y="155"/>
                    <a:pt x="36" y="179"/>
                  </a:cubicBezTo>
                  <a:cubicBezTo>
                    <a:pt x="60" y="191"/>
                    <a:pt x="84" y="203"/>
                    <a:pt x="108" y="203"/>
                  </a:cubicBezTo>
                  <a:lnTo>
                    <a:pt x="262" y="215"/>
                  </a:lnTo>
                  <a:cubicBezTo>
                    <a:pt x="286" y="215"/>
                    <a:pt x="310" y="203"/>
                    <a:pt x="334" y="179"/>
                  </a:cubicBezTo>
                  <a:cubicBezTo>
                    <a:pt x="346" y="155"/>
                    <a:pt x="358" y="131"/>
                    <a:pt x="358" y="108"/>
                  </a:cubicBezTo>
                  <a:cubicBezTo>
                    <a:pt x="358" y="72"/>
                    <a:pt x="346" y="48"/>
                    <a:pt x="322" y="36"/>
                  </a:cubicBezTo>
                  <a:cubicBezTo>
                    <a:pt x="298" y="12"/>
                    <a:pt x="274" y="0"/>
                    <a:pt x="251" y="0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81"/>
            <p:cNvSpPr/>
            <p:nvPr/>
          </p:nvSpPr>
          <p:spPr>
            <a:xfrm>
              <a:off x="2635068" y="3153166"/>
              <a:ext cx="45938" cy="17483"/>
            </a:xfrm>
            <a:custGeom>
              <a:avLst/>
              <a:gdLst/>
              <a:ahLst/>
              <a:cxnLst/>
              <a:rect l="l" t="t" r="r" b="b"/>
              <a:pathLst>
                <a:path w="628" h="239" extrusionOk="0">
                  <a:moveTo>
                    <a:pt x="108" y="0"/>
                  </a:moveTo>
                  <a:cubicBezTo>
                    <a:pt x="96" y="0"/>
                    <a:pt x="72" y="0"/>
                    <a:pt x="60" y="12"/>
                  </a:cubicBezTo>
                  <a:cubicBezTo>
                    <a:pt x="36" y="24"/>
                    <a:pt x="12" y="48"/>
                    <a:pt x="12" y="72"/>
                  </a:cubicBezTo>
                  <a:cubicBezTo>
                    <a:pt x="0" y="131"/>
                    <a:pt x="36" y="191"/>
                    <a:pt x="96" y="203"/>
                  </a:cubicBezTo>
                  <a:cubicBezTo>
                    <a:pt x="215" y="215"/>
                    <a:pt x="346" y="227"/>
                    <a:pt x="477" y="239"/>
                  </a:cubicBezTo>
                  <a:cubicBezTo>
                    <a:pt x="480" y="239"/>
                    <a:pt x="484" y="239"/>
                    <a:pt x="487" y="239"/>
                  </a:cubicBezTo>
                  <a:cubicBezTo>
                    <a:pt x="625" y="239"/>
                    <a:pt x="628" y="23"/>
                    <a:pt x="497" y="23"/>
                  </a:cubicBezTo>
                  <a:cubicBezTo>
                    <a:pt x="490" y="23"/>
                    <a:pt x="484" y="23"/>
                    <a:pt x="477" y="24"/>
                  </a:cubicBezTo>
                  <a:lnTo>
                    <a:pt x="358" y="24"/>
                  </a:lnTo>
                  <a:cubicBezTo>
                    <a:pt x="286" y="24"/>
                    <a:pt x="203" y="12"/>
                    <a:pt x="131" y="0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81"/>
            <p:cNvSpPr/>
            <p:nvPr/>
          </p:nvSpPr>
          <p:spPr>
            <a:xfrm>
              <a:off x="2639458" y="3154044"/>
              <a:ext cx="43597" cy="17483"/>
            </a:xfrm>
            <a:custGeom>
              <a:avLst/>
              <a:gdLst/>
              <a:ahLst/>
              <a:cxnLst/>
              <a:rect l="l" t="t" r="r" b="b"/>
              <a:pathLst>
                <a:path w="596" h="239" extrusionOk="0">
                  <a:moveTo>
                    <a:pt x="119" y="0"/>
                  </a:moveTo>
                  <a:cubicBezTo>
                    <a:pt x="95" y="0"/>
                    <a:pt x="71" y="0"/>
                    <a:pt x="60" y="12"/>
                  </a:cubicBezTo>
                  <a:cubicBezTo>
                    <a:pt x="36" y="36"/>
                    <a:pt x="24" y="60"/>
                    <a:pt x="12" y="84"/>
                  </a:cubicBezTo>
                  <a:cubicBezTo>
                    <a:pt x="0" y="143"/>
                    <a:pt x="36" y="191"/>
                    <a:pt x="95" y="203"/>
                  </a:cubicBezTo>
                  <a:cubicBezTo>
                    <a:pt x="226" y="227"/>
                    <a:pt x="345" y="238"/>
                    <a:pt x="476" y="238"/>
                  </a:cubicBezTo>
                  <a:cubicBezTo>
                    <a:pt x="595" y="215"/>
                    <a:pt x="595" y="36"/>
                    <a:pt x="464" y="24"/>
                  </a:cubicBezTo>
                  <a:lnTo>
                    <a:pt x="333" y="24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81"/>
            <p:cNvSpPr/>
            <p:nvPr/>
          </p:nvSpPr>
          <p:spPr>
            <a:xfrm>
              <a:off x="2632435" y="3152289"/>
              <a:ext cx="45353" cy="18361"/>
            </a:xfrm>
            <a:custGeom>
              <a:avLst/>
              <a:gdLst/>
              <a:ahLst/>
              <a:cxnLst/>
              <a:rect l="l" t="t" r="r" b="b"/>
              <a:pathLst>
                <a:path w="620" h="251" extrusionOk="0">
                  <a:moveTo>
                    <a:pt x="108" y="1"/>
                  </a:moveTo>
                  <a:cubicBezTo>
                    <a:pt x="60" y="1"/>
                    <a:pt x="13" y="36"/>
                    <a:pt x="13" y="84"/>
                  </a:cubicBezTo>
                  <a:cubicBezTo>
                    <a:pt x="1" y="143"/>
                    <a:pt x="36" y="191"/>
                    <a:pt x="84" y="215"/>
                  </a:cubicBezTo>
                  <a:cubicBezTo>
                    <a:pt x="227" y="227"/>
                    <a:pt x="382" y="251"/>
                    <a:pt x="525" y="251"/>
                  </a:cubicBezTo>
                  <a:cubicBezTo>
                    <a:pt x="584" y="251"/>
                    <a:pt x="620" y="203"/>
                    <a:pt x="620" y="143"/>
                  </a:cubicBezTo>
                  <a:cubicBezTo>
                    <a:pt x="620" y="90"/>
                    <a:pt x="582" y="46"/>
                    <a:pt x="531" y="46"/>
                  </a:cubicBezTo>
                  <a:cubicBezTo>
                    <a:pt x="525" y="46"/>
                    <a:pt x="519" y="47"/>
                    <a:pt x="513" y="48"/>
                  </a:cubicBezTo>
                  <a:lnTo>
                    <a:pt x="406" y="48"/>
                  </a:lnTo>
                  <a:cubicBezTo>
                    <a:pt x="310" y="36"/>
                    <a:pt x="215" y="24"/>
                    <a:pt x="132" y="12"/>
                  </a:cubicBezTo>
                  <a:lnTo>
                    <a:pt x="132" y="1"/>
                  </a:ln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81"/>
            <p:cNvSpPr/>
            <p:nvPr/>
          </p:nvSpPr>
          <p:spPr>
            <a:xfrm>
              <a:off x="2695198" y="2954565"/>
              <a:ext cx="67956" cy="144837"/>
            </a:xfrm>
            <a:custGeom>
              <a:avLst/>
              <a:gdLst/>
              <a:ahLst/>
              <a:cxnLst/>
              <a:rect l="l" t="t" r="r" b="b"/>
              <a:pathLst>
                <a:path w="929" h="1980" extrusionOk="0">
                  <a:moveTo>
                    <a:pt x="119" y="1"/>
                  </a:moveTo>
                  <a:cubicBezTo>
                    <a:pt x="107" y="1"/>
                    <a:pt x="95" y="1"/>
                    <a:pt x="83" y="13"/>
                  </a:cubicBezTo>
                  <a:cubicBezTo>
                    <a:pt x="24" y="37"/>
                    <a:pt x="0" y="96"/>
                    <a:pt x="24" y="144"/>
                  </a:cubicBezTo>
                  <a:cubicBezTo>
                    <a:pt x="36" y="167"/>
                    <a:pt x="48" y="179"/>
                    <a:pt x="71" y="191"/>
                  </a:cubicBezTo>
                  <a:cubicBezTo>
                    <a:pt x="95" y="215"/>
                    <a:pt x="131" y="227"/>
                    <a:pt x="155" y="251"/>
                  </a:cubicBezTo>
                  <a:cubicBezTo>
                    <a:pt x="202" y="310"/>
                    <a:pt x="250" y="370"/>
                    <a:pt x="286" y="429"/>
                  </a:cubicBezTo>
                  <a:cubicBezTo>
                    <a:pt x="357" y="560"/>
                    <a:pt x="417" y="691"/>
                    <a:pt x="476" y="834"/>
                  </a:cubicBezTo>
                  <a:cubicBezTo>
                    <a:pt x="536" y="977"/>
                    <a:pt x="583" y="1132"/>
                    <a:pt x="631" y="1299"/>
                  </a:cubicBezTo>
                  <a:lnTo>
                    <a:pt x="631" y="1263"/>
                  </a:lnTo>
                  <a:cubicBezTo>
                    <a:pt x="679" y="1441"/>
                    <a:pt x="714" y="1620"/>
                    <a:pt x="714" y="1811"/>
                  </a:cubicBezTo>
                  <a:lnTo>
                    <a:pt x="714" y="1858"/>
                  </a:lnTo>
                  <a:cubicBezTo>
                    <a:pt x="714" y="1894"/>
                    <a:pt x="714" y="1918"/>
                    <a:pt x="738" y="1942"/>
                  </a:cubicBezTo>
                  <a:cubicBezTo>
                    <a:pt x="750" y="1965"/>
                    <a:pt x="774" y="1977"/>
                    <a:pt x="810" y="1977"/>
                  </a:cubicBezTo>
                  <a:cubicBezTo>
                    <a:pt x="815" y="1978"/>
                    <a:pt x="820" y="1979"/>
                    <a:pt x="825" y="1979"/>
                  </a:cubicBezTo>
                  <a:cubicBezTo>
                    <a:pt x="869" y="1979"/>
                    <a:pt x="917" y="1936"/>
                    <a:pt x="917" y="1894"/>
                  </a:cubicBezTo>
                  <a:cubicBezTo>
                    <a:pt x="929" y="1680"/>
                    <a:pt x="905" y="1465"/>
                    <a:pt x="845" y="1263"/>
                  </a:cubicBezTo>
                  <a:cubicBezTo>
                    <a:pt x="822" y="1156"/>
                    <a:pt x="786" y="1049"/>
                    <a:pt x="750" y="953"/>
                  </a:cubicBezTo>
                  <a:lnTo>
                    <a:pt x="679" y="763"/>
                  </a:lnTo>
                  <a:cubicBezTo>
                    <a:pt x="619" y="620"/>
                    <a:pt x="548" y="477"/>
                    <a:pt x="476" y="334"/>
                  </a:cubicBezTo>
                  <a:cubicBezTo>
                    <a:pt x="441" y="263"/>
                    <a:pt x="393" y="203"/>
                    <a:pt x="333" y="144"/>
                  </a:cubicBezTo>
                  <a:cubicBezTo>
                    <a:pt x="310" y="120"/>
                    <a:pt x="286" y="84"/>
                    <a:pt x="262" y="72"/>
                  </a:cubicBezTo>
                  <a:cubicBezTo>
                    <a:pt x="226" y="48"/>
                    <a:pt x="202" y="25"/>
                    <a:pt x="179" y="13"/>
                  </a:cubicBezTo>
                  <a:lnTo>
                    <a:pt x="155" y="1"/>
                  </a:ln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81"/>
            <p:cNvSpPr/>
            <p:nvPr/>
          </p:nvSpPr>
          <p:spPr>
            <a:xfrm>
              <a:off x="2694320" y="2654139"/>
              <a:ext cx="532166" cy="645402"/>
            </a:xfrm>
            <a:custGeom>
              <a:avLst/>
              <a:gdLst/>
              <a:ahLst/>
              <a:cxnLst/>
              <a:rect l="l" t="t" r="r" b="b"/>
              <a:pathLst>
                <a:path w="7275" h="8823" extrusionOk="0">
                  <a:moveTo>
                    <a:pt x="4822" y="0"/>
                  </a:moveTo>
                  <a:lnTo>
                    <a:pt x="4810" y="12"/>
                  </a:lnTo>
                  <a:cubicBezTo>
                    <a:pt x="4608" y="12"/>
                    <a:pt x="4405" y="48"/>
                    <a:pt x="4215" y="143"/>
                  </a:cubicBezTo>
                  <a:cubicBezTo>
                    <a:pt x="4143" y="179"/>
                    <a:pt x="4072" y="214"/>
                    <a:pt x="4001" y="274"/>
                  </a:cubicBezTo>
                  <a:cubicBezTo>
                    <a:pt x="3929" y="322"/>
                    <a:pt x="3870" y="369"/>
                    <a:pt x="3810" y="429"/>
                  </a:cubicBezTo>
                  <a:cubicBezTo>
                    <a:pt x="3703" y="548"/>
                    <a:pt x="3620" y="679"/>
                    <a:pt x="3560" y="822"/>
                  </a:cubicBezTo>
                  <a:cubicBezTo>
                    <a:pt x="3489" y="976"/>
                    <a:pt x="3441" y="1131"/>
                    <a:pt x="3405" y="1298"/>
                  </a:cubicBezTo>
                  <a:cubicBezTo>
                    <a:pt x="3370" y="1465"/>
                    <a:pt x="3358" y="1643"/>
                    <a:pt x="3346" y="1810"/>
                  </a:cubicBezTo>
                  <a:cubicBezTo>
                    <a:pt x="3346" y="2179"/>
                    <a:pt x="3358" y="2536"/>
                    <a:pt x="3417" y="2905"/>
                  </a:cubicBezTo>
                  <a:cubicBezTo>
                    <a:pt x="3441" y="3131"/>
                    <a:pt x="3489" y="3370"/>
                    <a:pt x="3524" y="3596"/>
                  </a:cubicBezTo>
                  <a:lnTo>
                    <a:pt x="3524" y="3620"/>
                  </a:lnTo>
                  <a:lnTo>
                    <a:pt x="3524" y="3679"/>
                  </a:lnTo>
                  <a:cubicBezTo>
                    <a:pt x="3572" y="3905"/>
                    <a:pt x="3596" y="4132"/>
                    <a:pt x="3608" y="4358"/>
                  </a:cubicBezTo>
                  <a:cubicBezTo>
                    <a:pt x="3608" y="4501"/>
                    <a:pt x="3596" y="4655"/>
                    <a:pt x="3560" y="4798"/>
                  </a:cubicBezTo>
                  <a:cubicBezTo>
                    <a:pt x="3536" y="4894"/>
                    <a:pt x="3501" y="4977"/>
                    <a:pt x="3453" y="5060"/>
                  </a:cubicBezTo>
                  <a:cubicBezTo>
                    <a:pt x="3417" y="5132"/>
                    <a:pt x="3370" y="5191"/>
                    <a:pt x="3322" y="5239"/>
                  </a:cubicBezTo>
                  <a:cubicBezTo>
                    <a:pt x="3274" y="5287"/>
                    <a:pt x="3215" y="5334"/>
                    <a:pt x="3155" y="5370"/>
                  </a:cubicBezTo>
                  <a:cubicBezTo>
                    <a:pt x="3084" y="5417"/>
                    <a:pt x="3000" y="5441"/>
                    <a:pt x="2917" y="5477"/>
                  </a:cubicBezTo>
                  <a:cubicBezTo>
                    <a:pt x="2786" y="5501"/>
                    <a:pt x="2643" y="5525"/>
                    <a:pt x="2500" y="5525"/>
                  </a:cubicBezTo>
                  <a:cubicBezTo>
                    <a:pt x="2262" y="5525"/>
                    <a:pt x="2024" y="5489"/>
                    <a:pt x="1786" y="5417"/>
                  </a:cubicBezTo>
                  <a:lnTo>
                    <a:pt x="1798" y="5417"/>
                  </a:lnTo>
                  <a:cubicBezTo>
                    <a:pt x="1476" y="5334"/>
                    <a:pt x="1167" y="5215"/>
                    <a:pt x="881" y="5072"/>
                  </a:cubicBezTo>
                  <a:cubicBezTo>
                    <a:pt x="869" y="5060"/>
                    <a:pt x="845" y="5060"/>
                    <a:pt x="834" y="5060"/>
                  </a:cubicBezTo>
                  <a:cubicBezTo>
                    <a:pt x="822" y="5060"/>
                    <a:pt x="810" y="5060"/>
                    <a:pt x="798" y="5072"/>
                  </a:cubicBezTo>
                  <a:lnTo>
                    <a:pt x="786" y="5072"/>
                  </a:lnTo>
                  <a:cubicBezTo>
                    <a:pt x="762" y="5072"/>
                    <a:pt x="738" y="5072"/>
                    <a:pt x="714" y="5096"/>
                  </a:cubicBezTo>
                  <a:cubicBezTo>
                    <a:pt x="584" y="5203"/>
                    <a:pt x="464" y="5346"/>
                    <a:pt x="369" y="5489"/>
                  </a:cubicBezTo>
                  <a:cubicBezTo>
                    <a:pt x="262" y="5656"/>
                    <a:pt x="179" y="5834"/>
                    <a:pt x="107" y="6025"/>
                  </a:cubicBezTo>
                  <a:cubicBezTo>
                    <a:pt x="48" y="6203"/>
                    <a:pt x="12" y="6394"/>
                    <a:pt x="12" y="6584"/>
                  </a:cubicBezTo>
                  <a:cubicBezTo>
                    <a:pt x="0" y="6680"/>
                    <a:pt x="12" y="6775"/>
                    <a:pt x="24" y="6870"/>
                  </a:cubicBezTo>
                  <a:cubicBezTo>
                    <a:pt x="48" y="6953"/>
                    <a:pt x="72" y="7049"/>
                    <a:pt x="107" y="7132"/>
                  </a:cubicBezTo>
                  <a:cubicBezTo>
                    <a:pt x="107" y="7144"/>
                    <a:pt x="119" y="7168"/>
                    <a:pt x="131" y="7180"/>
                  </a:cubicBezTo>
                  <a:cubicBezTo>
                    <a:pt x="488" y="7573"/>
                    <a:pt x="917" y="7906"/>
                    <a:pt x="1393" y="8132"/>
                  </a:cubicBezTo>
                  <a:cubicBezTo>
                    <a:pt x="1846" y="8370"/>
                    <a:pt x="2334" y="8549"/>
                    <a:pt x="2834" y="8668"/>
                  </a:cubicBezTo>
                  <a:cubicBezTo>
                    <a:pt x="3215" y="8763"/>
                    <a:pt x="3608" y="8811"/>
                    <a:pt x="4001" y="8823"/>
                  </a:cubicBezTo>
                  <a:cubicBezTo>
                    <a:pt x="4096" y="8823"/>
                    <a:pt x="4191" y="8823"/>
                    <a:pt x="4298" y="8811"/>
                  </a:cubicBezTo>
                  <a:cubicBezTo>
                    <a:pt x="4536" y="8787"/>
                    <a:pt x="4775" y="8751"/>
                    <a:pt x="5013" y="8680"/>
                  </a:cubicBezTo>
                  <a:cubicBezTo>
                    <a:pt x="5239" y="8608"/>
                    <a:pt x="5465" y="8513"/>
                    <a:pt x="5667" y="8382"/>
                  </a:cubicBezTo>
                  <a:cubicBezTo>
                    <a:pt x="5894" y="8251"/>
                    <a:pt x="6096" y="8084"/>
                    <a:pt x="6263" y="7894"/>
                  </a:cubicBezTo>
                  <a:cubicBezTo>
                    <a:pt x="6441" y="7703"/>
                    <a:pt x="6596" y="7489"/>
                    <a:pt x="6727" y="7263"/>
                  </a:cubicBezTo>
                  <a:cubicBezTo>
                    <a:pt x="6965" y="6822"/>
                    <a:pt x="7120" y="6334"/>
                    <a:pt x="7180" y="5834"/>
                  </a:cubicBezTo>
                  <a:cubicBezTo>
                    <a:pt x="7215" y="5608"/>
                    <a:pt x="7239" y="5358"/>
                    <a:pt x="7263" y="5072"/>
                  </a:cubicBezTo>
                  <a:cubicBezTo>
                    <a:pt x="7275" y="4786"/>
                    <a:pt x="7275" y="4513"/>
                    <a:pt x="7275" y="4227"/>
                  </a:cubicBezTo>
                  <a:cubicBezTo>
                    <a:pt x="7263" y="3643"/>
                    <a:pt x="7180" y="3060"/>
                    <a:pt x="7037" y="2500"/>
                  </a:cubicBezTo>
                  <a:cubicBezTo>
                    <a:pt x="6953" y="2215"/>
                    <a:pt x="6858" y="1929"/>
                    <a:pt x="6739" y="1655"/>
                  </a:cubicBezTo>
                  <a:cubicBezTo>
                    <a:pt x="6644" y="1453"/>
                    <a:pt x="6537" y="1274"/>
                    <a:pt x="6418" y="1096"/>
                  </a:cubicBezTo>
                  <a:cubicBezTo>
                    <a:pt x="6299" y="893"/>
                    <a:pt x="6144" y="715"/>
                    <a:pt x="5989" y="560"/>
                  </a:cubicBezTo>
                  <a:cubicBezTo>
                    <a:pt x="5822" y="393"/>
                    <a:pt x="5644" y="262"/>
                    <a:pt x="5441" y="155"/>
                  </a:cubicBezTo>
                  <a:cubicBezTo>
                    <a:pt x="5251" y="60"/>
                    <a:pt x="5036" y="0"/>
                    <a:pt x="48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81"/>
            <p:cNvSpPr/>
            <p:nvPr/>
          </p:nvSpPr>
          <p:spPr>
            <a:xfrm>
              <a:off x="2695198" y="2663721"/>
              <a:ext cx="532166" cy="634942"/>
            </a:xfrm>
            <a:custGeom>
              <a:avLst/>
              <a:gdLst/>
              <a:ahLst/>
              <a:cxnLst/>
              <a:rect l="l" t="t" r="r" b="b"/>
              <a:pathLst>
                <a:path w="7275" h="8680" extrusionOk="0">
                  <a:moveTo>
                    <a:pt x="5405" y="0"/>
                  </a:moveTo>
                  <a:lnTo>
                    <a:pt x="5394" y="12"/>
                  </a:lnTo>
                  <a:cubicBezTo>
                    <a:pt x="5489" y="83"/>
                    <a:pt x="5584" y="167"/>
                    <a:pt x="5667" y="250"/>
                  </a:cubicBezTo>
                  <a:cubicBezTo>
                    <a:pt x="5894" y="476"/>
                    <a:pt x="6084" y="726"/>
                    <a:pt x="6239" y="1012"/>
                  </a:cubicBezTo>
                  <a:cubicBezTo>
                    <a:pt x="6394" y="1310"/>
                    <a:pt x="6525" y="1619"/>
                    <a:pt x="6620" y="1941"/>
                  </a:cubicBezTo>
                  <a:cubicBezTo>
                    <a:pt x="6715" y="2286"/>
                    <a:pt x="6787" y="2631"/>
                    <a:pt x="6822" y="2989"/>
                  </a:cubicBezTo>
                  <a:cubicBezTo>
                    <a:pt x="6894" y="3703"/>
                    <a:pt x="6858" y="4429"/>
                    <a:pt x="6691" y="5132"/>
                  </a:cubicBezTo>
                  <a:cubicBezTo>
                    <a:pt x="6620" y="5465"/>
                    <a:pt x="6513" y="5798"/>
                    <a:pt x="6370" y="6108"/>
                  </a:cubicBezTo>
                  <a:cubicBezTo>
                    <a:pt x="6251" y="6394"/>
                    <a:pt x="6084" y="6680"/>
                    <a:pt x="5894" y="6930"/>
                  </a:cubicBezTo>
                  <a:cubicBezTo>
                    <a:pt x="5798" y="7037"/>
                    <a:pt x="5703" y="7156"/>
                    <a:pt x="5596" y="7251"/>
                  </a:cubicBezTo>
                  <a:cubicBezTo>
                    <a:pt x="5536" y="7311"/>
                    <a:pt x="5477" y="7358"/>
                    <a:pt x="5417" y="7406"/>
                  </a:cubicBezTo>
                  <a:cubicBezTo>
                    <a:pt x="5346" y="7453"/>
                    <a:pt x="5274" y="7501"/>
                    <a:pt x="5203" y="7537"/>
                  </a:cubicBezTo>
                  <a:cubicBezTo>
                    <a:pt x="4882" y="7703"/>
                    <a:pt x="4536" y="7799"/>
                    <a:pt x="4179" y="7811"/>
                  </a:cubicBezTo>
                  <a:lnTo>
                    <a:pt x="3953" y="7811"/>
                  </a:lnTo>
                  <a:cubicBezTo>
                    <a:pt x="3834" y="7811"/>
                    <a:pt x="3703" y="7811"/>
                    <a:pt x="3572" y="7799"/>
                  </a:cubicBezTo>
                  <a:cubicBezTo>
                    <a:pt x="3369" y="7775"/>
                    <a:pt x="3167" y="7751"/>
                    <a:pt x="2965" y="7703"/>
                  </a:cubicBezTo>
                  <a:cubicBezTo>
                    <a:pt x="2536" y="7608"/>
                    <a:pt x="2119" y="7477"/>
                    <a:pt x="1726" y="7311"/>
                  </a:cubicBezTo>
                  <a:cubicBezTo>
                    <a:pt x="1524" y="7227"/>
                    <a:pt x="1334" y="7132"/>
                    <a:pt x="1155" y="7037"/>
                  </a:cubicBezTo>
                  <a:cubicBezTo>
                    <a:pt x="976" y="6941"/>
                    <a:pt x="810" y="6834"/>
                    <a:pt x="643" y="6727"/>
                  </a:cubicBezTo>
                  <a:cubicBezTo>
                    <a:pt x="488" y="6620"/>
                    <a:pt x="345" y="6513"/>
                    <a:pt x="202" y="6382"/>
                  </a:cubicBezTo>
                  <a:cubicBezTo>
                    <a:pt x="143" y="6334"/>
                    <a:pt x="83" y="6275"/>
                    <a:pt x="24" y="6215"/>
                  </a:cubicBezTo>
                  <a:cubicBezTo>
                    <a:pt x="12" y="6287"/>
                    <a:pt x="0" y="6370"/>
                    <a:pt x="0" y="6441"/>
                  </a:cubicBezTo>
                  <a:cubicBezTo>
                    <a:pt x="0" y="6537"/>
                    <a:pt x="0" y="6632"/>
                    <a:pt x="24" y="6727"/>
                  </a:cubicBezTo>
                  <a:cubicBezTo>
                    <a:pt x="36" y="6822"/>
                    <a:pt x="60" y="6906"/>
                    <a:pt x="107" y="6989"/>
                  </a:cubicBezTo>
                  <a:cubicBezTo>
                    <a:pt x="107" y="7013"/>
                    <a:pt x="107" y="7025"/>
                    <a:pt x="119" y="7037"/>
                  </a:cubicBezTo>
                  <a:cubicBezTo>
                    <a:pt x="476" y="7442"/>
                    <a:pt x="905" y="7763"/>
                    <a:pt x="1393" y="8001"/>
                  </a:cubicBezTo>
                  <a:cubicBezTo>
                    <a:pt x="1845" y="8227"/>
                    <a:pt x="2334" y="8418"/>
                    <a:pt x="2822" y="8525"/>
                  </a:cubicBezTo>
                  <a:cubicBezTo>
                    <a:pt x="3203" y="8632"/>
                    <a:pt x="3596" y="8680"/>
                    <a:pt x="4001" y="8680"/>
                  </a:cubicBezTo>
                  <a:cubicBezTo>
                    <a:pt x="4084" y="8680"/>
                    <a:pt x="4179" y="8680"/>
                    <a:pt x="4298" y="8668"/>
                  </a:cubicBezTo>
                  <a:cubicBezTo>
                    <a:pt x="4536" y="8656"/>
                    <a:pt x="4774" y="8608"/>
                    <a:pt x="5013" y="8537"/>
                  </a:cubicBezTo>
                  <a:cubicBezTo>
                    <a:pt x="5489" y="8394"/>
                    <a:pt x="5929" y="8132"/>
                    <a:pt x="6263" y="7763"/>
                  </a:cubicBezTo>
                  <a:cubicBezTo>
                    <a:pt x="6441" y="7572"/>
                    <a:pt x="6596" y="7358"/>
                    <a:pt x="6727" y="7132"/>
                  </a:cubicBezTo>
                  <a:cubicBezTo>
                    <a:pt x="6965" y="6680"/>
                    <a:pt x="7120" y="6203"/>
                    <a:pt x="7191" y="5691"/>
                  </a:cubicBezTo>
                  <a:cubicBezTo>
                    <a:pt x="7215" y="5465"/>
                    <a:pt x="7239" y="5215"/>
                    <a:pt x="7263" y="4929"/>
                  </a:cubicBezTo>
                  <a:cubicBezTo>
                    <a:pt x="7275" y="4644"/>
                    <a:pt x="7275" y="4382"/>
                    <a:pt x="7275" y="4084"/>
                  </a:cubicBezTo>
                  <a:cubicBezTo>
                    <a:pt x="7263" y="3501"/>
                    <a:pt x="7179" y="2917"/>
                    <a:pt x="7037" y="2358"/>
                  </a:cubicBezTo>
                  <a:cubicBezTo>
                    <a:pt x="6953" y="2072"/>
                    <a:pt x="6858" y="1786"/>
                    <a:pt x="6739" y="1512"/>
                  </a:cubicBezTo>
                  <a:cubicBezTo>
                    <a:pt x="6644" y="1322"/>
                    <a:pt x="6537" y="1131"/>
                    <a:pt x="6417" y="953"/>
                  </a:cubicBezTo>
                  <a:cubicBezTo>
                    <a:pt x="6287" y="762"/>
                    <a:pt x="6144" y="584"/>
                    <a:pt x="5989" y="417"/>
                  </a:cubicBezTo>
                  <a:cubicBezTo>
                    <a:pt x="5822" y="250"/>
                    <a:pt x="5644" y="119"/>
                    <a:pt x="5441" y="12"/>
                  </a:cubicBezTo>
                  <a:lnTo>
                    <a:pt x="54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81"/>
            <p:cNvSpPr/>
            <p:nvPr/>
          </p:nvSpPr>
          <p:spPr>
            <a:xfrm>
              <a:off x="2744794" y="2763863"/>
              <a:ext cx="222157" cy="303134"/>
            </a:xfrm>
            <a:custGeom>
              <a:avLst/>
              <a:gdLst/>
              <a:ahLst/>
              <a:cxnLst/>
              <a:rect l="l" t="t" r="r" b="b"/>
              <a:pathLst>
                <a:path w="3037" h="4144" extrusionOk="0">
                  <a:moveTo>
                    <a:pt x="2668" y="0"/>
                  </a:moveTo>
                  <a:cubicBezTo>
                    <a:pt x="2656" y="0"/>
                    <a:pt x="2644" y="12"/>
                    <a:pt x="2644" y="24"/>
                  </a:cubicBezTo>
                  <a:lnTo>
                    <a:pt x="2656" y="24"/>
                  </a:lnTo>
                  <a:cubicBezTo>
                    <a:pt x="2584" y="369"/>
                    <a:pt x="2584" y="715"/>
                    <a:pt x="2656" y="1060"/>
                  </a:cubicBezTo>
                  <a:cubicBezTo>
                    <a:pt x="2703" y="1441"/>
                    <a:pt x="2799" y="1822"/>
                    <a:pt x="2846" y="2203"/>
                  </a:cubicBezTo>
                  <a:cubicBezTo>
                    <a:pt x="2894" y="2477"/>
                    <a:pt x="2894" y="2751"/>
                    <a:pt x="2870" y="3013"/>
                  </a:cubicBezTo>
                  <a:cubicBezTo>
                    <a:pt x="2858" y="3144"/>
                    <a:pt x="2822" y="3263"/>
                    <a:pt x="2775" y="3382"/>
                  </a:cubicBezTo>
                  <a:cubicBezTo>
                    <a:pt x="2739" y="3477"/>
                    <a:pt x="2691" y="3560"/>
                    <a:pt x="2632" y="3632"/>
                  </a:cubicBezTo>
                  <a:lnTo>
                    <a:pt x="2632" y="3620"/>
                  </a:lnTo>
                  <a:lnTo>
                    <a:pt x="2620" y="3632"/>
                  </a:lnTo>
                  <a:cubicBezTo>
                    <a:pt x="2572" y="3691"/>
                    <a:pt x="2525" y="3739"/>
                    <a:pt x="2465" y="3787"/>
                  </a:cubicBezTo>
                  <a:cubicBezTo>
                    <a:pt x="2406" y="3822"/>
                    <a:pt x="2346" y="3858"/>
                    <a:pt x="2275" y="3894"/>
                  </a:cubicBezTo>
                  <a:cubicBezTo>
                    <a:pt x="2191" y="3917"/>
                    <a:pt x="2108" y="3941"/>
                    <a:pt x="2037" y="3953"/>
                  </a:cubicBezTo>
                  <a:cubicBezTo>
                    <a:pt x="1965" y="3965"/>
                    <a:pt x="1891" y="3971"/>
                    <a:pt x="1818" y="3971"/>
                  </a:cubicBezTo>
                  <a:cubicBezTo>
                    <a:pt x="1745" y="3971"/>
                    <a:pt x="1673" y="3965"/>
                    <a:pt x="1608" y="3953"/>
                  </a:cubicBezTo>
                  <a:cubicBezTo>
                    <a:pt x="1406" y="3929"/>
                    <a:pt x="1215" y="3882"/>
                    <a:pt x="1037" y="3822"/>
                  </a:cubicBezTo>
                  <a:cubicBezTo>
                    <a:pt x="858" y="3763"/>
                    <a:pt x="679" y="3691"/>
                    <a:pt x="501" y="3620"/>
                  </a:cubicBezTo>
                  <a:lnTo>
                    <a:pt x="334" y="3548"/>
                  </a:lnTo>
                  <a:lnTo>
                    <a:pt x="251" y="3513"/>
                  </a:lnTo>
                  <a:lnTo>
                    <a:pt x="179" y="3477"/>
                  </a:lnTo>
                  <a:lnTo>
                    <a:pt x="155" y="3477"/>
                  </a:lnTo>
                  <a:cubicBezTo>
                    <a:pt x="147" y="3469"/>
                    <a:pt x="127" y="3460"/>
                    <a:pt x="107" y="3460"/>
                  </a:cubicBezTo>
                  <a:cubicBezTo>
                    <a:pt x="99" y="3460"/>
                    <a:pt x="91" y="3462"/>
                    <a:pt x="84" y="3465"/>
                  </a:cubicBezTo>
                  <a:cubicBezTo>
                    <a:pt x="60" y="3465"/>
                    <a:pt x="48" y="3489"/>
                    <a:pt x="36" y="3501"/>
                  </a:cubicBezTo>
                  <a:cubicBezTo>
                    <a:pt x="1" y="3548"/>
                    <a:pt x="24" y="3608"/>
                    <a:pt x="60" y="3632"/>
                  </a:cubicBezTo>
                  <a:cubicBezTo>
                    <a:pt x="84" y="3644"/>
                    <a:pt x="108" y="3656"/>
                    <a:pt x="132" y="3667"/>
                  </a:cubicBezTo>
                  <a:lnTo>
                    <a:pt x="179" y="3679"/>
                  </a:lnTo>
                  <a:lnTo>
                    <a:pt x="298" y="3727"/>
                  </a:lnTo>
                  <a:lnTo>
                    <a:pt x="548" y="3822"/>
                  </a:lnTo>
                  <a:cubicBezTo>
                    <a:pt x="727" y="3894"/>
                    <a:pt x="917" y="3953"/>
                    <a:pt x="1108" y="4013"/>
                  </a:cubicBezTo>
                  <a:cubicBezTo>
                    <a:pt x="1298" y="4072"/>
                    <a:pt x="1489" y="4120"/>
                    <a:pt x="1691" y="4132"/>
                  </a:cubicBezTo>
                  <a:cubicBezTo>
                    <a:pt x="1751" y="4140"/>
                    <a:pt x="1812" y="4144"/>
                    <a:pt x="1873" y="4144"/>
                  </a:cubicBezTo>
                  <a:cubicBezTo>
                    <a:pt x="1996" y="4144"/>
                    <a:pt x="2120" y="4128"/>
                    <a:pt x="2239" y="4096"/>
                  </a:cubicBezTo>
                  <a:cubicBezTo>
                    <a:pt x="2418" y="4048"/>
                    <a:pt x="2584" y="3953"/>
                    <a:pt x="2703" y="3810"/>
                  </a:cubicBezTo>
                  <a:cubicBezTo>
                    <a:pt x="2846" y="3656"/>
                    <a:pt x="2942" y="3465"/>
                    <a:pt x="2977" y="3263"/>
                  </a:cubicBezTo>
                  <a:cubicBezTo>
                    <a:pt x="3025" y="3048"/>
                    <a:pt x="3037" y="2834"/>
                    <a:pt x="3013" y="2620"/>
                  </a:cubicBezTo>
                  <a:cubicBezTo>
                    <a:pt x="2989" y="2393"/>
                    <a:pt x="2953" y="2155"/>
                    <a:pt x="2906" y="1929"/>
                  </a:cubicBezTo>
                  <a:cubicBezTo>
                    <a:pt x="2822" y="1572"/>
                    <a:pt x="2727" y="1215"/>
                    <a:pt x="2680" y="846"/>
                  </a:cubicBezTo>
                  <a:lnTo>
                    <a:pt x="2680" y="858"/>
                  </a:lnTo>
                  <a:cubicBezTo>
                    <a:pt x="2644" y="631"/>
                    <a:pt x="2632" y="405"/>
                    <a:pt x="2668" y="179"/>
                  </a:cubicBezTo>
                  <a:lnTo>
                    <a:pt x="2668" y="179"/>
                  </a:lnTo>
                  <a:lnTo>
                    <a:pt x="2668" y="191"/>
                  </a:lnTo>
                  <a:cubicBezTo>
                    <a:pt x="2668" y="131"/>
                    <a:pt x="2680" y="84"/>
                    <a:pt x="2691" y="36"/>
                  </a:cubicBezTo>
                  <a:cubicBezTo>
                    <a:pt x="2691" y="24"/>
                    <a:pt x="2680" y="0"/>
                    <a:pt x="26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81"/>
            <p:cNvSpPr/>
            <p:nvPr/>
          </p:nvSpPr>
          <p:spPr>
            <a:xfrm>
              <a:off x="2317157" y="3039053"/>
              <a:ext cx="196042" cy="214476"/>
            </a:xfrm>
            <a:custGeom>
              <a:avLst/>
              <a:gdLst/>
              <a:ahLst/>
              <a:cxnLst/>
              <a:rect l="l" t="t" r="r" b="b"/>
              <a:pathLst>
                <a:path w="2680" h="2932" extrusionOk="0">
                  <a:moveTo>
                    <a:pt x="846" y="1"/>
                  </a:moveTo>
                  <a:cubicBezTo>
                    <a:pt x="751" y="1"/>
                    <a:pt x="667" y="36"/>
                    <a:pt x="596" y="96"/>
                  </a:cubicBezTo>
                  <a:cubicBezTo>
                    <a:pt x="513" y="167"/>
                    <a:pt x="441" y="251"/>
                    <a:pt x="394" y="346"/>
                  </a:cubicBezTo>
                  <a:cubicBezTo>
                    <a:pt x="310" y="477"/>
                    <a:pt x="251" y="620"/>
                    <a:pt x="203" y="775"/>
                  </a:cubicBezTo>
                  <a:cubicBezTo>
                    <a:pt x="191" y="834"/>
                    <a:pt x="167" y="894"/>
                    <a:pt x="144" y="953"/>
                  </a:cubicBezTo>
                  <a:cubicBezTo>
                    <a:pt x="96" y="965"/>
                    <a:pt x="72" y="1001"/>
                    <a:pt x="72" y="1037"/>
                  </a:cubicBezTo>
                  <a:lnTo>
                    <a:pt x="72" y="1096"/>
                  </a:lnTo>
                  <a:cubicBezTo>
                    <a:pt x="60" y="1132"/>
                    <a:pt x="36" y="1168"/>
                    <a:pt x="13" y="1191"/>
                  </a:cubicBezTo>
                  <a:cubicBezTo>
                    <a:pt x="1" y="1215"/>
                    <a:pt x="1" y="1239"/>
                    <a:pt x="1" y="1263"/>
                  </a:cubicBezTo>
                  <a:cubicBezTo>
                    <a:pt x="13" y="1298"/>
                    <a:pt x="25" y="1322"/>
                    <a:pt x="48" y="1334"/>
                  </a:cubicBezTo>
                  <a:cubicBezTo>
                    <a:pt x="60" y="1334"/>
                    <a:pt x="84" y="1346"/>
                    <a:pt x="96" y="1346"/>
                  </a:cubicBezTo>
                  <a:cubicBezTo>
                    <a:pt x="108" y="1406"/>
                    <a:pt x="120" y="1465"/>
                    <a:pt x="132" y="1525"/>
                  </a:cubicBezTo>
                  <a:cubicBezTo>
                    <a:pt x="179" y="1679"/>
                    <a:pt x="239" y="1834"/>
                    <a:pt x="310" y="1977"/>
                  </a:cubicBezTo>
                  <a:cubicBezTo>
                    <a:pt x="370" y="2096"/>
                    <a:pt x="429" y="2215"/>
                    <a:pt x="501" y="2346"/>
                  </a:cubicBezTo>
                  <a:cubicBezTo>
                    <a:pt x="572" y="2477"/>
                    <a:pt x="656" y="2620"/>
                    <a:pt x="727" y="2775"/>
                  </a:cubicBezTo>
                  <a:cubicBezTo>
                    <a:pt x="727" y="2787"/>
                    <a:pt x="715" y="2799"/>
                    <a:pt x="715" y="2811"/>
                  </a:cubicBezTo>
                  <a:cubicBezTo>
                    <a:pt x="715" y="2870"/>
                    <a:pt x="751" y="2906"/>
                    <a:pt x="810" y="2918"/>
                  </a:cubicBezTo>
                  <a:cubicBezTo>
                    <a:pt x="917" y="2930"/>
                    <a:pt x="1025" y="2930"/>
                    <a:pt x="1132" y="2930"/>
                  </a:cubicBezTo>
                  <a:cubicBezTo>
                    <a:pt x="1155" y="2931"/>
                    <a:pt x="1178" y="2931"/>
                    <a:pt x="1202" y="2931"/>
                  </a:cubicBezTo>
                  <a:cubicBezTo>
                    <a:pt x="1452" y="2931"/>
                    <a:pt x="1702" y="2874"/>
                    <a:pt x="1941" y="2787"/>
                  </a:cubicBezTo>
                  <a:cubicBezTo>
                    <a:pt x="2013" y="2763"/>
                    <a:pt x="2072" y="2727"/>
                    <a:pt x="2132" y="2692"/>
                  </a:cubicBezTo>
                  <a:cubicBezTo>
                    <a:pt x="2191" y="2656"/>
                    <a:pt x="2251" y="2620"/>
                    <a:pt x="2299" y="2572"/>
                  </a:cubicBezTo>
                  <a:cubicBezTo>
                    <a:pt x="2382" y="2513"/>
                    <a:pt x="2430" y="2430"/>
                    <a:pt x="2465" y="2334"/>
                  </a:cubicBezTo>
                  <a:cubicBezTo>
                    <a:pt x="2465" y="2263"/>
                    <a:pt x="2441" y="2180"/>
                    <a:pt x="2382" y="2132"/>
                  </a:cubicBezTo>
                  <a:cubicBezTo>
                    <a:pt x="2346" y="2096"/>
                    <a:pt x="2311" y="2072"/>
                    <a:pt x="2263" y="2049"/>
                  </a:cubicBezTo>
                  <a:cubicBezTo>
                    <a:pt x="2227" y="2037"/>
                    <a:pt x="2191" y="2025"/>
                    <a:pt x="2156" y="2013"/>
                  </a:cubicBezTo>
                  <a:cubicBezTo>
                    <a:pt x="2108" y="2001"/>
                    <a:pt x="2060" y="1989"/>
                    <a:pt x="2013" y="1989"/>
                  </a:cubicBezTo>
                  <a:lnTo>
                    <a:pt x="2072" y="1953"/>
                  </a:lnTo>
                  <a:cubicBezTo>
                    <a:pt x="2191" y="1906"/>
                    <a:pt x="2299" y="1834"/>
                    <a:pt x="2406" y="1763"/>
                  </a:cubicBezTo>
                  <a:cubicBezTo>
                    <a:pt x="2501" y="1703"/>
                    <a:pt x="2572" y="1620"/>
                    <a:pt x="2620" y="1525"/>
                  </a:cubicBezTo>
                  <a:cubicBezTo>
                    <a:pt x="2644" y="1489"/>
                    <a:pt x="2668" y="1441"/>
                    <a:pt x="2668" y="1406"/>
                  </a:cubicBezTo>
                  <a:cubicBezTo>
                    <a:pt x="2680" y="1358"/>
                    <a:pt x="2680" y="1322"/>
                    <a:pt x="2668" y="1287"/>
                  </a:cubicBezTo>
                  <a:cubicBezTo>
                    <a:pt x="2668" y="1215"/>
                    <a:pt x="2620" y="1144"/>
                    <a:pt x="2561" y="1084"/>
                  </a:cubicBezTo>
                  <a:cubicBezTo>
                    <a:pt x="2513" y="1048"/>
                    <a:pt x="2441" y="1013"/>
                    <a:pt x="2370" y="1013"/>
                  </a:cubicBezTo>
                  <a:lnTo>
                    <a:pt x="2334" y="1013"/>
                  </a:lnTo>
                  <a:cubicBezTo>
                    <a:pt x="2275" y="1013"/>
                    <a:pt x="2203" y="1025"/>
                    <a:pt x="2144" y="1037"/>
                  </a:cubicBezTo>
                  <a:cubicBezTo>
                    <a:pt x="2072" y="1060"/>
                    <a:pt x="2001" y="1084"/>
                    <a:pt x="1930" y="1108"/>
                  </a:cubicBezTo>
                  <a:cubicBezTo>
                    <a:pt x="1977" y="1072"/>
                    <a:pt x="2013" y="1025"/>
                    <a:pt x="2060" y="989"/>
                  </a:cubicBezTo>
                  <a:cubicBezTo>
                    <a:pt x="2132" y="906"/>
                    <a:pt x="2191" y="822"/>
                    <a:pt x="2251" y="739"/>
                  </a:cubicBezTo>
                  <a:cubicBezTo>
                    <a:pt x="2287" y="679"/>
                    <a:pt x="2311" y="608"/>
                    <a:pt x="2322" y="536"/>
                  </a:cubicBezTo>
                  <a:cubicBezTo>
                    <a:pt x="2334" y="477"/>
                    <a:pt x="2322" y="406"/>
                    <a:pt x="2287" y="358"/>
                  </a:cubicBezTo>
                  <a:cubicBezTo>
                    <a:pt x="2263" y="322"/>
                    <a:pt x="2239" y="286"/>
                    <a:pt x="2203" y="263"/>
                  </a:cubicBezTo>
                  <a:cubicBezTo>
                    <a:pt x="2180" y="251"/>
                    <a:pt x="2144" y="227"/>
                    <a:pt x="2108" y="215"/>
                  </a:cubicBezTo>
                  <a:cubicBezTo>
                    <a:pt x="2084" y="203"/>
                    <a:pt x="2049" y="203"/>
                    <a:pt x="2013" y="203"/>
                  </a:cubicBezTo>
                  <a:cubicBezTo>
                    <a:pt x="1965" y="203"/>
                    <a:pt x="1930" y="203"/>
                    <a:pt x="1894" y="215"/>
                  </a:cubicBezTo>
                  <a:cubicBezTo>
                    <a:pt x="1810" y="239"/>
                    <a:pt x="1727" y="275"/>
                    <a:pt x="1656" y="322"/>
                  </a:cubicBezTo>
                  <a:cubicBezTo>
                    <a:pt x="1572" y="370"/>
                    <a:pt x="1489" y="429"/>
                    <a:pt x="1406" y="489"/>
                  </a:cubicBezTo>
                  <a:cubicBezTo>
                    <a:pt x="1334" y="536"/>
                    <a:pt x="1275" y="584"/>
                    <a:pt x="1215" y="632"/>
                  </a:cubicBezTo>
                  <a:lnTo>
                    <a:pt x="1179" y="667"/>
                  </a:lnTo>
                  <a:lnTo>
                    <a:pt x="1144" y="691"/>
                  </a:lnTo>
                  <a:cubicBezTo>
                    <a:pt x="1156" y="632"/>
                    <a:pt x="1156" y="584"/>
                    <a:pt x="1156" y="536"/>
                  </a:cubicBezTo>
                  <a:cubicBezTo>
                    <a:pt x="1156" y="453"/>
                    <a:pt x="1144" y="370"/>
                    <a:pt x="1132" y="286"/>
                  </a:cubicBezTo>
                  <a:cubicBezTo>
                    <a:pt x="1108" y="215"/>
                    <a:pt x="1072" y="144"/>
                    <a:pt x="1037" y="84"/>
                  </a:cubicBezTo>
                  <a:cubicBezTo>
                    <a:pt x="989" y="25"/>
                    <a:pt x="917" y="1"/>
                    <a:pt x="846" y="1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81"/>
            <p:cNvSpPr/>
            <p:nvPr/>
          </p:nvSpPr>
          <p:spPr>
            <a:xfrm>
              <a:off x="2424322" y="3121785"/>
              <a:ext cx="29626" cy="17483"/>
            </a:xfrm>
            <a:custGeom>
              <a:avLst/>
              <a:gdLst/>
              <a:ahLst/>
              <a:cxnLst/>
              <a:rect l="l" t="t" r="r" b="b"/>
              <a:pathLst>
                <a:path w="405" h="239" extrusionOk="0">
                  <a:moveTo>
                    <a:pt x="357" y="1"/>
                  </a:moveTo>
                  <a:cubicBezTo>
                    <a:pt x="262" y="60"/>
                    <a:pt x="155" y="120"/>
                    <a:pt x="48" y="179"/>
                  </a:cubicBezTo>
                  <a:lnTo>
                    <a:pt x="12" y="191"/>
                  </a:lnTo>
                  <a:cubicBezTo>
                    <a:pt x="12" y="191"/>
                    <a:pt x="0" y="191"/>
                    <a:pt x="0" y="203"/>
                  </a:cubicBezTo>
                  <a:cubicBezTo>
                    <a:pt x="0" y="203"/>
                    <a:pt x="0" y="215"/>
                    <a:pt x="0" y="215"/>
                  </a:cubicBezTo>
                  <a:cubicBezTo>
                    <a:pt x="0" y="227"/>
                    <a:pt x="12" y="227"/>
                    <a:pt x="12" y="239"/>
                  </a:cubicBezTo>
                  <a:lnTo>
                    <a:pt x="36" y="239"/>
                  </a:lnTo>
                  <a:cubicBezTo>
                    <a:pt x="95" y="203"/>
                    <a:pt x="155" y="179"/>
                    <a:pt x="214" y="144"/>
                  </a:cubicBezTo>
                  <a:cubicBezTo>
                    <a:pt x="274" y="108"/>
                    <a:pt x="334" y="72"/>
                    <a:pt x="393" y="37"/>
                  </a:cubicBezTo>
                  <a:cubicBezTo>
                    <a:pt x="405" y="25"/>
                    <a:pt x="405" y="13"/>
                    <a:pt x="405" y="1"/>
                  </a:cubicBezTo>
                  <a:lnTo>
                    <a:pt x="405" y="1"/>
                  </a:lnTo>
                  <a:lnTo>
                    <a:pt x="393" y="13"/>
                  </a:lnTo>
                  <a:cubicBezTo>
                    <a:pt x="393" y="1"/>
                    <a:pt x="381" y="1"/>
                    <a:pt x="369" y="1"/>
                  </a:cubicBezTo>
                  <a:close/>
                </a:path>
              </a:pathLst>
            </a:custGeom>
            <a:solidFill>
              <a:srgbClr val="AB5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81"/>
            <p:cNvSpPr/>
            <p:nvPr/>
          </p:nvSpPr>
          <p:spPr>
            <a:xfrm>
              <a:off x="2428638" y="3182792"/>
              <a:ext cx="31454" cy="12216"/>
            </a:xfrm>
            <a:custGeom>
              <a:avLst/>
              <a:gdLst/>
              <a:ahLst/>
              <a:cxnLst/>
              <a:rect l="l" t="t" r="r" b="b"/>
              <a:pathLst>
                <a:path w="430" h="167" extrusionOk="0">
                  <a:moveTo>
                    <a:pt x="382" y="0"/>
                  </a:moveTo>
                  <a:cubicBezTo>
                    <a:pt x="346" y="24"/>
                    <a:pt x="310" y="36"/>
                    <a:pt x="275" y="48"/>
                  </a:cubicBezTo>
                  <a:cubicBezTo>
                    <a:pt x="227" y="60"/>
                    <a:pt x="191" y="72"/>
                    <a:pt x="155" y="72"/>
                  </a:cubicBezTo>
                  <a:lnTo>
                    <a:pt x="36" y="95"/>
                  </a:lnTo>
                  <a:cubicBezTo>
                    <a:pt x="13" y="95"/>
                    <a:pt x="1" y="107"/>
                    <a:pt x="1" y="131"/>
                  </a:cubicBezTo>
                  <a:cubicBezTo>
                    <a:pt x="1" y="143"/>
                    <a:pt x="25" y="167"/>
                    <a:pt x="36" y="167"/>
                  </a:cubicBezTo>
                  <a:cubicBezTo>
                    <a:pt x="167" y="155"/>
                    <a:pt x="286" y="119"/>
                    <a:pt x="406" y="72"/>
                  </a:cubicBezTo>
                  <a:cubicBezTo>
                    <a:pt x="429" y="60"/>
                    <a:pt x="429" y="48"/>
                    <a:pt x="429" y="24"/>
                  </a:cubicBezTo>
                  <a:cubicBezTo>
                    <a:pt x="417" y="12"/>
                    <a:pt x="406" y="12"/>
                    <a:pt x="394" y="0"/>
                  </a:cubicBezTo>
                  <a:close/>
                </a:path>
              </a:pathLst>
            </a:custGeom>
            <a:solidFill>
              <a:srgbClr val="AB5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81"/>
            <p:cNvSpPr/>
            <p:nvPr/>
          </p:nvSpPr>
          <p:spPr>
            <a:xfrm>
              <a:off x="2308452" y="3057340"/>
              <a:ext cx="82806" cy="194286"/>
            </a:xfrm>
            <a:custGeom>
              <a:avLst/>
              <a:gdLst/>
              <a:ahLst/>
              <a:cxnLst/>
              <a:rect l="l" t="t" r="r" b="b"/>
              <a:pathLst>
                <a:path w="1132" h="2656" extrusionOk="0">
                  <a:moveTo>
                    <a:pt x="632" y="1"/>
                  </a:moveTo>
                  <a:cubicBezTo>
                    <a:pt x="596" y="1"/>
                    <a:pt x="560" y="25"/>
                    <a:pt x="548" y="48"/>
                  </a:cubicBezTo>
                  <a:cubicBezTo>
                    <a:pt x="441" y="286"/>
                    <a:pt x="310" y="513"/>
                    <a:pt x="203" y="751"/>
                  </a:cubicBezTo>
                  <a:cubicBezTo>
                    <a:pt x="155" y="858"/>
                    <a:pt x="108" y="977"/>
                    <a:pt x="72" y="1108"/>
                  </a:cubicBezTo>
                  <a:cubicBezTo>
                    <a:pt x="36" y="1227"/>
                    <a:pt x="13" y="1358"/>
                    <a:pt x="13" y="1489"/>
                  </a:cubicBezTo>
                  <a:cubicBezTo>
                    <a:pt x="1" y="1620"/>
                    <a:pt x="24" y="1751"/>
                    <a:pt x="60" y="1882"/>
                  </a:cubicBezTo>
                  <a:cubicBezTo>
                    <a:pt x="84" y="1989"/>
                    <a:pt x="132" y="2096"/>
                    <a:pt x="203" y="2191"/>
                  </a:cubicBezTo>
                  <a:cubicBezTo>
                    <a:pt x="274" y="2287"/>
                    <a:pt x="346" y="2370"/>
                    <a:pt x="441" y="2442"/>
                  </a:cubicBezTo>
                  <a:cubicBezTo>
                    <a:pt x="536" y="2513"/>
                    <a:pt x="644" y="2572"/>
                    <a:pt x="763" y="2608"/>
                  </a:cubicBezTo>
                  <a:cubicBezTo>
                    <a:pt x="846" y="2632"/>
                    <a:pt x="941" y="2656"/>
                    <a:pt x="1036" y="2656"/>
                  </a:cubicBezTo>
                  <a:cubicBezTo>
                    <a:pt x="1084" y="2656"/>
                    <a:pt x="1132" y="2608"/>
                    <a:pt x="1120" y="2549"/>
                  </a:cubicBezTo>
                  <a:cubicBezTo>
                    <a:pt x="1120" y="2525"/>
                    <a:pt x="1108" y="2501"/>
                    <a:pt x="1096" y="2489"/>
                  </a:cubicBezTo>
                  <a:cubicBezTo>
                    <a:pt x="1079" y="2472"/>
                    <a:pt x="1061" y="2461"/>
                    <a:pt x="1044" y="2461"/>
                  </a:cubicBezTo>
                  <a:cubicBezTo>
                    <a:pt x="1037" y="2461"/>
                    <a:pt x="1031" y="2462"/>
                    <a:pt x="1025" y="2465"/>
                  </a:cubicBezTo>
                  <a:lnTo>
                    <a:pt x="1001" y="2465"/>
                  </a:lnTo>
                  <a:cubicBezTo>
                    <a:pt x="929" y="2453"/>
                    <a:pt x="858" y="2442"/>
                    <a:pt x="786" y="2406"/>
                  </a:cubicBezTo>
                  <a:cubicBezTo>
                    <a:pt x="715" y="2382"/>
                    <a:pt x="644" y="2346"/>
                    <a:pt x="584" y="2311"/>
                  </a:cubicBezTo>
                  <a:cubicBezTo>
                    <a:pt x="525" y="2263"/>
                    <a:pt x="465" y="2203"/>
                    <a:pt x="405" y="2144"/>
                  </a:cubicBezTo>
                  <a:cubicBezTo>
                    <a:pt x="370" y="2096"/>
                    <a:pt x="322" y="2037"/>
                    <a:pt x="298" y="1965"/>
                  </a:cubicBezTo>
                  <a:cubicBezTo>
                    <a:pt x="263" y="1906"/>
                    <a:pt x="239" y="1834"/>
                    <a:pt x="227" y="1763"/>
                  </a:cubicBezTo>
                  <a:cubicBezTo>
                    <a:pt x="203" y="1644"/>
                    <a:pt x="203" y="1537"/>
                    <a:pt x="215" y="1418"/>
                  </a:cubicBezTo>
                  <a:cubicBezTo>
                    <a:pt x="227" y="1275"/>
                    <a:pt x="263" y="1144"/>
                    <a:pt x="310" y="1001"/>
                  </a:cubicBezTo>
                  <a:lnTo>
                    <a:pt x="310" y="1001"/>
                  </a:lnTo>
                  <a:lnTo>
                    <a:pt x="298" y="1025"/>
                  </a:lnTo>
                  <a:cubicBezTo>
                    <a:pt x="417" y="727"/>
                    <a:pt x="584" y="441"/>
                    <a:pt x="715" y="144"/>
                  </a:cubicBezTo>
                  <a:cubicBezTo>
                    <a:pt x="739" y="96"/>
                    <a:pt x="727" y="36"/>
                    <a:pt x="679" y="13"/>
                  </a:cubicBezTo>
                  <a:cubicBezTo>
                    <a:pt x="655" y="1"/>
                    <a:pt x="644" y="1"/>
                    <a:pt x="632" y="1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81"/>
            <p:cNvSpPr/>
            <p:nvPr/>
          </p:nvSpPr>
          <p:spPr>
            <a:xfrm>
              <a:off x="2318912" y="3131368"/>
              <a:ext cx="56691" cy="104604"/>
            </a:xfrm>
            <a:custGeom>
              <a:avLst/>
              <a:gdLst/>
              <a:ahLst/>
              <a:cxnLst/>
              <a:rect l="l" t="t" r="r" b="b"/>
              <a:pathLst>
                <a:path w="775" h="1430" extrusionOk="0">
                  <a:moveTo>
                    <a:pt x="120" y="1"/>
                  </a:moveTo>
                  <a:lnTo>
                    <a:pt x="131" y="13"/>
                  </a:lnTo>
                  <a:cubicBezTo>
                    <a:pt x="108" y="13"/>
                    <a:pt x="84" y="36"/>
                    <a:pt x="72" y="60"/>
                  </a:cubicBezTo>
                  <a:cubicBezTo>
                    <a:pt x="36" y="120"/>
                    <a:pt x="12" y="191"/>
                    <a:pt x="12" y="275"/>
                  </a:cubicBezTo>
                  <a:cubicBezTo>
                    <a:pt x="1" y="322"/>
                    <a:pt x="1" y="382"/>
                    <a:pt x="12" y="429"/>
                  </a:cubicBezTo>
                  <a:cubicBezTo>
                    <a:pt x="12" y="477"/>
                    <a:pt x="12" y="525"/>
                    <a:pt x="24" y="560"/>
                  </a:cubicBezTo>
                  <a:cubicBezTo>
                    <a:pt x="36" y="644"/>
                    <a:pt x="48" y="715"/>
                    <a:pt x="84" y="798"/>
                  </a:cubicBezTo>
                  <a:cubicBezTo>
                    <a:pt x="84" y="822"/>
                    <a:pt x="96" y="846"/>
                    <a:pt x="96" y="870"/>
                  </a:cubicBezTo>
                  <a:cubicBezTo>
                    <a:pt x="120" y="953"/>
                    <a:pt x="155" y="1037"/>
                    <a:pt x="215" y="1108"/>
                  </a:cubicBezTo>
                  <a:cubicBezTo>
                    <a:pt x="262" y="1179"/>
                    <a:pt x="322" y="1251"/>
                    <a:pt x="382" y="1310"/>
                  </a:cubicBezTo>
                  <a:cubicBezTo>
                    <a:pt x="453" y="1358"/>
                    <a:pt x="524" y="1406"/>
                    <a:pt x="608" y="1430"/>
                  </a:cubicBezTo>
                  <a:cubicBezTo>
                    <a:pt x="632" y="1430"/>
                    <a:pt x="655" y="1430"/>
                    <a:pt x="667" y="1418"/>
                  </a:cubicBezTo>
                  <a:cubicBezTo>
                    <a:pt x="703" y="1406"/>
                    <a:pt x="715" y="1394"/>
                    <a:pt x="739" y="1370"/>
                  </a:cubicBezTo>
                  <a:cubicBezTo>
                    <a:pt x="751" y="1322"/>
                    <a:pt x="763" y="1287"/>
                    <a:pt x="763" y="1239"/>
                  </a:cubicBezTo>
                  <a:cubicBezTo>
                    <a:pt x="774" y="1191"/>
                    <a:pt x="763" y="1144"/>
                    <a:pt x="751" y="1108"/>
                  </a:cubicBezTo>
                  <a:cubicBezTo>
                    <a:pt x="739" y="1072"/>
                    <a:pt x="715" y="1037"/>
                    <a:pt x="703" y="1001"/>
                  </a:cubicBezTo>
                  <a:cubicBezTo>
                    <a:pt x="679" y="953"/>
                    <a:pt x="643" y="918"/>
                    <a:pt x="620" y="882"/>
                  </a:cubicBezTo>
                  <a:cubicBezTo>
                    <a:pt x="608" y="846"/>
                    <a:pt x="560" y="834"/>
                    <a:pt x="524" y="834"/>
                  </a:cubicBezTo>
                  <a:cubicBezTo>
                    <a:pt x="489" y="787"/>
                    <a:pt x="441" y="751"/>
                    <a:pt x="393" y="703"/>
                  </a:cubicBezTo>
                  <a:lnTo>
                    <a:pt x="370" y="679"/>
                  </a:lnTo>
                  <a:lnTo>
                    <a:pt x="346" y="596"/>
                  </a:lnTo>
                  <a:cubicBezTo>
                    <a:pt x="310" y="489"/>
                    <a:pt x="262" y="382"/>
                    <a:pt x="203" y="298"/>
                  </a:cubicBezTo>
                  <a:lnTo>
                    <a:pt x="203" y="275"/>
                  </a:lnTo>
                  <a:cubicBezTo>
                    <a:pt x="203" y="239"/>
                    <a:pt x="203" y="215"/>
                    <a:pt x="215" y="191"/>
                  </a:cubicBezTo>
                  <a:cubicBezTo>
                    <a:pt x="215" y="179"/>
                    <a:pt x="227" y="167"/>
                    <a:pt x="239" y="144"/>
                  </a:cubicBezTo>
                  <a:cubicBezTo>
                    <a:pt x="251" y="120"/>
                    <a:pt x="251" y="96"/>
                    <a:pt x="239" y="72"/>
                  </a:cubicBezTo>
                  <a:cubicBezTo>
                    <a:pt x="227" y="48"/>
                    <a:pt x="215" y="25"/>
                    <a:pt x="191" y="13"/>
                  </a:cubicBezTo>
                  <a:cubicBezTo>
                    <a:pt x="179" y="13"/>
                    <a:pt x="167" y="1"/>
                    <a:pt x="143" y="1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81"/>
            <p:cNvSpPr/>
            <p:nvPr/>
          </p:nvSpPr>
          <p:spPr>
            <a:xfrm>
              <a:off x="2305818" y="3111325"/>
              <a:ext cx="120332" cy="143301"/>
            </a:xfrm>
            <a:custGeom>
              <a:avLst/>
              <a:gdLst/>
              <a:ahLst/>
              <a:cxnLst/>
              <a:rect l="l" t="t" r="r" b="b"/>
              <a:pathLst>
                <a:path w="1645" h="1959" extrusionOk="0">
                  <a:moveTo>
                    <a:pt x="334" y="1"/>
                  </a:moveTo>
                  <a:lnTo>
                    <a:pt x="334" y="13"/>
                  </a:lnTo>
                  <a:cubicBezTo>
                    <a:pt x="310" y="13"/>
                    <a:pt x="287" y="25"/>
                    <a:pt x="275" y="49"/>
                  </a:cubicBezTo>
                  <a:cubicBezTo>
                    <a:pt x="203" y="180"/>
                    <a:pt x="144" y="310"/>
                    <a:pt x="96" y="441"/>
                  </a:cubicBezTo>
                  <a:cubicBezTo>
                    <a:pt x="49" y="584"/>
                    <a:pt x="13" y="715"/>
                    <a:pt x="13" y="858"/>
                  </a:cubicBezTo>
                  <a:cubicBezTo>
                    <a:pt x="1" y="989"/>
                    <a:pt x="25" y="1120"/>
                    <a:pt x="60" y="1239"/>
                  </a:cubicBezTo>
                  <a:cubicBezTo>
                    <a:pt x="96" y="1334"/>
                    <a:pt x="144" y="1442"/>
                    <a:pt x="203" y="1525"/>
                  </a:cubicBezTo>
                  <a:cubicBezTo>
                    <a:pt x="334" y="1680"/>
                    <a:pt x="501" y="1799"/>
                    <a:pt x="680" y="1870"/>
                  </a:cubicBezTo>
                  <a:cubicBezTo>
                    <a:pt x="775" y="1906"/>
                    <a:pt x="882" y="1930"/>
                    <a:pt x="977" y="1942"/>
                  </a:cubicBezTo>
                  <a:cubicBezTo>
                    <a:pt x="1053" y="1950"/>
                    <a:pt x="1123" y="1958"/>
                    <a:pt x="1191" y="1958"/>
                  </a:cubicBezTo>
                  <a:cubicBezTo>
                    <a:pt x="1219" y="1958"/>
                    <a:pt x="1247" y="1957"/>
                    <a:pt x="1275" y="1954"/>
                  </a:cubicBezTo>
                  <a:cubicBezTo>
                    <a:pt x="1358" y="1954"/>
                    <a:pt x="1442" y="1942"/>
                    <a:pt x="1513" y="1930"/>
                  </a:cubicBezTo>
                  <a:cubicBezTo>
                    <a:pt x="1644" y="1908"/>
                    <a:pt x="1615" y="1735"/>
                    <a:pt x="1507" y="1735"/>
                  </a:cubicBezTo>
                  <a:cubicBezTo>
                    <a:pt x="1498" y="1735"/>
                    <a:pt x="1488" y="1736"/>
                    <a:pt x="1477" y="1739"/>
                  </a:cubicBezTo>
                  <a:cubicBezTo>
                    <a:pt x="1430" y="1751"/>
                    <a:pt x="1382" y="1751"/>
                    <a:pt x="1334" y="1763"/>
                  </a:cubicBezTo>
                  <a:cubicBezTo>
                    <a:pt x="1203" y="1763"/>
                    <a:pt x="1084" y="1763"/>
                    <a:pt x="965" y="1739"/>
                  </a:cubicBezTo>
                  <a:cubicBezTo>
                    <a:pt x="858" y="1727"/>
                    <a:pt x="763" y="1692"/>
                    <a:pt x="668" y="1656"/>
                  </a:cubicBezTo>
                  <a:cubicBezTo>
                    <a:pt x="596" y="1620"/>
                    <a:pt x="525" y="1573"/>
                    <a:pt x="465" y="1525"/>
                  </a:cubicBezTo>
                  <a:cubicBezTo>
                    <a:pt x="418" y="1477"/>
                    <a:pt x="370" y="1430"/>
                    <a:pt x="334" y="1382"/>
                  </a:cubicBezTo>
                  <a:cubicBezTo>
                    <a:pt x="299" y="1323"/>
                    <a:pt x="275" y="1275"/>
                    <a:pt x="251" y="1215"/>
                  </a:cubicBezTo>
                  <a:cubicBezTo>
                    <a:pt x="227" y="1132"/>
                    <a:pt x="215" y="1061"/>
                    <a:pt x="203" y="977"/>
                  </a:cubicBezTo>
                  <a:cubicBezTo>
                    <a:pt x="203" y="894"/>
                    <a:pt x="203" y="811"/>
                    <a:pt x="215" y="727"/>
                  </a:cubicBezTo>
                  <a:cubicBezTo>
                    <a:pt x="251" y="572"/>
                    <a:pt x="299" y="418"/>
                    <a:pt x="370" y="275"/>
                  </a:cubicBezTo>
                  <a:lnTo>
                    <a:pt x="430" y="144"/>
                  </a:lnTo>
                  <a:cubicBezTo>
                    <a:pt x="441" y="132"/>
                    <a:pt x="453" y="96"/>
                    <a:pt x="441" y="72"/>
                  </a:cubicBezTo>
                  <a:cubicBezTo>
                    <a:pt x="441" y="49"/>
                    <a:pt x="430" y="25"/>
                    <a:pt x="406" y="13"/>
                  </a:cubicBezTo>
                  <a:cubicBezTo>
                    <a:pt x="382" y="1"/>
                    <a:pt x="370" y="1"/>
                    <a:pt x="346" y="1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81"/>
            <p:cNvSpPr/>
            <p:nvPr/>
          </p:nvSpPr>
          <p:spPr>
            <a:xfrm>
              <a:off x="2395574" y="3236777"/>
              <a:ext cx="24432" cy="14849"/>
            </a:xfrm>
            <a:custGeom>
              <a:avLst/>
              <a:gdLst/>
              <a:ahLst/>
              <a:cxnLst/>
              <a:rect l="l" t="t" r="r" b="b"/>
              <a:pathLst>
                <a:path w="334" h="203" extrusionOk="0">
                  <a:moveTo>
                    <a:pt x="238" y="0"/>
                  </a:moveTo>
                  <a:cubicBezTo>
                    <a:pt x="191" y="0"/>
                    <a:pt x="143" y="0"/>
                    <a:pt x="96" y="12"/>
                  </a:cubicBezTo>
                  <a:cubicBezTo>
                    <a:pt x="72" y="12"/>
                    <a:pt x="48" y="24"/>
                    <a:pt x="24" y="36"/>
                  </a:cubicBezTo>
                  <a:cubicBezTo>
                    <a:pt x="12" y="48"/>
                    <a:pt x="0" y="72"/>
                    <a:pt x="0" y="108"/>
                  </a:cubicBezTo>
                  <a:cubicBezTo>
                    <a:pt x="0" y="131"/>
                    <a:pt x="0" y="155"/>
                    <a:pt x="24" y="179"/>
                  </a:cubicBezTo>
                  <a:cubicBezTo>
                    <a:pt x="36" y="191"/>
                    <a:pt x="60" y="203"/>
                    <a:pt x="84" y="203"/>
                  </a:cubicBezTo>
                  <a:lnTo>
                    <a:pt x="226" y="203"/>
                  </a:lnTo>
                  <a:cubicBezTo>
                    <a:pt x="250" y="203"/>
                    <a:pt x="274" y="191"/>
                    <a:pt x="298" y="179"/>
                  </a:cubicBezTo>
                  <a:cubicBezTo>
                    <a:pt x="310" y="155"/>
                    <a:pt x="322" y="131"/>
                    <a:pt x="322" y="108"/>
                  </a:cubicBezTo>
                  <a:cubicBezTo>
                    <a:pt x="334" y="48"/>
                    <a:pt x="286" y="0"/>
                    <a:pt x="238" y="0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81"/>
            <p:cNvSpPr/>
            <p:nvPr/>
          </p:nvSpPr>
          <p:spPr>
            <a:xfrm>
              <a:off x="2385113" y="3236777"/>
              <a:ext cx="42720" cy="16605"/>
            </a:xfrm>
            <a:custGeom>
              <a:avLst/>
              <a:gdLst/>
              <a:ahLst/>
              <a:cxnLst/>
              <a:rect l="l" t="t" r="r" b="b"/>
              <a:pathLst>
                <a:path w="584" h="227" extrusionOk="0">
                  <a:moveTo>
                    <a:pt x="465" y="0"/>
                  </a:moveTo>
                  <a:lnTo>
                    <a:pt x="465" y="12"/>
                  </a:lnTo>
                  <a:cubicBezTo>
                    <a:pt x="393" y="24"/>
                    <a:pt x="322" y="24"/>
                    <a:pt x="250" y="36"/>
                  </a:cubicBezTo>
                  <a:lnTo>
                    <a:pt x="143" y="36"/>
                  </a:lnTo>
                  <a:cubicBezTo>
                    <a:pt x="108" y="36"/>
                    <a:pt x="84" y="36"/>
                    <a:pt x="72" y="60"/>
                  </a:cubicBezTo>
                  <a:cubicBezTo>
                    <a:pt x="0" y="119"/>
                    <a:pt x="36" y="227"/>
                    <a:pt x="131" y="227"/>
                  </a:cubicBezTo>
                  <a:cubicBezTo>
                    <a:pt x="250" y="227"/>
                    <a:pt x="381" y="215"/>
                    <a:pt x="500" y="191"/>
                  </a:cubicBezTo>
                  <a:cubicBezTo>
                    <a:pt x="548" y="179"/>
                    <a:pt x="584" y="131"/>
                    <a:pt x="572" y="72"/>
                  </a:cubicBezTo>
                  <a:cubicBezTo>
                    <a:pt x="572" y="48"/>
                    <a:pt x="548" y="36"/>
                    <a:pt x="536" y="12"/>
                  </a:cubicBezTo>
                  <a:cubicBezTo>
                    <a:pt x="512" y="0"/>
                    <a:pt x="500" y="0"/>
                    <a:pt x="477" y="0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81"/>
            <p:cNvSpPr/>
            <p:nvPr/>
          </p:nvSpPr>
          <p:spPr>
            <a:xfrm>
              <a:off x="2383358" y="3238167"/>
              <a:ext cx="40159" cy="16093"/>
            </a:xfrm>
            <a:custGeom>
              <a:avLst/>
              <a:gdLst/>
              <a:ahLst/>
              <a:cxnLst/>
              <a:rect l="l" t="t" r="r" b="b"/>
              <a:pathLst>
                <a:path w="549" h="220" extrusionOk="0">
                  <a:moveTo>
                    <a:pt x="460" y="0"/>
                  </a:moveTo>
                  <a:cubicBezTo>
                    <a:pt x="454" y="0"/>
                    <a:pt x="448" y="2"/>
                    <a:pt x="441" y="5"/>
                  </a:cubicBezTo>
                  <a:lnTo>
                    <a:pt x="429" y="5"/>
                  </a:lnTo>
                  <a:cubicBezTo>
                    <a:pt x="358" y="5"/>
                    <a:pt x="298" y="17"/>
                    <a:pt x="239" y="29"/>
                  </a:cubicBezTo>
                  <a:lnTo>
                    <a:pt x="108" y="29"/>
                  </a:lnTo>
                  <a:cubicBezTo>
                    <a:pt x="103" y="28"/>
                    <a:pt x="98" y="27"/>
                    <a:pt x="93" y="27"/>
                  </a:cubicBezTo>
                  <a:cubicBezTo>
                    <a:pt x="51" y="27"/>
                    <a:pt x="12" y="70"/>
                    <a:pt x="12" y="112"/>
                  </a:cubicBezTo>
                  <a:cubicBezTo>
                    <a:pt x="1" y="172"/>
                    <a:pt x="48" y="220"/>
                    <a:pt x="96" y="220"/>
                  </a:cubicBezTo>
                  <a:cubicBezTo>
                    <a:pt x="227" y="220"/>
                    <a:pt x="346" y="208"/>
                    <a:pt x="465" y="196"/>
                  </a:cubicBezTo>
                  <a:cubicBezTo>
                    <a:pt x="513" y="184"/>
                    <a:pt x="548" y="124"/>
                    <a:pt x="536" y="77"/>
                  </a:cubicBezTo>
                  <a:cubicBezTo>
                    <a:pt x="536" y="53"/>
                    <a:pt x="513" y="29"/>
                    <a:pt x="501" y="17"/>
                  </a:cubicBezTo>
                  <a:cubicBezTo>
                    <a:pt x="484" y="9"/>
                    <a:pt x="473" y="0"/>
                    <a:pt x="460" y="0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81"/>
            <p:cNvSpPr/>
            <p:nvPr/>
          </p:nvSpPr>
          <p:spPr>
            <a:xfrm>
              <a:off x="2386869" y="3236704"/>
              <a:ext cx="46816" cy="16678"/>
            </a:xfrm>
            <a:custGeom>
              <a:avLst/>
              <a:gdLst/>
              <a:ahLst/>
              <a:cxnLst/>
              <a:rect l="l" t="t" r="r" b="b"/>
              <a:pathLst>
                <a:path w="640" h="228" extrusionOk="0">
                  <a:moveTo>
                    <a:pt x="500" y="1"/>
                  </a:moveTo>
                  <a:cubicBezTo>
                    <a:pt x="496" y="1"/>
                    <a:pt x="492" y="1"/>
                    <a:pt x="488" y="1"/>
                  </a:cubicBezTo>
                  <a:lnTo>
                    <a:pt x="476" y="1"/>
                  </a:lnTo>
                  <a:lnTo>
                    <a:pt x="476" y="13"/>
                  </a:lnTo>
                  <a:cubicBezTo>
                    <a:pt x="381" y="25"/>
                    <a:pt x="298" y="25"/>
                    <a:pt x="215" y="37"/>
                  </a:cubicBezTo>
                  <a:lnTo>
                    <a:pt x="107" y="37"/>
                  </a:lnTo>
                  <a:cubicBezTo>
                    <a:pt x="84" y="37"/>
                    <a:pt x="60" y="49"/>
                    <a:pt x="36" y="61"/>
                  </a:cubicBezTo>
                  <a:cubicBezTo>
                    <a:pt x="24" y="73"/>
                    <a:pt x="12" y="109"/>
                    <a:pt x="0" y="132"/>
                  </a:cubicBezTo>
                  <a:cubicBezTo>
                    <a:pt x="0" y="180"/>
                    <a:pt x="48" y="228"/>
                    <a:pt x="95" y="228"/>
                  </a:cubicBezTo>
                  <a:cubicBezTo>
                    <a:pt x="238" y="228"/>
                    <a:pt x="369" y="216"/>
                    <a:pt x="512" y="192"/>
                  </a:cubicBezTo>
                  <a:cubicBezTo>
                    <a:pt x="639" y="180"/>
                    <a:pt x="621" y="1"/>
                    <a:pt x="500" y="1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81"/>
            <p:cNvSpPr/>
            <p:nvPr/>
          </p:nvSpPr>
          <p:spPr>
            <a:xfrm>
              <a:off x="2306696" y="3050391"/>
              <a:ext cx="63640" cy="136790"/>
            </a:xfrm>
            <a:custGeom>
              <a:avLst/>
              <a:gdLst/>
              <a:ahLst/>
              <a:cxnLst/>
              <a:rect l="l" t="t" r="r" b="b"/>
              <a:pathLst>
                <a:path w="870" h="1870" extrusionOk="0">
                  <a:moveTo>
                    <a:pt x="715" y="0"/>
                  </a:moveTo>
                  <a:cubicBezTo>
                    <a:pt x="691" y="12"/>
                    <a:pt x="656" y="36"/>
                    <a:pt x="632" y="48"/>
                  </a:cubicBezTo>
                  <a:cubicBezTo>
                    <a:pt x="608" y="72"/>
                    <a:pt x="584" y="96"/>
                    <a:pt x="560" y="120"/>
                  </a:cubicBezTo>
                  <a:cubicBezTo>
                    <a:pt x="513" y="179"/>
                    <a:pt x="465" y="239"/>
                    <a:pt x="429" y="310"/>
                  </a:cubicBezTo>
                  <a:cubicBezTo>
                    <a:pt x="358" y="441"/>
                    <a:pt x="298" y="572"/>
                    <a:pt x="239" y="715"/>
                  </a:cubicBezTo>
                  <a:cubicBezTo>
                    <a:pt x="215" y="774"/>
                    <a:pt x="203" y="834"/>
                    <a:pt x="179" y="882"/>
                  </a:cubicBezTo>
                  <a:cubicBezTo>
                    <a:pt x="132" y="989"/>
                    <a:pt x="108" y="1084"/>
                    <a:pt x="84" y="1179"/>
                  </a:cubicBezTo>
                  <a:cubicBezTo>
                    <a:pt x="25" y="1382"/>
                    <a:pt x="1" y="1584"/>
                    <a:pt x="13" y="1775"/>
                  </a:cubicBezTo>
                  <a:cubicBezTo>
                    <a:pt x="13" y="1834"/>
                    <a:pt x="72" y="1870"/>
                    <a:pt x="120" y="1870"/>
                  </a:cubicBezTo>
                  <a:cubicBezTo>
                    <a:pt x="144" y="1858"/>
                    <a:pt x="168" y="1846"/>
                    <a:pt x="191" y="1822"/>
                  </a:cubicBezTo>
                  <a:cubicBezTo>
                    <a:pt x="203" y="1810"/>
                    <a:pt x="203" y="1775"/>
                    <a:pt x="203" y="1751"/>
                  </a:cubicBezTo>
                  <a:lnTo>
                    <a:pt x="203" y="1703"/>
                  </a:lnTo>
                  <a:cubicBezTo>
                    <a:pt x="203" y="1524"/>
                    <a:pt x="239" y="1358"/>
                    <a:pt x="275" y="1191"/>
                  </a:cubicBezTo>
                  <a:cubicBezTo>
                    <a:pt x="275" y="1203"/>
                    <a:pt x="275" y="1203"/>
                    <a:pt x="275" y="1215"/>
                  </a:cubicBezTo>
                  <a:cubicBezTo>
                    <a:pt x="322" y="1072"/>
                    <a:pt x="370" y="929"/>
                    <a:pt x="429" y="786"/>
                  </a:cubicBezTo>
                  <a:cubicBezTo>
                    <a:pt x="477" y="655"/>
                    <a:pt x="537" y="524"/>
                    <a:pt x="608" y="405"/>
                  </a:cubicBezTo>
                  <a:cubicBezTo>
                    <a:pt x="644" y="346"/>
                    <a:pt x="679" y="286"/>
                    <a:pt x="727" y="239"/>
                  </a:cubicBezTo>
                  <a:cubicBezTo>
                    <a:pt x="751" y="215"/>
                    <a:pt x="775" y="191"/>
                    <a:pt x="799" y="179"/>
                  </a:cubicBezTo>
                  <a:cubicBezTo>
                    <a:pt x="846" y="155"/>
                    <a:pt x="870" y="108"/>
                    <a:pt x="846" y="60"/>
                  </a:cubicBezTo>
                  <a:cubicBezTo>
                    <a:pt x="834" y="36"/>
                    <a:pt x="822" y="12"/>
                    <a:pt x="799" y="0"/>
                  </a:cubicBezTo>
                  <a:close/>
                </a:path>
              </a:pathLst>
            </a:custGeom>
            <a:solidFill>
              <a:srgbClr val="CE6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81"/>
            <p:cNvSpPr/>
            <p:nvPr/>
          </p:nvSpPr>
          <p:spPr>
            <a:xfrm>
              <a:off x="2497473" y="4376816"/>
              <a:ext cx="303134" cy="196920"/>
            </a:xfrm>
            <a:custGeom>
              <a:avLst/>
              <a:gdLst/>
              <a:ahLst/>
              <a:cxnLst/>
              <a:rect l="l" t="t" r="r" b="b"/>
              <a:pathLst>
                <a:path w="4144" h="2692" extrusionOk="0">
                  <a:moveTo>
                    <a:pt x="1905" y="1"/>
                  </a:moveTo>
                  <a:cubicBezTo>
                    <a:pt x="1893" y="13"/>
                    <a:pt x="1893" y="24"/>
                    <a:pt x="1893" y="36"/>
                  </a:cubicBezTo>
                  <a:cubicBezTo>
                    <a:pt x="1870" y="179"/>
                    <a:pt x="1846" y="322"/>
                    <a:pt x="1810" y="465"/>
                  </a:cubicBezTo>
                  <a:cubicBezTo>
                    <a:pt x="1774" y="608"/>
                    <a:pt x="1727" y="739"/>
                    <a:pt x="1679" y="882"/>
                  </a:cubicBezTo>
                  <a:lnTo>
                    <a:pt x="1631" y="882"/>
                  </a:lnTo>
                  <a:lnTo>
                    <a:pt x="1548" y="870"/>
                  </a:lnTo>
                  <a:cubicBezTo>
                    <a:pt x="1489" y="858"/>
                    <a:pt x="1405" y="846"/>
                    <a:pt x="1322" y="834"/>
                  </a:cubicBezTo>
                  <a:lnTo>
                    <a:pt x="1239" y="810"/>
                  </a:lnTo>
                  <a:lnTo>
                    <a:pt x="1084" y="786"/>
                  </a:lnTo>
                  <a:cubicBezTo>
                    <a:pt x="989" y="763"/>
                    <a:pt x="917" y="751"/>
                    <a:pt x="834" y="751"/>
                  </a:cubicBezTo>
                  <a:cubicBezTo>
                    <a:pt x="750" y="727"/>
                    <a:pt x="655" y="727"/>
                    <a:pt x="572" y="727"/>
                  </a:cubicBezTo>
                  <a:cubicBezTo>
                    <a:pt x="559" y="726"/>
                    <a:pt x="546" y="725"/>
                    <a:pt x="533" y="725"/>
                  </a:cubicBezTo>
                  <a:cubicBezTo>
                    <a:pt x="391" y="725"/>
                    <a:pt x="252" y="784"/>
                    <a:pt x="143" y="882"/>
                  </a:cubicBezTo>
                  <a:cubicBezTo>
                    <a:pt x="60" y="965"/>
                    <a:pt x="0" y="1084"/>
                    <a:pt x="0" y="1215"/>
                  </a:cubicBezTo>
                  <a:cubicBezTo>
                    <a:pt x="12" y="1322"/>
                    <a:pt x="48" y="1429"/>
                    <a:pt x="107" y="1525"/>
                  </a:cubicBezTo>
                  <a:cubicBezTo>
                    <a:pt x="155" y="1584"/>
                    <a:pt x="191" y="1644"/>
                    <a:pt x="250" y="1691"/>
                  </a:cubicBezTo>
                  <a:cubicBezTo>
                    <a:pt x="286" y="1727"/>
                    <a:pt x="322" y="1763"/>
                    <a:pt x="369" y="1799"/>
                  </a:cubicBezTo>
                  <a:cubicBezTo>
                    <a:pt x="596" y="1977"/>
                    <a:pt x="858" y="2132"/>
                    <a:pt x="1119" y="2251"/>
                  </a:cubicBezTo>
                  <a:cubicBezTo>
                    <a:pt x="1346" y="2358"/>
                    <a:pt x="1584" y="2453"/>
                    <a:pt x="1822" y="2525"/>
                  </a:cubicBezTo>
                  <a:cubicBezTo>
                    <a:pt x="1941" y="2561"/>
                    <a:pt x="2072" y="2596"/>
                    <a:pt x="2203" y="2620"/>
                  </a:cubicBezTo>
                  <a:cubicBezTo>
                    <a:pt x="2393" y="2668"/>
                    <a:pt x="2596" y="2691"/>
                    <a:pt x="2798" y="2691"/>
                  </a:cubicBezTo>
                  <a:cubicBezTo>
                    <a:pt x="2977" y="2691"/>
                    <a:pt x="3167" y="2656"/>
                    <a:pt x="3334" y="2572"/>
                  </a:cubicBezTo>
                  <a:cubicBezTo>
                    <a:pt x="3513" y="2489"/>
                    <a:pt x="3644" y="2358"/>
                    <a:pt x="3739" y="2180"/>
                  </a:cubicBezTo>
                  <a:cubicBezTo>
                    <a:pt x="3786" y="2072"/>
                    <a:pt x="3834" y="1965"/>
                    <a:pt x="3870" y="1858"/>
                  </a:cubicBezTo>
                  <a:cubicBezTo>
                    <a:pt x="3906" y="1739"/>
                    <a:pt x="3929" y="1632"/>
                    <a:pt x="3965" y="1501"/>
                  </a:cubicBezTo>
                  <a:cubicBezTo>
                    <a:pt x="4001" y="1382"/>
                    <a:pt x="4037" y="1239"/>
                    <a:pt x="4060" y="1120"/>
                  </a:cubicBezTo>
                  <a:cubicBezTo>
                    <a:pt x="4084" y="1013"/>
                    <a:pt x="4108" y="906"/>
                    <a:pt x="4132" y="786"/>
                  </a:cubicBezTo>
                  <a:cubicBezTo>
                    <a:pt x="4132" y="786"/>
                    <a:pt x="4132" y="775"/>
                    <a:pt x="4132" y="775"/>
                  </a:cubicBezTo>
                  <a:cubicBezTo>
                    <a:pt x="4132" y="763"/>
                    <a:pt x="4132" y="739"/>
                    <a:pt x="4132" y="727"/>
                  </a:cubicBezTo>
                  <a:lnTo>
                    <a:pt x="4144" y="715"/>
                  </a:lnTo>
                  <a:cubicBezTo>
                    <a:pt x="4132" y="703"/>
                    <a:pt x="4132" y="691"/>
                    <a:pt x="4132" y="691"/>
                  </a:cubicBezTo>
                  <a:cubicBezTo>
                    <a:pt x="3989" y="727"/>
                    <a:pt x="3846" y="751"/>
                    <a:pt x="3703" y="751"/>
                  </a:cubicBezTo>
                  <a:cubicBezTo>
                    <a:pt x="3525" y="739"/>
                    <a:pt x="3346" y="727"/>
                    <a:pt x="3179" y="679"/>
                  </a:cubicBezTo>
                  <a:cubicBezTo>
                    <a:pt x="3001" y="644"/>
                    <a:pt x="2822" y="584"/>
                    <a:pt x="2643" y="513"/>
                  </a:cubicBezTo>
                  <a:cubicBezTo>
                    <a:pt x="2489" y="441"/>
                    <a:pt x="2322" y="358"/>
                    <a:pt x="2179" y="251"/>
                  </a:cubicBezTo>
                  <a:cubicBezTo>
                    <a:pt x="2084" y="179"/>
                    <a:pt x="2001" y="108"/>
                    <a:pt x="1917" y="24"/>
                  </a:cubicBezTo>
                  <a:lnTo>
                    <a:pt x="19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81"/>
            <p:cNvSpPr/>
            <p:nvPr/>
          </p:nvSpPr>
          <p:spPr>
            <a:xfrm>
              <a:off x="2621975" y="4397371"/>
              <a:ext cx="41037" cy="27431"/>
            </a:xfrm>
            <a:custGeom>
              <a:avLst/>
              <a:gdLst/>
              <a:ahLst/>
              <a:cxnLst/>
              <a:rect l="l" t="t" r="r" b="b"/>
              <a:pathLst>
                <a:path w="561" h="375" extrusionOk="0">
                  <a:moveTo>
                    <a:pt x="76" y="0"/>
                  </a:moveTo>
                  <a:cubicBezTo>
                    <a:pt x="59" y="0"/>
                    <a:pt x="45" y="9"/>
                    <a:pt x="37" y="17"/>
                  </a:cubicBezTo>
                  <a:cubicBezTo>
                    <a:pt x="1" y="41"/>
                    <a:pt x="1" y="101"/>
                    <a:pt x="25" y="136"/>
                  </a:cubicBezTo>
                  <a:cubicBezTo>
                    <a:pt x="49" y="160"/>
                    <a:pt x="84" y="196"/>
                    <a:pt x="120" y="220"/>
                  </a:cubicBezTo>
                  <a:cubicBezTo>
                    <a:pt x="156" y="244"/>
                    <a:pt x="191" y="267"/>
                    <a:pt x="227" y="291"/>
                  </a:cubicBezTo>
                  <a:cubicBezTo>
                    <a:pt x="299" y="327"/>
                    <a:pt x="370" y="351"/>
                    <a:pt x="453" y="375"/>
                  </a:cubicBezTo>
                  <a:lnTo>
                    <a:pt x="513" y="375"/>
                  </a:lnTo>
                  <a:cubicBezTo>
                    <a:pt x="525" y="363"/>
                    <a:pt x="549" y="339"/>
                    <a:pt x="549" y="327"/>
                  </a:cubicBezTo>
                  <a:cubicBezTo>
                    <a:pt x="560" y="303"/>
                    <a:pt x="560" y="279"/>
                    <a:pt x="549" y="267"/>
                  </a:cubicBezTo>
                  <a:lnTo>
                    <a:pt x="560" y="255"/>
                  </a:lnTo>
                  <a:cubicBezTo>
                    <a:pt x="549" y="255"/>
                    <a:pt x="549" y="244"/>
                    <a:pt x="537" y="232"/>
                  </a:cubicBezTo>
                  <a:cubicBezTo>
                    <a:pt x="537" y="232"/>
                    <a:pt x="525" y="220"/>
                    <a:pt x="513" y="220"/>
                  </a:cubicBezTo>
                  <a:cubicBezTo>
                    <a:pt x="430" y="196"/>
                    <a:pt x="358" y="172"/>
                    <a:pt x="287" y="136"/>
                  </a:cubicBezTo>
                  <a:cubicBezTo>
                    <a:pt x="239" y="113"/>
                    <a:pt x="203" y="77"/>
                    <a:pt x="168" y="41"/>
                  </a:cubicBezTo>
                  <a:lnTo>
                    <a:pt x="156" y="29"/>
                  </a:lnTo>
                  <a:cubicBezTo>
                    <a:pt x="132" y="17"/>
                    <a:pt x="120" y="5"/>
                    <a:pt x="96" y="5"/>
                  </a:cubicBezTo>
                  <a:cubicBezTo>
                    <a:pt x="89" y="2"/>
                    <a:pt x="82" y="0"/>
                    <a:pt x="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81"/>
            <p:cNvSpPr/>
            <p:nvPr/>
          </p:nvSpPr>
          <p:spPr>
            <a:xfrm>
              <a:off x="2612538" y="4419609"/>
              <a:ext cx="44402" cy="25895"/>
            </a:xfrm>
            <a:custGeom>
              <a:avLst/>
              <a:gdLst/>
              <a:ahLst/>
              <a:cxnLst/>
              <a:rect l="l" t="t" r="r" b="b"/>
              <a:pathLst>
                <a:path w="607" h="354" extrusionOk="0">
                  <a:moveTo>
                    <a:pt x="121" y="0"/>
                  </a:moveTo>
                  <a:cubicBezTo>
                    <a:pt x="48" y="0"/>
                    <a:pt x="0" y="92"/>
                    <a:pt x="70" y="142"/>
                  </a:cubicBezTo>
                  <a:cubicBezTo>
                    <a:pt x="189" y="237"/>
                    <a:pt x="332" y="309"/>
                    <a:pt x="487" y="344"/>
                  </a:cubicBezTo>
                  <a:cubicBezTo>
                    <a:pt x="499" y="350"/>
                    <a:pt x="508" y="353"/>
                    <a:pt x="517" y="353"/>
                  </a:cubicBezTo>
                  <a:cubicBezTo>
                    <a:pt x="526" y="353"/>
                    <a:pt x="535" y="350"/>
                    <a:pt x="547" y="344"/>
                  </a:cubicBezTo>
                  <a:cubicBezTo>
                    <a:pt x="570" y="344"/>
                    <a:pt x="582" y="321"/>
                    <a:pt x="594" y="309"/>
                  </a:cubicBezTo>
                  <a:lnTo>
                    <a:pt x="594" y="297"/>
                  </a:lnTo>
                  <a:cubicBezTo>
                    <a:pt x="606" y="273"/>
                    <a:pt x="594" y="237"/>
                    <a:pt x="570" y="213"/>
                  </a:cubicBezTo>
                  <a:cubicBezTo>
                    <a:pt x="559" y="201"/>
                    <a:pt x="559" y="201"/>
                    <a:pt x="547" y="201"/>
                  </a:cubicBezTo>
                  <a:cubicBezTo>
                    <a:pt x="451" y="166"/>
                    <a:pt x="368" y="142"/>
                    <a:pt x="297" y="94"/>
                  </a:cubicBezTo>
                  <a:cubicBezTo>
                    <a:pt x="249" y="71"/>
                    <a:pt x="201" y="47"/>
                    <a:pt x="166" y="11"/>
                  </a:cubicBezTo>
                  <a:cubicBezTo>
                    <a:pt x="150" y="3"/>
                    <a:pt x="135" y="0"/>
                    <a:pt x="1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81"/>
            <p:cNvSpPr/>
            <p:nvPr/>
          </p:nvSpPr>
          <p:spPr>
            <a:xfrm>
              <a:off x="2604565" y="4433873"/>
              <a:ext cx="34966" cy="32698"/>
            </a:xfrm>
            <a:custGeom>
              <a:avLst/>
              <a:gdLst/>
              <a:ahLst/>
              <a:cxnLst/>
              <a:rect l="l" t="t" r="r" b="b"/>
              <a:pathLst>
                <a:path w="478" h="447" extrusionOk="0">
                  <a:moveTo>
                    <a:pt x="97" y="1"/>
                  </a:moveTo>
                  <a:cubicBezTo>
                    <a:pt x="78" y="1"/>
                    <a:pt x="60" y="6"/>
                    <a:pt x="48" y="18"/>
                  </a:cubicBezTo>
                  <a:cubicBezTo>
                    <a:pt x="13" y="54"/>
                    <a:pt x="1" y="102"/>
                    <a:pt x="36" y="137"/>
                  </a:cubicBezTo>
                  <a:cubicBezTo>
                    <a:pt x="108" y="257"/>
                    <a:pt x="203" y="352"/>
                    <a:pt x="322" y="435"/>
                  </a:cubicBezTo>
                  <a:cubicBezTo>
                    <a:pt x="336" y="443"/>
                    <a:pt x="349" y="446"/>
                    <a:pt x="362" y="446"/>
                  </a:cubicBezTo>
                  <a:cubicBezTo>
                    <a:pt x="428" y="446"/>
                    <a:pt x="477" y="354"/>
                    <a:pt x="417" y="304"/>
                  </a:cubicBezTo>
                  <a:cubicBezTo>
                    <a:pt x="382" y="280"/>
                    <a:pt x="346" y="257"/>
                    <a:pt x="322" y="233"/>
                  </a:cubicBezTo>
                  <a:cubicBezTo>
                    <a:pt x="263" y="173"/>
                    <a:pt x="203" y="102"/>
                    <a:pt x="156" y="42"/>
                  </a:cubicBezTo>
                  <a:lnTo>
                    <a:pt x="156" y="30"/>
                  </a:lnTo>
                  <a:lnTo>
                    <a:pt x="156" y="18"/>
                  </a:lnTo>
                  <a:cubicBezTo>
                    <a:pt x="138" y="6"/>
                    <a:pt x="117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81"/>
            <p:cNvSpPr/>
            <p:nvPr/>
          </p:nvSpPr>
          <p:spPr>
            <a:xfrm>
              <a:off x="3356186" y="4246171"/>
              <a:ext cx="220474" cy="288650"/>
            </a:xfrm>
            <a:custGeom>
              <a:avLst/>
              <a:gdLst/>
              <a:ahLst/>
              <a:cxnLst/>
              <a:rect l="l" t="t" r="r" b="b"/>
              <a:pathLst>
                <a:path w="3014" h="3946" extrusionOk="0">
                  <a:moveTo>
                    <a:pt x="1751" y="1"/>
                  </a:moveTo>
                  <a:lnTo>
                    <a:pt x="1763" y="13"/>
                  </a:lnTo>
                  <a:lnTo>
                    <a:pt x="1739" y="13"/>
                  </a:lnTo>
                  <a:cubicBezTo>
                    <a:pt x="1703" y="156"/>
                    <a:pt x="1656" y="286"/>
                    <a:pt x="1584" y="417"/>
                  </a:cubicBezTo>
                  <a:cubicBezTo>
                    <a:pt x="1501" y="572"/>
                    <a:pt x="1406" y="715"/>
                    <a:pt x="1287" y="846"/>
                  </a:cubicBezTo>
                  <a:cubicBezTo>
                    <a:pt x="1168" y="989"/>
                    <a:pt x="1037" y="1120"/>
                    <a:pt x="894" y="1239"/>
                  </a:cubicBezTo>
                  <a:cubicBezTo>
                    <a:pt x="751" y="1358"/>
                    <a:pt x="608" y="1453"/>
                    <a:pt x="453" y="1537"/>
                  </a:cubicBezTo>
                  <a:cubicBezTo>
                    <a:pt x="346" y="1596"/>
                    <a:pt x="227" y="1632"/>
                    <a:pt x="120" y="1668"/>
                  </a:cubicBezTo>
                  <a:lnTo>
                    <a:pt x="96" y="1668"/>
                  </a:lnTo>
                  <a:cubicBezTo>
                    <a:pt x="108" y="1668"/>
                    <a:pt x="108" y="1680"/>
                    <a:pt x="120" y="1691"/>
                  </a:cubicBezTo>
                  <a:cubicBezTo>
                    <a:pt x="239" y="1775"/>
                    <a:pt x="358" y="1858"/>
                    <a:pt x="465" y="1965"/>
                  </a:cubicBezTo>
                  <a:cubicBezTo>
                    <a:pt x="572" y="2061"/>
                    <a:pt x="668" y="2156"/>
                    <a:pt x="763" y="2275"/>
                  </a:cubicBezTo>
                  <a:lnTo>
                    <a:pt x="739" y="2311"/>
                  </a:lnTo>
                  <a:lnTo>
                    <a:pt x="691" y="2370"/>
                  </a:lnTo>
                  <a:cubicBezTo>
                    <a:pt x="644" y="2430"/>
                    <a:pt x="596" y="2489"/>
                    <a:pt x="537" y="2561"/>
                  </a:cubicBezTo>
                  <a:lnTo>
                    <a:pt x="489" y="2632"/>
                  </a:lnTo>
                  <a:cubicBezTo>
                    <a:pt x="453" y="2668"/>
                    <a:pt x="429" y="2703"/>
                    <a:pt x="394" y="2739"/>
                  </a:cubicBezTo>
                  <a:cubicBezTo>
                    <a:pt x="334" y="2823"/>
                    <a:pt x="287" y="2882"/>
                    <a:pt x="251" y="2942"/>
                  </a:cubicBezTo>
                  <a:cubicBezTo>
                    <a:pt x="191" y="3013"/>
                    <a:pt x="144" y="3096"/>
                    <a:pt x="108" y="3168"/>
                  </a:cubicBezTo>
                  <a:cubicBezTo>
                    <a:pt x="25" y="3311"/>
                    <a:pt x="1" y="3465"/>
                    <a:pt x="37" y="3620"/>
                  </a:cubicBezTo>
                  <a:cubicBezTo>
                    <a:pt x="60" y="3680"/>
                    <a:pt x="84" y="3739"/>
                    <a:pt x="144" y="3787"/>
                  </a:cubicBezTo>
                  <a:cubicBezTo>
                    <a:pt x="168" y="3835"/>
                    <a:pt x="215" y="3870"/>
                    <a:pt x="263" y="3894"/>
                  </a:cubicBezTo>
                  <a:cubicBezTo>
                    <a:pt x="345" y="3930"/>
                    <a:pt x="427" y="3946"/>
                    <a:pt x="514" y="3946"/>
                  </a:cubicBezTo>
                  <a:cubicBezTo>
                    <a:pt x="541" y="3946"/>
                    <a:pt x="568" y="3945"/>
                    <a:pt x="596" y="3942"/>
                  </a:cubicBezTo>
                  <a:cubicBezTo>
                    <a:pt x="668" y="3942"/>
                    <a:pt x="727" y="3918"/>
                    <a:pt x="799" y="3906"/>
                  </a:cubicBezTo>
                  <a:cubicBezTo>
                    <a:pt x="846" y="3882"/>
                    <a:pt x="894" y="3870"/>
                    <a:pt x="953" y="3846"/>
                  </a:cubicBezTo>
                  <a:cubicBezTo>
                    <a:pt x="1215" y="3727"/>
                    <a:pt x="1477" y="3573"/>
                    <a:pt x="1703" y="3382"/>
                  </a:cubicBezTo>
                  <a:cubicBezTo>
                    <a:pt x="1906" y="3239"/>
                    <a:pt x="2096" y="3073"/>
                    <a:pt x="2263" y="2894"/>
                  </a:cubicBezTo>
                  <a:cubicBezTo>
                    <a:pt x="2358" y="2799"/>
                    <a:pt x="2442" y="2703"/>
                    <a:pt x="2525" y="2596"/>
                  </a:cubicBezTo>
                  <a:cubicBezTo>
                    <a:pt x="2656" y="2453"/>
                    <a:pt x="2763" y="2287"/>
                    <a:pt x="2858" y="2108"/>
                  </a:cubicBezTo>
                  <a:cubicBezTo>
                    <a:pt x="2954" y="1941"/>
                    <a:pt x="3001" y="1763"/>
                    <a:pt x="3013" y="1572"/>
                  </a:cubicBezTo>
                  <a:cubicBezTo>
                    <a:pt x="3013" y="1382"/>
                    <a:pt x="2966" y="1191"/>
                    <a:pt x="2858" y="1037"/>
                  </a:cubicBezTo>
                  <a:cubicBezTo>
                    <a:pt x="2787" y="941"/>
                    <a:pt x="2704" y="858"/>
                    <a:pt x="2620" y="775"/>
                  </a:cubicBezTo>
                  <a:cubicBezTo>
                    <a:pt x="2537" y="679"/>
                    <a:pt x="2454" y="608"/>
                    <a:pt x="2358" y="513"/>
                  </a:cubicBezTo>
                  <a:cubicBezTo>
                    <a:pt x="2263" y="429"/>
                    <a:pt x="2156" y="346"/>
                    <a:pt x="2061" y="263"/>
                  </a:cubicBezTo>
                  <a:lnTo>
                    <a:pt x="1799" y="36"/>
                  </a:lnTo>
                  <a:lnTo>
                    <a:pt x="1787" y="36"/>
                  </a:lnTo>
                  <a:cubicBezTo>
                    <a:pt x="1775" y="13"/>
                    <a:pt x="1763" y="13"/>
                    <a:pt x="17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81"/>
            <p:cNvSpPr/>
            <p:nvPr/>
          </p:nvSpPr>
          <p:spPr>
            <a:xfrm>
              <a:off x="3374473" y="4361162"/>
              <a:ext cx="40159" cy="30796"/>
            </a:xfrm>
            <a:custGeom>
              <a:avLst/>
              <a:gdLst/>
              <a:ahLst/>
              <a:cxnLst/>
              <a:rect l="l" t="t" r="r" b="b"/>
              <a:pathLst>
                <a:path w="549" h="421" extrusionOk="0">
                  <a:moveTo>
                    <a:pt x="465" y="0"/>
                  </a:moveTo>
                  <a:lnTo>
                    <a:pt x="465" y="12"/>
                  </a:lnTo>
                  <a:lnTo>
                    <a:pt x="430" y="12"/>
                  </a:lnTo>
                  <a:cubicBezTo>
                    <a:pt x="418" y="12"/>
                    <a:pt x="418" y="24"/>
                    <a:pt x="406" y="24"/>
                  </a:cubicBezTo>
                  <a:cubicBezTo>
                    <a:pt x="358" y="96"/>
                    <a:pt x="287" y="143"/>
                    <a:pt x="227" y="191"/>
                  </a:cubicBezTo>
                  <a:cubicBezTo>
                    <a:pt x="179" y="215"/>
                    <a:pt x="144" y="238"/>
                    <a:pt x="96" y="262"/>
                  </a:cubicBezTo>
                  <a:lnTo>
                    <a:pt x="72" y="262"/>
                  </a:lnTo>
                  <a:cubicBezTo>
                    <a:pt x="25" y="274"/>
                    <a:pt x="1" y="310"/>
                    <a:pt x="1" y="358"/>
                  </a:cubicBezTo>
                  <a:cubicBezTo>
                    <a:pt x="11" y="397"/>
                    <a:pt x="45" y="420"/>
                    <a:pt x="77" y="420"/>
                  </a:cubicBezTo>
                  <a:cubicBezTo>
                    <a:pt x="84" y="420"/>
                    <a:pt x="90" y="419"/>
                    <a:pt x="96" y="417"/>
                  </a:cubicBezTo>
                  <a:cubicBezTo>
                    <a:pt x="144" y="405"/>
                    <a:pt x="191" y="393"/>
                    <a:pt x="227" y="369"/>
                  </a:cubicBezTo>
                  <a:cubicBezTo>
                    <a:pt x="263" y="358"/>
                    <a:pt x="299" y="334"/>
                    <a:pt x="334" y="310"/>
                  </a:cubicBezTo>
                  <a:cubicBezTo>
                    <a:pt x="394" y="262"/>
                    <a:pt x="465" y="215"/>
                    <a:pt x="513" y="143"/>
                  </a:cubicBezTo>
                  <a:cubicBezTo>
                    <a:pt x="525" y="131"/>
                    <a:pt x="537" y="119"/>
                    <a:pt x="537" y="96"/>
                  </a:cubicBezTo>
                  <a:cubicBezTo>
                    <a:pt x="549" y="72"/>
                    <a:pt x="537" y="48"/>
                    <a:pt x="525" y="36"/>
                  </a:cubicBezTo>
                  <a:cubicBezTo>
                    <a:pt x="501" y="12"/>
                    <a:pt x="489" y="12"/>
                    <a:pt x="4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81"/>
            <p:cNvSpPr/>
            <p:nvPr/>
          </p:nvSpPr>
          <p:spPr>
            <a:xfrm>
              <a:off x="3390201" y="4377328"/>
              <a:ext cx="39208" cy="31235"/>
            </a:xfrm>
            <a:custGeom>
              <a:avLst/>
              <a:gdLst/>
              <a:ahLst/>
              <a:cxnLst/>
              <a:rect l="l" t="t" r="r" b="b"/>
              <a:pathLst>
                <a:path w="536" h="427" extrusionOk="0">
                  <a:moveTo>
                    <a:pt x="450" y="1"/>
                  </a:moveTo>
                  <a:cubicBezTo>
                    <a:pt x="442" y="1"/>
                    <a:pt x="435" y="2"/>
                    <a:pt x="429" y="6"/>
                  </a:cubicBezTo>
                  <a:cubicBezTo>
                    <a:pt x="417" y="6"/>
                    <a:pt x="405" y="6"/>
                    <a:pt x="393" y="17"/>
                  </a:cubicBezTo>
                  <a:cubicBezTo>
                    <a:pt x="334" y="89"/>
                    <a:pt x="262" y="148"/>
                    <a:pt x="191" y="196"/>
                  </a:cubicBezTo>
                  <a:cubicBezTo>
                    <a:pt x="143" y="220"/>
                    <a:pt x="107" y="256"/>
                    <a:pt x="60" y="268"/>
                  </a:cubicBezTo>
                  <a:cubicBezTo>
                    <a:pt x="24" y="291"/>
                    <a:pt x="0" y="339"/>
                    <a:pt x="24" y="387"/>
                  </a:cubicBezTo>
                  <a:cubicBezTo>
                    <a:pt x="33" y="413"/>
                    <a:pt x="69" y="427"/>
                    <a:pt x="101" y="427"/>
                  </a:cubicBezTo>
                  <a:cubicBezTo>
                    <a:pt x="112" y="427"/>
                    <a:pt x="122" y="425"/>
                    <a:pt x="131" y="422"/>
                  </a:cubicBezTo>
                  <a:cubicBezTo>
                    <a:pt x="274" y="351"/>
                    <a:pt x="393" y="256"/>
                    <a:pt x="512" y="137"/>
                  </a:cubicBezTo>
                  <a:cubicBezTo>
                    <a:pt x="524" y="125"/>
                    <a:pt x="536" y="113"/>
                    <a:pt x="536" y="89"/>
                  </a:cubicBezTo>
                  <a:cubicBezTo>
                    <a:pt x="536" y="65"/>
                    <a:pt x="524" y="41"/>
                    <a:pt x="512" y="29"/>
                  </a:cubicBezTo>
                  <a:cubicBezTo>
                    <a:pt x="495" y="12"/>
                    <a:pt x="471" y="1"/>
                    <a:pt x="4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81"/>
            <p:cNvSpPr/>
            <p:nvPr/>
          </p:nvSpPr>
          <p:spPr>
            <a:xfrm>
              <a:off x="3398906" y="4403516"/>
              <a:ext cx="40964" cy="19750"/>
            </a:xfrm>
            <a:custGeom>
              <a:avLst/>
              <a:gdLst/>
              <a:ahLst/>
              <a:cxnLst/>
              <a:rect l="l" t="t" r="r" b="b"/>
              <a:pathLst>
                <a:path w="560" h="270" extrusionOk="0">
                  <a:moveTo>
                    <a:pt x="459" y="0"/>
                  </a:moveTo>
                  <a:cubicBezTo>
                    <a:pt x="448" y="0"/>
                    <a:pt x="438" y="2"/>
                    <a:pt x="429" y="5"/>
                  </a:cubicBezTo>
                  <a:cubicBezTo>
                    <a:pt x="393" y="29"/>
                    <a:pt x="357" y="52"/>
                    <a:pt x="322" y="64"/>
                  </a:cubicBezTo>
                  <a:cubicBezTo>
                    <a:pt x="238" y="88"/>
                    <a:pt x="155" y="100"/>
                    <a:pt x="72" y="112"/>
                  </a:cubicBezTo>
                  <a:lnTo>
                    <a:pt x="60" y="112"/>
                  </a:lnTo>
                  <a:cubicBezTo>
                    <a:pt x="24" y="124"/>
                    <a:pt x="0" y="171"/>
                    <a:pt x="12" y="207"/>
                  </a:cubicBezTo>
                  <a:cubicBezTo>
                    <a:pt x="12" y="247"/>
                    <a:pt x="45" y="270"/>
                    <a:pt x="83" y="270"/>
                  </a:cubicBezTo>
                  <a:cubicBezTo>
                    <a:pt x="91" y="270"/>
                    <a:pt x="99" y="269"/>
                    <a:pt x="107" y="267"/>
                  </a:cubicBezTo>
                  <a:cubicBezTo>
                    <a:pt x="238" y="255"/>
                    <a:pt x="381" y="219"/>
                    <a:pt x="500" y="160"/>
                  </a:cubicBezTo>
                  <a:cubicBezTo>
                    <a:pt x="548" y="136"/>
                    <a:pt x="560" y="88"/>
                    <a:pt x="536" y="40"/>
                  </a:cubicBezTo>
                  <a:cubicBezTo>
                    <a:pt x="527" y="14"/>
                    <a:pt x="491" y="0"/>
                    <a:pt x="4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81"/>
            <p:cNvSpPr/>
            <p:nvPr/>
          </p:nvSpPr>
          <p:spPr>
            <a:xfrm>
              <a:off x="2431198" y="2261397"/>
              <a:ext cx="184777" cy="154054"/>
            </a:xfrm>
            <a:custGeom>
              <a:avLst/>
              <a:gdLst/>
              <a:ahLst/>
              <a:cxnLst/>
              <a:rect l="l" t="t" r="r" b="b"/>
              <a:pathLst>
                <a:path w="2526" h="2106" extrusionOk="0">
                  <a:moveTo>
                    <a:pt x="1134" y="0"/>
                  </a:moveTo>
                  <a:cubicBezTo>
                    <a:pt x="623" y="0"/>
                    <a:pt x="173" y="373"/>
                    <a:pt x="97" y="904"/>
                  </a:cubicBezTo>
                  <a:cubicBezTo>
                    <a:pt x="0" y="1589"/>
                    <a:pt x="551" y="2105"/>
                    <a:pt x="1147" y="2105"/>
                  </a:cubicBezTo>
                  <a:cubicBezTo>
                    <a:pt x="1360" y="2105"/>
                    <a:pt x="1578" y="2040"/>
                    <a:pt x="1775" y="1893"/>
                  </a:cubicBezTo>
                  <a:cubicBezTo>
                    <a:pt x="2526" y="1333"/>
                    <a:pt x="2216" y="142"/>
                    <a:pt x="1287" y="11"/>
                  </a:cubicBezTo>
                  <a:cubicBezTo>
                    <a:pt x="1236" y="4"/>
                    <a:pt x="1185" y="0"/>
                    <a:pt x="1134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81"/>
            <p:cNvSpPr/>
            <p:nvPr/>
          </p:nvSpPr>
          <p:spPr>
            <a:xfrm>
              <a:off x="2884073" y="2257008"/>
              <a:ext cx="184777" cy="154420"/>
            </a:xfrm>
            <a:custGeom>
              <a:avLst/>
              <a:gdLst/>
              <a:ahLst/>
              <a:cxnLst/>
              <a:rect l="l" t="t" r="r" b="b"/>
              <a:pathLst>
                <a:path w="2526" h="2111" extrusionOk="0">
                  <a:moveTo>
                    <a:pt x="1138" y="1"/>
                  </a:moveTo>
                  <a:cubicBezTo>
                    <a:pt x="625" y="1"/>
                    <a:pt x="173" y="384"/>
                    <a:pt x="97" y="905"/>
                  </a:cubicBezTo>
                  <a:cubicBezTo>
                    <a:pt x="0" y="1588"/>
                    <a:pt x="543" y="2111"/>
                    <a:pt x="1140" y="2111"/>
                  </a:cubicBezTo>
                  <a:cubicBezTo>
                    <a:pt x="1354" y="2111"/>
                    <a:pt x="1575" y="2044"/>
                    <a:pt x="1776" y="1893"/>
                  </a:cubicBezTo>
                  <a:cubicBezTo>
                    <a:pt x="2526" y="1333"/>
                    <a:pt x="2216" y="143"/>
                    <a:pt x="1288" y="12"/>
                  </a:cubicBezTo>
                  <a:cubicBezTo>
                    <a:pt x="1237" y="5"/>
                    <a:pt x="1187" y="1"/>
                    <a:pt x="1138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81"/>
            <p:cNvSpPr/>
            <p:nvPr/>
          </p:nvSpPr>
          <p:spPr>
            <a:xfrm>
              <a:off x="2529659" y="2123583"/>
              <a:ext cx="68907" cy="95241"/>
            </a:xfrm>
            <a:custGeom>
              <a:avLst/>
              <a:gdLst/>
              <a:ahLst/>
              <a:cxnLst/>
              <a:rect l="l" t="t" r="r" b="b"/>
              <a:pathLst>
                <a:path w="942" h="1302" extrusionOk="0">
                  <a:moveTo>
                    <a:pt x="496" y="1"/>
                  </a:moveTo>
                  <a:cubicBezTo>
                    <a:pt x="269" y="1"/>
                    <a:pt x="59" y="267"/>
                    <a:pt x="25" y="609"/>
                  </a:cubicBezTo>
                  <a:cubicBezTo>
                    <a:pt x="1" y="967"/>
                    <a:pt x="168" y="1276"/>
                    <a:pt x="406" y="1300"/>
                  </a:cubicBezTo>
                  <a:cubicBezTo>
                    <a:pt x="416" y="1301"/>
                    <a:pt x="426" y="1301"/>
                    <a:pt x="436" y="1301"/>
                  </a:cubicBezTo>
                  <a:cubicBezTo>
                    <a:pt x="674" y="1301"/>
                    <a:pt x="883" y="1036"/>
                    <a:pt x="906" y="693"/>
                  </a:cubicBezTo>
                  <a:cubicBezTo>
                    <a:pt x="941" y="336"/>
                    <a:pt x="775" y="26"/>
                    <a:pt x="525" y="2"/>
                  </a:cubicBezTo>
                  <a:cubicBezTo>
                    <a:pt x="515" y="1"/>
                    <a:pt x="505" y="1"/>
                    <a:pt x="4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81"/>
            <p:cNvSpPr/>
            <p:nvPr/>
          </p:nvSpPr>
          <p:spPr>
            <a:xfrm>
              <a:off x="2890290" y="2132288"/>
              <a:ext cx="68834" cy="95241"/>
            </a:xfrm>
            <a:custGeom>
              <a:avLst/>
              <a:gdLst/>
              <a:ahLst/>
              <a:cxnLst/>
              <a:rect l="l" t="t" r="r" b="b"/>
              <a:pathLst>
                <a:path w="941" h="1302" extrusionOk="0">
                  <a:moveTo>
                    <a:pt x="495" y="1"/>
                  </a:moveTo>
                  <a:cubicBezTo>
                    <a:pt x="268" y="1"/>
                    <a:pt x="59" y="267"/>
                    <a:pt x="36" y="610"/>
                  </a:cubicBezTo>
                  <a:cubicBezTo>
                    <a:pt x="0" y="967"/>
                    <a:pt x="167" y="1276"/>
                    <a:pt x="417" y="1300"/>
                  </a:cubicBezTo>
                  <a:cubicBezTo>
                    <a:pt x="426" y="1301"/>
                    <a:pt x="436" y="1302"/>
                    <a:pt x="446" y="1302"/>
                  </a:cubicBezTo>
                  <a:cubicBezTo>
                    <a:pt x="673" y="1302"/>
                    <a:pt x="883" y="1036"/>
                    <a:pt x="917" y="693"/>
                  </a:cubicBezTo>
                  <a:cubicBezTo>
                    <a:pt x="941" y="336"/>
                    <a:pt x="774" y="26"/>
                    <a:pt x="524" y="2"/>
                  </a:cubicBezTo>
                  <a:cubicBezTo>
                    <a:pt x="514" y="1"/>
                    <a:pt x="505" y="1"/>
                    <a:pt x="4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7" name="Google Shape;2667;p81"/>
          <p:cNvGrpSpPr/>
          <p:nvPr/>
        </p:nvGrpSpPr>
        <p:grpSpPr>
          <a:xfrm>
            <a:off x="4692256" y="2270620"/>
            <a:ext cx="1092242" cy="2516618"/>
            <a:chOff x="-1398706" y="1793074"/>
            <a:chExt cx="1398697" cy="3222715"/>
          </a:xfrm>
        </p:grpSpPr>
        <p:sp>
          <p:nvSpPr>
            <p:cNvPr id="2668" name="Google Shape;2668;p81"/>
            <p:cNvSpPr/>
            <p:nvPr/>
          </p:nvSpPr>
          <p:spPr>
            <a:xfrm rot="-394983">
              <a:off x="-838355" y="2612168"/>
              <a:ext cx="126158" cy="108971"/>
            </a:xfrm>
            <a:custGeom>
              <a:avLst/>
              <a:gdLst/>
              <a:ahLst/>
              <a:cxnLst/>
              <a:rect l="l" t="t" r="r" b="b"/>
              <a:pathLst>
                <a:path w="1013" h="875" extrusionOk="0">
                  <a:moveTo>
                    <a:pt x="519" y="0"/>
                  </a:moveTo>
                  <a:cubicBezTo>
                    <a:pt x="478" y="0"/>
                    <a:pt x="435" y="8"/>
                    <a:pt x="393" y="25"/>
                  </a:cubicBezTo>
                  <a:cubicBezTo>
                    <a:pt x="346" y="37"/>
                    <a:pt x="298" y="49"/>
                    <a:pt x="250" y="73"/>
                  </a:cubicBezTo>
                  <a:cubicBezTo>
                    <a:pt x="227" y="73"/>
                    <a:pt x="203" y="73"/>
                    <a:pt x="179" y="85"/>
                  </a:cubicBezTo>
                  <a:cubicBezTo>
                    <a:pt x="131" y="97"/>
                    <a:pt x="84" y="132"/>
                    <a:pt x="60" y="180"/>
                  </a:cubicBezTo>
                  <a:lnTo>
                    <a:pt x="36" y="204"/>
                  </a:lnTo>
                  <a:cubicBezTo>
                    <a:pt x="24" y="228"/>
                    <a:pt x="24" y="251"/>
                    <a:pt x="24" y="263"/>
                  </a:cubicBezTo>
                  <a:cubicBezTo>
                    <a:pt x="0" y="323"/>
                    <a:pt x="0" y="382"/>
                    <a:pt x="36" y="430"/>
                  </a:cubicBezTo>
                  <a:cubicBezTo>
                    <a:pt x="48" y="454"/>
                    <a:pt x="72" y="478"/>
                    <a:pt x="84" y="501"/>
                  </a:cubicBezTo>
                  <a:cubicBezTo>
                    <a:pt x="96" y="525"/>
                    <a:pt x="108" y="561"/>
                    <a:pt x="131" y="573"/>
                  </a:cubicBezTo>
                  <a:lnTo>
                    <a:pt x="167" y="597"/>
                  </a:lnTo>
                  <a:cubicBezTo>
                    <a:pt x="203" y="656"/>
                    <a:pt x="262" y="704"/>
                    <a:pt x="322" y="740"/>
                  </a:cubicBezTo>
                  <a:cubicBezTo>
                    <a:pt x="346" y="763"/>
                    <a:pt x="369" y="775"/>
                    <a:pt x="393" y="787"/>
                  </a:cubicBezTo>
                  <a:cubicBezTo>
                    <a:pt x="419" y="805"/>
                    <a:pt x="452" y="816"/>
                    <a:pt x="482" y="816"/>
                  </a:cubicBezTo>
                  <a:cubicBezTo>
                    <a:pt x="492" y="816"/>
                    <a:pt x="503" y="814"/>
                    <a:pt x="512" y="811"/>
                  </a:cubicBezTo>
                  <a:lnTo>
                    <a:pt x="536" y="823"/>
                  </a:lnTo>
                  <a:lnTo>
                    <a:pt x="584" y="847"/>
                  </a:lnTo>
                  <a:cubicBezTo>
                    <a:pt x="625" y="865"/>
                    <a:pt x="670" y="875"/>
                    <a:pt x="715" y="875"/>
                  </a:cubicBezTo>
                  <a:cubicBezTo>
                    <a:pt x="787" y="875"/>
                    <a:pt x="859" y="850"/>
                    <a:pt x="917" y="799"/>
                  </a:cubicBezTo>
                  <a:cubicBezTo>
                    <a:pt x="989" y="728"/>
                    <a:pt x="1012" y="621"/>
                    <a:pt x="977" y="525"/>
                  </a:cubicBezTo>
                  <a:lnTo>
                    <a:pt x="977" y="501"/>
                  </a:lnTo>
                  <a:cubicBezTo>
                    <a:pt x="989" y="478"/>
                    <a:pt x="989" y="454"/>
                    <a:pt x="977" y="430"/>
                  </a:cubicBezTo>
                  <a:cubicBezTo>
                    <a:pt x="965" y="371"/>
                    <a:pt x="941" y="323"/>
                    <a:pt x="905" y="275"/>
                  </a:cubicBezTo>
                  <a:cubicBezTo>
                    <a:pt x="870" y="192"/>
                    <a:pt x="810" y="120"/>
                    <a:pt x="727" y="73"/>
                  </a:cubicBezTo>
                  <a:cubicBezTo>
                    <a:pt x="665" y="27"/>
                    <a:pt x="594" y="0"/>
                    <a:pt x="519" y="0"/>
                  </a:cubicBezTo>
                  <a:close/>
                </a:path>
              </a:pathLst>
            </a:custGeom>
            <a:solidFill>
              <a:srgbClr val="F6D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81"/>
            <p:cNvSpPr/>
            <p:nvPr/>
          </p:nvSpPr>
          <p:spPr>
            <a:xfrm rot="-394983">
              <a:off x="-1253315" y="2267706"/>
              <a:ext cx="133630" cy="99880"/>
            </a:xfrm>
            <a:custGeom>
              <a:avLst/>
              <a:gdLst/>
              <a:ahLst/>
              <a:cxnLst/>
              <a:rect l="l" t="t" r="r" b="b"/>
              <a:pathLst>
                <a:path w="1073" h="802" extrusionOk="0">
                  <a:moveTo>
                    <a:pt x="501" y="1"/>
                  </a:moveTo>
                  <a:cubicBezTo>
                    <a:pt x="407" y="1"/>
                    <a:pt x="318" y="39"/>
                    <a:pt x="251" y="115"/>
                  </a:cubicBezTo>
                  <a:cubicBezTo>
                    <a:pt x="203" y="139"/>
                    <a:pt x="168" y="163"/>
                    <a:pt x="132" y="210"/>
                  </a:cubicBezTo>
                  <a:cubicBezTo>
                    <a:pt x="108" y="222"/>
                    <a:pt x="84" y="234"/>
                    <a:pt x="72" y="246"/>
                  </a:cubicBezTo>
                  <a:cubicBezTo>
                    <a:pt x="25" y="282"/>
                    <a:pt x="1" y="341"/>
                    <a:pt x="1" y="389"/>
                  </a:cubicBezTo>
                  <a:cubicBezTo>
                    <a:pt x="1" y="401"/>
                    <a:pt x="1" y="401"/>
                    <a:pt x="1" y="413"/>
                  </a:cubicBezTo>
                  <a:cubicBezTo>
                    <a:pt x="1" y="425"/>
                    <a:pt x="13" y="449"/>
                    <a:pt x="13" y="472"/>
                  </a:cubicBezTo>
                  <a:cubicBezTo>
                    <a:pt x="13" y="532"/>
                    <a:pt x="37" y="591"/>
                    <a:pt x="96" y="615"/>
                  </a:cubicBezTo>
                  <a:cubicBezTo>
                    <a:pt x="120" y="627"/>
                    <a:pt x="144" y="651"/>
                    <a:pt x="168" y="663"/>
                  </a:cubicBezTo>
                  <a:cubicBezTo>
                    <a:pt x="191" y="687"/>
                    <a:pt x="215" y="699"/>
                    <a:pt x="251" y="710"/>
                  </a:cubicBezTo>
                  <a:lnTo>
                    <a:pt x="287" y="722"/>
                  </a:lnTo>
                  <a:cubicBezTo>
                    <a:pt x="359" y="764"/>
                    <a:pt x="440" y="796"/>
                    <a:pt x="523" y="796"/>
                  </a:cubicBezTo>
                  <a:cubicBezTo>
                    <a:pt x="535" y="796"/>
                    <a:pt x="548" y="795"/>
                    <a:pt x="560" y="794"/>
                  </a:cubicBezTo>
                  <a:cubicBezTo>
                    <a:pt x="575" y="799"/>
                    <a:pt x="592" y="802"/>
                    <a:pt x="609" y="802"/>
                  </a:cubicBezTo>
                  <a:cubicBezTo>
                    <a:pt x="634" y="802"/>
                    <a:pt x="659" y="796"/>
                    <a:pt x="680" y="782"/>
                  </a:cubicBezTo>
                  <a:lnTo>
                    <a:pt x="751" y="782"/>
                  </a:lnTo>
                  <a:cubicBezTo>
                    <a:pt x="760" y="783"/>
                    <a:pt x="768" y="783"/>
                    <a:pt x="777" y="783"/>
                  </a:cubicBezTo>
                  <a:cubicBezTo>
                    <a:pt x="887" y="783"/>
                    <a:pt x="993" y="715"/>
                    <a:pt x="1037" y="615"/>
                  </a:cubicBezTo>
                  <a:cubicBezTo>
                    <a:pt x="1072" y="520"/>
                    <a:pt x="1061" y="401"/>
                    <a:pt x="989" y="329"/>
                  </a:cubicBezTo>
                  <a:lnTo>
                    <a:pt x="977" y="318"/>
                  </a:lnTo>
                  <a:cubicBezTo>
                    <a:pt x="965" y="294"/>
                    <a:pt x="953" y="270"/>
                    <a:pt x="941" y="246"/>
                  </a:cubicBezTo>
                  <a:cubicBezTo>
                    <a:pt x="906" y="198"/>
                    <a:pt x="858" y="163"/>
                    <a:pt x="811" y="139"/>
                  </a:cubicBezTo>
                  <a:cubicBezTo>
                    <a:pt x="739" y="68"/>
                    <a:pt x="656" y="32"/>
                    <a:pt x="572" y="8"/>
                  </a:cubicBezTo>
                  <a:cubicBezTo>
                    <a:pt x="549" y="3"/>
                    <a:pt x="525" y="1"/>
                    <a:pt x="501" y="1"/>
                  </a:cubicBezTo>
                  <a:close/>
                </a:path>
              </a:pathLst>
            </a:custGeom>
            <a:solidFill>
              <a:srgbClr val="F6D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81"/>
            <p:cNvSpPr/>
            <p:nvPr/>
          </p:nvSpPr>
          <p:spPr>
            <a:xfrm rot="-394983">
              <a:off x="-1016127" y="2206787"/>
              <a:ext cx="108349" cy="90664"/>
            </a:xfrm>
            <a:custGeom>
              <a:avLst/>
              <a:gdLst/>
              <a:ahLst/>
              <a:cxnLst/>
              <a:rect l="l" t="t" r="r" b="b"/>
              <a:pathLst>
                <a:path w="870" h="728" extrusionOk="0">
                  <a:moveTo>
                    <a:pt x="299" y="0"/>
                  </a:moveTo>
                  <a:cubicBezTo>
                    <a:pt x="154" y="0"/>
                    <a:pt x="35" y="104"/>
                    <a:pt x="12" y="251"/>
                  </a:cubicBezTo>
                  <a:cubicBezTo>
                    <a:pt x="1" y="263"/>
                    <a:pt x="1" y="287"/>
                    <a:pt x="1" y="311"/>
                  </a:cubicBezTo>
                  <a:cubicBezTo>
                    <a:pt x="12" y="382"/>
                    <a:pt x="36" y="454"/>
                    <a:pt x="96" y="501"/>
                  </a:cubicBezTo>
                  <a:cubicBezTo>
                    <a:pt x="155" y="632"/>
                    <a:pt x="274" y="716"/>
                    <a:pt x="417" y="728"/>
                  </a:cubicBezTo>
                  <a:cubicBezTo>
                    <a:pt x="489" y="728"/>
                    <a:pt x="560" y="704"/>
                    <a:pt x="620" y="680"/>
                  </a:cubicBezTo>
                  <a:cubicBezTo>
                    <a:pt x="727" y="644"/>
                    <a:pt x="822" y="561"/>
                    <a:pt x="846" y="454"/>
                  </a:cubicBezTo>
                  <a:cubicBezTo>
                    <a:pt x="870" y="335"/>
                    <a:pt x="810" y="204"/>
                    <a:pt x="703" y="144"/>
                  </a:cubicBezTo>
                  <a:cubicBezTo>
                    <a:pt x="655" y="85"/>
                    <a:pt x="584" y="49"/>
                    <a:pt x="512" y="37"/>
                  </a:cubicBezTo>
                  <a:cubicBezTo>
                    <a:pt x="453" y="13"/>
                    <a:pt x="393" y="1"/>
                    <a:pt x="322" y="1"/>
                  </a:cubicBezTo>
                  <a:cubicBezTo>
                    <a:pt x="314" y="1"/>
                    <a:pt x="306" y="0"/>
                    <a:pt x="299" y="0"/>
                  </a:cubicBezTo>
                  <a:close/>
                </a:path>
              </a:pathLst>
            </a:custGeom>
            <a:solidFill>
              <a:srgbClr val="F6D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81"/>
            <p:cNvSpPr/>
            <p:nvPr/>
          </p:nvSpPr>
          <p:spPr>
            <a:xfrm rot="-394983">
              <a:off x="-1068429" y="2455697"/>
              <a:ext cx="117315" cy="108971"/>
            </a:xfrm>
            <a:custGeom>
              <a:avLst/>
              <a:gdLst/>
              <a:ahLst/>
              <a:cxnLst/>
              <a:rect l="l" t="t" r="r" b="b"/>
              <a:pathLst>
                <a:path w="942" h="875" extrusionOk="0">
                  <a:moveTo>
                    <a:pt x="334" y="0"/>
                  </a:moveTo>
                  <a:cubicBezTo>
                    <a:pt x="255" y="0"/>
                    <a:pt x="174" y="30"/>
                    <a:pt x="120" y="84"/>
                  </a:cubicBezTo>
                  <a:cubicBezTo>
                    <a:pt x="72" y="120"/>
                    <a:pt x="36" y="168"/>
                    <a:pt x="24" y="227"/>
                  </a:cubicBezTo>
                  <a:cubicBezTo>
                    <a:pt x="13" y="251"/>
                    <a:pt x="13" y="275"/>
                    <a:pt x="13" y="299"/>
                  </a:cubicBezTo>
                  <a:cubicBezTo>
                    <a:pt x="1" y="394"/>
                    <a:pt x="60" y="489"/>
                    <a:pt x="144" y="537"/>
                  </a:cubicBezTo>
                  <a:cubicBezTo>
                    <a:pt x="191" y="596"/>
                    <a:pt x="263" y="644"/>
                    <a:pt x="346" y="680"/>
                  </a:cubicBezTo>
                  <a:lnTo>
                    <a:pt x="417" y="739"/>
                  </a:lnTo>
                  <a:cubicBezTo>
                    <a:pt x="453" y="787"/>
                    <a:pt x="501" y="822"/>
                    <a:pt x="560" y="858"/>
                  </a:cubicBezTo>
                  <a:cubicBezTo>
                    <a:pt x="593" y="869"/>
                    <a:pt x="628" y="875"/>
                    <a:pt x="661" y="875"/>
                  </a:cubicBezTo>
                  <a:cubicBezTo>
                    <a:pt x="737" y="875"/>
                    <a:pt x="809" y="848"/>
                    <a:pt x="858" y="799"/>
                  </a:cubicBezTo>
                  <a:cubicBezTo>
                    <a:pt x="941" y="692"/>
                    <a:pt x="941" y="549"/>
                    <a:pt x="870" y="441"/>
                  </a:cubicBezTo>
                  <a:cubicBezTo>
                    <a:pt x="858" y="418"/>
                    <a:pt x="846" y="406"/>
                    <a:pt x="834" y="382"/>
                  </a:cubicBezTo>
                  <a:cubicBezTo>
                    <a:pt x="834" y="358"/>
                    <a:pt x="822" y="346"/>
                    <a:pt x="810" y="322"/>
                  </a:cubicBezTo>
                  <a:cubicBezTo>
                    <a:pt x="775" y="251"/>
                    <a:pt x="727" y="191"/>
                    <a:pt x="667" y="156"/>
                  </a:cubicBezTo>
                  <a:cubicBezTo>
                    <a:pt x="608" y="96"/>
                    <a:pt x="536" y="49"/>
                    <a:pt x="453" y="25"/>
                  </a:cubicBezTo>
                  <a:cubicBezTo>
                    <a:pt x="416" y="8"/>
                    <a:pt x="375" y="0"/>
                    <a:pt x="334" y="0"/>
                  </a:cubicBezTo>
                  <a:close/>
                </a:path>
              </a:pathLst>
            </a:custGeom>
            <a:solidFill>
              <a:srgbClr val="F6D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81"/>
            <p:cNvSpPr/>
            <p:nvPr/>
          </p:nvSpPr>
          <p:spPr>
            <a:xfrm rot="-394983">
              <a:off x="-1067920" y="2689020"/>
              <a:ext cx="108349" cy="90540"/>
            </a:xfrm>
            <a:custGeom>
              <a:avLst/>
              <a:gdLst/>
              <a:ahLst/>
              <a:cxnLst/>
              <a:rect l="l" t="t" r="r" b="b"/>
              <a:pathLst>
                <a:path w="870" h="727" extrusionOk="0">
                  <a:moveTo>
                    <a:pt x="322" y="0"/>
                  </a:moveTo>
                  <a:cubicBezTo>
                    <a:pt x="179" y="0"/>
                    <a:pt x="48" y="96"/>
                    <a:pt x="12" y="250"/>
                  </a:cubicBezTo>
                  <a:cubicBezTo>
                    <a:pt x="12" y="262"/>
                    <a:pt x="0" y="286"/>
                    <a:pt x="12" y="310"/>
                  </a:cubicBezTo>
                  <a:cubicBezTo>
                    <a:pt x="12" y="381"/>
                    <a:pt x="48" y="453"/>
                    <a:pt x="96" y="500"/>
                  </a:cubicBezTo>
                  <a:cubicBezTo>
                    <a:pt x="155" y="631"/>
                    <a:pt x="286" y="715"/>
                    <a:pt x="429" y="727"/>
                  </a:cubicBezTo>
                  <a:cubicBezTo>
                    <a:pt x="488" y="727"/>
                    <a:pt x="560" y="715"/>
                    <a:pt x="619" y="679"/>
                  </a:cubicBezTo>
                  <a:cubicBezTo>
                    <a:pt x="738" y="643"/>
                    <a:pt x="822" y="560"/>
                    <a:pt x="846" y="453"/>
                  </a:cubicBezTo>
                  <a:cubicBezTo>
                    <a:pt x="869" y="334"/>
                    <a:pt x="810" y="203"/>
                    <a:pt x="703" y="143"/>
                  </a:cubicBezTo>
                  <a:cubicBezTo>
                    <a:pt x="655" y="84"/>
                    <a:pt x="596" y="48"/>
                    <a:pt x="512" y="36"/>
                  </a:cubicBezTo>
                  <a:cubicBezTo>
                    <a:pt x="453" y="12"/>
                    <a:pt x="393" y="0"/>
                    <a:pt x="322" y="0"/>
                  </a:cubicBezTo>
                  <a:close/>
                </a:path>
              </a:pathLst>
            </a:custGeom>
            <a:solidFill>
              <a:srgbClr val="F6D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81"/>
            <p:cNvSpPr/>
            <p:nvPr/>
          </p:nvSpPr>
          <p:spPr>
            <a:xfrm>
              <a:off x="-942752" y="3117456"/>
              <a:ext cx="94662" cy="74181"/>
            </a:xfrm>
            <a:custGeom>
              <a:avLst/>
              <a:gdLst/>
              <a:ahLst/>
              <a:cxnLst/>
              <a:rect l="l" t="t" r="r" b="b"/>
              <a:pathLst>
                <a:path w="929" h="728" extrusionOk="0">
                  <a:moveTo>
                    <a:pt x="298" y="0"/>
                  </a:moveTo>
                  <a:cubicBezTo>
                    <a:pt x="154" y="0"/>
                    <a:pt x="34" y="104"/>
                    <a:pt x="0" y="239"/>
                  </a:cubicBezTo>
                  <a:cubicBezTo>
                    <a:pt x="0" y="263"/>
                    <a:pt x="0" y="287"/>
                    <a:pt x="0" y="311"/>
                  </a:cubicBezTo>
                  <a:cubicBezTo>
                    <a:pt x="0" y="382"/>
                    <a:pt x="36" y="453"/>
                    <a:pt x="84" y="501"/>
                  </a:cubicBezTo>
                  <a:cubicBezTo>
                    <a:pt x="143" y="632"/>
                    <a:pt x="274" y="715"/>
                    <a:pt x="417" y="727"/>
                  </a:cubicBezTo>
                  <a:cubicBezTo>
                    <a:pt x="488" y="727"/>
                    <a:pt x="560" y="703"/>
                    <a:pt x="619" y="668"/>
                  </a:cubicBezTo>
                  <a:cubicBezTo>
                    <a:pt x="869" y="620"/>
                    <a:pt x="929" y="275"/>
                    <a:pt x="703" y="144"/>
                  </a:cubicBezTo>
                  <a:cubicBezTo>
                    <a:pt x="655" y="84"/>
                    <a:pt x="584" y="49"/>
                    <a:pt x="512" y="37"/>
                  </a:cubicBezTo>
                  <a:cubicBezTo>
                    <a:pt x="453" y="13"/>
                    <a:pt x="381" y="1"/>
                    <a:pt x="322" y="1"/>
                  </a:cubicBezTo>
                  <a:cubicBezTo>
                    <a:pt x="314" y="0"/>
                    <a:pt x="306" y="0"/>
                    <a:pt x="298" y="0"/>
                  </a:cubicBezTo>
                  <a:close/>
                </a:path>
              </a:pathLst>
            </a:custGeom>
            <a:solidFill>
              <a:srgbClr val="F6D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81"/>
            <p:cNvSpPr/>
            <p:nvPr/>
          </p:nvSpPr>
          <p:spPr>
            <a:xfrm rot="-394983">
              <a:off x="-1067700" y="2568733"/>
              <a:ext cx="133505" cy="101001"/>
            </a:xfrm>
            <a:custGeom>
              <a:avLst/>
              <a:gdLst/>
              <a:ahLst/>
              <a:cxnLst/>
              <a:rect l="l" t="t" r="r" b="b"/>
              <a:pathLst>
                <a:path w="1072" h="811" extrusionOk="0">
                  <a:moveTo>
                    <a:pt x="500" y="1"/>
                  </a:moveTo>
                  <a:cubicBezTo>
                    <a:pt x="403" y="1"/>
                    <a:pt x="308" y="39"/>
                    <a:pt x="250" y="115"/>
                  </a:cubicBezTo>
                  <a:cubicBezTo>
                    <a:pt x="203" y="139"/>
                    <a:pt x="155" y="174"/>
                    <a:pt x="131" y="210"/>
                  </a:cubicBezTo>
                  <a:cubicBezTo>
                    <a:pt x="108" y="222"/>
                    <a:pt x="84" y="234"/>
                    <a:pt x="72" y="246"/>
                  </a:cubicBezTo>
                  <a:cubicBezTo>
                    <a:pt x="24" y="282"/>
                    <a:pt x="0" y="341"/>
                    <a:pt x="0" y="401"/>
                  </a:cubicBezTo>
                  <a:lnTo>
                    <a:pt x="0" y="413"/>
                  </a:lnTo>
                  <a:cubicBezTo>
                    <a:pt x="0" y="436"/>
                    <a:pt x="12" y="460"/>
                    <a:pt x="12" y="484"/>
                  </a:cubicBezTo>
                  <a:cubicBezTo>
                    <a:pt x="12" y="544"/>
                    <a:pt x="36" y="591"/>
                    <a:pt x="96" y="627"/>
                  </a:cubicBezTo>
                  <a:cubicBezTo>
                    <a:pt x="119" y="639"/>
                    <a:pt x="143" y="663"/>
                    <a:pt x="167" y="674"/>
                  </a:cubicBezTo>
                  <a:cubicBezTo>
                    <a:pt x="191" y="698"/>
                    <a:pt x="215" y="710"/>
                    <a:pt x="239" y="722"/>
                  </a:cubicBezTo>
                  <a:lnTo>
                    <a:pt x="286" y="734"/>
                  </a:lnTo>
                  <a:cubicBezTo>
                    <a:pt x="334" y="770"/>
                    <a:pt x="405" y="794"/>
                    <a:pt x="465" y="805"/>
                  </a:cubicBezTo>
                  <a:lnTo>
                    <a:pt x="560" y="805"/>
                  </a:lnTo>
                  <a:cubicBezTo>
                    <a:pt x="570" y="809"/>
                    <a:pt x="580" y="810"/>
                    <a:pt x="591" y="810"/>
                  </a:cubicBezTo>
                  <a:cubicBezTo>
                    <a:pt x="620" y="810"/>
                    <a:pt x="653" y="799"/>
                    <a:pt x="679" y="782"/>
                  </a:cubicBezTo>
                  <a:lnTo>
                    <a:pt x="751" y="782"/>
                  </a:lnTo>
                  <a:cubicBezTo>
                    <a:pt x="759" y="783"/>
                    <a:pt x="768" y="783"/>
                    <a:pt x="777" y="783"/>
                  </a:cubicBezTo>
                  <a:cubicBezTo>
                    <a:pt x="887" y="783"/>
                    <a:pt x="992" y="714"/>
                    <a:pt x="1036" y="615"/>
                  </a:cubicBezTo>
                  <a:cubicBezTo>
                    <a:pt x="1072" y="520"/>
                    <a:pt x="1060" y="401"/>
                    <a:pt x="989" y="329"/>
                  </a:cubicBezTo>
                  <a:lnTo>
                    <a:pt x="977" y="317"/>
                  </a:lnTo>
                  <a:cubicBezTo>
                    <a:pt x="965" y="293"/>
                    <a:pt x="953" y="270"/>
                    <a:pt x="941" y="246"/>
                  </a:cubicBezTo>
                  <a:cubicBezTo>
                    <a:pt x="905" y="198"/>
                    <a:pt x="858" y="163"/>
                    <a:pt x="810" y="139"/>
                  </a:cubicBezTo>
                  <a:cubicBezTo>
                    <a:pt x="739" y="79"/>
                    <a:pt x="655" y="32"/>
                    <a:pt x="572" y="8"/>
                  </a:cubicBezTo>
                  <a:cubicBezTo>
                    <a:pt x="548" y="3"/>
                    <a:pt x="524" y="1"/>
                    <a:pt x="500" y="1"/>
                  </a:cubicBezTo>
                  <a:close/>
                </a:path>
              </a:pathLst>
            </a:custGeom>
            <a:solidFill>
              <a:srgbClr val="F6D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81"/>
            <p:cNvSpPr/>
            <p:nvPr/>
          </p:nvSpPr>
          <p:spPr>
            <a:xfrm rot="-394983">
              <a:off x="-1151002" y="2405454"/>
              <a:ext cx="133505" cy="96268"/>
            </a:xfrm>
            <a:custGeom>
              <a:avLst/>
              <a:gdLst/>
              <a:ahLst/>
              <a:cxnLst/>
              <a:rect l="l" t="t" r="r" b="b"/>
              <a:pathLst>
                <a:path w="1072" h="773" extrusionOk="0">
                  <a:moveTo>
                    <a:pt x="543" y="1"/>
                  </a:moveTo>
                  <a:cubicBezTo>
                    <a:pt x="524" y="1"/>
                    <a:pt x="506" y="2"/>
                    <a:pt x="489" y="6"/>
                  </a:cubicBezTo>
                  <a:lnTo>
                    <a:pt x="370" y="6"/>
                  </a:lnTo>
                  <a:cubicBezTo>
                    <a:pt x="179" y="6"/>
                    <a:pt x="24" y="148"/>
                    <a:pt x="0" y="339"/>
                  </a:cubicBezTo>
                  <a:cubicBezTo>
                    <a:pt x="0" y="351"/>
                    <a:pt x="0" y="351"/>
                    <a:pt x="0" y="363"/>
                  </a:cubicBezTo>
                  <a:cubicBezTo>
                    <a:pt x="12" y="482"/>
                    <a:pt x="84" y="589"/>
                    <a:pt x="191" y="637"/>
                  </a:cubicBezTo>
                  <a:cubicBezTo>
                    <a:pt x="215" y="649"/>
                    <a:pt x="239" y="660"/>
                    <a:pt x="274" y="672"/>
                  </a:cubicBezTo>
                  <a:cubicBezTo>
                    <a:pt x="298" y="696"/>
                    <a:pt x="346" y="732"/>
                    <a:pt x="381" y="744"/>
                  </a:cubicBezTo>
                  <a:cubicBezTo>
                    <a:pt x="442" y="761"/>
                    <a:pt x="510" y="772"/>
                    <a:pt x="574" y="772"/>
                  </a:cubicBezTo>
                  <a:cubicBezTo>
                    <a:pt x="598" y="772"/>
                    <a:pt x="621" y="771"/>
                    <a:pt x="643" y="768"/>
                  </a:cubicBezTo>
                  <a:cubicBezTo>
                    <a:pt x="798" y="768"/>
                    <a:pt x="929" y="696"/>
                    <a:pt x="1012" y="577"/>
                  </a:cubicBezTo>
                  <a:cubicBezTo>
                    <a:pt x="1072" y="434"/>
                    <a:pt x="1024" y="268"/>
                    <a:pt x="905" y="172"/>
                  </a:cubicBezTo>
                  <a:cubicBezTo>
                    <a:pt x="846" y="89"/>
                    <a:pt x="774" y="41"/>
                    <a:pt x="679" y="18"/>
                  </a:cubicBezTo>
                  <a:cubicBezTo>
                    <a:pt x="637" y="9"/>
                    <a:pt x="589" y="1"/>
                    <a:pt x="543" y="1"/>
                  </a:cubicBezTo>
                  <a:close/>
                </a:path>
              </a:pathLst>
            </a:custGeom>
            <a:solidFill>
              <a:srgbClr val="F6D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81"/>
            <p:cNvSpPr/>
            <p:nvPr/>
          </p:nvSpPr>
          <p:spPr>
            <a:xfrm rot="-394983">
              <a:off x="-1296261" y="2560172"/>
              <a:ext cx="108349" cy="90913"/>
            </a:xfrm>
            <a:custGeom>
              <a:avLst/>
              <a:gdLst/>
              <a:ahLst/>
              <a:cxnLst/>
              <a:rect l="l" t="t" r="r" b="b"/>
              <a:pathLst>
                <a:path w="870" h="730" extrusionOk="0">
                  <a:moveTo>
                    <a:pt x="322" y="0"/>
                  </a:moveTo>
                  <a:cubicBezTo>
                    <a:pt x="179" y="0"/>
                    <a:pt x="36" y="107"/>
                    <a:pt x="13" y="250"/>
                  </a:cubicBezTo>
                  <a:cubicBezTo>
                    <a:pt x="1" y="274"/>
                    <a:pt x="1" y="298"/>
                    <a:pt x="13" y="322"/>
                  </a:cubicBezTo>
                  <a:cubicBezTo>
                    <a:pt x="13" y="393"/>
                    <a:pt x="36" y="453"/>
                    <a:pt x="96" y="512"/>
                  </a:cubicBezTo>
                  <a:cubicBezTo>
                    <a:pt x="155" y="631"/>
                    <a:pt x="286" y="726"/>
                    <a:pt x="429" y="726"/>
                  </a:cubicBezTo>
                  <a:cubicBezTo>
                    <a:pt x="440" y="728"/>
                    <a:pt x="451" y="729"/>
                    <a:pt x="462" y="729"/>
                  </a:cubicBezTo>
                  <a:cubicBezTo>
                    <a:pt x="514" y="729"/>
                    <a:pt x="571" y="708"/>
                    <a:pt x="620" y="679"/>
                  </a:cubicBezTo>
                  <a:cubicBezTo>
                    <a:pt x="739" y="655"/>
                    <a:pt x="822" y="572"/>
                    <a:pt x="846" y="453"/>
                  </a:cubicBezTo>
                  <a:cubicBezTo>
                    <a:pt x="870" y="333"/>
                    <a:pt x="810" y="214"/>
                    <a:pt x="715" y="155"/>
                  </a:cubicBezTo>
                  <a:cubicBezTo>
                    <a:pt x="656" y="95"/>
                    <a:pt x="596" y="60"/>
                    <a:pt x="513" y="48"/>
                  </a:cubicBezTo>
                  <a:cubicBezTo>
                    <a:pt x="453" y="24"/>
                    <a:pt x="394" y="0"/>
                    <a:pt x="322" y="0"/>
                  </a:cubicBezTo>
                  <a:close/>
                </a:path>
              </a:pathLst>
            </a:custGeom>
            <a:solidFill>
              <a:srgbClr val="F6D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81"/>
            <p:cNvSpPr/>
            <p:nvPr/>
          </p:nvSpPr>
          <p:spPr>
            <a:xfrm rot="-394983">
              <a:off x="-830401" y="2509380"/>
              <a:ext cx="106854" cy="90664"/>
            </a:xfrm>
            <a:custGeom>
              <a:avLst/>
              <a:gdLst/>
              <a:ahLst/>
              <a:cxnLst/>
              <a:rect l="l" t="t" r="r" b="b"/>
              <a:pathLst>
                <a:path w="858" h="728" extrusionOk="0">
                  <a:moveTo>
                    <a:pt x="310" y="1"/>
                  </a:moveTo>
                  <a:cubicBezTo>
                    <a:pt x="167" y="1"/>
                    <a:pt x="36" y="96"/>
                    <a:pt x="0" y="251"/>
                  </a:cubicBezTo>
                  <a:cubicBezTo>
                    <a:pt x="0" y="263"/>
                    <a:pt x="0" y="287"/>
                    <a:pt x="0" y="310"/>
                  </a:cubicBezTo>
                  <a:cubicBezTo>
                    <a:pt x="12" y="382"/>
                    <a:pt x="36" y="453"/>
                    <a:pt x="83" y="501"/>
                  </a:cubicBezTo>
                  <a:cubicBezTo>
                    <a:pt x="155" y="632"/>
                    <a:pt x="274" y="715"/>
                    <a:pt x="417" y="727"/>
                  </a:cubicBezTo>
                  <a:cubicBezTo>
                    <a:pt x="488" y="727"/>
                    <a:pt x="560" y="703"/>
                    <a:pt x="619" y="680"/>
                  </a:cubicBezTo>
                  <a:cubicBezTo>
                    <a:pt x="726" y="644"/>
                    <a:pt x="810" y="560"/>
                    <a:pt x="833" y="453"/>
                  </a:cubicBezTo>
                  <a:cubicBezTo>
                    <a:pt x="857" y="334"/>
                    <a:pt x="810" y="203"/>
                    <a:pt x="703" y="144"/>
                  </a:cubicBezTo>
                  <a:cubicBezTo>
                    <a:pt x="655" y="84"/>
                    <a:pt x="583" y="49"/>
                    <a:pt x="512" y="37"/>
                  </a:cubicBezTo>
                  <a:cubicBezTo>
                    <a:pt x="441" y="13"/>
                    <a:pt x="381" y="1"/>
                    <a:pt x="310" y="1"/>
                  </a:cubicBezTo>
                  <a:close/>
                </a:path>
              </a:pathLst>
            </a:custGeom>
            <a:solidFill>
              <a:srgbClr val="F6D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81"/>
            <p:cNvSpPr/>
            <p:nvPr/>
          </p:nvSpPr>
          <p:spPr>
            <a:xfrm rot="-394983">
              <a:off x="-882801" y="2757096"/>
              <a:ext cx="117191" cy="109594"/>
            </a:xfrm>
            <a:custGeom>
              <a:avLst/>
              <a:gdLst/>
              <a:ahLst/>
              <a:cxnLst/>
              <a:rect l="l" t="t" r="r" b="b"/>
              <a:pathLst>
                <a:path w="941" h="880" extrusionOk="0">
                  <a:moveTo>
                    <a:pt x="342" y="0"/>
                  </a:moveTo>
                  <a:cubicBezTo>
                    <a:pt x="258" y="0"/>
                    <a:pt x="177" y="35"/>
                    <a:pt x="119" y="93"/>
                  </a:cubicBezTo>
                  <a:cubicBezTo>
                    <a:pt x="72" y="129"/>
                    <a:pt x="36" y="176"/>
                    <a:pt x="24" y="236"/>
                  </a:cubicBezTo>
                  <a:cubicBezTo>
                    <a:pt x="12" y="248"/>
                    <a:pt x="12" y="272"/>
                    <a:pt x="12" y="307"/>
                  </a:cubicBezTo>
                  <a:cubicBezTo>
                    <a:pt x="0" y="403"/>
                    <a:pt x="60" y="486"/>
                    <a:pt x="143" y="545"/>
                  </a:cubicBezTo>
                  <a:cubicBezTo>
                    <a:pt x="191" y="605"/>
                    <a:pt x="262" y="653"/>
                    <a:pt x="334" y="688"/>
                  </a:cubicBezTo>
                  <a:lnTo>
                    <a:pt x="345" y="688"/>
                  </a:lnTo>
                  <a:lnTo>
                    <a:pt x="405" y="748"/>
                  </a:lnTo>
                  <a:cubicBezTo>
                    <a:pt x="453" y="795"/>
                    <a:pt x="500" y="831"/>
                    <a:pt x="560" y="855"/>
                  </a:cubicBezTo>
                  <a:cubicBezTo>
                    <a:pt x="592" y="871"/>
                    <a:pt x="628" y="879"/>
                    <a:pt x="664" y="879"/>
                  </a:cubicBezTo>
                  <a:cubicBezTo>
                    <a:pt x="733" y="879"/>
                    <a:pt x="803" y="850"/>
                    <a:pt x="857" y="795"/>
                  </a:cubicBezTo>
                  <a:cubicBezTo>
                    <a:pt x="941" y="700"/>
                    <a:pt x="941" y="545"/>
                    <a:pt x="869" y="438"/>
                  </a:cubicBezTo>
                  <a:lnTo>
                    <a:pt x="834" y="391"/>
                  </a:lnTo>
                  <a:cubicBezTo>
                    <a:pt x="822" y="367"/>
                    <a:pt x="822" y="343"/>
                    <a:pt x="810" y="331"/>
                  </a:cubicBezTo>
                  <a:cubicBezTo>
                    <a:pt x="774" y="260"/>
                    <a:pt x="726" y="200"/>
                    <a:pt x="667" y="152"/>
                  </a:cubicBezTo>
                  <a:cubicBezTo>
                    <a:pt x="607" y="93"/>
                    <a:pt x="536" y="57"/>
                    <a:pt x="453" y="22"/>
                  </a:cubicBezTo>
                  <a:cubicBezTo>
                    <a:pt x="416" y="7"/>
                    <a:pt x="379" y="0"/>
                    <a:pt x="342" y="0"/>
                  </a:cubicBezTo>
                  <a:close/>
                </a:path>
              </a:pathLst>
            </a:custGeom>
            <a:solidFill>
              <a:srgbClr val="F6D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81"/>
            <p:cNvSpPr/>
            <p:nvPr/>
          </p:nvSpPr>
          <p:spPr>
            <a:xfrm>
              <a:off x="-885793" y="2975514"/>
              <a:ext cx="95987" cy="74181"/>
            </a:xfrm>
            <a:custGeom>
              <a:avLst/>
              <a:gdLst/>
              <a:ahLst/>
              <a:cxnLst/>
              <a:rect l="l" t="t" r="r" b="b"/>
              <a:pathLst>
                <a:path w="942" h="728" extrusionOk="0">
                  <a:moveTo>
                    <a:pt x="299" y="0"/>
                  </a:moveTo>
                  <a:cubicBezTo>
                    <a:pt x="154" y="0"/>
                    <a:pt x="35" y="103"/>
                    <a:pt x="13" y="239"/>
                  </a:cubicBezTo>
                  <a:cubicBezTo>
                    <a:pt x="1" y="263"/>
                    <a:pt x="1" y="287"/>
                    <a:pt x="13" y="311"/>
                  </a:cubicBezTo>
                  <a:cubicBezTo>
                    <a:pt x="13" y="382"/>
                    <a:pt x="37" y="453"/>
                    <a:pt x="96" y="501"/>
                  </a:cubicBezTo>
                  <a:cubicBezTo>
                    <a:pt x="156" y="632"/>
                    <a:pt x="275" y="715"/>
                    <a:pt x="418" y="727"/>
                  </a:cubicBezTo>
                  <a:cubicBezTo>
                    <a:pt x="489" y="727"/>
                    <a:pt x="560" y="703"/>
                    <a:pt x="620" y="668"/>
                  </a:cubicBezTo>
                  <a:cubicBezTo>
                    <a:pt x="882" y="620"/>
                    <a:pt x="941" y="275"/>
                    <a:pt x="715" y="144"/>
                  </a:cubicBezTo>
                  <a:cubicBezTo>
                    <a:pt x="656" y="84"/>
                    <a:pt x="596" y="49"/>
                    <a:pt x="513" y="37"/>
                  </a:cubicBezTo>
                  <a:cubicBezTo>
                    <a:pt x="453" y="13"/>
                    <a:pt x="394" y="1"/>
                    <a:pt x="322" y="1"/>
                  </a:cubicBezTo>
                  <a:cubicBezTo>
                    <a:pt x="314" y="0"/>
                    <a:pt x="307" y="0"/>
                    <a:pt x="299" y="0"/>
                  </a:cubicBezTo>
                  <a:close/>
                </a:path>
              </a:pathLst>
            </a:custGeom>
            <a:solidFill>
              <a:srgbClr val="F6D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81"/>
            <p:cNvSpPr/>
            <p:nvPr/>
          </p:nvSpPr>
          <p:spPr>
            <a:xfrm rot="-394983">
              <a:off x="-1167945" y="2433117"/>
              <a:ext cx="127652" cy="110466"/>
            </a:xfrm>
            <a:custGeom>
              <a:avLst/>
              <a:gdLst/>
              <a:ahLst/>
              <a:cxnLst/>
              <a:rect l="l" t="t" r="r" b="b"/>
              <a:pathLst>
                <a:path w="1025" h="887" extrusionOk="0">
                  <a:moveTo>
                    <a:pt x="372" y="0"/>
                  </a:moveTo>
                  <a:cubicBezTo>
                    <a:pt x="241" y="0"/>
                    <a:pt x="117" y="65"/>
                    <a:pt x="48" y="185"/>
                  </a:cubicBezTo>
                  <a:cubicBezTo>
                    <a:pt x="48" y="197"/>
                    <a:pt x="36" y="208"/>
                    <a:pt x="36" y="208"/>
                  </a:cubicBezTo>
                  <a:cubicBezTo>
                    <a:pt x="1" y="327"/>
                    <a:pt x="25" y="447"/>
                    <a:pt x="108" y="542"/>
                  </a:cubicBezTo>
                  <a:cubicBezTo>
                    <a:pt x="120" y="566"/>
                    <a:pt x="144" y="578"/>
                    <a:pt x="167" y="601"/>
                  </a:cubicBezTo>
                  <a:cubicBezTo>
                    <a:pt x="179" y="649"/>
                    <a:pt x="203" y="685"/>
                    <a:pt x="239" y="720"/>
                  </a:cubicBezTo>
                  <a:cubicBezTo>
                    <a:pt x="310" y="780"/>
                    <a:pt x="382" y="816"/>
                    <a:pt x="465" y="839"/>
                  </a:cubicBezTo>
                  <a:cubicBezTo>
                    <a:pt x="523" y="871"/>
                    <a:pt x="586" y="886"/>
                    <a:pt x="649" y="886"/>
                  </a:cubicBezTo>
                  <a:cubicBezTo>
                    <a:pt x="728" y="886"/>
                    <a:pt x="809" y="862"/>
                    <a:pt x="882" y="816"/>
                  </a:cubicBezTo>
                  <a:cubicBezTo>
                    <a:pt x="989" y="708"/>
                    <a:pt x="1025" y="542"/>
                    <a:pt x="941" y="399"/>
                  </a:cubicBezTo>
                  <a:cubicBezTo>
                    <a:pt x="929" y="304"/>
                    <a:pt x="870" y="232"/>
                    <a:pt x="798" y="173"/>
                  </a:cubicBezTo>
                  <a:cubicBezTo>
                    <a:pt x="751" y="125"/>
                    <a:pt x="691" y="101"/>
                    <a:pt x="632" y="77"/>
                  </a:cubicBezTo>
                  <a:cubicBezTo>
                    <a:pt x="596" y="66"/>
                    <a:pt x="560" y="42"/>
                    <a:pt x="525" y="30"/>
                  </a:cubicBezTo>
                  <a:cubicBezTo>
                    <a:pt x="475" y="10"/>
                    <a:pt x="423" y="0"/>
                    <a:pt x="372" y="0"/>
                  </a:cubicBezTo>
                  <a:close/>
                </a:path>
              </a:pathLst>
            </a:custGeom>
            <a:solidFill>
              <a:srgbClr val="F6DF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81"/>
            <p:cNvSpPr/>
            <p:nvPr/>
          </p:nvSpPr>
          <p:spPr>
            <a:xfrm>
              <a:off x="-1301934" y="3394105"/>
              <a:ext cx="260958" cy="101591"/>
            </a:xfrm>
            <a:custGeom>
              <a:avLst/>
              <a:gdLst/>
              <a:ahLst/>
              <a:cxnLst/>
              <a:rect l="l" t="t" r="r" b="b"/>
              <a:pathLst>
                <a:path w="2561" h="997" extrusionOk="0">
                  <a:moveTo>
                    <a:pt x="1" y="1"/>
                  </a:moveTo>
                  <a:cubicBezTo>
                    <a:pt x="1" y="1"/>
                    <a:pt x="239" y="417"/>
                    <a:pt x="1096" y="751"/>
                  </a:cubicBezTo>
                  <a:cubicBezTo>
                    <a:pt x="1604" y="955"/>
                    <a:pt x="1994" y="997"/>
                    <a:pt x="2229" y="997"/>
                  </a:cubicBezTo>
                  <a:cubicBezTo>
                    <a:pt x="2390" y="997"/>
                    <a:pt x="2477" y="977"/>
                    <a:pt x="2477" y="977"/>
                  </a:cubicBezTo>
                  <a:lnTo>
                    <a:pt x="2561" y="40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81"/>
            <p:cNvSpPr/>
            <p:nvPr/>
          </p:nvSpPr>
          <p:spPr>
            <a:xfrm>
              <a:off x="-1275229" y="3338264"/>
              <a:ext cx="229480" cy="242306"/>
            </a:xfrm>
            <a:custGeom>
              <a:avLst/>
              <a:gdLst/>
              <a:ahLst/>
              <a:cxnLst/>
              <a:rect l="l" t="t" r="r" b="b"/>
              <a:pathLst>
                <a:path w="2252" h="2240" extrusionOk="0">
                  <a:moveTo>
                    <a:pt x="179" y="1"/>
                  </a:moveTo>
                  <a:cubicBezTo>
                    <a:pt x="179" y="1"/>
                    <a:pt x="96" y="739"/>
                    <a:pt x="1" y="1727"/>
                  </a:cubicBezTo>
                  <a:cubicBezTo>
                    <a:pt x="572" y="1989"/>
                    <a:pt x="1192" y="2168"/>
                    <a:pt x="1823" y="2239"/>
                  </a:cubicBezTo>
                  <a:cubicBezTo>
                    <a:pt x="1977" y="1561"/>
                    <a:pt x="2120" y="953"/>
                    <a:pt x="2251" y="549"/>
                  </a:cubicBezTo>
                  <a:lnTo>
                    <a:pt x="179" y="1"/>
                  </a:ln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81"/>
            <p:cNvSpPr/>
            <p:nvPr/>
          </p:nvSpPr>
          <p:spPr>
            <a:xfrm>
              <a:off x="-1365007" y="3514241"/>
              <a:ext cx="275529" cy="687600"/>
            </a:xfrm>
            <a:custGeom>
              <a:avLst/>
              <a:gdLst/>
              <a:ahLst/>
              <a:cxnLst/>
              <a:rect l="l" t="t" r="r" b="b"/>
              <a:pathLst>
                <a:path w="2704" h="6748" extrusionOk="0">
                  <a:moveTo>
                    <a:pt x="882" y="0"/>
                  </a:moveTo>
                  <a:cubicBezTo>
                    <a:pt x="727" y="1405"/>
                    <a:pt x="560" y="3346"/>
                    <a:pt x="549" y="4537"/>
                  </a:cubicBezTo>
                  <a:cubicBezTo>
                    <a:pt x="346" y="5060"/>
                    <a:pt x="1" y="6180"/>
                    <a:pt x="179" y="6263"/>
                  </a:cubicBezTo>
                  <a:cubicBezTo>
                    <a:pt x="187" y="6266"/>
                    <a:pt x="195" y="6268"/>
                    <a:pt x="203" y="6268"/>
                  </a:cubicBezTo>
                  <a:cubicBezTo>
                    <a:pt x="374" y="6268"/>
                    <a:pt x="655" y="5585"/>
                    <a:pt x="656" y="5584"/>
                  </a:cubicBezTo>
                  <a:lnTo>
                    <a:pt x="656" y="5584"/>
                  </a:lnTo>
                  <a:cubicBezTo>
                    <a:pt x="655" y="5585"/>
                    <a:pt x="346" y="6525"/>
                    <a:pt x="525" y="6584"/>
                  </a:cubicBezTo>
                  <a:cubicBezTo>
                    <a:pt x="531" y="6587"/>
                    <a:pt x="536" y="6588"/>
                    <a:pt x="543" y="6588"/>
                  </a:cubicBezTo>
                  <a:cubicBezTo>
                    <a:pt x="710" y="6588"/>
                    <a:pt x="965" y="5668"/>
                    <a:pt x="965" y="5668"/>
                  </a:cubicBezTo>
                  <a:lnTo>
                    <a:pt x="965" y="5668"/>
                  </a:lnTo>
                  <a:cubicBezTo>
                    <a:pt x="965" y="5668"/>
                    <a:pt x="763" y="6668"/>
                    <a:pt x="918" y="6739"/>
                  </a:cubicBezTo>
                  <a:cubicBezTo>
                    <a:pt x="931" y="6745"/>
                    <a:pt x="943" y="6748"/>
                    <a:pt x="955" y="6748"/>
                  </a:cubicBezTo>
                  <a:cubicBezTo>
                    <a:pt x="1202" y="6748"/>
                    <a:pt x="1311" y="5656"/>
                    <a:pt x="1311" y="5656"/>
                  </a:cubicBezTo>
                  <a:cubicBezTo>
                    <a:pt x="1311" y="5656"/>
                    <a:pt x="1322" y="6632"/>
                    <a:pt x="1537" y="6656"/>
                  </a:cubicBezTo>
                  <a:cubicBezTo>
                    <a:pt x="1539" y="6656"/>
                    <a:pt x="1541" y="6656"/>
                    <a:pt x="1543" y="6656"/>
                  </a:cubicBezTo>
                  <a:cubicBezTo>
                    <a:pt x="1750" y="6656"/>
                    <a:pt x="1692" y="5418"/>
                    <a:pt x="1692" y="5418"/>
                  </a:cubicBezTo>
                  <a:lnTo>
                    <a:pt x="1692" y="5418"/>
                  </a:lnTo>
                  <a:cubicBezTo>
                    <a:pt x="1692" y="5418"/>
                    <a:pt x="1835" y="5797"/>
                    <a:pt x="1979" y="5797"/>
                  </a:cubicBezTo>
                  <a:cubicBezTo>
                    <a:pt x="2007" y="5797"/>
                    <a:pt x="2034" y="5783"/>
                    <a:pt x="2061" y="5751"/>
                  </a:cubicBezTo>
                  <a:cubicBezTo>
                    <a:pt x="2215" y="5549"/>
                    <a:pt x="1846" y="4656"/>
                    <a:pt x="1846" y="4656"/>
                  </a:cubicBezTo>
                  <a:cubicBezTo>
                    <a:pt x="1846" y="4656"/>
                    <a:pt x="2275" y="2334"/>
                    <a:pt x="2704" y="512"/>
                  </a:cubicBezTo>
                  <a:cubicBezTo>
                    <a:pt x="2073" y="441"/>
                    <a:pt x="1453" y="262"/>
                    <a:pt x="882" y="0"/>
                  </a:cubicBez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81"/>
            <p:cNvSpPr/>
            <p:nvPr/>
          </p:nvSpPr>
          <p:spPr>
            <a:xfrm>
              <a:off x="-1112612" y="3760729"/>
              <a:ext cx="667323" cy="131956"/>
            </a:xfrm>
            <a:custGeom>
              <a:avLst/>
              <a:gdLst/>
              <a:ahLst/>
              <a:cxnLst/>
              <a:rect l="l" t="t" r="r" b="b"/>
              <a:pathLst>
                <a:path w="6549" h="1295" extrusionOk="0">
                  <a:moveTo>
                    <a:pt x="4022" y="0"/>
                  </a:moveTo>
                  <a:cubicBezTo>
                    <a:pt x="3854" y="0"/>
                    <a:pt x="3676" y="7"/>
                    <a:pt x="3489" y="22"/>
                  </a:cubicBezTo>
                  <a:cubicBezTo>
                    <a:pt x="1250" y="201"/>
                    <a:pt x="798" y="260"/>
                    <a:pt x="0" y="891"/>
                  </a:cubicBezTo>
                  <a:cubicBezTo>
                    <a:pt x="0" y="891"/>
                    <a:pt x="1360" y="1294"/>
                    <a:pt x="3228" y="1294"/>
                  </a:cubicBezTo>
                  <a:cubicBezTo>
                    <a:pt x="4232" y="1294"/>
                    <a:pt x="5383" y="1178"/>
                    <a:pt x="6549" y="820"/>
                  </a:cubicBezTo>
                  <a:cubicBezTo>
                    <a:pt x="6549" y="820"/>
                    <a:pt x="5859" y="0"/>
                    <a:pt x="4022" y="0"/>
                  </a:cubicBezTo>
                  <a:close/>
                </a:path>
              </a:pathLst>
            </a:custGeom>
            <a:solidFill>
              <a:srgbClr val="4296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81"/>
            <p:cNvSpPr/>
            <p:nvPr/>
          </p:nvSpPr>
          <p:spPr>
            <a:xfrm>
              <a:off x="-1214115" y="4523190"/>
              <a:ext cx="369682" cy="486988"/>
            </a:xfrm>
            <a:custGeom>
              <a:avLst/>
              <a:gdLst/>
              <a:ahLst/>
              <a:cxnLst/>
              <a:rect l="l" t="t" r="r" b="b"/>
              <a:pathLst>
                <a:path w="3628" h="4608" extrusionOk="0">
                  <a:moveTo>
                    <a:pt x="1270" y="0"/>
                  </a:moveTo>
                  <a:lnTo>
                    <a:pt x="1270" y="0"/>
                  </a:lnTo>
                  <a:cubicBezTo>
                    <a:pt x="1413" y="1488"/>
                    <a:pt x="1556" y="2977"/>
                    <a:pt x="1580" y="3310"/>
                  </a:cubicBezTo>
                  <a:cubicBezTo>
                    <a:pt x="1580" y="3310"/>
                    <a:pt x="32" y="3834"/>
                    <a:pt x="8" y="4239"/>
                  </a:cubicBezTo>
                  <a:cubicBezTo>
                    <a:pt x="0" y="4493"/>
                    <a:pt x="905" y="4538"/>
                    <a:pt x="1544" y="4538"/>
                  </a:cubicBezTo>
                  <a:cubicBezTo>
                    <a:pt x="1893" y="4538"/>
                    <a:pt x="2163" y="4524"/>
                    <a:pt x="2163" y="4524"/>
                  </a:cubicBezTo>
                  <a:cubicBezTo>
                    <a:pt x="2163" y="4524"/>
                    <a:pt x="2424" y="4607"/>
                    <a:pt x="2700" y="4607"/>
                  </a:cubicBezTo>
                  <a:cubicBezTo>
                    <a:pt x="3087" y="4607"/>
                    <a:pt x="3505" y="4445"/>
                    <a:pt x="3282" y="3667"/>
                  </a:cubicBezTo>
                  <a:cubicBezTo>
                    <a:pt x="3282" y="3667"/>
                    <a:pt x="3437" y="2191"/>
                    <a:pt x="3628" y="452"/>
                  </a:cubicBezTo>
                  <a:cubicBezTo>
                    <a:pt x="2818" y="393"/>
                    <a:pt x="2032" y="238"/>
                    <a:pt x="1270" y="0"/>
                  </a:cubicBezTo>
                  <a:close/>
                </a:path>
              </a:pathLst>
            </a:custGeom>
            <a:solidFill>
              <a:srgbClr val="F7B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81"/>
            <p:cNvSpPr/>
            <p:nvPr/>
          </p:nvSpPr>
          <p:spPr>
            <a:xfrm>
              <a:off x="-1108942" y="4022618"/>
              <a:ext cx="319165" cy="565406"/>
            </a:xfrm>
            <a:custGeom>
              <a:avLst/>
              <a:gdLst/>
              <a:ahLst/>
              <a:cxnLst/>
              <a:rect l="l" t="t" r="r" b="b"/>
              <a:pathLst>
                <a:path w="3180" h="5549" extrusionOk="0">
                  <a:moveTo>
                    <a:pt x="3151" y="0"/>
                  </a:moveTo>
                  <a:cubicBezTo>
                    <a:pt x="2624" y="0"/>
                    <a:pt x="560" y="1953"/>
                    <a:pt x="15" y="1953"/>
                  </a:cubicBezTo>
                  <a:cubicBezTo>
                    <a:pt x="10" y="1953"/>
                    <a:pt x="5" y="1953"/>
                    <a:pt x="0" y="1953"/>
                  </a:cubicBezTo>
                  <a:lnTo>
                    <a:pt x="0" y="1953"/>
                  </a:lnTo>
                  <a:cubicBezTo>
                    <a:pt x="24" y="2453"/>
                    <a:pt x="143" y="3775"/>
                    <a:pt x="262" y="5108"/>
                  </a:cubicBezTo>
                  <a:cubicBezTo>
                    <a:pt x="1024" y="5346"/>
                    <a:pt x="1810" y="5489"/>
                    <a:pt x="2608" y="5549"/>
                  </a:cubicBezTo>
                  <a:cubicBezTo>
                    <a:pt x="2870" y="3048"/>
                    <a:pt x="3179" y="0"/>
                    <a:pt x="3155" y="0"/>
                  </a:cubicBezTo>
                  <a:cubicBezTo>
                    <a:pt x="3154" y="0"/>
                    <a:pt x="3152" y="0"/>
                    <a:pt x="3151" y="0"/>
                  </a:cubicBezTo>
                  <a:close/>
                </a:path>
              </a:pathLst>
            </a:custGeom>
            <a:solidFill>
              <a:srgbClr val="EBA1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81"/>
            <p:cNvSpPr/>
            <p:nvPr/>
          </p:nvSpPr>
          <p:spPr>
            <a:xfrm>
              <a:off x="-1231524" y="4910632"/>
              <a:ext cx="98330" cy="80193"/>
            </a:xfrm>
            <a:custGeom>
              <a:avLst/>
              <a:gdLst/>
              <a:ahLst/>
              <a:cxnLst/>
              <a:rect l="l" t="t" r="r" b="b"/>
              <a:pathLst>
                <a:path w="965" h="787" extrusionOk="0">
                  <a:moveTo>
                    <a:pt x="858" y="0"/>
                  </a:moveTo>
                  <a:cubicBezTo>
                    <a:pt x="215" y="274"/>
                    <a:pt x="1" y="548"/>
                    <a:pt x="1" y="548"/>
                  </a:cubicBezTo>
                  <a:cubicBezTo>
                    <a:pt x="1" y="548"/>
                    <a:pt x="36" y="643"/>
                    <a:pt x="893" y="786"/>
                  </a:cubicBezTo>
                  <a:cubicBezTo>
                    <a:pt x="965" y="524"/>
                    <a:pt x="953" y="250"/>
                    <a:pt x="858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81"/>
            <p:cNvSpPr/>
            <p:nvPr/>
          </p:nvSpPr>
          <p:spPr>
            <a:xfrm>
              <a:off x="-1144200" y="4876700"/>
              <a:ext cx="276752" cy="131956"/>
            </a:xfrm>
            <a:custGeom>
              <a:avLst/>
              <a:gdLst/>
              <a:ahLst/>
              <a:cxnLst/>
              <a:rect l="l" t="t" r="r" b="b"/>
              <a:pathLst>
                <a:path w="2716" h="1295" extrusionOk="0">
                  <a:moveTo>
                    <a:pt x="846" y="0"/>
                  </a:moveTo>
                  <a:cubicBezTo>
                    <a:pt x="548" y="83"/>
                    <a:pt x="263" y="202"/>
                    <a:pt x="1" y="345"/>
                  </a:cubicBezTo>
                  <a:cubicBezTo>
                    <a:pt x="96" y="595"/>
                    <a:pt x="108" y="869"/>
                    <a:pt x="48" y="1119"/>
                  </a:cubicBezTo>
                  <a:cubicBezTo>
                    <a:pt x="263" y="1155"/>
                    <a:pt x="548" y="1203"/>
                    <a:pt x="894" y="1238"/>
                  </a:cubicBezTo>
                  <a:cubicBezTo>
                    <a:pt x="1215" y="1278"/>
                    <a:pt x="1480" y="1295"/>
                    <a:pt x="1697" y="1295"/>
                  </a:cubicBezTo>
                  <a:cubicBezTo>
                    <a:pt x="2641" y="1295"/>
                    <a:pt x="2703" y="988"/>
                    <a:pt x="2703" y="988"/>
                  </a:cubicBezTo>
                  <a:cubicBezTo>
                    <a:pt x="2715" y="738"/>
                    <a:pt x="2703" y="488"/>
                    <a:pt x="2644" y="250"/>
                  </a:cubicBezTo>
                  <a:cubicBezTo>
                    <a:pt x="2443" y="349"/>
                    <a:pt x="2235" y="387"/>
                    <a:pt x="2036" y="387"/>
                  </a:cubicBezTo>
                  <a:cubicBezTo>
                    <a:pt x="1399" y="387"/>
                    <a:pt x="846" y="0"/>
                    <a:pt x="8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81"/>
            <p:cNvSpPr/>
            <p:nvPr/>
          </p:nvSpPr>
          <p:spPr>
            <a:xfrm>
              <a:off x="-1233969" y="4966471"/>
              <a:ext cx="365300" cy="49318"/>
            </a:xfrm>
            <a:custGeom>
              <a:avLst/>
              <a:gdLst/>
              <a:ahLst/>
              <a:cxnLst/>
              <a:rect l="l" t="t" r="r" b="b"/>
              <a:pathLst>
                <a:path w="3585" h="484" extrusionOk="0">
                  <a:moveTo>
                    <a:pt x="25" y="0"/>
                  </a:moveTo>
                  <a:cubicBezTo>
                    <a:pt x="1" y="60"/>
                    <a:pt x="1" y="119"/>
                    <a:pt x="1" y="179"/>
                  </a:cubicBezTo>
                  <a:cubicBezTo>
                    <a:pt x="1" y="179"/>
                    <a:pt x="179" y="393"/>
                    <a:pt x="1679" y="464"/>
                  </a:cubicBezTo>
                  <a:cubicBezTo>
                    <a:pt x="1932" y="478"/>
                    <a:pt x="2155" y="483"/>
                    <a:pt x="2350" y="483"/>
                  </a:cubicBezTo>
                  <a:cubicBezTo>
                    <a:pt x="3199" y="483"/>
                    <a:pt x="3537" y="381"/>
                    <a:pt x="3537" y="381"/>
                  </a:cubicBezTo>
                  <a:cubicBezTo>
                    <a:pt x="3549" y="298"/>
                    <a:pt x="3573" y="202"/>
                    <a:pt x="3584" y="107"/>
                  </a:cubicBezTo>
                  <a:lnTo>
                    <a:pt x="3584" y="107"/>
                  </a:lnTo>
                  <a:cubicBezTo>
                    <a:pt x="3075" y="205"/>
                    <a:pt x="2560" y="254"/>
                    <a:pt x="2044" y="254"/>
                  </a:cubicBezTo>
                  <a:cubicBezTo>
                    <a:pt x="1366" y="254"/>
                    <a:pt x="687" y="169"/>
                    <a:pt x="25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81"/>
            <p:cNvSpPr/>
            <p:nvPr/>
          </p:nvSpPr>
          <p:spPr>
            <a:xfrm>
              <a:off x="-1108944" y="4896061"/>
              <a:ext cx="29143" cy="60017"/>
            </a:xfrm>
            <a:custGeom>
              <a:avLst/>
              <a:gdLst/>
              <a:ahLst/>
              <a:cxnLst/>
              <a:rect l="l" t="t" r="r" b="b"/>
              <a:pathLst>
                <a:path w="286" h="589" extrusionOk="0">
                  <a:moveTo>
                    <a:pt x="12" y="1"/>
                  </a:moveTo>
                  <a:cubicBezTo>
                    <a:pt x="0" y="12"/>
                    <a:pt x="0" y="24"/>
                    <a:pt x="12" y="36"/>
                  </a:cubicBezTo>
                  <a:cubicBezTo>
                    <a:pt x="167" y="167"/>
                    <a:pt x="250" y="370"/>
                    <a:pt x="214" y="560"/>
                  </a:cubicBezTo>
                  <a:cubicBezTo>
                    <a:pt x="202" y="572"/>
                    <a:pt x="214" y="584"/>
                    <a:pt x="226" y="584"/>
                  </a:cubicBezTo>
                  <a:cubicBezTo>
                    <a:pt x="230" y="587"/>
                    <a:pt x="233" y="589"/>
                    <a:pt x="236" y="589"/>
                  </a:cubicBezTo>
                  <a:cubicBezTo>
                    <a:pt x="244" y="589"/>
                    <a:pt x="250" y="580"/>
                    <a:pt x="250" y="572"/>
                  </a:cubicBezTo>
                  <a:cubicBezTo>
                    <a:pt x="286" y="358"/>
                    <a:pt x="202" y="143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81"/>
            <p:cNvSpPr/>
            <p:nvPr/>
          </p:nvSpPr>
          <p:spPr>
            <a:xfrm>
              <a:off x="-1077458" y="4886686"/>
              <a:ext cx="26799" cy="60934"/>
            </a:xfrm>
            <a:custGeom>
              <a:avLst/>
              <a:gdLst/>
              <a:ahLst/>
              <a:cxnLst/>
              <a:rect l="l" t="t" r="r" b="b"/>
              <a:pathLst>
                <a:path w="263" h="598" extrusionOk="0">
                  <a:moveTo>
                    <a:pt x="20" y="0"/>
                  </a:moveTo>
                  <a:cubicBezTo>
                    <a:pt x="15" y="0"/>
                    <a:pt x="13" y="3"/>
                    <a:pt x="13" y="9"/>
                  </a:cubicBezTo>
                  <a:cubicBezTo>
                    <a:pt x="1" y="21"/>
                    <a:pt x="1" y="33"/>
                    <a:pt x="13" y="45"/>
                  </a:cubicBezTo>
                  <a:cubicBezTo>
                    <a:pt x="155" y="176"/>
                    <a:pt x="227" y="378"/>
                    <a:pt x="203" y="569"/>
                  </a:cubicBezTo>
                  <a:cubicBezTo>
                    <a:pt x="191" y="581"/>
                    <a:pt x="203" y="593"/>
                    <a:pt x="215" y="593"/>
                  </a:cubicBezTo>
                  <a:cubicBezTo>
                    <a:pt x="218" y="596"/>
                    <a:pt x="222" y="598"/>
                    <a:pt x="225" y="598"/>
                  </a:cubicBezTo>
                  <a:cubicBezTo>
                    <a:pt x="234" y="598"/>
                    <a:pt x="242" y="589"/>
                    <a:pt x="251" y="581"/>
                  </a:cubicBezTo>
                  <a:cubicBezTo>
                    <a:pt x="263" y="176"/>
                    <a:pt x="48" y="9"/>
                    <a:pt x="36" y="9"/>
                  </a:cubicBezTo>
                  <a:cubicBezTo>
                    <a:pt x="30" y="3"/>
                    <a:pt x="24" y="0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81"/>
            <p:cNvSpPr/>
            <p:nvPr/>
          </p:nvSpPr>
          <p:spPr>
            <a:xfrm>
              <a:off x="-1078681" y="4852653"/>
              <a:ext cx="31690" cy="50745"/>
            </a:xfrm>
            <a:custGeom>
              <a:avLst/>
              <a:gdLst/>
              <a:ahLst/>
              <a:cxnLst/>
              <a:rect l="l" t="t" r="r" b="b"/>
              <a:pathLst>
                <a:path w="311" h="498" extrusionOk="0">
                  <a:moveTo>
                    <a:pt x="167" y="34"/>
                  </a:moveTo>
                  <a:cubicBezTo>
                    <a:pt x="179" y="34"/>
                    <a:pt x="203" y="46"/>
                    <a:pt x="215" y="69"/>
                  </a:cubicBezTo>
                  <a:cubicBezTo>
                    <a:pt x="251" y="129"/>
                    <a:pt x="191" y="307"/>
                    <a:pt x="144" y="415"/>
                  </a:cubicBezTo>
                  <a:cubicBezTo>
                    <a:pt x="120" y="307"/>
                    <a:pt x="72" y="129"/>
                    <a:pt x="120" y="69"/>
                  </a:cubicBezTo>
                  <a:cubicBezTo>
                    <a:pt x="128" y="52"/>
                    <a:pt x="137" y="41"/>
                    <a:pt x="151" y="41"/>
                  </a:cubicBezTo>
                  <a:cubicBezTo>
                    <a:pt x="155" y="41"/>
                    <a:pt x="161" y="42"/>
                    <a:pt x="167" y="46"/>
                  </a:cubicBezTo>
                  <a:lnTo>
                    <a:pt x="167" y="34"/>
                  </a:lnTo>
                  <a:close/>
                  <a:moveTo>
                    <a:pt x="161" y="1"/>
                  </a:moveTo>
                  <a:cubicBezTo>
                    <a:pt x="132" y="1"/>
                    <a:pt x="102" y="16"/>
                    <a:pt x="84" y="46"/>
                  </a:cubicBezTo>
                  <a:cubicBezTo>
                    <a:pt x="1" y="153"/>
                    <a:pt x="108" y="450"/>
                    <a:pt x="120" y="486"/>
                  </a:cubicBezTo>
                  <a:cubicBezTo>
                    <a:pt x="120" y="498"/>
                    <a:pt x="132" y="498"/>
                    <a:pt x="132" y="498"/>
                  </a:cubicBezTo>
                  <a:cubicBezTo>
                    <a:pt x="144" y="498"/>
                    <a:pt x="155" y="498"/>
                    <a:pt x="155" y="486"/>
                  </a:cubicBezTo>
                  <a:cubicBezTo>
                    <a:pt x="167" y="450"/>
                    <a:pt x="310" y="153"/>
                    <a:pt x="239" y="46"/>
                  </a:cubicBezTo>
                  <a:cubicBezTo>
                    <a:pt x="221" y="16"/>
                    <a:pt x="191" y="1"/>
                    <a:pt x="1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81"/>
            <p:cNvSpPr/>
            <p:nvPr/>
          </p:nvSpPr>
          <p:spPr>
            <a:xfrm>
              <a:off x="-1066555" y="4875376"/>
              <a:ext cx="46261" cy="29244"/>
            </a:xfrm>
            <a:custGeom>
              <a:avLst/>
              <a:gdLst/>
              <a:ahLst/>
              <a:cxnLst/>
              <a:rect l="l" t="t" r="r" b="b"/>
              <a:pathLst>
                <a:path w="454" h="287" extrusionOk="0">
                  <a:moveTo>
                    <a:pt x="358" y="49"/>
                  </a:moveTo>
                  <a:cubicBezTo>
                    <a:pt x="382" y="49"/>
                    <a:pt x="394" y="61"/>
                    <a:pt x="406" y="84"/>
                  </a:cubicBezTo>
                  <a:cubicBezTo>
                    <a:pt x="417" y="96"/>
                    <a:pt x="417" y="120"/>
                    <a:pt x="406" y="132"/>
                  </a:cubicBezTo>
                  <a:cubicBezTo>
                    <a:pt x="370" y="204"/>
                    <a:pt x="179" y="227"/>
                    <a:pt x="72" y="239"/>
                  </a:cubicBezTo>
                  <a:cubicBezTo>
                    <a:pt x="144" y="156"/>
                    <a:pt x="275" y="49"/>
                    <a:pt x="358" y="49"/>
                  </a:cubicBezTo>
                  <a:close/>
                  <a:moveTo>
                    <a:pt x="360" y="1"/>
                  </a:moveTo>
                  <a:cubicBezTo>
                    <a:pt x="228" y="1"/>
                    <a:pt x="24" y="216"/>
                    <a:pt x="1" y="251"/>
                  </a:cubicBezTo>
                  <a:cubicBezTo>
                    <a:pt x="1" y="251"/>
                    <a:pt x="1" y="263"/>
                    <a:pt x="1" y="275"/>
                  </a:cubicBezTo>
                  <a:cubicBezTo>
                    <a:pt x="1" y="275"/>
                    <a:pt x="13" y="275"/>
                    <a:pt x="13" y="287"/>
                  </a:cubicBezTo>
                  <a:lnTo>
                    <a:pt x="13" y="275"/>
                  </a:lnTo>
                  <a:cubicBezTo>
                    <a:pt x="48" y="275"/>
                    <a:pt x="370" y="275"/>
                    <a:pt x="441" y="156"/>
                  </a:cubicBezTo>
                  <a:cubicBezTo>
                    <a:pt x="453" y="132"/>
                    <a:pt x="453" y="96"/>
                    <a:pt x="441" y="61"/>
                  </a:cubicBezTo>
                  <a:cubicBezTo>
                    <a:pt x="429" y="37"/>
                    <a:pt x="394" y="13"/>
                    <a:pt x="370" y="1"/>
                  </a:cubicBezTo>
                  <a:cubicBezTo>
                    <a:pt x="367" y="1"/>
                    <a:pt x="363" y="1"/>
                    <a:pt x="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81"/>
            <p:cNvSpPr/>
            <p:nvPr/>
          </p:nvSpPr>
          <p:spPr>
            <a:xfrm>
              <a:off x="-692914" y="4215508"/>
              <a:ext cx="296127" cy="315450"/>
            </a:xfrm>
            <a:custGeom>
              <a:avLst/>
              <a:gdLst/>
              <a:ahLst/>
              <a:cxnLst/>
              <a:rect l="l" t="t" r="r" b="b"/>
              <a:pathLst>
                <a:path w="2965" h="3096" extrusionOk="0">
                  <a:moveTo>
                    <a:pt x="2644" y="0"/>
                  </a:moveTo>
                  <a:cubicBezTo>
                    <a:pt x="2132" y="131"/>
                    <a:pt x="536" y="1155"/>
                    <a:pt x="24" y="1262"/>
                  </a:cubicBezTo>
                  <a:cubicBezTo>
                    <a:pt x="0" y="1262"/>
                    <a:pt x="262" y="2096"/>
                    <a:pt x="584" y="3096"/>
                  </a:cubicBezTo>
                  <a:cubicBezTo>
                    <a:pt x="1381" y="3001"/>
                    <a:pt x="2179" y="2846"/>
                    <a:pt x="2965" y="2631"/>
                  </a:cubicBezTo>
                  <a:cubicBezTo>
                    <a:pt x="2822" y="1500"/>
                    <a:pt x="2703" y="441"/>
                    <a:pt x="2644" y="0"/>
                  </a:cubicBezTo>
                  <a:close/>
                </a:path>
              </a:pathLst>
            </a:custGeom>
            <a:solidFill>
              <a:srgbClr val="EBA1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81"/>
            <p:cNvSpPr/>
            <p:nvPr/>
          </p:nvSpPr>
          <p:spPr>
            <a:xfrm>
              <a:off x="-640745" y="4464009"/>
              <a:ext cx="424095" cy="516051"/>
            </a:xfrm>
            <a:custGeom>
              <a:avLst/>
              <a:gdLst/>
              <a:ahLst/>
              <a:cxnLst/>
              <a:rect l="l" t="t" r="r" b="b"/>
              <a:pathLst>
                <a:path w="4162" h="4883" extrusionOk="0">
                  <a:moveTo>
                    <a:pt x="2382" y="0"/>
                  </a:moveTo>
                  <a:cubicBezTo>
                    <a:pt x="1608" y="215"/>
                    <a:pt x="810" y="370"/>
                    <a:pt x="1" y="465"/>
                  </a:cubicBezTo>
                  <a:cubicBezTo>
                    <a:pt x="501" y="2036"/>
                    <a:pt x="1132" y="4037"/>
                    <a:pt x="1132" y="4037"/>
                  </a:cubicBezTo>
                  <a:cubicBezTo>
                    <a:pt x="1062" y="4710"/>
                    <a:pt x="1360" y="4882"/>
                    <a:pt x="1684" y="4882"/>
                  </a:cubicBezTo>
                  <a:cubicBezTo>
                    <a:pt x="2025" y="4882"/>
                    <a:pt x="2394" y="4691"/>
                    <a:pt x="2394" y="4691"/>
                  </a:cubicBezTo>
                  <a:cubicBezTo>
                    <a:pt x="2394" y="4691"/>
                    <a:pt x="3152" y="4840"/>
                    <a:pt x="3668" y="4840"/>
                  </a:cubicBezTo>
                  <a:cubicBezTo>
                    <a:pt x="3952" y="4840"/>
                    <a:pt x="4162" y="4795"/>
                    <a:pt x="4132" y="4656"/>
                  </a:cubicBezTo>
                  <a:cubicBezTo>
                    <a:pt x="4049" y="4263"/>
                    <a:pt x="2823" y="3870"/>
                    <a:pt x="2823" y="3870"/>
                  </a:cubicBezTo>
                  <a:cubicBezTo>
                    <a:pt x="2787" y="3489"/>
                    <a:pt x="2585" y="1655"/>
                    <a:pt x="2382" y="0"/>
                  </a:cubicBezTo>
                  <a:close/>
                </a:path>
              </a:pathLst>
            </a:custGeom>
            <a:solidFill>
              <a:srgbClr val="F7BB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81"/>
            <p:cNvSpPr/>
            <p:nvPr/>
          </p:nvSpPr>
          <p:spPr>
            <a:xfrm>
              <a:off x="-275541" y="4904518"/>
              <a:ext cx="99553" cy="78970"/>
            </a:xfrm>
            <a:custGeom>
              <a:avLst/>
              <a:gdLst/>
              <a:ahLst/>
              <a:cxnLst/>
              <a:rect l="l" t="t" r="r" b="b"/>
              <a:pathLst>
                <a:path w="977" h="775" extrusionOk="0">
                  <a:moveTo>
                    <a:pt x="144" y="1"/>
                  </a:moveTo>
                  <a:cubicBezTo>
                    <a:pt x="36" y="239"/>
                    <a:pt x="1" y="513"/>
                    <a:pt x="72" y="775"/>
                  </a:cubicBezTo>
                  <a:cubicBezTo>
                    <a:pt x="941" y="668"/>
                    <a:pt x="977" y="572"/>
                    <a:pt x="977" y="572"/>
                  </a:cubicBezTo>
                  <a:cubicBezTo>
                    <a:pt x="977" y="572"/>
                    <a:pt x="775" y="287"/>
                    <a:pt x="144" y="1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81"/>
            <p:cNvSpPr/>
            <p:nvPr/>
          </p:nvSpPr>
          <p:spPr>
            <a:xfrm>
              <a:off x="-538839" y="4866918"/>
              <a:ext cx="277975" cy="129103"/>
            </a:xfrm>
            <a:custGeom>
              <a:avLst/>
              <a:gdLst/>
              <a:ahLst/>
              <a:cxnLst/>
              <a:rect l="l" t="t" r="r" b="b"/>
              <a:pathLst>
                <a:path w="2728" h="1267" extrusionOk="0">
                  <a:moveTo>
                    <a:pt x="1894" y="1"/>
                  </a:moveTo>
                  <a:cubicBezTo>
                    <a:pt x="1894" y="1"/>
                    <a:pt x="1356" y="338"/>
                    <a:pt x="745" y="338"/>
                  </a:cubicBezTo>
                  <a:cubicBezTo>
                    <a:pt x="527" y="338"/>
                    <a:pt x="300" y="295"/>
                    <a:pt x="84" y="179"/>
                  </a:cubicBezTo>
                  <a:cubicBezTo>
                    <a:pt x="25" y="417"/>
                    <a:pt x="1" y="668"/>
                    <a:pt x="13" y="929"/>
                  </a:cubicBezTo>
                  <a:cubicBezTo>
                    <a:pt x="13" y="929"/>
                    <a:pt x="66" y="1267"/>
                    <a:pt x="1185" y="1267"/>
                  </a:cubicBezTo>
                  <a:cubicBezTo>
                    <a:pt x="1362" y="1267"/>
                    <a:pt x="1565" y="1259"/>
                    <a:pt x="1799" y="1239"/>
                  </a:cubicBezTo>
                  <a:cubicBezTo>
                    <a:pt x="2144" y="1203"/>
                    <a:pt x="2430" y="1179"/>
                    <a:pt x="2656" y="1144"/>
                  </a:cubicBezTo>
                  <a:cubicBezTo>
                    <a:pt x="2585" y="882"/>
                    <a:pt x="2620" y="608"/>
                    <a:pt x="2728" y="370"/>
                  </a:cubicBezTo>
                  <a:cubicBezTo>
                    <a:pt x="2454" y="215"/>
                    <a:pt x="2180" y="96"/>
                    <a:pt x="1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81"/>
            <p:cNvSpPr/>
            <p:nvPr/>
          </p:nvSpPr>
          <p:spPr>
            <a:xfrm>
              <a:off x="-538839" y="4961580"/>
              <a:ext cx="365300" cy="43816"/>
            </a:xfrm>
            <a:custGeom>
              <a:avLst/>
              <a:gdLst/>
              <a:ahLst/>
              <a:cxnLst/>
              <a:rect l="l" t="t" r="r" b="b"/>
              <a:pathLst>
                <a:path w="3585" h="430" extrusionOk="0">
                  <a:moveTo>
                    <a:pt x="1" y="0"/>
                  </a:moveTo>
                  <a:cubicBezTo>
                    <a:pt x="1" y="84"/>
                    <a:pt x="25" y="179"/>
                    <a:pt x="37" y="274"/>
                  </a:cubicBezTo>
                  <a:cubicBezTo>
                    <a:pt x="37" y="274"/>
                    <a:pt x="503" y="430"/>
                    <a:pt x="1746" y="430"/>
                  </a:cubicBezTo>
                  <a:cubicBezTo>
                    <a:pt x="1790" y="430"/>
                    <a:pt x="1836" y="430"/>
                    <a:pt x="1882" y="429"/>
                  </a:cubicBezTo>
                  <a:cubicBezTo>
                    <a:pt x="3394" y="405"/>
                    <a:pt x="3585" y="203"/>
                    <a:pt x="3585" y="203"/>
                  </a:cubicBezTo>
                  <a:cubicBezTo>
                    <a:pt x="3585" y="131"/>
                    <a:pt x="3573" y="72"/>
                    <a:pt x="3561" y="12"/>
                  </a:cubicBezTo>
                  <a:cubicBezTo>
                    <a:pt x="2985" y="140"/>
                    <a:pt x="2400" y="203"/>
                    <a:pt x="1817" y="203"/>
                  </a:cubicBezTo>
                  <a:cubicBezTo>
                    <a:pt x="1207" y="203"/>
                    <a:pt x="598" y="134"/>
                    <a:pt x="1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81"/>
            <p:cNvSpPr/>
            <p:nvPr/>
          </p:nvSpPr>
          <p:spPr>
            <a:xfrm>
              <a:off x="-327712" y="4887094"/>
              <a:ext cx="31690" cy="60017"/>
            </a:xfrm>
            <a:custGeom>
              <a:avLst/>
              <a:gdLst/>
              <a:ahLst/>
              <a:cxnLst/>
              <a:rect l="l" t="t" r="r" b="b"/>
              <a:pathLst>
                <a:path w="311" h="589" extrusionOk="0">
                  <a:moveTo>
                    <a:pt x="285" y="0"/>
                  </a:moveTo>
                  <a:cubicBezTo>
                    <a:pt x="281" y="0"/>
                    <a:pt x="278" y="2"/>
                    <a:pt x="275" y="5"/>
                  </a:cubicBezTo>
                  <a:cubicBezTo>
                    <a:pt x="96" y="136"/>
                    <a:pt x="1" y="350"/>
                    <a:pt x="36" y="565"/>
                  </a:cubicBezTo>
                  <a:cubicBezTo>
                    <a:pt x="36" y="589"/>
                    <a:pt x="48" y="589"/>
                    <a:pt x="60" y="589"/>
                  </a:cubicBezTo>
                  <a:cubicBezTo>
                    <a:pt x="72" y="589"/>
                    <a:pt x="84" y="577"/>
                    <a:pt x="84" y="565"/>
                  </a:cubicBezTo>
                  <a:cubicBezTo>
                    <a:pt x="48" y="362"/>
                    <a:pt x="132" y="160"/>
                    <a:pt x="298" y="41"/>
                  </a:cubicBezTo>
                  <a:cubicBezTo>
                    <a:pt x="310" y="29"/>
                    <a:pt x="310" y="17"/>
                    <a:pt x="298" y="17"/>
                  </a:cubicBezTo>
                  <a:cubicBezTo>
                    <a:pt x="298" y="9"/>
                    <a:pt x="292" y="0"/>
                    <a:pt x="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81"/>
            <p:cNvSpPr/>
            <p:nvPr/>
          </p:nvSpPr>
          <p:spPr>
            <a:xfrm>
              <a:off x="-356854" y="4877821"/>
              <a:ext cx="29244" cy="59610"/>
            </a:xfrm>
            <a:custGeom>
              <a:avLst/>
              <a:gdLst/>
              <a:ahLst/>
              <a:cxnLst/>
              <a:rect l="l" t="t" r="r" b="b"/>
              <a:pathLst>
                <a:path w="287" h="585" extrusionOk="0">
                  <a:moveTo>
                    <a:pt x="251" y="1"/>
                  </a:moveTo>
                  <a:cubicBezTo>
                    <a:pt x="84" y="144"/>
                    <a:pt x="1" y="358"/>
                    <a:pt x="25" y="572"/>
                  </a:cubicBezTo>
                  <a:cubicBezTo>
                    <a:pt x="25" y="572"/>
                    <a:pt x="37" y="584"/>
                    <a:pt x="49" y="584"/>
                  </a:cubicBezTo>
                  <a:cubicBezTo>
                    <a:pt x="60" y="584"/>
                    <a:pt x="72" y="572"/>
                    <a:pt x="72" y="561"/>
                  </a:cubicBezTo>
                  <a:cubicBezTo>
                    <a:pt x="49" y="358"/>
                    <a:pt x="132" y="168"/>
                    <a:pt x="287" y="37"/>
                  </a:cubicBezTo>
                  <a:cubicBezTo>
                    <a:pt x="287" y="25"/>
                    <a:pt x="287" y="13"/>
                    <a:pt x="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81"/>
            <p:cNvSpPr/>
            <p:nvPr/>
          </p:nvSpPr>
          <p:spPr>
            <a:xfrm>
              <a:off x="-356854" y="4842667"/>
              <a:ext cx="31690" cy="52273"/>
            </a:xfrm>
            <a:custGeom>
              <a:avLst/>
              <a:gdLst/>
              <a:ahLst/>
              <a:cxnLst/>
              <a:rect l="l" t="t" r="r" b="b"/>
              <a:pathLst>
                <a:path w="311" h="513" extrusionOk="0">
                  <a:moveTo>
                    <a:pt x="138" y="43"/>
                  </a:moveTo>
                  <a:cubicBezTo>
                    <a:pt x="143" y="43"/>
                    <a:pt x="149" y="45"/>
                    <a:pt x="156" y="48"/>
                  </a:cubicBezTo>
                  <a:cubicBezTo>
                    <a:pt x="168" y="48"/>
                    <a:pt x="191" y="48"/>
                    <a:pt x="203" y="72"/>
                  </a:cubicBezTo>
                  <a:cubicBezTo>
                    <a:pt x="239" y="144"/>
                    <a:pt x="191" y="322"/>
                    <a:pt x="156" y="429"/>
                  </a:cubicBezTo>
                  <a:cubicBezTo>
                    <a:pt x="120" y="322"/>
                    <a:pt x="60" y="132"/>
                    <a:pt x="108" y="60"/>
                  </a:cubicBezTo>
                  <a:cubicBezTo>
                    <a:pt x="116" y="52"/>
                    <a:pt x="125" y="43"/>
                    <a:pt x="138" y="43"/>
                  </a:cubicBezTo>
                  <a:close/>
                  <a:moveTo>
                    <a:pt x="156" y="1"/>
                  </a:moveTo>
                  <a:cubicBezTo>
                    <a:pt x="120" y="1"/>
                    <a:pt x="84" y="13"/>
                    <a:pt x="72" y="48"/>
                  </a:cubicBezTo>
                  <a:cubicBezTo>
                    <a:pt x="1" y="155"/>
                    <a:pt x="132" y="453"/>
                    <a:pt x="144" y="489"/>
                  </a:cubicBezTo>
                  <a:cubicBezTo>
                    <a:pt x="144" y="501"/>
                    <a:pt x="156" y="501"/>
                    <a:pt x="156" y="501"/>
                  </a:cubicBezTo>
                  <a:lnTo>
                    <a:pt x="156" y="513"/>
                  </a:lnTo>
                  <a:cubicBezTo>
                    <a:pt x="168" y="513"/>
                    <a:pt x="180" y="501"/>
                    <a:pt x="180" y="501"/>
                  </a:cubicBezTo>
                  <a:cubicBezTo>
                    <a:pt x="191" y="465"/>
                    <a:pt x="310" y="167"/>
                    <a:pt x="239" y="48"/>
                  </a:cubicBezTo>
                  <a:cubicBezTo>
                    <a:pt x="215" y="24"/>
                    <a:pt x="191" y="1"/>
                    <a:pt x="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81"/>
            <p:cNvSpPr/>
            <p:nvPr/>
          </p:nvSpPr>
          <p:spPr>
            <a:xfrm>
              <a:off x="-384671" y="4864473"/>
              <a:ext cx="46159" cy="30467"/>
            </a:xfrm>
            <a:custGeom>
              <a:avLst/>
              <a:gdLst/>
              <a:ahLst/>
              <a:cxnLst/>
              <a:rect l="l" t="t" r="r" b="b"/>
              <a:pathLst>
                <a:path w="453" h="299" extrusionOk="0">
                  <a:moveTo>
                    <a:pt x="107" y="49"/>
                  </a:moveTo>
                  <a:cubicBezTo>
                    <a:pt x="191" y="49"/>
                    <a:pt x="310" y="168"/>
                    <a:pt x="381" y="251"/>
                  </a:cubicBezTo>
                  <a:cubicBezTo>
                    <a:pt x="274" y="239"/>
                    <a:pt x="95" y="203"/>
                    <a:pt x="60" y="132"/>
                  </a:cubicBezTo>
                  <a:cubicBezTo>
                    <a:pt x="48" y="120"/>
                    <a:pt x="48" y="96"/>
                    <a:pt x="60" y="84"/>
                  </a:cubicBezTo>
                  <a:cubicBezTo>
                    <a:pt x="60" y="60"/>
                    <a:pt x="72" y="49"/>
                    <a:pt x="95" y="49"/>
                  </a:cubicBezTo>
                  <a:close/>
                  <a:moveTo>
                    <a:pt x="105" y="1"/>
                  </a:moveTo>
                  <a:cubicBezTo>
                    <a:pt x="102" y="1"/>
                    <a:pt x="99" y="1"/>
                    <a:pt x="95" y="1"/>
                  </a:cubicBezTo>
                  <a:cubicBezTo>
                    <a:pt x="60" y="13"/>
                    <a:pt x="24" y="37"/>
                    <a:pt x="12" y="60"/>
                  </a:cubicBezTo>
                  <a:cubicBezTo>
                    <a:pt x="0" y="96"/>
                    <a:pt x="0" y="132"/>
                    <a:pt x="12" y="156"/>
                  </a:cubicBezTo>
                  <a:cubicBezTo>
                    <a:pt x="72" y="275"/>
                    <a:pt x="393" y="299"/>
                    <a:pt x="429" y="299"/>
                  </a:cubicBezTo>
                  <a:cubicBezTo>
                    <a:pt x="441" y="299"/>
                    <a:pt x="441" y="287"/>
                    <a:pt x="453" y="287"/>
                  </a:cubicBezTo>
                  <a:cubicBezTo>
                    <a:pt x="453" y="275"/>
                    <a:pt x="453" y="263"/>
                    <a:pt x="453" y="263"/>
                  </a:cubicBezTo>
                  <a:cubicBezTo>
                    <a:pt x="429" y="228"/>
                    <a:pt x="236" y="1"/>
                    <a:pt x="1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81"/>
            <p:cNvSpPr/>
            <p:nvPr/>
          </p:nvSpPr>
          <p:spPr>
            <a:xfrm>
              <a:off x="-1116280" y="3789566"/>
              <a:ext cx="666202" cy="179746"/>
            </a:xfrm>
            <a:custGeom>
              <a:avLst/>
              <a:gdLst/>
              <a:ahLst/>
              <a:cxnLst/>
              <a:rect l="l" t="t" r="r" b="b"/>
              <a:pathLst>
                <a:path w="6538" h="1764" extrusionOk="0">
                  <a:moveTo>
                    <a:pt x="2982" y="0"/>
                  </a:moveTo>
                  <a:cubicBezTo>
                    <a:pt x="1849" y="0"/>
                    <a:pt x="736" y="52"/>
                    <a:pt x="215" y="227"/>
                  </a:cubicBezTo>
                  <a:lnTo>
                    <a:pt x="1" y="1763"/>
                  </a:lnTo>
                  <a:cubicBezTo>
                    <a:pt x="1837" y="1479"/>
                    <a:pt x="3700" y="1333"/>
                    <a:pt x="5567" y="1333"/>
                  </a:cubicBezTo>
                  <a:cubicBezTo>
                    <a:pt x="5890" y="1333"/>
                    <a:pt x="6214" y="1338"/>
                    <a:pt x="6537" y="1346"/>
                  </a:cubicBezTo>
                  <a:lnTo>
                    <a:pt x="6299" y="108"/>
                  </a:lnTo>
                  <a:cubicBezTo>
                    <a:pt x="6299" y="108"/>
                    <a:pt x="4619" y="0"/>
                    <a:pt x="29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81"/>
            <p:cNvSpPr/>
            <p:nvPr/>
          </p:nvSpPr>
          <p:spPr>
            <a:xfrm>
              <a:off x="-1176907" y="3914565"/>
              <a:ext cx="821391" cy="556989"/>
            </a:xfrm>
            <a:custGeom>
              <a:avLst/>
              <a:gdLst/>
              <a:ahLst/>
              <a:cxnLst/>
              <a:rect l="l" t="t" r="r" b="b"/>
              <a:pathLst>
                <a:path w="8061" h="5360" extrusionOk="0">
                  <a:moveTo>
                    <a:pt x="6162" y="0"/>
                  </a:moveTo>
                  <a:cubicBezTo>
                    <a:pt x="4295" y="0"/>
                    <a:pt x="2432" y="146"/>
                    <a:pt x="596" y="430"/>
                  </a:cubicBezTo>
                  <a:lnTo>
                    <a:pt x="0" y="4574"/>
                  </a:lnTo>
                  <a:cubicBezTo>
                    <a:pt x="0" y="4574"/>
                    <a:pt x="830" y="5315"/>
                    <a:pt x="3333" y="5315"/>
                  </a:cubicBezTo>
                  <a:cubicBezTo>
                    <a:pt x="3426" y="5315"/>
                    <a:pt x="3522" y="5314"/>
                    <a:pt x="3620" y="5312"/>
                  </a:cubicBezTo>
                  <a:lnTo>
                    <a:pt x="3846" y="2192"/>
                  </a:lnTo>
                  <a:lnTo>
                    <a:pt x="4037" y="2157"/>
                  </a:lnTo>
                  <a:lnTo>
                    <a:pt x="4703" y="5300"/>
                  </a:lnTo>
                  <a:cubicBezTo>
                    <a:pt x="4703" y="5300"/>
                    <a:pt x="5083" y="5360"/>
                    <a:pt x="5621" y="5360"/>
                  </a:cubicBezTo>
                  <a:cubicBezTo>
                    <a:pt x="6329" y="5360"/>
                    <a:pt x="7310" y="5256"/>
                    <a:pt x="8061" y="4776"/>
                  </a:cubicBezTo>
                  <a:lnTo>
                    <a:pt x="7132" y="13"/>
                  </a:lnTo>
                  <a:cubicBezTo>
                    <a:pt x="6809" y="5"/>
                    <a:pt x="6485" y="0"/>
                    <a:pt x="61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81"/>
            <p:cNvSpPr/>
            <p:nvPr/>
          </p:nvSpPr>
          <p:spPr>
            <a:xfrm>
              <a:off x="-804480" y="3782943"/>
              <a:ext cx="13450" cy="262792"/>
            </a:xfrm>
            <a:custGeom>
              <a:avLst/>
              <a:gdLst/>
              <a:ahLst/>
              <a:cxnLst/>
              <a:rect l="l" t="t" r="r" b="b"/>
              <a:pathLst>
                <a:path w="132" h="2579" extrusionOk="0">
                  <a:moveTo>
                    <a:pt x="24" y="1"/>
                  </a:moveTo>
                  <a:cubicBezTo>
                    <a:pt x="12" y="1"/>
                    <a:pt x="1" y="7"/>
                    <a:pt x="1" y="18"/>
                  </a:cubicBezTo>
                  <a:lnTo>
                    <a:pt x="84" y="2554"/>
                  </a:lnTo>
                  <a:cubicBezTo>
                    <a:pt x="84" y="2566"/>
                    <a:pt x="96" y="2578"/>
                    <a:pt x="108" y="2578"/>
                  </a:cubicBezTo>
                  <a:cubicBezTo>
                    <a:pt x="120" y="2578"/>
                    <a:pt x="131" y="2566"/>
                    <a:pt x="131" y="2554"/>
                  </a:cubicBezTo>
                  <a:lnTo>
                    <a:pt x="48" y="18"/>
                  </a:lnTo>
                  <a:cubicBezTo>
                    <a:pt x="48" y="7"/>
                    <a:pt x="36" y="1"/>
                    <a:pt x="24" y="1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81"/>
            <p:cNvSpPr/>
            <p:nvPr/>
          </p:nvSpPr>
          <p:spPr>
            <a:xfrm>
              <a:off x="-797246" y="3766537"/>
              <a:ext cx="59610" cy="257290"/>
            </a:xfrm>
            <a:custGeom>
              <a:avLst/>
              <a:gdLst/>
              <a:ahLst/>
              <a:cxnLst/>
              <a:rect l="l" t="t" r="r" b="b"/>
              <a:pathLst>
                <a:path w="585" h="2525" extrusionOk="0">
                  <a:moveTo>
                    <a:pt x="501" y="1"/>
                  </a:moveTo>
                  <a:cubicBezTo>
                    <a:pt x="489" y="1"/>
                    <a:pt x="477" y="13"/>
                    <a:pt x="477" y="25"/>
                  </a:cubicBezTo>
                  <a:cubicBezTo>
                    <a:pt x="477" y="37"/>
                    <a:pt x="525" y="1418"/>
                    <a:pt x="477" y="1977"/>
                  </a:cubicBezTo>
                  <a:cubicBezTo>
                    <a:pt x="477" y="2132"/>
                    <a:pt x="418" y="2275"/>
                    <a:pt x="311" y="2382"/>
                  </a:cubicBezTo>
                  <a:cubicBezTo>
                    <a:pt x="227" y="2442"/>
                    <a:pt x="132" y="2477"/>
                    <a:pt x="37" y="2477"/>
                  </a:cubicBezTo>
                  <a:cubicBezTo>
                    <a:pt x="25" y="2477"/>
                    <a:pt x="1" y="2489"/>
                    <a:pt x="1" y="2501"/>
                  </a:cubicBezTo>
                  <a:cubicBezTo>
                    <a:pt x="1" y="2513"/>
                    <a:pt x="13" y="2525"/>
                    <a:pt x="25" y="2525"/>
                  </a:cubicBezTo>
                  <a:lnTo>
                    <a:pt x="49" y="2525"/>
                  </a:lnTo>
                  <a:cubicBezTo>
                    <a:pt x="156" y="2525"/>
                    <a:pt x="263" y="2489"/>
                    <a:pt x="346" y="2430"/>
                  </a:cubicBezTo>
                  <a:cubicBezTo>
                    <a:pt x="477" y="2311"/>
                    <a:pt x="537" y="2144"/>
                    <a:pt x="537" y="1977"/>
                  </a:cubicBezTo>
                  <a:cubicBezTo>
                    <a:pt x="584" y="1418"/>
                    <a:pt x="537" y="37"/>
                    <a:pt x="537" y="25"/>
                  </a:cubicBezTo>
                  <a:cubicBezTo>
                    <a:pt x="525" y="13"/>
                    <a:pt x="513" y="1"/>
                    <a:pt x="501" y="1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81"/>
            <p:cNvSpPr/>
            <p:nvPr/>
          </p:nvSpPr>
          <p:spPr>
            <a:xfrm>
              <a:off x="-576438" y="3798329"/>
              <a:ext cx="133587" cy="197680"/>
            </a:xfrm>
            <a:custGeom>
              <a:avLst/>
              <a:gdLst/>
              <a:ahLst/>
              <a:cxnLst/>
              <a:rect l="l" t="t" r="r" b="b"/>
              <a:pathLst>
                <a:path w="1311" h="1940" extrusionOk="0">
                  <a:moveTo>
                    <a:pt x="30" y="1"/>
                  </a:moveTo>
                  <a:cubicBezTo>
                    <a:pt x="17" y="1"/>
                    <a:pt x="1" y="13"/>
                    <a:pt x="1" y="34"/>
                  </a:cubicBezTo>
                  <a:cubicBezTo>
                    <a:pt x="191" y="796"/>
                    <a:pt x="632" y="1475"/>
                    <a:pt x="1275" y="1939"/>
                  </a:cubicBezTo>
                  <a:lnTo>
                    <a:pt x="1287" y="1939"/>
                  </a:lnTo>
                  <a:cubicBezTo>
                    <a:pt x="1287" y="1939"/>
                    <a:pt x="1299" y="1939"/>
                    <a:pt x="1299" y="1927"/>
                  </a:cubicBezTo>
                  <a:cubicBezTo>
                    <a:pt x="1311" y="1927"/>
                    <a:pt x="1311" y="1903"/>
                    <a:pt x="1299" y="1891"/>
                  </a:cubicBezTo>
                  <a:cubicBezTo>
                    <a:pt x="680" y="1439"/>
                    <a:pt x="239" y="772"/>
                    <a:pt x="49" y="22"/>
                  </a:cubicBezTo>
                  <a:cubicBezTo>
                    <a:pt x="49" y="7"/>
                    <a:pt x="40" y="1"/>
                    <a:pt x="30" y="1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81"/>
            <p:cNvSpPr/>
            <p:nvPr/>
          </p:nvSpPr>
          <p:spPr>
            <a:xfrm>
              <a:off x="-1099264" y="3788445"/>
              <a:ext cx="127473" cy="217244"/>
            </a:xfrm>
            <a:custGeom>
              <a:avLst/>
              <a:gdLst/>
              <a:ahLst/>
              <a:cxnLst/>
              <a:rect l="l" t="t" r="r" b="b"/>
              <a:pathLst>
                <a:path w="1251" h="2132" extrusionOk="0">
                  <a:moveTo>
                    <a:pt x="1215" y="0"/>
                  </a:moveTo>
                  <a:cubicBezTo>
                    <a:pt x="1203" y="0"/>
                    <a:pt x="1191" y="12"/>
                    <a:pt x="1191" y="24"/>
                  </a:cubicBezTo>
                  <a:cubicBezTo>
                    <a:pt x="1155" y="1596"/>
                    <a:pt x="36" y="2084"/>
                    <a:pt x="24" y="2084"/>
                  </a:cubicBezTo>
                  <a:cubicBezTo>
                    <a:pt x="12" y="2084"/>
                    <a:pt x="0" y="2108"/>
                    <a:pt x="12" y="2119"/>
                  </a:cubicBezTo>
                  <a:cubicBezTo>
                    <a:pt x="12" y="2131"/>
                    <a:pt x="24" y="2131"/>
                    <a:pt x="36" y="2131"/>
                  </a:cubicBezTo>
                  <a:lnTo>
                    <a:pt x="48" y="2131"/>
                  </a:lnTo>
                  <a:cubicBezTo>
                    <a:pt x="60" y="2131"/>
                    <a:pt x="1203" y="1631"/>
                    <a:pt x="1250" y="24"/>
                  </a:cubicBezTo>
                  <a:cubicBezTo>
                    <a:pt x="1250" y="12"/>
                    <a:pt x="1239" y="0"/>
                    <a:pt x="1215" y="0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81"/>
            <p:cNvSpPr/>
            <p:nvPr/>
          </p:nvSpPr>
          <p:spPr>
            <a:xfrm>
              <a:off x="-861542" y="4103805"/>
              <a:ext cx="235484" cy="43714"/>
            </a:xfrm>
            <a:custGeom>
              <a:avLst/>
              <a:gdLst/>
              <a:ahLst/>
              <a:cxnLst/>
              <a:rect l="l" t="t" r="r" b="b"/>
              <a:pathLst>
                <a:path w="2311" h="429" extrusionOk="0">
                  <a:moveTo>
                    <a:pt x="2275" y="0"/>
                  </a:moveTo>
                  <a:lnTo>
                    <a:pt x="25" y="369"/>
                  </a:lnTo>
                  <a:cubicBezTo>
                    <a:pt x="13" y="381"/>
                    <a:pt x="1" y="393"/>
                    <a:pt x="1" y="405"/>
                  </a:cubicBezTo>
                  <a:cubicBezTo>
                    <a:pt x="1" y="417"/>
                    <a:pt x="13" y="429"/>
                    <a:pt x="25" y="429"/>
                  </a:cubicBezTo>
                  <a:lnTo>
                    <a:pt x="37" y="429"/>
                  </a:lnTo>
                  <a:lnTo>
                    <a:pt x="2287" y="48"/>
                  </a:lnTo>
                  <a:cubicBezTo>
                    <a:pt x="2299" y="48"/>
                    <a:pt x="2311" y="36"/>
                    <a:pt x="2311" y="24"/>
                  </a:cubicBezTo>
                  <a:cubicBezTo>
                    <a:pt x="2299" y="12"/>
                    <a:pt x="2287" y="0"/>
                    <a:pt x="2275" y="0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81"/>
            <p:cNvSpPr/>
            <p:nvPr/>
          </p:nvSpPr>
          <p:spPr>
            <a:xfrm>
              <a:off x="-768104" y="4125917"/>
              <a:ext cx="76525" cy="48299"/>
            </a:xfrm>
            <a:custGeom>
              <a:avLst/>
              <a:gdLst/>
              <a:ahLst/>
              <a:cxnLst/>
              <a:rect l="l" t="t" r="r" b="b"/>
              <a:pathLst>
                <a:path w="751" h="474" extrusionOk="0">
                  <a:moveTo>
                    <a:pt x="19" y="1"/>
                  </a:moveTo>
                  <a:cubicBezTo>
                    <a:pt x="13" y="1"/>
                    <a:pt x="7" y="4"/>
                    <a:pt x="1" y="10"/>
                  </a:cubicBezTo>
                  <a:cubicBezTo>
                    <a:pt x="1" y="21"/>
                    <a:pt x="1" y="45"/>
                    <a:pt x="13" y="45"/>
                  </a:cubicBezTo>
                  <a:lnTo>
                    <a:pt x="715" y="474"/>
                  </a:lnTo>
                  <a:lnTo>
                    <a:pt x="727" y="474"/>
                  </a:lnTo>
                  <a:cubicBezTo>
                    <a:pt x="727" y="474"/>
                    <a:pt x="739" y="474"/>
                    <a:pt x="751" y="462"/>
                  </a:cubicBezTo>
                  <a:cubicBezTo>
                    <a:pt x="751" y="450"/>
                    <a:pt x="751" y="438"/>
                    <a:pt x="739" y="426"/>
                  </a:cubicBezTo>
                  <a:lnTo>
                    <a:pt x="36" y="10"/>
                  </a:lnTo>
                  <a:cubicBezTo>
                    <a:pt x="30" y="4"/>
                    <a:pt x="25" y="1"/>
                    <a:pt x="19" y="1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81"/>
            <p:cNvSpPr/>
            <p:nvPr/>
          </p:nvSpPr>
          <p:spPr>
            <a:xfrm>
              <a:off x="-719601" y="4215493"/>
              <a:ext cx="57164" cy="256067"/>
            </a:xfrm>
            <a:custGeom>
              <a:avLst/>
              <a:gdLst/>
              <a:ahLst/>
              <a:cxnLst/>
              <a:rect l="l" t="t" r="r" b="b"/>
              <a:pathLst>
                <a:path w="561" h="2513" extrusionOk="0">
                  <a:moveTo>
                    <a:pt x="25" y="0"/>
                  </a:moveTo>
                  <a:cubicBezTo>
                    <a:pt x="1" y="12"/>
                    <a:pt x="1" y="24"/>
                    <a:pt x="1" y="36"/>
                  </a:cubicBezTo>
                  <a:lnTo>
                    <a:pt x="513" y="2489"/>
                  </a:lnTo>
                  <a:cubicBezTo>
                    <a:pt x="513" y="2500"/>
                    <a:pt x="525" y="2512"/>
                    <a:pt x="537" y="2512"/>
                  </a:cubicBezTo>
                  <a:lnTo>
                    <a:pt x="537" y="2500"/>
                  </a:lnTo>
                  <a:cubicBezTo>
                    <a:pt x="549" y="2500"/>
                    <a:pt x="561" y="2489"/>
                    <a:pt x="561" y="2477"/>
                  </a:cubicBezTo>
                  <a:lnTo>
                    <a:pt x="49" y="24"/>
                  </a:lnTo>
                  <a:cubicBezTo>
                    <a:pt x="49" y="12"/>
                    <a:pt x="37" y="0"/>
                    <a:pt x="25" y="0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81"/>
            <p:cNvSpPr/>
            <p:nvPr/>
          </p:nvSpPr>
          <p:spPr>
            <a:xfrm>
              <a:off x="-1168451" y="3840107"/>
              <a:ext cx="101999" cy="557478"/>
            </a:xfrm>
            <a:custGeom>
              <a:avLst/>
              <a:gdLst/>
              <a:ahLst/>
              <a:cxnLst/>
              <a:rect l="l" t="t" r="r" b="b"/>
              <a:pathLst>
                <a:path w="1001" h="5471" extrusionOk="0">
                  <a:moveTo>
                    <a:pt x="967" y="0"/>
                  </a:moveTo>
                  <a:cubicBezTo>
                    <a:pt x="959" y="0"/>
                    <a:pt x="950" y="11"/>
                    <a:pt x="941" y="29"/>
                  </a:cubicBezTo>
                  <a:lnTo>
                    <a:pt x="1" y="5434"/>
                  </a:lnTo>
                  <a:cubicBezTo>
                    <a:pt x="1" y="5446"/>
                    <a:pt x="13" y="5470"/>
                    <a:pt x="24" y="5470"/>
                  </a:cubicBezTo>
                  <a:cubicBezTo>
                    <a:pt x="36" y="5470"/>
                    <a:pt x="48" y="5458"/>
                    <a:pt x="60" y="5446"/>
                  </a:cubicBezTo>
                  <a:lnTo>
                    <a:pt x="1001" y="29"/>
                  </a:lnTo>
                  <a:cubicBezTo>
                    <a:pt x="1001" y="17"/>
                    <a:pt x="989" y="5"/>
                    <a:pt x="977" y="5"/>
                  </a:cubicBezTo>
                  <a:cubicBezTo>
                    <a:pt x="974" y="2"/>
                    <a:pt x="971" y="0"/>
                    <a:pt x="967" y="0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81"/>
            <p:cNvSpPr/>
            <p:nvPr/>
          </p:nvSpPr>
          <p:spPr>
            <a:xfrm>
              <a:off x="-521822" y="2277523"/>
              <a:ext cx="521814" cy="1042711"/>
            </a:xfrm>
            <a:custGeom>
              <a:avLst/>
              <a:gdLst/>
              <a:ahLst/>
              <a:cxnLst/>
              <a:rect l="l" t="t" r="r" b="b"/>
              <a:pathLst>
                <a:path w="5121" h="10233" extrusionOk="0">
                  <a:moveTo>
                    <a:pt x="4200" y="0"/>
                  </a:moveTo>
                  <a:cubicBezTo>
                    <a:pt x="3964" y="0"/>
                    <a:pt x="3942" y="1041"/>
                    <a:pt x="3942" y="1041"/>
                  </a:cubicBezTo>
                  <a:cubicBezTo>
                    <a:pt x="3942" y="1041"/>
                    <a:pt x="3846" y="148"/>
                    <a:pt x="3656" y="136"/>
                  </a:cubicBezTo>
                  <a:cubicBezTo>
                    <a:pt x="3655" y="136"/>
                    <a:pt x="3654" y="136"/>
                    <a:pt x="3653" y="136"/>
                  </a:cubicBezTo>
                  <a:cubicBezTo>
                    <a:pt x="3455" y="136"/>
                    <a:pt x="3584" y="1303"/>
                    <a:pt x="3584" y="1303"/>
                  </a:cubicBezTo>
                  <a:cubicBezTo>
                    <a:pt x="3584" y="1303"/>
                    <a:pt x="3437" y="968"/>
                    <a:pt x="3306" y="968"/>
                  </a:cubicBezTo>
                  <a:cubicBezTo>
                    <a:pt x="3278" y="968"/>
                    <a:pt x="3252" y="982"/>
                    <a:pt x="3227" y="1017"/>
                  </a:cubicBezTo>
                  <a:cubicBezTo>
                    <a:pt x="3096" y="1207"/>
                    <a:pt x="3501" y="2029"/>
                    <a:pt x="3501" y="2029"/>
                  </a:cubicBezTo>
                  <a:cubicBezTo>
                    <a:pt x="3501" y="2029"/>
                    <a:pt x="3084" y="3720"/>
                    <a:pt x="2513" y="4827"/>
                  </a:cubicBezTo>
                  <a:cubicBezTo>
                    <a:pt x="2013" y="5863"/>
                    <a:pt x="1167" y="6720"/>
                    <a:pt x="120" y="7220"/>
                  </a:cubicBezTo>
                  <a:lnTo>
                    <a:pt x="1" y="10232"/>
                  </a:lnTo>
                  <a:cubicBezTo>
                    <a:pt x="4882" y="8518"/>
                    <a:pt x="4727" y="2065"/>
                    <a:pt x="4727" y="2065"/>
                  </a:cubicBezTo>
                  <a:cubicBezTo>
                    <a:pt x="4882" y="1696"/>
                    <a:pt x="5120" y="469"/>
                    <a:pt x="4954" y="398"/>
                  </a:cubicBezTo>
                  <a:cubicBezTo>
                    <a:pt x="4947" y="395"/>
                    <a:pt x="4940" y="394"/>
                    <a:pt x="4934" y="394"/>
                  </a:cubicBezTo>
                  <a:cubicBezTo>
                    <a:pt x="4769" y="394"/>
                    <a:pt x="4549" y="1065"/>
                    <a:pt x="4549" y="1065"/>
                  </a:cubicBezTo>
                  <a:cubicBezTo>
                    <a:pt x="4549" y="1065"/>
                    <a:pt x="4775" y="172"/>
                    <a:pt x="4608" y="112"/>
                  </a:cubicBezTo>
                  <a:cubicBezTo>
                    <a:pt x="4604" y="111"/>
                    <a:pt x="4600" y="110"/>
                    <a:pt x="4596" y="110"/>
                  </a:cubicBezTo>
                  <a:cubicBezTo>
                    <a:pt x="4432" y="110"/>
                    <a:pt x="4251" y="1005"/>
                    <a:pt x="4251" y="1005"/>
                  </a:cubicBezTo>
                  <a:cubicBezTo>
                    <a:pt x="4251" y="1005"/>
                    <a:pt x="4370" y="64"/>
                    <a:pt x="4227" y="5"/>
                  </a:cubicBezTo>
                  <a:cubicBezTo>
                    <a:pt x="4218" y="2"/>
                    <a:pt x="4209" y="0"/>
                    <a:pt x="4200" y="0"/>
                  </a:cubicBez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81"/>
            <p:cNvSpPr/>
            <p:nvPr/>
          </p:nvSpPr>
          <p:spPr>
            <a:xfrm>
              <a:off x="-138390" y="2375038"/>
              <a:ext cx="97108" cy="47382"/>
            </a:xfrm>
            <a:custGeom>
              <a:avLst/>
              <a:gdLst/>
              <a:ahLst/>
              <a:cxnLst/>
              <a:rect l="l" t="t" r="r" b="b"/>
              <a:pathLst>
                <a:path w="953" h="465" fill="none" extrusionOk="0">
                  <a:moveTo>
                    <a:pt x="953" y="465"/>
                  </a:moveTo>
                  <a:cubicBezTo>
                    <a:pt x="953" y="465"/>
                    <a:pt x="441" y="0"/>
                    <a:pt x="0" y="286"/>
                  </a:cubicBezTo>
                </a:path>
              </a:pathLst>
            </a:custGeom>
            <a:noFill/>
            <a:ln w="1500" cap="rnd" cmpd="sng">
              <a:solidFill>
                <a:srgbClr val="6C482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81"/>
            <p:cNvSpPr/>
            <p:nvPr/>
          </p:nvSpPr>
          <p:spPr>
            <a:xfrm>
              <a:off x="-965869" y="3014655"/>
              <a:ext cx="351927" cy="129114"/>
            </a:xfrm>
            <a:custGeom>
              <a:avLst/>
              <a:gdLst/>
              <a:ahLst/>
              <a:cxnLst/>
              <a:rect l="l" t="t" r="r" b="b"/>
              <a:pathLst>
                <a:path w="3454" h="1215" extrusionOk="0">
                  <a:moveTo>
                    <a:pt x="3085" y="1"/>
                  </a:moveTo>
                  <a:cubicBezTo>
                    <a:pt x="2510" y="1"/>
                    <a:pt x="1927" y="131"/>
                    <a:pt x="1858" y="141"/>
                  </a:cubicBezTo>
                  <a:cubicBezTo>
                    <a:pt x="1817" y="129"/>
                    <a:pt x="1730" y="117"/>
                    <a:pt x="1555" y="117"/>
                  </a:cubicBezTo>
                  <a:cubicBezTo>
                    <a:pt x="1379" y="117"/>
                    <a:pt x="1114" y="129"/>
                    <a:pt x="715" y="165"/>
                  </a:cubicBezTo>
                  <a:cubicBezTo>
                    <a:pt x="477" y="177"/>
                    <a:pt x="239" y="224"/>
                    <a:pt x="1" y="272"/>
                  </a:cubicBezTo>
                  <a:cubicBezTo>
                    <a:pt x="191" y="665"/>
                    <a:pt x="644" y="1153"/>
                    <a:pt x="1668" y="1212"/>
                  </a:cubicBezTo>
                  <a:cubicBezTo>
                    <a:pt x="1695" y="1214"/>
                    <a:pt x="1721" y="1215"/>
                    <a:pt x="1747" y="1215"/>
                  </a:cubicBezTo>
                  <a:cubicBezTo>
                    <a:pt x="2596" y="1215"/>
                    <a:pt x="3165" y="484"/>
                    <a:pt x="3454" y="22"/>
                  </a:cubicBezTo>
                  <a:cubicBezTo>
                    <a:pt x="3335" y="7"/>
                    <a:pt x="3210" y="1"/>
                    <a:pt x="30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81"/>
            <p:cNvSpPr/>
            <p:nvPr/>
          </p:nvSpPr>
          <p:spPr>
            <a:xfrm>
              <a:off x="-1300711" y="2945251"/>
              <a:ext cx="971892" cy="901482"/>
            </a:xfrm>
            <a:custGeom>
              <a:avLst/>
              <a:gdLst/>
              <a:ahLst/>
              <a:cxnLst/>
              <a:rect l="l" t="t" r="r" b="b"/>
              <a:pathLst>
                <a:path w="9538" h="8847" extrusionOk="0">
                  <a:moveTo>
                    <a:pt x="8633" y="0"/>
                  </a:moveTo>
                  <a:cubicBezTo>
                    <a:pt x="8633" y="0"/>
                    <a:pt x="7538" y="381"/>
                    <a:pt x="6704" y="715"/>
                  </a:cubicBezTo>
                  <a:cubicBezTo>
                    <a:pt x="6415" y="1176"/>
                    <a:pt x="5892" y="1896"/>
                    <a:pt x="5036" y="1896"/>
                  </a:cubicBezTo>
                  <a:cubicBezTo>
                    <a:pt x="5009" y="1896"/>
                    <a:pt x="4981" y="1895"/>
                    <a:pt x="4954" y="1893"/>
                  </a:cubicBezTo>
                  <a:cubicBezTo>
                    <a:pt x="3942" y="1834"/>
                    <a:pt x="3489" y="1346"/>
                    <a:pt x="3287" y="953"/>
                  </a:cubicBezTo>
                  <a:cubicBezTo>
                    <a:pt x="2406" y="1143"/>
                    <a:pt x="1537" y="1512"/>
                    <a:pt x="1275" y="1929"/>
                  </a:cubicBezTo>
                  <a:cubicBezTo>
                    <a:pt x="1251" y="1977"/>
                    <a:pt x="1227" y="2012"/>
                    <a:pt x="1191" y="2072"/>
                  </a:cubicBezTo>
                  <a:cubicBezTo>
                    <a:pt x="1049" y="2334"/>
                    <a:pt x="1" y="4406"/>
                    <a:pt x="1" y="4406"/>
                  </a:cubicBezTo>
                  <a:cubicBezTo>
                    <a:pt x="644" y="4799"/>
                    <a:pt x="1370" y="5049"/>
                    <a:pt x="2120" y="5120"/>
                  </a:cubicBezTo>
                  <a:lnTo>
                    <a:pt x="2263" y="5120"/>
                  </a:lnTo>
                  <a:cubicBezTo>
                    <a:pt x="2180" y="5441"/>
                    <a:pt x="2108" y="5775"/>
                    <a:pt x="2073" y="6096"/>
                  </a:cubicBezTo>
                  <a:cubicBezTo>
                    <a:pt x="2013" y="6501"/>
                    <a:pt x="1953" y="6942"/>
                    <a:pt x="1918" y="7346"/>
                  </a:cubicBezTo>
                  <a:cubicBezTo>
                    <a:pt x="1834" y="8156"/>
                    <a:pt x="1787" y="8847"/>
                    <a:pt x="1787" y="8847"/>
                  </a:cubicBezTo>
                  <a:cubicBezTo>
                    <a:pt x="2489" y="8442"/>
                    <a:pt x="4644" y="8418"/>
                    <a:pt x="4930" y="8418"/>
                  </a:cubicBezTo>
                  <a:cubicBezTo>
                    <a:pt x="5204" y="8418"/>
                    <a:pt x="7668" y="8478"/>
                    <a:pt x="8335" y="8847"/>
                  </a:cubicBezTo>
                  <a:lnTo>
                    <a:pt x="8335" y="8847"/>
                  </a:lnTo>
                  <a:cubicBezTo>
                    <a:pt x="8308" y="8819"/>
                    <a:pt x="7728" y="4595"/>
                    <a:pt x="7680" y="4406"/>
                  </a:cubicBezTo>
                  <a:cubicBezTo>
                    <a:pt x="7680" y="4406"/>
                    <a:pt x="9014" y="3917"/>
                    <a:pt x="9466" y="2941"/>
                  </a:cubicBezTo>
                  <a:cubicBezTo>
                    <a:pt x="9538" y="2774"/>
                    <a:pt x="8823" y="739"/>
                    <a:pt x="8633" y="0"/>
                  </a:cubicBezTo>
                  <a:close/>
                  <a:moveTo>
                    <a:pt x="8335" y="8847"/>
                  </a:moveTo>
                  <a:cubicBezTo>
                    <a:pt x="8335" y="8847"/>
                    <a:pt x="8335" y="8847"/>
                    <a:pt x="8335" y="8847"/>
                  </a:cubicBezTo>
                  <a:cubicBezTo>
                    <a:pt x="8335" y="8847"/>
                    <a:pt x="8335" y="8847"/>
                    <a:pt x="8335" y="88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81"/>
            <p:cNvSpPr/>
            <p:nvPr/>
          </p:nvSpPr>
          <p:spPr>
            <a:xfrm>
              <a:off x="-863885" y="3355996"/>
              <a:ext cx="211130" cy="288164"/>
            </a:xfrm>
            <a:custGeom>
              <a:avLst/>
              <a:gdLst/>
              <a:ahLst/>
              <a:cxnLst/>
              <a:rect l="l" t="t" r="r" b="b"/>
              <a:pathLst>
                <a:path w="2072" h="2828" extrusionOk="0">
                  <a:moveTo>
                    <a:pt x="2049" y="1"/>
                  </a:moveTo>
                  <a:cubicBezTo>
                    <a:pt x="2041" y="1"/>
                    <a:pt x="2033" y="9"/>
                    <a:pt x="2024" y="17"/>
                  </a:cubicBezTo>
                  <a:cubicBezTo>
                    <a:pt x="1488" y="1029"/>
                    <a:pt x="810" y="1958"/>
                    <a:pt x="12" y="2792"/>
                  </a:cubicBezTo>
                  <a:cubicBezTo>
                    <a:pt x="0" y="2803"/>
                    <a:pt x="0" y="2815"/>
                    <a:pt x="12" y="2827"/>
                  </a:cubicBezTo>
                  <a:lnTo>
                    <a:pt x="48" y="2827"/>
                  </a:lnTo>
                  <a:cubicBezTo>
                    <a:pt x="845" y="1994"/>
                    <a:pt x="1524" y="1053"/>
                    <a:pt x="2072" y="41"/>
                  </a:cubicBezTo>
                  <a:cubicBezTo>
                    <a:pt x="2072" y="29"/>
                    <a:pt x="2072" y="6"/>
                    <a:pt x="2060" y="6"/>
                  </a:cubicBezTo>
                  <a:cubicBezTo>
                    <a:pt x="2056" y="2"/>
                    <a:pt x="2053" y="1"/>
                    <a:pt x="20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81"/>
            <p:cNvSpPr/>
            <p:nvPr/>
          </p:nvSpPr>
          <p:spPr>
            <a:xfrm>
              <a:off x="-761990" y="3445767"/>
              <a:ext cx="131141" cy="246590"/>
            </a:xfrm>
            <a:custGeom>
              <a:avLst/>
              <a:gdLst/>
              <a:ahLst/>
              <a:cxnLst/>
              <a:rect l="l" t="t" r="r" b="b"/>
              <a:pathLst>
                <a:path w="1287" h="2420" extrusionOk="0">
                  <a:moveTo>
                    <a:pt x="1253" y="1"/>
                  </a:moveTo>
                  <a:cubicBezTo>
                    <a:pt x="1245" y="1"/>
                    <a:pt x="1238" y="12"/>
                    <a:pt x="1238" y="29"/>
                  </a:cubicBezTo>
                  <a:cubicBezTo>
                    <a:pt x="1084" y="922"/>
                    <a:pt x="655" y="1744"/>
                    <a:pt x="12" y="2375"/>
                  </a:cubicBezTo>
                  <a:cubicBezTo>
                    <a:pt x="0" y="2387"/>
                    <a:pt x="0" y="2411"/>
                    <a:pt x="12" y="2411"/>
                  </a:cubicBezTo>
                  <a:cubicBezTo>
                    <a:pt x="18" y="2417"/>
                    <a:pt x="21" y="2420"/>
                    <a:pt x="24" y="2420"/>
                  </a:cubicBezTo>
                  <a:cubicBezTo>
                    <a:pt x="27" y="2420"/>
                    <a:pt x="30" y="2417"/>
                    <a:pt x="36" y="2411"/>
                  </a:cubicBezTo>
                  <a:lnTo>
                    <a:pt x="48" y="2411"/>
                  </a:lnTo>
                  <a:cubicBezTo>
                    <a:pt x="703" y="1768"/>
                    <a:pt x="1131" y="934"/>
                    <a:pt x="1286" y="29"/>
                  </a:cubicBezTo>
                  <a:cubicBezTo>
                    <a:pt x="1286" y="17"/>
                    <a:pt x="1274" y="6"/>
                    <a:pt x="1262" y="6"/>
                  </a:cubicBezTo>
                  <a:cubicBezTo>
                    <a:pt x="1259" y="2"/>
                    <a:pt x="1256" y="1"/>
                    <a:pt x="12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81"/>
            <p:cNvSpPr/>
            <p:nvPr/>
          </p:nvSpPr>
          <p:spPr>
            <a:xfrm>
              <a:off x="-1071344" y="3064164"/>
              <a:ext cx="109233" cy="354295"/>
            </a:xfrm>
            <a:custGeom>
              <a:avLst/>
              <a:gdLst/>
              <a:ahLst/>
              <a:cxnLst/>
              <a:rect l="l" t="t" r="r" b="b"/>
              <a:pathLst>
                <a:path w="1072" h="3477" extrusionOk="0">
                  <a:moveTo>
                    <a:pt x="1048" y="0"/>
                  </a:moveTo>
                  <a:cubicBezTo>
                    <a:pt x="1036" y="0"/>
                    <a:pt x="1024" y="0"/>
                    <a:pt x="1012" y="12"/>
                  </a:cubicBezTo>
                  <a:cubicBezTo>
                    <a:pt x="1012" y="24"/>
                    <a:pt x="619" y="1036"/>
                    <a:pt x="453" y="1405"/>
                  </a:cubicBezTo>
                  <a:cubicBezTo>
                    <a:pt x="298" y="1786"/>
                    <a:pt x="0" y="3334"/>
                    <a:pt x="48" y="3453"/>
                  </a:cubicBezTo>
                  <a:cubicBezTo>
                    <a:pt x="48" y="3465"/>
                    <a:pt x="60" y="3477"/>
                    <a:pt x="72" y="3477"/>
                  </a:cubicBezTo>
                  <a:lnTo>
                    <a:pt x="83" y="3465"/>
                  </a:lnTo>
                  <a:cubicBezTo>
                    <a:pt x="95" y="3465"/>
                    <a:pt x="95" y="3453"/>
                    <a:pt x="95" y="3441"/>
                  </a:cubicBezTo>
                  <a:cubicBezTo>
                    <a:pt x="60" y="3346"/>
                    <a:pt x="345" y="1810"/>
                    <a:pt x="500" y="1429"/>
                  </a:cubicBezTo>
                  <a:cubicBezTo>
                    <a:pt x="667" y="1048"/>
                    <a:pt x="1060" y="48"/>
                    <a:pt x="1060" y="36"/>
                  </a:cubicBezTo>
                  <a:cubicBezTo>
                    <a:pt x="1072" y="24"/>
                    <a:pt x="1060" y="0"/>
                    <a:pt x="10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81"/>
            <p:cNvSpPr/>
            <p:nvPr/>
          </p:nvSpPr>
          <p:spPr>
            <a:xfrm>
              <a:off x="-612815" y="3074558"/>
              <a:ext cx="99553" cy="357250"/>
            </a:xfrm>
            <a:custGeom>
              <a:avLst/>
              <a:gdLst/>
              <a:ahLst/>
              <a:cxnLst/>
              <a:rect l="l" t="t" r="r" b="b"/>
              <a:pathLst>
                <a:path w="977" h="3506" extrusionOk="0">
                  <a:moveTo>
                    <a:pt x="35" y="0"/>
                  </a:moveTo>
                  <a:cubicBezTo>
                    <a:pt x="31" y="0"/>
                    <a:pt x="28" y="2"/>
                    <a:pt x="25" y="5"/>
                  </a:cubicBezTo>
                  <a:cubicBezTo>
                    <a:pt x="13" y="17"/>
                    <a:pt x="1" y="29"/>
                    <a:pt x="13" y="41"/>
                  </a:cubicBezTo>
                  <a:cubicBezTo>
                    <a:pt x="13" y="53"/>
                    <a:pt x="727" y="1410"/>
                    <a:pt x="822" y="1875"/>
                  </a:cubicBezTo>
                  <a:cubicBezTo>
                    <a:pt x="882" y="2410"/>
                    <a:pt x="917" y="2946"/>
                    <a:pt x="917" y="3482"/>
                  </a:cubicBezTo>
                  <a:cubicBezTo>
                    <a:pt x="917" y="3494"/>
                    <a:pt x="929" y="3506"/>
                    <a:pt x="953" y="3506"/>
                  </a:cubicBezTo>
                  <a:cubicBezTo>
                    <a:pt x="965" y="3506"/>
                    <a:pt x="977" y="3494"/>
                    <a:pt x="977" y="3482"/>
                  </a:cubicBezTo>
                  <a:cubicBezTo>
                    <a:pt x="977" y="2946"/>
                    <a:pt x="941" y="2398"/>
                    <a:pt x="870" y="1875"/>
                  </a:cubicBezTo>
                  <a:cubicBezTo>
                    <a:pt x="775" y="1386"/>
                    <a:pt x="84" y="77"/>
                    <a:pt x="48" y="17"/>
                  </a:cubicBezTo>
                  <a:cubicBezTo>
                    <a:pt x="48" y="9"/>
                    <a:pt x="42" y="0"/>
                    <a:pt x="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81"/>
            <p:cNvSpPr/>
            <p:nvPr/>
          </p:nvSpPr>
          <p:spPr>
            <a:xfrm>
              <a:off x="-1118726" y="3762360"/>
              <a:ext cx="658865" cy="51662"/>
            </a:xfrm>
            <a:custGeom>
              <a:avLst/>
              <a:gdLst/>
              <a:ahLst/>
              <a:cxnLst/>
              <a:rect l="l" t="t" r="r" b="b"/>
              <a:pathLst>
                <a:path w="6466" h="507" extrusionOk="0">
                  <a:moveTo>
                    <a:pt x="3303" y="0"/>
                  </a:moveTo>
                  <a:cubicBezTo>
                    <a:pt x="1339" y="0"/>
                    <a:pt x="49" y="450"/>
                    <a:pt x="25" y="459"/>
                  </a:cubicBezTo>
                  <a:cubicBezTo>
                    <a:pt x="1" y="470"/>
                    <a:pt x="13" y="506"/>
                    <a:pt x="37" y="506"/>
                  </a:cubicBezTo>
                  <a:lnTo>
                    <a:pt x="48" y="506"/>
                  </a:lnTo>
                  <a:cubicBezTo>
                    <a:pt x="65" y="498"/>
                    <a:pt x="1347" y="53"/>
                    <a:pt x="3304" y="53"/>
                  </a:cubicBezTo>
                  <a:cubicBezTo>
                    <a:pt x="4219" y="53"/>
                    <a:pt x="5281" y="150"/>
                    <a:pt x="6430" y="435"/>
                  </a:cubicBezTo>
                  <a:cubicBezTo>
                    <a:pt x="6434" y="438"/>
                    <a:pt x="6437" y="440"/>
                    <a:pt x="6441" y="440"/>
                  </a:cubicBezTo>
                  <a:cubicBezTo>
                    <a:pt x="6449" y="440"/>
                    <a:pt x="6457" y="431"/>
                    <a:pt x="6466" y="423"/>
                  </a:cubicBezTo>
                  <a:cubicBezTo>
                    <a:pt x="6466" y="411"/>
                    <a:pt x="6454" y="387"/>
                    <a:pt x="6442" y="387"/>
                  </a:cubicBezTo>
                  <a:cubicBezTo>
                    <a:pt x="5289" y="99"/>
                    <a:pt x="4222" y="0"/>
                    <a:pt x="33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81"/>
            <p:cNvSpPr/>
            <p:nvPr/>
          </p:nvSpPr>
          <p:spPr>
            <a:xfrm>
              <a:off x="-925855" y="2912433"/>
              <a:ext cx="242855" cy="101601"/>
            </a:xfrm>
            <a:custGeom>
              <a:avLst/>
              <a:gdLst/>
              <a:ahLst/>
              <a:cxnLst/>
              <a:rect l="l" t="t" r="r" b="b"/>
              <a:pathLst>
                <a:path w="2383" h="974" extrusionOk="0">
                  <a:moveTo>
                    <a:pt x="1" y="1"/>
                  </a:moveTo>
                  <a:lnTo>
                    <a:pt x="37" y="906"/>
                  </a:lnTo>
                  <a:cubicBezTo>
                    <a:pt x="330" y="951"/>
                    <a:pt x="623" y="974"/>
                    <a:pt x="915" y="974"/>
                  </a:cubicBezTo>
                  <a:cubicBezTo>
                    <a:pt x="1394" y="974"/>
                    <a:pt x="1869" y="912"/>
                    <a:pt x="2335" y="787"/>
                  </a:cubicBezTo>
                  <a:lnTo>
                    <a:pt x="2382" y="15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197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81"/>
            <p:cNvSpPr/>
            <p:nvPr/>
          </p:nvSpPr>
          <p:spPr>
            <a:xfrm>
              <a:off x="-922170" y="2992531"/>
              <a:ext cx="234261" cy="102101"/>
            </a:xfrm>
            <a:custGeom>
              <a:avLst/>
              <a:gdLst/>
              <a:ahLst/>
              <a:cxnLst/>
              <a:rect l="l" t="t" r="r" b="b"/>
              <a:pathLst>
                <a:path w="2299" h="1002" extrusionOk="0">
                  <a:moveTo>
                    <a:pt x="2299" y="1"/>
                  </a:moveTo>
                  <a:lnTo>
                    <a:pt x="2299" y="1"/>
                  </a:lnTo>
                  <a:cubicBezTo>
                    <a:pt x="1824" y="121"/>
                    <a:pt x="1339" y="185"/>
                    <a:pt x="851" y="185"/>
                  </a:cubicBezTo>
                  <a:cubicBezTo>
                    <a:pt x="568" y="185"/>
                    <a:pt x="284" y="163"/>
                    <a:pt x="1" y="120"/>
                  </a:cubicBezTo>
                  <a:lnTo>
                    <a:pt x="1" y="120"/>
                  </a:lnTo>
                  <a:lnTo>
                    <a:pt x="36" y="513"/>
                  </a:lnTo>
                  <a:cubicBezTo>
                    <a:pt x="36" y="513"/>
                    <a:pt x="184" y="1002"/>
                    <a:pt x="1135" y="1002"/>
                  </a:cubicBezTo>
                  <a:cubicBezTo>
                    <a:pt x="1158" y="1002"/>
                    <a:pt x="1180" y="1001"/>
                    <a:pt x="1203" y="1001"/>
                  </a:cubicBezTo>
                  <a:cubicBezTo>
                    <a:pt x="2108" y="965"/>
                    <a:pt x="2227" y="453"/>
                    <a:pt x="2227" y="453"/>
                  </a:cubicBezTo>
                  <a:lnTo>
                    <a:pt x="2299" y="1"/>
                  </a:ln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81"/>
            <p:cNvSpPr/>
            <p:nvPr/>
          </p:nvSpPr>
          <p:spPr>
            <a:xfrm rot="-394983">
              <a:off x="-442082" y="2042946"/>
              <a:ext cx="308482" cy="680728"/>
            </a:xfrm>
            <a:custGeom>
              <a:avLst/>
              <a:gdLst/>
              <a:ahLst/>
              <a:cxnLst/>
              <a:rect l="l" t="t" r="r" b="b"/>
              <a:pathLst>
                <a:path w="2477" h="5466" fill="none" extrusionOk="0">
                  <a:moveTo>
                    <a:pt x="572" y="1"/>
                  </a:moveTo>
                  <a:cubicBezTo>
                    <a:pt x="1239" y="465"/>
                    <a:pt x="1703" y="1179"/>
                    <a:pt x="1858" y="1965"/>
                  </a:cubicBezTo>
                  <a:cubicBezTo>
                    <a:pt x="1905" y="2144"/>
                    <a:pt x="1894" y="2322"/>
                    <a:pt x="1834" y="2489"/>
                  </a:cubicBezTo>
                  <a:cubicBezTo>
                    <a:pt x="1751" y="2668"/>
                    <a:pt x="1548" y="2739"/>
                    <a:pt x="1382" y="2656"/>
                  </a:cubicBezTo>
                  <a:cubicBezTo>
                    <a:pt x="2477" y="3668"/>
                    <a:pt x="1429" y="5466"/>
                    <a:pt x="0" y="5001"/>
                  </a:cubicBezTo>
                </a:path>
              </a:pathLst>
            </a:custGeom>
            <a:solidFill>
              <a:srgbClr val="855846"/>
            </a:solidFill>
            <a:ln w="2075" cap="flat" cmpd="sng">
              <a:solidFill>
                <a:srgbClr val="855846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81"/>
            <p:cNvSpPr/>
            <p:nvPr/>
          </p:nvSpPr>
          <p:spPr>
            <a:xfrm rot="-394983">
              <a:off x="-1262246" y="1993581"/>
              <a:ext cx="981738" cy="987716"/>
            </a:xfrm>
            <a:custGeom>
              <a:avLst/>
              <a:gdLst/>
              <a:ahLst/>
              <a:cxnLst/>
              <a:rect l="l" t="t" r="r" b="b"/>
              <a:pathLst>
                <a:path w="7883" h="7931" extrusionOk="0">
                  <a:moveTo>
                    <a:pt x="3390" y="1"/>
                  </a:moveTo>
                  <a:cubicBezTo>
                    <a:pt x="2334" y="1"/>
                    <a:pt x="1546" y="463"/>
                    <a:pt x="1132" y="1360"/>
                  </a:cubicBezTo>
                  <a:cubicBezTo>
                    <a:pt x="656" y="2324"/>
                    <a:pt x="346" y="3360"/>
                    <a:pt x="203" y="4420"/>
                  </a:cubicBezTo>
                  <a:cubicBezTo>
                    <a:pt x="1" y="5872"/>
                    <a:pt x="953" y="7456"/>
                    <a:pt x="2715" y="7825"/>
                  </a:cubicBezTo>
                  <a:cubicBezTo>
                    <a:pt x="3039" y="7893"/>
                    <a:pt x="3368" y="7931"/>
                    <a:pt x="3697" y="7931"/>
                  </a:cubicBezTo>
                  <a:cubicBezTo>
                    <a:pt x="5038" y="7931"/>
                    <a:pt x="6349" y="7297"/>
                    <a:pt x="7037" y="5479"/>
                  </a:cubicBezTo>
                  <a:cubicBezTo>
                    <a:pt x="7883" y="3217"/>
                    <a:pt x="7418" y="1253"/>
                    <a:pt x="5371" y="431"/>
                  </a:cubicBezTo>
                  <a:cubicBezTo>
                    <a:pt x="4641" y="142"/>
                    <a:pt x="3974" y="1"/>
                    <a:pt x="3390" y="1"/>
                  </a:cubicBez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81"/>
            <p:cNvSpPr/>
            <p:nvPr/>
          </p:nvSpPr>
          <p:spPr>
            <a:xfrm rot="-394983">
              <a:off x="-1362359" y="2037149"/>
              <a:ext cx="381213" cy="571010"/>
            </a:xfrm>
            <a:custGeom>
              <a:avLst/>
              <a:gdLst/>
              <a:ahLst/>
              <a:cxnLst/>
              <a:rect l="l" t="t" r="r" b="b"/>
              <a:pathLst>
                <a:path w="3061" h="4585" extrusionOk="0">
                  <a:moveTo>
                    <a:pt x="2251" y="1"/>
                  </a:moveTo>
                  <a:cubicBezTo>
                    <a:pt x="1775" y="179"/>
                    <a:pt x="1275" y="370"/>
                    <a:pt x="930" y="739"/>
                  </a:cubicBezTo>
                  <a:cubicBezTo>
                    <a:pt x="572" y="1108"/>
                    <a:pt x="441" y="1727"/>
                    <a:pt x="751" y="2132"/>
                  </a:cubicBezTo>
                  <a:lnTo>
                    <a:pt x="310" y="3025"/>
                  </a:lnTo>
                  <a:cubicBezTo>
                    <a:pt x="191" y="3239"/>
                    <a:pt x="96" y="3477"/>
                    <a:pt x="48" y="3715"/>
                  </a:cubicBezTo>
                  <a:cubicBezTo>
                    <a:pt x="1" y="3965"/>
                    <a:pt x="72" y="4215"/>
                    <a:pt x="239" y="4406"/>
                  </a:cubicBezTo>
                  <a:cubicBezTo>
                    <a:pt x="377" y="4524"/>
                    <a:pt x="548" y="4585"/>
                    <a:pt x="720" y="4585"/>
                  </a:cubicBezTo>
                  <a:cubicBezTo>
                    <a:pt x="859" y="4585"/>
                    <a:pt x="998" y="4545"/>
                    <a:pt x="1120" y="4465"/>
                  </a:cubicBezTo>
                  <a:cubicBezTo>
                    <a:pt x="1382" y="4275"/>
                    <a:pt x="1561" y="4001"/>
                    <a:pt x="1620" y="3680"/>
                  </a:cubicBezTo>
                  <a:cubicBezTo>
                    <a:pt x="1668" y="3370"/>
                    <a:pt x="1680" y="3060"/>
                    <a:pt x="1656" y="2739"/>
                  </a:cubicBezTo>
                  <a:cubicBezTo>
                    <a:pt x="2061" y="2358"/>
                    <a:pt x="2430" y="1941"/>
                    <a:pt x="2739" y="1477"/>
                  </a:cubicBezTo>
                  <a:cubicBezTo>
                    <a:pt x="2918" y="1263"/>
                    <a:pt x="3037" y="989"/>
                    <a:pt x="3061" y="703"/>
                  </a:cubicBezTo>
                  <a:cubicBezTo>
                    <a:pt x="3061" y="429"/>
                    <a:pt x="2858" y="120"/>
                    <a:pt x="2573" y="108"/>
                  </a:cubicBezTo>
                  <a:lnTo>
                    <a:pt x="2251" y="1"/>
                  </a:lnTo>
                  <a:close/>
                </a:path>
              </a:pathLst>
            </a:custGeom>
            <a:solidFill>
              <a:srgbClr val="8558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81"/>
            <p:cNvSpPr/>
            <p:nvPr/>
          </p:nvSpPr>
          <p:spPr>
            <a:xfrm rot="-394983">
              <a:off x="-1368923" y="2076763"/>
              <a:ext cx="301134" cy="536886"/>
            </a:xfrm>
            <a:custGeom>
              <a:avLst/>
              <a:gdLst/>
              <a:ahLst/>
              <a:cxnLst/>
              <a:rect l="l" t="t" r="r" b="b"/>
              <a:pathLst>
                <a:path w="2418" h="4311" fill="none" extrusionOk="0">
                  <a:moveTo>
                    <a:pt x="512" y="4310"/>
                  </a:moveTo>
                  <a:cubicBezTo>
                    <a:pt x="191" y="4168"/>
                    <a:pt x="0" y="3846"/>
                    <a:pt x="24" y="3501"/>
                  </a:cubicBezTo>
                  <a:cubicBezTo>
                    <a:pt x="60" y="3239"/>
                    <a:pt x="155" y="2989"/>
                    <a:pt x="322" y="2786"/>
                  </a:cubicBezTo>
                  <a:cubicBezTo>
                    <a:pt x="560" y="2417"/>
                    <a:pt x="834" y="2060"/>
                    <a:pt x="1120" y="1727"/>
                  </a:cubicBezTo>
                  <a:cubicBezTo>
                    <a:pt x="1012" y="1834"/>
                    <a:pt x="870" y="1953"/>
                    <a:pt x="715" y="1917"/>
                  </a:cubicBezTo>
                  <a:cubicBezTo>
                    <a:pt x="608" y="1882"/>
                    <a:pt x="524" y="1786"/>
                    <a:pt x="512" y="1667"/>
                  </a:cubicBezTo>
                  <a:cubicBezTo>
                    <a:pt x="500" y="1560"/>
                    <a:pt x="512" y="1441"/>
                    <a:pt x="560" y="1334"/>
                  </a:cubicBezTo>
                  <a:cubicBezTo>
                    <a:pt x="822" y="536"/>
                    <a:pt x="1572" y="0"/>
                    <a:pt x="2417" y="0"/>
                  </a:cubicBezTo>
                </a:path>
              </a:pathLst>
            </a:custGeom>
            <a:solidFill>
              <a:srgbClr val="855846"/>
            </a:solidFill>
            <a:ln w="2075" cap="flat" cmpd="sng">
              <a:solidFill>
                <a:srgbClr val="855846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81"/>
            <p:cNvSpPr/>
            <p:nvPr/>
          </p:nvSpPr>
          <p:spPr>
            <a:xfrm rot="-394983">
              <a:off x="-1259795" y="1855103"/>
              <a:ext cx="1128444" cy="805516"/>
            </a:xfrm>
            <a:custGeom>
              <a:avLst/>
              <a:gdLst/>
              <a:ahLst/>
              <a:cxnLst/>
              <a:rect l="l" t="t" r="r" b="b"/>
              <a:pathLst>
                <a:path w="9061" h="6468" extrusionOk="0">
                  <a:moveTo>
                    <a:pt x="2122" y="1"/>
                  </a:moveTo>
                  <a:cubicBezTo>
                    <a:pt x="1077" y="1"/>
                    <a:pt x="1131" y="1175"/>
                    <a:pt x="1131" y="1175"/>
                  </a:cubicBezTo>
                  <a:cubicBezTo>
                    <a:pt x="595" y="1247"/>
                    <a:pt x="0" y="2330"/>
                    <a:pt x="762" y="2687"/>
                  </a:cubicBezTo>
                  <a:cubicBezTo>
                    <a:pt x="1084" y="2840"/>
                    <a:pt x="1359" y="2884"/>
                    <a:pt x="1569" y="2884"/>
                  </a:cubicBezTo>
                  <a:cubicBezTo>
                    <a:pt x="1849" y="2884"/>
                    <a:pt x="2012" y="2807"/>
                    <a:pt x="2012" y="2806"/>
                  </a:cubicBezTo>
                  <a:lnTo>
                    <a:pt x="2012" y="2806"/>
                  </a:lnTo>
                  <a:cubicBezTo>
                    <a:pt x="1857" y="3009"/>
                    <a:pt x="1869" y="3295"/>
                    <a:pt x="2048" y="3485"/>
                  </a:cubicBezTo>
                  <a:cubicBezTo>
                    <a:pt x="2284" y="3698"/>
                    <a:pt x="2759" y="3770"/>
                    <a:pt x="3292" y="3770"/>
                  </a:cubicBezTo>
                  <a:cubicBezTo>
                    <a:pt x="4396" y="3770"/>
                    <a:pt x="5751" y="3461"/>
                    <a:pt x="5751" y="3461"/>
                  </a:cubicBezTo>
                  <a:cubicBezTo>
                    <a:pt x="5763" y="4580"/>
                    <a:pt x="6275" y="4878"/>
                    <a:pt x="6275" y="4878"/>
                  </a:cubicBezTo>
                  <a:cubicBezTo>
                    <a:pt x="6191" y="5997"/>
                    <a:pt x="6799" y="6235"/>
                    <a:pt x="6799" y="6235"/>
                  </a:cubicBezTo>
                  <a:cubicBezTo>
                    <a:pt x="6799" y="6235"/>
                    <a:pt x="6648" y="6467"/>
                    <a:pt x="6957" y="6467"/>
                  </a:cubicBezTo>
                  <a:cubicBezTo>
                    <a:pt x="7073" y="6467"/>
                    <a:pt x="7256" y="6434"/>
                    <a:pt x="7537" y="6343"/>
                  </a:cubicBezTo>
                  <a:cubicBezTo>
                    <a:pt x="8573" y="5997"/>
                    <a:pt x="8049" y="4569"/>
                    <a:pt x="8049" y="4569"/>
                  </a:cubicBezTo>
                  <a:cubicBezTo>
                    <a:pt x="9061" y="3354"/>
                    <a:pt x="7025" y="1830"/>
                    <a:pt x="7025" y="1830"/>
                  </a:cubicBezTo>
                  <a:cubicBezTo>
                    <a:pt x="6787" y="1128"/>
                    <a:pt x="6179" y="616"/>
                    <a:pt x="5441" y="485"/>
                  </a:cubicBezTo>
                  <a:cubicBezTo>
                    <a:pt x="4524" y="306"/>
                    <a:pt x="4215" y="532"/>
                    <a:pt x="2643" y="80"/>
                  </a:cubicBezTo>
                  <a:cubicBezTo>
                    <a:pt x="2445" y="25"/>
                    <a:pt x="2272" y="1"/>
                    <a:pt x="2122" y="1"/>
                  </a:cubicBezTo>
                  <a:close/>
                </a:path>
              </a:pathLst>
            </a:custGeom>
            <a:solidFill>
              <a:srgbClr val="8558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81"/>
            <p:cNvSpPr/>
            <p:nvPr/>
          </p:nvSpPr>
          <p:spPr>
            <a:xfrm rot="-394983">
              <a:off x="-439150" y="1943557"/>
              <a:ext cx="129147" cy="165014"/>
            </a:xfrm>
            <a:custGeom>
              <a:avLst/>
              <a:gdLst/>
              <a:ahLst/>
              <a:cxnLst/>
              <a:rect l="l" t="t" r="r" b="b"/>
              <a:pathLst>
                <a:path w="1037" h="1325" extrusionOk="0">
                  <a:moveTo>
                    <a:pt x="682" y="1"/>
                  </a:moveTo>
                  <a:cubicBezTo>
                    <a:pt x="645" y="1"/>
                    <a:pt x="610" y="13"/>
                    <a:pt x="584" y="38"/>
                  </a:cubicBezTo>
                  <a:cubicBezTo>
                    <a:pt x="525" y="86"/>
                    <a:pt x="489" y="145"/>
                    <a:pt x="465" y="217"/>
                  </a:cubicBezTo>
                  <a:lnTo>
                    <a:pt x="1" y="1134"/>
                  </a:lnTo>
                  <a:lnTo>
                    <a:pt x="310" y="1324"/>
                  </a:lnTo>
                  <a:cubicBezTo>
                    <a:pt x="548" y="1169"/>
                    <a:pt x="763" y="991"/>
                    <a:pt x="953" y="776"/>
                  </a:cubicBezTo>
                  <a:cubicBezTo>
                    <a:pt x="1001" y="729"/>
                    <a:pt x="1036" y="645"/>
                    <a:pt x="977" y="610"/>
                  </a:cubicBezTo>
                  <a:cubicBezTo>
                    <a:pt x="962" y="599"/>
                    <a:pt x="949" y="595"/>
                    <a:pt x="936" y="595"/>
                  </a:cubicBezTo>
                  <a:cubicBezTo>
                    <a:pt x="907" y="595"/>
                    <a:pt x="879" y="617"/>
                    <a:pt x="846" y="634"/>
                  </a:cubicBezTo>
                  <a:lnTo>
                    <a:pt x="429" y="955"/>
                  </a:lnTo>
                  <a:cubicBezTo>
                    <a:pt x="596" y="753"/>
                    <a:pt x="727" y="526"/>
                    <a:pt x="810" y="288"/>
                  </a:cubicBezTo>
                  <a:cubicBezTo>
                    <a:pt x="834" y="205"/>
                    <a:pt x="858" y="86"/>
                    <a:pt x="775" y="26"/>
                  </a:cubicBezTo>
                  <a:cubicBezTo>
                    <a:pt x="747" y="10"/>
                    <a:pt x="714" y="1"/>
                    <a:pt x="682" y="1"/>
                  </a:cubicBezTo>
                  <a:close/>
                </a:path>
              </a:pathLst>
            </a:custGeom>
            <a:solidFill>
              <a:srgbClr val="8558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81"/>
            <p:cNvSpPr/>
            <p:nvPr/>
          </p:nvSpPr>
          <p:spPr>
            <a:xfrm rot="-394983">
              <a:off x="-1222331" y="2159867"/>
              <a:ext cx="720830" cy="197394"/>
            </a:xfrm>
            <a:custGeom>
              <a:avLst/>
              <a:gdLst/>
              <a:ahLst/>
              <a:cxnLst/>
              <a:rect l="l" t="t" r="r" b="b"/>
              <a:pathLst>
                <a:path w="5788" h="1585" fill="none" extrusionOk="0">
                  <a:moveTo>
                    <a:pt x="5787" y="1084"/>
                  </a:moveTo>
                  <a:cubicBezTo>
                    <a:pt x="4858" y="1298"/>
                    <a:pt x="3906" y="1441"/>
                    <a:pt x="2965" y="1536"/>
                  </a:cubicBezTo>
                  <a:cubicBezTo>
                    <a:pt x="2644" y="1584"/>
                    <a:pt x="2322" y="1560"/>
                    <a:pt x="2025" y="1465"/>
                  </a:cubicBezTo>
                  <a:cubicBezTo>
                    <a:pt x="1727" y="1346"/>
                    <a:pt x="1477" y="1060"/>
                    <a:pt x="1513" y="739"/>
                  </a:cubicBezTo>
                  <a:cubicBezTo>
                    <a:pt x="1548" y="512"/>
                    <a:pt x="1715" y="322"/>
                    <a:pt x="1882" y="143"/>
                  </a:cubicBezTo>
                  <a:cubicBezTo>
                    <a:pt x="1346" y="679"/>
                    <a:pt x="453" y="608"/>
                    <a:pt x="1" y="0"/>
                  </a:cubicBezTo>
                </a:path>
              </a:pathLst>
            </a:custGeom>
            <a:solidFill>
              <a:srgbClr val="855846"/>
            </a:solidFill>
            <a:ln w="2075" cap="flat" cmpd="sng">
              <a:solidFill>
                <a:srgbClr val="855846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81"/>
            <p:cNvSpPr/>
            <p:nvPr/>
          </p:nvSpPr>
          <p:spPr>
            <a:xfrm rot="-394983">
              <a:off x="-1367334" y="2551481"/>
              <a:ext cx="236125" cy="244469"/>
            </a:xfrm>
            <a:custGeom>
              <a:avLst/>
              <a:gdLst/>
              <a:ahLst/>
              <a:cxnLst/>
              <a:rect l="l" t="t" r="r" b="b"/>
              <a:pathLst>
                <a:path w="1896" h="1963" extrusionOk="0">
                  <a:moveTo>
                    <a:pt x="1071" y="0"/>
                  </a:moveTo>
                  <a:cubicBezTo>
                    <a:pt x="682" y="0"/>
                    <a:pt x="277" y="159"/>
                    <a:pt x="157" y="771"/>
                  </a:cubicBezTo>
                  <a:cubicBezTo>
                    <a:pt x="0" y="1564"/>
                    <a:pt x="473" y="1962"/>
                    <a:pt x="980" y="1962"/>
                  </a:cubicBezTo>
                  <a:cubicBezTo>
                    <a:pt x="1279" y="1962"/>
                    <a:pt x="1590" y="1823"/>
                    <a:pt x="1789" y="1545"/>
                  </a:cubicBezTo>
                  <a:lnTo>
                    <a:pt x="1896" y="187"/>
                  </a:lnTo>
                  <a:cubicBezTo>
                    <a:pt x="1896" y="187"/>
                    <a:pt x="1493" y="0"/>
                    <a:pt x="1071" y="0"/>
                  </a:cubicBez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81"/>
            <p:cNvSpPr/>
            <p:nvPr/>
          </p:nvSpPr>
          <p:spPr>
            <a:xfrm rot="-394983">
              <a:off x="-1321524" y="2595203"/>
              <a:ext cx="172112" cy="148575"/>
            </a:xfrm>
            <a:custGeom>
              <a:avLst/>
              <a:gdLst/>
              <a:ahLst/>
              <a:cxnLst/>
              <a:rect l="l" t="t" r="r" b="b"/>
              <a:pathLst>
                <a:path w="1382" h="1193" extrusionOk="0">
                  <a:moveTo>
                    <a:pt x="525" y="1"/>
                  </a:moveTo>
                  <a:cubicBezTo>
                    <a:pt x="513" y="1"/>
                    <a:pt x="501" y="1"/>
                    <a:pt x="489" y="2"/>
                  </a:cubicBezTo>
                  <a:cubicBezTo>
                    <a:pt x="298" y="26"/>
                    <a:pt x="132" y="121"/>
                    <a:pt x="13" y="252"/>
                  </a:cubicBezTo>
                  <a:cubicBezTo>
                    <a:pt x="1" y="264"/>
                    <a:pt x="1" y="288"/>
                    <a:pt x="13" y="288"/>
                  </a:cubicBezTo>
                  <a:cubicBezTo>
                    <a:pt x="19" y="294"/>
                    <a:pt x="25" y="297"/>
                    <a:pt x="30" y="297"/>
                  </a:cubicBezTo>
                  <a:cubicBezTo>
                    <a:pt x="36" y="297"/>
                    <a:pt x="42" y="294"/>
                    <a:pt x="48" y="288"/>
                  </a:cubicBezTo>
                  <a:cubicBezTo>
                    <a:pt x="167" y="157"/>
                    <a:pt x="322" y="73"/>
                    <a:pt x="501" y="61"/>
                  </a:cubicBezTo>
                  <a:cubicBezTo>
                    <a:pt x="514" y="60"/>
                    <a:pt x="527" y="60"/>
                    <a:pt x="540" y="60"/>
                  </a:cubicBezTo>
                  <a:cubicBezTo>
                    <a:pt x="681" y="60"/>
                    <a:pt x="819" y="119"/>
                    <a:pt x="918" y="228"/>
                  </a:cubicBezTo>
                  <a:cubicBezTo>
                    <a:pt x="1310" y="573"/>
                    <a:pt x="941" y="1157"/>
                    <a:pt x="941" y="1157"/>
                  </a:cubicBezTo>
                  <a:cubicBezTo>
                    <a:pt x="941" y="1169"/>
                    <a:pt x="941" y="1181"/>
                    <a:pt x="953" y="1192"/>
                  </a:cubicBezTo>
                  <a:lnTo>
                    <a:pt x="965" y="1192"/>
                  </a:lnTo>
                  <a:cubicBezTo>
                    <a:pt x="977" y="1192"/>
                    <a:pt x="977" y="1192"/>
                    <a:pt x="989" y="1181"/>
                  </a:cubicBezTo>
                  <a:cubicBezTo>
                    <a:pt x="989" y="1169"/>
                    <a:pt x="1382" y="561"/>
                    <a:pt x="953" y="180"/>
                  </a:cubicBezTo>
                  <a:cubicBezTo>
                    <a:pt x="843" y="70"/>
                    <a:pt x="681" y="1"/>
                    <a:pt x="5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81"/>
            <p:cNvSpPr/>
            <p:nvPr/>
          </p:nvSpPr>
          <p:spPr>
            <a:xfrm rot="-394983">
              <a:off x="-1274333" y="2651893"/>
              <a:ext cx="96517" cy="29640"/>
            </a:xfrm>
            <a:custGeom>
              <a:avLst/>
              <a:gdLst/>
              <a:ahLst/>
              <a:cxnLst/>
              <a:rect l="l" t="t" r="r" b="b"/>
              <a:pathLst>
                <a:path w="775" h="238" extrusionOk="0">
                  <a:moveTo>
                    <a:pt x="366" y="0"/>
                  </a:moveTo>
                  <a:cubicBezTo>
                    <a:pt x="175" y="0"/>
                    <a:pt x="13" y="86"/>
                    <a:pt x="13" y="86"/>
                  </a:cubicBezTo>
                  <a:cubicBezTo>
                    <a:pt x="1" y="97"/>
                    <a:pt x="1" y="109"/>
                    <a:pt x="1" y="121"/>
                  </a:cubicBezTo>
                  <a:cubicBezTo>
                    <a:pt x="1" y="133"/>
                    <a:pt x="13" y="133"/>
                    <a:pt x="25" y="133"/>
                  </a:cubicBezTo>
                  <a:cubicBezTo>
                    <a:pt x="25" y="139"/>
                    <a:pt x="28" y="142"/>
                    <a:pt x="32" y="142"/>
                  </a:cubicBezTo>
                  <a:cubicBezTo>
                    <a:pt x="36" y="142"/>
                    <a:pt x="42" y="139"/>
                    <a:pt x="48" y="133"/>
                  </a:cubicBezTo>
                  <a:cubicBezTo>
                    <a:pt x="48" y="133"/>
                    <a:pt x="199" y="56"/>
                    <a:pt x="374" y="56"/>
                  </a:cubicBezTo>
                  <a:cubicBezTo>
                    <a:pt x="498" y="56"/>
                    <a:pt x="635" y="95"/>
                    <a:pt x="739" y="228"/>
                  </a:cubicBezTo>
                  <a:cubicBezTo>
                    <a:pt x="739" y="234"/>
                    <a:pt x="745" y="237"/>
                    <a:pt x="752" y="237"/>
                  </a:cubicBezTo>
                  <a:cubicBezTo>
                    <a:pt x="760" y="237"/>
                    <a:pt x="769" y="234"/>
                    <a:pt x="775" y="228"/>
                  </a:cubicBezTo>
                  <a:cubicBezTo>
                    <a:pt x="775" y="216"/>
                    <a:pt x="775" y="205"/>
                    <a:pt x="775" y="193"/>
                  </a:cubicBezTo>
                  <a:cubicBezTo>
                    <a:pt x="656" y="44"/>
                    <a:pt x="503" y="0"/>
                    <a:pt x="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81"/>
            <p:cNvSpPr/>
            <p:nvPr/>
          </p:nvSpPr>
          <p:spPr>
            <a:xfrm rot="-394983">
              <a:off x="-470635" y="2569892"/>
              <a:ext cx="231393" cy="248828"/>
            </a:xfrm>
            <a:custGeom>
              <a:avLst/>
              <a:gdLst/>
              <a:ahLst/>
              <a:cxnLst/>
              <a:rect l="l" t="t" r="r" b="b"/>
              <a:pathLst>
                <a:path w="1858" h="1998" extrusionOk="0">
                  <a:moveTo>
                    <a:pt x="873" y="0"/>
                  </a:moveTo>
                  <a:cubicBezTo>
                    <a:pt x="706" y="0"/>
                    <a:pt x="584" y="27"/>
                    <a:pt x="584" y="27"/>
                  </a:cubicBezTo>
                  <a:lnTo>
                    <a:pt x="0" y="1337"/>
                  </a:lnTo>
                  <a:cubicBezTo>
                    <a:pt x="149" y="1753"/>
                    <a:pt x="535" y="1997"/>
                    <a:pt x="910" y="1997"/>
                  </a:cubicBezTo>
                  <a:cubicBezTo>
                    <a:pt x="1318" y="1997"/>
                    <a:pt x="1712" y="1709"/>
                    <a:pt x="1775" y="1039"/>
                  </a:cubicBezTo>
                  <a:cubicBezTo>
                    <a:pt x="1857" y="138"/>
                    <a:pt x="1251" y="0"/>
                    <a:pt x="873" y="0"/>
                  </a:cubicBez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81"/>
            <p:cNvSpPr/>
            <p:nvPr/>
          </p:nvSpPr>
          <p:spPr>
            <a:xfrm rot="-394983">
              <a:off x="-704466" y="2412371"/>
              <a:ext cx="175101" cy="110341"/>
            </a:xfrm>
            <a:custGeom>
              <a:avLst/>
              <a:gdLst/>
              <a:ahLst/>
              <a:cxnLst/>
              <a:rect l="l" t="t" r="r" b="b"/>
              <a:pathLst>
                <a:path w="1406" h="886" extrusionOk="0">
                  <a:moveTo>
                    <a:pt x="298" y="0"/>
                  </a:moveTo>
                  <a:cubicBezTo>
                    <a:pt x="210" y="0"/>
                    <a:pt x="152" y="38"/>
                    <a:pt x="108" y="92"/>
                  </a:cubicBezTo>
                  <a:cubicBezTo>
                    <a:pt x="1" y="223"/>
                    <a:pt x="108" y="425"/>
                    <a:pt x="382" y="616"/>
                  </a:cubicBezTo>
                  <a:cubicBezTo>
                    <a:pt x="632" y="788"/>
                    <a:pt x="825" y="886"/>
                    <a:pt x="972" y="886"/>
                  </a:cubicBezTo>
                  <a:cubicBezTo>
                    <a:pt x="1028" y="886"/>
                    <a:pt x="1077" y="872"/>
                    <a:pt x="1120" y="842"/>
                  </a:cubicBezTo>
                  <a:cubicBezTo>
                    <a:pt x="1120" y="842"/>
                    <a:pt x="1405" y="652"/>
                    <a:pt x="905" y="295"/>
                  </a:cubicBezTo>
                  <a:cubicBezTo>
                    <a:pt x="611" y="77"/>
                    <a:pt x="424" y="0"/>
                    <a:pt x="298" y="0"/>
                  </a:cubicBezTo>
                  <a:close/>
                </a:path>
              </a:pathLst>
            </a:custGeom>
            <a:solidFill>
              <a:srgbClr val="8558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81"/>
            <p:cNvSpPr/>
            <p:nvPr/>
          </p:nvSpPr>
          <p:spPr>
            <a:xfrm rot="-394983">
              <a:off x="-707180" y="2581913"/>
              <a:ext cx="77214" cy="66628"/>
            </a:xfrm>
            <a:custGeom>
              <a:avLst/>
              <a:gdLst/>
              <a:ahLst/>
              <a:cxnLst/>
              <a:rect l="l" t="t" r="r" b="b"/>
              <a:pathLst>
                <a:path w="620" h="535" extrusionOk="0">
                  <a:moveTo>
                    <a:pt x="310" y="1"/>
                  </a:moveTo>
                  <a:cubicBezTo>
                    <a:pt x="156" y="1"/>
                    <a:pt x="13" y="120"/>
                    <a:pt x="1" y="274"/>
                  </a:cubicBezTo>
                  <a:cubicBezTo>
                    <a:pt x="9" y="430"/>
                    <a:pt x="135" y="535"/>
                    <a:pt x="272" y="535"/>
                  </a:cubicBezTo>
                  <a:cubicBezTo>
                    <a:pt x="333" y="535"/>
                    <a:pt x="397" y="513"/>
                    <a:pt x="453" y="465"/>
                  </a:cubicBezTo>
                  <a:cubicBezTo>
                    <a:pt x="620" y="322"/>
                    <a:pt x="537" y="36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81"/>
            <p:cNvSpPr/>
            <p:nvPr/>
          </p:nvSpPr>
          <p:spPr>
            <a:xfrm rot="-394983">
              <a:off x="-1145679" y="2415937"/>
              <a:ext cx="183944" cy="86430"/>
            </a:xfrm>
            <a:custGeom>
              <a:avLst/>
              <a:gdLst/>
              <a:ahLst/>
              <a:cxnLst/>
              <a:rect l="l" t="t" r="r" b="b"/>
              <a:pathLst>
                <a:path w="1477" h="694" extrusionOk="0">
                  <a:moveTo>
                    <a:pt x="1121" y="0"/>
                  </a:moveTo>
                  <a:cubicBezTo>
                    <a:pt x="997" y="0"/>
                    <a:pt x="824" y="35"/>
                    <a:pt x="584" y="120"/>
                  </a:cubicBezTo>
                  <a:cubicBezTo>
                    <a:pt x="0" y="322"/>
                    <a:pt x="226" y="596"/>
                    <a:pt x="226" y="596"/>
                  </a:cubicBezTo>
                  <a:cubicBezTo>
                    <a:pt x="282" y="663"/>
                    <a:pt x="366" y="693"/>
                    <a:pt x="481" y="693"/>
                  </a:cubicBezTo>
                  <a:cubicBezTo>
                    <a:pt x="611" y="693"/>
                    <a:pt x="779" y="654"/>
                    <a:pt x="988" y="584"/>
                  </a:cubicBezTo>
                  <a:cubicBezTo>
                    <a:pt x="1322" y="477"/>
                    <a:pt x="1477" y="310"/>
                    <a:pt x="1405" y="156"/>
                  </a:cubicBezTo>
                  <a:cubicBezTo>
                    <a:pt x="1371" y="66"/>
                    <a:pt x="1292" y="0"/>
                    <a:pt x="1121" y="0"/>
                  </a:cubicBezTo>
                  <a:close/>
                </a:path>
              </a:pathLst>
            </a:custGeom>
            <a:solidFill>
              <a:srgbClr val="8558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81"/>
            <p:cNvSpPr/>
            <p:nvPr/>
          </p:nvSpPr>
          <p:spPr>
            <a:xfrm rot="-394983">
              <a:off x="-1055891" y="2566454"/>
              <a:ext cx="77837" cy="65756"/>
            </a:xfrm>
            <a:custGeom>
              <a:avLst/>
              <a:gdLst/>
              <a:ahLst/>
              <a:cxnLst/>
              <a:rect l="l" t="t" r="r" b="b"/>
              <a:pathLst>
                <a:path w="625" h="528" extrusionOk="0">
                  <a:moveTo>
                    <a:pt x="332" y="0"/>
                  </a:moveTo>
                  <a:cubicBezTo>
                    <a:pt x="139" y="0"/>
                    <a:pt x="1" y="219"/>
                    <a:pt x="101" y="397"/>
                  </a:cubicBezTo>
                  <a:cubicBezTo>
                    <a:pt x="156" y="485"/>
                    <a:pt x="246" y="527"/>
                    <a:pt x="336" y="527"/>
                  </a:cubicBezTo>
                  <a:cubicBezTo>
                    <a:pt x="441" y="527"/>
                    <a:pt x="544" y="470"/>
                    <a:pt x="589" y="361"/>
                  </a:cubicBezTo>
                  <a:cubicBezTo>
                    <a:pt x="625" y="206"/>
                    <a:pt x="529" y="40"/>
                    <a:pt x="375" y="4"/>
                  </a:cubicBezTo>
                  <a:cubicBezTo>
                    <a:pt x="360" y="2"/>
                    <a:pt x="346" y="0"/>
                    <a:pt x="3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81"/>
            <p:cNvSpPr/>
            <p:nvPr/>
          </p:nvSpPr>
          <p:spPr>
            <a:xfrm rot="-394983">
              <a:off x="-446257" y="2622366"/>
              <a:ext cx="174603" cy="130766"/>
            </a:xfrm>
            <a:custGeom>
              <a:avLst/>
              <a:gdLst/>
              <a:ahLst/>
              <a:cxnLst/>
              <a:rect l="l" t="t" r="r" b="b"/>
              <a:pathLst>
                <a:path w="1402" h="1050" extrusionOk="0">
                  <a:moveTo>
                    <a:pt x="801" y="0"/>
                  </a:moveTo>
                  <a:cubicBezTo>
                    <a:pt x="702" y="0"/>
                    <a:pt x="603" y="25"/>
                    <a:pt x="513" y="73"/>
                  </a:cubicBezTo>
                  <a:cubicBezTo>
                    <a:pt x="1" y="323"/>
                    <a:pt x="203" y="1026"/>
                    <a:pt x="203" y="1026"/>
                  </a:cubicBezTo>
                  <a:cubicBezTo>
                    <a:pt x="203" y="1038"/>
                    <a:pt x="215" y="1050"/>
                    <a:pt x="227" y="1050"/>
                  </a:cubicBezTo>
                  <a:lnTo>
                    <a:pt x="239" y="1050"/>
                  </a:lnTo>
                  <a:cubicBezTo>
                    <a:pt x="251" y="1050"/>
                    <a:pt x="263" y="1038"/>
                    <a:pt x="251" y="1014"/>
                  </a:cubicBezTo>
                  <a:cubicBezTo>
                    <a:pt x="251" y="1014"/>
                    <a:pt x="60" y="359"/>
                    <a:pt x="537" y="121"/>
                  </a:cubicBezTo>
                  <a:cubicBezTo>
                    <a:pt x="622" y="78"/>
                    <a:pt x="717" y="57"/>
                    <a:pt x="809" y="57"/>
                  </a:cubicBezTo>
                  <a:cubicBezTo>
                    <a:pt x="871" y="57"/>
                    <a:pt x="932" y="66"/>
                    <a:pt x="989" y="85"/>
                  </a:cubicBezTo>
                  <a:cubicBezTo>
                    <a:pt x="1156" y="157"/>
                    <a:pt x="1275" y="276"/>
                    <a:pt x="1346" y="430"/>
                  </a:cubicBezTo>
                  <a:cubicBezTo>
                    <a:pt x="1350" y="443"/>
                    <a:pt x="1359" y="448"/>
                    <a:pt x="1368" y="448"/>
                  </a:cubicBezTo>
                  <a:cubicBezTo>
                    <a:pt x="1384" y="448"/>
                    <a:pt x="1402" y="430"/>
                    <a:pt x="1394" y="407"/>
                  </a:cubicBezTo>
                  <a:cubicBezTo>
                    <a:pt x="1322" y="240"/>
                    <a:pt x="1180" y="109"/>
                    <a:pt x="1013" y="37"/>
                  </a:cubicBezTo>
                  <a:cubicBezTo>
                    <a:pt x="943" y="13"/>
                    <a:pt x="872" y="0"/>
                    <a:pt x="8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81"/>
            <p:cNvSpPr/>
            <p:nvPr/>
          </p:nvSpPr>
          <p:spPr>
            <a:xfrm rot="-394983">
              <a:off x="-425106" y="2672842"/>
              <a:ext cx="99133" cy="31384"/>
            </a:xfrm>
            <a:custGeom>
              <a:avLst/>
              <a:gdLst/>
              <a:ahLst/>
              <a:cxnLst/>
              <a:rect l="l" t="t" r="r" b="b"/>
              <a:pathLst>
                <a:path w="796" h="252" extrusionOk="0">
                  <a:moveTo>
                    <a:pt x="311" y="1"/>
                  </a:moveTo>
                  <a:cubicBezTo>
                    <a:pt x="218" y="1"/>
                    <a:pt x="119" y="28"/>
                    <a:pt x="21" y="100"/>
                  </a:cubicBezTo>
                  <a:cubicBezTo>
                    <a:pt x="1" y="120"/>
                    <a:pt x="25" y="150"/>
                    <a:pt x="47" y="150"/>
                  </a:cubicBezTo>
                  <a:cubicBezTo>
                    <a:pt x="50" y="150"/>
                    <a:pt x="54" y="149"/>
                    <a:pt x="57" y="148"/>
                  </a:cubicBezTo>
                  <a:cubicBezTo>
                    <a:pt x="146" y="81"/>
                    <a:pt x="236" y="57"/>
                    <a:pt x="321" y="57"/>
                  </a:cubicBezTo>
                  <a:cubicBezTo>
                    <a:pt x="555" y="57"/>
                    <a:pt x="748" y="243"/>
                    <a:pt x="748" y="243"/>
                  </a:cubicBezTo>
                  <a:lnTo>
                    <a:pt x="760" y="243"/>
                  </a:lnTo>
                  <a:cubicBezTo>
                    <a:pt x="766" y="249"/>
                    <a:pt x="769" y="252"/>
                    <a:pt x="771" y="252"/>
                  </a:cubicBezTo>
                  <a:cubicBezTo>
                    <a:pt x="774" y="252"/>
                    <a:pt x="777" y="249"/>
                    <a:pt x="783" y="243"/>
                  </a:cubicBezTo>
                  <a:cubicBezTo>
                    <a:pt x="795" y="231"/>
                    <a:pt x="795" y="219"/>
                    <a:pt x="783" y="207"/>
                  </a:cubicBezTo>
                  <a:cubicBezTo>
                    <a:pt x="783" y="207"/>
                    <a:pt x="571" y="1"/>
                    <a:pt x="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81"/>
            <p:cNvSpPr/>
            <p:nvPr/>
          </p:nvSpPr>
          <p:spPr>
            <a:xfrm rot="-394983">
              <a:off x="-926246" y="2482596"/>
              <a:ext cx="123169" cy="189921"/>
            </a:xfrm>
            <a:custGeom>
              <a:avLst/>
              <a:gdLst/>
              <a:ahLst/>
              <a:cxnLst/>
              <a:rect l="l" t="t" r="r" b="b"/>
              <a:pathLst>
                <a:path w="989" h="1525" extrusionOk="0">
                  <a:moveTo>
                    <a:pt x="941" y="0"/>
                  </a:moveTo>
                  <a:cubicBezTo>
                    <a:pt x="905" y="393"/>
                    <a:pt x="869" y="798"/>
                    <a:pt x="798" y="893"/>
                  </a:cubicBezTo>
                  <a:cubicBezTo>
                    <a:pt x="764" y="927"/>
                    <a:pt x="724" y="945"/>
                    <a:pt x="677" y="945"/>
                  </a:cubicBezTo>
                  <a:cubicBezTo>
                    <a:pt x="608" y="945"/>
                    <a:pt x="523" y="907"/>
                    <a:pt x="417" y="822"/>
                  </a:cubicBezTo>
                  <a:lnTo>
                    <a:pt x="405" y="810"/>
                  </a:lnTo>
                  <a:cubicBezTo>
                    <a:pt x="367" y="778"/>
                    <a:pt x="323" y="764"/>
                    <a:pt x="279" y="764"/>
                  </a:cubicBezTo>
                  <a:cubicBezTo>
                    <a:pt x="240" y="764"/>
                    <a:pt x="201" y="775"/>
                    <a:pt x="167" y="798"/>
                  </a:cubicBezTo>
                  <a:cubicBezTo>
                    <a:pt x="48" y="905"/>
                    <a:pt x="0" y="1072"/>
                    <a:pt x="48" y="1227"/>
                  </a:cubicBezTo>
                  <a:cubicBezTo>
                    <a:pt x="95" y="1346"/>
                    <a:pt x="179" y="1453"/>
                    <a:pt x="286" y="1524"/>
                  </a:cubicBezTo>
                  <a:cubicBezTo>
                    <a:pt x="298" y="1524"/>
                    <a:pt x="298" y="1512"/>
                    <a:pt x="310" y="1512"/>
                  </a:cubicBezTo>
                  <a:cubicBezTo>
                    <a:pt x="310" y="1500"/>
                    <a:pt x="310" y="1489"/>
                    <a:pt x="310" y="1477"/>
                  </a:cubicBezTo>
                  <a:cubicBezTo>
                    <a:pt x="215" y="1417"/>
                    <a:pt x="131" y="1322"/>
                    <a:pt x="95" y="1215"/>
                  </a:cubicBezTo>
                  <a:cubicBezTo>
                    <a:pt x="48" y="1084"/>
                    <a:pt x="84" y="929"/>
                    <a:pt x="179" y="834"/>
                  </a:cubicBezTo>
                  <a:cubicBezTo>
                    <a:pt x="205" y="818"/>
                    <a:pt x="235" y="809"/>
                    <a:pt x="265" y="809"/>
                  </a:cubicBezTo>
                  <a:cubicBezTo>
                    <a:pt x="304" y="809"/>
                    <a:pt x="342" y="824"/>
                    <a:pt x="369" y="857"/>
                  </a:cubicBezTo>
                  <a:lnTo>
                    <a:pt x="381" y="857"/>
                  </a:lnTo>
                  <a:cubicBezTo>
                    <a:pt x="509" y="955"/>
                    <a:pt x="603" y="990"/>
                    <a:pt x="673" y="990"/>
                  </a:cubicBezTo>
                  <a:cubicBezTo>
                    <a:pt x="740" y="990"/>
                    <a:pt x="787" y="958"/>
                    <a:pt x="822" y="917"/>
                  </a:cubicBezTo>
                  <a:cubicBezTo>
                    <a:pt x="893" y="834"/>
                    <a:pt x="953" y="393"/>
                    <a:pt x="9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81"/>
            <p:cNvSpPr/>
            <p:nvPr/>
          </p:nvSpPr>
          <p:spPr>
            <a:xfrm rot="-394983">
              <a:off x="-892907" y="2718688"/>
              <a:ext cx="95023" cy="38607"/>
            </a:xfrm>
            <a:custGeom>
              <a:avLst/>
              <a:gdLst/>
              <a:ahLst/>
              <a:cxnLst/>
              <a:rect l="l" t="t" r="r" b="b"/>
              <a:pathLst>
                <a:path w="763" h="310" fill="none" extrusionOk="0">
                  <a:moveTo>
                    <a:pt x="0" y="179"/>
                  </a:moveTo>
                  <a:cubicBezTo>
                    <a:pt x="262" y="310"/>
                    <a:pt x="584" y="226"/>
                    <a:pt x="762" y="0"/>
                  </a:cubicBezTo>
                </a:path>
              </a:pathLst>
            </a:custGeom>
            <a:solidFill>
              <a:schemeClr val="dk1"/>
            </a:solidFill>
            <a:ln w="2075" cap="rnd" cmpd="sng">
              <a:solidFill>
                <a:srgbClr val="7636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81"/>
            <p:cNvSpPr/>
            <p:nvPr/>
          </p:nvSpPr>
          <p:spPr>
            <a:xfrm rot="-394983">
              <a:off x="-1135865" y="2675099"/>
              <a:ext cx="162149" cy="134875"/>
            </a:xfrm>
            <a:custGeom>
              <a:avLst/>
              <a:gdLst/>
              <a:ahLst/>
              <a:cxnLst/>
              <a:rect l="l" t="t" r="r" b="b"/>
              <a:pathLst>
                <a:path w="1302" h="1083" extrusionOk="0">
                  <a:moveTo>
                    <a:pt x="595" y="1"/>
                  </a:moveTo>
                  <a:cubicBezTo>
                    <a:pt x="333" y="1"/>
                    <a:pt x="106" y="191"/>
                    <a:pt x="63" y="460"/>
                  </a:cubicBezTo>
                  <a:cubicBezTo>
                    <a:pt x="1" y="808"/>
                    <a:pt x="286" y="1083"/>
                    <a:pt x="599" y="1083"/>
                  </a:cubicBezTo>
                  <a:cubicBezTo>
                    <a:pt x="703" y="1083"/>
                    <a:pt x="810" y="1052"/>
                    <a:pt x="908" y="984"/>
                  </a:cubicBezTo>
                  <a:cubicBezTo>
                    <a:pt x="1301" y="698"/>
                    <a:pt x="1158" y="91"/>
                    <a:pt x="682" y="7"/>
                  </a:cubicBezTo>
                  <a:cubicBezTo>
                    <a:pt x="653" y="3"/>
                    <a:pt x="624" y="1"/>
                    <a:pt x="5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81"/>
            <p:cNvSpPr/>
            <p:nvPr/>
          </p:nvSpPr>
          <p:spPr>
            <a:xfrm rot="-394983">
              <a:off x="-695316" y="2689542"/>
              <a:ext cx="160530" cy="134751"/>
            </a:xfrm>
            <a:custGeom>
              <a:avLst/>
              <a:gdLst/>
              <a:ahLst/>
              <a:cxnLst/>
              <a:rect l="l" t="t" r="r" b="b"/>
              <a:pathLst>
                <a:path w="1289" h="1082" extrusionOk="0">
                  <a:moveTo>
                    <a:pt x="578" y="1"/>
                  </a:moveTo>
                  <a:cubicBezTo>
                    <a:pt x="322" y="1"/>
                    <a:pt x="105" y="189"/>
                    <a:pt x="63" y="452"/>
                  </a:cubicBezTo>
                  <a:cubicBezTo>
                    <a:pt x="1" y="806"/>
                    <a:pt x="281" y="1081"/>
                    <a:pt x="591" y="1081"/>
                  </a:cubicBezTo>
                  <a:cubicBezTo>
                    <a:pt x="697" y="1081"/>
                    <a:pt x="807" y="1049"/>
                    <a:pt x="908" y="976"/>
                  </a:cubicBezTo>
                  <a:cubicBezTo>
                    <a:pt x="1289" y="702"/>
                    <a:pt x="1158" y="83"/>
                    <a:pt x="682" y="11"/>
                  </a:cubicBezTo>
                  <a:cubicBezTo>
                    <a:pt x="647" y="4"/>
                    <a:pt x="612" y="1"/>
                    <a:pt x="5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45" name="Google Shape;2745;p81"/>
          <p:cNvSpPr txBox="1">
            <a:spLocks noGrp="1"/>
          </p:cNvSpPr>
          <p:nvPr>
            <p:ph type="title" idx="2"/>
          </p:nvPr>
        </p:nvSpPr>
        <p:spPr>
          <a:xfrm>
            <a:off x="831375" y="1705200"/>
            <a:ext cx="21648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+ 5=9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 + 2=8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8 + 9=17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2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CAN YOU SOLVE THIS?</a:t>
            </a:r>
            <a:endParaRPr/>
          </a:p>
        </p:txBody>
      </p:sp>
      <p:sp>
        <p:nvSpPr>
          <p:cNvPr id="2751" name="Google Shape;2751;p82"/>
          <p:cNvSpPr txBox="1">
            <a:spLocks noGrp="1"/>
          </p:cNvSpPr>
          <p:nvPr>
            <p:ph type="title" idx="4294967295"/>
          </p:nvPr>
        </p:nvSpPr>
        <p:spPr>
          <a:xfrm>
            <a:off x="3585150" y="1762622"/>
            <a:ext cx="1973700" cy="18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 b="1">
                <a:solidFill>
                  <a:schemeClr val="accent6"/>
                </a:solidFill>
              </a:rPr>
              <a:t>2 0</a:t>
            </a:r>
            <a:endParaRPr sz="7000" b="1">
              <a:solidFill>
                <a:schemeClr val="accent6"/>
              </a:solidFill>
            </a:endParaRPr>
          </a:p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 b="1">
                <a:solidFill>
                  <a:schemeClr val="accent1"/>
                </a:solidFill>
              </a:rPr>
              <a:t>x</a:t>
            </a:r>
            <a:r>
              <a:rPr lang="en" sz="7000" b="1">
                <a:solidFill>
                  <a:schemeClr val="accent6"/>
                </a:solidFill>
              </a:rPr>
              <a:t>    5</a:t>
            </a:r>
            <a:endParaRPr sz="7000">
              <a:solidFill>
                <a:schemeClr val="accent6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0"/>
          </a:p>
        </p:txBody>
      </p:sp>
      <p:sp>
        <p:nvSpPr>
          <p:cNvPr id="2752" name="Google Shape;2752;p82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3" name="Google Shape;2753;p82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754" name="Google Shape;2754;p82"/>
          <p:cNvCxnSpPr/>
          <p:nvPr/>
        </p:nvCxnSpPr>
        <p:spPr>
          <a:xfrm>
            <a:off x="3798950" y="3703347"/>
            <a:ext cx="1775700" cy="0"/>
          </a:xfrm>
          <a:prstGeom prst="straightConnector1">
            <a:avLst/>
          </a:prstGeom>
          <a:noFill/>
          <a:ln w="1143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755" name="Google Shape;2755;p82"/>
          <p:cNvGrpSpPr/>
          <p:nvPr/>
        </p:nvGrpSpPr>
        <p:grpSpPr>
          <a:xfrm>
            <a:off x="7380600" y="2653732"/>
            <a:ext cx="1042500" cy="1460093"/>
            <a:chOff x="7474300" y="2648994"/>
            <a:chExt cx="1042500" cy="1460093"/>
          </a:xfrm>
        </p:grpSpPr>
        <p:sp>
          <p:nvSpPr>
            <p:cNvPr id="2756" name="Google Shape;2756;p82"/>
            <p:cNvSpPr/>
            <p:nvPr/>
          </p:nvSpPr>
          <p:spPr>
            <a:xfrm>
              <a:off x="7474300" y="3066588"/>
              <a:ext cx="1042500" cy="1042500"/>
            </a:xfrm>
            <a:prstGeom prst="mathMultiply">
              <a:avLst>
                <a:gd name="adj1" fmla="val 2352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82"/>
            <p:cNvSpPr/>
            <p:nvPr/>
          </p:nvSpPr>
          <p:spPr>
            <a:xfrm>
              <a:off x="7851300" y="2648994"/>
              <a:ext cx="583200" cy="583200"/>
            </a:xfrm>
            <a:prstGeom prst="mathMultiply">
              <a:avLst>
                <a:gd name="adj1" fmla="val 2352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8" name="Google Shape;2758;p82"/>
          <p:cNvGrpSpPr/>
          <p:nvPr/>
        </p:nvGrpSpPr>
        <p:grpSpPr>
          <a:xfrm rot="10800000">
            <a:off x="720900" y="1767357"/>
            <a:ext cx="1042500" cy="1460093"/>
            <a:chOff x="7474300" y="2648994"/>
            <a:chExt cx="1042500" cy="1460093"/>
          </a:xfrm>
        </p:grpSpPr>
        <p:sp>
          <p:nvSpPr>
            <p:cNvPr id="2759" name="Google Shape;2759;p82"/>
            <p:cNvSpPr/>
            <p:nvPr/>
          </p:nvSpPr>
          <p:spPr>
            <a:xfrm>
              <a:off x="7474300" y="3066588"/>
              <a:ext cx="1042500" cy="1042500"/>
            </a:xfrm>
            <a:prstGeom prst="mathMultiply">
              <a:avLst>
                <a:gd name="adj1" fmla="val 2352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82"/>
            <p:cNvSpPr/>
            <p:nvPr/>
          </p:nvSpPr>
          <p:spPr>
            <a:xfrm>
              <a:off x="7851300" y="2648994"/>
              <a:ext cx="583200" cy="583200"/>
            </a:xfrm>
            <a:prstGeom prst="mathMultiply">
              <a:avLst>
                <a:gd name="adj1" fmla="val 2352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61" name="Google Shape;2761;p82"/>
          <p:cNvSpPr/>
          <p:nvPr/>
        </p:nvSpPr>
        <p:spPr>
          <a:xfrm rot="10800000">
            <a:off x="1666225" y="2167175"/>
            <a:ext cx="583200" cy="583200"/>
          </a:xfrm>
          <a:prstGeom prst="mathMultiply">
            <a:avLst>
              <a:gd name="adj1" fmla="val 2352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62" name="Google Shape;2762;p82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7" name="Google Shape;2767;p83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8" name="Google Shape;2768;p83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9" name="Google Shape;2769;p83"/>
          <p:cNvSpPr txBox="1">
            <a:spLocks noGrp="1"/>
          </p:cNvSpPr>
          <p:nvPr>
            <p:ph type="title"/>
          </p:nvPr>
        </p:nvSpPr>
        <p:spPr>
          <a:xfrm>
            <a:off x="4868850" y="2225601"/>
            <a:ext cx="26370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100!</a:t>
            </a:r>
            <a:endParaRPr sz="6000"/>
          </a:p>
        </p:txBody>
      </p:sp>
      <p:sp>
        <p:nvSpPr>
          <p:cNvPr id="2770" name="Google Shape;2770;p83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20 points!</a:t>
            </a:r>
            <a:endParaRPr/>
          </a:p>
        </p:txBody>
      </p:sp>
      <p:sp>
        <p:nvSpPr>
          <p:cNvPr id="2771" name="Google Shape;2771;p83"/>
          <p:cNvSpPr/>
          <p:nvPr/>
        </p:nvSpPr>
        <p:spPr>
          <a:xfrm>
            <a:off x="-198200" y="3352800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2" name="Google Shape;2772;p83"/>
          <p:cNvSpPr/>
          <p:nvPr/>
        </p:nvSpPr>
        <p:spPr>
          <a:xfrm>
            <a:off x="7992248" y="1799613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73" name="Google Shape;2773;p83"/>
          <p:cNvGrpSpPr/>
          <p:nvPr/>
        </p:nvGrpSpPr>
        <p:grpSpPr>
          <a:xfrm flipH="1">
            <a:off x="1044595" y="1669791"/>
            <a:ext cx="3444367" cy="5839675"/>
            <a:chOff x="1862899" y="1669750"/>
            <a:chExt cx="2709114" cy="4593106"/>
          </a:xfrm>
        </p:grpSpPr>
        <p:sp>
          <p:nvSpPr>
            <p:cNvPr id="2774" name="Google Shape;2774;p83"/>
            <p:cNvSpPr/>
            <p:nvPr/>
          </p:nvSpPr>
          <p:spPr>
            <a:xfrm>
              <a:off x="1894306" y="5659175"/>
              <a:ext cx="2598422" cy="603680"/>
            </a:xfrm>
            <a:custGeom>
              <a:avLst/>
              <a:gdLst/>
              <a:ahLst/>
              <a:cxnLst/>
              <a:rect l="l" t="t" r="r" b="b"/>
              <a:pathLst>
                <a:path w="40822" h="9484" extrusionOk="0">
                  <a:moveTo>
                    <a:pt x="20426" y="0"/>
                  </a:moveTo>
                  <a:cubicBezTo>
                    <a:pt x="9149" y="0"/>
                    <a:pt x="0" y="2128"/>
                    <a:pt x="0" y="4742"/>
                  </a:cubicBezTo>
                  <a:cubicBezTo>
                    <a:pt x="0" y="7386"/>
                    <a:pt x="9149" y="9483"/>
                    <a:pt x="20426" y="9483"/>
                  </a:cubicBezTo>
                  <a:cubicBezTo>
                    <a:pt x="31703" y="9483"/>
                    <a:pt x="40821" y="7386"/>
                    <a:pt x="40821" y="4742"/>
                  </a:cubicBezTo>
                  <a:cubicBezTo>
                    <a:pt x="40821" y="2128"/>
                    <a:pt x="31703" y="0"/>
                    <a:pt x="20426" y="0"/>
                  </a:cubicBezTo>
                  <a:close/>
                </a:path>
              </a:pathLst>
            </a:custGeom>
            <a:solidFill>
              <a:srgbClr val="BCB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83"/>
            <p:cNvSpPr/>
            <p:nvPr/>
          </p:nvSpPr>
          <p:spPr>
            <a:xfrm>
              <a:off x="2103210" y="3029857"/>
              <a:ext cx="416033" cy="483759"/>
            </a:xfrm>
            <a:custGeom>
              <a:avLst/>
              <a:gdLst/>
              <a:ahLst/>
              <a:cxnLst/>
              <a:rect l="l" t="t" r="r" b="b"/>
              <a:pathLst>
                <a:path w="6536" h="7600" extrusionOk="0">
                  <a:moveTo>
                    <a:pt x="1" y="0"/>
                  </a:moveTo>
                  <a:cubicBezTo>
                    <a:pt x="1946" y="3405"/>
                    <a:pt x="4439" y="6475"/>
                    <a:pt x="6110" y="7599"/>
                  </a:cubicBezTo>
                  <a:lnTo>
                    <a:pt x="6536" y="791"/>
                  </a:lnTo>
                  <a:lnTo>
                    <a:pt x="6536" y="791"/>
                  </a:lnTo>
                  <a:cubicBezTo>
                    <a:pt x="5822" y="974"/>
                    <a:pt x="5108" y="1059"/>
                    <a:pt x="4401" y="1059"/>
                  </a:cubicBezTo>
                  <a:cubicBezTo>
                    <a:pt x="2880" y="1059"/>
                    <a:pt x="1391" y="664"/>
                    <a:pt x="1" y="0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83"/>
            <p:cNvSpPr/>
            <p:nvPr/>
          </p:nvSpPr>
          <p:spPr>
            <a:xfrm>
              <a:off x="1862899" y="2185683"/>
              <a:ext cx="663705" cy="915132"/>
            </a:xfrm>
            <a:custGeom>
              <a:avLst/>
              <a:gdLst/>
              <a:ahLst/>
              <a:cxnLst/>
              <a:rect l="l" t="t" r="r" b="b"/>
              <a:pathLst>
                <a:path w="10427" h="14377" extrusionOk="0">
                  <a:moveTo>
                    <a:pt x="3233" y="0"/>
                  </a:moveTo>
                  <a:cubicBezTo>
                    <a:pt x="3219" y="0"/>
                    <a:pt x="3206" y="2"/>
                    <a:pt x="3192" y="4"/>
                  </a:cubicBezTo>
                  <a:cubicBezTo>
                    <a:pt x="2585" y="126"/>
                    <a:pt x="3192" y="2375"/>
                    <a:pt x="3192" y="2375"/>
                  </a:cubicBezTo>
                  <a:cubicBezTo>
                    <a:pt x="3192" y="2375"/>
                    <a:pt x="2544" y="146"/>
                    <a:pt x="1953" y="146"/>
                  </a:cubicBezTo>
                  <a:cubicBezTo>
                    <a:pt x="1930" y="146"/>
                    <a:pt x="1908" y="150"/>
                    <a:pt x="1885" y="156"/>
                  </a:cubicBezTo>
                  <a:cubicBezTo>
                    <a:pt x="1338" y="339"/>
                    <a:pt x="1916" y="2466"/>
                    <a:pt x="1977" y="2770"/>
                  </a:cubicBezTo>
                  <a:cubicBezTo>
                    <a:pt x="1917" y="2473"/>
                    <a:pt x="1365" y="670"/>
                    <a:pt x="887" y="670"/>
                  </a:cubicBezTo>
                  <a:cubicBezTo>
                    <a:pt x="875" y="670"/>
                    <a:pt x="863" y="671"/>
                    <a:pt x="852" y="673"/>
                  </a:cubicBezTo>
                  <a:cubicBezTo>
                    <a:pt x="335" y="764"/>
                    <a:pt x="1" y="4503"/>
                    <a:pt x="1855" y="9244"/>
                  </a:cubicBezTo>
                  <a:cubicBezTo>
                    <a:pt x="2372" y="10582"/>
                    <a:pt x="3071" y="11980"/>
                    <a:pt x="3831" y="13317"/>
                  </a:cubicBezTo>
                  <a:cubicBezTo>
                    <a:pt x="5242" y="13981"/>
                    <a:pt x="6724" y="14376"/>
                    <a:pt x="8247" y="14376"/>
                  </a:cubicBezTo>
                  <a:cubicBezTo>
                    <a:pt x="8956" y="14376"/>
                    <a:pt x="9673" y="14291"/>
                    <a:pt x="10396" y="14108"/>
                  </a:cubicBezTo>
                  <a:lnTo>
                    <a:pt x="10427" y="13591"/>
                  </a:lnTo>
                  <a:cubicBezTo>
                    <a:pt x="10427" y="13591"/>
                    <a:pt x="6323" y="8971"/>
                    <a:pt x="5472" y="6934"/>
                  </a:cubicBezTo>
                  <a:cubicBezTo>
                    <a:pt x="4651" y="4898"/>
                    <a:pt x="4591" y="4533"/>
                    <a:pt x="4591" y="4533"/>
                  </a:cubicBezTo>
                  <a:cubicBezTo>
                    <a:pt x="4591" y="4533"/>
                    <a:pt x="5655" y="2162"/>
                    <a:pt x="4955" y="1767"/>
                  </a:cubicBezTo>
                  <a:cubicBezTo>
                    <a:pt x="4847" y="1704"/>
                    <a:pt x="4754" y="1677"/>
                    <a:pt x="4676" y="1677"/>
                  </a:cubicBezTo>
                  <a:cubicBezTo>
                    <a:pt x="4226" y="1677"/>
                    <a:pt x="4226" y="2557"/>
                    <a:pt x="4226" y="2557"/>
                  </a:cubicBezTo>
                  <a:cubicBezTo>
                    <a:pt x="4226" y="2557"/>
                    <a:pt x="3819" y="0"/>
                    <a:pt x="3233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83"/>
            <p:cNvSpPr/>
            <p:nvPr/>
          </p:nvSpPr>
          <p:spPr>
            <a:xfrm>
              <a:off x="2933225" y="3040373"/>
              <a:ext cx="323164" cy="134360"/>
            </a:xfrm>
            <a:custGeom>
              <a:avLst/>
              <a:gdLst/>
              <a:ahLst/>
              <a:cxnLst/>
              <a:rect l="l" t="t" r="r" b="b"/>
              <a:pathLst>
                <a:path w="5077" h="2081" extrusionOk="0">
                  <a:moveTo>
                    <a:pt x="915" y="1"/>
                  </a:moveTo>
                  <a:cubicBezTo>
                    <a:pt x="610" y="1"/>
                    <a:pt x="305" y="7"/>
                    <a:pt x="1" y="18"/>
                  </a:cubicBezTo>
                  <a:cubicBezTo>
                    <a:pt x="183" y="961"/>
                    <a:pt x="213" y="1781"/>
                    <a:pt x="213" y="1781"/>
                  </a:cubicBezTo>
                  <a:cubicBezTo>
                    <a:pt x="944" y="1995"/>
                    <a:pt x="1581" y="2080"/>
                    <a:pt x="2132" y="2080"/>
                  </a:cubicBezTo>
                  <a:cubicBezTo>
                    <a:pt x="4236" y="2080"/>
                    <a:pt x="5077" y="839"/>
                    <a:pt x="5077" y="839"/>
                  </a:cubicBezTo>
                  <a:cubicBezTo>
                    <a:pt x="4985" y="717"/>
                    <a:pt x="4894" y="565"/>
                    <a:pt x="4833" y="383"/>
                  </a:cubicBezTo>
                  <a:cubicBezTo>
                    <a:pt x="3527" y="112"/>
                    <a:pt x="2221" y="1"/>
                    <a:pt x="915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83"/>
            <p:cNvSpPr/>
            <p:nvPr/>
          </p:nvSpPr>
          <p:spPr>
            <a:xfrm>
              <a:off x="2896500" y="2917639"/>
              <a:ext cx="344424" cy="149011"/>
            </a:xfrm>
            <a:custGeom>
              <a:avLst/>
              <a:gdLst/>
              <a:ahLst/>
              <a:cxnLst/>
              <a:rect l="l" t="t" r="r" b="b"/>
              <a:pathLst>
                <a:path w="5411" h="2341" extrusionOk="0">
                  <a:moveTo>
                    <a:pt x="5319" y="1"/>
                  </a:moveTo>
                  <a:lnTo>
                    <a:pt x="0" y="183"/>
                  </a:lnTo>
                  <a:cubicBezTo>
                    <a:pt x="274" y="730"/>
                    <a:pt x="456" y="1368"/>
                    <a:pt x="578" y="1976"/>
                  </a:cubicBezTo>
                  <a:cubicBezTo>
                    <a:pt x="882" y="1965"/>
                    <a:pt x="1187" y="1959"/>
                    <a:pt x="1492" y="1959"/>
                  </a:cubicBezTo>
                  <a:cubicBezTo>
                    <a:pt x="2798" y="1959"/>
                    <a:pt x="4104" y="2070"/>
                    <a:pt x="5410" y="2341"/>
                  </a:cubicBezTo>
                  <a:cubicBezTo>
                    <a:pt x="5076" y="1368"/>
                    <a:pt x="5319" y="1"/>
                    <a:pt x="5319" y="1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83"/>
            <p:cNvSpPr/>
            <p:nvPr/>
          </p:nvSpPr>
          <p:spPr>
            <a:xfrm>
              <a:off x="2499823" y="3033739"/>
              <a:ext cx="1298320" cy="489551"/>
            </a:xfrm>
            <a:custGeom>
              <a:avLst/>
              <a:gdLst/>
              <a:ahLst/>
              <a:cxnLst/>
              <a:rect l="l" t="t" r="r" b="b"/>
              <a:pathLst>
                <a:path w="20397" h="7691" extrusionOk="0">
                  <a:moveTo>
                    <a:pt x="396" y="0"/>
                  </a:moveTo>
                  <a:cubicBezTo>
                    <a:pt x="396" y="0"/>
                    <a:pt x="214" y="973"/>
                    <a:pt x="62" y="2250"/>
                  </a:cubicBezTo>
                  <a:cubicBezTo>
                    <a:pt x="31" y="2432"/>
                    <a:pt x="31" y="2645"/>
                    <a:pt x="1" y="2827"/>
                  </a:cubicBezTo>
                  <a:cubicBezTo>
                    <a:pt x="6080" y="5623"/>
                    <a:pt x="12828" y="7326"/>
                    <a:pt x="19454" y="7690"/>
                  </a:cubicBezTo>
                  <a:cubicBezTo>
                    <a:pt x="20032" y="7265"/>
                    <a:pt x="20396" y="6991"/>
                    <a:pt x="20396" y="6991"/>
                  </a:cubicBezTo>
                  <a:cubicBezTo>
                    <a:pt x="20244" y="6687"/>
                    <a:pt x="20062" y="6383"/>
                    <a:pt x="19849" y="6079"/>
                  </a:cubicBezTo>
                  <a:cubicBezTo>
                    <a:pt x="19333" y="5350"/>
                    <a:pt x="18725" y="4529"/>
                    <a:pt x="18086" y="3800"/>
                  </a:cubicBezTo>
                  <a:cubicBezTo>
                    <a:pt x="17661" y="3313"/>
                    <a:pt x="17205" y="2857"/>
                    <a:pt x="16779" y="2462"/>
                  </a:cubicBezTo>
                  <a:cubicBezTo>
                    <a:pt x="16415" y="2158"/>
                    <a:pt x="16050" y="1885"/>
                    <a:pt x="15715" y="1672"/>
                  </a:cubicBezTo>
                  <a:cubicBezTo>
                    <a:pt x="14582" y="1002"/>
                    <a:pt x="13584" y="843"/>
                    <a:pt x="12890" y="843"/>
                  </a:cubicBezTo>
                  <a:cubicBezTo>
                    <a:pt x="12263" y="843"/>
                    <a:pt x="11886" y="973"/>
                    <a:pt x="11886" y="973"/>
                  </a:cubicBezTo>
                  <a:cubicBezTo>
                    <a:pt x="11004" y="1841"/>
                    <a:pt x="9922" y="2078"/>
                    <a:pt x="9003" y="2078"/>
                  </a:cubicBezTo>
                  <a:cubicBezTo>
                    <a:pt x="7895" y="2078"/>
                    <a:pt x="7022" y="1733"/>
                    <a:pt x="7022" y="1733"/>
                  </a:cubicBezTo>
                  <a:lnTo>
                    <a:pt x="4864" y="1550"/>
                  </a:lnTo>
                  <a:cubicBezTo>
                    <a:pt x="4317" y="1155"/>
                    <a:pt x="396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83"/>
            <p:cNvSpPr/>
            <p:nvPr/>
          </p:nvSpPr>
          <p:spPr>
            <a:xfrm>
              <a:off x="2482446" y="3210208"/>
              <a:ext cx="1257646" cy="726593"/>
            </a:xfrm>
            <a:custGeom>
              <a:avLst/>
              <a:gdLst/>
              <a:ahLst/>
              <a:cxnLst/>
              <a:rect l="l" t="t" r="r" b="b"/>
              <a:pathLst>
                <a:path w="19758" h="11415" extrusionOk="0">
                  <a:moveTo>
                    <a:pt x="274" y="0"/>
                  </a:moveTo>
                  <a:cubicBezTo>
                    <a:pt x="213" y="486"/>
                    <a:pt x="183" y="973"/>
                    <a:pt x="122" y="1489"/>
                  </a:cubicBezTo>
                  <a:cubicBezTo>
                    <a:pt x="92" y="1793"/>
                    <a:pt x="92" y="2128"/>
                    <a:pt x="61" y="2432"/>
                  </a:cubicBezTo>
                  <a:cubicBezTo>
                    <a:pt x="0" y="3678"/>
                    <a:pt x="31" y="4742"/>
                    <a:pt x="304" y="5137"/>
                  </a:cubicBezTo>
                  <a:cubicBezTo>
                    <a:pt x="547" y="5471"/>
                    <a:pt x="851" y="5806"/>
                    <a:pt x="1155" y="6110"/>
                  </a:cubicBezTo>
                  <a:cubicBezTo>
                    <a:pt x="1946" y="6900"/>
                    <a:pt x="2827" y="7538"/>
                    <a:pt x="2827" y="7538"/>
                  </a:cubicBezTo>
                  <a:cubicBezTo>
                    <a:pt x="2827" y="7538"/>
                    <a:pt x="3253" y="10031"/>
                    <a:pt x="3830" y="10942"/>
                  </a:cubicBezTo>
                  <a:cubicBezTo>
                    <a:pt x="4040" y="11264"/>
                    <a:pt x="6141" y="11414"/>
                    <a:pt x="8547" y="11414"/>
                  </a:cubicBezTo>
                  <a:cubicBezTo>
                    <a:pt x="12057" y="11414"/>
                    <a:pt x="16218" y="11094"/>
                    <a:pt x="16110" y="10517"/>
                  </a:cubicBezTo>
                  <a:cubicBezTo>
                    <a:pt x="15988" y="9727"/>
                    <a:pt x="15745" y="8602"/>
                    <a:pt x="15593" y="7842"/>
                  </a:cubicBezTo>
                  <a:cubicBezTo>
                    <a:pt x="15502" y="7417"/>
                    <a:pt x="15441" y="7113"/>
                    <a:pt x="15441" y="7113"/>
                  </a:cubicBezTo>
                  <a:cubicBezTo>
                    <a:pt x="16931" y="6748"/>
                    <a:pt x="18694" y="5623"/>
                    <a:pt x="19758" y="4863"/>
                  </a:cubicBezTo>
                  <a:cubicBezTo>
                    <a:pt x="13131" y="4499"/>
                    <a:pt x="6353" y="2827"/>
                    <a:pt x="2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83"/>
            <p:cNvSpPr/>
            <p:nvPr/>
          </p:nvSpPr>
          <p:spPr>
            <a:xfrm>
              <a:off x="2213519" y="2588115"/>
              <a:ext cx="417051" cy="586176"/>
            </a:xfrm>
            <a:custGeom>
              <a:avLst/>
              <a:gdLst/>
              <a:ahLst/>
              <a:cxnLst/>
              <a:rect l="l" t="t" r="r" b="b"/>
              <a:pathLst>
                <a:path w="6552" h="9209" extrusionOk="0">
                  <a:moveTo>
                    <a:pt x="3403" y="0"/>
                  </a:moveTo>
                  <a:cubicBezTo>
                    <a:pt x="3352" y="0"/>
                    <a:pt x="3302" y="4"/>
                    <a:pt x="3253" y="10"/>
                  </a:cubicBezTo>
                  <a:cubicBezTo>
                    <a:pt x="3253" y="10"/>
                    <a:pt x="3982" y="2199"/>
                    <a:pt x="4256" y="2746"/>
                  </a:cubicBezTo>
                  <a:cubicBezTo>
                    <a:pt x="4256" y="2746"/>
                    <a:pt x="1520" y="4326"/>
                    <a:pt x="0" y="4600"/>
                  </a:cubicBezTo>
                  <a:cubicBezTo>
                    <a:pt x="0" y="4600"/>
                    <a:pt x="851" y="5877"/>
                    <a:pt x="1551" y="6576"/>
                  </a:cubicBezTo>
                  <a:cubicBezTo>
                    <a:pt x="1551" y="6576"/>
                    <a:pt x="2158" y="6302"/>
                    <a:pt x="2523" y="5846"/>
                  </a:cubicBezTo>
                  <a:cubicBezTo>
                    <a:pt x="2561" y="5802"/>
                    <a:pt x="2589" y="5782"/>
                    <a:pt x="2609" y="5782"/>
                  </a:cubicBezTo>
                  <a:cubicBezTo>
                    <a:pt x="2790" y="5782"/>
                    <a:pt x="2219" y="7518"/>
                    <a:pt x="2219" y="7518"/>
                  </a:cubicBezTo>
                  <a:cubicBezTo>
                    <a:pt x="2219" y="7518"/>
                    <a:pt x="2736" y="8551"/>
                    <a:pt x="3952" y="9038"/>
                  </a:cubicBezTo>
                  <a:cubicBezTo>
                    <a:pt x="4243" y="9162"/>
                    <a:pt x="4499" y="9209"/>
                    <a:pt x="4721" y="9209"/>
                  </a:cubicBezTo>
                  <a:cubicBezTo>
                    <a:pt x="5424" y="9209"/>
                    <a:pt x="5776" y="8734"/>
                    <a:pt x="5776" y="8734"/>
                  </a:cubicBezTo>
                  <a:cubicBezTo>
                    <a:pt x="5776" y="8734"/>
                    <a:pt x="5776" y="5451"/>
                    <a:pt x="6171" y="3840"/>
                  </a:cubicBezTo>
                  <a:cubicBezTo>
                    <a:pt x="6552" y="2287"/>
                    <a:pt x="4758" y="0"/>
                    <a:pt x="3403" y="0"/>
                  </a:cubicBezTo>
                  <a:close/>
                </a:path>
              </a:pathLst>
            </a:custGeom>
            <a:solidFill>
              <a:srgbClr val="3D19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83"/>
            <p:cNvSpPr/>
            <p:nvPr/>
          </p:nvSpPr>
          <p:spPr>
            <a:xfrm>
              <a:off x="2432162" y="2695177"/>
              <a:ext cx="222529" cy="175172"/>
            </a:xfrm>
            <a:custGeom>
              <a:avLst/>
              <a:gdLst/>
              <a:ahLst/>
              <a:cxnLst/>
              <a:rect l="l" t="t" r="r" b="b"/>
              <a:pathLst>
                <a:path w="3496" h="2752" extrusionOk="0">
                  <a:moveTo>
                    <a:pt x="882" y="0"/>
                  </a:moveTo>
                  <a:cubicBezTo>
                    <a:pt x="881" y="0"/>
                    <a:pt x="0" y="243"/>
                    <a:pt x="1125" y="1611"/>
                  </a:cubicBezTo>
                  <a:cubicBezTo>
                    <a:pt x="1776" y="2408"/>
                    <a:pt x="2417" y="2751"/>
                    <a:pt x="2855" y="2751"/>
                  </a:cubicBezTo>
                  <a:cubicBezTo>
                    <a:pt x="3152" y="2751"/>
                    <a:pt x="3355" y="2593"/>
                    <a:pt x="3404" y="2310"/>
                  </a:cubicBezTo>
                  <a:cubicBezTo>
                    <a:pt x="3496" y="1641"/>
                    <a:pt x="882" y="0"/>
                    <a:pt x="8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83"/>
            <p:cNvSpPr/>
            <p:nvPr/>
          </p:nvSpPr>
          <p:spPr>
            <a:xfrm>
              <a:off x="3446768" y="2588115"/>
              <a:ext cx="417115" cy="586176"/>
            </a:xfrm>
            <a:custGeom>
              <a:avLst/>
              <a:gdLst/>
              <a:ahLst/>
              <a:cxnLst/>
              <a:rect l="l" t="t" r="r" b="b"/>
              <a:pathLst>
                <a:path w="6553" h="9209" extrusionOk="0">
                  <a:moveTo>
                    <a:pt x="3150" y="0"/>
                  </a:moveTo>
                  <a:cubicBezTo>
                    <a:pt x="1795" y="0"/>
                    <a:pt x="1" y="2287"/>
                    <a:pt x="352" y="3840"/>
                  </a:cubicBezTo>
                  <a:cubicBezTo>
                    <a:pt x="747" y="5451"/>
                    <a:pt x="778" y="8734"/>
                    <a:pt x="778" y="8734"/>
                  </a:cubicBezTo>
                  <a:cubicBezTo>
                    <a:pt x="778" y="8734"/>
                    <a:pt x="1129" y="9209"/>
                    <a:pt x="1833" y="9209"/>
                  </a:cubicBezTo>
                  <a:cubicBezTo>
                    <a:pt x="2054" y="9209"/>
                    <a:pt x="2310" y="9162"/>
                    <a:pt x="2601" y="9038"/>
                  </a:cubicBezTo>
                  <a:cubicBezTo>
                    <a:pt x="3817" y="8551"/>
                    <a:pt x="4304" y="7518"/>
                    <a:pt x="4304" y="7518"/>
                  </a:cubicBezTo>
                  <a:cubicBezTo>
                    <a:pt x="4304" y="7518"/>
                    <a:pt x="3758" y="5782"/>
                    <a:pt x="3921" y="5782"/>
                  </a:cubicBezTo>
                  <a:cubicBezTo>
                    <a:pt x="3939" y="5782"/>
                    <a:pt x="3964" y="5802"/>
                    <a:pt x="4000" y="5846"/>
                  </a:cubicBezTo>
                  <a:cubicBezTo>
                    <a:pt x="4364" y="6302"/>
                    <a:pt x="5003" y="6576"/>
                    <a:pt x="5003" y="6576"/>
                  </a:cubicBezTo>
                  <a:cubicBezTo>
                    <a:pt x="5702" y="5877"/>
                    <a:pt x="6553" y="4600"/>
                    <a:pt x="6553" y="4600"/>
                  </a:cubicBezTo>
                  <a:cubicBezTo>
                    <a:pt x="5003" y="4326"/>
                    <a:pt x="2267" y="2746"/>
                    <a:pt x="2267" y="2746"/>
                  </a:cubicBezTo>
                  <a:cubicBezTo>
                    <a:pt x="2571" y="2199"/>
                    <a:pt x="3301" y="10"/>
                    <a:pt x="3301" y="10"/>
                  </a:cubicBezTo>
                  <a:cubicBezTo>
                    <a:pt x="3251" y="4"/>
                    <a:pt x="3201" y="0"/>
                    <a:pt x="3150" y="0"/>
                  </a:cubicBezTo>
                  <a:close/>
                </a:path>
              </a:pathLst>
            </a:custGeom>
            <a:solidFill>
              <a:srgbClr val="3D19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83"/>
            <p:cNvSpPr/>
            <p:nvPr/>
          </p:nvSpPr>
          <p:spPr>
            <a:xfrm>
              <a:off x="3422707" y="2695177"/>
              <a:ext cx="222593" cy="175172"/>
            </a:xfrm>
            <a:custGeom>
              <a:avLst/>
              <a:gdLst/>
              <a:ahLst/>
              <a:cxnLst/>
              <a:rect l="l" t="t" r="r" b="b"/>
              <a:pathLst>
                <a:path w="3497" h="2752" extrusionOk="0">
                  <a:moveTo>
                    <a:pt x="2615" y="0"/>
                  </a:moveTo>
                  <a:cubicBezTo>
                    <a:pt x="2615" y="0"/>
                    <a:pt x="1" y="1641"/>
                    <a:pt x="92" y="2310"/>
                  </a:cubicBezTo>
                  <a:cubicBezTo>
                    <a:pt x="141" y="2593"/>
                    <a:pt x="344" y="2751"/>
                    <a:pt x="641" y="2751"/>
                  </a:cubicBezTo>
                  <a:cubicBezTo>
                    <a:pt x="1079" y="2751"/>
                    <a:pt x="1720" y="2408"/>
                    <a:pt x="2372" y="1611"/>
                  </a:cubicBezTo>
                  <a:cubicBezTo>
                    <a:pt x="3496" y="243"/>
                    <a:pt x="2615" y="0"/>
                    <a:pt x="26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83"/>
            <p:cNvSpPr/>
            <p:nvPr/>
          </p:nvSpPr>
          <p:spPr>
            <a:xfrm>
              <a:off x="2213519" y="2471850"/>
              <a:ext cx="251555" cy="160850"/>
            </a:xfrm>
            <a:custGeom>
              <a:avLst/>
              <a:gdLst/>
              <a:ahLst/>
              <a:cxnLst/>
              <a:rect l="l" t="t" r="r" b="b"/>
              <a:pathLst>
                <a:path w="3952" h="2527" extrusionOk="0">
                  <a:moveTo>
                    <a:pt x="2186" y="1"/>
                  </a:moveTo>
                  <a:cubicBezTo>
                    <a:pt x="1416" y="1"/>
                    <a:pt x="643" y="232"/>
                    <a:pt x="0" y="688"/>
                  </a:cubicBezTo>
                  <a:cubicBezTo>
                    <a:pt x="138" y="1607"/>
                    <a:pt x="901" y="2526"/>
                    <a:pt x="2342" y="2526"/>
                  </a:cubicBezTo>
                  <a:cubicBezTo>
                    <a:pt x="2808" y="2526"/>
                    <a:pt x="3343" y="2430"/>
                    <a:pt x="3952" y="2208"/>
                  </a:cubicBezTo>
                  <a:lnTo>
                    <a:pt x="3952" y="445"/>
                  </a:lnTo>
                  <a:cubicBezTo>
                    <a:pt x="3412" y="148"/>
                    <a:pt x="2800" y="1"/>
                    <a:pt x="2186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83"/>
            <p:cNvSpPr/>
            <p:nvPr/>
          </p:nvSpPr>
          <p:spPr>
            <a:xfrm>
              <a:off x="2205753" y="2381337"/>
              <a:ext cx="259320" cy="134370"/>
            </a:xfrm>
            <a:custGeom>
              <a:avLst/>
              <a:gdLst/>
              <a:ahLst/>
              <a:cxnLst/>
              <a:rect l="l" t="t" r="r" b="b"/>
              <a:pathLst>
                <a:path w="4074" h="2111" extrusionOk="0">
                  <a:moveTo>
                    <a:pt x="2123" y="0"/>
                  </a:moveTo>
                  <a:cubicBezTo>
                    <a:pt x="1720" y="0"/>
                    <a:pt x="1286" y="93"/>
                    <a:pt x="852" y="347"/>
                  </a:cubicBezTo>
                  <a:cubicBezTo>
                    <a:pt x="244" y="681"/>
                    <a:pt x="1" y="1411"/>
                    <a:pt x="122" y="2110"/>
                  </a:cubicBezTo>
                  <a:cubicBezTo>
                    <a:pt x="765" y="1654"/>
                    <a:pt x="1529" y="1423"/>
                    <a:pt x="2295" y="1423"/>
                  </a:cubicBezTo>
                  <a:cubicBezTo>
                    <a:pt x="2907" y="1423"/>
                    <a:pt x="3521" y="1570"/>
                    <a:pt x="4074" y="1867"/>
                  </a:cubicBezTo>
                  <a:lnTo>
                    <a:pt x="4074" y="681"/>
                  </a:lnTo>
                  <a:cubicBezTo>
                    <a:pt x="4074" y="681"/>
                    <a:pt x="3214" y="0"/>
                    <a:pt x="2123" y="0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83"/>
            <p:cNvSpPr/>
            <p:nvPr/>
          </p:nvSpPr>
          <p:spPr>
            <a:xfrm>
              <a:off x="2288946" y="2481817"/>
              <a:ext cx="156776" cy="132652"/>
            </a:xfrm>
            <a:custGeom>
              <a:avLst/>
              <a:gdLst/>
              <a:ahLst/>
              <a:cxnLst/>
              <a:rect l="l" t="t" r="r" b="b"/>
              <a:pathLst>
                <a:path w="2463" h="2084" extrusionOk="0">
                  <a:moveTo>
                    <a:pt x="1049" y="1"/>
                  </a:moveTo>
                  <a:cubicBezTo>
                    <a:pt x="692" y="1"/>
                    <a:pt x="320" y="85"/>
                    <a:pt x="1" y="161"/>
                  </a:cubicBezTo>
                  <a:cubicBezTo>
                    <a:pt x="1" y="161"/>
                    <a:pt x="1" y="191"/>
                    <a:pt x="31" y="191"/>
                  </a:cubicBezTo>
                  <a:cubicBezTo>
                    <a:pt x="60" y="192"/>
                    <a:pt x="90" y="193"/>
                    <a:pt x="120" y="193"/>
                  </a:cubicBezTo>
                  <a:cubicBezTo>
                    <a:pt x="411" y="193"/>
                    <a:pt x="745" y="134"/>
                    <a:pt x="1065" y="134"/>
                  </a:cubicBezTo>
                  <a:cubicBezTo>
                    <a:pt x="1435" y="134"/>
                    <a:pt x="1788" y="213"/>
                    <a:pt x="2037" y="556"/>
                  </a:cubicBezTo>
                  <a:cubicBezTo>
                    <a:pt x="2311" y="951"/>
                    <a:pt x="2280" y="1528"/>
                    <a:pt x="2280" y="2015"/>
                  </a:cubicBezTo>
                  <a:cubicBezTo>
                    <a:pt x="2296" y="2060"/>
                    <a:pt x="2334" y="2083"/>
                    <a:pt x="2368" y="2083"/>
                  </a:cubicBezTo>
                  <a:cubicBezTo>
                    <a:pt x="2402" y="2083"/>
                    <a:pt x="2432" y="2060"/>
                    <a:pt x="2432" y="2015"/>
                  </a:cubicBezTo>
                  <a:cubicBezTo>
                    <a:pt x="2463" y="1468"/>
                    <a:pt x="2432" y="768"/>
                    <a:pt x="2007" y="343"/>
                  </a:cubicBezTo>
                  <a:cubicBezTo>
                    <a:pt x="1749" y="85"/>
                    <a:pt x="1407" y="1"/>
                    <a:pt x="10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83"/>
            <p:cNvSpPr/>
            <p:nvPr/>
          </p:nvSpPr>
          <p:spPr>
            <a:xfrm>
              <a:off x="2355016" y="2520008"/>
              <a:ext cx="90259" cy="54550"/>
            </a:xfrm>
            <a:custGeom>
              <a:avLst/>
              <a:gdLst/>
              <a:ahLst/>
              <a:cxnLst/>
              <a:rect l="l" t="t" r="r" b="b"/>
              <a:pathLst>
                <a:path w="1418" h="857" extrusionOk="0">
                  <a:moveTo>
                    <a:pt x="481" y="0"/>
                  </a:moveTo>
                  <a:cubicBezTo>
                    <a:pt x="332" y="0"/>
                    <a:pt x="178" y="50"/>
                    <a:pt x="27" y="168"/>
                  </a:cubicBezTo>
                  <a:cubicBezTo>
                    <a:pt x="0" y="195"/>
                    <a:pt x="42" y="266"/>
                    <a:pt x="73" y="266"/>
                  </a:cubicBezTo>
                  <a:cubicBezTo>
                    <a:pt x="78" y="266"/>
                    <a:pt x="83" y="264"/>
                    <a:pt x="87" y="260"/>
                  </a:cubicBezTo>
                  <a:cubicBezTo>
                    <a:pt x="227" y="190"/>
                    <a:pt x="353" y="152"/>
                    <a:pt x="473" y="152"/>
                  </a:cubicBezTo>
                  <a:cubicBezTo>
                    <a:pt x="614" y="152"/>
                    <a:pt x="746" y="205"/>
                    <a:pt x="878" y="320"/>
                  </a:cubicBezTo>
                  <a:cubicBezTo>
                    <a:pt x="1030" y="472"/>
                    <a:pt x="1151" y="655"/>
                    <a:pt x="1273" y="837"/>
                  </a:cubicBezTo>
                  <a:cubicBezTo>
                    <a:pt x="1287" y="851"/>
                    <a:pt x="1302" y="857"/>
                    <a:pt x="1317" y="857"/>
                  </a:cubicBezTo>
                  <a:cubicBezTo>
                    <a:pt x="1369" y="857"/>
                    <a:pt x="1418" y="786"/>
                    <a:pt x="1394" y="716"/>
                  </a:cubicBezTo>
                  <a:cubicBezTo>
                    <a:pt x="1219" y="342"/>
                    <a:pt x="868" y="0"/>
                    <a:pt x="4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83"/>
            <p:cNvSpPr/>
            <p:nvPr/>
          </p:nvSpPr>
          <p:spPr>
            <a:xfrm>
              <a:off x="3610416" y="2475324"/>
              <a:ext cx="253464" cy="160850"/>
            </a:xfrm>
            <a:custGeom>
              <a:avLst/>
              <a:gdLst/>
              <a:ahLst/>
              <a:cxnLst/>
              <a:rect l="l" t="t" r="r" b="b"/>
              <a:pathLst>
                <a:path w="3982" h="2527" extrusionOk="0">
                  <a:moveTo>
                    <a:pt x="1781" y="1"/>
                  </a:moveTo>
                  <a:cubicBezTo>
                    <a:pt x="1166" y="1"/>
                    <a:pt x="553" y="148"/>
                    <a:pt x="0" y="445"/>
                  </a:cubicBezTo>
                  <a:lnTo>
                    <a:pt x="0" y="2208"/>
                  </a:lnTo>
                  <a:cubicBezTo>
                    <a:pt x="608" y="2430"/>
                    <a:pt x="1146" y="2526"/>
                    <a:pt x="1614" y="2526"/>
                  </a:cubicBezTo>
                  <a:cubicBezTo>
                    <a:pt x="3064" y="2526"/>
                    <a:pt x="3844" y="1607"/>
                    <a:pt x="3982" y="688"/>
                  </a:cubicBezTo>
                  <a:cubicBezTo>
                    <a:pt x="3323" y="232"/>
                    <a:pt x="2551" y="1"/>
                    <a:pt x="1781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83"/>
            <p:cNvSpPr/>
            <p:nvPr/>
          </p:nvSpPr>
          <p:spPr>
            <a:xfrm>
              <a:off x="3610416" y="2384812"/>
              <a:ext cx="259320" cy="134370"/>
            </a:xfrm>
            <a:custGeom>
              <a:avLst/>
              <a:gdLst/>
              <a:ahLst/>
              <a:cxnLst/>
              <a:rect l="l" t="t" r="r" b="b"/>
              <a:pathLst>
                <a:path w="4074" h="2111" extrusionOk="0">
                  <a:moveTo>
                    <a:pt x="1963" y="0"/>
                  </a:moveTo>
                  <a:cubicBezTo>
                    <a:pt x="860" y="0"/>
                    <a:pt x="0" y="681"/>
                    <a:pt x="0" y="681"/>
                  </a:cubicBezTo>
                  <a:lnTo>
                    <a:pt x="0" y="1867"/>
                  </a:lnTo>
                  <a:cubicBezTo>
                    <a:pt x="553" y="1570"/>
                    <a:pt x="1166" y="1423"/>
                    <a:pt x="1781" y="1423"/>
                  </a:cubicBezTo>
                  <a:cubicBezTo>
                    <a:pt x="2551" y="1423"/>
                    <a:pt x="3323" y="1654"/>
                    <a:pt x="3982" y="2110"/>
                  </a:cubicBezTo>
                  <a:cubicBezTo>
                    <a:pt x="4073" y="1411"/>
                    <a:pt x="3830" y="681"/>
                    <a:pt x="3252" y="347"/>
                  </a:cubicBezTo>
                  <a:cubicBezTo>
                    <a:pt x="2810" y="93"/>
                    <a:pt x="2370" y="0"/>
                    <a:pt x="1963" y="0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83"/>
            <p:cNvSpPr/>
            <p:nvPr/>
          </p:nvSpPr>
          <p:spPr>
            <a:xfrm>
              <a:off x="3631675" y="2481817"/>
              <a:ext cx="156776" cy="132652"/>
            </a:xfrm>
            <a:custGeom>
              <a:avLst/>
              <a:gdLst/>
              <a:ahLst/>
              <a:cxnLst/>
              <a:rect l="l" t="t" r="r" b="b"/>
              <a:pathLst>
                <a:path w="2463" h="2084" extrusionOk="0">
                  <a:moveTo>
                    <a:pt x="1383" y="1"/>
                  </a:moveTo>
                  <a:cubicBezTo>
                    <a:pt x="1026" y="1"/>
                    <a:pt x="684" y="85"/>
                    <a:pt x="426" y="343"/>
                  </a:cubicBezTo>
                  <a:cubicBezTo>
                    <a:pt x="0" y="768"/>
                    <a:pt x="0" y="1468"/>
                    <a:pt x="0" y="2015"/>
                  </a:cubicBezTo>
                  <a:cubicBezTo>
                    <a:pt x="0" y="2060"/>
                    <a:pt x="38" y="2083"/>
                    <a:pt x="76" y="2083"/>
                  </a:cubicBezTo>
                  <a:cubicBezTo>
                    <a:pt x="114" y="2083"/>
                    <a:pt x="152" y="2060"/>
                    <a:pt x="152" y="2015"/>
                  </a:cubicBezTo>
                  <a:cubicBezTo>
                    <a:pt x="152" y="1528"/>
                    <a:pt x="122" y="981"/>
                    <a:pt x="426" y="556"/>
                  </a:cubicBezTo>
                  <a:cubicBezTo>
                    <a:pt x="654" y="221"/>
                    <a:pt x="988" y="138"/>
                    <a:pt x="1349" y="138"/>
                  </a:cubicBezTo>
                  <a:cubicBezTo>
                    <a:pt x="1710" y="138"/>
                    <a:pt x="2098" y="221"/>
                    <a:pt x="2432" y="221"/>
                  </a:cubicBezTo>
                  <a:cubicBezTo>
                    <a:pt x="2462" y="191"/>
                    <a:pt x="2462" y="161"/>
                    <a:pt x="2432" y="161"/>
                  </a:cubicBezTo>
                  <a:cubicBezTo>
                    <a:pt x="2113" y="85"/>
                    <a:pt x="1741" y="1"/>
                    <a:pt x="13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83"/>
            <p:cNvSpPr/>
            <p:nvPr/>
          </p:nvSpPr>
          <p:spPr>
            <a:xfrm>
              <a:off x="3630211" y="2520008"/>
              <a:ext cx="91914" cy="54614"/>
            </a:xfrm>
            <a:custGeom>
              <a:avLst/>
              <a:gdLst/>
              <a:ahLst/>
              <a:cxnLst/>
              <a:rect l="l" t="t" r="r" b="b"/>
              <a:pathLst>
                <a:path w="1444" h="858" extrusionOk="0">
                  <a:moveTo>
                    <a:pt x="945" y="1"/>
                  </a:moveTo>
                  <a:cubicBezTo>
                    <a:pt x="564" y="1"/>
                    <a:pt x="222" y="349"/>
                    <a:pt x="23" y="746"/>
                  </a:cubicBezTo>
                  <a:cubicBezTo>
                    <a:pt x="0" y="793"/>
                    <a:pt x="48" y="857"/>
                    <a:pt x="100" y="857"/>
                  </a:cubicBezTo>
                  <a:cubicBezTo>
                    <a:pt x="115" y="857"/>
                    <a:pt x="131" y="851"/>
                    <a:pt x="145" y="837"/>
                  </a:cubicBezTo>
                  <a:cubicBezTo>
                    <a:pt x="297" y="655"/>
                    <a:pt x="388" y="472"/>
                    <a:pt x="540" y="320"/>
                  </a:cubicBezTo>
                  <a:cubicBezTo>
                    <a:pt x="667" y="209"/>
                    <a:pt x="803" y="164"/>
                    <a:pt x="942" y="164"/>
                  </a:cubicBezTo>
                  <a:cubicBezTo>
                    <a:pt x="1069" y="164"/>
                    <a:pt x="1200" y="202"/>
                    <a:pt x="1330" y="260"/>
                  </a:cubicBezTo>
                  <a:cubicBezTo>
                    <a:pt x="1339" y="264"/>
                    <a:pt x="1347" y="266"/>
                    <a:pt x="1356" y="266"/>
                  </a:cubicBezTo>
                  <a:cubicBezTo>
                    <a:pt x="1406" y="266"/>
                    <a:pt x="1444" y="195"/>
                    <a:pt x="1391" y="168"/>
                  </a:cubicBezTo>
                  <a:cubicBezTo>
                    <a:pt x="1241" y="51"/>
                    <a:pt x="1090" y="1"/>
                    <a:pt x="9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83"/>
            <p:cNvSpPr/>
            <p:nvPr/>
          </p:nvSpPr>
          <p:spPr>
            <a:xfrm>
              <a:off x="2438654" y="1808128"/>
              <a:ext cx="1222128" cy="1153702"/>
            </a:xfrm>
            <a:custGeom>
              <a:avLst/>
              <a:gdLst/>
              <a:ahLst/>
              <a:cxnLst/>
              <a:rect l="l" t="t" r="r" b="b"/>
              <a:pathLst>
                <a:path w="19200" h="18125" extrusionOk="0">
                  <a:moveTo>
                    <a:pt x="7226" y="0"/>
                  </a:moveTo>
                  <a:cubicBezTo>
                    <a:pt x="3467" y="0"/>
                    <a:pt x="1" y="1917"/>
                    <a:pt x="172" y="9103"/>
                  </a:cubicBezTo>
                  <a:cubicBezTo>
                    <a:pt x="172" y="9103"/>
                    <a:pt x="80" y="12477"/>
                    <a:pt x="871" y="14179"/>
                  </a:cubicBezTo>
                  <a:cubicBezTo>
                    <a:pt x="1691" y="15851"/>
                    <a:pt x="4427" y="17735"/>
                    <a:pt x="8075" y="18070"/>
                  </a:cubicBezTo>
                  <a:cubicBezTo>
                    <a:pt x="8470" y="18106"/>
                    <a:pt x="8878" y="18124"/>
                    <a:pt x="9295" y="18124"/>
                  </a:cubicBezTo>
                  <a:cubicBezTo>
                    <a:pt x="12725" y="18124"/>
                    <a:pt x="16673" y="16902"/>
                    <a:pt x="17649" y="14544"/>
                  </a:cubicBezTo>
                  <a:cubicBezTo>
                    <a:pt x="18774" y="11930"/>
                    <a:pt x="19199" y="10106"/>
                    <a:pt x="18865" y="7401"/>
                  </a:cubicBezTo>
                  <a:cubicBezTo>
                    <a:pt x="18531" y="4726"/>
                    <a:pt x="18379" y="3541"/>
                    <a:pt x="15886" y="2325"/>
                  </a:cubicBezTo>
                  <a:cubicBezTo>
                    <a:pt x="14669" y="1746"/>
                    <a:pt x="10814" y="0"/>
                    <a:pt x="7226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83"/>
            <p:cNvSpPr/>
            <p:nvPr/>
          </p:nvSpPr>
          <p:spPr>
            <a:xfrm>
              <a:off x="2997069" y="2386721"/>
              <a:ext cx="87140" cy="148183"/>
            </a:xfrm>
            <a:custGeom>
              <a:avLst/>
              <a:gdLst/>
              <a:ahLst/>
              <a:cxnLst/>
              <a:rect l="l" t="t" r="r" b="b"/>
              <a:pathLst>
                <a:path w="1369" h="2328" extrusionOk="0">
                  <a:moveTo>
                    <a:pt x="322" y="1"/>
                  </a:moveTo>
                  <a:cubicBezTo>
                    <a:pt x="305" y="1"/>
                    <a:pt x="274" y="22"/>
                    <a:pt x="274" y="44"/>
                  </a:cubicBezTo>
                  <a:cubicBezTo>
                    <a:pt x="183" y="317"/>
                    <a:pt x="153" y="651"/>
                    <a:pt x="92" y="925"/>
                  </a:cubicBezTo>
                  <a:cubicBezTo>
                    <a:pt x="61" y="1138"/>
                    <a:pt x="1" y="1381"/>
                    <a:pt x="92" y="1563"/>
                  </a:cubicBezTo>
                  <a:cubicBezTo>
                    <a:pt x="153" y="1715"/>
                    <a:pt x="305" y="1806"/>
                    <a:pt x="457" y="1806"/>
                  </a:cubicBezTo>
                  <a:cubicBezTo>
                    <a:pt x="548" y="1806"/>
                    <a:pt x="609" y="1746"/>
                    <a:pt x="669" y="1685"/>
                  </a:cubicBezTo>
                  <a:cubicBezTo>
                    <a:pt x="700" y="1685"/>
                    <a:pt x="761" y="1624"/>
                    <a:pt x="791" y="1624"/>
                  </a:cubicBezTo>
                  <a:cubicBezTo>
                    <a:pt x="831" y="1584"/>
                    <a:pt x="865" y="1563"/>
                    <a:pt x="892" y="1563"/>
                  </a:cubicBezTo>
                  <a:cubicBezTo>
                    <a:pt x="946" y="1563"/>
                    <a:pt x="973" y="1644"/>
                    <a:pt x="973" y="1806"/>
                  </a:cubicBezTo>
                  <a:cubicBezTo>
                    <a:pt x="1125" y="1989"/>
                    <a:pt x="1064" y="2110"/>
                    <a:pt x="852" y="2141"/>
                  </a:cubicBezTo>
                  <a:cubicBezTo>
                    <a:pt x="769" y="2196"/>
                    <a:pt x="786" y="2327"/>
                    <a:pt x="882" y="2327"/>
                  </a:cubicBezTo>
                  <a:cubicBezTo>
                    <a:pt x="891" y="2327"/>
                    <a:pt x="902" y="2326"/>
                    <a:pt x="912" y="2323"/>
                  </a:cubicBezTo>
                  <a:cubicBezTo>
                    <a:pt x="1125" y="2232"/>
                    <a:pt x="1368" y="2019"/>
                    <a:pt x="1338" y="1746"/>
                  </a:cubicBezTo>
                  <a:cubicBezTo>
                    <a:pt x="1308" y="1563"/>
                    <a:pt x="1125" y="1381"/>
                    <a:pt x="912" y="1381"/>
                  </a:cubicBezTo>
                  <a:cubicBezTo>
                    <a:pt x="791" y="1411"/>
                    <a:pt x="730" y="1503"/>
                    <a:pt x="578" y="1563"/>
                  </a:cubicBezTo>
                  <a:cubicBezTo>
                    <a:pt x="508" y="1594"/>
                    <a:pt x="449" y="1608"/>
                    <a:pt x="401" y="1608"/>
                  </a:cubicBezTo>
                  <a:cubicBezTo>
                    <a:pt x="118" y="1608"/>
                    <a:pt x="192" y="1133"/>
                    <a:pt x="244" y="925"/>
                  </a:cubicBezTo>
                  <a:cubicBezTo>
                    <a:pt x="274" y="682"/>
                    <a:pt x="457" y="287"/>
                    <a:pt x="335" y="13"/>
                  </a:cubicBezTo>
                  <a:cubicBezTo>
                    <a:pt x="335" y="4"/>
                    <a:pt x="330" y="1"/>
                    <a:pt x="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83"/>
            <p:cNvSpPr/>
            <p:nvPr/>
          </p:nvSpPr>
          <p:spPr>
            <a:xfrm>
              <a:off x="2633364" y="2209261"/>
              <a:ext cx="114193" cy="80457"/>
            </a:xfrm>
            <a:custGeom>
              <a:avLst/>
              <a:gdLst/>
              <a:ahLst/>
              <a:cxnLst/>
              <a:rect l="l" t="t" r="r" b="b"/>
              <a:pathLst>
                <a:path w="1794" h="1264" extrusionOk="0">
                  <a:moveTo>
                    <a:pt x="1616" y="1"/>
                  </a:moveTo>
                  <a:cubicBezTo>
                    <a:pt x="982" y="1"/>
                    <a:pt x="116" y="611"/>
                    <a:pt x="0" y="1221"/>
                  </a:cubicBezTo>
                  <a:cubicBezTo>
                    <a:pt x="0" y="1242"/>
                    <a:pt x="15" y="1264"/>
                    <a:pt x="35" y="1264"/>
                  </a:cubicBezTo>
                  <a:cubicBezTo>
                    <a:pt x="43" y="1264"/>
                    <a:pt x="52" y="1260"/>
                    <a:pt x="61" y="1251"/>
                  </a:cubicBezTo>
                  <a:cubicBezTo>
                    <a:pt x="517" y="643"/>
                    <a:pt x="973" y="309"/>
                    <a:pt x="1702" y="157"/>
                  </a:cubicBezTo>
                  <a:cubicBezTo>
                    <a:pt x="1794" y="126"/>
                    <a:pt x="1763" y="5"/>
                    <a:pt x="1702" y="5"/>
                  </a:cubicBezTo>
                  <a:cubicBezTo>
                    <a:pt x="1674" y="2"/>
                    <a:pt x="1645" y="1"/>
                    <a:pt x="161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83"/>
            <p:cNvSpPr/>
            <p:nvPr/>
          </p:nvSpPr>
          <p:spPr>
            <a:xfrm>
              <a:off x="3314372" y="2196212"/>
              <a:ext cx="124568" cy="55823"/>
            </a:xfrm>
            <a:custGeom>
              <a:avLst/>
              <a:gdLst/>
              <a:ahLst/>
              <a:cxnLst/>
              <a:rect l="l" t="t" r="r" b="b"/>
              <a:pathLst>
                <a:path w="1957" h="877" extrusionOk="0">
                  <a:moveTo>
                    <a:pt x="347" y="1"/>
                  </a:moveTo>
                  <a:cubicBezTo>
                    <a:pt x="248" y="1"/>
                    <a:pt x="152" y="9"/>
                    <a:pt x="61" y="27"/>
                  </a:cubicBezTo>
                  <a:cubicBezTo>
                    <a:pt x="1" y="27"/>
                    <a:pt x="31" y="88"/>
                    <a:pt x="61" y="119"/>
                  </a:cubicBezTo>
                  <a:cubicBezTo>
                    <a:pt x="669" y="271"/>
                    <a:pt x="1277" y="362"/>
                    <a:pt x="1763" y="848"/>
                  </a:cubicBezTo>
                  <a:cubicBezTo>
                    <a:pt x="1783" y="868"/>
                    <a:pt x="1804" y="876"/>
                    <a:pt x="1825" y="876"/>
                  </a:cubicBezTo>
                  <a:cubicBezTo>
                    <a:pt x="1897" y="876"/>
                    <a:pt x="1956" y="768"/>
                    <a:pt x="1885" y="696"/>
                  </a:cubicBezTo>
                  <a:cubicBezTo>
                    <a:pt x="1575" y="282"/>
                    <a:pt x="912" y="1"/>
                    <a:pt x="347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83"/>
            <p:cNvSpPr/>
            <p:nvPr/>
          </p:nvSpPr>
          <p:spPr>
            <a:xfrm>
              <a:off x="2615924" y="2569401"/>
              <a:ext cx="226412" cy="212854"/>
            </a:xfrm>
            <a:custGeom>
              <a:avLst/>
              <a:gdLst/>
              <a:ahLst/>
              <a:cxnLst/>
              <a:rect l="l" t="t" r="r" b="b"/>
              <a:pathLst>
                <a:path w="3557" h="3344" extrusionOk="0">
                  <a:moveTo>
                    <a:pt x="1764" y="0"/>
                  </a:moveTo>
                  <a:cubicBezTo>
                    <a:pt x="791" y="0"/>
                    <a:pt x="1" y="760"/>
                    <a:pt x="1" y="1672"/>
                  </a:cubicBezTo>
                  <a:cubicBezTo>
                    <a:pt x="1" y="2584"/>
                    <a:pt x="791" y="3344"/>
                    <a:pt x="1764" y="3344"/>
                  </a:cubicBezTo>
                  <a:cubicBezTo>
                    <a:pt x="2767" y="3344"/>
                    <a:pt x="3557" y="2614"/>
                    <a:pt x="3557" y="1672"/>
                  </a:cubicBezTo>
                  <a:cubicBezTo>
                    <a:pt x="3557" y="760"/>
                    <a:pt x="2767" y="0"/>
                    <a:pt x="1764" y="0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83"/>
            <p:cNvSpPr/>
            <p:nvPr/>
          </p:nvSpPr>
          <p:spPr>
            <a:xfrm>
              <a:off x="3236972" y="2569401"/>
              <a:ext cx="228385" cy="212854"/>
            </a:xfrm>
            <a:custGeom>
              <a:avLst/>
              <a:gdLst/>
              <a:ahLst/>
              <a:cxnLst/>
              <a:rect l="l" t="t" r="r" b="b"/>
              <a:pathLst>
                <a:path w="3588" h="3344" extrusionOk="0">
                  <a:moveTo>
                    <a:pt x="1794" y="0"/>
                  </a:moveTo>
                  <a:cubicBezTo>
                    <a:pt x="791" y="0"/>
                    <a:pt x="1" y="760"/>
                    <a:pt x="1" y="1672"/>
                  </a:cubicBezTo>
                  <a:cubicBezTo>
                    <a:pt x="1" y="2584"/>
                    <a:pt x="791" y="3344"/>
                    <a:pt x="1794" y="3344"/>
                  </a:cubicBezTo>
                  <a:cubicBezTo>
                    <a:pt x="2767" y="3344"/>
                    <a:pt x="3587" y="2614"/>
                    <a:pt x="3587" y="1672"/>
                  </a:cubicBezTo>
                  <a:cubicBezTo>
                    <a:pt x="3587" y="760"/>
                    <a:pt x="2767" y="0"/>
                    <a:pt x="1794" y="0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83"/>
            <p:cNvSpPr/>
            <p:nvPr/>
          </p:nvSpPr>
          <p:spPr>
            <a:xfrm>
              <a:off x="3206037" y="2354068"/>
              <a:ext cx="170334" cy="132652"/>
            </a:xfrm>
            <a:custGeom>
              <a:avLst/>
              <a:gdLst/>
              <a:ahLst/>
              <a:cxnLst/>
              <a:rect l="l" t="t" r="r" b="b"/>
              <a:pathLst>
                <a:path w="2676" h="2084" extrusionOk="0">
                  <a:moveTo>
                    <a:pt x="1451" y="1"/>
                  </a:moveTo>
                  <a:cubicBezTo>
                    <a:pt x="1405" y="1"/>
                    <a:pt x="1357" y="4"/>
                    <a:pt x="1307" y="9"/>
                  </a:cubicBezTo>
                  <a:cubicBezTo>
                    <a:pt x="395" y="101"/>
                    <a:pt x="0" y="1256"/>
                    <a:pt x="31" y="2016"/>
                  </a:cubicBezTo>
                  <a:cubicBezTo>
                    <a:pt x="31" y="2061"/>
                    <a:pt x="54" y="2084"/>
                    <a:pt x="76" y="2084"/>
                  </a:cubicBezTo>
                  <a:cubicBezTo>
                    <a:pt x="99" y="2084"/>
                    <a:pt x="122" y="2061"/>
                    <a:pt x="122" y="2016"/>
                  </a:cubicBezTo>
                  <a:cubicBezTo>
                    <a:pt x="213" y="1377"/>
                    <a:pt x="487" y="222"/>
                    <a:pt x="1307" y="161"/>
                  </a:cubicBezTo>
                  <a:cubicBezTo>
                    <a:pt x="1345" y="158"/>
                    <a:pt x="1382" y="156"/>
                    <a:pt x="1417" y="156"/>
                  </a:cubicBezTo>
                  <a:cubicBezTo>
                    <a:pt x="2339" y="156"/>
                    <a:pt x="2317" y="1281"/>
                    <a:pt x="2493" y="1955"/>
                  </a:cubicBezTo>
                  <a:cubicBezTo>
                    <a:pt x="2506" y="1993"/>
                    <a:pt x="2540" y="2010"/>
                    <a:pt x="2575" y="2010"/>
                  </a:cubicBezTo>
                  <a:cubicBezTo>
                    <a:pt x="2624" y="2010"/>
                    <a:pt x="2675" y="1977"/>
                    <a:pt x="2675" y="1924"/>
                  </a:cubicBezTo>
                  <a:cubicBezTo>
                    <a:pt x="2588" y="1142"/>
                    <a:pt x="2391" y="1"/>
                    <a:pt x="14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83"/>
            <p:cNvSpPr/>
            <p:nvPr/>
          </p:nvSpPr>
          <p:spPr>
            <a:xfrm>
              <a:off x="2720440" y="2354068"/>
              <a:ext cx="168361" cy="132652"/>
            </a:xfrm>
            <a:custGeom>
              <a:avLst/>
              <a:gdLst/>
              <a:ahLst/>
              <a:cxnLst/>
              <a:rect l="l" t="t" r="r" b="b"/>
              <a:pathLst>
                <a:path w="2645" h="2084" extrusionOk="0">
                  <a:moveTo>
                    <a:pt x="1220" y="1"/>
                  </a:moveTo>
                  <a:cubicBezTo>
                    <a:pt x="254" y="1"/>
                    <a:pt x="58" y="1142"/>
                    <a:pt x="0" y="1924"/>
                  </a:cubicBezTo>
                  <a:cubicBezTo>
                    <a:pt x="0" y="1977"/>
                    <a:pt x="51" y="2010"/>
                    <a:pt x="100" y="2010"/>
                  </a:cubicBezTo>
                  <a:cubicBezTo>
                    <a:pt x="136" y="2010"/>
                    <a:pt x="170" y="1993"/>
                    <a:pt x="182" y="1955"/>
                  </a:cubicBezTo>
                  <a:cubicBezTo>
                    <a:pt x="358" y="1281"/>
                    <a:pt x="308" y="156"/>
                    <a:pt x="1255" y="156"/>
                  </a:cubicBezTo>
                  <a:cubicBezTo>
                    <a:pt x="1291" y="156"/>
                    <a:pt x="1329" y="158"/>
                    <a:pt x="1368" y="161"/>
                  </a:cubicBezTo>
                  <a:cubicBezTo>
                    <a:pt x="2189" y="222"/>
                    <a:pt x="2462" y="1347"/>
                    <a:pt x="2523" y="2016"/>
                  </a:cubicBezTo>
                  <a:cubicBezTo>
                    <a:pt x="2538" y="2061"/>
                    <a:pt x="2568" y="2084"/>
                    <a:pt x="2595" y="2084"/>
                  </a:cubicBezTo>
                  <a:cubicBezTo>
                    <a:pt x="2622" y="2084"/>
                    <a:pt x="2644" y="2061"/>
                    <a:pt x="2644" y="2016"/>
                  </a:cubicBezTo>
                  <a:cubicBezTo>
                    <a:pt x="2644" y="1256"/>
                    <a:pt x="2280" y="101"/>
                    <a:pt x="1368" y="9"/>
                  </a:cubicBezTo>
                  <a:cubicBezTo>
                    <a:pt x="1317" y="4"/>
                    <a:pt x="1267" y="1"/>
                    <a:pt x="1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83"/>
            <p:cNvSpPr/>
            <p:nvPr/>
          </p:nvSpPr>
          <p:spPr>
            <a:xfrm>
              <a:off x="2954486" y="2585823"/>
              <a:ext cx="106491" cy="78420"/>
            </a:xfrm>
            <a:custGeom>
              <a:avLst/>
              <a:gdLst/>
              <a:ahLst/>
              <a:cxnLst/>
              <a:rect l="l" t="t" r="r" b="b"/>
              <a:pathLst>
                <a:path w="1673" h="1232" extrusionOk="0">
                  <a:moveTo>
                    <a:pt x="179" y="1"/>
                  </a:moveTo>
                  <a:cubicBezTo>
                    <a:pt x="160" y="1"/>
                    <a:pt x="138" y="16"/>
                    <a:pt x="122" y="46"/>
                  </a:cubicBezTo>
                  <a:cubicBezTo>
                    <a:pt x="1" y="806"/>
                    <a:pt x="974" y="1141"/>
                    <a:pt x="1551" y="1232"/>
                  </a:cubicBezTo>
                  <a:cubicBezTo>
                    <a:pt x="1642" y="1232"/>
                    <a:pt x="1673" y="1110"/>
                    <a:pt x="1612" y="1080"/>
                  </a:cubicBezTo>
                  <a:cubicBezTo>
                    <a:pt x="1308" y="989"/>
                    <a:pt x="1004" y="928"/>
                    <a:pt x="730" y="776"/>
                  </a:cubicBezTo>
                  <a:cubicBezTo>
                    <a:pt x="426" y="624"/>
                    <a:pt x="305" y="381"/>
                    <a:pt x="214" y="46"/>
                  </a:cubicBezTo>
                  <a:cubicBezTo>
                    <a:pt x="214" y="16"/>
                    <a:pt x="198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83"/>
            <p:cNvSpPr/>
            <p:nvPr/>
          </p:nvSpPr>
          <p:spPr>
            <a:xfrm>
              <a:off x="3136403" y="4424781"/>
              <a:ext cx="5856" cy="64"/>
            </a:xfrm>
            <a:custGeom>
              <a:avLst/>
              <a:gdLst/>
              <a:ahLst/>
              <a:cxnLst/>
              <a:rect l="l" t="t" r="r" b="b"/>
              <a:pathLst>
                <a:path w="92" h="1" extrusionOk="0">
                  <a:moveTo>
                    <a:pt x="0" y="1"/>
                  </a:moveTo>
                  <a:lnTo>
                    <a:pt x="91" y="1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83"/>
            <p:cNvSpPr/>
            <p:nvPr/>
          </p:nvSpPr>
          <p:spPr>
            <a:xfrm>
              <a:off x="2737817" y="5059387"/>
              <a:ext cx="398656" cy="170843"/>
            </a:xfrm>
            <a:custGeom>
              <a:avLst/>
              <a:gdLst/>
              <a:ahLst/>
              <a:cxnLst/>
              <a:rect l="l" t="t" r="r" b="b"/>
              <a:pathLst>
                <a:path w="6263" h="2684" extrusionOk="0">
                  <a:moveTo>
                    <a:pt x="6262" y="0"/>
                  </a:moveTo>
                  <a:lnTo>
                    <a:pt x="6262" y="0"/>
                  </a:lnTo>
                  <a:cubicBezTo>
                    <a:pt x="4226" y="1034"/>
                    <a:pt x="2189" y="1946"/>
                    <a:pt x="1" y="2189"/>
                  </a:cubicBezTo>
                  <a:cubicBezTo>
                    <a:pt x="1" y="2250"/>
                    <a:pt x="1" y="2280"/>
                    <a:pt x="1" y="2341"/>
                  </a:cubicBezTo>
                  <a:cubicBezTo>
                    <a:pt x="1382" y="2547"/>
                    <a:pt x="2791" y="2683"/>
                    <a:pt x="4199" y="2683"/>
                  </a:cubicBezTo>
                  <a:cubicBezTo>
                    <a:pt x="4868" y="2683"/>
                    <a:pt x="5536" y="2653"/>
                    <a:pt x="6201" y="2584"/>
                  </a:cubicBezTo>
                  <a:lnTo>
                    <a:pt x="6262" y="0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83"/>
            <p:cNvSpPr/>
            <p:nvPr/>
          </p:nvSpPr>
          <p:spPr>
            <a:xfrm>
              <a:off x="2737817" y="5204512"/>
              <a:ext cx="396682" cy="664087"/>
            </a:xfrm>
            <a:custGeom>
              <a:avLst/>
              <a:gdLst/>
              <a:ahLst/>
              <a:cxnLst/>
              <a:rect l="l" t="t" r="r" b="b"/>
              <a:pathLst>
                <a:path w="6232" h="10433" extrusionOk="0">
                  <a:moveTo>
                    <a:pt x="1" y="0"/>
                  </a:moveTo>
                  <a:lnTo>
                    <a:pt x="1" y="0"/>
                  </a:lnTo>
                  <a:cubicBezTo>
                    <a:pt x="183" y="4286"/>
                    <a:pt x="517" y="9666"/>
                    <a:pt x="669" y="10091"/>
                  </a:cubicBezTo>
                  <a:cubicBezTo>
                    <a:pt x="669" y="10091"/>
                    <a:pt x="1793" y="10433"/>
                    <a:pt x="3164" y="10433"/>
                  </a:cubicBezTo>
                  <a:cubicBezTo>
                    <a:pt x="4071" y="10433"/>
                    <a:pt x="5087" y="10284"/>
                    <a:pt x="5958" y="9787"/>
                  </a:cubicBezTo>
                  <a:lnTo>
                    <a:pt x="6232" y="304"/>
                  </a:lnTo>
                  <a:lnTo>
                    <a:pt x="6232" y="304"/>
                  </a:lnTo>
                  <a:cubicBezTo>
                    <a:pt x="5659" y="364"/>
                    <a:pt x="5077" y="390"/>
                    <a:pt x="4491" y="390"/>
                  </a:cubicBezTo>
                  <a:cubicBezTo>
                    <a:pt x="2992" y="390"/>
                    <a:pt x="1465" y="219"/>
                    <a:pt x="1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83"/>
            <p:cNvSpPr/>
            <p:nvPr/>
          </p:nvSpPr>
          <p:spPr>
            <a:xfrm>
              <a:off x="2745582" y="5287705"/>
              <a:ext cx="387007" cy="40738"/>
            </a:xfrm>
            <a:custGeom>
              <a:avLst/>
              <a:gdLst/>
              <a:ahLst/>
              <a:cxnLst/>
              <a:rect l="l" t="t" r="r" b="b"/>
              <a:pathLst>
                <a:path w="6080" h="640" extrusionOk="0">
                  <a:moveTo>
                    <a:pt x="61" y="0"/>
                  </a:moveTo>
                  <a:cubicBezTo>
                    <a:pt x="31" y="0"/>
                    <a:pt x="0" y="61"/>
                    <a:pt x="31" y="61"/>
                  </a:cubicBezTo>
                  <a:cubicBezTo>
                    <a:pt x="968" y="458"/>
                    <a:pt x="2047" y="639"/>
                    <a:pt x="3128" y="639"/>
                  </a:cubicBezTo>
                  <a:cubicBezTo>
                    <a:pt x="4115" y="639"/>
                    <a:pt x="5103" y="488"/>
                    <a:pt x="5988" y="213"/>
                  </a:cubicBezTo>
                  <a:cubicBezTo>
                    <a:pt x="6079" y="182"/>
                    <a:pt x="6049" y="61"/>
                    <a:pt x="5958" y="61"/>
                  </a:cubicBezTo>
                  <a:cubicBezTo>
                    <a:pt x="4955" y="285"/>
                    <a:pt x="3996" y="407"/>
                    <a:pt x="3042" y="407"/>
                  </a:cubicBezTo>
                  <a:cubicBezTo>
                    <a:pt x="2058" y="407"/>
                    <a:pt x="1079" y="278"/>
                    <a:pt x="61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83"/>
            <p:cNvSpPr/>
            <p:nvPr/>
          </p:nvSpPr>
          <p:spPr>
            <a:xfrm>
              <a:off x="2757167" y="5210750"/>
              <a:ext cx="15531" cy="83257"/>
            </a:xfrm>
            <a:custGeom>
              <a:avLst/>
              <a:gdLst/>
              <a:ahLst/>
              <a:cxnLst/>
              <a:rect l="l" t="t" r="r" b="b"/>
              <a:pathLst>
                <a:path w="244" h="1308" extrusionOk="0">
                  <a:moveTo>
                    <a:pt x="122" y="1"/>
                  </a:moveTo>
                  <a:cubicBezTo>
                    <a:pt x="107" y="1"/>
                    <a:pt x="92" y="8"/>
                    <a:pt x="92" y="24"/>
                  </a:cubicBezTo>
                  <a:cubicBezTo>
                    <a:pt x="31" y="145"/>
                    <a:pt x="31" y="328"/>
                    <a:pt x="31" y="480"/>
                  </a:cubicBezTo>
                  <a:cubicBezTo>
                    <a:pt x="31" y="723"/>
                    <a:pt x="1" y="1027"/>
                    <a:pt x="61" y="1240"/>
                  </a:cubicBezTo>
                  <a:cubicBezTo>
                    <a:pt x="61" y="1285"/>
                    <a:pt x="92" y="1308"/>
                    <a:pt x="126" y="1308"/>
                  </a:cubicBezTo>
                  <a:cubicBezTo>
                    <a:pt x="160" y="1308"/>
                    <a:pt x="198" y="1285"/>
                    <a:pt x="213" y="1240"/>
                  </a:cubicBezTo>
                  <a:cubicBezTo>
                    <a:pt x="244" y="996"/>
                    <a:pt x="213" y="723"/>
                    <a:pt x="183" y="480"/>
                  </a:cubicBezTo>
                  <a:cubicBezTo>
                    <a:pt x="183" y="328"/>
                    <a:pt x="213" y="145"/>
                    <a:pt x="153" y="24"/>
                  </a:cubicBezTo>
                  <a:cubicBezTo>
                    <a:pt x="153" y="8"/>
                    <a:pt x="137" y="1"/>
                    <a:pt x="122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83"/>
            <p:cNvSpPr/>
            <p:nvPr/>
          </p:nvSpPr>
          <p:spPr>
            <a:xfrm>
              <a:off x="2817126" y="5219980"/>
              <a:ext cx="11712" cy="90005"/>
            </a:xfrm>
            <a:custGeom>
              <a:avLst/>
              <a:gdLst/>
              <a:ahLst/>
              <a:cxnLst/>
              <a:rect l="l" t="t" r="r" b="b"/>
              <a:pathLst>
                <a:path w="184" h="1414" extrusionOk="0">
                  <a:moveTo>
                    <a:pt x="92" y="0"/>
                  </a:moveTo>
                  <a:cubicBezTo>
                    <a:pt x="46" y="0"/>
                    <a:pt x="1" y="31"/>
                    <a:pt x="1" y="91"/>
                  </a:cubicBezTo>
                  <a:cubicBezTo>
                    <a:pt x="1" y="517"/>
                    <a:pt x="31" y="943"/>
                    <a:pt x="31" y="1368"/>
                  </a:cubicBezTo>
                  <a:cubicBezTo>
                    <a:pt x="31" y="1398"/>
                    <a:pt x="62" y="1414"/>
                    <a:pt x="92" y="1414"/>
                  </a:cubicBezTo>
                  <a:cubicBezTo>
                    <a:pt x="122" y="1414"/>
                    <a:pt x="153" y="1398"/>
                    <a:pt x="153" y="1368"/>
                  </a:cubicBezTo>
                  <a:cubicBezTo>
                    <a:pt x="183" y="943"/>
                    <a:pt x="183" y="517"/>
                    <a:pt x="183" y="91"/>
                  </a:cubicBezTo>
                  <a:cubicBezTo>
                    <a:pt x="183" y="31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83"/>
            <p:cNvSpPr/>
            <p:nvPr/>
          </p:nvSpPr>
          <p:spPr>
            <a:xfrm>
              <a:off x="2877150" y="5225263"/>
              <a:ext cx="15531" cy="91978"/>
            </a:xfrm>
            <a:custGeom>
              <a:avLst/>
              <a:gdLst/>
              <a:ahLst/>
              <a:cxnLst/>
              <a:rect l="l" t="t" r="r" b="b"/>
              <a:pathLst>
                <a:path w="244" h="1445" extrusionOk="0">
                  <a:moveTo>
                    <a:pt x="125" y="1"/>
                  </a:moveTo>
                  <a:cubicBezTo>
                    <a:pt x="91" y="1"/>
                    <a:pt x="61" y="24"/>
                    <a:pt x="61" y="69"/>
                  </a:cubicBezTo>
                  <a:cubicBezTo>
                    <a:pt x="0" y="495"/>
                    <a:pt x="30" y="951"/>
                    <a:pt x="61" y="1376"/>
                  </a:cubicBezTo>
                  <a:cubicBezTo>
                    <a:pt x="61" y="1422"/>
                    <a:pt x="91" y="1445"/>
                    <a:pt x="122" y="1445"/>
                  </a:cubicBezTo>
                  <a:cubicBezTo>
                    <a:pt x="152" y="1445"/>
                    <a:pt x="182" y="1422"/>
                    <a:pt x="182" y="1376"/>
                  </a:cubicBezTo>
                  <a:cubicBezTo>
                    <a:pt x="213" y="981"/>
                    <a:pt x="243" y="495"/>
                    <a:pt x="213" y="69"/>
                  </a:cubicBezTo>
                  <a:cubicBezTo>
                    <a:pt x="198" y="24"/>
                    <a:pt x="160" y="1"/>
                    <a:pt x="12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83"/>
            <p:cNvSpPr/>
            <p:nvPr/>
          </p:nvSpPr>
          <p:spPr>
            <a:xfrm>
              <a:off x="2940992" y="5228191"/>
              <a:ext cx="19414" cy="93315"/>
            </a:xfrm>
            <a:custGeom>
              <a:avLst/>
              <a:gdLst/>
              <a:ahLst/>
              <a:cxnLst/>
              <a:rect l="l" t="t" r="r" b="b"/>
              <a:pathLst>
                <a:path w="305" h="1466" extrusionOk="0">
                  <a:moveTo>
                    <a:pt x="167" y="0"/>
                  </a:moveTo>
                  <a:cubicBezTo>
                    <a:pt x="114" y="0"/>
                    <a:pt x="61" y="38"/>
                    <a:pt x="61" y="114"/>
                  </a:cubicBezTo>
                  <a:cubicBezTo>
                    <a:pt x="61" y="540"/>
                    <a:pt x="0" y="996"/>
                    <a:pt x="61" y="1452"/>
                  </a:cubicBezTo>
                  <a:cubicBezTo>
                    <a:pt x="71" y="1462"/>
                    <a:pt x="85" y="1465"/>
                    <a:pt x="98" y="1465"/>
                  </a:cubicBezTo>
                  <a:cubicBezTo>
                    <a:pt x="125" y="1465"/>
                    <a:pt x="152" y="1452"/>
                    <a:pt x="152" y="1452"/>
                  </a:cubicBezTo>
                  <a:cubicBezTo>
                    <a:pt x="304" y="1057"/>
                    <a:pt x="304" y="510"/>
                    <a:pt x="274" y="114"/>
                  </a:cubicBezTo>
                  <a:cubicBezTo>
                    <a:pt x="274" y="38"/>
                    <a:pt x="221" y="0"/>
                    <a:pt x="167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83"/>
            <p:cNvSpPr/>
            <p:nvPr/>
          </p:nvSpPr>
          <p:spPr>
            <a:xfrm>
              <a:off x="3012537" y="5231564"/>
              <a:ext cx="15531" cy="85358"/>
            </a:xfrm>
            <a:custGeom>
              <a:avLst/>
              <a:gdLst/>
              <a:ahLst/>
              <a:cxnLst/>
              <a:rect l="l" t="t" r="r" b="b"/>
              <a:pathLst>
                <a:path w="244" h="1341" extrusionOk="0">
                  <a:moveTo>
                    <a:pt x="92" y="1"/>
                  </a:moveTo>
                  <a:cubicBezTo>
                    <a:pt x="46" y="1"/>
                    <a:pt x="1" y="31"/>
                    <a:pt x="1" y="92"/>
                  </a:cubicBezTo>
                  <a:cubicBezTo>
                    <a:pt x="1" y="487"/>
                    <a:pt x="31" y="882"/>
                    <a:pt x="92" y="1277"/>
                  </a:cubicBezTo>
                  <a:cubicBezTo>
                    <a:pt x="92" y="1315"/>
                    <a:pt x="127" y="1341"/>
                    <a:pt x="161" y="1341"/>
                  </a:cubicBezTo>
                  <a:cubicBezTo>
                    <a:pt x="181" y="1341"/>
                    <a:pt x="202" y="1331"/>
                    <a:pt x="214" y="1308"/>
                  </a:cubicBezTo>
                  <a:cubicBezTo>
                    <a:pt x="244" y="913"/>
                    <a:pt x="214" y="487"/>
                    <a:pt x="183" y="92"/>
                  </a:cubicBezTo>
                  <a:cubicBezTo>
                    <a:pt x="183" y="31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83"/>
            <p:cNvSpPr/>
            <p:nvPr/>
          </p:nvSpPr>
          <p:spPr>
            <a:xfrm>
              <a:off x="3066704" y="5228763"/>
              <a:ext cx="23297" cy="77338"/>
            </a:xfrm>
            <a:custGeom>
              <a:avLst/>
              <a:gdLst/>
              <a:ahLst/>
              <a:cxnLst/>
              <a:rect l="l" t="t" r="r" b="b"/>
              <a:pathLst>
                <a:path w="366" h="1215" extrusionOk="0">
                  <a:moveTo>
                    <a:pt x="214" y="1"/>
                  </a:moveTo>
                  <a:cubicBezTo>
                    <a:pt x="187" y="1"/>
                    <a:pt x="163" y="14"/>
                    <a:pt x="153" y="45"/>
                  </a:cubicBezTo>
                  <a:cubicBezTo>
                    <a:pt x="1" y="409"/>
                    <a:pt x="183" y="805"/>
                    <a:pt x="153" y="1169"/>
                  </a:cubicBezTo>
                  <a:cubicBezTo>
                    <a:pt x="153" y="1200"/>
                    <a:pt x="176" y="1215"/>
                    <a:pt x="198" y="1215"/>
                  </a:cubicBezTo>
                  <a:cubicBezTo>
                    <a:pt x="221" y="1215"/>
                    <a:pt x="244" y="1200"/>
                    <a:pt x="244" y="1169"/>
                  </a:cubicBezTo>
                  <a:cubicBezTo>
                    <a:pt x="366" y="835"/>
                    <a:pt x="244" y="470"/>
                    <a:pt x="335" y="136"/>
                  </a:cubicBezTo>
                  <a:cubicBezTo>
                    <a:pt x="335" y="55"/>
                    <a:pt x="268" y="1"/>
                    <a:pt x="21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83"/>
            <p:cNvSpPr/>
            <p:nvPr/>
          </p:nvSpPr>
          <p:spPr>
            <a:xfrm>
              <a:off x="2732024" y="5198656"/>
              <a:ext cx="408267" cy="38764"/>
            </a:xfrm>
            <a:custGeom>
              <a:avLst/>
              <a:gdLst/>
              <a:ahLst/>
              <a:cxnLst/>
              <a:rect l="l" t="t" r="r" b="b"/>
              <a:pathLst>
                <a:path w="6414" h="609" extrusionOk="0">
                  <a:moveTo>
                    <a:pt x="122" y="1"/>
                  </a:moveTo>
                  <a:cubicBezTo>
                    <a:pt x="31" y="1"/>
                    <a:pt x="0" y="92"/>
                    <a:pt x="92" y="123"/>
                  </a:cubicBezTo>
                  <a:cubicBezTo>
                    <a:pt x="1244" y="495"/>
                    <a:pt x="2469" y="609"/>
                    <a:pt x="3694" y="609"/>
                  </a:cubicBezTo>
                  <a:cubicBezTo>
                    <a:pt x="4569" y="609"/>
                    <a:pt x="5444" y="551"/>
                    <a:pt x="6292" y="487"/>
                  </a:cubicBezTo>
                  <a:cubicBezTo>
                    <a:pt x="6406" y="487"/>
                    <a:pt x="6413" y="302"/>
                    <a:pt x="6315" y="302"/>
                  </a:cubicBezTo>
                  <a:cubicBezTo>
                    <a:pt x="6308" y="302"/>
                    <a:pt x="6300" y="303"/>
                    <a:pt x="6292" y="305"/>
                  </a:cubicBezTo>
                  <a:cubicBezTo>
                    <a:pt x="5609" y="344"/>
                    <a:pt x="4936" y="368"/>
                    <a:pt x="4267" y="368"/>
                  </a:cubicBezTo>
                  <a:cubicBezTo>
                    <a:pt x="2882" y="368"/>
                    <a:pt x="1516" y="267"/>
                    <a:pt x="122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83"/>
            <p:cNvSpPr/>
            <p:nvPr/>
          </p:nvSpPr>
          <p:spPr>
            <a:xfrm>
              <a:off x="2722349" y="4854301"/>
              <a:ext cx="419916" cy="344424"/>
            </a:xfrm>
            <a:custGeom>
              <a:avLst/>
              <a:gdLst/>
              <a:ahLst/>
              <a:cxnLst/>
              <a:rect l="l" t="t" r="r" b="b"/>
              <a:pathLst>
                <a:path w="6597" h="5411" extrusionOk="0">
                  <a:moveTo>
                    <a:pt x="6596" y="1"/>
                  </a:moveTo>
                  <a:lnTo>
                    <a:pt x="0" y="122"/>
                  </a:lnTo>
                  <a:cubicBezTo>
                    <a:pt x="0" y="122"/>
                    <a:pt x="92" y="2493"/>
                    <a:pt x="244" y="5411"/>
                  </a:cubicBezTo>
                  <a:cubicBezTo>
                    <a:pt x="2432" y="5168"/>
                    <a:pt x="4469" y="4256"/>
                    <a:pt x="6505" y="3222"/>
                  </a:cubicBezTo>
                  <a:lnTo>
                    <a:pt x="6596" y="1"/>
                  </a:ln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83"/>
            <p:cNvSpPr/>
            <p:nvPr/>
          </p:nvSpPr>
          <p:spPr>
            <a:xfrm>
              <a:off x="2536614" y="5952163"/>
              <a:ext cx="583693" cy="104199"/>
            </a:xfrm>
            <a:custGeom>
              <a:avLst/>
              <a:gdLst/>
              <a:ahLst/>
              <a:cxnLst/>
              <a:rect l="l" t="t" r="r" b="b"/>
              <a:pathLst>
                <a:path w="9170" h="1637" extrusionOk="0">
                  <a:moveTo>
                    <a:pt x="6828" y="0"/>
                  </a:moveTo>
                  <a:cubicBezTo>
                    <a:pt x="4144" y="0"/>
                    <a:pt x="92" y="230"/>
                    <a:pt x="92" y="230"/>
                  </a:cubicBezTo>
                  <a:cubicBezTo>
                    <a:pt x="92" y="230"/>
                    <a:pt x="0" y="990"/>
                    <a:pt x="1186" y="1263"/>
                  </a:cubicBezTo>
                  <a:cubicBezTo>
                    <a:pt x="2007" y="1458"/>
                    <a:pt x="3350" y="1637"/>
                    <a:pt x="4713" y="1637"/>
                  </a:cubicBezTo>
                  <a:cubicBezTo>
                    <a:pt x="5268" y="1637"/>
                    <a:pt x="5826" y="1607"/>
                    <a:pt x="6353" y="1537"/>
                  </a:cubicBezTo>
                  <a:cubicBezTo>
                    <a:pt x="8177" y="1263"/>
                    <a:pt x="9028" y="1081"/>
                    <a:pt x="9028" y="1081"/>
                  </a:cubicBezTo>
                  <a:cubicBezTo>
                    <a:pt x="9028" y="1081"/>
                    <a:pt x="9089" y="747"/>
                    <a:pt x="9150" y="230"/>
                  </a:cubicBezTo>
                  <a:cubicBezTo>
                    <a:pt x="9170" y="58"/>
                    <a:pt x="8170" y="0"/>
                    <a:pt x="6828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83"/>
            <p:cNvSpPr/>
            <p:nvPr/>
          </p:nvSpPr>
          <p:spPr>
            <a:xfrm>
              <a:off x="2534704" y="5877755"/>
              <a:ext cx="218646" cy="152893"/>
            </a:xfrm>
            <a:custGeom>
              <a:avLst/>
              <a:gdLst/>
              <a:ahLst/>
              <a:cxnLst/>
              <a:rect l="l" t="t" r="r" b="b"/>
              <a:pathLst>
                <a:path w="3435" h="2402" extrusionOk="0">
                  <a:moveTo>
                    <a:pt x="2158" y="1"/>
                  </a:moveTo>
                  <a:cubicBezTo>
                    <a:pt x="1246" y="335"/>
                    <a:pt x="243" y="821"/>
                    <a:pt x="122" y="1399"/>
                  </a:cubicBezTo>
                  <a:cubicBezTo>
                    <a:pt x="0" y="1946"/>
                    <a:pt x="1520" y="2311"/>
                    <a:pt x="3435" y="2402"/>
                  </a:cubicBezTo>
                  <a:cubicBezTo>
                    <a:pt x="3192" y="1521"/>
                    <a:pt x="2796" y="730"/>
                    <a:pt x="2158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83"/>
            <p:cNvSpPr/>
            <p:nvPr/>
          </p:nvSpPr>
          <p:spPr>
            <a:xfrm>
              <a:off x="2673974" y="5827470"/>
              <a:ext cx="458616" cy="204834"/>
            </a:xfrm>
            <a:custGeom>
              <a:avLst/>
              <a:gdLst/>
              <a:ahLst/>
              <a:cxnLst/>
              <a:rect l="l" t="t" r="r" b="b"/>
              <a:pathLst>
                <a:path w="7205" h="3218" extrusionOk="0">
                  <a:moveTo>
                    <a:pt x="6931" y="0"/>
                  </a:moveTo>
                  <a:cubicBezTo>
                    <a:pt x="6931" y="0"/>
                    <a:pt x="5667" y="591"/>
                    <a:pt x="3828" y="591"/>
                  </a:cubicBezTo>
                  <a:cubicBezTo>
                    <a:pt x="3164" y="591"/>
                    <a:pt x="2424" y="514"/>
                    <a:pt x="1642" y="304"/>
                  </a:cubicBezTo>
                  <a:cubicBezTo>
                    <a:pt x="1642" y="304"/>
                    <a:pt x="852" y="487"/>
                    <a:pt x="1" y="791"/>
                  </a:cubicBezTo>
                  <a:cubicBezTo>
                    <a:pt x="608" y="1520"/>
                    <a:pt x="1004" y="2311"/>
                    <a:pt x="1247" y="3192"/>
                  </a:cubicBezTo>
                  <a:cubicBezTo>
                    <a:pt x="1603" y="3209"/>
                    <a:pt x="1973" y="3217"/>
                    <a:pt x="2348" y="3217"/>
                  </a:cubicBezTo>
                  <a:cubicBezTo>
                    <a:pt x="4018" y="3217"/>
                    <a:pt x="5789" y="3048"/>
                    <a:pt x="6931" y="2675"/>
                  </a:cubicBezTo>
                  <a:cubicBezTo>
                    <a:pt x="6931" y="2675"/>
                    <a:pt x="7204" y="1125"/>
                    <a:pt x="6931" y="0"/>
                  </a:cubicBezTo>
                  <a:close/>
                </a:path>
              </a:pathLst>
            </a:custGeom>
            <a:solidFill>
              <a:srgbClr val="73D8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83"/>
            <p:cNvSpPr/>
            <p:nvPr/>
          </p:nvSpPr>
          <p:spPr>
            <a:xfrm>
              <a:off x="2653987" y="5750070"/>
              <a:ext cx="118585" cy="127305"/>
            </a:xfrm>
            <a:custGeom>
              <a:avLst/>
              <a:gdLst/>
              <a:ahLst/>
              <a:cxnLst/>
              <a:rect l="l" t="t" r="r" b="b"/>
              <a:pathLst>
                <a:path w="1863" h="2000" extrusionOk="0">
                  <a:moveTo>
                    <a:pt x="1156" y="184"/>
                  </a:moveTo>
                  <a:cubicBezTo>
                    <a:pt x="1183" y="184"/>
                    <a:pt x="1216" y="193"/>
                    <a:pt x="1257" y="213"/>
                  </a:cubicBezTo>
                  <a:cubicBezTo>
                    <a:pt x="1500" y="335"/>
                    <a:pt x="1470" y="882"/>
                    <a:pt x="1500" y="1095"/>
                  </a:cubicBezTo>
                  <a:cubicBezTo>
                    <a:pt x="1500" y="1229"/>
                    <a:pt x="1500" y="1357"/>
                    <a:pt x="1496" y="1484"/>
                  </a:cubicBezTo>
                  <a:lnTo>
                    <a:pt x="1496" y="1484"/>
                  </a:lnTo>
                  <a:cubicBezTo>
                    <a:pt x="1421" y="1362"/>
                    <a:pt x="1350" y="1237"/>
                    <a:pt x="1287" y="1095"/>
                  </a:cubicBezTo>
                  <a:cubicBezTo>
                    <a:pt x="1232" y="1012"/>
                    <a:pt x="904" y="184"/>
                    <a:pt x="1156" y="184"/>
                  </a:cubicBezTo>
                  <a:close/>
                  <a:moveTo>
                    <a:pt x="611" y="961"/>
                  </a:moveTo>
                  <a:cubicBezTo>
                    <a:pt x="632" y="961"/>
                    <a:pt x="655" y="965"/>
                    <a:pt x="679" y="973"/>
                  </a:cubicBezTo>
                  <a:cubicBezTo>
                    <a:pt x="801" y="1004"/>
                    <a:pt x="922" y="1156"/>
                    <a:pt x="1014" y="1247"/>
                  </a:cubicBezTo>
                  <a:cubicBezTo>
                    <a:pt x="1098" y="1320"/>
                    <a:pt x="1174" y="1407"/>
                    <a:pt x="1243" y="1501"/>
                  </a:cubicBezTo>
                  <a:lnTo>
                    <a:pt x="1243" y="1501"/>
                  </a:lnTo>
                  <a:cubicBezTo>
                    <a:pt x="1299" y="1602"/>
                    <a:pt x="1352" y="1694"/>
                    <a:pt x="1397" y="1770"/>
                  </a:cubicBezTo>
                  <a:lnTo>
                    <a:pt x="1397" y="1770"/>
                  </a:lnTo>
                  <a:cubicBezTo>
                    <a:pt x="1057" y="1680"/>
                    <a:pt x="701" y="1545"/>
                    <a:pt x="527" y="1247"/>
                  </a:cubicBezTo>
                  <a:cubicBezTo>
                    <a:pt x="422" y="1115"/>
                    <a:pt x="476" y="961"/>
                    <a:pt x="611" y="961"/>
                  </a:cubicBezTo>
                  <a:close/>
                  <a:moveTo>
                    <a:pt x="1187" y="0"/>
                  </a:moveTo>
                  <a:cubicBezTo>
                    <a:pt x="1180" y="0"/>
                    <a:pt x="1173" y="0"/>
                    <a:pt x="1166" y="1"/>
                  </a:cubicBezTo>
                  <a:cubicBezTo>
                    <a:pt x="718" y="16"/>
                    <a:pt x="772" y="447"/>
                    <a:pt x="953" y="903"/>
                  </a:cubicBezTo>
                  <a:lnTo>
                    <a:pt x="953" y="903"/>
                  </a:lnTo>
                  <a:cubicBezTo>
                    <a:pt x="914" y="873"/>
                    <a:pt x="873" y="846"/>
                    <a:pt x="831" y="821"/>
                  </a:cubicBezTo>
                  <a:cubicBezTo>
                    <a:pt x="749" y="780"/>
                    <a:pt x="643" y="752"/>
                    <a:pt x="543" y="752"/>
                  </a:cubicBezTo>
                  <a:cubicBezTo>
                    <a:pt x="419" y="752"/>
                    <a:pt x="304" y="795"/>
                    <a:pt x="254" y="913"/>
                  </a:cubicBezTo>
                  <a:cubicBezTo>
                    <a:pt x="0" y="1561"/>
                    <a:pt x="975" y="1869"/>
                    <a:pt x="1481" y="1935"/>
                  </a:cubicBezTo>
                  <a:lnTo>
                    <a:pt x="1481" y="1935"/>
                  </a:lnTo>
                  <a:cubicBezTo>
                    <a:pt x="1504" y="1978"/>
                    <a:pt x="1555" y="1999"/>
                    <a:pt x="1606" y="1999"/>
                  </a:cubicBezTo>
                  <a:cubicBezTo>
                    <a:pt x="1675" y="1999"/>
                    <a:pt x="1743" y="1961"/>
                    <a:pt x="1743" y="1885"/>
                  </a:cubicBezTo>
                  <a:cubicBezTo>
                    <a:pt x="1743" y="1464"/>
                    <a:pt x="1862" y="0"/>
                    <a:pt x="1187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83"/>
            <p:cNvSpPr/>
            <p:nvPr/>
          </p:nvSpPr>
          <p:spPr>
            <a:xfrm>
              <a:off x="3325957" y="4991661"/>
              <a:ext cx="406358" cy="242452"/>
            </a:xfrm>
            <a:custGeom>
              <a:avLst/>
              <a:gdLst/>
              <a:ahLst/>
              <a:cxnLst/>
              <a:rect l="l" t="t" r="r" b="b"/>
              <a:pathLst>
                <a:path w="6384" h="3809" extrusionOk="0">
                  <a:moveTo>
                    <a:pt x="5898" y="1"/>
                  </a:moveTo>
                  <a:cubicBezTo>
                    <a:pt x="4165" y="1338"/>
                    <a:pt x="2129" y="2432"/>
                    <a:pt x="1" y="3131"/>
                  </a:cubicBezTo>
                  <a:lnTo>
                    <a:pt x="122" y="3709"/>
                  </a:lnTo>
                  <a:cubicBezTo>
                    <a:pt x="807" y="3777"/>
                    <a:pt x="1489" y="3808"/>
                    <a:pt x="2167" y="3808"/>
                  </a:cubicBezTo>
                  <a:cubicBezTo>
                    <a:pt x="3594" y="3808"/>
                    <a:pt x="5003" y="3672"/>
                    <a:pt x="6384" y="3466"/>
                  </a:cubicBezTo>
                  <a:cubicBezTo>
                    <a:pt x="6384" y="3405"/>
                    <a:pt x="6354" y="3375"/>
                    <a:pt x="6354" y="3314"/>
                  </a:cubicBezTo>
                  <a:cubicBezTo>
                    <a:pt x="6171" y="2037"/>
                    <a:pt x="6019" y="882"/>
                    <a:pt x="5898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83"/>
            <p:cNvSpPr/>
            <p:nvPr/>
          </p:nvSpPr>
          <p:spPr>
            <a:xfrm>
              <a:off x="3256322" y="4863976"/>
              <a:ext cx="445058" cy="327047"/>
            </a:xfrm>
            <a:custGeom>
              <a:avLst/>
              <a:gdLst/>
              <a:ahLst/>
              <a:cxnLst/>
              <a:rect l="l" t="t" r="r" b="b"/>
              <a:pathLst>
                <a:path w="6992" h="5138" extrusionOk="0">
                  <a:moveTo>
                    <a:pt x="1" y="0"/>
                  </a:moveTo>
                  <a:lnTo>
                    <a:pt x="669" y="3162"/>
                  </a:lnTo>
                  <a:lnTo>
                    <a:pt x="1095" y="5137"/>
                  </a:lnTo>
                  <a:cubicBezTo>
                    <a:pt x="3223" y="4438"/>
                    <a:pt x="5259" y="3344"/>
                    <a:pt x="6992" y="2007"/>
                  </a:cubicBezTo>
                  <a:cubicBezTo>
                    <a:pt x="6840" y="852"/>
                    <a:pt x="6718" y="122"/>
                    <a:pt x="6718" y="12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83"/>
            <p:cNvSpPr/>
            <p:nvPr/>
          </p:nvSpPr>
          <p:spPr>
            <a:xfrm>
              <a:off x="3331813" y="5208331"/>
              <a:ext cx="477903" cy="654921"/>
            </a:xfrm>
            <a:custGeom>
              <a:avLst/>
              <a:gdLst/>
              <a:ahLst/>
              <a:cxnLst/>
              <a:rect l="l" t="t" r="r" b="b"/>
              <a:pathLst>
                <a:path w="7508" h="10289" extrusionOk="0">
                  <a:moveTo>
                    <a:pt x="6292" y="1"/>
                  </a:moveTo>
                  <a:cubicBezTo>
                    <a:pt x="4828" y="219"/>
                    <a:pt x="3316" y="391"/>
                    <a:pt x="1792" y="391"/>
                  </a:cubicBezTo>
                  <a:cubicBezTo>
                    <a:pt x="1196" y="391"/>
                    <a:pt x="598" y="365"/>
                    <a:pt x="0" y="305"/>
                  </a:cubicBezTo>
                  <a:lnTo>
                    <a:pt x="0" y="305"/>
                  </a:lnTo>
                  <a:lnTo>
                    <a:pt x="2006" y="9667"/>
                  </a:lnTo>
                  <a:cubicBezTo>
                    <a:pt x="2972" y="10143"/>
                    <a:pt x="4012" y="10288"/>
                    <a:pt x="4920" y="10288"/>
                  </a:cubicBezTo>
                  <a:cubicBezTo>
                    <a:pt x="6327" y="10288"/>
                    <a:pt x="7417" y="9940"/>
                    <a:pt x="7417" y="9940"/>
                  </a:cubicBezTo>
                  <a:cubicBezTo>
                    <a:pt x="7508" y="9515"/>
                    <a:pt x="6870" y="4226"/>
                    <a:pt x="6292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83"/>
            <p:cNvSpPr/>
            <p:nvPr/>
          </p:nvSpPr>
          <p:spPr>
            <a:xfrm>
              <a:off x="3347789" y="5289614"/>
              <a:ext cx="392290" cy="41883"/>
            </a:xfrm>
            <a:custGeom>
              <a:avLst/>
              <a:gdLst/>
              <a:ahLst/>
              <a:cxnLst/>
              <a:rect l="l" t="t" r="r" b="b"/>
              <a:pathLst>
                <a:path w="6163" h="658" extrusionOk="0">
                  <a:moveTo>
                    <a:pt x="6071" y="1"/>
                  </a:moveTo>
                  <a:cubicBezTo>
                    <a:pt x="5068" y="289"/>
                    <a:pt x="4088" y="411"/>
                    <a:pt x="3104" y="411"/>
                  </a:cubicBezTo>
                  <a:cubicBezTo>
                    <a:pt x="2120" y="411"/>
                    <a:pt x="1132" y="289"/>
                    <a:pt x="114" y="92"/>
                  </a:cubicBezTo>
                  <a:cubicBezTo>
                    <a:pt x="106" y="89"/>
                    <a:pt x="98" y="88"/>
                    <a:pt x="91" y="88"/>
                  </a:cubicBezTo>
                  <a:cubicBezTo>
                    <a:pt x="18" y="88"/>
                    <a:pt x="0" y="216"/>
                    <a:pt x="83" y="244"/>
                  </a:cubicBezTo>
                  <a:cubicBezTo>
                    <a:pt x="1000" y="499"/>
                    <a:pt x="2042" y="658"/>
                    <a:pt x="3079" y="658"/>
                  </a:cubicBezTo>
                  <a:cubicBezTo>
                    <a:pt x="4140" y="658"/>
                    <a:pt x="5195" y="491"/>
                    <a:pt x="6102" y="92"/>
                  </a:cubicBezTo>
                  <a:cubicBezTo>
                    <a:pt x="6163" y="61"/>
                    <a:pt x="6132" y="1"/>
                    <a:pt x="607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83"/>
            <p:cNvSpPr/>
            <p:nvPr/>
          </p:nvSpPr>
          <p:spPr>
            <a:xfrm>
              <a:off x="3701310" y="5214187"/>
              <a:ext cx="23297" cy="81793"/>
            </a:xfrm>
            <a:custGeom>
              <a:avLst/>
              <a:gdLst/>
              <a:ahLst/>
              <a:cxnLst/>
              <a:rect l="l" t="t" r="r" b="b"/>
              <a:pathLst>
                <a:path w="366" h="1285" extrusionOk="0">
                  <a:moveTo>
                    <a:pt x="92" y="0"/>
                  </a:moveTo>
                  <a:cubicBezTo>
                    <a:pt x="61" y="0"/>
                    <a:pt x="31" y="0"/>
                    <a:pt x="31" y="30"/>
                  </a:cubicBezTo>
                  <a:cubicBezTo>
                    <a:pt x="1" y="152"/>
                    <a:pt x="31" y="304"/>
                    <a:pt x="61" y="456"/>
                  </a:cubicBezTo>
                  <a:cubicBezTo>
                    <a:pt x="92" y="699"/>
                    <a:pt x="92" y="1003"/>
                    <a:pt x="183" y="1216"/>
                  </a:cubicBezTo>
                  <a:cubicBezTo>
                    <a:pt x="198" y="1262"/>
                    <a:pt x="236" y="1284"/>
                    <a:pt x="270" y="1284"/>
                  </a:cubicBezTo>
                  <a:cubicBezTo>
                    <a:pt x="305" y="1284"/>
                    <a:pt x="335" y="1262"/>
                    <a:pt x="335" y="1216"/>
                  </a:cubicBezTo>
                  <a:cubicBezTo>
                    <a:pt x="365" y="973"/>
                    <a:pt x="274" y="699"/>
                    <a:pt x="213" y="456"/>
                  </a:cubicBezTo>
                  <a:cubicBezTo>
                    <a:pt x="183" y="334"/>
                    <a:pt x="183" y="152"/>
                    <a:pt x="92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83"/>
            <p:cNvSpPr/>
            <p:nvPr/>
          </p:nvSpPr>
          <p:spPr>
            <a:xfrm>
              <a:off x="3640141" y="5223480"/>
              <a:ext cx="27562" cy="89050"/>
            </a:xfrm>
            <a:custGeom>
              <a:avLst/>
              <a:gdLst/>
              <a:ahLst/>
              <a:cxnLst/>
              <a:rect l="l" t="t" r="r" b="b"/>
              <a:pathLst>
                <a:path w="433" h="1399" extrusionOk="0">
                  <a:moveTo>
                    <a:pt x="134" y="1"/>
                  </a:moveTo>
                  <a:cubicBezTo>
                    <a:pt x="75" y="1"/>
                    <a:pt x="1" y="53"/>
                    <a:pt x="19" y="128"/>
                  </a:cubicBezTo>
                  <a:cubicBezTo>
                    <a:pt x="141" y="523"/>
                    <a:pt x="171" y="948"/>
                    <a:pt x="293" y="1343"/>
                  </a:cubicBezTo>
                  <a:cubicBezTo>
                    <a:pt x="306" y="1382"/>
                    <a:pt x="334" y="1399"/>
                    <a:pt x="361" y="1399"/>
                  </a:cubicBezTo>
                  <a:cubicBezTo>
                    <a:pt x="399" y="1399"/>
                    <a:pt x="432" y="1366"/>
                    <a:pt x="415" y="1313"/>
                  </a:cubicBezTo>
                  <a:cubicBezTo>
                    <a:pt x="354" y="918"/>
                    <a:pt x="293" y="492"/>
                    <a:pt x="202" y="67"/>
                  </a:cubicBezTo>
                  <a:cubicBezTo>
                    <a:pt x="202" y="20"/>
                    <a:pt x="171" y="1"/>
                    <a:pt x="13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83"/>
            <p:cNvSpPr/>
            <p:nvPr/>
          </p:nvSpPr>
          <p:spPr>
            <a:xfrm>
              <a:off x="3581391" y="5228891"/>
              <a:ext cx="24315" cy="90578"/>
            </a:xfrm>
            <a:custGeom>
              <a:avLst/>
              <a:gdLst/>
              <a:ahLst/>
              <a:cxnLst/>
              <a:rect l="l" t="t" r="r" b="b"/>
              <a:pathLst>
                <a:path w="382" h="1423" extrusionOk="0">
                  <a:moveTo>
                    <a:pt x="75" y="0"/>
                  </a:moveTo>
                  <a:cubicBezTo>
                    <a:pt x="37" y="0"/>
                    <a:pt x="0" y="23"/>
                    <a:pt x="0" y="73"/>
                  </a:cubicBezTo>
                  <a:cubicBezTo>
                    <a:pt x="31" y="499"/>
                    <a:pt x="152" y="955"/>
                    <a:pt x="243" y="1380"/>
                  </a:cubicBezTo>
                  <a:cubicBezTo>
                    <a:pt x="257" y="1407"/>
                    <a:pt x="289" y="1422"/>
                    <a:pt x="317" y="1422"/>
                  </a:cubicBezTo>
                  <a:cubicBezTo>
                    <a:pt x="352" y="1422"/>
                    <a:pt x="382" y="1400"/>
                    <a:pt x="365" y="1350"/>
                  </a:cubicBezTo>
                  <a:cubicBezTo>
                    <a:pt x="334" y="924"/>
                    <a:pt x="274" y="468"/>
                    <a:pt x="152" y="43"/>
                  </a:cubicBezTo>
                  <a:cubicBezTo>
                    <a:pt x="138" y="15"/>
                    <a:pt x="106" y="0"/>
                    <a:pt x="7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83"/>
            <p:cNvSpPr/>
            <p:nvPr/>
          </p:nvSpPr>
          <p:spPr>
            <a:xfrm>
              <a:off x="3511692" y="5231246"/>
              <a:ext cx="29089" cy="92614"/>
            </a:xfrm>
            <a:custGeom>
              <a:avLst/>
              <a:gdLst/>
              <a:ahLst/>
              <a:cxnLst/>
              <a:rect l="l" t="t" r="r" b="b"/>
              <a:pathLst>
                <a:path w="457" h="1455" extrusionOk="0">
                  <a:moveTo>
                    <a:pt x="131" y="0"/>
                  </a:moveTo>
                  <a:cubicBezTo>
                    <a:pt x="71" y="0"/>
                    <a:pt x="1" y="52"/>
                    <a:pt x="1" y="127"/>
                  </a:cubicBezTo>
                  <a:cubicBezTo>
                    <a:pt x="92" y="553"/>
                    <a:pt x="153" y="1069"/>
                    <a:pt x="396" y="1434"/>
                  </a:cubicBezTo>
                  <a:cubicBezTo>
                    <a:pt x="396" y="1447"/>
                    <a:pt x="406" y="1454"/>
                    <a:pt x="419" y="1454"/>
                  </a:cubicBezTo>
                  <a:cubicBezTo>
                    <a:pt x="436" y="1454"/>
                    <a:pt x="457" y="1439"/>
                    <a:pt x="457" y="1404"/>
                  </a:cubicBezTo>
                  <a:cubicBezTo>
                    <a:pt x="457" y="978"/>
                    <a:pt x="274" y="522"/>
                    <a:pt x="214" y="66"/>
                  </a:cubicBezTo>
                  <a:cubicBezTo>
                    <a:pt x="202" y="20"/>
                    <a:pt x="168" y="0"/>
                    <a:pt x="131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83"/>
            <p:cNvSpPr/>
            <p:nvPr/>
          </p:nvSpPr>
          <p:spPr>
            <a:xfrm>
              <a:off x="3445940" y="5235956"/>
              <a:ext cx="21324" cy="83703"/>
            </a:xfrm>
            <a:custGeom>
              <a:avLst/>
              <a:gdLst/>
              <a:ahLst/>
              <a:cxnLst/>
              <a:rect l="l" t="t" r="r" b="b"/>
              <a:pathLst>
                <a:path w="335" h="1315" extrusionOk="0">
                  <a:moveTo>
                    <a:pt x="107" y="0"/>
                  </a:moveTo>
                  <a:cubicBezTo>
                    <a:pt x="56" y="0"/>
                    <a:pt x="0" y="40"/>
                    <a:pt x="0" y="114"/>
                  </a:cubicBezTo>
                  <a:cubicBezTo>
                    <a:pt x="61" y="509"/>
                    <a:pt x="92" y="904"/>
                    <a:pt x="213" y="1269"/>
                  </a:cubicBezTo>
                  <a:cubicBezTo>
                    <a:pt x="228" y="1299"/>
                    <a:pt x="259" y="1315"/>
                    <a:pt x="285" y="1315"/>
                  </a:cubicBezTo>
                  <a:cubicBezTo>
                    <a:pt x="312" y="1315"/>
                    <a:pt x="335" y="1299"/>
                    <a:pt x="335" y="1269"/>
                  </a:cubicBezTo>
                  <a:cubicBezTo>
                    <a:pt x="304" y="874"/>
                    <a:pt x="274" y="448"/>
                    <a:pt x="183" y="53"/>
                  </a:cubicBezTo>
                  <a:cubicBezTo>
                    <a:pt x="171" y="17"/>
                    <a:pt x="140" y="0"/>
                    <a:pt x="107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83"/>
            <p:cNvSpPr/>
            <p:nvPr/>
          </p:nvSpPr>
          <p:spPr>
            <a:xfrm>
              <a:off x="3380697" y="5233028"/>
              <a:ext cx="26607" cy="76192"/>
            </a:xfrm>
            <a:custGeom>
              <a:avLst/>
              <a:gdLst/>
              <a:ahLst/>
              <a:cxnLst/>
              <a:rect l="l" t="t" r="r" b="b"/>
              <a:pathLst>
                <a:path w="418" h="1197" extrusionOk="0">
                  <a:moveTo>
                    <a:pt x="121" y="1"/>
                  </a:moveTo>
                  <a:cubicBezTo>
                    <a:pt x="55" y="1"/>
                    <a:pt x="1" y="65"/>
                    <a:pt x="22" y="130"/>
                  </a:cubicBezTo>
                  <a:cubicBezTo>
                    <a:pt x="174" y="464"/>
                    <a:pt x="144" y="829"/>
                    <a:pt x="296" y="1163"/>
                  </a:cubicBezTo>
                  <a:cubicBezTo>
                    <a:pt x="308" y="1186"/>
                    <a:pt x="324" y="1196"/>
                    <a:pt x="339" y="1196"/>
                  </a:cubicBezTo>
                  <a:cubicBezTo>
                    <a:pt x="364" y="1196"/>
                    <a:pt x="387" y="1170"/>
                    <a:pt x="387" y="1133"/>
                  </a:cubicBezTo>
                  <a:cubicBezTo>
                    <a:pt x="296" y="798"/>
                    <a:pt x="418" y="342"/>
                    <a:pt x="205" y="38"/>
                  </a:cubicBezTo>
                  <a:cubicBezTo>
                    <a:pt x="178" y="12"/>
                    <a:pt x="149" y="1"/>
                    <a:pt x="12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83"/>
            <p:cNvSpPr/>
            <p:nvPr/>
          </p:nvSpPr>
          <p:spPr>
            <a:xfrm>
              <a:off x="3326021" y="5202539"/>
              <a:ext cx="410177" cy="39337"/>
            </a:xfrm>
            <a:custGeom>
              <a:avLst/>
              <a:gdLst/>
              <a:ahLst/>
              <a:cxnLst/>
              <a:rect l="l" t="t" r="r" b="b"/>
              <a:pathLst>
                <a:path w="6444" h="618" extrusionOk="0">
                  <a:moveTo>
                    <a:pt x="6322" y="1"/>
                  </a:moveTo>
                  <a:cubicBezTo>
                    <a:pt x="4975" y="278"/>
                    <a:pt x="3641" y="375"/>
                    <a:pt x="2295" y="375"/>
                  </a:cubicBezTo>
                  <a:cubicBezTo>
                    <a:pt x="1575" y="375"/>
                    <a:pt x="852" y="347"/>
                    <a:pt x="121" y="305"/>
                  </a:cubicBezTo>
                  <a:cubicBezTo>
                    <a:pt x="113" y="303"/>
                    <a:pt x="106" y="302"/>
                    <a:pt x="99" y="302"/>
                  </a:cubicBezTo>
                  <a:cubicBezTo>
                    <a:pt x="0" y="302"/>
                    <a:pt x="8" y="487"/>
                    <a:pt x="121" y="487"/>
                  </a:cubicBezTo>
                  <a:cubicBezTo>
                    <a:pt x="1011" y="552"/>
                    <a:pt x="1923" y="618"/>
                    <a:pt x="2831" y="618"/>
                  </a:cubicBezTo>
                  <a:cubicBezTo>
                    <a:pt x="4033" y="618"/>
                    <a:pt x="5227" y="503"/>
                    <a:pt x="6353" y="122"/>
                  </a:cubicBezTo>
                  <a:cubicBezTo>
                    <a:pt x="6444" y="92"/>
                    <a:pt x="6413" y="1"/>
                    <a:pt x="6322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83"/>
            <p:cNvSpPr/>
            <p:nvPr/>
          </p:nvSpPr>
          <p:spPr>
            <a:xfrm>
              <a:off x="3481394" y="5945289"/>
              <a:ext cx="601134" cy="101398"/>
            </a:xfrm>
            <a:custGeom>
              <a:avLst/>
              <a:gdLst/>
              <a:ahLst/>
              <a:cxnLst/>
              <a:rect l="l" t="t" r="r" b="b"/>
              <a:pathLst>
                <a:path w="9444" h="1593" extrusionOk="0">
                  <a:moveTo>
                    <a:pt x="2364" y="0"/>
                  </a:moveTo>
                  <a:cubicBezTo>
                    <a:pt x="1004" y="0"/>
                    <a:pt x="1" y="54"/>
                    <a:pt x="51" y="216"/>
                  </a:cubicBezTo>
                  <a:cubicBezTo>
                    <a:pt x="173" y="733"/>
                    <a:pt x="325" y="1067"/>
                    <a:pt x="325" y="1067"/>
                  </a:cubicBezTo>
                  <a:cubicBezTo>
                    <a:pt x="325" y="1067"/>
                    <a:pt x="1206" y="1250"/>
                    <a:pt x="3091" y="1493"/>
                  </a:cubicBezTo>
                  <a:cubicBezTo>
                    <a:pt x="3645" y="1563"/>
                    <a:pt x="4221" y="1593"/>
                    <a:pt x="4789" y="1593"/>
                  </a:cubicBezTo>
                  <a:cubicBezTo>
                    <a:pt x="6183" y="1593"/>
                    <a:pt x="7520" y="1414"/>
                    <a:pt x="8319" y="1219"/>
                  </a:cubicBezTo>
                  <a:cubicBezTo>
                    <a:pt x="9444" y="946"/>
                    <a:pt x="9231" y="216"/>
                    <a:pt x="9231" y="216"/>
                  </a:cubicBezTo>
                  <a:cubicBezTo>
                    <a:pt x="9231" y="216"/>
                    <a:pt x="5084" y="0"/>
                    <a:pt x="2364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83"/>
            <p:cNvSpPr/>
            <p:nvPr/>
          </p:nvSpPr>
          <p:spPr>
            <a:xfrm>
              <a:off x="3865786" y="5870053"/>
              <a:ext cx="216737" cy="150984"/>
            </a:xfrm>
            <a:custGeom>
              <a:avLst/>
              <a:gdLst/>
              <a:ahLst/>
              <a:cxnLst/>
              <a:rect l="l" t="t" r="r" b="b"/>
              <a:pathLst>
                <a:path w="3405" h="2372" extrusionOk="0">
                  <a:moveTo>
                    <a:pt x="851" y="0"/>
                  </a:moveTo>
                  <a:cubicBezTo>
                    <a:pt x="365" y="730"/>
                    <a:pt x="91" y="1520"/>
                    <a:pt x="0" y="2371"/>
                  </a:cubicBezTo>
                  <a:cubicBezTo>
                    <a:pt x="1915" y="2280"/>
                    <a:pt x="3405" y="1946"/>
                    <a:pt x="3192" y="1398"/>
                  </a:cubicBezTo>
                  <a:cubicBezTo>
                    <a:pt x="2949" y="821"/>
                    <a:pt x="1854" y="335"/>
                    <a:pt x="851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83"/>
            <p:cNvSpPr/>
            <p:nvPr/>
          </p:nvSpPr>
          <p:spPr>
            <a:xfrm>
              <a:off x="3457525" y="5823587"/>
              <a:ext cx="462499" cy="199041"/>
            </a:xfrm>
            <a:custGeom>
              <a:avLst/>
              <a:gdLst/>
              <a:ahLst/>
              <a:cxnLst/>
              <a:rect l="l" t="t" r="r" b="b"/>
              <a:pathLst>
                <a:path w="7266" h="3127" extrusionOk="0">
                  <a:moveTo>
                    <a:pt x="92" y="1"/>
                  </a:moveTo>
                  <a:lnTo>
                    <a:pt x="92" y="1"/>
                  </a:lnTo>
                  <a:cubicBezTo>
                    <a:pt x="1" y="1095"/>
                    <a:pt x="578" y="2615"/>
                    <a:pt x="578" y="2615"/>
                  </a:cubicBezTo>
                  <a:cubicBezTo>
                    <a:pt x="1792" y="2961"/>
                    <a:pt x="3610" y="3126"/>
                    <a:pt x="5294" y="3126"/>
                  </a:cubicBezTo>
                  <a:cubicBezTo>
                    <a:pt x="5677" y="3126"/>
                    <a:pt x="6054" y="3118"/>
                    <a:pt x="6414" y="3101"/>
                  </a:cubicBezTo>
                  <a:cubicBezTo>
                    <a:pt x="6505" y="2250"/>
                    <a:pt x="6779" y="1460"/>
                    <a:pt x="7265" y="730"/>
                  </a:cubicBezTo>
                  <a:cubicBezTo>
                    <a:pt x="6323" y="426"/>
                    <a:pt x="5472" y="244"/>
                    <a:pt x="5472" y="244"/>
                  </a:cubicBezTo>
                  <a:cubicBezTo>
                    <a:pt x="4699" y="462"/>
                    <a:pt x="3941" y="542"/>
                    <a:pt x="3251" y="542"/>
                  </a:cubicBezTo>
                  <a:cubicBezTo>
                    <a:pt x="1444" y="542"/>
                    <a:pt x="92" y="1"/>
                    <a:pt x="92" y="1"/>
                  </a:cubicBezTo>
                  <a:close/>
                </a:path>
              </a:pathLst>
            </a:custGeom>
            <a:solidFill>
              <a:srgbClr val="73D8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83"/>
            <p:cNvSpPr/>
            <p:nvPr/>
          </p:nvSpPr>
          <p:spPr>
            <a:xfrm>
              <a:off x="3794687" y="5744277"/>
              <a:ext cx="138571" cy="127241"/>
            </a:xfrm>
            <a:custGeom>
              <a:avLst/>
              <a:gdLst/>
              <a:ahLst/>
              <a:cxnLst/>
              <a:rect l="l" t="t" r="r" b="b"/>
              <a:pathLst>
                <a:path w="2177" h="1999" extrusionOk="0">
                  <a:moveTo>
                    <a:pt x="769" y="206"/>
                  </a:moveTo>
                  <a:cubicBezTo>
                    <a:pt x="1013" y="206"/>
                    <a:pt x="840" y="1013"/>
                    <a:pt x="813" y="1095"/>
                  </a:cubicBezTo>
                  <a:cubicBezTo>
                    <a:pt x="765" y="1224"/>
                    <a:pt x="717" y="1353"/>
                    <a:pt x="664" y="1482"/>
                  </a:cubicBezTo>
                  <a:lnTo>
                    <a:pt x="664" y="1482"/>
                  </a:lnTo>
                  <a:cubicBezTo>
                    <a:pt x="638" y="1355"/>
                    <a:pt x="615" y="1229"/>
                    <a:pt x="601" y="1095"/>
                  </a:cubicBezTo>
                  <a:cubicBezTo>
                    <a:pt x="570" y="882"/>
                    <a:pt x="449" y="365"/>
                    <a:pt x="661" y="244"/>
                  </a:cubicBezTo>
                  <a:cubicBezTo>
                    <a:pt x="704" y="217"/>
                    <a:pt x="739" y="206"/>
                    <a:pt x="769" y="206"/>
                  </a:cubicBezTo>
                  <a:close/>
                  <a:moveTo>
                    <a:pt x="1461" y="961"/>
                  </a:moveTo>
                  <a:cubicBezTo>
                    <a:pt x="1602" y="961"/>
                    <a:pt x="1682" y="1115"/>
                    <a:pt x="1604" y="1247"/>
                  </a:cubicBezTo>
                  <a:cubicBezTo>
                    <a:pt x="1478" y="1549"/>
                    <a:pt x="1122" y="1684"/>
                    <a:pt x="796" y="1774"/>
                  </a:cubicBezTo>
                  <a:lnTo>
                    <a:pt x="796" y="1774"/>
                  </a:lnTo>
                  <a:cubicBezTo>
                    <a:pt x="885" y="1591"/>
                    <a:pt x="967" y="1391"/>
                    <a:pt x="1087" y="1247"/>
                  </a:cubicBezTo>
                  <a:cubicBezTo>
                    <a:pt x="1178" y="1156"/>
                    <a:pt x="1269" y="1004"/>
                    <a:pt x="1391" y="973"/>
                  </a:cubicBezTo>
                  <a:cubicBezTo>
                    <a:pt x="1416" y="965"/>
                    <a:pt x="1439" y="961"/>
                    <a:pt x="1461" y="961"/>
                  </a:cubicBezTo>
                  <a:close/>
                  <a:moveTo>
                    <a:pt x="700" y="0"/>
                  </a:moveTo>
                  <a:cubicBezTo>
                    <a:pt x="1" y="0"/>
                    <a:pt x="389" y="1464"/>
                    <a:pt x="479" y="1885"/>
                  </a:cubicBezTo>
                  <a:cubicBezTo>
                    <a:pt x="509" y="1961"/>
                    <a:pt x="585" y="1999"/>
                    <a:pt x="650" y="1999"/>
                  </a:cubicBezTo>
                  <a:cubicBezTo>
                    <a:pt x="707" y="1999"/>
                    <a:pt x="756" y="1969"/>
                    <a:pt x="755" y="1909"/>
                  </a:cubicBezTo>
                  <a:lnTo>
                    <a:pt x="755" y="1909"/>
                  </a:lnTo>
                  <a:cubicBezTo>
                    <a:pt x="1261" y="1863"/>
                    <a:pt x="2177" y="1554"/>
                    <a:pt x="1786" y="912"/>
                  </a:cubicBezTo>
                  <a:cubicBezTo>
                    <a:pt x="1719" y="795"/>
                    <a:pt x="1596" y="752"/>
                    <a:pt x="1474" y="752"/>
                  </a:cubicBezTo>
                  <a:cubicBezTo>
                    <a:pt x="1375" y="752"/>
                    <a:pt x="1277" y="780"/>
                    <a:pt x="1208" y="821"/>
                  </a:cubicBezTo>
                  <a:cubicBezTo>
                    <a:pt x="1172" y="848"/>
                    <a:pt x="1137" y="876"/>
                    <a:pt x="1103" y="906"/>
                  </a:cubicBezTo>
                  <a:lnTo>
                    <a:pt x="1103" y="906"/>
                  </a:lnTo>
                  <a:cubicBezTo>
                    <a:pt x="1210" y="459"/>
                    <a:pt x="1188" y="32"/>
                    <a:pt x="722" y="0"/>
                  </a:cubicBezTo>
                  <a:cubicBezTo>
                    <a:pt x="715" y="0"/>
                    <a:pt x="708" y="0"/>
                    <a:pt x="700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83"/>
            <p:cNvSpPr/>
            <p:nvPr/>
          </p:nvSpPr>
          <p:spPr>
            <a:xfrm>
              <a:off x="2639157" y="3087907"/>
              <a:ext cx="1062233" cy="1801302"/>
            </a:xfrm>
            <a:custGeom>
              <a:avLst/>
              <a:gdLst/>
              <a:ahLst/>
              <a:cxnLst/>
              <a:rect l="l" t="t" r="r" b="b"/>
              <a:pathLst>
                <a:path w="16688" h="28299" extrusionOk="0">
                  <a:moveTo>
                    <a:pt x="9697" y="0"/>
                  </a:moveTo>
                  <a:lnTo>
                    <a:pt x="9697" y="5593"/>
                  </a:lnTo>
                  <a:lnTo>
                    <a:pt x="5137" y="5532"/>
                  </a:lnTo>
                  <a:lnTo>
                    <a:pt x="4347" y="821"/>
                  </a:lnTo>
                  <a:lnTo>
                    <a:pt x="2675" y="699"/>
                  </a:lnTo>
                  <a:lnTo>
                    <a:pt x="2675" y="699"/>
                  </a:lnTo>
                  <a:cubicBezTo>
                    <a:pt x="2675" y="700"/>
                    <a:pt x="4043" y="9514"/>
                    <a:pt x="274" y="11946"/>
                  </a:cubicBezTo>
                  <a:cubicBezTo>
                    <a:pt x="274" y="11946"/>
                    <a:pt x="152" y="14165"/>
                    <a:pt x="0" y="16961"/>
                  </a:cubicBezTo>
                  <a:cubicBezTo>
                    <a:pt x="4256" y="21156"/>
                    <a:pt x="8937" y="25107"/>
                    <a:pt x="13982" y="28299"/>
                  </a:cubicBezTo>
                  <a:cubicBezTo>
                    <a:pt x="14773" y="28177"/>
                    <a:pt x="15563" y="28025"/>
                    <a:pt x="16323" y="27843"/>
                  </a:cubicBezTo>
                  <a:cubicBezTo>
                    <a:pt x="16444" y="27812"/>
                    <a:pt x="16566" y="27782"/>
                    <a:pt x="16688" y="27752"/>
                  </a:cubicBezTo>
                  <a:cubicBezTo>
                    <a:pt x="15016" y="16779"/>
                    <a:pt x="14560" y="15137"/>
                    <a:pt x="14134" y="11581"/>
                  </a:cubicBezTo>
                  <a:cubicBezTo>
                    <a:pt x="14134" y="11581"/>
                    <a:pt x="12037" y="8724"/>
                    <a:pt x="11764" y="5897"/>
                  </a:cubicBezTo>
                  <a:cubicBezTo>
                    <a:pt x="11490" y="3070"/>
                    <a:pt x="11490" y="0"/>
                    <a:pt x="114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83"/>
            <p:cNvSpPr/>
            <p:nvPr/>
          </p:nvSpPr>
          <p:spPr>
            <a:xfrm>
              <a:off x="2608222" y="4167501"/>
              <a:ext cx="920988" cy="747217"/>
            </a:xfrm>
            <a:custGeom>
              <a:avLst/>
              <a:gdLst/>
              <a:ahLst/>
              <a:cxnLst/>
              <a:rect l="l" t="t" r="r" b="b"/>
              <a:pathLst>
                <a:path w="14469" h="11739" extrusionOk="0">
                  <a:moveTo>
                    <a:pt x="486" y="0"/>
                  </a:moveTo>
                  <a:cubicBezTo>
                    <a:pt x="274" y="4225"/>
                    <a:pt x="0" y="9757"/>
                    <a:pt x="182" y="10942"/>
                  </a:cubicBezTo>
                  <a:cubicBezTo>
                    <a:pt x="182" y="10942"/>
                    <a:pt x="4227" y="11738"/>
                    <a:pt x="9109" y="11738"/>
                  </a:cubicBezTo>
                  <a:cubicBezTo>
                    <a:pt x="10838" y="11738"/>
                    <a:pt x="12672" y="11638"/>
                    <a:pt x="14468" y="11368"/>
                  </a:cubicBezTo>
                  <a:cubicBezTo>
                    <a:pt x="9423" y="8146"/>
                    <a:pt x="4742" y="4195"/>
                    <a:pt x="4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83"/>
            <p:cNvSpPr/>
            <p:nvPr/>
          </p:nvSpPr>
          <p:spPr>
            <a:xfrm>
              <a:off x="2952577" y="3571595"/>
              <a:ext cx="338631" cy="317435"/>
            </a:xfrm>
            <a:custGeom>
              <a:avLst/>
              <a:gdLst/>
              <a:ahLst/>
              <a:cxnLst/>
              <a:rect l="l" t="t" r="r" b="b"/>
              <a:pathLst>
                <a:path w="5320" h="4987" extrusionOk="0">
                  <a:moveTo>
                    <a:pt x="1" y="0"/>
                  </a:moveTo>
                  <a:lnTo>
                    <a:pt x="1" y="3009"/>
                  </a:lnTo>
                  <a:cubicBezTo>
                    <a:pt x="1" y="3009"/>
                    <a:pt x="2214" y="4986"/>
                    <a:pt x="3151" y="4986"/>
                  </a:cubicBezTo>
                  <a:cubicBezTo>
                    <a:pt x="3165" y="4986"/>
                    <a:pt x="3179" y="4986"/>
                    <a:pt x="3192" y="4985"/>
                  </a:cubicBezTo>
                  <a:cubicBezTo>
                    <a:pt x="3922" y="4924"/>
                    <a:pt x="5320" y="3101"/>
                    <a:pt x="5320" y="3101"/>
                  </a:cubicBezTo>
                  <a:lnTo>
                    <a:pt x="53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83"/>
            <p:cNvSpPr/>
            <p:nvPr/>
          </p:nvSpPr>
          <p:spPr>
            <a:xfrm>
              <a:off x="2344270" y="1816785"/>
              <a:ext cx="319281" cy="600752"/>
            </a:xfrm>
            <a:custGeom>
              <a:avLst/>
              <a:gdLst/>
              <a:ahLst/>
              <a:cxnLst/>
              <a:rect l="l" t="t" r="r" b="b"/>
              <a:pathLst>
                <a:path w="5016" h="9438" extrusionOk="0">
                  <a:moveTo>
                    <a:pt x="5016" y="0"/>
                  </a:moveTo>
                  <a:cubicBezTo>
                    <a:pt x="3101" y="700"/>
                    <a:pt x="1551" y="2128"/>
                    <a:pt x="973" y="3557"/>
                  </a:cubicBezTo>
                  <a:cubicBezTo>
                    <a:pt x="1" y="6049"/>
                    <a:pt x="365" y="8937"/>
                    <a:pt x="365" y="8937"/>
                  </a:cubicBezTo>
                  <a:cubicBezTo>
                    <a:pt x="669" y="8998"/>
                    <a:pt x="1612" y="9332"/>
                    <a:pt x="1764" y="9423"/>
                  </a:cubicBezTo>
                  <a:cubicBezTo>
                    <a:pt x="1779" y="9433"/>
                    <a:pt x="1792" y="9437"/>
                    <a:pt x="1802" y="9437"/>
                  </a:cubicBezTo>
                  <a:cubicBezTo>
                    <a:pt x="1952" y="9437"/>
                    <a:pt x="1570" y="8445"/>
                    <a:pt x="1855" y="8359"/>
                  </a:cubicBezTo>
                  <a:cubicBezTo>
                    <a:pt x="2432" y="8207"/>
                    <a:pt x="3040" y="8055"/>
                    <a:pt x="3648" y="7964"/>
                  </a:cubicBezTo>
                  <a:cubicBezTo>
                    <a:pt x="3435" y="5654"/>
                    <a:pt x="3831" y="3374"/>
                    <a:pt x="4621" y="1277"/>
                  </a:cubicBezTo>
                  <a:cubicBezTo>
                    <a:pt x="4742" y="852"/>
                    <a:pt x="4894" y="426"/>
                    <a:pt x="5016" y="0"/>
                  </a:cubicBezTo>
                  <a:close/>
                </a:path>
              </a:pathLst>
            </a:custGeom>
            <a:solidFill>
              <a:srgbClr val="3D19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83"/>
            <p:cNvSpPr/>
            <p:nvPr/>
          </p:nvSpPr>
          <p:spPr>
            <a:xfrm>
              <a:off x="2559438" y="1793552"/>
              <a:ext cx="191594" cy="530225"/>
            </a:xfrm>
            <a:custGeom>
              <a:avLst/>
              <a:gdLst/>
              <a:ahLst/>
              <a:cxnLst/>
              <a:rect l="l" t="t" r="r" b="b"/>
              <a:pathLst>
                <a:path w="3010" h="8330" extrusionOk="0">
                  <a:moveTo>
                    <a:pt x="3010" y="1"/>
                  </a:moveTo>
                  <a:lnTo>
                    <a:pt x="3010" y="1"/>
                  </a:lnTo>
                  <a:cubicBezTo>
                    <a:pt x="2523" y="62"/>
                    <a:pt x="2037" y="183"/>
                    <a:pt x="1581" y="365"/>
                  </a:cubicBezTo>
                  <a:cubicBezTo>
                    <a:pt x="1459" y="791"/>
                    <a:pt x="1307" y="1217"/>
                    <a:pt x="1186" y="1642"/>
                  </a:cubicBezTo>
                  <a:cubicBezTo>
                    <a:pt x="396" y="3739"/>
                    <a:pt x="0" y="6019"/>
                    <a:pt x="213" y="8329"/>
                  </a:cubicBezTo>
                  <a:cubicBezTo>
                    <a:pt x="1064" y="8177"/>
                    <a:pt x="1946" y="8086"/>
                    <a:pt x="2766" y="8025"/>
                  </a:cubicBezTo>
                  <a:cubicBezTo>
                    <a:pt x="2310" y="5350"/>
                    <a:pt x="2432" y="2645"/>
                    <a:pt x="301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83"/>
            <p:cNvSpPr/>
            <p:nvPr/>
          </p:nvSpPr>
          <p:spPr>
            <a:xfrm>
              <a:off x="2702999" y="1669750"/>
              <a:ext cx="760393" cy="679172"/>
            </a:xfrm>
            <a:custGeom>
              <a:avLst/>
              <a:gdLst/>
              <a:ahLst/>
              <a:cxnLst/>
              <a:rect l="l" t="t" r="r" b="b"/>
              <a:pathLst>
                <a:path w="11946" h="10670" extrusionOk="0">
                  <a:moveTo>
                    <a:pt x="6140" y="0"/>
                  </a:moveTo>
                  <a:cubicBezTo>
                    <a:pt x="5289" y="0"/>
                    <a:pt x="4833" y="2189"/>
                    <a:pt x="4833" y="2189"/>
                  </a:cubicBezTo>
                  <a:cubicBezTo>
                    <a:pt x="4833" y="2189"/>
                    <a:pt x="4570" y="611"/>
                    <a:pt x="3800" y="611"/>
                  </a:cubicBezTo>
                  <a:cubicBezTo>
                    <a:pt x="3742" y="611"/>
                    <a:pt x="3681" y="620"/>
                    <a:pt x="3618" y="639"/>
                  </a:cubicBezTo>
                  <a:cubicBezTo>
                    <a:pt x="2675" y="943"/>
                    <a:pt x="3922" y="2219"/>
                    <a:pt x="3922" y="2219"/>
                  </a:cubicBezTo>
                  <a:cubicBezTo>
                    <a:pt x="3232" y="1963"/>
                    <a:pt x="2530" y="1847"/>
                    <a:pt x="1831" y="1847"/>
                  </a:cubicBezTo>
                  <a:cubicBezTo>
                    <a:pt x="1452" y="1847"/>
                    <a:pt x="1074" y="1882"/>
                    <a:pt x="700" y="1946"/>
                  </a:cubicBezTo>
                  <a:cubicBezTo>
                    <a:pt x="122" y="4590"/>
                    <a:pt x="0" y="7295"/>
                    <a:pt x="456" y="9970"/>
                  </a:cubicBezTo>
                  <a:cubicBezTo>
                    <a:pt x="1193" y="9928"/>
                    <a:pt x="1905" y="9912"/>
                    <a:pt x="2565" y="9912"/>
                  </a:cubicBezTo>
                  <a:cubicBezTo>
                    <a:pt x="4765" y="9912"/>
                    <a:pt x="6384" y="10092"/>
                    <a:pt x="6384" y="10092"/>
                  </a:cubicBezTo>
                  <a:cubicBezTo>
                    <a:pt x="6384" y="10092"/>
                    <a:pt x="6309" y="7499"/>
                    <a:pt x="6562" y="7499"/>
                  </a:cubicBezTo>
                  <a:cubicBezTo>
                    <a:pt x="6590" y="7499"/>
                    <a:pt x="6621" y="7530"/>
                    <a:pt x="6657" y="7599"/>
                  </a:cubicBezTo>
                  <a:cubicBezTo>
                    <a:pt x="7022" y="8298"/>
                    <a:pt x="7174" y="10183"/>
                    <a:pt x="7174" y="10183"/>
                  </a:cubicBezTo>
                  <a:lnTo>
                    <a:pt x="9666" y="10244"/>
                  </a:lnTo>
                  <a:cubicBezTo>
                    <a:pt x="9818" y="9666"/>
                    <a:pt x="9666" y="6809"/>
                    <a:pt x="9666" y="6809"/>
                  </a:cubicBezTo>
                  <a:lnTo>
                    <a:pt x="9666" y="6809"/>
                  </a:lnTo>
                  <a:cubicBezTo>
                    <a:pt x="10244" y="7751"/>
                    <a:pt x="10730" y="10426"/>
                    <a:pt x="10730" y="10426"/>
                  </a:cubicBezTo>
                  <a:cubicBezTo>
                    <a:pt x="11065" y="10487"/>
                    <a:pt x="11490" y="10578"/>
                    <a:pt x="11946" y="10669"/>
                  </a:cubicBezTo>
                  <a:cubicBezTo>
                    <a:pt x="11429" y="7660"/>
                    <a:pt x="10001" y="4651"/>
                    <a:pt x="8450" y="1885"/>
                  </a:cubicBezTo>
                  <a:cubicBezTo>
                    <a:pt x="6840" y="1885"/>
                    <a:pt x="5532" y="2189"/>
                    <a:pt x="5532" y="2189"/>
                  </a:cubicBezTo>
                  <a:cubicBezTo>
                    <a:pt x="5532" y="2189"/>
                    <a:pt x="6991" y="0"/>
                    <a:pt x="6140" y="0"/>
                  </a:cubicBezTo>
                  <a:close/>
                </a:path>
              </a:pathLst>
            </a:custGeom>
            <a:solidFill>
              <a:srgbClr val="3D19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83"/>
            <p:cNvSpPr/>
            <p:nvPr/>
          </p:nvSpPr>
          <p:spPr>
            <a:xfrm>
              <a:off x="3216698" y="1789665"/>
              <a:ext cx="407176" cy="586303"/>
            </a:xfrm>
            <a:custGeom>
              <a:avLst/>
              <a:gdLst/>
              <a:ahLst/>
              <a:cxnLst/>
              <a:rect l="l" t="t" r="r" b="b"/>
              <a:pathLst>
                <a:path w="5746" h="9211" extrusionOk="0">
                  <a:moveTo>
                    <a:pt x="0" y="1"/>
                  </a:moveTo>
                  <a:cubicBezTo>
                    <a:pt x="1551" y="2767"/>
                    <a:pt x="3010" y="5776"/>
                    <a:pt x="3496" y="8785"/>
                  </a:cubicBezTo>
                  <a:cubicBezTo>
                    <a:pt x="4256" y="8937"/>
                    <a:pt x="5077" y="9089"/>
                    <a:pt x="5745" y="9211"/>
                  </a:cubicBezTo>
                  <a:cubicBezTo>
                    <a:pt x="5563" y="6050"/>
                    <a:pt x="4469" y="2889"/>
                    <a:pt x="2615" y="305"/>
                  </a:cubicBezTo>
                  <a:cubicBezTo>
                    <a:pt x="1733" y="92"/>
                    <a:pt x="821" y="1"/>
                    <a:pt x="0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83"/>
            <p:cNvSpPr/>
            <p:nvPr/>
          </p:nvSpPr>
          <p:spPr>
            <a:xfrm>
              <a:off x="3385994" y="1809013"/>
              <a:ext cx="319277" cy="598079"/>
            </a:xfrm>
            <a:custGeom>
              <a:avLst/>
              <a:gdLst/>
              <a:ahLst/>
              <a:cxnLst/>
              <a:rect l="l" t="t" r="r" b="b"/>
              <a:pathLst>
                <a:path w="4682" h="9396" extrusionOk="0">
                  <a:moveTo>
                    <a:pt x="1" y="1"/>
                  </a:moveTo>
                  <a:cubicBezTo>
                    <a:pt x="1855" y="2585"/>
                    <a:pt x="2949" y="5746"/>
                    <a:pt x="3131" y="8907"/>
                  </a:cubicBezTo>
                  <a:cubicBezTo>
                    <a:pt x="3314" y="8937"/>
                    <a:pt x="3466" y="8937"/>
                    <a:pt x="3618" y="8968"/>
                  </a:cubicBezTo>
                  <a:cubicBezTo>
                    <a:pt x="4043" y="9028"/>
                    <a:pt x="3526" y="9332"/>
                    <a:pt x="3739" y="9393"/>
                  </a:cubicBezTo>
                  <a:cubicBezTo>
                    <a:pt x="3749" y="9395"/>
                    <a:pt x="3760" y="9395"/>
                    <a:pt x="3772" y="9395"/>
                  </a:cubicBezTo>
                  <a:cubicBezTo>
                    <a:pt x="4006" y="9395"/>
                    <a:pt x="4529" y="9120"/>
                    <a:pt x="4529" y="9120"/>
                  </a:cubicBezTo>
                  <a:cubicBezTo>
                    <a:pt x="4529" y="9120"/>
                    <a:pt x="4681" y="6901"/>
                    <a:pt x="3192" y="2676"/>
                  </a:cubicBezTo>
                  <a:cubicBezTo>
                    <a:pt x="2675" y="1156"/>
                    <a:pt x="1399" y="366"/>
                    <a:pt x="1" y="1"/>
                  </a:cubicBezTo>
                  <a:close/>
                </a:path>
              </a:pathLst>
            </a:custGeom>
            <a:solidFill>
              <a:srgbClr val="3D19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83"/>
            <p:cNvSpPr/>
            <p:nvPr/>
          </p:nvSpPr>
          <p:spPr>
            <a:xfrm>
              <a:off x="3678077" y="4412559"/>
              <a:ext cx="418006" cy="145764"/>
            </a:xfrm>
            <a:custGeom>
              <a:avLst/>
              <a:gdLst/>
              <a:ahLst/>
              <a:cxnLst/>
              <a:rect l="l" t="t" r="r" b="b"/>
              <a:pathLst>
                <a:path w="6567" h="2290" extrusionOk="0">
                  <a:moveTo>
                    <a:pt x="3323" y="0"/>
                  </a:moveTo>
                  <a:cubicBezTo>
                    <a:pt x="3221" y="0"/>
                    <a:pt x="3117" y="3"/>
                    <a:pt x="3010" y="10"/>
                  </a:cubicBezTo>
                  <a:cubicBezTo>
                    <a:pt x="609" y="193"/>
                    <a:pt x="1" y="2290"/>
                    <a:pt x="1" y="2290"/>
                  </a:cubicBezTo>
                  <a:lnTo>
                    <a:pt x="670" y="2138"/>
                  </a:lnTo>
                  <a:cubicBezTo>
                    <a:pt x="670" y="2138"/>
                    <a:pt x="1186" y="1135"/>
                    <a:pt x="2858" y="922"/>
                  </a:cubicBezTo>
                  <a:cubicBezTo>
                    <a:pt x="3109" y="890"/>
                    <a:pt x="3338" y="876"/>
                    <a:pt x="3547" y="876"/>
                  </a:cubicBezTo>
                  <a:cubicBezTo>
                    <a:pt x="4902" y="876"/>
                    <a:pt x="5381" y="1469"/>
                    <a:pt x="5381" y="1469"/>
                  </a:cubicBezTo>
                  <a:lnTo>
                    <a:pt x="6566" y="1469"/>
                  </a:lnTo>
                  <a:cubicBezTo>
                    <a:pt x="6566" y="1469"/>
                    <a:pt x="5485" y="0"/>
                    <a:pt x="3323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83"/>
            <p:cNvSpPr/>
            <p:nvPr/>
          </p:nvSpPr>
          <p:spPr>
            <a:xfrm>
              <a:off x="3465290" y="3513545"/>
              <a:ext cx="524369" cy="1124167"/>
            </a:xfrm>
            <a:custGeom>
              <a:avLst/>
              <a:gdLst/>
              <a:ahLst/>
              <a:cxnLst/>
              <a:rect l="l" t="t" r="r" b="b"/>
              <a:pathLst>
                <a:path w="8238" h="17661" extrusionOk="0">
                  <a:moveTo>
                    <a:pt x="4317" y="0"/>
                  </a:moveTo>
                  <a:cubicBezTo>
                    <a:pt x="2979" y="1155"/>
                    <a:pt x="1733" y="1186"/>
                    <a:pt x="0" y="2402"/>
                  </a:cubicBezTo>
                  <a:cubicBezTo>
                    <a:pt x="882" y="4317"/>
                    <a:pt x="2493" y="7782"/>
                    <a:pt x="2493" y="7782"/>
                  </a:cubicBezTo>
                  <a:lnTo>
                    <a:pt x="4317" y="13952"/>
                  </a:lnTo>
                  <a:cubicBezTo>
                    <a:pt x="4317" y="13952"/>
                    <a:pt x="3222" y="15472"/>
                    <a:pt x="3739" y="15654"/>
                  </a:cubicBezTo>
                  <a:cubicBezTo>
                    <a:pt x="3817" y="15677"/>
                    <a:pt x="3898" y="15687"/>
                    <a:pt x="3978" y="15687"/>
                  </a:cubicBezTo>
                  <a:cubicBezTo>
                    <a:pt x="4426" y="15687"/>
                    <a:pt x="4864" y="15381"/>
                    <a:pt x="4864" y="15381"/>
                  </a:cubicBezTo>
                  <a:cubicBezTo>
                    <a:pt x="4864" y="15381"/>
                    <a:pt x="4864" y="17447"/>
                    <a:pt x="5441" y="17630"/>
                  </a:cubicBezTo>
                  <a:cubicBezTo>
                    <a:pt x="5466" y="17636"/>
                    <a:pt x="5489" y="17639"/>
                    <a:pt x="5512" y="17639"/>
                  </a:cubicBezTo>
                  <a:cubicBezTo>
                    <a:pt x="6011" y="17639"/>
                    <a:pt x="5928" y="16080"/>
                    <a:pt x="5928" y="16080"/>
                  </a:cubicBezTo>
                  <a:lnTo>
                    <a:pt x="5928" y="16080"/>
                  </a:lnTo>
                  <a:cubicBezTo>
                    <a:pt x="5928" y="16080"/>
                    <a:pt x="6107" y="17661"/>
                    <a:pt x="6583" y="17661"/>
                  </a:cubicBezTo>
                  <a:cubicBezTo>
                    <a:pt x="6587" y="17661"/>
                    <a:pt x="6592" y="17660"/>
                    <a:pt x="6596" y="17660"/>
                  </a:cubicBezTo>
                  <a:cubicBezTo>
                    <a:pt x="7083" y="17630"/>
                    <a:pt x="6900" y="15958"/>
                    <a:pt x="6900" y="15958"/>
                  </a:cubicBezTo>
                  <a:lnTo>
                    <a:pt x="6900" y="15958"/>
                  </a:lnTo>
                  <a:cubicBezTo>
                    <a:pt x="6900" y="15958"/>
                    <a:pt x="7330" y="17273"/>
                    <a:pt x="7729" y="17273"/>
                  </a:cubicBezTo>
                  <a:cubicBezTo>
                    <a:pt x="7767" y="17273"/>
                    <a:pt x="7805" y="17261"/>
                    <a:pt x="7842" y="17235"/>
                  </a:cubicBezTo>
                  <a:cubicBezTo>
                    <a:pt x="8238" y="16961"/>
                    <a:pt x="7721" y="15016"/>
                    <a:pt x="7721" y="15016"/>
                  </a:cubicBezTo>
                  <a:cubicBezTo>
                    <a:pt x="7721" y="15016"/>
                    <a:pt x="5228" y="3222"/>
                    <a:pt x="5228" y="3192"/>
                  </a:cubicBezTo>
                  <a:cubicBezTo>
                    <a:pt x="4955" y="1976"/>
                    <a:pt x="4651" y="943"/>
                    <a:pt x="4317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83"/>
            <p:cNvSpPr/>
            <p:nvPr/>
          </p:nvSpPr>
          <p:spPr>
            <a:xfrm>
              <a:off x="3471083" y="4465136"/>
              <a:ext cx="1040973" cy="1299657"/>
            </a:xfrm>
            <a:custGeom>
              <a:avLst/>
              <a:gdLst/>
              <a:ahLst/>
              <a:cxnLst/>
              <a:rect l="l" t="t" r="r" b="b"/>
              <a:pathLst>
                <a:path w="16354" h="20418" extrusionOk="0">
                  <a:moveTo>
                    <a:pt x="9271" y="1"/>
                  </a:moveTo>
                  <a:cubicBezTo>
                    <a:pt x="8416" y="1"/>
                    <a:pt x="7344" y="114"/>
                    <a:pt x="5989" y="370"/>
                  </a:cubicBezTo>
                  <a:cubicBezTo>
                    <a:pt x="5989" y="370"/>
                    <a:pt x="1" y="1464"/>
                    <a:pt x="639" y="5081"/>
                  </a:cubicBezTo>
                  <a:cubicBezTo>
                    <a:pt x="1277" y="8698"/>
                    <a:pt x="1612" y="17027"/>
                    <a:pt x="3800" y="19914"/>
                  </a:cubicBezTo>
                  <a:cubicBezTo>
                    <a:pt x="4069" y="20273"/>
                    <a:pt x="4835" y="20418"/>
                    <a:pt x="5844" y="20418"/>
                  </a:cubicBezTo>
                  <a:cubicBezTo>
                    <a:pt x="8253" y="20418"/>
                    <a:pt x="12053" y="19596"/>
                    <a:pt x="13831" y="18911"/>
                  </a:cubicBezTo>
                  <a:cubicBezTo>
                    <a:pt x="16353" y="17938"/>
                    <a:pt x="16232" y="15507"/>
                    <a:pt x="15776" y="13045"/>
                  </a:cubicBezTo>
                  <a:cubicBezTo>
                    <a:pt x="15290" y="10583"/>
                    <a:pt x="14013" y="4777"/>
                    <a:pt x="12949" y="2193"/>
                  </a:cubicBezTo>
                  <a:cubicBezTo>
                    <a:pt x="12428" y="970"/>
                    <a:pt x="11772" y="1"/>
                    <a:pt x="9271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83"/>
            <p:cNvSpPr/>
            <p:nvPr/>
          </p:nvSpPr>
          <p:spPr>
            <a:xfrm>
              <a:off x="3513665" y="4460107"/>
              <a:ext cx="1040973" cy="1299211"/>
            </a:xfrm>
            <a:custGeom>
              <a:avLst/>
              <a:gdLst/>
              <a:ahLst/>
              <a:cxnLst/>
              <a:rect l="l" t="t" r="r" b="b"/>
              <a:pathLst>
                <a:path w="16354" h="20411" extrusionOk="0">
                  <a:moveTo>
                    <a:pt x="9314" y="1"/>
                  </a:moveTo>
                  <a:cubicBezTo>
                    <a:pt x="8453" y="1"/>
                    <a:pt x="7369" y="120"/>
                    <a:pt x="5988" y="388"/>
                  </a:cubicBezTo>
                  <a:cubicBezTo>
                    <a:pt x="5988" y="388"/>
                    <a:pt x="0" y="1452"/>
                    <a:pt x="639" y="5069"/>
                  </a:cubicBezTo>
                  <a:cubicBezTo>
                    <a:pt x="1277" y="8686"/>
                    <a:pt x="1611" y="17014"/>
                    <a:pt x="3800" y="19902"/>
                  </a:cubicBezTo>
                  <a:cubicBezTo>
                    <a:pt x="4072" y="20265"/>
                    <a:pt x="4847" y="20411"/>
                    <a:pt x="5870" y="20411"/>
                  </a:cubicBezTo>
                  <a:cubicBezTo>
                    <a:pt x="8273" y="20411"/>
                    <a:pt x="12039" y="19603"/>
                    <a:pt x="13830" y="18899"/>
                  </a:cubicBezTo>
                  <a:cubicBezTo>
                    <a:pt x="16353" y="17926"/>
                    <a:pt x="16232" y="15495"/>
                    <a:pt x="15745" y="13033"/>
                  </a:cubicBezTo>
                  <a:cubicBezTo>
                    <a:pt x="15259" y="10570"/>
                    <a:pt x="14013" y="4765"/>
                    <a:pt x="12918" y="2181"/>
                  </a:cubicBezTo>
                  <a:cubicBezTo>
                    <a:pt x="12401" y="966"/>
                    <a:pt x="11767" y="1"/>
                    <a:pt x="9314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83"/>
            <p:cNvSpPr/>
            <p:nvPr/>
          </p:nvSpPr>
          <p:spPr>
            <a:xfrm>
              <a:off x="3668402" y="5074154"/>
              <a:ext cx="812715" cy="235196"/>
            </a:xfrm>
            <a:custGeom>
              <a:avLst/>
              <a:gdLst/>
              <a:ahLst/>
              <a:cxnLst/>
              <a:rect l="l" t="t" r="r" b="b"/>
              <a:pathLst>
                <a:path w="12768" h="3695" extrusionOk="0">
                  <a:moveTo>
                    <a:pt x="9729" y="1"/>
                  </a:moveTo>
                  <a:cubicBezTo>
                    <a:pt x="8689" y="1"/>
                    <a:pt x="7199" y="151"/>
                    <a:pt x="5016" y="498"/>
                  </a:cubicBezTo>
                  <a:cubicBezTo>
                    <a:pt x="5016" y="498"/>
                    <a:pt x="487" y="1531"/>
                    <a:pt x="1" y="3325"/>
                  </a:cubicBezTo>
                  <a:cubicBezTo>
                    <a:pt x="1327" y="3577"/>
                    <a:pt x="2660" y="3694"/>
                    <a:pt x="3987" y="3694"/>
                  </a:cubicBezTo>
                  <a:cubicBezTo>
                    <a:pt x="6979" y="3694"/>
                    <a:pt x="9946" y="3098"/>
                    <a:pt x="12767" y="2109"/>
                  </a:cubicBezTo>
                  <a:cubicBezTo>
                    <a:pt x="12585" y="1592"/>
                    <a:pt x="12372" y="1136"/>
                    <a:pt x="12159" y="802"/>
                  </a:cubicBezTo>
                  <a:cubicBezTo>
                    <a:pt x="11799" y="316"/>
                    <a:pt x="11237" y="1"/>
                    <a:pt x="9729" y="1"/>
                  </a:cubicBezTo>
                  <a:close/>
                </a:path>
              </a:pathLst>
            </a:custGeom>
            <a:solidFill>
              <a:srgbClr val="FFCC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83"/>
            <p:cNvSpPr/>
            <p:nvPr/>
          </p:nvSpPr>
          <p:spPr>
            <a:xfrm>
              <a:off x="3662610" y="5208331"/>
              <a:ext cx="833975" cy="181601"/>
            </a:xfrm>
            <a:custGeom>
              <a:avLst/>
              <a:gdLst/>
              <a:ahLst/>
              <a:cxnLst/>
              <a:rect l="l" t="t" r="r" b="b"/>
              <a:pathLst>
                <a:path w="13102" h="2853" extrusionOk="0">
                  <a:moveTo>
                    <a:pt x="12858" y="1"/>
                  </a:moveTo>
                  <a:cubicBezTo>
                    <a:pt x="10037" y="990"/>
                    <a:pt x="7070" y="1586"/>
                    <a:pt x="4078" y="1586"/>
                  </a:cubicBezTo>
                  <a:cubicBezTo>
                    <a:pt x="2751" y="1586"/>
                    <a:pt x="1418" y="1469"/>
                    <a:pt x="92" y="1217"/>
                  </a:cubicBezTo>
                  <a:cubicBezTo>
                    <a:pt x="62" y="1308"/>
                    <a:pt x="62" y="1399"/>
                    <a:pt x="62" y="1460"/>
                  </a:cubicBezTo>
                  <a:cubicBezTo>
                    <a:pt x="31" y="1825"/>
                    <a:pt x="1" y="2281"/>
                    <a:pt x="1" y="2767"/>
                  </a:cubicBezTo>
                  <a:cubicBezTo>
                    <a:pt x="731" y="2823"/>
                    <a:pt x="1471" y="2852"/>
                    <a:pt x="2216" y="2852"/>
                  </a:cubicBezTo>
                  <a:cubicBezTo>
                    <a:pt x="5876" y="2852"/>
                    <a:pt x="9667" y="2160"/>
                    <a:pt x="13101" y="670"/>
                  </a:cubicBezTo>
                  <a:cubicBezTo>
                    <a:pt x="13010" y="426"/>
                    <a:pt x="12949" y="214"/>
                    <a:pt x="12858" y="1"/>
                  </a:cubicBezTo>
                  <a:close/>
                </a:path>
              </a:pathLst>
            </a:custGeom>
            <a:solidFill>
              <a:srgbClr val="FCB3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83"/>
            <p:cNvSpPr/>
            <p:nvPr/>
          </p:nvSpPr>
          <p:spPr>
            <a:xfrm>
              <a:off x="3662610" y="5250914"/>
              <a:ext cx="909403" cy="380833"/>
            </a:xfrm>
            <a:custGeom>
              <a:avLst/>
              <a:gdLst/>
              <a:ahLst/>
              <a:cxnLst/>
              <a:rect l="l" t="t" r="r" b="b"/>
              <a:pathLst>
                <a:path w="14287" h="5983" extrusionOk="0">
                  <a:moveTo>
                    <a:pt x="13101" y="1"/>
                  </a:moveTo>
                  <a:cubicBezTo>
                    <a:pt x="9667" y="1491"/>
                    <a:pt x="5876" y="2183"/>
                    <a:pt x="2216" y="2183"/>
                  </a:cubicBezTo>
                  <a:cubicBezTo>
                    <a:pt x="1471" y="2183"/>
                    <a:pt x="731" y="2154"/>
                    <a:pt x="1" y="2098"/>
                  </a:cubicBezTo>
                  <a:cubicBezTo>
                    <a:pt x="1" y="2280"/>
                    <a:pt x="1" y="2493"/>
                    <a:pt x="1" y="2675"/>
                  </a:cubicBezTo>
                  <a:cubicBezTo>
                    <a:pt x="3056" y="5081"/>
                    <a:pt x="6931" y="5983"/>
                    <a:pt x="10810" y="5983"/>
                  </a:cubicBezTo>
                  <a:cubicBezTo>
                    <a:pt x="11832" y="5983"/>
                    <a:pt x="12854" y="5920"/>
                    <a:pt x="13861" y="5806"/>
                  </a:cubicBezTo>
                  <a:cubicBezTo>
                    <a:pt x="14287" y="5198"/>
                    <a:pt x="14226" y="4499"/>
                    <a:pt x="14044" y="3770"/>
                  </a:cubicBezTo>
                  <a:cubicBezTo>
                    <a:pt x="13831" y="2979"/>
                    <a:pt x="13527" y="1368"/>
                    <a:pt x="131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83"/>
            <p:cNvSpPr/>
            <p:nvPr/>
          </p:nvSpPr>
          <p:spPr>
            <a:xfrm>
              <a:off x="3662610" y="5423092"/>
              <a:ext cx="880378" cy="355054"/>
            </a:xfrm>
            <a:custGeom>
              <a:avLst/>
              <a:gdLst/>
              <a:ahLst/>
              <a:cxnLst/>
              <a:rect l="l" t="t" r="r" b="b"/>
              <a:pathLst>
                <a:path w="13831" h="5578" extrusionOk="0">
                  <a:moveTo>
                    <a:pt x="1" y="1"/>
                  </a:moveTo>
                  <a:cubicBezTo>
                    <a:pt x="1" y="1977"/>
                    <a:pt x="274" y="4408"/>
                    <a:pt x="1764" y="5411"/>
                  </a:cubicBezTo>
                  <a:cubicBezTo>
                    <a:pt x="1929" y="5527"/>
                    <a:pt x="2327" y="5577"/>
                    <a:pt x="2879" y="5577"/>
                  </a:cubicBezTo>
                  <a:cubicBezTo>
                    <a:pt x="5074" y="5577"/>
                    <a:pt x="9700" y="4790"/>
                    <a:pt x="11764" y="4256"/>
                  </a:cubicBezTo>
                  <a:cubicBezTo>
                    <a:pt x="12858" y="3983"/>
                    <a:pt x="13496" y="3587"/>
                    <a:pt x="13831" y="3101"/>
                  </a:cubicBezTo>
                  <a:lnTo>
                    <a:pt x="13831" y="3101"/>
                  </a:lnTo>
                  <a:cubicBezTo>
                    <a:pt x="12813" y="3217"/>
                    <a:pt x="11778" y="3281"/>
                    <a:pt x="10743" y="3281"/>
                  </a:cubicBezTo>
                  <a:cubicBezTo>
                    <a:pt x="6896" y="3281"/>
                    <a:pt x="3043" y="2396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83"/>
            <p:cNvSpPr/>
            <p:nvPr/>
          </p:nvSpPr>
          <p:spPr>
            <a:xfrm>
              <a:off x="3858020" y="4693645"/>
              <a:ext cx="238060" cy="233732"/>
            </a:xfrm>
            <a:custGeom>
              <a:avLst/>
              <a:gdLst/>
              <a:ahLst/>
              <a:cxnLst/>
              <a:rect l="l" t="t" r="r" b="b"/>
              <a:pathLst>
                <a:path w="3740" h="3672" extrusionOk="0">
                  <a:moveTo>
                    <a:pt x="2201" y="1003"/>
                  </a:moveTo>
                  <a:cubicBezTo>
                    <a:pt x="2293" y="1003"/>
                    <a:pt x="2435" y="1327"/>
                    <a:pt x="2493" y="1734"/>
                  </a:cubicBezTo>
                  <a:cubicBezTo>
                    <a:pt x="2554" y="2160"/>
                    <a:pt x="2493" y="2525"/>
                    <a:pt x="2372" y="2555"/>
                  </a:cubicBezTo>
                  <a:cubicBezTo>
                    <a:pt x="2280" y="2555"/>
                    <a:pt x="2128" y="2221"/>
                    <a:pt x="2068" y="1795"/>
                  </a:cubicBezTo>
                  <a:cubicBezTo>
                    <a:pt x="2037" y="1369"/>
                    <a:pt x="2068" y="1005"/>
                    <a:pt x="2189" y="1005"/>
                  </a:cubicBezTo>
                  <a:cubicBezTo>
                    <a:pt x="2193" y="1003"/>
                    <a:pt x="2197" y="1003"/>
                    <a:pt x="2201" y="1003"/>
                  </a:cubicBezTo>
                  <a:close/>
                  <a:moveTo>
                    <a:pt x="1277" y="1248"/>
                  </a:moveTo>
                  <a:cubicBezTo>
                    <a:pt x="1369" y="1248"/>
                    <a:pt x="1520" y="1582"/>
                    <a:pt x="1581" y="2008"/>
                  </a:cubicBezTo>
                  <a:cubicBezTo>
                    <a:pt x="1642" y="2433"/>
                    <a:pt x="1581" y="2798"/>
                    <a:pt x="1460" y="2798"/>
                  </a:cubicBezTo>
                  <a:cubicBezTo>
                    <a:pt x="1455" y="2799"/>
                    <a:pt x="1449" y="2800"/>
                    <a:pt x="1444" y="2800"/>
                  </a:cubicBezTo>
                  <a:cubicBezTo>
                    <a:pt x="1328" y="2800"/>
                    <a:pt x="1214" y="2476"/>
                    <a:pt x="1156" y="2069"/>
                  </a:cubicBezTo>
                  <a:cubicBezTo>
                    <a:pt x="1095" y="1643"/>
                    <a:pt x="1156" y="1278"/>
                    <a:pt x="1277" y="1248"/>
                  </a:cubicBezTo>
                  <a:close/>
                  <a:moveTo>
                    <a:pt x="1588" y="0"/>
                  </a:moveTo>
                  <a:cubicBezTo>
                    <a:pt x="1512" y="0"/>
                    <a:pt x="1427" y="34"/>
                    <a:pt x="1369" y="93"/>
                  </a:cubicBezTo>
                  <a:lnTo>
                    <a:pt x="61" y="2008"/>
                  </a:lnTo>
                  <a:cubicBezTo>
                    <a:pt x="1" y="2129"/>
                    <a:pt x="31" y="2251"/>
                    <a:pt x="122" y="2342"/>
                  </a:cubicBezTo>
                  <a:lnTo>
                    <a:pt x="2037" y="3619"/>
                  </a:lnTo>
                  <a:cubicBezTo>
                    <a:pt x="2073" y="3655"/>
                    <a:pt x="2119" y="3672"/>
                    <a:pt x="2164" y="3672"/>
                  </a:cubicBezTo>
                  <a:cubicBezTo>
                    <a:pt x="2234" y="3672"/>
                    <a:pt x="2304" y="3632"/>
                    <a:pt x="2341" y="3558"/>
                  </a:cubicBezTo>
                  <a:lnTo>
                    <a:pt x="3648" y="1643"/>
                  </a:lnTo>
                  <a:cubicBezTo>
                    <a:pt x="3739" y="1552"/>
                    <a:pt x="3709" y="1400"/>
                    <a:pt x="3587" y="1309"/>
                  </a:cubicBezTo>
                  <a:lnTo>
                    <a:pt x="1703" y="32"/>
                  </a:lnTo>
                  <a:cubicBezTo>
                    <a:pt x="1671" y="11"/>
                    <a:pt x="1631" y="0"/>
                    <a:pt x="1588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83"/>
            <p:cNvSpPr/>
            <p:nvPr/>
          </p:nvSpPr>
          <p:spPr>
            <a:xfrm>
              <a:off x="3863813" y="4683970"/>
              <a:ext cx="238060" cy="233732"/>
            </a:xfrm>
            <a:custGeom>
              <a:avLst/>
              <a:gdLst/>
              <a:ahLst/>
              <a:cxnLst/>
              <a:rect l="l" t="t" r="r" b="b"/>
              <a:pathLst>
                <a:path w="3740" h="3672" extrusionOk="0">
                  <a:moveTo>
                    <a:pt x="2205" y="1003"/>
                  </a:moveTo>
                  <a:cubicBezTo>
                    <a:pt x="2321" y="1003"/>
                    <a:pt x="2435" y="1327"/>
                    <a:pt x="2493" y="1734"/>
                  </a:cubicBezTo>
                  <a:cubicBezTo>
                    <a:pt x="2554" y="2190"/>
                    <a:pt x="2493" y="2525"/>
                    <a:pt x="2372" y="2555"/>
                  </a:cubicBezTo>
                  <a:cubicBezTo>
                    <a:pt x="2281" y="2555"/>
                    <a:pt x="2129" y="2221"/>
                    <a:pt x="2068" y="1795"/>
                  </a:cubicBezTo>
                  <a:cubicBezTo>
                    <a:pt x="2037" y="1370"/>
                    <a:pt x="2068" y="1005"/>
                    <a:pt x="2189" y="1005"/>
                  </a:cubicBezTo>
                  <a:cubicBezTo>
                    <a:pt x="2195" y="1003"/>
                    <a:pt x="2200" y="1003"/>
                    <a:pt x="2205" y="1003"/>
                  </a:cubicBezTo>
                  <a:close/>
                  <a:moveTo>
                    <a:pt x="1293" y="1276"/>
                  </a:moveTo>
                  <a:cubicBezTo>
                    <a:pt x="1409" y="1276"/>
                    <a:pt x="1523" y="1600"/>
                    <a:pt x="1581" y="2008"/>
                  </a:cubicBezTo>
                  <a:cubicBezTo>
                    <a:pt x="1642" y="2433"/>
                    <a:pt x="1581" y="2798"/>
                    <a:pt x="1490" y="2828"/>
                  </a:cubicBezTo>
                  <a:cubicBezTo>
                    <a:pt x="1369" y="2828"/>
                    <a:pt x="1217" y="2494"/>
                    <a:pt x="1186" y="2069"/>
                  </a:cubicBezTo>
                  <a:cubicBezTo>
                    <a:pt x="1126" y="1643"/>
                    <a:pt x="1156" y="1278"/>
                    <a:pt x="1278" y="1278"/>
                  </a:cubicBezTo>
                  <a:cubicBezTo>
                    <a:pt x="1283" y="1277"/>
                    <a:pt x="1288" y="1276"/>
                    <a:pt x="1293" y="1276"/>
                  </a:cubicBezTo>
                  <a:close/>
                  <a:moveTo>
                    <a:pt x="1590" y="0"/>
                  </a:moveTo>
                  <a:cubicBezTo>
                    <a:pt x="1516" y="0"/>
                    <a:pt x="1438" y="34"/>
                    <a:pt x="1399" y="93"/>
                  </a:cubicBezTo>
                  <a:lnTo>
                    <a:pt x="62" y="2008"/>
                  </a:lnTo>
                  <a:cubicBezTo>
                    <a:pt x="1" y="2129"/>
                    <a:pt x="31" y="2251"/>
                    <a:pt x="153" y="2342"/>
                  </a:cubicBezTo>
                  <a:lnTo>
                    <a:pt x="2037" y="3619"/>
                  </a:lnTo>
                  <a:cubicBezTo>
                    <a:pt x="2073" y="3655"/>
                    <a:pt x="2119" y="3672"/>
                    <a:pt x="2164" y="3672"/>
                  </a:cubicBezTo>
                  <a:cubicBezTo>
                    <a:pt x="2234" y="3672"/>
                    <a:pt x="2305" y="3632"/>
                    <a:pt x="2341" y="3558"/>
                  </a:cubicBezTo>
                  <a:lnTo>
                    <a:pt x="3648" y="1643"/>
                  </a:lnTo>
                  <a:cubicBezTo>
                    <a:pt x="3740" y="1552"/>
                    <a:pt x="3709" y="1400"/>
                    <a:pt x="3588" y="1309"/>
                  </a:cubicBezTo>
                  <a:lnTo>
                    <a:pt x="1703" y="32"/>
                  </a:lnTo>
                  <a:cubicBezTo>
                    <a:pt x="1671" y="11"/>
                    <a:pt x="1631" y="0"/>
                    <a:pt x="1590" y="0"/>
                  </a:cubicBezTo>
                  <a:close/>
                </a:path>
              </a:pathLst>
            </a:custGeom>
            <a:solidFill>
              <a:srgbClr val="FFCC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83"/>
            <p:cNvSpPr/>
            <p:nvPr/>
          </p:nvSpPr>
          <p:spPr>
            <a:xfrm>
              <a:off x="2956460" y="3608004"/>
              <a:ext cx="332839" cy="25525"/>
            </a:xfrm>
            <a:custGeom>
              <a:avLst/>
              <a:gdLst/>
              <a:ahLst/>
              <a:cxnLst/>
              <a:rect l="l" t="t" r="r" b="b"/>
              <a:pathLst>
                <a:path w="5229" h="401" extrusionOk="0">
                  <a:moveTo>
                    <a:pt x="1428" y="0"/>
                  </a:moveTo>
                  <a:cubicBezTo>
                    <a:pt x="978" y="0"/>
                    <a:pt x="531" y="12"/>
                    <a:pt x="91" y="36"/>
                  </a:cubicBezTo>
                  <a:cubicBezTo>
                    <a:pt x="0" y="36"/>
                    <a:pt x="0" y="158"/>
                    <a:pt x="61" y="158"/>
                  </a:cubicBezTo>
                  <a:cubicBezTo>
                    <a:pt x="1763" y="158"/>
                    <a:pt x="3435" y="310"/>
                    <a:pt x="5107" y="401"/>
                  </a:cubicBezTo>
                  <a:cubicBezTo>
                    <a:pt x="5198" y="401"/>
                    <a:pt x="5228" y="219"/>
                    <a:pt x="5137" y="219"/>
                  </a:cubicBezTo>
                  <a:cubicBezTo>
                    <a:pt x="3913" y="85"/>
                    <a:pt x="2657" y="0"/>
                    <a:pt x="14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83"/>
            <p:cNvSpPr/>
            <p:nvPr/>
          </p:nvSpPr>
          <p:spPr>
            <a:xfrm>
              <a:off x="2817126" y="3440027"/>
              <a:ext cx="149074" cy="7702"/>
            </a:xfrm>
            <a:custGeom>
              <a:avLst/>
              <a:gdLst/>
              <a:ahLst/>
              <a:cxnLst/>
              <a:rect l="l" t="t" r="r" b="b"/>
              <a:pathLst>
                <a:path w="2342" h="121" extrusionOk="0">
                  <a:moveTo>
                    <a:pt x="2341" y="0"/>
                  </a:moveTo>
                  <a:lnTo>
                    <a:pt x="1" y="61"/>
                  </a:lnTo>
                  <a:cubicBezTo>
                    <a:pt x="106" y="105"/>
                    <a:pt x="311" y="121"/>
                    <a:pt x="559" y="121"/>
                  </a:cubicBezTo>
                  <a:cubicBezTo>
                    <a:pt x="1176" y="121"/>
                    <a:pt x="2060" y="22"/>
                    <a:pt x="23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83"/>
            <p:cNvSpPr/>
            <p:nvPr/>
          </p:nvSpPr>
          <p:spPr>
            <a:xfrm>
              <a:off x="2811334" y="3432325"/>
              <a:ext cx="158749" cy="24188"/>
            </a:xfrm>
            <a:custGeom>
              <a:avLst/>
              <a:gdLst/>
              <a:ahLst/>
              <a:cxnLst/>
              <a:rect l="l" t="t" r="r" b="b"/>
              <a:pathLst>
                <a:path w="2494" h="380" extrusionOk="0">
                  <a:moveTo>
                    <a:pt x="2164" y="0"/>
                  </a:moveTo>
                  <a:cubicBezTo>
                    <a:pt x="1891" y="0"/>
                    <a:pt x="1562" y="91"/>
                    <a:pt x="1368" y="91"/>
                  </a:cubicBezTo>
                  <a:cubicBezTo>
                    <a:pt x="1068" y="112"/>
                    <a:pt x="767" y="134"/>
                    <a:pt x="466" y="134"/>
                  </a:cubicBezTo>
                  <a:cubicBezTo>
                    <a:pt x="341" y="134"/>
                    <a:pt x="216" y="130"/>
                    <a:pt x="92" y="121"/>
                  </a:cubicBezTo>
                  <a:cubicBezTo>
                    <a:pt x="31" y="121"/>
                    <a:pt x="1" y="213"/>
                    <a:pt x="61" y="243"/>
                  </a:cubicBezTo>
                  <a:cubicBezTo>
                    <a:pt x="213" y="349"/>
                    <a:pt x="426" y="380"/>
                    <a:pt x="643" y="380"/>
                  </a:cubicBezTo>
                  <a:cubicBezTo>
                    <a:pt x="859" y="380"/>
                    <a:pt x="1080" y="349"/>
                    <a:pt x="1247" y="334"/>
                  </a:cubicBezTo>
                  <a:cubicBezTo>
                    <a:pt x="1551" y="304"/>
                    <a:pt x="2189" y="365"/>
                    <a:pt x="2463" y="182"/>
                  </a:cubicBezTo>
                  <a:cubicBezTo>
                    <a:pt x="2493" y="152"/>
                    <a:pt x="2493" y="91"/>
                    <a:pt x="2463" y="61"/>
                  </a:cubicBezTo>
                  <a:cubicBezTo>
                    <a:pt x="2382" y="16"/>
                    <a:pt x="2278" y="0"/>
                    <a:pt x="21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83"/>
            <p:cNvSpPr/>
            <p:nvPr/>
          </p:nvSpPr>
          <p:spPr>
            <a:xfrm>
              <a:off x="3244738" y="3440027"/>
              <a:ext cx="149011" cy="7702"/>
            </a:xfrm>
            <a:custGeom>
              <a:avLst/>
              <a:gdLst/>
              <a:ahLst/>
              <a:cxnLst/>
              <a:rect l="l" t="t" r="r" b="b"/>
              <a:pathLst>
                <a:path w="2341" h="121" extrusionOk="0">
                  <a:moveTo>
                    <a:pt x="2341" y="0"/>
                  </a:moveTo>
                  <a:lnTo>
                    <a:pt x="0" y="61"/>
                  </a:lnTo>
                  <a:cubicBezTo>
                    <a:pt x="105" y="105"/>
                    <a:pt x="310" y="121"/>
                    <a:pt x="559" y="121"/>
                  </a:cubicBezTo>
                  <a:cubicBezTo>
                    <a:pt x="1175" y="121"/>
                    <a:pt x="2059" y="22"/>
                    <a:pt x="23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83"/>
            <p:cNvSpPr/>
            <p:nvPr/>
          </p:nvSpPr>
          <p:spPr>
            <a:xfrm>
              <a:off x="3240855" y="3432325"/>
              <a:ext cx="158686" cy="24188"/>
            </a:xfrm>
            <a:custGeom>
              <a:avLst/>
              <a:gdLst/>
              <a:ahLst/>
              <a:cxnLst/>
              <a:rect l="l" t="t" r="r" b="b"/>
              <a:pathLst>
                <a:path w="2493" h="380" extrusionOk="0">
                  <a:moveTo>
                    <a:pt x="2139" y="0"/>
                  </a:moveTo>
                  <a:cubicBezTo>
                    <a:pt x="1873" y="0"/>
                    <a:pt x="1552" y="91"/>
                    <a:pt x="1338" y="91"/>
                  </a:cubicBezTo>
                  <a:cubicBezTo>
                    <a:pt x="1037" y="112"/>
                    <a:pt x="736" y="134"/>
                    <a:pt x="435" y="134"/>
                  </a:cubicBezTo>
                  <a:cubicBezTo>
                    <a:pt x="311" y="134"/>
                    <a:pt x="186" y="130"/>
                    <a:pt x="61" y="121"/>
                  </a:cubicBezTo>
                  <a:cubicBezTo>
                    <a:pt x="0" y="121"/>
                    <a:pt x="0" y="213"/>
                    <a:pt x="31" y="243"/>
                  </a:cubicBezTo>
                  <a:cubicBezTo>
                    <a:pt x="183" y="349"/>
                    <a:pt x="396" y="380"/>
                    <a:pt x="612" y="380"/>
                  </a:cubicBezTo>
                  <a:cubicBezTo>
                    <a:pt x="829" y="380"/>
                    <a:pt x="1049" y="349"/>
                    <a:pt x="1216" y="334"/>
                  </a:cubicBezTo>
                  <a:cubicBezTo>
                    <a:pt x="1551" y="304"/>
                    <a:pt x="2189" y="365"/>
                    <a:pt x="2432" y="182"/>
                  </a:cubicBezTo>
                  <a:cubicBezTo>
                    <a:pt x="2493" y="152"/>
                    <a:pt x="2493" y="91"/>
                    <a:pt x="2432" y="61"/>
                  </a:cubicBezTo>
                  <a:cubicBezTo>
                    <a:pt x="2352" y="16"/>
                    <a:pt x="2250" y="0"/>
                    <a:pt x="21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83"/>
            <p:cNvSpPr/>
            <p:nvPr/>
          </p:nvSpPr>
          <p:spPr>
            <a:xfrm>
              <a:off x="2851944" y="3476754"/>
              <a:ext cx="81348" cy="77465"/>
            </a:xfrm>
            <a:custGeom>
              <a:avLst/>
              <a:gdLst/>
              <a:ahLst/>
              <a:cxnLst/>
              <a:rect l="l" t="t" r="r" b="b"/>
              <a:pathLst>
                <a:path w="1278" h="1217" extrusionOk="0">
                  <a:moveTo>
                    <a:pt x="639" y="1"/>
                  </a:moveTo>
                  <a:cubicBezTo>
                    <a:pt x="274" y="1"/>
                    <a:pt x="1" y="274"/>
                    <a:pt x="1" y="609"/>
                  </a:cubicBezTo>
                  <a:cubicBezTo>
                    <a:pt x="1" y="943"/>
                    <a:pt x="274" y="1217"/>
                    <a:pt x="639" y="1217"/>
                  </a:cubicBezTo>
                  <a:cubicBezTo>
                    <a:pt x="974" y="1217"/>
                    <a:pt x="1278" y="943"/>
                    <a:pt x="1278" y="609"/>
                  </a:cubicBezTo>
                  <a:cubicBezTo>
                    <a:pt x="1278" y="274"/>
                    <a:pt x="974" y="1"/>
                    <a:pt x="6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83"/>
            <p:cNvSpPr/>
            <p:nvPr/>
          </p:nvSpPr>
          <p:spPr>
            <a:xfrm>
              <a:off x="3279555" y="3476754"/>
              <a:ext cx="81284" cy="77465"/>
            </a:xfrm>
            <a:custGeom>
              <a:avLst/>
              <a:gdLst/>
              <a:ahLst/>
              <a:cxnLst/>
              <a:rect l="l" t="t" r="r" b="b"/>
              <a:pathLst>
                <a:path w="1277" h="1217" extrusionOk="0">
                  <a:moveTo>
                    <a:pt x="639" y="1"/>
                  </a:moveTo>
                  <a:cubicBezTo>
                    <a:pt x="274" y="1"/>
                    <a:pt x="0" y="274"/>
                    <a:pt x="0" y="609"/>
                  </a:cubicBezTo>
                  <a:cubicBezTo>
                    <a:pt x="0" y="943"/>
                    <a:pt x="274" y="1217"/>
                    <a:pt x="639" y="1217"/>
                  </a:cubicBezTo>
                  <a:cubicBezTo>
                    <a:pt x="973" y="1217"/>
                    <a:pt x="1277" y="943"/>
                    <a:pt x="1277" y="609"/>
                  </a:cubicBezTo>
                  <a:cubicBezTo>
                    <a:pt x="1277" y="274"/>
                    <a:pt x="973" y="1"/>
                    <a:pt x="6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58" name="Google Shape;2858;p83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59" name="Google Shape;2859;p83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4" name="Google Shape;2864;p84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NUMERICAL CHALLENGE</a:t>
            </a:r>
            <a:endParaRPr/>
          </a:p>
        </p:txBody>
      </p:sp>
      <p:grpSp>
        <p:nvGrpSpPr>
          <p:cNvPr id="2865" name="Google Shape;2865;p84"/>
          <p:cNvGrpSpPr/>
          <p:nvPr/>
        </p:nvGrpSpPr>
        <p:grpSpPr>
          <a:xfrm>
            <a:off x="2788724" y="2281298"/>
            <a:ext cx="3566549" cy="1204200"/>
            <a:chOff x="2788724" y="2450090"/>
            <a:chExt cx="3566549" cy="1204200"/>
          </a:xfrm>
        </p:grpSpPr>
        <p:sp>
          <p:nvSpPr>
            <p:cNvPr id="2866" name="Google Shape;2866;p84"/>
            <p:cNvSpPr/>
            <p:nvPr/>
          </p:nvSpPr>
          <p:spPr>
            <a:xfrm rot="8100000">
              <a:off x="2965075" y="2626441"/>
              <a:ext cx="851498" cy="851498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952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84"/>
            <p:cNvSpPr/>
            <p:nvPr/>
          </p:nvSpPr>
          <p:spPr>
            <a:xfrm rot="-2700000">
              <a:off x="5327424" y="2626441"/>
              <a:ext cx="851498" cy="851498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952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68" name="Google Shape;2868;p84"/>
          <p:cNvSpPr/>
          <p:nvPr/>
        </p:nvSpPr>
        <p:spPr>
          <a:xfrm>
            <a:off x="1268550" y="2525798"/>
            <a:ext cx="1882200" cy="715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9" name="Google Shape;2869;p84"/>
          <p:cNvSpPr/>
          <p:nvPr/>
        </p:nvSpPr>
        <p:spPr>
          <a:xfrm>
            <a:off x="5993248" y="2525798"/>
            <a:ext cx="1882200" cy="715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0" name="Google Shape;2870;p84"/>
          <p:cNvSpPr/>
          <p:nvPr/>
        </p:nvSpPr>
        <p:spPr>
          <a:xfrm>
            <a:off x="3630899" y="2525798"/>
            <a:ext cx="1882200" cy="715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1" name="Google Shape;2871;p84"/>
          <p:cNvSpPr txBox="1"/>
          <p:nvPr/>
        </p:nvSpPr>
        <p:spPr>
          <a:xfrm>
            <a:off x="1178850" y="2618225"/>
            <a:ext cx="20616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23 + 7</a:t>
            </a:r>
            <a:endParaRPr sz="46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872" name="Google Shape;2872;p84"/>
          <p:cNvSpPr txBox="1"/>
          <p:nvPr/>
        </p:nvSpPr>
        <p:spPr>
          <a:xfrm>
            <a:off x="1178852" y="1860077"/>
            <a:ext cx="2061600" cy="4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First stage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73" name="Google Shape;2873;p84"/>
          <p:cNvSpPr txBox="1"/>
          <p:nvPr/>
        </p:nvSpPr>
        <p:spPr>
          <a:xfrm>
            <a:off x="3541200" y="2618225"/>
            <a:ext cx="20616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?? x 5</a:t>
            </a:r>
            <a:endParaRPr sz="46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874" name="Google Shape;2874;p84"/>
          <p:cNvSpPr txBox="1"/>
          <p:nvPr/>
        </p:nvSpPr>
        <p:spPr>
          <a:xfrm>
            <a:off x="3541200" y="1860077"/>
            <a:ext cx="2061600" cy="4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Second stage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75" name="Google Shape;2875;p84"/>
          <p:cNvSpPr txBox="1"/>
          <p:nvPr/>
        </p:nvSpPr>
        <p:spPr>
          <a:xfrm>
            <a:off x="5903550" y="2618225"/>
            <a:ext cx="20616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?? / 3</a:t>
            </a:r>
            <a:endParaRPr sz="46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876" name="Google Shape;2876;p84"/>
          <p:cNvSpPr txBox="1"/>
          <p:nvPr/>
        </p:nvSpPr>
        <p:spPr>
          <a:xfrm>
            <a:off x="5900100" y="1860077"/>
            <a:ext cx="2061600" cy="4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Third stage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77" name="Google Shape;2877;p84">
            <a:hlinkClick r:id="" action="ppaction://noaction"/>
          </p:cNvPr>
          <p:cNvSpPr/>
          <p:nvPr/>
        </p:nvSpPr>
        <p:spPr>
          <a:xfrm>
            <a:off x="3848550" y="3644185"/>
            <a:ext cx="1446900" cy="4008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The result</a:t>
            </a:r>
            <a:endParaRPr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78" name="Google Shape;2878;p84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9" name="Google Shape;2879;p84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80" name="Google Shape;2880;p84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2881" name="Google Shape;2881;p84"/>
          <p:cNvGrpSpPr/>
          <p:nvPr/>
        </p:nvGrpSpPr>
        <p:grpSpPr>
          <a:xfrm>
            <a:off x="7762640" y="2973303"/>
            <a:ext cx="1381348" cy="1245342"/>
            <a:chOff x="7762640" y="2973303"/>
            <a:chExt cx="1381348" cy="1245342"/>
          </a:xfrm>
        </p:grpSpPr>
        <p:sp>
          <p:nvSpPr>
            <p:cNvPr id="2882" name="Google Shape;2882;p84"/>
            <p:cNvSpPr/>
            <p:nvPr/>
          </p:nvSpPr>
          <p:spPr>
            <a:xfrm rot="-1911567">
              <a:off x="7870760" y="3224885"/>
              <a:ext cx="1165108" cy="742179"/>
            </a:xfrm>
            <a:custGeom>
              <a:avLst/>
              <a:gdLst/>
              <a:ahLst/>
              <a:cxnLst/>
              <a:rect l="l" t="t" r="r" b="b"/>
              <a:pathLst>
                <a:path w="26920" h="17149" extrusionOk="0">
                  <a:moveTo>
                    <a:pt x="23769" y="1"/>
                  </a:moveTo>
                  <a:cubicBezTo>
                    <a:pt x="22914" y="1"/>
                    <a:pt x="34" y="11212"/>
                    <a:pt x="34" y="11377"/>
                  </a:cubicBezTo>
                  <a:cubicBezTo>
                    <a:pt x="0" y="11711"/>
                    <a:pt x="2269" y="17115"/>
                    <a:pt x="2736" y="17148"/>
                  </a:cubicBezTo>
                  <a:cubicBezTo>
                    <a:pt x="2738" y="17148"/>
                    <a:pt x="2741" y="17148"/>
                    <a:pt x="2744" y="17148"/>
                  </a:cubicBezTo>
                  <a:cubicBezTo>
                    <a:pt x="3738" y="17148"/>
                    <a:pt x="26087" y="6172"/>
                    <a:pt x="26486" y="5506"/>
                  </a:cubicBezTo>
                  <a:cubicBezTo>
                    <a:pt x="26920" y="4806"/>
                    <a:pt x="24318" y="169"/>
                    <a:pt x="23784" y="2"/>
                  </a:cubicBezTo>
                  <a:cubicBezTo>
                    <a:pt x="23780" y="1"/>
                    <a:pt x="23775" y="1"/>
                    <a:pt x="237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84"/>
            <p:cNvSpPr/>
            <p:nvPr/>
          </p:nvSpPr>
          <p:spPr>
            <a:xfrm rot="-1911567">
              <a:off x="8076981" y="3921514"/>
              <a:ext cx="49123" cy="101314"/>
            </a:xfrm>
            <a:custGeom>
              <a:avLst/>
              <a:gdLst/>
              <a:ahLst/>
              <a:cxnLst/>
              <a:rect l="l" t="t" r="r" b="b"/>
              <a:pathLst>
                <a:path w="1135" h="2341" extrusionOk="0">
                  <a:moveTo>
                    <a:pt x="118" y="0"/>
                  </a:moveTo>
                  <a:cubicBezTo>
                    <a:pt x="103" y="0"/>
                    <a:pt x="87" y="4"/>
                    <a:pt x="67" y="14"/>
                  </a:cubicBezTo>
                  <a:cubicBezTo>
                    <a:pt x="34" y="47"/>
                    <a:pt x="0" y="114"/>
                    <a:pt x="34" y="147"/>
                  </a:cubicBezTo>
                  <a:cubicBezTo>
                    <a:pt x="167" y="514"/>
                    <a:pt x="334" y="881"/>
                    <a:pt x="501" y="1248"/>
                  </a:cubicBezTo>
                  <a:cubicBezTo>
                    <a:pt x="668" y="1615"/>
                    <a:pt x="834" y="1982"/>
                    <a:pt x="1035" y="2316"/>
                  </a:cubicBezTo>
                  <a:cubicBezTo>
                    <a:pt x="1035" y="2332"/>
                    <a:pt x="1043" y="2341"/>
                    <a:pt x="1055" y="2341"/>
                  </a:cubicBezTo>
                  <a:cubicBezTo>
                    <a:pt x="1068" y="2341"/>
                    <a:pt x="1085" y="2332"/>
                    <a:pt x="1101" y="2316"/>
                  </a:cubicBezTo>
                  <a:cubicBezTo>
                    <a:pt x="1101" y="2316"/>
                    <a:pt x="1135" y="2282"/>
                    <a:pt x="1101" y="2282"/>
                  </a:cubicBezTo>
                  <a:cubicBezTo>
                    <a:pt x="968" y="1882"/>
                    <a:pt x="834" y="1515"/>
                    <a:pt x="668" y="1148"/>
                  </a:cubicBezTo>
                  <a:cubicBezTo>
                    <a:pt x="501" y="781"/>
                    <a:pt x="367" y="414"/>
                    <a:pt x="201" y="47"/>
                  </a:cubicBezTo>
                  <a:cubicBezTo>
                    <a:pt x="177" y="24"/>
                    <a:pt x="153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84"/>
            <p:cNvSpPr/>
            <p:nvPr/>
          </p:nvSpPr>
          <p:spPr>
            <a:xfrm rot="-1911567">
              <a:off x="8091671" y="3896681"/>
              <a:ext cx="31811" cy="66432"/>
            </a:xfrm>
            <a:custGeom>
              <a:avLst/>
              <a:gdLst/>
              <a:ahLst/>
              <a:cxnLst/>
              <a:rect l="l" t="t" r="r" b="b"/>
              <a:pathLst>
                <a:path w="735" h="1535" extrusionOk="0">
                  <a:moveTo>
                    <a:pt x="67" y="0"/>
                  </a:moveTo>
                  <a:cubicBezTo>
                    <a:pt x="0" y="33"/>
                    <a:pt x="0" y="100"/>
                    <a:pt x="0" y="133"/>
                  </a:cubicBezTo>
                  <a:cubicBezTo>
                    <a:pt x="100" y="367"/>
                    <a:pt x="201" y="600"/>
                    <a:pt x="301" y="834"/>
                  </a:cubicBezTo>
                  <a:cubicBezTo>
                    <a:pt x="401" y="1067"/>
                    <a:pt x="534" y="1301"/>
                    <a:pt x="634" y="1501"/>
                  </a:cubicBezTo>
                  <a:cubicBezTo>
                    <a:pt x="668" y="1534"/>
                    <a:pt x="668" y="1534"/>
                    <a:pt x="701" y="1534"/>
                  </a:cubicBezTo>
                  <a:cubicBezTo>
                    <a:pt x="734" y="1534"/>
                    <a:pt x="734" y="1501"/>
                    <a:pt x="734" y="1468"/>
                  </a:cubicBezTo>
                  <a:cubicBezTo>
                    <a:pt x="668" y="1234"/>
                    <a:pt x="567" y="1001"/>
                    <a:pt x="467" y="767"/>
                  </a:cubicBezTo>
                  <a:cubicBezTo>
                    <a:pt x="401" y="534"/>
                    <a:pt x="301" y="300"/>
                    <a:pt x="201" y="67"/>
                  </a:cubicBezTo>
                  <a:cubicBezTo>
                    <a:pt x="167" y="0"/>
                    <a:pt x="100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84"/>
            <p:cNvSpPr/>
            <p:nvPr/>
          </p:nvSpPr>
          <p:spPr>
            <a:xfrm rot="-1911567">
              <a:off x="8113371" y="3860022"/>
              <a:ext cx="33239" cy="66995"/>
            </a:xfrm>
            <a:custGeom>
              <a:avLst/>
              <a:gdLst/>
              <a:ahLst/>
              <a:cxnLst/>
              <a:rect l="l" t="t" r="r" b="b"/>
              <a:pathLst>
                <a:path w="768" h="1548" extrusionOk="0">
                  <a:moveTo>
                    <a:pt x="133" y="0"/>
                  </a:moveTo>
                  <a:cubicBezTo>
                    <a:pt x="121" y="0"/>
                    <a:pt x="110" y="4"/>
                    <a:pt x="101" y="13"/>
                  </a:cubicBezTo>
                  <a:cubicBezTo>
                    <a:pt x="34" y="47"/>
                    <a:pt x="1" y="80"/>
                    <a:pt x="34" y="147"/>
                  </a:cubicBezTo>
                  <a:cubicBezTo>
                    <a:pt x="134" y="380"/>
                    <a:pt x="234" y="614"/>
                    <a:pt x="334" y="847"/>
                  </a:cubicBezTo>
                  <a:cubicBezTo>
                    <a:pt x="434" y="1081"/>
                    <a:pt x="534" y="1281"/>
                    <a:pt x="668" y="1514"/>
                  </a:cubicBezTo>
                  <a:cubicBezTo>
                    <a:pt x="668" y="1548"/>
                    <a:pt x="701" y="1548"/>
                    <a:pt x="735" y="1548"/>
                  </a:cubicBezTo>
                  <a:cubicBezTo>
                    <a:pt x="735" y="1548"/>
                    <a:pt x="768" y="1514"/>
                    <a:pt x="768" y="1481"/>
                  </a:cubicBezTo>
                  <a:cubicBezTo>
                    <a:pt x="668" y="1248"/>
                    <a:pt x="601" y="1014"/>
                    <a:pt x="501" y="781"/>
                  </a:cubicBezTo>
                  <a:cubicBezTo>
                    <a:pt x="401" y="547"/>
                    <a:pt x="334" y="314"/>
                    <a:pt x="234" y="80"/>
                  </a:cubicBezTo>
                  <a:cubicBezTo>
                    <a:pt x="210" y="31"/>
                    <a:pt x="167" y="0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84"/>
            <p:cNvSpPr/>
            <p:nvPr/>
          </p:nvSpPr>
          <p:spPr>
            <a:xfrm rot="-1911567">
              <a:off x="8136538" y="3821200"/>
              <a:ext cx="31811" cy="66432"/>
            </a:xfrm>
            <a:custGeom>
              <a:avLst/>
              <a:gdLst/>
              <a:ahLst/>
              <a:cxnLst/>
              <a:rect l="l" t="t" r="r" b="b"/>
              <a:pathLst>
                <a:path w="735" h="1535" extrusionOk="0">
                  <a:moveTo>
                    <a:pt x="67" y="0"/>
                  </a:moveTo>
                  <a:cubicBezTo>
                    <a:pt x="34" y="33"/>
                    <a:pt x="1" y="100"/>
                    <a:pt x="34" y="133"/>
                  </a:cubicBezTo>
                  <a:cubicBezTo>
                    <a:pt x="101" y="367"/>
                    <a:pt x="234" y="600"/>
                    <a:pt x="334" y="834"/>
                  </a:cubicBezTo>
                  <a:cubicBezTo>
                    <a:pt x="434" y="1067"/>
                    <a:pt x="534" y="1268"/>
                    <a:pt x="668" y="1501"/>
                  </a:cubicBezTo>
                  <a:cubicBezTo>
                    <a:pt x="668" y="1534"/>
                    <a:pt x="701" y="1534"/>
                    <a:pt x="701" y="1534"/>
                  </a:cubicBezTo>
                  <a:cubicBezTo>
                    <a:pt x="735" y="1534"/>
                    <a:pt x="735" y="1501"/>
                    <a:pt x="735" y="1468"/>
                  </a:cubicBezTo>
                  <a:cubicBezTo>
                    <a:pt x="668" y="1234"/>
                    <a:pt x="568" y="1001"/>
                    <a:pt x="501" y="767"/>
                  </a:cubicBezTo>
                  <a:cubicBezTo>
                    <a:pt x="401" y="534"/>
                    <a:pt x="301" y="300"/>
                    <a:pt x="201" y="67"/>
                  </a:cubicBezTo>
                  <a:cubicBezTo>
                    <a:pt x="201" y="0"/>
                    <a:pt x="134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84"/>
            <p:cNvSpPr/>
            <p:nvPr/>
          </p:nvSpPr>
          <p:spPr>
            <a:xfrm rot="-1911567">
              <a:off x="8159417" y="3789348"/>
              <a:ext cx="31811" cy="66995"/>
            </a:xfrm>
            <a:custGeom>
              <a:avLst/>
              <a:gdLst/>
              <a:ahLst/>
              <a:cxnLst/>
              <a:rect l="l" t="t" r="r" b="b"/>
              <a:pathLst>
                <a:path w="735" h="1548" extrusionOk="0">
                  <a:moveTo>
                    <a:pt x="120" y="0"/>
                  </a:moveTo>
                  <a:cubicBezTo>
                    <a:pt x="103" y="0"/>
                    <a:pt x="85" y="5"/>
                    <a:pt x="67" y="13"/>
                  </a:cubicBezTo>
                  <a:cubicBezTo>
                    <a:pt x="34" y="13"/>
                    <a:pt x="1" y="80"/>
                    <a:pt x="34" y="147"/>
                  </a:cubicBezTo>
                  <a:cubicBezTo>
                    <a:pt x="134" y="380"/>
                    <a:pt x="234" y="614"/>
                    <a:pt x="334" y="847"/>
                  </a:cubicBezTo>
                  <a:cubicBezTo>
                    <a:pt x="434" y="1081"/>
                    <a:pt x="534" y="1281"/>
                    <a:pt x="668" y="1515"/>
                  </a:cubicBezTo>
                  <a:cubicBezTo>
                    <a:pt x="668" y="1548"/>
                    <a:pt x="701" y="1548"/>
                    <a:pt x="701" y="1548"/>
                  </a:cubicBezTo>
                  <a:cubicBezTo>
                    <a:pt x="734" y="1515"/>
                    <a:pt x="734" y="1515"/>
                    <a:pt x="734" y="1481"/>
                  </a:cubicBezTo>
                  <a:cubicBezTo>
                    <a:pt x="668" y="1248"/>
                    <a:pt x="601" y="1014"/>
                    <a:pt x="501" y="781"/>
                  </a:cubicBezTo>
                  <a:cubicBezTo>
                    <a:pt x="401" y="547"/>
                    <a:pt x="301" y="280"/>
                    <a:pt x="201" y="80"/>
                  </a:cubicBezTo>
                  <a:cubicBezTo>
                    <a:pt x="201" y="31"/>
                    <a:pt x="165" y="0"/>
                    <a:pt x="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84"/>
            <p:cNvSpPr/>
            <p:nvPr/>
          </p:nvSpPr>
          <p:spPr>
            <a:xfrm rot="-1911567">
              <a:off x="8184551" y="3750221"/>
              <a:ext cx="47695" cy="101228"/>
            </a:xfrm>
            <a:custGeom>
              <a:avLst/>
              <a:gdLst/>
              <a:ahLst/>
              <a:cxnLst/>
              <a:rect l="l" t="t" r="r" b="b"/>
              <a:pathLst>
                <a:path w="1102" h="2339" extrusionOk="0">
                  <a:moveTo>
                    <a:pt x="142" y="1"/>
                  </a:moveTo>
                  <a:cubicBezTo>
                    <a:pt x="118" y="1"/>
                    <a:pt x="93" y="12"/>
                    <a:pt x="67" y="37"/>
                  </a:cubicBezTo>
                  <a:cubicBezTo>
                    <a:pt x="0" y="37"/>
                    <a:pt x="0" y="104"/>
                    <a:pt x="0" y="171"/>
                  </a:cubicBezTo>
                  <a:cubicBezTo>
                    <a:pt x="167" y="538"/>
                    <a:pt x="334" y="871"/>
                    <a:pt x="501" y="1238"/>
                  </a:cubicBezTo>
                  <a:cubicBezTo>
                    <a:pt x="668" y="1605"/>
                    <a:pt x="834" y="1972"/>
                    <a:pt x="1035" y="2339"/>
                  </a:cubicBezTo>
                  <a:lnTo>
                    <a:pt x="1068" y="2339"/>
                  </a:lnTo>
                  <a:cubicBezTo>
                    <a:pt x="1101" y="2339"/>
                    <a:pt x="1101" y="2305"/>
                    <a:pt x="1101" y="2305"/>
                  </a:cubicBezTo>
                  <a:cubicBezTo>
                    <a:pt x="1001" y="1905"/>
                    <a:pt x="834" y="1538"/>
                    <a:pt x="701" y="1171"/>
                  </a:cubicBezTo>
                  <a:cubicBezTo>
                    <a:pt x="534" y="804"/>
                    <a:pt x="367" y="437"/>
                    <a:pt x="234" y="71"/>
                  </a:cubicBezTo>
                  <a:cubicBezTo>
                    <a:pt x="213" y="29"/>
                    <a:pt x="180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84"/>
            <p:cNvSpPr/>
            <p:nvPr/>
          </p:nvSpPr>
          <p:spPr>
            <a:xfrm rot="-1911567">
              <a:off x="8199038" y="3725020"/>
              <a:ext cx="33239" cy="65610"/>
            </a:xfrm>
            <a:custGeom>
              <a:avLst/>
              <a:gdLst/>
              <a:ahLst/>
              <a:cxnLst/>
              <a:rect l="l" t="t" r="r" b="b"/>
              <a:pathLst>
                <a:path w="768" h="1516" extrusionOk="0">
                  <a:moveTo>
                    <a:pt x="137" y="0"/>
                  </a:moveTo>
                  <a:cubicBezTo>
                    <a:pt x="123" y="0"/>
                    <a:pt x="110" y="4"/>
                    <a:pt x="100" y="14"/>
                  </a:cubicBezTo>
                  <a:cubicBezTo>
                    <a:pt x="34" y="14"/>
                    <a:pt x="0" y="81"/>
                    <a:pt x="34" y="148"/>
                  </a:cubicBezTo>
                  <a:cubicBezTo>
                    <a:pt x="134" y="381"/>
                    <a:pt x="234" y="581"/>
                    <a:pt x="334" y="815"/>
                  </a:cubicBezTo>
                  <a:cubicBezTo>
                    <a:pt x="434" y="1048"/>
                    <a:pt x="534" y="1282"/>
                    <a:pt x="668" y="1515"/>
                  </a:cubicBezTo>
                  <a:lnTo>
                    <a:pt x="734" y="1515"/>
                  </a:lnTo>
                  <a:cubicBezTo>
                    <a:pt x="734" y="1515"/>
                    <a:pt x="768" y="1482"/>
                    <a:pt x="768" y="1482"/>
                  </a:cubicBezTo>
                  <a:cubicBezTo>
                    <a:pt x="668" y="1215"/>
                    <a:pt x="601" y="982"/>
                    <a:pt x="501" y="748"/>
                  </a:cubicBezTo>
                  <a:cubicBezTo>
                    <a:pt x="401" y="515"/>
                    <a:pt x="334" y="281"/>
                    <a:pt x="234" y="48"/>
                  </a:cubicBezTo>
                  <a:cubicBezTo>
                    <a:pt x="210" y="24"/>
                    <a:pt x="170" y="0"/>
                    <a:pt x="1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84"/>
            <p:cNvSpPr/>
            <p:nvPr/>
          </p:nvSpPr>
          <p:spPr>
            <a:xfrm rot="-1911567">
              <a:off x="8221878" y="3687201"/>
              <a:ext cx="33239" cy="66995"/>
            </a:xfrm>
            <a:custGeom>
              <a:avLst/>
              <a:gdLst/>
              <a:ahLst/>
              <a:cxnLst/>
              <a:rect l="l" t="t" r="r" b="b"/>
              <a:pathLst>
                <a:path w="768" h="1548" extrusionOk="0">
                  <a:moveTo>
                    <a:pt x="119" y="0"/>
                  </a:moveTo>
                  <a:cubicBezTo>
                    <a:pt x="102" y="0"/>
                    <a:pt x="85" y="4"/>
                    <a:pt x="67" y="13"/>
                  </a:cubicBezTo>
                  <a:cubicBezTo>
                    <a:pt x="33" y="47"/>
                    <a:pt x="0" y="80"/>
                    <a:pt x="33" y="147"/>
                  </a:cubicBezTo>
                  <a:cubicBezTo>
                    <a:pt x="133" y="380"/>
                    <a:pt x="234" y="614"/>
                    <a:pt x="334" y="847"/>
                  </a:cubicBezTo>
                  <a:cubicBezTo>
                    <a:pt x="434" y="1081"/>
                    <a:pt x="534" y="1281"/>
                    <a:pt x="667" y="1514"/>
                  </a:cubicBezTo>
                  <a:cubicBezTo>
                    <a:pt x="667" y="1548"/>
                    <a:pt x="701" y="1548"/>
                    <a:pt x="734" y="1548"/>
                  </a:cubicBezTo>
                  <a:cubicBezTo>
                    <a:pt x="734" y="1514"/>
                    <a:pt x="767" y="1514"/>
                    <a:pt x="734" y="1481"/>
                  </a:cubicBezTo>
                  <a:cubicBezTo>
                    <a:pt x="667" y="1247"/>
                    <a:pt x="600" y="1014"/>
                    <a:pt x="500" y="780"/>
                  </a:cubicBezTo>
                  <a:cubicBezTo>
                    <a:pt x="400" y="547"/>
                    <a:pt x="300" y="313"/>
                    <a:pt x="200" y="80"/>
                  </a:cubicBezTo>
                  <a:cubicBezTo>
                    <a:pt x="200" y="31"/>
                    <a:pt x="164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84"/>
            <p:cNvSpPr/>
            <p:nvPr/>
          </p:nvSpPr>
          <p:spPr>
            <a:xfrm rot="-1911567">
              <a:off x="8243310" y="3648974"/>
              <a:ext cx="33672" cy="66346"/>
            </a:xfrm>
            <a:custGeom>
              <a:avLst/>
              <a:gdLst/>
              <a:ahLst/>
              <a:cxnLst/>
              <a:rect l="l" t="t" r="r" b="b"/>
              <a:pathLst>
                <a:path w="778" h="1533" extrusionOk="0">
                  <a:moveTo>
                    <a:pt x="144" y="0"/>
                  </a:moveTo>
                  <a:cubicBezTo>
                    <a:pt x="71" y="0"/>
                    <a:pt x="0" y="66"/>
                    <a:pt x="44" y="131"/>
                  </a:cubicBezTo>
                  <a:cubicBezTo>
                    <a:pt x="144" y="365"/>
                    <a:pt x="244" y="598"/>
                    <a:pt x="344" y="832"/>
                  </a:cubicBezTo>
                  <a:cubicBezTo>
                    <a:pt x="444" y="1065"/>
                    <a:pt x="578" y="1299"/>
                    <a:pt x="678" y="1532"/>
                  </a:cubicBezTo>
                  <a:lnTo>
                    <a:pt x="745" y="1532"/>
                  </a:lnTo>
                  <a:cubicBezTo>
                    <a:pt x="745" y="1532"/>
                    <a:pt x="778" y="1499"/>
                    <a:pt x="778" y="1499"/>
                  </a:cubicBezTo>
                  <a:cubicBezTo>
                    <a:pt x="711" y="1232"/>
                    <a:pt x="611" y="999"/>
                    <a:pt x="511" y="765"/>
                  </a:cubicBezTo>
                  <a:cubicBezTo>
                    <a:pt x="411" y="532"/>
                    <a:pt x="344" y="298"/>
                    <a:pt x="244" y="65"/>
                  </a:cubicBezTo>
                  <a:cubicBezTo>
                    <a:pt x="221" y="19"/>
                    <a:pt x="182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84"/>
            <p:cNvSpPr/>
            <p:nvPr/>
          </p:nvSpPr>
          <p:spPr>
            <a:xfrm rot="-1911567">
              <a:off x="8265584" y="3616429"/>
              <a:ext cx="33672" cy="66346"/>
            </a:xfrm>
            <a:custGeom>
              <a:avLst/>
              <a:gdLst/>
              <a:ahLst/>
              <a:cxnLst/>
              <a:rect l="l" t="t" r="r" b="b"/>
              <a:pathLst>
                <a:path w="778" h="1533" extrusionOk="0">
                  <a:moveTo>
                    <a:pt x="144" y="0"/>
                  </a:moveTo>
                  <a:cubicBezTo>
                    <a:pt x="71" y="0"/>
                    <a:pt x="0" y="66"/>
                    <a:pt x="44" y="131"/>
                  </a:cubicBezTo>
                  <a:cubicBezTo>
                    <a:pt x="144" y="365"/>
                    <a:pt x="244" y="598"/>
                    <a:pt x="344" y="832"/>
                  </a:cubicBezTo>
                  <a:cubicBezTo>
                    <a:pt x="444" y="1065"/>
                    <a:pt x="578" y="1299"/>
                    <a:pt x="678" y="1532"/>
                  </a:cubicBezTo>
                  <a:lnTo>
                    <a:pt x="744" y="1532"/>
                  </a:lnTo>
                  <a:cubicBezTo>
                    <a:pt x="744" y="1532"/>
                    <a:pt x="778" y="1499"/>
                    <a:pt x="778" y="1499"/>
                  </a:cubicBezTo>
                  <a:cubicBezTo>
                    <a:pt x="711" y="1232"/>
                    <a:pt x="611" y="999"/>
                    <a:pt x="511" y="765"/>
                  </a:cubicBezTo>
                  <a:cubicBezTo>
                    <a:pt x="411" y="532"/>
                    <a:pt x="344" y="298"/>
                    <a:pt x="244" y="65"/>
                  </a:cubicBezTo>
                  <a:cubicBezTo>
                    <a:pt x="221" y="19"/>
                    <a:pt x="182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84"/>
            <p:cNvSpPr/>
            <p:nvPr/>
          </p:nvSpPr>
          <p:spPr>
            <a:xfrm rot="-1911567">
              <a:off x="8298260" y="3569129"/>
              <a:ext cx="47695" cy="101877"/>
            </a:xfrm>
            <a:custGeom>
              <a:avLst/>
              <a:gdLst/>
              <a:ahLst/>
              <a:cxnLst/>
              <a:rect l="l" t="t" r="r" b="b"/>
              <a:pathLst>
                <a:path w="1102" h="2354" extrusionOk="0">
                  <a:moveTo>
                    <a:pt x="142" y="1"/>
                  </a:moveTo>
                  <a:cubicBezTo>
                    <a:pt x="119" y="1"/>
                    <a:pt x="93" y="11"/>
                    <a:pt x="68" y="37"/>
                  </a:cubicBezTo>
                  <a:cubicBezTo>
                    <a:pt x="1" y="37"/>
                    <a:pt x="1" y="104"/>
                    <a:pt x="1" y="170"/>
                  </a:cubicBezTo>
                  <a:cubicBezTo>
                    <a:pt x="168" y="537"/>
                    <a:pt x="335" y="904"/>
                    <a:pt x="501" y="1238"/>
                  </a:cubicBezTo>
                  <a:cubicBezTo>
                    <a:pt x="668" y="1605"/>
                    <a:pt x="835" y="1972"/>
                    <a:pt x="1035" y="2339"/>
                  </a:cubicBezTo>
                  <a:cubicBezTo>
                    <a:pt x="1035" y="2339"/>
                    <a:pt x="1050" y="2353"/>
                    <a:pt x="1060" y="2353"/>
                  </a:cubicBezTo>
                  <a:cubicBezTo>
                    <a:pt x="1065" y="2353"/>
                    <a:pt x="1068" y="2350"/>
                    <a:pt x="1068" y="2339"/>
                  </a:cubicBezTo>
                  <a:cubicBezTo>
                    <a:pt x="1102" y="2339"/>
                    <a:pt x="1102" y="2305"/>
                    <a:pt x="1102" y="2305"/>
                  </a:cubicBezTo>
                  <a:cubicBezTo>
                    <a:pt x="1002" y="1905"/>
                    <a:pt x="835" y="1538"/>
                    <a:pt x="701" y="1171"/>
                  </a:cubicBezTo>
                  <a:cubicBezTo>
                    <a:pt x="535" y="804"/>
                    <a:pt x="401" y="437"/>
                    <a:pt x="234" y="70"/>
                  </a:cubicBezTo>
                  <a:cubicBezTo>
                    <a:pt x="214" y="29"/>
                    <a:pt x="180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84"/>
            <p:cNvSpPr/>
            <p:nvPr/>
          </p:nvSpPr>
          <p:spPr>
            <a:xfrm rot="-1911567">
              <a:off x="8313326" y="3545179"/>
              <a:ext cx="33283" cy="65610"/>
            </a:xfrm>
            <a:custGeom>
              <a:avLst/>
              <a:gdLst/>
              <a:ahLst/>
              <a:cxnLst/>
              <a:rect l="l" t="t" r="r" b="b"/>
              <a:pathLst>
                <a:path w="769" h="1516" extrusionOk="0">
                  <a:moveTo>
                    <a:pt x="118" y="1"/>
                  </a:moveTo>
                  <a:cubicBezTo>
                    <a:pt x="104" y="1"/>
                    <a:pt x="87" y="5"/>
                    <a:pt x="68" y="14"/>
                  </a:cubicBezTo>
                  <a:cubicBezTo>
                    <a:pt x="34" y="48"/>
                    <a:pt x="1" y="81"/>
                    <a:pt x="34" y="148"/>
                  </a:cubicBezTo>
                  <a:cubicBezTo>
                    <a:pt x="134" y="381"/>
                    <a:pt x="234" y="615"/>
                    <a:pt x="334" y="848"/>
                  </a:cubicBezTo>
                  <a:cubicBezTo>
                    <a:pt x="435" y="1082"/>
                    <a:pt x="535" y="1315"/>
                    <a:pt x="668" y="1515"/>
                  </a:cubicBezTo>
                  <a:lnTo>
                    <a:pt x="701" y="1515"/>
                  </a:lnTo>
                  <a:cubicBezTo>
                    <a:pt x="735" y="1515"/>
                    <a:pt x="768" y="1482"/>
                    <a:pt x="735" y="1449"/>
                  </a:cubicBezTo>
                  <a:cubicBezTo>
                    <a:pt x="668" y="1215"/>
                    <a:pt x="601" y="982"/>
                    <a:pt x="501" y="748"/>
                  </a:cubicBezTo>
                  <a:cubicBezTo>
                    <a:pt x="401" y="515"/>
                    <a:pt x="301" y="281"/>
                    <a:pt x="201" y="48"/>
                  </a:cubicBezTo>
                  <a:cubicBezTo>
                    <a:pt x="177" y="24"/>
                    <a:pt x="154" y="1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84"/>
            <p:cNvSpPr/>
            <p:nvPr/>
          </p:nvSpPr>
          <p:spPr>
            <a:xfrm rot="-1911567">
              <a:off x="8335953" y="3507390"/>
              <a:ext cx="33239" cy="66259"/>
            </a:xfrm>
            <a:custGeom>
              <a:avLst/>
              <a:gdLst/>
              <a:ahLst/>
              <a:cxnLst/>
              <a:rect l="l" t="t" r="r" b="b"/>
              <a:pathLst>
                <a:path w="768" h="1531" extrusionOk="0">
                  <a:moveTo>
                    <a:pt x="137" y="1"/>
                  </a:moveTo>
                  <a:cubicBezTo>
                    <a:pt x="123" y="1"/>
                    <a:pt x="110" y="5"/>
                    <a:pt x="101" y="14"/>
                  </a:cubicBezTo>
                  <a:cubicBezTo>
                    <a:pt x="34" y="14"/>
                    <a:pt x="1" y="81"/>
                    <a:pt x="34" y="148"/>
                  </a:cubicBezTo>
                  <a:cubicBezTo>
                    <a:pt x="134" y="381"/>
                    <a:pt x="234" y="581"/>
                    <a:pt x="334" y="815"/>
                  </a:cubicBezTo>
                  <a:cubicBezTo>
                    <a:pt x="434" y="1048"/>
                    <a:pt x="534" y="1282"/>
                    <a:pt x="668" y="1515"/>
                  </a:cubicBezTo>
                  <a:cubicBezTo>
                    <a:pt x="668" y="1515"/>
                    <a:pt x="682" y="1530"/>
                    <a:pt x="702" y="1530"/>
                  </a:cubicBezTo>
                  <a:cubicBezTo>
                    <a:pt x="712" y="1530"/>
                    <a:pt x="723" y="1527"/>
                    <a:pt x="734" y="1515"/>
                  </a:cubicBezTo>
                  <a:cubicBezTo>
                    <a:pt x="734" y="1515"/>
                    <a:pt x="768" y="1482"/>
                    <a:pt x="768" y="1482"/>
                  </a:cubicBezTo>
                  <a:cubicBezTo>
                    <a:pt x="668" y="1215"/>
                    <a:pt x="601" y="982"/>
                    <a:pt x="501" y="748"/>
                  </a:cubicBezTo>
                  <a:cubicBezTo>
                    <a:pt x="401" y="515"/>
                    <a:pt x="334" y="281"/>
                    <a:pt x="234" y="48"/>
                  </a:cubicBezTo>
                  <a:cubicBezTo>
                    <a:pt x="210" y="24"/>
                    <a:pt x="170" y="1"/>
                    <a:pt x="1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84"/>
            <p:cNvSpPr/>
            <p:nvPr/>
          </p:nvSpPr>
          <p:spPr>
            <a:xfrm rot="-1911567">
              <a:off x="8359462" y="3468990"/>
              <a:ext cx="31811" cy="65956"/>
            </a:xfrm>
            <a:custGeom>
              <a:avLst/>
              <a:gdLst/>
              <a:ahLst/>
              <a:cxnLst/>
              <a:rect l="l" t="t" r="r" b="b"/>
              <a:pathLst>
                <a:path w="735" h="1524" extrusionOk="0">
                  <a:moveTo>
                    <a:pt x="121" y="0"/>
                  </a:moveTo>
                  <a:cubicBezTo>
                    <a:pt x="101" y="0"/>
                    <a:pt x="81" y="9"/>
                    <a:pt x="67" y="22"/>
                  </a:cubicBezTo>
                  <a:cubicBezTo>
                    <a:pt x="1" y="22"/>
                    <a:pt x="1" y="89"/>
                    <a:pt x="1" y="156"/>
                  </a:cubicBezTo>
                  <a:cubicBezTo>
                    <a:pt x="101" y="389"/>
                    <a:pt x="201" y="623"/>
                    <a:pt x="334" y="856"/>
                  </a:cubicBezTo>
                  <a:cubicBezTo>
                    <a:pt x="434" y="1056"/>
                    <a:pt x="534" y="1290"/>
                    <a:pt x="668" y="1523"/>
                  </a:cubicBezTo>
                  <a:lnTo>
                    <a:pt x="701" y="1523"/>
                  </a:lnTo>
                  <a:cubicBezTo>
                    <a:pt x="734" y="1523"/>
                    <a:pt x="734" y="1490"/>
                    <a:pt x="734" y="1457"/>
                  </a:cubicBezTo>
                  <a:cubicBezTo>
                    <a:pt x="668" y="1223"/>
                    <a:pt x="568" y="990"/>
                    <a:pt x="501" y="756"/>
                  </a:cubicBezTo>
                  <a:cubicBezTo>
                    <a:pt x="401" y="523"/>
                    <a:pt x="301" y="289"/>
                    <a:pt x="201" y="56"/>
                  </a:cubicBezTo>
                  <a:cubicBezTo>
                    <a:pt x="181" y="17"/>
                    <a:pt x="150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84"/>
            <p:cNvSpPr/>
            <p:nvPr/>
          </p:nvSpPr>
          <p:spPr>
            <a:xfrm rot="-1911567">
              <a:off x="8381610" y="3436004"/>
              <a:ext cx="31811" cy="66432"/>
            </a:xfrm>
            <a:custGeom>
              <a:avLst/>
              <a:gdLst/>
              <a:ahLst/>
              <a:cxnLst/>
              <a:rect l="l" t="t" r="r" b="b"/>
              <a:pathLst>
                <a:path w="735" h="1535" extrusionOk="0">
                  <a:moveTo>
                    <a:pt x="67" y="0"/>
                  </a:moveTo>
                  <a:cubicBezTo>
                    <a:pt x="34" y="33"/>
                    <a:pt x="0" y="100"/>
                    <a:pt x="0" y="134"/>
                  </a:cubicBezTo>
                  <a:cubicBezTo>
                    <a:pt x="101" y="367"/>
                    <a:pt x="201" y="601"/>
                    <a:pt x="334" y="834"/>
                  </a:cubicBezTo>
                  <a:cubicBezTo>
                    <a:pt x="434" y="1068"/>
                    <a:pt x="534" y="1301"/>
                    <a:pt x="668" y="1535"/>
                  </a:cubicBezTo>
                  <a:lnTo>
                    <a:pt x="701" y="1535"/>
                  </a:lnTo>
                  <a:cubicBezTo>
                    <a:pt x="734" y="1535"/>
                    <a:pt x="734" y="1501"/>
                    <a:pt x="734" y="1501"/>
                  </a:cubicBezTo>
                  <a:cubicBezTo>
                    <a:pt x="668" y="1234"/>
                    <a:pt x="568" y="1001"/>
                    <a:pt x="501" y="767"/>
                  </a:cubicBezTo>
                  <a:cubicBezTo>
                    <a:pt x="401" y="534"/>
                    <a:pt x="301" y="300"/>
                    <a:pt x="201" y="67"/>
                  </a:cubicBezTo>
                  <a:cubicBezTo>
                    <a:pt x="167" y="0"/>
                    <a:pt x="134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84"/>
            <p:cNvSpPr/>
            <p:nvPr/>
          </p:nvSpPr>
          <p:spPr>
            <a:xfrm rot="-1911567">
              <a:off x="8414658" y="3387017"/>
              <a:ext cx="49123" cy="101661"/>
            </a:xfrm>
            <a:custGeom>
              <a:avLst/>
              <a:gdLst/>
              <a:ahLst/>
              <a:cxnLst/>
              <a:rect l="l" t="t" r="r" b="b"/>
              <a:pathLst>
                <a:path w="1135" h="2349" extrusionOk="0">
                  <a:moveTo>
                    <a:pt x="120" y="1"/>
                  </a:moveTo>
                  <a:cubicBezTo>
                    <a:pt x="103" y="1"/>
                    <a:pt x="85" y="5"/>
                    <a:pt x="67" y="14"/>
                  </a:cubicBezTo>
                  <a:cubicBezTo>
                    <a:pt x="34" y="47"/>
                    <a:pt x="0" y="114"/>
                    <a:pt x="34" y="147"/>
                  </a:cubicBezTo>
                  <a:cubicBezTo>
                    <a:pt x="167" y="514"/>
                    <a:pt x="367" y="881"/>
                    <a:pt x="501" y="1248"/>
                  </a:cubicBezTo>
                  <a:cubicBezTo>
                    <a:pt x="667" y="1615"/>
                    <a:pt x="834" y="1982"/>
                    <a:pt x="1034" y="2349"/>
                  </a:cubicBezTo>
                  <a:lnTo>
                    <a:pt x="1101" y="2349"/>
                  </a:lnTo>
                  <a:cubicBezTo>
                    <a:pt x="1101" y="2349"/>
                    <a:pt x="1134" y="2315"/>
                    <a:pt x="1101" y="2282"/>
                  </a:cubicBezTo>
                  <a:cubicBezTo>
                    <a:pt x="1001" y="1915"/>
                    <a:pt x="867" y="1548"/>
                    <a:pt x="701" y="1181"/>
                  </a:cubicBezTo>
                  <a:cubicBezTo>
                    <a:pt x="534" y="814"/>
                    <a:pt x="400" y="447"/>
                    <a:pt x="234" y="80"/>
                  </a:cubicBezTo>
                  <a:cubicBezTo>
                    <a:pt x="209" y="32"/>
                    <a:pt x="167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84"/>
            <p:cNvSpPr/>
            <p:nvPr/>
          </p:nvSpPr>
          <p:spPr>
            <a:xfrm rot="-1911567">
              <a:off x="8429755" y="3362526"/>
              <a:ext cx="33239" cy="66995"/>
            </a:xfrm>
            <a:custGeom>
              <a:avLst/>
              <a:gdLst/>
              <a:ahLst/>
              <a:cxnLst/>
              <a:rect l="l" t="t" r="r" b="b"/>
              <a:pathLst>
                <a:path w="768" h="1548" extrusionOk="0">
                  <a:moveTo>
                    <a:pt x="133" y="0"/>
                  </a:moveTo>
                  <a:cubicBezTo>
                    <a:pt x="120" y="0"/>
                    <a:pt x="109" y="4"/>
                    <a:pt x="100" y="13"/>
                  </a:cubicBezTo>
                  <a:cubicBezTo>
                    <a:pt x="33" y="47"/>
                    <a:pt x="0" y="80"/>
                    <a:pt x="33" y="147"/>
                  </a:cubicBezTo>
                  <a:cubicBezTo>
                    <a:pt x="134" y="380"/>
                    <a:pt x="234" y="614"/>
                    <a:pt x="334" y="847"/>
                  </a:cubicBezTo>
                  <a:cubicBezTo>
                    <a:pt x="434" y="1081"/>
                    <a:pt x="534" y="1314"/>
                    <a:pt x="667" y="1514"/>
                  </a:cubicBezTo>
                  <a:cubicBezTo>
                    <a:pt x="667" y="1548"/>
                    <a:pt x="701" y="1548"/>
                    <a:pt x="734" y="1548"/>
                  </a:cubicBezTo>
                  <a:cubicBezTo>
                    <a:pt x="734" y="1548"/>
                    <a:pt x="767" y="1514"/>
                    <a:pt x="767" y="1481"/>
                  </a:cubicBezTo>
                  <a:cubicBezTo>
                    <a:pt x="667" y="1247"/>
                    <a:pt x="601" y="1014"/>
                    <a:pt x="500" y="780"/>
                  </a:cubicBezTo>
                  <a:cubicBezTo>
                    <a:pt x="400" y="547"/>
                    <a:pt x="334" y="313"/>
                    <a:pt x="234" y="80"/>
                  </a:cubicBezTo>
                  <a:cubicBezTo>
                    <a:pt x="209" y="31"/>
                    <a:pt x="167" y="0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84"/>
            <p:cNvSpPr/>
            <p:nvPr/>
          </p:nvSpPr>
          <p:spPr>
            <a:xfrm rot="-1911567">
              <a:off x="8452822" y="3325260"/>
              <a:ext cx="32720" cy="66346"/>
            </a:xfrm>
            <a:custGeom>
              <a:avLst/>
              <a:gdLst/>
              <a:ahLst/>
              <a:cxnLst/>
              <a:rect l="l" t="t" r="r" b="b"/>
              <a:pathLst>
                <a:path w="756" h="1533" extrusionOk="0">
                  <a:moveTo>
                    <a:pt x="130" y="1"/>
                  </a:moveTo>
                  <a:cubicBezTo>
                    <a:pt x="64" y="1"/>
                    <a:pt x="0" y="66"/>
                    <a:pt x="22" y="132"/>
                  </a:cubicBezTo>
                  <a:cubicBezTo>
                    <a:pt x="122" y="365"/>
                    <a:pt x="222" y="599"/>
                    <a:pt x="322" y="832"/>
                  </a:cubicBezTo>
                  <a:cubicBezTo>
                    <a:pt x="422" y="1066"/>
                    <a:pt x="556" y="1299"/>
                    <a:pt x="656" y="1499"/>
                  </a:cubicBezTo>
                  <a:cubicBezTo>
                    <a:pt x="656" y="1533"/>
                    <a:pt x="689" y="1533"/>
                    <a:pt x="723" y="1533"/>
                  </a:cubicBezTo>
                  <a:cubicBezTo>
                    <a:pt x="723" y="1533"/>
                    <a:pt x="756" y="1499"/>
                    <a:pt x="756" y="1499"/>
                  </a:cubicBezTo>
                  <a:cubicBezTo>
                    <a:pt x="689" y="1232"/>
                    <a:pt x="589" y="999"/>
                    <a:pt x="489" y="765"/>
                  </a:cubicBezTo>
                  <a:cubicBezTo>
                    <a:pt x="389" y="532"/>
                    <a:pt x="322" y="298"/>
                    <a:pt x="222" y="65"/>
                  </a:cubicBezTo>
                  <a:cubicBezTo>
                    <a:pt x="199" y="19"/>
                    <a:pt x="164" y="1"/>
                    <a:pt x="1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84"/>
            <p:cNvSpPr/>
            <p:nvPr/>
          </p:nvSpPr>
          <p:spPr>
            <a:xfrm rot="-1911567">
              <a:off x="8475222" y="3287177"/>
              <a:ext cx="32677" cy="66692"/>
            </a:xfrm>
            <a:custGeom>
              <a:avLst/>
              <a:gdLst/>
              <a:ahLst/>
              <a:cxnLst/>
              <a:rect l="l" t="t" r="r" b="b"/>
              <a:pathLst>
                <a:path w="755" h="1541" extrusionOk="0">
                  <a:moveTo>
                    <a:pt x="132" y="0"/>
                  </a:moveTo>
                  <a:cubicBezTo>
                    <a:pt x="69" y="0"/>
                    <a:pt x="0" y="57"/>
                    <a:pt x="21" y="140"/>
                  </a:cubicBezTo>
                  <a:cubicBezTo>
                    <a:pt x="121" y="373"/>
                    <a:pt x="254" y="607"/>
                    <a:pt x="354" y="840"/>
                  </a:cubicBezTo>
                  <a:cubicBezTo>
                    <a:pt x="454" y="1074"/>
                    <a:pt x="554" y="1274"/>
                    <a:pt x="688" y="1507"/>
                  </a:cubicBezTo>
                  <a:cubicBezTo>
                    <a:pt x="688" y="1541"/>
                    <a:pt x="721" y="1541"/>
                    <a:pt x="721" y="1541"/>
                  </a:cubicBezTo>
                  <a:cubicBezTo>
                    <a:pt x="755" y="1507"/>
                    <a:pt x="755" y="1507"/>
                    <a:pt x="755" y="1474"/>
                  </a:cubicBezTo>
                  <a:cubicBezTo>
                    <a:pt x="688" y="1240"/>
                    <a:pt x="588" y="1007"/>
                    <a:pt x="488" y="773"/>
                  </a:cubicBezTo>
                  <a:cubicBezTo>
                    <a:pt x="421" y="540"/>
                    <a:pt x="321" y="306"/>
                    <a:pt x="221" y="73"/>
                  </a:cubicBezTo>
                  <a:cubicBezTo>
                    <a:pt x="208" y="22"/>
                    <a:pt x="171" y="0"/>
                    <a:pt x="1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84"/>
            <p:cNvSpPr/>
            <p:nvPr/>
          </p:nvSpPr>
          <p:spPr>
            <a:xfrm rot="-1911567">
              <a:off x="8498582" y="3255404"/>
              <a:ext cx="31811" cy="65610"/>
            </a:xfrm>
            <a:custGeom>
              <a:avLst/>
              <a:gdLst/>
              <a:ahLst/>
              <a:cxnLst/>
              <a:rect l="l" t="t" r="r" b="b"/>
              <a:pathLst>
                <a:path w="735" h="1516" extrusionOk="0">
                  <a:moveTo>
                    <a:pt x="104" y="1"/>
                  </a:moveTo>
                  <a:cubicBezTo>
                    <a:pt x="90" y="1"/>
                    <a:pt x="77" y="5"/>
                    <a:pt x="67" y="15"/>
                  </a:cubicBezTo>
                  <a:cubicBezTo>
                    <a:pt x="1" y="48"/>
                    <a:pt x="1" y="81"/>
                    <a:pt x="1" y="148"/>
                  </a:cubicBezTo>
                  <a:cubicBezTo>
                    <a:pt x="101" y="382"/>
                    <a:pt x="234" y="615"/>
                    <a:pt x="334" y="849"/>
                  </a:cubicBezTo>
                  <a:cubicBezTo>
                    <a:pt x="434" y="1082"/>
                    <a:pt x="534" y="1282"/>
                    <a:pt x="668" y="1516"/>
                  </a:cubicBezTo>
                  <a:lnTo>
                    <a:pt x="701" y="1516"/>
                  </a:lnTo>
                  <a:cubicBezTo>
                    <a:pt x="735" y="1516"/>
                    <a:pt x="735" y="1482"/>
                    <a:pt x="735" y="1449"/>
                  </a:cubicBezTo>
                  <a:cubicBezTo>
                    <a:pt x="668" y="1215"/>
                    <a:pt x="568" y="982"/>
                    <a:pt x="468" y="748"/>
                  </a:cubicBezTo>
                  <a:cubicBezTo>
                    <a:pt x="401" y="515"/>
                    <a:pt x="301" y="281"/>
                    <a:pt x="201" y="48"/>
                  </a:cubicBezTo>
                  <a:cubicBezTo>
                    <a:pt x="177" y="24"/>
                    <a:pt x="137" y="1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84"/>
            <p:cNvSpPr/>
            <p:nvPr/>
          </p:nvSpPr>
          <p:spPr>
            <a:xfrm rot="-1911567">
              <a:off x="8530558" y="3213239"/>
              <a:ext cx="49469" cy="101358"/>
            </a:xfrm>
            <a:custGeom>
              <a:avLst/>
              <a:gdLst/>
              <a:ahLst/>
              <a:cxnLst/>
              <a:rect l="l" t="t" r="r" b="b"/>
              <a:pathLst>
                <a:path w="1143" h="2342" extrusionOk="0">
                  <a:moveTo>
                    <a:pt x="129" y="0"/>
                  </a:moveTo>
                  <a:cubicBezTo>
                    <a:pt x="61" y="0"/>
                    <a:pt x="0" y="57"/>
                    <a:pt x="42" y="140"/>
                  </a:cubicBezTo>
                  <a:cubicBezTo>
                    <a:pt x="208" y="507"/>
                    <a:pt x="375" y="874"/>
                    <a:pt x="542" y="1241"/>
                  </a:cubicBezTo>
                  <a:cubicBezTo>
                    <a:pt x="709" y="1607"/>
                    <a:pt x="876" y="1974"/>
                    <a:pt x="1042" y="2308"/>
                  </a:cubicBezTo>
                  <a:cubicBezTo>
                    <a:pt x="1042" y="2341"/>
                    <a:pt x="1076" y="2341"/>
                    <a:pt x="1109" y="2341"/>
                  </a:cubicBezTo>
                  <a:cubicBezTo>
                    <a:pt x="1142" y="2341"/>
                    <a:pt x="1142" y="2308"/>
                    <a:pt x="1142" y="2275"/>
                  </a:cubicBezTo>
                  <a:cubicBezTo>
                    <a:pt x="1009" y="1908"/>
                    <a:pt x="842" y="1541"/>
                    <a:pt x="709" y="1174"/>
                  </a:cubicBezTo>
                  <a:cubicBezTo>
                    <a:pt x="542" y="807"/>
                    <a:pt x="375" y="440"/>
                    <a:pt x="242" y="73"/>
                  </a:cubicBezTo>
                  <a:cubicBezTo>
                    <a:pt x="216" y="22"/>
                    <a:pt x="171" y="0"/>
                    <a:pt x="1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84"/>
            <p:cNvSpPr/>
            <p:nvPr/>
          </p:nvSpPr>
          <p:spPr>
            <a:xfrm rot="-1911567">
              <a:off x="8545267" y="3187646"/>
              <a:ext cx="33239" cy="66432"/>
            </a:xfrm>
            <a:custGeom>
              <a:avLst/>
              <a:gdLst/>
              <a:ahLst/>
              <a:cxnLst/>
              <a:rect l="l" t="t" r="r" b="b"/>
              <a:pathLst>
                <a:path w="768" h="1535" extrusionOk="0">
                  <a:moveTo>
                    <a:pt x="67" y="0"/>
                  </a:moveTo>
                  <a:cubicBezTo>
                    <a:pt x="34" y="34"/>
                    <a:pt x="0" y="100"/>
                    <a:pt x="34" y="134"/>
                  </a:cubicBezTo>
                  <a:cubicBezTo>
                    <a:pt x="134" y="367"/>
                    <a:pt x="234" y="601"/>
                    <a:pt x="334" y="834"/>
                  </a:cubicBezTo>
                  <a:cubicBezTo>
                    <a:pt x="434" y="1068"/>
                    <a:pt x="534" y="1301"/>
                    <a:pt x="667" y="1501"/>
                  </a:cubicBezTo>
                  <a:cubicBezTo>
                    <a:pt x="667" y="1535"/>
                    <a:pt x="701" y="1535"/>
                    <a:pt x="734" y="1535"/>
                  </a:cubicBezTo>
                  <a:cubicBezTo>
                    <a:pt x="734" y="1535"/>
                    <a:pt x="767" y="1501"/>
                    <a:pt x="767" y="1468"/>
                  </a:cubicBezTo>
                  <a:cubicBezTo>
                    <a:pt x="667" y="1235"/>
                    <a:pt x="601" y="1001"/>
                    <a:pt x="501" y="768"/>
                  </a:cubicBezTo>
                  <a:cubicBezTo>
                    <a:pt x="401" y="534"/>
                    <a:pt x="334" y="301"/>
                    <a:pt x="234" y="67"/>
                  </a:cubicBezTo>
                  <a:cubicBezTo>
                    <a:pt x="200" y="0"/>
                    <a:pt x="134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84"/>
            <p:cNvSpPr/>
            <p:nvPr/>
          </p:nvSpPr>
          <p:spPr>
            <a:xfrm rot="-1911567">
              <a:off x="8568555" y="3151504"/>
              <a:ext cx="31811" cy="66475"/>
            </a:xfrm>
            <a:custGeom>
              <a:avLst/>
              <a:gdLst/>
              <a:ahLst/>
              <a:cxnLst/>
              <a:rect l="l" t="t" r="r" b="b"/>
              <a:pathLst>
                <a:path w="735" h="1536" extrusionOk="0">
                  <a:moveTo>
                    <a:pt x="68" y="1"/>
                  </a:moveTo>
                  <a:cubicBezTo>
                    <a:pt x="34" y="34"/>
                    <a:pt x="1" y="101"/>
                    <a:pt x="34" y="134"/>
                  </a:cubicBezTo>
                  <a:cubicBezTo>
                    <a:pt x="101" y="368"/>
                    <a:pt x="234" y="601"/>
                    <a:pt x="334" y="835"/>
                  </a:cubicBezTo>
                  <a:cubicBezTo>
                    <a:pt x="435" y="1068"/>
                    <a:pt x="535" y="1302"/>
                    <a:pt x="668" y="1502"/>
                  </a:cubicBezTo>
                  <a:cubicBezTo>
                    <a:pt x="668" y="1535"/>
                    <a:pt x="701" y="1535"/>
                    <a:pt x="701" y="1535"/>
                  </a:cubicBezTo>
                  <a:cubicBezTo>
                    <a:pt x="735" y="1535"/>
                    <a:pt x="735" y="1502"/>
                    <a:pt x="735" y="1468"/>
                  </a:cubicBezTo>
                  <a:cubicBezTo>
                    <a:pt x="668" y="1235"/>
                    <a:pt x="568" y="1001"/>
                    <a:pt x="501" y="768"/>
                  </a:cubicBezTo>
                  <a:cubicBezTo>
                    <a:pt x="401" y="534"/>
                    <a:pt x="301" y="301"/>
                    <a:pt x="201" y="67"/>
                  </a:cubicBezTo>
                  <a:cubicBezTo>
                    <a:pt x="168" y="1"/>
                    <a:pt x="134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84"/>
            <p:cNvSpPr/>
            <p:nvPr/>
          </p:nvSpPr>
          <p:spPr>
            <a:xfrm rot="-1911567">
              <a:off x="8590522" y="3112877"/>
              <a:ext cx="33239" cy="66259"/>
            </a:xfrm>
            <a:custGeom>
              <a:avLst/>
              <a:gdLst/>
              <a:ahLst/>
              <a:cxnLst/>
              <a:rect l="l" t="t" r="r" b="b"/>
              <a:pathLst>
                <a:path w="768" h="1531" extrusionOk="0">
                  <a:moveTo>
                    <a:pt x="125" y="1"/>
                  </a:moveTo>
                  <a:cubicBezTo>
                    <a:pt x="106" y="1"/>
                    <a:pt x="87" y="5"/>
                    <a:pt x="67" y="15"/>
                  </a:cubicBezTo>
                  <a:cubicBezTo>
                    <a:pt x="34" y="15"/>
                    <a:pt x="1" y="81"/>
                    <a:pt x="34" y="148"/>
                  </a:cubicBezTo>
                  <a:cubicBezTo>
                    <a:pt x="134" y="382"/>
                    <a:pt x="234" y="615"/>
                    <a:pt x="334" y="815"/>
                  </a:cubicBezTo>
                  <a:cubicBezTo>
                    <a:pt x="434" y="1049"/>
                    <a:pt x="534" y="1282"/>
                    <a:pt x="668" y="1516"/>
                  </a:cubicBezTo>
                  <a:cubicBezTo>
                    <a:pt x="668" y="1516"/>
                    <a:pt x="683" y="1531"/>
                    <a:pt x="702" y="1531"/>
                  </a:cubicBezTo>
                  <a:cubicBezTo>
                    <a:pt x="712" y="1531"/>
                    <a:pt x="723" y="1527"/>
                    <a:pt x="734" y="1516"/>
                  </a:cubicBezTo>
                  <a:cubicBezTo>
                    <a:pt x="734" y="1516"/>
                    <a:pt x="768" y="1482"/>
                    <a:pt x="768" y="1482"/>
                  </a:cubicBezTo>
                  <a:cubicBezTo>
                    <a:pt x="668" y="1216"/>
                    <a:pt x="601" y="982"/>
                    <a:pt x="501" y="749"/>
                  </a:cubicBezTo>
                  <a:cubicBezTo>
                    <a:pt x="401" y="515"/>
                    <a:pt x="334" y="282"/>
                    <a:pt x="234" y="48"/>
                  </a:cubicBezTo>
                  <a:cubicBezTo>
                    <a:pt x="210" y="24"/>
                    <a:pt x="170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84"/>
            <p:cNvSpPr/>
            <p:nvPr/>
          </p:nvSpPr>
          <p:spPr>
            <a:xfrm rot="-1911567">
              <a:off x="8613024" y="3080310"/>
              <a:ext cx="33239" cy="67038"/>
            </a:xfrm>
            <a:custGeom>
              <a:avLst/>
              <a:gdLst/>
              <a:ahLst/>
              <a:cxnLst/>
              <a:rect l="l" t="t" r="r" b="b"/>
              <a:pathLst>
                <a:path w="768" h="1549" extrusionOk="0">
                  <a:moveTo>
                    <a:pt x="120" y="1"/>
                  </a:moveTo>
                  <a:cubicBezTo>
                    <a:pt x="103" y="1"/>
                    <a:pt x="85" y="5"/>
                    <a:pt x="67" y="14"/>
                  </a:cubicBezTo>
                  <a:cubicBezTo>
                    <a:pt x="34" y="47"/>
                    <a:pt x="0" y="81"/>
                    <a:pt x="34" y="147"/>
                  </a:cubicBezTo>
                  <a:cubicBezTo>
                    <a:pt x="134" y="381"/>
                    <a:pt x="234" y="614"/>
                    <a:pt x="334" y="848"/>
                  </a:cubicBezTo>
                  <a:cubicBezTo>
                    <a:pt x="434" y="1081"/>
                    <a:pt x="534" y="1281"/>
                    <a:pt x="668" y="1515"/>
                  </a:cubicBezTo>
                  <a:cubicBezTo>
                    <a:pt x="668" y="1548"/>
                    <a:pt x="701" y="1548"/>
                    <a:pt x="734" y="1548"/>
                  </a:cubicBezTo>
                  <a:cubicBezTo>
                    <a:pt x="734" y="1515"/>
                    <a:pt x="768" y="1515"/>
                    <a:pt x="768" y="1482"/>
                  </a:cubicBezTo>
                  <a:cubicBezTo>
                    <a:pt x="668" y="1248"/>
                    <a:pt x="601" y="1015"/>
                    <a:pt x="501" y="781"/>
                  </a:cubicBezTo>
                  <a:cubicBezTo>
                    <a:pt x="401" y="548"/>
                    <a:pt x="334" y="314"/>
                    <a:pt x="234" y="81"/>
                  </a:cubicBezTo>
                  <a:cubicBezTo>
                    <a:pt x="210" y="32"/>
                    <a:pt x="167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08" name="Google Shape;2908;p84"/>
          <p:cNvGrpSpPr/>
          <p:nvPr/>
        </p:nvGrpSpPr>
        <p:grpSpPr>
          <a:xfrm rot="-512407">
            <a:off x="174245" y="1788464"/>
            <a:ext cx="831541" cy="905365"/>
            <a:chOff x="140689" y="3241000"/>
            <a:chExt cx="831551" cy="905376"/>
          </a:xfrm>
        </p:grpSpPr>
        <p:sp>
          <p:nvSpPr>
            <p:cNvPr id="2909" name="Google Shape;2909;p84"/>
            <p:cNvSpPr/>
            <p:nvPr/>
          </p:nvSpPr>
          <p:spPr>
            <a:xfrm rot="1829694">
              <a:off x="291412" y="3324425"/>
              <a:ext cx="530105" cy="738525"/>
            </a:xfrm>
            <a:custGeom>
              <a:avLst/>
              <a:gdLst/>
              <a:ahLst/>
              <a:cxnLst/>
              <a:rect l="l" t="t" r="r" b="b"/>
              <a:pathLst>
                <a:path w="11710" h="16314" extrusionOk="0">
                  <a:moveTo>
                    <a:pt x="7433" y="7438"/>
                  </a:moveTo>
                  <a:cubicBezTo>
                    <a:pt x="7435" y="7438"/>
                    <a:pt x="7438" y="7439"/>
                    <a:pt x="7440" y="7440"/>
                  </a:cubicBezTo>
                  <a:cubicBezTo>
                    <a:pt x="7606" y="7540"/>
                    <a:pt x="8307" y="12310"/>
                    <a:pt x="8140" y="12610"/>
                  </a:cubicBezTo>
                  <a:cubicBezTo>
                    <a:pt x="8092" y="12687"/>
                    <a:pt x="7795" y="12717"/>
                    <a:pt x="7392" y="12717"/>
                  </a:cubicBezTo>
                  <a:cubicBezTo>
                    <a:pt x="6404" y="12717"/>
                    <a:pt x="4780" y="12538"/>
                    <a:pt x="4638" y="12443"/>
                  </a:cubicBezTo>
                  <a:cubicBezTo>
                    <a:pt x="4505" y="12377"/>
                    <a:pt x="7186" y="7438"/>
                    <a:pt x="7433" y="7438"/>
                  </a:cubicBezTo>
                  <a:close/>
                  <a:moveTo>
                    <a:pt x="9007" y="1"/>
                  </a:moveTo>
                  <a:cubicBezTo>
                    <a:pt x="8340" y="34"/>
                    <a:pt x="1" y="14578"/>
                    <a:pt x="234" y="14811"/>
                  </a:cubicBezTo>
                  <a:cubicBezTo>
                    <a:pt x="794" y="15371"/>
                    <a:pt x="7141" y="16313"/>
                    <a:pt x="9997" y="16313"/>
                  </a:cubicBezTo>
                  <a:cubicBezTo>
                    <a:pt x="10717" y="16313"/>
                    <a:pt x="11215" y="16253"/>
                    <a:pt x="11342" y="16112"/>
                  </a:cubicBezTo>
                  <a:cubicBezTo>
                    <a:pt x="11709" y="15712"/>
                    <a:pt x="9574" y="1"/>
                    <a:pt x="90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84"/>
            <p:cNvSpPr/>
            <p:nvPr/>
          </p:nvSpPr>
          <p:spPr>
            <a:xfrm rot="1829694">
              <a:off x="757663" y="3560255"/>
              <a:ext cx="77049" cy="18198"/>
            </a:xfrm>
            <a:custGeom>
              <a:avLst/>
              <a:gdLst/>
              <a:ahLst/>
              <a:cxnLst/>
              <a:rect l="l" t="t" r="r" b="b"/>
              <a:pathLst>
                <a:path w="1702" h="402" extrusionOk="0">
                  <a:moveTo>
                    <a:pt x="1568" y="1"/>
                  </a:moveTo>
                  <a:cubicBezTo>
                    <a:pt x="1301" y="34"/>
                    <a:pt x="1035" y="101"/>
                    <a:pt x="801" y="134"/>
                  </a:cubicBezTo>
                  <a:cubicBezTo>
                    <a:pt x="534" y="168"/>
                    <a:pt x="301" y="234"/>
                    <a:pt x="67" y="301"/>
                  </a:cubicBezTo>
                  <a:cubicBezTo>
                    <a:pt x="34" y="301"/>
                    <a:pt x="0" y="335"/>
                    <a:pt x="0" y="335"/>
                  </a:cubicBezTo>
                  <a:cubicBezTo>
                    <a:pt x="0" y="368"/>
                    <a:pt x="34" y="401"/>
                    <a:pt x="67" y="401"/>
                  </a:cubicBezTo>
                  <a:cubicBezTo>
                    <a:pt x="334" y="368"/>
                    <a:pt x="568" y="335"/>
                    <a:pt x="834" y="301"/>
                  </a:cubicBezTo>
                  <a:cubicBezTo>
                    <a:pt x="1068" y="268"/>
                    <a:pt x="1335" y="268"/>
                    <a:pt x="1568" y="201"/>
                  </a:cubicBezTo>
                  <a:cubicBezTo>
                    <a:pt x="1702" y="201"/>
                    <a:pt x="1668" y="1"/>
                    <a:pt x="15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84"/>
            <p:cNvSpPr/>
            <p:nvPr/>
          </p:nvSpPr>
          <p:spPr>
            <a:xfrm rot="1829694">
              <a:off x="687045" y="3739827"/>
              <a:ext cx="74061" cy="17067"/>
            </a:xfrm>
            <a:custGeom>
              <a:avLst/>
              <a:gdLst/>
              <a:ahLst/>
              <a:cxnLst/>
              <a:rect l="l" t="t" r="r" b="b"/>
              <a:pathLst>
                <a:path w="1636" h="377" extrusionOk="0">
                  <a:moveTo>
                    <a:pt x="1557" y="0"/>
                  </a:moveTo>
                  <a:cubicBezTo>
                    <a:pt x="1549" y="0"/>
                    <a:pt x="1541" y="3"/>
                    <a:pt x="1535" y="9"/>
                  </a:cubicBezTo>
                  <a:cubicBezTo>
                    <a:pt x="1268" y="43"/>
                    <a:pt x="1035" y="76"/>
                    <a:pt x="768" y="143"/>
                  </a:cubicBezTo>
                  <a:cubicBezTo>
                    <a:pt x="534" y="176"/>
                    <a:pt x="267" y="209"/>
                    <a:pt x="34" y="276"/>
                  </a:cubicBezTo>
                  <a:cubicBezTo>
                    <a:pt x="1" y="310"/>
                    <a:pt x="1" y="310"/>
                    <a:pt x="1" y="343"/>
                  </a:cubicBezTo>
                  <a:cubicBezTo>
                    <a:pt x="1" y="343"/>
                    <a:pt x="1" y="376"/>
                    <a:pt x="34" y="376"/>
                  </a:cubicBezTo>
                  <a:cubicBezTo>
                    <a:pt x="301" y="376"/>
                    <a:pt x="534" y="343"/>
                    <a:pt x="801" y="310"/>
                  </a:cubicBezTo>
                  <a:cubicBezTo>
                    <a:pt x="1035" y="276"/>
                    <a:pt x="1302" y="243"/>
                    <a:pt x="1568" y="209"/>
                  </a:cubicBezTo>
                  <a:cubicBezTo>
                    <a:pt x="1602" y="176"/>
                    <a:pt x="1635" y="143"/>
                    <a:pt x="1635" y="76"/>
                  </a:cubicBezTo>
                  <a:cubicBezTo>
                    <a:pt x="1635" y="49"/>
                    <a:pt x="1591" y="0"/>
                    <a:pt x="15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84"/>
            <p:cNvSpPr/>
            <p:nvPr/>
          </p:nvSpPr>
          <p:spPr>
            <a:xfrm rot="1829694">
              <a:off x="756785" y="3610833"/>
              <a:ext cx="60435" cy="16659"/>
            </a:xfrm>
            <a:custGeom>
              <a:avLst/>
              <a:gdLst/>
              <a:ahLst/>
              <a:cxnLst/>
              <a:rect l="l" t="t" r="r" b="b"/>
              <a:pathLst>
                <a:path w="1335" h="368" extrusionOk="0">
                  <a:moveTo>
                    <a:pt x="1168" y="0"/>
                  </a:moveTo>
                  <a:cubicBezTo>
                    <a:pt x="968" y="34"/>
                    <a:pt x="768" y="100"/>
                    <a:pt x="601" y="134"/>
                  </a:cubicBezTo>
                  <a:cubicBezTo>
                    <a:pt x="401" y="167"/>
                    <a:pt x="201" y="201"/>
                    <a:pt x="34" y="267"/>
                  </a:cubicBezTo>
                  <a:cubicBezTo>
                    <a:pt x="1" y="267"/>
                    <a:pt x="1" y="301"/>
                    <a:pt x="1" y="301"/>
                  </a:cubicBezTo>
                  <a:cubicBezTo>
                    <a:pt x="1" y="334"/>
                    <a:pt x="34" y="367"/>
                    <a:pt x="34" y="367"/>
                  </a:cubicBezTo>
                  <a:cubicBezTo>
                    <a:pt x="234" y="334"/>
                    <a:pt x="434" y="334"/>
                    <a:pt x="634" y="301"/>
                  </a:cubicBezTo>
                  <a:cubicBezTo>
                    <a:pt x="834" y="267"/>
                    <a:pt x="1001" y="267"/>
                    <a:pt x="1201" y="201"/>
                  </a:cubicBezTo>
                  <a:cubicBezTo>
                    <a:pt x="1335" y="201"/>
                    <a:pt x="1301" y="0"/>
                    <a:pt x="1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84"/>
            <p:cNvSpPr/>
            <p:nvPr/>
          </p:nvSpPr>
          <p:spPr>
            <a:xfrm rot="1829694">
              <a:off x="740798" y="3653445"/>
              <a:ext cx="58941" cy="15120"/>
            </a:xfrm>
            <a:custGeom>
              <a:avLst/>
              <a:gdLst/>
              <a:ahLst/>
              <a:cxnLst/>
              <a:rect l="l" t="t" r="r" b="b"/>
              <a:pathLst>
                <a:path w="1302" h="334" extrusionOk="0">
                  <a:moveTo>
                    <a:pt x="1168" y="0"/>
                  </a:moveTo>
                  <a:cubicBezTo>
                    <a:pt x="968" y="33"/>
                    <a:pt x="801" y="67"/>
                    <a:pt x="601" y="100"/>
                  </a:cubicBezTo>
                  <a:cubicBezTo>
                    <a:pt x="401" y="134"/>
                    <a:pt x="200" y="200"/>
                    <a:pt x="34" y="234"/>
                  </a:cubicBezTo>
                  <a:cubicBezTo>
                    <a:pt x="0" y="267"/>
                    <a:pt x="0" y="267"/>
                    <a:pt x="0" y="300"/>
                  </a:cubicBezTo>
                  <a:cubicBezTo>
                    <a:pt x="0" y="300"/>
                    <a:pt x="34" y="334"/>
                    <a:pt x="34" y="334"/>
                  </a:cubicBezTo>
                  <a:cubicBezTo>
                    <a:pt x="234" y="334"/>
                    <a:pt x="434" y="300"/>
                    <a:pt x="634" y="267"/>
                  </a:cubicBezTo>
                  <a:cubicBezTo>
                    <a:pt x="834" y="267"/>
                    <a:pt x="1001" y="234"/>
                    <a:pt x="1201" y="200"/>
                  </a:cubicBezTo>
                  <a:cubicBezTo>
                    <a:pt x="1268" y="167"/>
                    <a:pt x="1301" y="134"/>
                    <a:pt x="1301" y="67"/>
                  </a:cubicBezTo>
                  <a:cubicBezTo>
                    <a:pt x="1268" y="33"/>
                    <a:pt x="1235" y="0"/>
                    <a:pt x="1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84"/>
            <p:cNvSpPr/>
            <p:nvPr/>
          </p:nvSpPr>
          <p:spPr>
            <a:xfrm rot="1829694">
              <a:off x="720450" y="3696349"/>
              <a:ext cx="60435" cy="16659"/>
            </a:xfrm>
            <a:custGeom>
              <a:avLst/>
              <a:gdLst/>
              <a:ahLst/>
              <a:cxnLst/>
              <a:rect l="l" t="t" r="r" b="b"/>
              <a:pathLst>
                <a:path w="1335" h="368" extrusionOk="0">
                  <a:moveTo>
                    <a:pt x="1168" y="0"/>
                  </a:moveTo>
                  <a:cubicBezTo>
                    <a:pt x="968" y="34"/>
                    <a:pt x="768" y="67"/>
                    <a:pt x="601" y="134"/>
                  </a:cubicBezTo>
                  <a:cubicBezTo>
                    <a:pt x="401" y="167"/>
                    <a:pt x="201" y="200"/>
                    <a:pt x="34" y="267"/>
                  </a:cubicBezTo>
                  <a:cubicBezTo>
                    <a:pt x="0" y="267"/>
                    <a:pt x="0" y="300"/>
                    <a:pt x="0" y="300"/>
                  </a:cubicBezTo>
                  <a:cubicBezTo>
                    <a:pt x="0" y="334"/>
                    <a:pt x="0" y="367"/>
                    <a:pt x="34" y="367"/>
                  </a:cubicBezTo>
                  <a:cubicBezTo>
                    <a:pt x="234" y="334"/>
                    <a:pt x="434" y="334"/>
                    <a:pt x="634" y="300"/>
                  </a:cubicBezTo>
                  <a:cubicBezTo>
                    <a:pt x="801" y="267"/>
                    <a:pt x="1001" y="234"/>
                    <a:pt x="1201" y="200"/>
                  </a:cubicBezTo>
                  <a:cubicBezTo>
                    <a:pt x="1335" y="200"/>
                    <a:pt x="1301" y="0"/>
                    <a:pt x="1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84"/>
            <p:cNvSpPr/>
            <p:nvPr/>
          </p:nvSpPr>
          <p:spPr>
            <a:xfrm rot="1829694">
              <a:off x="683851" y="3782880"/>
              <a:ext cx="58941" cy="15120"/>
            </a:xfrm>
            <a:custGeom>
              <a:avLst/>
              <a:gdLst/>
              <a:ahLst/>
              <a:cxnLst/>
              <a:rect l="l" t="t" r="r" b="b"/>
              <a:pathLst>
                <a:path w="1302" h="334" extrusionOk="0">
                  <a:moveTo>
                    <a:pt x="1168" y="0"/>
                  </a:moveTo>
                  <a:cubicBezTo>
                    <a:pt x="968" y="34"/>
                    <a:pt x="801" y="67"/>
                    <a:pt x="601" y="100"/>
                  </a:cubicBezTo>
                  <a:cubicBezTo>
                    <a:pt x="401" y="134"/>
                    <a:pt x="200" y="200"/>
                    <a:pt x="34" y="267"/>
                  </a:cubicBezTo>
                  <a:cubicBezTo>
                    <a:pt x="0" y="267"/>
                    <a:pt x="0" y="267"/>
                    <a:pt x="0" y="301"/>
                  </a:cubicBezTo>
                  <a:cubicBezTo>
                    <a:pt x="0" y="334"/>
                    <a:pt x="34" y="334"/>
                    <a:pt x="34" y="334"/>
                  </a:cubicBezTo>
                  <a:cubicBezTo>
                    <a:pt x="234" y="334"/>
                    <a:pt x="434" y="301"/>
                    <a:pt x="634" y="301"/>
                  </a:cubicBezTo>
                  <a:lnTo>
                    <a:pt x="1201" y="200"/>
                  </a:lnTo>
                  <a:cubicBezTo>
                    <a:pt x="1268" y="200"/>
                    <a:pt x="1301" y="134"/>
                    <a:pt x="1301" y="100"/>
                  </a:cubicBezTo>
                  <a:cubicBezTo>
                    <a:pt x="1268" y="34"/>
                    <a:pt x="1234" y="0"/>
                    <a:pt x="1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84"/>
            <p:cNvSpPr/>
            <p:nvPr/>
          </p:nvSpPr>
          <p:spPr>
            <a:xfrm rot="1829694">
              <a:off x="667763" y="3824320"/>
              <a:ext cx="58896" cy="16659"/>
            </a:xfrm>
            <a:custGeom>
              <a:avLst/>
              <a:gdLst/>
              <a:ahLst/>
              <a:cxnLst/>
              <a:rect l="l" t="t" r="r" b="b"/>
              <a:pathLst>
                <a:path w="1301" h="368" extrusionOk="0">
                  <a:moveTo>
                    <a:pt x="1168" y="1"/>
                  </a:moveTo>
                  <a:cubicBezTo>
                    <a:pt x="967" y="34"/>
                    <a:pt x="801" y="101"/>
                    <a:pt x="600" y="134"/>
                  </a:cubicBezTo>
                  <a:cubicBezTo>
                    <a:pt x="400" y="167"/>
                    <a:pt x="234" y="201"/>
                    <a:pt x="33" y="268"/>
                  </a:cubicBezTo>
                  <a:cubicBezTo>
                    <a:pt x="0" y="268"/>
                    <a:pt x="0" y="301"/>
                    <a:pt x="0" y="301"/>
                  </a:cubicBezTo>
                  <a:cubicBezTo>
                    <a:pt x="0" y="334"/>
                    <a:pt x="33" y="368"/>
                    <a:pt x="33" y="368"/>
                  </a:cubicBezTo>
                  <a:cubicBezTo>
                    <a:pt x="234" y="334"/>
                    <a:pt x="434" y="334"/>
                    <a:pt x="634" y="301"/>
                  </a:cubicBezTo>
                  <a:cubicBezTo>
                    <a:pt x="834" y="268"/>
                    <a:pt x="1001" y="234"/>
                    <a:pt x="1201" y="201"/>
                  </a:cubicBezTo>
                  <a:cubicBezTo>
                    <a:pt x="1268" y="201"/>
                    <a:pt x="1301" y="134"/>
                    <a:pt x="1301" y="101"/>
                  </a:cubicBezTo>
                  <a:cubicBezTo>
                    <a:pt x="1268" y="34"/>
                    <a:pt x="1234" y="1"/>
                    <a:pt x="1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84"/>
            <p:cNvSpPr/>
            <p:nvPr/>
          </p:nvSpPr>
          <p:spPr>
            <a:xfrm rot="1829694">
              <a:off x="647623" y="3868006"/>
              <a:ext cx="57402" cy="15120"/>
            </a:xfrm>
            <a:custGeom>
              <a:avLst/>
              <a:gdLst/>
              <a:ahLst/>
              <a:cxnLst/>
              <a:rect l="l" t="t" r="r" b="b"/>
              <a:pathLst>
                <a:path w="1268" h="334" extrusionOk="0">
                  <a:moveTo>
                    <a:pt x="1168" y="0"/>
                  </a:moveTo>
                  <a:cubicBezTo>
                    <a:pt x="967" y="33"/>
                    <a:pt x="767" y="67"/>
                    <a:pt x="601" y="100"/>
                  </a:cubicBezTo>
                  <a:cubicBezTo>
                    <a:pt x="400" y="134"/>
                    <a:pt x="200" y="200"/>
                    <a:pt x="33" y="267"/>
                  </a:cubicBezTo>
                  <a:cubicBezTo>
                    <a:pt x="0" y="267"/>
                    <a:pt x="0" y="267"/>
                    <a:pt x="0" y="300"/>
                  </a:cubicBezTo>
                  <a:cubicBezTo>
                    <a:pt x="0" y="334"/>
                    <a:pt x="0" y="334"/>
                    <a:pt x="33" y="334"/>
                  </a:cubicBezTo>
                  <a:cubicBezTo>
                    <a:pt x="234" y="334"/>
                    <a:pt x="434" y="300"/>
                    <a:pt x="634" y="300"/>
                  </a:cubicBezTo>
                  <a:cubicBezTo>
                    <a:pt x="801" y="267"/>
                    <a:pt x="1001" y="234"/>
                    <a:pt x="1201" y="200"/>
                  </a:cubicBezTo>
                  <a:cubicBezTo>
                    <a:pt x="1234" y="200"/>
                    <a:pt x="1268" y="134"/>
                    <a:pt x="1268" y="100"/>
                  </a:cubicBezTo>
                  <a:cubicBezTo>
                    <a:pt x="1268" y="33"/>
                    <a:pt x="1201" y="0"/>
                    <a:pt x="1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84"/>
            <p:cNvSpPr/>
            <p:nvPr/>
          </p:nvSpPr>
          <p:spPr>
            <a:xfrm rot="1829694">
              <a:off x="613908" y="3911082"/>
              <a:ext cx="74016" cy="18198"/>
            </a:xfrm>
            <a:custGeom>
              <a:avLst/>
              <a:gdLst/>
              <a:ahLst/>
              <a:cxnLst/>
              <a:rect l="l" t="t" r="r" b="b"/>
              <a:pathLst>
                <a:path w="1635" h="402" extrusionOk="0">
                  <a:moveTo>
                    <a:pt x="1535" y="1"/>
                  </a:moveTo>
                  <a:cubicBezTo>
                    <a:pt x="1268" y="34"/>
                    <a:pt x="1001" y="101"/>
                    <a:pt x="768" y="134"/>
                  </a:cubicBezTo>
                  <a:cubicBezTo>
                    <a:pt x="534" y="168"/>
                    <a:pt x="267" y="234"/>
                    <a:pt x="34" y="301"/>
                  </a:cubicBezTo>
                  <a:cubicBezTo>
                    <a:pt x="0" y="301"/>
                    <a:pt x="0" y="334"/>
                    <a:pt x="0" y="334"/>
                  </a:cubicBezTo>
                  <a:cubicBezTo>
                    <a:pt x="0" y="368"/>
                    <a:pt x="0" y="401"/>
                    <a:pt x="34" y="401"/>
                  </a:cubicBezTo>
                  <a:cubicBezTo>
                    <a:pt x="301" y="368"/>
                    <a:pt x="534" y="334"/>
                    <a:pt x="801" y="301"/>
                  </a:cubicBezTo>
                  <a:cubicBezTo>
                    <a:pt x="1034" y="268"/>
                    <a:pt x="1301" y="234"/>
                    <a:pt x="1535" y="201"/>
                  </a:cubicBezTo>
                  <a:cubicBezTo>
                    <a:pt x="1601" y="201"/>
                    <a:pt x="1635" y="134"/>
                    <a:pt x="1635" y="101"/>
                  </a:cubicBezTo>
                  <a:cubicBezTo>
                    <a:pt x="1635" y="34"/>
                    <a:pt x="1568" y="1"/>
                    <a:pt x="15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84"/>
            <p:cNvSpPr/>
            <p:nvPr/>
          </p:nvSpPr>
          <p:spPr>
            <a:xfrm rot="1829694">
              <a:off x="610533" y="3954630"/>
              <a:ext cx="58941" cy="15708"/>
            </a:xfrm>
            <a:custGeom>
              <a:avLst/>
              <a:gdLst/>
              <a:ahLst/>
              <a:cxnLst/>
              <a:rect l="l" t="t" r="r" b="b"/>
              <a:pathLst>
                <a:path w="1302" h="347" extrusionOk="0">
                  <a:moveTo>
                    <a:pt x="1216" y="0"/>
                  </a:moveTo>
                  <a:cubicBezTo>
                    <a:pt x="1202" y="0"/>
                    <a:pt x="1186" y="4"/>
                    <a:pt x="1168" y="13"/>
                  </a:cubicBezTo>
                  <a:cubicBezTo>
                    <a:pt x="968" y="13"/>
                    <a:pt x="802" y="80"/>
                    <a:pt x="601" y="113"/>
                  </a:cubicBezTo>
                  <a:cubicBezTo>
                    <a:pt x="401" y="147"/>
                    <a:pt x="201" y="180"/>
                    <a:pt x="34" y="247"/>
                  </a:cubicBezTo>
                  <a:cubicBezTo>
                    <a:pt x="1" y="247"/>
                    <a:pt x="1" y="280"/>
                    <a:pt x="1" y="313"/>
                  </a:cubicBezTo>
                  <a:cubicBezTo>
                    <a:pt x="1" y="313"/>
                    <a:pt x="34" y="347"/>
                    <a:pt x="34" y="347"/>
                  </a:cubicBezTo>
                  <a:cubicBezTo>
                    <a:pt x="234" y="347"/>
                    <a:pt x="435" y="313"/>
                    <a:pt x="635" y="280"/>
                  </a:cubicBezTo>
                  <a:cubicBezTo>
                    <a:pt x="835" y="247"/>
                    <a:pt x="1002" y="247"/>
                    <a:pt x="1202" y="213"/>
                  </a:cubicBezTo>
                  <a:cubicBezTo>
                    <a:pt x="1269" y="180"/>
                    <a:pt x="1302" y="147"/>
                    <a:pt x="1302" y="80"/>
                  </a:cubicBezTo>
                  <a:cubicBezTo>
                    <a:pt x="1277" y="31"/>
                    <a:pt x="1253" y="0"/>
                    <a:pt x="1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84"/>
            <p:cNvSpPr/>
            <p:nvPr/>
          </p:nvSpPr>
          <p:spPr>
            <a:xfrm rot="1829694">
              <a:off x="594672" y="3996732"/>
              <a:ext cx="58941" cy="15165"/>
            </a:xfrm>
            <a:custGeom>
              <a:avLst/>
              <a:gdLst/>
              <a:ahLst/>
              <a:cxnLst/>
              <a:rect l="l" t="t" r="r" b="b"/>
              <a:pathLst>
                <a:path w="1302" h="335" extrusionOk="0">
                  <a:moveTo>
                    <a:pt x="1168" y="1"/>
                  </a:moveTo>
                  <a:cubicBezTo>
                    <a:pt x="968" y="34"/>
                    <a:pt x="801" y="67"/>
                    <a:pt x="601" y="101"/>
                  </a:cubicBezTo>
                  <a:cubicBezTo>
                    <a:pt x="401" y="134"/>
                    <a:pt x="234" y="201"/>
                    <a:pt x="34" y="234"/>
                  </a:cubicBezTo>
                  <a:cubicBezTo>
                    <a:pt x="1" y="267"/>
                    <a:pt x="1" y="267"/>
                    <a:pt x="1" y="301"/>
                  </a:cubicBezTo>
                  <a:cubicBezTo>
                    <a:pt x="1" y="334"/>
                    <a:pt x="34" y="334"/>
                    <a:pt x="34" y="334"/>
                  </a:cubicBezTo>
                  <a:cubicBezTo>
                    <a:pt x="234" y="334"/>
                    <a:pt x="434" y="301"/>
                    <a:pt x="635" y="267"/>
                  </a:cubicBezTo>
                  <a:cubicBezTo>
                    <a:pt x="835" y="267"/>
                    <a:pt x="1001" y="234"/>
                    <a:pt x="1202" y="201"/>
                  </a:cubicBezTo>
                  <a:cubicBezTo>
                    <a:pt x="1268" y="201"/>
                    <a:pt x="1302" y="134"/>
                    <a:pt x="1302" y="67"/>
                  </a:cubicBezTo>
                  <a:cubicBezTo>
                    <a:pt x="1268" y="34"/>
                    <a:pt x="1235" y="1"/>
                    <a:pt x="1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84"/>
            <p:cNvSpPr/>
            <p:nvPr/>
          </p:nvSpPr>
          <p:spPr>
            <a:xfrm rot="1829694">
              <a:off x="574543" y="4038882"/>
              <a:ext cx="57447" cy="16659"/>
            </a:xfrm>
            <a:custGeom>
              <a:avLst/>
              <a:gdLst/>
              <a:ahLst/>
              <a:cxnLst/>
              <a:rect l="l" t="t" r="r" b="b"/>
              <a:pathLst>
                <a:path w="1269" h="368" extrusionOk="0">
                  <a:moveTo>
                    <a:pt x="1168" y="1"/>
                  </a:moveTo>
                  <a:cubicBezTo>
                    <a:pt x="968" y="34"/>
                    <a:pt x="768" y="101"/>
                    <a:pt x="601" y="134"/>
                  </a:cubicBezTo>
                  <a:cubicBezTo>
                    <a:pt x="401" y="167"/>
                    <a:pt x="201" y="201"/>
                    <a:pt x="34" y="268"/>
                  </a:cubicBezTo>
                  <a:cubicBezTo>
                    <a:pt x="1" y="268"/>
                    <a:pt x="1" y="301"/>
                    <a:pt x="1" y="301"/>
                  </a:cubicBezTo>
                  <a:cubicBezTo>
                    <a:pt x="1" y="334"/>
                    <a:pt x="1" y="368"/>
                    <a:pt x="34" y="368"/>
                  </a:cubicBezTo>
                  <a:cubicBezTo>
                    <a:pt x="234" y="334"/>
                    <a:pt x="434" y="334"/>
                    <a:pt x="635" y="301"/>
                  </a:cubicBezTo>
                  <a:cubicBezTo>
                    <a:pt x="801" y="268"/>
                    <a:pt x="1002" y="234"/>
                    <a:pt x="1202" y="201"/>
                  </a:cubicBezTo>
                  <a:cubicBezTo>
                    <a:pt x="1235" y="201"/>
                    <a:pt x="1268" y="167"/>
                    <a:pt x="1268" y="101"/>
                  </a:cubicBezTo>
                  <a:cubicBezTo>
                    <a:pt x="1268" y="34"/>
                    <a:pt x="1202" y="1"/>
                    <a:pt x="1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6" name="Google Shape;2926;p85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7" name="Google Shape;2927;p85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8" name="Google Shape;2928;p85"/>
          <p:cNvSpPr txBox="1">
            <a:spLocks noGrp="1"/>
          </p:cNvSpPr>
          <p:nvPr>
            <p:ph type="title"/>
          </p:nvPr>
        </p:nvSpPr>
        <p:spPr>
          <a:xfrm>
            <a:off x="4868850" y="2225601"/>
            <a:ext cx="26370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50!</a:t>
            </a:r>
            <a:endParaRPr sz="6000"/>
          </a:p>
        </p:txBody>
      </p:sp>
      <p:sp>
        <p:nvSpPr>
          <p:cNvPr id="2929" name="Google Shape;2929;p85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20 points!</a:t>
            </a:r>
            <a:endParaRPr/>
          </a:p>
        </p:txBody>
      </p:sp>
      <p:sp>
        <p:nvSpPr>
          <p:cNvPr id="2930" name="Google Shape;2930;p85"/>
          <p:cNvSpPr/>
          <p:nvPr/>
        </p:nvSpPr>
        <p:spPr>
          <a:xfrm>
            <a:off x="277850" y="1743000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1" name="Google Shape;2931;p85"/>
          <p:cNvSpPr/>
          <p:nvPr/>
        </p:nvSpPr>
        <p:spPr>
          <a:xfrm>
            <a:off x="1129098" y="2937675"/>
            <a:ext cx="1607205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2" name="Google Shape;2932;p85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33" name="Google Shape;2933;p85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934" name="Google Shape;2934;p85"/>
          <p:cNvSpPr/>
          <p:nvPr/>
        </p:nvSpPr>
        <p:spPr>
          <a:xfrm>
            <a:off x="7567875" y="1434050"/>
            <a:ext cx="1775628" cy="1031244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35" name="Google Shape;2935;p85"/>
          <p:cNvGrpSpPr/>
          <p:nvPr/>
        </p:nvGrpSpPr>
        <p:grpSpPr>
          <a:xfrm>
            <a:off x="2090600" y="1743002"/>
            <a:ext cx="1995918" cy="3033972"/>
            <a:chOff x="2090600" y="1743002"/>
            <a:chExt cx="1995918" cy="3033972"/>
          </a:xfrm>
        </p:grpSpPr>
        <p:sp>
          <p:nvSpPr>
            <p:cNvPr id="2936" name="Google Shape;2936;p85"/>
            <p:cNvSpPr/>
            <p:nvPr/>
          </p:nvSpPr>
          <p:spPr>
            <a:xfrm>
              <a:off x="2526410" y="2247692"/>
              <a:ext cx="1290724" cy="1396608"/>
            </a:xfrm>
            <a:custGeom>
              <a:avLst/>
              <a:gdLst/>
              <a:ahLst/>
              <a:cxnLst/>
              <a:rect l="l" t="t" r="r" b="b"/>
              <a:pathLst>
                <a:path w="12836" h="13889" extrusionOk="0">
                  <a:moveTo>
                    <a:pt x="6294" y="1"/>
                  </a:moveTo>
                  <a:cubicBezTo>
                    <a:pt x="4061" y="1"/>
                    <a:pt x="1723" y="885"/>
                    <a:pt x="679" y="3102"/>
                  </a:cubicBezTo>
                  <a:cubicBezTo>
                    <a:pt x="1" y="4674"/>
                    <a:pt x="1656" y="5817"/>
                    <a:pt x="1632" y="7424"/>
                  </a:cubicBezTo>
                  <a:cubicBezTo>
                    <a:pt x="1429" y="8103"/>
                    <a:pt x="1263" y="8936"/>
                    <a:pt x="1382" y="9555"/>
                  </a:cubicBezTo>
                  <a:cubicBezTo>
                    <a:pt x="1441" y="11210"/>
                    <a:pt x="2775" y="12460"/>
                    <a:pt x="2941" y="13889"/>
                  </a:cubicBezTo>
                  <a:cubicBezTo>
                    <a:pt x="5478" y="13389"/>
                    <a:pt x="9276" y="12603"/>
                    <a:pt x="12288" y="11770"/>
                  </a:cubicBezTo>
                  <a:cubicBezTo>
                    <a:pt x="12836" y="9460"/>
                    <a:pt x="12181" y="7019"/>
                    <a:pt x="10538" y="5305"/>
                  </a:cubicBezTo>
                  <a:cubicBezTo>
                    <a:pt x="9133" y="3804"/>
                    <a:pt x="9811" y="471"/>
                    <a:pt x="7002" y="30"/>
                  </a:cubicBezTo>
                  <a:cubicBezTo>
                    <a:pt x="6768" y="11"/>
                    <a:pt x="6532" y="1"/>
                    <a:pt x="62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85"/>
            <p:cNvSpPr/>
            <p:nvPr/>
          </p:nvSpPr>
          <p:spPr>
            <a:xfrm>
              <a:off x="2310919" y="1899165"/>
              <a:ext cx="1775600" cy="1796616"/>
            </a:xfrm>
            <a:custGeom>
              <a:avLst/>
              <a:gdLst/>
              <a:ahLst/>
              <a:cxnLst/>
              <a:rect l="l" t="t" r="r" b="b"/>
              <a:pathLst>
                <a:path w="17658" h="17867" extrusionOk="0">
                  <a:moveTo>
                    <a:pt x="11608" y="0"/>
                  </a:moveTo>
                  <a:cubicBezTo>
                    <a:pt x="9433" y="0"/>
                    <a:pt x="536" y="3365"/>
                    <a:pt x="536" y="3365"/>
                  </a:cubicBezTo>
                  <a:cubicBezTo>
                    <a:pt x="1" y="4973"/>
                    <a:pt x="120" y="6735"/>
                    <a:pt x="882" y="8259"/>
                  </a:cubicBezTo>
                  <a:cubicBezTo>
                    <a:pt x="1917" y="10318"/>
                    <a:pt x="1322" y="11569"/>
                    <a:pt x="1263" y="13402"/>
                  </a:cubicBezTo>
                  <a:cubicBezTo>
                    <a:pt x="1203" y="15236"/>
                    <a:pt x="2287" y="17867"/>
                    <a:pt x="2287" y="17867"/>
                  </a:cubicBezTo>
                  <a:cubicBezTo>
                    <a:pt x="2287" y="17867"/>
                    <a:pt x="2548" y="17819"/>
                    <a:pt x="3001" y="17736"/>
                  </a:cubicBezTo>
                  <a:lnTo>
                    <a:pt x="2775" y="15724"/>
                  </a:lnTo>
                  <a:lnTo>
                    <a:pt x="3882" y="17569"/>
                  </a:lnTo>
                  <a:cubicBezTo>
                    <a:pt x="4239" y="17498"/>
                    <a:pt x="4644" y="17415"/>
                    <a:pt x="5073" y="17343"/>
                  </a:cubicBezTo>
                  <a:cubicBezTo>
                    <a:pt x="4906" y="15914"/>
                    <a:pt x="3584" y="14664"/>
                    <a:pt x="3513" y="13009"/>
                  </a:cubicBezTo>
                  <a:cubicBezTo>
                    <a:pt x="3406" y="12390"/>
                    <a:pt x="3572" y="11557"/>
                    <a:pt x="3763" y="10878"/>
                  </a:cubicBezTo>
                  <a:cubicBezTo>
                    <a:pt x="3799" y="9271"/>
                    <a:pt x="2144" y="8128"/>
                    <a:pt x="2822" y="6556"/>
                  </a:cubicBezTo>
                  <a:cubicBezTo>
                    <a:pt x="3855" y="4339"/>
                    <a:pt x="6192" y="3455"/>
                    <a:pt x="8434" y="3455"/>
                  </a:cubicBezTo>
                  <a:cubicBezTo>
                    <a:pt x="8673" y="3455"/>
                    <a:pt x="8910" y="3465"/>
                    <a:pt x="9145" y="3484"/>
                  </a:cubicBezTo>
                  <a:cubicBezTo>
                    <a:pt x="11942" y="3925"/>
                    <a:pt x="11276" y="7259"/>
                    <a:pt x="12669" y="8759"/>
                  </a:cubicBezTo>
                  <a:cubicBezTo>
                    <a:pt x="14312" y="10473"/>
                    <a:pt x="14967" y="12902"/>
                    <a:pt x="14419" y="15212"/>
                  </a:cubicBezTo>
                  <a:cubicBezTo>
                    <a:pt x="15264" y="14974"/>
                    <a:pt x="16062" y="14736"/>
                    <a:pt x="16729" y="14498"/>
                  </a:cubicBezTo>
                  <a:lnTo>
                    <a:pt x="16574" y="12771"/>
                  </a:lnTo>
                  <a:lnTo>
                    <a:pt x="16574" y="12771"/>
                  </a:lnTo>
                  <a:cubicBezTo>
                    <a:pt x="16574" y="12771"/>
                    <a:pt x="16836" y="13688"/>
                    <a:pt x="17050" y="14390"/>
                  </a:cubicBezTo>
                  <a:cubicBezTo>
                    <a:pt x="17205" y="14331"/>
                    <a:pt x="17348" y="14283"/>
                    <a:pt x="17491" y="14224"/>
                  </a:cubicBezTo>
                  <a:cubicBezTo>
                    <a:pt x="17503" y="14224"/>
                    <a:pt x="17657" y="11259"/>
                    <a:pt x="15383" y="9044"/>
                  </a:cubicBezTo>
                  <a:cubicBezTo>
                    <a:pt x="13669" y="7378"/>
                    <a:pt x="14145" y="5020"/>
                    <a:pt x="13752" y="3722"/>
                  </a:cubicBezTo>
                  <a:cubicBezTo>
                    <a:pt x="13347" y="2425"/>
                    <a:pt x="12907" y="841"/>
                    <a:pt x="12026" y="91"/>
                  </a:cubicBezTo>
                  <a:cubicBezTo>
                    <a:pt x="11952" y="29"/>
                    <a:pt x="11808" y="0"/>
                    <a:pt x="11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85"/>
            <p:cNvSpPr/>
            <p:nvPr/>
          </p:nvSpPr>
          <p:spPr>
            <a:xfrm>
              <a:off x="2618620" y="3426410"/>
              <a:ext cx="269487" cy="480854"/>
            </a:xfrm>
            <a:custGeom>
              <a:avLst/>
              <a:gdLst/>
              <a:ahLst/>
              <a:cxnLst/>
              <a:rect l="l" t="t" r="r" b="b"/>
              <a:pathLst>
                <a:path w="2680" h="4782" extrusionOk="0">
                  <a:moveTo>
                    <a:pt x="239" y="0"/>
                  </a:moveTo>
                  <a:lnTo>
                    <a:pt x="239" y="0"/>
                  </a:lnTo>
                  <a:cubicBezTo>
                    <a:pt x="239" y="0"/>
                    <a:pt x="0" y="1869"/>
                    <a:pt x="405" y="4715"/>
                  </a:cubicBezTo>
                  <a:cubicBezTo>
                    <a:pt x="467" y="4761"/>
                    <a:pt x="521" y="4782"/>
                    <a:pt x="569" y="4782"/>
                  </a:cubicBezTo>
                  <a:cubicBezTo>
                    <a:pt x="994" y="4782"/>
                    <a:pt x="994" y="3205"/>
                    <a:pt x="1569" y="3205"/>
                  </a:cubicBezTo>
                  <a:cubicBezTo>
                    <a:pt x="1607" y="3205"/>
                    <a:pt x="1648" y="3212"/>
                    <a:pt x="1691" y="3227"/>
                  </a:cubicBezTo>
                  <a:cubicBezTo>
                    <a:pt x="2060" y="2429"/>
                    <a:pt x="2417" y="1703"/>
                    <a:pt x="2679" y="1226"/>
                  </a:cubicBezTo>
                  <a:lnTo>
                    <a:pt x="239" y="0"/>
                  </a:lnTo>
                  <a:close/>
                </a:path>
              </a:pathLst>
            </a:custGeom>
            <a:solidFill>
              <a:srgbClr val="E9A0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85"/>
            <p:cNvSpPr/>
            <p:nvPr/>
          </p:nvSpPr>
          <p:spPr>
            <a:xfrm>
              <a:off x="3491446" y="3439583"/>
              <a:ext cx="302972" cy="328111"/>
            </a:xfrm>
            <a:custGeom>
              <a:avLst/>
              <a:gdLst/>
              <a:ahLst/>
              <a:cxnLst/>
              <a:rect l="l" t="t" r="r" b="b"/>
              <a:pathLst>
                <a:path w="3013" h="3263" extrusionOk="0">
                  <a:moveTo>
                    <a:pt x="2405" y="0"/>
                  </a:moveTo>
                  <a:lnTo>
                    <a:pt x="0" y="1298"/>
                  </a:lnTo>
                  <a:cubicBezTo>
                    <a:pt x="286" y="1762"/>
                    <a:pt x="655" y="2465"/>
                    <a:pt x="1048" y="3262"/>
                  </a:cubicBezTo>
                  <a:cubicBezTo>
                    <a:pt x="1822" y="2977"/>
                    <a:pt x="2405" y="2846"/>
                    <a:pt x="3012" y="2346"/>
                  </a:cubicBezTo>
                  <a:cubicBezTo>
                    <a:pt x="2905" y="762"/>
                    <a:pt x="2405" y="0"/>
                    <a:pt x="2405" y="0"/>
                  </a:cubicBezTo>
                  <a:close/>
                </a:path>
              </a:pathLst>
            </a:custGeom>
            <a:solidFill>
              <a:srgbClr val="E9A0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85"/>
            <p:cNvSpPr/>
            <p:nvPr/>
          </p:nvSpPr>
          <p:spPr>
            <a:xfrm>
              <a:off x="2533650" y="3046811"/>
              <a:ext cx="1367246" cy="981115"/>
            </a:xfrm>
            <a:custGeom>
              <a:avLst/>
              <a:gdLst/>
              <a:ahLst/>
              <a:cxnLst/>
              <a:rect l="l" t="t" r="r" b="b"/>
              <a:pathLst>
                <a:path w="13597" h="9757" extrusionOk="0">
                  <a:moveTo>
                    <a:pt x="7025" y="1"/>
                  </a:moveTo>
                  <a:lnTo>
                    <a:pt x="6703" y="37"/>
                  </a:lnTo>
                  <a:lnTo>
                    <a:pt x="6382" y="25"/>
                  </a:lnTo>
                  <a:lnTo>
                    <a:pt x="4298" y="203"/>
                  </a:lnTo>
                  <a:cubicBezTo>
                    <a:pt x="4298" y="203"/>
                    <a:pt x="4291" y="203"/>
                    <a:pt x="4276" y="203"/>
                  </a:cubicBezTo>
                  <a:cubicBezTo>
                    <a:pt x="4082" y="203"/>
                    <a:pt x="2626" y="255"/>
                    <a:pt x="1584" y="1763"/>
                  </a:cubicBezTo>
                  <a:cubicBezTo>
                    <a:pt x="738" y="2965"/>
                    <a:pt x="0" y="4335"/>
                    <a:pt x="0" y="4335"/>
                  </a:cubicBezTo>
                  <a:cubicBezTo>
                    <a:pt x="0" y="4335"/>
                    <a:pt x="1084" y="5656"/>
                    <a:pt x="3250" y="6109"/>
                  </a:cubicBezTo>
                  <a:lnTo>
                    <a:pt x="3179" y="9204"/>
                  </a:lnTo>
                  <a:cubicBezTo>
                    <a:pt x="3179" y="9204"/>
                    <a:pt x="4391" y="9756"/>
                    <a:pt x="6598" y="9756"/>
                  </a:cubicBezTo>
                  <a:cubicBezTo>
                    <a:pt x="6706" y="9756"/>
                    <a:pt x="6817" y="9755"/>
                    <a:pt x="6930" y="9752"/>
                  </a:cubicBezTo>
                  <a:cubicBezTo>
                    <a:pt x="9275" y="9704"/>
                    <a:pt x="10656" y="9026"/>
                    <a:pt x="10656" y="9026"/>
                  </a:cubicBezTo>
                  <a:lnTo>
                    <a:pt x="10430" y="5930"/>
                  </a:lnTo>
                  <a:cubicBezTo>
                    <a:pt x="12573" y="5382"/>
                    <a:pt x="13597" y="4001"/>
                    <a:pt x="13597" y="4001"/>
                  </a:cubicBezTo>
                  <a:cubicBezTo>
                    <a:pt x="13097" y="3120"/>
                    <a:pt x="12525" y="2287"/>
                    <a:pt x="11894" y="1501"/>
                  </a:cubicBezTo>
                  <a:cubicBezTo>
                    <a:pt x="10954" y="382"/>
                    <a:pt x="9108" y="84"/>
                    <a:pt x="9108" y="84"/>
                  </a:cubicBezTo>
                  <a:lnTo>
                    <a:pt x="70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85"/>
            <p:cNvSpPr/>
            <p:nvPr/>
          </p:nvSpPr>
          <p:spPr>
            <a:xfrm>
              <a:off x="3569176" y="3413238"/>
              <a:ext cx="331731" cy="229969"/>
            </a:xfrm>
            <a:custGeom>
              <a:avLst/>
              <a:gdLst/>
              <a:ahLst/>
              <a:cxnLst/>
              <a:rect l="l" t="t" r="r" b="b"/>
              <a:pathLst>
                <a:path w="3299" h="2287" extrusionOk="0">
                  <a:moveTo>
                    <a:pt x="3073" y="0"/>
                  </a:moveTo>
                  <a:cubicBezTo>
                    <a:pt x="2287" y="953"/>
                    <a:pt x="1204" y="1631"/>
                    <a:pt x="1" y="1941"/>
                  </a:cubicBezTo>
                  <a:lnTo>
                    <a:pt x="144" y="2286"/>
                  </a:lnTo>
                  <a:cubicBezTo>
                    <a:pt x="2394" y="1917"/>
                    <a:pt x="3299" y="357"/>
                    <a:pt x="3299" y="357"/>
                  </a:cubicBezTo>
                  <a:cubicBezTo>
                    <a:pt x="3216" y="214"/>
                    <a:pt x="3073" y="0"/>
                    <a:pt x="30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85"/>
            <p:cNvSpPr/>
            <p:nvPr/>
          </p:nvSpPr>
          <p:spPr>
            <a:xfrm>
              <a:off x="2965840" y="3044398"/>
              <a:ext cx="423940" cy="209657"/>
            </a:xfrm>
            <a:custGeom>
              <a:avLst/>
              <a:gdLst/>
              <a:ahLst/>
              <a:cxnLst/>
              <a:rect l="l" t="t" r="r" b="b"/>
              <a:pathLst>
                <a:path w="4216" h="2085" extrusionOk="0">
                  <a:moveTo>
                    <a:pt x="2433" y="1"/>
                  </a:moveTo>
                  <a:cubicBezTo>
                    <a:pt x="1690" y="1"/>
                    <a:pt x="814" y="51"/>
                    <a:pt x="0" y="227"/>
                  </a:cubicBezTo>
                  <a:cubicBezTo>
                    <a:pt x="0" y="227"/>
                    <a:pt x="71" y="2085"/>
                    <a:pt x="2023" y="2085"/>
                  </a:cubicBezTo>
                  <a:cubicBezTo>
                    <a:pt x="2035" y="2085"/>
                    <a:pt x="2047" y="2085"/>
                    <a:pt x="2060" y="2085"/>
                  </a:cubicBezTo>
                  <a:cubicBezTo>
                    <a:pt x="4060" y="2049"/>
                    <a:pt x="4215" y="96"/>
                    <a:pt x="4215" y="96"/>
                  </a:cubicBezTo>
                  <a:cubicBezTo>
                    <a:pt x="4215" y="96"/>
                    <a:pt x="3450" y="1"/>
                    <a:pt x="24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85"/>
            <p:cNvSpPr/>
            <p:nvPr/>
          </p:nvSpPr>
          <p:spPr>
            <a:xfrm>
              <a:off x="2533650" y="3445516"/>
              <a:ext cx="338870" cy="215590"/>
            </a:xfrm>
            <a:custGeom>
              <a:avLst/>
              <a:gdLst/>
              <a:ahLst/>
              <a:cxnLst/>
              <a:rect l="l" t="t" r="r" b="b"/>
              <a:pathLst>
                <a:path w="3370" h="2144" extrusionOk="0">
                  <a:moveTo>
                    <a:pt x="202" y="1"/>
                  </a:moveTo>
                  <a:cubicBezTo>
                    <a:pt x="202" y="1"/>
                    <a:pt x="72" y="215"/>
                    <a:pt x="0" y="370"/>
                  </a:cubicBezTo>
                  <a:cubicBezTo>
                    <a:pt x="0" y="370"/>
                    <a:pt x="976" y="1882"/>
                    <a:pt x="3250" y="2144"/>
                  </a:cubicBezTo>
                  <a:lnTo>
                    <a:pt x="3370" y="1787"/>
                  </a:lnTo>
                  <a:cubicBezTo>
                    <a:pt x="2155" y="1536"/>
                    <a:pt x="1036" y="917"/>
                    <a:pt x="2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85"/>
            <p:cNvSpPr/>
            <p:nvPr/>
          </p:nvSpPr>
          <p:spPr>
            <a:xfrm>
              <a:off x="3590795" y="4078818"/>
              <a:ext cx="270694" cy="358076"/>
            </a:xfrm>
            <a:custGeom>
              <a:avLst/>
              <a:gdLst/>
              <a:ahLst/>
              <a:cxnLst/>
              <a:rect l="l" t="t" r="r" b="b"/>
              <a:pathLst>
                <a:path w="2692" h="3561" extrusionOk="0">
                  <a:moveTo>
                    <a:pt x="1429" y="1"/>
                  </a:moveTo>
                  <a:lnTo>
                    <a:pt x="0" y="918"/>
                  </a:lnTo>
                  <a:lnTo>
                    <a:pt x="1381" y="3561"/>
                  </a:lnTo>
                  <a:cubicBezTo>
                    <a:pt x="1381" y="3561"/>
                    <a:pt x="2691" y="2966"/>
                    <a:pt x="2393" y="1751"/>
                  </a:cubicBezTo>
                  <a:cubicBezTo>
                    <a:pt x="2096" y="549"/>
                    <a:pt x="1429" y="1"/>
                    <a:pt x="1429" y="1"/>
                  </a:cubicBezTo>
                  <a:close/>
                </a:path>
              </a:pathLst>
            </a:custGeom>
            <a:solidFill>
              <a:srgbClr val="F8B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85"/>
            <p:cNvSpPr/>
            <p:nvPr/>
          </p:nvSpPr>
          <p:spPr>
            <a:xfrm>
              <a:off x="2576688" y="3051638"/>
              <a:ext cx="1216514" cy="1287104"/>
            </a:xfrm>
            <a:custGeom>
              <a:avLst/>
              <a:gdLst/>
              <a:ahLst/>
              <a:cxnLst/>
              <a:rect l="l" t="t" r="r" b="b"/>
              <a:pathLst>
                <a:path w="12098" h="12800" extrusionOk="0">
                  <a:moveTo>
                    <a:pt x="8252" y="0"/>
                  </a:moveTo>
                  <a:cubicBezTo>
                    <a:pt x="8037" y="917"/>
                    <a:pt x="8121" y="3298"/>
                    <a:pt x="8121" y="3298"/>
                  </a:cubicBezTo>
                  <a:cubicBezTo>
                    <a:pt x="8073" y="3289"/>
                    <a:pt x="7903" y="3286"/>
                    <a:pt x="7657" y="3286"/>
                  </a:cubicBezTo>
                  <a:cubicBezTo>
                    <a:pt x="6599" y="3286"/>
                    <a:pt x="4135" y="3357"/>
                    <a:pt x="3942" y="3406"/>
                  </a:cubicBezTo>
                  <a:cubicBezTo>
                    <a:pt x="3942" y="3406"/>
                    <a:pt x="3918" y="1024"/>
                    <a:pt x="3656" y="108"/>
                  </a:cubicBezTo>
                  <a:lnTo>
                    <a:pt x="3037" y="215"/>
                  </a:lnTo>
                  <a:lnTo>
                    <a:pt x="3120" y="3537"/>
                  </a:lnTo>
                  <a:cubicBezTo>
                    <a:pt x="3120" y="3537"/>
                    <a:pt x="2572" y="5180"/>
                    <a:pt x="2156" y="6096"/>
                  </a:cubicBezTo>
                  <a:cubicBezTo>
                    <a:pt x="2156" y="6096"/>
                    <a:pt x="132" y="9799"/>
                    <a:pt x="1" y="11740"/>
                  </a:cubicBezTo>
                  <a:cubicBezTo>
                    <a:pt x="1" y="11740"/>
                    <a:pt x="3321" y="12800"/>
                    <a:pt x="6054" y="12800"/>
                  </a:cubicBezTo>
                  <a:cubicBezTo>
                    <a:pt x="6084" y="12800"/>
                    <a:pt x="6114" y="12800"/>
                    <a:pt x="6144" y="12800"/>
                  </a:cubicBezTo>
                  <a:lnTo>
                    <a:pt x="6382" y="12788"/>
                  </a:lnTo>
                  <a:cubicBezTo>
                    <a:pt x="9133" y="12681"/>
                    <a:pt x="12097" y="11002"/>
                    <a:pt x="12097" y="11002"/>
                  </a:cubicBezTo>
                  <a:cubicBezTo>
                    <a:pt x="11871" y="9073"/>
                    <a:pt x="10050" y="5906"/>
                    <a:pt x="10050" y="5906"/>
                  </a:cubicBezTo>
                  <a:cubicBezTo>
                    <a:pt x="9585" y="5001"/>
                    <a:pt x="8954" y="3394"/>
                    <a:pt x="8954" y="3394"/>
                  </a:cubicBezTo>
                  <a:lnTo>
                    <a:pt x="8871" y="72"/>
                  </a:lnTo>
                  <a:lnTo>
                    <a:pt x="82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85"/>
            <p:cNvSpPr/>
            <p:nvPr/>
          </p:nvSpPr>
          <p:spPr>
            <a:xfrm>
              <a:off x="3052016" y="2846906"/>
              <a:ext cx="299453" cy="139872"/>
            </a:xfrm>
            <a:custGeom>
              <a:avLst/>
              <a:gdLst/>
              <a:ahLst/>
              <a:cxnLst/>
              <a:rect l="l" t="t" r="r" b="b"/>
              <a:pathLst>
                <a:path w="2978" h="1391" extrusionOk="0">
                  <a:moveTo>
                    <a:pt x="2977" y="0"/>
                  </a:moveTo>
                  <a:lnTo>
                    <a:pt x="0" y="215"/>
                  </a:lnTo>
                  <a:lnTo>
                    <a:pt x="48" y="1120"/>
                  </a:lnTo>
                  <a:cubicBezTo>
                    <a:pt x="635" y="1300"/>
                    <a:pt x="1240" y="1390"/>
                    <a:pt x="1850" y="1390"/>
                  </a:cubicBezTo>
                  <a:cubicBezTo>
                    <a:pt x="2205" y="1390"/>
                    <a:pt x="2562" y="1360"/>
                    <a:pt x="2918" y="1298"/>
                  </a:cubicBezTo>
                  <a:lnTo>
                    <a:pt x="2977" y="0"/>
                  </a:lnTo>
                  <a:close/>
                </a:path>
              </a:pathLst>
            </a:custGeom>
            <a:solidFill>
              <a:srgbClr val="ECA2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85"/>
            <p:cNvSpPr/>
            <p:nvPr/>
          </p:nvSpPr>
          <p:spPr>
            <a:xfrm>
              <a:off x="3056843" y="2959428"/>
              <a:ext cx="288593" cy="218204"/>
            </a:xfrm>
            <a:custGeom>
              <a:avLst/>
              <a:gdLst/>
              <a:ahLst/>
              <a:cxnLst/>
              <a:rect l="l" t="t" r="r" b="b"/>
              <a:pathLst>
                <a:path w="2870" h="2170" extrusionOk="0">
                  <a:moveTo>
                    <a:pt x="0" y="1"/>
                  </a:moveTo>
                  <a:lnTo>
                    <a:pt x="72" y="1382"/>
                  </a:lnTo>
                  <a:cubicBezTo>
                    <a:pt x="72" y="1382"/>
                    <a:pt x="203" y="2132"/>
                    <a:pt x="1334" y="2168"/>
                  </a:cubicBezTo>
                  <a:cubicBezTo>
                    <a:pt x="1373" y="2169"/>
                    <a:pt x="1411" y="2170"/>
                    <a:pt x="1449" y="2170"/>
                  </a:cubicBezTo>
                  <a:cubicBezTo>
                    <a:pt x="2608" y="2170"/>
                    <a:pt x="2798" y="1477"/>
                    <a:pt x="2798" y="1477"/>
                  </a:cubicBezTo>
                  <a:lnTo>
                    <a:pt x="2870" y="179"/>
                  </a:lnTo>
                  <a:lnTo>
                    <a:pt x="2870" y="179"/>
                  </a:lnTo>
                  <a:cubicBezTo>
                    <a:pt x="2514" y="241"/>
                    <a:pt x="2157" y="271"/>
                    <a:pt x="1802" y="271"/>
                  </a:cubicBezTo>
                  <a:cubicBezTo>
                    <a:pt x="1192" y="271"/>
                    <a:pt x="587" y="181"/>
                    <a:pt x="0" y="1"/>
                  </a:cubicBezTo>
                  <a:close/>
                </a:path>
              </a:pathLst>
            </a:custGeom>
            <a:solidFill>
              <a:srgbClr val="F8B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85"/>
            <p:cNvSpPr/>
            <p:nvPr/>
          </p:nvSpPr>
          <p:spPr>
            <a:xfrm>
              <a:off x="2406748" y="1838630"/>
              <a:ext cx="1179309" cy="1145523"/>
            </a:xfrm>
            <a:custGeom>
              <a:avLst/>
              <a:gdLst/>
              <a:ahLst/>
              <a:cxnLst/>
              <a:rect l="l" t="t" r="r" b="b"/>
              <a:pathLst>
                <a:path w="11728" h="11392" extrusionOk="0">
                  <a:moveTo>
                    <a:pt x="6353" y="1"/>
                  </a:moveTo>
                  <a:cubicBezTo>
                    <a:pt x="5352" y="1"/>
                    <a:pt x="4195" y="367"/>
                    <a:pt x="2941" y="1110"/>
                  </a:cubicBezTo>
                  <a:cubicBezTo>
                    <a:pt x="238" y="2729"/>
                    <a:pt x="0" y="5598"/>
                    <a:pt x="1703" y="8611"/>
                  </a:cubicBezTo>
                  <a:cubicBezTo>
                    <a:pt x="2860" y="10650"/>
                    <a:pt x="4463" y="11391"/>
                    <a:pt x="6082" y="11391"/>
                  </a:cubicBezTo>
                  <a:cubicBezTo>
                    <a:pt x="6844" y="11391"/>
                    <a:pt x="7610" y="11227"/>
                    <a:pt x="8334" y="10956"/>
                  </a:cubicBezTo>
                  <a:cubicBezTo>
                    <a:pt x="10728" y="10051"/>
                    <a:pt x="11728" y="7599"/>
                    <a:pt x="11120" y="5598"/>
                  </a:cubicBezTo>
                  <a:cubicBezTo>
                    <a:pt x="10335" y="3027"/>
                    <a:pt x="9120" y="1479"/>
                    <a:pt x="9120" y="1479"/>
                  </a:cubicBezTo>
                  <a:cubicBezTo>
                    <a:pt x="8473" y="498"/>
                    <a:pt x="7519" y="1"/>
                    <a:pt x="6353" y="1"/>
                  </a:cubicBezTo>
                  <a:close/>
                </a:path>
              </a:pathLst>
            </a:custGeom>
            <a:solidFill>
              <a:srgbClr val="F8B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85"/>
            <p:cNvSpPr/>
            <p:nvPr/>
          </p:nvSpPr>
          <p:spPr>
            <a:xfrm>
              <a:off x="3065189" y="2678475"/>
              <a:ext cx="88690" cy="35898"/>
            </a:xfrm>
            <a:custGeom>
              <a:avLst/>
              <a:gdLst/>
              <a:ahLst/>
              <a:cxnLst/>
              <a:rect l="l" t="t" r="r" b="b"/>
              <a:pathLst>
                <a:path w="882" h="357" extrusionOk="0">
                  <a:moveTo>
                    <a:pt x="52" y="1"/>
                  </a:moveTo>
                  <a:cubicBezTo>
                    <a:pt x="44" y="1"/>
                    <a:pt x="34" y="4"/>
                    <a:pt x="24" y="9"/>
                  </a:cubicBezTo>
                  <a:cubicBezTo>
                    <a:pt x="12" y="9"/>
                    <a:pt x="0" y="32"/>
                    <a:pt x="12" y="56"/>
                  </a:cubicBezTo>
                  <a:cubicBezTo>
                    <a:pt x="12" y="56"/>
                    <a:pt x="154" y="357"/>
                    <a:pt x="515" y="357"/>
                  </a:cubicBezTo>
                  <a:cubicBezTo>
                    <a:pt x="585" y="357"/>
                    <a:pt x="663" y="345"/>
                    <a:pt x="751" y="318"/>
                  </a:cubicBezTo>
                  <a:cubicBezTo>
                    <a:pt x="786" y="306"/>
                    <a:pt x="822" y="294"/>
                    <a:pt x="846" y="282"/>
                  </a:cubicBezTo>
                  <a:cubicBezTo>
                    <a:pt x="870" y="271"/>
                    <a:pt x="882" y="259"/>
                    <a:pt x="870" y="235"/>
                  </a:cubicBezTo>
                  <a:cubicBezTo>
                    <a:pt x="858" y="223"/>
                    <a:pt x="834" y="211"/>
                    <a:pt x="822" y="211"/>
                  </a:cubicBezTo>
                  <a:cubicBezTo>
                    <a:pt x="698" y="265"/>
                    <a:pt x="593" y="286"/>
                    <a:pt x="504" y="286"/>
                  </a:cubicBezTo>
                  <a:cubicBezTo>
                    <a:pt x="197" y="286"/>
                    <a:pt x="81" y="39"/>
                    <a:pt x="72" y="21"/>
                  </a:cubicBezTo>
                  <a:cubicBezTo>
                    <a:pt x="72" y="7"/>
                    <a:pt x="64" y="1"/>
                    <a:pt x="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85"/>
            <p:cNvSpPr/>
            <p:nvPr/>
          </p:nvSpPr>
          <p:spPr>
            <a:xfrm>
              <a:off x="3436341" y="2392795"/>
              <a:ext cx="315139" cy="285174"/>
            </a:xfrm>
            <a:custGeom>
              <a:avLst/>
              <a:gdLst/>
              <a:ahLst/>
              <a:cxnLst/>
              <a:rect l="l" t="t" r="r" b="b"/>
              <a:pathLst>
                <a:path w="3134" h="2836" extrusionOk="0">
                  <a:moveTo>
                    <a:pt x="1192" y="1"/>
                  </a:moveTo>
                  <a:cubicBezTo>
                    <a:pt x="516" y="1"/>
                    <a:pt x="0" y="706"/>
                    <a:pt x="0" y="706"/>
                  </a:cubicBezTo>
                  <a:lnTo>
                    <a:pt x="631" y="2659"/>
                  </a:lnTo>
                  <a:cubicBezTo>
                    <a:pt x="853" y="2780"/>
                    <a:pt x="1089" y="2835"/>
                    <a:pt x="1318" y="2835"/>
                  </a:cubicBezTo>
                  <a:cubicBezTo>
                    <a:pt x="2286" y="2835"/>
                    <a:pt x="3134" y="1850"/>
                    <a:pt x="2239" y="647"/>
                  </a:cubicBezTo>
                  <a:cubicBezTo>
                    <a:pt x="1879" y="164"/>
                    <a:pt x="1517" y="1"/>
                    <a:pt x="1192" y="1"/>
                  </a:cubicBezTo>
                  <a:close/>
                </a:path>
              </a:pathLst>
            </a:custGeom>
            <a:solidFill>
              <a:srgbClr val="F8B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85"/>
            <p:cNvSpPr/>
            <p:nvPr/>
          </p:nvSpPr>
          <p:spPr>
            <a:xfrm>
              <a:off x="3465100" y="2443877"/>
              <a:ext cx="160486" cy="190049"/>
            </a:xfrm>
            <a:custGeom>
              <a:avLst/>
              <a:gdLst/>
              <a:ahLst/>
              <a:cxnLst/>
              <a:rect l="l" t="t" r="r" b="b"/>
              <a:pathLst>
                <a:path w="1596" h="1890" extrusionOk="0">
                  <a:moveTo>
                    <a:pt x="1136" y="1"/>
                  </a:moveTo>
                  <a:cubicBezTo>
                    <a:pt x="1021" y="1"/>
                    <a:pt x="907" y="19"/>
                    <a:pt x="798" y="56"/>
                  </a:cubicBezTo>
                  <a:cubicBezTo>
                    <a:pt x="572" y="151"/>
                    <a:pt x="393" y="341"/>
                    <a:pt x="310" y="579"/>
                  </a:cubicBezTo>
                  <a:cubicBezTo>
                    <a:pt x="0" y="1318"/>
                    <a:pt x="881" y="1877"/>
                    <a:pt x="893" y="1877"/>
                  </a:cubicBezTo>
                  <a:cubicBezTo>
                    <a:pt x="905" y="1889"/>
                    <a:pt x="917" y="1889"/>
                    <a:pt x="929" y="1889"/>
                  </a:cubicBezTo>
                  <a:cubicBezTo>
                    <a:pt x="929" y="1877"/>
                    <a:pt x="941" y="1877"/>
                    <a:pt x="941" y="1877"/>
                  </a:cubicBezTo>
                  <a:cubicBezTo>
                    <a:pt x="953" y="1853"/>
                    <a:pt x="953" y="1830"/>
                    <a:pt x="929" y="1818"/>
                  </a:cubicBezTo>
                  <a:cubicBezTo>
                    <a:pt x="917" y="1818"/>
                    <a:pt x="95" y="1294"/>
                    <a:pt x="381" y="603"/>
                  </a:cubicBezTo>
                  <a:cubicBezTo>
                    <a:pt x="453" y="389"/>
                    <a:pt x="619" y="210"/>
                    <a:pt x="834" y="127"/>
                  </a:cubicBezTo>
                  <a:cubicBezTo>
                    <a:pt x="935" y="90"/>
                    <a:pt x="1042" y="71"/>
                    <a:pt x="1149" y="71"/>
                  </a:cubicBezTo>
                  <a:cubicBezTo>
                    <a:pt x="1280" y="71"/>
                    <a:pt x="1412" y="98"/>
                    <a:pt x="1536" y="151"/>
                  </a:cubicBezTo>
                  <a:cubicBezTo>
                    <a:pt x="1543" y="154"/>
                    <a:pt x="1550" y="156"/>
                    <a:pt x="1556" y="156"/>
                  </a:cubicBezTo>
                  <a:cubicBezTo>
                    <a:pt x="1572" y="156"/>
                    <a:pt x="1584" y="147"/>
                    <a:pt x="1584" y="139"/>
                  </a:cubicBezTo>
                  <a:cubicBezTo>
                    <a:pt x="1596" y="115"/>
                    <a:pt x="1584" y="91"/>
                    <a:pt x="1572" y="91"/>
                  </a:cubicBezTo>
                  <a:cubicBezTo>
                    <a:pt x="1431" y="31"/>
                    <a:pt x="1283" y="1"/>
                    <a:pt x="11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85"/>
            <p:cNvSpPr/>
            <p:nvPr/>
          </p:nvSpPr>
          <p:spPr>
            <a:xfrm>
              <a:off x="3500999" y="2515272"/>
              <a:ext cx="94622" cy="65964"/>
            </a:xfrm>
            <a:custGeom>
              <a:avLst/>
              <a:gdLst/>
              <a:ahLst/>
              <a:cxnLst/>
              <a:rect l="l" t="t" r="r" b="b"/>
              <a:pathLst>
                <a:path w="941" h="656" extrusionOk="0">
                  <a:moveTo>
                    <a:pt x="883" y="0"/>
                  </a:moveTo>
                  <a:cubicBezTo>
                    <a:pt x="757" y="0"/>
                    <a:pt x="118" y="29"/>
                    <a:pt x="0" y="608"/>
                  </a:cubicBezTo>
                  <a:cubicBezTo>
                    <a:pt x="0" y="631"/>
                    <a:pt x="12" y="643"/>
                    <a:pt x="36" y="655"/>
                  </a:cubicBezTo>
                  <a:cubicBezTo>
                    <a:pt x="48" y="655"/>
                    <a:pt x="72" y="643"/>
                    <a:pt x="84" y="620"/>
                  </a:cubicBezTo>
                  <a:cubicBezTo>
                    <a:pt x="183" y="92"/>
                    <a:pt x="789" y="72"/>
                    <a:pt x="891" y="72"/>
                  </a:cubicBezTo>
                  <a:cubicBezTo>
                    <a:pt x="899" y="72"/>
                    <a:pt x="904" y="72"/>
                    <a:pt x="905" y="72"/>
                  </a:cubicBezTo>
                  <a:lnTo>
                    <a:pt x="929" y="72"/>
                  </a:lnTo>
                  <a:cubicBezTo>
                    <a:pt x="941" y="60"/>
                    <a:pt x="941" y="48"/>
                    <a:pt x="941" y="36"/>
                  </a:cubicBezTo>
                  <a:cubicBezTo>
                    <a:pt x="941" y="12"/>
                    <a:pt x="929" y="0"/>
                    <a:pt x="905" y="0"/>
                  </a:cubicBezTo>
                  <a:cubicBezTo>
                    <a:pt x="905" y="0"/>
                    <a:pt x="897" y="0"/>
                    <a:pt x="8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85"/>
            <p:cNvSpPr/>
            <p:nvPr/>
          </p:nvSpPr>
          <p:spPr>
            <a:xfrm>
              <a:off x="2424748" y="2632520"/>
              <a:ext cx="299352" cy="288693"/>
            </a:xfrm>
            <a:custGeom>
              <a:avLst/>
              <a:gdLst/>
              <a:ahLst/>
              <a:cxnLst/>
              <a:rect l="l" t="t" r="r" b="b"/>
              <a:pathLst>
                <a:path w="2977" h="2871" extrusionOk="0">
                  <a:moveTo>
                    <a:pt x="1809" y="0"/>
                  </a:moveTo>
                  <a:cubicBezTo>
                    <a:pt x="1487" y="0"/>
                    <a:pt x="0" y="86"/>
                    <a:pt x="404" y="1692"/>
                  </a:cubicBezTo>
                  <a:cubicBezTo>
                    <a:pt x="609" y="2526"/>
                    <a:pt x="1126" y="2871"/>
                    <a:pt x="1646" y="2871"/>
                  </a:cubicBezTo>
                  <a:cubicBezTo>
                    <a:pt x="2246" y="2871"/>
                    <a:pt x="2849" y="2411"/>
                    <a:pt x="2976" y="1716"/>
                  </a:cubicBezTo>
                  <a:lnTo>
                    <a:pt x="1869" y="1"/>
                  </a:lnTo>
                  <a:cubicBezTo>
                    <a:pt x="1869" y="1"/>
                    <a:pt x="1847" y="0"/>
                    <a:pt x="1809" y="0"/>
                  </a:cubicBezTo>
                  <a:close/>
                </a:path>
              </a:pathLst>
            </a:custGeom>
            <a:solidFill>
              <a:srgbClr val="F8B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85"/>
            <p:cNvSpPr/>
            <p:nvPr/>
          </p:nvSpPr>
          <p:spPr>
            <a:xfrm>
              <a:off x="2679657" y="2378214"/>
              <a:ext cx="191658" cy="141883"/>
            </a:xfrm>
            <a:custGeom>
              <a:avLst/>
              <a:gdLst/>
              <a:ahLst/>
              <a:cxnLst/>
              <a:rect l="l" t="t" r="r" b="b"/>
              <a:pathLst>
                <a:path w="1906" h="1411" extrusionOk="0">
                  <a:moveTo>
                    <a:pt x="1489" y="0"/>
                  </a:moveTo>
                  <a:cubicBezTo>
                    <a:pt x="1302" y="0"/>
                    <a:pt x="1039" y="134"/>
                    <a:pt x="632" y="542"/>
                  </a:cubicBezTo>
                  <a:cubicBezTo>
                    <a:pt x="1" y="1161"/>
                    <a:pt x="453" y="1375"/>
                    <a:pt x="453" y="1375"/>
                  </a:cubicBezTo>
                  <a:cubicBezTo>
                    <a:pt x="503" y="1399"/>
                    <a:pt x="555" y="1410"/>
                    <a:pt x="609" y="1410"/>
                  </a:cubicBezTo>
                  <a:cubicBezTo>
                    <a:pt x="831" y="1410"/>
                    <a:pt x="1098" y="1224"/>
                    <a:pt x="1441" y="899"/>
                  </a:cubicBezTo>
                  <a:cubicBezTo>
                    <a:pt x="1798" y="554"/>
                    <a:pt x="1906" y="256"/>
                    <a:pt x="1727" y="89"/>
                  </a:cubicBezTo>
                  <a:cubicBezTo>
                    <a:pt x="1662" y="37"/>
                    <a:pt x="1586" y="0"/>
                    <a:pt x="14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85"/>
            <p:cNvSpPr/>
            <p:nvPr/>
          </p:nvSpPr>
          <p:spPr>
            <a:xfrm>
              <a:off x="3152572" y="2263580"/>
              <a:ext cx="210864" cy="87382"/>
            </a:xfrm>
            <a:custGeom>
              <a:avLst/>
              <a:gdLst/>
              <a:ahLst/>
              <a:cxnLst/>
              <a:rect l="l" t="t" r="r" b="b"/>
              <a:pathLst>
                <a:path w="2097" h="869" extrusionOk="0">
                  <a:moveTo>
                    <a:pt x="640" y="0"/>
                  </a:moveTo>
                  <a:cubicBezTo>
                    <a:pt x="245" y="0"/>
                    <a:pt x="115" y="129"/>
                    <a:pt x="72" y="301"/>
                  </a:cubicBezTo>
                  <a:cubicBezTo>
                    <a:pt x="1" y="539"/>
                    <a:pt x="263" y="729"/>
                    <a:pt x="751" y="813"/>
                  </a:cubicBezTo>
                  <a:cubicBezTo>
                    <a:pt x="966" y="848"/>
                    <a:pt x="1152" y="868"/>
                    <a:pt x="1308" y="868"/>
                  </a:cubicBezTo>
                  <a:cubicBezTo>
                    <a:pt x="1574" y="868"/>
                    <a:pt x="1751" y="808"/>
                    <a:pt x="1834" y="658"/>
                  </a:cubicBezTo>
                  <a:cubicBezTo>
                    <a:pt x="1834" y="658"/>
                    <a:pt x="2096" y="229"/>
                    <a:pt x="1227" y="63"/>
                  </a:cubicBezTo>
                  <a:cubicBezTo>
                    <a:pt x="985" y="20"/>
                    <a:pt x="793" y="0"/>
                    <a:pt x="6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85"/>
            <p:cNvSpPr/>
            <p:nvPr/>
          </p:nvSpPr>
          <p:spPr>
            <a:xfrm>
              <a:off x="2485685" y="2696977"/>
              <a:ext cx="196484" cy="136855"/>
            </a:xfrm>
            <a:custGeom>
              <a:avLst/>
              <a:gdLst/>
              <a:ahLst/>
              <a:cxnLst/>
              <a:rect l="l" t="t" r="r" b="b"/>
              <a:pathLst>
                <a:path w="1954" h="1361" extrusionOk="0">
                  <a:moveTo>
                    <a:pt x="882" y="1"/>
                  </a:moveTo>
                  <a:cubicBezTo>
                    <a:pt x="736" y="1"/>
                    <a:pt x="592" y="35"/>
                    <a:pt x="465" y="98"/>
                  </a:cubicBezTo>
                  <a:cubicBezTo>
                    <a:pt x="239" y="241"/>
                    <a:pt x="72" y="468"/>
                    <a:pt x="1" y="718"/>
                  </a:cubicBezTo>
                  <a:cubicBezTo>
                    <a:pt x="1" y="741"/>
                    <a:pt x="13" y="753"/>
                    <a:pt x="25" y="765"/>
                  </a:cubicBezTo>
                  <a:cubicBezTo>
                    <a:pt x="48" y="765"/>
                    <a:pt x="72" y="753"/>
                    <a:pt x="72" y="741"/>
                  </a:cubicBezTo>
                  <a:cubicBezTo>
                    <a:pt x="144" y="503"/>
                    <a:pt x="287" y="301"/>
                    <a:pt x="501" y="170"/>
                  </a:cubicBezTo>
                  <a:cubicBezTo>
                    <a:pt x="619" y="107"/>
                    <a:pt x="749" y="77"/>
                    <a:pt x="880" y="77"/>
                  </a:cubicBezTo>
                  <a:cubicBezTo>
                    <a:pt x="973" y="77"/>
                    <a:pt x="1067" y="93"/>
                    <a:pt x="1156" y="122"/>
                  </a:cubicBezTo>
                  <a:cubicBezTo>
                    <a:pt x="1870" y="337"/>
                    <a:pt x="1751" y="1313"/>
                    <a:pt x="1751" y="1313"/>
                  </a:cubicBezTo>
                  <a:cubicBezTo>
                    <a:pt x="1751" y="1337"/>
                    <a:pt x="1763" y="1349"/>
                    <a:pt x="1775" y="1360"/>
                  </a:cubicBezTo>
                  <a:lnTo>
                    <a:pt x="1799" y="1360"/>
                  </a:lnTo>
                  <a:cubicBezTo>
                    <a:pt x="1811" y="1349"/>
                    <a:pt x="1822" y="1337"/>
                    <a:pt x="1822" y="1325"/>
                  </a:cubicBezTo>
                  <a:cubicBezTo>
                    <a:pt x="1822" y="1313"/>
                    <a:pt x="1953" y="289"/>
                    <a:pt x="1180" y="51"/>
                  </a:cubicBezTo>
                  <a:cubicBezTo>
                    <a:pt x="1083" y="17"/>
                    <a:pt x="982" y="1"/>
                    <a:pt x="8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85"/>
            <p:cNvSpPr/>
            <p:nvPr/>
          </p:nvSpPr>
          <p:spPr>
            <a:xfrm>
              <a:off x="2551549" y="2746048"/>
              <a:ext cx="109102" cy="45853"/>
            </a:xfrm>
            <a:custGeom>
              <a:avLst/>
              <a:gdLst/>
              <a:ahLst/>
              <a:cxnLst/>
              <a:rect l="l" t="t" r="r" b="b"/>
              <a:pathLst>
                <a:path w="1085" h="456" extrusionOk="0">
                  <a:moveTo>
                    <a:pt x="727" y="0"/>
                  </a:moveTo>
                  <a:cubicBezTo>
                    <a:pt x="310" y="0"/>
                    <a:pt x="13" y="396"/>
                    <a:pt x="13" y="396"/>
                  </a:cubicBezTo>
                  <a:cubicBezTo>
                    <a:pt x="1" y="420"/>
                    <a:pt x="1" y="444"/>
                    <a:pt x="24" y="456"/>
                  </a:cubicBezTo>
                  <a:lnTo>
                    <a:pt x="60" y="456"/>
                  </a:lnTo>
                  <a:cubicBezTo>
                    <a:pt x="60" y="456"/>
                    <a:pt x="72" y="444"/>
                    <a:pt x="72" y="444"/>
                  </a:cubicBezTo>
                  <a:cubicBezTo>
                    <a:pt x="72" y="434"/>
                    <a:pt x="349" y="71"/>
                    <a:pt x="730" y="71"/>
                  </a:cubicBezTo>
                  <a:cubicBezTo>
                    <a:pt x="823" y="71"/>
                    <a:pt x="922" y="92"/>
                    <a:pt x="1025" y="146"/>
                  </a:cubicBezTo>
                  <a:cubicBezTo>
                    <a:pt x="1028" y="150"/>
                    <a:pt x="1033" y="151"/>
                    <a:pt x="1038" y="151"/>
                  </a:cubicBezTo>
                  <a:cubicBezTo>
                    <a:pt x="1049" y="151"/>
                    <a:pt x="1064" y="143"/>
                    <a:pt x="1072" y="134"/>
                  </a:cubicBezTo>
                  <a:cubicBezTo>
                    <a:pt x="1084" y="111"/>
                    <a:pt x="1072" y="87"/>
                    <a:pt x="1060" y="87"/>
                  </a:cubicBezTo>
                  <a:cubicBezTo>
                    <a:pt x="944" y="25"/>
                    <a:pt x="832" y="0"/>
                    <a:pt x="7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85"/>
            <p:cNvSpPr/>
            <p:nvPr/>
          </p:nvSpPr>
          <p:spPr>
            <a:xfrm>
              <a:off x="2943114" y="2275446"/>
              <a:ext cx="220316" cy="345809"/>
            </a:xfrm>
            <a:custGeom>
              <a:avLst/>
              <a:gdLst/>
              <a:ahLst/>
              <a:cxnLst/>
              <a:rect l="l" t="t" r="r" b="b"/>
              <a:pathLst>
                <a:path w="2191" h="3439" extrusionOk="0">
                  <a:moveTo>
                    <a:pt x="37" y="1"/>
                  </a:moveTo>
                  <a:cubicBezTo>
                    <a:pt x="33" y="1"/>
                    <a:pt x="28" y="2"/>
                    <a:pt x="24" y="4"/>
                  </a:cubicBezTo>
                  <a:cubicBezTo>
                    <a:pt x="12" y="4"/>
                    <a:pt x="0" y="28"/>
                    <a:pt x="0" y="52"/>
                  </a:cubicBezTo>
                  <a:cubicBezTo>
                    <a:pt x="60" y="278"/>
                    <a:pt x="536" y="2362"/>
                    <a:pt x="774" y="2564"/>
                  </a:cubicBezTo>
                  <a:cubicBezTo>
                    <a:pt x="828" y="2613"/>
                    <a:pt x="900" y="2650"/>
                    <a:pt x="991" y="2650"/>
                  </a:cubicBezTo>
                  <a:cubicBezTo>
                    <a:pt x="1121" y="2650"/>
                    <a:pt x="1290" y="2574"/>
                    <a:pt x="1500" y="2350"/>
                  </a:cubicBezTo>
                  <a:lnTo>
                    <a:pt x="1512" y="2326"/>
                  </a:lnTo>
                  <a:cubicBezTo>
                    <a:pt x="1560" y="2262"/>
                    <a:pt x="1634" y="2225"/>
                    <a:pt x="1713" y="2225"/>
                  </a:cubicBezTo>
                  <a:cubicBezTo>
                    <a:pt x="1753" y="2225"/>
                    <a:pt x="1794" y="2235"/>
                    <a:pt x="1834" y="2254"/>
                  </a:cubicBezTo>
                  <a:cubicBezTo>
                    <a:pt x="2024" y="2397"/>
                    <a:pt x="2119" y="2624"/>
                    <a:pt x="2084" y="2862"/>
                  </a:cubicBezTo>
                  <a:cubicBezTo>
                    <a:pt x="2036" y="3064"/>
                    <a:pt x="1941" y="3231"/>
                    <a:pt x="1786" y="3374"/>
                  </a:cubicBezTo>
                  <a:cubicBezTo>
                    <a:pt x="1774" y="3386"/>
                    <a:pt x="1774" y="3409"/>
                    <a:pt x="1786" y="3421"/>
                  </a:cubicBezTo>
                  <a:cubicBezTo>
                    <a:pt x="1794" y="3430"/>
                    <a:pt x="1803" y="3438"/>
                    <a:pt x="1811" y="3438"/>
                  </a:cubicBezTo>
                  <a:cubicBezTo>
                    <a:pt x="1815" y="3438"/>
                    <a:pt x="1818" y="3437"/>
                    <a:pt x="1822" y="3433"/>
                  </a:cubicBezTo>
                  <a:lnTo>
                    <a:pt x="1834" y="3433"/>
                  </a:lnTo>
                  <a:cubicBezTo>
                    <a:pt x="2000" y="3278"/>
                    <a:pt x="2107" y="3088"/>
                    <a:pt x="2155" y="2874"/>
                  </a:cubicBezTo>
                  <a:cubicBezTo>
                    <a:pt x="2191" y="2612"/>
                    <a:pt x="2084" y="2338"/>
                    <a:pt x="1857" y="2183"/>
                  </a:cubicBezTo>
                  <a:cubicBezTo>
                    <a:pt x="1812" y="2164"/>
                    <a:pt x="1764" y="2155"/>
                    <a:pt x="1717" y="2155"/>
                  </a:cubicBezTo>
                  <a:cubicBezTo>
                    <a:pt x="1615" y="2155"/>
                    <a:pt x="1517" y="2197"/>
                    <a:pt x="1453" y="2278"/>
                  </a:cubicBezTo>
                  <a:lnTo>
                    <a:pt x="1429" y="2290"/>
                  </a:lnTo>
                  <a:cubicBezTo>
                    <a:pt x="1262" y="2481"/>
                    <a:pt x="1111" y="2576"/>
                    <a:pt x="987" y="2576"/>
                  </a:cubicBezTo>
                  <a:cubicBezTo>
                    <a:pt x="925" y="2576"/>
                    <a:pt x="869" y="2552"/>
                    <a:pt x="822" y="2505"/>
                  </a:cubicBezTo>
                  <a:cubicBezTo>
                    <a:pt x="631" y="2350"/>
                    <a:pt x="226" y="671"/>
                    <a:pt x="71" y="28"/>
                  </a:cubicBezTo>
                  <a:cubicBezTo>
                    <a:pt x="71" y="18"/>
                    <a:pt x="56" y="1"/>
                    <a:pt x="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85"/>
            <p:cNvSpPr/>
            <p:nvPr/>
          </p:nvSpPr>
          <p:spPr>
            <a:xfrm>
              <a:off x="3201644" y="2418336"/>
              <a:ext cx="159380" cy="120968"/>
            </a:xfrm>
            <a:custGeom>
              <a:avLst/>
              <a:gdLst/>
              <a:ahLst/>
              <a:cxnLst/>
              <a:rect l="l" t="t" r="r" b="b"/>
              <a:pathLst>
                <a:path w="1585" h="1203" fill="none" extrusionOk="0">
                  <a:moveTo>
                    <a:pt x="1584" y="703"/>
                  </a:moveTo>
                  <a:cubicBezTo>
                    <a:pt x="1584" y="703"/>
                    <a:pt x="1215" y="0"/>
                    <a:pt x="608" y="214"/>
                  </a:cubicBezTo>
                  <a:cubicBezTo>
                    <a:pt x="1" y="441"/>
                    <a:pt x="191" y="1203"/>
                    <a:pt x="191" y="1203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85"/>
            <p:cNvSpPr/>
            <p:nvPr/>
          </p:nvSpPr>
          <p:spPr>
            <a:xfrm>
              <a:off x="3356098" y="2448201"/>
              <a:ext cx="31273" cy="32479"/>
            </a:xfrm>
            <a:custGeom>
              <a:avLst/>
              <a:gdLst/>
              <a:ahLst/>
              <a:cxnLst/>
              <a:rect l="l" t="t" r="r" b="b"/>
              <a:pathLst>
                <a:path w="311" h="323" fill="none" extrusionOk="0">
                  <a:moveTo>
                    <a:pt x="1" y="322"/>
                  </a:moveTo>
                  <a:lnTo>
                    <a:pt x="310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85"/>
            <p:cNvSpPr/>
            <p:nvPr/>
          </p:nvSpPr>
          <p:spPr>
            <a:xfrm>
              <a:off x="3347752" y="2438648"/>
              <a:ext cx="19206" cy="24033"/>
            </a:xfrm>
            <a:custGeom>
              <a:avLst/>
              <a:gdLst/>
              <a:ahLst/>
              <a:cxnLst/>
              <a:rect l="l" t="t" r="r" b="b"/>
              <a:pathLst>
                <a:path w="191" h="239" fill="none" extrusionOk="0">
                  <a:moveTo>
                    <a:pt x="0" y="239"/>
                  </a:moveTo>
                  <a:lnTo>
                    <a:pt x="191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85"/>
            <p:cNvSpPr/>
            <p:nvPr/>
          </p:nvSpPr>
          <p:spPr>
            <a:xfrm>
              <a:off x="2807766" y="2534378"/>
              <a:ext cx="155760" cy="119862"/>
            </a:xfrm>
            <a:custGeom>
              <a:avLst/>
              <a:gdLst/>
              <a:ahLst/>
              <a:cxnLst/>
              <a:rect l="l" t="t" r="r" b="b"/>
              <a:pathLst>
                <a:path w="1549" h="1192" fill="none" extrusionOk="0">
                  <a:moveTo>
                    <a:pt x="143" y="1192"/>
                  </a:moveTo>
                  <a:cubicBezTo>
                    <a:pt x="143" y="1192"/>
                    <a:pt x="1" y="406"/>
                    <a:pt x="620" y="203"/>
                  </a:cubicBezTo>
                  <a:cubicBezTo>
                    <a:pt x="1239" y="1"/>
                    <a:pt x="1548" y="739"/>
                    <a:pt x="1548" y="739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85"/>
            <p:cNvSpPr/>
            <p:nvPr/>
          </p:nvSpPr>
          <p:spPr>
            <a:xfrm>
              <a:off x="2776694" y="2637347"/>
              <a:ext cx="44345" cy="6134"/>
            </a:xfrm>
            <a:custGeom>
              <a:avLst/>
              <a:gdLst/>
              <a:ahLst/>
              <a:cxnLst/>
              <a:rect l="l" t="t" r="r" b="b"/>
              <a:pathLst>
                <a:path w="441" h="61" fill="none" extrusionOk="0">
                  <a:moveTo>
                    <a:pt x="441" y="60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85"/>
            <p:cNvSpPr/>
            <p:nvPr/>
          </p:nvSpPr>
          <p:spPr>
            <a:xfrm>
              <a:off x="2786247" y="2618241"/>
              <a:ext cx="29965" cy="6033"/>
            </a:xfrm>
            <a:custGeom>
              <a:avLst/>
              <a:gdLst/>
              <a:ahLst/>
              <a:cxnLst/>
              <a:rect l="l" t="t" r="r" b="b"/>
              <a:pathLst>
                <a:path w="298" h="60" fill="none" extrusionOk="0">
                  <a:moveTo>
                    <a:pt x="298" y="6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85"/>
            <p:cNvSpPr/>
            <p:nvPr/>
          </p:nvSpPr>
          <p:spPr>
            <a:xfrm>
              <a:off x="2787453" y="2708038"/>
              <a:ext cx="178485" cy="178485"/>
            </a:xfrm>
            <a:custGeom>
              <a:avLst/>
              <a:gdLst/>
              <a:ahLst/>
              <a:cxnLst/>
              <a:rect l="l" t="t" r="r" b="b"/>
              <a:pathLst>
                <a:path w="1775" h="1775" extrusionOk="0">
                  <a:moveTo>
                    <a:pt x="893" y="0"/>
                  </a:moveTo>
                  <a:cubicBezTo>
                    <a:pt x="393" y="0"/>
                    <a:pt x="0" y="393"/>
                    <a:pt x="0" y="893"/>
                  </a:cubicBezTo>
                  <a:cubicBezTo>
                    <a:pt x="0" y="1381"/>
                    <a:pt x="393" y="1774"/>
                    <a:pt x="893" y="1774"/>
                  </a:cubicBezTo>
                  <a:cubicBezTo>
                    <a:pt x="1381" y="1774"/>
                    <a:pt x="1774" y="1381"/>
                    <a:pt x="1774" y="893"/>
                  </a:cubicBezTo>
                  <a:cubicBezTo>
                    <a:pt x="1774" y="393"/>
                    <a:pt x="1381" y="0"/>
                    <a:pt x="893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85"/>
            <p:cNvSpPr/>
            <p:nvPr/>
          </p:nvSpPr>
          <p:spPr>
            <a:xfrm>
              <a:off x="3266301" y="2554791"/>
              <a:ext cx="179692" cy="178485"/>
            </a:xfrm>
            <a:custGeom>
              <a:avLst/>
              <a:gdLst/>
              <a:ahLst/>
              <a:cxnLst/>
              <a:rect l="l" t="t" r="r" b="b"/>
              <a:pathLst>
                <a:path w="1787" h="1775" extrusionOk="0">
                  <a:moveTo>
                    <a:pt x="894" y="0"/>
                  </a:moveTo>
                  <a:cubicBezTo>
                    <a:pt x="394" y="0"/>
                    <a:pt x="1" y="393"/>
                    <a:pt x="1" y="881"/>
                  </a:cubicBezTo>
                  <a:cubicBezTo>
                    <a:pt x="1" y="1381"/>
                    <a:pt x="394" y="1774"/>
                    <a:pt x="894" y="1774"/>
                  </a:cubicBezTo>
                  <a:cubicBezTo>
                    <a:pt x="1382" y="1774"/>
                    <a:pt x="1787" y="1381"/>
                    <a:pt x="1787" y="881"/>
                  </a:cubicBezTo>
                  <a:cubicBezTo>
                    <a:pt x="1787" y="393"/>
                    <a:pt x="1382" y="0"/>
                    <a:pt x="894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85"/>
            <p:cNvSpPr/>
            <p:nvPr/>
          </p:nvSpPr>
          <p:spPr>
            <a:xfrm>
              <a:off x="2090600" y="1758387"/>
              <a:ext cx="1580624" cy="939083"/>
            </a:xfrm>
            <a:custGeom>
              <a:avLst/>
              <a:gdLst/>
              <a:ahLst/>
              <a:cxnLst/>
              <a:rect l="l" t="t" r="r" b="b"/>
              <a:pathLst>
                <a:path w="15719" h="9339" extrusionOk="0">
                  <a:moveTo>
                    <a:pt x="10380" y="0"/>
                  </a:moveTo>
                  <a:cubicBezTo>
                    <a:pt x="8923" y="0"/>
                    <a:pt x="7800" y="656"/>
                    <a:pt x="7049" y="1229"/>
                  </a:cubicBezTo>
                  <a:cubicBezTo>
                    <a:pt x="7049" y="1229"/>
                    <a:pt x="1" y="2146"/>
                    <a:pt x="3823" y="9242"/>
                  </a:cubicBezTo>
                  <a:cubicBezTo>
                    <a:pt x="3823" y="9242"/>
                    <a:pt x="3711" y="9338"/>
                    <a:pt x="3761" y="9338"/>
                  </a:cubicBezTo>
                  <a:cubicBezTo>
                    <a:pt x="3799" y="9338"/>
                    <a:pt x="3931" y="9283"/>
                    <a:pt x="4275" y="9087"/>
                  </a:cubicBezTo>
                  <a:cubicBezTo>
                    <a:pt x="5990" y="8135"/>
                    <a:pt x="8478" y="3789"/>
                    <a:pt x="8288" y="2789"/>
                  </a:cubicBezTo>
                  <a:lnTo>
                    <a:pt x="8288" y="2789"/>
                  </a:lnTo>
                  <a:cubicBezTo>
                    <a:pt x="8288" y="2789"/>
                    <a:pt x="12470" y="6267"/>
                    <a:pt x="14591" y="6267"/>
                  </a:cubicBezTo>
                  <a:cubicBezTo>
                    <a:pt x="14694" y="6267"/>
                    <a:pt x="14791" y="6259"/>
                    <a:pt x="14884" y="6242"/>
                  </a:cubicBezTo>
                  <a:cubicBezTo>
                    <a:pt x="15226" y="6175"/>
                    <a:pt x="15310" y="6096"/>
                    <a:pt x="15380" y="6096"/>
                  </a:cubicBezTo>
                  <a:cubicBezTo>
                    <a:pt x="15409" y="6096"/>
                    <a:pt x="15436" y="6111"/>
                    <a:pt x="15479" y="6146"/>
                  </a:cubicBezTo>
                  <a:cubicBezTo>
                    <a:pt x="15481" y="6148"/>
                    <a:pt x="15483" y="6149"/>
                    <a:pt x="15486" y="6149"/>
                  </a:cubicBezTo>
                  <a:cubicBezTo>
                    <a:pt x="15637" y="6149"/>
                    <a:pt x="15718" y="2209"/>
                    <a:pt x="13360" y="872"/>
                  </a:cubicBezTo>
                  <a:cubicBezTo>
                    <a:pt x="12251" y="237"/>
                    <a:pt x="11255" y="0"/>
                    <a:pt x="103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85"/>
            <p:cNvSpPr/>
            <p:nvPr/>
          </p:nvSpPr>
          <p:spPr>
            <a:xfrm>
              <a:off x="2666987" y="1743002"/>
              <a:ext cx="176776" cy="197691"/>
            </a:xfrm>
            <a:custGeom>
              <a:avLst/>
              <a:gdLst/>
              <a:ahLst/>
              <a:cxnLst/>
              <a:rect l="l" t="t" r="r" b="b"/>
              <a:pathLst>
                <a:path w="1758" h="1966" extrusionOk="0">
                  <a:moveTo>
                    <a:pt x="866" y="1"/>
                  </a:moveTo>
                  <a:cubicBezTo>
                    <a:pt x="789" y="1"/>
                    <a:pt x="718" y="33"/>
                    <a:pt x="662" y="96"/>
                  </a:cubicBezTo>
                  <a:cubicBezTo>
                    <a:pt x="579" y="191"/>
                    <a:pt x="627" y="358"/>
                    <a:pt x="674" y="489"/>
                  </a:cubicBezTo>
                  <a:lnTo>
                    <a:pt x="1032" y="1465"/>
                  </a:lnTo>
                  <a:cubicBezTo>
                    <a:pt x="853" y="1156"/>
                    <a:pt x="567" y="942"/>
                    <a:pt x="222" y="846"/>
                  </a:cubicBezTo>
                  <a:cubicBezTo>
                    <a:pt x="211" y="844"/>
                    <a:pt x="201" y="843"/>
                    <a:pt x="191" y="843"/>
                  </a:cubicBezTo>
                  <a:cubicBezTo>
                    <a:pt x="77" y="843"/>
                    <a:pt x="0" y="963"/>
                    <a:pt x="55" y="1072"/>
                  </a:cubicBezTo>
                  <a:cubicBezTo>
                    <a:pt x="281" y="1465"/>
                    <a:pt x="627" y="1775"/>
                    <a:pt x="1055" y="1965"/>
                  </a:cubicBezTo>
                  <a:lnTo>
                    <a:pt x="1758" y="1620"/>
                  </a:lnTo>
                  <a:cubicBezTo>
                    <a:pt x="1734" y="1120"/>
                    <a:pt x="1543" y="644"/>
                    <a:pt x="1246" y="251"/>
                  </a:cubicBezTo>
                  <a:cubicBezTo>
                    <a:pt x="1174" y="156"/>
                    <a:pt x="1079" y="72"/>
                    <a:pt x="984" y="25"/>
                  </a:cubicBezTo>
                  <a:cubicBezTo>
                    <a:pt x="944" y="9"/>
                    <a:pt x="905" y="1"/>
                    <a:pt x="8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85"/>
            <p:cNvSpPr/>
            <p:nvPr/>
          </p:nvSpPr>
          <p:spPr>
            <a:xfrm>
              <a:off x="2977806" y="3493381"/>
              <a:ext cx="439425" cy="255209"/>
            </a:xfrm>
            <a:custGeom>
              <a:avLst/>
              <a:gdLst/>
              <a:ahLst/>
              <a:cxnLst/>
              <a:rect l="l" t="t" r="r" b="b"/>
              <a:pathLst>
                <a:path w="4370" h="2538" extrusionOk="0">
                  <a:moveTo>
                    <a:pt x="4156" y="1"/>
                  </a:moveTo>
                  <a:lnTo>
                    <a:pt x="0" y="132"/>
                  </a:lnTo>
                  <a:cubicBezTo>
                    <a:pt x="0" y="132"/>
                    <a:pt x="0" y="2538"/>
                    <a:pt x="2102" y="2538"/>
                  </a:cubicBezTo>
                  <a:cubicBezTo>
                    <a:pt x="2127" y="2538"/>
                    <a:pt x="2153" y="2538"/>
                    <a:pt x="2179" y="2537"/>
                  </a:cubicBezTo>
                  <a:cubicBezTo>
                    <a:pt x="4370" y="2477"/>
                    <a:pt x="4156" y="1"/>
                    <a:pt x="41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85"/>
            <p:cNvSpPr/>
            <p:nvPr/>
          </p:nvSpPr>
          <p:spPr>
            <a:xfrm>
              <a:off x="2873630" y="3368490"/>
              <a:ext cx="129113" cy="53194"/>
            </a:xfrm>
            <a:custGeom>
              <a:avLst/>
              <a:gdLst/>
              <a:ahLst/>
              <a:cxnLst/>
              <a:rect l="l" t="t" r="r" b="b"/>
              <a:pathLst>
                <a:path w="1284" h="529" extrusionOk="0">
                  <a:moveTo>
                    <a:pt x="977" y="48"/>
                  </a:moveTo>
                  <a:cubicBezTo>
                    <a:pt x="1012" y="48"/>
                    <a:pt x="1045" y="61"/>
                    <a:pt x="1072" y="88"/>
                  </a:cubicBezTo>
                  <a:cubicBezTo>
                    <a:pt x="1108" y="112"/>
                    <a:pt x="1132" y="159"/>
                    <a:pt x="1132" y="195"/>
                  </a:cubicBezTo>
                  <a:cubicBezTo>
                    <a:pt x="1143" y="243"/>
                    <a:pt x="1132" y="290"/>
                    <a:pt x="1096" y="326"/>
                  </a:cubicBezTo>
                  <a:cubicBezTo>
                    <a:pt x="1072" y="362"/>
                    <a:pt x="1036" y="386"/>
                    <a:pt x="989" y="397"/>
                  </a:cubicBezTo>
                  <a:lnTo>
                    <a:pt x="274" y="481"/>
                  </a:lnTo>
                  <a:cubicBezTo>
                    <a:pt x="227" y="481"/>
                    <a:pt x="179" y="469"/>
                    <a:pt x="143" y="445"/>
                  </a:cubicBezTo>
                  <a:cubicBezTo>
                    <a:pt x="108" y="421"/>
                    <a:pt x="84" y="374"/>
                    <a:pt x="84" y="326"/>
                  </a:cubicBezTo>
                  <a:cubicBezTo>
                    <a:pt x="72" y="278"/>
                    <a:pt x="84" y="243"/>
                    <a:pt x="120" y="207"/>
                  </a:cubicBezTo>
                  <a:cubicBezTo>
                    <a:pt x="143" y="171"/>
                    <a:pt x="179" y="147"/>
                    <a:pt x="215" y="136"/>
                  </a:cubicBezTo>
                  <a:lnTo>
                    <a:pt x="227" y="136"/>
                  </a:lnTo>
                  <a:lnTo>
                    <a:pt x="941" y="52"/>
                  </a:lnTo>
                  <a:cubicBezTo>
                    <a:pt x="953" y="49"/>
                    <a:pt x="965" y="48"/>
                    <a:pt x="977" y="48"/>
                  </a:cubicBezTo>
                  <a:close/>
                  <a:moveTo>
                    <a:pt x="984" y="1"/>
                  </a:moveTo>
                  <a:cubicBezTo>
                    <a:pt x="970" y="1"/>
                    <a:pt x="956" y="2"/>
                    <a:pt x="941" y="5"/>
                  </a:cubicBezTo>
                  <a:lnTo>
                    <a:pt x="227" y="100"/>
                  </a:lnTo>
                  <a:cubicBezTo>
                    <a:pt x="167" y="100"/>
                    <a:pt x="120" y="136"/>
                    <a:pt x="84" y="171"/>
                  </a:cubicBezTo>
                  <a:cubicBezTo>
                    <a:pt x="0" y="267"/>
                    <a:pt x="24" y="409"/>
                    <a:pt x="120" y="481"/>
                  </a:cubicBezTo>
                  <a:cubicBezTo>
                    <a:pt x="167" y="517"/>
                    <a:pt x="215" y="528"/>
                    <a:pt x="274" y="528"/>
                  </a:cubicBezTo>
                  <a:lnTo>
                    <a:pt x="989" y="433"/>
                  </a:lnTo>
                  <a:lnTo>
                    <a:pt x="1012" y="433"/>
                  </a:lnTo>
                  <a:cubicBezTo>
                    <a:pt x="1283" y="388"/>
                    <a:pt x="1233" y="1"/>
                    <a:pt x="9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85"/>
            <p:cNvSpPr/>
            <p:nvPr/>
          </p:nvSpPr>
          <p:spPr>
            <a:xfrm>
              <a:off x="2915562" y="3413941"/>
              <a:ext cx="50479" cy="42937"/>
            </a:xfrm>
            <a:custGeom>
              <a:avLst/>
              <a:gdLst/>
              <a:ahLst/>
              <a:cxnLst/>
              <a:rect l="l" t="t" r="r" b="b"/>
              <a:pathLst>
                <a:path w="502" h="427" extrusionOk="0">
                  <a:moveTo>
                    <a:pt x="248" y="1"/>
                  </a:moveTo>
                  <a:cubicBezTo>
                    <a:pt x="222" y="1"/>
                    <a:pt x="194" y="6"/>
                    <a:pt x="167" y="17"/>
                  </a:cubicBezTo>
                  <a:cubicBezTo>
                    <a:pt x="60" y="53"/>
                    <a:pt x="0" y="184"/>
                    <a:pt x="48" y="291"/>
                  </a:cubicBezTo>
                  <a:cubicBezTo>
                    <a:pt x="78" y="382"/>
                    <a:pt x="158" y="426"/>
                    <a:pt x="239" y="426"/>
                  </a:cubicBezTo>
                  <a:cubicBezTo>
                    <a:pt x="319" y="426"/>
                    <a:pt x="400" y="385"/>
                    <a:pt x="441" y="303"/>
                  </a:cubicBezTo>
                  <a:cubicBezTo>
                    <a:pt x="501" y="152"/>
                    <a:pt x="391" y="1"/>
                    <a:pt x="2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85"/>
            <p:cNvSpPr/>
            <p:nvPr/>
          </p:nvSpPr>
          <p:spPr>
            <a:xfrm>
              <a:off x="3374097" y="3359239"/>
              <a:ext cx="118554" cy="48367"/>
            </a:xfrm>
            <a:custGeom>
              <a:avLst/>
              <a:gdLst/>
              <a:ahLst/>
              <a:cxnLst/>
              <a:rect l="l" t="t" r="r" b="b"/>
              <a:pathLst>
                <a:path w="1179" h="481" extrusionOk="0">
                  <a:moveTo>
                    <a:pt x="238" y="37"/>
                  </a:moveTo>
                  <a:lnTo>
                    <a:pt x="953" y="97"/>
                  </a:lnTo>
                  <a:lnTo>
                    <a:pt x="965" y="97"/>
                  </a:lnTo>
                  <a:cubicBezTo>
                    <a:pt x="1000" y="97"/>
                    <a:pt x="1036" y="120"/>
                    <a:pt x="1072" y="156"/>
                  </a:cubicBezTo>
                  <a:cubicBezTo>
                    <a:pt x="1096" y="180"/>
                    <a:pt x="1108" y="228"/>
                    <a:pt x="1108" y="275"/>
                  </a:cubicBezTo>
                  <a:cubicBezTo>
                    <a:pt x="1108" y="323"/>
                    <a:pt x="1084" y="359"/>
                    <a:pt x="1048" y="394"/>
                  </a:cubicBezTo>
                  <a:cubicBezTo>
                    <a:pt x="1019" y="414"/>
                    <a:pt x="990" y="433"/>
                    <a:pt x="954" y="433"/>
                  </a:cubicBezTo>
                  <a:cubicBezTo>
                    <a:pt x="946" y="433"/>
                    <a:pt x="938" y="432"/>
                    <a:pt x="929" y="430"/>
                  </a:cubicBezTo>
                  <a:lnTo>
                    <a:pt x="203" y="382"/>
                  </a:lnTo>
                  <a:cubicBezTo>
                    <a:pt x="60" y="370"/>
                    <a:pt x="0" y="180"/>
                    <a:pt x="107" y="85"/>
                  </a:cubicBezTo>
                  <a:cubicBezTo>
                    <a:pt x="143" y="49"/>
                    <a:pt x="191" y="37"/>
                    <a:pt x="238" y="37"/>
                  </a:cubicBezTo>
                  <a:close/>
                  <a:moveTo>
                    <a:pt x="216" y="0"/>
                  </a:moveTo>
                  <a:cubicBezTo>
                    <a:pt x="106" y="0"/>
                    <a:pt x="11" y="80"/>
                    <a:pt x="0" y="192"/>
                  </a:cubicBezTo>
                  <a:cubicBezTo>
                    <a:pt x="0" y="251"/>
                    <a:pt x="24" y="311"/>
                    <a:pt x="60" y="359"/>
                  </a:cubicBezTo>
                  <a:cubicBezTo>
                    <a:pt x="96" y="394"/>
                    <a:pt x="143" y="418"/>
                    <a:pt x="203" y="430"/>
                  </a:cubicBezTo>
                  <a:lnTo>
                    <a:pt x="929" y="478"/>
                  </a:lnTo>
                  <a:cubicBezTo>
                    <a:pt x="937" y="480"/>
                    <a:pt x="946" y="481"/>
                    <a:pt x="955" y="481"/>
                  </a:cubicBezTo>
                  <a:cubicBezTo>
                    <a:pt x="997" y="481"/>
                    <a:pt x="1045" y="459"/>
                    <a:pt x="1084" y="430"/>
                  </a:cubicBezTo>
                  <a:cubicBezTo>
                    <a:pt x="1179" y="347"/>
                    <a:pt x="1179" y="216"/>
                    <a:pt x="1108" y="120"/>
                  </a:cubicBezTo>
                  <a:cubicBezTo>
                    <a:pt x="1072" y="85"/>
                    <a:pt x="1012" y="49"/>
                    <a:pt x="953" y="49"/>
                  </a:cubicBezTo>
                  <a:lnTo>
                    <a:pt x="238" y="1"/>
                  </a:lnTo>
                  <a:cubicBezTo>
                    <a:pt x="231" y="1"/>
                    <a:pt x="223" y="0"/>
                    <a:pt x="216" y="0"/>
                  </a:cubicBezTo>
                  <a:close/>
                </a:path>
              </a:pathLst>
            </a:custGeom>
            <a:solidFill>
              <a:srgbClr val="CB35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85"/>
            <p:cNvSpPr/>
            <p:nvPr/>
          </p:nvSpPr>
          <p:spPr>
            <a:xfrm>
              <a:off x="3403661" y="3402478"/>
              <a:ext cx="51082" cy="42836"/>
            </a:xfrm>
            <a:custGeom>
              <a:avLst/>
              <a:gdLst/>
              <a:ahLst/>
              <a:cxnLst/>
              <a:rect l="l" t="t" r="r" b="b"/>
              <a:pathLst>
                <a:path w="508" h="426" extrusionOk="0">
                  <a:moveTo>
                    <a:pt x="248" y="0"/>
                  </a:moveTo>
                  <a:cubicBezTo>
                    <a:pt x="168" y="0"/>
                    <a:pt x="88" y="43"/>
                    <a:pt x="52" y="143"/>
                  </a:cubicBezTo>
                  <a:cubicBezTo>
                    <a:pt x="0" y="311"/>
                    <a:pt x="133" y="425"/>
                    <a:pt x="262" y="425"/>
                  </a:cubicBezTo>
                  <a:cubicBezTo>
                    <a:pt x="344" y="425"/>
                    <a:pt x="424" y="380"/>
                    <a:pt x="456" y="274"/>
                  </a:cubicBezTo>
                  <a:cubicBezTo>
                    <a:pt x="508" y="112"/>
                    <a:pt x="377" y="0"/>
                    <a:pt x="248" y="0"/>
                  </a:cubicBezTo>
                  <a:close/>
                </a:path>
              </a:pathLst>
            </a:custGeom>
            <a:solidFill>
              <a:srgbClr val="CB35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85"/>
            <p:cNvSpPr/>
            <p:nvPr/>
          </p:nvSpPr>
          <p:spPr>
            <a:xfrm>
              <a:off x="2395587" y="4036886"/>
              <a:ext cx="1043258" cy="709918"/>
            </a:xfrm>
            <a:custGeom>
              <a:avLst/>
              <a:gdLst/>
              <a:ahLst/>
              <a:cxnLst/>
              <a:rect l="l" t="t" r="r" b="b"/>
              <a:pathLst>
                <a:path w="10375" h="7060" extrusionOk="0">
                  <a:moveTo>
                    <a:pt x="2322" y="1"/>
                  </a:moveTo>
                  <a:cubicBezTo>
                    <a:pt x="742" y="1"/>
                    <a:pt x="0" y="2691"/>
                    <a:pt x="1456" y="3240"/>
                  </a:cubicBezTo>
                  <a:cubicBezTo>
                    <a:pt x="1980" y="3371"/>
                    <a:pt x="2552" y="3514"/>
                    <a:pt x="3135" y="3656"/>
                  </a:cubicBezTo>
                  <a:cubicBezTo>
                    <a:pt x="5040" y="4121"/>
                    <a:pt x="6957" y="4585"/>
                    <a:pt x="7386" y="4704"/>
                  </a:cubicBezTo>
                  <a:cubicBezTo>
                    <a:pt x="7386" y="4704"/>
                    <a:pt x="7374" y="6847"/>
                    <a:pt x="7850" y="7050"/>
                  </a:cubicBezTo>
                  <a:cubicBezTo>
                    <a:pt x="7867" y="7056"/>
                    <a:pt x="7883" y="7059"/>
                    <a:pt x="7901" y="7059"/>
                  </a:cubicBezTo>
                  <a:cubicBezTo>
                    <a:pt x="8391" y="7059"/>
                    <a:pt x="9136" y="4514"/>
                    <a:pt x="9136" y="4514"/>
                  </a:cubicBezTo>
                  <a:cubicBezTo>
                    <a:pt x="9136" y="4514"/>
                    <a:pt x="10374" y="2859"/>
                    <a:pt x="8564" y="2752"/>
                  </a:cubicBezTo>
                  <a:lnTo>
                    <a:pt x="4707" y="954"/>
                  </a:lnTo>
                  <a:lnTo>
                    <a:pt x="2969" y="144"/>
                  </a:lnTo>
                  <a:cubicBezTo>
                    <a:pt x="2741" y="45"/>
                    <a:pt x="2524" y="1"/>
                    <a:pt x="2322" y="1"/>
                  </a:cubicBezTo>
                  <a:close/>
                </a:path>
              </a:pathLst>
            </a:custGeom>
            <a:solidFill>
              <a:srgbClr val="F8B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85"/>
            <p:cNvSpPr/>
            <p:nvPr/>
          </p:nvSpPr>
          <p:spPr>
            <a:xfrm>
              <a:off x="3139400" y="4634290"/>
              <a:ext cx="99449" cy="130721"/>
            </a:xfrm>
            <a:custGeom>
              <a:avLst/>
              <a:gdLst/>
              <a:ahLst/>
              <a:cxnLst/>
              <a:rect l="l" t="t" r="r" b="b"/>
              <a:pathLst>
                <a:path w="989" h="1300" extrusionOk="0">
                  <a:moveTo>
                    <a:pt x="58" y="0"/>
                  </a:moveTo>
                  <a:cubicBezTo>
                    <a:pt x="39" y="0"/>
                    <a:pt x="20" y="1"/>
                    <a:pt x="1" y="1"/>
                  </a:cubicBezTo>
                  <a:cubicBezTo>
                    <a:pt x="60" y="918"/>
                    <a:pt x="310" y="1299"/>
                    <a:pt x="310" y="1299"/>
                  </a:cubicBezTo>
                  <a:cubicBezTo>
                    <a:pt x="310" y="1299"/>
                    <a:pt x="441" y="1299"/>
                    <a:pt x="989" y="287"/>
                  </a:cubicBezTo>
                  <a:cubicBezTo>
                    <a:pt x="719" y="96"/>
                    <a:pt x="385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85"/>
            <p:cNvSpPr/>
            <p:nvPr/>
          </p:nvSpPr>
          <p:spPr>
            <a:xfrm>
              <a:off x="3128640" y="4300343"/>
              <a:ext cx="263454" cy="362903"/>
            </a:xfrm>
            <a:custGeom>
              <a:avLst/>
              <a:gdLst/>
              <a:ahLst/>
              <a:cxnLst/>
              <a:rect l="l" t="t" r="r" b="b"/>
              <a:pathLst>
                <a:path w="2620" h="3609" extrusionOk="0">
                  <a:moveTo>
                    <a:pt x="1132" y="1"/>
                  </a:moveTo>
                  <a:lnTo>
                    <a:pt x="1132" y="1"/>
                  </a:lnTo>
                  <a:cubicBezTo>
                    <a:pt x="1274" y="1227"/>
                    <a:pt x="60" y="2132"/>
                    <a:pt x="60" y="2132"/>
                  </a:cubicBezTo>
                  <a:cubicBezTo>
                    <a:pt x="0" y="2596"/>
                    <a:pt x="96" y="3001"/>
                    <a:pt x="108" y="3322"/>
                  </a:cubicBezTo>
                  <a:cubicBezTo>
                    <a:pt x="127" y="3322"/>
                    <a:pt x="147" y="3321"/>
                    <a:pt x="167" y="3321"/>
                  </a:cubicBezTo>
                  <a:cubicBezTo>
                    <a:pt x="503" y="3321"/>
                    <a:pt x="826" y="3417"/>
                    <a:pt x="1096" y="3608"/>
                  </a:cubicBezTo>
                  <a:cubicBezTo>
                    <a:pt x="1251" y="3346"/>
                    <a:pt x="1417" y="3013"/>
                    <a:pt x="1620" y="2596"/>
                  </a:cubicBezTo>
                  <a:cubicBezTo>
                    <a:pt x="2620" y="572"/>
                    <a:pt x="2084" y="251"/>
                    <a:pt x="2084" y="251"/>
                  </a:cubicBezTo>
                  <a:cubicBezTo>
                    <a:pt x="1775" y="120"/>
                    <a:pt x="1453" y="36"/>
                    <a:pt x="1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85"/>
            <p:cNvSpPr/>
            <p:nvPr/>
          </p:nvSpPr>
          <p:spPr>
            <a:xfrm>
              <a:off x="3170572" y="4325482"/>
              <a:ext cx="200004" cy="451492"/>
            </a:xfrm>
            <a:custGeom>
              <a:avLst/>
              <a:gdLst/>
              <a:ahLst/>
              <a:cxnLst/>
              <a:rect l="l" t="t" r="r" b="b"/>
              <a:pathLst>
                <a:path w="1989" h="4490" extrusionOk="0">
                  <a:moveTo>
                    <a:pt x="1667" y="1"/>
                  </a:moveTo>
                  <a:cubicBezTo>
                    <a:pt x="1453" y="1572"/>
                    <a:pt x="881" y="3061"/>
                    <a:pt x="0" y="4370"/>
                  </a:cubicBezTo>
                  <a:cubicBezTo>
                    <a:pt x="72" y="4418"/>
                    <a:pt x="143" y="4465"/>
                    <a:pt x="215" y="4489"/>
                  </a:cubicBezTo>
                  <a:cubicBezTo>
                    <a:pt x="215" y="4489"/>
                    <a:pt x="560" y="4346"/>
                    <a:pt x="1298" y="2513"/>
                  </a:cubicBezTo>
                  <a:cubicBezTo>
                    <a:pt x="1965" y="870"/>
                    <a:pt x="1989" y="179"/>
                    <a:pt x="1989" y="179"/>
                  </a:cubicBezTo>
                  <a:cubicBezTo>
                    <a:pt x="1881" y="120"/>
                    <a:pt x="1774" y="60"/>
                    <a:pt x="16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85"/>
            <p:cNvSpPr/>
            <p:nvPr/>
          </p:nvSpPr>
          <p:spPr>
            <a:xfrm>
              <a:off x="3135779" y="4569230"/>
              <a:ext cx="83963" cy="17094"/>
            </a:xfrm>
            <a:custGeom>
              <a:avLst/>
              <a:gdLst/>
              <a:ahLst/>
              <a:cxnLst/>
              <a:rect l="l" t="t" r="r" b="b"/>
              <a:pathLst>
                <a:path w="835" h="170" extrusionOk="0">
                  <a:moveTo>
                    <a:pt x="432" y="1"/>
                  </a:moveTo>
                  <a:cubicBezTo>
                    <a:pt x="285" y="1"/>
                    <a:pt x="139" y="43"/>
                    <a:pt x="13" y="125"/>
                  </a:cubicBezTo>
                  <a:cubicBezTo>
                    <a:pt x="1" y="136"/>
                    <a:pt x="1" y="148"/>
                    <a:pt x="13" y="160"/>
                  </a:cubicBezTo>
                  <a:cubicBezTo>
                    <a:pt x="19" y="166"/>
                    <a:pt x="25" y="169"/>
                    <a:pt x="31" y="169"/>
                  </a:cubicBezTo>
                  <a:cubicBezTo>
                    <a:pt x="37" y="169"/>
                    <a:pt x="43" y="166"/>
                    <a:pt x="49" y="160"/>
                  </a:cubicBezTo>
                  <a:cubicBezTo>
                    <a:pt x="164" y="87"/>
                    <a:pt x="295" y="52"/>
                    <a:pt x="428" y="52"/>
                  </a:cubicBezTo>
                  <a:cubicBezTo>
                    <a:pt x="554" y="52"/>
                    <a:pt x="682" y="84"/>
                    <a:pt x="799" y="148"/>
                  </a:cubicBezTo>
                  <a:cubicBezTo>
                    <a:pt x="811" y="148"/>
                    <a:pt x="822" y="148"/>
                    <a:pt x="834" y="136"/>
                  </a:cubicBezTo>
                  <a:cubicBezTo>
                    <a:pt x="834" y="125"/>
                    <a:pt x="822" y="113"/>
                    <a:pt x="811" y="101"/>
                  </a:cubicBezTo>
                  <a:cubicBezTo>
                    <a:pt x="693" y="34"/>
                    <a:pt x="562" y="1"/>
                    <a:pt x="4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85"/>
            <p:cNvSpPr/>
            <p:nvPr/>
          </p:nvSpPr>
          <p:spPr>
            <a:xfrm>
              <a:off x="3138193" y="4529209"/>
              <a:ext cx="83963" cy="15184"/>
            </a:xfrm>
            <a:custGeom>
              <a:avLst/>
              <a:gdLst/>
              <a:ahLst/>
              <a:cxnLst/>
              <a:rect l="l" t="t" r="r" b="b"/>
              <a:pathLst>
                <a:path w="835" h="151" extrusionOk="0">
                  <a:moveTo>
                    <a:pt x="401" y="1"/>
                  </a:moveTo>
                  <a:cubicBezTo>
                    <a:pt x="157" y="1"/>
                    <a:pt x="21" y="98"/>
                    <a:pt x="13" y="106"/>
                  </a:cubicBezTo>
                  <a:cubicBezTo>
                    <a:pt x="1" y="118"/>
                    <a:pt x="1" y="130"/>
                    <a:pt x="13" y="142"/>
                  </a:cubicBezTo>
                  <a:cubicBezTo>
                    <a:pt x="19" y="148"/>
                    <a:pt x="25" y="151"/>
                    <a:pt x="30" y="151"/>
                  </a:cubicBezTo>
                  <a:cubicBezTo>
                    <a:pt x="36" y="151"/>
                    <a:pt x="42" y="148"/>
                    <a:pt x="48" y="142"/>
                  </a:cubicBezTo>
                  <a:cubicBezTo>
                    <a:pt x="48" y="134"/>
                    <a:pt x="177" y="45"/>
                    <a:pt x="397" y="45"/>
                  </a:cubicBezTo>
                  <a:cubicBezTo>
                    <a:pt x="506" y="45"/>
                    <a:pt x="637" y="67"/>
                    <a:pt x="787" y="130"/>
                  </a:cubicBezTo>
                  <a:cubicBezTo>
                    <a:pt x="794" y="133"/>
                    <a:pt x="799" y="135"/>
                    <a:pt x="804" y="135"/>
                  </a:cubicBezTo>
                  <a:cubicBezTo>
                    <a:pt x="816" y="135"/>
                    <a:pt x="822" y="126"/>
                    <a:pt x="822" y="118"/>
                  </a:cubicBezTo>
                  <a:cubicBezTo>
                    <a:pt x="834" y="106"/>
                    <a:pt x="822" y="94"/>
                    <a:pt x="810" y="82"/>
                  </a:cubicBezTo>
                  <a:cubicBezTo>
                    <a:pt x="652" y="22"/>
                    <a:pt x="515" y="1"/>
                    <a:pt x="4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85"/>
            <p:cNvSpPr/>
            <p:nvPr/>
          </p:nvSpPr>
          <p:spPr>
            <a:xfrm>
              <a:off x="3101088" y="4499947"/>
              <a:ext cx="63551" cy="36401"/>
            </a:xfrm>
            <a:custGeom>
              <a:avLst/>
              <a:gdLst/>
              <a:ahLst/>
              <a:cxnLst/>
              <a:rect l="l" t="t" r="r" b="b"/>
              <a:pathLst>
                <a:path w="632" h="362" extrusionOk="0">
                  <a:moveTo>
                    <a:pt x="131" y="61"/>
                  </a:moveTo>
                  <a:cubicBezTo>
                    <a:pt x="241" y="61"/>
                    <a:pt x="414" y="202"/>
                    <a:pt x="525" y="302"/>
                  </a:cubicBezTo>
                  <a:cubicBezTo>
                    <a:pt x="382" y="290"/>
                    <a:pt x="132" y="266"/>
                    <a:pt x="72" y="183"/>
                  </a:cubicBezTo>
                  <a:cubicBezTo>
                    <a:pt x="60" y="159"/>
                    <a:pt x="60" y="135"/>
                    <a:pt x="72" y="111"/>
                  </a:cubicBezTo>
                  <a:cubicBezTo>
                    <a:pt x="72" y="87"/>
                    <a:pt x="96" y="63"/>
                    <a:pt x="108" y="63"/>
                  </a:cubicBezTo>
                  <a:cubicBezTo>
                    <a:pt x="115" y="62"/>
                    <a:pt x="123" y="61"/>
                    <a:pt x="131" y="61"/>
                  </a:cubicBezTo>
                  <a:close/>
                  <a:moveTo>
                    <a:pt x="137" y="1"/>
                  </a:moveTo>
                  <a:cubicBezTo>
                    <a:pt x="127" y="1"/>
                    <a:pt x="117" y="2"/>
                    <a:pt x="108" y="4"/>
                  </a:cubicBezTo>
                  <a:cubicBezTo>
                    <a:pt x="60" y="16"/>
                    <a:pt x="24" y="40"/>
                    <a:pt x="13" y="87"/>
                  </a:cubicBezTo>
                  <a:cubicBezTo>
                    <a:pt x="1" y="123"/>
                    <a:pt x="1" y="171"/>
                    <a:pt x="36" y="206"/>
                  </a:cubicBezTo>
                  <a:cubicBezTo>
                    <a:pt x="144" y="361"/>
                    <a:pt x="560" y="361"/>
                    <a:pt x="608" y="361"/>
                  </a:cubicBezTo>
                  <a:cubicBezTo>
                    <a:pt x="620" y="361"/>
                    <a:pt x="620" y="349"/>
                    <a:pt x="632" y="337"/>
                  </a:cubicBezTo>
                  <a:lnTo>
                    <a:pt x="620" y="337"/>
                  </a:lnTo>
                  <a:cubicBezTo>
                    <a:pt x="632" y="325"/>
                    <a:pt x="632" y="314"/>
                    <a:pt x="620" y="302"/>
                  </a:cubicBezTo>
                  <a:cubicBezTo>
                    <a:pt x="586" y="268"/>
                    <a:pt x="309" y="1"/>
                    <a:pt x="137" y="1"/>
                  </a:cubicBezTo>
                  <a:close/>
                </a:path>
              </a:pathLst>
            </a:custGeom>
            <a:solidFill>
              <a:srgbClr val="2532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85"/>
            <p:cNvSpPr/>
            <p:nvPr/>
          </p:nvSpPr>
          <p:spPr>
            <a:xfrm>
              <a:off x="3138193" y="4471590"/>
              <a:ext cx="40825" cy="64757"/>
            </a:xfrm>
            <a:custGeom>
              <a:avLst/>
              <a:gdLst/>
              <a:ahLst/>
              <a:cxnLst/>
              <a:rect l="l" t="t" r="r" b="b"/>
              <a:pathLst>
                <a:path w="406" h="644" extrusionOk="0">
                  <a:moveTo>
                    <a:pt x="179" y="60"/>
                  </a:moveTo>
                  <a:cubicBezTo>
                    <a:pt x="203" y="60"/>
                    <a:pt x="227" y="60"/>
                    <a:pt x="251" y="84"/>
                  </a:cubicBezTo>
                  <a:cubicBezTo>
                    <a:pt x="310" y="155"/>
                    <a:pt x="263" y="393"/>
                    <a:pt x="227" y="536"/>
                  </a:cubicBezTo>
                  <a:cubicBezTo>
                    <a:pt x="167" y="417"/>
                    <a:pt x="84" y="203"/>
                    <a:pt x="120" y="107"/>
                  </a:cubicBezTo>
                  <a:lnTo>
                    <a:pt x="120" y="95"/>
                  </a:lnTo>
                  <a:cubicBezTo>
                    <a:pt x="132" y="72"/>
                    <a:pt x="156" y="60"/>
                    <a:pt x="179" y="60"/>
                  </a:cubicBezTo>
                  <a:close/>
                  <a:moveTo>
                    <a:pt x="179" y="0"/>
                  </a:moveTo>
                  <a:cubicBezTo>
                    <a:pt x="132" y="12"/>
                    <a:pt x="96" y="36"/>
                    <a:pt x="72" y="72"/>
                  </a:cubicBezTo>
                  <a:cubicBezTo>
                    <a:pt x="1" y="226"/>
                    <a:pt x="191" y="584"/>
                    <a:pt x="215" y="631"/>
                  </a:cubicBezTo>
                  <a:cubicBezTo>
                    <a:pt x="227" y="631"/>
                    <a:pt x="227" y="643"/>
                    <a:pt x="239" y="643"/>
                  </a:cubicBezTo>
                  <a:cubicBezTo>
                    <a:pt x="251" y="643"/>
                    <a:pt x="263" y="631"/>
                    <a:pt x="263" y="631"/>
                  </a:cubicBezTo>
                  <a:lnTo>
                    <a:pt x="263" y="619"/>
                  </a:lnTo>
                  <a:cubicBezTo>
                    <a:pt x="286" y="572"/>
                    <a:pt x="406" y="179"/>
                    <a:pt x="298" y="48"/>
                  </a:cubicBezTo>
                  <a:cubicBezTo>
                    <a:pt x="263" y="12"/>
                    <a:pt x="227" y="0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85"/>
            <p:cNvSpPr/>
            <p:nvPr/>
          </p:nvSpPr>
          <p:spPr>
            <a:xfrm>
              <a:off x="2816213" y="4117130"/>
              <a:ext cx="1024857" cy="618313"/>
            </a:xfrm>
            <a:custGeom>
              <a:avLst/>
              <a:gdLst/>
              <a:ahLst/>
              <a:cxnLst/>
              <a:rect l="l" t="t" r="r" b="b"/>
              <a:pathLst>
                <a:path w="10192" h="6149" extrusionOk="0">
                  <a:moveTo>
                    <a:pt x="8329" y="1"/>
                  </a:moveTo>
                  <a:cubicBezTo>
                    <a:pt x="8109" y="1"/>
                    <a:pt x="7881" y="25"/>
                    <a:pt x="7656" y="72"/>
                  </a:cubicBezTo>
                  <a:lnTo>
                    <a:pt x="5822" y="596"/>
                  </a:lnTo>
                  <a:lnTo>
                    <a:pt x="1726" y="1787"/>
                  </a:lnTo>
                  <a:cubicBezTo>
                    <a:pt x="1647" y="1780"/>
                    <a:pt x="1573" y="1776"/>
                    <a:pt x="1504" y="1776"/>
                  </a:cubicBezTo>
                  <a:cubicBezTo>
                    <a:pt x="0" y="1776"/>
                    <a:pt x="893" y="3442"/>
                    <a:pt x="893" y="3442"/>
                  </a:cubicBezTo>
                  <a:cubicBezTo>
                    <a:pt x="893" y="3442"/>
                    <a:pt x="1235" y="6148"/>
                    <a:pt x="1731" y="6148"/>
                  </a:cubicBezTo>
                  <a:cubicBezTo>
                    <a:pt x="1741" y="6148"/>
                    <a:pt x="1751" y="6147"/>
                    <a:pt x="1762" y="6145"/>
                  </a:cubicBezTo>
                  <a:cubicBezTo>
                    <a:pt x="2274" y="6026"/>
                    <a:pt x="2596" y="3906"/>
                    <a:pt x="2596" y="3906"/>
                  </a:cubicBezTo>
                  <a:cubicBezTo>
                    <a:pt x="3036" y="3859"/>
                    <a:pt x="5001" y="3704"/>
                    <a:pt x="6953" y="3525"/>
                  </a:cubicBezTo>
                  <a:lnTo>
                    <a:pt x="8680" y="3382"/>
                  </a:lnTo>
                  <a:cubicBezTo>
                    <a:pt x="9656" y="3192"/>
                    <a:pt x="10192" y="1656"/>
                    <a:pt x="9811" y="751"/>
                  </a:cubicBezTo>
                  <a:cubicBezTo>
                    <a:pt x="9595" y="231"/>
                    <a:pt x="9001" y="1"/>
                    <a:pt x="8329" y="1"/>
                  </a:cubicBezTo>
                  <a:close/>
                </a:path>
              </a:pathLst>
            </a:custGeom>
            <a:solidFill>
              <a:srgbClr val="F8B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85"/>
            <p:cNvSpPr/>
            <p:nvPr/>
          </p:nvSpPr>
          <p:spPr>
            <a:xfrm>
              <a:off x="2952667" y="4631072"/>
              <a:ext cx="103069" cy="126699"/>
            </a:xfrm>
            <a:custGeom>
              <a:avLst/>
              <a:gdLst/>
              <a:ahLst/>
              <a:cxnLst/>
              <a:rect l="l" t="t" r="r" b="b"/>
              <a:pathLst>
                <a:path w="1025" h="1260" extrusionOk="0">
                  <a:moveTo>
                    <a:pt x="707" y="1"/>
                  </a:moveTo>
                  <a:cubicBezTo>
                    <a:pt x="465" y="1"/>
                    <a:pt x="224" y="57"/>
                    <a:pt x="0" y="164"/>
                  </a:cubicBezTo>
                  <a:cubicBezTo>
                    <a:pt x="393" y="1248"/>
                    <a:pt x="524" y="1260"/>
                    <a:pt x="524" y="1260"/>
                  </a:cubicBezTo>
                  <a:cubicBezTo>
                    <a:pt x="524" y="1260"/>
                    <a:pt x="834" y="926"/>
                    <a:pt x="1024" y="33"/>
                  </a:cubicBezTo>
                  <a:cubicBezTo>
                    <a:pt x="919" y="12"/>
                    <a:pt x="813" y="1"/>
                    <a:pt x="7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85"/>
            <p:cNvSpPr/>
            <p:nvPr/>
          </p:nvSpPr>
          <p:spPr>
            <a:xfrm>
              <a:off x="2849698" y="4288176"/>
              <a:ext cx="229969" cy="359484"/>
            </a:xfrm>
            <a:custGeom>
              <a:avLst/>
              <a:gdLst/>
              <a:ahLst/>
              <a:cxnLst/>
              <a:rect l="l" t="t" r="r" b="b"/>
              <a:pathLst>
                <a:path w="2287" h="3575" extrusionOk="0">
                  <a:moveTo>
                    <a:pt x="1435" y="0"/>
                  </a:moveTo>
                  <a:cubicBezTo>
                    <a:pt x="1143" y="0"/>
                    <a:pt x="853" y="37"/>
                    <a:pt x="572" y="110"/>
                  </a:cubicBezTo>
                  <a:cubicBezTo>
                    <a:pt x="572" y="110"/>
                    <a:pt x="0" y="336"/>
                    <a:pt x="667" y="2491"/>
                  </a:cubicBezTo>
                  <a:cubicBezTo>
                    <a:pt x="810" y="2931"/>
                    <a:pt x="929" y="3289"/>
                    <a:pt x="1024" y="3574"/>
                  </a:cubicBezTo>
                  <a:cubicBezTo>
                    <a:pt x="1248" y="3467"/>
                    <a:pt x="1489" y="3411"/>
                    <a:pt x="1731" y="3411"/>
                  </a:cubicBezTo>
                  <a:cubicBezTo>
                    <a:pt x="1837" y="3411"/>
                    <a:pt x="1943" y="3422"/>
                    <a:pt x="2048" y="3443"/>
                  </a:cubicBezTo>
                  <a:cubicBezTo>
                    <a:pt x="2120" y="3134"/>
                    <a:pt x="2274" y="2741"/>
                    <a:pt x="2286" y="2277"/>
                  </a:cubicBezTo>
                  <a:cubicBezTo>
                    <a:pt x="2286" y="2277"/>
                    <a:pt x="1215" y="1193"/>
                    <a:pt x="1560" y="3"/>
                  </a:cubicBezTo>
                  <a:cubicBezTo>
                    <a:pt x="1518" y="1"/>
                    <a:pt x="1477" y="0"/>
                    <a:pt x="14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85"/>
            <p:cNvSpPr/>
            <p:nvPr/>
          </p:nvSpPr>
          <p:spPr>
            <a:xfrm>
              <a:off x="2864077" y="4299136"/>
              <a:ext cx="141380" cy="467078"/>
            </a:xfrm>
            <a:custGeom>
              <a:avLst/>
              <a:gdLst/>
              <a:ahLst/>
              <a:cxnLst/>
              <a:rect l="l" t="t" r="r" b="b"/>
              <a:pathLst>
                <a:path w="1406" h="4645" extrusionOk="0">
                  <a:moveTo>
                    <a:pt x="429" y="1"/>
                  </a:moveTo>
                  <a:lnTo>
                    <a:pt x="429" y="1"/>
                  </a:lnTo>
                  <a:cubicBezTo>
                    <a:pt x="322" y="36"/>
                    <a:pt x="203" y="72"/>
                    <a:pt x="84" y="120"/>
                  </a:cubicBezTo>
                  <a:cubicBezTo>
                    <a:pt x="84" y="120"/>
                    <a:pt x="0" y="810"/>
                    <a:pt x="405" y="2537"/>
                  </a:cubicBezTo>
                  <a:cubicBezTo>
                    <a:pt x="857" y="4466"/>
                    <a:pt x="1167" y="4644"/>
                    <a:pt x="1167" y="4644"/>
                  </a:cubicBezTo>
                  <a:cubicBezTo>
                    <a:pt x="1250" y="4632"/>
                    <a:pt x="1334" y="4608"/>
                    <a:pt x="1405" y="4561"/>
                  </a:cubicBezTo>
                  <a:cubicBezTo>
                    <a:pt x="738" y="3132"/>
                    <a:pt x="405" y="1572"/>
                    <a:pt x="4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85"/>
            <p:cNvSpPr/>
            <p:nvPr/>
          </p:nvSpPr>
          <p:spPr>
            <a:xfrm>
              <a:off x="2983739" y="4561688"/>
              <a:ext cx="83963" cy="24636"/>
            </a:xfrm>
            <a:custGeom>
              <a:avLst/>
              <a:gdLst/>
              <a:ahLst/>
              <a:cxnLst/>
              <a:rect l="l" t="t" r="r" b="b"/>
              <a:pathLst>
                <a:path w="835" h="245" extrusionOk="0">
                  <a:moveTo>
                    <a:pt x="294" y="0"/>
                  </a:moveTo>
                  <a:cubicBezTo>
                    <a:pt x="206" y="0"/>
                    <a:pt x="119" y="15"/>
                    <a:pt x="37" y="45"/>
                  </a:cubicBezTo>
                  <a:cubicBezTo>
                    <a:pt x="13" y="45"/>
                    <a:pt x="1" y="69"/>
                    <a:pt x="13" y="92"/>
                  </a:cubicBezTo>
                  <a:cubicBezTo>
                    <a:pt x="25" y="104"/>
                    <a:pt x="37" y="104"/>
                    <a:pt x="48" y="104"/>
                  </a:cubicBezTo>
                  <a:cubicBezTo>
                    <a:pt x="133" y="72"/>
                    <a:pt x="222" y="56"/>
                    <a:pt x="310" y="56"/>
                  </a:cubicBezTo>
                  <a:cubicBezTo>
                    <a:pt x="482" y="56"/>
                    <a:pt x="653" y="117"/>
                    <a:pt x="787" y="235"/>
                  </a:cubicBezTo>
                  <a:cubicBezTo>
                    <a:pt x="793" y="241"/>
                    <a:pt x="799" y="244"/>
                    <a:pt x="804" y="244"/>
                  </a:cubicBezTo>
                  <a:cubicBezTo>
                    <a:pt x="810" y="244"/>
                    <a:pt x="816" y="241"/>
                    <a:pt x="822" y="235"/>
                  </a:cubicBezTo>
                  <a:cubicBezTo>
                    <a:pt x="834" y="223"/>
                    <a:pt x="834" y="211"/>
                    <a:pt x="822" y="200"/>
                  </a:cubicBezTo>
                  <a:cubicBezTo>
                    <a:pt x="676" y="69"/>
                    <a:pt x="484" y="0"/>
                    <a:pt x="2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85"/>
            <p:cNvSpPr/>
            <p:nvPr/>
          </p:nvSpPr>
          <p:spPr>
            <a:xfrm>
              <a:off x="2989772" y="4522170"/>
              <a:ext cx="82656" cy="22223"/>
            </a:xfrm>
            <a:custGeom>
              <a:avLst/>
              <a:gdLst/>
              <a:ahLst/>
              <a:cxnLst/>
              <a:rect l="l" t="t" r="r" b="b"/>
              <a:pathLst>
                <a:path w="822" h="221" extrusionOk="0">
                  <a:moveTo>
                    <a:pt x="291" y="1"/>
                  </a:moveTo>
                  <a:cubicBezTo>
                    <a:pt x="211" y="1"/>
                    <a:pt x="122" y="10"/>
                    <a:pt x="24" y="33"/>
                  </a:cubicBezTo>
                  <a:cubicBezTo>
                    <a:pt x="0" y="45"/>
                    <a:pt x="0" y="57"/>
                    <a:pt x="0" y="69"/>
                  </a:cubicBezTo>
                  <a:cubicBezTo>
                    <a:pt x="0" y="81"/>
                    <a:pt x="24" y="93"/>
                    <a:pt x="36" y="93"/>
                  </a:cubicBezTo>
                  <a:cubicBezTo>
                    <a:pt x="131" y="69"/>
                    <a:pt x="218" y="59"/>
                    <a:pt x="294" y="59"/>
                  </a:cubicBezTo>
                  <a:cubicBezTo>
                    <a:pt x="602" y="59"/>
                    <a:pt x="762" y="212"/>
                    <a:pt x="762" y="212"/>
                  </a:cubicBezTo>
                  <a:cubicBezTo>
                    <a:pt x="768" y="218"/>
                    <a:pt x="777" y="221"/>
                    <a:pt x="786" y="221"/>
                  </a:cubicBezTo>
                  <a:cubicBezTo>
                    <a:pt x="795" y="221"/>
                    <a:pt x="804" y="218"/>
                    <a:pt x="810" y="212"/>
                  </a:cubicBezTo>
                  <a:cubicBezTo>
                    <a:pt x="822" y="200"/>
                    <a:pt x="822" y="188"/>
                    <a:pt x="810" y="176"/>
                  </a:cubicBezTo>
                  <a:cubicBezTo>
                    <a:pt x="800" y="166"/>
                    <a:pt x="627" y="1"/>
                    <a:pt x="2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85"/>
            <p:cNvSpPr/>
            <p:nvPr/>
          </p:nvSpPr>
          <p:spPr>
            <a:xfrm>
              <a:off x="3047190" y="4505377"/>
              <a:ext cx="65964" cy="29865"/>
            </a:xfrm>
            <a:custGeom>
              <a:avLst/>
              <a:gdLst/>
              <a:ahLst/>
              <a:cxnLst/>
              <a:rect l="l" t="t" r="r" b="b"/>
              <a:pathLst>
                <a:path w="656" h="297" extrusionOk="0">
                  <a:moveTo>
                    <a:pt x="507" y="63"/>
                  </a:moveTo>
                  <a:cubicBezTo>
                    <a:pt x="523" y="63"/>
                    <a:pt x="537" y="65"/>
                    <a:pt x="549" y="69"/>
                  </a:cubicBezTo>
                  <a:cubicBezTo>
                    <a:pt x="560" y="81"/>
                    <a:pt x="584" y="93"/>
                    <a:pt x="584" y="117"/>
                  </a:cubicBezTo>
                  <a:cubicBezTo>
                    <a:pt x="596" y="140"/>
                    <a:pt x="584" y="164"/>
                    <a:pt x="560" y="188"/>
                  </a:cubicBezTo>
                  <a:cubicBezTo>
                    <a:pt x="516" y="233"/>
                    <a:pt x="407" y="245"/>
                    <a:pt x="294" y="245"/>
                  </a:cubicBezTo>
                  <a:cubicBezTo>
                    <a:pt x="225" y="245"/>
                    <a:pt x="155" y="240"/>
                    <a:pt x="96" y="236"/>
                  </a:cubicBezTo>
                  <a:cubicBezTo>
                    <a:pt x="211" y="163"/>
                    <a:pt x="398" y="63"/>
                    <a:pt x="507" y="63"/>
                  </a:cubicBezTo>
                  <a:close/>
                  <a:moveTo>
                    <a:pt x="514" y="0"/>
                  </a:moveTo>
                  <a:cubicBezTo>
                    <a:pt x="334" y="0"/>
                    <a:pt x="45" y="203"/>
                    <a:pt x="13" y="224"/>
                  </a:cubicBezTo>
                  <a:cubicBezTo>
                    <a:pt x="1" y="236"/>
                    <a:pt x="1" y="248"/>
                    <a:pt x="1" y="260"/>
                  </a:cubicBezTo>
                  <a:cubicBezTo>
                    <a:pt x="1" y="271"/>
                    <a:pt x="13" y="271"/>
                    <a:pt x="25" y="271"/>
                  </a:cubicBezTo>
                  <a:cubicBezTo>
                    <a:pt x="50" y="278"/>
                    <a:pt x="172" y="297"/>
                    <a:pt x="301" y="297"/>
                  </a:cubicBezTo>
                  <a:cubicBezTo>
                    <a:pt x="420" y="297"/>
                    <a:pt x="545" y="281"/>
                    <a:pt x="608" y="224"/>
                  </a:cubicBezTo>
                  <a:cubicBezTo>
                    <a:pt x="644" y="188"/>
                    <a:pt x="656" y="152"/>
                    <a:pt x="644" y="105"/>
                  </a:cubicBezTo>
                  <a:cubicBezTo>
                    <a:pt x="632" y="69"/>
                    <a:pt x="608" y="33"/>
                    <a:pt x="572" y="9"/>
                  </a:cubicBezTo>
                  <a:cubicBezTo>
                    <a:pt x="555" y="3"/>
                    <a:pt x="535" y="0"/>
                    <a:pt x="5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85"/>
            <p:cNvSpPr/>
            <p:nvPr/>
          </p:nvSpPr>
          <p:spPr>
            <a:xfrm>
              <a:off x="3038843" y="4470584"/>
              <a:ext cx="40825" cy="63350"/>
            </a:xfrm>
            <a:custGeom>
              <a:avLst/>
              <a:gdLst/>
              <a:ahLst/>
              <a:cxnLst/>
              <a:rect l="l" t="t" r="r" b="b"/>
              <a:pathLst>
                <a:path w="406" h="630" extrusionOk="0">
                  <a:moveTo>
                    <a:pt x="218" y="53"/>
                  </a:moveTo>
                  <a:cubicBezTo>
                    <a:pt x="225" y="53"/>
                    <a:pt x="232" y="54"/>
                    <a:pt x="239" y="58"/>
                  </a:cubicBezTo>
                  <a:cubicBezTo>
                    <a:pt x="262" y="58"/>
                    <a:pt x="286" y="82"/>
                    <a:pt x="298" y="105"/>
                  </a:cubicBezTo>
                  <a:cubicBezTo>
                    <a:pt x="298" y="105"/>
                    <a:pt x="298" y="105"/>
                    <a:pt x="298" y="117"/>
                  </a:cubicBezTo>
                  <a:cubicBezTo>
                    <a:pt x="322" y="213"/>
                    <a:pt x="203" y="415"/>
                    <a:pt x="120" y="522"/>
                  </a:cubicBezTo>
                  <a:cubicBezTo>
                    <a:pt x="108" y="379"/>
                    <a:pt x="96" y="141"/>
                    <a:pt x="167" y="70"/>
                  </a:cubicBezTo>
                  <a:cubicBezTo>
                    <a:pt x="184" y="61"/>
                    <a:pt x="201" y="53"/>
                    <a:pt x="218" y="53"/>
                  </a:cubicBezTo>
                  <a:close/>
                  <a:moveTo>
                    <a:pt x="222" y="1"/>
                  </a:moveTo>
                  <a:cubicBezTo>
                    <a:pt x="190" y="1"/>
                    <a:pt x="158" y="12"/>
                    <a:pt x="131" y="34"/>
                  </a:cubicBezTo>
                  <a:cubicBezTo>
                    <a:pt x="1" y="141"/>
                    <a:pt x="72" y="558"/>
                    <a:pt x="72" y="606"/>
                  </a:cubicBezTo>
                  <a:cubicBezTo>
                    <a:pt x="72" y="617"/>
                    <a:pt x="84" y="617"/>
                    <a:pt x="96" y="629"/>
                  </a:cubicBezTo>
                  <a:cubicBezTo>
                    <a:pt x="108" y="629"/>
                    <a:pt x="120" y="617"/>
                    <a:pt x="131" y="617"/>
                  </a:cubicBezTo>
                  <a:cubicBezTo>
                    <a:pt x="155" y="582"/>
                    <a:pt x="405" y="248"/>
                    <a:pt x="346" y="82"/>
                  </a:cubicBezTo>
                  <a:cubicBezTo>
                    <a:pt x="324" y="30"/>
                    <a:pt x="274" y="1"/>
                    <a:pt x="2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90" name="Google Shape;2990;p85"/>
            <p:cNvGrpSpPr/>
            <p:nvPr/>
          </p:nvGrpSpPr>
          <p:grpSpPr>
            <a:xfrm>
              <a:off x="2891503" y="3176390"/>
              <a:ext cx="580957" cy="670858"/>
              <a:chOff x="2257978" y="2672865"/>
              <a:chExt cx="580957" cy="670858"/>
            </a:xfrm>
          </p:grpSpPr>
          <p:sp>
            <p:nvSpPr>
              <p:cNvPr id="2991" name="Google Shape;2991;p85"/>
              <p:cNvSpPr/>
              <p:nvPr/>
            </p:nvSpPr>
            <p:spPr>
              <a:xfrm>
                <a:off x="2257978" y="2672865"/>
                <a:ext cx="564425" cy="648036"/>
              </a:xfrm>
              <a:custGeom>
                <a:avLst/>
                <a:gdLst/>
                <a:ahLst/>
                <a:cxnLst/>
                <a:rect l="l" t="t" r="r" b="b"/>
                <a:pathLst>
                  <a:path w="7716" h="8859" extrusionOk="0">
                    <a:moveTo>
                      <a:pt x="5532" y="0"/>
                    </a:moveTo>
                    <a:cubicBezTo>
                      <a:pt x="5451" y="0"/>
                      <a:pt x="5368" y="10"/>
                      <a:pt x="5286" y="30"/>
                    </a:cubicBezTo>
                    <a:lnTo>
                      <a:pt x="5275" y="30"/>
                    </a:lnTo>
                    <a:lnTo>
                      <a:pt x="786" y="887"/>
                    </a:lnTo>
                    <a:cubicBezTo>
                      <a:pt x="524" y="947"/>
                      <a:pt x="298" y="1113"/>
                      <a:pt x="167" y="1351"/>
                    </a:cubicBezTo>
                    <a:cubicBezTo>
                      <a:pt x="36" y="1578"/>
                      <a:pt x="0" y="1852"/>
                      <a:pt x="60" y="2102"/>
                    </a:cubicBezTo>
                    <a:lnTo>
                      <a:pt x="1215" y="8102"/>
                    </a:lnTo>
                    <a:cubicBezTo>
                      <a:pt x="1226" y="8186"/>
                      <a:pt x="1262" y="8269"/>
                      <a:pt x="1298" y="8340"/>
                    </a:cubicBezTo>
                    <a:cubicBezTo>
                      <a:pt x="1482" y="8670"/>
                      <a:pt x="1825" y="8858"/>
                      <a:pt x="2184" y="8858"/>
                    </a:cubicBezTo>
                    <a:cubicBezTo>
                      <a:pt x="2265" y="8858"/>
                      <a:pt x="2348" y="8848"/>
                      <a:pt x="2429" y="8829"/>
                    </a:cubicBezTo>
                    <a:lnTo>
                      <a:pt x="3191" y="8686"/>
                    </a:lnTo>
                    <a:lnTo>
                      <a:pt x="6930" y="7959"/>
                    </a:lnTo>
                    <a:cubicBezTo>
                      <a:pt x="7191" y="7900"/>
                      <a:pt x="7418" y="7721"/>
                      <a:pt x="7549" y="7495"/>
                    </a:cubicBezTo>
                    <a:cubicBezTo>
                      <a:pt x="7680" y="7257"/>
                      <a:pt x="7715" y="6995"/>
                      <a:pt x="7656" y="6745"/>
                    </a:cubicBezTo>
                    <a:lnTo>
                      <a:pt x="7322" y="4983"/>
                    </a:lnTo>
                    <a:lnTo>
                      <a:pt x="6799" y="2292"/>
                    </a:lnTo>
                    <a:lnTo>
                      <a:pt x="6632" y="1399"/>
                    </a:lnTo>
                    <a:lnTo>
                      <a:pt x="6513" y="732"/>
                    </a:lnTo>
                    <a:cubicBezTo>
                      <a:pt x="6489" y="649"/>
                      <a:pt x="6465" y="566"/>
                      <a:pt x="6418" y="494"/>
                    </a:cubicBezTo>
                    <a:lnTo>
                      <a:pt x="6418" y="506"/>
                    </a:lnTo>
                    <a:cubicBezTo>
                      <a:pt x="6233" y="186"/>
                      <a:pt x="5891" y="0"/>
                      <a:pt x="553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2" name="Google Shape;2992;p85"/>
              <p:cNvSpPr/>
              <p:nvPr/>
            </p:nvSpPr>
            <p:spPr>
              <a:xfrm>
                <a:off x="2261416" y="2693274"/>
                <a:ext cx="559232" cy="642038"/>
              </a:xfrm>
              <a:custGeom>
                <a:avLst/>
                <a:gdLst/>
                <a:ahLst/>
                <a:cxnLst/>
                <a:rect l="l" t="t" r="r" b="b"/>
                <a:pathLst>
                  <a:path w="7645" h="8777" extrusionOk="0">
                    <a:moveTo>
                      <a:pt x="5535" y="0"/>
                    </a:moveTo>
                    <a:cubicBezTo>
                      <a:pt x="5448" y="0"/>
                      <a:pt x="5360" y="12"/>
                      <a:pt x="5275" y="37"/>
                    </a:cubicBezTo>
                    <a:lnTo>
                      <a:pt x="5263" y="37"/>
                    </a:lnTo>
                    <a:lnTo>
                      <a:pt x="798" y="918"/>
                    </a:lnTo>
                    <a:cubicBezTo>
                      <a:pt x="536" y="977"/>
                      <a:pt x="310" y="1144"/>
                      <a:pt x="179" y="1382"/>
                    </a:cubicBezTo>
                    <a:cubicBezTo>
                      <a:pt x="48" y="1608"/>
                      <a:pt x="1" y="1870"/>
                      <a:pt x="60" y="2132"/>
                    </a:cubicBezTo>
                    <a:lnTo>
                      <a:pt x="1168" y="8038"/>
                    </a:lnTo>
                    <a:cubicBezTo>
                      <a:pt x="1179" y="8121"/>
                      <a:pt x="1215" y="8204"/>
                      <a:pt x="1251" y="8276"/>
                    </a:cubicBezTo>
                    <a:cubicBezTo>
                      <a:pt x="1346" y="8431"/>
                      <a:pt x="1477" y="8562"/>
                      <a:pt x="1632" y="8645"/>
                    </a:cubicBezTo>
                    <a:cubicBezTo>
                      <a:pt x="1781" y="8731"/>
                      <a:pt x="1946" y="8776"/>
                      <a:pt x="2113" y="8776"/>
                    </a:cubicBezTo>
                    <a:cubicBezTo>
                      <a:pt x="2199" y="8776"/>
                      <a:pt x="2285" y="8764"/>
                      <a:pt x="2370" y="8740"/>
                    </a:cubicBezTo>
                    <a:lnTo>
                      <a:pt x="3132" y="8597"/>
                    </a:lnTo>
                    <a:lnTo>
                      <a:pt x="6859" y="7859"/>
                    </a:lnTo>
                    <a:cubicBezTo>
                      <a:pt x="7121" y="7800"/>
                      <a:pt x="7347" y="7621"/>
                      <a:pt x="7478" y="7395"/>
                    </a:cubicBezTo>
                    <a:cubicBezTo>
                      <a:pt x="7609" y="7168"/>
                      <a:pt x="7645" y="6895"/>
                      <a:pt x="7585" y="6645"/>
                    </a:cubicBezTo>
                    <a:lnTo>
                      <a:pt x="7264" y="4906"/>
                    </a:lnTo>
                    <a:lnTo>
                      <a:pt x="6775" y="2263"/>
                    </a:lnTo>
                    <a:lnTo>
                      <a:pt x="6609" y="1382"/>
                    </a:lnTo>
                    <a:lnTo>
                      <a:pt x="6490" y="739"/>
                    </a:lnTo>
                    <a:cubicBezTo>
                      <a:pt x="6478" y="656"/>
                      <a:pt x="6442" y="572"/>
                      <a:pt x="6406" y="501"/>
                    </a:cubicBezTo>
                    <a:lnTo>
                      <a:pt x="6394" y="501"/>
                    </a:lnTo>
                    <a:cubicBezTo>
                      <a:pt x="6311" y="346"/>
                      <a:pt x="6180" y="215"/>
                      <a:pt x="6025" y="132"/>
                    </a:cubicBezTo>
                    <a:cubicBezTo>
                      <a:pt x="5876" y="45"/>
                      <a:pt x="5706" y="0"/>
                      <a:pt x="553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3" name="Google Shape;2993;p85"/>
              <p:cNvSpPr/>
              <p:nvPr/>
            </p:nvSpPr>
            <p:spPr>
              <a:xfrm>
                <a:off x="2287531" y="2711927"/>
                <a:ext cx="551405" cy="631723"/>
              </a:xfrm>
              <a:custGeom>
                <a:avLst/>
                <a:gdLst/>
                <a:ahLst/>
                <a:cxnLst/>
                <a:rect l="l" t="t" r="r" b="b"/>
                <a:pathLst>
                  <a:path w="7538" h="8636" extrusionOk="0">
                    <a:moveTo>
                      <a:pt x="5527" y="0"/>
                    </a:moveTo>
                    <a:cubicBezTo>
                      <a:pt x="5439" y="0"/>
                      <a:pt x="5351" y="11"/>
                      <a:pt x="5263" y="32"/>
                    </a:cubicBezTo>
                    <a:lnTo>
                      <a:pt x="799" y="948"/>
                    </a:lnTo>
                    <a:cubicBezTo>
                      <a:pt x="537" y="1020"/>
                      <a:pt x="310" y="1187"/>
                      <a:pt x="168" y="1413"/>
                    </a:cubicBezTo>
                    <a:cubicBezTo>
                      <a:pt x="37" y="1639"/>
                      <a:pt x="1" y="1889"/>
                      <a:pt x="60" y="2139"/>
                    </a:cubicBezTo>
                    <a:lnTo>
                      <a:pt x="1084" y="7926"/>
                    </a:lnTo>
                    <a:cubicBezTo>
                      <a:pt x="1096" y="8009"/>
                      <a:pt x="1120" y="8080"/>
                      <a:pt x="1168" y="8152"/>
                    </a:cubicBezTo>
                    <a:cubicBezTo>
                      <a:pt x="1251" y="8307"/>
                      <a:pt x="1382" y="8426"/>
                      <a:pt x="1537" y="8521"/>
                    </a:cubicBezTo>
                    <a:cubicBezTo>
                      <a:pt x="1684" y="8598"/>
                      <a:pt x="1847" y="8636"/>
                      <a:pt x="2011" y="8636"/>
                    </a:cubicBezTo>
                    <a:cubicBezTo>
                      <a:pt x="2099" y="8636"/>
                      <a:pt x="2188" y="8625"/>
                      <a:pt x="2275" y="8604"/>
                    </a:cubicBezTo>
                    <a:lnTo>
                      <a:pt x="6740" y="7687"/>
                    </a:lnTo>
                    <a:cubicBezTo>
                      <a:pt x="7002" y="7616"/>
                      <a:pt x="7228" y="7449"/>
                      <a:pt x="7371" y="7223"/>
                    </a:cubicBezTo>
                    <a:cubicBezTo>
                      <a:pt x="7490" y="6997"/>
                      <a:pt x="7538" y="6747"/>
                      <a:pt x="7478" y="6497"/>
                    </a:cubicBezTo>
                    <a:cubicBezTo>
                      <a:pt x="7228" y="5056"/>
                      <a:pt x="6978" y="3627"/>
                      <a:pt x="6716" y="2199"/>
                    </a:cubicBezTo>
                    <a:lnTo>
                      <a:pt x="6573" y="1341"/>
                    </a:lnTo>
                    <a:lnTo>
                      <a:pt x="6454" y="710"/>
                    </a:lnTo>
                    <a:cubicBezTo>
                      <a:pt x="6442" y="627"/>
                      <a:pt x="6418" y="544"/>
                      <a:pt x="6371" y="484"/>
                    </a:cubicBezTo>
                    <a:lnTo>
                      <a:pt x="6371" y="472"/>
                    </a:lnTo>
                    <a:cubicBezTo>
                      <a:pt x="6275" y="329"/>
                      <a:pt x="6156" y="198"/>
                      <a:pt x="6002" y="115"/>
                    </a:cubicBezTo>
                    <a:cubicBezTo>
                      <a:pt x="5854" y="37"/>
                      <a:pt x="5692" y="0"/>
                      <a:pt x="55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4" name="Google Shape;2994;p85"/>
              <p:cNvSpPr/>
              <p:nvPr/>
            </p:nvSpPr>
            <p:spPr>
              <a:xfrm>
                <a:off x="2257978" y="2752525"/>
                <a:ext cx="179437" cy="591198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8082" extrusionOk="0">
                    <a:moveTo>
                      <a:pt x="905" y="1"/>
                    </a:moveTo>
                    <a:lnTo>
                      <a:pt x="786" y="12"/>
                    </a:lnTo>
                    <a:cubicBezTo>
                      <a:pt x="524" y="84"/>
                      <a:pt x="298" y="251"/>
                      <a:pt x="167" y="489"/>
                    </a:cubicBezTo>
                    <a:cubicBezTo>
                      <a:pt x="36" y="715"/>
                      <a:pt x="0" y="989"/>
                      <a:pt x="72" y="1251"/>
                    </a:cubicBezTo>
                    <a:lnTo>
                      <a:pt x="1262" y="7311"/>
                    </a:lnTo>
                    <a:cubicBezTo>
                      <a:pt x="1274" y="7394"/>
                      <a:pt x="1310" y="7478"/>
                      <a:pt x="1357" y="7561"/>
                    </a:cubicBezTo>
                    <a:cubicBezTo>
                      <a:pt x="1441" y="7716"/>
                      <a:pt x="1572" y="7847"/>
                      <a:pt x="1738" y="7942"/>
                    </a:cubicBezTo>
                    <a:cubicBezTo>
                      <a:pt x="1893" y="8036"/>
                      <a:pt x="2065" y="8081"/>
                      <a:pt x="2243" y="8081"/>
                    </a:cubicBezTo>
                    <a:cubicBezTo>
                      <a:pt x="2313" y="8081"/>
                      <a:pt x="2383" y="8074"/>
                      <a:pt x="2453" y="8061"/>
                    </a:cubicBezTo>
                    <a:cubicBezTo>
                      <a:pt x="2203" y="6751"/>
                      <a:pt x="1953" y="5454"/>
                      <a:pt x="1703" y="4144"/>
                    </a:cubicBezTo>
                    <a:lnTo>
                      <a:pt x="90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5" name="Google Shape;2995;p85"/>
              <p:cNvSpPr/>
              <p:nvPr/>
            </p:nvSpPr>
            <p:spPr>
              <a:xfrm>
                <a:off x="2404279" y="2765619"/>
                <a:ext cx="282213" cy="186459"/>
              </a:xfrm>
              <a:custGeom>
                <a:avLst/>
                <a:gdLst/>
                <a:ahLst/>
                <a:cxnLst/>
                <a:rect l="l" t="t" r="r" b="b"/>
                <a:pathLst>
                  <a:path w="3858" h="2549" extrusionOk="0">
                    <a:moveTo>
                      <a:pt x="3489" y="0"/>
                    </a:moveTo>
                    <a:lnTo>
                      <a:pt x="0" y="703"/>
                    </a:lnTo>
                    <a:cubicBezTo>
                      <a:pt x="131" y="1322"/>
                      <a:pt x="250" y="1929"/>
                      <a:pt x="381" y="2548"/>
                    </a:cubicBezTo>
                    <a:lnTo>
                      <a:pt x="3858" y="1858"/>
                    </a:lnTo>
                    <a:lnTo>
                      <a:pt x="348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96" name="Google Shape;2996;p85"/>
            <p:cNvSpPr/>
            <p:nvPr/>
          </p:nvSpPr>
          <p:spPr>
            <a:xfrm>
              <a:off x="2599414" y="3408310"/>
              <a:ext cx="559287" cy="585733"/>
            </a:xfrm>
            <a:custGeom>
              <a:avLst/>
              <a:gdLst/>
              <a:ahLst/>
              <a:cxnLst/>
              <a:rect l="l" t="t" r="r" b="b"/>
              <a:pathLst>
                <a:path w="5562" h="5825" extrusionOk="0">
                  <a:moveTo>
                    <a:pt x="4901" y="0"/>
                  </a:moveTo>
                  <a:cubicBezTo>
                    <a:pt x="4617" y="0"/>
                    <a:pt x="3704" y="609"/>
                    <a:pt x="3704" y="609"/>
                  </a:cubicBezTo>
                  <a:cubicBezTo>
                    <a:pt x="3704" y="609"/>
                    <a:pt x="4109" y="109"/>
                    <a:pt x="3811" y="73"/>
                  </a:cubicBezTo>
                  <a:cubicBezTo>
                    <a:pt x="3806" y="72"/>
                    <a:pt x="3801" y="72"/>
                    <a:pt x="3796" y="72"/>
                  </a:cubicBezTo>
                  <a:cubicBezTo>
                    <a:pt x="3498" y="72"/>
                    <a:pt x="2704" y="1097"/>
                    <a:pt x="2704" y="1097"/>
                  </a:cubicBezTo>
                  <a:lnTo>
                    <a:pt x="763" y="3907"/>
                  </a:lnTo>
                  <a:cubicBezTo>
                    <a:pt x="763" y="3907"/>
                    <a:pt x="1" y="5478"/>
                    <a:pt x="1608" y="5800"/>
                  </a:cubicBezTo>
                  <a:cubicBezTo>
                    <a:pt x="1692" y="5817"/>
                    <a:pt x="1772" y="5825"/>
                    <a:pt x="1848" y="5825"/>
                  </a:cubicBezTo>
                  <a:cubicBezTo>
                    <a:pt x="3221" y="5825"/>
                    <a:pt x="3483" y="3208"/>
                    <a:pt x="3787" y="2204"/>
                  </a:cubicBezTo>
                  <a:cubicBezTo>
                    <a:pt x="4394" y="2085"/>
                    <a:pt x="5418" y="1752"/>
                    <a:pt x="5406" y="1573"/>
                  </a:cubicBezTo>
                  <a:cubicBezTo>
                    <a:pt x="5397" y="1485"/>
                    <a:pt x="5239" y="1460"/>
                    <a:pt x="5057" y="1460"/>
                  </a:cubicBezTo>
                  <a:cubicBezTo>
                    <a:pt x="4794" y="1460"/>
                    <a:pt x="4478" y="1514"/>
                    <a:pt x="4478" y="1514"/>
                  </a:cubicBezTo>
                  <a:cubicBezTo>
                    <a:pt x="4478" y="1514"/>
                    <a:pt x="5561" y="1252"/>
                    <a:pt x="5525" y="1049"/>
                  </a:cubicBezTo>
                  <a:cubicBezTo>
                    <a:pt x="5517" y="1001"/>
                    <a:pt x="5446" y="982"/>
                    <a:pt x="5344" y="982"/>
                  </a:cubicBezTo>
                  <a:cubicBezTo>
                    <a:pt x="5018" y="982"/>
                    <a:pt x="4371" y="1168"/>
                    <a:pt x="4371" y="1168"/>
                  </a:cubicBezTo>
                  <a:cubicBezTo>
                    <a:pt x="4371" y="1168"/>
                    <a:pt x="5454" y="763"/>
                    <a:pt x="5430" y="573"/>
                  </a:cubicBezTo>
                  <a:cubicBezTo>
                    <a:pt x="5420" y="505"/>
                    <a:pt x="5357" y="478"/>
                    <a:pt x="5264" y="478"/>
                  </a:cubicBezTo>
                  <a:cubicBezTo>
                    <a:pt x="4921" y="478"/>
                    <a:pt x="4168" y="847"/>
                    <a:pt x="4168" y="847"/>
                  </a:cubicBezTo>
                  <a:cubicBezTo>
                    <a:pt x="4168" y="847"/>
                    <a:pt x="5085" y="252"/>
                    <a:pt x="4978" y="37"/>
                  </a:cubicBezTo>
                  <a:cubicBezTo>
                    <a:pt x="4966" y="11"/>
                    <a:pt x="4939" y="0"/>
                    <a:pt x="4901" y="0"/>
                  </a:cubicBezTo>
                  <a:close/>
                </a:path>
              </a:pathLst>
            </a:custGeom>
            <a:solidFill>
              <a:srgbClr val="F8B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85"/>
            <p:cNvSpPr/>
            <p:nvPr/>
          </p:nvSpPr>
          <p:spPr>
            <a:xfrm>
              <a:off x="3212202" y="3311475"/>
              <a:ext cx="661250" cy="508507"/>
            </a:xfrm>
            <a:custGeom>
              <a:avLst/>
              <a:gdLst/>
              <a:ahLst/>
              <a:cxnLst/>
              <a:rect l="l" t="t" r="r" b="b"/>
              <a:pathLst>
                <a:path w="6576" h="5057" extrusionOk="0">
                  <a:moveTo>
                    <a:pt x="1499" y="0"/>
                  </a:moveTo>
                  <a:cubicBezTo>
                    <a:pt x="1473" y="0"/>
                    <a:pt x="1450" y="4"/>
                    <a:pt x="1432" y="12"/>
                  </a:cubicBezTo>
                  <a:cubicBezTo>
                    <a:pt x="1170" y="131"/>
                    <a:pt x="1682" y="500"/>
                    <a:pt x="1682" y="500"/>
                  </a:cubicBezTo>
                  <a:cubicBezTo>
                    <a:pt x="1682" y="500"/>
                    <a:pt x="846" y="217"/>
                    <a:pt x="474" y="217"/>
                  </a:cubicBezTo>
                  <a:cubicBezTo>
                    <a:pt x="376" y="217"/>
                    <a:pt x="310" y="236"/>
                    <a:pt x="301" y="286"/>
                  </a:cubicBezTo>
                  <a:cubicBezTo>
                    <a:pt x="265" y="524"/>
                    <a:pt x="1301" y="845"/>
                    <a:pt x="1301" y="845"/>
                  </a:cubicBezTo>
                  <a:cubicBezTo>
                    <a:pt x="1301" y="845"/>
                    <a:pt x="830" y="761"/>
                    <a:pt x="458" y="761"/>
                  </a:cubicBezTo>
                  <a:cubicBezTo>
                    <a:pt x="206" y="761"/>
                    <a:pt x="0" y="799"/>
                    <a:pt x="15" y="929"/>
                  </a:cubicBezTo>
                  <a:cubicBezTo>
                    <a:pt x="39" y="1119"/>
                    <a:pt x="1194" y="1215"/>
                    <a:pt x="1194" y="1215"/>
                  </a:cubicBezTo>
                  <a:cubicBezTo>
                    <a:pt x="1194" y="1215"/>
                    <a:pt x="1181" y="1214"/>
                    <a:pt x="1158" y="1214"/>
                  </a:cubicBezTo>
                  <a:cubicBezTo>
                    <a:pt x="963" y="1214"/>
                    <a:pt x="40" y="1224"/>
                    <a:pt x="51" y="1405"/>
                  </a:cubicBezTo>
                  <a:cubicBezTo>
                    <a:pt x="67" y="1553"/>
                    <a:pt x="603" y="1576"/>
                    <a:pt x="931" y="1576"/>
                  </a:cubicBezTo>
                  <a:cubicBezTo>
                    <a:pt x="1077" y="1576"/>
                    <a:pt x="1182" y="1572"/>
                    <a:pt x="1182" y="1572"/>
                  </a:cubicBezTo>
                  <a:lnTo>
                    <a:pt x="1182" y="1572"/>
                  </a:lnTo>
                  <a:cubicBezTo>
                    <a:pt x="1182" y="1572"/>
                    <a:pt x="277" y="1679"/>
                    <a:pt x="312" y="1881"/>
                  </a:cubicBezTo>
                  <a:cubicBezTo>
                    <a:pt x="331" y="2017"/>
                    <a:pt x="962" y="2077"/>
                    <a:pt x="1536" y="2077"/>
                  </a:cubicBezTo>
                  <a:cubicBezTo>
                    <a:pt x="1716" y="2077"/>
                    <a:pt x="1891" y="2071"/>
                    <a:pt x="2039" y="2060"/>
                  </a:cubicBezTo>
                  <a:cubicBezTo>
                    <a:pt x="2564" y="2878"/>
                    <a:pt x="3430" y="5056"/>
                    <a:pt x="4615" y="5056"/>
                  </a:cubicBezTo>
                  <a:cubicBezTo>
                    <a:pt x="4774" y="5056"/>
                    <a:pt x="4940" y="5017"/>
                    <a:pt x="5111" y="4929"/>
                  </a:cubicBezTo>
                  <a:cubicBezTo>
                    <a:pt x="6575" y="4191"/>
                    <a:pt x="5420" y="2881"/>
                    <a:pt x="5420" y="2881"/>
                  </a:cubicBezTo>
                  <a:lnTo>
                    <a:pt x="2777" y="703"/>
                  </a:lnTo>
                  <a:cubicBezTo>
                    <a:pt x="2777" y="703"/>
                    <a:pt x="1847" y="0"/>
                    <a:pt x="1499" y="0"/>
                  </a:cubicBezTo>
                  <a:close/>
                </a:path>
              </a:pathLst>
            </a:custGeom>
            <a:solidFill>
              <a:srgbClr val="F8B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100"/>
                                        <p:tgtEl>
                                          <p:spTgt spid="2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1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2" name="Google Shape;3002;p86"/>
          <p:cNvSpPr txBox="1">
            <a:spLocks noGrp="1"/>
          </p:cNvSpPr>
          <p:nvPr>
            <p:ph type="title"/>
          </p:nvPr>
        </p:nvSpPr>
        <p:spPr>
          <a:xfrm>
            <a:off x="2428775" y="1958850"/>
            <a:ext cx="42864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</a:t>
            </a:r>
            <a:r>
              <a:rPr lang="en">
                <a:solidFill>
                  <a:schemeClr val="accent5"/>
                </a:solidFill>
              </a:rPr>
              <a:t>14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3003" name="Google Shape;3003;p86"/>
          <p:cNvSpPr txBox="1">
            <a:spLocks noGrp="1"/>
          </p:cNvSpPr>
          <p:nvPr>
            <p:ph type="title" idx="2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READ THIS NUMBER</a:t>
            </a:r>
            <a:endParaRPr/>
          </a:p>
        </p:txBody>
      </p:sp>
      <p:sp>
        <p:nvSpPr>
          <p:cNvPr id="3004" name="Google Shape;3004;p86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5" name="Google Shape;3005;p86">
            <a:hlinkClick r:id="" action="ppaction://hlinkshowjump?jump=nextslide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6" name="Google Shape;3006;p86"/>
          <p:cNvSpPr txBox="1">
            <a:spLocks noGrp="1"/>
          </p:cNvSpPr>
          <p:nvPr>
            <p:ph type="title"/>
          </p:nvPr>
        </p:nvSpPr>
        <p:spPr>
          <a:xfrm rot="1801194">
            <a:off x="7429434" y="2111296"/>
            <a:ext cx="1077552" cy="9849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chemeClr val="accent2"/>
                </a:solidFill>
              </a:rPr>
              <a:t>3</a:t>
            </a:r>
            <a:endParaRPr sz="7000">
              <a:solidFill>
                <a:schemeClr val="accent2"/>
              </a:solidFill>
            </a:endParaRPr>
          </a:p>
        </p:txBody>
      </p:sp>
      <p:sp>
        <p:nvSpPr>
          <p:cNvPr id="3007" name="Google Shape;3007;p86"/>
          <p:cNvSpPr txBox="1">
            <a:spLocks noGrp="1"/>
          </p:cNvSpPr>
          <p:nvPr>
            <p:ph type="title"/>
          </p:nvPr>
        </p:nvSpPr>
        <p:spPr>
          <a:xfrm rot="-1125468">
            <a:off x="352315" y="2871229"/>
            <a:ext cx="1077532" cy="98503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chemeClr val="accent1"/>
                </a:solidFill>
              </a:rPr>
              <a:t>5</a:t>
            </a:r>
            <a:endParaRPr sz="7000">
              <a:solidFill>
                <a:schemeClr val="accent1"/>
              </a:solidFill>
            </a:endParaRPr>
          </a:p>
        </p:txBody>
      </p:sp>
      <p:sp>
        <p:nvSpPr>
          <p:cNvPr id="3008" name="Google Shape;3008;p86"/>
          <p:cNvSpPr txBox="1">
            <a:spLocks noGrp="1"/>
          </p:cNvSpPr>
          <p:nvPr>
            <p:ph type="title"/>
          </p:nvPr>
        </p:nvSpPr>
        <p:spPr>
          <a:xfrm rot="-1308085">
            <a:off x="7886644" y="2787573"/>
            <a:ext cx="1077571" cy="9849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chemeClr val="lt2"/>
                </a:solidFill>
              </a:rPr>
              <a:t>7</a:t>
            </a:r>
            <a:endParaRPr sz="7000">
              <a:solidFill>
                <a:schemeClr val="lt2"/>
              </a:solidFill>
            </a:endParaRPr>
          </a:p>
        </p:txBody>
      </p:sp>
      <p:sp>
        <p:nvSpPr>
          <p:cNvPr id="3009" name="Google Shape;3009;p86"/>
          <p:cNvSpPr txBox="1">
            <a:spLocks noGrp="1"/>
          </p:cNvSpPr>
          <p:nvPr>
            <p:ph type="title"/>
          </p:nvPr>
        </p:nvSpPr>
        <p:spPr>
          <a:xfrm rot="346064">
            <a:off x="666548" y="2111306"/>
            <a:ext cx="1077656" cy="98505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chemeClr val="lt2"/>
                </a:solidFill>
              </a:rPr>
              <a:t>2</a:t>
            </a:r>
            <a:endParaRPr sz="7000">
              <a:solidFill>
                <a:schemeClr val="lt2"/>
              </a:solidFill>
            </a:endParaRPr>
          </a:p>
        </p:txBody>
      </p:sp>
      <p:sp>
        <p:nvSpPr>
          <p:cNvPr id="3010" name="Google Shape;3010;p86"/>
          <p:cNvSpPr txBox="1">
            <a:spLocks noGrp="1"/>
          </p:cNvSpPr>
          <p:nvPr>
            <p:ph type="title"/>
          </p:nvPr>
        </p:nvSpPr>
        <p:spPr>
          <a:xfrm rot="346064">
            <a:off x="1076423" y="2435106"/>
            <a:ext cx="1077656" cy="98505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chemeClr val="lt2"/>
                </a:solidFill>
              </a:rPr>
              <a:t>,</a:t>
            </a:r>
            <a:endParaRPr sz="7000">
              <a:solidFill>
                <a:schemeClr val="lt2"/>
              </a:solidFill>
            </a:endParaRPr>
          </a:p>
        </p:txBody>
      </p:sp>
      <p:sp>
        <p:nvSpPr>
          <p:cNvPr id="3011" name="Google Shape;3011;p86"/>
          <p:cNvSpPr txBox="1">
            <a:spLocks noGrp="1"/>
          </p:cNvSpPr>
          <p:nvPr>
            <p:ph type="title"/>
          </p:nvPr>
        </p:nvSpPr>
        <p:spPr>
          <a:xfrm rot="346064">
            <a:off x="7123223" y="2511306"/>
            <a:ext cx="1077656" cy="98505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chemeClr val="lt2"/>
                </a:solidFill>
              </a:rPr>
              <a:t>,</a:t>
            </a:r>
            <a:endParaRPr sz="7000">
              <a:solidFill>
                <a:schemeClr val="lt2"/>
              </a:solidFill>
            </a:endParaRPr>
          </a:p>
        </p:txBody>
      </p:sp>
      <p:pic>
        <p:nvPicPr>
          <p:cNvPr id="3012" name="Google Shape;3012;p86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7" name="Google Shape;3017;p87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rgbClr val="98DA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8" name="Google Shape;3018;p87">
            <a:hlinkClick r:id="" action="ppaction://hlinkshowjump?jump=nextslide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9" name="Google Shape;3019;p87"/>
          <p:cNvSpPr/>
          <p:nvPr/>
        </p:nvSpPr>
        <p:spPr>
          <a:xfrm>
            <a:off x="-307022" y="2100325"/>
            <a:ext cx="1623348" cy="942892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rgbClr val="F27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0" name="Google Shape;3020;p87"/>
          <p:cNvSpPr/>
          <p:nvPr/>
        </p:nvSpPr>
        <p:spPr>
          <a:xfrm>
            <a:off x="7849300" y="3138400"/>
            <a:ext cx="994285" cy="793652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rgbClr val="F27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1" name="Google Shape;3021;p87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22" name="Google Shape;3022;p87"/>
          <p:cNvGrpSpPr/>
          <p:nvPr/>
        </p:nvGrpSpPr>
        <p:grpSpPr>
          <a:xfrm>
            <a:off x="1972426" y="1668286"/>
            <a:ext cx="1969080" cy="2516237"/>
            <a:chOff x="1756500" y="237600"/>
            <a:chExt cx="4086925" cy="5222575"/>
          </a:xfrm>
        </p:grpSpPr>
        <p:sp>
          <p:nvSpPr>
            <p:cNvPr id="3023" name="Google Shape;3023;p87"/>
            <p:cNvSpPr/>
            <p:nvPr/>
          </p:nvSpPr>
          <p:spPr>
            <a:xfrm>
              <a:off x="1756500" y="602525"/>
              <a:ext cx="4007775" cy="4857650"/>
            </a:xfrm>
            <a:custGeom>
              <a:avLst/>
              <a:gdLst/>
              <a:ahLst/>
              <a:cxnLst/>
              <a:rect l="l" t="t" r="r" b="b"/>
              <a:pathLst>
                <a:path w="160311" h="194306" extrusionOk="0">
                  <a:moveTo>
                    <a:pt x="104044" y="1"/>
                  </a:moveTo>
                  <a:cubicBezTo>
                    <a:pt x="103979" y="1"/>
                    <a:pt x="103915" y="1"/>
                    <a:pt x="103850" y="2"/>
                  </a:cubicBezTo>
                  <a:cubicBezTo>
                    <a:pt x="102357" y="2"/>
                    <a:pt x="100774" y="202"/>
                    <a:pt x="99191" y="559"/>
                  </a:cubicBezTo>
                  <a:lnTo>
                    <a:pt x="15514" y="22938"/>
                  </a:lnTo>
                  <a:cubicBezTo>
                    <a:pt x="5863" y="25546"/>
                    <a:pt x="0" y="35577"/>
                    <a:pt x="2608" y="45229"/>
                  </a:cubicBezTo>
                  <a:lnTo>
                    <a:pt x="38830" y="180753"/>
                  </a:lnTo>
                  <a:cubicBezTo>
                    <a:pt x="40970" y="188822"/>
                    <a:pt x="48392" y="194305"/>
                    <a:pt x="56484" y="194305"/>
                  </a:cubicBezTo>
                  <a:cubicBezTo>
                    <a:pt x="57955" y="194305"/>
                    <a:pt x="59537" y="194016"/>
                    <a:pt x="61120" y="193659"/>
                  </a:cubicBezTo>
                  <a:lnTo>
                    <a:pt x="144797" y="171280"/>
                  </a:lnTo>
                  <a:cubicBezTo>
                    <a:pt x="154449" y="168672"/>
                    <a:pt x="160311" y="158641"/>
                    <a:pt x="157703" y="148989"/>
                  </a:cubicBezTo>
                  <a:lnTo>
                    <a:pt x="121482" y="13465"/>
                  </a:lnTo>
                  <a:cubicBezTo>
                    <a:pt x="119359" y="5461"/>
                    <a:pt x="112038" y="1"/>
                    <a:pt x="104044" y="1"/>
                  </a:cubicBezTo>
                  <a:close/>
                </a:path>
              </a:pathLst>
            </a:custGeom>
            <a:solidFill>
              <a:srgbClr val="C2B9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87"/>
            <p:cNvSpPr/>
            <p:nvPr/>
          </p:nvSpPr>
          <p:spPr>
            <a:xfrm>
              <a:off x="1837850" y="443275"/>
              <a:ext cx="4005575" cy="4858025"/>
            </a:xfrm>
            <a:custGeom>
              <a:avLst/>
              <a:gdLst/>
              <a:ahLst/>
              <a:cxnLst/>
              <a:rect l="l" t="t" r="r" b="b"/>
              <a:pathLst>
                <a:path w="160223" h="194321" extrusionOk="0">
                  <a:moveTo>
                    <a:pt x="103801" y="0"/>
                  </a:moveTo>
                  <a:cubicBezTo>
                    <a:pt x="102249" y="0"/>
                    <a:pt x="100672" y="201"/>
                    <a:pt x="99103" y="621"/>
                  </a:cubicBezTo>
                  <a:lnTo>
                    <a:pt x="15515" y="23000"/>
                  </a:lnTo>
                  <a:cubicBezTo>
                    <a:pt x="5752" y="25519"/>
                    <a:pt x="1" y="35639"/>
                    <a:pt x="2609" y="45290"/>
                  </a:cubicBezTo>
                  <a:lnTo>
                    <a:pt x="38741" y="180792"/>
                  </a:lnTo>
                  <a:cubicBezTo>
                    <a:pt x="40909" y="188904"/>
                    <a:pt x="48312" y="194320"/>
                    <a:pt x="56402" y="194320"/>
                  </a:cubicBezTo>
                  <a:cubicBezTo>
                    <a:pt x="57960" y="194320"/>
                    <a:pt x="59544" y="194120"/>
                    <a:pt x="61120" y="193698"/>
                  </a:cubicBezTo>
                  <a:lnTo>
                    <a:pt x="144708" y="171319"/>
                  </a:lnTo>
                  <a:cubicBezTo>
                    <a:pt x="154449" y="168733"/>
                    <a:pt x="160222" y="158703"/>
                    <a:pt x="157614" y="149029"/>
                  </a:cubicBezTo>
                  <a:lnTo>
                    <a:pt x="121482" y="13527"/>
                  </a:lnTo>
                  <a:cubicBezTo>
                    <a:pt x="119294" y="5430"/>
                    <a:pt x="111883" y="0"/>
                    <a:pt x="103801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87"/>
            <p:cNvSpPr/>
            <p:nvPr/>
          </p:nvSpPr>
          <p:spPr>
            <a:xfrm>
              <a:off x="1768200" y="237600"/>
              <a:ext cx="4056275" cy="4954675"/>
            </a:xfrm>
            <a:custGeom>
              <a:avLst/>
              <a:gdLst/>
              <a:ahLst/>
              <a:cxnLst/>
              <a:rect l="l" t="t" r="r" b="b"/>
              <a:pathLst>
                <a:path w="162251" h="198187" extrusionOk="0">
                  <a:moveTo>
                    <a:pt x="110976" y="1"/>
                  </a:moveTo>
                  <a:cubicBezTo>
                    <a:pt x="110180" y="1"/>
                    <a:pt x="109375" y="101"/>
                    <a:pt x="108576" y="311"/>
                  </a:cubicBezTo>
                  <a:lnTo>
                    <a:pt x="8092" y="27148"/>
                  </a:lnTo>
                  <a:cubicBezTo>
                    <a:pt x="3077" y="28530"/>
                    <a:pt x="0" y="33746"/>
                    <a:pt x="1293" y="38850"/>
                  </a:cubicBezTo>
                  <a:lnTo>
                    <a:pt x="42084" y="191159"/>
                  </a:lnTo>
                  <a:cubicBezTo>
                    <a:pt x="43165" y="195350"/>
                    <a:pt x="47031" y="198187"/>
                    <a:pt x="51199" y="198187"/>
                  </a:cubicBezTo>
                  <a:cubicBezTo>
                    <a:pt x="52019" y="198187"/>
                    <a:pt x="52851" y="198077"/>
                    <a:pt x="53675" y="197846"/>
                  </a:cubicBezTo>
                  <a:lnTo>
                    <a:pt x="154181" y="171009"/>
                  </a:lnTo>
                  <a:cubicBezTo>
                    <a:pt x="159197" y="169716"/>
                    <a:pt x="162250" y="164411"/>
                    <a:pt x="160957" y="159396"/>
                  </a:cubicBezTo>
                  <a:lnTo>
                    <a:pt x="120189" y="7087"/>
                  </a:lnTo>
                  <a:cubicBezTo>
                    <a:pt x="119083" y="2796"/>
                    <a:pt x="115173" y="1"/>
                    <a:pt x="110976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87"/>
            <p:cNvSpPr/>
            <p:nvPr/>
          </p:nvSpPr>
          <p:spPr>
            <a:xfrm>
              <a:off x="1879650" y="354075"/>
              <a:ext cx="3833375" cy="4722825"/>
            </a:xfrm>
            <a:custGeom>
              <a:avLst/>
              <a:gdLst/>
              <a:ahLst/>
              <a:cxnLst/>
              <a:rect l="l" t="t" r="r" b="b"/>
              <a:pathLst>
                <a:path w="153335" h="188913" extrusionOk="0">
                  <a:moveTo>
                    <a:pt x="102840" y="0"/>
                  </a:moveTo>
                  <a:cubicBezTo>
                    <a:pt x="101878" y="0"/>
                    <a:pt x="100900" y="122"/>
                    <a:pt x="99927" y="377"/>
                  </a:cubicBezTo>
                  <a:lnTo>
                    <a:pt x="9474" y="24518"/>
                  </a:lnTo>
                  <a:cubicBezTo>
                    <a:pt x="3522" y="26189"/>
                    <a:pt x="1" y="32431"/>
                    <a:pt x="1583" y="38360"/>
                  </a:cubicBezTo>
                  <a:lnTo>
                    <a:pt x="39565" y="180549"/>
                  </a:lnTo>
                  <a:cubicBezTo>
                    <a:pt x="40301" y="183447"/>
                    <a:pt x="42173" y="185854"/>
                    <a:pt x="44871" y="187347"/>
                  </a:cubicBezTo>
                  <a:cubicBezTo>
                    <a:pt x="46611" y="188398"/>
                    <a:pt x="48574" y="188913"/>
                    <a:pt x="50548" y="188913"/>
                  </a:cubicBezTo>
                  <a:cubicBezTo>
                    <a:pt x="51507" y="188913"/>
                    <a:pt x="52468" y="188791"/>
                    <a:pt x="53408" y="188551"/>
                  </a:cubicBezTo>
                  <a:lnTo>
                    <a:pt x="143861" y="164388"/>
                  </a:lnTo>
                  <a:cubicBezTo>
                    <a:pt x="149812" y="162717"/>
                    <a:pt x="153334" y="156498"/>
                    <a:pt x="151752" y="150569"/>
                  </a:cubicBezTo>
                  <a:lnTo>
                    <a:pt x="113769" y="8357"/>
                  </a:lnTo>
                  <a:cubicBezTo>
                    <a:pt x="112442" y="3308"/>
                    <a:pt x="107851" y="0"/>
                    <a:pt x="102840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87"/>
            <p:cNvSpPr/>
            <p:nvPr/>
          </p:nvSpPr>
          <p:spPr>
            <a:xfrm>
              <a:off x="2095875" y="645375"/>
              <a:ext cx="2602375" cy="1357525"/>
            </a:xfrm>
            <a:custGeom>
              <a:avLst/>
              <a:gdLst/>
              <a:ahLst/>
              <a:cxnLst/>
              <a:rect l="l" t="t" r="r" b="b"/>
              <a:pathLst>
                <a:path w="104095" h="54301" extrusionOk="0">
                  <a:moveTo>
                    <a:pt x="93091" y="1"/>
                  </a:moveTo>
                  <a:cubicBezTo>
                    <a:pt x="92678" y="1"/>
                    <a:pt x="92257" y="52"/>
                    <a:pt x="91835" y="160"/>
                  </a:cubicBezTo>
                  <a:lnTo>
                    <a:pt x="3990" y="24947"/>
                  </a:lnTo>
                  <a:cubicBezTo>
                    <a:pt x="1471" y="25682"/>
                    <a:pt x="0" y="28290"/>
                    <a:pt x="736" y="30809"/>
                  </a:cubicBezTo>
                  <a:lnTo>
                    <a:pt x="6397" y="50870"/>
                  </a:lnTo>
                  <a:cubicBezTo>
                    <a:pt x="6929" y="52925"/>
                    <a:pt x="8850" y="54300"/>
                    <a:pt x="10918" y="54300"/>
                  </a:cubicBezTo>
                  <a:cubicBezTo>
                    <a:pt x="11362" y="54300"/>
                    <a:pt x="11814" y="54237"/>
                    <a:pt x="12260" y="54102"/>
                  </a:cubicBezTo>
                  <a:lnTo>
                    <a:pt x="100105" y="29316"/>
                  </a:lnTo>
                  <a:cubicBezTo>
                    <a:pt x="102624" y="28669"/>
                    <a:pt x="104095" y="25972"/>
                    <a:pt x="103359" y="23453"/>
                  </a:cubicBezTo>
                  <a:lnTo>
                    <a:pt x="97787" y="3504"/>
                  </a:lnTo>
                  <a:cubicBezTo>
                    <a:pt x="97170" y="1392"/>
                    <a:pt x="95237" y="1"/>
                    <a:pt x="93091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87"/>
            <p:cNvSpPr/>
            <p:nvPr/>
          </p:nvSpPr>
          <p:spPr>
            <a:xfrm>
              <a:off x="2195625" y="739625"/>
              <a:ext cx="2402900" cy="1170325"/>
            </a:xfrm>
            <a:custGeom>
              <a:avLst/>
              <a:gdLst/>
              <a:ahLst/>
              <a:cxnLst/>
              <a:rect l="l" t="t" r="r" b="b"/>
              <a:pathLst>
                <a:path w="96116" h="46813" extrusionOk="0">
                  <a:moveTo>
                    <a:pt x="88327" y="1"/>
                  </a:moveTo>
                  <a:cubicBezTo>
                    <a:pt x="88107" y="1"/>
                    <a:pt x="87886" y="30"/>
                    <a:pt x="87667" y="90"/>
                  </a:cubicBezTo>
                  <a:lnTo>
                    <a:pt x="2140" y="24141"/>
                  </a:lnTo>
                  <a:cubicBezTo>
                    <a:pt x="825" y="24610"/>
                    <a:pt x="0" y="26014"/>
                    <a:pt x="357" y="27307"/>
                  </a:cubicBezTo>
                  <a:lnTo>
                    <a:pt x="5372" y="44960"/>
                  </a:lnTo>
                  <a:cubicBezTo>
                    <a:pt x="5689" y="46043"/>
                    <a:pt x="6725" y="46812"/>
                    <a:pt x="7812" y="46812"/>
                  </a:cubicBezTo>
                  <a:cubicBezTo>
                    <a:pt x="8024" y="46812"/>
                    <a:pt x="8237" y="46783"/>
                    <a:pt x="8448" y="46721"/>
                  </a:cubicBezTo>
                  <a:lnTo>
                    <a:pt x="93975" y="22581"/>
                  </a:lnTo>
                  <a:cubicBezTo>
                    <a:pt x="95379" y="22202"/>
                    <a:pt x="96115" y="20798"/>
                    <a:pt x="95758" y="19416"/>
                  </a:cubicBezTo>
                  <a:lnTo>
                    <a:pt x="90743" y="1851"/>
                  </a:lnTo>
                  <a:cubicBezTo>
                    <a:pt x="90428" y="703"/>
                    <a:pt x="89406" y="1"/>
                    <a:pt x="88327" y="1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87"/>
            <p:cNvSpPr/>
            <p:nvPr/>
          </p:nvSpPr>
          <p:spPr>
            <a:xfrm>
              <a:off x="2506550" y="2130850"/>
              <a:ext cx="559525" cy="563375"/>
            </a:xfrm>
            <a:custGeom>
              <a:avLst/>
              <a:gdLst/>
              <a:ahLst/>
              <a:cxnLst/>
              <a:rect l="l" t="t" r="r" b="b"/>
              <a:pathLst>
                <a:path w="22381" h="22535" extrusionOk="0">
                  <a:moveTo>
                    <a:pt x="14408" y="0"/>
                  </a:moveTo>
                  <a:cubicBezTo>
                    <a:pt x="14009" y="0"/>
                    <a:pt x="13601" y="54"/>
                    <a:pt x="13197" y="167"/>
                  </a:cubicBezTo>
                  <a:lnTo>
                    <a:pt x="3634" y="2864"/>
                  </a:lnTo>
                  <a:cubicBezTo>
                    <a:pt x="1294" y="3510"/>
                    <a:pt x="1" y="5828"/>
                    <a:pt x="647" y="8169"/>
                  </a:cubicBezTo>
                  <a:lnTo>
                    <a:pt x="3813" y="19492"/>
                  </a:lnTo>
                  <a:cubicBezTo>
                    <a:pt x="4346" y="21332"/>
                    <a:pt x="6080" y="22534"/>
                    <a:pt x="7922" y="22534"/>
                  </a:cubicBezTo>
                  <a:cubicBezTo>
                    <a:pt x="8312" y="22534"/>
                    <a:pt x="8706" y="22481"/>
                    <a:pt x="9095" y="22368"/>
                  </a:cubicBezTo>
                  <a:lnTo>
                    <a:pt x="18769" y="19671"/>
                  </a:lnTo>
                  <a:cubicBezTo>
                    <a:pt x="20998" y="19024"/>
                    <a:pt x="22380" y="16706"/>
                    <a:pt x="21734" y="14388"/>
                  </a:cubicBezTo>
                  <a:lnTo>
                    <a:pt x="18479" y="3042"/>
                  </a:lnTo>
                  <a:cubicBezTo>
                    <a:pt x="18019" y="1202"/>
                    <a:pt x="16299" y="0"/>
                    <a:pt x="14408" y="0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87"/>
            <p:cNvSpPr/>
            <p:nvPr/>
          </p:nvSpPr>
          <p:spPr>
            <a:xfrm>
              <a:off x="3096125" y="1963675"/>
              <a:ext cx="560075" cy="565425"/>
            </a:xfrm>
            <a:custGeom>
              <a:avLst/>
              <a:gdLst/>
              <a:ahLst/>
              <a:cxnLst/>
              <a:rect l="l" t="t" r="r" b="b"/>
              <a:pathLst>
                <a:path w="22403" h="22617" extrusionOk="0">
                  <a:moveTo>
                    <a:pt x="14454" y="1"/>
                  </a:moveTo>
                  <a:cubicBezTo>
                    <a:pt x="14066" y="1"/>
                    <a:pt x="13673" y="55"/>
                    <a:pt x="13286" y="167"/>
                  </a:cubicBezTo>
                  <a:lnTo>
                    <a:pt x="3634" y="2864"/>
                  </a:lnTo>
                  <a:cubicBezTo>
                    <a:pt x="1405" y="3510"/>
                    <a:pt x="1" y="5940"/>
                    <a:pt x="670" y="8169"/>
                  </a:cubicBezTo>
                  <a:lnTo>
                    <a:pt x="3902" y="19492"/>
                  </a:lnTo>
                  <a:cubicBezTo>
                    <a:pt x="4366" y="21348"/>
                    <a:pt x="6127" y="22617"/>
                    <a:pt x="8042" y="22617"/>
                  </a:cubicBezTo>
                  <a:cubicBezTo>
                    <a:pt x="8427" y="22617"/>
                    <a:pt x="8818" y="22565"/>
                    <a:pt x="9207" y="22457"/>
                  </a:cubicBezTo>
                  <a:lnTo>
                    <a:pt x="18769" y="19671"/>
                  </a:lnTo>
                  <a:cubicBezTo>
                    <a:pt x="21087" y="19024"/>
                    <a:pt x="22402" y="16706"/>
                    <a:pt x="21734" y="14388"/>
                  </a:cubicBezTo>
                  <a:lnTo>
                    <a:pt x="18591" y="3154"/>
                  </a:lnTo>
                  <a:cubicBezTo>
                    <a:pt x="18057" y="1219"/>
                    <a:pt x="16305" y="1"/>
                    <a:pt x="14454" y="1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87"/>
            <p:cNvSpPr/>
            <p:nvPr/>
          </p:nvSpPr>
          <p:spPr>
            <a:xfrm>
              <a:off x="3688500" y="1796500"/>
              <a:ext cx="559500" cy="565425"/>
            </a:xfrm>
            <a:custGeom>
              <a:avLst/>
              <a:gdLst/>
              <a:ahLst/>
              <a:cxnLst/>
              <a:rect l="l" t="t" r="r" b="b"/>
              <a:pathLst>
                <a:path w="22380" h="22617" extrusionOk="0">
                  <a:moveTo>
                    <a:pt x="14452" y="1"/>
                  </a:moveTo>
                  <a:cubicBezTo>
                    <a:pt x="14064" y="1"/>
                    <a:pt x="13672" y="54"/>
                    <a:pt x="13285" y="167"/>
                  </a:cubicBezTo>
                  <a:lnTo>
                    <a:pt x="3611" y="2864"/>
                  </a:lnTo>
                  <a:cubicBezTo>
                    <a:pt x="1293" y="3510"/>
                    <a:pt x="0" y="5940"/>
                    <a:pt x="647" y="8169"/>
                  </a:cubicBezTo>
                  <a:lnTo>
                    <a:pt x="3812" y="19492"/>
                  </a:lnTo>
                  <a:cubicBezTo>
                    <a:pt x="4350" y="21348"/>
                    <a:pt x="6109" y="22617"/>
                    <a:pt x="7969" y="22617"/>
                  </a:cubicBezTo>
                  <a:cubicBezTo>
                    <a:pt x="8343" y="22617"/>
                    <a:pt x="8721" y="22565"/>
                    <a:pt x="9095" y="22457"/>
                  </a:cubicBezTo>
                  <a:lnTo>
                    <a:pt x="18769" y="19760"/>
                  </a:lnTo>
                  <a:cubicBezTo>
                    <a:pt x="20998" y="19113"/>
                    <a:pt x="22380" y="16706"/>
                    <a:pt x="21733" y="14477"/>
                  </a:cubicBezTo>
                  <a:lnTo>
                    <a:pt x="18568" y="3154"/>
                  </a:lnTo>
                  <a:cubicBezTo>
                    <a:pt x="18034" y="1219"/>
                    <a:pt x="16297" y="1"/>
                    <a:pt x="14452" y="1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87"/>
            <p:cNvSpPr/>
            <p:nvPr/>
          </p:nvSpPr>
          <p:spPr>
            <a:xfrm>
              <a:off x="4278075" y="1629525"/>
              <a:ext cx="559500" cy="565375"/>
            </a:xfrm>
            <a:custGeom>
              <a:avLst/>
              <a:gdLst/>
              <a:ahLst/>
              <a:cxnLst/>
              <a:rect l="l" t="t" r="r" b="b"/>
              <a:pathLst>
                <a:path w="22380" h="22615" extrusionOk="0">
                  <a:moveTo>
                    <a:pt x="14431" y="1"/>
                  </a:moveTo>
                  <a:cubicBezTo>
                    <a:pt x="14054" y="1"/>
                    <a:pt x="13670" y="51"/>
                    <a:pt x="13285" y="159"/>
                  </a:cubicBezTo>
                  <a:lnTo>
                    <a:pt x="3633" y="2945"/>
                  </a:lnTo>
                  <a:cubicBezTo>
                    <a:pt x="1404" y="3502"/>
                    <a:pt x="0" y="5932"/>
                    <a:pt x="647" y="8250"/>
                  </a:cubicBezTo>
                  <a:lnTo>
                    <a:pt x="3901" y="19484"/>
                  </a:lnTo>
                  <a:cubicBezTo>
                    <a:pt x="4435" y="21400"/>
                    <a:pt x="6126" y="22615"/>
                    <a:pt x="8004" y="22615"/>
                  </a:cubicBezTo>
                  <a:cubicBezTo>
                    <a:pt x="8400" y="22615"/>
                    <a:pt x="8803" y="22561"/>
                    <a:pt x="9206" y="22449"/>
                  </a:cubicBezTo>
                  <a:lnTo>
                    <a:pt x="18858" y="19752"/>
                  </a:lnTo>
                  <a:cubicBezTo>
                    <a:pt x="21087" y="19105"/>
                    <a:pt x="22379" y="16698"/>
                    <a:pt x="21733" y="14469"/>
                  </a:cubicBezTo>
                  <a:lnTo>
                    <a:pt x="18590" y="3146"/>
                  </a:lnTo>
                  <a:cubicBezTo>
                    <a:pt x="18032" y="1286"/>
                    <a:pt x="16327" y="1"/>
                    <a:pt x="14431" y="1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87"/>
            <p:cNvSpPr/>
            <p:nvPr/>
          </p:nvSpPr>
          <p:spPr>
            <a:xfrm>
              <a:off x="2667050" y="2702050"/>
              <a:ext cx="559500" cy="565425"/>
            </a:xfrm>
            <a:custGeom>
              <a:avLst/>
              <a:gdLst/>
              <a:ahLst/>
              <a:cxnLst/>
              <a:rect l="l" t="t" r="r" b="b"/>
              <a:pathLst>
                <a:path w="22380" h="22617" extrusionOk="0">
                  <a:moveTo>
                    <a:pt x="14432" y="0"/>
                  </a:moveTo>
                  <a:cubicBezTo>
                    <a:pt x="14043" y="0"/>
                    <a:pt x="13650" y="54"/>
                    <a:pt x="13263" y="166"/>
                  </a:cubicBezTo>
                  <a:lnTo>
                    <a:pt x="3611" y="2863"/>
                  </a:lnTo>
                  <a:cubicBezTo>
                    <a:pt x="1382" y="3510"/>
                    <a:pt x="0" y="5939"/>
                    <a:pt x="647" y="8168"/>
                  </a:cubicBezTo>
                  <a:lnTo>
                    <a:pt x="3790" y="19492"/>
                  </a:lnTo>
                  <a:cubicBezTo>
                    <a:pt x="4346" y="21347"/>
                    <a:pt x="6108" y="22616"/>
                    <a:pt x="7969" y="22616"/>
                  </a:cubicBezTo>
                  <a:cubicBezTo>
                    <a:pt x="8343" y="22616"/>
                    <a:pt x="8721" y="22565"/>
                    <a:pt x="9095" y="22456"/>
                  </a:cubicBezTo>
                  <a:lnTo>
                    <a:pt x="18746" y="19670"/>
                  </a:lnTo>
                  <a:cubicBezTo>
                    <a:pt x="21065" y="19024"/>
                    <a:pt x="22380" y="16706"/>
                    <a:pt x="21733" y="14387"/>
                  </a:cubicBezTo>
                  <a:lnTo>
                    <a:pt x="18568" y="3153"/>
                  </a:lnTo>
                  <a:cubicBezTo>
                    <a:pt x="18034" y="1219"/>
                    <a:pt x="16282" y="0"/>
                    <a:pt x="14432" y="0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87"/>
            <p:cNvSpPr/>
            <p:nvPr/>
          </p:nvSpPr>
          <p:spPr>
            <a:xfrm>
              <a:off x="3258850" y="2534875"/>
              <a:ext cx="559500" cy="565400"/>
            </a:xfrm>
            <a:custGeom>
              <a:avLst/>
              <a:gdLst/>
              <a:ahLst/>
              <a:cxnLst/>
              <a:rect l="l" t="t" r="r" b="b"/>
              <a:pathLst>
                <a:path w="22380" h="22616" extrusionOk="0">
                  <a:moveTo>
                    <a:pt x="14402" y="0"/>
                  </a:moveTo>
                  <a:cubicBezTo>
                    <a:pt x="14004" y="0"/>
                    <a:pt x="13599" y="54"/>
                    <a:pt x="13196" y="166"/>
                  </a:cubicBezTo>
                  <a:lnTo>
                    <a:pt x="3634" y="2863"/>
                  </a:lnTo>
                  <a:cubicBezTo>
                    <a:pt x="1293" y="3510"/>
                    <a:pt x="1" y="5939"/>
                    <a:pt x="647" y="8168"/>
                  </a:cubicBezTo>
                  <a:lnTo>
                    <a:pt x="3812" y="19492"/>
                  </a:lnTo>
                  <a:cubicBezTo>
                    <a:pt x="4350" y="21347"/>
                    <a:pt x="6109" y="22616"/>
                    <a:pt x="7969" y="22616"/>
                  </a:cubicBezTo>
                  <a:cubicBezTo>
                    <a:pt x="8343" y="22616"/>
                    <a:pt x="8722" y="22565"/>
                    <a:pt x="9095" y="22456"/>
                  </a:cubicBezTo>
                  <a:lnTo>
                    <a:pt x="18769" y="19759"/>
                  </a:lnTo>
                  <a:cubicBezTo>
                    <a:pt x="20998" y="19113"/>
                    <a:pt x="22380" y="16705"/>
                    <a:pt x="21733" y="14476"/>
                  </a:cubicBezTo>
                  <a:lnTo>
                    <a:pt x="18479" y="3153"/>
                  </a:lnTo>
                  <a:cubicBezTo>
                    <a:pt x="18019" y="1219"/>
                    <a:pt x="16295" y="0"/>
                    <a:pt x="14402" y="0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87"/>
            <p:cNvSpPr/>
            <p:nvPr/>
          </p:nvSpPr>
          <p:spPr>
            <a:xfrm>
              <a:off x="3848425" y="2367900"/>
              <a:ext cx="560075" cy="565375"/>
            </a:xfrm>
            <a:custGeom>
              <a:avLst/>
              <a:gdLst/>
              <a:ahLst/>
              <a:cxnLst/>
              <a:rect l="l" t="t" r="r" b="b"/>
              <a:pathLst>
                <a:path w="22403" h="22615" extrusionOk="0">
                  <a:moveTo>
                    <a:pt x="14402" y="0"/>
                  </a:moveTo>
                  <a:cubicBezTo>
                    <a:pt x="14030" y="0"/>
                    <a:pt x="13655" y="51"/>
                    <a:pt x="13285" y="158"/>
                  </a:cubicBezTo>
                  <a:lnTo>
                    <a:pt x="3634" y="2944"/>
                  </a:lnTo>
                  <a:cubicBezTo>
                    <a:pt x="1405" y="3502"/>
                    <a:pt x="1" y="5931"/>
                    <a:pt x="669" y="8160"/>
                  </a:cubicBezTo>
                  <a:lnTo>
                    <a:pt x="3901" y="19484"/>
                  </a:lnTo>
                  <a:cubicBezTo>
                    <a:pt x="4362" y="21399"/>
                    <a:pt x="6100" y="22614"/>
                    <a:pt x="7998" y="22614"/>
                  </a:cubicBezTo>
                  <a:cubicBezTo>
                    <a:pt x="8397" y="22614"/>
                    <a:pt x="8803" y="22561"/>
                    <a:pt x="9206" y="22448"/>
                  </a:cubicBezTo>
                  <a:lnTo>
                    <a:pt x="18769" y="19751"/>
                  </a:lnTo>
                  <a:cubicBezTo>
                    <a:pt x="21087" y="19105"/>
                    <a:pt x="22402" y="16697"/>
                    <a:pt x="21733" y="14468"/>
                  </a:cubicBezTo>
                  <a:lnTo>
                    <a:pt x="18590" y="3145"/>
                  </a:lnTo>
                  <a:cubicBezTo>
                    <a:pt x="18051" y="1286"/>
                    <a:pt x="16271" y="0"/>
                    <a:pt x="14402" y="0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87"/>
            <p:cNvSpPr/>
            <p:nvPr/>
          </p:nvSpPr>
          <p:spPr>
            <a:xfrm>
              <a:off x="4440775" y="2201475"/>
              <a:ext cx="559525" cy="564625"/>
            </a:xfrm>
            <a:custGeom>
              <a:avLst/>
              <a:gdLst/>
              <a:ahLst/>
              <a:cxnLst/>
              <a:rect l="l" t="t" r="r" b="b"/>
              <a:pathLst>
                <a:path w="22381" h="22585" extrusionOk="0">
                  <a:moveTo>
                    <a:pt x="14328" y="0"/>
                  </a:moveTo>
                  <a:cubicBezTo>
                    <a:pt x="13981" y="0"/>
                    <a:pt x="13631" y="42"/>
                    <a:pt x="13286" y="128"/>
                  </a:cubicBezTo>
                  <a:lnTo>
                    <a:pt x="3612" y="2914"/>
                  </a:lnTo>
                  <a:cubicBezTo>
                    <a:pt x="1294" y="3561"/>
                    <a:pt x="1" y="5901"/>
                    <a:pt x="647" y="8219"/>
                  </a:cubicBezTo>
                  <a:lnTo>
                    <a:pt x="3813" y="19454"/>
                  </a:lnTo>
                  <a:cubicBezTo>
                    <a:pt x="4347" y="21369"/>
                    <a:pt x="6083" y="22584"/>
                    <a:pt x="7927" y="22584"/>
                  </a:cubicBezTo>
                  <a:cubicBezTo>
                    <a:pt x="8315" y="22584"/>
                    <a:pt x="8708" y="22531"/>
                    <a:pt x="9095" y="22418"/>
                  </a:cubicBezTo>
                  <a:lnTo>
                    <a:pt x="18769" y="19721"/>
                  </a:lnTo>
                  <a:cubicBezTo>
                    <a:pt x="20998" y="19075"/>
                    <a:pt x="22380" y="16757"/>
                    <a:pt x="21734" y="14438"/>
                  </a:cubicBezTo>
                  <a:lnTo>
                    <a:pt x="18569" y="3115"/>
                  </a:lnTo>
                  <a:cubicBezTo>
                    <a:pt x="18022" y="1231"/>
                    <a:pt x="16219" y="0"/>
                    <a:pt x="14328" y="0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87"/>
            <p:cNvSpPr/>
            <p:nvPr/>
          </p:nvSpPr>
          <p:spPr>
            <a:xfrm>
              <a:off x="2829200" y="3273225"/>
              <a:ext cx="557275" cy="565425"/>
            </a:xfrm>
            <a:custGeom>
              <a:avLst/>
              <a:gdLst/>
              <a:ahLst/>
              <a:cxnLst/>
              <a:rect l="l" t="t" r="r" b="b"/>
              <a:pathLst>
                <a:path w="22291" h="22617" extrusionOk="0">
                  <a:moveTo>
                    <a:pt x="14395" y="1"/>
                  </a:moveTo>
                  <a:cubicBezTo>
                    <a:pt x="14001" y="1"/>
                    <a:pt x="13599" y="54"/>
                    <a:pt x="13197" y="167"/>
                  </a:cubicBezTo>
                  <a:lnTo>
                    <a:pt x="3545" y="2864"/>
                  </a:lnTo>
                  <a:cubicBezTo>
                    <a:pt x="1316" y="3510"/>
                    <a:pt x="1" y="5940"/>
                    <a:pt x="647" y="8169"/>
                  </a:cubicBezTo>
                  <a:lnTo>
                    <a:pt x="3813" y="19492"/>
                  </a:lnTo>
                  <a:cubicBezTo>
                    <a:pt x="4351" y="21348"/>
                    <a:pt x="6047" y="22616"/>
                    <a:pt x="7951" y="22616"/>
                  </a:cubicBezTo>
                  <a:cubicBezTo>
                    <a:pt x="8334" y="22616"/>
                    <a:pt x="8725" y="22565"/>
                    <a:pt x="9118" y="22457"/>
                  </a:cubicBezTo>
                  <a:lnTo>
                    <a:pt x="18769" y="19760"/>
                  </a:lnTo>
                  <a:cubicBezTo>
                    <a:pt x="20998" y="19113"/>
                    <a:pt x="22291" y="16706"/>
                    <a:pt x="21734" y="14477"/>
                  </a:cubicBezTo>
                  <a:lnTo>
                    <a:pt x="18479" y="3154"/>
                  </a:lnTo>
                  <a:cubicBezTo>
                    <a:pt x="17945" y="1219"/>
                    <a:pt x="16269" y="1"/>
                    <a:pt x="14395" y="1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87"/>
            <p:cNvSpPr/>
            <p:nvPr/>
          </p:nvSpPr>
          <p:spPr>
            <a:xfrm>
              <a:off x="3419350" y="3106250"/>
              <a:ext cx="559500" cy="565375"/>
            </a:xfrm>
            <a:custGeom>
              <a:avLst/>
              <a:gdLst/>
              <a:ahLst/>
              <a:cxnLst/>
              <a:rect l="l" t="t" r="r" b="b"/>
              <a:pathLst>
                <a:path w="22380" h="22615" extrusionOk="0">
                  <a:moveTo>
                    <a:pt x="14379" y="1"/>
                  </a:moveTo>
                  <a:cubicBezTo>
                    <a:pt x="14008" y="1"/>
                    <a:pt x="13632" y="51"/>
                    <a:pt x="13263" y="159"/>
                  </a:cubicBezTo>
                  <a:lnTo>
                    <a:pt x="3611" y="2945"/>
                  </a:lnTo>
                  <a:cubicBezTo>
                    <a:pt x="1382" y="3502"/>
                    <a:pt x="0" y="5932"/>
                    <a:pt x="647" y="8161"/>
                  </a:cubicBezTo>
                  <a:lnTo>
                    <a:pt x="3789" y="19484"/>
                  </a:lnTo>
                  <a:cubicBezTo>
                    <a:pt x="4342" y="21400"/>
                    <a:pt x="6081" y="22615"/>
                    <a:pt x="7926" y="22615"/>
                  </a:cubicBezTo>
                  <a:cubicBezTo>
                    <a:pt x="8314" y="22615"/>
                    <a:pt x="8707" y="22561"/>
                    <a:pt x="9095" y="22449"/>
                  </a:cubicBezTo>
                  <a:lnTo>
                    <a:pt x="18746" y="19752"/>
                  </a:lnTo>
                  <a:cubicBezTo>
                    <a:pt x="21064" y="19105"/>
                    <a:pt x="22379" y="16698"/>
                    <a:pt x="21733" y="14469"/>
                  </a:cubicBezTo>
                  <a:lnTo>
                    <a:pt x="18568" y="3145"/>
                  </a:lnTo>
                  <a:cubicBezTo>
                    <a:pt x="18029" y="1286"/>
                    <a:pt x="16249" y="1"/>
                    <a:pt x="14379" y="1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87"/>
            <p:cNvSpPr/>
            <p:nvPr/>
          </p:nvSpPr>
          <p:spPr>
            <a:xfrm>
              <a:off x="4011150" y="2939825"/>
              <a:ext cx="559500" cy="564625"/>
            </a:xfrm>
            <a:custGeom>
              <a:avLst/>
              <a:gdLst/>
              <a:ahLst/>
              <a:cxnLst/>
              <a:rect l="l" t="t" r="r" b="b"/>
              <a:pathLst>
                <a:path w="22380" h="22585" extrusionOk="0">
                  <a:moveTo>
                    <a:pt x="14273" y="1"/>
                  </a:moveTo>
                  <a:cubicBezTo>
                    <a:pt x="13917" y="1"/>
                    <a:pt x="13555" y="42"/>
                    <a:pt x="13196" y="129"/>
                  </a:cubicBezTo>
                  <a:lnTo>
                    <a:pt x="3634" y="2915"/>
                  </a:lnTo>
                  <a:cubicBezTo>
                    <a:pt x="1293" y="3561"/>
                    <a:pt x="0" y="5902"/>
                    <a:pt x="647" y="8220"/>
                  </a:cubicBezTo>
                  <a:lnTo>
                    <a:pt x="3812" y="19454"/>
                  </a:lnTo>
                  <a:cubicBezTo>
                    <a:pt x="4346" y="21369"/>
                    <a:pt x="6021" y="22585"/>
                    <a:pt x="7895" y="22585"/>
                  </a:cubicBezTo>
                  <a:cubicBezTo>
                    <a:pt x="8289" y="22585"/>
                    <a:pt x="8692" y="22531"/>
                    <a:pt x="9095" y="22419"/>
                  </a:cubicBezTo>
                  <a:lnTo>
                    <a:pt x="18769" y="19722"/>
                  </a:lnTo>
                  <a:cubicBezTo>
                    <a:pt x="20998" y="19075"/>
                    <a:pt x="22380" y="16757"/>
                    <a:pt x="21733" y="14439"/>
                  </a:cubicBezTo>
                  <a:lnTo>
                    <a:pt x="18479" y="3115"/>
                  </a:lnTo>
                  <a:cubicBezTo>
                    <a:pt x="18008" y="1232"/>
                    <a:pt x="16216" y="1"/>
                    <a:pt x="14273" y="1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87"/>
            <p:cNvSpPr/>
            <p:nvPr/>
          </p:nvSpPr>
          <p:spPr>
            <a:xfrm>
              <a:off x="4600725" y="2773975"/>
              <a:ext cx="720000" cy="1130025"/>
            </a:xfrm>
            <a:custGeom>
              <a:avLst/>
              <a:gdLst/>
              <a:ahLst/>
              <a:cxnLst/>
              <a:rect l="l" t="t" r="r" b="b"/>
              <a:pathLst>
                <a:path w="28800" h="45201" extrusionOk="0">
                  <a:moveTo>
                    <a:pt x="14443" y="0"/>
                  </a:moveTo>
                  <a:cubicBezTo>
                    <a:pt x="14058" y="0"/>
                    <a:pt x="13668" y="53"/>
                    <a:pt x="13285" y="165"/>
                  </a:cubicBezTo>
                  <a:lnTo>
                    <a:pt x="3633" y="2862"/>
                  </a:lnTo>
                  <a:cubicBezTo>
                    <a:pt x="1404" y="3508"/>
                    <a:pt x="0" y="5849"/>
                    <a:pt x="669" y="8167"/>
                  </a:cubicBezTo>
                  <a:lnTo>
                    <a:pt x="10231" y="42070"/>
                  </a:lnTo>
                  <a:cubicBezTo>
                    <a:pt x="10765" y="43986"/>
                    <a:pt x="12502" y="45201"/>
                    <a:pt x="14346" y="45201"/>
                  </a:cubicBezTo>
                  <a:cubicBezTo>
                    <a:pt x="14734" y="45201"/>
                    <a:pt x="15127" y="45147"/>
                    <a:pt x="15514" y="45035"/>
                  </a:cubicBezTo>
                  <a:lnTo>
                    <a:pt x="25188" y="42338"/>
                  </a:lnTo>
                  <a:cubicBezTo>
                    <a:pt x="27417" y="41691"/>
                    <a:pt x="28799" y="39284"/>
                    <a:pt x="28153" y="37055"/>
                  </a:cubicBezTo>
                  <a:lnTo>
                    <a:pt x="18590" y="3152"/>
                  </a:lnTo>
                  <a:cubicBezTo>
                    <a:pt x="18055" y="1232"/>
                    <a:pt x="16297" y="0"/>
                    <a:pt x="14443" y="0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87"/>
            <p:cNvSpPr/>
            <p:nvPr/>
          </p:nvSpPr>
          <p:spPr>
            <a:xfrm>
              <a:off x="2989700" y="3844625"/>
              <a:ext cx="559500" cy="565375"/>
            </a:xfrm>
            <a:custGeom>
              <a:avLst/>
              <a:gdLst/>
              <a:ahLst/>
              <a:cxnLst/>
              <a:rect l="l" t="t" r="r" b="b"/>
              <a:pathLst>
                <a:path w="22380" h="22615" extrusionOk="0">
                  <a:moveTo>
                    <a:pt x="14400" y="0"/>
                  </a:moveTo>
                  <a:cubicBezTo>
                    <a:pt x="14030" y="0"/>
                    <a:pt x="13655" y="51"/>
                    <a:pt x="13285" y="158"/>
                  </a:cubicBezTo>
                  <a:lnTo>
                    <a:pt x="3611" y="2855"/>
                  </a:lnTo>
                  <a:cubicBezTo>
                    <a:pt x="1293" y="3502"/>
                    <a:pt x="0" y="5931"/>
                    <a:pt x="647" y="8160"/>
                  </a:cubicBezTo>
                  <a:lnTo>
                    <a:pt x="3812" y="19484"/>
                  </a:lnTo>
                  <a:cubicBezTo>
                    <a:pt x="4346" y="21399"/>
                    <a:pt x="6082" y="22614"/>
                    <a:pt x="7927" y="22614"/>
                  </a:cubicBezTo>
                  <a:cubicBezTo>
                    <a:pt x="8315" y="22614"/>
                    <a:pt x="8707" y="22561"/>
                    <a:pt x="9095" y="22448"/>
                  </a:cubicBezTo>
                  <a:lnTo>
                    <a:pt x="18746" y="19751"/>
                  </a:lnTo>
                  <a:cubicBezTo>
                    <a:pt x="21087" y="19105"/>
                    <a:pt x="22380" y="16697"/>
                    <a:pt x="21733" y="14468"/>
                  </a:cubicBezTo>
                  <a:lnTo>
                    <a:pt x="18568" y="3145"/>
                  </a:lnTo>
                  <a:cubicBezTo>
                    <a:pt x="18029" y="1286"/>
                    <a:pt x="16264" y="0"/>
                    <a:pt x="14400" y="0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87"/>
            <p:cNvSpPr/>
            <p:nvPr/>
          </p:nvSpPr>
          <p:spPr>
            <a:xfrm>
              <a:off x="3581500" y="3678200"/>
              <a:ext cx="557275" cy="564625"/>
            </a:xfrm>
            <a:custGeom>
              <a:avLst/>
              <a:gdLst/>
              <a:ahLst/>
              <a:cxnLst/>
              <a:rect l="l" t="t" r="r" b="b"/>
              <a:pathLst>
                <a:path w="22291" h="22585" extrusionOk="0">
                  <a:moveTo>
                    <a:pt x="14268" y="0"/>
                  </a:moveTo>
                  <a:cubicBezTo>
                    <a:pt x="13915" y="0"/>
                    <a:pt x="13556" y="42"/>
                    <a:pt x="13196" y="128"/>
                  </a:cubicBezTo>
                  <a:lnTo>
                    <a:pt x="3545" y="2914"/>
                  </a:lnTo>
                  <a:cubicBezTo>
                    <a:pt x="1316" y="3561"/>
                    <a:pt x="1" y="5901"/>
                    <a:pt x="647" y="8219"/>
                  </a:cubicBezTo>
                  <a:lnTo>
                    <a:pt x="3812" y="19454"/>
                  </a:lnTo>
                  <a:cubicBezTo>
                    <a:pt x="4346" y="21369"/>
                    <a:pt x="6022" y="22584"/>
                    <a:pt x="7908" y="22584"/>
                  </a:cubicBezTo>
                  <a:cubicBezTo>
                    <a:pt x="8304" y="22584"/>
                    <a:pt x="8710" y="22531"/>
                    <a:pt x="9117" y="22418"/>
                  </a:cubicBezTo>
                  <a:lnTo>
                    <a:pt x="18769" y="19721"/>
                  </a:lnTo>
                  <a:cubicBezTo>
                    <a:pt x="20998" y="19075"/>
                    <a:pt x="22291" y="16667"/>
                    <a:pt x="21733" y="14438"/>
                  </a:cubicBezTo>
                  <a:lnTo>
                    <a:pt x="18479" y="3115"/>
                  </a:lnTo>
                  <a:cubicBezTo>
                    <a:pt x="17933" y="1231"/>
                    <a:pt x="16193" y="0"/>
                    <a:pt x="14268" y="0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87"/>
            <p:cNvSpPr/>
            <p:nvPr/>
          </p:nvSpPr>
          <p:spPr>
            <a:xfrm>
              <a:off x="4171625" y="3512325"/>
              <a:ext cx="559525" cy="564625"/>
            </a:xfrm>
            <a:custGeom>
              <a:avLst/>
              <a:gdLst/>
              <a:ahLst/>
              <a:cxnLst/>
              <a:rect l="l" t="t" r="r" b="b"/>
              <a:pathLst>
                <a:path w="22381" h="22585" extrusionOk="0">
                  <a:moveTo>
                    <a:pt x="14421" y="1"/>
                  </a:moveTo>
                  <a:cubicBezTo>
                    <a:pt x="14036" y="1"/>
                    <a:pt x="13647" y="54"/>
                    <a:pt x="13263" y="165"/>
                  </a:cubicBezTo>
                  <a:lnTo>
                    <a:pt x="3612" y="2862"/>
                  </a:lnTo>
                  <a:cubicBezTo>
                    <a:pt x="1383" y="3509"/>
                    <a:pt x="1" y="5849"/>
                    <a:pt x="647" y="8167"/>
                  </a:cubicBezTo>
                  <a:lnTo>
                    <a:pt x="3790" y="19491"/>
                  </a:lnTo>
                  <a:cubicBezTo>
                    <a:pt x="4354" y="21371"/>
                    <a:pt x="6155" y="22585"/>
                    <a:pt x="8042" y="22585"/>
                  </a:cubicBezTo>
                  <a:cubicBezTo>
                    <a:pt x="8392" y="22585"/>
                    <a:pt x="8746" y="22543"/>
                    <a:pt x="9095" y="22455"/>
                  </a:cubicBezTo>
                  <a:lnTo>
                    <a:pt x="18747" y="19669"/>
                  </a:lnTo>
                  <a:cubicBezTo>
                    <a:pt x="21065" y="19023"/>
                    <a:pt x="22380" y="16704"/>
                    <a:pt x="21734" y="14386"/>
                  </a:cubicBezTo>
                  <a:lnTo>
                    <a:pt x="18568" y="3152"/>
                  </a:lnTo>
                  <a:cubicBezTo>
                    <a:pt x="18033" y="1233"/>
                    <a:pt x="16275" y="1"/>
                    <a:pt x="14421" y="1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87"/>
            <p:cNvSpPr/>
            <p:nvPr/>
          </p:nvSpPr>
          <p:spPr>
            <a:xfrm>
              <a:off x="3154650" y="4429525"/>
              <a:ext cx="559500" cy="563375"/>
            </a:xfrm>
            <a:custGeom>
              <a:avLst/>
              <a:gdLst/>
              <a:ahLst/>
              <a:cxnLst/>
              <a:rect l="l" t="t" r="r" b="b"/>
              <a:pathLst>
                <a:path w="22380" h="22535" extrusionOk="0">
                  <a:moveTo>
                    <a:pt x="14438" y="0"/>
                  </a:moveTo>
                  <a:cubicBezTo>
                    <a:pt x="14047" y="0"/>
                    <a:pt x="13652" y="54"/>
                    <a:pt x="13263" y="167"/>
                  </a:cubicBezTo>
                  <a:lnTo>
                    <a:pt x="3611" y="2864"/>
                  </a:lnTo>
                  <a:cubicBezTo>
                    <a:pt x="1293" y="3510"/>
                    <a:pt x="0" y="5828"/>
                    <a:pt x="647" y="8169"/>
                  </a:cubicBezTo>
                  <a:lnTo>
                    <a:pt x="3790" y="19492"/>
                  </a:lnTo>
                  <a:cubicBezTo>
                    <a:pt x="4342" y="21332"/>
                    <a:pt x="6078" y="22534"/>
                    <a:pt x="7921" y="22534"/>
                  </a:cubicBezTo>
                  <a:cubicBezTo>
                    <a:pt x="8311" y="22534"/>
                    <a:pt x="8706" y="22481"/>
                    <a:pt x="9095" y="22368"/>
                  </a:cubicBezTo>
                  <a:lnTo>
                    <a:pt x="18746" y="19671"/>
                  </a:lnTo>
                  <a:cubicBezTo>
                    <a:pt x="20975" y="19024"/>
                    <a:pt x="22380" y="16706"/>
                    <a:pt x="21733" y="14388"/>
                  </a:cubicBezTo>
                  <a:lnTo>
                    <a:pt x="18568" y="3042"/>
                  </a:lnTo>
                  <a:cubicBezTo>
                    <a:pt x="18034" y="1202"/>
                    <a:pt x="16286" y="0"/>
                    <a:pt x="14438" y="0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87"/>
            <p:cNvSpPr/>
            <p:nvPr/>
          </p:nvSpPr>
          <p:spPr>
            <a:xfrm>
              <a:off x="3744225" y="4262350"/>
              <a:ext cx="559500" cy="565425"/>
            </a:xfrm>
            <a:custGeom>
              <a:avLst/>
              <a:gdLst/>
              <a:ahLst/>
              <a:cxnLst/>
              <a:rect l="l" t="t" r="r" b="b"/>
              <a:pathLst>
                <a:path w="22380" h="22617" extrusionOk="0">
                  <a:moveTo>
                    <a:pt x="14484" y="1"/>
                  </a:moveTo>
                  <a:cubicBezTo>
                    <a:pt x="14090" y="1"/>
                    <a:pt x="13688" y="55"/>
                    <a:pt x="13285" y="167"/>
                  </a:cubicBezTo>
                  <a:lnTo>
                    <a:pt x="3611" y="2864"/>
                  </a:lnTo>
                  <a:cubicBezTo>
                    <a:pt x="1382" y="3510"/>
                    <a:pt x="0" y="5940"/>
                    <a:pt x="647" y="8169"/>
                  </a:cubicBezTo>
                  <a:lnTo>
                    <a:pt x="3901" y="19492"/>
                  </a:lnTo>
                  <a:cubicBezTo>
                    <a:pt x="4439" y="21348"/>
                    <a:pt x="6136" y="22617"/>
                    <a:pt x="8027" y="22617"/>
                  </a:cubicBezTo>
                  <a:cubicBezTo>
                    <a:pt x="8407" y="22617"/>
                    <a:pt x="8795" y="22565"/>
                    <a:pt x="9184" y="22457"/>
                  </a:cubicBezTo>
                  <a:lnTo>
                    <a:pt x="18858" y="19671"/>
                  </a:lnTo>
                  <a:cubicBezTo>
                    <a:pt x="21087" y="19024"/>
                    <a:pt x="22380" y="16706"/>
                    <a:pt x="21733" y="14388"/>
                  </a:cubicBezTo>
                  <a:lnTo>
                    <a:pt x="18568" y="3154"/>
                  </a:lnTo>
                  <a:cubicBezTo>
                    <a:pt x="18034" y="1219"/>
                    <a:pt x="16358" y="1"/>
                    <a:pt x="14484" y="1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87"/>
            <p:cNvSpPr/>
            <p:nvPr/>
          </p:nvSpPr>
          <p:spPr>
            <a:xfrm>
              <a:off x="4336025" y="4095175"/>
              <a:ext cx="560050" cy="565425"/>
            </a:xfrm>
            <a:custGeom>
              <a:avLst/>
              <a:gdLst/>
              <a:ahLst/>
              <a:cxnLst/>
              <a:rect l="l" t="t" r="r" b="b"/>
              <a:pathLst>
                <a:path w="22402" h="22617" extrusionOk="0">
                  <a:moveTo>
                    <a:pt x="14454" y="1"/>
                  </a:moveTo>
                  <a:cubicBezTo>
                    <a:pt x="14065" y="1"/>
                    <a:pt x="13672" y="54"/>
                    <a:pt x="13285" y="167"/>
                  </a:cubicBezTo>
                  <a:lnTo>
                    <a:pt x="3634" y="2864"/>
                  </a:lnTo>
                  <a:cubicBezTo>
                    <a:pt x="1315" y="3510"/>
                    <a:pt x="0" y="5940"/>
                    <a:pt x="669" y="8169"/>
                  </a:cubicBezTo>
                  <a:lnTo>
                    <a:pt x="3812" y="19492"/>
                  </a:lnTo>
                  <a:cubicBezTo>
                    <a:pt x="4350" y="21348"/>
                    <a:pt x="6124" y="22617"/>
                    <a:pt x="7989" y="22617"/>
                  </a:cubicBezTo>
                  <a:cubicBezTo>
                    <a:pt x="8365" y="22617"/>
                    <a:pt x="8744" y="22565"/>
                    <a:pt x="9117" y="22457"/>
                  </a:cubicBezTo>
                  <a:lnTo>
                    <a:pt x="18769" y="19760"/>
                  </a:lnTo>
                  <a:cubicBezTo>
                    <a:pt x="21087" y="19113"/>
                    <a:pt x="22402" y="16706"/>
                    <a:pt x="21733" y="14477"/>
                  </a:cubicBezTo>
                  <a:lnTo>
                    <a:pt x="18590" y="3154"/>
                  </a:lnTo>
                  <a:cubicBezTo>
                    <a:pt x="18056" y="1219"/>
                    <a:pt x="16304" y="1"/>
                    <a:pt x="14454" y="1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87"/>
            <p:cNvSpPr/>
            <p:nvPr/>
          </p:nvSpPr>
          <p:spPr>
            <a:xfrm>
              <a:off x="4916675" y="3932825"/>
              <a:ext cx="557275" cy="564825"/>
            </a:xfrm>
            <a:custGeom>
              <a:avLst/>
              <a:gdLst/>
              <a:ahLst/>
              <a:cxnLst/>
              <a:rect l="l" t="t" r="r" b="b"/>
              <a:pathLst>
                <a:path w="22291" h="22593" extrusionOk="0">
                  <a:moveTo>
                    <a:pt x="14413" y="0"/>
                  </a:moveTo>
                  <a:cubicBezTo>
                    <a:pt x="14013" y="0"/>
                    <a:pt x="13605" y="56"/>
                    <a:pt x="13196" y="174"/>
                  </a:cubicBezTo>
                  <a:lnTo>
                    <a:pt x="3523" y="2849"/>
                  </a:lnTo>
                  <a:cubicBezTo>
                    <a:pt x="1294" y="3518"/>
                    <a:pt x="1" y="5836"/>
                    <a:pt x="647" y="8154"/>
                  </a:cubicBezTo>
                  <a:lnTo>
                    <a:pt x="3812" y="19478"/>
                  </a:lnTo>
                  <a:cubicBezTo>
                    <a:pt x="4359" y="21361"/>
                    <a:pt x="6099" y="22592"/>
                    <a:pt x="8024" y="22592"/>
                  </a:cubicBezTo>
                  <a:cubicBezTo>
                    <a:pt x="8377" y="22592"/>
                    <a:pt x="8736" y="22551"/>
                    <a:pt x="9095" y="22464"/>
                  </a:cubicBezTo>
                  <a:lnTo>
                    <a:pt x="18769" y="19678"/>
                  </a:lnTo>
                  <a:cubicBezTo>
                    <a:pt x="20998" y="19009"/>
                    <a:pt x="22291" y="16691"/>
                    <a:pt x="21734" y="14373"/>
                  </a:cubicBezTo>
                  <a:lnTo>
                    <a:pt x="18479" y="3139"/>
                  </a:lnTo>
                  <a:cubicBezTo>
                    <a:pt x="17947" y="1229"/>
                    <a:pt x="16280" y="0"/>
                    <a:pt x="14413" y="0"/>
                  </a:cubicBezTo>
                  <a:close/>
                </a:path>
              </a:pathLst>
            </a:custGeom>
            <a:solidFill>
              <a:srgbClr val="53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87"/>
            <p:cNvSpPr/>
            <p:nvPr/>
          </p:nvSpPr>
          <p:spPr>
            <a:xfrm>
              <a:off x="2490400" y="2075125"/>
              <a:ext cx="559500" cy="565425"/>
            </a:xfrm>
            <a:custGeom>
              <a:avLst/>
              <a:gdLst/>
              <a:ahLst/>
              <a:cxnLst/>
              <a:rect l="l" t="t" r="r" b="b"/>
              <a:pathLst>
                <a:path w="22380" h="22617" extrusionOk="0">
                  <a:moveTo>
                    <a:pt x="14452" y="1"/>
                  </a:moveTo>
                  <a:cubicBezTo>
                    <a:pt x="14065" y="1"/>
                    <a:pt x="13672" y="55"/>
                    <a:pt x="13285" y="167"/>
                  </a:cubicBezTo>
                  <a:lnTo>
                    <a:pt x="3611" y="2864"/>
                  </a:lnTo>
                  <a:cubicBezTo>
                    <a:pt x="1293" y="3510"/>
                    <a:pt x="0" y="5940"/>
                    <a:pt x="647" y="8169"/>
                  </a:cubicBezTo>
                  <a:lnTo>
                    <a:pt x="3812" y="19492"/>
                  </a:lnTo>
                  <a:cubicBezTo>
                    <a:pt x="4350" y="21348"/>
                    <a:pt x="6109" y="22617"/>
                    <a:pt x="7969" y="22617"/>
                  </a:cubicBezTo>
                  <a:cubicBezTo>
                    <a:pt x="8343" y="22617"/>
                    <a:pt x="8721" y="22565"/>
                    <a:pt x="9095" y="22457"/>
                  </a:cubicBezTo>
                  <a:lnTo>
                    <a:pt x="18769" y="19671"/>
                  </a:lnTo>
                  <a:cubicBezTo>
                    <a:pt x="21087" y="19024"/>
                    <a:pt x="22380" y="16706"/>
                    <a:pt x="21733" y="14388"/>
                  </a:cubicBezTo>
                  <a:lnTo>
                    <a:pt x="18568" y="3154"/>
                  </a:lnTo>
                  <a:cubicBezTo>
                    <a:pt x="18034" y="1219"/>
                    <a:pt x="16297" y="1"/>
                    <a:pt x="144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87"/>
            <p:cNvSpPr/>
            <p:nvPr/>
          </p:nvSpPr>
          <p:spPr>
            <a:xfrm>
              <a:off x="3082200" y="1907950"/>
              <a:ext cx="557275" cy="565425"/>
            </a:xfrm>
            <a:custGeom>
              <a:avLst/>
              <a:gdLst/>
              <a:ahLst/>
              <a:cxnLst/>
              <a:rect l="l" t="t" r="r" b="b"/>
              <a:pathLst>
                <a:path w="22291" h="22617" extrusionOk="0">
                  <a:moveTo>
                    <a:pt x="14395" y="1"/>
                  </a:moveTo>
                  <a:cubicBezTo>
                    <a:pt x="14001" y="1"/>
                    <a:pt x="13599" y="54"/>
                    <a:pt x="13196" y="167"/>
                  </a:cubicBezTo>
                  <a:lnTo>
                    <a:pt x="3545" y="2864"/>
                  </a:lnTo>
                  <a:cubicBezTo>
                    <a:pt x="1316" y="3510"/>
                    <a:pt x="1" y="5940"/>
                    <a:pt x="669" y="8169"/>
                  </a:cubicBezTo>
                  <a:lnTo>
                    <a:pt x="3812" y="19492"/>
                  </a:lnTo>
                  <a:cubicBezTo>
                    <a:pt x="4350" y="21348"/>
                    <a:pt x="6063" y="22617"/>
                    <a:pt x="7958" y="22617"/>
                  </a:cubicBezTo>
                  <a:cubicBezTo>
                    <a:pt x="8340" y="22617"/>
                    <a:pt x="8729" y="22565"/>
                    <a:pt x="9117" y="22457"/>
                  </a:cubicBezTo>
                  <a:lnTo>
                    <a:pt x="18769" y="19760"/>
                  </a:lnTo>
                  <a:cubicBezTo>
                    <a:pt x="20998" y="19113"/>
                    <a:pt x="22291" y="16706"/>
                    <a:pt x="21733" y="14477"/>
                  </a:cubicBezTo>
                  <a:lnTo>
                    <a:pt x="18501" y="3154"/>
                  </a:lnTo>
                  <a:cubicBezTo>
                    <a:pt x="17949" y="1219"/>
                    <a:pt x="16270" y="1"/>
                    <a:pt x="14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87"/>
            <p:cNvSpPr/>
            <p:nvPr/>
          </p:nvSpPr>
          <p:spPr>
            <a:xfrm>
              <a:off x="3672325" y="1740975"/>
              <a:ext cx="559525" cy="565375"/>
            </a:xfrm>
            <a:custGeom>
              <a:avLst/>
              <a:gdLst/>
              <a:ahLst/>
              <a:cxnLst/>
              <a:rect l="l" t="t" r="r" b="b"/>
              <a:pathLst>
                <a:path w="22381" h="22615" extrusionOk="0">
                  <a:moveTo>
                    <a:pt x="14401" y="1"/>
                  </a:moveTo>
                  <a:cubicBezTo>
                    <a:pt x="14030" y="1"/>
                    <a:pt x="13655" y="51"/>
                    <a:pt x="13286" y="159"/>
                  </a:cubicBezTo>
                  <a:lnTo>
                    <a:pt x="3612" y="2856"/>
                  </a:lnTo>
                  <a:cubicBezTo>
                    <a:pt x="1383" y="3502"/>
                    <a:pt x="1" y="5932"/>
                    <a:pt x="647" y="8161"/>
                  </a:cubicBezTo>
                  <a:lnTo>
                    <a:pt x="3812" y="19484"/>
                  </a:lnTo>
                  <a:cubicBezTo>
                    <a:pt x="4347" y="21400"/>
                    <a:pt x="6083" y="22615"/>
                    <a:pt x="7927" y="22615"/>
                  </a:cubicBezTo>
                  <a:cubicBezTo>
                    <a:pt x="8315" y="22615"/>
                    <a:pt x="8708" y="22561"/>
                    <a:pt x="9095" y="22449"/>
                  </a:cubicBezTo>
                  <a:lnTo>
                    <a:pt x="18747" y="19752"/>
                  </a:lnTo>
                  <a:cubicBezTo>
                    <a:pt x="21087" y="19105"/>
                    <a:pt x="22380" y="16698"/>
                    <a:pt x="21734" y="14469"/>
                  </a:cubicBezTo>
                  <a:lnTo>
                    <a:pt x="18569" y="3146"/>
                  </a:lnTo>
                  <a:cubicBezTo>
                    <a:pt x="18029" y="1286"/>
                    <a:pt x="16265" y="1"/>
                    <a:pt x="14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87"/>
            <p:cNvSpPr/>
            <p:nvPr/>
          </p:nvSpPr>
          <p:spPr>
            <a:xfrm>
              <a:off x="4264125" y="1574550"/>
              <a:ext cx="559525" cy="564625"/>
            </a:xfrm>
            <a:custGeom>
              <a:avLst/>
              <a:gdLst/>
              <a:ahLst/>
              <a:cxnLst/>
              <a:rect l="l" t="t" r="r" b="b"/>
              <a:pathLst>
                <a:path w="22381" h="22585" extrusionOk="0">
                  <a:moveTo>
                    <a:pt x="14274" y="1"/>
                  </a:moveTo>
                  <a:cubicBezTo>
                    <a:pt x="13917" y="1"/>
                    <a:pt x="13556" y="42"/>
                    <a:pt x="13197" y="129"/>
                  </a:cubicBezTo>
                  <a:lnTo>
                    <a:pt x="3634" y="2915"/>
                  </a:lnTo>
                  <a:cubicBezTo>
                    <a:pt x="1316" y="3561"/>
                    <a:pt x="1" y="5902"/>
                    <a:pt x="647" y="8220"/>
                  </a:cubicBezTo>
                  <a:lnTo>
                    <a:pt x="3813" y="19454"/>
                  </a:lnTo>
                  <a:cubicBezTo>
                    <a:pt x="4347" y="21370"/>
                    <a:pt x="6022" y="22585"/>
                    <a:pt x="7908" y="22585"/>
                  </a:cubicBezTo>
                  <a:cubicBezTo>
                    <a:pt x="8305" y="22585"/>
                    <a:pt x="8711" y="22531"/>
                    <a:pt x="9118" y="22419"/>
                  </a:cubicBezTo>
                  <a:lnTo>
                    <a:pt x="18769" y="19722"/>
                  </a:lnTo>
                  <a:cubicBezTo>
                    <a:pt x="20998" y="19075"/>
                    <a:pt x="22380" y="16668"/>
                    <a:pt x="21734" y="14439"/>
                  </a:cubicBezTo>
                  <a:lnTo>
                    <a:pt x="18479" y="3115"/>
                  </a:lnTo>
                  <a:cubicBezTo>
                    <a:pt x="18009" y="1232"/>
                    <a:pt x="16217" y="1"/>
                    <a:pt x="142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87"/>
            <p:cNvSpPr/>
            <p:nvPr/>
          </p:nvSpPr>
          <p:spPr>
            <a:xfrm>
              <a:off x="2653125" y="2646325"/>
              <a:ext cx="557275" cy="565425"/>
            </a:xfrm>
            <a:custGeom>
              <a:avLst/>
              <a:gdLst/>
              <a:ahLst/>
              <a:cxnLst/>
              <a:rect l="l" t="t" r="r" b="b"/>
              <a:pathLst>
                <a:path w="22291" h="22617" extrusionOk="0">
                  <a:moveTo>
                    <a:pt x="14374" y="0"/>
                  </a:moveTo>
                  <a:cubicBezTo>
                    <a:pt x="13979" y="0"/>
                    <a:pt x="13576" y="54"/>
                    <a:pt x="13174" y="166"/>
                  </a:cubicBezTo>
                  <a:lnTo>
                    <a:pt x="3522" y="2863"/>
                  </a:lnTo>
                  <a:cubicBezTo>
                    <a:pt x="1293" y="3510"/>
                    <a:pt x="0" y="5939"/>
                    <a:pt x="557" y="8168"/>
                  </a:cubicBezTo>
                  <a:lnTo>
                    <a:pt x="3790" y="19492"/>
                  </a:lnTo>
                  <a:cubicBezTo>
                    <a:pt x="4346" y="21347"/>
                    <a:pt x="6046" y="22616"/>
                    <a:pt x="7937" y="22616"/>
                  </a:cubicBezTo>
                  <a:cubicBezTo>
                    <a:pt x="8318" y="22616"/>
                    <a:pt x="8706" y="22565"/>
                    <a:pt x="9095" y="22456"/>
                  </a:cubicBezTo>
                  <a:lnTo>
                    <a:pt x="18746" y="19759"/>
                  </a:lnTo>
                  <a:cubicBezTo>
                    <a:pt x="20975" y="19113"/>
                    <a:pt x="22290" y="16706"/>
                    <a:pt x="21622" y="14476"/>
                  </a:cubicBezTo>
                  <a:lnTo>
                    <a:pt x="18479" y="3153"/>
                  </a:lnTo>
                  <a:cubicBezTo>
                    <a:pt x="17945" y="1219"/>
                    <a:pt x="16253" y="0"/>
                    <a:pt x="143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87"/>
            <p:cNvSpPr/>
            <p:nvPr/>
          </p:nvSpPr>
          <p:spPr>
            <a:xfrm>
              <a:off x="3242700" y="2479350"/>
              <a:ext cx="559500" cy="565375"/>
            </a:xfrm>
            <a:custGeom>
              <a:avLst/>
              <a:gdLst/>
              <a:ahLst/>
              <a:cxnLst/>
              <a:rect l="l" t="t" r="r" b="b"/>
              <a:pathLst>
                <a:path w="22380" h="22615" extrusionOk="0">
                  <a:moveTo>
                    <a:pt x="14400" y="0"/>
                  </a:moveTo>
                  <a:cubicBezTo>
                    <a:pt x="14029" y="0"/>
                    <a:pt x="13655" y="51"/>
                    <a:pt x="13285" y="158"/>
                  </a:cubicBezTo>
                  <a:lnTo>
                    <a:pt x="3611" y="2855"/>
                  </a:lnTo>
                  <a:cubicBezTo>
                    <a:pt x="1293" y="3502"/>
                    <a:pt x="0" y="5931"/>
                    <a:pt x="647" y="8160"/>
                  </a:cubicBezTo>
                  <a:lnTo>
                    <a:pt x="3812" y="19484"/>
                  </a:lnTo>
                  <a:cubicBezTo>
                    <a:pt x="4346" y="21399"/>
                    <a:pt x="6082" y="22614"/>
                    <a:pt x="7926" y="22614"/>
                  </a:cubicBezTo>
                  <a:cubicBezTo>
                    <a:pt x="8314" y="22614"/>
                    <a:pt x="8707" y="22561"/>
                    <a:pt x="9095" y="22448"/>
                  </a:cubicBezTo>
                  <a:lnTo>
                    <a:pt x="18768" y="19751"/>
                  </a:lnTo>
                  <a:cubicBezTo>
                    <a:pt x="21087" y="19105"/>
                    <a:pt x="22379" y="16697"/>
                    <a:pt x="21733" y="14468"/>
                  </a:cubicBezTo>
                  <a:lnTo>
                    <a:pt x="18568" y="3145"/>
                  </a:lnTo>
                  <a:cubicBezTo>
                    <a:pt x="18029" y="1286"/>
                    <a:pt x="16264" y="0"/>
                    <a:pt x="14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87"/>
            <p:cNvSpPr/>
            <p:nvPr/>
          </p:nvSpPr>
          <p:spPr>
            <a:xfrm>
              <a:off x="3834500" y="2312925"/>
              <a:ext cx="557275" cy="564625"/>
            </a:xfrm>
            <a:custGeom>
              <a:avLst/>
              <a:gdLst/>
              <a:ahLst/>
              <a:cxnLst/>
              <a:rect l="l" t="t" r="r" b="b"/>
              <a:pathLst>
                <a:path w="22291" h="22585" extrusionOk="0">
                  <a:moveTo>
                    <a:pt x="14268" y="0"/>
                  </a:moveTo>
                  <a:cubicBezTo>
                    <a:pt x="13914" y="0"/>
                    <a:pt x="13555" y="42"/>
                    <a:pt x="13196" y="128"/>
                  </a:cubicBezTo>
                  <a:lnTo>
                    <a:pt x="3544" y="2914"/>
                  </a:lnTo>
                  <a:cubicBezTo>
                    <a:pt x="1315" y="3561"/>
                    <a:pt x="0" y="5901"/>
                    <a:pt x="669" y="8219"/>
                  </a:cubicBezTo>
                  <a:lnTo>
                    <a:pt x="3812" y="19454"/>
                  </a:lnTo>
                  <a:cubicBezTo>
                    <a:pt x="4346" y="21369"/>
                    <a:pt x="6036" y="22584"/>
                    <a:pt x="7915" y="22584"/>
                  </a:cubicBezTo>
                  <a:cubicBezTo>
                    <a:pt x="8311" y="22584"/>
                    <a:pt x="8714" y="22531"/>
                    <a:pt x="9117" y="22418"/>
                  </a:cubicBezTo>
                  <a:lnTo>
                    <a:pt x="18769" y="19721"/>
                  </a:lnTo>
                  <a:cubicBezTo>
                    <a:pt x="20998" y="19075"/>
                    <a:pt x="22290" y="16667"/>
                    <a:pt x="21733" y="14438"/>
                  </a:cubicBezTo>
                  <a:lnTo>
                    <a:pt x="18501" y="3115"/>
                  </a:lnTo>
                  <a:cubicBezTo>
                    <a:pt x="17936" y="1231"/>
                    <a:pt x="16193" y="0"/>
                    <a:pt x="14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87"/>
            <p:cNvSpPr/>
            <p:nvPr/>
          </p:nvSpPr>
          <p:spPr>
            <a:xfrm>
              <a:off x="4424625" y="2147050"/>
              <a:ext cx="559500" cy="564625"/>
            </a:xfrm>
            <a:custGeom>
              <a:avLst/>
              <a:gdLst/>
              <a:ahLst/>
              <a:cxnLst/>
              <a:rect l="l" t="t" r="r" b="b"/>
              <a:pathLst>
                <a:path w="22380" h="22585" extrusionOk="0">
                  <a:moveTo>
                    <a:pt x="14442" y="1"/>
                  </a:moveTo>
                  <a:cubicBezTo>
                    <a:pt x="14057" y="1"/>
                    <a:pt x="13669" y="54"/>
                    <a:pt x="13285" y="165"/>
                  </a:cubicBezTo>
                  <a:lnTo>
                    <a:pt x="3612" y="2862"/>
                  </a:lnTo>
                  <a:cubicBezTo>
                    <a:pt x="1382" y="3509"/>
                    <a:pt x="1" y="5849"/>
                    <a:pt x="647" y="8167"/>
                  </a:cubicBezTo>
                  <a:lnTo>
                    <a:pt x="3812" y="19491"/>
                  </a:lnTo>
                  <a:cubicBezTo>
                    <a:pt x="4357" y="21371"/>
                    <a:pt x="6155" y="22585"/>
                    <a:pt x="8042" y="22585"/>
                  </a:cubicBezTo>
                  <a:cubicBezTo>
                    <a:pt x="8392" y="22585"/>
                    <a:pt x="8746" y="22543"/>
                    <a:pt x="9095" y="22455"/>
                  </a:cubicBezTo>
                  <a:lnTo>
                    <a:pt x="18747" y="19669"/>
                  </a:lnTo>
                  <a:cubicBezTo>
                    <a:pt x="21087" y="19023"/>
                    <a:pt x="22380" y="16705"/>
                    <a:pt x="21733" y="14386"/>
                  </a:cubicBezTo>
                  <a:lnTo>
                    <a:pt x="18568" y="3152"/>
                  </a:lnTo>
                  <a:cubicBezTo>
                    <a:pt x="18033" y="1233"/>
                    <a:pt x="16290" y="1"/>
                    <a:pt x="144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87"/>
            <p:cNvSpPr/>
            <p:nvPr/>
          </p:nvSpPr>
          <p:spPr>
            <a:xfrm>
              <a:off x="2813050" y="3217700"/>
              <a:ext cx="559500" cy="565375"/>
            </a:xfrm>
            <a:custGeom>
              <a:avLst/>
              <a:gdLst/>
              <a:ahLst/>
              <a:cxnLst/>
              <a:rect l="l" t="t" r="r" b="b"/>
              <a:pathLst>
                <a:path w="22380" h="22615" extrusionOk="0">
                  <a:moveTo>
                    <a:pt x="14400" y="1"/>
                  </a:moveTo>
                  <a:cubicBezTo>
                    <a:pt x="14030" y="1"/>
                    <a:pt x="13655" y="51"/>
                    <a:pt x="13285" y="159"/>
                  </a:cubicBezTo>
                  <a:lnTo>
                    <a:pt x="3634" y="2856"/>
                  </a:lnTo>
                  <a:cubicBezTo>
                    <a:pt x="1293" y="3502"/>
                    <a:pt x="0" y="5932"/>
                    <a:pt x="647" y="8161"/>
                  </a:cubicBezTo>
                  <a:lnTo>
                    <a:pt x="3812" y="19484"/>
                  </a:lnTo>
                  <a:cubicBezTo>
                    <a:pt x="4346" y="21400"/>
                    <a:pt x="6082" y="22615"/>
                    <a:pt x="7927" y="22615"/>
                  </a:cubicBezTo>
                  <a:cubicBezTo>
                    <a:pt x="8315" y="22615"/>
                    <a:pt x="8707" y="22561"/>
                    <a:pt x="9095" y="22449"/>
                  </a:cubicBezTo>
                  <a:lnTo>
                    <a:pt x="18769" y="19752"/>
                  </a:lnTo>
                  <a:cubicBezTo>
                    <a:pt x="20998" y="19105"/>
                    <a:pt x="22380" y="16698"/>
                    <a:pt x="21733" y="14469"/>
                  </a:cubicBezTo>
                  <a:lnTo>
                    <a:pt x="18568" y="3146"/>
                  </a:lnTo>
                  <a:cubicBezTo>
                    <a:pt x="18029" y="1286"/>
                    <a:pt x="16264" y="1"/>
                    <a:pt x="144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87"/>
            <p:cNvSpPr/>
            <p:nvPr/>
          </p:nvSpPr>
          <p:spPr>
            <a:xfrm>
              <a:off x="3402625" y="3050525"/>
              <a:ext cx="560050" cy="565375"/>
            </a:xfrm>
            <a:custGeom>
              <a:avLst/>
              <a:gdLst/>
              <a:ahLst/>
              <a:cxnLst/>
              <a:rect l="l" t="t" r="r" b="b"/>
              <a:pathLst>
                <a:path w="22402" h="22615" extrusionOk="0">
                  <a:moveTo>
                    <a:pt x="14433" y="1"/>
                  </a:moveTo>
                  <a:cubicBezTo>
                    <a:pt x="14055" y="1"/>
                    <a:pt x="13670" y="51"/>
                    <a:pt x="13285" y="159"/>
                  </a:cubicBezTo>
                  <a:lnTo>
                    <a:pt x="3634" y="2945"/>
                  </a:lnTo>
                  <a:cubicBezTo>
                    <a:pt x="1405" y="3591"/>
                    <a:pt x="0" y="5932"/>
                    <a:pt x="669" y="8250"/>
                  </a:cubicBezTo>
                  <a:lnTo>
                    <a:pt x="3901" y="19484"/>
                  </a:lnTo>
                  <a:cubicBezTo>
                    <a:pt x="4454" y="21399"/>
                    <a:pt x="6132" y="22615"/>
                    <a:pt x="8006" y="22615"/>
                  </a:cubicBezTo>
                  <a:cubicBezTo>
                    <a:pt x="8401" y="22615"/>
                    <a:pt x="8803" y="22561"/>
                    <a:pt x="9206" y="22449"/>
                  </a:cubicBezTo>
                  <a:lnTo>
                    <a:pt x="18858" y="19752"/>
                  </a:lnTo>
                  <a:cubicBezTo>
                    <a:pt x="21087" y="19105"/>
                    <a:pt x="22402" y="16698"/>
                    <a:pt x="21733" y="14469"/>
                  </a:cubicBezTo>
                  <a:lnTo>
                    <a:pt x="18590" y="3145"/>
                  </a:lnTo>
                  <a:cubicBezTo>
                    <a:pt x="18051" y="1286"/>
                    <a:pt x="16333" y="1"/>
                    <a:pt x="144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87"/>
            <p:cNvSpPr/>
            <p:nvPr/>
          </p:nvSpPr>
          <p:spPr>
            <a:xfrm>
              <a:off x="3994975" y="2885425"/>
              <a:ext cx="559525" cy="563325"/>
            </a:xfrm>
            <a:custGeom>
              <a:avLst/>
              <a:gdLst/>
              <a:ahLst/>
              <a:cxnLst/>
              <a:rect l="l" t="t" r="r" b="b"/>
              <a:pathLst>
                <a:path w="22381" h="22533" extrusionOk="0">
                  <a:moveTo>
                    <a:pt x="14442" y="0"/>
                  </a:moveTo>
                  <a:cubicBezTo>
                    <a:pt x="14058" y="0"/>
                    <a:pt x="13669" y="54"/>
                    <a:pt x="13286" y="165"/>
                  </a:cubicBezTo>
                  <a:lnTo>
                    <a:pt x="3612" y="2862"/>
                  </a:lnTo>
                  <a:cubicBezTo>
                    <a:pt x="1294" y="3508"/>
                    <a:pt x="1" y="5849"/>
                    <a:pt x="647" y="8167"/>
                  </a:cubicBezTo>
                  <a:lnTo>
                    <a:pt x="3812" y="19490"/>
                  </a:lnTo>
                  <a:cubicBezTo>
                    <a:pt x="4346" y="21330"/>
                    <a:pt x="6079" y="22532"/>
                    <a:pt x="7922" y="22532"/>
                  </a:cubicBezTo>
                  <a:cubicBezTo>
                    <a:pt x="8312" y="22532"/>
                    <a:pt x="8706" y="22479"/>
                    <a:pt x="9095" y="22366"/>
                  </a:cubicBezTo>
                  <a:lnTo>
                    <a:pt x="18769" y="19669"/>
                  </a:lnTo>
                  <a:cubicBezTo>
                    <a:pt x="21087" y="19022"/>
                    <a:pt x="22380" y="16704"/>
                    <a:pt x="21734" y="14386"/>
                  </a:cubicBezTo>
                  <a:lnTo>
                    <a:pt x="18568" y="3152"/>
                  </a:lnTo>
                  <a:cubicBezTo>
                    <a:pt x="18033" y="1232"/>
                    <a:pt x="16291" y="0"/>
                    <a:pt x="144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87"/>
            <p:cNvSpPr/>
            <p:nvPr/>
          </p:nvSpPr>
          <p:spPr>
            <a:xfrm>
              <a:off x="4586775" y="2718250"/>
              <a:ext cx="717775" cy="1130025"/>
            </a:xfrm>
            <a:custGeom>
              <a:avLst/>
              <a:gdLst/>
              <a:ahLst/>
              <a:cxnLst/>
              <a:rect l="l" t="t" r="r" b="b"/>
              <a:pathLst>
                <a:path w="28711" h="45201" extrusionOk="0">
                  <a:moveTo>
                    <a:pt x="14384" y="0"/>
                  </a:moveTo>
                  <a:cubicBezTo>
                    <a:pt x="13994" y="0"/>
                    <a:pt x="13595" y="53"/>
                    <a:pt x="13197" y="165"/>
                  </a:cubicBezTo>
                  <a:lnTo>
                    <a:pt x="3545" y="2862"/>
                  </a:lnTo>
                  <a:cubicBezTo>
                    <a:pt x="1316" y="3508"/>
                    <a:pt x="1" y="5938"/>
                    <a:pt x="558" y="8167"/>
                  </a:cubicBezTo>
                  <a:lnTo>
                    <a:pt x="10143" y="42070"/>
                  </a:lnTo>
                  <a:cubicBezTo>
                    <a:pt x="10677" y="43985"/>
                    <a:pt x="12413" y="45201"/>
                    <a:pt x="14258" y="45201"/>
                  </a:cubicBezTo>
                  <a:cubicBezTo>
                    <a:pt x="14646" y="45201"/>
                    <a:pt x="15038" y="45147"/>
                    <a:pt x="15426" y="45035"/>
                  </a:cubicBezTo>
                  <a:lnTo>
                    <a:pt x="25077" y="42338"/>
                  </a:lnTo>
                  <a:cubicBezTo>
                    <a:pt x="27418" y="41691"/>
                    <a:pt x="28711" y="39284"/>
                    <a:pt x="28064" y="37055"/>
                  </a:cubicBezTo>
                  <a:lnTo>
                    <a:pt x="18502" y="3152"/>
                  </a:lnTo>
                  <a:cubicBezTo>
                    <a:pt x="17948" y="1232"/>
                    <a:pt x="16264" y="0"/>
                    <a:pt x="143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87"/>
            <p:cNvSpPr/>
            <p:nvPr/>
          </p:nvSpPr>
          <p:spPr>
            <a:xfrm>
              <a:off x="2973550" y="3788900"/>
              <a:ext cx="559500" cy="565375"/>
            </a:xfrm>
            <a:custGeom>
              <a:avLst/>
              <a:gdLst/>
              <a:ahLst/>
              <a:cxnLst/>
              <a:rect l="l" t="t" r="r" b="b"/>
              <a:pathLst>
                <a:path w="22380" h="22615" extrusionOk="0">
                  <a:moveTo>
                    <a:pt x="14379" y="0"/>
                  </a:moveTo>
                  <a:cubicBezTo>
                    <a:pt x="14007" y="0"/>
                    <a:pt x="13632" y="51"/>
                    <a:pt x="13263" y="158"/>
                  </a:cubicBezTo>
                  <a:lnTo>
                    <a:pt x="3611" y="2944"/>
                  </a:lnTo>
                  <a:cubicBezTo>
                    <a:pt x="1382" y="3591"/>
                    <a:pt x="0" y="5931"/>
                    <a:pt x="646" y="8249"/>
                  </a:cubicBezTo>
                  <a:lnTo>
                    <a:pt x="3901" y="19484"/>
                  </a:lnTo>
                  <a:cubicBezTo>
                    <a:pt x="4361" y="21399"/>
                    <a:pt x="6085" y="22614"/>
                    <a:pt x="7977" y="22614"/>
                  </a:cubicBezTo>
                  <a:cubicBezTo>
                    <a:pt x="8375" y="22614"/>
                    <a:pt x="8781" y="22561"/>
                    <a:pt x="9184" y="22448"/>
                  </a:cubicBezTo>
                  <a:lnTo>
                    <a:pt x="18746" y="19751"/>
                  </a:lnTo>
                  <a:cubicBezTo>
                    <a:pt x="21064" y="19105"/>
                    <a:pt x="22379" y="16697"/>
                    <a:pt x="21733" y="14468"/>
                  </a:cubicBezTo>
                  <a:lnTo>
                    <a:pt x="18568" y="3145"/>
                  </a:lnTo>
                  <a:cubicBezTo>
                    <a:pt x="18028" y="1286"/>
                    <a:pt x="16248" y="0"/>
                    <a:pt x="143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87"/>
            <p:cNvSpPr/>
            <p:nvPr/>
          </p:nvSpPr>
          <p:spPr>
            <a:xfrm>
              <a:off x="3565350" y="3623775"/>
              <a:ext cx="559500" cy="563325"/>
            </a:xfrm>
            <a:custGeom>
              <a:avLst/>
              <a:gdLst/>
              <a:ahLst/>
              <a:cxnLst/>
              <a:rect l="l" t="t" r="r" b="b"/>
              <a:pathLst>
                <a:path w="22380" h="22533" extrusionOk="0">
                  <a:moveTo>
                    <a:pt x="14441" y="1"/>
                  </a:moveTo>
                  <a:cubicBezTo>
                    <a:pt x="14057" y="1"/>
                    <a:pt x="13668" y="54"/>
                    <a:pt x="13285" y="165"/>
                  </a:cubicBezTo>
                  <a:lnTo>
                    <a:pt x="3633" y="2862"/>
                  </a:lnTo>
                  <a:cubicBezTo>
                    <a:pt x="1293" y="3509"/>
                    <a:pt x="0" y="5849"/>
                    <a:pt x="647" y="8167"/>
                  </a:cubicBezTo>
                  <a:lnTo>
                    <a:pt x="3812" y="19491"/>
                  </a:lnTo>
                  <a:cubicBezTo>
                    <a:pt x="4345" y="21331"/>
                    <a:pt x="6079" y="22533"/>
                    <a:pt x="7921" y="22533"/>
                  </a:cubicBezTo>
                  <a:cubicBezTo>
                    <a:pt x="8311" y="22533"/>
                    <a:pt x="8705" y="22479"/>
                    <a:pt x="9095" y="22366"/>
                  </a:cubicBezTo>
                  <a:lnTo>
                    <a:pt x="18768" y="19669"/>
                  </a:lnTo>
                  <a:cubicBezTo>
                    <a:pt x="20997" y="19023"/>
                    <a:pt x="22379" y="16704"/>
                    <a:pt x="21733" y="14386"/>
                  </a:cubicBezTo>
                  <a:lnTo>
                    <a:pt x="18568" y="3152"/>
                  </a:lnTo>
                  <a:cubicBezTo>
                    <a:pt x="18033" y="1233"/>
                    <a:pt x="16290" y="1"/>
                    <a:pt x="144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87"/>
            <p:cNvSpPr/>
            <p:nvPr/>
          </p:nvSpPr>
          <p:spPr>
            <a:xfrm>
              <a:off x="4154925" y="3456600"/>
              <a:ext cx="560050" cy="565575"/>
            </a:xfrm>
            <a:custGeom>
              <a:avLst/>
              <a:gdLst/>
              <a:ahLst/>
              <a:cxnLst/>
              <a:rect l="l" t="t" r="r" b="b"/>
              <a:pathLst>
                <a:path w="22402" h="22623" extrusionOk="0">
                  <a:moveTo>
                    <a:pt x="14474" y="1"/>
                  </a:moveTo>
                  <a:cubicBezTo>
                    <a:pt x="14083" y="1"/>
                    <a:pt x="13684" y="54"/>
                    <a:pt x="13285" y="165"/>
                  </a:cubicBezTo>
                  <a:lnTo>
                    <a:pt x="3633" y="2862"/>
                  </a:lnTo>
                  <a:cubicBezTo>
                    <a:pt x="1404" y="3509"/>
                    <a:pt x="0" y="5938"/>
                    <a:pt x="669" y="8167"/>
                  </a:cubicBezTo>
                  <a:lnTo>
                    <a:pt x="3901" y="19491"/>
                  </a:lnTo>
                  <a:cubicBezTo>
                    <a:pt x="4456" y="21341"/>
                    <a:pt x="6147" y="22623"/>
                    <a:pt x="8032" y="22623"/>
                  </a:cubicBezTo>
                  <a:cubicBezTo>
                    <a:pt x="8418" y="22623"/>
                    <a:pt x="8812" y="22569"/>
                    <a:pt x="9206" y="22455"/>
                  </a:cubicBezTo>
                  <a:lnTo>
                    <a:pt x="18768" y="19669"/>
                  </a:lnTo>
                  <a:cubicBezTo>
                    <a:pt x="21087" y="19112"/>
                    <a:pt x="22402" y="16704"/>
                    <a:pt x="21733" y="14386"/>
                  </a:cubicBezTo>
                  <a:lnTo>
                    <a:pt x="18590" y="3152"/>
                  </a:lnTo>
                  <a:cubicBezTo>
                    <a:pt x="18055" y="1233"/>
                    <a:pt x="16358" y="1"/>
                    <a:pt x="144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87"/>
            <p:cNvSpPr/>
            <p:nvPr/>
          </p:nvSpPr>
          <p:spPr>
            <a:xfrm>
              <a:off x="3137925" y="4373800"/>
              <a:ext cx="560075" cy="564675"/>
            </a:xfrm>
            <a:custGeom>
              <a:avLst/>
              <a:gdLst/>
              <a:ahLst/>
              <a:cxnLst/>
              <a:rect l="l" t="t" r="r" b="b"/>
              <a:pathLst>
                <a:path w="22403" h="22587" extrusionOk="0">
                  <a:moveTo>
                    <a:pt x="14454" y="1"/>
                  </a:moveTo>
                  <a:cubicBezTo>
                    <a:pt x="14065" y="1"/>
                    <a:pt x="13672" y="55"/>
                    <a:pt x="13286" y="167"/>
                  </a:cubicBezTo>
                  <a:lnTo>
                    <a:pt x="3634" y="2864"/>
                  </a:lnTo>
                  <a:cubicBezTo>
                    <a:pt x="1405" y="3510"/>
                    <a:pt x="1" y="5940"/>
                    <a:pt x="669" y="8169"/>
                  </a:cubicBezTo>
                  <a:lnTo>
                    <a:pt x="3812" y="19492"/>
                  </a:lnTo>
                  <a:cubicBezTo>
                    <a:pt x="4357" y="21372"/>
                    <a:pt x="6171" y="22586"/>
                    <a:pt x="8063" y="22586"/>
                  </a:cubicBezTo>
                  <a:cubicBezTo>
                    <a:pt x="8414" y="22586"/>
                    <a:pt x="8768" y="22544"/>
                    <a:pt x="9117" y="22457"/>
                  </a:cubicBezTo>
                  <a:lnTo>
                    <a:pt x="18769" y="19671"/>
                  </a:lnTo>
                  <a:cubicBezTo>
                    <a:pt x="21087" y="19024"/>
                    <a:pt x="22402" y="16706"/>
                    <a:pt x="21733" y="14388"/>
                  </a:cubicBezTo>
                  <a:lnTo>
                    <a:pt x="18591" y="3154"/>
                  </a:lnTo>
                  <a:cubicBezTo>
                    <a:pt x="18056" y="1219"/>
                    <a:pt x="16304" y="1"/>
                    <a:pt x="144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87"/>
            <p:cNvSpPr/>
            <p:nvPr/>
          </p:nvSpPr>
          <p:spPr>
            <a:xfrm>
              <a:off x="3730300" y="4206625"/>
              <a:ext cx="559500" cy="565425"/>
            </a:xfrm>
            <a:custGeom>
              <a:avLst/>
              <a:gdLst/>
              <a:ahLst/>
              <a:cxnLst/>
              <a:rect l="l" t="t" r="r" b="b"/>
              <a:pathLst>
                <a:path w="22380" h="22617" extrusionOk="0">
                  <a:moveTo>
                    <a:pt x="14401" y="1"/>
                  </a:moveTo>
                  <a:cubicBezTo>
                    <a:pt x="14003" y="1"/>
                    <a:pt x="13598" y="55"/>
                    <a:pt x="13196" y="167"/>
                  </a:cubicBezTo>
                  <a:lnTo>
                    <a:pt x="3611" y="2864"/>
                  </a:lnTo>
                  <a:cubicBezTo>
                    <a:pt x="1293" y="3510"/>
                    <a:pt x="0" y="5940"/>
                    <a:pt x="646" y="8169"/>
                  </a:cubicBezTo>
                  <a:lnTo>
                    <a:pt x="3812" y="19492"/>
                  </a:lnTo>
                  <a:cubicBezTo>
                    <a:pt x="4350" y="21348"/>
                    <a:pt x="6108" y="22617"/>
                    <a:pt x="7968" y="22617"/>
                  </a:cubicBezTo>
                  <a:cubicBezTo>
                    <a:pt x="8343" y="22617"/>
                    <a:pt x="8721" y="22565"/>
                    <a:pt x="9094" y="22457"/>
                  </a:cubicBezTo>
                  <a:lnTo>
                    <a:pt x="18768" y="19760"/>
                  </a:lnTo>
                  <a:cubicBezTo>
                    <a:pt x="20997" y="19113"/>
                    <a:pt x="22379" y="16706"/>
                    <a:pt x="21733" y="14477"/>
                  </a:cubicBezTo>
                  <a:lnTo>
                    <a:pt x="18479" y="3154"/>
                  </a:lnTo>
                  <a:cubicBezTo>
                    <a:pt x="18018" y="1219"/>
                    <a:pt x="16294" y="1"/>
                    <a:pt x="14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87"/>
            <p:cNvSpPr/>
            <p:nvPr/>
          </p:nvSpPr>
          <p:spPr>
            <a:xfrm>
              <a:off x="4319850" y="4039650"/>
              <a:ext cx="559525" cy="565375"/>
            </a:xfrm>
            <a:custGeom>
              <a:avLst/>
              <a:gdLst/>
              <a:ahLst/>
              <a:cxnLst/>
              <a:rect l="l" t="t" r="r" b="b"/>
              <a:pathLst>
                <a:path w="22381" h="22615" extrusionOk="0">
                  <a:moveTo>
                    <a:pt x="14401" y="1"/>
                  </a:moveTo>
                  <a:cubicBezTo>
                    <a:pt x="14030" y="1"/>
                    <a:pt x="13656" y="51"/>
                    <a:pt x="13286" y="159"/>
                  </a:cubicBezTo>
                  <a:lnTo>
                    <a:pt x="3634" y="2856"/>
                  </a:lnTo>
                  <a:cubicBezTo>
                    <a:pt x="1405" y="3502"/>
                    <a:pt x="1" y="5932"/>
                    <a:pt x="647" y="8161"/>
                  </a:cubicBezTo>
                  <a:lnTo>
                    <a:pt x="3902" y="19484"/>
                  </a:lnTo>
                  <a:cubicBezTo>
                    <a:pt x="4362" y="21400"/>
                    <a:pt x="6101" y="22615"/>
                    <a:pt x="7999" y="22615"/>
                  </a:cubicBezTo>
                  <a:cubicBezTo>
                    <a:pt x="8398" y="22615"/>
                    <a:pt x="8804" y="22561"/>
                    <a:pt x="9207" y="22449"/>
                  </a:cubicBezTo>
                  <a:lnTo>
                    <a:pt x="18769" y="19752"/>
                  </a:lnTo>
                  <a:cubicBezTo>
                    <a:pt x="21087" y="19105"/>
                    <a:pt x="22380" y="16698"/>
                    <a:pt x="21734" y="14469"/>
                  </a:cubicBezTo>
                  <a:lnTo>
                    <a:pt x="18591" y="3146"/>
                  </a:lnTo>
                  <a:cubicBezTo>
                    <a:pt x="18033" y="1286"/>
                    <a:pt x="16265" y="1"/>
                    <a:pt x="14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87"/>
            <p:cNvSpPr/>
            <p:nvPr/>
          </p:nvSpPr>
          <p:spPr>
            <a:xfrm>
              <a:off x="4900525" y="3877100"/>
              <a:ext cx="559500" cy="565575"/>
            </a:xfrm>
            <a:custGeom>
              <a:avLst/>
              <a:gdLst/>
              <a:ahLst/>
              <a:cxnLst/>
              <a:rect l="l" t="t" r="r" b="b"/>
              <a:pathLst>
                <a:path w="22380" h="22623" extrusionOk="0">
                  <a:moveTo>
                    <a:pt x="14470" y="0"/>
                  </a:moveTo>
                  <a:cubicBezTo>
                    <a:pt x="14076" y="0"/>
                    <a:pt x="13678" y="56"/>
                    <a:pt x="13285" y="174"/>
                  </a:cubicBezTo>
                  <a:lnTo>
                    <a:pt x="3611" y="2849"/>
                  </a:lnTo>
                  <a:cubicBezTo>
                    <a:pt x="1293" y="3518"/>
                    <a:pt x="0" y="5925"/>
                    <a:pt x="647" y="8154"/>
                  </a:cubicBezTo>
                  <a:lnTo>
                    <a:pt x="3812" y="19478"/>
                  </a:lnTo>
                  <a:cubicBezTo>
                    <a:pt x="4351" y="21337"/>
                    <a:pt x="6116" y="22622"/>
                    <a:pt x="7980" y="22622"/>
                  </a:cubicBezTo>
                  <a:cubicBezTo>
                    <a:pt x="8350" y="22622"/>
                    <a:pt x="8725" y="22572"/>
                    <a:pt x="9095" y="22464"/>
                  </a:cubicBezTo>
                  <a:lnTo>
                    <a:pt x="18769" y="19678"/>
                  </a:lnTo>
                  <a:cubicBezTo>
                    <a:pt x="20998" y="19009"/>
                    <a:pt x="22380" y="16691"/>
                    <a:pt x="21733" y="14373"/>
                  </a:cubicBezTo>
                  <a:lnTo>
                    <a:pt x="18568" y="3139"/>
                  </a:lnTo>
                  <a:cubicBezTo>
                    <a:pt x="18035" y="1229"/>
                    <a:pt x="16308" y="0"/>
                    <a:pt x="144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87"/>
            <p:cNvSpPr/>
            <p:nvPr/>
          </p:nvSpPr>
          <p:spPr>
            <a:xfrm>
              <a:off x="2594250" y="2210500"/>
              <a:ext cx="304850" cy="315025"/>
            </a:xfrm>
            <a:custGeom>
              <a:avLst/>
              <a:gdLst/>
              <a:ahLst/>
              <a:cxnLst/>
              <a:rect l="l" t="t" r="r" b="b"/>
              <a:pathLst>
                <a:path w="12194" h="12601" extrusionOk="0">
                  <a:moveTo>
                    <a:pt x="7190" y="1"/>
                  </a:moveTo>
                  <a:cubicBezTo>
                    <a:pt x="3667" y="1"/>
                    <a:pt x="1" y="4000"/>
                    <a:pt x="1687" y="7858"/>
                  </a:cubicBezTo>
                  <a:cubicBezTo>
                    <a:pt x="2623" y="10087"/>
                    <a:pt x="4763" y="12406"/>
                    <a:pt x="7370" y="12584"/>
                  </a:cubicBezTo>
                  <a:cubicBezTo>
                    <a:pt x="7506" y="12595"/>
                    <a:pt x="7641" y="12600"/>
                    <a:pt x="7773" y="12600"/>
                  </a:cubicBezTo>
                  <a:cubicBezTo>
                    <a:pt x="9670" y="12600"/>
                    <a:pt x="11203" y="11501"/>
                    <a:pt x="11826" y="9830"/>
                  </a:cubicBezTo>
                  <a:lnTo>
                    <a:pt x="11826" y="9830"/>
                  </a:lnTo>
                  <a:cubicBezTo>
                    <a:pt x="11930" y="9593"/>
                    <a:pt x="12020" y="9338"/>
                    <a:pt x="12096" y="9062"/>
                  </a:cubicBezTo>
                  <a:cubicBezTo>
                    <a:pt x="12078" y="9057"/>
                    <a:pt x="12060" y="9051"/>
                    <a:pt x="12043" y="9046"/>
                  </a:cubicBezTo>
                  <a:lnTo>
                    <a:pt x="12043" y="9046"/>
                  </a:lnTo>
                  <a:cubicBezTo>
                    <a:pt x="12065" y="8927"/>
                    <a:pt x="12082" y="8806"/>
                    <a:pt x="12096" y="8683"/>
                  </a:cubicBezTo>
                  <a:cubicBezTo>
                    <a:pt x="12193" y="7821"/>
                    <a:pt x="11523" y="7376"/>
                    <a:pt x="10832" y="7376"/>
                  </a:cubicBezTo>
                  <a:cubicBezTo>
                    <a:pt x="10254" y="7376"/>
                    <a:pt x="9661" y="7687"/>
                    <a:pt x="9488" y="8326"/>
                  </a:cubicBezTo>
                  <a:cubicBezTo>
                    <a:pt x="9488" y="8326"/>
                    <a:pt x="9488" y="8326"/>
                    <a:pt x="9488" y="8326"/>
                  </a:cubicBezTo>
                  <a:lnTo>
                    <a:pt x="9488" y="8326"/>
                  </a:lnTo>
                  <a:cubicBezTo>
                    <a:pt x="9270" y="9189"/>
                    <a:pt x="8597" y="9517"/>
                    <a:pt x="7849" y="9517"/>
                  </a:cubicBezTo>
                  <a:cubicBezTo>
                    <a:pt x="7071" y="9517"/>
                    <a:pt x="6211" y="9161"/>
                    <a:pt x="5699" y="8683"/>
                  </a:cubicBezTo>
                  <a:cubicBezTo>
                    <a:pt x="4584" y="7858"/>
                    <a:pt x="4205" y="6543"/>
                    <a:pt x="4473" y="5250"/>
                  </a:cubicBezTo>
                  <a:cubicBezTo>
                    <a:pt x="4741" y="3996"/>
                    <a:pt x="5591" y="3155"/>
                    <a:pt x="6659" y="2681"/>
                  </a:cubicBezTo>
                  <a:lnTo>
                    <a:pt x="6659" y="2681"/>
                  </a:lnTo>
                  <a:cubicBezTo>
                    <a:pt x="6843" y="2635"/>
                    <a:pt x="7027" y="2610"/>
                    <a:pt x="7208" y="2610"/>
                  </a:cubicBezTo>
                  <a:cubicBezTo>
                    <a:pt x="7715" y="2610"/>
                    <a:pt x="8198" y="2807"/>
                    <a:pt x="8574" y="3311"/>
                  </a:cubicBezTo>
                  <a:cubicBezTo>
                    <a:pt x="8872" y="3687"/>
                    <a:pt x="9271" y="3844"/>
                    <a:pt x="9662" y="3844"/>
                  </a:cubicBezTo>
                  <a:cubicBezTo>
                    <a:pt x="10542" y="3844"/>
                    <a:pt x="11382" y="3050"/>
                    <a:pt x="10949" y="2148"/>
                  </a:cubicBezTo>
                  <a:lnTo>
                    <a:pt x="10949" y="2148"/>
                  </a:lnTo>
                  <a:cubicBezTo>
                    <a:pt x="11026" y="2001"/>
                    <a:pt x="11018" y="1808"/>
                    <a:pt x="10892" y="1639"/>
                  </a:cubicBezTo>
                  <a:cubicBezTo>
                    <a:pt x="10335" y="1082"/>
                    <a:pt x="9736" y="693"/>
                    <a:pt x="9121" y="450"/>
                  </a:cubicBezTo>
                  <a:lnTo>
                    <a:pt x="9121" y="450"/>
                  </a:lnTo>
                  <a:cubicBezTo>
                    <a:pt x="8507" y="142"/>
                    <a:pt x="7851" y="1"/>
                    <a:pt x="7190" y="1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87"/>
            <p:cNvSpPr/>
            <p:nvPr/>
          </p:nvSpPr>
          <p:spPr>
            <a:xfrm>
              <a:off x="3799775" y="1947025"/>
              <a:ext cx="311575" cy="155875"/>
            </a:xfrm>
            <a:custGeom>
              <a:avLst/>
              <a:gdLst/>
              <a:ahLst/>
              <a:cxnLst/>
              <a:rect l="l" t="t" r="r" b="b"/>
              <a:pathLst>
                <a:path w="12463" h="6235" extrusionOk="0">
                  <a:moveTo>
                    <a:pt x="10636" y="1"/>
                  </a:moveTo>
                  <a:cubicBezTo>
                    <a:pt x="10478" y="1"/>
                    <a:pt x="10308" y="31"/>
                    <a:pt x="10127" y="97"/>
                  </a:cubicBezTo>
                  <a:cubicBezTo>
                    <a:pt x="7252" y="1212"/>
                    <a:pt x="4376" y="2237"/>
                    <a:pt x="1501" y="3352"/>
                  </a:cubicBezTo>
                  <a:cubicBezTo>
                    <a:pt x="1" y="3932"/>
                    <a:pt x="439" y="6234"/>
                    <a:pt x="1817" y="6234"/>
                  </a:cubicBezTo>
                  <a:cubicBezTo>
                    <a:pt x="1975" y="6234"/>
                    <a:pt x="2145" y="6204"/>
                    <a:pt x="2325" y="6138"/>
                  </a:cubicBezTo>
                  <a:cubicBezTo>
                    <a:pt x="5201" y="5023"/>
                    <a:pt x="7987" y="3998"/>
                    <a:pt x="10863" y="2883"/>
                  </a:cubicBezTo>
                  <a:cubicBezTo>
                    <a:pt x="12463" y="2303"/>
                    <a:pt x="12017" y="1"/>
                    <a:pt x="10636" y="1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87"/>
            <p:cNvSpPr/>
            <p:nvPr/>
          </p:nvSpPr>
          <p:spPr>
            <a:xfrm>
              <a:off x="3862550" y="1897625"/>
              <a:ext cx="86050" cy="74650"/>
            </a:xfrm>
            <a:custGeom>
              <a:avLst/>
              <a:gdLst/>
              <a:ahLst/>
              <a:cxnLst/>
              <a:rect l="l" t="t" r="r" b="b"/>
              <a:pathLst>
                <a:path w="3442" h="2986" extrusionOk="0">
                  <a:moveTo>
                    <a:pt x="1764" y="0"/>
                  </a:moveTo>
                  <a:cubicBezTo>
                    <a:pt x="901" y="0"/>
                    <a:pt x="0" y="722"/>
                    <a:pt x="283" y="1783"/>
                  </a:cubicBezTo>
                  <a:cubicBezTo>
                    <a:pt x="372" y="1895"/>
                    <a:pt x="372" y="1895"/>
                    <a:pt x="372" y="1984"/>
                  </a:cubicBezTo>
                  <a:cubicBezTo>
                    <a:pt x="557" y="2680"/>
                    <a:pt x="1104" y="2986"/>
                    <a:pt x="1669" y="2986"/>
                  </a:cubicBezTo>
                  <a:cubicBezTo>
                    <a:pt x="2534" y="2986"/>
                    <a:pt x="3441" y="2269"/>
                    <a:pt x="3158" y="1137"/>
                  </a:cubicBezTo>
                  <a:lnTo>
                    <a:pt x="3069" y="1048"/>
                  </a:lnTo>
                  <a:cubicBezTo>
                    <a:pt x="2883" y="313"/>
                    <a:pt x="2332" y="0"/>
                    <a:pt x="1764" y="0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87"/>
            <p:cNvSpPr/>
            <p:nvPr/>
          </p:nvSpPr>
          <p:spPr>
            <a:xfrm>
              <a:off x="3941475" y="2102700"/>
              <a:ext cx="85850" cy="79700"/>
            </a:xfrm>
            <a:custGeom>
              <a:avLst/>
              <a:gdLst/>
              <a:ahLst/>
              <a:cxnLst/>
              <a:rect l="l" t="t" r="r" b="b"/>
              <a:pathLst>
                <a:path w="3434" h="3188" extrusionOk="0">
                  <a:moveTo>
                    <a:pt x="1803" y="1"/>
                  </a:moveTo>
                  <a:cubicBezTo>
                    <a:pt x="1305" y="1"/>
                    <a:pt x="812" y="243"/>
                    <a:pt x="558" y="736"/>
                  </a:cubicBezTo>
                  <a:cubicBezTo>
                    <a:pt x="469" y="825"/>
                    <a:pt x="469" y="936"/>
                    <a:pt x="380" y="1025"/>
                  </a:cubicBezTo>
                  <a:cubicBezTo>
                    <a:pt x="1" y="1761"/>
                    <a:pt x="291" y="2697"/>
                    <a:pt x="937" y="3054"/>
                  </a:cubicBezTo>
                  <a:cubicBezTo>
                    <a:pt x="1163" y="3143"/>
                    <a:pt x="1400" y="3188"/>
                    <a:pt x="1629" y="3188"/>
                  </a:cubicBezTo>
                  <a:cubicBezTo>
                    <a:pt x="2147" y="3188"/>
                    <a:pt x="2629" y="2960"/>
                    <a:pt x="2876" y="2496"/>
                  </a:cubicBezTo>
                  <a:cubicBezTo>
                    <a:pt x="2966" y="2318"/>
                    <a:pt x="2966" y="2229"/>
                    <a:pt x="3077" y="2140"/>
                  </a:cubicBezTo>
                  <a:cubicBezTo>
                    <a:pt x="3434" y="1493"/>
                    <a:pt x="3255" y="557"/>
                    <a:pt x="2520" y="178"/>
                  </a:cubicBezTo>
                  <a:cubicBezTo>
                    <a:pt x="2298" y="60"/>
                    <a:pt x="2050" y="1"/>
                    <a:pt x="1803" y="1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87"/>
            <p:cNvSpPr/>
            <p:nvPr/>
          </p:nvSpPr>
          <p:spPr>
            <a:xfrm>
              <a:off x="4402950" y="1814400"/>
              <a:ext cx="276850" cy="132450"/>
            </a:xfrm>
            <a:custGeom>
              <a:avLst/>
              <a:gdLst/>
              <a:ahLst/>
              <a:cxnLst/>
              <a:rect l="l" t="t" r="r" b="b"/>
              <a:pathLst>
                <a:path w="11074" h="5298" extrusionOk="0">
                  <a:moveTo>
                    <a:pt x="9267" y="1"/>
                  </a:moveTo>
                  <a:cubicBezTo>
                    <a:pt x="9109" y="1"/>
                    <a:pt x="8939" y="31"/>
                    <a:pt x="8758" y="97"/>
                  </a:cubicBezTo>
                  <a:cubicBezTo>
                    <a:pt x="6351" y="855"/>
                    <a:pt x="4010" y="1680"/>
                    <a:pt x="1603" y="2438"/>
                  </a:cubicBezTo>
                  <a:cubicBezTo>
                    <a:pt x="1" y="2945"/>
                    <a:pt x="465" y="5297"/>
                    <a:pt x="1889" y="5297"/>
                  </a:cubicBezTo>
                  <a:cubicBezTo>
                    <a:pt x="2030" y="5297"/>
                    <a:pt x="2180" y="5274"/>
                    <a:pt x="2339" y="5224"/>
                  </a:cubicBezTo>
                  <a:cubicBezTo>
                    <a:pt x="4768" y="4466"/>
                    <a:pt x="7176" y="3641"/>
                    <a:pt x="9494" y="2883"/>
                  </a:cubicBezTo>
                  <a:cubicBezTo>
                    <a:pt x="11074" y="2303"/>
                    <a:pt x="10644" y="1"/>
                    <a:pt x="9267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87"/>
            <p:cNvSpPr/>
            <p:nvPr/>
          </p:nvSpPr>
          <p:spPr>
            <a:xfrm>
              <a:off x="4548750" y="2293325"/>
              <a:ext cx="306600" cy="268575"/>
            </a:xfrm>
            <a:custGeom>
              <a:avLst/>
              <a:gdLst/>
              <a:ahLst/>
              <a:cxnLst/>
              <a:rect l="l" t="t" r="r" b="b"/>
              <a:pathLst>
                <a:path w="12264" h="10743" extrusionOk="0">
                  <a:moveTo>
                    <a:pt x="5021" y="0"/>
                  </a:moveTo>
                  <a:cubicBezTo>
                    <a:pt x="4144" y="0"/>
                    <a:pt x="3307" y="697"/>
                    <a:pt x="3751" y="1759"/>
                  </a:cubicBezTo>
                  <a:cubicBezTo>
                    <a:pt x="4041" y="2495"/>
                    <a:pt x="4219" y="3230"/>
                    <a:pt x="4509" y="3988"/>
                  </a:cubicBezTo>
                  <a:cubicBezTo>
                    <a:pt x="3483" y="4256"/>
                    <a:pt x="2547" y="4545"/>
                    <a:pt x="1522" y="4902"/>
                  </a:cubicBezTo>
                  <a:cubicBezTo>
                    <a:pt x="1" y="5409"/>
                    <a:pt x="491" y="7762"/>
                    <a:pt x="1918" y="7762"/>
                  </a:cubicBezTo>
                  <a:cubicBezTo>
                    <a:pt x="2060" y="7762"/>
                    <a:pt x="2210" y="7739"/>
                    <a:pt x="2369" y="7688"/>
                  </a:cubicBezTo>
                  <a:cubicBezTo>
                    <a:pt x="3394" y="7332"/>
                    <a:pt x="4308" y="7042"/>
                    <a:pt x="5334" y="6685"/>
                  </a:cubicBezTo>
                  <a:lnTo>
                    <a:pt x="6181" y="9739"/>
                  </a:lnTo>
                  <a:cubicBezTo>
                    <a:pt x="6322" y="10437"/>
                    <a:pt x="6844" y="10742"/>
                    <a:pt x="7402" y="10742"/>
                  </a:cubicBezTo>
                  <a:cubicBezTo>
                    <a:pt x="8251" y="10742"/>
                    <a:pt x="9182" y="10032"/>
                    <a:pt x="8967" y="8914"/>
                  </a:cubicBezTo>
                  <a:cubicBezTo>
                    <a:pt x="8677" y="7889"/>
                    <a:pt x="8410" y="6953"/>
                    <a:pt x="8120" y="5927"/>
                  </a:cubicBezTo>
                  <a:cubicBezTo>
                    <a:pt x="8967" y="5660"/>
                    <a:pt x="9792" y="5459"/>
                    <a:pt x="10639" y="5281"/>
                  </a:cubicBezTo>
                  <a:cubicBezTo>
                    <a:pt x="12264" y="4849"/>
                    <a:pt x="11762" y="2442"/>
                    <a:pt x="10203" y="2442"/>
                  </a:cubicBezTo>
                  <a:cubicBezTo>
                    <a:pt x="10073" y="2442"/>
                    <a:pt x="9936" y="2459"/>
                    <a:pt x="9792" y="2495"/>
                  </a:cubicBezTo>
                  <a:cubicBezTo>
                    <a:pt x="8967" y="2673"/>
                    <a:pt x="8120" y="2963"/>
                    <a:pt x="7295" y="3141"/>
                  </a:cubicBezTo>
                  <a:cubicBezTo>
                    <a:pt x="7005" y="2406"/>
                    <a:pt x="6738" y="1670"/>
                    <a:pt x="6448" y="1001"/>
                  </a:cubicBezTo>
                  <a:cubicBezTo>
                    <a:pt x="6191" y="302"/>
                    <a:pt x="5598" y="0"/>
                    <a:pt x="5021" y="0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87"/>
            <p:cNvSpPr/>
            <p:nvPr/>
          </p:nvSpPr>
          <p:spPr>
            <a:xfrm>
              <a:off x="3234375" y="2029475"/>
              <a:ext cx="296050" cy="344800"/>
            </a:xfrm>
            <a:custGeom>
              <a:avLst/>
              <a:gdLst/>
              <a:ahLst/>
              <a:cxnLst/>
              <a:rect l="l" t="t" r="r" b="b"/>
              <a:pathLst>
                <a:path w="11842" h="13792" extrusionOk="0">
                  <a:moveTo>
                    <a:pt x="7398" y="0"/>
                  </a:moveTo>
                  <a:cubicBezTo>
                    <a:pt x="6947" y="0"/>
                    <a:pt x="6517" y="232"/>
                    <a:pt x="6285" y="789"/>
                  </a:cubicBezTo>
                  <a:cubicBezTo>
                    <a:pt x="5727" y="1904"/>
                    <a:pt x="5259" y="3018"/>
                    <a:pt x="4880" y="4222"/>
                  </a:cubicBezTo>
                  <a:cubicBezTo>
                    <a:pt x="4234" y="3865"/>
                    <a:pt x="3588" y="3486"/>
                    <a:pt x="2941" y="3107"/>
                  </a:cubicBezTo>
                  <a:cubicBezTo>
                    <a:pt x="2717" y="2997"/>
                    <a:pt x="2495" y="2947"/>
                    <a:pt x="2284" y="2947"/>
                  </a:cubicBezTo>
                  <a:cubicBezTo>
                    <a:pt x="925" y="2947"/>
                    <a:pt x="0" y="4994"/>
                    <a:pt x="1448" y="5804"/>
                  </a:cubicBezTo>
                  <a:cubicBezTo>
                    <a:pt x="2272" y="6183"/>
                    <a:pt x="3030" y="6651"/>
                    <a:pt x="3855" y="7097"/>
                  </a:cubicBezTo>
                  <a:cubicBezTo>
                    <a:pt x="3298" y="8680"/>
                    <a:pt x="2830" y="10262"/>
                    <a:pt x="2473" y="11934"/>
                  </a:cubicBezTo>
                  <a:cubicBezTo>
                    <a:pt x="2193" y="13043"/>
                    <a:pt x="3144" y="13791"/>
                    <a:pt x="4053" y="13791"/>
                  </a:cubicBezTo>
                  <a:cubicBezTo>
                    <a:pt x="4661" y="13791"/>
                    <a:pt x="5250" y="13456"/>
                    <a:pt x="5438" y="12670"/>
                  </a:cubicBezTo>
                  <a:cubicBezTo>
                    <a:pt x="5727" y="11377"/>
                    <a:pt x="6084" y="10084"/>
                    <a:pt x="6463" y="8680"/>
                  </a:cubicBezTo>
                  <a:cubicBezTo>
                    <a:pt x="7399" y="9326"/>
                    <a:pt x="8224" y="9883"/>
                    <a:pt x="9071" y="10441"/>
                  </a:cubicBezTo>
                  <a:cubicBezTo>
                    <a:pt x="9350" y="10660"/>
                    <a:pt x="9626" y="10754"/>
                    <a:pt x="9884" y="10754"/>
                  </a:cubicBezTo>
                  <a:cubicBezTo>
                    <a:pt x="11067" y="10754"/>
                    <a:pt x="11842" y="8770"/>
                    <a:pt x="10542" y="7855"/>
                  </a:cubicBezTo>
                  <a:cubicBezTo>
                    <a:pt x="9517" y="7097"/>
                    <a:pt x="8514" y="6451"/>
                    <a:pt x="7488" y="5804"/>
                  </a:cubicBezTo>
                  <a:cubicBezTo>
                    <a:pt x="7956" y="4601"/>
                    <a:pt x="8402" y="3397"/>
                    <a:pt x="8870" y="2283"/>
                  </a:cubicBezTo>
                  <a:cubicBezTo>
                    <a:pt x="9449" y="1079"/>
                    <a:pt x="8373" y="0"/>
                    <a:pt x="7398" y="0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87"/>
            <p:cNvSpPr/>
            <p:nvPr/>
          </p:nvSpPr>
          <p:spPr>
            <a:xfrm>
              <a:off x="4799225" y="3157450"/>
              <a:ext cx="243275" cy="114550"/>
            </a:xfrm>
            <a:custGeom>
              <a:avLst/>
              <a:gdLst/>
              <a:ahLst/>
              <a:cxnLst/>
              <a:rect l="l" t="t" r="r" b="b"/>
              <a:pathLst>
                <a:path w="9731" h="4582" extrusionOk="0">
                  <a:moveTo>
                    <a:pt x="7679" y="1"/>
                  </a:moveTo>
                  <a:cubicBezTo>
                    <a:pt x="7534" y="1"/>
                    <a:pt x="7380" y="23"/>
                    <a:pt x="7217" y="72"/>
                  </a:cubicBezTo>
                  <a:lnTo>
                    <a:pt x="1734" y="1543"/>
                  </a:lnTo>
                  <a:cubicBezTo>
                    <a:pt x="1" y="2059"/>
                    <a:pt x="598" y="4581"/>
                    <a:pt x="2164" y="4581"/>
                  </a:cubicBezTo>
                  <a:cubicBezTo>
                    <a:pt x="2290" y="4581"/>
                    <a:pt x="2422" y="4565"/>
                    <a:pt x="2559" y="4530"/>
                  </a:cubicBezTo>
                  <a:lnTo>
                    <a:pt x="8042" y="2948"/>
                  </a:lnTo>
                  <a:cubicBezTo>
                    <a:pt x="9730" y="2439"/>
                    <a:pt x="9192" y="1"/>
                    <a:pt x="7679" y="1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87"/>
            <p:cNvSpPr/>
            <p:nvPr/>
          </p:nvSpPr>
          <p:spPr>
            <a:xfrm>
              <a:off x="4842400" y="3276150"/>
              <a:ext cx="228500" cy="113375"/>
            </a:xfrm>
            <a:custGeom>
              <a:avLst/>
              <a:gdLst/>
              <a:ahLst/>
              <a:cxnLst/>
              <a:rect l="l" t="t" r="r" b="b"/>
              <a:pathLst>
                <a:path w="9140" h="4535" extrusionOk="0">
                  <a:moveTo>
                    <a:pt x="6901" y="0"/>
                  </a:moveTo>
                  <a:cubicBezTo>
                    <a:pt x="6771" y="0"/>
                    <a:pt x="6635" y="16"/>
                    <a:pt x="6494" y="50"/>
                  </a:cubicBezTo>
                  <a:cubicBezTo>
                    <a:pt x="4822" y="429"/>
                    <a:pt x="3261" y="897"/>
                    <a:pt x="1590" y="1543"/>
                  </a:cubicBezTo>
                  <a:cubicBezTo>
                    <a:pt x="1" y="2119"/>
                    <a:pt x="500" y="4535"/>
                    <a:pt x="1873" y="4535"/>
                  </a:cubicBezTo>
                  <a:cubicBezTo>
                    <a:pt x="2041" y="4535"/>
                    <a:pt x="2222" y="4499"/>
                    <a:pt x="2414" y="4419"/>
                  </a:cubicBezTo>
                  <a:cubicBezTo>
                    <a:pt x="3997" y="3772"/>
                    <a:pt x="5669" y="3304"/>
                    <a:pt x="7341" y="2925"/>
                  </a:cubicBezTo>
                  <a:cubicBezTo>
                    <a:pt x="9139" y="2594"/>
                    <a:pt x="8560" y="0"/>
                    <a:pt x="6901" y="0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87"/>
            <p:cNvSpPr/>
            <p:nvPr/>
          </p:nvSpPr>
          <p:spPr>
            <a:xfrm>
              <a:off x="5053775" y="4078800"/>
              <a:ext cx="97525" cy="79675"/>
            </a:xfrm>
            <a:custGeom>
              <a:avLst/>
              <a:gdLst/>
              <a:ahLst/>
              <a:cxnLst/>
              <a:rect l="l" t="t" r="r" b="b"/>
              <a:pathLst>
                <a:path w="3901" h="3187" extrusionOk="0">
                  <a:moveTo>
                    <a:pt x="2311" y="0"/>
                  </a:moveTo>
                  <a:cubicBezTo>
                    <a:pt x="2158" y="0"/>
                    <a:pt x="2003" y="28"/>
                    <a:pt x="1850" y="86"/>
                  </a:cubicBezTo>
                  <a:lnTo>
                    <a:pt x="1293" y="175"/>
                  </a:lnTo>
                  <a:cubicBezTo>
                    <a:pt x="557" y="354"/>
                    <a:pt x="0" y="1290"/>
                    <a:pt x="268" y="2025"/>
                  </a:cubicBezTo>
                  <a:cubicBezTo>
                    <a:pt x="512" y="2741"/>
                    <a:pt x="1075" y="3186"/>
                    <a:pt x="1755" y="3186"/>
                  </a:cubicBezTo>
                  <a:cubicBezTo>
                    <a:pt x="1880" y="3186"/>
                    <a:pt x="2008" y="3171"/>
                    <a:pt x="2140" y="3140"/>
                  </a:cubicBezTo>
                  <a:lnTo>
                    <a:pt x="2608" y="2962"/>
                  </a:lnTo>
                  <a:cubicBezTo>
                    <a:pt x="3433" y="2783"/>
                    <a:pt x="3901" y="1847"/>
                    <a:pt x="3723" y="1111"/>
                  </a:cubicBezTo>
                  <a:cubicBezTo>
                    <a:pt x="3491" y="435"/>
                    <a:pt x="2918" y="0"/>
                    <a:pt x="2311" y="0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87"/>
            <p:cNvSpPr/>
            <p:nvPr/>
          </p:nvSpPr>
          <p:spPr>
            <a:xfrm>
              <a:off x="5144300" y="4028475"/>
              <a:ext cx="142925" cy="267350"/>
            </a:xfrm>
            <a:custGeom>
              <a:avLst/>
              <a:gdLst/>
              <a:ahLst/>
              <a:cxnLst/>
              <a:rect l="l" t="t" r="r" b="b"/>
              <a:pathLst>
                <a:path w="5717" h="10694" extrusionOk="0">
                  <a:moveTo>
                    <a:pt x="3884" y="1"/>
                  </a:moveTo>
                  <a:cubicBezTo>
                    <a:pt x="3264" y="1"/>
                    <a:pt x="2645" y="326"/>
                    <a:pt x="2420" y="1074"/>
                  </a:cubicBezTo>
                  <a:cubicBezTo>
                    <a:pt x="1662" y="3682"/>
                    <a:pt x="926" y="6267"/>
                    <a:pt x="280" y="8875"/>
                  </a:cubicBezTo>
                  <a:cubicBezTo>
                    <a:pt x="1" y="9979"/>
                    <a:pt x="943" y="10694"/>
                    <a:pt x="1848" y="10694"/>
                  </a:cubicBezTo>
                  <a:cubicBezTo>
                    <a:pt x="2460" y="10694"/>
                    <a:pt x="3056" y="10366"/>
                    <a:pt x="3244" y="9611"/>
                  </a:cubicBezTo>
                  <a:cubicBezTo>
                    <a:pt x="3891" y="7025"/>
                    <a:pt x="4560" y="4417"/>
                    <a:pt x="5384" y="1809"/>
                  </a:cubicBezTo>
                  <a:cubicBezTo>
                    <a:pt x="5716" y="707"/>
                    <a:pt x="4798" y="1"/>
                    <a:pt x="3884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87"/>
            <p:cNvSpPr/>
            <p:nvPr/>
          </p:nvSpPr>
          <p:spPr>
            <a:xfrm>
              <a:off x="5262225" y="4188375"/>
              <a:ext cx="105650" cy="75425"/>
            </a:xfrm>
            <a:custGeom>
              <a:avLst/>
              <a:gdLst/>
              <a:ahLst/>
              <a:cxnLst/>
              <a:rect l="l" t="t" r="r" b="b"/>
              <a:pathLst>
                <a:path w="4226" h="3017" extrusionOk="0">
                  <a:moveTo>
                    <a:pt x="2155" y="1"/>
                  </a:moveTo>
                  <a:cubicBezTo>
                    <a:pt x="2009" y="1"/>
                    <a:pt x="1855" y="23"/>
                    <a:pt x="1693" y="72"/>
                  </a:cubicBezTo>
                  <a:cubicBezTo>
                    <a:pt x="0" y="500"/>
                    <a:pt x="546" y="3017"/>
                    <a:pt x="2067" y="3017"/>
                  </a:cubicBezTo>
                  <a:cubicBezTo>
                    <a:pt x="2209" y="3017"/>
                    <a:pt x="2359" y="2995"/>
                    <a:pt x="2517" y="2947"/>
                  </a:cubicBezTo>
                  <a:cubicBezTo>
                    <a:pt x="4226" y="2439"/>
                    <a:pt x="3670" y="1"/>
                    <a:pt x="2155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87"/>
            <p:cNvSpPr/>
            <p:nvPr/>
          </p:nvSpPr>
          <p:spPr>
            <a:xfrm>
              <a:off x="2872025" y="2815000"/>
              <a:ext cx="135100" cy="228575"/>
            </a:xfrm>
            <a:custGeom>
              <a:avLst/>
              <a:gdLst/>
              <a:ahLst/>
              <a:cxnLst/>
              <a:rect l="l" t="t" r="r" b="b"/>
              <a:pathLst>
                <a:path w="5404" h="9143" extrusionOk="0">
                  <a:moveTo>
                    <a:pt x="1829" y="0"/>
                  </a:moveTo>
                  <a:cubicBezTo>
                    <a:pt x="925" y="0"/>
                    <a:pt x="1" y="745"/>
                    <a:pt x="339" y="1867"/>
                  </a:cubicBezTo>
                  <a:cubicBezTo>
                    <a:pt x="985" y="3918"/>
                    <a:pt x="1542" y="5969"/>
                    <a:pt x="2189" y="8108"/>
                  </a:cubicBezTo>
                  <a:cubicBezTo>
                    <a:pt x="2407" y="8832"/>
                    <a:pt x="2979" y="9143"/>
                    <a:pt x="3562" y="9143"/>
                  </a:cubicBezTo>
                  <a:cubicBezTo>
                    <a:pt x="4470" y="9143"/>
                    <a:pt x="5403" y="8388"/>
                    <a:pt x="5064" y="7261"/>
                  </a:cubicBezTo>
                  <a:cubicBezTo>
                    <a:pt x="4507" y="5211"/>
                    <a:pt x="3860" y="3093"/>
                    <a:pt x="3214" y="1042"/>
                  </a:cubicBezTo>
                  <a:cubicBezTo>
                    <a:pt x="2995" y="314"/>
                    <a:pt x="2416" y="0"/>
                    <a:pt x="1829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87"/>
            <p:cNvSpPr/>
            <p:nvPr/>
          </p:nvSpPr>
          <p:spPr>
            <a:xfrm>
              <a:off x="3411625" y="2627275"/>
              <a:ext cx="258500" cy="286200"/>
            </a:xfrm>
            <a:custGeom>
              <a:avLst/>
              <a:gdLst/>
              <a:ahLst/>
              <a:cxnLst/>
              <a:rect l="l" t="t" r="r" b="b"/>
              <a:pathLst>
                <a:path w="10340" h="11448" extrusionOk="0">
                  <a:moveTo>
                    <a:pt x="4938" y="0"/>
                  </a:moveTo>
                  <a:cubicBezTo>
                    <a:pt x="4844" y="0"/>
                    <a:pt x="4750" y="5"/>
                    <a:pt x="4656" y="14"/>
                  </a:cubicBezTo>
                  <a:cubicBezTo>
                    <a:pt x="3185" y="193"/>
                    <a:pt x="2538" y="1307"/>
                    <a:pt x="1312" y="2043"/>
                  </a:cubicBezTo>
                  <a:cubicBezTo>
                    <a:pt x="0" y="2905"/>
                    <a:pt x="831" y="4885"/>
                    <a:pt x="2122" y="4885"/>
                  </a:cubicBezTo>
                  <a:cubicBezTo>
                    <a:pt x="2367" y="4885"/>
                    <a:pt x="2628" y="4814"/>
                    <a:pt x="2895" y="4651"/>
                  </a:cubicBezTo>
                  <a:cubicBezTo>
                    <a:pt x="3363" y="4361"/>
                    <a:pt x="3920" y="4004"/>
                    <a:pt x="4299" y="3625"/>
                  </a:cubicBezTo>
                  <a:lnTo>
                    <a:pt x="4299" y="3625"/>
                  </a:lnTo>
                  <a:cubicBezTo>
                    <a:pt x="4299" y="3915"/>
                    <a:pt x="4210" y="4272"/>
                    <a:pt x="4098" y="4361"/>
                  </a:cubicBezTo>
                  <a:cubicBezTo>
                    <a:pt x="3653" y="6144"/>
                    <a:pt x="2984" y="7905"/>
                    <a:pt x="2338" y="9577"/>
                  </a:cubicBezTo>
                  <a:cubicBezTo>
                    <a:pt x="1969" y="10595"/>
                    <a:pt x="2928" y="11448"/>
                    <a:pt x="3853" y="11448"/>
                  </a:cubicBezTo>
                  <a:cubicBezTo>
                    <a:pt x="4102" y="11448"/>
                    <a:pt x="4349" y="11386"/>
                    <a:pt x="4567" y="11249"/>
                  </a:cubicBezTo>
                  <a:cubicBezTo>
                    <a:pt x="5770" y="10491"/>
                    <a:pt x="6996" y="10134"/>
                    <a:pt x="8378" y="10045"/>
                  </a:cubicBezTo>
                  <a:cubicBezTo>
                    <a:pt x="10311" y="9935"/>
                    <a:pt x="10339" y="6967"/>
                    <a:pt x="8462" y="6967"/>
                  </a:cubicBezTo>
                  <a:cubicBezTo>
                    <a:pt x="8434" y="6967"/>
                    <a:pt x="8406" y="6968"/>
                    <a:pt x="8378" y="6969"/>
                  </a:cubicBezTo>
                  <a:cubicBezTo>
                    <a:pt x="7643" y="7058"/>
                    <a:pt x="6996" y="7147"/>
                    <a:pt x="6327" y="7348"/>
                  </a:cubicBezTo>
                  <a:cubicBezTo>
                    <a:pt x="6528" y="6791"/>
                    <a:pt x="6706" y="6233"/>
                    <a:pt x="6885" y="5676"/>
                  </a:cubicBezTo>
                  <a:cubicBezTo>
                    <a:pt x="7353" y="4361"/>
                    <a:pt x="7999" y="2890"/>
                    <a:pt x="7353" y="1485"/>
                  </a:cubicBezTo>
                  <a:cubicBezTo>
                    <a:pt x="6924" y="547"/>
                    <a:pt x="5954" y="0"/>
                    <a:pt x="4938" y="0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87"/>
            <p:cNvSpPr/>
            <p:nvPr/>
          </p:nvSpPr>
          <p:spPr>
            <a:xfrm>
              <a:off x="3966550" y="2448000"/>
              <a:ext cx="265300" cy="318375"/>
            </a:xfrm>
            <a:custGeom>
              <a:avLst/>
              <a:gdLst/>
              <a:ahLst/>
              <a:cxnLst/>
              <a:rect l="l" t="t" r="r" b="b"/>
              <a:pathLst>
                <a:path w="10612" h="12735" extrusionOk="0">
                  <a:moveTo>
                    <a:pt x="7108" y="1"/>
                  </a:moveTo>
                  <a:cubicBezTo>
                    <a:pt x="7004" y="1"/>
                    <a:pt x="6901" y="10"/>
                    <a:pt x="6800" y="30"/>
                  </a:cubicBezTo>
                  <a:cubicBezTo>
                    <a:pt x="4860" y="498"/>
                    <a:pt x="3077" y="1145"/>
                    <a:pt x="1405" y="2170"/>
                  </a:cubicBezTo>
                  <a:cubicBezTo>
                    <a:pt x="0" y="3013"/>
                    <a:pt x="894" y="4990"/>
                    <a:pt x="2208" y="4990"/>
                  </a:cubicBezTo>
                  <a:cubicBezTo>
                    <a:pt x="2457" y="4990"/>
                    <a:pt x="2721" y="4919"/>
                    <a:pt x="2988" y="4756"/>
                  </a:cubicBezTo>
                  <a:cubicBezTo>
                    <a:pt x="3456" y="4488"/>
                    <a:pt x="3924" y="4288"/>
                    <a:pt x="4303" y="4109"/>
                  </a:cubicBezTo>
                  <a:lnTo>
                    <a:pt x="4303" y="4109"/>
                  </a:lnTo>
                  <a:cubicBezTo>
                    <a:pt x="4192" y="4198"/>
                    <a:pt x="4102" y="4399"/>
                    <a:pt x="4013" y="4577"/>
                  </a:cubicBezTo>
                  <a:cubicBezTo>
                    <a:pt x="3456" y="5224"/>
                    <a:pt x="3367" y="6517"/>
                    <a:pt x="4303" y="6985"/>
                  </a:cubicBezTo>
                  <a:cubicBezTo>
                    <a:pt x="5217" y="7364"/>
                    <a:pt x="6710" y="7185"/>
                    <a:pt x="7178" y="8010"/>
                  </a:cubicBezTo>
                  <a:cubicBezTo>
                    <a:pt x="7764" y="8969"/>
                    <a:pt x="7064" y="9758"/>
                    <a:pt x="6191" y="9758"/>
                  </a:cubicBezTo>
                  <a:cubicBezTo>
                    <a:pt x="5968" y="9758"/>
                    <a:pt x="5734" y="9706"/>
                    <a:pt x="5507" y="9593"/>
                  </a:cubicBezTo>
                  <a:cubicBezTo>
                    <a:pt x="5259" y="9454"/>
                    <a:pt x="5015" y="9393"/>
                    <a:pt x="4785" y="9393"/>
                  </a:cubicBezTo>
                  <a:cubicBezTo>
                    <a:pt x="3462" y="9393"/>
                    <a:pt x="2589" y="11403"/>
                    <a:pt x="4013" y="12201"/>
                  </a:cubicBezTo>
                  <a:cubicBezTo>
                    <a:pt x="4685" y="12561"/>
                    <a:pt x="5429" y="12735"/>
                    <a:pt x="6166" y="12735"/>
                  </a:cubicBezTo>
                  <a:cubicBezTo>
                    <a:pt x="8069" y="12735"/>
                    <a:pt x="9920" y="11577"/>
                    <a:pt x="10321" y="9503"/>
                  </a:cubicBezTo>
                  <a:cubicBezTo>
                    <a:pt x="10611" y="8300"/>
                    <a:pt x="10232" y="6985"/>
                    <a:pt x="9407" y="5959"/>
                  </a:cubicBezTo>
                  <a:cubicBezTo>
                    <a:pt x="9029" y="5514"/>
                    <a:pt x="8560" y="5135"/>
                    <a:pt x="7914" y="4756"/>
                  </a:cubicBezTo>
                  <a:cubicBezTo>
                    <a:pt x="7825" y="4756"/>
                    <a:pt x="7647" y="4667"/>
                    <a:pt x="7446" y="4667"/>
                  </a:cubicBezTo>
                  <a:cubicBezTo>
                    <a:pt x="7914" y="3730"/>
                    <a:pt x="8382" y="2906"/>
                    <a:pt x="8650" y="1880"/>
                  </a:cubicBezTo>
                  <a:cubicBezTo>
                    <a:pt x="8991" y="796"/>
                    <a:pt x="8048" y="1"/>
                    <a:pt x="7108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87"/>
            <p:cNvSpPr/>
            <p:nvPr/>
          </p:nvSpPr>
          <p:spPr>
            <a:xfrm>
              <a:off x="2966300" y="3373225"/>
              <a:ext cx="244775" cy="274650"/>
            </a:xfrm>
            <a:custGeom>
              <a:avLst/>
              <a:gdLst/>
              <a:ahLst/>
              <a:cxnLst/>
              <a:rect l="l" t="t" r="r" b="b"/>
              <a:pathLst>
                <a:path w="9791" h="10986" extrusionOk="0">
                  <a:moveTo>
                    <a:pt x="6768" y="1"/>
                  </a:moveTo>
                  <a:cubicBezTo>
                    <a:pt x="6013" y="1"/>
                    <a:pt x="5294" y="491"/>
                    <a:pt x="5394" y="1472"/>
                  </a:cubicBezTo>
                  <a:cubicBezTo>
                    <a:pt x="5394" y="2497"/>
                    <a:pt x="5573" y="3411"/>
                    <a:pt x="5662" y="4347"/>
                  </a:cubicBezTo>
                  <a:cubicBezTo>
                    <a:pt x="4837" y="4726"/>
                    <a:pt x="3990" y="4994"/>
                    <a:pt x="3165" y="5283"/>
                  </a:cubicBezTo>
                  <a:cubicBezTo>
                    <a:pt x="3165" y="4169"/>
                    <a:pt x="3076" y="3054"/>
                    <a:pt x="3076" y="1828"/>
                  </a:cubicBezTo>
                  <a:cubicBezTo>
                    <a:pt x="3022" y="884"/>
                    <a:pt x="2291" y="420"/>
                    <a:pt x="1555" y="420"/>
                  </a:cubicBezTo>
                  <a:cubicBezTo>
                    <a:pt x="780" y="420"/>
                    <a:pt x="0" y="934"/>
                    <a:pt x="0" y="1940"/>
                  </a:cubicBezTo>
                  <a:cubicBezTo>
                    <a:pt x="89" y="3790"/>
                    <a:pt x="179" y="5640"/>
                    <a:pt x="290" y="7512"/>
                  </a:cubicBezTo>
                  <a:cubicBezTo>
                    <a:pt x="290" y="8207"/>
                    <a:pt x="939" y="8981"/>
                    <a:pt x="1703" y="8981"/>
                  </a:cubicBezTo>
                  <a:cubicBezTo>
                    <a:pt x="1846" y="8981"/>
                    <a:pt x="1993" y="8954"/>
                    <a:pt x="2140" y="8894"/>
                  </a:cubicBezTo>
                  <a:lnTo>
                    <a:pt x="6130" y="7401"/>
                  </a:lnTo>
                  <a:cubicBezTo>
                    <a:pt x="6219" y="8248"/>
                    <a:pt x="6420" y="9073"/>
                    <a:pt x="6598" y="9920"/>
                  </a:cubicBezTo>
                  <a:cubicBezTo>
                    <a:pt x="6785" y="10659"/>
                    <a:pt x="7357" y="10986"/>
                    <a:pt x="7952" y="10986"/>
                  </a:cubicBezTo>
                  <a:cubicBezTo>
                    <a:pt x="8845" y="10986"/>
                    <a:pt x="9790" y="10250"/>
                    <a:pt x="9563" y="9073"/>
                  </a:cubicBezTo>
                  <a:cubicBezTo>
                    <a:pt x="8916" y="6576"/>
                    <a:pt x="8537" y="4057"/>
                    <a:pt x="8359" y="1472"/>
                  </a:cubicBezTo>
                  <a:cubicBezTo>
                    <a:pt x="8314" y="491"/>
                    <a:pt x="7523" y="1"/>
                    <a:pt x="6768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87"/>
            <p:cNvSpPr/>
            <p:nvPr/>
          </p:nvSpPr>
          <p:spPr>
            <a:xfrm>
              <a:off x="3559150" y="3157175"/>
              <a:ext cx="245275" cy="309500"/>
            </a:xfrm>
            <a:custGeom>
              <a:avLst/>
              <a:gdLst/>
              <a:ahLst/>
              <a:cxnLst/>
              <a:rect l="l" t="t" r="r" b="b"/>
              <a:pathLst>
                <a:path w="9811" h="12380" extrusionOk="0">
                  <a:moveTo>
                    <a:pt x="5733" y="1"/>
                  </a:moveTo>
                  <a:cubicBezTo>
                    <a:pt x="2899" y="1"/>
                    <a:pt x="0" y="2196"/>
                    <a:pt x="1184" y="5366"/>
                  </a:cubicBezTo>
                  <a:cubicBezTo>
                    <a:pt x="1630" y="6631"/>
                    <a:pt x="2488" y="7127"/>
                    <a:pt x="3578" y="7127"/>
                  </a:cubicBezTo>
                  <a:cubicBezTo>
                    <a:pt x="3851" y="7127"/>
                    <a:pt x="4139" y="7096"/>
                    <a:pt x="4439" y="7038"/>
                  </a:cubicBezTo>
                  <a:cubicBezTo>
                    <a:pt x="4740" y="6984"/>
                    <a:pt x="5062" y="6939"/>
                    <a:pt x="5364" y="6939"/>
                  </a:cubicBezTo>
                  <a:cubicBezTo>
                    <a:pt x="6068" y="6939"/>
                    <a:pt x="6668" y="7185"/>
                    <a:pt x="6668" y="8152"/>
                  </a:cubicBezTo>
                  <a:cubicBezTo>
                    <a:pt x="6668" y="8989"/>
                    <a:pt x="6099" y="9402"/>
                    <a:pt x="5473" y="9402"/>
                  </a:cubicBezTo>
                  <a:cubicBezTo>
                    <a:pt x="5115" y="9402"/>
                    <a:pt x="4739" y="9267"/>
                    <a:pt x="4439" y="8999"/>
                  </a:cubicBezTo>
                  <a:cubicBezTo>
                    <a:pt x="4118" y="8717"/>
                    <a:pt x="3772" y="8598"/>
                    <a:pt x="3441" y="8598"/>
                  </a:cubicBezTo>
                  <a:cubicBezTo>
                    <a:pt x="2225" y="8598"/>
                    <a:pt x="1196" y="10195"/>
                    <a:pt x="2299" y="11228"/>
                  </a:cubicBezTo>
                  <a:cubicBezTo>
                    <a:pt x="3207" y="12009"/>
                    <a:pt x="4325" y="12380"/>
                    <a:pt x="5415" y="12380"/>
                  </a:cubicBezTo>
                  <a:cubicBezTo>
                    <a:pt x="7563" y="12380"/>
                    <a:pt x="9603" y="10940"/>
                    <a:pt x="9721" y="8353"/>
                  </a:cubicBezTo>
                  <a:cubicBezTo>
                    <a:pt x="9811" y="6570"/>
                    <a:pt x="8897" y="5098"/>
                    <a:pt x="7314" y="4251"/>
                  </a:cubicBezTo>
                  <a:cubicBezTo>
                    <a:pt x="6698" y="3992"/>
                    <a:pt x="6094" y="3815"/>
                    <a:pt x="5450" y="3815"/>
                  </a:cubicBezTo>
                  <a:cubicBezTo>
                    <a:pt x="5209" y="3815"/>
                    <a:pt x="4961" y="3840"/>
                    <a:pt x="4706" y="3895"/>
                  </a:cubicBezTo>
                  <a:cubicBezTo>
                    <a:pt x="4434" y="3947"/>
                    <a:pt x="4161" y="4089"/>
                    <a:pt x="4038" y="4089"/>
                  </a:cubicBezTo>
                  <a:cubicBezTo>
                    <a:pt x="3950" y="4089"/>
                    <a:pt x="3939" y="4016"/>
                    <a:pt x="4060" y="3783"/>
                  </a:cubicBezTo>
                  <a:cubicBezTo>
                    <a:pt x="4255" y="3181"/>
                    <a:pt x="4807" y="2971"/>
                    <a:pt x="5342" y="2971"/>
                  </a:cubicBezTo>
                  <a:cubicBezTo>
                    <a:pt x="5540" y="2971"/>
                    <a:pt x="5736" y="3000"/>
                    <a:pt x="5910" y="3048"/>
                  </a:cubicBezTo>
                  <a:cubicBezTo>
                    <a:pt x="6026" y="3070"/>
                    <a:pt x="6139" y="3081"/>
                    <a:pt x="6246" y="3081"/>
                  </a:cubicBezTo>
                  <a:cubicBezTo>
                    <a:pt x="7949" y="3081"/>
                    <a:pt x="8492" y="419"/>
                    <a:pt x="6668" y="83"/>
                  </a:cubicBezTo>
                  <a:cubicBezTo>
                    <a:pt x="6361" y="28"/>
                    <a:pt x="6047" y="1"/>
                    <a:pt x="5733" y="1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87"/>
            <p:cNvSpPr/>
            <p:nvPr/>
          </p:nvSpPr>
          <p:spPr>
            <a:xfrm>
              <a:off x="4146000" y="2999225"/>
              <a:ext cx="259700" cy="330575"/>
            </a:xfrm>
            <a:custGeom>
              <a:avLst/>
              <a:gdLst/>
              <a:ahLst/>
              <a:cxnLst/>
              <a:rect l="l" t="t" r="r" b="b"/>
              <a:pathLst>
                <a:path w="10388" h="13223" extrusionOk="0">
                  <a:moveTo>
                    <a:pt x="5771" y="7412"/>
                  </a:moveTo>
                  <a:cubicBezTo>
                    <a:pt x="5827" y="7412"/>
                    <a:pt x="5880" y="7417"/>
                    <a:pt x="5930" y="7426"/>
                  </a:cubicBezTo>
                  <a:cubicBezTo>
                    <a:pt x="7156" y="7694"/>
                    <a:pt x="6598" y="8630"/>
                    <a:pt x="6219" y="9187"/>
                  </a:cubicBezTo>
                  <a:cubicBezTo>
                    <a:pt x="5839" y="9764"/>
                    <a:pt x="5304" y="10114"/>
                    <a:pt x="4798" y="10114"/>
                  </a:cubicBezTo>
                  <a:cubicBezTo>
                    <a:pt x="4326" y="10114"/>
                    <a:pt x="3881" y="9809"/>
                    <a:pt x="3611" y="9098"/>
                  </a:cubicBezTo>
                  <a:cubicBezTo>
                    <a:pt x="3522" y="8808"/>
                    <a:pt x="3433" y="8541"/>
                    <a:pt x="3433" y="8251"/>
                  </a:cubicBezTo>
                  <a:cubicBezTo>
                    <a:pt x="3522" y="8251"/>
                    <a:pt x="3701" y="8251"/>
                    <a:pt x="3901" y="8162"/>
                  </a:cubicBezTo>
                  <a:cubicBezTo>
                    <a:pt x="4328" y="7898"/>
                    <a:pt x="5198" y="7412"/>
                    <a:pt x="5771" y="7412"/>
                  </a:cubicBezTo>
                  <a:close/>
                  <a:moveTo>
                    <a:pt x="4549" y="0"/>
                  </a:moveTo>
                  <a:cubicBezTo>
                    <a:pt x="4203" y="0"/>
                    <a:pt x="3844" y="133"/>
                    <a:pt x="3522" y="450"/>
                  </a:cubicBezTo>
                  <a:cubicBezTo>
                    <a:pt x="1382" y="2590"/>
                    <a:pt x="0" y="5643"/>
                    <a:pt x="469" y="8719"/>
                  </a:cubicBezTo>
                  <a:cubicBezTo>
                    <a:pt x="781" y="11082"/>
                    <a:pt x="2462" y="13222"/>
                    <a:pt x="4807" y="13222"/>
                  </a:cubicBezTo>
                  <a:cubicBezTo>
                    <a:pt x="5139" y="13222"/>
                    <a:pt x="5484" y="13179"/>
                    <a:pt x="5840" y="13088"/>
                  </a:cubicBezTo>
                  <a:cubicBezTo>
                    <a:pt x="8159" y="12442"/>
                    <a:pt x="10388" y="9366"/>
                    <a:pt x="9652" y="6869"/>
                  </a:cubicBezTo>
                  <a:cubicBezTo>
                    <a:pt x="9027" y="5128"/>
                    <a:pt x="7707" y="4549"/>
                    <a:pt x="6235" y="4549"/>
                  </a:cubicBezTo>
                  <a:cubicBezTo>
                    <a:pt x="5502" y="4549"/>
                    <a:pt x="4731" y="4693"/>
                    <a:pt x="3990" y="4908"/>
                  </a:cubicBezTo>
                  <a:cubicBezTo>
                    <a:pt x="4458" y="3972"/>
                    <a:pt x="5105" y="3236"/>
                    <a:pt x="5662" y="2590"/>
                  </a:cubicBezTo>
                  <a:cubicBezTo>
                    <a:pt x="6728" y="1507"/>
                    <a:pt x="5713" y="0"/>
                    <a:pt x="4549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87"/>
            <p:cNvSpPr/>
            <p:nvPr/>
          </p:nvSpPr>
          <p:spPr>
            <a:xfrm>
              <a:off x="3082025" y="3916950"/>
              <a:ext cx="258200" cy="306200"/>
            </a:xfrm>
            <a:custGeom>
              <a:avLst/>
              <a:gdLst/>
              <a:ahLst/>
              <a:cxnLst/>
              <a:rect l="l" t="t" r="r" b="b"/>
              <a:pathLst>
                <a:path w="10328" h="12248" extrusionOk="0">
                  <a:moveTo>
                    <a:pt x="8225" y="0"/>
                  </a:moveTo>
                  <a:cubicBezTo>
                    <a:pt x="8093" y="0"/>
                    <a:pt x="7954" y="17"/>
                    <a:pt x="7809" y="51"/>
                  </a:cubicBezTo>
                  <a:cubicBezTo>
                    <a:pt x="5781" y="809"/>
                    <a:pt x="3730" y="1456"/>
                    <a:pt x="1590" y="2191"/>
                  </a:cubicBezTo>
                  <a:cubicBezTo>
                    <a:pt x="1" y="2694"/>
                    <a:pt x="445" y="5158"/>
                    <a:pt x="1924" y="5158"/>
                  </a:cubicBezTo>
                  <a:cubicBezTo>
                    <a:pt x="2083" y="5158"/>
                    <a:pt x="2255" y="5130"/>
                    <a:pt x="2437" y="5067"/>
                  </a:cubicBezTo>
                  <a:lnTo>
                    <a:pt x="6984" y="3596"/>
                  </a:lnTo>
                  <a:cubicBezTo>
                    <a:pt x="7163" y="6003"/>
                    <a:pt x="7252" y="8410"/>
                    <a:pt x="7163" y="10840"/>
                  </a:cubicBezTo>
                  <a:cubicBezTo>
                    <a:pt x="7119" y="11785"/>
                    <a:pt x="7827" y="12248"/>
                    <a:pt x="8575" y="12248"/>
                  </a:cubicBezTo>
                  <a:cubicBezTo>
                    <a:pt x="9362" y="12248"/>
                    <a:pt x="10193" y="11734"/>
                    <a:pt x="10239" y="10728"/>
                  </a:cubicBezTo>
                  <a:cubicBezTo>
                    <a:pt x="10328" y="7675"/>
                    <a:pt x="10239" y="4599"/>
                    <a:pt x="9771" y="1545"/>
                  </a:cubicBezTo>
                  <a:cubicBezTo>
                    <a:pt x="9693" y="730"/>
                    <a:pt x="9109" y="0"/>
                    <a:pt x="8225" y="0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87"/>
            <p:cNvSpPr/>
            <p:nvPr/>
          </p:nvSpPr>
          <p:spPr>
            <a:xfrm>
              <a:off x="3690725" y="3730175"/>
              <a:ext cx="310975" cy="367050"/>
            </a:xfrm>
            <a:custGeom>
              <a:avLst/>
              <a:gdLst/>
              <a:ahLst/>
              <a:cxnLst/>
              <a:rect l="l" t="t" r="r" b="b"/>
              <a:pathLst>
                <a:path w="12439" h="14682" extrusionOk="0">
                  <a:moveTo>
                    <a:pt x="5508" y="2966"/>
                  </a:moveTo>
                  <a:cubicBezTo>
                    <a:pt x="5538" y="2966"/>
                    <a:pt x="5560" y="2969"/>
                    <a:pt x="5573" y="2975"/>
                  </a:cubicBezTo>
                  <a:cubicBezTo>
                    <a:pt x="6598" y="3532"/>
                    <a:pt x="5952" y="4647"/>
                    <a:pt x="5105" y="5672"/>
                  </a:cubicBezTo>
                  <a:cubicBezTo>
                    <a:pt x="3990" y="5494"/>
                    <a:pt x="2319" y="5026"/>
                    <a:pt x="3344" y="3711"/>
                  </a:cubicBezTo>
                  <a:cubicBezTo>
                    <a:pt x="3509" y="3463"/>
                    <a:pt x="5131" y="2966"/>
                    <a:pt x="5508" y="2966"/>
                  </a:cubicBezTo>
                  <a:close/>
                  <a:moveTo>
                    <a:pt x="6130" y="8927"/>
                  </a:moveTo>
                  <a:cubicBezTo>
                    <a:pt x="6777" y="9395"/>
                    <a:pt x="7891" y="9841"/>
                    <a:pt x="8092" y="10219"/>
                  </a:cubicBezTo>
                  <a:cubicBezTo>
                    <a:pt x="8092" y="11169"/>
                    <a:pt x="7676" y="11605"/>
                    <a:pt x="6822" y="11605"/>
                  </a:cubicBezTo>
                  <a:cubicBezTo>
                    <a:pt x="6594" y="11605"/>
                    <a:pt x="6333" y="11574"/>
                    <a:pt x="6041" y="11512"/>
                  </a:cubicBezTo>
                  <a:cubicBezTo>
                    <a:pt x="5395" y="10509"/>
                    <a:pt x="5395" y="9662"/>
                    <a:pt x="6130" y="8927"/>
                  </a:cubicBezTo>
                  <a:close/>
                  <a:moveTo>
                    <a:pt x="5493" y="1"/>
                  </a:moveTo>
                  <a:cubicBezTo>
                    <a:pt x="5395" y="1"/>
                    <a:pt x="5295" y="4"/>
                    <a:pt x="5194" y="11"/>
                  </a:cubicBezTo>
                  <a:cubicBezTo>
                    <a:pt x="2787" y="189"/>
                    <a:pt x="0" y="1682"/>
                    <a:pt x="90" y="4379"/>
                  </a:cubicBezTo>
                  <a:cubicBezTo>
                    <a:pt x="90" y="6408"/>
                    <a:pt x="1405" y="7612"/>
                    <a:pt x="2965" y="8280"/>
                  </a:cubicBezTo>
                  <a:cubicBezTo>
                    <a:pt x="2051" y="10309"/>
                    <a:pt x="2229" y="12627"/>
                    <a:pt x="4280" y="13942"/>
                  </a:cubicBezTo>
                  <a:cubicBezTo>
                    <a:pt x="5015" y="14447"/>
                    <a:pt x="5857" y="14681"/>
                    <a:pt x="6699" y="14681"/>
                  </a:cubicBezTo>
                  <a:cubicBezTo>
                    <a:pt x="8309" y="14681"/>
                    <a:pt x="9918" y="13823"/>
                    <a:pt x="10767" y="12359"/>
                  </a:cubicBezTo>
                  <a:cubicBezTo>
                    <a:pt x="12438" y="9573"/>
                    <a:pt x="10031" y="8080"/>
                    <a:pt x="8092" y="6698"/>
                  </a:cubicBezTo>
                  <a:cubicBezTo>
                    <a:pt x="8359" y="6319"/>
                    <a:pt x="8649" y="5851"/>
                    <a:pt x="8827" y="5383"/>
                  </a:cubicBezTo>
                  <a:cubicBezTo>
                    <a:pt x="9819" y="2796"/>
                    <a:pt x="8372" y="1"/>
                    <a:pt x="5493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87"/>
            <p:cNvSpPr/>
            <p:nvPr/>
          </p:nvSpPr>
          <p:spPr>
            <a:xfrm>
              <a:off x="4297025" y="3590900"/>
              <a:ext cx="279375" cy="293175"/>
            </a:xfrm>
            <a:custGeom>
              <a:avLst/>
              <a:gdLst/>
              <a:ahLst/>
              <a:cxnLst/>
              <a:rect l="l" t="t" r="r" b="b"/>
              <a:pathLst>
                <a:path w="11175" h="11727" extrusionOk="0">
                  <a:moveTo>
                    <a:pt x="5283" y="3152"/>
                  </a:moveTo>
                  <a:cubicBezTo>
                    <a:pt x="5283" y="3152"/>
                    <a:pt x="5283" y="3263"/>
                    <a:pt x="5372" y="3263"/>
                  </a:cubicBezTo>
                  <a:cubicBezTo>
                    <a:pt x="5822" y="4164"/>
                    <a:pt x="5018" y="5022"/>
                    <a:pt x="4360" y="5022"/>
                  </a:cubicBezTo>
                  <a:cubicBezTo>
                    <a:pt x="4074" y="5022"/>
                    <a:pt x="3815" y="4859"/>
                    <a:pt x="3700" y="4467"/>
                  </a:cubicBezTo>
                  <a:cubicBezTo>
                    <a:pt x="3433" y="3709"/>
                    <a:pt x="4347" y="3353"/>
                    <a:pt x="5283" y="3152"/>
                  </a:cubicBezTo>
                  <a:close/>
                  <a:moveTo>
                    <a:pt x="5830" y="1"/>
                  </a:moveTo>
                  <a:cubicBezTo>
                    <a:pt x="5775" y="1"/>
                    <a:pt x="5719" y="3"/>
                    <a:pt x="5662" y="9"/>
                  </a:cubicBezTo>
                  <a:cubicBezTo>
                    <a:pt x="3611" y="366"/>
                    <a:pt x="1471" y="1034"/>
                    <a:pt x="736" y="3063"/>
                  </a:cubicBezTo>
                  <a:cubicBezTo>
                    <a:pt x="0" y="4935"/>
                    <a:pt x="914" y="6874"/>
                    <a:pt x="2675" y="7721"/>
                  </a:cubicBezTo>
                  <a:cubicBezTo>
                    <a:pt x="3274" y="7968"/>
                    <a:pt x="3848" y="8080"/>
                    <a:pt x="4388" y="8080"/>
                  </a:cubicBezTo>
                  <a:cubicBezTo>
                    <a:pt x="5456" y="8080"/>
                    <a:pt x="6393" y="7645"/>
                    <a:pt x="7133" y="6964"/>
                  </a:cubicBezTo>
                  <a:cubicBezTo>
                    <a:pt x="7512" y="8167"/>
                    <a:pt x="7891" y="9393"/>
                    <a:pt x="8069" y="10686"/>
                  </a:cubicBezTo>
                  <a:cubicBezTo>
                    <a:pt x="8218" y="11413"/>
                    <a:pt x="8752" y="11727"/>
                    <a:pt x="9322" y="11727"/>
                  </a:cubicBezTo>
                  <a:cubicBezTo>
                    <a:pt x="10205" y="11727"/>
                    <a:pt x="11175" y="10976"/>
                    <a:pt x="10945" y="9839"/>
                  </a:cubicBezTo>
                  <a:cubicBezTo>
                    <a:pt x="10476" y="6964"/>
                    <a:pt x="9473" y="4266"/>
                    <a:pt x="7891" y="1770"/>
                  </a:cubicBezTo>
                  <a:cubicBezTo>
                    <a:pt x="7802" y="1480"/>
                    <a:pt x="7601" y="1302"/>
                    <a:pt x="7512" y="1213"/>
                  </a:cubicBezTo>
                  <a:cubicBezTo>
                    <a:pt x="7261" y="607"/>
                    <a:pt x="6658" y="1"/>
                    <a:pt x="5830" y="1"/>
                  </a:cubicBezTo>
                  <a:close/>
                </a:path>
              </a:pathLst>
            </a:custGeom>
            <a:solidFill>
              <a:srgbClr val="F167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87"/>
            <p:cNvSpPr/>
            <p:nvPr/>
          </p:nvSpPr>
          <p:spPr>
            <a:xfrm>
              <a:off x="3261550" y="4546050"/>
              <a:ext cx="285425" cy="273750"/>
            </a:xfrm>
            <a:custGeom>
              <a:avLst/>
              <a:gdLst/>
              <a:ahLst/>
              <a:cxnLst/>
              <a:rect l="l" t="t" r="r" b="b"/>
              <a:pathLst>
                <a:path w="11417" h="10950" extrusionOk="0">
                  <a:moveTo>
                    <a:pt x="5198" y="3129"/>
                  </a:moveTo>
                  <a:cubicBezTo>
                    <a:pt x="6312" y="3508"/>
                    <a:pt x="7427" y="4154"/>
                    <a:pt x="7872" y="5358"/>
                  </a:cubicBezTo>
                  <a:cubicBezTo>
                    <a:pt x="8239" y="6264"/>
                    <a:pt x="8084" y="7860"/>
                    <a:pt x="6800" y="7860"/>
                  </a:cubicBezTo>
                  <a:cubicBezTo>
                    <a:pt x="6757" y="7860"/>
                    <a:pt x="6714" y="7858"/>
                    <a:pt x="6669" y="7855"/>
                  </a:cubicBezTo>
                  <a:cubicBezTo>
                    <a:pt x="5086" y="7765"/>
                    <a:pt x="4172" y="4422"/>
                    <a:pt x="5198" y="3129"/>
                  </a:cubicBezTo>
                  <a:close/>
                  <a:moveTo>
                    <a:pt x="4736" y="1"/>
                  </a:moveTo>
                  <a:cubicBezTo>
                    <a:pt x="4496" y="1"/>
                    <a:pt x="4215" y="67"/>
                    <a:pt x="3972" y="254"/>
                  </a:cubicBezTo>
                  <a:cubicBezTo>
                    <a:pt x="1" y="2771"/>
                    <a:pt x="1839" y="10949"/>
                    <a:pt x="6731" y="10949"/>
                  </a:cubicBezTo>
                  <a:cubicBezTo>
                    <a:pt x="6864" y="10949"/>
                    <a:pt x="6999" y="10943"/>
                    <a:pt x="7137" y="10931"/>
                  </a:cubicBezTo>
                  <a:cubicBezTo>
                    <a:pt x="9745" y="10641"/>
                    <a:pt x="11417" y="8055"/>
                    <a:pt x="11038" y="5536"/>
                  </a:cubicBezTo>
                  <a:cubicBezTo>
                    <a:pt x="10659" y="2661"/>
                    <a:pt x="8251" y="989"/>
                    <a:pt x="5643" y="164"/>
                  </a:cubicBezTo>
                  <a:cubicBezTo>
                    <a:pt x="5465" y="53"/>
                    <a:pt x="5287" y="53"/>
                    <a:pt x="5086" y="53"/>
                  </a:cubicBezTo>
                  <a:cubicBezTo>
                    <a:pt x="4991" y="21"/>
                    <a:pt x="4870" y="1"/>
                    <a:pt x="4736" y="1"/>
                  </a:cubicBezTo>
                  <a:close/>
                </a:path>
              </a:pathLst>
            </a:custGeom>
            <a:solidFill>
              <a:srgbClr val="98DA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87"/>
            <p:cNvSpPr/>
            <p:nvPr/>
          </p:nvSpPr>
          <p:spPr>
            <a:xfrm>
              <a:off x="3846200" y="4443925"/>
              <a:ext cx="196700" cy="198950"/>
            </a:xfrm>
            <a:custGeom>
              <a:avLst/>
              <a:gdLst/>
              <a:ahLst/>
              <a:cxnLst/>
              <a:rect l="l" t="t" r="r" b="b"/>
              <a:pathLst>
                <a:path w="7868" h="7958" extrusionOk="0">
                  <a:moveTo>
                    <a:pt x="3255" y="2377"/>
                  </a:moveTo>
                  <a:cubicBezTo>
                    <a:pt x="4191" y="2578"/>
                    <a:pt x="4548" y="4695"/>
                    <a:pt x="3990" y="5252"/>
                  </a:cubicBezTo>
                  <a:cubicBezTo>
                    <a:pt x="3872" y="5437"/>
                    <a:pt x="3732" y="5512"/>
                    <a:pt x="3590" y="5512"/>
                  </a:cubicBezTo>
                  <a:cubicBezTo>
                    <a:pt x="3303" y="5512"/>
                    <a:pt x="3010" y="5209"/>
                    <a:pt x="2876" y="4896"/>
                  </a:cubicBezTo>
                  <a:cubicBezTo>
                    <a:pt x="2608" y="4049"/>
                    <a:pt x="2987" y="3135"/>
                    <a:pt x="3255" y="2377"/>
                  </a:cubicBezTo>
                  <a:close/>
                  <a:moveTo>
                    <a:pt x="2961" y="1"/>
                  </a:moveTo>
                  <a:cubicBezTo>
                    <a:pt x="2753" y="1"/>
                    <a:pt x="2539" y="20"/>
                    <a:pt x="2319" y="59"/>
                  </a:cubicBezTo>
                  <a:cubicBezTo>
                    <a:pt x="1761" y="148"/>
                    <a:pt x="1583" y="438"/>
                    <a:pt x="1494" y="906"/>
                  </a:cubicBezTo>
                  <a:cubicBezTo>
                    <a:pt x="1315" y="995"/>
                    <a:pt x="1115" y="1263"/>
                    <a:pt x="937" y="1552"/>
                  </a:cubicBezTo>
                  <a:cubicBezTo>
                    <a:pt x="379" y="3313"/>
                    <a:pt x="0" y="5542"/>
                    <a:pt x="1494" y="7036"/>
                  </a:cubicBezTo>
                  <a:cubicBezTo>
                    <a:pt x="2093" y="7635"/>
                    <a:pt x="2880" y="7958"/>
                    <a:pt x="3657" y="7958"/>
                  </a:cubicBezTo>
                  <a:cubicBezTo>
                    <a:pt x="4441" y="7958"/>
                    <a:pt x="5214" y="7629"/>
                    <a:pt x="5774" y="6924"/>
                  </a:cubicBezTo>
                  <a:cubicBezTo>
                    <a:pt x="7867" y="4495"/>
                    <a:pt x="6185" y="1"/>
                    <a:pt x="2961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87"/>
            <p:cNvSpPr/>
            <p:nvPr/>
          </p:nvSpPr>
          <p:spPr>
            <a:xfrm>
              <a:off x="3978650" y="4401100"/>
              <a:ext cx="247025" cy="207750"/>
            </a:xfrm>
            <a:custGeom>
              <a:avLst/>
              <a:gdLst/>
              <a:ahLst/>
              <a:cxnLst/>
              <a:rect l="l" t="t" r="r" b="b"/>
              <a:pathLst>
                <a:path w="9881" h="8310" extrusionOk="0">
                  <a:moveTo>
                    <a:pt x="4555" y="2507"/>
                  </a:moveTo>
                  <a:cubicBezTo>
                    <a:pt x="5580" y="2797"/>
                    <a:pt x="6316" y="5294"/>
                    <a:pt x="5491" y="5851"/>
                  </a:cubicBezTo>
                  <a:cubicBezTo>
                    <a:pt x="5408" y="5896"/>
                    <a:pt x="5323" y="5917"/>
                    <a:pt x="5238" y="5917"/>
                  </a:cubicBezTo>
                  <a:cubicBezTo>
                    <a:pt x="4269" y="5917"/>
                    <a:pt x="3249" y="3220"/>
                    <a:pt x="4376" y="2708"/>
                  </a:cubicBezTo>
                  <a:cubicBezTo>
                    <a:pt x="4465" y="2619"/>
                    <a:pt x="4555" y="2507"/>
                    <a:pt x="4555" y="2507"/>
                  </a:cubicBezTo>
                  <a:close/>
                  <a:moveTo>
                    <a:pt x="4319" y="0"/>
                  </a:moveTo>
                  <a:cubicBezTo>
                    <a:pt x="4063" y="0"/>
                    <a:pt x="3800" y="32"/>
                    <a:pt x="3529" y="100"/>
                  </a:cubicBezTo>
                  <a:cubicBezTo>
                    <a:pt x="3150" y="278"/>
                    <a:pt x="2883" y="479"/>
                    <a:pt x="2794" y="747"/>
                  </a:cubicBezTo>
                  <a:cubicBezTo>
                    <a:pt x="0" y="2714"/>
                    <a:pt x="1981" y="8310"/>
                    <a:pt x="5105" y="8310"/>
                  </a:cubicBezTo>
                  <a:cubicBezTo>
                    <a:pt x="5521" y="8310"/>
                    <a:pt x="5957" y="8211"/>
                    <a:pt x="6405" y="7991"/>
                  </a:cubicBezTo>
                  <a:cubicBezTo>
                    <a:pt x="9880" y="6347"/>
                    <a:pt x="7915" y="0"/>
                    <a:pt x="4319" y="0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87"/>
            <p:cNvSpPr/>
            <p:nvPr/>
          </p:nvSpPr>
          <p:spPr>
            <a:xfrm>
              <a:off x="4566175" y="4306475"/>
              <a:ext cx="76350" cy="65650"/>
            </a:xfrm>
            <a:custGeom>
              <a:avLst/>
              <a:gdLst/>
              <a:ahLst/>
              <a:cxnLst/>
              <a:rect l="l" t="t" r="r" b="b"/>
              <a:pathLst>
                <a:path w="3054" h="2626" extrusionOk="0">
                  <a:moveTo>
                    <a:pt x="1365" y="1"/>
                  </a:moveTo>
                  <a:cubicBezTo>
                    <a:pt x="920" y="1"/>
                    <a:pt x="467" y="247"/>
                    <a:pt x="268" y="631"/>
                  </a:cubicBezTo>
                  <a:cubicBezTo>
                    <a:pt x="0" y="1188"/>
                    <a:pt x="179" y="1946"/>
                    <a:pt x="736" y="2303"/>
                  </a:cubicBezTo>
                  <a:cubicBezTo>
                    <a:pt x="825" y="2303"/>
                    <a:pt x="1026" y="2392"/>
                    <a:pt x="1115" y="2503"/>
                  </a:cubicBezTo>
                  <a:cubicBezTo>
                    <a:pt x="1286" y="2585"/>
                    <a:pt x="1474" y="2625"/>
                    <a:pt x="1660" y="2625"/>
                  </a:cubicBezTo>
                  <a:cubicBezTo>
                    <a:pt x="2082" y="2625"/>
                    <a:pt x="2497" y="2421"/>
                    <a:pt x="2697" y="2035"/>
                  </a:cubicBezTo>
                  <a:cubicBezTo>
                    <a:pt x="3054" y="1389"/>
                    <a:pt x="2876" y="631"/>
                    <a:pt x="2229" y="363"/>
                  </a:cubicBezTo>
                  <a:cubicBezTo>
                    <a:pt x="2140" y="274"/>
                    <a:pt x="2051" y="163"/>
                    <a:pt x="1939" y="163"/>
                  </a:cubicBezTo>
                  <a:cubicBezTo>
                    <a:pt x="1766" y="51"/>
                    <a:pt x="1566" y="1"/>
                    <a:pt x="1365" y="1"/>
                  </a:cubicBezTo>
                  <a:close/>
                </a:path>
              </a:pathLst>
            </a:custGeom>
            <a:solidFill>
              <a:srgbClr val="FFB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87"/>
            <p:cNvSpPr/>
            <p:nvPr/>
          </p:nvSpPr>
          <p:spPr>
            <a:xfrm>
              <a:off x="3354425" y="974675"/>
              <a:ext cx="317400" cy="539900"/>
            </a:xfrm>
            <a:custGeom>
              <a:avLst/>
              <a:gdLst/>
              <a:ahLst/>
              <a:cxnLst/>
              <a:rect l="l" t="t" r="r" b="b"/>
              <a:pathLst>
                <a:path w="12696" h="21596" extrusionOk="0">
                  <a:moveTo>
                    <a:pt x="10498" y="1"/>
                  </a:moveTo>
                  <a:cubicBezTo>
                    <a:pt x="9686" y="1"/>
                    <a:pt x="8825" y="390"/>
                    <a:pt x="8437" y="1276"/>
                  </a:cubicBezTo>
                  <a:cubicBezTo>
                    <a:pt x="5941" y="7406"/>
                    <a:pt x="3333" y="13536"/>
                    <a:pt x="546" y="19576"/>
                  </a:cubicBezTo>
                  <a:cubicBezTo>
                    <a:pt x="0" y="20825"/>
                    <a:pt x="1040" y="21596"/>
                    <a:pt x="2205" y="21596"/>
                  </a:cubicBezTo>
                  <a:cubicBezTo>
                    <a:pt x="3036" y="21596"/>
                    <a:pt x="3931" y="21203"/>
                    <a:pt x="4358" y="20312"/>
                  </a:cubicBezTo>
                  <a:cubicBezTo>
                    <a:pt x="7055" y="14294"/>
                    <a:pt x="9641" y="8164"/>
                    <a:pt x="12160" y="2034"/>
                  </a:cubicBezTo>
                  <a:cubicBezTo>
                    <a:pt x="12695" y="780"/>
                    <a:pt x="11646" y="1"/>
                    <a:pt x="104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87"/>
            <p:cNvSpPr/>
            <p:nvPr/>
          </p:nvSpPr>
          <p:spPr>
            <a:xfrm>
              <a:off x="3614225" y="936650"/>
              <a:ext cx="286400" cy="557300"/>
            </a:xfrm>
            <a:custGeom>
              <a:avLst/>
              <a:gdLst/>
              <a:ahLst/>
              <a:cxnLst/>
              <a:rect l="l" t="t" r="r" b="b"/>
              <a:pathLst>
                <a:path w="11456" h="22292" extrusionOk="0">
                  <a:moveTo>
                    <a:pt x="9059" y="1"/>
                  </a:moveTo>
                  <a:cubicBezTo>
                    <a:pt x="8234" y="1"/>
                    <a:pt x="7393" y="433"/>
                    <a:pt x="7050" y="1415"/>
                  </a:cubicBezTo>
                  <a:cubicBezTo>
                    <a:pt x="5111" y="7634"/>
                    <a:pt x="2882" y="13853"/>
                    <a:pt x="564" y="19894"/>
                  </a:cubicBezTo>
                  <a:cubicBezTo>
                    <a:pt x="0" y="21343"/>
                    <a:pt x="1190" y="22291"/>
                    <a:pt x="2430" y="22291"/>
                  </a:cubicBezTo>
                  <a:cubicBezTo>
                    <a:pt x="3250" y="22291"/>
                    <a:pt x="4092" y="21877"/>
                    <a:pt x="4465" y="20919"/>
                  </a:cubicBezTo>
                  <a:cubicBezTo>
                    <a:pt x="6783" y="14878"/>
                    <a:pt x="9012" y="8659"/>
                    <a:pt x="10951" y="2441"/>
                  </a:cubicBezTo>
                  <a:cubicBezTo>
                    <a:pt x="11456" y="940"/>
                    <a:pt x="10275" y="1"/>
                    <a:pt x="90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87"/>
            <p:cNvSpPr/>
            <p:nvPr/>
          </p:nvSpPr>
          <p:spPr>
            <a:xfrm>
              <a:off x="4067750" y="904525"/>
              <a:ext cx="140325" cy="99900"/>
            </a:xfrm>
            <a:custGeom>
              <a:avLst/>
              <a:gdLst/>
              <a:ahLst/>
              <a:cxnLst/>
              <a:rect l="l" t="t" r="r" b="b"/>
              <a:pathLst>
                <a:path w="5613" h="3996" extrusionOk="0">
                  <a:moveTo>
                    <a:pt x="2896" y="0"/>
                  </a:moveTo>
                  <a:cubicBezTo>
                    <a:pt x="2703" y="0"/>
                    <a:pt x="2499" y="29"/>
                    <a:pt x="2283" y="92"/>
                  </a:cubicBezTo>
                  <a:cubicBezTo>
                    <a:pt x="1" y="683"/>
                    <a:pt x="663" y="3996"/>
                    <a:pt x="2702" y="3996"/>
                  </a:cubicBezTo>
                  <a:cubicBezTo>
                    <a:pt x="2892" y="3996"/>
                    <a:pt x="3095" y="3967"/>
                    <a:pt x="3309" y="3904"/>
                  </a:cubicBezTo>
                  <a:cubicBezTo>
                    <a:pt x="5612" y="3313"/>
                    <a:pt x="4952" y="0"/>
                    <a:pt x="28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87"/>
            <p:cNvSpPr/>
            <p:nvPr/>
          </p:nvSpPr>
          <p:spPr>
            <a:xfrm>
              <a:off x="1957675" y="993500"/>
              <a:ext cx="361250" cy="318475"/>
            </a:xfrm>
            <a:custGeom>
              <a:avLst/>
              <a:gdLst/>
              <a:ahLst/>
              <a:cxnLst/>
              <a:rect l="l" t="t" r="r" b="b"/>
              <a:pathLst>
                <a:path w="14450" h="12739" extrusionOk="0">
                  <a:moveTo>
                    <a:pt x="11399" y="1"/>
                  </a:moveTo>
                  <a:cubicBezTo>
                    <a:pt x="11240" y="1"/>
                    <a:pt x="11073" y="18"/>
                    <a:pt x="10900" y="55"/>
                  </a:cubicBezTo>
                  <a:cubicBezTo>
                    <a:pt x="5417" y="1370"/>
                    <a:pt x="312" y="4714"/>
                    <a:pt x="45" y="10844"/>
                  </a:cubicBezTo>
                  <a:cubicBezTo>
                    <a:pt x="1" y="12114"/>
                    <a:pt x="942" y="12739"/>
                    <a:pt x="1921" y="12739"/>
                  </a:cubicBezTo>
                  <a:cubicBezTo>
                    <a:pt x="2935" y="12739"/>
                    <a:pt x="3989" y="12069"/>
                    <a:pt x="4035" y="10754"/>
                  </a:cubicBezTo>
                  <a:cubicBezTo>
                    <a:pt x="4302" y="6564"/>
                    <a:pt x="8493" y="4803"/>
                    <a:pt x="12015" y="3956"/>
                  </a:cubicBezTo>
                  <a:cubicBezTo>
                    <a:pt x="14449" y="3436"/>
                    <a:pt x="13639" y="1"/>
                    <a:pt x="11399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87"/>
            <p:cNvSpPr/>
            <p:nvPr/>
          </p:nvSpPr>
          <p:spPr>
            <a:xfrm>
              <a:off x="2319125" y="944575"/>
              <a:ext cx="143150" cy="101650"/>
            </a:xfrm>
            <a:custGeom>
              <a:avLst/>
              <a:gdLst/>
              <a:ahLst/>
              <a:cxnLst/>
              <a:rect l="l" t="t" r="r" b="b"/>
              <a:pathLst>
                <a:path w="5726" h="4066" extrusionOk="0">
                  <a:moveTo>
                    <a:pt x="2849" y="1"/>
                  </a:moveTo>
                  <a:cubicBezTo>
                    <a:pt x="2676" y="1"/>
                    <a:pt x="2494" y="24"/>
                    <a:pt x="2304" y="73"/>
                  </a:cubicBezTo>
                  <a:cubicBezTo>
                    <a:pt x="1" y="746"/>
                    <a:pt x="736" y="4065"/>
                    <a:pt x="2805" y="4065"/>
                  </a:cubicBezTo>
                  <a:cubicBezTo>
                    <a:pt x="2998" y="4065"/>
                    <a:pt x="3204" y="4036"/>
                    <a:pt x="3419" y="3974"/>
                  </a:cubicBezTo>
                  <a:cubicBezTo>
                    <a:pt x="5725" y="3376"/>
                    <a:pt x="4949" y="1"/>
                    <a:pt x="2849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87"/>
            <p:cNvSpPr/>
            <p:nvPr/>
          </p:nvSpPr>
          <p:spPr>
            <a:xfrm>
              <a:off x="4363025" y="441700"/>
              <a:ext cx="329800" cy="257875"/>
            </a:xfrm>
            <a:custGeom>
              <a:avLst/>
              <a:gdLst/>
              <a:ahLst/>
              <a:cxnLst/>
              <a:rect l="l" t="t" r="r" b="b"/>
              <a:pathLst>
                <a:path w="13192" h="10315" extrusionOk="0">
                  <a:moveTo>
                    <a:pt x="3108" y="1"/>
                  </a:moveTo>
                  <a:cubicBezTo>
                    <a:pt x="1176" y="1"/>
                    <a:pt x="0" y="2772"/>
                    <a:pt x="2086" y="3738"/>
                  </a:cubicBezTo>
                  <a:cubicBezTo>
                    <a:pt x="4783" y="4964"/>
                    <a:pt x="7101" y="6903"/>
                    <a:pt x="8773" y="9422"/>
                  </a:cubicBezTo>
                  <a:cubicBezTo>
                    <a:pt x="9190" y="10052"/>
                    <a:pt x="9788" y="10315"/>
                    <a:pt x="10384" y="10315"/>
                  </a:cubicBezTo>
                  <a:cubicBezTo>
                    <a:pt x="11791" y="10315"/>
                    <a:pt x="13192" y="8848"/>
                    <a:pt x="12205" y="7282"/>
                  </a:cubicBezTo>
                  <a:cubicBezTo>
                    <a:pt x="10177" y="4206"/>
                    <a:pt x="7391" y="1798"/>
                    <a:pt x="4047" y="216"/>
                  </a:cubicBezTo>
                  <a:cubicBezTo>
                    <a:pt x="3722" y="67"/>
                    <a:pt x="3406" y="1"/>
                    <a:pt x="3108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87"/>
            <p:cNvSpPr/>
            <p:nvPr/>
          </p:nvSpPr>
          <p:spPr>
            <a:xfrm>
              <a:off x="2583475" y="3623000"/>
              <a:ext cx="361100" cy="1012925"/>
            </a:xfrm>
            <a:custGeom>
              <a:avLst/>
              <a:gdLst/>
              <a:ahLst/>
              <a:cxnLst/>
              <a:rect l="l" t="t" r="r" b="b"/>
              <a:pathLst>
                <a:path w="14444" h="40517" extrusionOk="0">
                  <a:moveTo>
                    <a:pt x="2478" y="1"/>
                  </a:moveTo>
                  <a:cubicBezTo>
                    <a:pt x="1256" y="1"/>
                    <a:pt x="0" y="1011"/>
                    <a:pt x="446" y="2537"/>
                  </a:cubicBezTo>
                  <a:cubicBezTo>
                    <a:pt x="4079" y="14596"/>
                    <a:pt x="7333" y="26766"/>
                    <a:pt x="10209" y="39026"/>
                  </a:cubicBezTo>
                  <a:cubicBezTo>
                    <a:pt x="10432" y="40069"/>
                    <a:pt x="11190" y="40517"/>
                    <a:pt x="11984" y="40517"/>
                  </a:cubicBezTo>
                  <a:cubicBezTo>
                    <a:pt x="13174" y="40517"/>
                    <a:pt x="14444" y="39511"/>
                    <a:pt x="14110" y="38000"/>
                  </a:cubicBezTo>
                  <a:cubicBezTo>
                    <a:pt x="11145" y="25652"/>
                    <a:pt x="7891" y="13481"/>
                    <a:pt x="4347" y="1422"/>
                  </a:cubicBezTo>
                  <a:cubicBezTo>
                    <a:pt x="4056" y="429"/>
                    <a:pt x="3274" y="1"/>
                    <a:pt x="2478" y="1"/>
                  </a:cubicBezTo>
                  <a:close/>
                </a:path>
              </a:pathLst>
            </a:custGeom>
            <a:solidFill>
              <a:srgbClr val="51C0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099" name="Google Shape;3099;p87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100" name="Google Shape;3100;p87"/>
          <p:cNvSpPr txBox="1">
            <a:spLocks noGrp="1"/>
          </p:cNvSpPr>
          <p:nvPr>
            <p:ph type="title"/>
          </p:nvPr>
        </p:nvSpPr>
        <p:spPr>
          <a:xfrm>
            <a:off x="4868850" y="2225601"/>
            <a:ext cx="26370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Nine Hundred Fourteen</a:t>
            </a:r>
            <a:endParaRPr/>
          </a:p>
        </p:txBody>
      </p:sp>
      <p:sp>
        <p:nvSpPr>
          <p:cNvPr id="3101" name="Google Shape;3101;p87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your answer is correct, you win 30 points!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Google Shape;3106;p88"/>
          <p:cNvSpPr txBox="1">
            <a:spLocks noGrp="1"/>
          </p:cNvSpPr>
          <p:nvPr>
            <p:ph type="title"/>
          </p:nvPr>
        </p:nvSpPr>
        <p:spPr>
          <a:xfrm>
            <a:off x="2428775" y="1958850"/>
            <a:ext cx="42864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58,300</a:t>
            </a:r>
            <a:endParaRPr/>
          </a:p>
        </p:txBody>
      </p:sp>
      <p:sp>
        <p:nvSpPr>
          <p:cNvPr id="3107" name="Google Shape;3107;p88"/>
          <p:cNvSpPr txBox="1">
            <a:spLocks noGrp="1"/>
          </p:cNvSpPr>
          <p:nvPr>
            <p:ph type="title" idx="2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YOU READ THIS NUMBER?</a:t>
            </a:r>
            <a:endParaRPr/>
          </a:p>
        </p:txBody>
      </p:sp>
      <p:sp>
        <p:nvSpPr>
          <p:cNvPr id="3108" name="Google Shape;3108;p88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9" name="Google Shape;3109;p88">
            <a:hlinkClick r:id="" action="ppaction://hlinkshowjump?jump=nextslide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10" name="Google Shape;3110;p88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111" name="Google Shape;3111;p88"/>
          <p:cNvSpPr txBox="1"/>
          <p:nvPr/>
        </p:nvSpPr>
        <p:spPr>
          <a:xfrm>
            <a:off x="2424775" y="3681650"/>
            <a:ext cx="438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Take your time to do it properly!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12" name="Google Shape;3112;p88"/>
          <p:cNvSpPr/>
          <p:nvPr/>
        </p:nvSpPr>
        <p:spPr>
          <a:xfrm rot="264576">
            <a:off x="916748" y="2164745"/>
            <a:ext cx="604790" cy="604790"/>
          </a:xfrm>
          <a:prstGeom prst="mathPlus">
            <a:avLst>
              <a:gd name="adj1" fmla="val 2352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3" name="Google Shape;3113;p88"/>
          <p:cNvSpPr/>
          <p:nvPr/>
        </p:nvSpPr>
        <p:spPr>
          <a:xfrm>
            <a:off x="1276975" y="3506449"/>
            <a:ext cx="575400" cy="575400"/>
          </a:xfrm>
          <a:prstGeom prst="mathMultiply">
            <a:avLst>
              <a:gd name="adj1" fmla="val 2352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4" name="Google Shape;3114;p88"/>
          <p:cNvSpPr/>
          <p:nvPr/>
        </p:nvSpPr>
        <p:spPr>
          <a:xfrm rot="-1359229">
            <a:off x="477931" y="2881871"/>
            <a:ext cx="584169" cy="584169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5" name="Google Shape;3115;p88"/>
          <p:cNvSpPr/>
          <p:nvPr/>
        </p:nvSpPr>
        <p:spPr>
          <a:xfrm rot="-1349957">
            <a:off x="7507657" y="3117142"/>
            <a:ext cx="800425" cy="800425"/>
          </a:xfrm>
          <a:prstGeom prst="mathMultiply">
            <a:avLst>
              <a:gd name="adj1" fmla="val 2352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6" name="Google Shape;3116;p88"/>
          <p:cNvSpPr/>
          <p:nvPr/>
        </p:nvSpPr>
        <p:spPr>
          <a:xfrm rot="288454">
            <a:off x="8024496" y="1991471"/>
            <a:ext cx="812559" cy="812559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1" name="Google Shape;3121;p89"/>
          <p:cNvSpPr/>
          <p:nvPr/>
        </p:nvSpPr>
        <p:spPr>
          <a:xfrm>
            <a:off x="4571988" y="1757050"/>
            <a:ext cx="3321600" cy="22143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2" name="Google Shape;3122;p89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3" name="Google Shape;3123;p89"/>
          <p:cNvSpPr txBox="1">
            <a:spLocks noGrp="1"/>
          </p:cNvSpPr>
          <p:nvPr>
            <p:ph type="title"/>
          </p:nvPr>
        </p:nvSpPr>
        <p:spPr>
          <a:xfrm>
            <a:off x="4868850" y="2225601"/>
            <a:ext cx="26370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Fifty-eight thousand three hundred</a:t>
            </a:r>
            <a:endParaRPr/>
          </a:p>
        </p:txBody>
      </p:sp>
      <p:sp>
        <p:nvSpPr>
          <p:cNvPr id="3124" name="Google Shape;3124;p89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30 points!</a:t>
            </a:r>
            <a:endParaRPr/>
          </a:p>
        </p:txBody>
      </p:sp>
      <p:sp>
        <p:nvSpPr>
          <p:cNvPr id="3125" name="Google Shape;3125;p89"/>
          <p:cNvSpPr/>
          <p:nvPr/>
        </p:nvSpPr>
        <p:spPr>
          <a:xfrm>
            <a:off x="7800878" y="1620037"/>
            <a:ext cx="1623348" cy="942892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6" name="Google Shape;3126;p89"/>
          <p:cNvSpPr/>
          <p:nvPr/>
        </p:nvSpPr>
        <p:spPr>
          <a:xfrm>
            <a:off x="388100" y="1669625"/>
            <a:ext cx="994285" cy="793652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7" name="Google Shape;3127;p89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28" name="Google Shape;3128;p89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129" name="Google Shape;3129;p89"/>
          <p:cNvSpPr/>
          <p:nvPr/>
        </p:nvSpPr>
        <p:spPr>
          <a:xfrm>
            <a:off x="3159313" y="2304073"/>
            <a:ext cx="1190690" cy="691614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30" name="Google Shape;3130;p89"/>
          <p:cNvGrpSpPr/>
          <p:nvPr/>
        </p:nvGrpSpPr>
        <p:grpSpPr>
          <a:xfrm>
            <a:off x="1438224" y="1484324"/>
            <a:ext cx="1951567" cy="3089397"/>
            <a:chOff x="1666824" y="1484324"/>
            <a:chExt cx="1951567" cy="3089397"/>
          </a:xfrm>
        </p:grpSpPr>
        <p:sp>
          <p:nvSpPr>
            <p:cNvPr id="3131" name="Google Shape;3131;p89"/>
            <p:cNvSpPr/>
            <p:nvPr/>
          </p:nvSpPr>
          <p:spPr>
            <a:xfrm>
              <a:off x="2073546" y="4363624"/>
              <a:ext cx="368820" cy="204772"/>
            </a:xfrm>
            <a:custGeom>
              <a:avLst/>
              <a:gdLst/>
              <a:ahLst/>
              <a:cxnLst/>
              <a:rect l="l" t="t" r="r" b="b"/>
              <a:pathLst>
                <a:path w="4847" h="2691" extrusionOk="0">
                  <a:moveTo>
                    <a:pt x="2108" y="0"/>
                  </a:moveTo>
                  <a:lnTo>
                    <a:pt x="2108" y="12"/>
                  </a:lnTo>
                  <a:cubicBezTo>
                    <a:pt x="2085" y="12"/>
                    <a:pt x="2073" y="24"/>
                    <a:pt x="2061" y="36"/>
                  </a:cubicBezTo>
                  <a:lnTo>
                    <a:pt x="2025" y="48"/>
                  </a:lnTo>
                  <a:lnTo>
                    <a:pt x="1977" y="48"/>
                  </a:lnTo>
                  <a:lnTo>
                    <a:pt x="1870" y="83"/>
                  </a:lnTo>
                  <a:cubicBezTo>
                    <a:pt x="1692" y="119"/>
                    <a:pt x="1513" y="167"/>
                    <a:pt x="1334" y="214"/>
                  </a:cubicBezTo>
                  <a:cubicBezTo>
                    <a:pt x="1108" y="262"/>
                    <a:pt x="894" y="345"/>
                    <a:pt x="680" y="441"/>
                  </a:cubicBezTo>
                  <a:cubicBezTo>
                    <a:pt x="477" y="524"/>
                    <a:pt x="299" y="643"/>
                    <a:pt x="156" y="810"/>
                  </a:cubicBezTo>
                  <a:cubicBezTo>
                    <a:pt x="61" y="905"/>
                    <a:pt x="1" y="1024"/>
                    <a:pt x="1" y="1167"/>
                  </a:cubicBezTo>
                  <a:cubicBezTo>
                    <a:pt x="13" y="1274"/>
                    <a:pt x="61" y="1381"/>
                    <a:pt x="132" y="1465"/>
                  </a:cubicBezTo>
                  <a:cubicBezTo>
                    <a:pt x="227" y="1548"/>
                    <a:pt x="322" y="1619"/>
                    <a:pt x="430" y="1691"/>
                  </a:cubicBezTo>
                  <a:lnTo>
                    <a:pt x="477" y="1715"/>
                  </a:lnTo>
                  <a:cubicBezTo>
                    <a:pt x="561" y="1774"/>
                    <a:pt x="656" y="1834"/>
                    <a:pt x="751" y="1881"/>
                  </a:cubicBezTo>
                  <a:cubicBezTo>
                    <a:pt x="977" y="2024"/>
                    <a:pt x="1227" y="2143"/>
                    <a:pt x="1465" y="2250"/>
                  </a:cubicBezTo>
                  <a:cubicBezTo>
                    <a:pt x="1727" y="2358"/>
                    <a:pt x="2001" y="2441"/>
                    <a:pt x="2263" y="2512"/>
                  </a:cubicBezTo>
                  <a:cubicBezTo>
                    <a:pt x="2525" y="2584"/>
                    <a:pt x="2799" y="2631"/>
                    <a:pt x="3061" y="2667"/>
                  </a:cubicBezTo>
                  <a:cubicBezTo>
                    <a:pt x="3192" y="2679"/>
                    <a:pt x="3323" y="2691"/>
                    <a:pt x="3454" y="2691"/>
                  </a:cubicBezTo>
                  <a:cubicBezTo>
                    <a:pt x="3513" y="2679"/>
                    <a:pt x="3585" y="2667"/>
                    <a:pt x="3644" y="2655"/>
                  </a:cubicBezTo>
                  <a:cubicBezTo>
                    <a:pt x="3704" y="2643"/>
                    <a:pt x="3751" y="2631"/>
                    <a:pt x="3811" y="2608"/>
                  </a:cubicBezTo>
                  <a:cubicBezTo>
                    <a:pt x="4025" y="2512"/>
                    <a:pt x="4216" y="2369"/>
                    <a:pt x="4371" y="2179"/>
                  </a:cubicBezTo>
                  <a:cubicBezTo>
                    <a:pt x="4513" y="1988"/>
                    <a:pt x="4633" y="1774"/>
                    <a:pt x="4704" y="1548"/>
                  </a:cubicBezTo>
                  <a:cubicBezTo>
                    <a:pt x="4799" y="1262"/>
                    <a:pt x="4847" y="976"/>
                    <a:pt x="4835" y="679"/>
                  </a:cubicBezTo>
                  <a:cubicBezTo>
                    <a:pt x="4823" y="655"/>
                    <a:pt x="4811" y="631"/>
                    <a:pt x="4799" y="619"/>
                  </a:cubicBezTo>
                  <a:cubicBezTo>
                    <a:pt x="4775" y="607"/>
                    <a:pt x="4752" y="595"/>
                    <a:pt x="4728" y="595"/>
                  </a:cubicBezTo>
                  <a:cubicBezTo>
                    <a:pt x="4716" y="584"/>
                    <a:pt x="4704" y="584"/>
                    <a:pt x="4692" y="584"/>
                  </a:cubicBezTo>
                  <a:cubicBezTo>
                    <a:pt x="4287" y="453"/>
                    <a:pt x="3859" y="310"/>
                    <a:pt x="3430" y="214"/>
                  </a:cubicBezTo>
                  <a:cubicBezTo>
                    <a:pt x="3001" y="107"/>
                    <a:pt x="2573" y="36"/>
                    <a:pt x="2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89"/>
            <p:cNvSpPr/>
            <p:nvPr/>
          </p:nvSpPr>
          <p:spPr>
            <a:xfrm>
              <a:off x="2073546" y="4432490"/>
              <a:ext cx="320806" cy="135906"/>
            </a:xfrm>
            <a:custGeom>
              <a:avLst/>
              <a:gdLst/>
              <a:ahLst/>
              <a:cxnLst/>
              <a:rect l="l" t="t" r="r" b="b"/>
              <a:pathLst>
                <a:path w="4216" h="1786" extrusionOk="0">
                  <a:moveTo>
                    <a:pt x="84" y="0"/>
                  </a:moveTo>
                  <a:cubicBezTo>
                    <a:pt x="25" y="71"/>
                    <a:pt x="1" y="167"/>
                    <a:pt x="1" y="262"/>
                  </a:cubicBezTo>
                  <a:cubicBezTo>
                    <a:pt x="1" y="369"/>
                    <a:pt x="61" y="476"/>
                    <a:pt x="132" y="560"/>
                  </a:cubicBezTo>
                  <a:cubicBezTo>
                    <a:pt x="227" y="643"/>
                    <a:pt x="322" y="714"/>
                    <a:pt x="430" y="786"/>
                  </a:cubicBezTo>
                  <a:lnTo>
                    <a:pt x="465" y="810"/>
                  </a:lnTo>
                  <a:cubicBezTo>
                    <a:pt x="561" y="869"/>
                    <a:pt x="656" y="929"/>
                    <a:pt x="751" y="976"/>
                  </a:cubicBezTo>
                  <a:cubicBezTo>
                    <a:pt x="977" y="1119"/>
                    <a:pt x="1215" y="1238"/>
                    <a:pt x="1465" y="1345"/>
                  </a:cubicBezTo>
                  <a:cubicBezTo>
                    <a:pt x="1727" y="1453"/>
                    <a:pt x="2001" y="1536"/>
                    <a:pt x="2275" y="1607"/>
                  </a:cubicBezTo>
                  <a:cubicBezTo>
                    <a:pt x="2525" y="1679"/>
                    <a:pt x="2799" y="1726"/>
                    <a:pt x="3061" y="1762"/>
                  </a:cubicBezTo>
                  <a:cubicBezTo>
                    <a:pt x="3192" y="1774"/>
                    <a:pt x="3323" y="1786"/>
                    <a:pt x="3454" y="1786"/>
                  </a:cubicBezTo>
                  <a:cubicBezTo>
                    <a:pt x="3490" y="1774"/>
                    <a:pt x="3537" y="1774"/>
                    <a:pt x="3573" y="1762"/>
                  </a:cubicBezTo>
                  <a:cubicBezTo>
                    <a:pt x="3597" y="1762"/>
                    <a:pt x="3620" y="1762"/>
                    <a:pt x="3644" y="1750"/>
                  </a:cubicBezTo>
                  <a:cubicBezTo>
                    <a:pt x="3704" y="1738"/>
                    <a:pt x="3751" y="1726"/>
                    <a:pt x="3811" y="1703"/>
                  </a:cubicBezTo>
                  <a:cubicBezTo>
                    <a:pt x="3954" y="1643"/>
                    <a:pt x="4097" y="1548"/>
                    <a:pt x="4216" y="1441"/>
                  </a:cubicBezTo>
                  <a:cubicBezTo>
                    <a:pt x="3835" y="1405"/>
                    <a:pt x="3454" y="1357"/>
                    <a:pt x="3085" y="1298"/>
                  </a:cubicBezTo>
                  <a:cubicBezTo>
                    <a:pt x="2620" y="1226"/>
                    <a:pt x="2156" y="1107"/>
                    <a:pt x="1715" y="953"/>
                  </a:cubicBezTo>
                  <a:cubicBezTo>
                    <a:pt x="1334" y="810"/>
                    <a:pt x="977" y="643"/>
                    <a:pt x="632" y="417"/>
                  </a:cubicBezTo>
                  <a:cubicBezTo>
                    <a:pt x="465" y="310"/>
                    <a:pt x="311" y="191"/>
                    <a:pt x="168" y="71"/>
                  </a:cubicBezTo>
                  <a:cubicBezTo>
                    <a:pt x="132" y="48"/>
                    <a:pt x="108" y="24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89"/>
            <p:cNvSpPr/>
            <p:nvPr/>
          </p:nvSpPr>
          <p:spPr>
            <a:xfrm>
              <a:off x="2194992" y="4364157"/>
              <a:ext cx="39796" cy="52506"/>
            </a:xfrm>
            <a:custGeom>
              <a:avLst/>
              <a:gdLst/>
              <a:ahLst/>
              <a:cxnLst/>
              <a:rect l="l" t="t" r="r" b="b"/>
              <a:pathLst>
                <a:path w="523" h="690" extrusionOk="0">
                  <a:moveTo>
                    <a:pt x="122" y="0"/>
                  </a:moveTo>
                  <a:cubicBezTo>
                    <a:pt x="114" y="0"/>
                    <a:pt x="105" y="2"/>
                    <a:pt x="96" y="5"/>
                  </a:cubicBezTo>
                  <a:cubicBezTo>
                    <a:pt x="72" y="5"/>
                    <a:pt x="60" y="17"/>
                    <a:pt x="48" y="29"/>
                  </a:cubicBezTo>
                  <a:cubicBezTo>
                    <a:pt x="0" y="65"/>
                    <a:pt x="0" y="124"/>
                    <a:pt x="48" y="172"/>
                  </a:cubicBezTo>
                  <a:cubicBezTo>
                    <a:pt x="72" y="196"/>
                    <a:pt x="108" y="219"/>
                    <a:pt x="131" y="255"/>
                  </a:cubicBezTo>
                  <a:cubicBezTo>
                    <a:pt x="179" y="315"/>
                    <a:pt x="215" y="374"/>
                    <a:pt x="250" y="446"/>
                  </a:cubicBezTo>
                  <a:cubicBezTo>
                    <a:pt x="274" y="505"/>
                    <a:pt x="298" y="565"/>
                    <a:pt x="310" y="624"/>
                  </a:cubicBezTo>
                  <a:cubicBezTo>
                    <a:pt x="328" y="670"/>
                    <a:pt x="365" y="689"/>
                    <a:pt x="403" y="689"/>
                  </a:cubicBezTo>
                  <a:cubicBezTo>
                    <a:pt x="463" y="689"/>
                    <a:pt x="523" y="638"/>
                    <a:pt x="500" y="565"/>
                  </a:cubicBezTo>
                  <a:cubicBezTo>
                    <a:pt x="453" y="350"/>
                    <a:pt x="334" y="160"/>
                    <a:pt x="179" y="29"/>
                  </a:cubicBezTo>
                  <a:cubicBezTo>
                    <a:pt x="162" y="11"/>
                    <a:pt x="144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89"/>
            <p:cNvSpPr/>
            <p:nvPr/>
          </p:nvSpPr>
          <p:spPr>
            <a:xfrm>
              <a:off x="2157858" y="4370853"/>
              <a:ext cx="40862" cy="55549"/>
            </a:xfrm>
            <a:custGeom>
              <a:avLst/>
              <a:gdLst/>
              <a:ahLst/>
              <a:cxnLst/>
              <a:rect l="l" t="t" r="r" b="b"/>
              <a:pathLst>
                <a:path w="537" h="730" extrusionOk="0">
                  <a:moveTo>
                    <a:pt x="96" y="0"/>
                  </a:moveTo>
                  <a:cubicBezTo>
                    <a:pt x="72" y="0"/>
                    <a:pt x="48" y="12"/>
                    <a:pt x="36" y="36"/>
                  </a:cubicBezTo>
                  <a:cubicBezTo>
                    <a:pt x="0" y="72"/>
                    <a:pt x="0" y="131"/>
                    <a:pt x="36" y="167"/>
                  </a:cubicBezTo>
                  <a:cubicBezTo>
                    <a:pt x="48" y="191"/>
                    <a:pt x="72" y="215"/>
                    <a:pt x="84" y="239"/>
                  </a:cubicBezTo>
                  <a:cubicBezTo>
                    <a:pt x="167" y="334"/>
                    <a:pt x="238" y="441"/>
                    <a:pt x="286" y="548"/>
                  </a:cubicBezTo>
                  <a:cubicBezTo>
                    <a:pt x="310" y="584"/>
                    <a:pt x="322" y="631"/>
                    <a:pt x="334" y="667"/>
                  </a:cubicBezTo>
                  <a:cubicBezTo>
                    <a:pt x="343" y="707"/>
                    <a:pt x="386" y="730"/>
                    <a:pt x="427" y="730"/>
                  </a:cubicBezTo>
                  <a:cubicBezTo>
                    <a:pt x="436" y="730"/>
                    <a:pt x="445" y="729"/>
                    <a:pt x="453" y="727"/>
                  </a:cubicBezTo>
                  <a:cubicBezTo>
                    <a:pt x="512" y="715"/>
                    <a:pt x="536" y="655"/>
                    <a:pt x="524" y="608"/>
                  </a:cubicBezTo>
                  <a:cubicBezTo>
                    <a:pt x="477" y="489"/>
                    <a:pt x="429" y="393"/>
                    <a:pt x="369" y="286"/>
                  </a:cubicBezTo>
                  <a:cubicBezTo>
                    <a:pt x="310" y="191"/>
                    <a:pt x="238" y="108"/>
                    <a:pt x="167" y="24"/>
                  </a:cubicBezTo>
                  <a:cubicBezTo>
                    <a:pt x="143" y="12"/>
                    <a:pt x="119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89"/>
            <p:cNvSpPr/>
            <p:nvPr/>
          </p:nvSpPr>
          <p:spPr>
            <a:xfrm>
              <a:off x="3005848" y="4225206"/>
              <a:ext cx="256432" cy="348515"/>
            </a:xfrm>
            <a:custGeom>
              <a:avLst/>
              <a:gdLst/>
              <a:ahLst/>
              <a:cxnLst/>
              <a:rect l="l" t="t" r="r" b="b"/>
              <a:pathLst>
                <a:path w="3370" h="4580" extrusionOk="0">
                  <a:moveTo>
                    <a:pt x="2048" y="0"/>
                  </a:moveTo>
                  <a:cubicBezTo>
                    <a:pt x="2036" y="0"/>
                    <a:pt x="2025" y="3"/>
                    <a:pt x="2013" y="9"/>
                  </a:cubicBezTo>
                  <a:cubicBezTo>
                    <a:pt x="1989" y="9"/>
                    <a:pt x="1965" y="33"/>
                    <a:pt x="1953" y="57"/>
                  </a:cubicBezTo>
                  <a:cubicBezTo>
                    <a:pt x="1953" y="69"/>
                    <a:pt x="1941" y="69"/>
                    <a:pt x="1929" y="81"/>
                  </a:cubicBezTo>
                  <a:cubicBezTo>
                    <a:pt x="1632" y="390"/>
                    <a:pt x="1322" y="712"/>
                    <a:pt x="1036" y="1045"/>
                  </a:cubicBezTo>
                  <a:cubicBezTo>
                    <a:pt x="751" y="1379"/>
                    <a:pt x="501" y="1736"/>
                    <a:pt x="274" y="2105"/>
                  </a:cubicBezTo>
                  <a:cubicBezTo>
                    <a:pt x="274" y="2117"/>
                    <a:pt x="274" y="2129"/>
                    <a:pt x="262" y="2129"/>
                  </a:cubicBezTo>
                  <a:lnTo>
                    <a:pt x="274" y="2141"/>
                  </a:lnTo>
                  <a:cubicBezTo>
                    <a:pt x="274" y="2153"/>
                    <a:pt x="274" y="2164"/>
                    <a:pt x="274" y="2188"/>
                  </a:cubicBezTo>
                  <a:lnTo>
                    <a:pt x="262" y="2224"/>
                  </a:lnTo>
                  <a:lnTo>
                    <a:pt x="251" y="2260"/>
                  </a:lnTo>
                  <a:lnTo>
                    <a:pt x="227" y="2379"/>
                  </a:lnTo>
                  <a:cubicBezTo>
                    <a:pt x="179" y="2557"/>
                    <a:pt x="143" y="2736"/>
                    <a:pt x="108" y="2915"/>
                  </a:cubicBezTo>
                  <a:cubicBezTo>
                    <a:pt x="60" y="3141"/>
                    <a:pt x="24" y="3379"/>
                    <a:pt x="12" y="3605"/>
                  </a:cubicBezTo>
                  <a:cubicBezTo>
                    <a:pt x="1" y="3819"/>
                    <a:pt x="36" y="4034"/>
                    <a:pt x="120" y="4248"/>
                  </a:cubicBezTo>
                  <a:cubicBezTo>
                    <a:pt x="155" y="4367"/>
                    <a:pt x="251" y="4474"/>
                    <a:pt x="370" y="4546"/>
                  </a:cubicBezTo>
                  <a:cubicBezTo>
                    <a:pt x="425" y="4566"/>
                    <a:pt x="488" y="4579"/>
                    <a:pt x="553" y="4579"/>
                  </a:cubicBezTo>
                  <a:cubicBezTo>
                    <a:pt x="599" y="4579"/>
                    <a:pt x="646" y="4573"/>
                    <a:pt x="691" y="4558"/>
                  </a:cubicBezTo>
                  <a:cubicBezTo>
                    <a:pt x="810" y="4510"/>
                    <a:pt x="917" y="4462"/>
                    <a:pt x="1024" y="4391"/>
                  </a:cubicBezTo>
                  <a:lnTo>
                    <a:pt x="1060" y="4367"/>
                  </a:lnTo>
                  <a:cubicBezTo>
                    <a:pt x="1155" y="4319"/>
                    <a:pt x="1251" y="4260"/>
                    <a:pt x="1334" y="4200"/>
                  </a:cubicBezTo>
                  <a:cubicBezTo>
                    <a:pt x="1572" y="4046"/>
                    <a:pt x="1786" y="3891"/>
                    <a:pt x="1989" y="3712"/>
                  </a:cubicBezTo>
                  <a:cubicBezTo>
                    <a:pt x="2191" y="3522"/>
                    <a:pt x="2394" y="3331"/>
                    <a:pt x="2584" y="3117"/>
                  </a:cubicBezTo>
                  <a:cubicBezTo>
                    <a:pt x="2763" y="2915"/>
                    <a:pt x="2929" y="2700"/>
                    <a:pt x="3072" y="2474"/>
                  </a:cubicBezTo>
                  <a:cubicBezTo>
                    <a:pt x="3144" y="2367"/>
                    <a:pt x="3203" y="2260"/>
                    <a:pt x="3263" y="2141"/>
                  </a:cubicBezTo>
                  <a:cubicBezTo>
                    <a:pt x="3287" y="2081"/>
                    <a:pt x="3310" y="2010"/>
                    <a:pt x="3322" y="1950"/>
                  </a:cubicBezTo>
                  <a:cubicBezTo>
                    <a:pt x="3334" y="1891"/>
                    <a:pt x="3346" y="1843"/>
                    <a:pt x="3346" y="1783"/>
                  </a:cubicBezTo>
                  <a:cubicBezTo>
                    <a:pt x="3370" y="1545"/>
                    <a:pt x="3322" y="1307"/>
                    <a:pt x="3215" y="1093"/>
                  </a:cubicBezTo>
                  <a:cubicBezTo>
                    <a:pt x="3108" y="879"/>
                    <a:pt x="2977" y="676"/>
                    <a:pt x="2798" y="498"/>
                  </a:cubicBezTo>
                  <a:cubicBezTo>
                    <a:pt x="2596" y="283"/>
                    <a:pt x="2358" y="117"/>
                    <a:pt x="2084" y="9"/>
                  </a:cubicBezTo>
                  <a:cubicBezTo>
                    <a:pt x="2072" y="3"/>
                    <a:pt x="2060" y="0"/>
                    <a:pt x="20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89"/>
            <p:cNvSpPr/>
            <p:nvPr/>
          </p:nvSpPr>
          <p:spPr>
            <a:xfrm>
              <a:off x="3018556" y="4323750"/>
              <a:ext cx="242887" cy="249363"/>
            </a:xfrm>
            <a:custGeom>
              <a:avLst/>
              <a:gdLst/>
              <a:ahLst/>
              <a:cxnLst/>
              <a:rect l="l" t="t" r="r" b="b"/>
              <a:pathLst>
                <a:path w="3192" h="3277" extrusionOk="0">
                  <a:moveTo>
                    <a:pt x="3132" y="0"/>
                  </a:moveTo>
                  <a:cubicBezTo>
                    <a:pt x="2929" y="322"/>
                    <a:pt x="2727" y="643"/>
                    <a:pt x="2501" y="953"/>
                  </a:cubicBezTo>
                  <a:cubicBezTo>
                    <a:pt x="2227" y="1334"/>
                    <a:pt x="1917" y="1691"/>
                    <a:pt x="1572" y="2024"/>
                  </a:cubicBezTo>
                  <a:cubicBezTo>
                    <a:pt x="1286" y="2298"/>
                    <a:pt x="965" y="2548"/>
                    <a:pt x="619" y="2751"/>
                  </a:cubicBezTo>
                  <a:cubicBezTo>
                    <a:pt x="453" y="2846"/>
                    <a:pt x="274" y="2941"/>
                    <a:pt x="95" y="3013"/>
                  </a:cubicBezTo>
                  <a:lnTo>
                    <a:pt x="107" y="3013"/>
                  </a:lnTo>
                  <a:lnTo>
                    <a:pt x="0" y="3048"/>
                  </a:lnTo>
                  <a:cubicBezTo>
                    <a:pt x="48" y="3132"/>
                    <a:pt x="107" y="3191"/>
                    <a:pt x="191" y="3239"/>
                  </a:cubicBezTo>
                  <a:cubicBezTo>
                    <a:pt x="248" y="3264"/>
                    <a:pt x="309" y="3276"/>
                    <a:pt x="370" y="3276"/>
                  </a:cubicBezTo>
                  <a:cubicBezTo>
                    <a:pt x="422" y="3276"/>
                    <a:pt x="474" y="3267"/>
                    <a:pt x="524" y="3251"/>
                  </a:cubicBezTo>
                  <a:cubicBezTo>
                    <a:pt x="643" y="3203"/>
                    <a:pt x="750" y="3155"/>
                    <a:pt x="857" y="3084"/>
                  </a:cubicBezTo>
                  <a:lnTo>
                    <a:pt x="893" y="3072"/>
                  </a:lnTo>
                  <a:cubicBezTo>
                    <a:pt x="988" y="3013"/>
                    <a:pt x="1084" y="2953"/>
                    <a:pt x="1179" y="2893"/>
                  </a:cubicBezTo>
                  <a:cubicBezTo>
                    <a:pt x="1393" y="2751"/>
                    <a:pt x="1619" y="2584"/>
                    <a:pt x="1822" y="2405"/>
                  </a:cubicBezTo>
                  <a:cubicBezTo>
                    <a:pt x="2024" y="2227"/>
                    <a:pt x="2227" y="2024"/>
                    <a:pt x="2417" y="1810"/>
                  </a:cubicBezTo>
                  <a:cubicBezTo>
                    <a:pt x="2596" y="1620"/>
                    <a:pt x="2762" y="1405"/>
                    <a:pt x="2905" y="1179"/>
                  </a:cubicBezTo>
                  <a:cubicBezTo>
                    <a:pt x="2977" y="1072"/>
                    <a:pt x="3036" y="953"/>
                    <a:pt x="3096" y="834"/>
                  </a:cubicBezTo>
                  <a:cubicBezTo>
                    <a:pt x="3108" y="798"/>
                    <a:pt x="3132" y="750"/>
                    <a:pt x="3143" y="715"/>
                  </a:cubicBezTo>
                  <a:lnTo>
                    <a:pt x="3155" y="643"/>
                  </a:lnTo>
                  <a:cubicBezTo>
                    <a:pt x="3167" y="596"/>
                    <a:pt x="3179" y="536"/>
                    <a:pt x="3191" y="477"/>
                  </a:cubicBezTo>
                  <a:cubicBezTo>
                    <a:pt x="3191" y="322"/>
                    <a:pt x="3179" y="155"/>
                    <a:pt x="31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89"/>
            <p:cNvSpPr/>
            <p:nvPr/>
          </p:nvSpPr>
          <p:spPr>
            <a:xfrm>
              <a:off x="3011251" y="4405248"/>
              <a:ext cx="62015" cy="20241"/>
            </a:xfrm>
            <a:custGeom>
              <a:avLst/>
              <a:gdLst/>
              <a:ahLst/>
              <a:cxnLst/>
              <a:rect l="l" t="t" r="r" b="b"/>
              <a:pathLst>
                <a:path w="815" h="266" extrusionOk="0">
                  <a:moveTo>
                    <a:pt x="477" y="0"/>
                  </a:moveTo>
                  <a:cubicBezTo>
                    <a:pt x="338" y="0"/>
                    <a:pt x="198" y="29"/>
                    <a:pt x="72" y="84"/>
                  </a:cubicBezTo>
                  <a:cubicBezTo>
                    <a:pt x="49" y="84"/>
                    <a:pt x="25" y="108"/>
                    <a:pt x="13" y="144"/>
                  </a:cubicBezTo>
                  <a:cubicBezTo>
                    <a:pt x="1" y="168"/>
                    <a:pt x="1" y="179"/>
                    <a:pt x="13" y="203"/>
                  </a:cubicBezTo>
                  <a:cubicBezTo>
                    <a:pt x="33" y="243"/>
                    <a:pt x="69" y="266"/>
                    <a:pt x="108" y="266"/>
                  </a:cubicBezTo>
                  <a:cubicBezTo>
                    <a:pt x="116" y="266"/>
                    <a:pt x="124" y="265"/>
                    <a:pt x="132" y="263"/>
                  </a:cubicBezTo>
                  <a:cubicBezTo>
                    <a:pt x="180" y="251"/>
                    <a:pt x="215" y="227"/>
                    <a:pt x="263" y="215"/>
                  </a:cubicBezTo>
                  <a:cubicBezTo>
                    <a:pt x="334" y="203"/>
                    <a:pt x="406" y="191"/>
                    <a:pt x="477" y="191"/>
                  </a:cubicBezTo>
                  <a:cubicBezTo>
                    <a:pt x="537" y="203"/>
                    <a:pt x="608" y="203"/>
                    <a:pt x="668" y="215"/>
                  </a:cubicBezTo>
                  <a:cubicBezTo>
                    <a:pt x="675" y="217"/>
                    <a:pt x="681" y="217"/>
                    <a:pt x="688" y="217"/>
                  </a:cubicBezTo>
                  <a:cubicBezTo>
                    <a:pt x="790" y="217"/>
                    <a:pt x="815" y="47"/>
                    <a:pt x="692" y="25"/>
                  </a:cubicBezTo>
                  <a:cubicBezTo>
                    <a:pt x="622" y="8"/>
                    <a:pt x="550" y="0"/>
                    <a:pt x="4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89"/>
            <p:cNvSpPr/>
            <p:nvPr/>
          </p:nvSpPr>
          <p:spPr>
            <a:xfrm>
              <a:off x="3001283" y="4442611"/>
              <a:ext cx="62624" cy="19633"/>
            </a:xfrm>
            <a:custGeom>
              <a:avLst/>
              <a:gdLst/>
              <a:ahLst/>
              <a:cxnLst/>
              <a:rect l="l" t="t" r="r" b="b"/>
              <a:pathLst>
                <a:path w="823" h="258" extrusionOk="0">
                  <a:moveTo>
                    <a:pt x="561" y="1"/>
                  </a:moveTo>
                  <a:cubicBezTo>
                    <a:pt x="501" y="1"/>
                    <a:pt x="442" y="4"/>
                    <a:pt x="382" y="10"/>
                  </a:cubicBezTo>
                  <a:cubicBezTo>
                    <a:pt x="275" y="22"/>
                    <a:pt x="168" y="46"/>
                    <a:pt x="61" y="69"/>
                  </a:cubicBezTo>
                  <a:cubicBezTo>
                    <a:pt x="37" y="81"/>
                    <a:pt x="13" y="105"/>
                    <a:pt x="1" y="129"/>
                  </a:cubicBezTo>
                  <a:cubicBezTo>
                    <a:pt x="1" y="153"/>
                    <a:pt x="1" y="177"/>
                    <a:pt x="1" y="200"/>
                  </a:cubicBezTo>
                  <a:cubicBezTo>
                    <a:pt x="18" y="235"/>
                    <a:pt x="55" y="257"/>
                    <a:pt x="92" y="257"/>
                  </a:cubicBezTo>
                  <a:cubicBezTo>
                    <a:pt x="106" y="257"/>
                    <a:pt x="119" y="254"/>
                    <a:pt x="132" y="248"/>
                  </a:cubicBezTo>
                  <a:lnTo>
                    <a:pt x="215" y="224"/>
                  </a:lnTo>
                  <a:cubicBezTo>
                    <a:pt x="334" y="200"/>
                    <a:pt x="465" y="188"/>
                    <a:pt x="584" y="188"/>
                  </a:cubicBezTo>
                  <a:cubicBezTo>
                    <a:pt x="632" y="188"/>
                    <a:pt x="668" y="200"/>
                    <a:pt x="703" y="200"/>
                  </a:cubicBezTo>
                  <a:cubicBezTo>
                    <a:pt x="711" y="202"/>
                    <a:pt x="719" y="203"/>
                    <a:pt x="726" y="203"/>
                  </a:cubicBezTo>
                  <a:cubicBezTo>
                    <a:pt x="775" y="203"/>
                    <a:pt x="812" y="169"/>
                    <a:pt x="823" y="117"/>
                  </a:cubicBezTo>
                  <a:cubicBezTo>
                    <a:pt x="823" y="69"/>
                    <a:pt x="787" y="10"/>
                    <a:pt x="739" y="10"/>
                  </a:cubicBezTo>
                  <a:cubicBezTo>
                    <a:pt x="680" y="4"/>
                    <a:pt x="620" y="1"/>
                    <a:pt x="5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89"/>
            <p:cNvSpPr/>
            <p:nvPr/>
          </p:nvSpPr>
          <p:spPr>
            <a:xfrm>
              <a:off x="2846432" y="1512404"/>
              <a:ext cx="691300" cy="981245"/>
            </a:xfrm>
            <a:custGeom>
              <a:avLst/>
              <a:gdLst/>
              <a:ahLst/>
              <a:cxnLst/>
              <a:rect l="l" t="t" r="r" b="b"/>
              <a:pathLst>
                <a:path w="9085" h="12895" extrusionOk="0">
                  <a:moveTo>
                    <a:pt x="4524" y="0"/>
                  </a:moveTo>
                  <a:lnTo>
                    <a:pt x="4524" y="24"/>
                  </a:lnTo>
                  <a:cubicBezTo>
                    <a:pt x="4334" y="24"/>
                    <a:pt x="4131" y="48"/>
                    <a:pt x="3941" y="72"/>
                  </a:cubicBezTo>
                  <a:cubicBezTo>
                    <a:pt x="3596" y="131"/>
                    <a:pt x="3274" y="226"/>
                    <a:pt x="2965" y="369"/>
                  </a:cubicBezTo>
                  <a:cubicBezTo>
                    <a:pt x="2810" y="441"/>
                    <a:pt x="2679" y="524"/>
                    <a:pt x="2548" y="619"/>
                  </a:cubicBezTo>
                  <a:cubicBezTo>
                    <a:pt x="2429" y="703"/>
                    <a:pt x="2310" y="810"/>
                    <a:pt x="2215" y="929"/>
                  </a:cubicBezTo>
                  <a:cubicBezTo>
                    <a:pt x="2155" y="988"/>
                    <a:pt x="2119" y="1060"/>
                    <a:pt x="2072" y="1119"/>
                  </a:cubicBezTo>
                  <a:cubicBezTo>
                    <a:pt x="2036" y="1191"/>
                    <a:pt x="2000" y="1250"/>
                    <a:pt x="1976" y="1334"/>
                  </a:cubicBezTo>
                  <a:cubicBezTo>
                    <a:pt x="1917" y="1465"/>
                    <a:pt x="1881" y="1619"/>
                    <a:pt x="1881" y="1762"/>
                  </a:cubicBezTo>
                  <a:lnTo>
                    <a:pt x="1881" y="1834"/>
                  </a:lnTo>
                  <a:cubicBezTo>
                    <a:pt x="1857" y="1834"/>
                    <a:pt x="1834" y="1846"/>
                    <a:pt x="1822" y="1858"/>
                  </a:cubicBezTo>
                  <a:cubicBezTo>
                    <a:pt x="1810" y="1881"/>
                    <a:pt x="1798" y="1905"/>
                    <a:pt x="1798" y="1929"/>
                  </a:cubicBezTo>
                  <a:lnTo>
                    <a:pt x="1798" y="1941"/>
                  </a:lnTo>
                  <a:lnTo>
                    <a:pt x="1798" y="1965"/>
                  </a:lnTo>
                  <a:cubicBezTo>
                    <a:pt x="1786" y="2048"/>
                    <a:pt x="1762" y="2131"/>
                    <a:pt x="1726" y="2215"/>
                  </a:cubicBezTo>
                  <a:cubicBezTo>
                    <a:pt x="1631" y="2405"/>
                    <a:pt x="1512" y="2596"/>
                    <a:pt x="1369" y="2774"/>
                  </a:cubicBezTo>
                  <a:lnTo>
                    <a:pt x="1298" y="2858"/>
                  </a:lnTo>
                  <a:cubicBezTo>
                    <a:pt x="1143" y="3072"/>
                    <a:pt x="988" y="3298"/>
                    <a:pt x="857" y="3524"/>
                  </a:cubicBezTo>
                  <a:cubicBezTo>
                    <a:pt x="595" y="3977"/>
                    <a:pt x="393" y="4441"/>
                    <a:pt x="262" y="4941"/>
                  </a:cubicBezTo>
                  <a:cubicBezTo>
                    <a:pt x="119" y="5441"/>
                    <a:pt x="36" y="5953"/>
                    <a:pt x="24" y="6477"/>
                  </a:cubicBezTo>
                  <a:cubicBezTo>
                    <a:pt x="0" y="6727"/>
                    <a:pt x="0" y="6989"/>
                    <a:pt x="24" y="7239"/>
                  </a:cubicBezTo>
                  <a:cubicBezTo>
                    <a:pt x="24" y="7394"/>
                    <a:pt x="48" y="7573"/>
                    <a:pt x="71" y="7763"/>
                  </a:cubicBezTo>
                  <a:cubicBezTo>
                    <a:pt x="131" y="8144"/>
                    <a:pt x="214" y="8513"/>
                    <a:pt x="333" y="8882"/>
                  </a:cubicBezTo>
                  <a:cubicBezTo>
                    <a:pt x="464" y="9263"/>
                    <a:pt x="631" y="9632"/>
                    <a:pt x="833" y="9978"/>
                  </a:cubicBezTo>
                  <a:cubicBezTo>
                    <a:pt x="941" y="10144"/>
                    <a:pt x="1060" y="10311"/>
                    <a:pt x="1191" y="10454"/>
                  </a:cubicBezTo>
                  <a:cubicBezTo>
                    <a:pt x="1310" y="10597"/>
                    <a:pt x="1453" y="10728"/>
                    <a:pt x="1595" y="10847"/>
                  </a:cubicBezTo>
                  <a:cubicBezTo>
                    <a:pt x="1750" y="10954"/>
                    <a:pt x="1905" y="11049"/>
                    <a:pt x="2072" y="11121"/>
                  </a:cubicBezTo>
                  <a:cubicBezTo>
                    <a:pt x="2250" y="11192"/>
                    <a:pt x="2441" y="11240"/>
                    <a:pt x="2631" y="11252"/>
                  </a:cubicBezTo>
                  <a:cubicBezTo>
                    <a:pt x="2691" y="11264"/>
                    <a:pt x="2738" y="11264"/>
                    <a:pt x="2798" y="11264"/>
                  </a:cubicBezTo>
                  <a:cubicBezTo>
                    <a:pt x="2858" y="11264"/>
                    <a:pt x="2917" y="11264"/>
                    <a:pt x="2977" y="11252"/>
                  </a:cubicBezTo>
                  <a:cubicBezTo>
                    <a:pt x="3096" y="11240"/>
                    <a:pt x="3215" y="11216"/>
                    <a:pt x="3322" y="11180"/>
                  </a:cubicBezTo>
                  <a:cubicBezTo>
                    <a:pt x="3381" y="11156"/>
                    <a:pt x="3441" y="11133"/>
                    <a:pt x="3489" y="11097"/>
                  </a:cubicBezTo>
                  <a:cubicBezTo>
                    <a:pt x="3548" y="11073"/>
                    <a:pt x="3596" y="11037"/>
                    <a:pt x="3643" y="11002"/>
                  </a:cubicBezTo>
                  <a:cubicBezTo>
                    <a:pt x="3667" y="10978"/>
                    <a:pt x="3691" y="10954"/>
                    <a:pt x="3715" y="10918"/>
                  </a:cubicBezTo>
                  <a:cubicBezTo>
                    <a:pt x="3727" y="10990"/>
                    <a:pt x="3739" y="11049"/>
                    <a:pt x="3739" y="11109"/>
                  </a:cubicBezTo>
                  <a:cubicBezTo>
                    <a:pt x="3762" y="11216"/>
                    <a:pt x="3798" y="11323"/>
                    <a:pt x="3834" y="11430"/>
                  </a:cubicBezTo>
                  <a:cubicBezTo>
                    <a:pt x="3881" y="11585"/>
                    <a:pt x="3953" y="11728"/>
                    <a:pt x="4036" y="11871"/>
                  </a:cubicBezTo>
                  <a:cubicBezTo>
                    <a:pt x="4108" y="12002"/>
                    <a:pt x="4191" y="12121"/>
                    <a:pt x="4298" y="12240"/>
                  </a:cubicBezTo>
                  <a:cubicBezTo>
                    <a:pt x="4382" y="12335"/>
                    <a:pt x="4489" y="12430"/>
                    <a:pt x="4596" y="12514"/>
                  </a:cubicBezTo>
                  <a:cubicBezTo>
                    <a:pt x="4953" y="12764"/>
                    <a:pt x="5394" y="12895"/>
                    <a:pt x="5834" y="12895"/>
                  </a:cubicBezTo>
                  <a:cubicBezTo>
                    <a:pt x="5906" y="12895"/>
                    <a:pt x="5977" y="12895"/>
                    <a:pt x="6060" y="12883"/>
                  </a:cubicBezTo>
                  <a:cubicBezTo>
                    <a:pt x="6334" y="12847"/>
                    <a:pt x="6596" y="12788"/>
                    <a:pt x="6846" y="12704"/>
                  </a:cubicBezTo>
                  <a:cubicBezTo>
                    <a:pt x="7096" y="12609"/>
                    <a:pt x="7346" y="12490"/>
                    <a:pt x="7572" y="12347"/>
                  </a:cubicBezTo>
                  <a:cubicBezTo>
                    <a:pt x="7787" y="12204"/>
                    <a:pt x="7989" y="12037"/>
                    <a:pt x="8168" y="11847"/>
                  </a:cubicBezTo>
                  <a:cubicBezTo>
                    <a:pt x="8322" y="11680"/>
                    <a:pt x="8453" y="11478"/>
                    <a:pt x="8561" y="11252"/>
                  </a:cubicBezTo>
                  <a:cubicBezTo>
                    <a:pt x="8656" y="11049"/>
                    <a:pt x="8703" y="10823"/>
                    <a:pt x="8692" y="10597"/>
                  </a:cubicBezTo>
                  <a:cubicBezTo>
                    <a:pt x="8680" y="10371"/>
                    <a:pt x="8608" y="10144"/>
                    <a:pt x="8477" y="9942"/>
                  </a:cubicBezTo>
                  <a:cubicBezTo>
                    <a:pt x="8311" y="9680"/>
                    <a:pt x="8072" y="9454"/>
                    <a:pt x="7811" y="9299"/>
                  </a:cubicBezTo>
                  <a:cubicBezTo>
                    <a:pt x="8120" y="8978"/>
                    <a:pt x="8382" y="8620"/>
                    <a:pt x="8584" y="8227"/>
                  </a:cubicBezTo>
                  <a:cubicBezTo>
                    <a:pt x="8811" y="7787"/>
                    <a:pt x="8965" y="7299"/>
                    <a:pt x="9037" y="6787"/>
                  </a:cubicBezTo>
                  <a:cubicBezTo>
                    <a:pt x="9073" y="6537"/>
                    <a:pt x="9084" y="6275"/>
                    <a:pt x="9084" y="6013"/>
                  </a:cubicBezTo>
                  <a:cubicBezTo>
                    <a:pt x="9084" y="5894"/>
                    <a:pt x="9073" y="5763"/>
                    <a:pt x="9061" y="5632"/>
                  </a:cubicBezTo>
                  <a:cubicBezTo>
                    <a:pt x="9037" y="5501"/>
                    <a:pt x="9025" y="5370"/>
                    <a:pt x="9001" y="5251"/>
                  </a:cubicBezTo>
                  <a:cubicBezTo>
                    <a:pt x="8965" y="5060"/>
                    <a:pt x="8906" y="4870"/>
                    <a:pt x="8823" y="4679"/>
                  </a:cubicBezTo>
                  <a:cubicBezTo>
                    <a:pt x="8739" y="4489"/>
                    <a:pt x="8644" y="4298"/>
                    <a:pt x="8525" y="4132"/>
                  </a:cubicBezTo>
                  <a:cubicBezTo>
                    <a:pt x="8406" y="3953"/>
                    <a:pt x="8263" y="3786"/>
                    <a:pt x="8108" y="3644"/>
                  </a:cubicBezTo>
                  <a:cubicBezTo>
                    <a:pt x="7953" y="3513"/>
                    <a:pt x="7787" y="3394"/>
                    <a:pt x="7596" y="3310"/>
                  </a:cubicBezTo>
                  <a:cubicBezTo>
                    <a:pt x="7430" y="3239"/>
                    <a:pt x="7251" y="3191"/>
                    <a:pt x="7060" y="3191"/>
                  </a:cubicBezTo>
                  <a:lnTo>
                    <a:pt x="7013" y="3191"/>
                  </a:lnTo>
                  <a:cubicBezTo>
                    <a:pt x="6882" y="3203"/>
                    <a:pt x="6751" y="3227"/>
                    <a:pt x="6620" y="3274"/>
                  </a:cubicBezTo>
                  <a:cubicBezTo>
                    <a:pt x="6644" y="3227"/>
                    <a:pt x="6668" y="3179"/>
                    <a:pt x="6691" y="3120"/>
                  </a:cubicBezTo>
                  <a:cubicBezTo>
                    <a:pt x="6763" y="2929"/>
                    <a:pt x="6810" y="2739"/>
                    <a:pt x="6822" y="2524"/>
                  </a:cubicBezTo>
                  <a:cubicBezTo>
                    <a:pt x="6846" y="2120"/>
                    <a:pt x="6775" y="1703"/>
                    <a:pt x="6596" y="1322"/>
                  </a:cubicBezTo>
                  <a:cubicBezTo>
                    <a:pt x="6513" y="1131"/>
                    <a:pt x="6406" y="965"/>
                    <a:pt x="6275" y="798"/>
                  </a:cubicBezTo>
                  <a:cubicBezTo>
                    <a:pt x="6156" y="643"/>
                    <a:pt x="6001" y="500"/>
                    <a:pt x="5834" y="381"/>
                  </a:cubicBezTo>
                  <a:cubicBezTo>
                    <a:pt x="5691" y="274"/>
                    <a:pt x="5536" y="191"/>
                    <a:pt x="5358" y="131"/>
                  </a:cubicBezTo>
                  <a:cubicBezTo>
                    <a:pt x="5227" y="84"/>
                    <a:pt x="5084" y="48"/>
                    <a:pt x="4941" y="36"/>
                  </a:cubicBezTo>
                  <a:cubicBezTo>
                    <a:pt x="4810" y="12"/>
                    <a:pt x="4667" y="0"/>
                    <a:pt x="45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89"/>
            <p:cNvSpPr/>
            <p:nvPr/>
          </p:nvSpPr>
          <p:spPr>
            <a:xfrm>
              <a:off x="2985912" y="1791446"/>
              <a:ext cx="551823" cy="703194"/>
            </a:xfrm>
            <a:custGeom>
              <a:avLst/>
              <a:gdLst/>
              <a:ahLst/>
              <a:cxnLst/>
              <a:rect l="l" t="t" r="r" b="b"/>
              <a:pathLst>
                <a:path w="7252" h="9241" extrusionOk="0">
                  <a:moveTo>
                    <a:pt x="6275" y="0"/>
                  </a:moveTo>
                  <a:cubicBezTo>
                    <a:pt x="6281" y="6"/>
                    <a:pt x="6287" y="11"/>
                    <a:pt x="6293" y="17"/>
                  </a:cubicBezTo>
                  <a:lnTo>
                    <a:pt x="6293" y="17"/>
                  </a:lnTo>
                  <a:cubicBezTo>
                    <a:pt x="6291" y="11"/>
                    <a:pt x="6289" y="6"/>
                    <a:pt x="6287" y="0"/>
                  </a:cubicBezTo>
                  <a:close/>
                  <a:moveTo>
                    <a:pt x="6293" y="17"/>
                  </a:moveTo>
                  <a:cubicBezTo>
                    <a:pt x="6351" y="179"/>
                    <a:pt x="6407" y="352"/>
                    <a:pt x="6430" y="536"/>
                  </a:cubicBezTo>
                  <a:cubicBezTo>
                    <a:pt x="6466" y="762"/>
                    <a:pt x="6478" y="989"/>
                    <a:pt x="6466" y="1215"/>
                  </a:cubicBezTo>
                  <a:cubicBezTo>
                    <a:pt x="6454" y="1322"/>
                    <a:pt x="6442" y="1417"/>
                    <a:pt x="6418" y="1524"/>
                  </a:cubicBezTo>
                  <a:cubicBezTo>
                    <a:pt x="6382" y="1655"/>
                    <a:pt x="6347" y="1786"/>
                    <a:pt x="6299" y="1905"/>
                  </a:cubicBezTo>
                  <a:cubicBezTo>
                    <a:pt x="6251" y="2013"/>
                    <a:pt x="6204" y="2132"/>
                    <a:pt x="6144" y="2227"/>
                  </a:cubicBezTo>
                  <a:cubicBezTo>
                    <a:pt x="6085" y="2334"/>
                    <a:pt x="6013" y="2429"/>
                    <a:pt x="5942" y="2513"/>
                  </a:cubicBezTo>
                  <a:cubicBezTo>
                    <a:pt x="5787" y="2691"/>
                    <a:pt x="5608" y="2846"/>
                    <a:pt x="5418" y="2965"/>
                  </a:cubicBezTo>
                  <a:cubicBezTo>
                    <a:pt x="5216" y="3084"/>
                    <a:pt x="5001" y="3167"/>
                    <a:pt x="4775" y="3227"/>
                  </a:cubicBezTo>
                  <a:cubicBezTo>
                    <a:pt x="4549" y="3286"/>
                    <a:pt x="4323" y="3322"/>
                    <a:pt x="4096" y="3334"/>
                  </a:cubicBezTo>
                  <a:cubicBezTo>
                    <a:pt x="4168" y="3417"/>
                    <a:pt x="4227" y="3513"/>
                    <a:pt x="4287" y="3608"/>
                  </a:cubicBezTo>
                  <a:cubicBezTo>
                    <a:pt x="4358" y="3715"/>
                    <a:pt x="4406" y="3822"/>
                    <a:pt x="4454" y="3941"/>
                  </a:cubicBezTo>
                  <a:cubicBezTo>
                    <a:pt x="4489" y="4048"/>
                    <a:pt x="4525" y="4156"/>
                    <a:pt x="4549" y="4275"/>
                  </a:cubicBezTo>
                  <a:cubicBezTo>
                    <a:pt x="4561" y="4382"/>
                    <a:pt x="4584" y="4489"/>
                    <a:pt x="4584" y="4608"/>
                  </a:cubicBezTo>
                  <a:cubicBezTo>
                    <a:pt x="4596" y="4834"/>
                    <a:pt x="4573" y="5061"/>
                    <a:pt x="4513" y="5287"/>
                  </a:cubicBezTo>
                  <a:cubicBezTo>
                    <a:pt x="4454" y="5501"/>
                    <a:pt x="4370" y="5703"/>
                    <a:pt x="4239" y="5882"/>
                  </a:cubicBezTo>
                  <a:cubicBezTo>
                    <a:pt x="4180" y="5977"/>
                    <a:pt x="4108" y="6061"/>
                    <a:pt x="4025" y="6132"/>
                  </a:cubicBezTo>
                  <a:cubicBezTo>
                    <a:pt x="3965" y="6192"/>
                    <a:pt x="3906" y="6251"/>
                    <a:pt x="3834" y="6299"/>
                  </a:cubicBezTo>
                  <a:cubicBezTo>
                    <a:pt x="3953" y="6299"/>
                    <a:pt x="4061" y="6311"/>
                    <a:pt x="4180" y="6346"/>
                  </a:cubicBezTo>
                  <a:cubicBezTo>
                    <a:pt x="4239" y="6370"/>
                    <a:pt x="4299" y="6394"/>
                    <a:pt x="4346" y="6430"/>
                  </a:cubicBezTo>
                  <a:cubicBezTo>
                    <a:pt x="4394" y="6454"/>
                    <a:pt x="4442" y="6489"/>
                    <a:pt x="4489" y="6537"/>
                  </a:cubicBezTo>
                  <a:cubicBezTo>
                    <a:pt x="4668" y="6704"/>
                    <a:pt x="4787" y="6918"/>
                    <a:pt x="4811" y="7168"/>
                  </a:cubicBezTo>
                  <a:cubicBezTo>
                    <a:pt x="4823" y="7239"/>
                    <a:pt x="4835" y="7311"/>
                    <a:pt x="4823" y="7394"/>
                  </a:cubicBezTo>
                  <a:cubicBezTo>
                    <a:pt x="4823" y="7466"/>
                    <a:pt x="4811" y="7549"/>
                    <a:pt x="4799" y="7620"/>
                  </a:cubicBezTo>
                  <a:cubicBezTo>
                    <a:pt x="4751" y="7763"/>
                    <a:pt x="4692" y="7894"/>
                    <a:pt x="4584" y="8013"/>
                  </a:cubicBezTo>
                  <a:cubicBezTo>
                    <a:pt x="4537" y="8073"/>
                    <a:pt x="4477" y="8120"/>
                    <a:pt x="4418" y="8156"/>
                  </a:cubicBezTo>
                  <a:cubicBezTo>
                    <a:pt x="4358" y="8204"/>
                    <a:pt x="4275" y="8239"/>
                    <a:pt x="4203" y="8251"/>
                  </a:cubicBezTo>
                  <a:cubicBezTo>
                    <a:pt x="4156" y="8263"/>
                    <a:pt x="4120" y="8275"/>
                    <a:pt x="4073" y="8287"/>
                  </a:cubicBezTo>
                  <a:cubicBezTo>
                    <a:pt x="4025" y="8287"/>
                    <a:pt x="3977" y="8299"/>
                    <a:pt x="3942" y="8299"/>
                  </a:cubicBezTo>
                  <a:cubicBezTo>
                    <a:pt x="3834" y="8299"/>
                    <a:pt x="3739" y="8275"/>
                    <a:pt x="3656" y="8251"/>
                  </a:cubicBezTo>
                  <a:cubicBezTo>
                    <a:pt x="3561" y="8216"/>
                    <a:pt x="3477" y="8180"/>
                    <a:pt x="3394" y="8120"/>
                  </a:cubicBezTo>
                  <a:cubicBezTo>
                    <a:pt x="3322" y="8073"/>
                    <a:pt x="3251" y="8001"/>
                    <a:pt x="3180" y="7930"/>
                  </a:cubicBezTo>
                  <a:cubicBezTo>
                    <a:pt x="3037" y="7775"/>
                    <a:pt x="2918" y="7597"/>
                    <a:pt x="2822" y="7406"/>
                  </a:cubicBezTo>
                  <a:cubicBezTo>
                    <a:pt x="2727" y="7216"/>
                    <a:pt x="2644" y="7013"/>
                    <a:pt x="2560" y="6811"/>
                  </a:cubicBezTo>
                  <a:lnTo>
                    <a:pt x="2465" y="6549"/>
                  </a:lnTo>
                  <a:lnTo>
                    <a:pt x="2453" y="6513"/>
                  </a:lnTo>
                  <a:lnTo>
                    <a:pt x="2406" y="6358"/>
                  </a:lnTo>
                  <a:cubicBezTo>
                    <a:pt x="2394" y="6394"/>
                    <a:pt x="2382" y="6442"/>
                    <a:pt x="2358" y="6489"/>
                  </a:cubicBezTo>
                  <a:cubicBezTo>
                    <a:pt x="2346" y="6549"/>
                    <a:pt x="2310" y="6608"/>
                    <a:pt x="2287" y="6656"/>
                  </a:cubicBezTo>
                  <a:cubicBezTo>
                    <a:pt x="2251" y="6715"/>
                    <a:pt x="2215" y="6763"/>
                    <a:pt x="2168" y="6811"/>
                  </a:cubicBezTo>
                  <a:cubicBezTo>
                    <a:pt x="2132" y="6846"/>
                    <a:pt x="2084" y="6894"/>
                    <a:pt x="2025" y="6930"/>
                  </a:cubicBezTo>
                  <a:cubicBezTo>
                    <a:pt x="1917" y="7001"/>
                    <a:pt x="1798" y="7073"/>
                    <a:pt x="1679" y="7108"/>
                  </a:cubicBezTo>
                  <a:cubicBezTo>
                    <a:pt x="1548" y="7168"/>
                    <a:pt x="1417" y="7204"/>
                    <a:pt x="1286" y="7239"/>
                  </a:cubicBezTo>
                  <a:cubicBezTo>
                    <a:pt x="1155" y="7275"/>
                    <a:pt x="1048" y="7287"/>
                    <a:pt x="953" y="7311"/>
                  </a:cubicBezTo>
                  <a:cubicBezTo>
                    <a:pt x="870" y="7323"/>
                    <a:pt x="739" y="7335"/>
                    <a:pt x="644" y="7347"/>
                  </a:cubicBezTo>
                  <a:cubicBezTo>
                    <a:pt x="524" y="7358"/>
                    <a:pt x="393" y="7358"/>
                    <a:pt x="274" y="7358"/>
                  </a:cubicBezTo>
                  <a:lnTo>
                    <a:pt x="1" y="7358"/>
                  </a:lnTo>
                  <a:cubicBezTo>
                    <a:pt x="84" y="7394"/>
                    <a:pt x="155" y="7442"/>
                    <a:pt x="239" y="7477"/>
                  </a:cubicBezTo>
                  <a:cubicBezTo>
                    <a:pt x="417" y="7549"/>
                    <a:pt x="596" y="7585"/>
                    <a:pt x="786" y="7608"/>
                  </a:cubicBezTo>
                  <a:cubicBezTo>
                    <a:pt x="846" y="7620"/>
                    <a:pt x="905" y="7620"/>
                    <a:pt x="965" y="7620"/>
                  </a:cubicBezTo>
                  <a:cubicBezTo>
                    <a:pt x="1013" y="7620"/>
                    <a:pt x="1072" y="7620"/>
                    <a:pt x="1144" y="7608"/>
                  </a:cubicBezTo>
                  <a:cubicBezTo>
                    <a:pt x="1263" y="7597"/>
                    <a:pt x="1382" y="7573"/>
                    <a:pt x="1489" y="7525"/>
                  </a:cubicBezTo>
                  <a:cubicBezTo>
                    <a:pt x="1548" y="7513"/>
                    <a:pt x="1608" y="7477"/>
                    <a:pt x="1656" y="7454"/>
                  </a:cubicBezTo>
                  <a:cubicBezTo>
                    <a:pt x="1703" y="7418"/>
                    <a:pt x="1763" y="7394"/>
                    <a:pt x="1798" y="7347"/>
                  </a:cubicBezTo>
                  <a:cubicBezTo>
                    <a:pt x="1834" y="7323"/>
                    <a:pt x="1858" y="7299"/>
                    <a:pt x="1882" y="7275"/>
                  </a:cubicBezTo>
                  <a:cubicBezTo>
                    <a:pt x="1882" y="7335"/>
                    <a:pt x="1894" y="7394"/>
                    <a:pt x="1906" y="7454"/>
                  </a:cubicBezTo>
                  <a:cubicBezTo>
                    <a:pt x="1917" y="7573"/>
                    <a:pt x="1953" y="7680"/>
                    <a:pt x="1989" y="7787"/>
                  </a:cubicBezTo>
                  <a:cubicBezTo>
                    <a:pt x="2048" y="7930"/>
                    <a:pt x="2108" y="8085"/>
                    <a:pt x="2191" y="8228"/>
                  </a:cubicBezTo>
                  <a:cubicBezTo>
                    <a:pt x="2263" y="8359"/>
                    <a:pt x="2358" y="8478"/>
                    <a:pt x="2453" y="8585"/>
                  </a:cubicBezTo>
                  <a:cubicBezTo>
                    <a:pt x="2549" y="8692"/>
                    <a:pt x="2644" y="8787"/>
                    <a:pt x="2751" y="8871"/>
                  </a:cubicBezTo>
                  <a:cubicBezTo>
                    <a:pt x="3105" y="9110"/>
                    <a:pt x="3513" y="9240"/>
                    <a:pt x="3934" y="9240"/>
                  </a:cubicBezTo>
                  <a:cubicBezTo>
                    <a:pt x="3952" y="9240"/>
                    <a:pt x="3971" y="9240"/>
                    <a:pt x="3989" y="9240"/>
                  </a:cubicBezTo>
                  <a:cubicBezTo>
                    <a:pt x="4061" y="9240"/>
                    <a:pt x="4144" y="9240"/>
                    <a:pt x="4227" y="9228"/>
                  </a:cubicBezTo>
                  <a:cubicBezTo>
                    <a:pt x="4501" y="9204"/>
                    <a:pt x="4763" y="9144"/>
                    <a:pt x="5013" y="9061"/>
                  </a:cubicBezTo>
                  <a:cubicBezTo>
                    <a:pt x="5263" y="8966"/>
                    <a:pt x="5501" y="8847"/>
                    <a:pt x="5727" y="8704"/>
                  </a:cubicBezTo>
                  <a:cubicBezTo>
                    <a:pt x="5954" y="8561"/>
                    <a:pt x="6144" y="8394"/>
                    <a:pt x="6323" y="8204"/>
                  </a:cubicBezTo>
                  <a:cubicBezTo>
                    <a:pt x="6489" y="8025"/>
                    <a:pt x="6620" y="7835"/>
                    <a:pt x="6716" y="7608"/>
                  </a:cubicBezTo>
                  <a:cubicBezTo>
                    <a:pt x="6811" y="7406"/>
                    <a:pt x="6859" y="7180"/>
                    <a:pt x="6859" y="6954"/>
                  </a:cubicBezTo>
                  <a:cubicBezTo>
                    <a:pt x="6847" y="6715"/>
                    <a:pt x="6775" y="6489"/>
                    <a:pt x="6644" y="6299"/>
                  </a:cubicBezTo>
                  <a:cubicBezTo>
                    <a:pt x="6478" y="6025"/>
                    <a:pt x="6239" y="5811"/>
                    <a:pt x="5966" y="5644"/>
                  </a:cubicBezTo>
                  <a:cubicBezTo>
                    <a:pt x="6275" y="5334"/>
                    <a:pt x="6537" y="4977"/>
                    <a:pt x="6740" y="4584"/>
                  </a:cubicBezTo>
                  <a:cubicBezTo>
                    <a:pt x="6978" y="4132"/>
                    <a:pt x="7132" y="3644"/>
                    <a:pt x="7204" y="3144"/>
                  </a:cubicBezTo>
                  <a:cubicBezTo>
                    <a:pt x="7240" y="2882"/>
                    <a:pt x="7251" y="2632"/>
                    <a:pt x="7251" y="2370"/>
                  </a:cubicBezTo>
                  <a:cubicBezTo>
                    <a:pt x="7251" y="2251"/>
                    <a:pt x="7240" y="2120"/>
                    <a:pt x="7216" y="1977"/>
                  </a:cubicBezTo>
                  <a:cubicBezTo>
                    <a:pt x="7204" y="1846"/>
                    <a:pt x="7192" y="1715"/>
                    <a:pt x="7168" y="1608"/>
                  </a:cubicBezTo>
                  <a:cubicBezTo>
                    <a:pt x="7132" y="1405"/>
                    <a:pt x="7061" y="1215"/>
                    <a:pt x="6990" y="1036"/>
                  </a:cubicBezTo>
                  <a:cubicBezTo>
                    <a:pt x="6906" y="834"/>
                    <a:pt x="6811" y="655"/>
                    <a:pt x="6692" y="477"/>
                  </a:cubicBezTo>
                  <a:cubicBezTo>
                    <a:pt x="6577" y="316"/>
                    <a:pt x="6441" y="156"/>
                    <a:pt x="6293" y="17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89"/>
            <p:cNvSpPr/>
            <p:nvPr/>
          </p:nvSpPr>
          <p:spPr>
            <a:xfrm>
              <a:off x="2048207" y="1484324"/>
              <a:ext cx="1093601" cy="946850"/>
            </a:xfrm>
            <a:custGeom>
              <a:avLst/>
              <a:gdLst/>
              <a:ahLst/>
              <a:cxnLst/>
              <a:rect l="l" t="t" r="r" b="b"/>
              <a:pathLst>
                <a:path w="14372" h="12443" extrusionOk="0">
                  <a:moveTo>
                    <a:pt x="2227" y="10347"/>
                  </a:moveTo>
                  <a:lnTo>
                    <a:pt x="2287" y="10394"/>
                  </a:lnTo>
                  <a:lnTo>
                    <a:pt x="2251" y="10370"/>
                  </a:lnTo>
                  <a:lnTo>
                    <a:pt x="2239" y="10359"/>
                  </a:lnTo>
                  <a:lnTo>
                    <a:pt x="2227" y="10347"/>
                  </a:lnTo>
                  <a:close/>
                  <a:moveTo>
                    <a:pt x="7216" y="0"/>
                  </a:moveTo>
                  <a:cubicBezTo>
                    <a:pt x="7049" y="0"/>
                    <a:pt x="6882" y="12"/>
                    <a:pt x="6728" y="36"/>
                  </a:cubicBezTo>
                  <a:cubicBezTo>
                    <a:pt x="6359" y="72"/>
                    <a:pt x="6013" y="155"/>
                    <a:pt x="5680" y="286"/>
                  </a:cubicBezTo>
                  <a:cubicBezTo>
                    <a:pt x="5525" y="357"/>
                    <a:pt x="5382" y="429"/>
                    <a:pt x="5251" y="524"/>
                  </a:cubicBezTo>
                  <a:cubicBezTo>
                    <a:pt x="5132" y="607"/>
                    <a:pt x="5025" y="715"/>
                    <a:pt x="4954" y="834"/>
                  </a:cubicBezTo>
                  <a:cubicBezTo>
                    <a:pt x="4751" y="798"/>
                    <a:pt x="4537" y="774"/>
                    <a:pt x="4334" y="774"/>
                  </a:cubicBezTo>
                  <a:cubicBezTo>
                    <a:pt x="4084" y="774"/>
                    <a:pt x="3834" y="798"/>
                    <a:pt x="3596" y="857"/>
                  </a:cubicBezTo>
                  <a:cubicBezTo>
                    <a:pt x="3120" y="965"/>
                    <a:pt x="2668" y="1155"/>
                    <a:pt x="2263" y="1441"/>
                  </a:cubicBezTo>
                  <a:cubicBezTo>
                    <a:pt x="1846" y="1715"/>
                    <a:pt x="1477" y="2060"/>
                    <a:pt x="1167" y="2453"/>
                  </a:cubicBezTo>
                  <a:cubicBezTo>
                    <a:pt x="834" y="2858"/>
                    <a:pt x="572" y="3322"/>
                    <a:pt x="394" y="3822"/>
                  </a:cubicBezTo>
                  <a:cubicBezTo>
                    <a:pt x="191" y="4346"/>
                    <a:pt x="72" y="4894"/>
                    <a:pt x="36" y="5453"/>
                  </a:cubicBezTo>
                  <a:cubicBezTo>
                    <a:pt x="1" y="6001"/>
                    <a:pt x="36" y="6560"/>
                    <a:pt x="155" y="7108"/>
                  </a:cubicBezTo>
                  <a:cubicBezTo>
                    <a:pt x="227" y="7465"/>
                    <a:pt x="322" y="7811"/>
                    <a:pt x="453" y="8144"/>
                  </a:cubicBezTo>
                  <a:cubicBezTo>
                    <a:pt x="584" y="8489"/>
                    <a:pt x="727" y="8823"/>
                    <a:pt x="905" y="9132"/>
                  </a:cubicBezTo>
                  <a:cubicBezTo>
                    <a:pt x="905" y="9144"/>
                    <a:pt x="905" y="9144"/>
                    <a:pt x="917" y="9156"/>
                  </a:cubicBezTo>
                  <a:cubicBezTo>
                    <a:pt x="1072" y="9418"/>
                    <a:pt x="1263" y="9668"/>
                    <a:pt x="1465" y="9894"/>
                  </a:cubicBezTo>
                  <a:cubicBezTo>
                    <a:pt x="1679" y="10132"/>
                    <a:pt x="1906" y="10347"/>
                    <a:pt x="2156" y="10549"/>
                  </a:cubicBezTo>
                  <a:cubicBezTo>
                    <a:pt x="2656" y="10942"/>
                    <a:pt x="3203" y="11275"/>
                    <a:pt x="3787" y="11537"/>
                  </a:cubicBezTo>
                  <a:cubicBezTo>
                    <a:pt x="4370" y="11811"/>
                    <a:pt x="4989" y="12014"/>
                    <a:pt x="5608" y="12156"/>
                  </a:cubicBezTo>
                  <a:cubicBezTo>
                    <a:pt x="6204" y="12299"/>
                    <a:pt x="6811" y="12395"/>
                    <a:pt x="7430" y="12430"/>
                  </a:cubicBezTo>
                  <a:cubicBezTo>
                    <a:pt x="7585" y="12430"/>
                    <a:pt x="7728" y="12442"/>
                    <a:pt x="7883" y="12442"/>
                  </a:cubicBezTo>
                  <a:cubicBezTo>
                    <a:pt x="8347" y="12442"/>
                    <a:pt x="8811" y="12395"/>
                    <a:pt x="9276" y="12311"/>
                  </a:cubicBezTo>
                  <a:cubicBezTo>
                    <a:pt x="9835" y="12216"/>
                    <a:pt x="10383" y="12049"/>
                    <a:pt x="10895" y="11811"/>
                  </a:cubicBezTo>
                  <a:cubicBezTo>
                    <a:pt x="11383" y="11585"/>
                    <a:pt x="11835" y="11299"/>
                    <a:pt x="12252" y="10954"/>
                  </a:cubicBezTo>
                  <a:cubicBezTo>
                    <a:pt x="12645" y="10609"/>
                    <a:pt x="13002" y="10216"/>
                    <a:pt x="13288" y="9775"/>
                  </a:cubicBezTo>
                  <a:cubicBezTo>
                    <a:pt x="13586" y="9323"/>
                    <a:pt x="13824" y="8846"/>
                    <a:pt x="13990" y="8335"/>
                  </a:cubicBezTo>
                  <a:cubicBezTo>
                    <a:pt x="14169" y="7787"/>
                    <a:pt x="14288" y="7227"/>
                    <a:pt x="14336" y="6656"/>
                  </a:cubicBezTo>
                  <a:cubicBezTo>
                    <a:pt x="14371" y="6037"/>
                    <a:pt x="14360" y="5417"/>
                    <a:pt x="14264" y="4798"/>
                  </a:cubicBezTo>
                  <a:cubicBezTo>
                    <a:pt x="14193" y="4179"/>
                    <a:pt x="13990" y="3584"/>
                    <a:pt x="13657" y="3048"/>
                  </a:cubicBezTo>
                  <a:cubicBezTo>
                    <a:pt x="13586" y="2941"/>
                    <a:pt x="13502" y="2846"/>
                    <a:pt x="13419" y="2750"/>
                  </a:cubicBezTo>
                  <a:cubicBezTo>
                    <a:pt x="13324" y="2643"/>
                    <a:pt x="13228" y="2560"/>
                    <a:pt x="13121" y="2477"/>
                  </a:cubicBezTo>
                  <a:cubicBezTo>
                    <a:pt x="13026" y="2381"/>
                    <a:pt x="12907" y="2310"/>
                    <a:pt x="12788" y="2239"/>
                  </a:cubicBezTo>
                  <a:cubicBezTo>
                    <a:pt x="12657" y="2167"/>
                    <a:pt x="12526" y="2096"/>
                    <a:pt x="12383" y="2048"/>
                  </a:cubicBezTo>
                  <a:cubicBezTo>
                    <a:pt x="12097" y="1929"/>
                    <a:pt x="11800" y="1834"/>
                    <a:pt x="11502" y="1762"/>
                  </a:cubicBezTo>
                  <a:lnTo>
                    <a:pt x="11419" y="1738"/>
                  </a:lnTo>
                  <a:cubicBezTo>
                    <a:pt x="11097" y="1643"/>
                    <a:pt x="10788" y="1536"/>
                    <a:pt x="10490" y="1417"/>
                  </a:cubicBezTo>
                  <a:lnTo>
                    <a:pt x="10466" y="1417"/>
                  </a:lnTo>
                  <a:cubicBezTo>
                    <a:pt x="10383" y="1369"/>
                    <a:pt x="10300" y="1334"/>
                    <a:pt x="10228" y="1286"/>
                  </a:cubicBezTo>
                  <a:cubicBezTo>
                    <a:pt x="10145" y="1238"/>
                    <a:pt x="10073" y="1191"/>
                    <a:pt x="9990" y="1143"/>
                  </a:cubicBezTo>
                  <a:lnTo>
                    <a:pt x="9966" y="1131"/>
                  </a:lnTo>
                  <a:lnTo>
                    <a:pt x="9704" y="965"/>
                  </a:lnTo>
                  <a:lnTo>
                    <a:pt x="9490" y="834"/>
                  </a:lnTo>
                  <a:cubicBezTo>
                    <a:pt x="9180" y="631"/>
                    <a:pt x="8859" y="453"/>
                    <a:pt x="8525" y="310"/>
                  </a:cubicBezTo>
                  <a:cubicBezTo>
                    <a:pt x="8192" y="155"/>
                    <a:pt x="7847" y="60"/>
                    <a:pt x="7490" y="24"/>
                  </a:cubicBezTo>
                  <a:cubicBezTo>
                    <a:pt x="7406" y="12"/>
                    <a:pt x="7311" y="12"/>
                    <a:pt x="7228" y="12"/>
                  </a:cubicBezTo>
                  <a:lnTo>
                    <a:pt x="72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89"/>
            <p:cNvSpPr/>
            <p:nvPr/>
          </p:nvSpPr>
          <p:spPr>
            <a:xfrm>
              <a:off x="2108017" y="1753398"/>
              <a:ext cx="231093" cy="603433"/>
            </a:xfrm>
            <a:custGeom>
              <a:avLst/>
              <a:gdLst/>
              <a:ahLst/>
              <a:cxnLst/>
              <a:rect l="l" t="t" r="r" b="b"/>
              <a:pathLst>
                <a:path w="3037" h="7930" extrusionOk="0">
                  <a:moveTo>
                    <a:pt x="1655" y="0"/>
                  </a:moveTo>
                  <a:lnTo>
                    <a:pt x="1667" y="12"/>
                  </a:lnTo>
                  <a:lnTo>
                    <a:pt x="1560" y="12"/>
                  </a:lnTo>
                  <a:cubicBezTo>
                    <a:pt x="1524" y="12"/>
                    <a:pt x="1489" y="24"/>
                    <a:pt x="1453" y="36"/>
                  </a:cubicBezTo>
                  <a:cubicBezTo>
                    <a:pt x="1417" y="36"/>
                    <a:pt x="1382" y="48"/>
                    <a:pt x="1346" y="72"/>
                  </a:cubicBezTo>
                  <a:cubicBezTo>
                    <a:pt x="1310" y="84"/>
                    <a:pt x="1262" y="107"/>
                    <a:pt x="1227" y="131"/>
                  </a:cubicBezTo>
                  <a:cubicBezTo>
                    <a:pt x="1191" y="155"/>
                    <a:pt x="1155" y="167"/>
                    <a:pt x="1132" y="203"/>
                  </a:cubicBezTo>
                  <a:cubicBezTo>
                    <a:pt x="1084" y="238"/>
                    <a:pt x="1036" y="274"/>
                    <a:pt x="989" y="322"/>
                  </a:cubicBezTo>
                  <a:cubicBezTo>
                    <a:pt x="953" y="357"/>
                    <a:pt x="917" y="405"/>
                    <a:pt x="881" y="453"/>
                  </a:cubicBezTo>
                  <a:cubicBezTo>
                    <a:pt x="739" y="643"/>
                    <a:pt x="620" y="846"/>
                    <a:pt x="536" y="1060"/>
                  </a:cubicBezTo>
                  <a:cubicBezTo>
                    <a:pt x="429" y="1310"/>
                    <a:pt x="346" y="1572"/>
                    <a:pt x="286" y="1834"/>
                  </a:cubicBezTo>
                  <a:cubicBezTo>
                    <a:pt x="203" y="2143"/>
                    <a:pt x="143" y="2465"/>
                    <a:pt x="96" y="2786"/>
                  </a:cubicBezTo>
                  <a:cubicBezTo>
                    <a:pt x="36" y="3310"/>
                    <a:pt x="0" y="3846"/>
                    <a:pt x="0" y="4370"/>
                  </a:cubicBezTo>
                  <a:cubicBezTo>
                    <a:pt x="0" y="4739"/>
                    <a:pt x="12" y="5108"/>
                    <a:pt x="48" y="5477"/>
                  </a:cubicBezTo>
                  <a:lnTo>
                    <a:pt x="108" y="5584"/>
                  </a:lnTo>
                  <a:cubicBezTo>
                    <a:pt x="108" y="5584"/>
                    <a:pt x="108" y="5596"/>
                    <a:pt x="119" y="5608"/>
                  </a:cubicBezTo>
                  <a:cubicBezTo>
                    <a:pt x="286" y="5870"/>
                    <a:pt x="465" y="6120"/>
                    <a:pt x="679" y="6346"/>
                  </a:cubicBezTo>
                  <a:cubicBezTo>
                    <a:pt x="881" y="6584"/>
                    <a:pt x="1108" y="6799"/>
                    <a:pt x="1358" y="7001"/>
                  </a:cubicBezTo>
                  <a:cubicBezTo>
                    <a:pt x="1810" y="7358"/>
                    <a:pt x="2310" y="7680"/>
                    <a:pt x="2846" y="7930"/>
                  </a:cubicBezTo>
                  <a:cubicBezTo>
                    <a:pt x="2882" y="7346"/>
                    <a:pt x="2917" y="6763"/>
                    <a:pt x="2941" y="6180"/>
                  </a:cubicBezTo>
                  <a:cubicBezTo>
                    <a:pt x="2941" y="5953"/>
                    <a:pt x="2953" y="5739"/>
                    <a:pt x="2953" y="5513"/>
                  </a:cubicBezTo>
                  <a:lnTo>
                    <a:pt x="2953" y="5191"/>
                  </a:lnTo>
                  <a:cubicBezTo>
                    <a:pt x="2953" y="5025"/>
                    <a:pt x="2977" y="4858"/>
                    <a:pt x="2977" y="4691"/>
                  </a:cubicBezTo>
                  <a:cubicBezTo>
                    <a:pt x="3001" y="4239"/>
                    <a:pt x="3025" y="3798"/>
                    <a:pt x="3025" y="3346"/>
                  </a:cubicBezTo>
                  <a:cubicBezTo>
                    <a:pt x="3037" y="2858"/>
                    <a:pt x="3013" y="2358"/>
                    <a:pt x="2953" y="1870"/>
                  </a:cubicBezTo>
                  <a:cubicBezTo>
                    <a:pt x="2929" y="1691"/>
                    <a:pt x="2894" y="1512"/>
                    <a:pt x="2858" y="1334"/>
                  </a:cubicBezTo>
                  <a:cubicBezTo>
                    <a:pt x="2810" y="1167"/>
                    <a:pt x="2763" y="1000"/>
                    <a:pt x="2703" y="846"/>
                  </a:cubicBezTo>
                  <a:cubicBezTo>
                    <a:pt x="2644" y="691"/>
                    <a:pt x="2560" y="548"/>
                    <a:pt x="2465" y="429"/>
                  </a:cubicBezTo>
                  <a:cubicBezTo>
                    <a:pt x="2405" y="346"/>
                    <a:pt x="2334" y="274"/>
                    <a:pt x="2251" y="203"/>
                  </a:cubicBezTo>
                  <a:cubicBezTo>
                    <a:pt x="2215" y="179"/>
                    <a:pt x="2179" y="155"/>
                    <a:pt x="2144" y="131"/>
                  </a:cubicBezTo>
                  <a:cubicBezTo>
                    <a:pt x="2108" y="119"/>
                    <a:pt x="2072" y="96"/>
                    <a:pt x="2024" y="72"/>
                  </a:cubicBezTo>
                  <a:cubicBezTo>
                    <a:pt x="1941" y="48"/>
                    <a:pt x="1858" y="24"/>
                    <a:pt x="1774" y="12"/>
                  </a:cubicBezTo>
                  <a:cubicBezTo>
                    <a:pt x="1739" y="0"/>
                    <a:pt x="1691" y="0"/>
                    <a:pt x="16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89"/>
            <p:cNvSpPr/>
            <p:nvPr/>
          </p:nvSpPr>
          <p:spPr>
            <a:xfrm>
              <a:off x="2728638" y="1523285"/>
              <a:ext cx="412269" cy="858960"/>
            </a:xfrm>
            <a:custGeom>
              <a:avLst/>
              <a:gdLst/>
              <a:ahLst/>
              <a:cxnLst/>
              <a:rect l="l" t="t" r="r" b="b"/>
              <a:pathLst>
                <a:path w="5418" h="11288" extrusionOk="0">
                  <a:moveTo>
                    <a:pt x="0" y="0"/>
                  </a:moveTo>
                  <a:lnTo>
                    <a:pt x="0" y="0"/>
                  </a:lnTo>
                  <a:cubicBezTo>
                    <a:pt x="131" y="119"/>
                    <a:pt x="262" y="226"/>
                    <a:pt x="393" y="334"/>
                  </a:cubicBezTo>
                  <a:lnTo>
                    <a:pt x="405" y="322"/>
                  </a:lnTo>
                  <a:cubicBezTo>
                    <a:pt x="738" y="572"/>
                    <a:pt x="1096" y="798"/>
                    <a:pt x="1453" y="1012"/>
                  </a:cubicBezTo>
                  <a:cubicBezTo>
                    <a:pt x="1727" y="1167"/>
                    <a:pt x="2000" y="1310"/>
                    <a:pt x="2274" y="1476"/>
                  </a:cubicBezTo>
                  <a:cubicBezTo>
                    <a:pt x="2548" y="1631"/>
                    <a:pt x="2810" y="1786"/>
                    <a:pt x="3060" y="1965"/>
                  </a:cubicBezTo>
                  <a:cubicBezTo>
                    <a:pt x="3298" y="2131"/>
                    <a:pt x="3536" y="2322"/>
                    <a:pt x="3739" y="2536"/>
                  </a:cubicBezTo>
                  <a:cubicBezTo>
                    <a:pt x="3953" y="2739"/>
                    <a:pt x="4132" y="2977"/>
                    <a:pt x="4275" y="3227"/>
                  </a:cubicBezTo>
                  <a:cubicBezTo>
                    <a:pt x="4346" y="3358"/>
                    <a:pt x="4417" y="3501"/>
                    <a:pt x="4465" y="3643"/>
                  </a:cubicBezTo>
                  <a:cubicBezTo>
                    <a:pt x="4525" y="3798"/>
                    <a:pt x="4584" y="3965"/>
                    <a:pt x="4620" y="4132"/>
                  </a:cubicBezTo>
                  <a:cubicBezTo>
                    <a:pt x="4667" y="4346"/>
                    <a:pt x="4691" y="4572"/>
                    <a:pt x="4715" y="4786"/>
                  </a:cubicBezTo>
                  <a:cubicBezTo>
                    <a:pt x="4727" y="5013"/>
                    <a:pt x="4727" y="5227"/>
                    <a:pt x="4715" y="5441"/>
                  </a:cubicBezTo>
                  <a:cubicBezTo>
                    <a:pt x="4703" y="5656"/>
                    <a:pt x="4679" y="5858"/>
                    <a:pt x="4632" y="6060"/>
                  </a:cubicBezTo>
                  <a:cubicBezTo>
                    <a:pt x="4596" y="6263"/>
                    <a:pt x="4536" y="6465"/>
                    <a:pt x="4477" y="6668"/>
                  </a:cubicBezTo>
                  <a:cubicBezTo>
                    <a:pt x="4334" y="7084"/>
                    <a:pt x="4167" y="7477"/>
                    <a:pt x="3953" y="7846"/>
                  </a:cubicBezTo>
                  <a:cubicBezTo>
                    <a:pt x="3894" y="7953"/>
                    <a:pt x="3834" y="8061"/>
                    <a:pt x="3774" y="8156"/>
                  </a:cubicBezTo>
                  <a:cubicBezTo>
                    <a:pt x="3715" y="8263"/>
                    <a:pt x="3667" y="8346"/>
                    <a:pt x="3608" y="8442"/>
                  </a:cubicBezTo>
                  <a:cubicBezTo>
                    <a:pt x="3489" y="8644"/>
                    <a:pt x="3370" y="8835"/>
                    <a:pt x="3251" y="9025"/>
                  </a:cubicBezTo>
                  <a:cubicBezTo>
                    <a:pt x="3012" y="9418"/>
                    <a:pt x="2786" y="9799"/>
                    <a:pt x="2560" y="10192"/>
                  </a:cubicBezTo>
                  <a:cubicBezTo>
                    <a:pt x="2346" y="10549"/>
                    <a:pt x="2143" y="10918"/>
                    <a:pt x="1953" y="11287"/>
                  </a:cubicBezTo>
                  <a:cubicBezTo>
                    <a:pt x="2429" y="11061"/>
                    <a:pt x="2882" y="10775"/>
                    <a:pt x="3286" y="10430"/>
                  </a:cubicBezTo>
                  <a:cubicBezTo>
                    <a:pt x="3691" y="10085"/>
                    <a:pt x="4036" y="9692"/>
                    <a:pt x="4334" y="9251"/>
                  </a:cubicBezTo>
                  <a:cubicBezTo>
                    <a:pt x="4632" y="8811"/>
                    <a:pt x="4870" y="8323"/>
                    <a:pt x="5037" y="7811"/>
                  </a:cubicBezTo>
                  <a:cubicBezTo>
                    <a:pt x="5215" y="7263"/>
                    <a:pt x="5334" y="6703"/>
                    <a:pt x="5370" y="6132"/>
                  </a:cubicBezTo>
                  <a:cubicBezTo>
                    <a:pt x="5418" y="5513"/>
                    <a:pt x="5394" y="4894"/>
                    <a:pt x="5310" y="4274"/>
                  </a:cubicBezTo>
                  <a:cubicBezTo>
                    <a:pt x="5239" y="3655"/>
                    <a:pt x="5025" y="3060"/>
                    <a:pt x="4691" y="2524"/>
                  </a:cubicBezTo>
                  <a:cubicBezTo>
                    <a:pt x="4620" y="2417"/>
                    <a:pt x="4548" y="2322"/>
                    <a:pt x="4453" y="2227"/>
                  </a:cubicBezTo>
                  <a:cubicBezTo>
                    <a:pt x="4370" y="2119"/>
                    <a:pt x="4275" y="2036"/>
                    <a:pt x="4167" y="1953"/>
                  </a:cubicBezTo>
                  <a:cubicBezTo>
                    <a:pt x="4060" y="1857"/>
                    <a:pt x="3953" y="1786"/>
                    <a:pt x="3834" y="1715"/>
                  </a:cubicBezTo>
                  <a:cubicBezTo>
                    <a:pt x="3703" y="1643"/>
                    <a:pt x="3560" y="1572"/>
                    <a:pt x="3417" y="1524"/>
                  </a:cubicBezTo>
                  <a:cubicBezTo>
                    <a:pt x="3143" y="1405"/>
                    <a:pt x="2846" y="1310"/>
                    <a:pt x="2560" y="1238"/>
                  </a:cubicBezTo>
                  <a:lnTo>
                    <a:pt x="2548" y="1238"/>
                  </a:lnTo>
                  <a:lnTo>
                    <a:pt x="2465" y="1215"/>
                  </a:lnTo>
                  <a:cubicBezTo>
                    <a:pt x="2143" y="1131"/>
                    <a:pt x="1834" y="1024"/>
                    <a:pt x="1524" y="893"/>
                  </a:cubicBezTo>
                  <a:lnTo>
                    <a:pt x="1512" y="893"/>
                  </a:lnTo>
                  <a:cubicBezTo>
                    <a:pt x="1417" y="845"/>
                    <a:pt x="1334" y="810"/>
                    <a:pt x="1262" y="762"/>
                  </a:cubicBezTo>
                  <a:cubicBezTo>
                    <a:pt x="1191" y="726"/>
                    <a:pt x="1119" y="679"/>
                    <a:pt x="1048" y="643"/>
                  </a:cubicBezTo>
                  <a:lnTo>
                    <a:pt x="1036" y="631"/>
                  </a:lnTo>
                  <a:lnTo>
                    <a:pt x="1000" y="607"/>
                  </a:lnTo>
                  <a:lnTo>
                    <a:pt x="798" y="476"/>
                  </a:lnTo>
                  <a:lnTo>
                    <a:pt x="738" y="441"/>
                  </a:lnTo>
                  <a:lnTo>
                    <a:pt x="536" y="310"/>
                  </a:lnTo>
                  <a:cubicBezTo>
                    <a:pt x="369" y="214"/>
                    <a:pt x="191" y="107"/>
                    <a:pt x="0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89"/>
            <p:cNvSpPr/>
            <p:nvPr/>
          </p:nvSpPr>
          <p:spPr>
            <a:xfrm>
              <a:off x="2759456" y="1547712"/>
              <a:ext cx="0" cy="76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D1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89"/>
            <p:cNvSpPr/>
            <p:nvPr/>
          </p:nvSpPr>
          <p:spPr>
            <a:xfrm>
              <a:off x="2435068" y="2473641"/>
              <a:ext cx="258258" cy="337101"/>
            </a:xfrm>
            <a:custGeom>
              <a:avLst/>
              <a:gdLst/>
              <a:ahLst/>
              <a:cxnLst/>
              <a:rect l="l" t="t" r="r" b="b"/>
              <a:pathLst>
                <a:path w="3394" h="4430" extrusionOk="0">
                  <a:moveTo>
                    <a:pt x="2037" y="1"/>
                  </a:moveTo>
                  <a:lnTo>
                    <a:pt x="2037" y="13"/>
                  </a:lnTo>
                  <a:cubicBezTo>
                    <a:pt x="1882" y="13"/>
                    <a:pt x="1739" y="36"/>
                    <a:pt x="1596" y="96"/>
                  </a:cubicBezTo>
                  <a:cubicBezTo>
                    <a:pt x="1429" y="156"/>
                    <a:pt x="1275" y="251"/>
                    <a:pt x="1155" y="370"/>
                  </a:cubicBezTo>
                  <a:cubicBezTo>
                    <a:pt x="1084" y="441"/>
                    <a:pt x="1013" y="513"/>
                    <a:pt x="965" y="596"/>
                  </a:cubicBezTo>
                  <a:lnTo>
                    <a:pt x="965" y="572"/>
                  </a:lnTo>
                  <a:lnTo>
                    <a:pt x="965" y="548"/>
                  </a:lnTo>
                  <a:cubicBezTo>
                    <a:pt x="953" y="513"/>
                    <a:pt x="905" y="477"/>
                    <a:pt x="870" y="477"/>
                  </a:cubicBezTo>
                  <a:lnTo>
                    <a:pt x="834" y="477"/>
                  </a:lnTo>
                  <a:cubicBezTo>
                    <a:pt x="810" y="489"/>
                    <a:pt x="786" y="501"/>
                    <a:pt x="774" y="525"/>
                  </a:cubicBezTo>
                  <a:cubicBezTo>
                    <a:pt x="763" y="548"/>
                    <a:pt x="763" y="572"/>
                    <a:pt x="774" y="596"/>
                  </a:cubicBezTo>
                  <a:cubicBezTo>
                    <a:pt x="798" y="691"/>
                    <a:pt x="810" y="775"/>
                    <a:pt x="834" y="870"/>
                  </a:cubicBezTo>
                  <a:cubicBezTo>
                    <a:pt x="846" y="1001"/>
                    <a:pt x="846" y="1144"/>
                    <a:pt x="834" y="1275"/>
                  </a:cubicBezTo>
                  <a:cubicBezTo>
                    <a:pt x="810" y="1394"/>
                    <a:pt x="774" y="1513"/>
                    <a:pt x="739" y="1620"/>
                  </a:cubicBezTo>
                  <a:cubicBezTo>
                    <a:pt x="691" y="1727"/>
                    <a:pt x="620" y="1834"/>
                    <a:pt x="560" y="1918"/>
                  </a:cubicBezTo>
                  <a:cubicBezTo>
                    <a:pt x="465" y="2025"/>
                    <a:pt x="370" y="2132"/>
                    <a:pt x="263" y="2215"/>
                  </a:cubicBezTo>
                  <a:lnTo>
                    <a:pt x="274" y="2203"/>
                  </a:lnTo>
                  <a:lnTo>
                    <a:pt x="274" y="2203"/>
                  </a:lnTo>
                  <a:cubicBezTo>
                    <a:pt x="239" y="2227"/>
                    <a:pt x="191" y="2263"/>
                    <a:pt x="143" y="2287"/>
                  </a:cubicBezTo>
                  <a:cubicBezTo>
                    <a:pt x="108" y="2299"/>
                    <a:pt x="84" y="2322"/>
                    <a:pt x="72" y="2358"/>
                  </a:cubicBezTo>
                  <a:cubicBezTo>
                    <a:pt x="12" y="2715"/>
                    <a:pt x="1" y="3084"/>
                    <a:pt x="48" y="3454"/>
                  </a:cubicBezTo>
                  <a:cubicBezTo>
                    <a:pt x="72" y="3608"/>
                    <a:pt x="120" y="3775"/>
                    <a:pt x="191" y="3918"/>
                  </a:cubicBezTo>
                  <a:cubicBezTo>
                    <a:pt x="251" y="4061"/>
                    <a:pt x="346" y="4180"/>
                    <a:pt x="477" y="4275"/>
                  </a:cubicBezTo>
                  <a:cubicBezTo>
                    <a:pt x="536" y="4323"/>
                    <a:pt x="596" y="4358"/>
                    <a:pt x="667" y="4382"/>
                  </a:cubicBezTo>
                  <a:cubicBezTo>
                    <a:pt x="739" y="4406"/>
                    <a:pt x="822" y="4430"/>
                    <a:pt x="905" y="4430"/>
                  </a:cubicBezTo>
                  <a:lnTo>
                    <a:pt x="977" y="4430"/>
                  </a:lnTo>
                  <a:cubicBezTo>
                    <a:pt x="1048" y="4430"/>
                    <a:pt x="1108" y="4430"/>
                    <a:pt x="1179" y="4418"/>
                  </a:cubicBezTo>
                  <a:cubicBezTo>
                    <a:pt x="1275" y="4394"/>
                    <a:pt x="1370" y="4370"/>
                    <a:pt x="1477" y="4347"/>
                  </a:cubicBezTo>
                  <a:cubicBezTo>
                    <a:pt x="1953" y="4168"/>
                    <a:pt x="2370" y="3858"/>
                    <a:pt x="2691" y="3465"/>
                  </a:cubicBezTo>
                  <a:cubicBezTo>
                    <a:pt x="3001" y="3096"/>
                    <a:pt x="3227" y="2668"/>
                    <a:pt x="3370" y="2215"/>
                  </a:cubicBezTo>
                  <a:cubicBezTo>
                    <a:pt x="3370" y="2192"/>
                    <a:pt x="3370" y="2180"/>
                    <a:pt x="3370" y="2168"/>
                  </a:cubicBezTo>
                  <a:cubicBezTo>
                    <a:pt x="3382" y="2144"/>
                    <a:pt x="3394" y="2132"/>
                    <a:pt x="3394" y="2108"/>
                  </a:cubicBezTo>
                  <a:cubicBezTo>
                    <a:pt x="3394" y="2084"/>
                    <a:pt x="3382" y="2061"/>
                    <a:pt x="3358" y="2037"/>
                  </a:cubicBezTo>
                  <a:cubicBezTo>
                    <a:pt x="3299" y="1977"/>
                    <a:pt x="3239" y="1918"/>
                    <a:pt x="3180" y="1858"/>
                  </a:cubicBezTo>
                  <a:cubicBezTo>
                    <a:pt x="3120" y="1775"/>
                    <a:pt x="3072" y="1680"/>
                    <a:pt x="3025" y="1584"/>
                  </a:cubicBezTo>
                  <a:cubicBezTo>
                    <a:pt x="2977" y="1453"/>
                    <a:pt x="2941" y="1322"/>
                    <a:pt x="2930" y="1179"/>
                  </a:cubicBezTo>
                  <a:cubicBezTo>
                    <a:pt x="2906" y="965"/>
                    <a:pt x="2894" y="763"/>
                    <a:pt x="2906" y="560"/>
                  </a:cubicBezTo>
                  <a:cubicBezTo>
                    <a:pt x="2906" y="525"/>
                    <a:pt x="2894" y="501"/>
                    <a:pt x="2882" y="489"/>
                  </a:cubicBezTo>
                  <a:cubicBezTo>
                    <a:pt x="2858" y="465"/>
                    <a:pt x="2834" y="453"/>
                    <a:pt x="2810" y="453"/>
                  </a:cubicBezTo>
                  <a:lnTo>
                    <a:pt x="2787" y="453"/>
                  </a:lnTo>
                  <a:cubicBezTo>
                    <a:pt x="2763" y="417"/>
                    <a:pt x="2739" y="370"/>
                    <a:pt x="2715" y="334"/>
                  </a:cubicBezTo>
                  <a:cubicBezTo>
                    <a:pt x="2668" y="263"/>
                    <a:pt x="2608" y="203"/>
                    <a:pt x="2537" y="144"/>
                  </a:cubicBezTo>
                  <a:cubicBezTo>
                    <a:pt x="2406" y="60"/>
                    <a:pt x="2251" y="1"/>
                    <a:pt x="2084" y="1"/>
                  </a:cubicBezTo>
                  <a:close/>
                </a:path>
              </a:pathLst>
            </a:custGeom>
            <a:solidFill>
              <a:srgbClr val="FFB9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89"/>
            <p:cNvSpPr/>
            <p:nvPr/>
          </p:nvSpPr>
          <p:spPr>
            <a:xfrm>
              <a:off x="2492139" y="2474554"/>
              <a:ext cx="164969" cy="119697"/>
            </a:xfrm>
            <a:custGeom>
              <a:avLst/>
              <a:gdLst/>
              <a:ahLst/>
              <a:cxnLst/>
              <a:rect l="l" t="t" r="r" b="b"/>
              <a:pathLst>
                <a:path w="2168" h="1573" extrusionOk="0">
                  <a:moveTo>
                    <a:pt x="1287" y="1"/>
                  </a:moveTo>
                  <a:cubicBezTo>
                    <a:pt x="1215" y="1"/>
                    <a:pt x="1144" y="1"/>
                    <a:pt x="1084" y="13"/>
                  </a:cubicBezTo>
                  <a:lnTo>
                    <a:pt x="1084" y="24"/>
                  </a:lnTo>
                  <a:cubicBezTo>
                    <a:pt x="1001" y="36"/>
                    <a:pt x="917" y="60"/>
                    <a:pt x="846" y="84"/>
                  </a:cubicBezTo>
                  <a:cubicBezTo>
                    <a:pt x="679" y="144"/>
                    <a:pt x="525" y="239"/>
                    <a:pt x="394" y="358"/>
                  </a:cubicBezTo>
                  <a:cubicBezTo>
                    <a:pt x="322" y="429"/>
                    <a:pt x="263" y="501"/>
                    <a:pt x="215" y="596"/>
                  </a:cubicBezTo>
                  <a:lnTo>
                    <a:pt x="215" y="572"/>
                  </a:lnTo>
                  <a:lnTo>
                    <a:pt x="203" y="548"/>
                  </a:lnTo>
                  <a:cubicBezTo>
                    <a:pt x="191" y="501"/>
                    <a:pt x="155" y="477"/>
                    <a:pt x="108" y="477"/>
                  </a:cubicBezTo>
                  <a:lnTo>
                    <a:pt x="84" y="477"/>
                  </a:lnTo>
                  <a:cubicBezTo>
                    <a:pt x="60" y="477"/>
                    <a:pt x="36" y="501"/>
                    <a:pt x="24" y="525"/>
                  </a:cubicBezTo>
                  <a:cubicBezTo>
                    <a:pt x="13" y="548"/>
                    <a:pt x="1" y="572"/>
                    <a:pt x="13" y="596"/>
                  </a:cubicBezTo>
                  <a:cubicBezTo>
                    <a:pt x="36" y="679"/>
                    <a:pt x="60" y="775"/>
                    <a:pt x="72" y="870"/>
                  </a:cubicBezTo>
                  <a:cubicBezTo>
                    <a:pt x="84" y="1001"/>
                    <a:pt x="84" y="1132"/>
                    <a:pt x="72" y="1275"/>
                  </a:cubicBezTo>
                  <a:cubicBezTo>
                    <a:pt x="60" y="1358"/>
                    <a:pt x="36" y="1453"/>
                    <a:pt x="1" y="1537"/>
                  </a:cubicBezTo>
                  <a:lnTo>
                    <a:pt x="96" y="1548"/>
                  </a:lnTo>
                  <a:cubicBezTo>
                    <a:pt x="215" y="1572"/>
                    <a:pt x="334" y="1572"/>
                    <a:pt x="453" y="1572"/>
                  </a:cubicBezTo>
                  <a:cubicBezTo>
                    <a:pt x="572" y="1572"/>
                    <a:pt x="703" y="1572"/>
                    <a:pt x="822" y="1548"/>
                  </a:cubicBezTo>
                  <a:cubicBezTo>
                    <a:pt x="941" y="1537"/>
                    <a:pt x="1072" y="1513"/>
                    <a:pt x="1191" y="1477"/>
                  </a:cubicBezTo>
                  <a:cubicBezTo>
                    <a:pt x="1310" y="1441"/>
                    <a:pt x="1429" y="1406"/>
                    <a:pt x="1548" y="1358"/>
                  </a:cubicBezTo>
                  <a:cubicBezTo>
                    <a:pt x="1668" y="1298"/>
                    <a:pt x="1775" y="1239"/>
                    <a:pt x="1882" y="1179"/>
                  </a:cubicBezTo>
                  <a:cubicBezTo>
                    <a:pt x="1989" y="1120"/>
                    <a:pt x="2072" y="1060"/>
                    <a:pt x="2168" y="989"/>
                  </a:cubicBezTo>
                  <a:cubicBezTo>
                    <a:pt x="2156" y="846"/>
                    <a:pt x="2156" y="703"/>
                    <a:pt x="2168" y="560"/>
                  </a:cubicBezTo>
                  <a:cubicBezTo>
                    <a:pt x="2168" y="536"/>
                    <a:pt x="2156" y="513"/>
                    <a:pt x="2144" y="489"/>
                  </a:cubicBezTo>
                  <a:cubicBezTo>
                    <a:pt x="2120" y="465"/>
                    <a:pt x="2096" y="453"/>
                    <a:pt x="2060" y="453"/>
                  </a:cubicBezTo>
                  <a:lnTo>
                    <a:pt x="2049" y="453"/>
                  </a:lnTo>
                  <a:cubicBezTo>
                    <a:pt x="2025" y="417"/>
                    <a:pt x="2001" y="370"/>
                    <a:pt x="1977" y="334"/>
                  </a:cubicBezTo>
                  <a:cubicBezTo>
                    <a:pt x="1929" y="263"/>
                    <a:pt x="1870" y="203"/>
                    <a:pt x="1799" y="144"/>
                  </a:cubicBezTo>
                  <a:cubicBezTo>
                    <a:pt x="1656" y="60"/>
                    <a:pt x="1501" y="1"/>
                    <a:pt x="1334" y="1"/>
                  </a:cubicBezTo>
                  <a:close/>
                </a:path>
              </a:pathLst>
            </a:custGeom>
            <a:solidFill>
              <a:srgbClr val="F1AF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89"/>
            <p:cNvSpPr/>
            <p:nvPr/>
          </p:nvSpPr>
          <p:spPr>
            <a:xfrm>
              <a:off x="2026444" y="1950866"/>
              <a:ext cx="146859" cy="234753"/>
            </a:xfrm>
            <a:custGeom>
              <a:avLst/>
              <a:gdLst/>
              <a:ahLst/>
              <a:cxnLst/>
              <a:rect l="l" t="t" r="r" b="b"/>
              <a:pathLst>
                <a:path w="1930" h="3085" extrusionOk="0">
                  <a:moveTo>
                    <a:pt x="1144" y="1"/>
                  </a:moveTo>
                  <a:cubicBezTo>
                    <a:pt x="989" y="13"/>
                    <a:pt x="834" y="60"/>
                    <a:pt x="715" y="156"/>
                  </a:cubicBezTo>
                  <a:cubicBezTo>
                    <a:pt x="525" y="287"/>
                    <a:pt x="370" y="465"/>
                    <a:pt x="263" y="656"/>
                  </a:cubicBezTo>
                  <a:cubicBezTo>
                    <a:pt x="168" y="822"/>
                    <a:pt x="96" y="1001"/>
                    <a:pt x="60" y="1191"/>
                  </a:cubicBezTo>
                  <a:cubicBezTo>
                    <a:pt x="25" y="1370"/>
                    <a:pt x="1" y="1561"/>
                    <a:pt x="25" y="1751"/>
                  </a:cubicBezTo>
                  <a:cubicBezTo>
                    <a:pt x="25" y="1942"/>
                    <a:pt x="72" y="2120"/>
                    <a:pt x="144" y="2299"/>
                  </a:cubicBezTo>
                  <a:cubicBezTo>
                    <a:pt x="215" y="2465"/>
                    <a:pt x="310" y="2620"/>
                    <a:pt x="441" y="2763"/>
                  </a:cubicBezTo>
                  <a:cubicBezTo>
                    <a:pt x="572" y="2894"/>
                    <a:pt x="739" y="2989"/>
                    <a:pt x="918" y="3061"/>
                  </a:cubicBezTo>
                  <a:lnTo>
                    <a:pt x="1001" y="3085"/>
                  </a:lnTo>
                  <a:lnTo>
                    <a:pt x="1025" y="3085"/>
                  </a:lnTo>
                  <a:cubicBezTo>
                    <a:pt x="1049" y="3073"/>
                    <a:pt x="1084" y="3073"/>
                    <a:pt x="1096" y="3049"/>
                  </a:cubicBezTo>
                  <a:lnTo>
                    <a:pt x="1120" y="3037"/>
                  </a:lnTo>
                  <a:cubicBezTo>
                    <a:pt x="1489" y="2632"/>
                    <a:pt x="1763" y="2132"/>
                    <a:pt x="1894" y="1596"/>
                  </a:cubicBezTo>
                  <a:cubicBezTo>
                    <a:pt x="1918" y="1477"/>
                    <a:pt x="1930" y="1358"/>
                    <a:pt x="1930" y="1239"/>
                  </a:cubicBezTo>
                  <a:cubicBezTo>
                    <a:pt x="1930" y="1120"/>
                    <a:pt x="1930" y="1013"/>
                    <a:pt x="1906" y="894"/>
                  </a:cubicBezTo>
                  <a:cubicBezTo>
                    <a:pt x="1894" y="799"/>
                    <a:pt x="1858" y="691"/>
                    <a:pt x="1823" y="596"/>
                  </a:cubicBezTo>
                  <a:cubicBezTo>
                    <a:pt x="1787" y="501"/>
                    <a:pt x="1739" y="418"/>
                    <a:pt x="1692" y="334"/>
                  </a:cubicBezTo>
                  <a:cubicBezTo>
                    <a:pt x="1596" y="179"/>
                    <a:pt x="1442" y="60"/>
                    <a:pt x="1263" y="13"/>
                  </a:cubicBezTo>
                  <a:cubicBezTo>
                    <a:pt x="1227" y="1"/>
                    <a:pt x="1180" y="1"/>
                    <a:pt x="1144" y="1"/>
                  </a:cubicBezTo>
                  <a:close/>
                </a:path>
              </a:pathLst>
            </a:custGeom>
            <a:solidFill>
              <a:srgbClr val="F1AF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89"/>
            <p:cNvSpPr/>
            <p:nvPr/>
          </p:nvSpPr>
          <p:spPr>
            <a:xfrm>
              <a:off x="2081764" y="1979858"/>
              <a:ext cx="69777" cy="56310"/>
            </a:xfrm>
            <a:custGeom>
              <a:avLst/>
              <a:gdLst/>
              <a:ahLst/>
              <a:cxnLst/>
              <a:rect l="l" t="t" r="r" b="b"/>
              <a:pathLst>
                <a:path w="917" h="740" extrusionOk="0">
                  <a:moveTo>
                    <a:pt x="60" y="1"/>
                  </a:moveTo>
                  <a:cubicBezTo>
                    <a:pt x="0" y="1"/>
                    <a:pt x="0" y="96"/>
                    <a:pt x="60" y="96"/>
                  </a:cubicBezTo>
                  <a:lnTo>
                    <a:pt x="191" y="96"/>
                  </a:lnTo>
                  <a:cubicBezTo>
                    <a:pt x="226" y="108"/>
                    <a:pt x="262" y="120"/>
                    <a:pt x="298" y="132"/>
                  </a:cubicBezTo>
                  <a:cubicBezTo>
                    <a:pt x="345" y="156"/>
                    <a:pt x="381" y="179"/>
                    <a:pt x="429" y="203"/>
                  </a:cubicBezTo>
                  <a:cubicBezTo>
                    <a:pt x="476" y="239"/>
                    <a:pt x="512" y="287"/>
                    <a:pt x="548" y="334"/>
                  </a:cubicBezTo>
                  <a:cubicBezTo>
                    <a:pt x="607" y="406"/>
                    <a:pt x="655" y="489"/>
                    <a:pt x="691" y="572"/>
                  </a:cubicBezTo>
                  <a:cubicBezTo>
                    <a:pt x="703" y="608"/>
                    <a:pt x="715" y="632"/>
                    <a:pt x="726" y="668"/>
                  </a:cubicBezTo>
                  <a:cubicBezTo>
                    <a:pt x="738" y="691"/>
                    <a:pt x="750" y="715"/>
                    <a:pt x="774" y="727"/>
                  </a:cubicBezTo>
                  <a:cubicBezTo>
                    <a:pt x="798" y="739"/>
                    <a:pt x="822" y="739"/>
                    <a:pt x="845" y="739"/>
                  </a:cubicBezTo>
                  <a:cubicBezTo>
                    <a:pt x="869" y="727"/>
                    <a:pt x="893" y="715"/>
                    <a:pt x="905" y="691"/>
                  </a:cubicBezTo>
                  <a:cubicBezTo>
                    <a:pt x="917" y="668"/>
                    <a:pt x="917" y="644"/>
                    <a:pt x="917" y="620"/>
                  </a:cubicBezTo>
                  <a:cubicBezTo>
                    <a:pt x="881" y="525"/>
                    <a:pt x="834" y="441"/>
                    <a:pt x="774" y="370"/>
                  </a:cubicBezTo>
                  <a:cubicBezTo>
                    <a:pt x="726" y="287"/>
                    <a:pt x="655" y="227"/>
                    <a:pt x="584" y="156"/>
                  </a:cubicBezTo>
                  <a:cubicBezTo>
                    <a:pt x="548" y="132"/>
                    <a:pt x="512" y="108"/>
                    <a:pt x="476" y="84"/>
                  </a:cubicBezTo>
                  <a:cubicBezTo>
                    <a:pt x="429" y="60"/>
                    <a:pt x="393" y="48"/>
                    <a:pt x="345" y="25"/>
                  </a:cubicBezTo>
                  <a:cubicBezTo>
                    <a:pt x="274" y="13"/>
                    <a:pt x="203" y="1"/>
                    <a:pt x="131" y="1"/>
                  </a:cubicBezTo>
                  <a:close/>
                </a:path>
              </a:pathLst>
            </a:custGeom>
            <a:solidFill>
              <a:srgbClr val="D49A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89"/>
            <p:cNvSpPr/>
            <p:nvPr/>
          </p:nvSpPr>
          <p:spPr>
            <a:xfrm>
              <a:off x="2077199" y="1615665"/>
              <a:ext cx="997573" cy="931479"/>
            </a:xfrm>
            <a:custGeom>
              <a:avLst/>
              <a:gdLst/>
              <a:ahLst/>
              <a:cxnLst/>
              <a:rect l="l" t="t" r="r" b="b"/>
              <a:pathLst>
                <a:path w="13110" h="12241" extrusionOk="0">
                  <a:moveTo>
                    <a:pt x="3942" y="1"/>
                  </a:moveTo>
                  <a:cubicBezTo>
                    <a:pt x="3656" y="84"/>
                    <a:pt x="3382" y="191"/>
                    <a:pt x="3132" y="346"/>
                  </a:cubicBezTo>
                  <a:cubicBezTo>
                    <a:pt x="2894" y="477"/>
                    <a:pt x="2668" y="643"/>
                    <a:pt x="2465" y="846"/>
                  </a:cubicBezTo>
                  <a:cubicBezTo>
                    <a:pt x="2060" y="1227"/>
                    <a:pt x="1727" y="1691"/>
                    <a:pt x="1489" y="2203"/>
                  </a:cubicBezTo>
                  <a:cubicBezTo>
                    <a:pt x="1370" y="2465"/>
                    <a:pt x="1263" y="2727"/>
                    <a:pt x="1167" y="3001"/>
                  </a:cubicBezTo>
                  <a:cubicBezTo>
                    <a:pt x="1072" y="3322"/>
                    <a:pt x="989" y="3644"/>
                    <a:pt x="917" y="3977"/>
                  </a:cubicBezTo>
                  <a:cubicBezTo>
                    <a:pt x="882" y="4168"/>
                    <a:pt x="846" y="4370"/>
                    <a:pt x="810" y="4573"/>
                  </a:cubicBezTo>
                  <a:lnTo>
                    <a:pt x="798" y="4620"/>
                  </a:lnTo>
                  <a:lnTo>
                    <a:pt x="798" y="4632"/>
                  </a:lnTo>
                  <a:cubicBezTo>
                    <a:pt x="775" y="4787"/>
                    <a:pt x="751" y="4942"/>
                    <a:pt x="715" y="5096"/>
                  </a:cubicBezTo>
                  <a:cubicBezTo>
                    <a:pt x="679" y="5299"/>
                    <a:pt x="644" y="5489"/>
                    <a:pt x="596" y="5656"/>
                  </a:cubicBezTo>
                  <a:cubicBezTo>
                    <a:pt x="560" y="5835"/>
                    <a:pt x="513" y="6001"/>
                    <a:pt x="453" y="6180"/>
                  </a:cubicBezTo>
                  <a:lnTo>
                    <a:pt x="382" y="6394"/>
                  </a:lnTo>
                  <a:lnTo>
                    <a:pt x="382" y="6430"/>
                  </a:lnTo>
                  <a:lnTo>
                    <a:pt x="358" y="6466"/>
                  </a:lnTo>
                  <a:cubicBezTo>
                    <a:pt x="191" y="7013"/>
                    <a:pt x="1" y="7585"/>
                    <a:pt x="48" y="8168"/>
                  </a:cubicBezTo>
                  <a:cubicBezTo>
                    <a:pt x="84" y="8454"/>
                    <a:pt x="143" y="8728"/>
                    <a:pt x="263" y="8990"/>
                  </a:cubicBezTo>
                  <a:cubicBezTo>
                    <a:pt x="358" y="9228"/>
                    <a:pt x="465" y="9454"/>
                    <a:pt x="608" y="9668"/>
                  </a:cubicBezTo>
                  <a:cubicBezTo>
                    <a:pt x="882" y="10085"/>
                    <a:pt x="1227" y="10466"/>
                    <a:pt x="1632" y="10776"/>
                  </a:cubicBezTo>
                  <a:cubicBezTo>
                    <a:pt x="2037" y="11097"/>
                    <a:pt x="2477" y="11371"/>
                    <a:pt x="2953" y="11585"/>
                  </a:cubicBezTo>
                  <a:cubicBezTo>
                    <a:pt x="3430" y="11800"/>
                    <a:pt x="3918" y="11954"/>
                    <a:pt x="4430" y="12073"/>
                  </a:cubicBezTo>
                  <a:cubicBezTo>
                    <a:pt x="4918" y="12181"/>
                    <a:pt x="5418" y="12240"/>
                    <a:pt x="5918" y="12240"/>
                  </a:cubicBezTo>
                  <a:lnTo>
                    <a:pt x="5966" y="12240"/>
                  </a:lnTo>
                  <a:cubicBezTo>
                    <a:pt x="6513" y="12240"/>
                    <a:pt x="7061" y="12181"/>
                    <a:pt x="7597" y="12073"/>
                  </a:cubicBezTo>
                  <a:cubicBezTo>
                    <a:pt x="8144" y="11954"/>
                    <a:pt x="8692" y="11764"/>
                    <a:pt x="9192" y="11490"/>
                  </a:cubicBezTo>
                  <a:cubicBezTo>
                    <a:pt x="9645" y="11252"/>
                    <a:pt x="10049" y="10919"/>
                    <a:pt x="10383" y="10526"/>
                  </a:cubicBezTo>
                  <a:cubicBezTo>
                    <a:pt x="10621" y="10597"/>
                    <a:pt x="10871" y="10645"/>
                    <a:pt x="11121" y="10645"/>
                  </a:cubicBezTo>
                  <a:cubicBezTo>
                    <a:pt x="11300" y="10645"/>
                    <a:pt x="11466" y="10621"/>
                    <a:pt x="11645" y="10585"/>
                  </a:cubicBezTo>
                  <a:cubicBezTo>
                    <a:pt x="11859" y="10538"/>
                    <a:pt x="12062" y="10454"/>
                    <a:pt x="12252" y="10335"/>
                  </a:cubicBezTo>
                  <a:cubicBezTo>
                    <a:pt x="12550" y="10157"/>
                    <a:pt x="12788" y="9907"/>
                    <a:pt x="12943" y="9597"/>
                  </a:cubicBezTo>
                  <a:cubicBezTo>
                    <a:pt x="12990" y="9490"/>
                    <a:pt x="13026" y="9395"/>
                    <a:pt x="13050" y="9287"/>
                  </a:cubicBezTo>
                  <a:cubicBezTo>
                    <a:pt x="13097" y="9073"/>
                    <a:pt x="13109" y="8859"/>
                    <a:pt x="13074" y="8656"/>
                  </a:cubicBezTo>
                  <a:cubicBezTo>
                    <a:pt x="13014" y="8144"/>
                    <a:pt x="12681" y="7704"/>
                    <a:pt x="12205" y="7490"/>
                  </a:cubicBezTo>
                  <a:cubicBezTo>
                    <a:pt x="12121" y="7466"/>
                    <a:pt x="12038" y="7430"/>
                    <a:pt x="11954" y="7418"/>
                  </a:cubicBezTo>
                  <a:cubicBezTo>
                    <a:pt x="11835" y="7382"/>
                    <a:pt x="11716" y="7371"/>
                    <a:pt x="11597" y="7371"/>
                  </a:cubicBezTo>
                  <a:cubicBezTo>
                    <a:pt x="11526" y="7371"/>
                    <a:pt x="11454" y="7382"/>
                    <a:pt x="11383" y="7382"/>
                  </a:cubicBezTo>
                  <a:cubicBezTo>
                    <a:pt x="11192" y="7406"/>
                    <a:pt x="11014" y="7454"/>
                    <a:pt x="10835" y="7537"/>
                  </a:cubicBezTo>
                  <a:cubicBezTo>
                    <a:pt x="10764" y="7561"/>
                    <a:pt x="10681" y="7597"/>
                    <a:pt x="10609" y="7632"/>
                  </a:cubicBezTo>
                  <a:cubicBezTo>
                    <a:pt x="10633" y="7597"/>
                    <a:pt x="10657" y="7549"/>
                    <a:pt x="10681" y="7513"/>
                  </a:cubicBezTo>
                  <a:cubicBezTo>
                    <a:pt x="10740" y="7382"/>
                    <a:pt x="10800" y="7251"/>
                    <a:pt x="10859" y="7132"/>
                  </a:cubicBezTo>
                  <a:cubicBezTo>
                    <a:pt x="10978" y="6882"/>
                    <a:pt x="11085" y="6620"/>
                    <a:pt x="11181" y="6347"/>
                  </a:cubicBezTo>
                  <a:cubicBezTo>
                    <a:pt x="11383" y="5823"/>
                    <a:pt x="11526" y="5275"/>
                    <a:pt x="11609" y="4715"/>
                  </a:cubicBezTo>
                  <a:cubicBezTo>
                    <a:pt x="11681" y="4168"/>
                    <a:pt x="11681" y="3620"/>
                    <a:pt x="11585" y="3084"/>
                  </a:cubicBezTo>
                  <a:cubicBezTo>
                    <a:pt x="11526" y="2715"/>
                    <a:pt x="11395" y="2358"/>
                    <a:pt x="11192" y="2025"/>
                  </a:cubicBezTo>
                  <a:cubicBezTo>
                    <a:pt x="11014" y="1739"/>
                    <a:pt x="10788" y="1489"/>
                    <a:pt x="10514" y="1286"/>
                  </a:cubicBezTo>
                  <a:cubicBezTo>
                    <a:pt x="10228" y="1072"/>
                    <a:pt x="9919" y="905"/>
                    <a:pt x="9597" y="786"/>
                  </a:cubicBezTo>
                  <a:cubicBezTo>
                    <a:pt x="9347" y="691"/>
                    <a:pt x="9097" y="620"/>
                    <a:pt x="8847" y="560"/>
                  </a:cubicBezTo>
                  <a:cubicBezTo>
                    <a:pt x="8371" y="453"/>
                    <a:pt x="7883" y="382"/>
                    <a:pt x="7382" y="334"/>
                  </a:cubicBezTo>
                  <a:cubicBezTo>
                    <a:pt x="7001" y="298"/>
                    <a:pt x="6609" y="274"/>
                    <a:pt x="6228" y="251"/>
                  </a:cubicBezTo>
                  <a:lnTo>
                    <a:pt x="6132" y="251"/>
                  </a:lnTo>
                  <a:cubicBezTo>
                    <a:pt x="5763" y="227"/>
                    <a:pt x="5442" y="203"/>
                    <a:pt x="5108" y="167"/>
                  </a:cubicBezTo>
                  <a:lnTo>
                    <a:pt x="4989" y="155"/>
                  </a:lnTo>
                  <a:lnTo>
                    <a:pt x="5001" y="167"/>
                  </a:lnTo>
                  <a:lnTo>
                    <a:pt x="4977" y="155"/>
                  </a:lnTo>
                  <a:cubicBezTo>
                    <a:pt x="4668" y="132"/>
                    <a:pt x="4370" y="84"/>
                    <a:pt x="4084" y="24"/>
                  </a:cubicBezTo>
                  <a:lnTo>
                    <a:pt x="4061" y="24"/>
                  </a:lnTo>
                  <a:cubicBezTo>
                    <a:pt x="4037" y="24"/>
                    <a:pt x="4025" y="36"/>
                    <a:pt x="4001" y="48"/>
                  </a:cubicBezTo>
                  <a:cubicBezTo>
                    <a:pt x="4001" y="36"/>
                    <a:pt x="3977" y="24"/>
                    <a:pt x="3965" y="24"/>
                  </a:cubicBezTo>
                  <a:lnTo>
                    <a:pt x="3942" y="24"/>
                  </a:lnTo>
                  <a:lnTo>
                    <a:pt x="3965" y="1"/>
                  </a:lnTo>
                  <a:close/>
                </a:path>
              </a:pathLst>
            </a:custGeom>
            <a:solidFill>
              <a:srgbClr val="FFB9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89"/>
            <p:cNvSpPr/>
            <p:nvPr/>
          </p:nvSpPr>
          <p:spPr>
            <a:xfrm>
              <a:off x="2159684" y="1615665"/>
              <a:ext cx="809092" cy="586236"/>
            </a:xfrm>
            <a:custGeom>
              <a:avLst/>
              <a:gdLst/>
              <a:ahLst/>
              <a:cxnLst/>
              <a:rect l="l" t="t" r="r" b="b"/>
              <a:pathLst>
                <a:path w="10633" h="7704" extrusionOk="0">
                  <a:moveTo>
                    <a:pt x="2858" y="1"/>
                  </a:moveTo>
                  <a:cubicBezTo>
                    <a:pt x="2572" y="84"/>
                    <a:pt x="2298" y="203"/>
                    <a:pt x="2048" y="346"/>
                  </a:cubicBezTo>
                  <a:cubicBezTo>
                    <a:pt x="1798" y="489"/>
                    <a:pt x="1584" y="655"/>
                    <a:pt x="1369" y="846"/>
                  </a:cubicBezTo>
                  <a:cubicBezTo>
                    <a:pt x="976" y="1239"/>
                    <a:pt x="643" y="1691"/>
                    <a:pt x="405" y="2203"/>
                  </a:cubicBezTo>
                  <a:cubicBezTo>
                    <a:pt x="286" y="2465"/>
                    <a:pt x="179" y="2727"/>
                    <a:pt x="83" y="3001"/>
                  </a:cubicBezTo>
                  <a:cubicBezTo>
                    <a:pt x="60" y="3096"/>
                    <a:pt x="24" y="3180"/>
                    <a:pt x="0" y="3287"/>
                  </a:cubicBezTo>
                  <a:cubicBezTo>
                    <a:pt x="36" y="3263"/>
                    <a:pt x="60" y="3239"/>
                    <a:pt x="95" y="3215"/>
                  </a:cubicBezTo>
                  <a:cubicBezTo>
                    <a:pt x="179" y="3168"/>
                    <a:pt x="274" y="3108"/>
                    <a:pt x="369" y="3072"/>
                  </a:cubicBezTo>
                  <a:cubicBezTo>
                    <a:pt x="583" y="2989"/>
                    <a:pt x="786" y="2918"/>
                    <a:pt x="1000" y="2846"/>
                  </a:cubicBezTo>
                  <a:lnTo>
                    <a:pt x="1322" y="2751"/>
                  </a:lnTo>
                  <a:cubicBezTo>
                    <a:pt x="1417" y="2727"/>
                    <a:pt x="1512" y="2691"/>
                    <a:pt x="1607" y="2656"/>
                  </a:cubicBezTo>
                  <a:lnTo>
                    <a:pt x="1762" y="2584"/>
                  </a:lnTo>
                  <a:lnTo>
                    <a:pt x="1905" y="2501"/>
                  </a:lnTo>
                  <a:cubicBezTo>
                    <a:pt x="2024" y="2453"/>
                    <a:pt x="2131" y="2394"/>
                    <a:pt x="2238" y="2334"/>
                  </a:cubicBezTo>
                  <a:cubicBezTo>
                    <a:pt x="2488" y="2203"/>
                    <a:pt x="2727" y="2037"/>
                    <a:pt x="2941" y="1846"/>
                  </a:cubicBezTo>
                  <a:cubicBezTo>
                    <a:pt x="2989" y="1786"/>
                    <a:pt x="3048" y="1739"/>
                    <a:pt x="3096" y="1679"/>
                  </a:cubicBezTo>
                  <a:cubicBezTo>
                    <a:pt x="3143" y="1620"/>
                    <a:pt x="3191" y="1560"/>
                    <a:pt x="3227" y="1501"/>
                  </a:cubicBezTo>
                  <a:lnTo>
                    <a:pt x="3239" y="1501"/>
                  </a:lnTo>
                  <a:cubicBezTo>
                    <a:pt x="3239" y="1489"/>
                    <a:pt x="3250" y="1477"/>
                    <a:pt x="3250" y="1477"/>
                  </a:cubicBezTo>
                  <a:cubicBezTo>
                    <a:pt x="3254" y="1473"/>
                    <a:pt x="3258" y="1472"/>
                    <a:pt x="3263" y="1472"/>
                  </a:cubicBezTo>
                  <a:cubicBezTo>
                    <a:pt x="3274" y="1472"/>
                    <a:pt x="3286" y="1480"/>
                    <a:pt x="3286" y="1489"/>
                  </a:cubicBezTo>
                  <a:cubicBezTo>
                    <a:pt x="3322" y="1596"/>
                    <a:pt x="3370" y="1703"/>
                    <a:pt x="3405" y="1798"/>
                  </a:cubicBezTo>
                  <a:cubicBezTo>
                    <a:pt x="3453" y="1906"/>
                    <a:pt x="3501" y="2001"/>
                    <a:pt x="3560" y="2096"/>
                  </a:cubicBezTo>
                  <a:cubicBezTo>
                    <a:pt x="3643" y="2263"/>
                    <a:pt x="3751" y="2418"/>
                    <a:pt x="3858" y="2560"/>
                  </a:cubicBezTo>
                  <a:cubicBezTo>
                    <a:pt x="3965" y="2715"/>
                    <a:pt x="4084" y="2846"/>
                    <a:pt x="4215" y="2989"/>
                  </a:cubicBezTo>
                  <a:cubicBezTo>
                    <a:pt x="4370" y="3156"/>
                    <a:pt x="4548" y="3310"/>
                    <a:pt x="4739" y="3465"/>
                  </a:cubicBezTo>
                  <a:cubicBezTo>
                    <a:pt x="4917" y="3608"/>
                    <a:pt x="5120" y="3739"/>
                    <a:pt x="5322" y="3870"/>
                  </a:cubicBezTo>
                  <a:cubicBezTo>
                    <a:pt x="5477" y="3965"/>
                    <a:pt x="5644" y="4049"/>
                    <a:pt x="5810" y="4132"/>
                  </a:cubicBezTo>
                  <a:cubicBezTo>
                    <a:pt x="5941" y="4203"/>
                    <a:pt x="6072" y="4251"/>
                    <a:pt x="6215" y="4299"/>
                  </a:cubicBezTo>
                  <a:cubicBezTo>
                    <a:pt x="6513" y="4406"/>
                    <a:pt x="6810" y="4477"/>
                    <a:pt x="7108" y="4573"/>
                  </a:cubicBezTo>
                  <a:cubicBezTo>
                    <a:pt x="7227" y="4620"/>
                    <a:pt x="7346" y="4656"/>
                    <a:pt x="7465" y="4704"/>
                  </a:cubicBezTo>
                  <a:cubicBezTo>
                    <a:pt x="7572" y="4739"/>
                    <a:pt x="7680" y="4799"/>
                    <a:pt x="7787" y="4846"/>
                  </a:cubicBezTo>
                  <a:cubicBezTo>
                    <a:pt x="8001" y="4954"/>
                    <a:pt x="8180" y="5096"/>
                    <a:pt x="8334" y="5263"/>
                  </a:cubicBezTo>
                  <a:cubicBezTo>
                    <a:pt x="8370" y="5311"/>
                    <a:pt x="8406" y="5358"/>
                    <a:pt x="8442" y="5418"/>
                  </a:cubicBezTo>
                  <a:cubicBezTo>
                    <a:pt x="8465" y="5466"/>
                    <a:pt x="8501" y="5513"/>
                    <a:pt x="8525" y="5561"/>
                  </a:cubicBezTo>
                  <a:cubicBezTo>
                    <a:pt x="8561" y="5644"/>
                    <a:pt x="8596" y="5727"/>
                    <a:pt x="8620" y="5811"/>
                  </a:cubicBezTo>
                  <a:cubicBezTo>
                    <a:pt x="8644" y="5882"/>
                    <a:pt x="8656" y="5954"/>
                    <a:pt x="8668" y="6025"/>
                  </a:cubicBezTo>
                  <a:cubicBezTo>
                    <a:pt x="8704" y="6192"/>
                    <a:pt x="8715" y="6358"/>
                    <a:pt x="8727" y="6525"/>
                  </a:cubicBezTo>
                  <a:cubicBezTo>
                    <a:pt x="8739" y="6609"/>
                    <a:pt x="8739" y="6692"/>
                    <a:pt x="8763" y="6787"/>
                  </a:cubicBezTo>
                  <a:cubicBezTo>
                    <a:pt x="8775" y="6870"/>
                    <a:pt x="8787" y="6930"/>
                    <a:pt x="8799" y="7013"/>
                  </a:cubicBezTo>
                  <a:cubicBezTo>
                    <a:pt x="8823" y="7073"/>
                    <a:pt x="8835" y="7132"/>
                    <a:pt x="8858" y="7192"/>
                  </a:cubicBezTo>
                  <a:cubicBezTo>
                    <a:pt x="8882" y="7251"/>
                    <a:pt x="8906" y="7299"/>
                    <a:pt x="8930" y="7347"/>
                  </a:cubicBezTo>
                  <a:cubicBezTo>
                    <a:pt x="8954" y="7382"/>
                    <a:pt x="8965" y="7418"/>
                    <a:pt x="8989" y="7442"/>
                  </a:cubicBezTo>
                  <a:cubicBezTo>
                    <a:pt x="9013" y="7478"/>
                    <a:pt x="9037" y="7501"/>
                    <a:pt x="9061" y="7537"/>
                  </a:cubicBezTo>
                  <a:cubicBezTo>
                    <a:pt x="9085" y="7561"/>
                    <a:pt x="9108" y="7573"/>
                    <a:pt x="9132" y="7597"/>
                  </a:cubicBezTo>
                  <a:lnTo>
                    <a:pt x="9192" y="7644"/>
                  </a:lnTo>
                  <a:cubicBezTo>
                    <a:pt x="9216" y="7656"/>
                    <a:pt x="9239" y="7668"/>
                    <a:pt x="9263" y="7668"/>
                  </a:cubicBezTo>
                  <a:lnTo>
                    <a:pt x="9323" y="7692"/>
                  </a:lnTo>
                  <a:cubicBezTo>
                    <a:pt x="9335" y="7704"/>
                    <a:pt x="9358" y="7704"/>
                    <a:pt x="9382" y="7704"/>
                  </a:cubicBezTo>
                  <a:lnTo>
                    <a:pt x="9525" y="7704"/>
                  </a:lnTo>
                  <a:cubicBezTo>
                    <a:pt x="9549" y="7704"/>
                    <a:pt x="9561" y="7704"/>
                    <a:pt x="9585" y="7692"/>
                  </a:cubicBezTo>
                  <a:cubicBezTo>
                    <a:pt x="9620" y="7692"/>
                    <a:pt x="9644" y="7680"/>
                    <a:pt x="9668" y="7668"/>
                  </a:cubicBezTo>
                  <a:cubicBezTo>
                    <a:pt x="9704" y="7656"/>
                    <a:pt x="9727" y="7644"/>
                    <a:pt x="9763" y="7621"/>
                  </a:cubicBezTo>
                  <a:cubicBezTo>
                    <a:pt x="9799" y="7597"/>
                    <a:pt x="9847" y="7573"/>
                    <a:pt x="9882" y="7549"/>
                  </a:cubicBezTo>
                  <a:cubicBezTo>
                    <a:pt x="9906" y="7525"/>
                    <a:pt x="9942" y="7501"/>
                    <a:pt x="9966" y="7478"/>
                  </a:cubicBezTo>
                  <a:lnTo>
                    <a:pt x="10025" y="7442"/>
                  </a:lnTo>
                  <a:lnTo>
                    <a:pt x="10025" y="7442"/>
                  </a:lnTo>
                  <a:cubicBezTo>
                    <a:pt x="9942" y="7454"/>
                    <a:pt x="9858" y="7490"/>
                    <a:pt x="9775" y="7513"/>
                  </a:cubicBezTo>
                  <a:cubicBezTo>
                    <a:pt x="9692" y="7549"/>
                    <a:pt x="9632" y="7573"/>
                    <a:pt x="9549" y="7621"/>
                  </a:cubicBezTo>
                  <a:cubicBezTo>
                    <a:pt x="9585" y="7585"/>
                    <a:pt x="9608" y="7537"/>
                    <a:pt x="9620" y="7501"/>
                  </a:cubicBezTo>
                  <a:cubicBezTo>
                    <a:pt x="9692" y="7359"/>
                    <a:pt x="9751" y="7240"/>
                    <a:pt x="9811" y="7120"/>
                  </a:cubicBezTo>
                  <a:cubicBezTo>
                    <a:pt x="9930" y="6870"/>
                    <a:pt x="10037" y="6609"/>
                    <a:pt x="10132" y="6335"/>
                  </a:cubicBezTo>
                  <a:cubicBezTo>
                    <a:pt x="10335" y="5799"/>
                    <a:pt x="10466" y="5251"/>
                    <a:pt x="10549" y="4692"/>
                  </a:cubicBezTo>
                  <a:cubicBezTo>
                    <a:pt x="10632" y="4156"/>
                    <a:pt x="10620" y="3608"/>
                    <a:pt x="10537" y="3072"/>
                  </a:cubicBezTo>
                  <a:cubicBezTo>
                    <a:pt x="10478" y="2691"/>
                    <a:pt x="10335" y="2334"/>
                    <a:pt x="10144" y="2013"/>
                  </a:cubicBezTo>
                  <a:cubicBezTo>
                    <a:pt x="9966" y="1715"/>
                    <a:pt x="9727" y="1465"/>
                    <a:pt x="9466" y="1263"/>
                  </a:cubicBezTo>
                  <a:cubicBezTo>
                    <a:pt x="9180" y="1060"/>
                    <a:pt x="8870" y="894"/>
                    <a:pt x="8537" y="774"/>
                  </a:cubicBezTo>
                  <a:cubicBezTo>
                    <a:pt x="8299" y="679"/>
                    <a:pt x="8049" y="596"/>
                    <a:pt x="7799" y="548"/>
                  </a:cubicBezTo>
                  <a:cubicBezTo>
                    <a:pt x="7322" y="429"/>
                    <a:pt x="6834" y="358"/>
                    <a:pt x="6334" y="310"/>
                  </a:cubicBezTo>
                  <a:cubicBezTo>
                    <a:pt x="5941" y="274"/>
                    <a:pt x="5536" y="251"/>
                    <a:pt x="5191" y="227"/>
                  </a:cubicBezTo>
                  <a:lnTo>
                    <a:pt x="5084" y="227"/>
                  </a:lnTo>
                  <a:cubicBezTo>
                    <a:pt x="4739" y="203"/>
                    <a:pt x="4393" y="179"/>
                    <a:pt x="4060" y="155"/>
                  </a:cubicBezTo>
                  <a:lnTo>
                    <a:pt x="3941" y="143"/>
                  </a:lnTo>
                  <a:lnTo>
                    <a:pt x="3941" y="155"/>
                  </a:lnTo>
                  <a:lnTo>
                    <a:pt x="3917" y="143"/>
                  </a:lnTo>
                  <a:cubicBezTo>
                    <a:pt x="3620" y="108"/>
                    <a:pt x="3322" y="72"/>
                    <a:pt x="3036" y="12"/>
                  </a:cubicBezTo>
                  <a:lnTo>
                    <a:pt x="3012" y="12"/>
                  </a:lnTo>
                  <a:cubicBezTo>
                    <a:pt x="2989" y="12"/>
                    <a:pt x="2965" y="12"/>
                    <a:pt x="2953" y="24"/>
                  </a:cubicBezTo>
                  <a:cubicBezTo>
                    <a:pt x="2941" y="12"/>
                    <a:pt x="2929" y="1"/>
                    <a:pt x="2917" y="1"/>
                  </a:cubicBezTo>
                  <a:close/>
                </a:path>
              </a:pathLst>
            </a:custGeom>
            <a:solidFill>
              <a:srgbClr val="F1AF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89"/>
            <p:cNvSpPr/>
            <p:nvPr/>
          </p:nvSpPr>
          <p:spPr>
            <a:xfrm>
              <a:off x="2902589" y="2225418"/>
              <a:ext cx="61635" cy="148081"/>
            </a:xfrm>
            <a:custGeom>
              <a:avLst/>
              <a:gdLst/>
              <a:ahLst/>
              <a:cxnLst/>
              <a:rect l="l" t="t" r="r" b="b"/>
              <a:pathLst>
                <a:path w="810" h="1946" extrusionOk="0">
                  <a:moveTo>
                    <a:pt x="584" y="0"/>
                  </a:moveTo>
                  <a:cubicBezTo>
                    <a:pt x="548" y="12"/>
                    <a:pt x="536" y="24"/>
                    <a:pt x="512" y="48"/>
                  </a:cubicBezTo>
                  <a:cubicBezTo>
                    <a:pt x="500" y="72"/>
                    <a:pt x="500" y="108"/>
                    <a:pt x="500" y="131"/>
                  </a:cubicBezTo>
                  <a:cubicBezTo>
                    <a:pt x="536" y="227"/>
                    <a:pt x="572" y="334"/>
                    <a:pt x="584" y="429"/>
                  </a:cubicBezTo>
                  <a:cubicBezTo>
                    <a:pt x="596" y="560"/>
                    <a:pt x="596" y="691"/>
                    <a:pt x="584" y="822"/>
                  </a:cubicBezTo>
                  <a:cubicBezTo>
                    <a:pt x="560" y="977"/>
                    <a:pt x="512" y="1120"/>
                    <a:pt x="465" y="1263"/>
                  </a:cubicBezTo>
                  <a:lnTo>
                    <a:pt x="453" y="1286"/>
                  </a:lnTo>
                  <a:cubicBezTo>
                    <a:pt x="453" y="1286"/>
                    <a:pt x="453" y="1274"/>
                    <a:pt x="453" y="1274"/>
                  </a:cubicBezTo>
                  <a:cubicBezTo>
                    <a:pt x="405" y="1393"/>
                    <a:pt x="334" y="1513"/>
                    <a:pt x="250" y="1620"/>
                  </a:cubicBezTo>
                  <a:cubicBezTo>
                    <a:pt x="191" y="1703"/>
                    <a:pt x="119" y="1774"/>
                    <a:pt x="36" y="1834"/>
                  </a:cubicBezTo>
                  <a:cubicBezTo>
                    <a:pt x="0" y="1858"/>
                    <a:pt x="0" y="1894"/>
                    <a:pt x="12" y="1917"/>
                  </a:cubicBezTo>
                  <a:cubicBezTo>
                    <a:pt x="21" y="1935"/>
                    <a:pt x="42" y="1946"/>
                    <a:pt x="67" y="1946"/>
                  </a:cubicBezTo>
                  <a:cubicBezTo>
                    <a:pt x="76" y="1946"/>
                    <a:pt x="86" y="1944"/>
                    <a:pt x="95" y="1941"/>
                  </a:cubicBezTo>
                  <a:cubicBezTo>
                    <a:pt x="226" y="1834"/>
                    <a:pt x="345" y="1715"/>
                    <a:pt x="453" y="1584"/>
                  </a:cubicBezTo>
                  <a:cubicBezTo>
                    <a:pt x="560" y="1429"/>
                    <a:pt x="643" y="1274"/>
                    <a:pt x="715" y="1108"/>
                  </a:cubicBezTo>
                  <a:cubicBezTo>
                    <a:pt x="774" y="929"/>
                    <a:pt x="810" y="751"/>
                    <a:pt x="810" y="572"/>
                  </a:cubicBezTo>
                  <a:cubicBezTo>
                    <a:pt x="810" y="489"/>
                    <a:pt x="810" y="393"/>
                    <a:pt x="786" y="310"/>
                  </a:cubicBezTo>
                  <a:cubicBezTo>
                    <a:pt x="774" y="227"/>
                    <a:pt x="738" y="131"/>
                    <a:pt x="703" y="48"/>
                  </a:cubicBezTo>
                  <a:cubicBezTo>
                    <a:pt x="679" y="24"/>
                    <a:pt x="643" y="0"/>
                    <a:pt x="607" y="0"/>
                  </a:cubicBezTo>
                  <a:close/>
                </a:path>
              </a:pathLst>
            </a:custGeom>
            <a:solidFill>
              <a:srgbClr val="D49A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89"/>
            <p:cNvSpPr/>
            <p:nvPr/>
          </p:nvSpPr>
          <p:spPr>
            <a:xfrm>
              <a:off x="2937973" y="2216363"/>
              <a:ext cx="107823" cy="34928"/>
            </a:xfrm>
            <a:custGeom>
              <a:avLst/>
              <a:gdLst/>
              <a:ahLst/>
              <a:cxnLst/>
              <a:rect l="l" t="t" r="r" b="b"/>
              <a:pathLst>
                <a:path w="1417" h="459" extrusionOk="0">
                  <a:moveTo>
                    <a:pt x="428" y="0"/>
                  </a:moveTo>
                  <a:cubicBezTo>
                    <a:pt x="369" y="0"/>
                    <a:pt x="297" y="12"/>
                    <a:pt x="238" y="36"/>
                  </a:cubicBezTo>
                  <a:cubicBezTo>
                    <a:pt x="214" y="36"/>
                    <a:pt x="190" y="48"/>
                    <a:pt x="166" y="60"/>
                  </a:cubicBezTo>
                  <a:cubicBezTo>
                    <a:pt x="142" y="84"/>
                    <a:pt x="119" y="96"/>
                    <a:pt x="83" y="119"/>
                  </a:cubicBezTo>
                  <a:cubicBezTo>
                    <a:pt x="1" y="171"/>
                    <a:pt x="51" y="284"/>
                    <a:pt x="135" y="284"/>
                  </a:cubicBezTo>
                  <a:cubicBezTo>
                    <a:pt x="149" y="284"/>
                    <a:pt x="163" y="281"/>
                    <a:pt x="178" y="274"/>
                  </a:cubicBezTo>
                  <a:cubicBezTo>
                    <a:pt x="202" y="262"/>
                    <a:pt x="226" y="250"/>
                    <a:pt x="261" y="239"/>
                  </a:cubicBezTo>
                  <a:cubicBezTo>
                    <a:pt x="285" y="227"/>
                    <a:pt x="321" y="227"/>
                    <a:pt x="345" y="215"/>
                  </a:cubicBezTo>
                  <a:cubicBezTo>
                    <a:pt x="445" y="192"/>
                    <a:pt x="545" y="191"/>
                    <a:pt x="646" y="191"/>
                  </a:cubicBezTo>
                  <a:lnTo>
                    <a:pt x="646" y="191"/>
                  </a:lnTo>
                  <a:cubicBezTo>
                    <a:pt x="764" y="191"/>
                    <a:pt x="894" y="215"/>
                    <a:pt x="1012" y="250"/>
                  </a:cubicBezTo>
                  <a:lnTo>
                    <a:pt x="988" y="250"/>
                  </a:lnTo>
                  <a:cubicBezTo>
                    <a:pt x="1059" y="274"/>
                    <a:pt x="1131" y="298"/>
                    <a:pt x="1190" y="334"/>
                  </a:cubicBezTo>
                  <a:cubicBezTo>
                    <a:pt x="1238" y="369"/>
                    <a:pt x="1285" y="405"/>
                    <a:pt x="1321" y="441"/>
                  </a:cubicBezTo>
                  <a:cubicBezTo>
                    <a:pt x="1333" y="453"/>
                    <a:pt x="1345" y="453"/>
                    <a:pt x="1357" y="453"/>
                  </a:cubicBezTo>
                  <a:cubicBezTo>
                    <a:pt x="1361" y="457"/>
                    <a:pt x="1365" y="458"/>
                    <a:pt x="1369" y="458"/>
                  </a:cubicBezTo>
                  <a:cubicBezTo>
                    <a:pt x="1377" y="458"/>
                    <a:pt x="1385" y="453"/>
                    <a:pt x="1393" y="453"/>
                  </a:cubicBezTo>
                  <a:cubicBezTo>
                    <a:pt x="1404" y="441"/>
                    <a:pt x="1416" y="405"/>
                    <a:pt x="1404" y="381"/>
                  </a:cubicBezTo>
                  <a:cubicBezTo>
                    <a:pt x="1369" y="346"/>
                    <a:pt x="1333" y="322"/>
                    <a:pt x="1285" y="286"/>
                  </a:cubicBezTo>
                  <a:cubicBezTo>
                    <a:pt x="1238" y="250"/>
                    <a:pt x="1190" y="215"/>
                    <a:pt x="1143" y="191"/>
                  </a:cubicBezTo>
                  <a:cubicBezTo>
                    <a:pt x="1083" y="155"/>
                    <a:pt x="1035" y="131"/>
                    <a:pt x="976" y="108"/>
                  </a:cubicBezTo>
                  <a:cubicBezTo>
                    <a:pt x="916" y="84"/>
                    <a:pt x="857" y="60"/>
                    <a:pt x="797" y="36"/>
                  </a:cubicBezTo>
                  <a:cubicBezTo>
                    <a:pt x="702" y="12"/>
                    <a:pt x="595" y="0"/>
                    <a:pt x="500" y="0"/>
                  </a:cubicBezTo>
                  <a:close/>
                </a:path>
              </a:pathLst>
            </a:custGeom>
            <a:solidFill>
              <a:srgbClr val="D49A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89"/>
            <p:cNvSpPr/>
            <p:nvPr/>
          </p:nvSpPr>
          <p:spPr>
            <a:xfrm>
              <a:off x="2222157" y="3524595"/>
              <a:ext cx="417748" cy="920597"/>
            </a:xfrm>
            <a:custGeom>
              <a:avLst/>
              <a:gdLst/>
              <a:ahLst/>
              <a:cxnLst/>
              <a:rect l="l" t="t" r="r" b="b"/>
              <a:pathLst>
                <a:path w="5490" h="12098" extrusionOk="0">
                  <a:moveTo>
                    <a:pt x="2680" y="1"/>
                  </a:moveTo>
                  <a:cubicBezTo>
                    <a:pt x="2501" y="1"/>
                    <a:pt x="2334" y="13"/>
                    <a:pt x="2168" y="49"/>
                  </a:cubicBezTo>
                  <a:cubicBezTo>
                    <a:pt x="1977" y="72"/>
                    <a:pt x="1798" y="132"/>
                    <a:pt x="1632" y="215"/>
                  </a:cubicBezTo>
                  <a:cubicBezTo>
                    <a:pt x="1584" y="251"/>
                    <a:pt x="1525" y="287"/>
                    <a:pt x="1477" y="311"/>
                  </a:cubicBezTo>
                  <a:cubicBezTo>
                    <a:pt x="1477" y="275"/>
                    <a:pt x="1441" y="239"/>
                    <a:pt x="1406" y="239"/>
                  </a:cubicBezTo>
                  <a:lnTo>
                    <a:pt x="1394" y="239"/>
                  </a:lnTo>
                  <a:cubicBezTo>
                    <a:pt x="1334" y="239"/>
                    <a:pt x="1298" y="275"/>
                    <a:pt x="1286" y="322"/>
                  </a:cubicBezTo>
                  <a:cubicBezTo>
                    <a:pt x="1286" y="394"/>
                    <a:pt x="1275" y="477"/>
                    <a:pt x="1275" y="537"/>
                  </a:cubicBezTo>
                  <a:lnTo>
                    <a:pt x="1263" y="561"/>
                  </a:lnTo>
                  <a:cubicBezTo>
                    <a:pt x="1251" y="584"/>
                    <a:pt x="1251" y="608"/>
                    <a:pt x="1263" y="632"/>
                  </a:cubicBezTo>
                  <a:lnTo>
                    <a:pt x="1263" y="644"/>
                  </a:lnTo>
                  <a:cubicBezTo>
                    <a:pt x="1203" y="1430"/>
                    <a:pt x="1156" y="2216"/>
                    <a:pt x="1120" y="2978"/>
                  </a:cubicBezTo>
                  <a:lnTo>
                    <a:pt x="1120" y="3037"/>
                  </a:lnTo>
                  <a:cubicBezTo>
                    <a:pt x="1108" y="3478"/>
                    <a:pt x="1072" y="4037"/>
                    <a:pt x="1048" y="4561"/>
                  </a:cubicBezTo>
                  <a:cubicBezTo>
                    <a:pt x="989" y="5347"/>
                    <a:pt x="929" y="6037"/>
                    <a:pt x="834" y="6692"/>
                  </a:cubicBezTo>
                  <a:cubicBezTo>
                    <a:pt x="751" y="7335"/>
                    <a:pt x="632" y="8002"/>
                    <a:pt x="489" y="8752"/>
                  </a:cubicBezTo>
                  <a:cubicBezTo>
                    <a:pt x="346" y="9538"/>
                    <a:pt x="167" y="10324"/>
                    <a:pt x="13" y="11050"/>
                  </a:cubicBezTo>
                  <a:cubicBezTo>
                    <a:pt x="1" y="11086"/>
                    <a:pt x="13" y="11121"/>
                    <a:pt x="36" y="11145"/>
                  </a:cubicBezTo>
                  <a:cubicBezTo>
                    <a:pt x="48" y="11157"/>
                    <a:pt x="60" y="11181"/>
                    <a:pt x="72" y="11193"/>
                  </a:cubicBezTo>
                  <a:cubicBezTo>
                    <a:pt x="215" y="11336"/>
                    <a:pt x="394" y="11455"/>
                    <a:pt x="572" y="11562"/>
                  </a:cubicBezTo>
                  <a:cubicBezTo>
                    <a:pt x="775" y="11681"/>
                    <a:pt x="977" y="11776"/>
                    <a:pt x="1203" y="11860"/>
                  </a:cubicBezTo>
                  <a:cubicBezTo>
                    <a:pt x="1417" y="11943"/>
                    <a:pt x="1644" y="12002"/>
                    <a:pt x="1882" y="12050"/>
                  </a:cubicBezTo>
                  <a:cubicBezTo>
                    <a:pt x="2060" y="12074"/>
                    <a:pt x="2239" y="12098"/>
                    <a:pt x="2429" y="12098"/>
                  </a:cubicBezTo>
                  <a:lnTo>
                    <a:pt x="2525" y="12098"/>
                  </a:lnTo>
                  <a:cubicBezTo>
                    <a:pt x="2560" y="12098"/>
                    <a:pt x="2596" y="12074"/>
                    <a:pt x="2608" y="12038"/>
                  </a:cubicBezTo>
                  <a:cubicBezTo>
                    <a:pt x="2620" y="12026"/>
                    <a:pt x="2620" y="12014"/>
                    <a:pt x="2632" y="12002"/>
                  </a:cubicBezTo>
                  <a:cubicBezTo>
                    <a:pt x="2680" y="11883"/>
                    <a:pt x="2727" y="11764"/>
                    <a:pt x="2775" y="11645"/>
                  </a:cubicBezTo>
                  <a:cubicBezTo>
                    <a:pt x="2787" y="11657"/>
                    <a:pt x="2799" y="11657"/>
                    <a:pt x="2810" y="11657"/>
                  </a:cubicBezTo>
                  <a:lnTo>
                    <a:pt x="2834" y="11657"/>
                  </a:lnTo>
                  <a:cubicBezTo>
                    <a:pt x="2870" y="11657"/>
                    <a:pt x="2894" y="11633"/>
                    <a:pt x="2906" y="11598"/>
                  </a:cubicBezTo>
                  <a:cubicBezTo>
                    <a:pt x="3370" y="10478"/>
                    <a:pt x="3751" y="9335"/>
                    <a:pt x="4061" y="8169"/>
                  </a:cubicBezTo>
                  <a:lnTo>
                    <a:pt x="4061" y="8157"/>
                  </a:lnTo>
                  <a:lnTo>
                    <a:pt x="4120" y="7919"/>
                  </a:lnTo>
                  <a:cubicBezTo>
                    <a:pt x="4263" y="7371"/>
                    <a:pt x="4418" y="6811"/>
                    <a:pt x="4561" y="6264"/>
                  </a:cubicBezTo>
                  <a:lnTo>
                    <a:pt x="4585" y="6180"/>
                  </a:lnTo>
                  <a:lnTo>
                    <a:pt x="4620" y="6049"/>
                  </a:lnTo>
                  <a:cubicBezTo>
                    <a:pt x="4775" y="5478"/>
                    <a:pt x="4942" y="4811"/>
                    <a:pt x="5096" y="4121"/>
                  </a:cubicBezTo>
                  <a:cubicBezTo>
                    <a:pt x="5311" y="3168"/>
                    <a:pt x="5442" y="2204"/>
                    <a:pt x="5489" y="1227"/>
                  </a:cubicBezTo>
                  <a:cubicBezTo>
                    <a:pt x="5489" y="1204"/>
                    <a:pt x="5477" y="1180"/>
                    <a:pt x="5466" y="1156"/>
                  </a:cubicBezTo>
                  <a:cubicBezTo>
                    <a:pt x="5454" y="1132"/>
                    <a:pt x="5430" y="1120"/>
                    <a:pt x="5406" y="1120"/>
                  </a:cubicBezTo>
                  <a:lnTo>
                    <a:pt x="5394" y="1120"/>
                  </a:lnTo>
                  <a:cubicBezTo>
                    <a:pt x="5370" y="1120"/>
                    <a:pt x="5347" y="1120"/>
                    <a:pt x="5335" y="1132"/>
                  </a:cubicBezTo>
                  <a:cubicBezTo>
                    <a:pt x="5323" y="1120"/>
                    <a:pt x="5287" y="1108"/>
                    <a:pt x="5263" y="1108"/>
                  </a:cubicBezTo>
                  <a:lnTo>
                    <a:pt x="5251" y="1108"/>
                  </a:lnTo>
                  <a:cubicBezTo>
                    <a:pt x="5239" y="1108"/>
                    <a:pt x="5227" y="1120"/>
                    <a:pt x="5204" y="1120"/>
                  </a:cubicBezTo>
                  <a:cubicBezTo>
                    <a:pt x="5144" y="1001"/>
                    <a:pt x="5061" y="894"/>
                    <a:pt x="4966" y="799"/>
                  </a:cubicBezTo>
                  <a:cubicBezTo>
                    <a:pt x="4846" y="692"/>
                    <a:pt x="4727" y="596"/>
                    <a:pt x="4596" y="525"/>
                  </a:cubicBezTo>
                  <a:cubicBezTo>
                    <a:pt x="4454" y="442"/>
                    <a:pt x="4311" y="370"/>
                    <a:pt x="4168" y="311"/>
                  </a:cubicBezTo>
                  <a:cubicBezTo>
                    <a:pt x="3846" y="180"/>
                    <a:pt x="3501" y="84"/>
                    <a:pt x="3168" y="49"/>
                  </a:cubicBezTo>
                  <a:cubicBezTo>
                    <a:pt x="3001" y="25"/>
                    <a:pt x="2846" y="13"/>
                    <a:pt x="2680" y="13"/>
                  </a:cubicBezTo>
                  <a:lnTo>
                    <a:pt x="268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89"/>
            <p:cNvSpPr/>
            <p:nvPr/>
          </p:nvSpPr>
          <p:spPr>
            <a:xfrm>
              <a:off x="2376171" y="4378995"/>
              <a:ext cx="21839" cy="31047"/>
            </a:xfrm>
            <a:custGeom>
              <a:avLst/>
              <a:gdLst/>
              <a:ahLst/>
              <a:cxnLst/>
              <a:rect l="l" t="t" r="r" b="b"/>
              <a:pathLst>
                <a:path w="287" h="408" extrusionOk="0">
                  <a:moveTo>
                    <a:pt x="179" y="1"/>
                  </a:moveTo>
                  <a:cubicBezTo>
                    <a:pt x="144" y="1"/>
                    <a:pt x="96" y="36"/>
                    <a:pt x="84" y="72"/>
                  </a:cubicBezTo>
                  <a:lnTo>
                    <a:pt x="84" y="60"/>
                  </a:lnTo>
                  <a:lnTo>
                    <a:pt x="13" y="274"/>
                  </a:lnTo>
                  <a:cubicBezTo>
                    <a:pt x="1" y="334"/>
                    <a:pt x="24" y="382"/>
                    <a:pt x="84" y="405"/>
                  </a:cubicBezTo>
                  <a:cubicBezTo>
                    <a:pt x="90" y="407"/>
                    <a:pt x="97" y="408"/>
                    <a:pt x="103" y="408"/>
                  </a:cubicBezTo>
                  <a:cubicBezTo>
                    <a:pt x="144" y="408"/>
                    <a:pt x="182" y="375"/>
                    <a:pt x="203" y="334"/>
                  </a:cubicBezTo>
                  <a:lnTo>
                    <a:pt x="275" y="132"/>
                  </a:lnTo>
                  <a:cubicBezTo>
                    <a:pt x="286" y="72"/>
                    <a:pt x="263" y="24"/>
                    <a:pt x="215" y="1"/>
                  </a:cubicBezTo>
                  <a:close/>
                </a:path>
              </a:pathLst>
            </a:custGeom>
            <a:solidFill>
              <a:srgbClr val="478F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89"/>
            <p:cNvSpPr/>
            <p:nvPr/>
          </p:nvSpPr>
          <p:spPr>
            <a:xfrm>
              <a:off x="2203134" y="4309444"/>
              <a:ext cx="255595" cy="140319"/>
            </a:xfrm>
            <a:custGeom>
              <a:avLst/>
              <a:gdLst/>
              <a:ahLst/>
              <a:cxnLst/>
              <a:rect l="l" t="t" r="r" b="b"/>
              <a:pathLst>
                <a:path w="3359" h="1844" extrusionOk="0">
                  <a:moveTo>
                    <a:pt x="322" y="1"/>
                  </a:moveTo>
                  <a:cubicBezTo>
                    <a:pt x="313" y="1"/>
                    <a:pt x="304" y="4"/>
                    <a:pt x="298" y="10"/>
                  </a:cubicBezTo>
                  <a:lnTo>
                    <a:pt x="310" y="10"/>
                  </a:lnTo>
                  <a:cubicBezTo>
                    <a:pt x="274" y="10"/>
                    <a:pt x="239" y="33"/>
                    <a:pt x="227" y="57"/>
                  </a:cubicBezTo>
                  <a:cubicBezTo>
                    <a:pt x="155" y="153"/>
                    <a:pt x="96" y="248"/>
                    <a:pt x="72" y="355"/>
                  </a:cubicBezTo>
                  <a:cubicBezTo>
                    <a:pt x="24" y="474"/>
                    <a:pt x="1" y="593"/>
                    <a:pt x="1" y="724"/>
                  </a:cubicBezTo>
                  <a:cubicBezTo>
                    <a:pt x="1" y="736"/>
                    <a:pt x="12" y="760"/>
                    <a:pt x="12" y="772"/>
                  </a:cubicBezTo>
                  <a:cubicBezTo>
                    <a:pt x="12" y="784"/>
                    <a:pt x="24" y="795"/>
                    <a:pt x="24" y="807"/>
                  </a:cubicBezTo>
                  <a:cubicBezTo>
                    <a:pt x="36" y="807"/>
                    <a:pt x="36" y="819"/>
                    <a:pt x="48" y="831"/>
                  </a:cubicBezTo>
                  <a:cubicBezTo>
                    <a:pt x="346" y="1093"/>
                    <a:pt x="679" y="1319"/>
                    <a:pt x="1048" y="1486"/>
                  </a:cubicBezTo>
                  <a:lnTo>
                    <a:pt x="1060" y="1486"/>
                  </a:lnTo>
                  <a:cubicBezTo>
                    <a:pt x="1191" y="1546"/>
                    <a:pt x="1334" y="1593"/>
                    <a:pt x="1465" y="1641"/>
                  </a:cubicBezTo>
                  <a:lnTo>
                    <a:pt x="1489" y="1641"/>
                  </a:lnTo>
                  <a:cubicBezTo>
                    <a:pt x="1644" y="1700"/>
                    <a:pt x="1787" y="1736"/>
                    <a:pt x="1929" y="1772"/>
                  </a:cubicBezTo>
                  <a:lnTo>
                    <a:pt x="1953" y="1772"/>
                  </a:lnTo>
                  <a:cubicBezTo>
                    <a:pt x="2048" y="1784"/>
                    <a:pt x="2132" y="1808"/>
                    <a:pt x="2215" y="1819"/>
                  </a:cubicBezTo>
                  <a:lnTo>
                    <a:pt x="2227" y="1819"/>
                  </a:lnTo>
                  <a:cubicBezTo>
                    <a:pt x="2287" y="1819"/>
                    <a:pt x="2346" y="1831"/>
                    <a:pt x="2394" y="1831"/>
                  </a:cubicBezTo>
                  <a:lnTo>
                    <a:pt x="2453" y="1831"/>
                  </a:lnTo>
                  <a:lnTo>
                    <a:pt x="2620" y="1843"/>
                  </a:lnTo>
                  <a:lnTo>
                    <a:pt x="3013" y="1843"/>
                  </a:lnTo>
                  <a:cubicBezTo>
                    <a:pt x="3049" y="1843"/>
                    <a:pt x="3084" y="1831"/>
                    <a:pt x="3096" y="1808"/>
                  </a:cubicBezTo>
                  <a:cubicBezTo>
                    <a:pt x="3180" y="1700"/>
                    <a:pt x="3251" y="1581"/>
                    <a:pt x="3287" y="1462"/>
                  </a:cubicBezTo>
                  <a:cubicBezTo>
                    <a:pt x="3334" y="1343"/>
                    <a:pt x="3358" y="1212"/>
                    <a:pt x="3358" y="1081"/>
                  </a:cubicBezTo>
                  <a:cubicBezTo>
                    <a:pt x="3358" y="1057"/>
                    <a:pt x="3358" y="1034"/>
                    <a:pt x="3346" y="1022"/>
                  </a:cubicBezTo>
                  <a:cubicBezTo>
                    <a:pt x="3346" y="1010"/>
                    <a:pt x="3334" y="1010"/>
                    <a:pt x="3334" y="1010"/>
                  </a:cubicBezTo>
                  <a:cubicBezTo>
                    <a:pt x="3322" y="986"/>
                    <a:pt x="3299" y="974"/>
                    <a:pt x="3263" y="974"/>
                  </a:cubicBezTo>
                  <a:cubicBezTo>
                    <a:pt x="3263" y="968"/>
                    <a:pt x="3260" y="965"/>
                    <a:pt x="3255" y="965"/>
                  </a:cubicBezTo>
                  <a:cubicBezTo>
                    <a:pt x="3251" y="965"/>
                    <a:pt x="3245" y="968"/>
                    <a:pt x="3239" y="974"/>
                  </a:cubicBezTo>
                  <a:lnTo>
                    <a:pt x="2810" y="974"/>
                  </a:lnTo>
                  <a:cubicBezTo>
                    <a:pt x="2453" y="950"/>
                    <a:pt x="2108" y="891"/>
                    <a:pt x="1763" y="784"/>
                  </a:cubicBezTo>
                  <a:lnTo>
                    <a:pt x="1703" y="760"/>
                  </a:lnTo>
                  <a:cubicBezTo>
                    <a:pt x="1394" y="653"/>
                    <a:pt x="1096" y="510"/>
                    <a:pt x="810" y="331"/>
                  </a:cubicBezTo>
                  <a:cubicBezTo>
                    <a:pt x="703" y="272"/>
                    <a:pt x="608" y="200"/>
                    <a:pt x="524" y="129"/>
                  </a:cubicBezTo>
                  <a:cubicBezTo>
                    <a:pt x="477" y="93"/>
                    <a:pt x="441" y="57"/>
                    <a:pt x="405" y="33"/>
                  </a:cubicBezTo>
                  <a:cubicBezTo>
                    <a:pt x="382" y="10"/>
                    <a:pt x="370" y="10"/>
                    <a:pt x="346" y="10"/>
                  </a:cubicBezTo>
                  <a:cubicBezTo>
                    <a:pt x="340" y="4"/>
                    <a:pt x="331" y="1"/>
                    <a:pt x="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89"/>
            <p:cNvSpPr/>
            <p:nvPr/>
          </p:nvSpPr>
          <p:spPr>
            <a:xfrm>
              <a:off x="2596311" y="3490200"/>
              <a:ext cx="602577" cy="907889"/>
            </a:xfrm>
            <a:custGeom>
              <a:avLst/>
              <a:gdLst/>
              <a:ahLst/>
              <a:cxnLst/>
              <a:rect l="l" t="t" r="r" b="b"/>
              <a:pathLst>
                <a:path w="7919" h="11931" extrusionOk="0">
                  <a:moveTo>
                    <a:pt x="2596" y="1"/>
                  </a:moveTo>
                  <a:cubicBezTo>
                    <a:pt x="2501" y="1"/>
                    <a:pt x="2406" y="12"/>
                    <a:pt x="2311" y="24"/>
                  </a:cubicBezTo>
                  <a:cubicBezTo>
                    <a:pt x="1894" y="72"/>
                    <a:pt x="1501" y="215"/>
                    <a:pt x="1144" y="429"/>
                  </a:cubicBezTo>
                  <a:cubicBezTo>
                    <a:pt x="727" y="667"/>
                    <a:pt x="406" y="1048"/>
                    <a:pt x="239" y="1501"/>
                  </a:cubicBezTo>
                  <a:cubicBezTo>
                    <a:pt x="215" y="1417"/>
                    <a:pt x="203" y="1334"/>
                    <a:pt x="191" y="1263"/>
                  </a:cubicBezTo>
                  <a:cubicBezTo>
                    <a:pt x="179" y="1239"/>
                    <a:pt x="168" y="1215"/>
                    <a:pt x="144" y="1203"/>
                  </a:cubicBezTo>
                  <a:cubicBezTo>
                    <a:pt x="132" y="1191"/>
                    <a:pt x="108" y="1191"/>
                    <a:pt x="96" y="1191"/>
                  </a:cubicBezTo>
                  <a:lnTo>
                    <a:pt x="60" y="1191"/>
                  </a:lnTo>
                  <a:cubicBezTo>
                    <a:pt x="37" y="1203"/>
                    <a:pt x="25" y="1215"/>
                    <a:pt x="13" y="1239"/>
                  </a:cubicBezTo>
                  <a:cubicBezTo>
                    <a:pt x="1" y="1263"/>
                    <a:pt x="1" y="1286"/>
                    <a:pt x="13" y="1310"/>
                  </a:cubicBezTo>
                  <a:cubicBezTo>
                    <a:pt x="215" y="2382"/>
                    <a:pt x="501" y="3441"/>
                    <a:pt x="870" y="4465"/>
                  </a:cubicBezTo>
                  <a:cubicBezTo>
                    <a:pt x="1251" y="5537"/>
                    <a:pt x="1727" y="6573"/>
                    <a:pt x="2275" y="7561"/>
                  </a:cubicBezTo>
                  <a:cubicBezTo>
                    <a:pt x="2823" y="8549"/>
                    <a:pt x="3454" y="9478"/>
                    <a:pt x="4168" y="10335"/>
                  </a:cubicBezTo>
                  <a:cubicBezTo>
                    <a:pt x="4621" y="10883"/>
                    <a:pt x="5121" y="11383"/>
                    <a:pt x="5644" y="11847"/>
                  </a:cubicBezTo>
                  <a:cubicBezTo>
                    <a:pt x="5656" y="11859"/>
                    <a:pt x="5668" y="11871"/>
                    <a:pt x="5680" y="11871"/>
                  </a:cubicBezTo>
                  <a:cubicBezTo>
                    <a:pt x="5692" y="11895"/>
                    <a:pt x="5704" y="11907"/>
                    <a:pt x="5728" y="11919"/>
                  </a:cubicBezTo>
                  <a:cubicBezTo>
                    <a:pt x="5740" y="11931"/>
                    <a:pt x="5752" y="11931"/>
                    <a:pt x="5764" y="11931"/>
                  </a:cubicBezTo>
                  <a:lnTo>
                    <a:pt x="5799" y="11931"/>
                  </a:lnTo>
                  <a:cubicBezTo>
                    <a:pt x="6264" y="11823"/>
                    <a:pt x="6704" y="11585"/>
                    <a:pt x="7049" y="11240"/>
                  </a:cubicBezTo>
                  <a:cubicBezTo>
                    <a:pt x="7228" y="11085"/>
                    <a:pt x="7395" y="10895"/>
                    <a:pt x="7538" y="10704"/>
                  </a:cubicBezTo>
                  <a:cubicBezTo>
                    <a:pt x="7680" y="10514"/>
                    <a:pt x="7799" y="10311"/>
                    <a:pt x="7895" y="10109"/>
                  </a:cubicBezTo>
                  <a:cubicBezTo>
                    <a:pt x="7919" y="10073"/>
                    <a:pt x="7907" y="10026"/>
                    <a:pt x="7883" y="10002"/>
                  </a:cubicBezTo>
                  <a:cubicBezTo>
                    <a:pt x="7883" y="9990"/>
                    <a:pt x="7871" y="9978"/>
                    <a:pt x="7859" y="9966"/>
                  </a:cubicBezTo>
                  <a:cubicBezTo>
                    <a:pt x="7776" y="9871"/>
                    <a:pt x="7704" y="9787"/>
                    <a:pt x="7645" y="9716"/>
                  </a:cubicBezTo>
                  <a:cubicBezTo>
                    <a:pt x="7311" y="9323"/>
                    <a:pt x="7002" y="8894"/>
                    <a:pt x="6728" y="8454"/>
                  </a:cubicBezTo>
                  <a:cubicBezTo>
                    <a:pt x="6442" y="8013"/>
                    <a:pt x="6192" y="7549"/>
                    <a:pt x="5954" y="7073"/>
                  </a:cubicBezTo>
                  <a:cubicBezTo>
                    <a:pt x="5930" y="7013"/>
                    <a:pt x="5906" y="6954"/>
                    <a:pt x="5871" y="6894"/>
                  </a:cubicBezTo>
                  <a:cubicBezTo>
                    <a:pt x="5430" y="5918"/>
                    <a:pt x="5073" y="4918"/>
                    <a:pt x="4811" y="3882"/>
                  </a:cubicBezTo>
                  <a:cubicBezTo>
                    <a:pt x="4763" y="3668"/>
                    <a:pt x="4704" y="3453"/>
                    <a:pt x="4656" y="3239"/>
                  </a:cubicBezTo>
                  <a:cubicBezTo>
                    <a:pt x="4692" y="3227"/>
                    <a:pt x="4716" y="3191"/>
                    <a:pt x="4704" y="3144"/>
                  </a:cubicBezTo>
                  <a:cubicBezTo>
                    <a:pt x="4680" y="3001"/>
                    <a:pt x="4668" y="2834"/>
                    <a:pt x="4644" y="2679"/>
                  </a:cubicBezTo>
                  <a:cubicBezTo>
                    <a:pt x="4621" y="2251"/>
                    <a:pt x="4537" y="1834"/>
                    <a:pt x="4406" y="1429"/>
                  </a:cubicBezTo>
                  <a:cubicBezTo>
                    <a:pt x="4382" y="1382"/>
                    <a:pt x="4370" y="1334"/>
                    <a:pt x="4347" y="1286"/>
                  </a:cubicBezTo>
                  <a:cubicBezTo>
                    <a:pt x="4311" y="989"/>
                    <a:pt x="4287" y="691"/>
                    <a:pt x="4275" y="393"/>
                  </a:cubicBezTo>
                  <a:cubicBezTo>
                    <a:pt x="4275" y="334"/>
                    <a:pt x="4228" y="298"/>
                    <a:pt x="4168" y="298"/>
                  </a:cubicBezTo>
                  <a:cubicBezTo>
                    <a:pt x="4144" y="298"/>
                    <a:pt x="4120" y="310"/>
                    <a:pt x="4097" y="334"/>
                  </a:cubicBezTo>
                  <a:cubicBezTo>
                    <a:pt x="4085" y="346"/>
                    <a:pt x="4073" y="370"/>
                    <a:pt x="4073" y="393"/>
                  </a:cubicBezTo>
                  <a:cubicBezTo>
                    <a:pt x="4085" y="548"/>
                    <a:pt x="4097" y="691"/>
                    <a:pt x="4109" y="846"/>
                  </a:cubicBezTo>
                  <a:cubicBezTo>
                    <a:pt x="4097" y="822"/>
                    <a:pt x="4073" y="786"/>
                    <a:pt x="4049" y="763"/>
                  </a:cubicBezTo>
                  <a:cubicBezTo>
                    <a:pt x="3918" y="560"/>
                    <a:pt x="3751" y="393"/>
                    <a:pt x="3549" y="262"/>
                  </a:cubicBezTo>
                  <a:cubicBezTo>
                    <a:pt x="3442" y="191"/>
                    <a:pt x="3335" y="143"/>
                    <a:pt x="3227" y="96"/>
                  </a:cubicBezTo>
                  <a:cubicBezTo>
                    <a:pt x="3120" y="60"/>
                    <a:pt x="3013" y="36"/>
                    <a:pt x="2906" y="12"/>
                  </a:cubicBezTo>
                  <a:cubicBezTo>
                    <a:pt x="2799" y="1"/>
                    <a:pt x="2704" y="1"/>
                    <a:pt x="26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89"/>
            <p:cNvSpPr/>
            <p:nvPr/>
          </p:nvSpPr>
          <p:spPr>
            <a:xfrm>
              <a:off x="2804732" y="3489287"/>
              <a:ext cx="393246" cy="813684"/>
            </a:xfrm>
            <a:custGeom>
              <a:avLst/>
              <a:gdLst/>
              <a:ahLst/>
              <a:cxnLst/>
              <a:rect l="l" t="t" r="r" b="b"/>
              <a:pathLst>
                <a:path w="5168" h="10693" extrusionOk="0">
                  <a:moveTo>
                    <a:pt x="0" y="1"/>
                  </a:moveTo>
                  <a:cubicBezTo>
                    <a:pt x="12" y="465"/>
                    <a:pt x="60" y="917"/>
                    <a:pt x="131" y="1370"/>
                  </a:cubicBezTo>
                  <a:lnTo>
                    <a:pt x="131" y="1382"/>
                  </a:lnTo>
                  <a:cubicBezTo>
                    <a:pt x="179" y="1679"/>
                    <a:pt x="227" y="1977"/>
                    <a:pt x="298" y="2275"/>
                  </a:cubicBezTo>
                  <a:cubicBezTo>
                    <a:pt x="358" y="2560"/>
                    <a:pt x="429" y="2846"/>
                    <a:pt x="512" y="3132"/>
                  </a:cubicBezTo>
                  <a:cubicBezTo>
                    <a:pt x="512" y="3132"/>
                    <a:pt x="512" y="3120"/>
                    <a:pt x="512" y="3120"/>
                  </a:cubicBezTo>
                  <a:cubicBezTo>
                    <a:pt x="584" y="3370"/>
                    <a:pt x="655" y="3608"/>
                    <a:pt x="739" y="3858"/>
                  </a:cubicBezTo>
                  <a:cubicBezTo>
                    <a:pt x="869" y="4251"/>
                    <a:pt x="1012" y="4632"/>
                    <a:pt x="1167" y="5013"/>
                  </a:cubicBezTo>
                  <a:cubicBezTo>
                    <a:pt x="1286" y="5323"/>
                    <a:pt x="1405" y="5620"/>
                    <a:pt x="1548" y="5918"/>
                  </a:cubicBezTo>
                  <a:cubicBezTo>
                    <a:pt x="1834" y="6549"/>
                    <a:pt x="2155" y="7156"/>
                    <a:pt x="2501" y="7740"/>
                  </a:cubicBezTo>
                  <a:cubicBezTo>
                    <a:pt x="2834" y="8287"/>
                    <a:pt x="3191" y="8811"/>
                    <a:pt x="3572" y="9311"/>
                  </a:cubicBezTo>
                  <a:cubicBezTo>
                    <a:pt x="3953" y="9799"/>
                    <a:pt x="4370" y="10264"/>
                    <a:pt x="4810" y="10692"/>
                  </a:cubicBezTo>
                  <a:cubicBezTo>
                    <a:pt x="4941" y="10514"/>
                    <a:pt x="5060" y="10311"/>
                    <a:pt x="5156" y="10109"/>
                  </a:cubicBezTo>
                  <a:cubicBezTo>
                    <a:pt x="5168" y="10085"/>
                    <a:pt x="5168" y="10038"/>
                    <a:pt x="5144" y="10002"/>
                  </a:cubicBezTo>
                  <a:cubicBezTo>
                    <a:pt x="5144" y="9990"/>
                    <a:pt x="5132" y="9978"/>
                    <a:pt x="5120" y="9966"/>
                  </a:cubicBezTo>
                  <a:cubicBezTo>
                    <a:pt x="5037" y="9871"/>
                    <a:pt x="4965" y="9799"/>
                    <a:pt x="4906" y="9728"/>
                  </a:cubicBezTo>
                  <a:cubicBezTo>
                    <a:pt x="4572" y="9323"/>
                    <a:pt x="4263" y="8906"/>
                    <a:pt x="3989" y="8466"/>
                  </a:cubicBezTo>
                  <a:cubicBezTo>
                    <a:pt x="3703" y="8014"/>
                    <a:pt x="3441" y="7549"/>
                    <a:pt x="3215" y="7073"/>
                  </a:cubicBezTo>
                  <a:lnTo>
                    <a:pt x="3132" y="6894"/>
                  </a:lnTo>
                  <a:cubicBezTo>
                    <a:pt x="2679" y="5930"/>
                    <a:pt x="2334" y="4918"/>
                    <a:pt x="2072" y="3882"/>
                  </a:cubicBezTo>
                  <a:cubicBezTo>
                    <a:pt x="2012" y="3668"/>
                    <a:pt x="1965" y="3453"/>
                    <a:pt x="1917" y="3251"/>
                  </a:cubicBezTo>
                  <a:cubicBezTo>
                    <a:pt x="1953" y="3227"/>
                    <a:pt x="1965" y="3192"/>
                    <a:pt x="1965" y="3156"/>
                  </a:cubicBezTo>
                  <a:cubicBezTo>
                    <a:pt x="1941" y="3013"/>
                    <a:pt x="1929" y="2858"/>
                    <a:pt x="1905" y="2727"/>
                  </a:cubicBezTo>
                  <a:lnTo>
                    <a:pt x="1905" y="2703"/>
                  </a:lnTo>
                  <a:lnTo>
                    <a:pt x="1905" y="2680"/>
                  </a:lnTo>
                  <a:cubicBezTo>
                    <a:pt x="1882" y="2263"/>
                    <a:pt x="1798" y="1846"/>
                    <a:pt x="1667" y="1441"/>
                  </a:cubicBezTo>
                  <a:cubicBezTo>
                    <a:pt x="1643" y="1394"/>
                    <a:pt x="1631" y="1346"/>
                    <a:pt x="1608" y="1287"/>
                  </a:cubicBezTo>
                  <a:cubicBezTo>
                    <a:pt x="1572" y="989"/>
                    <a:pt x="1548" y="691"/>
                    <a:pt x="1536" y="394"/>
                  </a:cubicBezTo>
                  <a:cubicBezTo>
                    <a:pt x="1524" y="346"/>
                    <a:pt x="1489" y="298"/>
                    <a:pt x="1429" y="298"/>
                  </a:cubicBezTo>
                  <a:cubicBezTo>
                    <a:pt x="1405" y="298"/>
                    <a:pt x="1381" y="310"/>
                    <a:pt x="1358" y="334"/>
                  </a:cubicBezTo>
                  <a:cubicBezTo>
                    <a:pt x="1346" y="358"/>
                    <a:pt x="1334" y="382"/>
                    <a:pt x="1334" y="405"/>
                  </a:cubicBezTo>
                  <a:cubicBezTo>
                    <a:pt x="1334" y="548"/>
                    <a:pt x="1346" y="703"/>
                    <a:pt x="1358" y="846"/>
                  </a:cubicBezTo>
                  <a:cubicBezTo>
                    <a:pt x="1346" y="822"/>
                    <a:pt x="1334" y="798"/>
                    <a:pt x="1310" y="775"/>
                  </a:cubicBezTo>
                  <a:cubicBezTo>
                    <a:pt x="1179" y="572"/>
                    <a:pt x="1000" y="405"/>
                    <a:pt x="810" y="263"/>
                  </a:cubicBezTo>
                  <a:cubicBezTo>
                    <a:pt x="703" y="203"/>
                    <a:pt x="596" y="144"/>
                    <a:pt x="477" y="108"/>
                  </a:cubicBezTo>
                  <a:cubicBezTo>
                    <a:pt x="381" y="60"/>
                    <a:pt x="274" y="36"/>
                    <a:pt x="155" y="24"/>
                  </a:cubicBezTo>
                  <a:cubicBezTo>
                    <a:pt x="107" y="13"/>
                    <a:pt x="48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89"/>
            <p:cNvSpPr/>
            <p:nvPr/>
          </p:nvSpPr>
          <p:spPr>
            <a:xfrm>
              <a:off x="2737693" y="3646957"/>
              <a:ext cx="209635" cy="63692"/>
            </a:xfrm>
            <a:custGeom>
              <a:avLst/>
              <a:gdLst/>
              <a:ahLst/>
              <a:cxnLst/>
              <a:rect l="l" t="t" r="r" b="b"/>
              <a:pathLst>
                <a:path w="2755" h="837" extrusionOk="0">
                  <a:moveTo>
                    <a:pt x="84" y="0"/>
                  </a:moveTo>
                  <a:cubicBezTo>
                    <a:pt x="60" y="0"/>
                    <a:pt x="48" y="12"/>
                    <a:pt x="36" y="24"/>
                  </a:cubicBezTo>
                  <a:cubicBezTo>
                    <a:pt x="0" y="48"/>
                    <a:pt x="0" y="96"/>
                    <a:pt x="36" y="119"/>
                  </a:cubicBezTo>
                  <a:cubicBezTo>
                    <a:pt x="274" y="346"/>
                    <a:pt x="560" y="512"/>
                    <a:pt x="869" y="643"/>
                  </a:cubicBezTo>
                  <a:cubicBezTo>
                    <a:pt x="977" y="691"/>
                    <a:pt x="1084" y="727"/>
                    <a:pt x="1203" y="750"/>
                  </a:cubicBezTo>
                  <a:cubicBezTo>
                    <a:pt x="1382" y="810"/>
                    <a:pt x="1570" y="837"/>
                    <a:pt x="1766" y="837"/>
                  </a:cubicBezTo>
                  <a:cubicBezTo>
                    <a:pt x="1804" y="837"/>
                    <a:pt x="1843" y="836"/>
                    <a:pt x="1881" y="834"/>
                  </a:cubicBezTo>
                  <a:cubicBezTo>
                    <a:pt x="1989" y="834"/>
                    <a:pt x="2108" y="822"/>
                    <a:pt x="2215" y="786"/>
                  </a:cubicBezTo>
                  <a:cubicBezTo>
                    <a:pt x="2334" y="762"/>
                    <a:pt x="2453" y="715"/>
                    <a:pt x="2560" y="655"/>
                  </a:cubicBezTo>
                  <a:cubicBezTo>
                    <a:pt x="2755" y="553"/>
                    <a:pt x="2650" y="300"/>
                    <a:pt x="2480" y="300"/>
                  </a:cubicBezTo>
                  <a:cubicBezTo>
                    <a:pt x="2452" y="300"/>
                    <a:pt x="2423" y="307"/>
                    <a:pt x="2393" y="322"/>
                  </a:cubicBezTo>
                  <a:cubicBezTo>
                    <a:pt x="2310" y="381"/>
                    <a:pt x="2215" y="417"/>
                    <a:pt x="2131" y="453"/>
                  </a:cubicBezTo>
                  <a:cubicBezTo>
                    <a:pt x="2001" y="500"/>
                    <a:pt x="1870" y="536"/>
                    <a:pt x="1727" y="548"/>
                  </a:cubicBezTo>
                  <a:cubicBezTo>
                    <a:pt x="1670" y="552"/>
                    <a:pt x="1612" y="555"/>
                    <a:pt x="1553" y="555"/>
                  </a:cubicBezTo>
                  <a:cubicBezTo>
                    <a:pt x="1450" y="555"/>
                    <a:pt x="1344" y="547"/>
                    <a:pt x="1239" y="524"/>
                  </a:cubicBezTo>
                  <a:cubicBezTo>
                    <a:pt x="1131" y="512"/>
                    <a:pt x="1036" y="488"/>
                    <a:pt x="941" y="453"/>
                  </a:cubicBezTo>
                  <a:cubicBezTo>
                    <a:pt x="846" y="429"/>
                    <a:pt x="750" y="393"/>
                    <a:pt x="667" y="358"/>
                  </a:cubicBezTo>
                  <a:cubicBezTo>
                    <a:pt x="477" y="274"/>
                    <a:pt x="310" y="167"/>
                    <a:pt x="155" y="36"/>
                  </a:cubicBezTo>
                  <a:lnTo>
                    <a:pt x="155" y="36"/>
                  </a:lnTo>
                  <a:lnTo>
                    <a:pt x="167" y="48"/>
                  </a:lnTo>
                  <a:lnTo>
                    <a:pt x="167" y="48"/>
                  </a:lnTo>
                  <a:lnTo>
                    <a:pt x="131" y="24"/>
                  </a:lnTo>
                  <a:cubicBezTo>
                    <a:pt x="119" y="12"/>
                    <a:pt x="96" y="0"/>
                    <a:pt x="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89"/>
            <p:cNvSpPr/>
            <p:nvPr/>
          </p:nvSpPr>
          <p:spPr>
            <a:xfrm>
              <a:off x="2987738" y="4203215"/>
              <a:ext cx="221125" cy="212077"/>
            </a:xfrm>
            <a:custGeom>
              <a:avLst/>
              <a:gdLst/>
              <a:ahLst/>
              <a:cxnLst/>
              <a:rect l="l" t="t" r="r" b="b"/>
              <a:pathLst>
                <a:path w="2906" h="2787" extrusionOk="0">
                  <a:moveTo>
                    <a:pt x="2334" y="1"/>
                  </a:moveTo>
                  <a:lnTo>
                    <a:pt x="2394" y="13"/>
                  </a:lnTo>
                  <a:cubicBezTo>
                    <a:pt x="2370" y="1"/>
                    <a:pt x="2346" y="1"/>
                    <a:pt x="2334" y="1"/>
                  </a:cubicBezTo>
                  <a:close/>
                  <a:moveTo>
                    <a:pt x="2370" y="13"/>
                  </a:moveTo>
                  <a:cubicBezTo>
                    <a:pt x="2346" y="13"/>
                    <a:pt x="2322" y="25"/>
                    <a:pt x="2310" y="48"/>
                  </a:cubicBezTo>
                  <a:cubicBezTo>
                    <a:pt x="2310" y="60"/>
                    <a:pt x="2298" y="72"/>
                    <a:pt x="2298" y="84"/>
                  </a:cubicBezTo>
                  <a:lnTo>
                    <a:pt x="2298" y="96"/>
                  </a:lnTo>
                  <a:cubicBezTo>
                    <a:pt x="2274" y="132"/>
                    <a:pt x="2263" y="167"/>
                    <a:pt x="2239" y="203"/>
                  </a:cubicBezTo>
                  <a:cubicBezTo>
                    <a:pt x="2239" y="215"/>
                    <a:pt x="2239" y="215"/>
                    <a:pt x="2239" y="227"/>
                  </a:cubicBezTo>
                  <a:lnTo>
                    <a:pt x="2215" y="263"/>
                  </a:lnTo>
                  <a:cubicBezTo>
                    <a:pt x="2179" y="322"/>
                    <a:pt x="2155" y="382"/>
                    <a:pt x="2120" y="429"/>
                  </a:cubicBezTo>
                  <a:lnTo>
                    <a:pt x="2108" y="453"/>
                  </a:lnTo>
                  <a:cubicBezTo>
                    <a:pt x="1917" y="763"/>
                    <a:pt x="1691" y="1037"/>
                    <a:pt x="1429" y="1287"/>
                  </a:cubicBezTo>
                  <a:lnTo>
                    <a:pt x="1393" y="1322"/>
                  </a:lnTo>
                  <a:cubicBezTo>
                    <a:pt x="1143" y="1537"/>
                    <a:pt x="870" y="1727"/>
                    <a:pt x="584" y="1894"/>
                  </a:cubicBezTo>
                  <a:lnTo>
                    <a:pt x="572" y="1894"/>
                  </a:lnTo>
                  <a:cubicBezTo>
                    <a:pt x="465" y="1941"/>
                    <a:pt x="358" y="1989"/>
                    <a:pt x="250" y="2037"/>
                  </a:cubicBezTo>
                  <a:cubicBezTo>
                    <a:pt x="203" y="2061"/>
                    <a:pt x="155" y="2072"/>
                    <a:pt x="108" y="2096"/>
                  </a:cubicBezTo>
                  <a:cubicBezTo>
                    <a:pt x="84" y="2096"/>
                    <a:pt x="60" y="2120"/>
                    <a:pt x="60" y="2132"/>
                  </a:cubicBezTo>
                  <a:cubicBezTo>
                    <a:pt x="12" y="2168"/>
                    <a:pt x="0" y="2215"/>
                    <a:pt x="24" y="2251"/>
                  </a:cubicBezTo>
                  <a:cubicBezTo>
                    <a:pt x="72" y="2358"/>
                    <a:pt x="143" y="2453"/>
                    <a:pt x="215" y="2549"/>
                  </a:cubicBezTo>
                  <a:cubicBezTo>
                    <a:pt x="298" y="2632"/>
                    <a:pt x="393" y="2703"/>
                    <a:pt x="500" y="2775"/>
                  </a:cubicBezTo>
                  <a:cubicBezTo>
                    <a:pt x="512" y="2775"/>
                    <a:pt x="536" y="2787"/>
                    <a:pt x="548" y="2787"/>
                  </a:cubicBezTo>
                  <a:lnTo>
                    <a:pt x="608" y="2787"/>
                  </a:lnTo>
                  <a:cubicBezTo>
                    <a:pt x="989" y="2656"/>
                    <a:pt x="1346" y="2465"/>
                    <a:pt x="1667" y="2227"/>
                  </a:cubicBezTo>
                  <a:lnTo>
                    <a:pt x="1679" y="2215"/>
                  </a:lnTo>
                  <a:cubicBezTo>
                    <a:pt x="1798" y="2132"/>
                    <a:pt x="1905" y="2037"/>
                    <a:pt x="2024" y="1941"/>
                  </a:cubicBezTo>
                  <a:lnTo>
                    <a:pt x="2036" y="1930"/>
                  </a:lnTo>
                  <a:cubicBezTo>
                    <a:pt x="2144" y="1822"/>
                    <a:pt x="2251" y="1715"/>
                    <a:pt x="2358" y="1596"/>
                  </a:cubicBezTo>
                  <a:lnTo>
                    <a:pt x="2370" y="1584"/>
                  </a:lnTo>
                  <a:cubicBezTo>
                    <a:pt x="2429" y="1513"/>
                    <a:pt x="2489" y="1441"/>
                    <a:pt x="2536" y="1382"/>
                  </a:cubicBezTo>
                  <a:lnTo>
                    <a:pt x="2548" y="1370"/>
                  </a:lnTo>
                  <a:cubicBezTo>
                    <a:pt x="2584" y="1322"/>
                    <a:pt x="2608" y="1275"/>
                    <a:pt x="2644" y="1227"/>
                  </a:cubicBezTo>
                  <a:lnTo>
                    <a:pt x="2667" y="1191"/>
                  </a:lnTo>
                  <a:cubicBezTo>
                    <a:pt x="2703" y="1132"/>
                    <a:pt x="2739" y="1084"/>
                    <a:pt x="2763" y="1037"/>
                  </a:cubicBezTo>
                  <a:lnTo>
                    <a:pt x="2763" y="1025"/>
                  </a:lnTo>
                  <a:lnTo>
                    <a:pt x="2763" y="1013"/>
                  </a:lnTo>
                  <a:lnTo>
                    <a:pt x="2763" y="1001"/>
                  </a:lnTo>
                  <a:lnTo>
                    <a:pt x="2763" y="989"/>
                  </a:lnTo>
                  <a:lnTo>
                    <a:pt x="2763" y="977"/>
                  </a:lnTo>
                  <a:lnTo>
                    <a:pt x="2775" y="965"/>
                  </a:lnTo>
                  <a:cubicBezTo>
                    <a:pt x="2798" y="929"/>
                    <a:pt x="2822" y="882"/>
                    <a:pt x="2834" y="846"/>
                  </a:cubicBezTo>
                  <a:lnTo>
                    <a:pt x="2846" y="822"/>
                  </a:lnTo>
                  <a:lnTo>
                    <a:pt x="2858" y="810"/>
                  </a:lnTo>
                  <a:lnTo>
                    <a:pt x="2870" y="798"/>
                  </a:lnTo>
                  <a:lnTo>
                    <a:pt x="2870" y="787"/>
                  </a:lnTo>
                  <a:lnTo>
                    <a:pt x="2870" y="775"/>
                  </a:lnTo>
                  <a:lnTo>
                    <a:pt x="2870" y="763"/>
                  </a:lnTo>
                  <a:lnTo>
                    <a:pt x="2882" y="739"/>
                  </a:lnTo>
                  <a:lnTo>
                    <a:pt x="2894" y="703"/>
                  </a:lnTo>
                  <a:cubicBezTo>
                    <a:pt x="2894" y="703"/>
                    <a:pt x="2894" y="691"/>
                    <a:pt x="2894" y="679"/>
                  </a:cubicBezTo>
                  <a:cubicBezTo>
                    <a:pt x="2906" y="656"/>
                    <a:pt x="2906" y="620"/>
                    <a:pt x="2894" y="596"/>
                  </a:cubicBezTo>
                  <a:cubicBezTo>
                    <a:pt x="2846" y="477"/>
                    <a:pt x="2775" y="358"/>
                    <a:pt x="2691" y="263"/>
                  </a:cubicBezTo>
                  <a:cubicBezTo>
                    <a:pt x="2596" y="167"/>
                    <a:pt x="2501" y="84"/>
                    <a:pt x="2394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89"/>
            <p:cNvSpPr/>
            <p:nvPr/>
          </p:nvSpPr>
          <p:spPr>
            <a:xfrm>
              <a:off x="2243007" y="2614798"/>
              <a:ext cx="715802" cy="1033142"/>
            </a:xfrm>
            <a:custGeom>
              <a:avLst/>
              <a:gdLst/>
              <a:ahLst/>
              <a:cxnLst/>
              <a:rect l="l" t="t" r="r" b="b"/>
              <a:pathLst>
                <a:path w="9407" h="13577" extrusionOk="0">
                  <a:moveTo>
                    <a:pt x="392" y="8725"/>
                  </a:moveTo>
                  <a:cubicBezTo>
                    <a:pt x="389" y="8774"/>
                    <a:pt x="379" y="8824"/>
                    <a:pt x="370" y="8873"/>
                  </a:cubicBezTo>
                  <a:lnTo>
                    <a:pt x="392" y="8725"/>
                  </a:lnTo>
                  <a:close/>
                  <a:moveTo>
                    <a:pt x="5768" y="0"/>
                  </a:moveTo>
                  <a:cubicBezTo>
                    <a:pt x="5739" y="0"/>
                    <a:pt x="5711" y="21"/>
                    <a:pt x="5692" y="51"/>
                  </a:cubicBezTo>
                  <a:cubicBezTo>
                    <a:pt x="5573" y="301"/>
                    <a:pt x="5430" y="539"/>
                    <a:pt x="5275" y="777"/>
                  </a:cubicBezTo>
                  <a:cubicBezTo>
                    <a:pt x="5156" y="968"/>
                    <a:pt x="5049" y="1122"/>
                    <a:pt x="4930" y="1265"/>
                  </a:cubicBezTo>
                  <a:cubicBezTo>
                    <a:pt x="4763" y="1479"/>
                    <a:pt x="4572" y="1682"/>
                    <a:pt x="4370" y="1860"/>
                  </a:cubicBezTo>
                  <a:cubicBezTo>
                    <a:pt x="4263" y="1932"/>
                    <a:pt x="4144" y="2003"/>
                    <a:pt x="4025" y="2063"/>
                  </a:cubicBezTo>
                  <a:cubicBezTo>
                    <a:pt x="3930" y="2099"/>
                    <a:pt x="3834" y="2122"/>
                    <a:pt x="3739" y="2134"/>
                  </a:cubicBezTo>
                  <a:cubicBezTo>
                    <a:pt x="3703" y="2146"/>
                    <a:pt x="3656" y="2146"/>
                    <a:pt x="3620" y="2146"/>
                  </a:cubicBezTo>
                  <a:lnTo>
                    <a:pt x="3513" y="2146"/>
                  </a:lnTo>
                  <a:cubicBezTo>
                    <a:pt x="3465" y="2134"/>
                    <a:pt x="3406" y="2122"/>
                    <a:pt x="3358" y="2099"/>
                  </a:cubicBezTo>
                  <a:cubicBezTo>
                    <a:pt x="3310" y="2087"/>
                    <a:pt x="3275" y="2063"/>
                    <a:pt x="3227" y="2027"/>
                  </a:cubicBezTo>
                  <a:cubicBezTo>
                    <a:pt x="3191" y="1991"/>
                    <a:pt x="3156" y="1956"/>
                    <a:pt x="3120" y="1920"/>
                  </a:cubicBezTo>
                  <a:cubicBezTo>
                    <a:pt x="3072" y="1849"/>
                    <a:pt x="3037" y="1789"/>
                    <a:pt x="3001" y="1718"/>
                  </a:cubicBezTo>
                  <a:cubicBezTo>
                    <a:pt x="2941" y="1551"/>
                    <a:pt x="2894" y="1384"/>
                    <a:pt x="2882" y="1206"/>
                  </a:cubicBezTo>
                  <a:cubicBezTo>
                    <a:pt x="2846" y="932"/>
                    <a:pt x="2834" y="646"/>
                    <a:pt x="2834" y="360"/>
                  </a:cubicBezTo>
                  <a:cubicBezTo>
                    <a:pt x="2846" y="313"/>
                    <a:pt x="2798" y="265"/>
                    <a:pt x="2739" y="265"/>
                  </a:cubicBezTo>
                  <a:cubicBezTo>
                    <a:pt x="2703" y="265"/>
                    <a:pt x="2679" y="277"/>
                    <a:pt x="2656" y="313"/>
                  </a:cubicBezTo>
                  <a:cubicBezTo>
                    <a:pt x="2656" y="313"/>
                    <a:pt x="2656" y="325"/>
                    <a:pt x="2644" y="325"/>
                  </a:cubicBezTo>
                  <a:cubicBezTo>
                    <a:pt x="2072" y="1634"/>
                    <a:pt x="1572" y="2980"/>
                    <a:pt x="1143" y="4361"/>
                  </a:cubicBezTo>
                  <a:cubicBezTo>
                    <a:pt x="739" y="5730"/>
                    <a:pt x="429" y="7123"/>
                    <a:pt x="227" y="8540"/>
                  </a:cubicBezTo>
                  <a:cubicBezTo>
                    <a:pt x="131" y="9171"/>
                    <a:pt x="72" y="9731"/>
                    <a:pt x="36" y="10290"/>
                  </a:cubicBezTo>
                  <a:cubicBezTo>
                    <a:pt x="0" y="10897"/>
                    <a:pt x="0" y="11505"/>
                    <a:pt x="36" y="12112"/>
                  </a:cubicBezTo>
                  <a:cubicBezTo>
                    <a:pt x="48" y="12159"/>
                    <a:pt x="72" y="12195"/>
                    <a:pt x="108" y="12231"/>
                  </a:cubicBezTo>
                  <a:cubicBezTo>
                    <a:pt x="560" y="12528"/>
                    <a:pt x="1036" y="12779"/>
                    <a:pt x="1536" y="12981"/>
                  </a:cubicBezTo>
                  <a:cubicBezTo>
                    <a:pt x="2036" y="13171"/>
                    <a:pt x="2548" y="13326"/>
                    <a:pt x="3084" y="13421"/>
                  </a:cubicBezTo>
                  <a:cubicBezTo>
                    <a:pt x="3632" y="13529"/>
                    <a:pt x="4191" y="13576"/>
                    <a:pt x="4751" y="13576"/>
                  </a:cubicBezTo>
                  <a:cubicBezTo>
                    <a:pt x="5275" y="13576"/>
                    <a:pt x="5787" y="13529"/>
                    <a:pt x="6287" y="13457"/>
                  </a:cubicBezTo>
                  <a:cubicBezTo>
                    <a:pt x="6573" y="13410"/>
                    <a:pt x="6847" y="13350"/>
                    <a:pt x="7085" y="13302"/>
                  </a:cubicBezTo>
                  <a:cubicBezTo>
                    <a:pt x="7382" y="13243"/>
                    <a:pt x="7644" y="13171"/>
                    <a:pt x="7882" y="13100"/>
                  </a:cubicBezTo>
                  <a:cubicBezTo>
                    <a:pt x="8144" y="13017"/>
                    <a:pt x="8406" y="12909"/>
                    <a:pt x="8656" y="12802"/>
                  </a:cubicBezTo>
                  <a:cubicBezTo>
                    <a:pt x="8918" y="12671"/>
                    <a:pt x="9156" y="12528"/>
                    <a:pt x="9371" y="12350"/>
                  </a:cubicBezTo>
                  <a:cubicBezTo>
                    <a:pt x="9394" y="12338"/>
                    <a:pt x="9406" y="12314"/>
                    <a:pt x="9406" y="12290"/>
                  </a:cubicBezTo>
                  <a:cubicBezTo>
                    <a:pt x="9406" y="12267"/>
                    <a:pt x="9406" y="12231"/>
                    <a:pt x="9383" y="12207"/>
                  </a:cubicBezTo>
                  <a:cubicBezTo>
                    <a:pt x="9383" y="12207"/>
                    <a:pt x="9383" y="12207"/>
                    <a:pt x="9371" y="12195"/>
                  </a:cubicBezTo>
                  <a:cubicBezTo>
                    <a:pt x="9180" y="11636"/>
                    <a:pt x="9037" y="11052"/>
                    <a:pt x="8894" y="10481"/>
                  </a:cubicBezTo>
                  <a:cubicBezTo>
                    <a:pt x="8859" y="10314"/>
                    <a:pt x="8811" y="10135"/>
                    <a:pt x="8775" y="9969"/>
                  </a:cubicBezTo>
                  <a:cubicBezTo>
                    <a:pt x="8573" y="9183"/>
                    <a:pt x="8359" y="8397"/>
                    <a:pt x="8168" y="7659"/>
                  </a:cubicBezTo>
                  <a:lnTo>
                    <a:pt x="8073" y="7337"/>
                  </a:lnTo>
                  <a:cubicBezTo>
                    <a:pt x="7906" y="6683"/>
                    <a:pt x="7728" y="6016"/>
                    <a:pt x="7549" y="5349"/>
                  </a:cubicBezTo>
                  <a:cubicBezTo>
                    <a:pt x="7442" y="4944"/>
                    <a:pt x="7347" y="4563"/>
                    <a:pt x="7251" y="4194"/>
                  </a:cubicBezTo>
                  <a:cubicBezTo>
                    <a:pt x="7204" y="3992"/>
                    <a:pt x="7156" y="3801"/>
                    <a:pt x="7108" y="3611"/>
                  </a:cubicBezTo>
                  <a:lnTo>
                    <a:pt x="7097" y="3551"/>
                  </a:lnTo>
                  <a:cubicBezTo>
                    <a:pt x="7061" y="3432"/>
                    <a:pt x="7037" y="3325"/>
                    <a:pt x="7013" y="3206"/>
                  </a:cubicBezTo>
                  <a:cubicBezTo>
                    <a:pt x="6978" y="3051"/>
                    <a:pt x="6954" y="2896"/>
                    <a:pt x="6930" y="2742"/>
                  </a:cubicBezTo>
                  <a:lnTo>
                    <a:pt x="6894" y="2551"/>
                  </a:lnTo>
                  <a:cubicBezTo>
                    <a:pt x="6847" y="2325"/>
                    <a:pt x="6799" y="2063"/>
                    <a:pt x="6739" y="1801"/>
                  </a:cubicBezTo>
                  <a:cubicBezTo>
                    <a:pt x="6680" y="1539"/>
                    <a:pt x="6608" y="1301"/>
                    <a:pt x="6525" y="1051"/>
                  </a:cubicBezTo>
                  <a:cubicBezTo>
                    <a:pt x="6454" y="825"/>
                    <a:pt x="6346" y="610"/>
                    <a:pt x="6216" y="420"/>
                  </a:cubicBezTo>
                  <a:cubicBezTo>
                    <a:pt x="6120" y="277"/>
                    <a:pt x="6001" y="146"/>
                    <a:pt x="5870" y="51"/>
                  </a:cubicBezTo>
                  <a:cubicBezTo>
                    <a:pt x="5858" y="39"/>
                    <a:pt x="5846" y="27"/>
                    <a:pt x="5823" y="15"/>
                  </a:cubicBezTo>
                  <a:cubicBezTo>
                    <a:pt x="5811" y="3"/>
                    <a:pt x="5787" y="3"/>
                    <a:pt x="5775" y="3"/>
                  </a:cubicBezTo>
                  <a:lnTo>
                    <a:pt x="5787" y="3"/>
                  </a:lnTo>
                  <a:cubicBezTo>
                    <a:pt x="5781" y="1"/>
                    <a:pt x="5774" y="0"/>
                    <a:pt x="5768" y="0"/>
                  </a:cubicBezTo>
                  <a:close/>
                </a:path>
              </a:pathLst>
            </a:custGeom>
            <a:solidFill>
              <a:srgbClr val="F342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89"/>
            <p:cNvSpPr/>
            <p:nvPr/>
          </p:nvSpPr>
          <p:spPr>
            <a:xfrm>
              <a:off x="2450439" y="2615027"/>
              <a:ext cx="508374" cy="1032914"/>
            </a:xfrm>
            <a:custGeom>
              <a:avLst/>
              <a:gdLst/>
              <a:ahLst/>
              <a:cxnLst/>
              <a:rect l="l" t="t" r="r" b="b"/>
              <a:pathLst>
                <a:path w="6681" h="13574" extrusionOk="0">
                  <a:moveTo>
                    <a:pt x="3037" y="0"/>
                  </a:moveTo>
                  <a:cubicBezTo>
                    <a:pt x="3013" y="0"/>
                    <a:pt x="3001" y="0"/>
                    <a:pt x="2978" y="12"/>
                  </a:cubicBezTo>
                  <a:lnTo>
                    <a:pt x="2989" y="12"/>
                  </a:lnTo>
                  <a:lnTo>
                    <a:pt x="2954" y="83"/>
                  </a:lnTo>
                  <a:cubicBezTo>
                    <a:pt x="2870" y="238"/>
                    <a:pt x="2775" y="405"/>
                    <a:pt x="2668" y="572"/>
                  </a:cubicBezTo>
                  <a:cubicBezTo>
                    <a:pt x="2620" y="679"/>
                    <a:pt x="2573" y="774"/>
                    <a:pt x="2537" y="869"/>
                  </a:cubicBezTo>
                  <a:cubicBezTo>
                    <a:pt x="2418" y="1155"/>
                    <a:pt x="2323" y="1441"/>
                    <a:pt x="2239" y="1727"/>
                  </a:cubicBezTo>
                  <a:cubicBezTo>
                    <a:pt x="2168" y="2024"/>
                    <a:pt x="2108" y="2322"/>
                    <a:pt x="2073" y="2619"/>
                  </a:cubicBezTo>
                  <a:cubicBezTo>
                    <a:pt x="1954" y="3548"/>
                    <a:pt x="1966" y="4489"/>
                    <a:pt x="2096" y="5406"/>
                  </a:cubicBezTo>
                  <a:cubicBezTo>
                    <a:pt x="2120" y="5584"/>
                    <a:pt x="2144" y="5775"/>
                    <a:pt x="2180" y="5953"/>
                  </a:cubicBezTo>
                  <a:cubicBezTo>
                    <a:pt x="2216" y="6132"/>
                    <a:pt x="2275" y="6334"/>
                    <a:pt x="2323" y="6525"/>
                  </a:cubicBezTo>
                  <a:cubicBezTo>
                    <a:pt x="2430" y="6918"/>
                    <a:pt x="2561" y="7299"/>
                    <a:pt x="2680" y="7680"/>
                  </a:cubicBezTo>
                  <a:cubicBezTo>
                    <a:pt x="2799" y="8073"/>
                    <a:pt x="2918" y="8454"/>
                    <a:pt x="3001" y="8846"/>
                  </a:cubicBezTo>
                  <a:cubicBezTo>
                    <a:pt x="3085" y="9216"/>
                    <a:pt x="3120" y="9597"/>
                    <a:pt x="3120" y="9978"/>
                  </a:cubicBezTo>
                  <a:cubicBezTo>
                    <a:pt x="3109" y="10335"/>
                    <a:pt x="3061" y="10668"/>
                    <a:pt x="2978" y="11001"/>
                  </a:cubicBezTo>
                  <a:cubicBezTo>
                    <a:pt x="2894" y="11275"/>
                    <a:pt x="2787" y="11537"/>
                    <a:pt x="2632" y="11787"/>
                  </a:cubicBezTo>
                  <a:cubicBezTo>
                    <a:pt x="2501" y="12002"/>
                    <a:pt x="2335" y="12204"/>
                    <a:pt x="2144" y="12383"/>
                  </a:cubicBezTo>
                  <a:cubicBezTo>
                    <a:pt x="1954" y="12549"/>
                    <a:pt x="1739" y="12704"/>
                    <a:pt x="1525" y="12823"/>
                  </a:cubicBezTo>
                  <a:cubicBezTo>
                    <a:pt x="1037" y="13073"/>
                    <a:pt x="525" y="13252"/>
                    <a:pt x="1" y="13347"/>
                  </a:cubicBezTo>
                  <a:cubicBezTo>
                    <a:pt x="108" y="13371"/>
                    <a:pt x="227" y="13407"/>
                    <a:pt x="346" y="13418"/>
                  </a:cubicBezTo>
                  <a:cubicBezTo>
                    <a:pt x="906" y="13526"/>
                    <a:pt x="1465" y="13573"/>
                    <a:pt x="2025" y="13573"/>
                  </a:cubicBezTo>
                  <a:cubicBezTo>
                    <a:pt x="2537" y="13573"/>
                    <a:pt x="3049" y="13538"/>
                    <a:pt x="3561" y="13454"/>
                  </a:cubicBezTo>
                  <a:cubicBezTo>
                    <a:pt x="3847" y="13407"/>
                    <a:pt x="4121" y="13347"/>
                    <a:pt x="4347" y="13299"/>
                  </a:cubicBezTo>
                  <a:cubicBezTo>
                    <a:pt x="4644" y="13240"/>
                    <a:pt x="4906" y="13168"/>
                    <a:pt x="5156" y="13097"/>
                  </a:cubicBezTo>
                  <a:cubicBezTo>
                    <a:pt x="5418" y="13014"/>
                    <a:pt x="5680" y="12918"/>
                    <a:pt x="5930" y="12799"/>
                  </a:cubicBezTo>
                  <a:cubicBezTo>
                    <a:pt x="6180" y="12668"/>
                    <a:pt x="6418" y="12525"/>
                    <a:pt x="6645" y="12347"/>
                  </a:cubicBezTo>
                  <a:cubicBezTo>
                    <a:pt x="6668" y="12335"/>
                    <a:pt x="6680" y="12311"/>
                    <a:pt x="6680" y="12287"/>
                  </a:cubicBezTo>
                  <a:cubicBezTo>
                    <a:pt x="6680" y="12264"/>
                    <a:pt x="6668" y="12228"/>
                    <a:pt x="6657" y="12204"/>
                  </a:cubicBezTo>
                  <a:lnTo>
                    <a:pt x="6645" y="12192"/>
                  </a:lnTo>
                  <a:cubicBezTo>
                    <a:pt x="6454" y="11633"/>
                    <a:pt x="6311" y="11049"/>
                    <a:pt x="6168" y="10490"/>
                  </a:cubicBezTo>
                  <a:cubicBezTo>
                    <a:pt x="6121" y="10311"/>
                    <a:pt x="6085" y="10132"/>
                    <a:pt x="6037" y="9966"/>
                  </a:cubicBezTo>
                  <a:cubicBezTo>
                    <a:pt x="5847" y="9168"/>
                    <a:pt x="5633" y="8394"/>
                    <a:pt x="5430" y="7656"/>
                  </a:cubicBezTo>
                  <a:lnTo>
                    <a:pt x="5347" y="7334"/>
                  </a:lnTo>
                  <a:lnTo>
                    <a:pt x="5299" y="7144"/>
                  </a:lnTo>
                  <a:lnTo>
                    <a:pt x="5264" y="7025"/>
                  </a:lnTo>
                  <a:cubicBezTo>
                    <a:pt x="5121" y="6465"/>
                    <a:pt x="4966" y="5906"/>
                    <a:pt x="4823" y="5346"/>
                  </a:cubicBezTo>
                  <a:cubicBezTo>
                    <a:pt x="4716" y="4929"/>
                    <a:pt x="4621" y="4548"/>
                    <a:pt x="4525" y="4191"/>
                  </a:cubicBezTo>
                  <a:cubicBezTo>
                    <a:pt x="4478" y="3989"/>
                    <a:pt x="4430" y="3798"/>
                    <a:pt x="4371" y="3608"/>
                  </a:cubicBezTo>
                  <a:lnTo>
                    <a:pt x="4359" y="3548"/>
                  </a:lnTo>
                  <a:lnTo>
                    <a:pt x="4347" y="3512"/>
                  </a:lnTo>
                  <a:cubicBezTo>
                    <a:pt x="4323" y="3405"/>
                    <a:pt x="4299" y="3310"/>
                    <a:pt x="4275" y="3203"/>
                  </a:cubicBezTo>
                  <a:cubicBezTo>
                    <a:pt x="4252" y="3048"/>
                    <a:pt x="4216" y="2905"/>
                    <a:pt x="4192" y="2750"/>
                  </a:cubicBezTo>
                  <a:lnTo>
                    <a:pt x="4156" y="2548"/>
                  </a:lnTo>
                  <a:cubicBezTo>
                    <a:pt x="4121" y="2322"/>
                    <a:pt x="4073" y="2072"/>
                    <a:pt x="4013" y="1798"/>
                  </a:cubicBezTo>
                  <a:cubicBezTo>
                    <a:pt x="3954" y="1548"/>
                    <a:pt x="3882" y="1298"/>
                    <a:pt x="3799" y="1048"/>
                  </a:cubicBezTo>
                  <a:cubicBezTo>
                    <a:pt x="3716" y="822"/>
                    <a:pt x="3609" y="607"/>
                    <a:pt x="3478" y="417"/>
                  </a:cubicBezTo>
                  <a:cubicBezTo>
                    <a:pt x="3382" y="274"/>
                    <a:pt x="3263" y="143"/>
                    <a:pt x="3132" y="48"/>
                  </a:cubicBezTo>
                  <a:cubicBezTo>
                    <a:pt x="3120" y="36"/>
                    <a:pt x="3109" y="24"/>
                    <a:pt x="3097" y="12"/>
                  </a:cubicBezTo>
                  <a:cubicBezTo>
                    <a:pt x="3073" y="0"/>
                    <a:pt x="3061" y="0"/>
                    <a:pt x="3037" y="0"/>
                  </a:cubicBezTo>
                  <a:close/>
                </a:path>
              </a:pathLst>
            </a:custGeom>
            <a:solidFill>
              <a:srgbClr val="E33D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89"/>
            <p:cNvSpPr/>
            <p:nvPr/>
          </p:nvSpPr>
          <p:spPr>
            <a:xfrm>
              <a:off x="2439634" y="2610689"/>
              <a:ext cx="263813" cy="186585"/>
            </a:xfrm>
            <a:custGeom>
              <a:avLst/>
              <a:gdLst/>
              <a:ahLst/>
              <a:cxnLst/>
              <a:rect l="l" t="t" r="r" b="b"/>
              <a:pathLst>
                <a:path w="3467" h="2452" extrusionOk="0">
                  <a:moveTo>
                    <a:pt x="3238" y="1"/>
                  </a:moveTo>
                  <a:cubicBezTo>
                    <a:pt x="3184" y="1"/>
                    <a:pt x="3130" y="28"/>
                    <a:pt x="3096" y="93"/>
                  </a:cubicBezTo>
                  <a:lnTo>
                    <a:pt x="3084" y="93"/>
                  </a:lnTo>
                  <a:cubicBezTo>
                    <a:pt x="2953" y="319"/>
                    <a:pt x="2822" y="545"/>
                    <a:pt x="2679" y="760"/>
                  </a:cubicBezTo>
                  <a:cubicBezTo>
                    <a:pt x="2584" y="914"/>
                    <a:pt x="2477" y="1045"/>
                    <a:pt x="2381" y="1188"/>
                  </a:cubicBezTo>
                  <a:cubicBezTo>
                    <a:pt x="2203" y="1426"/>
                    <a:pt x="1988" y="1641"/>
                    <a:pt x="1762" y="1831"/>
                  </a:cubicBezTo>
                  <a:cubicBezTo>
                    <a:pt x="1655" y="1903"/>
                    <a:pt x="1548" y="1974"/>
                    <a:pt x="1429" y="2034"/>
                  </a:cubicBezTo>
                  <a:cubicBezTo>
                    <a:pt x="1346" y="2057"/>
                    <a:pt x="1262" y="2081"/>
                    <a:pt x="1179" y="2105"/>
                  </a:cubicBezTo>
                  <a:lnTo>
                    <a:pt x="976" y="2105"/>
                  </a:lnTo>
                  <a:cubicBezTo>
                    <a:pt x="917" y="2093"/>
                    <a:pt x="869" y="2081"/>
                    <a:pt x="822" y="2057"/>
                  </a:cubicBezTo>
                  <a:cubicBezTo>
                    <a:pt x="786" y="2045"/>
                    <a:pt x="750" y="2022"/>
                    <a:pt x="714" y="1998"/>
                  </a:cubicBezTo>
                  <a:cubicBezTo>
                    <a:pt x="679" y="1962"/>
                    <a:pt x="643" y="1926"/>
                    <a:pt x="619" y="1891"/>
                  </a:cubicBezTo>
                  <a:cubicBezTo>
                    <a:pt x="572" y="1831"/>
                    <a:pt x="536" y="1772"/>
                    <a:pt x="512" y="1700"/>
                  </a:cubicBezTo>
                  <a:cubicBezTo>
                    <a:pt x="453" y="1557"/>
                    <a:pt x="405" y="1403"/>
                    <a:pt x="393" y="1236"/>
                  </a:cubicBezTo>
                  <a:cubicBezTo>
                    <a:pt x="357" y="962"/>
                    <a:pt x="357" y="688"/>
                    <a:pt x="345" y="402"/>
                  </a:cubicBezTo>
                  <a:cubicBezTo>
                    <a:pt x="357" y="277"/>
                    <a:pt x="268" y="215"/>
                    <a:pt x="179" y="215"/>
                  </a:cubicBezTo>
                  <a:cubicBezTo>
                    <a:pt x="89" y="215"/>
                    <a:pt x="0" y="277"/>
                    <a:pt x="12" y="402"/>
                  </a:cubicBezTo>
                  <a:cubicBezTo>
                    <a:pt x="12" y="545"/>
                    <a:pt x="12" y="688"/>
                    <a:pt x="12" y="819"/>
                  </a:cubicBezTo>
                  <a:cubicBezTo>
                    <a:pt x="12" y="998"/>
                    <a:pt x="36" y="1164"/>
                    <a:pt x="60" y="1331"/>
                  </a:cubicBezTo>
                  <a:cubicBezTo>
                    <a:pt x="83" y="1653"/>
                    <a:pt x="214" y="1950"/>
                    <a:pt x="429" y="2200"/>
                  </a:cubicBezTo>
                  <a:cubicBezTo>
                    <a:pt x="611" y="2366"/>
                    <a:pt x="852" y="2451"/>
                    <a:pt x="1097" y="2451"/>
                  </a:cubicBezTo>
                  <a:cubicBezTo>
                    <a:pt x="1204" y="2451"/>
                    <a:pt x="1312" y="2435"/>
                    <a:pt x="1417" y="2403"/>
                  </a:cubicBezTo>
                  <a:cubicBezTo>
                    <a:pt x="1607" y="2343"/>
                    <a:pt x="1774" y="2248"/>
                    <a:pt x="1929" y="2129"/>
                  </a:cubicBezTo>
                  <a:cubicBezTo>
                    <a:pt x="2096" y="2010"/>
                    <a:pt x="2238" y="1879"/>
                    <a:pt x="2381" y="1724"/>
                  </a:cubicBezTo>
                  <a:cubicBezTo>
                    <a:pt x="2548" y="1522"/>
                    <a:pt x="2715" y="1319"/>
                    <a:pt x="2870" y="1093"/>
                  </a:cubicBezTo>
                  <a:cubicBezTo>
                    <a:pt x="2941" y="986"/>
                    <a:pt x="3012" y="879"/>
                    <a:pt x="3096" y="760"/>
                  </a:cubicBezTo>
                  <a:cubicBezTo>
                    <a:pt x="3191" y="593"/>
                    <a:pt x="3298" y="426"/>
                    <a:pt x="3393" y="260"/>
                  </a:cubicBezTo>
                  <a:cubicBezTo>
                    <a:pt x="3466" y="122"/>
                    <a:pt x="3352" y="1"/>
                    <a:pt x="3238" y="1"/>
                  </a:cubicBezTo>
                  <a:close/>
                </a:path>
              </a:pathLst>
            </a:custGeom>
            <a:solidFill>
              <a:srgbClr val="CA36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89"/>
            <p:cNvSpPr/>
            <p:nvPr/>
          </p:nvSpPr>
          <p:spPr>
            <a:xfrm>
              <a:off x="1666824" y="2037843"/>
              <a:ext cx="229267" cy="246548"/>
            </a:xfrm>
            <a:custGeom>
              <a:avLst/>
              <a:gdLst/>
              <a:ahLst/>
              <a:cxnLst/>
              <a:rect l="l" t="t" r="r" b="b"/>
              <a:pathLst>
                <a:path w="3013" h="3240" extrusionOk="0">
                  <a:moveTo>
                    <a:pt x="1726" y="1"/>
                  </a:moveTo>
                  <a:cubicBezTo>
                    <a:pt x="1703" y="1"/>
                    <a:pt x="1679" y="13"/>
                    <a:pt x="1655" y="25"/>
                  </a:cubicBezTo>
                  <a:cubicBezTo>
                    <a:pt x="1536" y="72"/>
                    <a:pt x="1441" y="179"/>
                    <a:pt x="1405" y="299"/>
                  </a:cubicBezTo>
                  <a:cubicBezTo>
                    <a:pt x="1369" y="382"/>
                    <a:pt x="1345" y="465"/>
                    <a:pt x="1322" y="560"/>
                  </a:cubicBezTo>
                  <a:cubicBezTo>
                    <a:pt x="1252" y="191"/>
                    <a:pt x="1116" y="12"/>
                    <a:pt x="913" y="12"/>
                  </a:cubicBezTo>
                  <a:cubicBezTo>
                    <a:pt x="906" y="12"/>
                    <a:pt x="900" y="12"/>
                    <a:pt x="893" y="13"/>
                  </a:cubicBezTo>
                  <a:lnTo>
                    <a:pt x="881" y="13"/>
                  </a:lnTo>
                  <a:cubicBezTo>
                    <a:pt x="822" y="25"/>
                    <a:pt x="762" y="48"/>
                    <a:pt x="714" y="84"/>
                  </a:cubicBezTo>
                  <a:cubicBezTo>
                    <a:pt x="667" y="120"/>
                    <a:pt x="619" y="179"/>
                    <a:pt x="595" y="239"/>
                  </a:cubicBezTo>
                  <a:cubicBezTo>
                    <a:pt x="548" y="370"/>
                    <a:pt x="536" y="513"/>
                    <a:pt x="548" y="656"/>
                  </a:cubicBezTo>
                  <a:cubicBezTo>
                    <a:pt x="500" y="608"/>
                    <a:pt x="441" y="572"/>
                    <a:pt x="369" y="560"/>
                  </a:cubicBezTo>
                  <a:cubicBezTo>
                    <a:pt x="357" y="555"/>
                    <a:pt x="345" y="552"/>
                    <a:pt x="333" y="552"/>
                  </a:cubicBezTo>
                  <a:cubicBezTo>
                    <a:pt x="322" y="552"/>
                    <a:pt x="310" y="555"/>
                    <a:pt x="298" y="560"/>
                  </a:cubicBezTo>
                  <a:cubicBezTo>
                    <a:pt x="250" y="560"/>
                    <a:pt x="202" y="572"/>
                    <a:pt x="167" y="608"/>
                  </a:cubicBezTo>
                  <a:cubicBezTo>
                    <a:pt x="95" y="656"/>
                    <a:pt x="48" y="727"/>
                    <a:pt x="24" y="810"/>
                  </a:cubicBezTo>
                  <a:cubicBezTo>
                    <a:pt x="12" y="846"/>
                    <a:pt x="12" y="882"/>
                    <a:pt x="12" y="918"/>
                  </a:cubicBezTo>
                  <a:cubicBezTo>
                    <a:pt x="0" y="965"/>
                    <a:pt x="0" y="1013"/>
                    <a:pt x="12" y="1072"/>
                  </a:cubicBezTo>
                  <a:cubicBezTo>
                    <a:pt x="12" y="1168"/>
                    <a:pt x="12" y="1263"/>
                    <a:pt x="36" y="1358"/>
                  </a:cubicBezTo>
                  <a:cubicBezTo>
                    <a:pt x="48" y="1442"/>
                    <a:pt x="60" y="1513"/>
                    <a:pt x="72" y="1596"/>
                  </a:cubicBezTo>
                  <a:cubicBezTo>
                    <a:pt x="72" y="1644"/>
                    <a:pt x="95" y="1680"/>
                    <a:pt x="95" y="1715"/>
                  </a:cubicBezTo>
                  <a:cubicBezTo>
                    <a:pt x="107" y="1751"/>
                    <a:pt x="107" y="1811"/>
                    <a:pt x="119" y="1870"/>
                  </a:cubicBezTo>
                  <a:cubicBezTo>
                    <a:pt x="143" y="1977"/>
                    <a:pt x="167" y="2096"/>
                    <a:pt x="202" y="2215"/>
                  </a:cubicBezTo>
                  <a:cubicBezTo>
                    <a:pt x="238" y="2323"/>
                    <a:pt x="286" y="2442"/>
                    <a:pt x="345" y="2537"/>
                  </a:cubicBezTo>
                  <a:cubicBezTo>
                    <a:pt x="393" y="2644"/>
                    <a:pt x="464" y="2739"/>
                    <a:pt x="536" y="2835"/>
                  </a:cubicBezTo>
                  <a:cubicBezTo>
                    <a:pt x="619" y="2918"/>
                    <a:pt x="703" y="3001"/>
                    <a:pt x="798" y="3061"/>
                  </a:cubicBezTo>
                  <a:cubicBezTo>
                    <a:pt x="893" y="3120"/>
                    <a:pt x="988" y="3168"/>
                    <a:pt x="1095" y="3204"/>
                  </a:cubicBezTo>
                  <a:cubicBezTo>
                    <a:pt x="1191" y="3227"/>
                    <a:pt x="1298" y="3239"/>
                    <a:pt x="1393" y="3239"/>
                  </a:cubicBezTo>
                  <a:lnTo>
                    <a:pt x="1488" y="3239"/>
                  </a:lnTo>
                  <a:cubicBezTo>
                    <a:pt x="1655" y="3216"/>
                    <a:pt x="1822" y="3156"/>
                    <a:pt x="1965" y="3061"/>
                  </a:cubicBezTo>
                  <a:cubicBezTo>
                    <a:pt x="2131" y="2942"/>
                    <a:pt x="2274" y="2799"/>
                    <a:pt x="2393" y="2632"/>
                  </a:cubicBezTo>
                  <a:cubicBezTo>
                    <a:pt x="2512" y="2465"/>
                    <a:pt x="2608" y="2263"/>
                    <a:pt x="2655" y="2061"/>
                  </a:cubicBezTo>
                  <a:cubicBezTo>
                    <a:pt x="2667" y="2037"/>
                    <a:pt x="2655" y="2001"/>
                    <a:pt x="2631" y="1977"/>
                  </a:cubicBezTo>
                  <a:cubicBezTo>
                    <a:pt x="2655" y="1953"/>
                    <a:pt x="2667" y="1930"/>
                    <a:pt x="2679" y="1906"/>
                  </a:cubicBezTo>
                  <a:lnTo>
                    <a:pt x="2750" y="1775"/>
                  </a:lnTo>
                  <a:lnTo>
                    <a:pt x="2822" y="1644"/>
                  </a:lnTo>
                  <a:cubicBezTo>
                    <a:pt x="2917" y="1477"/>
                    <a:pt x="2989" y="1287"/>
                    <a:pt x="3000" y="1096"/>
                  </a:cubicBezTo>
                  <a:cubicBezTo>
                    <a:pt x="3012" y="1013"/>
                    <a:pt x="2989" y="930"/>
                    <a:pt x="2941" y="858"/>
                  </a:cubicBezTo>
                  <a:cubicBezTo>
                    <a:pt x="2893" y="787"/>
                    <a:pt x="2822" y="727"/>
                    <a:pt x="2739" y="691"/>
                  </a:cubicBezTo>
                  <a:cubicBezTo>
                    <a:pt x="2703" y="680"/>
                    <a:pt x="2655" y="668"/>
                    <a:pt x="2619" y="668"/>
                  </a:cubicBezTo>
                  <a:lnTo>
                    <a:pt x="2584" y="668"/>
                  </a:lnTo>
                  <a:cubicBezTo>
                    <a:pt x="2560" y="680"/>
                    <a:pt x="2524" y="680"/>
                    <a:pt x="2500" y="691"/>
                  </a:cubicBezTo>
                  <a:cubicBezTo>
                    <a:pt x="2429" y="727"/>
                    <a:pt x="2358" y="775"/>
                    <a:pt x="2310" y="834"/>
                  </a:cubicBezTo>
                  <a:cubicBezTo>
                    <a:pt x="2250" y="882"/>
                    <a:pt x="2203" y="941"/>
                    <a:pt x="2155" y="1001"/>
                  </a:cubicBezTo>
                  <a:cubicBezTo>
                    <a:pt x="2131" y="1025"/>
                    <a:pt x="2107" y="1061"/>
                    <a:pt x="2096" y="1096"/>
                  </a:cubicBezTo>
                  <a:cubicBezTo>
                    <a:pt x="2107" y="930"/>
                    <a:pt x="2119" y="763"/>
                    <a:pt x="2119" y="596"/>
                  </a:cubicBezTo>
                  <a:cubicBezTo>
                    <a:pt x="2119" y="513"/>
                    <a:pt x="2107" y="429"/>
                    <a:pt x="2096" y="334"/>
                  </a:cubicBezTo>
                  <a:cubicBezTo>
                    <a:pt x="2084" y="263"/>
                    <a:pt x="2060" y="203"/>
                    <a:pt x="2012" y="144"/>
                  </a:cubicBezTo>
                  <a:cubicBezTo>
                    <a:pt x="2000" y="108"/>
                    <a:pt x="1977" y="84"/>
                    <a:pt x="1953" y="72"/>
                  </a:cubicBezTo>
                  <a:cubicBezTo>
                    <a:pt x="1917" y="37"/>
                    <a:pt x="1881" y="25"/>
                    <a:pt x="1846" y="13"/>
                  </a:cubicBezTo>
                  <a:cubicBezTo>
                    <a:pt x="1798" y="1"/>
                    <a:pt x="1762" y="1"/>
                    <a:pt x="1726" y="1"/>
                  </a:cubicBezTo>
                  <a:close/>
                </a:path>
              </a:pathLst>
            </a:custGeom>
            <a:solidFill>
              <a:srgbClr val="FFB9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89"/>
            <p:cNvSpPr/>
            <p:nvPr/>
          </p:nvSpPr>
          <p:spPr>
            <a:xfrm>
              <a:off x="1705784" y="2093697"/>
              <a:ext cx="12707" cy="61104"/>
            </a:xfrm>
            <a:custGeom>
              <a:avLst/>
              <a:gdLst/>
              <a:ahLst/>
              <a:cxnLst/>
              <a:rect l="l" t="t" r="r" b="b"/>
              <a:pathLst>
                <a:path w="167" h="803" extrusionOk="0">
                  <a:moveTo>
                    <a:pt x="38" y="0"/>
                  </a:moveTo>
                  <a:cubicBezTo>
                    <a:pt x="30" y="0"/>
                    <a:pt x="24" y="9"/>
                    <a:pt x="24" y="17"/>
                  </a:cubicBezTo>
                  <a:cubicBezTo>
                    <a:pt x="12" y="76"/>
                    <a:pt x="12" y="136"/>
                    <a:pt x="0" y="196"/>
                  </a:cubicBezTo>
                  <a:cubicBezTo>
                    <a:pt x="0" y="255"/>
                    <a:pt x="0" y="327"/>
                    <a:pt x="12" y="398"/>
                  </a:cubicBezTo>
                  <a:cubicBezTo>
                    <a:pt x="24" y="529"/>
                    <a:pt x="48" y="660"/>
                    <a:pt x="95" y="779"/>
                  </a:cubicBezTo>
                  <a:cubicBezTo>
                    <a:pt x="95" y="791"/>
                    <a:pt x="119" y="803"/>
                    <a:pt x="131" y="803"/>
                  </a:cubicBezTo>
                  <a:lnTo>
                    <a:pt x="143" y="803"/>
                  </a:lnTo>
                  <a:cubicBezTo>
                    <a:pt x="155" y="803"/>
                    <a:pt x="167" y="779"/>
                    <a:pt x="167" y="767"/>
                  </a:cubicBezTo>
                  <a:cubicBezTo>
                    <a:pt x="131" y="648"/>
                    <a:pt x="95" y="541"/>
                    <a:pt x="83" y="422"/>
                  </a:cubicBezTo>
                  <a:cubicBezTo>
                    <a:pt x="60" y="303"/>
                    <a:pt x="60" y="196"/>
                    <a:pt x="71" y="76"/>
                  </a:cubicBezTo>
                  <a:lnTo>
                    <a:pt x="71" y="29"/>
                  </a:lnTo>
                  <a:cubicBezTo>
                    <a:pt x="71" y="17"/>
                    <a:pt x="60" y="5"/>
                    <a:pt x="48" y="5"/>
                  </a:cubicBezTo>
                  <a:cubicBezTo>
                    <a:pt x="44" y="2"/>
                    <a:pt x="41" y="0"/>
                    <a:pt x="38" y="0"/>
                  </a:cubicBezTo>
                  <a:close/>
                </a:path>
              </a:pathLst>
            </a:custGeom>
            <a:solidFill>
              <a:srgbClr val="D49A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89"/>
            <p:cNvSpPr/>
            <p:nvPr/>
          </p:nvSpPr>
          <p:spPr>
            <a:xfrm>
              <a:off x="1763768" y="2079163"/>
              <a:ext cx="11794" cy="62094"/>
            </a:xfrm>
            <a:custGeom>
              <a:avLst/>
              <a:gdLst/>
              <a:ahLst/>
              <a:cxnLst/>
              <a:rect l="l" t="t" r="r" b="b"/>
              <a:pathLst>
                <a:path w="155" h="816" extrusionOk="0">
                  <a:moveTo>
                    <a:pt x="60" y="1"/>
                  </a:moveTo>
                  <a:cubicBezTo>
                    <a:pt x="49" y="1"/>
                    <a:pt x="36" y="12"/>
                    <a:pt x="36" y="29"/>
                  </a:cubicBezTo>
                  <a:cubicBezTo>
                    <a:pt x="12" y="148"/>
                    <a:pt x="12" y="267"/>
                    <a:pt x="12" y="398"/>
                  </a:cubicBezTo>
                  <a:cubicBezTo>
                    <a:pt x="0" y="518"/>
                    <a:pt x="12" y="648"/>
                    <a:pt x="48" y="779"/>
                  </a:cubicBezTo>
                  <a:cubicBezTo>
                    <a:pt x="48" y="803"/>
                    <a:pt x="83" y="815"/>
                    <a:pt x="107" y="815"/>
                  </a:cubicBezTo>
                  <a:cubicBezTo>
                    <a:pt x="143" y="803"/>
                    <a:pt x="155" y="779"/>
                    <a:pt x="155" y="744"/>
                  </a:cubicBezTo>
                  <a:cubicBezTo>
                    <a:pt x="131" y="672"/>
                    <a:pt x="107" y="601"/>
                    <a:pt x="95" y="529"/>
                  </a:cubicBezTo>
                  <a:cubicBezTo>
                    <a:pt x="71" y="387"/>
                    <a:pt x="71" y="244"/>
                    <a:pt x="83" y="101"/>
                  </a:cubicBezTo>
                  <a:lnTo>
                    <a:pt x="95" y="41"/>
                  </a:lnTo>
                  <a:cubicBezTo>
                    <a:pt x="95" y="29"/>
                    <a:pt x="83" y="6"/>
                    <a:pt x="71" y="6"/>
                  </a:cubicBezTo>
                  <a:cubicBezTo>
                    <a:pt x="68" y="2"/>
                    <a:pt x="64" y="1"/>
                    <a:pt x="60" y="1"/>
                  </a:cubicBezTo>
                  <a:close/>
                </a:path>
              </a:pathLst>
            </a:custGeom>
            <a:solidFill>
              <a:srgbClr val="D49A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6" name="Google Shape;3166;p89"/>
            <p:cNvSpPr/>
            <p:nvPr/>
          </p:nvSpPr>
          <p:spPr>
            <a:xfrm>
              <a:off x="1693990" y="2189197"/>
              <a:ext cx="775535" cy="1173309"/>
            </a:xfrm>
            <a:custGeom>
              <a:avLst/>
              <a:gdLst/>
              <a:ahLst/>
              <a:cxnLst/>
              <a:rect l="l" t="t" r="r" b="b"/>
              <a:pathLst>
                <a:path w="10192" h="15419" extrusionOk="0">
                  <a:moveTo>
                    <a:pt x="655" y="3132"/>
                  </a:moveTo>
                  <a:lnTo>
                    <a:pt x="671" y="3170"/>
                  </a:lnTo>
                  <a:lnTo>
                    <a:pt x="671" y="3170"/>
                  </a:lnTo>
                  <a:cubicBezTo>
                    <a:pt x="666" y="3163"/>
                    <a:pt x="661" y="3155"/>
                    <a:pt x="655" y="3143"/>
                  </a:cubicBezTo>
                  <a:lnTo>
                    <a:pt x="655" y="3132"/>
                  </a:lnTo>
                  <a:close/>
                  <a:moveTo>
                    <a:pt x="1739" y="0"/>
                  </a:moveTo>
                  <a:cubicBezTo>
                    <a:pt x="1524" y="12"/>
                    <a:pt x="1322" y="48"/>
                    <a:pt x="1119" y="107"/>
                  </a:cubicBezTo>
                  <a:cubicBezTo>
                    <a:pt x="917" y="167"/>
                    <a:pt x="715" y="250"/>
                    <a:pt x="524" y="357"/>
                  </a:cubicBezTo>
                  <a:cubicBezTo>
                    <a:pt x="346" y="453"/>
                    <a:pt x="179" y="572"/>
                    <a:pt x="24" y="715"/>
                  </a:cubicBezTo>
                  <a:cubicBezTo>
                    <a:pt x="12" y="726"/>
                    <a:pt x="0" y="750"/>
                    <a:pt x="0" y="786"/>
                  </a:cubicBezTo>
                  <a:cubicBezTo>
                    <a:pt x="0" y="798"/>
                    <a:pt x="12" y="798"/>
                    <a:pt x="12" y="810"/>
                  </a:cubicBezTo>
                  <a:cubicBezTo>
                    <a:pt x="12" y="1286"/>
                    <a:pt x="72" y="1762"/>
                    <a:pt x="179" y="2215"/>
                  </a:cubicBezTo>
                  <a:cubicBezTo>
                    <a:pt x="286" y="2703"/>
                    <a:pt x="429" y="3167"/>
                    <a:pt x="631" y="3620"/>
                  </a:cubicBezTo>
                  <a:cubicBezTo>
                    <a:pt x="1036" y="4548"/>
                    <a:pt x="1584" y="5418"/>
                    <a:pt x="2251" y="6191"/>
                  </a:cubicBezTo>
                  <a:cubicBezTo>
                    <a:pt x="2905" y="6965"/>
                    <a:pt x="3667" y="7644"/>
                    <a:pt x="4513" y="8204"/>
                  </a:cubicBezTo>
                  <a:cubicBezTo>
                    <a:pt x="4918" y="8466"/>
                    <a:pt x="5334" y="8704"/>
                    <a:pt x="5775" y="8906"/>
                  </a:cubicBezTo>
                  <a:cubicBezTo>
                    <a:pt x="6025" y="9025"/>
                    <a:pt x="6251" y="9108"/>
                    <a:pt x="6465" y="9180"/>
                  </a:cubicBezTo>
                  <a:cubicBezTo>
                    <a:pt x="6751" y="9275"/>
                    <a:pt x="7049" y="9347"/>
                    <a:pt x="7358" y="9394"/>
                  </a:cubicBezTo>
                  <a:cubicBezTo>
                    <a:pt x="7465" y="9406"/>
                    <a:pt x="7585" y="9430"/>
                    <a:pt x="7704" y="9430"/>
                  </a:cubicBezTo>
                  <a:cubicBezTo>
                    <a:pt x="7454" y="10144"/>
                    <a:pt x="7251" y="10871"/>
                    <a:pt x="7108" y="11609"/>
                  </a:cubicBezTo>
                  <a:cubicBezTo>
                    <a:pt x="6894" y="12633"/>
                    <a:pt x="6799" y="13669"/>
                    <a:pt x="6834" y="14716"/>
                  </a:cubicBezTo>
                  <a:cubicBezTo>
                    <a:pt x="6834" y="14871"/>
                    <a:pt x="6846" y="15014"/>
                    <a:pt x="6858" y="15169"/>
                  </a:cubicBezTo>
                  <a:cubicBezTo>
                    <a:pt x="6858" y="15193"/>
                    <a:pt x="6870" y="15216"/>
                    <a:pt x="6882" y="15228"/>
                  </a:cubicBezTo>
                  <a:cubicBezTo>
                    <a:pt x="6894" y="15252"/>
                    <a:pt x="6906" y="15264"/>
                    <a:pt x="6930" y="15276"/>
                  </a:cubicBezTo>
                  <a:cubicBezTo>
                    <a:pt x="7073" y="15347"/>
                    <a:pt x="7227" y="15395"/>
                    <a:pt x="7394" y="15407"/>
                  </a:cubicBezTo>
                  <a:cubicBezTo>
                    <a:pt x="7454" y="15407"/>
                    <a:pt x="7525" y="15419"/>
                    <a:pt x="7596" y="15419"/>
                  </a:cubicBezTo>
                  <a:cubicBezTo>
                    <a:pt x="7704" y="15419"/>
                    <a:pt x="7811" y="15407"/>
                    <a:pt x="7918" y="15395"/>
                  </a:cubicBezTo>
                  <a:cubicBezTo>
                    <a:pt x="8108" y="15371"/>
                    <a:pt x="8287" y="15324"/>
                    <a:pt x="8454" y="15264"/>
                  </a:cubicBezTo>
                  <a:cubicBezTo>
                    <a:pt x="8537" y="15240"/>
                    <a:pt x="8620" y="15204"/>
                    <a:pt x="8704" y="15157"/>
                  </a:cubicBezTo>
                  <a:cubicBezTo>
                    <a:pt x="8763" y="15121"/>
                    <a:pt x="8835" y="15073"/>
                    <a:pt x="8894" y="15026"/>
                  </a:cubicBezTo>
                  <a:cubicBezTo>
                    <a:pt x="8906" y="15026"/>
                    <a:pt x="8906" y="15014"/>
                    <a:pt x="8918" y="15002"/>
                  </a:cubicBezTo>
                  <a:cubicBezTo>
                    <a:pt x="8942" y="14990"/>
                    <a:pt x="8954" y="14954"/>
                    <a:pt x="8954" y="14931"/>
                  </a:cubicBezTo>
                  <a:cubicBezTo>
                    <a:pt x="8870" y="13764"/>
                    <a:pt x="8870" y="12585"/>
                    <a:pt x="8954" y="11430"/>
                  </a:cubicBezTo>
                  <a:lnTo>
                    <a:pt x="8954" y="11299"/>
                  </a:lnTo>
                  <a:lnTo>
                    <a:pt x="8954" y="11287"/>
                  </a:lnTo>
                  <a:cubicBezTo>
                    <a:pt x="9037" y="10120"/>
                    <a:pt x="9228" y="8966"/>
                    <a:pt x="9525" y="7823"/>
                  </a:cubicBezTo>
                  <a:cubicBezTo>
                    <a:pt x="9632" y="7406"/>
                    <a:pt x="9763" y="6989"/>
                    <a:pt x="9906" y="6584"/>
                  </a:cubicBezTo>
                  <a:cubicBezTo>
                    <a:pt x="9990" y="6346"/>
                    <a:pt x="10085" y="6108"/>
                    <a:pt x="10180" y="5882"/>
                  </a:cubicBezTo>
                  <a:cubicBezTo>
                    <a:pt x="10192" y="5858"/>
                    <a:pt x="10192" y="5834"/>
                    <a:pt x="10180" y="5810"/>
                  </a:cubicBezTo>
                  <a:cubicBezTo>
                    <a:pt x="10168" y="5799"/>
                    <a:pt x="10168" y="5787"/>
                    <a:pt x="10156" y="5775"/>
                  </a:cubicBezTo>
                  <a:lnTo>
                    <a:pt x="10156" y="5751"/>
                  </a:lnTo>
                  <a:cubicBezTo>
                    <a:pt x="10144" y="5727"/>
                    <a:pt x="10121" y="5715"/>
                    <a:pt x="10097" y="5703"/>
                  </a:cubicBezTo>
                  <a:cubicBezTo>
                    <a:pt x="9688" y="5560"/>
                    <a:pt x="9268" y="5488"/>
                    <a:pt x="8848" y="5488"/>
                  </a:cubicBezTo>
                  <a:cubicBezTo>
                    <a:pt x="8816" y="5488"/>
                    <a:pt x="8784" y="5488"/>
                    <a:pt x="8751" y="5489"/>
                  </a:cubicBezTo>
                  <a:lnTo>
                    <a:pt x="8454" y="5489"/>
                  </a:lnTo>
                  <a:lnTo>
                    <a:pt x="8108" y="5501"/>
                  </a:lnTo>
                  <a:cubicBezTo>
                    <a:pt x="7954" y="5501"/>
                    <a:pt x="7799" y="5513"/>
                    <a:pt x="7632" y="5525"/>
                  </a:cubicBezTo>
                  <a:lnTo>
                    <a:pt x="7561" y="5525"/>
                  </a:lnTo>
                  <a:cubicBezTo>
                    <a:pt x="7382" y="5525"/>
                    <a:pt x="7215" y="5501"/>
                    <a:pt x="7037" y="5477"/>
                  </a:cubicBezTo>
                  <a:cubicBezTo>
                    <a:pt x="6751" y="5429"/>
                    <a:pt x="6477" y="5346"/>
                    <a:pt x="6215" y="5227"/>
                  </a:cubicBezTo>
                  <a:cubicBezTo>
                    <a:pt x="5870" y="5060"/>
                    <a:pt x="5537" y="4858"/>
                    <a:pt x="5239" y="4608"/>
                  </a:cubicBezTo>
                  <a:lnTo>
                    <a:pt x="5239" y="4608"/>
                  </a:lnTo>
                  <a:lnTo>
                    <a:pt x="5251" y="4620"/>
                  </a:lnTo>
                  <a:cubicBezTo>
                    <a:pt x="4775" y="4203"/>
                    <a:pt x="4346" y="3739"/>
                    <a:pt x="3989" y="3215"/>
                  </a:cubicBezTo>
                  <a:cubicBezTo>
                    <a:pt x="3501" y="2512"/>
                    <a:pt x="3096" y="1774"/>
                    <a:pt x="2763" y="1000"/>
                  </a:cubicBezTo>
                  <a:cubicBezTo>
                    <a:pt x="2643" y="738"/>
                    <a:pt x="2536" y="465"/>
                    <a:pt x="2429" y="179"/>
                  </a:cubicBezTo>
                  <a:lnTo>
                    <a:pt x="2429" y="167"/>
                  </a:lnTo>
                  <a:cubicBezTo>
                    <a:pt x="2429" y="143"/>
                    <a:pt x="2417" y="119"/>
                    <a:pt x="2393" y="107"/>
                  </a:cubicBezTo>
                  <a:cubicBezTo>
                    <a:pt x="2382" y="84"/>
                    <a:pt x="2358" y="60"/>
                    <a:pt x="2334" y="60"/>
                  </a:cubicBezTo>
                  <a:cubicBezTo>
                    <a:pt x="2167" y="12"/>
                    <a:pt x="2012" y="0"/>
                    <a:pt x="18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89"/>
            <p:cNvSpPr/>
            <p:nvPr/>
          </p:nvSpPr>
          <p:spPr>
            <a:xfrm>
              <a:off x="2611758" y="2600492"/>
              <a:ext cx="487449" cy="783779"/>
            </a:xfrm>
            <a:custGeom>
              <a:avLst/>
              <a:gdLst/>
              <a:ahLst/>
              <a:cxnLst/>
              <a:rect l="l" t="t" r="r" b="b"/>
              <a:pathLst>
                <a:path w="6406" h="10300" extrusionOk="0">
                  <a:moveTo>
                    <a:pt x="953" y="1"/>
                  </a:moveTo>
                  <a:cubicBezTo>
                    <a:pt x="917" y="1"/>
                    <a:pt x="881" y="13"/>
                    <a:pt x="869" y="48"/>
                  </a:cubicBezTo>
                  <a:cubicBezTo>
                    <a:pt x="369" y="965"/>
                    <a:pt x="84" y="1977"/>
                    <a:pt x="36" y="3013"/>
                  </a:cubicBezTo>
                  <a:cubicBezTo>
                    <a:pt x="0" y="3537"/>
                    <a:pt x="0" y="4073"/>
                    <a:pt x="60" y="4608"/>
                  </a:cubicBezTo>
                  <a:cubicBezTo>
                    <a:pt x="107" y="5144"/>
                    <a:pt x="203" y="5680"/>
                    <a:pt x="334" y="6204"/>
                  </a:cubicBezTo>
                  <a:cubicBezTo>
                    <a:pt x="453" y="6704"/>
                    <a:pt x="608" y="7204"/>
                    <a:pt x="810" y="7692"/>
                  </a:cubicBezTo>
                  <a:cubicBezTo>
                    <a:pt x="905" y="7930"/>
                    <a:pt x="1000" y="8156"/>
                    <a:pt x="1108" y="8383"/>
                  </a:cubicBezTo>
                  <a:cubicBezTo>
                    <a:pt x="1227" y="8597"/>
                    <a:pt x="1334" y="8823"/>
                    <a:pt x="1453" y="9026"/>
                  </a:cubicBezTo>
                  <a:cubicBezTo>
                    <a:pt x="1572" y="9240"/>
                    <a:pt x="1703" y="9442"/>
                    <a:pt x="1870" y="9633"/>
                  </a:cubicBezTo>
                  <a:cubicBezTo>
                    <a:pt x="2218" y="10063"/>
                    <a:pt x="2748" y="10300"/>
                    <a:pt x="3305" y="10300"/>
                  </a:cubicBezTo>
                  <a:cubicBezTo>
                    <a:pt x="3319" y="10300"/>
                    <a:pt x="3332" y="10300"/>
                    <a:pt x="3346" y="10300"/>
                  </a:cubicBezTo>
                  <a:cubicBezTo>
                    <a:pt x="3525" y="10288"/>
                    <a:pt x="3703" y="10276"/>
                    <a:pt x="3882" y="10252"/>
                  </a:cubicBezTo>
                  <a:cubicBezTo>
                    <a:pt x="4120" y="10204"/>
                    <a:pt x="4358" y="10145"/>
                    <a:pt x="4596" y="10061"/>
                  </a:cubicBezTo>
                  <a:cubicBezTo>
                    <a:pt x="4810" y="9978"/>
                    <a:pt x="5037" y="9883"/>
                    <a:pt x="5239" y="9764"/>
                  </a:cubicBezTo>
                  <a:cubicBezTo>
                    <a:pt x="5334" y="9704"/>
                    <a:pt x="5430" y="9645"/>
                    <a:pt x="5513" y="9573"/>
                  </a:cubicBezTo>
                  <a:cubicBezTo>
                    <a:pt x="5620" y="9490"/>
                    <a:pt x="5715" y="9395"/>
                    <a:pt x="5811" y="9299"/>
                  </a:cubicBezTo>
                  <a:cubicBezTo>
                    <a:pt x="5894" y="9216"/>
                    <a:pt x="5965" y="9121"/>
                    <a:pt x="6049" y="9026"/>
                  </a:cubicBezTo>
                  <a:cubicBezTo>
                    <a:pt x="6144" y="8906"/>
                    <a:pt x="6251" y="8787"/>
                    <a:pt x="6358" y="8680"/>
                  </a:cubicBezTo>
                  <a:cubicBezTo>
                    <a:pt x="6382" y="8656"/>
                    <a:pt x="6394" y="8621"/>
                    <a:pt x="6382" y="8585"/>
                  </a:cubicBezTo>
                  <a:cubicBezTo>
                    <a:pt x="6394" y="8561"/>
                    <a:pt x="6406" y="8537"/>
                    <a:pt x="6394" y="8525"/>
                  </a:cubicBezTo>
                  <a:lnTo>
                    <a:pt x="6394" y="8466"/>
                  </a:lnTo>
                  <a:lnTo>
                    <a:pt x="6394" y="8454"/>
                  </a:lnTo>
                  <a:lnTo>
                    <a:pt x="6394" y="8180"/>
                  </a:lnTo>
                  <a:lnTo>
                    <a:pt x="6394" y="7990"/>
                  </a:lnTo>
                  <a:cubicBezTo>
                    <a:pt x="6394" y="7835"/>
                    <a:pt x="6394" y="7680"/>
                    <a:pt x="6370" y="7525"/>
                  </a:cubicBezTo>
                  <a:cubicBezTo>
                    <a:pt x="6334" y="7216"/>
                    <a:pt x="6287" y="6918"/>
                    <a:pt x="6215" y="6620"/>
                  </a:cubicBezTo>
                  <a:cubicBezTo>
                    <a:pt x="6061" y="6025"/>
                    <a:pt x="5870" y="5442"/>
                    <a:pt x="5644" y="4870"/>
                  </a:cubicBezTo>
                  <a:cubicBezTo>
                    <a:pt x="5287" y="3930"/>
                    <a:pt x="4858" y="2858"/>
                    <a:pt x="4167" y="1941"/>
                  </a:cubicBezTo>
                  <a:cubicBezTo>
                    <a:pt x="3679" y="1275"/>
                    <a:pt x="2834" y="417"/>
                    <a:pt x="1643" y="120"/>
                  </a:cubicBezTo>
                  <a:cubicBezTo>
                    <a:pt x="1429" y="60"/>
                    <a:pt x="1215" y="24"/>
                    <a:pt x="989" y="13"/>
                  </a:cubicBezTo>
                  <a:lnTo>
                    <a:pt x="929" y="13"/>
                  </a:lnTo>
                  <a:lnTo>
                    <a:pt x="9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89"/>
            <p:cNvSpPr/>
            <p:nvPr/>
          </p:nvSpPr>
          <p:spPr>
            <a:xfrm>
              <a:off x="2720496" y="2605971"/>
              <a:ext cx="76169" cy="31732"/>
            </a:xfrm>
            <a:custGeom>
              <a:avLst/>
              <a:gdLst/>
              <a:ahLst/>
              <a:cxnLst/>
              <a:rect l="l" t="t" r="r" b="b"/>
              <a:pathLst>
                <a:path w="1001" h="417" extrusionOk="0">
                  <a:moveTo>
                    <a:pt x="107" y="0"/>
                  </a:moveTo>
                  <a:cubicBezTo>
                    <a:pt x="60" y="0"/>
                    <a:pt x="24" y="36"/>
                    <a:pt x="12" y="83"/>
                  </a:cubicBezTo>
                  <a:cubicBezTo>
                    <a:pt x="0" y="131"/>
                    <a:pt x="36" y="179"/>
                    <a:pt x="83" y="191"/>
                  </a:cubicBezTo>
                  <a:cubicBezTo>
                    <a:pt x="298" y="226"/>
                    <a:pt x="512" y="286"/>
                    <a:pt x="726" y="357"/>
                  </a:cubicBezTo>
                  <a:cubicBezTo>
                    <a:pt x="762" y="369"/>
                    <a:pt x="810" y="393"/>
                    <a:pt x="845" y="405"/>
                  </a:cubicBezTo>
                  <a:cubicBezTo>
                    <a:pt x="861" y="413"/>
                    <a:pt x="878" y="417"/>
                    <a:pt x="895" y="417"/>
                  </a:cubicBezTo>
                  <a:cubicBezTo>
                    <a:pt x="929" y="417"/>
                    <a:pt x="960" y="401"/>
                    <a:pt x="976" y="369"/>
                  </a:cubicBezTo>
                  <a:cubicBezTo>
                    <a:pt x="1000" y="322"/>
                    <a:pt x="988" y="262"/>
                    <a:pt x="941" y="238"/>
                  </a:cubicBezTo>
                  <a:cubicBezTo>
                    <a:pt x="679" y="119"/>
                    <a:pt x="405" y="48"/>
                    <a:pt x="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89"/>
            <p:cNvSpPr/>
            <p:nvPr/>
          </p:nvSpPr>
          <p:spPr>
            <a:xfrm>
              <a:off x="2731302" y="2605971"/>
              <a:ext cx="69853" cy="27927"/>
            </a:xfrm>
            <a:custGeom>
              <a:avLst/>
              <a:gdLst/>
              <a:ahLst/>
              <a:cxnLst/>
              <a:rect l="l" t="t" r="r" b="b"/>
              <a:pathLst>
                <a:path w="918" h="367" extrusionOk="0">
                  <a:moveTo>
                    <a:pt x="108" y="0"/>
                  </a:moveTo>
                  <a:cubicBezTo>
                    <a:pt x="84" y="0"/>
                    <a:pt x="72" y="0"/>
                    <a:pt x="49" y="12"/>
                  </a:cubicBezTo>
                  <a:cubicBezTo>
                    <a:pt x="25" y="24"/>
                    <a:pt x="13" y="48"/>
                    <a:pt x="13" y="72"/>
                  </a:cubicBezTo>
                  <a:cubicBezTo>
                    <a:pt x="1" y="131"/>
                    <a:pt x="25" y="179"/>
                    <a:pt x="84" y="191"/>
                  </a:cubicBezTo>
                  <a:cubicBezTo>
                    <a:pt x="287" y="214"/>
                    <a:pt x="501" y="262"/>
                    <a:pt x="691" y="333"/>
                  </a:cubicBezTo>
                  <a:lnTo>
                    <a:pt x="763" y="357"/>
                  </a:lnTo>
                  <a:cubicBezTo>
                    <a:pt x="775" y="363"/>
                    <a:pt x="787" y="366"/>
                    <a:pt x="800" y="366"/>
                  </a:cubicBezTo>
                  <a:cubicBezTo>
                    <a:pt x="814" y="366"/>
                    <a:pt x="828" y="363"/>
                    <a:pt x="846" y="357"/>
                  </a:cubicBezTo>
                  <a:cubicBezTo>
                    <a:pt x="870" y="357"/>
                    <a:pt x="882" y="333"/>
                    <a:pt x="894" y="310"/>
                  </a:cubicBezTo>
                  <a:cubicBezTo>
                    <a:pt x="918" y="262"/>
                    <a:pt x="906" y="202"/>
                    <a:pt x="858" y="179"/>
                  </a:cubicBezTo>
                  <a:cubicBezTo>
                    <a:pt x="620" y="83"/>
                    <a:pt x="382" y="24"/>
                    <a:pt x="1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89"/>
            <p:cNvSpPr/>
            <p:nvPr/>
          </p:nvSpPr>
          <p:spPr>
            <a:xfrm>
              <a:off x="2740357" y="2606808"/>
              <a:ext cx="62624" cy="27090"/>
            </a:xfrm>
            <a:custGeom>
              <a:avLst/>
              <a:gdLst/>
              <a:ahLst/>
              <a:cxnLst/>
              <a:rect l="l" t="t" r="r" b="b"/>
              <a:pathLst>
                <a:path w="823" h="356" extrusionOk="0">
                  <a:moveTo>
                    <a:pt x="108" y="1"/>
                  </a:moveTo>
                  <a:cubicBezTo>
                    <a:pt x="61" y="1"/>
                    <a:pt x="25" y="25"/>
                    <a:pt x="13" y="72"/>
                  </a:cubicBezTo>
                  <a:cubicBezTo>
                    <a:pt x="1" y="120"/>
                    <a:pt x="37" y="180"/>
                    <a:pt x="96" y="191"/>
                  </a:cubicBezTo>
                  <a:cubicBezTo>
                    <a:pt x="275" y="215"/>
                    <a:pt x="453" y="263"/>
                    <a:pt x="632" y="322"/>
                  </a:cubicBezTo>
                  <a:lnTo>
                    <a:pt x="680" y="346"/>
                  </a:lnTo>
                  <a:cubicBezTo>
                    <a:pt x="692" y="353"/>
                    <a:pt x="706" y="356"/>
                    <a:pt x="720" y="356"/>
                  </a:cubicBezTo>
                  <a:cubicBezTo>
                    <a:pt x="757" y="356"/>
                    <a:pt x="793" y="333"/>
                    <a:pt x="811" y="299"/>
                  </a:cubicBezTo>
                  <a:cubicBezTo>
                    <a:pt x="823" y="275"/>
                    <a:pt x="823" y="251"/>
                    <a:pt x="811" y="227"/>
                  </a:cubicBezTo>
                  <a:cubicBezTo>
                    <a:pt x="811" y="203"/>
                    <a:pt x="787" y="180"/>
                    <a:pt x="775" y="168"/>
                  </a:cubicBezTo>
                  <a:cubicBezTo>
                    <a:pt x="561" y="84"/>
                    <a:pt x="346" y="37"/>
                    <a:pt x="1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89"/>
            <p:cNvSpPr/>
            <p:nvPr/>
          </p:nvSpPr>
          <p:spPr>
            <a:xfrm>
              <a:off x="2741270" y="2606808"/>
              <a:ext cx="60798" cy="25492"/>
            </a:xfrm>
            <a:custGeom>
              <a:avLst/>
              <a:gdLst/>
              <a:ahLst/>
              <a:cxnLst/>
              <a:rect l="l" t="t" r="r" b="b"/>
              <a:pathLst>
                <a:path w="799" h="335" extrusionOk="0">
                  <a:moveTo>
                    <a:pt x="108" y="1"/>
                  </a:moveTo>
                  <a:cubicBezTo>
                    <a:pt x="84" y="1"/>
                    <a:pt x="72" y="1"/>
                    <a:pt x="49" y="13"/>
                  </a:cubicBezTo>
                  <a:cubicBezTo>
                    <a:pt x="37" y="25"/>
                    <a:pt x="13" y="49"/>
                    <a:pt x="13" y="72"/>
                  </a:cubicBezTo>
                  <a:cubicBezTo>
                    <a:pt x="1" y="96"/>
                    <a:pt x="13" y="120"/>
                    <a:pt x="25" y="144"/>
                  </a:cubicBezTo>
                  <a:cubicBezTo>
                    <a:pt x="37" y="168"/>
                    <a:pt x="60" y="180"/>
                    <a:pt x="84" y="191"/>
                  </a:cubicBezTo>
                  <a:cubicBezTo>
                    <a:pt x="287" y="215"/>
                    <a:pt x="489" y="263"/>
                    <a:pt x="680" y="334"/>
                  </a:cubicBezTo>
                  <a:cubicBezTo>
                    <a:pt x="703" y="334"/>
                    <a:pt x="727" y="334"/>
                    <a:pt x="751" y="311"/>
                  </a:cubicBezTo>
                  <a:cubicBezTo>
                    <a:pt x="775" y="299"/>
                    <a:pt x="787" y="275"/>
                    <a:pt x="799" y="251"/>
                  </a:cubicBezTo>
                  <a:cubicBezTo>
                    <a:pt x="799" y="227"/>
                    <a:pt x="799" y="203"/>
                    <a:pt x="787" y="180"/>
                  </a:cubicBezTo>
                  <a:cubicBezTo>
                    <a:pt x="763" y="156"/>
                    <a:pt x="751" y="144"/>
                    <a:pt x="727" y="144"/>
                  </a:cubicBezTo>
                  <a:cubicBezTo>
                    <a:pt x="525" y="72"/>
                    <a:pt x="334" y="25"/>
                    <a:pt x="1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89"/>
            <p:cNvSpPr/>
            <p:nvPr/>
          </p:nvSpPr>
          <p:spPr>
            <a:xfrm>
              <a:off x="2734041" y="2605971"/>
              <a:ext cx="70462" cy="26329"/>
            </a:xfrm>
            <a:custGeom>
              <a:avLst/>
              <a:gdLst/>
              <a:ahLst/>
              <a:cxnLst/>
              <a:rect l="l" t="t" r="r" b="b"/>
              <a:pathLst>
                <a:path w="926" h="346" extrusionOk="0">
                  <a:moveTo>
                    <a:pt x="108" y="0"/>
                  </a:moveTo>
                  <a:cubicBezTo>
                    <a:pt x="96" y="0"/>
                    <a:pt x="72" y="0"/>
                    <a:pt x="60" y="12"/>
                  </a:cubicBezTo>
                  <a:cubicBezTo>
                    <a:pt x="36" y="24"/>
                    <a:pt x="24" y="48"/>
                    <a:pt x="13" y="72"/>
                  </a:cubicBezTo>
                  <a:cubicBezTo>
                    <a:pt x="1" y="131"/>
                    <a:pt x="36" y="179"/>
                    <a:pt x="96" y="191"/>
                  </a:cubicBezTo>
                  <a:cubicBezTo>
                    <a:pt x="322" y="226"/>
                    <a:pt x="548" y="274"/>
                    <a:pt x="775" y="345"/>
                  </a:cubicBezTo>
                  <a:cubicBezTo>
                    <a:pt x="779" y="346"/>
                    <a:pt x="783" y="346"/>
                    <a:pt x="787" y="346"/>
                  </a:cubicBezTo>
                  <a:cubicBezTo>
                    <a:pt x="896" y="346"/>
                    <a:pt x="926" y="189"/>
                    <a:pt x="822" y="155"/>
                  </a:cubicBezTo>
                  <a:cubicBezTo>
                    <a:pt x="596" y="83"/>
                    <a:pt x="370" y="36"/>
                    <a:pt x="1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89"/>
            <p:cNvSpPr/>
            <p:nvPr/>
          </p:nvSpPr>
          <p:spPr>
            <a:xfrm>
              <a:off x="2750325" y="2607721"/>
              <a:ext cx="44514" cy="22905"/>
            </a:xfrm>
            <a:custGeom>
              <a:avLst/>
              <a:gdLst/>
              <a:ahLst/>
              <a:cxnLst/>
              <a:rect l="l" t="t" r="r" b="b"/>
              <a:pathLst>
                <a:path w="585" h="301" extrusionOk="0">
                  <a:moveTo>
                    <a:pt x="108" y="1"/>
                  </a:moveTo>
                  <a:cubicBezTo>
                    <a:pt x="60" y="1"/>
                    <a:pt x="25" y="37"/>
                    <a:pt x="13" y="84"/>
                  </a:cubicBezTo>
                  <a:cubicBezTo>
                    <a:pt x="1" y="132"/>
                    <a:pt x="37" y="179"/>
                    <a:pt x="84" y="191"/>
                  </a:cubicBezTo>
                  <a:cubicBezTo>
                    <a:pt x="215" y="215"/>
                    <a:pt x="346" y="251"/>
                    <a:pt x="465" y="299"/>
                  </a:cubicBezTo>
                  <a:cubicBezTo>
                    <a:pt x="473" y="300"/>
                    <a:pt x="480" y="301"/>
                    <a:pt x="488" y="301"/>
                  </a:cubicBezTo>
                  <a:cubicBezTo>
                    <a:pt x="537" y="301"/>
                    <a:pt x="574" y="267"/>
                    <a:pt x="584" y="215"/>
                  </a:cubicBezTo>
                  <a:cubicBezTo>
                    <a:pt x="584" y="191"/>
                    <a:pt x="584" y="168"/>
                    <a:pt x="572" y="144"/>
                  </a:cubicBezTo>
                  <a:cubicBezTo>
                    <a:pt x="561" y="120"/>
                    <a:pt x="537" y="108"/>
                    <a:pt x="513" y="96"/>
                  </a:cubicBezTo>
                  <a:cubicBezTo>
                    <a:pt x="382" y="60"/>
                    <a:pt x="263" y="25"/>
                    <a:pt x="1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89"/>
            <p:cNvSpPr/>
            <p:nvPr/>
          </p:nvSpPr>
          <p:spPr>
            <a:xfrm>
              <a:off x="2744922" y="2606808"/>
              <a:ext cx="57145" cy="23894"/>
            </a:xfrm>
            <a:custGeom>
              <a:avLst/>
              <a:gdLst/>
              <a:ahLst/>
              <a:cxnLst/>
              <a:rect l="l" t="t" r="r" b="b"/>
              <a:pathLst>
                <a:path w="751" h="314" extrusionOk="0">
                  <a:moveTo>
                    <a:pt x="108" y="1"/>
                  </a:moveTo>
                  <a:cubicBezTo>
                    <a:pt x="96" y="1"/>
                    <a:pt x="72" y="1"/>
                    <a:pt x="60" y="13"/>
                  </a:cubicBezTo>
                  <a:cubicBezTo>
                    <a:pt x="36" y="25"/>
                    <a:pt x="24" y="49"/>
                    <a:pt x="12" y="72"/>
                  </a:cubicBezTo>
                  <a:cubicBezTo>
                    <a:pt x="1" y="120"/>
                    <a:pt x="36" y="180"/>
                    <a:pt x="96" y="191"/>
                  </a:cubicBezTo>
                  <a:cubicBezTo>
                    <a:pt x="274" y="215"/>
                    <a:pt x="453" y="263"/>
                    <a:pt x="620" y="311"/>
                  </a:cubicBezTo>
                  <a:cubicBezTo>
                    <a:pt x="630" y="313"/>
                    <a:pt x="639" y="314"/>
                    <a:pt x="648" y="314"/>
                  </a:cubicBezTo>
                  <a:cubicBezTo>
                    <a:pt x="694" y="314"/>
                    <a:pt x="729" y="289"/>
                    <a:pt x="739" y="239"/>
                  </a:cubicBezTo>
                  <a:cubicBezTo>
                    <a:pt x="751" y="215"/>
                    <a:pt x="739" y="191"/>
                    <a:pt x="727" y="168"/>
                  </a:cubicBezTo>
                  <a:cubicBezTo>
                    <a:pt x="715" y="144"/>
                    <a:pt x="691" y="132"/>
                    <a:pt x="667" y="120"/>
                  </a:cubicBezTo>
                  <a:cubicBezTo>
                    <a:pt x="489" y="72"/>
                    <a:pt x="310" y="25"/>
                    <a:pt x="1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89"/>
            <p:cNvSpPr/>
            <p:nvPr/>
          </p:nvSpPr>
          <p:spPr>
            <a:xfrm>
              <a:off x="2744009" y="2606808"/>
              <a:ext cx="60646" cy="24198"/>
            </a:xfrm>
            <a:custGeom>
              <a:avLst/>
              <a:gdLst/>
              <a:ahLst/>
              <a:cxnLst/>
              <a:rect l="l" t="t" r="r" b="b"/>
              <a:pathLst>
                <a:path w="797" h="318" extrusionOk="0">
                  <a:moveTo>
                    <a:pt x="108" y="1"/>
                  </a:moveTo>
                  <a:cubicBezTo>
                    <a:pt x="84" y="1"/>
                    <a:pt x="72" y="1"/>
                    <a:pt x="60" y="13"/>
                  </a:cubicBezTo>
                  <a:cubicBezTo>
                    <a:pt x="36" y="25"/>
                    <a:pt x="13" y="49"/>
                    <a:pt x="13" y="72"/>
                  </a:cubicBezTo>
                  <a:cubicBezTo>
                    <a:pt x="1" y="96"/>
                    <a:pt x="13" y="132"/>
                    <a:pt x="24" y="144"/>
                  </a:cubicBezTo>
                  <a:cubicBezTo>
                    <a:pt x="36" y="168"/>
                    <a:pt x="60" y="191"/>
                    <a:pt x="84" y="191"/>
                  </a:cubicBezTo>
                  <a:cubicBezTo>
                    <a:pt x="263" y="215"/>
                    <a:pt x="453" y="251"/>
                    <a:pt x="632" y="311"/>
                  </a:cubicBezTo>
                  <a:cubicBezTo>
                    <a:pt x="644" y="315"/>
                    <a:pt x="656" y="317"/>
                    <a:pt x="667" y="317"/>
                  </a:cubicBezTo>
                  <a:cubicBezTo>
                    <a:pt x="770" y="317"/>
                    <a:pt x="797" y="131"/>
                    <a:pt x="667" y="120"/>
                  </a:cubicBezTo>
                  <a:cubicBezTo>
                    <a:pt x="489" y="61"/>
                    <a:pt x="310" y="25"/>
                    <a:pt x="1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89"/>
            <p:cNvSpPr/>
            <p:nvPr/>
          </p:nvSpPr>
          <p:spPr>
            <a:xfrm>
              <a:off x="2687852" y="2602319"/>
              <a:ext cx="94279" cy="24883"/>
            </a:xfrm>
            <a:custGeom>
              <a:avLst/>
              <a:gdLst/>
              <a:ahLst/>
              <a:cxnLst/>
              <a:rect l="l" t="t" r="r" b="b"/>
              <a:pathLst>
                <a:path w="1239" h="327" extrusionOk="0">
                  <a:moveTo>
                    <a:pt x="108" y="0"/>
                  </a:moveTo>
                  <a:cubicBezTo>
                    <a:pt x="48" y="0"/>
                    <a:pt x="12" y="48"/>
                    <a:pt x="12" y="96"/>
                  </a:cubicBezTo>
                  <a:lnTo>
                    <a:pt x="0" y="96"/>
                  </a:lnTo>
                  <a:cubicBezTo>
                    <a:pt x="0" y="155"/>
                    <a:pt x="48" y="191"/>
                    <a:pt x="108" y="191"/>
                  </a:cubicBezTo>
                  <a:cubicBezTo>
                    <a:pt x="262" y="191"/>
                    <a:pt x="417" y="203"/>
                    <a:pt x="572" y="215"/>
                  </a:cubicBezTo>
                  <a:cubicBezTo>
                    <a:pt x="751" y="227"/>
                    <a:pt x="917" y="262"/>
                    <a:pt x="1084" y="310"/>
                  </a:cubicBezTo>
                  <a:cubicBezTo>
                    <a:pt x="1101" y="318"/>
                    <a:pt x="1118" y="327"/>
                    <a:pt x="1134" y="327"/>
                  </a:cubicBezTo>
                  <a:cubicBezTo>
                    <a:pt x="1141" y="327"/>
                    <a:pt x="1148" y="325"/>
                    <a:pt x="1155" y="322"/>
                  </a:cubicBezTo>
                  <a:cubicBezTo>
                    <a:pt x="1215" y="310"/>
                    <a:pt x="1239" y="250"/>
                    <a:pt x="1227" y="203"/>
                  </a:cubicBezTo>
                  <a:cubicBezTo>
                    <a:pt x="1215" y="179"/>
                    <a:pt x="1203" y="155"/>
                    <a:pt x="1179" y="143"/>
                  </a:cubicBezTo>
                  <a:cubicBezTo>
                    <a:pt x="1096" y="108"/>
                    <a:pt x="1012" y="84"/>
                    <a:pt x="929" y="72"/>
                  </a:cubicBezTo>
                  <a:cubicBezTo>
                    <a:pt x="834" y="48"/>
                    <a:pt x="751" y="36"/>
                    <a:pt x="655" y="24"/>
                  </a:cubicBezTo>
                  <a:cubicBezTo>
                    <a:pt x="477" y="0"/>
                    <a:pt x="286" y="0"/>
                    <a:pt x="1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89"/>
            <p:cNvSpPr/>
            <p:nvPr/>
          </p:nvSpPr>
          <p:spPr>
            <a:xfrm>
              <a:off x="2681536" y="2601406"/>
              <a:ext cx="62548" cy="18339"/>
            </a:xfrm>
            <a:custGeom>
              <a:avLst/>
              <a:gdLst/>
              <a:ahLst/>
              <a:cxnLst/>
              <a:rect l="l" t="t" r="r" b="b"/>
              <a:pathLst>
                <a:path w="822" h="241" extrusionOk="0">
                  <a:moveTo>
                    <a:pt x="95" y="1"/>
                  </a:moveTo>
                  <a:cubicBezTo>
                    <a:pt x="48" y="1"/>
                    <a:pt x="0" y="48"/>
                    <a:pt x="12" y="108"/>
                  </a:cubicBezTo>
                  <a:cubicBezTo>
                    <a:pt x="12" y="155"/>
                    <a:pt x="48" y="203"/>
                    <a:pt x="107" y="203"/>
                  </a:cubicBezTo>
                  <a:cubicBezTo>
                    <a:pt x="173" y="197"/>
                    <a:pt x="238" y="194"/>
                    <a:pt x="304" y="194"/>
                  </a:cubicBezTo>
                  <a:cubicBezTo>
                    <a:pt x="369" y="194"/>
                    <a:pt x="435" y="197"/>
                    <a:pt x="500" y="203"/>
                  </a:cubicBezTo>
                  <a:cubicBezTo>
                    <a:pt x="560" y="203"/>
                    <a:pt x="631" y="215"/>
                    <a:pt x="691" y="239"/>
                  </a:cubicBezTo>
                  <a:cubicBezTo>
                    <a:pt x="697" y="240"/>
                    <a:pt x="703" y="241"/>
                    <a:pt x="710" y="241"/>
                  </a:cubicBezTo>
                  <a:cubicBezTo>
                    <a:pt x="753" y="241"/>
                    <a:pt x="799" y="207"/>
                    <a:pt x="810" y="155"/>
                  </a:cubicBezTo>
                  <a:cubicBezTo>
                    <a:pt x="822" y="108"/>
                    <a:pt x="786" y="60"/>
                    <a:pt x="726" y="36"/>
                  </a:cubicBezTo>
                  <a:cubicBezTo>
                    <a:pt x="607" y="12"/>
                    <a:pt x="488" y="1"/>
                    <a:pt x="357" y="1"/>
                  </a:cubicBezTo>
                  <a:cubicBezTo>
                    <a:pt x="274" y="1"/>
                    <a:pt x="191" y="1"/>
                    <a:pt x="95" y="12"/>
                  </a:cubicBezTo>
                  <a:lnTo>
                    <a:pt x="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89"/>
            <p:cNvSpPr/>
            <p:nvPr/>
          </p:nvSpPr>
          <p:spPr>
            <a:xfrm>
              <a:off x="2679710" y="2600492"/>
              <a:ext cx="49004" cy="16589"/>
            </a:xfrm>
            <a:custGeom>
              <a:avLst/>
              <a:gdLst/>
              <a:ahLst/>
              <a:cxnLst/>
              <a:rect l="l" t="t" r="r" b="b"/>
              <a:pathLst>
                <a:path w="644" h="218" extrusionOk="0">
                  <a:moveTo>
                    <a:pt x="96" y="1"/>
                  </a:moveTo>
                  <a:cubicBezTo>
                    <a:pt x="36" y="13"/>
                    <a:pt x="0" y="48"/>
                    <a:pt x="0" y="108"/>
                  </a:cubicBezTo>
                  <a:cubicBezTo>
                    <a:pt x="0" y="155"/>
                    <a:pt x="48" y="203"/>
                    <a:pt x="107" y="203"/>
                  </a:cubicBezTo>
                  <a:cubicBezTo>
                    <a:pt x="155" y="197"/>
                    <a:pt x="206" y="194"/>
                    <a:pt x="256" y="194"/>
                  </a:cubicBezTo>
                  <a:cubicBezTo>
                    <a:pt x="307" y="194"/>
                    <a:pt x="357" y="197"/>
                    <a:pt x="405" y="203"/>
                  </a:cubicBezTo>
                  <a:cubicBezTo>
                    <a:pt x="453" y="203"/>
                    <a:pt x="488" y="215"/>
                    <a:pt x="524" y="215"/>
                  </a:cubicBezTo>
                  <a:cubicBezTo>
                    <a:pt x="530" y="217"/>
                    <a:pt x="537" y="217"/>
                    <a:pt x="543" y="217"/>
                  </a:cubicBezTo>
                  <a:cubicBezTo>
                    <a:pt x="587" y="217"/>
                    <a:pt x="633" y="185"/>
                    <a:pt x="643" y="144"/>
                  </a:cubicBezTo>
                  <a:cubicBezTo>
                    <a:pt x="643" y="96"/>
                    <a:pt x="619" y="36"/>
                    <a:pt x="560" y="24"/>
                  </a:cubicBezTo>
                  <a:cubicBezTo>
                    <a:pt x="465" y="13"/>
                    <a:pt x="369" y="1"/>
                    <a:pt x="2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89"/>
            <p:cNvSpPr/>
            <p:nvPr/>
          </p:nvSpPr>
          <p:spPr>
            <a:xfrm>
              <a:off x="2676057" y="2600112"/>
              <a:ext cx="42688" cy="16056"/>
            </a:xfrm>
            <a:custGeom>
              <a:avLst/>
              <a:gdLst/>
              <a:ahLst/>
              <a:cxnLst/>
              <a:rect l="l" t="t" r="r" b="b"/>
              <a:pathLst>
                <a:path w="561" h="211" extrusionOk="0">
                  <a:moveTo>
                    <a:pt x="341" y="1"/>
                  </a:moveTo>
                  <a:cubicBezTo>
                    <a:pt x="322" y="1"/>
                    <a:pt x="304" y="2"/>
                    <a:pt x="286" y="6"/>
                  </a:cubicBezTo>
                  <a:lnTo>
                    <a:pt x="132" y="6"/>
                  </a:lnTo>
                  <a:cubicBezTo>
                    <a:pt x="1" y="6"/>
                    <a:pt x="13" y="196"/>
                    <a:pt x="144" y="196"/>
                  </a:cubicBezTo>
                  <a:cubicBezTo>
                    <a:pt x="179" y="190"/>
                    <a:pt x="218" y="187"/>
                    <a:pt x="258" y="187"/>
                  </a:cubicBezTo>
                  <a:cubicBezTo>
                    <a:pt x="298" y="187"/>
                    <a:pt x="340" y="190"/>
                    <a:pt x="382" y="196"/>
                  </a:cubicBezTo>
                  <a:lnTo>
                    <a:pt x="429" y="208"/>
                  </a:lnTo>
                  <a:cubicBezTo>
                    <a:pt x="437" y="210"/>
                    <a:pt x="445" y="210"/>
                    <a:pt x="452" y="210"/>
                  </a:cubicBezTo>
                  <a:cubicBezTo>
                    <a:pt x="501" y="210"/>
                    <a:pt x="538" y="178"/>
                    <a:pt x="548" y="137"/>
                  </a:cubicBezTo>
                  <a:cubicBezTo>
                    <a:pt x="560" y="77"/>
                    <a:pt x="525" y="29"/>
                    <a:pt x="477" y="18"/>
                  </a:cubicBezTo>
                  <a:cubicBezTo>
                    <a:pt x="435" y="9"/>
                    <a:pt x="387" y="1"/>
                    <a:pt x="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89"/>
            <p:cNvSpPr/>
            <p:nvPr/>
          </p:nvSpPr>
          <p:spPr>
            <a:xfrm>
              <a:off x="2679025" y="2600492"/>
              <a:ext cx="33329" cy="15523"/>
            </a:xfrm>
            <a:custGeom>
              <a:avLst/>
              <a:gdLst/>
              <a:ahLst/>
              <a:cxnLst/>
              <a:rect l="l" t="t" r="r" b="b"/>
              <a:pathLst>
                <a:path w="438" h="204" extrusionOk="0">
                  <a:moveTo>
                    <a:pt x="96" y="0"/>
                  </a:moveTo>
                  <a:cubicBezTo>
                    <a:pt x="0" y="0"/>
                    <a:pt x="0" y="203"/>
                    <a:pt x="96" y="203"/>
                  </a:cubicBezTo>
                  <a:cubicBezTo>
                    <a:pt x="99" y="203"/>
                    <a:pt x="102" y="203"/>
                    <a:pt x="105" y="203"/>
                  </a:cubicBezTo>
                  <a:cubicBezTo>
                    <a:pt x="146" y="197"/>
                    <a:pt x="185" y="194"/>
                    <a:pt x="224" y="194"/>
                  </a:cubicBezTo>
                  <a:cubicBezTo>
                    <a:pt x="262" y="194"/>
                    <a:pt x="301" y="197"/>
                    <a:pt x="343" y="203"/>
                  </a:cubicBezTo>
                  <a:cubicBezTo>
                    <a:pt x="366" y="203"/>
                    <a:pt x="390" y="191"/>
                    <a:pt x="402" y="167"/>
                  </a:cubicBezTo>
                  <a:cubicBezTo>
                    <a:pt x="438" y="132"/>
                    <a:pt x="438" y="72"/>
                    <a:pt x="402" y="36"/>
                  </a:cubicBezTo>
                  <a:cubicBezTo>
                    <a:pt x="378" y="13"/>
                    <a:pt x="355" y="1"/>
                    <a:pt x="331" y="1"/>
                  </a:cubicBezTo>
                  <a:lnTo>
                    <a:pt x="247" y="1"/>
                  </a:lnTo>
                  <a:cubicBezTo>
                    <a:pt x="200" y="1"/>
                    <a:pt x="152" y="1"/>
                    <a:pt x="105" y="13"/>
                  </a:cubicBezTo>
                  <a:lnTo>
                    <a:pt x="105" y="1"/>
                  </a:lnTo>
                  <a:cubicBezTo>
                    <a:pt x="102" y="0"/>
                    <a:pt x="99" y="0"/>
                    <a:pt x="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89"/>
            <p:cNvSpPr/>
            <p:nvPr/>
          </p:nvSpPr>
          <p:spPr>
            <a:xfrm>
              <a:off x="2790198" y="2615940"/>
              <a:ext cx="309012" cy="766505"/>
            </a:xfrm>
            <a:custGeom>
              <a:avLst/>
              <a:gdLst/>
              <a:ahLst/>
              <a:cxnLst/>
              <a:rect l="l" t="t" r="r" b="b"/>
              <a:pathLst>
                <a:path w="4061" h="10073" extrusionOk="0">
                  <a:moveTo>
                    <a:pt x="48" y="0"/>
                  </a:moveTo>
                  <a:cubicBezTo>
                    <a:pt x="48" y="8"/>
                    <a:pt x="48" y="16"/>
                    <a:pt x="48" y="24"/>
                  </a:cubicBezTo>
                  <a:cubicBezTo>
                    <a:pt x="13" y="202"/>
                    <a:pt x="1" y="393"/>
                    <a:pt x="13" y="583"/>
                  </a:cubicBezTo>
                  <a:cubicBezTo>
                    <a:pt x="25" y="691"/>
                    <a:pt x="37" y="798"/>
                    <a:pt x="48" y="905"/>
                  </a:cubicBezTo>
                  <a:lnTo>
                    <a:pt x="60" y="1048"/>
                  </a:lnTo>
                  <a:cubicBezTo>
                    <a:pt x="60" y="1107"/>
                    <a:pt x="72" y="1155"/>
                    <a:pt x="72" y="1214"/>
                  </a:cubicBezTo>
                  <a:cubicBezTo>
                    <a:pt x="96" y="1488"/>
                    <a:pt x="120" y="1750"/>
                    <a:pt x="168" y="2024"/>
                  </a:cubicBezTo>
                  <a:cubicBezTo>
                    <a:pt x="215" y="2286"/>
                    <a:pt x="275" y="2548"/>
                    <a:pt x="346" y="2810"/>
                  </a:cubicBezTo>
                  <a:cubicBezTo>
                    <a:pt x="406" y="3072"/>
                    <a:pt x="489" y="3334"/>
                    <a:pt x="572" y="3584"/>
                  </a:cubicBezTo>
                  <a:cubicBezTo>
                    <a:pt x="644" y="3798"/>
                    <a:pt x="715" y="4012"/>
                    <a:pt x="799" y="4215"/>
                  </a:cubicBezTo>
                  <a:cubicBezTo>
                    <a:pt x="882" y="4429"/>
                    <a:pt x="977" y="4632"/>
                    <a:pt x="1060" y="4846"/>
                  </a:cubicBezTo>
                  <a:cubicBezTo>
                    <a:pt x="1239" y="5251"/>
                    <a:pt x="1406" y="5644"/>
                    <a:pt x="1549" y="6060"/>
                  </a:cubicBezTo>
                  <a:cubicBezTo>
                    <a:pt x="1668" y="6406"/>
                    <a:pt x="1751" y="6763"/>
                    <a:pt x="1799" y="7120"/>
                  </a:cubicBezTo>
                  <a:cubicBezTo>
                    <a:pt x="1846" y="7453"/>
                    <a:pt x="1858" y="7787"/>
                    <a:pt x="1834" y="8120"/>
                  </a:cubicBezTo>
                  <a:cubicBezTo>
                    <a:pt x="1799" y="8453"/>
                    <a:pt x="1739" y="8775"/>
                    <a:pt x="1644" y="9096"/>
                  </a:cubicBezTo>
                  <a:cubicBezTo>
                    <a:pt x="1596" y="9263"/>
                    <a:pt x="1537" y="9418"/>
                    <a:pt x="1477" y="9573"/>
                  </a:cubicBezTo>
                  <a:cubicBezTo>
                    <a:pt x="1406" y="9716"/>
                    <a:pt x="1334" y="9858"/>
                    <a:pt x="1251" y="10001"/>
                  </a:cubicBezTo>
                  <a:cubicBezTo>
                    <a:pt x="1239" y="10025"/>
                    <a:pt x="1227" y="10049"/>
                    <a:pt x="1203" y="10073"/>
                  </a:cubicBezTo>
                  <a:cubicBezTo>
                    <a:pt x="1311" y="10061"/>
                    <a:pt x="1418" y="10049"/>
                    <a:pt x="1525" y="10037"/>
                  </a:cubicBezTo>
                  <a:cubicBezTo>
                    <a:pt x="1775" y="9989"/>
                    <a:pt x="2013" y="9930"/>
                    <a:pt x="2251" y="9846"/>
                  </a:cubicBezTo>
                  <a:cubicBezTo>
                    <a:pt x="2465" y="9763"/>
                    <a:pt x="2692" y="9668"/>
                    <a:pt x="2894" y="9549"/>
                  </a:cubicBezTo>
                  <a:cubicBezTo>
                    <a:pt x="2989" y="9489"/>
                    <a:pt x="3073" y="9430"/>
                    <a:pt x="3168" y="9358"/>
                  </a:cubicBezTo>
                  <a:cubicBezTo>
                    <a:pt x="3275" y="9275"/>
                    <a:pt x="3370" y="9192"/>
                    <a:pt x="3466" y="9084"/>
                  </a:cubicBezTo>
                  <a:cubicBezTo>
                    <a:pt x="3549" y="9001"/>
                    <a:pt x="3632" y="8906"/>
                    <a:pt x="3704" y="8811"/>
                  </a:cubicBezTo>
                  <a:cubicBezTo>
                    <a:pt x="3787" y="8703"/>
                    <a:pt x="3894" y="8573"/>
                    <a:pt x="4013" y="8465"/>
                  </a:cubicBezTo>
                  <a:cubicBezTo>
                    <a:pt x="4037" y="8442"/>
                    <a:pt x="4049" y="8406"/>
                    <a:pt x="4037" y="8370"/>
                  </a:cubicBezTo>
                  <a:cubicBezTo>
                    <a:pt x="4049" y="8358"/>
                    <a:pt x="4061" y="8334"/>
                    <a:pt x="4049" y="8311"/>
                  </a:cubicBezTo>
                  <a:lnTo>
                    <a:pt x="4049" y="8239"/>
                  </a:lnTo>
                  <a:cubicBezTo>
                    <a:pt x="4049" y="8156"/>
                    <a:pt x="4049" y="8072"/>
                    <a:pt x="4061" y="7989"/>
                  </a:cubicBezTo>
                  <a:lnTo>
                    <a:pt x="4061" y="7965"/>
                  </a:lnTo>
                  <a:lnTo>
                    <a:pt x="4061" y="7775"/>
                  </a:lnTo>
                  <a:cubicBezTo>
                    <a:pt x="4061" y="7620"/>
                    <a:pt x="4061" y="7465"/>
                    <a:pt x="4037" y="7310"/>
                  </a:cubicBezTo>
                  <a:cubicBezTo>
                    <a:pt x="4001" y="7001"/>
                    <a:pt x="3954" y="6703"/>
                    <a:pt x="3870" y="6406"/>
                  </a:cubicBezTo>
                  <a:cubicBezTo>
                    <a:pt x="3727" y="5810"/>
                    <a:pt x="3537" y="5227"/>
                    <a:pt x="3311" y="4655"/>
                  </a:cubicBezTo>
                  <a:cubicBezTo>
                    <a:pt x="2954" y="3727"/>
                    <a:pt x="2513" y="2643"/>
                    <a:pt x="1834" y="1726"/>
                  </a:cubicBezTo>
                  <a:cubicBezTo>
                    <a:pt x="1382" y="1095"/>
                    <a:pt x="799" y="583"/>
                    <a:pt x="132" y="214"/>
                  </a:cubicBezTo>
                  <a:cubicBezTo>
                    <a:pt x="144" y="214"/>
                    <a:pt x="156" y="202"/>
                    <a:pt x="156" y="191"/>
                  </a:cubicBezTo>
                  <a:cubicBezTo>
                    <a:pt x="168" y="155"/>
                    <a:pt x="168" y="131"/>
                    <a:pt x="156" y="107"/>
                  </a:cubicBezTo>
                  <a:cubicBezTo>
                    <a:pt x="156" y="95"/>
                    <a:pt x="156" y="83"/>
                    <a:pt x="144" y="83"/>
                  </a:cubicBezTo>
                  <a:cubicBezTo>
                    <a:pt x="144" y="60"/>
                    <a:pt x="132" y="48"/>
                    <a:pt x="120" y="36"/>
                  </a:cubicBezTo>
                  <a:cubicBezTo>
                    <a:pt x="108" y="24"/>
                    <a:pt x="96" y="12"/>
                    <a:pt x="72" y="12"/>
                  </a:cubicBezTo>
                  <a:cubicBezTo>
                    <a:pt x="72" y="0"/>
                    <a:pt x="60" y="0"/>
                    <a:pt x="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89"/>
            <p:cNvSpPr/>
            <p:nvPr/>
          </p:nvSpPr>
          <p:spPr>
            <a:xfrm>
              <a:off x="2792024" y="2660303"/>
              <a:ext cx="76" cy="7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09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89"/>
            <p:cNvSpPr/>
            <p:nvPr/>
          </p:nvSpPr>
          <p:spPr>
            <a:xfrm>
              <a:off x="2833724" y="2889503"/>
              <a:ext cx="76" cy="7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09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89"/>
            <p:cNvSpPr/>
            <p:nvPr/>
          </p:nvSpPr>
          <p:spPr>
            <a:xfrm>
              <a:off x="2279228" y="2634964"/>
              <a:ext cx="189470" cy="726631"/>
            </a:xfrm>
            <a:custGeom>
              <a:avLst/>
              <a:gdLst/>
              <a:ahLst/>
              <a:cxnLst/>
              <a:rect l="l" t="t" r="r" b="b"/>
              <a:pathLst>
                <a:path w="2490" h="9549" extrusionOk="0">
                  <a:moveTo>
                    <a:pt x="2489" y="0"/>
                  </a:moveTo>
                  <a:cubicBezTo>
                    <a:pt x="2481" y="0"/>
                    <a:pt x="2478" y="6"/>
                    <a:pt x="2478" y="13"/>
                  </a:cubicBezTo>
                  <a:lnTo>
                    <a:pt x="2478" y="13"/>
                  </a:lnTo>
                  <a:cubicBezTo>
                    <a:pt x="2481" y="9"/>
                    <a:pt x="2485" y="4"/>
                    <a:pt x="2489" y="0"/>
                  </a:cubicBezTo>
                  <a:close/>
                  <a:moveTo>
                    <a:pt x="2478" y="13"/>
                  </a:moveTo>
                  <a:cubicBezTo>
                    <a:pt x="2398" y="104"/>
                    <a:pt x="2319" y="196"/>
                    <a:pt x="2251" y="298"/>
                  </a:cubicBezTo>
                  <a:lnTo>
                    <a:pt x="2263" y="310"/>
                  </a:lnTo>
                  <a:cubicBezTo>
                    <a:pt x="2191" y="429"/>
                    <a:pt x="2120" y="548"/>
                    <a:pt x="2049" y="679"/>
                  </a:cubicBezTo>
                  <a:cubicBezTo>
                    <a:pt x="1858" y="1084"/>
                    <a:pt x="1691" y="1524"/>
                    <a:pt x="1572" y="1965"/>
                  </a:cubicBezTo>
                  <a:cubicBezTo>
                    <a:pt x="1537" y="2072"/>
                    <a:pt x="1513" y="2179"/>
                    <a:pt x="1477" y="2286"/>
                  </a:cubicBezTo>
                  <a:cubicBezTo>
                    <a:pt x="1453" y="2393"/>
                    <a:pt x="1406" y="2524"/>
                    <a:pt x="1382" y="2643"/>
                  </a:cubicBezTo>
                  <a:cubicBezTo>
                    <a:pt x="1310" y="2917"/>
                    <a:pt x="1251" y="3179"/>
                    <a:pt x="1191" y="3453"/>
                  </a:cubicBezTo>
                  <a:cubicBezTo>
                    <a:pt x="1120" y="3798"/>
                    <a:pt x="1060" y="4155"/>
                    <a:pt x="1013" y="4513"/>
                  </a:cubicBezTo>
                  <a:cubicBezTo>
                    <a:pt x="977" y="4858"/>
                    <a:pt x="941" y="5179"/>
                    <a:pt x="906" y="5513"/>
                  </a:cubicBezTo>
                  <a:cubicBezTo>
                    <a:pt x="906" y="5596"/>
                    <a:pt x="894" y="5691"/>
                    <a:pt x="894" y="5775"/>
                  </a:cubicBezTo>
                  <a:cubicBezTo>
                    <a:pt x="882" y="5870"/>
                    <a:pt x="882" y="5929"/>
                    <a:pt x="882" y="6013"/>
                  </a:cubicBezTo>
                  <a:cubicBezTo>
                    <a:pt x="870" y="6167"/>
                    <a:pt x="870" y="6334"/>
                    <a:pt x="858" y="6489"/>
                  </a:cubicBezTo>
                  <a:cubicBezTo>
                    <a:pt x="858" y="6810"/>
                    <a:pt x="858" y="7144"/>
                    <a:pt x="834" y="7465"/>
                  </a:cubicBezTo>
                  <a:cubicBezTo>
                    <a:pt x="822" y="7620"/>
                    <a:pt x="810" y="7787"/>
                    <a:pt x="787" y="7942"/>
                  </a:cubicBezTo>
                  <a:cubicBezTo>
                    <a:pt x="775" y="8096"/>
                    <a:pt x="739" y="8239"/>
                    <a:pt x="703" y="8382"/>
                  </a:cubicBezTo>
                  <a:cubicBezTo>
                    <a:pt x="691" y="8453"/>
                    <a:pt x="667" y="8525"/>
                    <a:pt x="644" y="8584"/>
                  </a:cubicBezTo>
                  <a:cubicBezTo>
                    <a:pt x="620" y="8656"/>
                    <a:pt x="596" y="8704"/>
                    <a:pt x="572" y="8751"/>
                  </a:cubicBezTo>
                  <a:cubicBezTo>
                    <a:pt x="525" y="8870"/>
                    <a:pt x="465" y="8977"/>
                    <a:pt x="394" y="9085"/>
                  </a:cubicBezTo>
                  <a:cubicBezTo>
                    <a:pt x="275" y="9251"/>
                    <a:pt x="144" y="9406"/>
                    <a:pt x="1" y="9549"/>
                  </a:cubicBezTo>
                  <a:cubicBezTo>
                    <a:pt x="72" y="9549"/>
                    <a:pt x="155" y="9537"/>
                    <a:pt x="215" y="9537"/>
                  </a:cubicBezTo>
                  <a:cubicBezTo>
                    <a:pt x="394" y="9513"/>
                    <a:pt x="584" y="9466"/>
                    <a:pt x="751" y="9406"/>
                  </a:cubicBezTo>
                  <a:cubicBezTo>
                    <a:pt x="834" y="9370"/>
                    <a:pt x="917" y="9335"/>
                    <a:pt x="1001" y="9299"/>
                  </a:cubicBezTo>
                  <a:cubicBezTo>
                    <a:pt x="1060" y="9263"/>
                    <a:pt x="1132" y="9215"/>
                    <a:pt x="1191" y="9168"/>
                  </a:cubicBezTo>
                  <a:cubicBezTo>
                    <a:pt x="1203" y="9156"/>
                    <a:pt x="1203" y="9156"/>
                    <a:pt x="1215" y="9144"/>
                  </a:cubicBezTo>
                  <a:cubicBezTo>
                    <a:pt x="1239" y="9120"/>
                    <a:pt x="1251" y="9096"/>
                    <a:pt x="1251" y="9061"/>
                  </a:cubicBezTo>
                  <a:cubicBezTo>
                    <a:pt x="1168" y="7894"/>
                    <a:pt x="1168" y="6727"/>
                    <a:pt x="1251" y="5560"/>
                  </a:cubicBezTo>
                  <a:lnTo>
                    <a:pt x="1251" y="5441"/>
                  </a:lnTo>
                  <a:lnTo>
                    <a:pt x="1251" y="5429"/>
                  </a:lnTo>
                  <a:cubicBezTo>
                    <a:pt x="1334" y="4262"/>
                    <a:pt x="1525" y="3096"/>
                    <a:pt x="1822" y="1965"/>
                  </a:cubicBezTo>
                  <a:cubicBezTo>
                    <a:pt x="1930" y="1548"/>
                    <a:pt x="2060" y="1131"/>
                    <a:pt x="2203" y="726"/>
                  </a:cubicBezTo>
                  <a:cubicBezTo>
                    <a:pt x="2287" y="476"/>
                    <a:pt x="2382" y="238"/>
                    <a:pt x="2477" y="24"/>
                  </a:cubicBezTo>
                  <a:cubicBezTo>
                    <a:pt x="2477" y="20"/>
                    <a:pt x="2477" y="17"/>
                    <a:pt x="2478" y="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89"/>
            <p:cNvSpPr/>
            <p:nvPr/>
          </p:nvSpPr>
          <p:spPr>
            <a:xfrm>
              <a:off x="1693990" y="2226331"/>
              <a:ext cx="616121" cy="687747"/>
            </a:xfrm>
            <a:custGeom>
              <a:avLst/>
              <a:gdLst/>
              <a:ahLst/>
              <a:cxnLst/>
              <a:rect l="l" t="t" r="r" b="b"/>
              <a:pathLst>
                <a:path w="8097" h="9038" extrusionOk="0">
                  <a:moveTo>
                    <a:pt x="298" y="0"/>
                  </a:moveTo>
                  <a:cubicBezTo>
                    <a:pt x="203" y="72"/>
                    <a:pt x="119" y="143"/>
                    <a:pt x="36" y="227"/>
                  </a:cubicBezTo>
                  <a:cubicBezTo>
                    <a:pt x="12" y="238"/>
                    <a:pt x="0" y="262"/>
                    <a:pt x="12" y="298"/>
                  </a:cubicBezTo>
                  <a:cubicBezTo>
                    <a:pt x="0" y="310"/>
                    <a:pt x="0" y="322"/>
                    <a:pt x="12" y="334"/>
                  </a:cubicBezTo>
                  <a:cubicBezTo>
                    <a:pt x="12" y="798"/>
                    <a:pt x="60" y="1274"/>
                    <a:pt x="167" y="1739"/>
                  </a:cubicBezTo>
                  <a:cubicBezTo>
                    <a:pt x="274" y="2215"/>
                    <a:pt x="429" y="2679"/>
                    <a:pt x="631" y="3132"/>
                  </a:cubicBezTo>
                  <a:cubicBezTo>
                    <a:pt x="1036" y="4072"/>
                    <a:pt x="1584" y="4930"/>
                    <a:pt x="2251" y="5703"/>
                  </a:cubicBezTo>
                  <a:cubicBezTo>
                    <a:pt x="2905" y="6477"/>
                    <a:pt x="3667" y="7156"/>
                    <a:pt x="4513" y="7716"/>
                  </a:cubicBezTo>
                  <a:cubicBezTo>
                    <a:pt x="4918" y="7989"/>
                    <a:pt x="5334" y="8216"/>
                    <a:pt x="5775" y="8418"/>
                  </a:cubicBezTo>
                  <a:cubicBezTo>
                    <a:pt x="6001" y="8525"/>
                    <a:pt x="6227" y="8620"/>
                    <a:pt x="6465" y="8704"/>
                  </a:cubicBezTo>
                  <a:cubicBezTo>
                    <a:pt x="6751" y="8799"/>
                    <a:pt x="7049" y="8870"/>
                    <a:pt x="7358" y="8906"/>
                  </a:cubicBezTo>
                  <a:cubicBezTo>
                    <a:pt x="7465" y="8930"/>
                    <a:pt x="7585" y="8942"/>
                    <a:pt x="7704" y="8942"/>
                  </a:cubicBezTo>
                  <a:cubicBezTo>
                    <a:pt x="7692" y="8978"/>
                    <a:pt x="7680" y="9013"/>
                    <a:pt x="7668" y="9037"/>
                  </a:cubicBezTo>
                  <a:cubicBezTo>
                    <a:pt x="7692" y="9001"/>
                    <a:pt x="7704" y="8954"/>
                    <a:pt x="7727" y="8918"/>
                  </a:cubicBezTo>
                  <a:cubicBezTo>
                    <a:pt x="7846" y="8680"/>
                    <a:pt x="7977" y="8454"/>
                    <a:pt x="8097" y="8216"/>
                  </a:cubicBezTo>
                  <a:cubicBezTo>
                    <a:pt x="7966" y="8216"/>
                    <a:pt x="7835" y="8216"/>
                    <a:pt x="7716" y="8204"/>
                  </a:cubicBezTo>
                  <a:cubicBezTo>
                    <a:pt x="7596" y="8192"/>
                    <a:pt x="7477" y="8180"/>
                    <a:pt x="7358" y="8156"/>
                  </a:cubicBezTo>
                  <a:cubicBezTo>
                    <a:pt x="7144" y="8120"/>
                    <a:pt x="6930" y="8061"/>
                    <a:pt x="6727" y="7989"/>
                  </a:cubicBezTo>
                  <a:cubicBezTo>
                    <a:pt x="6287" y="7858"/>
                    <a:pt x="5882" y="7668"/>
                    <a:pt x="5489" y="7442"/>
                  </a:cubicBezTo>
                  <a:cubicBezTo>
                    <a:pt x="5001" y="7156"/>
                    <a:pt x="4537" y="6835"/>
                    <a:pt x="4108" y="6477"/>
                  </a:cubicBezTo>
                  <a:cubicBezTo>
                    <a:pt x="3894" y="6311"/>
                    <a:pt x="3691" y="6132"/>
                    <a:pt x="3501" y="5942"/>
                  </a:cubicBezTo>
                  <a:cubicBezTo>
                    <a:pt x="3310" y="5763"/>
                    <a:pt x="3144" y="5596"/>
                    <a:pt x="2977" y="5418"/>
                  </a:cubicBezTo>
                  <a:cubicBezTo>
                    <a:pt x="2620" y="5049"/>
                    <a:pt x="2286" y="4656"/>
                    <a:pt x="1989" y="4239"/>
                  </a:cubicBezTo>
                  <a:cubicBezTo>
                    <a:pt x="1667" y="3810"/>
                    <a:pt x="1369" y="3358"/>
                    <a:pt x="1119" y="2882"/>
                  </a:cubicBezTo>
                  <a:cubicBezTo>
                    <a:pt x="869" y="2429"/>
                    <a:pt x="667" y="1941"/>
                    <a:pt x="512" y="1429"/>
                  </a:cubicBezTo>
                  <a:cubicBezTo>
                    <a:pt x="441" y="1191"/>
                    <a:pt x="381" y="941"/>
                    <a:pt x="346" y="691"/>
                  </a:cubicBezTo>
                  <a:cubicBezTo>
                    <a:pt x="310" y="465"/>
                    <a:pt x="298" y="238"/>
                    <a:pt x="2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89"/>
            <p:cNvSpPr/>
            <p:nvPr/>
          </p:nvSpPr>
          <p:spPr>
            <a:xfrm>
              <a:off x="2832811" y="3133237"/>
              <a:ext cx="784666" cy="738502"/>
            </a:xfrm>
            <a:custGeom>
              <a:avLst/>
              <a:gdLst/>
              <a:ahLst/>
              <a:cxnLst/>
              <a:rect l="l" t="t" r="r" b="b"/>
              <a:pathLst>
                <a:path w="10312" h="9705" extrusionOk="0">
                  <a:moveTo>
                    <a:pt x="7549" y="0"/>
                  </a:moveTo>
                  <a:cubicBezTo>
                    <a:pt x="6620" y="0"/>
                    <a:pt x="5644" y="227"/>
                    <a:pt x="4382" y="703"/>
                  </a:cubicBezTo>
                  <a:lnTo>
                    <a:pt x="4394" y="703"/>
                  </a:lnTo>
                  <a:lnTo>
                    <a:pt x="4180" y="786"/>
                  </a:lnTo>
                  <a:lnTo>
                    <a:pt x="4168" y="786"/>
                  </a:lnTo>
                  <a:cubicBezTo>
                    <a:pt x="3989" y="858"/>
                    <a:pt x="3799" y="941"/>
                    <a:pt x="3548" y="1048"/>
                  </a:cubicBezTo>
                  <a:cubicBezTo>
                    <a:pt x="3334" y="1132"/>
                    <a:pt x="3060" y="1263"/>
                    <a:pt x="2775" y="1394"/>
                  </a:cubicBezTo>
                  <a:cubicBezTo>
                    <a:pt x="2263" y="1620"/>
                    <a:pt x="1774" y="1882"/>
                    <a:pt x="1310" y="2191"/>
                  </a:cubicBezTo>
                  <a:cubicBezTo>
                    <a:pt x="846" y="2489"/>
                    <a:pt x="417" y="2870"/>
                    <a:pt x="60" y="3299"/>
                  </a:cubicBezTo>
                  <a:cubicBezTo>
                    <a:pt x="48" y="3358"/>
                    <a:pt x="36" y="3429"/>
                    <a:pt x="24" y="3489"/>
                  </a:cubicBezTo>
                  <a:cubicBezTo>
                    <a:pt x="0" y="3941"/>
                    <a:pt x="24" y="4394"/>
                    <a:pt x="96" y="4834"/>
                  </a:cubicBezTo>
                  <a:cubicBezTo>
                    <a:pt x="179" y="5334"/>
                    <a:pt x="310" y="5823"/>
                    <a:pt x="477" y="6299"/>
                  </a:cubicBezTo>
                  <a:cubicBezTo>
                    <a:pt x="655" y="6787"/>
                    <a:pt x="870" y="7251"/>
                    <a:pt x="1120" y="7692"/>
                  </a:cubicBezTo>
                  <a:cubicBezTo>
                    <a:pt x="1370" y="8121"/>
                    <a:pt x="1655" y="8537"/>
                    <a:pt x="1977" y="8918"/>
                  </a:cubicBezTo>
                  <a:cubicBezTo>
                    <a:pt x="2084" y="9037"/>
                    <a:pt x="2191" y="9168"/>
                    <a:pt x="2310" y="9287"/>
                  </a:cubicBezTo>
                  <a:cubicBezTo>
                    <a:pt x="2453" y="9430"/>
                    <a:pt x="2596" y="9561"/>
                    <a:pt x="2751" y="9692"/>
                  </a:cubicBezTo>
                  <a:cubicBezTo>
                    <a:pt x="2775" y="9704"/>
                    <a:pt x="2786" y="9704"/>
                    <a:pt x="2810" y="9704"/>
                  </a:cubicBezTo>
                  <a:lnTo>
                    <a:pt x="2882" y="9704"/>
                  </a:lnTo>
                  <a:cubicBezTo>
                    <a:pt x="3477" y="9633"/>
                    <a:pt x="4072" y="9525"/>
                    <a:pt x="4668" y="9371"/>
                  </a:cubicBezTo>
                  <a:cubicBezTo>
                    <a:pt x="4965" y="9299"/>
                    <a:pt x="5263" y="9204"/>
                    <a:pt x="5537" y="9109"/>
                  </a:cubicBezTo>
                  <a:cubicBezTo>
                    <a:pt x="5763" y="9025"/>
                    <a:pt x="5989" y="8942"/>
                    <a:pt x="6204" y="8859"/>
                  </a:cubicBezTo>
                  <a:cubicBezTo>
                    <a:pt x="6739" y="8668"/>
                    <a:pt x="7204" y="8478"/>
                    <a:pt x="7609" y="8287"/>
                  </a:cubicBezTo>
                  <a:cubicBezTo>
                    <a:pt x="8073" y="8073"/>
                    <a:pt x="8525" y="7835"/>
                    <a:pt x="8966" y="7561"/>
                  </a:cubicBezTo>
                  <a:cubicBezTo>
                    <a:pt x="9442" y="7275"/>
                    <a:pt x="9871" y="6918"/>
                    <a:pt x="10252" y="6513"/>
                  </a:cubicBezTo>
                  <a:lnTo>
                    <a:pt x="10264" y="6489"/>
                  </a:lnTo>
                  <a:cubicBezTo>
                    <a:pt x="10287" y="6477"/>
                    <a:pt x="10299" y="6454"/>
                    <a:pt x="10299" y="6418"/>
                  </a:cubicBezTo>
                  <a:cubicBezTo>
                    <a:pt x="10311" y="5358"/>
                    <a:pt x="10133" y="4299"/>
                    <a:pt x="9787" y="3299"/>
                  </a:cubicBezTo>
                  <a:cubicBezTo>
                    <a:pt x="9442" y="2275"/>
                    <a:pt x="8942" y="1322"/>
                    <a:pt x="8299" y="453"/>
                  </a:cubicBezTo>
                  <a:cubicBezTo>
                    <a:pt x="8216" y="346"/>
                    <a:pt x="8132" y="239"/>
                    <a:pt x="8037" y="120"/>
                  </a:cubicBezTo>
                  <a:lnTo>
                    <a:pt x="7990" y="72"/>
                  </a:lnTo>
                  <a:lnTo>
                    <a:pt x="7942" y="24"/>
                  </a:lnTo>
                  <a:cubicBezTo>
                    <a:pt x="7936" y="18"/>
                    <a:pt x="7930" y="15"/>
                    <a:pt x="7926" y="15"/>
                  </a:cubicBezTo>
                  <a:cubicBezTo>
                    <a:pt x="7921" y="15"/>
                    <a:pt x="7918" y="18"/>
                    <a:pt x="7918" y="24"/>
                  </a:cubicBezTo>
                  <a:cubicBezTo>
                    <a:pt x="7787" y="12"/>
                    <a:pt x="7668" y="0"/>
                    <a:pt x="7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89"/>
            <p:cNvSpPr/>
            <p:nvPr/>
          </p:nvSpPr>
          <p:spPr>
            <a:xfrm>
              <a:off x="2936070" y="3133237"/>
              <a:ext cx="682321" cy="705857"/>
            </a:xfrm>
            <a:custGeom>
              <a:avLst/>
              <a:gdLst/>
              <a:ahLst/>
              <a:cxnLst/>
              <a:rect l="l" t="t" r="r" b="b"/>
              <a:pathLst>
                <a:path w="8967" h="9276" extrusionOk="0">
                  <a:moveTo>
                    <a:pt x="6192" y="0"/>
                  </a:moveTo>
                  <a:cubicBezTo>
                    <a:pt x="5263" y="0"/>
                    <a:pt x="4299" y="215"/>
                    <a:pt x="3037" y="703"/>
                  </a:cubicBezTo>
                  <a:lnTo>
                    <a:pt x="2823" y="786"/>
                  </a:lnTo>
                  <a:lnTo>
                    <a:pt x="2811" y="786"/>
                  </a:lnTo>
                  <a:cubicBezTo>
                    <a:pt x="2632" y="858"/>
                    <a:pt x="2442" y="941"/>
                    <a:pt x="2191" y="1048"/>
                  </a:cubicBezTo>
                  <a:cubicBezTo>
                    <a:pt x="1977" y="1132"/>
                    <a:pt x="1703" y="1251"/>
                    <a:pt x="1418" y="1382"/>
                  </a:cubicBezTo>
                  <a:cubicBezTo>
                    <a:pt x="929" y="1608"/>
                    <a:pt x="453" y="1870"/>
                    <a:pt x="1" y="2156"/>
                  </a:cubicBezTo>
                  <a:cubicBezTo>
                    <a:pt x="310" y="3072"/>
                    <a:pt x="644" y="3989"/>
                    <a:pt x="1025" y="4882"/>
                  </a:cubicBezTo>
                  <a:cubicBezTo>
                    <a:pt x="1168" y="5239"/>
                    <a:pt x="1322" y="5585"/>
                    <a:pt x="1501" y="5942"/>
                  </a:cubicBezTo>
                  <a:cubicBezTo>
                    <a:pt x="1941" y="6882"/>
                    <a:pt x="2489" y="7787"/>
                    <a:pt x="3108" y="8621"/>
                  </a:cubicBezTo>
                  <a:cubicBezTo>
                    <a:pt x="3287" y="8847"/>
                    <a:pt x="3477" y="9061"/>
                    <a:pt x="3668" y="9275"/>
                  </a:cubicBezTo>
                  <a:cubicBezTo>
                    <a:pt x="3846" y="9216"/>
                    <a:pt x="4013" y="9168"/>
                    <a:pt x="4192" y="9097"/>
                  </a:cubicBezTo>
                  <a:cubicBezTo>
                    <a:pt x="4418" y="9025"/>
                    <a:pt x="4632" y="8942"/>
                    <a:pt x="4858" y="8859"/>
                  </a:cubicBezTo>
                  <a:cubicBezTo>
                    <a:pt x="5394" y="8656"/>
                    <a:pt x="5847" y="8466"/>
                    <a:pt x="6263" y="8287"/>
                  </a:cubicBezTo>
                  <a:cubicBezTo>
                    <a:pt x="6728" y="8073"/>
                    <a:pt x="7180" y="7835"/>
                    <a:pt x="7621" y="7561"/>
                  </a:cubicBezTo>
                  <a:cubicBezTo>
                    <a:pt x="8097" y="7275"/>
                    <a:pt x="8526" y="6918"/>
                    <a:pt x="8907" y="6501"/>
                  </a:cubicBezTo>
                  <a:lnTo>
                    <a:pt x="8919" y="6489"/>
                  </a:lnTo>
                  <a:cubicBezTo>
                    <a:pt x="8942" y="6466"/>
                    <a:pt x="8954" y="6442"/>
                    <a:pt x="8954" y="6418"/>
                  </a:cubicBezTo>
                  <a:cubicBezTo>
                    <a:pt x="8966" y="5358"/>
                    <a:pt x="8788" y="4299"/>
                    <a:pt x="8442" y="3299"/>
                  </a:cubicBezTo>
                  <a:cubicBezTo>
                    <a:pt x="8097" y="2275"/>
                    <a:pt x="7597" y="1310"/>
                    <a:pt x="6954" y="453"/>
                  </a:cubicBezTo>
                  <a:cubicBezTo>
                    <a:pt x="6871" y="346"/>
                    <a:pt x="6787" y="239"/>
                    <a:pt x="6692" y="120"/>
                  </a:cubicBezTo>
                  <a:lnTo>
                    <a:pt x="6644" y="60"/>
                  </a:lnTo>
                  <a:lnTo>
                    <a:pt x="6597" y="12"/>
                  </a:lnTo>
                  <a:lnTo>
                    <a:pt x="6561" y="12"/>
                  </a:lnTo>
                  <a:cubicBezTo>
                    <a:pt x="6442" y="12"/>
                    <a:pt x="6311" y="0"/>
                    <a:pt x="6192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89"/>
            <p:cNvSpPr/>
            <p:nvPr/>
          </p:nvSpPr>
          <p:spPr>
            <a:xfrm>
              <a:off x="2929754" y="3133237"/>
              <a:ext cx="592608" cy="502912"/>
            </a:xfrm>
            <a:custGeom>
              <a:avLst/>
              <a:gdLst/>
              <a:ahLst/>
              <a:cxnLst/>
              <a:rect l="l" t="t" r="r" b="b"/>
              <a:pathLst>
                <a:path w="7788" h="6609" extrusionOk="0">
                  <a:moveTo>
                    <a:pt x="6287" y="0"/>
                  </a:moveTo>
                  <a:cubicBezTo>
                    <a:pt x="5358" y="0"/>
                    <a:pt x="4382" y="215"/>
                    <a:pt x="3132" y="703"/>
                  </a:cubicBezTo>
                  <a:lnTo>
                    <a:pt x="3120" y="703"/>
                  </a:lnTo>
                  <a:lnTo>
                    <a:pt x="2906" y="786"/>
                  </a:lnTo>
                  <a:lnTo>
                    <a:pt x="2894" y="786"/>
                  </a:lnTo>
                  <a:cubicBezTo>
                    <a:pt x="2715" y="858"/>
                    <a:pt x="2525" y="941"/>
                    <a:pt x="2274" y="1048"/>
                  </a:cubicBezTo>
                  <a:cubicBezTo>
                    <a:pt x="2060" y="1132"/>
                    <a:pt x="1786" y="1263"/>
                    <a:pt x="1501" y="1382"/>
                  </a:cubicBezTo>
                  <a:cubicBezTo>
                    <a:pt x="989" y="1620"/>
                    <a:pt x="500" y="1882"/>
                    <a:pt x="36" y="2191"/>
                  </a:cubicBezTo>
                  <a:lnTo>
                    <a:pt x="0" y="2215"/>
                  </a:lnTo>
                  <a:cubicBezTo>
                    <a:pt x="72" y="2441"/>
                    <a:pt x="167" y="2679"/>
                    <a:pt x="262" y="2906"/>
                  </a:cubicBezTo>
                  <a:cubicBezTo>
                    <a:pt x="393" y="3227"/>
                    <a:pt x="560" y="3549"/>
                    <a:pt x="739" y="3858"/>
                  </a:cubicBezTo>
                  <a:cubicBezTo>
                    <a:pt x="917" y="4180"/>
                    <a:pt x="1120" y="4489"/>
                    <a:pt x="1346" y="4775"/>
                  </a:cubicBezTo>
                  <a:cubicBezTo>
                    <a:pt x="1643" y="5168"/>
                    <a:pt x="2001" y="5525"/>
                    <a:pt x="2382" y="5835"/>
                  </a:cubicBezTo>
                  <a:cubicBezTo>
                    <a:pt x="2525" y="5954"/>
                    <a:pt x="2667" y="6049"/>
                    <a:pt x="2810" y="6132"/>
                  </a:cubicBezTo>
                  <a:cubicBezTo>
                    <a:pt x="2953" y="6227"/>
                    <a:pt x="3108" y="6299"/>
                    <a:pt x="3263" y="6358"/>
                  </a:cubicBezTo>
                  <a:cubicBezTo>
                    <a:pt x="3382" y="6418"/>
                    <a:pt x="3513" y="6466"/>
                    <a:pt x="3644" y="6501"/>
                  </a:cubicBezTo>
                  <a:cubicBezTo>
                    <a:pt x="3775" y="6537"/>
                    <a:pt x="3906" y="6561"/>
                    <a:pt x="4025" y="6573"/>
                  </a:cubicBezTo>
                  <a:cubicBezTo>
                    <a:pt x="4156" y="6597"/>
                    <a:pt x="4287" y="6608"/>
                    <a:pt x="4406" y="6608"/>
                  </a:cubicBezTo>
                  <a:cubicBezTo>
                    <a:pt x="4537" y="6608"/>
                    <a:pt x="4656" y="6597"/>
                    <a:pt x="4787" y="6573"/>
                  </a:cubicBezTo>
                  <a:cubicBezTo>
                    <a:pt x="4918" y="6561"/>
                    <a:pt x="5049" y="6525"/>
                    <a:pt x="5180" y="6489"/>
                  </a:cubicBezTo>
                  <a:cubicBezTo>
                    <a:pt x="5322" y="6454"/>
                    <a:pt x="5453" y="6406"/>
                    <a:pt x="5584" y="6347"/>
                  </a:cubicBezTo>
                  <a:cubicBezTo>
                    <a:pt x="5906" y="6216"/>
                    <a:pt x="6204" y="6049"/>
                    <a:pt x="6477" y="5835"/>
                  </a:cubicBezTo>
                  <a:cubicBezTo>
                    <a:pt x="6596" y="5739"/>
                    <a:pt x="6704" y="5644"/>
                    <a:pt x="6811" y="5537"/>
                  </a:cubicBezTo>
                  <a:cubicBezTo>
                    <a:pt x="6906" y="5442"/>
                    <a:pt x="7001" y="5334"/>
                    <a:pt x="7085" y="5227"/>
                  </a:cubicBezTo>
                  <a:cubicBezTo>
                    <a:pt x="7168" y="5108"/>
                    <a:pt x="7251" y="4989"/>
                    <a:pt x="7323" y="4870"/>
                  </a:cubicBezTo>
                  <a:cubicBezTo>
                    <a:pt x="7394" y="4751"/>
                    <a:pt x="7454" y="4632"/>
                    <a:pt x="7501" y="4501"/>
                  </a:cubicBezTo>
                  <a:cubicBezTo>
                    <a:pt x="7573" y="4358"/>
                    <a:pt x="7620" y="4203"/>
                    <a:pt x="7656" y="4061"/>
                  </a:cubicBezTo>
                  <a:cubicBezTo>
                    <a:pt x="7692" y="3906"/>
                    <a:pt x="7728" y="3751"/>
                    <a:pt x="7751" y="3596"/>
                  </a:cubicBezTo>
                  <a:cubicBezTo>
                    <a:pt x="7775" y="3394"/>
                    <a:pt x="7787" y="3203"/>
                    <a:pt x="7787" y="3013"/>
                  </a:cubicBezTo>
                  <a:cubicBezTo>
                    <a:pt x="7787" y="2810"/>
                    <a:pt x="7775" y="2608"/>
                    <a:pt x="7739" y="2417"/>
                  </a:cubicBezTo>
                  <a:cubicBezTo>
                    <a:pt x="7668" y="1917"/>
                    <a:pt x="7537" y="1429"/>
                    <a:pt x="7347" y="965"/>
                  </a:cubicBezTo>
                  <a:cubicBezTo>
                    <a:pt x="7299" y="870"/>
                    <a:pt x="7263" y="786"/>
                    <a:pt x="7216" y="691"/>
                  </a:cubicBezTo>
                  <a:cubicBezTo>
                    <a:pt x="7180" y="596"/>
                    <a:pt x="7097" y="524"/>
                    <a:pt x="7037" y="441"/>
                  </a:cubicBezTo>
                  <a:cubicBezTo>
                    <a:pt x="6966" y="346"/>
                    <a:pt x="6870" y="227"/>
                    <a:pt x="6775" y="120"/>
                  </a:cubicBezTo>
                  <a:lnTo>
                    <a:pt x="6727" y="60"/>
                  </a:lnTo>
                  <a:lnTo>
                    <a:pt x="6680" y="12"/>
                  </a:lnTo>
                  <a:lnTo>
                    <a:pt x="6656" y="12"/>
                  </a:lnTo>
                  <a:cubicBezTo>
                    <a:pt x="6525" y="12"/>
                    <a:pt x="6406" y="0"/>
                    <a:pt x="62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89"/>
            <p:cNvSpPr/>
            <p:nvPr/>
          </p:nvSpPr>
          <p:spPr>
            <a:xfrm>
              <a:off x="3139926" y="3133237"/>
              <a:ext cx="382441" cy="502912"/>
            </a:xfrm>
            <a:custGeom>
              <a:avLst/>
              <a:gdLst/>
              <a:ahLst/>
              <a:cxnLst/>
              <a:rect l="l" t="t" r="r" b="b"/>
              <a:pathLst>
                <a:path w="5026" h="6609" extrusionOk="0">
                  <a:moveTo>
                    <a:pt x="3513" y="0"/>
                  </a:moveTo>
                  <a:cubicBezTo>
                    <a:pt x="3287" y="0"/>
                    <a:pt x="3061" y="24"/>
                    <a:pt x="2834" y="48"/>
                  </a:cubicBezTo>
                  <a:cubicBezTo>
                    <a:pt x="2906" y="179"/>
                    <a:pt x="2977" y="322"/>
                    <a:pt x="3061" y="465"/>
                  </a:cubicBezTo>
                  <a:cubicBezTo>
                    <a:pt x="3180" y="727"/>
                    <a:pt x="3299" y="989"/>
                    <a:pt x="3394" y="1251"/>
                  </a:cubicBezTo>
                  <a:cubicBezTo>
                    <a:pt x="3489" y="1513"/>
                    <a:pt x="3561" y="1775"/>
                    <a:pt x="3620" y="2048"/>
                  </a:cubicBezTo>
                  <a:cubicBezTo>
                    <a:pt x="3668" y="2322"/>
                    <a:pt x="3703" y="2596"/>
                    <a:pt x="3703" y="2870"/>
                  </a:cubicBezTo>
                  <a:cubicBezTo>
                    <a:pt x="3703" y="3156"/>
                    <a:pt x="3668" y="3429"/>
                    <a:pt x="3608" y="3715"/>
                  </a:cubicBezTo>
                  <a:cubicBezTo>
                    <a:pt x="3561" y="3953"/>
                    <a:pt x="3489" y="4203"/>
                    <a:pt x="3382" y="4430"/>
                  </a:cubicBezTo>
                  <a:cubicBezTo>
                    <a:pt x="3287" y="4632"/>
                    <a:pt x="3180" y="4823"/>
                    <a:pt x="3049" y="5001"/>
                  </a:cubicBezTo>
                  <a:cubicBezTo>
                    <a:pt x="2930" y="5180"/>
                    <a:pt x="2775" y="5346"/>
                    <a:pt x="2620" y="5489"/>
                  </a:cubicBezTo>
                  <a:cubicBezTo>
                    <a:pt x="2465" y="5632"/>
                    <a:pt x="2287" y="5751"/>
                    <a:pt x="2096" y="5858"/>
                  </a:cubicBezTo>
                  <a:cubicBezTo>
                    <a:pt x="1918" y="5966"/>
                    <a:pt x="1715" y="6049"/>
                    <a:pt x="1513" y="6108"/>
                  </a:cubicBezTo>
                  <a:cubicBezTo>
                    <a:pt x="1310" y="6168"/>
                    <a:pt x="1096" y="6192"/>
                    <a:pt x="870" y="6204"/>
                  </a:cubicBezTo>
                  <a:cubicBezTo>
                    <a:pt x="830" y="6206"/>
                    <a:pt x="790" y="6207"/>
                    <a:pt x="750" y="6207"/>
                  </a:cubicBezTo>
                  <a:cubicBezTo>
                    <a:pt x="563" y="6207"/>
                    <a:pt x="377" y="6185"/>
                    <a:pt x="191" y="6156"/>
                  </a:cubicBezTo>
                  <a:cubicBezTo>
                    <a:pt x="132" y="6144"/>
                    <a:pt x="60" y="6120"/>
                    <a:pt x="1" y="6108"/>
                  </a:cubicBezTo>
                  <a:lnTo>
                    <a:pt x="1" y="6108"/>
                  </a:lnTo>
                  <a:lnTo>
                    <a:pt x="48" y="6144"/>
                  </a:lnTo>
                  <a:cubicBezTo>
                    <a:pt x="191" y="6227"/>
                    <a:pt x="346" y="6299"/>
                    <a:pt x="501" y="6370"/>
                  </a:cubicBezTo>
                  <a:cubicBezTo>
                    <a:pt x="620" y="6418"/>
                    <a:pt x="751" y="6466"/>
                    <a:pt x="882" y="6501"/>
                  </a:cubicBezTo>
                  <a:cubicBezTo>
                    <a:pt x="1013" y="6537"/>
                    <a:pt x="1144" y="6561"/>
                    <a:pt x="1275" y="6585"/>
                  </a:cubicBezTo>
                  <a:cubicBezTo>
                    <a:pt x="1394" y="6597"/>
                    <a:pt x="1513" y="6608"/>
                    <a:pt x="1644" y="6608"/>
                  </a:cubicBezTo>
                  <a:cubicBezTo>
                    <a:pt x="1763" y="6608"/>
                    <a:pt x="1894" y="6597"/>
                    <a:pt x="2025" y="6585"/>
                  </a:cubicBezTo>
                  <a:cubicBezTo>
                    <a:pt x="2156" y="6561"/>
                    <a:pt x="2287" y="6537"/>
                    <a:pt x="2418" y="6501"/>
                  </a:cubicBezTo>
                  <a:cubicBezTo>
                    <a:pt x="2549" y="6454"/>
                    <a:pt x="2691" y="6418"/>
                    <a:pt x="2822" y="6358"/>
                  </a:cubicBezTo>
                  <a:cubicBezTo>
                    <a:pt x="3132" y="6227"/>
                    <a:pt x="3442" y="6049"/>
                    <a:pt x="3715" y="5835"/>
                  </a:cubicBezTo>
                  <a:cubicBezTo>
                    <a:pt x="3834" y="5751"/>
                    <a:pt x="3942" y="5644"/>
                    <a:pt x="4049" y="5537"/>
                  </a:cubicBezTo>
                  <a:cubicBezTo>
                    <a:pt x="4144" y="5442"/>
                    <a:pt x="4239" y="5334"/>
                    <a:pt x="4323" y="5227"/>
                  </a:cubicBezTo>
                  <a:cubicBezTo>
                    <a:pt x="4406" y="5120"/>
                    <a:pt x="4489" y="5001"/>
                    <a:pt x="4561" y="4870"/>
                  </a:cubicBezTo>
                  <a:cubicBezTo>
                    <a:pt x="4620" y="4751"/>
                    <a:pt x="4692" y="4632"/>
                    <a:pt x="4739" y="4501"/>
                  </a:cubicBezTo>
                  <a:cubicBezTo>
                    <a:pt x="4799" y="4358"/>
                    <a:pt x="4846" y="4215"/>
                    <a:pt x="4894" y="4061"/>
                  </a:cubicBezTo>
                  <a:cubicBezTo>
                    <a:pt x="4930" y="3906"/>
                    <a:pt x="4966" y="3751"/>
                    <a:pt x="4977" y="3596"/>
                  </a:cubicBezTo>
                  <a:cubicBezTo>
                    <a:pt x="5001" y="3406"/>
                    <a:pt x="5025" y="3215"/>
                    <a:pt x="5013" y="3013"/>
                  </a:cubicBezTo>
                  <a:cubicBezTo>
                    <a:pt x="5013" y="2822"/>
                    <a:pt x="5001" y="2620"/>
                    <a:pt x="4977" y="2417"/>
                  </a:cubicBezTo>
                  <a:cubicBezTo>
                    <a:pt x="4906" y="1929"/>
                    <a:pt x="4775" y="1441"/>
                    <a:pt x="4573" y="977"/>
                  </a:cubicBezTo>
                  <a:cubicBezTo>
                    <a:pt x="4537" y="893"/>
                    <a:pt x="4489" y="798"/>
                    <a:pt x="4454" y="703"/>
                  </a:cubicBezTo>
                  <a:cubicBezTo>
                    <a:pt x="4406" y="620"/>
                    <a:pt x="4335" y="536"/>
                    <a:pt x="4275" y="465"/>
                  </a:cubicBezTo>
                  <a:cubicBezTo>
                    <a:pt x="4192" y="358"/>
                    <a:pt x="4108" y="239"/>
                    <a:pt x="4013" y="131"/>
                  </a:cubicBezTo>
                  <a:lnTo>
                    <a:pt x="3965" y="72"/>
                  </a:lnTo>
                  <a:lnTo>
                    <a:pt x="3918" y="24"/>
                  </a:lnTo>
                  <a:lnTo>
                    <a:pt x="3882" y="12"/>
                  </a:lnTo>
                  <a:cubicBezTo>
                    <a:pt x="3751" y="12"/>
                    <a:pt x="3632" y="0"/>
                    <a:pt x="35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89"/>
            <p:cNvSpPr/>
            <p:nvPr/>
          </p:nvSpPr>
          <p:spPr>
            <a:xfrm>
              <a:off x="2679710" y="2598666"/>
              <a:ext cx="288162" cy="853558"/>
            </a:xfrm>
            <a:custGeom>
              <a:avLst/>
              <a:gdLst/>
              <a:ahLst/>
              <a:cxnLst/>
              <a:rect l="l" t="t" r="r" b="b"/>
              <a:pathLst>
                <a:path w="3787" h="11217" extrusionOk="0">
                  <a:moveTo>
                    <a:pt x="238" y="1"/>
                  </a:moveTo>
                  <a:lnTo>
                    <a:pt x="238" y="13"/>
                  </a:lnTo>
                  <a:lnTo>
                    <a:pt x="226" y="13"/>
                  </a:lnTo>
                  <a:cubicBezTo>
                    <a:pt x="48" y="1215"/>
                    <a:pt x="0" y="2442"/>
                    <a:pt x="96" y="3656"/>
                  </a:cubicBezTo>
                  <a:cubicBezTo>
                    <a:pt x="179" y="4882"/>
                    <a:pt x="405" y="6109"/>
                    <a:pt x="750" y="7299"/>
                  </a:cubicBezTo>
                  <a:cubicBezTo>
                    <a:pt x="917" y="7883"/>
                    <a:pt x="1119" y="8466"/>
                    <a:pt x="1346" y="9026"/>
                  </a:cubicBezTo>
                  <a:cubicBezTo>
                    <a:pt x="1453" y="9300"/>
                    <a:pt x="1584" y="9573"/>
                    <a:pt x="1715" y="9847"/>
                  </a:cubicBezTo>
                  <a:cubicBezTo>
                    <a:pt x="1858" y="10145"/>
                    <a:pt x="2001" y="10419"/>
                    <a:pt x="2143" y="10669"/>
                  </a:cubicBezTo>
                  <a:cubicBezTo>
                    <a:pt x="2251" y="10859"/>
                    <a:pt x="2358" y="11026"/>
                    <a:pt x="2465" y="11181"/>
                  </a:cubicBezTo>
                  <a:cubicBezTo>
                    <a:pt x="2477" y="11193"/>
                    <a:pt x="2501" y="11205"/>
                    <a:pt x="2524" y="11216"/>
                  </a:cubicBezTo>
                  <a:lnTo>
                    <a:pt x="2560" y="11216"/>
                  </a:lnTo>
                  <a:cubicBezTo>
                    <a:pt x="2929" y="11169"/>
                    <a:pt x="3286" y="11038"/>
                    <a:pt x="3596" y="10835"/>
                  </a:cubicBezTo>
                  <a:cubicBezTo>
                    <a:pt x="3667" y="10788"/>
                    <a:pt x="3727" y="10752"/>
                    <a:pt x="3786" y="10705"/>
                  </a:cubicBezTo>
                  <a:lnTo>
                    <a:pt x="3727" y="10609"/>
                  </a:lnTo>
                  <a:cubicBezTo>
                    <a:pt x="3370" y="10085"/>
                    <a:pt x="3060" y="9550"/>
                    <a:pt x="2774" y="8990"/>
                  </a:cubicBezTo>
                  <a:cubicBezTo>
                    <a:pt x="2477" y="8407"/>
                    <a:pt x="2215" y="7823"/>
                    <a:pt x="1989" y="7216"/>
                  </a:cubicBezTo>
                  <a:cubicBezTo>
                    <a:pt x="1750" y="6609"/>
                    <a:pt x="1560" y="5990"/>
                    <a:pt x="1405" y="5359"/>
                  </a:cubicBezTo>
                  <a:cubicBezTo>
                    <a:pt x="1250" y="4728"/>
                    <a:pt x="1131" y="4097"/>
                    <a:pt x="1048" y="3466"/>
                  </a:cubicBezTo>
                  <a:cubicBezTo>
                    <a:pt x="905" y="2346"/>
                    <a:pt x="917" y="1215"/>
                    <a:pt x="1060" y="96"/>
                  </a:cubicBezTo>
                  <a:lnTo>
                    <a:pt x="977" y="72"/>
                  </a:lnTo>
                  <a:cubicBezTo>
                    <a:pt x="846" y="48"/>
                    <a:pt x="727" y="25"/>
                    <a:pt x="607" y="13"/>
                  </a:cubicBezTo>
                  <a:cubicBezTo>
                    <a:pt x="548" y="13"/>
                    <a:pt x="488" y="1"/>
                    <a:pt x="4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89"/>
            <p:cNvSpPr/>
            <p:nvPr/>
          </p:nvSpPr>
          <p:spPr>
            <a:xfrm>
              <a:off x="2937288" y="3366545"/>
              <a:ext cx="24274" cy="38580"/>
            </a:xfrm>
            <a:custGeom>
              <a:avLst/>
              <a:gdLst/>
              <a:ahLst/>
              <a:cxnLst/>
              <a:rect l="l" t="t" r="r" b="b"/>
              <a:pathLst>
                <a:path w="319" h="507" extrusionOk="0">
                  <a:moveTo>
                    <a:pt x="1" y="1"/>
                  </a:moveTo>
                  <a:lnTo>
                    <a:pt x="1" y="1"/>
                  </a:lnTo>
                  <a:cubicBezTo>
                    <a:pt x="107" y="165"/>
                    <a:pt x="212" y="330"/>
                    <a:pt x="318" y="506"/>
                  </a:cubicBezTo>
                  <a:lnTo>
                    <a:pt x="318" y="494"/>
                  </a:lnTo>
                  <a:cubicBezTo>
                    <a:pt x="212" y="330"/>
                    <a:pt x="107" y="165"/>
                    <a:pt x="1" y="1"/>
                  </a:cubicBezTo>
                  <a:close/>
                </a:path>
              </a:pathLst>
            </a:custGeom>
            <a:solidFill>
              <a:srgbClr val="895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89"/>
            <p:cNvSpPr/>
            <p:nvPr/>
          </p:nvSpPr>
          <p:spPr>
            <a:xfrm>
              <a:off x="2732215" y="2603232"/>
              <a:ext cx="230180" cy="828142"/>
            </a:xfrm>
            <a:custGeom>
              <a:avLst/>
              <a:gdLst/>
              <a:ahLst/>
              <a:cxnLst/>
              <a:rect l="l" t="t" r="r" b="b"/>
              <a:pathLst>
                <a:path w="3025" h="10883" extrusionOk="0">
                  <a:moveTo>
                    <a:pt x="227" y="0"/>
                  </a:moveTo>
                  <a:cubicBezTo>
                    <a:pt x="215" y="108"/>
                    <a:pt x="203" y="215"/>
                    <a:pt x="179" y="334"/>
                  </a:cubicBezTo>
                  <a:lnTo>
                    <a:pt x="179" y="322"/>
                  </a:lnTo>
                  <a:cubicBezTo>
                    <a:pt x="132" y="691"/>
                    <a:pt x="96" y="1048"/>
                    <a:pt x="72" y="1417"/>
                  </a:cubicBezTo>
                  <a:cubicBezTo>
                    <a:pt x="1" y="2560"/>
                    <a:pt x="37" y="3703"/>
                    <a:pt x="191" y="4834"/>
                  </a:cubicBezTo>
                  <a:cubicBezTo>
                    <a:pt x="215" y="4989"/>
                    <a:pt x="239" y="5120"/>
                    <a:pt x="263" y="5275"/>
                  </a:cubicBezTo>
                  <a:cubicBezTo>
                    <a:pt x="429" y="6418"/>
                    <a:pt x="751" y="7549"/>
                    <a:pt x="1191" y="8632"/>
                  </a:cubicBezTo>
                  <a:cubicBezTo>
                    <a:pt x="1525" y="9430"/>
                    <a:pt x="1953" y="10180"/>
                    <a:pt x="2477" y="10883"/>
                  </a:cubicBezTo>
                  <a:cubicBezTo>
                    <a:pt x="2561" y="10835"/>
                    <a:pt x="2644" y="10799"/>
                    <a:pt x="2727" y="10752"/>
                  </a:cubicBezTo>
                  <a:cubicBezTo>
                    <a:pt x="2835" y="10680"/>
                    <a:pt x="2930" y="10609"/>
                    <a:pt x="3025" y="10525"/>
                  </a:cubicBezTo>
                  <a:cubicBezTo>
                    <a:pt x="2680" y="10002"/>
                    <a:pt x="2370" y="9466"/>
                    <a:pt x="2096" y="8930"/>
                  </a:cubicBezTo>
                  <a:cubicBezTo>
                    <a:pt x="1799" y="8359"/>
                    <a:pt x="1537" y="7763"/>
                    <a:pt x="1311" y="7156"/>
                  </a:cubicBezTo>
                  <a:cubicBezTo>
                    <a:pt x="1084" y="6549"/>
                    <a:pt x="882" y="5930"/>
                    <a:pt x="727" y="5299"/>
                  </a:cubicBezTo>
                  <a:cubicBezTo>
                    <a:pt x="572" y="4679"/>
                    <a:pt x="453" y="4048"/>
                    <a:pt x="370" y="3406"/>
                  </a:cubicBezTo>
                  <a:cubicBezTo>
                    <a:pt x="227" y="2286"/>
                    <a:pt x="239" y="1155"/>
                    <a:pt x="382" y="36"/>
                  </a:cubicBezTo>
                  <a:lnTo>
                    <a:pt x="298" y="12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89"/>
            <p:cNvSpPr/>
            <p:nvPr/>
          </p:nvSpPr>
          <p:spPr>
            <a:xfrm>
              <a:off x="2745835" y="2627658"/>
              <a:ext cx="76" cy="7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89"/>
            <p:cNvSpPr/>
            <p:nvPr/>
          </p:nvSpPr>
          <p:spPr>
            <a:xfrm>
              <a:off x="3100052" y="3339836"/>
              <a:ext cx="228430" cy="249211"/>
            </a:xfrm>
            <a:custGeom>
              <a:avLst/>
              <a:gdLst/>
              <a:ahLst/>
              <a:cxnLst/>
              <a:rect l="l" t="t" r="r" b="b"/>
              <a:pathLst>
                <a:path w="3002" h="3275" extrusionOk="0">
                  <a:moveTo>
                    <a:pt x="1775" y="0"/>
                  </a:moveTo>
                  <a:cubicBezTo>
                    <a:pt x="1608" y="0"/>
                    <a:pt x="1430" y="48"/>
                    <a:pt x="1287" y="119"/>
                  </a:cubicBezTo>
                  <a:cubicBezTo>
                    <a:pt x="1096" y="214"/>
                    <a:pt x="941" y="345"/>
                    <a:pt x="810" y="500"/>
                  </a:cubicBezTo>
                  <a:cubicBezTo>
                    <a:pt x="668" y="655"/>
                    <a:pt x="548" y="834"/>
                    <a:pt x="477" y="1024"/>
                  </a:cubicBezTo>
                  <a:cubicBezTo>
                    <a:pt x="453" y="1060"/>
                    <a:pt x="465" y="1084"/>
                    <a:pt x="489" y="1119"/>
                  </a:cubicBezTo>
                  <a:lnTo>
                    <a:pt x="441" y="1191"/>
                  </a:lnTo>
                  <a:lnTo>
                    <a:pt x="358" y="1298"/>
                  </a:lnTo>
                  <a:lnTo>
                    <a:pt x="263" y="1429"/>
                  </a:lnTo>
                  <a:cubicBezTo>
                    <a:pt x="144" y="1584"/>
                    <a:pt x="60" y="1762"/>
                    <a:pt x="13" y="1953"/>
                  </a:cubicBezTo>
                  <a:cubicBezTo>
                    <a:pt x="1" y="2024"/>
                    <a:pt x="13" y="2119"/>
                    <a:pt x="60" y="2191"/>
                  </a:cubicBezTo>
                  <a:cubicBezTo>
                    <a:pt x="96" y="2262"/>
                    <a:pt x="156" y="2334"/>
                    <a:pt x="227" y="2381"/>
                  </a:cubicBezTo>
                  <a:cubicBezTo>
                    <a:pt x="263" y="2393"/>
                    <a:pt x="310" y="2405"/>
                    <a:pt x="346" y="2417"/>
                  </a:cubicBezTo>
                  <a:lnTo>
                    <a:pt x="382" y="2417"/>
                  </a:lnTo>
                  <a:cubicBezTo>
                    <a:pt x="406" y="2417"/>
                    <a:pt x="441" y="2405"/>
                    <a:pt x="465" y="2405"/>
                  </a:cubicBezTo>
                  <a:cubicBezTo>
                    <a:pt x="548" y="2381"/>
                    <a:pt x="620" y="2346"/>
                    <a:pt x="679" y="2298"/>
                  </a:cubicBezTo>
                  <a:cubicBezTo>
                    <a:pt x="739" y="2250"/>
                    <a:pt x="798" y="2203"/>
                    <a:pt x="846" y="2143"/>
                  </a:cubicBezTo>
                  <a:cubicBezTo>
                    <a:pt x="882" y="2119"/>
                    <a:pt x="894" y="2096"/>
                    <a:pt x="929" y="2060"/>
                  </a:cubicBezTo>
                  <a:lnTo>
                    <a:pt x="929" y="2060"/>
                  </a:lnTo>
                  <a:cubicBezTo>
                    <a:pt x="882" y="2227"/>
                    <a:pt x="858" y="2381"/>
                    <a:pt x="834" y="2548"/>
                  </a:cubicBezTo>
                  <a:cubicBezTo>
                    <a:pt x="822" y="2631"/>
                    <a:pt x="822" y="2727"/>
                    <a:pt x="834" y="2810"/>
                  </a:cubicBezTo>
                  <a:cubicBezTo>
                    <a:pt x="834" y="2881"/>
                    <a:pt x="858" y="2953"/>
                    <a:pt x="894" y="3012"/>
                  </a:cubicBezTo>
                  <a:cubicBezTo>
                    <a:pt x="906" y="3048"/>
                    <a:pt x="918" y="3072"/>
                    <a:pt x="941" y="3096"/>
                  </a:cubicBezTo>
                  <a:cubicBezTo>
                    <a:pt x="977" y="3120"/>
                    <a:pt x="1013" y="3143"/>
                    <a:pt x="1049" y="3167"/>
                  </a:cubicBezTo>
                  <a:cubicBezTo>
                    <a:pt x="1084" y="3179"/>
                    <a:pt x="1120" y="3191"/>
                    <a:pt x="1168" y="3191"/>
                  </a:cubicBezTo>
                  <a:cubicBezTo>
                    <a:pt x="1191" y="3191"/>
                    <a:pt x="1203" y="3191"/>
                    <a:pt x="1227" y="3179"/>
                  </a:cubicBezTo>
                  <a:cubicBezTo>
                    <a:pt x="1358" y="3143"/>
                    <a:pt x="1465" y="3048"/>
                    <a:pt x="1513" y="2929"/>
                  </a:cubicBezTo>
                  <a:cubicBezTo>
                    <a:pt x="1560" y="2846"/>
                    <a:pt x="1596" y="2774"/>
                    <a:pt x="1632" y="2691"/>
                  </a:cubicBezTo>
                  <a:cubicBezTo>
                    <a:pt x="1656" y="3072"/>
                    <a:pt x="1775" y="3262"/>
                    <a:pt x="2001" y="3274"/>
                  </a:cubicBezTo>
                  <a:lnTo>
                    <a:pt x="2013" y="3274"/>
                  </a:lnTo>
                  <a:cubicBezTo>
                    <a:pt x="2072" y="3274"/>
                    <a:pt x="2120" y="3262"/>
                    <a:pt x="2180" y="3227"/>
                  </a:cubicBezTo>
                  <a:cubicBezTo>
                    <a:pt x="2227" y="3191"/>
                    <a:pt x="2275" y="3143"/>
                    <a:pt x="2311" y="3084"/>
                  </a:cubicBezTo>
                  <a:cubicBezTo>
                    <a:pt x="2370" y="2953"/>
                    <a:pt x="2406" y="2810"/>
                    <a:pt x="2418" y="2667"/>
                  </a:cubicBezTo>
                  <a:cubicBezTo>
                    <a:pt x="2453" y="2727"/>
                    <a:pt x="2513" y="2774"/>
                    <a:pt x="2573" y="2798"/>
                  </a:cubicBezTo>
                  <a:cubicBezTo>
                    <a:pt x="2596" y="2798"/>
                    <a:pt x="2620" y="2810"/>
                    <a:pt x="2656" y="2810"/>
                  </a:cubicBezTo>
                  <a:cubicBezTo>
                    <a:pt x="2692" y="2810"/>
                    <a:pt x="2739" y="2798"/>
                    <a:pt x="2787" y="2774"/>
                  </a:cubicBezTo>
                  <a:cubicBezTo>
                    <a:pt x="2858" y="2739"/>
                    <a:pt x="2918" y="2667"/>
                    <a:pt x="2942" y="2596"/>
                  </a:cubicBezTo>
                  <a:cubicBezTo>
                    <a:pt x="2965" y="2560"/>
                    <a:pt x="2965" y="2512"/>
                    <a:pt x="2977" y="2477"/>
                  </a:cubicBezTo>
                  <a:cubicBezTo>
                    <a:pt x="2989" y="2429"/>
                    <a:pt x="3001" y="2381"/>
                    <a:pt x="3001" y="2334"/>
                  </a:cubicBezTo>
                  <a:cubicBezTo>
                    <a:pt x="3001" y="2238"/>
                    <a:pt x="3001" y="2143"/>
                    <a:pt x="3001" y="2048"/>
                  </a:cubicBezTo>
                  <a:cubicBezTo>
                    <a:pt x="3001" y="1965"/>
                    <a:pt x="2989" y="1881"/>
                    <a:pt x="2989" y="1798"/>
                  </a:cubicBezTo>
                  <a:lnTo>
                    <a:pt x="2989" y="1679"/>
                  </a:lnTo>
                  <a:lnTo>
                    <a:pt x="2989" y="1524"/>
                  </a:lnTo>
                  <a:cubicBezTo>
                    <a:pt x="2977" y="1405"/>
                    <a:pt x="2965" y="1286"/>
                    <a:pt x="2942" y="1167"/>
                  </a:cubicBezTo>
                  <a:cubicBezTo>
                    <a:pt x="2918" y="1048"/>
                    <a:pt x="2894" y="941"/>
                    <a:pt x="2846" y="834"/>
                  </a:cubicBezTo>
                  <a:cubicBezTo>
                    <a:pt x="2811" y="714"/>
                    <a:pt x="2751" y="619"/>
                    <a:pt x="2692" y="524"/>
                  </a:cubicBezTo>
                  <a:cubicBezTo>
                    <a:pt x="2620" y="417"/>
                    <a:pt x="2537" y="333"/>
                    <a:pt x="2453" y="262"/>
                  </a:cubicBezTo>
                  <a:cubicBezTo>
                    <a:pt x="2370" y="191"/>
                    <a:pt x="2275" y="131"/>
                    <a:pt x="2180" y="83"/>
                  </a:cubicBezTo>
                  <a:cubicBezTo>
                    <a:pt x="2084" y="48"/>
                    <a:pt x="1977" y="24"/>
                    <a:pt x="1882" y="12"/>
                  </a:cubicBezTo>
                  <a:lnTo>
                    <a:pt x="1787" y="12"/>
                  </a:lnTo>
                  <a:lnTo>
                    <a:pt x="1775" y="0"/>
                  </a:lnTo>
                  <a:close/>
                </a:path>
              </a:pathLst>
            </a:custGeom>
            <a:solidFill>
              <a:srgbClr val="FFB9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89"/>
            <p:cNvSpPr/>
            <p:nvPr/>
          </p:nvSpPr>
          <p:spPr>
            <a:xfrm>
              <a:off x="3280395" y="3475742"/>
              <a:ext cx="8218" cy="62017"/>
            </a:xfrm>
            <a:custGeom>
              <a:avLst/>
              <a:gdLst/>
              <a:ahLst/>
              <a:cxnLst/>
              <a:rect l="l" t="t" r="r" b="b"/>
              <a:pathLst>
                <a:path w="108" h="815" extrusionOk="0">
                  <a:moveTo>
                    <a:pt x="36" y="0"/>
                  </a:moveTo>
                  <a:cubicBezTo>
                    <a:pt x="12" y="0"/>
                    <a:pt x="0" y="24"/>
                    <a:pt x="0" y="36"/>
                  </a:cubicBezTo>
                  <a:cubicBezTo>
                    <a:pt x="24" y="155"/>
                    <a:pt x="36" y="274"/>
                    <a:pt x="48" y="381"/>
                  </a:cubicBezTo>
                  <a:cubicBezTo>
                    <a:pt x="48" y="500"/>
                    <a:pt x="36" y="619"/>
                    <a:pt x="12" y="738"/>
                  </a:cubicBezTo>
                  <a:cubicBezTo>
                    <a:pt x="12" y="750"/>
                    <a:pt x="12" y="762"/>
                    <a:pt x="0" y="786"/>
                  </a:cubicBezTo>
                  <a:cubicBezTo>
                    <a:pt x="0" y="798"/>
                    <a:pt x="12" y="810"/>
                    <a:pt x="24" y="810"/>
                  </a:cubicBezTo>
                  <a:cubicBezTo>
                    <a:pt x="27" y="813"/>
                    <a:pt x="31" y="815"/>
                    <a:pt x="34" y="815"/>
                  </a:cubicBezTo>
                  <a:cubicBezTo>
                    <a:pt x="42" y="815"/>
                    <a:pt x="48" y="806"/>
                    <a:pt x="48" y="798"/>
                  </a:cubicBezTo>
                  <a:cubicBezTo>
                    <a:pt x="72" y="738"/>
                    <a:pt x="83" y="691"/>
                    <a:pt x="83" y="631"/>
                  </a:cubicBezTo>
                  <a:cubicBezTo>
                    <a:pt x="95" y="560"/>
                    <a:pt x="107" y="488"/>
                    <a:pt x="107" y="429"/>
                  </a:cubicBezTo>
                  <a:cubicBezTo>
                    <a:pt x="107" y="298"/>
                    <a:pt x="95" y="167"/>
                    <a:pt x="72" y="36"/>
                  </a:cubicBezTo>
                  <a:cubicBezTo>
                    <a:pt x="72" y="12"/>
                    <a:pt x="48" y="0"/>
                    <a:pt x="36" y="0"/>
                  </a:cubicBezTo>
                  <a:close/>
                </a:path>
              </a:pathLst>
            </a:custGeom>
            <a:solidFill>
              <a:srgbClr val="D49A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89"/>
            <p:cNvSpPr/>
            <p:nvPr/>
          </p:nvSpPr>
          <p:spPr>
            <a:xfrm>
              <a:off x="3218759" y="3482971"/>
              <a:ext cx="11870" cy="62017"/>
            </a:xfrm>
            <a:custGeom>
              <a:avLst/>
              <a:gdLst/>
              <a:ahLst/>
              <a:cxnLst/>
              <a:rect l="l" t="t" r="r" b="b"/>
              <a:pathLst>
                <a:path w="156" h="815" extrusionOk="0">
                  <a:moveTo>
                    <a:pt x="84" y="0"/>
                  </a:moveTo>
                  <a:cubicBezTo>
                    <a:pt x="85" y="0"/>
                    <a:pt x="87" y="0"/>
                    <a:pt x="89" y="1"/>
                  </a:cubicBezTo>
                  <a:lnTo>
                    <a:pt x="89" y="1"/>
                  </a:lnTo>
                  <a:cubicBezTo>
                    <a:pt x="91" y="0"/>
                    <a:pt x="93" y="0"/>
                    <a:pt x="96" y="0"/>
                  </a:cubicBezTo>
                  <a:close/>
                  <a:moveTo>
                    <a:pt x="89" y="1"/>
                  </a:moveTo>
                  <a:cubicBezTo>
                    <a:pt x="58" y="4"/>
                    <a:pt x="48" y="27"/>
                    <a:pt x="48" y="60"/>
                  </a:cubicBezTo>
                  <a:cubicBezTo>
                    <a:pt x="60" y="131"/>
                    <a:pt x="60" y="215"/>
                    <a:pt x="72" y="298"/>
                  </a:cubicBezTo>
                  <a:cubicBezTo>
                    <a:pt x="72" y="429"/>
                    <a:pt x="60" y="572"/>
                    <a:pt x="24" y="715"/>
                  </a:cubicBezTo>
                  <a:lnTo>
                    <a:pt x="12" y="774"/>
                  </a:lnTo>
                  <a:cubicBezTo>
                    <a:pt x="0" y="786"/>
                    <a:pt x="12" y="810"/>
                    <a:pt x="24" y="810"/>
                  </a:cubicBezTo>
                  <a:cubicBezTo>
                    <a:pt x="31" y="813"/>
                    <a:pt x="37" y="815"/>
                    <a:pt x="42" y="815"/>
                  </a:cubicBezTo>
                  <a:cubicBezTo>
                    <a:pt x="55" y="815"/>
                    <a:pt x="63" y="806"/>
                    <a:pt x="72" y="798"/>
                  </a:cubicBezTo>
                  <a:cubicBezTo>
                    <a:pt x="96" y="679"/>
                    <a:pt x="120" y="560"/>
                    <a:pt x="143" y="441"/>
                  </a:cubicBezTo>
                  <a:cubicBezTo>
                    <a:pt x="155" y="310"/>
                    <a:pt x="155" y="179"/>
                    <a:pt x="143" y="48"/>
                  </a:cubicBezTo>
                  <a:cubicBezTo>
                    <a:pt x="132" y="26"/>
                    <a:pt x="111" y="4"/>
                    <a:pt x="89" y="1"/>
                  </a:cubicBezTo>
                  <a:close/>
                </a:path>
              </a:pathLst>
            </a:custGeom>
            <a:solidFill>
              <a:srgbClr val="D49A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89"/>
            <p:cNvSpPr/>
            <p:nvPr/>
          </p:nvSpPr>
          <p:spPr>
            <a:xfrm>
              <a:off x="2778480" y="2612287"/>
              <a:ext cx="537289" cy="822739"/>
            </a:xfrm>
            <a:custGeom>
              <a:avLst/>
              <a:gdLst/>
              <a:ahLst/>
              <a:cxnLst/>
              <a:rect l="l" t="t" r="r" b="b"/>
              <a:pathLst>
                <a:path w="7061" h="10812" extrusionOk="0">
                  <a:moveTo>
                    <a:pt x="60" y="0"/>
                  </a:moveTo>
                  <a:cubicBezTo>
                    <a:pt x="24" y="322"/>
                    <a:pt x="12" y="631"/>
                    <a:pt x="24" y="953"/>
                  </a:cubicBezTo>
                  <a:lnTo>
                    <a:pt x="0" y="953"/>
                  </a:lnTo>
                  <a:cubicBezTo>
                    <a:pt x="12" y="1274"/>
                    <a:pt x="36" y="1596"/>
                    <a:pt x="83" y="1929"/>
                  </a:cubicBezTo>
                  <a:cubicBezTo>
                    <a:pt x="191" y="2739"/>
                    <a:pt x="405" y="3537"/>
                    <a:pt x="726" y="4287"/>
                  </a:cubicBezTo>
                  <a:cubicBezTo>
                    <a:pt x="786" y="4430"/>
                    <a:pt x="845" y="4560"/>
                    <a:pt x="917" y="4691"/>
                  </a:cubicBezTo>
                  <a:cubicBezTo>
                    <a:pt x="929" y="4727"/>
                    <a:pt x="941" y="4751"/>
                    <a:pt x="953" y="4775"/>
                  </a:cubicBezTo>
                  <a:lnTo>
                    <a:pt x="1119" y="4953"/>
                  </a:lnTo>
                  <a:lnTo>
                    <a:pt x="1286" y="5144"/>
                  </a:lnTo>
                  <a:cubicBezTo>
                    <a:pt x="1667" y="5537"/>
                    <a:pt x="2048" y="5954"/>
                    <a:pt x="2405" y="6382"/>
                  </a:cubicBezTo>
                  <a:lnTo>
                    <a:pt x="2405" y="6370"/>
                  </a:lnTo>
                  <a:cubicBezTo>
                    <a:pt x="2548" y="6573"/>
                    <a:pt x="2703" y="6775"/>
                    <a:pt x="2846" y="6966"/>
                  </a:cubicBezTo>
                  <a:cubicBezTo>
                    <a:pt x="3036" y="7227"/>
                    <a:pt x="3191" y="7454"/>
                    <a:pt x="3334" y="7668"/>
                  </a:cubicBezTo>
                  <a:cubicBezTo>
                    <a:pt x="3667" y="8156"/>
                    <a:pt x="3953" y="8656"/>
                    <a:pt x="4179" y="9180"/>
                  </a:cubicBezTo>
                  <a:lnTo>
                    <a:pt x="4179" y="9156"/>
                  </a:lnTo>
                  <a:cubicBezTo>
                    <a:pt x="4382" y="9633"/>
                    <a:pt x="4536" y="10133"/>
                    <a:pt x="4620" y="10645"/>
                  </a:cubicBezTo>
                  <a:cubicBezTo>
                    <a:pt x="4620" y="10692"/>
                    <a:pt x="4655" y="10728"/>
                    <a:pt x="4691" y="10740"/>
                  </a:cubicBezTo>
                  <a:cubicBezTo>
                    <a:pt x="4882" y="10787"/>
                    <a:pt x="5072" y="10811"/>
                    <a:pt x="5263" y="10811"/>
                  </a:cubicBezTo>
                  <a:lnTo>
                    <a:pt x="5370" y="10811"/>
                  </a:lnTo>
                  <a:cubicBezTo>
                    <a:pt x="5548" y="10811"/>
                    <a:pt x="5727" y="10799"/>
                    <a:pt x="5906" y="10776"/>
                  </a:cubicBezTo>
                  <a:cubicBezTo>
                    <a:pt x="6120" y="10740"/>
                    <a:pt x="6322" y="10680"/>
                    <a:pt x="6525" y="10597"/>
                  </a:cubicBezTo>
                  <a:cubicBezTo>
                    <a:pt x="6703" y="10514"/>
                    <a:pt x="6870" y="10395"/>
                    <a:pt x="7013" y="10252"/>
                  </a:cubicBezTo>
                  <a:cubicBezTo>
                    <a:pt x="7025" y="10240"/>
                    <a:pt x="7025" y="10228"/>
                    <a:pt x="7037" y="10216"/>
                  </a:cubicBezTo>
                  <a:cubicBezTo>
                    <a:pt x="7037" y="10216"/>
                    <a:pt x="7037" y="10204"/>
                    <a:pt x="7037" y="10204"/>
                  </a:cubicBezTo>
                  <a:cubicBezTo>
                    <a:pt x="7060" y="10180"/>
                    <a:pt x="7060" y="10156"/>
                    <a:pt x="7060" y="10133"/>
                  </a:cubicBezTo>
                  <a:cubicBezTo>
                    <a:pt x="7013" y="9502"/>
                    <a:pt x="6918" y="8871"/>
                    <a:pt x="6775" y="8263"/>
                  </a:cubicBezTo>
                  <a:cubicBezTo>
                    <a:pt x="6644" y="7632"/>
                    <a:pt x="6453" y="7037"/>
                    <a:pt x="6203" y="6442"/>
                  </a:cubicBezTo>
                  <a:cubicBezTo>
                    <a:pt x="5989" y="5918"/>
                    <a:pt x="5739" y="5406"/>
                    <a:pt x="5465" y="4918"/>
                  </a:cubicBezTo>
                  <a:cubicBezTo>
                    <a:pt x="5191" y="4418"/>
                    <a:pt x="4882" y="3941"/>
                    <a:pt x="4548" y="3477"/>
                  </a:cubicBezTo>
                  <a:cubicBezTo>
                    <a:pt x="4215" y="3025"/>
                    <a:pt x="3858" y="2596"/>
                    <a:pt x="3465" y="2191"/>
                  </a:cubicBezTo>
                  <a:cubicBezTo>
                    <a:pt x="3072" y="1798"/>
                    <a:pt x="2655" y="1429"/>
                    <a:pt x="2215" y="1108"/>
                  </a:cubicBezTo>
                  <a:cubicBezTo>
                    <a:pt x="1774" y="762"/>
                    <a:pt x="1310" y="477"/>
                    <a:pt x="810" y="250"/>
                  </a:cubicBezTo>
                  <a:cubicBezTo>
                    <a:pt x="560" y="143"/>
                    <a:pt x="310" y="6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89"/>
            <p:cNvSpPr/>
            <p:nvPr/>
          </p:nvSpPr>
          <p:spPr>
            <a:xfrm>
              <a:off x="2889881" y="2657564"/>
              <a:ext cx="424977" cy="765668"/>
            </a:xfrm>
            <a:custGeom>
              <a:avLst/>
              <a:gdLst/>
              <a:ahLst/>
              <a:cxnLst/>
              <a:rect l="l" t="t" r="r" b="b"/>
              <a:pathLst>
                <a:path w="5585" h="10062" extrusionOk="0">
                  <a:moveTo>
                    <a:pt x="1" y="1"/>
                  </a:moveTo>
                  <a:lnTo>
                    <a:pt x="1" y="1"/>
                  </a:lnTo>
                  <a:cubicBezTo>
                    <a:pt x="96" y="72"/>
                    <a:pt x="179" y="144"/>
                    <a:pt x="262" y="227"/>
                  </a:cubicBezTo>
                  <a:cubicBezTo>
                    <a:pt x="489" y="429"/>
                    <a:pt x="691" y="644"/>
                    <a:pt x="893" y="870"/>
                  </a:cubicBezTo>
                  <a:cubicBezTo>
                    <a:pt x="1096" y="1096"/>
                    <a:pt x="1298" y="1334"/>
                    <a:pt x="1477" y="1572"/>
                  </a:cubicBezTo>
                  <a:cubicBezTo>
                    <a:pt x="1834" y="2013"/>
                    <a:pt x="2167" y="2489"/>
                    <a:pt x="2477" y="2977"/>
                  </a:cubicBezTo>
                  <a:cubicBezTo>
                    <a:pt x="2560" y="3096"/>
                    <a:pt x="2644" y="3215"/>
                    <a:pt x="2715" y="3346"/>
                  </a:cubicBezTo>
                  <a:cubicBezTo>
                    <a:pt x="2798" y="3465"/>
                    <a:pt x="2894" y="3632"/>
                    <a:pt x="2977" y="3775"/>
                  </a:cubicBezTo>
                  <a:cubicBezTo>
                    <a:pt x="3156" y="4073"/>
                    <a:pt x="3310" y="4370"/>
                    <a:pt x="3465" y="4692"/>
                  </a:cubicBezTo>
                  <a:cubicBezTo>
                    <a:pt x="3763" y="5299"/>
                    <a:pt x="4013" y="5942"/>
                    <a:pt x="4227" y="6597"/>
                  </a:cubicBezTo>
                  <a:cubicBezTo>
                    <a:pt x="4334" y="6918"/>
                    <a:pt x="4442" y="7252"/>
                    <a:pt x="4525" y="7585"/>
                  </a:cubicBezTo>
                  <a:cubicBezTo>
                    <a:pt x="4561" y="7740"/>
                    <a:pt x="4596" y="7906"/>
                    <a:pt x="4632" y="8073"/>
                  </a:cubicBezTo>
                  <a:cubicBezTo>
                    <a:pt x="4668" y="8240"/>
                    <a:pt x="4703" y="8418"/>
                    <a:pt x="4739" y="8585"/>
                  </a:cubicBezTo>
                  <a:cubicBezTo>
                    <a:pt x="4811" y="9073"/>
                    <a:pt x="4870" y="9573"/>
                    <a:pt x="4882" y="10061"/>
                  </a:cubicBezTo>
                  <a:cubicBezTo>
                    <a:pt x="4942" y="10038"/>
                    <a:pt x="5001" y="10026"/>
                    <a:pt x="5049" y="9990"/>
                  </a:cubicBezTo>
                  <a:cubicBezTo>
                    <a:pt x="5239" y="9919"/>
                    <a:pt x="5406" y="9800"/>
                    <a:pt x="5537" y="9645"/>
                  </a:cubicBezTo>
                  <a:cubicBezTo>
                    <a:pt x="5549" y="9645"/>
                    <a:pt x="5561" y="9633"/>
                    <a:pt x="5561" y="9621"/>
                  </a:cubicBezTo>
                  <a:cubicBezTo>
                    <a:pt x="5561" y="9621"/>
                    <a:pt x="5573" y="9609"/>
                    <a:pt x="5573" y="9609"/>
                  </a:cubicBezTo>
                  <a:cubicBezTo>
                    <a:pt x="5585" y="9585"/>
                    <a:pt x="5585" y="9561"/>
                    <a:pt x="5585" y="9538"/>
                  </a:cubicBezTo>
                  <a:cubicBezTo>
                    <a:pt x="5537" y="8907"/>
                    <a:pt x="5442" y="8276"/>
                    <a:pt x="5311" y="7656"/>
                  </a:cubicBezTo>
                  <a:cubicBezTo>
                    <a:pt x="5168" y="7037"/>
                    <a:pt x="4977" y="6430"/>
                    <a:pt x="4739" y="5847"/>
                  </a:cubicBezTo>
                  <a:cubicBezTo>
                    <a:pt x="4513" y="5323"/>
                    <a:pt x="4263" y="4811"/>
                    <a:pt x="3989" y="4311"/>
                  </a:cubicBezTo>
                  <a:cubicBezTo>
                    <a:pt x="3715" y="3823"/>
                    <a:pt x="3418" y="3334"/>
                    <a:pt x="3084" y="2882"/>
                  </a:cubicBezTo>
                  <a:cubicBezTo>
                    <a:pt x="2751" y="2430"/>
                    <a:pt x="2382" y="2001"/>
                    <a:pt x="1989" y="1596"/>
                  </a:cubicBezTo>
                  <a:cubicBezTo>
                    <a:pt x="1608" y="1203"/>
                    <a:pt x="1191" y="834"/>
                    <a:pt x="751" y="501"/>
                  </a:cubicBezTo>
                  <a:cubicBezTo>
                    <a:pt x="501" y="322"/>
                    <a:pt x="262" y="156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89"/>
            <p:cNvSpPr/>
            <p:nvPr/>
          </p:nvSpPr>
          <p:spPr>
            <a:xfrm>
              <a:off x="2130693" y="1592837"/>
              <a:ext cx="879781" cy="642698"/>
            </a:xfrm>
            <a:custGeom>
              <a:avLst/>
              <a:gdLst/>
              <a:ahLst/>
              <a:cxnLst/>
              <a:rect l="l" t="t" r="r" b="b"/>
              <a:pathLst>
                <a:path w="11562" h="8446" extrusionOk="0">
                  <a:moveTo>
                    <a:pt x="4127" y="1"/>
                  </a:moveTo>
                  <a:cubicBezTo>
                    <a:pt x="3700" y="1"/>
                    <a:pt x="3274" y="37"/>
                    <a:pt x="2858" y="110"/>
                  </a:cubicBezTo>
                  <a:cubicBezTo>
                    <a:pt x="2572" y="158"/>
                    <a:pt x="2286" y="241"/>
                    <a:pt x="2024" y="360"/>
                  </a:cubicBezTo>
                  <a:cubicBezTo>
                    <a:pt x="1738" y="479"/>
                    <a:pt x="1488" y="646"/>
                    <a:pt x="1262" y="848"/>
                  </a:cubicBezTo>
                  <a:cubicBezTo>
                    <a:pt x="1060" y="1027"/>
                    <a:pt x="881" y="1229"/>
                    <a:pt x="726" y="1444"/>
                  </a:cubicBezTo>
                  <a:cubicBezTo>
                    <a:pt x="560" y="1682"/>
                    <a:pt x="405" y="1920"/>
                    <a:pt x="274" y="2182"/>
                  </a:cubicBezTo>
                  <a:cubicBezTo>
                    <a:pt x="167" y="2384"/>
                    <a:pt x="95" y="2610"/>
                    <a:pt x="48" y="2848"/>
                  </a:cubicBezTo>
                  <a:cubicBezTo>
                    <a:pt x="0" y="3063"/>
                    <a:pt x="24" y="3289"/>
                    <a:pt x="83" y="3503"/>
                  </a:cubicBezTo>
                  <a:cubicBezTo>
                    <a:pt x="83" y="3515"/>
                    <a:pt x="83" y="3539"/>
                    <a:pt x="83" y="3551"/>
                  </a:cubicBezTo>
                  <a:cubicBezTo>
                    <a:pt x="95" y="3575"/>
                    <a:pt x="119" y="3599"/>
                    <a:pt x="143" y="3610"/>
                  </a:cubicBezTo>
                  <a:cubicBezTo>
                    <a:pt x="155" y="3610"/>
                    <a:pt x="167" y="3622"/>
                    <a:pt x="179" y="3622"/>
                  </a:cubicBezTo>
                  <a:lnTo>
                    <a:pt x="214" y="3622"/>
                  </a:lnTo>
                  <a:cubicBezTo>
                    <a:pt x="238" y="3610"/>
                    <a:pt x="262" y="3587"/>
                    <a:pt x="274" y="3563"/>
                  </a:cubicBezTo>
                  <a:cubicBezTo>
                    <a:pt x="310" y="3468"/>
                    <a:pt x="357" y="3360"/>
                    <a:pt x="417" y="3265"/>
                  </a:cubicBezTo>
                  <a:cubicBezTo>
                    <a:pt x="500" y="3158"/>
                    <a:pt x="595" y="3051"/>
                    <a:pt x="703" y="2956"/>
                  </a:cubicBezTo>
                  <a:cubicBezTo>
                    <a:pt x="988" y="2718"/>
                    <a:pt x="1310" y="2515"/>
                    <a:pt x="1655" y="2360"/>
                  </a:cubicBezTo>
                  <a:lnTo>
                    <a:pt x="1846" y="2265"/>
                  </a:lnTo>
                  <a:cubicBezTo>
                    <a:pt x="1965" y="2194"/>
                    <a:pt x="2096" y="2134"/>
                    <a:pt x="2227" y="2075"/>
                  </a:cubicBezTo>
                  <a:cubicBezTo>
                    <a:pt x="2465" y="1944"/>
                    <a:pt x="2679" y="1825"/>
                    <a:pt x="2881" y="1705"/>
                  </a:cubicBezTo>
                  <a:cubicBezTo>
                    <a:pt x="3250" y="1479"/>
                    <a:pt x="3596" y="1217"/>
                    <a:pt x="3905" y="920"/>
                  </a:cubicBezTo>
                  <a:cubicBezTo>
                    <a:pt x="4012" y="1670"/>
                    <a:pt x="4441" y="2420"/>
                    <a:pt x="5120" y="3051"/>
                  </a:cubicBezTo>
                  <a:cubicBezTo>
                    <a:pt x="5465" y="3372"/>
                    <a:pt x="5846" y="3646"/>
                    <a:pt x="6263" y="3861"/>
                  </a:cubicBezTo>
                  <a:cubicBezTo>
                    <a:pt x="6465" y="3968"/>
                    <a:pt x="6679" y="4063"/>
                    <a:pt x="6894" y="4146"/>
                  </a:cubicBezTo>
                  <a:cubicBezTo>
                    <a:pt x="7108" y="4218"/>
                    <a:pt x="7322" y="4277"/>
                    <a:pt x="7537" y="4325"/>
                  </a:cubicBezTo>
                  <a:cubicBezTo>
                    <a:pt x="7620" y="4337"/>
                    <a:pt x="7703" y="4349"/>
                    <a:pt x="7787" y="4372"/>
                  </a:cubicBezTo>
                  <a:cubicBezTo>
                    <a:pt x="7870" y="4384"/>
                    <a:pt x="7930" y="4396"/>
                    <a:pt x="8013" y="4408"/>
                  </a:cubicBezTo>
                  <a:cubicBezTo>
                    <a:pt x="8215" y="4444"/>
                    <a:pt x="8406" y="4515"/>
                    <a:pt x="8584" y="4599"/>
                  </a:cubicBezTo>
                  <a:cubicBezTo>
                    <a:pt x="8692" y="4658"/>
                    <a:pt x="8799" y="4730"/>
                    <a:pt x="8882" y="4801"/>
                  </a:cubicBezTo>
                  <a:lnTo>
                    <a:pt x="8894" y="4813"/>
                  </a:lnTo>
                  <a:lnTo>
                    <a:pt x="8894" y="4823"/>
                  </a:lnTo>
                  <a:lnTo>
                    <a:pt x="8894" y="4823"/>
                  </a:lnTo>
                  <a:cubicBezTo>
                    <a:pt x="8890" y="4820"/>
                    <a:pt x="8886" y="4816"/>
                    <a:pt x="8882" y="4813"/>
                  </a:cubicBezTo>
                  <a:lnTo>
                    <a:pt x="8882" y="4813"/>
                  </a:lnTo>
                  <a:lnTo>
                    <a:pt x="8894" y="4825"/>
                  </a:lnTo>
                  <a:lnTo>
                    <a:pt x="8894" y="4823"/>
                  </a:lnTo>
                  <a:lnTo>
                    <a:pt x="8894" y="4823"/>
                  </a:lnTo>
                  <a:cubicBezTo>
                    <a:pt x="8973" y="4894"/>
                    <a:pt x="9052" y="4985"/>
                    <a:pt x="9108" y="5087"/>
                  </a:cubicBezTo>
                  <a:cubicBezTo>
                    <a:pt x="9204" y="5242"/>
                    <a:pt x="9287" y="5408"/>
                    <a:pt x="9346" y="5599"/>
                  </a:cubicBezTo>
                  <a:cubicBezTo>
                    <a:pt x="9406" y="5801"/>
                    <a:pt x="9442" y="6004"/>
                    <a:pt x="9454" y="6218"/>
                  </a:cubicBezTo>
                  <a:cubicBezTo>
                    <a:pt x="9466" y="6480"/>
                    <a:pt x="9454" y="6742"/>
                    <a:pt x="9418" y="6992"/>
                  </a:cubicBezTo>
                  <a:cubicBezTo>
                    <a:pt x="9406" y="7111"/>
                    <a:pt x="9394" y="7218"/>
                    <a:pt x="9382" y="7337"/>
                  </a:cubicBezTo>
                  <a:lnTo>
                    <a:pt x="9382" y="7397"/>
                  </a:lnTo>
                  <a:lnTo>
                    <a:pt x="9382" y="7444"/>
                  </a:lnTo>
                  <a:cubicBezTo>
                    <a:pt x="9382" y="7504"/>
                    <a:pt x="9370" y="7563"/>
                    <a:pt x="9370" y="7635"/>
                  </a:cubicBezTo>
                  <a:cubicBezTo>
                    <a:pt x="9346" y="7813"/>
                    <a:pt x="9358" y="7992"/>
                    <a:pt x="9418" y="8171"/>
                  </a:cubicBezTo>
                  <a:cubicBezTo>
                    <a:pt x="9486" y="8330"/>
                    <a:pt x="9641" y="8445"/>
                    <a:pt x="9820" y="8445"/>
                  </a:cubicBezTo>
                  <a:cubicBezTo>
                    <a:pt x="9829" y="8445"/>
                    <a:pt x="9838" y="8445"/>
                    <a:pt x="9847" y="8444"/>
                  </a:cubicBezTo>
                  <a:cubicBezTo>
                    <a:pt x="10001" y="8444"/>
                    <a:pt x="10144" y="8385"/>
                    <a:pt x="10275" y="8290"/>
                  </a:cubicBezTo>
                  <a:cubicBezTo>
                    <a:pt x="10406" y="8182"/>
                    <a:pt x="10525" y="8063"/>
                    <a:pt x="10620" y="7932"/>
                  </a:cubicBezTo>
                  <a:cubicBezTo>
                    <a:pt x="10728" y="7790"/>
                    <a:pt x="10823" y="7647"/>
                    <a:pt x="10894" y="7504"/>
                  </a:cubicBezTo>
                  <a:cubicBezTo>
                    <a:pt x="10966" y="7385"/>
                    <a:pt x="11013" y="7254"/>
                    <a:pt x="11061" y="7123"/>
                  </a:cubicBezTo>
                  <a:cubicBezTo>
                    <a:pt x="11073" y="7099"/>
                    <a:pt x="11073" y="7075"/>
                    <a:pt x="11061" y="7063"/>
                  </a:cubicBezTo>
                  <a:cubicBezTo>
                    <a:pt x="11263" y="6611"/>
                    <a:pt x="11406" y="6147"/>
                    <a:pt x="11478" y="5658"/>
                  </a:cubicBezTo>
                  <a:cubicBezTo>
                    <a:pt x="11549" y="5123"/>
                    <a:pt x="11561" y="4575"/>
                    <a:pt x="11490" y="4039"/>
                  </a:cubicBezTo>
                  <a:cubicBezTo>
                    <a:pt x="11335" y="2884"/>
                    <a:pt x="10835" y="1908"/>
                    <a:pt x="10085" y="1265"/>
                  </a:cubicBezTo>
                  <a:cubicBezTo>
                    <a:pt x="9847" y="1063"/>
                    <a:pt x="9573" y="884"/>
                    <a:pt x="9299" y="741"/>
                  </a:cubicBezTo>
                  <a:cubicBezTo>
                    <a:pt x="9013" y="598"/>
                    <a:pt x="8715" y="467"/>
                    <a:pt x="8418" y="372"/>
                  </a:cubicBezTo>
                  <a:cubicBezTo>
                    <a:pt x="7799" y="193"/>
                    <a:pt x="7180" y="86"/>
                    <a:pt x="6537" y="51"/>
                  </a:cubicBezTo>
                  <a:cubicBezTo>
                    <a:pt x="5977" y="15"/>
                    <a:pt x="5406" y="3"/>
                    <a:pt x="4846" y="3"/>
                  </a:cubicBezTo>
                  <a:lnTo>
                    <a:pt x="4310" y="3"/>
                  </a:lnTo>
                  <a:cubicBezTo>
                    <a:pt x="4249" y="1"/>
                    <a:pt x="4188" y="1"/>
                    <a:pt x="4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89"/>
            <p:cNvSpPr/>
            <p:nvPr/>
          </p:nvSpPr>
          <p:spPr>
            <a:xfrm>
              <a:off x="2101701" y="1658279"/>
              <a:ext cx="330698" cy="251722"/>
            </a:xfrm>
            <a:custGeom>
              <a:avLst/>
              <a:gdLst/>
              <a:ahLst/>
              <a:cxnLst/>
              <a:rect l="l" t="t" r="r" b="b"/>
              <a:pathLst>
                <a:path w="4346" h="3308" extrusionOk="0">
                  <a:moveTo>
                    <a:pt x="4286" y="0"/>
                  </a:moveTo>
                  <a:cubicBezTo>
                    <a:pt x="4274" y="0"/>
                    <a:pt x="4263" y="0"/>
                    <a:pt x="4263" y="12"/>
                  </a:cubicBezTo>
                  <a:cubicBezTo>
                    <a:pt x="4120" y="179"/>
                    <a:pt x="3965" y="334"/>
                    <a:pt x="3798" y="476"/>
                  </a:cubicBezTo>
                  <a:cubicBezTo>
                    <a:pt x="3453" y="738"/>
                    <a:pt x="3084" y="965"/>
                    <a:pt x="2691" y="1155"/>
                  </a:cubicBezTo>
                  <a:cubicBezTo>
                    <a:pt x="2310" y="1346"/>
                    <a:pt x="1905" y="1536"/>
                    <a:pt x="1524" y="1750"/>
                  </a:cubicBezTo>
                  <a:cubicBezTo>
                    <a:pt x="1381" y="1822"/>
                    <a:pt x="1250" y="1905"/>
                    <a:pt x="1119" y="2000"/>
                  </a:cubicBezTo>
                  <a:cubicBezTo>
                    <a:pt x="988" y="2084"/>
                    <a:pt x="845" y="2191"/>
                    <a:pt x="714" y="2310"/>
                  </a:cubicBezTo>
                  <a:cubicBezTo>
                    <a:pt x="583" y="2417"/>
                    <a:pt x="464" y="2536"/>
                    <a:pt x="357" y="2655"/>
                  </a:cubicBezTo>
                  <a:cubicBezTo>
                    <a:pt x="298" y="2727"/>
                    <a:pt x="238" y="2810"/>
                    <a:pt x="191" y="2881"/>
                  </a:cubicBezTo>
                  <a:cubicBezTo>
                    <a:pt x="167" y="2905"/>
                    <a:pt x="143" y="2941"/>
                    <a:pt x="119" y="2977"/>
                  </a:cubicBezTo>
                  <a:cubicBezTo>
                    <a:pt x="95" y="3024"/>
                    <a:pt x="60" y="3072"/>
                    <a:pt x="36" y="3120"/>
                  </a:cubicBezTo>
                  <a:cubicBezTo>
                    <a:pt x="0" y="3179"/>
                    <a:pt x="36" y="3262"/>
                    <a:pt x="95" y="3298"/>
                  </a:cubicBezTo>
                  <a:cubicBezTo>
                    <a:pt x="107" y="3304"/>
                    <a:pt x="122" y="3307"/>
                    <a:pt x="138" y="3307"/>
                  </a:cubicBezTo>
                  <a:cubicBezTo>
                    <a:pt x="155" y="3307"/>
                    <a:pt x="173" y="3304"/>
                    <a:pt x="191" y="3298"/>
                  </a:cubicBezTo>
                  <a:lnTo>
                    <a:pt x="226" y="3286"/>
                  </a:lnTo>
                  <a:cubicBezTo>
                    <a:pt x="250" y="3274"/>
                    <a:pt x="262" y="3262"/>
                    <a:pt x="274" y="3239"/>
                  </a:cubicBezTo>
                  <a:cubicBezTo>
                    <a:pt x="298" y="3191"/>
                    <a:pt x="322" y="3143"/>
                    <a:pt x="357" y="3108"/>
                  </a:cubicBezTo>
                  <a:cubicBezTo>
                    <a:pt x="393" y="3060"/>
                    <a:pt x="393" y="3036"/>
                    <a:pt x="417" y="3012"/>
                  </a:cubicBezTo>
                  <a:cubicBezTo>
                    <a:pt x="595" y="2762"/>
                    <a:pt x="810" y="2548"/>
                    <a:pt x="1036" y="2346"/>
                  </a:cubicBezTo>
                  <a:cubicBezTo>
                    <a:pt x="1203" y="2215"/>
                    <a:pt x="1369" y="2096"/>
                    <a:pt x="1548" y="1988"/>
                  </a:cubicBezTo>
                  <a:cubicBezTo>
                    <a:pt x="1738" y="1869"/>
                    <a:pt x="1917" y="1762"/>
                    <a:pt x="2107" y="1655"/>
                  </a:cubicBezTo>
                  <a:cubicBezTo>
                    <a:pt x="2488" y="1441"/>
                    <a:pt x="2881" y="1250"/>
                    <a:pt x="3250" y="1012"/>
                  </a:cubicBezTo>
                  <a:cubicBezTo>
                    <a:pt x="3655" y="762"/>
                    <a:pt x="4024" y="453"/>
                    <a:pt x="4322" y="83"/>
                  </a:cubicBezTo>
                  <a:cubicBezTo>
                    <a:pt x="4346" y="60"/>
                    <a:pt x="4346" y="36"/>
                    <a:pt x="4322" y="12"/>
                  </a:cubicBezTo>
                  <a:cubicBezTo>
                    <a:pt x="4322" y="0"/>
                    <a:pt x="4310" y="0"/>
                    <a:pt x="4286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89"/>
            <p:cNvSpPr/>
            <p:nvPr/>
          </p:nvSpPr>
          <p:spPr>
            <a:xfrm>
              <a:off x="2469539" y="1682705"/>
              <a:ext cx="426727" cy="315566"/>
            </a:xfrm>
            <a:custGeom>
              <a:avLst/>
              <a:gdLst/>
              <a:ahLst/>
              <a:cxnLst/>
              <a:rect l="l" t="t" r="r" b="b"/>
              <a:pathLst>
                <a:path w="5608" h="4147" extrusionOk="0">
                  <a:moveTo>
                    <a:pt x="36" y="1"/>
                  </a:moveTo>
                  <a:lnTo>
                    <a:pt x="24" y="13"/>
                  </a:lnTo>
                  <a:cubicBezTo>
                    <a:pt x="12" y="24"/>
                    <a:pt x="0" y="36"/>
                    <a:pt x="12" y="48"/>
                  </a:cubicBezTo>
                  <a:cubicBezTo>
                    <a:pt x="131" y="263"/>
                    <a:pt x="262" y="465"/>
                    <a:pt x="417" y="655"/>
                  </a:cubicBezTo>
                  <a:cubicBezTo>
                    <a:pt x="548" y="834"/>
                    <a:pt x="702" y="1001"/>
                    <a:pt x="869" y="1156"/>
                  </a:cubicBezTo>
                  <a:cubicBezTo>
                    <a:pt x="1024" y="1310"/>
                    <a:pt x="1203" y="1453"/>
                    <a:pt x="1381" y="1584"/>
                  </a:cubicBezTo>
                  <a:cubicBezTo>
                    <a:pt x="1560" y="1715"/>
                    <a:pt x="1750" y="1834"/>
                    <a:pt x="1941" y="1941"/>
                  </a:cubicBezTo>
                  <a:cubicBezTo>
                    <a:pt x="2096" y="2013"/>
                    <a:pt x="2238" y="2084"/>
                    <a:pt x="2393" y="2144"/>
                  </a:cubicBezTo>
                  <a:cubicBezTo>
                    <a:pt x="2536" y="2215"/>
                    <a:pt x="2703" y="2275"/>
                    <a:pt x="2858" y="2334"/>
                  </a:cubicBezTo>
                  <a:cubicBezTo>
                    <a:pt x="3012" y="2394"/>
                    <a:pt x="3155" y="2429"/>
                    <a:pt x="3298" y="2489"/>
                  </a:cubicBezTo>
                  <a:cubicBezTo>
                    <a:pt x="3453" y="2549"/>
                    <a:pt x="3596" y="2620"/>
                    <a:pt x="3750" y="2691"/>
                  </a:cubicBezTo>
                  <a:cubicBezTo>
                    <a:pt x="4120" y="2870"/>
                    <a:pt x="4465" y="3096"/>
                    <a:pt x="4786" y="3358"/>
                  </a:cubicBezTo>
                  <a:cubicBezTo>
                    <a:pt x="4929" y="3489"/>
                    <a:pt x="5060" y="3644"/>
                    <a:pt x="5179" y="3811"/>
                  </a:cubicBezTo>
                  <a:cubicBezTo>
                    <a:pt x="5227" y="3882"/>
                    <a:pt x="5274" y="3965"/>
                    <a:pt x="5310" y="4061"/>
                  </a:cubicBezTo>
                  <a:cubicBezTo>
                    <a:pt x="5336" y="4113"/>
                    <a:pt x="5394" y="4146"/>
                    <a:pt x="5452" y="4146"/>
                  </a:cubicBezTo>
                  <a:cubicBezTo>
                    <a:pt x="5473" y="4146"/>
                    <a:pt x="5493" y="4142"/>
                    <a:pt x="5513" y="4132"/>
                  </a:cubicBezTo>
                  <a:cubicBezTo>
                    <a:pt x="5548" y="4108"/>
                    <a:pt x="5584" y="4084"/>
                    <a:pt x="5596" y="4037"/>
                  </a:cubicBezTo>
                  <a:lnTo>
                    <a:pt x="5596" y="4001"/>
                  </a:lnTo>
                  <a:cubicBezTo>
                    <a:pt x="5608" y="3977"/>
                    <a:pt x="5596" y="3953"/>
                    <a:pt x="5584" y="3930"/>
                  </a:cubicBezTo>
                  <a:cubicBezTo>
                    <a:pt x="5548" y="3823"/>
                    <a:pt x="5501" y="3727"/>
                    <a:pt x="5441" y="3632"/>
                  </a:cubicBezTo>
                  <a:cubicBezTo>
                    <a:pt x="5370" y="3525"/>
                    <a:pt x="5310" y="3430"/>
                    <a:pt x="5227" y="3334"/>
                  </a:cubicBezTo>
                  <a:cubicBezTo>
                    <a:pt x="5144" y="3239"/>
                    <a:pt x="5060" y="3156"/>
                    <a:pt x="4965" y="3072"/>
                  </a:cubicBezTo>
                  <a:cubicBezTo>
                    <a:pt x="4882" y="2989"/>
                    <a:pt x="4786" y="2918"/>
                    <a:pt x="4691" y="2858"/>
                  </a:cubicBezTo>
                  <a:cubicBezTo>
                    <a:pt x="4501" y="2715"/>
                    <a:pt x="4286" y="2596"/>
                    <a:pt x="4060" y="2489"/>
                  </a:cubicBezTo>
                  <a:cubicBezTo>
                    <a:pt x="3858" y="2406"/>
                    <a:pt x="3643" y="2322"/>
                    <a:pt x="3429" y="2251"/>
                  </a:cubicBezTo>
                  <a:cubicBezTo>
                    <a:pt x="3298" y="2203"/>
                    <a:pt x="3167" y="2168"/>
                    <a:pt x="3036" y="2132"/>
                  </a:cubicBezTo>
                  <a:cubicBezTo>
                    <a:pt x="2905" y="2096"/>
                    <a:pt x="2738" y="2048"/>
                    <a:pt x="2596" y="2001"/>
                  </a:cubicBezTo>
                  <a:cubicBezTo>
                    <a:pt x="2310" y="1906"/>
                    <a:pt x="2048" y="1787"/>
                    <a:pt x="1786" y="1656"/>
                  </a:cubicBezTo>
                  <a:lnTo>
                    <a:pt x="1786" y="1656"/>
                  </a:lnTo>
                  <a:lnTo>
                    <a:pt x="1798" y="1667"/>
                  </a:lnTo>
                  <a:cubicBezTo>
                    <a:pt x="1643" y="1584"/>
                    <a:pt x="1488" y="1501"/>
                    <a:pt x="1345" y="1394"/>
                  </a:cubicBezTo>
                  <a:cubicBezTo>
                    <a:pt x="1274" y="1346"/>
                    <a:pt x="1191" y="1298"/>
                    <a:pt x="1131" y="1239"/>
                  </a:cubicBezTo>
                  <a:cubicBezTo>
                    <a:pt x="1072" y="1191"/>
                    <a:pt x="988" y="1132"/>
                    <a:pt x="929" y="1072"/>
                  </a:cubicBezTo>
                  <a:cubicBezTo>
                    <a:pt x="631" y="810"/>
                    <a:pt x="381" y="501"/>
                    <a:pt x="167" y="167"/>
                  </a:cubicBezTo>
                  <a:cubicBezTo>
                    <a:pt x="131" y="120"/>
                    <a:pt x="95" y="60"/>
                    <a:pt x="71" y="13"/>
                  </a:cubicBezTo>
                  <a:cubicBezTo>
                    <a:pt x="60" y="13"/>
                    <a:pt x="60" y="1"/>
                    <a:pt x="48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89"/>
            <p:cNvSpPr/>
            <p:nvPr/>
          </p:nvSpPr>
          <p:spPr>
            <a:xfrm>
              <a:off x="2702310" y="1782390"/>
              <a:ext cx="270965" cy="317164"/>
            </a:xfrm>
            <a:custGeom>
              <a:avLst/>
              <a:gdLst/>
              <a:ahLst/>
              <a:cxnLst/>
              <a:rect l="l" t="t" r="r" b="b"/>
              <a:pathLst>
                <a:path w="3561" h="4168" extrusionOk="0">
                  <a:moveTo>
                    <a:pt x="25" y="0"/>
                  </a:moveTo>
                  <a:cubicBezTo>
                    <a:pt x="1" y="0"/>
                    <a:pt x="1" y="24"/>
                    <a:pt x="13" y="36"/>
                  </a:cubicBezTo>
                  <a:cubicBezTo>
                    <a:pt x="370" y="262"/>
                    <a:pt x="739" y="477"/>
                    <a:pt x="1096" y="715"/>
                  </a:cubicBezTo>
                  <a:cubicBezTo>
                    <a:pt x="1275" y="822"/>
                    <a:pt x="1442" y="941"/>
                    <a:pt x="1608" y="1060"/>
                  </a:cubicBezTo>
                  <a:cubicBezTo>
                    <a:pt x="1787" y="1191"/>
                    <a:pt x="1942" y="1322"/>
                    <a:pt x="2096" y="1453"/>
                  </a:cubicBezTo>
                  <a:lnTo>
                    <a:pt x="2107" y="1474"/>
                  </a:lnTo>
                  <a:lnTo>
                    <a:pt x="2107" y="1474"/>
                  </a:lnTo>
                  <a:cubicBezTo>
                    <a:pt x="2103" y="1471"/>
                    <a:pt x="2100" y="1468"/>
                    <a:pt x="2096" y="1465"/>
                  </a:cubicBezTo>
                  <a:lnTo>
                    <a:pt x="2096" y="1465"/>
                  </a:lnTo>
                  <a:lnTo>
                    <a:pt x="2108" y="1477"/>
                  </a:lnTo>
                  <a:lnTo>
                    <a:pt x="2107" y="1474"/>
                  </a:lnTo>
                  <a:lnTo>
                    <a:pt x="2107" y="1474"/>
                  </a:lnTo>
                  <a:cubicBezTo>
                    <a:pt x="2365" y="1698"/>
                    <a:pt x="2599" y="1957"/>
                    <a:pt x="2787" y="2239"/>
                  </a:cubicBezTo>
                  <a:cubicBezTo>
                    <a:pt x="2858" y="2346"/>
                    <a:pt x="2918" y="2453"/>
                    <a:pt x="2966" y="2560"/>
                  </a:cubicBezTo>
                  <a:cubicBezTo>
                    <a:pt x="3013" y="2667"/>
                    <a:pt x="3061" y="2774"/>
                    <a:pt x="3097" y="2894"/>
                  </a:cubicBezTo>
                  <a:cubicBezTo>
                    <a:pt x="3132" y="3013"/>
                    <a:pt x="3168" y="3132"/>
                    <a:pt x="3192" y="3263"/>
                  </a:cubicBezTo>
                  <a:cubicBezTo>
                    <a:pt x="3204" y="3405"/>
                    <a:pt x="3228" y="3536"/>
                    <a:pt x="3228" y="3679"/>
                  </a:cubicBezTo>
                  <a:cubicBezTo>
                    <a:pt x="3239" y="3775"/>
                    <a:pt x="3239" y="3882"/>
                    <a:pt x="3228" y="3989"/>
                  </a:cubicBezTo>
                  <a:cubicBezTo>
                    <a:pt x="3228" y="4072"/>
                    <a:pt x="3287" y="4156"/>
                    <a:pt x="3382" y="4167"/>
                  </a:cubicBezTo>
                  <a:cubicBezTo>
                    <a:pt x="3418" y="4167"/>
                    <a:pt x="3466" y="4156"/>
                    <a:pt x="3501" y="4120"/>
                  </a:cubicBezTo>
                  <a:cubicBezTo>
                    <a:pt x="3537" y="4096"/>
                    <a:pt x="3549" y="4048"/>
                    <a:pt x="3561" y="4013"/>
                  </a:cubicBezTo>
                  <a:cubicBezTo>
                    <a:pt x="3561" y="3763"/>
                    <a:pt x="3549" y="3525"/>
                    <a:pt x="3501" y="3286"/>
                  </a:cubicBezTo>
                  <a:cubicBezTo>
                    <a:pt x="3454" y="3072"/>
                    <a:pt x="3394" y="2870"/>
                    <a:pt x="3311" y="2667"/>
                  </a:cubicBezTo>
                  <a:cubicBezTo>
                    <a:pt x="3228" y="2477"/>
                    <a:pt x="3120" y="2298"/>
                    <a:pt x="3001" y="2132"/>
                  </a:cubicBezTo>
                  <a:cubicBezTo>
                    <a:pt x="2882" y="1977"/>
                    <a:pt x="2751" y="1822"/>
                    <a:pt x="2620" y="1691"/>
                  </a:cubicBezTo>
                  <a:cubicBezTo>
                    <a:pt x="2477" y="1548"/>
                    <a:pt x="2323" y="1417"/>
                    <a:pt x="2156" y="1286"/>
                  </a:cubicBezTo>
                  <a:cubicBezTo>
                    <a:pt x="1989" y="1167"/>
                    <a:pt x="1823" y="1060"/>
                    <a:pt x="1644" y="941"/>
                  </a:cubicBezTo>
                  <a:cubicBezTo>
                    <a:pt x="1477" y="834"/>
                    <a:pt x="1287" y="727"/>
                    <a:pt x="1108" y="619"/>
                  </a:cubicBezTo>
                  <a:cubicBezTo>
                    <a:pt x="930" y="512"/>
                    <a:pt x="739" y="405"/>
                    <a:pt x="561" y="298"/>
                  </a:cubicBezTo>
                  <a:cubicBezTo>
                    <a:pt x="370" y="191"/>
                    <a:pt x="215" y="96"/>
                    <a:pt x="37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89"/>
            <p:cNvSpPr/>
            <p:nvPr/>
          </p:nvSpPr>
          <p:spPr>
            <a:xfrm>
              <a:off x="2675144" y="1546799"/>
              <a:ext cx="387843" cy="338927"/>
            </a:xfrm>
            <a:custGeom>
              <a:avLst/>
              <a:gdLst/>
              <a:ahLst/>
              <a:cxnLst/>
              <a:rect l="l" t="t" r="r" b="b"/>
              <a:pathLst>
                <a:path w="5097" h="4454" extrusionOk="0">
                  <a:moveTo>
                    <a:pt x="3251" y="1870"/>
                  </a:moveTo>
                  <a:lnTo>
                    <a:pt x="3263" y="1876"/>
                  </a:lnTo>
                  <a:lnTo>
                    <a:pt x="3263" y="1870"/>
                  </a:lnTo>
                  <a:close/>
                  <a:moveTo>
                    <a:pt x="25" y="1"/>
                  </a:moveTo>
                  <a:cubicBezTo>
                    <a:pt x="13" y="1"/>
                    <a:pt x="1" y="36"/>
                    <a:pt x="13" y="48"/>
                  </a:cubicBezTo>
                  <a:cubicBezTo>
                    <a:pt x="167" y="155"/>
                    <a:pt x="322" y="275"/>
                    <a:pt x="465" y="406"/>
                  </a:cubicBezTo>
                  <a:cubicBezTo>
                    <a:pt x="608" y="560"/>
                    <a:pt x="775" y="691"/>
                    <a:pt x="929" y="834"/>
                  </a:cubicBezTo>
                  <a:cubicBezTo>
                    <a:pt x="1096" y="977"/>
                    <a:pt x="1275" y="1108"/>
                    <a:pt x="1453" y="1215"/>
                  </a:cubicBezTo>
                  <a:cubicBezTo>
                    <a:pt x="1834" y="1453"/>
                    <a:pt x="2251" y="1620"/>
                    <a:pt x="2644" y="1822"/>
                  </a:cubicBezTo>
                  <a:cubicBezTo>
                    <a:pt x="2751" y="1882"/>
                    <a:pt x="2858" y="1929"/>
                    <a:pt x="2953" y="1989"/>
                  </a:cubicBezTo>
                  <a:cubicBezTo>
                    <a:pt x="3061" y="2049"/>
                    <a:pt x="3144" y="2108"/>
                    <a:pt x="3227" y="2168"/>
                  </a:cubicBezTo>
                  <a:cubicBezTo>
                    <a:pt x="3311" y="2227"/>
                    <a:pt x="3406" y="2299"/>
                    <a:pt x="3501" y="2370"/>
                  </a:cubicBezTo>
                  <a:cubicBezTo>
                    <a:pt x="3585" y="2430"/>
                    <a:pt x="3668" y="2513"/>
                    <a:pt x="3751" y="2584"/>
                  </a:cubicBezTo>
                  <a:cubicBezTo>
                    <a:pt x="3989" y="2787"/>
                    <a:pt x="4192" y="3025"/>
                    <a:pt x="4358" y="3275"/>
                  </a:cubicBezTo>
                  <a:cubicBezTo>
                    <a:pt x="4466" y="3453"/>
                    <a:pt x="4561" y="3632"/>
                    <a:pt x="4620" y="3834"/>
                  </a:cubicBezTo>
                  <a:cubicBezTo>
                    <a:pt x="4668" y="3977"/>
                    <a:pt x="4704" y="4132"/>
                    <a:pt x="4716" y="4299"/>
                  </a:cubicBezTo>
                  <a:cubicBezTo>
                    <a:pt x="4716" y="4346"/>
                    <a:pt x="4751" y="4394"/>
                    <a:pt x="4787" y="4418"/>
                  </a:cubicBezTo>
                  <a:cubicBezTo>
                    <a:pt x="4835" y="4442"/>
                    <a:pt x="4882" y="4454"/>
                    <a:pt x="4930" y="4454"/>
                  </a:cubicBezTo>
                  <a:cubicBezTo>
                    <a:pt x="4978" y="4442"/>
                    <a:pt x="5025" y="4406"/>
                    <a:pt x="5049" y="4370"/>
                  </a:cubicBezTo>
                  <a:cubicBezTo>
                    <a:pt x="5061" y="4358"/>
                    <a:pt x="5073" y="4335"/>
                    <a:pt x="5073" y="4323"/>
                  </a:cubicBezTo>
                  <a:cubicBezTo>
                    <a:pt x="5085" y="4299"/>
                    <a:pt x="5097" y="4263"/>
                    <a:pt x="5085" y="4227"/>
                  </a:cubicBezTo>
                  <a:cubicBezTo>
                    <a:pt x="5073" y="4108"/>
                    <a:pt x="5061" y="3989"/>
                    <a:pt x="5025" y="3882"/>
                  </a:cubicBezTo>
                  <a:cubicBezTo>
                    <a:pt x="5001" y="3751"/>
                    <a:pt x="4954" y="3620"/>
                    <a:pt x="4894" y="3501"/>
                  </a:cubicBezTo>
                  <a:cubicBezTo>
                    <a:pt x="4847" y="3382"/>
                    <a:pt x="4787" y="3275"/>
                    <a:pt x="4728" y="3180"/>
                  </a:cubicBezTo>
                  <a:cubicBezTo>
                    <a:pt x="4656" y="3061"/>
                    <a:pt x="4573" y="2953"/>
                    <a:pt x="4477" y="2846"/>
                  </a:cubicBezTo>
                  <a:cubicBezTo>
                    <a:pt x="4311" y="2644"/>
                    <a:pt x="4132" y="2465"/>
                    <a:pt x="3918" y="2310"/>
                  </a:cubicBezTo>
                  <a:cubicBezTo>
                    <a:pt x="3823" y="2227"/>
                    <a:pt x="3727" y="2156"/>
                    <a:pt x="3620" y="2096"/>
                  </a:cubicBezTo>
                  <a:cubicBezTo>
                    <a:pt x="3525" y="2025"/>
                    <a:pt x="3418" y="1965"/>
                    <a:pt x="3311" y="1906"/>
                  </a:cubicBezTo>
                  <a:lnTo>
                    <a:pt x="3275" y="1882"/>
                  </a:lnTo>
                  <a:lnTo>
                    <a:pt x="3263" y="1876"/>
                  </a:lnTo>
                  <a:lnTo>
                    <a:pt x="3263" y="1882"/>
                  </a:lnTo>
                  <a:lnTo>
                    <a:pt x="3204" y="1858"/>
                  </a:lnTo>
                  <a:lnTo>
                    <a:pt x="3239" y="1870"/>
                  </a:lnTo>
                  <a:cubicBezTo>
                    <a:pt x="3120" y="1810"/>
                    <a:pt x="3013" y="1751"/>
                    <a:pt x="2894" y="1703"/>
                  </a:cubicBezTo>
                  <a:cubicBezTo>
                    <a:pt x="2739" y="1632"/>
                    <a:pt x="2596" y="1572"/>
                    <a:pt x="2442" y="1525"/>
                  </a:cubicBezTo>
                  <a:cubicBezTo>
                    <a:pt x="2144" y="1406"/>
                    <a:pt x="1858" y="1287"/>
                    <a:pt x="1572" y="1156"/>
                  </a:cubicBezTo>
                  <a:lnTo>
                    <a:pt x="1584" y="1156"/>
                  </a:lnTo>
                  <a:cubicBezTo>
                    <a:pt x="1429" y="1084"/>
                    <a:pt x="1299" y="1001"/>
                    <a:pt x="1156" y="906"/>
                  </a:cubicBezTo>
                  <a:cubicBezTo>
                    <a:pt x="1025" y="810"/>
                    <a:pt x="906" y="715"/>
                    <a:pt x="787" y="608"/>
                  </a:cubicBezTo>
                  <a:cubicBezTo>
                    <a:pt x="548" y="406"/>
                    <a:pt x="310" y="191"/>
                    <a:pt x="36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89"/>
            <p:cNvSpPr/>
            <p:nvPr/>
          </p:nvSpPr>
          <p:spPr>
            <a:xfrm>
              <a:off x="2476768" y="1548625"/>
              <a:ext cx="245550" cy="107903"/>
            </a:xfrm>
            <a:custGeom>
              <a:avLst/>
              <a:gdLst/>
              <a:ahLst/>
              <a:cxnLst/>
              <a:rect l="l" t="t" r="r" b="b"/>
              <a:pathLst>
                <a:path w="3227" h="1418" extrusionOk="0">
                  <a:moveTo>
                    <a:pt x="2858" y="1298"/>
                  </a:moveTo>
                  <a:lnTo>
                    <a:pt x="2917" y="1358"/>
                  </a:lnTo>
                  <a:lnTo>
                    <a:pt x="2893" y="1322"/>
                  </a:lnTo>
                  <a:lnTo>
                    <a:pt x="2858" y="1298"/>
                  </a:lnTo>
                  <a:close/>
                  <a:moveTo>
                    <a:pt x="572" y="1"/>
                  </a:moveTo>
                  <a:cubicBezTo>
                    <a:pt x="405" y="1"/>
                    <a:pt x="226" y="24"/>
                    <a:pt x="60" y="48"/>
                  </a:cubicBezTo>
                  <a:lnTo>
                    <a:pt x="48" y="48"/>
                  </a:lnTo>
                  <a:cubicBezTo>
                    <a:pt x="24" y="48"/>
                    <a:pt x="0" y="84"/>
                    <a:pt x="0" y="108"/>
                  </a:cubicBezTo>
                  <a:cubicBezTo>
                    <a:pt x="10" y="127"/>
                    <a:pt x="28" y="147"/>
                    <a:pt x="47" y="147"/>
                  </a:cubicBezTo>
                  <a:cubicBezTo>
                    <a:pt x="51" y="147"/>
                    <a:pt x="55" y="146"/>
                    <a:pt x="60" y="143"/>
                  </a:cubicBezTo>
                  <a:cubicBezTo>
                    <a:pt x="131" y="143"/>
                    <a:pt x="191" y="131"/>
                    <a:pt x="250" y="131"/>
                  </a:cubicBezTo>
                  <a:cubicBezTo>
                    <a:pt x="286" y="129"/>
                    <a:pt x="322" y="128"/>
                    <a:pt x="359" y="128"/>
                  </a:cubicBezTo>
                  <a:cubicBezTo>
                    <a:pt x="528" y="128"/>
                    <a:pt x="701" y="150"/>
                    <a:pt x="858" y="179"/>
                  </a:cubicBezTo>
                  <a:cubicBezTo>
                    <a:pt x="1012" y="215"/>
                    <a:pt x="1167" y="262"/>
                    <a:pt x="1310" y="310"/>
                  </a:cubicBezTo>
                  <a:cubicBezTo>
                    <a:pt x="1441" y="370"/>
                    <a:pt x="1584" y="429"/>
                    <a:pt x="1715" y="489"/>
                  </a:cubicBezTo>
                  <a:cubicBezTo>
                    <a:pt x="1929" y="608"/>
                    <a:pt x="2143" y="727"/>
                    <a:pt x="2346" y="882"/>
                  </a:cubicBezTo>
                  <a:cubicBezTo>
                    <a:pt x="2536" y="1013"/>
                    <a:pt x="2715" y="1167"/>
                    <a:pt x="2893" y="1322"/>
                  </a:cubicBezTo>
                  <a:lnTo>
                    <a:pt x="2953" y="1382"/>
                  </a:lnTo>
                  <a:lnTo>
                    <a:pt x="2965" y="1394"/>
                  </a:lnTo>
                  <a:cubicBezTo>
                    <a:pt x="2989" y="1405"/>
                    <a:pt x="3013" y="1417"/>
                    <a:pt x="3048" y="1417"/>
                  </a:cubicBezTo>
                  <a:cubicBezTo>
                    <a:pt x="3084" y="1417"/>
                    <a:pt x="3132" y="1405"/>
                    <a:pt x="3167" y="1382"/>
                  </a:cubicBezTo>
                  <a:cubicBezTo>
                    <a:pt x="3203" y="1346"/>
                    <a:pt x="3227" y="1310"/>
                    <a:pt x="3227" y="1263"/>
                  </a:cubicBezTo>
                  <a:cubicBezTo>
                    <a:pt x="3227" y="1215"/>
                    <a:pt x="3215" y="1167"/>
                    <a:pt x="3191" y="1143"/>
                  </a:cubicBezTo>
                  <a:cubicBezTo>
                    <a:pt x="2989" y="941"/>
                    <a:pt x="2763" y="762"/>
                    <a:pt x="2512" y="620"/>
                  </a:cubicBezTo>
                  <a:cubicBezTo>
                    <a:pt x="2262" y="465"/>
                    <a:pt x="2001" y="346"/>
                    <a:pt x="1727" y="239"/>
                  </a:cubicBezTo>
                  <a:cubicBezTo>
                    <a:pt x="1584" y="191"/>
                    <a:pt x="1453" y="143"/>
                    <a:pt x="1310" y="108"/>
                  </a:cubicBezTo>
                  <a:cubicBezTo>
                    <a:pt x="1167" y="72"/>
                    <a:pt x="1036" y="48"/>
                    <a:pt x="893" y="24"/>
                  </a:cubicBezTo>
                  <a:cubicBezTo>
                    <a:pt x="786" y="12"/>
                    <a:pt x="679" y="1"/>
                    <a:pt x="572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89"/>
            <p:cNvSpPr/>
            <p:nvPr/>
          </p:nvSpPr>
          <p:spPr>
            <a:xfrm>
              <a:off x="2126812" y="1578531"/>
              <a:ext cx="263052" cy="181943"/>
            </a:xfrm>
            <a:custGeom>
              <a:avLst/>
              <a:gdLst/>
              <a:ahLst/>
              <a:cxnLst/>
              <a:rect l="l" t="t" r="r" b="b"/>
              <a:pathLst>
                <a:path w="3457" h="2391" extrusionOk="0">
                  <a:moveTo>
                    <a:pt x="3409" y="0"/>
                  </a:moveTo>
                  <a:cubicBezTo>
                    <a:pt x="3159" y="12"/>
                    <a:pt x="2920" y="48"/>
                    <a:pt x="2682" y="108"/>
                  </a:cubicBezTo>
                  <a:cubicBezTo>
                    <a:pt x="2456" y="167"/>
                    <a:pt x="2230" y="239"/>
                    <a:pt x="2028" y="346"/>
                  </a:cubicBezTo>
                  <a:cubicBezTo>
                    <a:pt x="1813" y="441"/>
                    <a:pt x="1611" y="560"/>
                    <a:pt x="1432" y="703"/>
                  </a:cubicBezTo>
                  <a:cubicBezTo>
                    <a:pt x="1242" y="834"/>
                    <a:pt x="1063" y="989"/>
                    <a:pt x="896" y="1143"/>
                  </a:cubicBezTo>
                  <a:cubicBezTo>
                    <a:pt x="730" y="1310"/>
                    <a:pt x="587" y="1489"/>
                    <a:pt x="444" y="1667"/>
                  </a:cubicBezTo>
                  <a:cubicBezTo>
                    <a:pt x="301" y="1846"/>
                    <a:pt x="170" y="2036"/>
                    <a:pt x="51" y="2239"/>
                  </a:cubicBezTo>
                  <a:cubicBezTo>
                    <a:pt x="1" y="2315"/>
                    <a:pt x="75" y="2390"/>
                    <a:pt x="148" y="2390"/>
                  </a:cubicBezTo>
                  <a:cubicBezTo>
                    <a:pt x="179" y="2390"/>
                    <a:pt x="209" y="2377"/>
                    <a:pt x="230" y="2346"/>
                  </a:cubicBezTo>
                  <a:cubicBezTo>
                    <a:pt x="313" y="2203"/>
                    <a:pt x="408" y="2060"/>
                    <a:pt x="504" y="1929"/>
                  </a:cubicBezTo>
                  <a:cubicBezTo>
                    <a:pt x="611" y="1786"/>
                    <a:pt x="706" y="1667"/>
                    <a:pt x="801" y="1548"/>
                  </a:cubicBezTo>
                  <a:cubicBezTo>
                    <a:pt x="1063" y="1227"/>
                    <a:pt x="1361" y="941"/>
                    <a:pt x="1694" y="703"/>
                  </a:cubicBezTo>
                  <a:cubicBezTo>
                    <a:pt x="1813" y="620"/>
                    <a:pt x="1944" y="548"/>
                    <a:pt x="2075" y="477"/>
                  </a:cubicBezTo>
                  <a:cubicBezTo>
                    <a:pt x="2206" y="405"/>
                    <a:pt x="2337" y="346"/>
                    <a:pt x="2480" y="298"/>
                  </a:cubicBezTo>
                  <a:cubicBezTo>
                    <a:pt x="2742" y="203"/>
                    <a:pt x="3004" y="143"/>
                    <a:pt x="3278" y="119"/>
                  </a:cubicBezTo>
                  <a:cubicBezTo>
                    <a:pt x="3313" y="119"/>
                    <a:pt x="3361" y="108"/>
                    <a:pt x="3397" y="108"/>
                  </a:cubicBezTo>
                  <a:cubicBezTo>
                    <a:pt x="3432" y="108"/>
                    <a:pt x="3444" y="84"/>
                    <a:pt x="3456" y="60"/>
                  </a:cubicBezTo>
                  <a:cubicBezTo>
                    <a:pt x="3456" y="24"/>
                    <a:pt x="3432" y="0"/>
                    <a:pt x="3409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89"/>
            <p:cNvSpPr/>
            <p:nvPr/>
          </p:nvSpPr>
          <p:spPr>
            <a:xfrm>
              <a:off x="2204960" y="1661855"/>
              <a:ext cx="85224" cy="77084"/>
            </a:xfrm>
            <a:custGeom>
              <a:avLst/>
              <a:gdLst/>
              <a:ahLst/>
              <a:cxnLst/>
              <a:rect l="l" t="t" r="r" b="b"/>
              <a:pathLst>
                <a:path w="1120" h="1013" extrusionOk="0">
                  <a:moveTo>
                    <a:pt x="1060" y="1"/>
                  </a:moveTo>
                  <a:cubicBezTo>
                    <a:pt x="870" y="132"/>
                    <a:pt x="691" y="275"/>
                    <a:pt x="512" y="417"/>
                  </a:cubicBezTo>
                  <a:cubicBezTo>
                    <a:pt x="334" y="584"/>
                    <a:pt x="167" y="751"/>
                    <a:pt x="12" y="929"/>
                  </a:cubicBezTo>
                  <a:cubicBezTo>
                    <a:pt x="0" y="929"/>
                    <a:pt x="0" y="941"/>
                    <a:pt x="0" y="953"/>
                  </a:cubicBezTo>
                  <a:cubicBezTo>
                    <a:pt x="0" y="965"/>
                    <a:pt x="0" y="977"/>
                    <a:pt x="12" y="989"/>
                  </a:cubicBezTo>
                  <a:cubicBezTo>
                    <a:pt x="12" y="1001"/>
                    <a:pt x="24" y="1001"/>
                    <a:pt x="36" y="1013"/>
                  </a:cubicBezTo>
                  <a:cubicBezTo>
                    <a:pt x="48" y="1001"/>
                    <a:pt x="60" y="1001"/>
                    <a:pt x="72" y="1001"/>
                  </a:cubicBezTo>
                  <a:cubicBezTo>
                    <a:pt x="358" y="656"/>
                    <a:pt x="691" y="358"/>
                    <a:pt x="1060" y="108"/>
                  </a:cubicBezTo>
                  <a:lnTo>
                    <a:pt x="1096" y="72"/>
                  </a:lnTo>
                  <a:cubicBezTo>
                    <a:pt x="1108" y="72"/>
                    <a:pt x="1108" y="60"/>
                    <a:pt x="1120" y="48"/>
                  </a:cubicBezTo>
                  <a:cubicBezTo>
                    <a:pt x="1120" y="48"/>
                    <a:pt x="1120" y="36"/>
                    <a:pt x="1120" y="25"/>
                  </a:cubicBezTo>
                  <a:cubicBezTo>
                    <a:pt x="1108" y="13"/>
                    <a:pt x="1096" y="1"/>
                    <a:pt x="1084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89"/>
            <p:cNvSpPr/>
            <p:nvPr/>
          </p:nvSpPr>
          <p:spPr>
            <a:xfrm>
              <a:off x="3067484" y="1578531"/>
              <a:ext cx="227440" cy="211468"/>
            </a:xfrm>
            <a:custGeom>
              <a:avLst/>
              <a:gdLst/>
              <a:ahLst/>
              <a:cxnLst/>
              <a:rect l="l" t="t" r="r" b="b"/>
              <a:pathLst>
                <a:path w="2989" h="2779" extrusionOk="0">
                  <a:moveTo>
                    <a:pt x="2556" y="2277"/>
                  </a:moveTo>
                  <a:cubicBezTo>
                    <a:pt x="2558" y="2280"/>
                    <a:pt x="2557" y="2284"/>
                    <a:pt x="2553" y="2286"/>
                  </a:cubicBezTo>
                  <a:lnTo>
                    <a:pt x="2553" y="2286"/>
                  </a:lnTo>
                  <a:cubicBezTo>
                    <a:pt x="2554" y="2283"/>
                    <a:pt x="2555" y="2280"/>
                    <a:pt x="2556" y="2277"/>
                  </a:cubicBezTo>
                  <a:close/>
                  <a:moveTo>
                    <a:pt x="1334" y="0"/>
                  </a:moveTo>
                  <a:cubicBezTo>
                    <a:pt x="1262" y="0"/>
                    <a:pt x="1179" y="12"/>
                    <a:pt x="1096" y="24"/>
                  </a:cubicBezTo>
                  <a:lnTo>
                    <a:pt x="1084" y="24"/>
                  </a:lnTo>
                  <a:cubicBezTo>
                    <a:pt x="881" y="60"/>
                    <a:pt x="703" y="131"/>
                    <a:pt x="536" y="250"/>
                  </a:cubicBezTo>
                  <a:cubicBezTo>
                    <a:pt x="334" y="381"/>
                    <a:pt x="155" y="548"/>
                    <a:pt x="12" y="739"/>
                  </a:cubicBezTo>
                  <a:cubicBezTo>
                    <a:pt x="0" y="750"/>
                    <a:pt x="0" y="786"/>
                    <a:pt x="12" y="798"/>
                  </a:cubicBezTo>
                  <a:cubicBezTo>
                    <a:pt x="18" y="810"/>
                    <a:pt x="30" y="816"/>
                    <a:pt x="42" y="816"/>
                  </a:cubicBezTo>
                  <a:cubicBezTo>
                    <a:pt x="54" y="816"/>
                    <a:pt x="66" y="810"/>
                    <a:pt x="72" y="798"/>
                  </a:cubicBezTo>
                  <a:cubicBezTo>
                    <a:pt x="167" y="691"/>
                    <a:pt x="262" y="584"/>
                    <a:pt x="369" y="489"/>
                  </a:cubicBezTo>
                  <a:lnTo>
                    <a:pt x="369" y="500"/>
                  </a:lnTo>
                  <a:cubicBezTo>
                    <a:pt x="464" y="417"/>
                    <a:pt x="584" y="334"/>
                    <a:pt x="715" y="274"/>
                  </a:cubicBezTo>
                  <a:cubicBezTo>
                    <a:pt x="810" y="227"/>
                    <a:pt x="905" y="191"/>
                    <a:pt x="1012" y="167"/>
                  </a:cubicBezTo>
                  <a:cubicBezTo>
                    <a:pt x="1096" y="159"/>
                    <a:pt x="1181" y="150"/>
                    <a:pt x="1269" y="150"/>
                  </a:cubicBezTo>
                  <a:cubicBezTo>
                    <a:pt x="1306" y="150"/>
                    <a:pt x="1343" y="152"/>
                    <a:pt x="1381" y="155"/>
                  </a:cubicBezTo>
                  <a:cubicBezTo>
                    <a:pt x="1488" y="167"/>
                    <a:pt x="1584" y="191"/>
                    <a:pt x="1691" y="227"/>
                  </a:cubicBezTo>
                  <a:cubicBezTo>
                    <a:pt x="1798" y="262"/>
                    <a:pt x="1893" y="310"/>
                    <a:pt x="1988" y="381"/>
                  </a:cubicBezTo>
                  <a:cubicBezTo>
                    <a:pt x="2036" y="417"/>
                    <a:pt x="2084" y="453"/>
                    <a:pt x="2131" y="489"/>
                  </a:cubicBezTo>
                  <a:cubicBezTo>
                    <a:pt x="2191" y="536"/>
                    <a:pt x="2227" y="584"/>
                    <a:pt x="2274" y="643"/>
                  </a:cubicBezTo>
                  <a:cubicBezTo>
                    <a:pt x="2453" y="846"/>
                    <a:pt x="2560" y="1084"/>
                    <a:pt x="2620" y="1346"/>
                  </a:cubicBezTo>
                  <a:cubicBezTo>
                    <a:pt x="2678" y="1660"/>
                    <a:pt x="2656" y="1985"/>
                    <a:pt x="2556" y="2277"/>
                  </a:cubicBezTo>
                  <a:lnTo>
                    <a:pt x="2556" y="2277"/>
                  </a:lnTo>
                  <a:cubicBezTo>
                    <a:pt x="2554" y="2276"/>
                    <a:pt x="2552" y="2274"/>
                    <a:pt x="2548" y="2274"/>
                  </a:cubicBezTo>
                  <a:lnTo>
                    <a:pt x="2548" y="2286"/>
                  </a:lnTo>
                  <a:cubicBezTo>
                    <a:pt x="2550" y="2286"/>
                    <a:pt x="2551" y="2286"/>
                    <a:pt x="2553" y="2286"/>
                  </a:cubicBezTo>
                  <a:lnTo>
                    <a:pt x="2553" y="2286"/>
                  </a:lnTo>
                  <a:cubicBezTo>
                    <a:pt x="2551" y="2290"/>
                    <a:pt x="2550" y="2294"/>
                    <a:pt x="2548" y="2298"/>
                  </a:cubicBezTo>
                  <a:cubicBezTo>
                    <a:pt x="2512" y="2382"/>
                    <a:pt x="2477" y="2453"/>
                    <a:pt x="2441" y="2525"/>
                  </a:cubicBezTo>
                  <a:cubicBezTo>
                    <a:pt x="2405" y="2608"/>
                    <a:pt x="2429" y="2715"/>
                    <a:pt x="2524" y="2763"/>
                  </a:cubicBezTo>
                  <a:cubicBezTo>
                    <a:pt x="2549" y="2773"/>
                    <a:pt x="2576" y="2779"/>
                    <a:pt x="2603" y="2779"/>
                  </a:cubicBezTo>
                  <a:cubicBezTo>
                    <a:pt x="2665" y="2779"/>
                    <a:pt x="2725" y="2750"/>
                    <a:pt x="2750" y="2691"/>
                  </a:cubicBezTo>
                  <a:cubicBezTo>
                    <a:pt x="2870" y="2453"/>
                    <a:pt x="2941" y="2203"/>
                    <a:pt x="2965" y="1953"/>
                  </a:cubicBezTo>
                  <a:cubicBezTo>
                    <a:pt x="2989" y="1715"/>
                    <a:pt x="2977" y="1465"/>
                    <a:pt x="2905" y="1239"/>
                  </a:cubicBezTo>
                  <a:cubicBezTo>
                    <a:pt x="2870" y="1131"/>
                    <a:pt x="2822" y="1024"/>
                    <a:pt x="2774" y="929"/>
                  </a:cubicBezTo>
                  <a:cubicBezTo>
                    <a:pt x="2727" y="834"/>
                    <a:pt x="2679" y="750"/>
                    <a:pt x="2620" y="667"/>
                  </a:cubicBezTo>
                  <a:cubicBezTo>
                    <a:pt x="2560" y="584"/>
                    <a:pt x="2489" y="512"/>
                    <a:pt x="2405" y="441"/>
                  </a:cubicBezTo>
                  <a:cubicBezTo>
                    <a:pt x="2334" y="369"/>
                    <a:pt x="2250" y="310"/>
                    <a:pt x="2167" y="250"/>
                  </a:cubicBezTo>
                  <a:cubicBezTo>
                    <a:pt x="2012" y="155"/>
                    <a:pt x="1834" y="72"/>
                    <a:pt x="1655" y="36"/>
                  </a:cubicBezTo>
                  <a:cubicBezTo>
                    <a:pt x="1560" y="12"/>
                    <a:pt x="1477" y="0"/>
                    <a:pt x="1381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89"/>
            <p:cNvSpPr/>
            <p:nvPr/>
          </p:nvSpPr>
          <p:spPr>
            <a:xfrm>
              <a:off x="3349412" y="1816785"/>
              <a:ext cx="68712" cy="173040"/>
            </a:xfrm>
            <a:custGeom>
              <a:avLst/>
              <a:gdLst/>
              <a:ahLst/>
              <a:cxnLst/>
              <a:rect l="l" t="t" r="r" b="b"/>
              <a:pathLst>
                <a:path w="903" h="2274" extrusionOk="0">
                  <a:moveTo>
                    <a:pt x="474" y="1"/>
                  </a:moveTo>
                  <a:cubicBezTo>
                    <a:pt x="462" y="1"/>
                    <a:pt x="450" y="13"/>
                    <a:pt x="439" y="25"/>
                  </a:cubicBezTo>
                  <a:lnTo>
                    <a:pt x="439" y="36"/>
                  </a:lnTo>
                  <a:cubicBezTo>
                    <a:pt x="415" y="48"/>
                    <a:pt x="415" y="84"/>
                    <a:pt x="439" y="108"/>
                  </a:cubicBezTo>
                  <a:cubicBezTo>
                    <a:pt x="474" y="132"/>
                    <a:pt x="498" y="167"/>
                    <a:pt x="534" y="203"/>
                  </a:cubicBezTo>
                  <a:cubicBezTo>
                    <a:pt x="569" y="239"/>
                    <a:pt x="605" y="298"/>
                    <a:pt x="629" y="346"/>
                  </a:cubicBezTo>
                  <a:lnTo>
                    <a:pt x="629" y="334"/>
                  </a:lnTo>
                  <a:cubicBezTo>
                    <a:pt x="653" y="394"/>
                    <a:pt x="677" y="453"/>
                    <a:pt x="689" y="525"/>
                  </a:cubicBezTo>
                  <a:cubicBezTo>
                    <a:pt x="700" y="632"/>
                    <a:pt x="712" y="727"/>
                    <a:pt x="700" y="834"/>
                  </a:cubicBezTo>
                  <a:cubicBezTo>
                    <a:pt x="700" y="918"/>
                    <a:pt x="689" y="1001"/>
                    <a:pt x="665" y="1072"/>
                  </a:cubicBezTo>
                  <a:cubicBezTo>
                    <a:pt x="653" y="1156"/>
                    <a:pt x="629" y="1239"/>
                    <a:pt x="605" y="1322"/>
                  </a:cubicBezTo>
                  <a:cubicBezTo>
                    <a:pt x="546" y="1477"/>
                    <a:pt x="474" y="1632"/>
                    <a:pt x="379" y="1763"/>
                  </a:cubicBezTo>
                  <a:cubicBezTo>
                    <a:pt x="319" y="1846"/>
                    <a:pt x="260" y="1906"/>
                    <a:pt x="188" y="1977"/>
                  </a:cubicBezTo>
                  <a:cubicBezTo>
                    <a:pt x="177" y="1989"/>
                    <a:pt x="153" y="2013"/>
                    <a:pt x="129" y="2025"/>
                  </a:cubicBezTo>
                  <a:cubicBezTo>
                    <a:pt x="0" y="2104"/>
                    <a:pt x="86" y="2274"/>
                    <a:pt x="200" y="2274"/>
                  </a:cubicBezTo>
                  <a:cubicBezTo>
                    <a:pt x="223" y="2274"/>
                    <a:pt x="248" y="2267"/>
                    <a:pt x="272" y="2251"/>
                  </a:cubicBezTo>
                  <a:cubicBezTo>
                    <a:pt x="427" y="2144"/>
                    <a:pt x="546" y="2001"/>
                    <a:pt x="629" y="1846"/>
                  </a:cubicBezTo>
                  <a:cubicBezTo>
                    <a:pt x="724" y="1680"/>
                    <a:pt x="796" y="1489"/>
                    <a:pt x="843" y="1299"/>
                  </a:cubicBezTo>
                  <a:cubicBezTo>
                    <a:pt x="891" y="1108"/>
                    <a:pt x="903" y="906"/>
                    <a:pt x="879" y="703"/>
                  </a:cubicBezTo>
                  <a:cubicBezTo>
                    <a:pt x="867" y="608"/>
                    <a:pt x="855" y="513"/>
                    <a:pt x="820" y="429"/>
                  </a:cubicBezTo>
                  <a:cubicBezTo>
                    <a:pt x="784" y="346"/>
                    <a:pt x="748" y="275"/>
                    <a:pt x="700" y="203"/>
                  </a:cubicBezTo>
                  <a:cubicBezTo>
                    <a:pt x="641" y="132"/>
                    <a:pt x="581" y="72"/>
                    <a:pt x="510" y="13"/>
                  </a:cubicBezTo>
                  <a:cubicBezTo>
                    <a:pt x="498" y="13"/>
                    <a:pt x="486" y="1"/>
                    <a:pt x="474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89"/>
            <p:cNvSpPr/>
            <p:nvPr/>
          </p:nvSpPr>
          <p:spPr>
            <a:xfrm>
              <a:off x="2341777" y="2270695"/>
              <a:ext cx="92452" cy="52658"/>
            </a:xfrm>
            <a:custGeom>
              <a:avLst/>
              <a:gdLst/>
              <a:ahLst/>
              <a:cxnLst/>
              <a:rect l="l" t="t" r="r" b="b"/>
              <a:pathLst>
                <a:path w="1215" h="692" extrusionOk="0">
                  <a:moveTo>
                    <a:pt x="810" y="1"/>
                  </a:moveTo>
                  <a:cubicBezTo>
                    <a:pt x="715" y="1"/>
                    <a:pt x="619" y="1"/>
                    <a:pt x="524" y="25"/>
                  </a:cubicBezTo>
                  <a:cubicBezTo>
                    <a:pt x="429" y="48"/>
                    <a:pt x="334" y="96"/>
                    <a:pt x="238" y="156"/>
                  </a:cubicBezTo>
                  <a:cubicBezTo>
                    <a:pt x="203" y="179"/>
                    <a:pt x="155" y="215"/>
                    <a:pt x="131" y="251"/>
                  </a:cubicBezTo>
                  <a:cubicBezTo>
                    <a:pt x="95" y="287"/>
                    <a:pt x="60" y="322"/>
                    <a:pt x="36" y="358"/>
                  </a:cubicBezTo>
                  <a:cubicBezTo>
                    <a:pt x="24" y="382"/>
                    <a:pt x="12" y="417"/>
                    <a:pt x="0" y="453"/>
                  </a:cubicBezTo>
                  <a:cubicBezTo>
                    <a:pt x="0" y="477"/>
                    <a:pt x="0" y="513"/>
                    <a:pt x="12" y="537"/>
                  </a:cubicBezTo>
                  <a:cubicBezTo>
                    <a:pt x="24" y="560"/>
                    <a:pt x="48" y="596"/>
                    <a:pt x="84" y="608"/>
                  </a:cubicBezTo>
                  <a:cubicBezTo>
                    <a:pt x="107" y="632"/>
                    <a:pt x="155" y="656"/>
                    <a:pt x="191" y="668"/>
                  </a:cubicBezTo>
                  <a:cubicBezTo>
                    <a:pt x="262" y="679"/>
                    <a:pt x="334" y="691"/>
                    <a:pt x="405" y="691"/>
                  </a:cubicBezTo>
                  <a:cubicBezTo>
                    <a:pt x="560" y="691"/>
                    <a:pt x="703" y="668"/>
                    <a:pt x="834" y="596"/>
                  </a:cubicBezTo>
                  <a:cubicBezTo>
                    <a:pt x="893" y="560"/>
                    <a:pt x="953" y="525"/>
                    <a:pt x="1012" y="477"/>
                  </a:cubicBezTo>
                  <a:cubicBezTo>
                    <a:pt x="1060" y="429"/>
                    <a:pt x="1108" y="370"/>
                    <a:pt x="1143" y="310"/>
                  </a:cubicBezTo>
                  <a:cubicBezTo>
                    <a:pt x="1167" y="275"/>
                    <a:pt x="1179" y="239"/>
                    <a:pt x="1191" y="203"/>
                  </a:cubicBezTo>
                  <a:cubicBezTo>
                    <a:pt x="1203" y="167"/>
                    <a:pt x="1203" y="132"/>
                    <a:pt x="1215" y="96"/>
                  </a:cubicBezTo>
                  <a:cubicBezTo>
                    <a:pt x="1215" y="84"/>
                    <a:pt x="1203" y="84"/>
                    <a:pt x="1203" y="72"/>
                  </a:cubicBezTo>
                  <a:cubicBezTo>
                    <a:pt x="1191" y="60"/>
                    <a:pt x="1179" y="60"/>
                    <a:pt x="1179" y="60"/>
                  </a:cubicBezTo>
                  <a:lnTo>
                    <a:pt x="1143" y="60"/>
                  </a:lnTo>
                  <a:cubicBezTo>
                    <a:pt x="1119" y="48"/>
                    <a:pt x="1084" y="36"/>
                    <a:pt x="1048" y="25"/>
                  </a:cubicBezTo>
                  <a:cubicBezTo>
                    <a:pt x="1024" y="25"/>
                    <a:pt x="1000" y="13"/>
                    <a:pt x="977" y="13"/>
                  </a:cubicBezTo>
                  <a:cubicBezTo>
                    <a:pt x="929" y="1"/>
                    <a:pt x="881" y="1"/>
                    <a:pt x="834" y="1"/>
                  </a:cubicBezTo>
                  <a:close/>
                </a:path>
              </a:pathLst>
            </a:custGeom>
            <a:solidFill>
              <a:srgbClr val="FF5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89"/>
            <p:cNvSpPr/>
            <p:nvPr/>
          </p:nvSpPr>
          <p:spPr>
            <a:xfrm>
              <a:off x="2308220" y="2221765"/>
              <a:ext cx="134151" cy="106076"/>
            </a:xfrm>
            <a:custGeom>
              <a:avLst/>
              <a:gdLst/>
              <a:ahLst/>
              <a:cxnLst/>
              <a:rect l="l" t="t" r="r" b="b"/>
              <a:pathLst>
                <a:path w="1763" h="1394" extrusionOk="0">
                  <a:moveTo>
                    <a:pt x="1239" y="656"/>
                  </a:moveTo>
                  <a:cubicBezTo>
                    <a:pt x="1298" y="656"/>
                    <a:pt x="1346" y="656"/>
                    <a:pt x="1394" y="668"/>
                  </a:cubicBezTo>
                  <a:cubicBezTo>
                    <a:pt x="1441" y="679"/>
                    <a:pt x="1477" y="691"/>
                    <a:pt x="1525" y="715"/>
                  </a:cubicBezTo>
                  <a:cubicBezTo>
                    <a:pt x="1549" y="727"/>
                    <a:pt x="1572" y="751"/>
                    <a:pt x="1596" y="763"/>
                  </a:cubicBezTo>
                  <a:cubicBezTo>
                    <a:pt x="1584" y="810"/>
                    <a:pt x="1572" y="846"/>
                    <a:pt x="1549" y="882"/>
                  </a:cubicBezTo>
                  <a:cubicBezTo>
                    <a:pt x="1525" y="953"/>
                    <a:pt x="1477" y="1013"/>
                    <a:pt x="1429" y="1072"/>
                  </a:cubicBezTo>
                  <a:cubicBezTo>
                    <a:pt x="1394" y="1120"/>
                    <a:pt x="1346" y="1168"/>
                    <a:pt x="1298" y="1203"/>
                  </a:cubicBezTo>
                  <a:cubicBezTo>
                    <a:pt x="1251" y="1227"/>
                    <a:pt x="1203" y="1251"/>
                    <a:pt x="1144" y="1275"/>
                  </a:cubicBezTo>
                  <a:cubicBezTo>
                    <a:pt x="1096" y="1299"/>
                    <a:pt x="1025" y="1311"/>
                    <a:pt x="965" y="1311"/>
                  </a:cubicBezTo>
                  <a:lnTo>
                    <a:pt x="894" y="1311"/>
                  </a:lnTo>
                  <a:cubicBezTo>
                    <a:pt x="834" y="1311"/>
                    <a:pt x="787" y="1299"/>
                    <a:pt x="727" y="1299"/>
                  </a:cubicBezTo>
                  <a:cubicBezTo>
                    <a:pt x="667" y="1275"/>
                    <a:pt x="596" y="1263"/>
                    <a:pt x="536" y="1227"/>
                  </a:cubicBezTo>
                  <a:cubicBezTo>
                    <a:pt x="513" y="1215"/>
                    <a:pt x="477" y="1203"/>
                    <a:pt x="441" y="1180"/>
                  </a:cubicBezTo>
                  <a:cubicBezTo>
                    <a:pt x="453" y="1180"/>
                    <a:pt x="453" y="1168"/>
                    <a:pt x="453" y="1156"/>
                  </a:cubicBezTo>
                  <a:cubicBezTo>
                    <a:pt x="465" y="1120"/>
                    <a:pt x="477" y="1084"/>
                    <a:pt x="501" y="1049"/>
                  </a:cubicBezTo>
                  <a:cubicBezTo>
                    <a:pt x="513" y="1013"/>
                    <a:pt x="548" y="977"/>
                    <a:pt x="572" y="941"/>
                  </a:cubicBezTo>
                  <a:cubicBezTo>
                    <a:pt x="620" y="894"/>
                    <a:pt x="667" y="858"/>
                    <a:pt x="727" y="822"/>
                  </a:cubicBezTo>
                  <a:cubicBezTo>
                    <a:pt x="798" y="763"/>
                    <a:pt x="882" y="727"/>
                    <a:pt x="965" y="703"/>
                  </a:cubicBezTo>
                  <a:cubicBezTo>
                    <a:pt x="1048" y="679"/>
                    <a:pt x="1132" y="656"/>
                    <a:pt x="1215" y="656"/>
                  </a:cubicBezTo>
                  <a:close/>
                  <a:moveTo>
                    <a:pt x="25" y="1"/>
                  </a:moveTo>
                  <a:cubicBezTo>
                    <a:pt x="25" y="1"/>
                    <a:pt x="25" y="13"/>
                    <a:pt x="25" y="13"/>
                  </a:cubicBezTo>
                  <a:cubicBezTo>
                    <a:pt x="13" y="132"/>
                    <a:pt x="1" y="239"/>
                    <a:pt x="13" y="346"/>
                  </a:cubicBezTo>
                  <a:cubicBezTo>
                    <a:pt x="13" y="453"/>
                    <a:pt x="25" y="560"/>
                    <a:pt x="48" y="668"/>
                  </a:cubicBezTo>
                  <a:cubicBezTo>
                    <a:pt x="72" y="822"/>
                    <a:pt x="144" y="965"/>
                    <a:pt x="227" y="1096"/>
                  </a:cubicBezTo>
                  <a:cubicBezTo>
                    <a:pt x="322" y="1203"/>
                    <a:pt x="453" y="1299"/>
                    <a:pt x="596" y="1346"/>
                  </a:cubicBezTo>
                  <a:cubicBezTo>
                    <a:pt x="667" y="1370"/>
                    <a:pt x="751" y="1382"/>
                    <a:pt x="834" y="1394"/>
                  </a:cubicBezTo>
                  <a:lnTo>
                    <a:pt x="894" y="1394"/>
                  </a:lnTo>
                  <a:cubicBezTo>
                    <a:pt x="941" y="1394"/>
                    <a:pt x="1001" y="1382"/>
                    <a:pt x="1060" y="1370"/>
                  </a:cubicBezTo>
                  <a:cubicBezTo>
                    <a:pt x="1203" y="1346"/>
                    <a:pt x="1322" y="1287"/>
                    <a:pt x="1429" y="1191"/>
                  </a:cubicBezTo>
                  <a:cubicBezTo>
                    <a:pt x="1525" y="1096"/>
                    <a:pt x="1596" y="977"/>
                    <a:pt x="1644" y="858"/>
                  </a:cubicBezTo>
                  <a:cubicBezTo>
                    <a:pt x="1703" y="727"/>
                    <a:pt x="1739" y="584"/>
                    <a:pt x="1751" y="441"/>
                  </a:cubicBezTo>
                  <a:cubicBezTo>
                    <a:pt x="1763" y="298"/>
                    <a:pt x="1763" y="156"/>
                    <a:pt x="1751" y="13"/>
                  </a:cubicBezTo>
                  <a:lnTo>
                    <a:pt x="1751" y="1"/>
                  </a:lnTo>
                  <a:cubicBezTo>
                    <a:pt x="1608" y="37"/>
                    <a:pt x="1477" y="72"/>
                    <a:pt x="1334" y="96"/>
                  </a:cubicBezTo>
                  <a:cubicBezTo>
                    <a:pt x="1179" y="120"/>
                    <a:pt x="1025" y="132"/>
                    <a:pt x="870" y="132"/>
                  </a:cubicBezTo>
                  <a:lnTo>
                    <a:pt x="810" y="132"/>
                  </a:lnTo>
                  <a:cubicBezTo>
                    <a:pt x="632" y="120"/>
                    <a:pt x="453" y="108"/>
                    <a:pt x="286" y="72"/>
                  </a:cubicBezTo>
                  <a:cubicBezTo>
                    <a:pt x="203" y="48"/>
                    <a:pt x="108" y="25"/>
                    <a:pt x="25" y="1"/>
                  </a:cubicBezTo>
                  <a:close/>
                </a:path>
              </a:pathLst>
            </a:custGeom>
            <a:solidFill>
              <a:srgbClr val="4D11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89"/>
            <p:cNvSpPr/>
            <p:nvPr/>
          </p:nvSpPr>
          <p:spPr>
            <a:xfrm>
              <a:off x="2131530" y="2006187"/>
              <a:ext cx="145032" cy="120534"/>
            </a:xfrm>
            <a:custGeom>
              <a:avLst/>
              <a:gdLst/>
              <a:ahLst/>
              <a:cxnLst/>
              <a:rect l="l" t="t" r="r" b="b"/>
              <a:pathLst>
                <a:path w="1906" h="1584" extrusionOk="0">
                  <a:moveTo>
                    <a:pt x="1084" y="0"/>
                  </a:moveTo>
                  <a:cubicBezTo>
                    <a:pt x="942" y="0"/>
                    <a:pt x="811" y="36"/>
                    <a:pt x="692" y="107"/>
                  </a:cubicBezTo>
                  <a:cubicBezTo>
                    <a:pt x="537" y="191"/>
                    <a:pt x="406" y="310"/>
                    <a:pt x="299" y="464"/>
                  </a:cubicBezTo>
                  <a:cubicBezTo>
                    <a:pt x="168" y="655"/>
                    <a:pt x="61" y="869"/>
                    <a:pt x="1" y="1096"/>
                  </a:cubicBezTo>
                  <a:cubicBezTo>
                    <a:pt x="1" y="1131"/>
                    <a:pt x="1" y="1167"/>
                    <a:pt x="25" y="1203"/>
                  </a:cubicBezTo>
                  <a:cubicBezTo>
                    <a:pt x="37" y="1226"/>
                    <a:pt x="61" y="1250"/>
                    <a:pt x="96" y="1262"/>
                  </a:cubicBezTo>
                  <a:lnTo>
                    <a:pt x="132" y="1262"/>
                  </a:lnTo>
                  <a:cubicBezTo>
                    <a:pt x="203" y="1262"/>
                    <a:pt x="251" y="1226"/>
                    <a:pt x="275" y="1167"/>
                  </a:cubicBezTo>
                  <a:cubicBezTo>
                    <a:pt x="299" y="1060"/>
                    <a:pt x="334" y="965"/>
                    <a:pt x="370" y="869"/>
                  </a:cubicBezTo>
                  <a:cubicBezTo>
                    <a:pt x="430" y="738"/>
                    <a:pt x="501" y="619"/>
                    <a:pt x="584" y="500"/>
                  </a:cubicBezTo>
                  <a:cubicBezTo>
                    <a:pt x="632" y="441"/>
                    <a:pt x="692" y="381"/>
                    <a:pt x="751" y="334"/>
                  </a:cubicBezTo>
                  <a:cubicBezTo>
                    <a:pt x="799" y="298"/>
                    <a:pt x="846" y="262"/>
                    <a:pt x="906" y="238"/>
                  </a:cubicBezTo>
                  <a:cubicBezTo>
                    <a:pt x="953" y="214"/>
                    <a:pt x="1001" y="203"/>
                    <a:pt x="1061" y="203"/>
                  </a:cubicBezTo>
                  <a:lnTo>
                    <a:pt x="1192" y="203"/>
                  </a:lnTo>
                  <a:cubicBezTo>
                    <a:pt x="1239" y="203"/>
                    <a:pt x="1287" y="214"/>
                    <a:pt x="1323" y="238"/>
                  </a:cubicBezTo>
                  <a:cubicBezTo>
                    <a:pt x="1370" y="250"/>
                    <a:pt x="1418" y="286"/>
                    <a:pt x="1454" y="310"/>
                  </a:cubicBezTo>
                  <a:cubicBezTo>
                    <a:pt x="1501" y="345"/>
                    <a:pt x="1537" y="381"/>
                    <a:pt x="1573" y="429"/>
                  </a:cubicBezTo>
                  <a:cubicBezTo>
                    <a:pt x="1620" y="488"/>
                    <a:pt x="1656" y="548"/>
                    <a:pt x="1680" y="619"/>
                  </a:cubicBezTo>
                  <a:cubicBezTo>
                    <a:pt x="1715" y="703"/>
                    <a:pt x="1739" y="798"/>
                    <a:pt x="1751" y="893"/>
                  </a:cubicBezTo>
                  <a:cubicBezTo>
                    <a:pt x="1775" y="1048"/>
                    <a:pt x="1775" y="1191"/>
                    <a:pt x="1751" y="1346"/>
                  </a:cubicBezTo>
                  <a:cubicBezTo>
                    <a:pt x="1751" y="1405"/>
                    <a:pt x="1739" y="1465"/>
                    <a:pt x="1727" y="1512"/>
                  </a:cubicBezTo>
                  <a:cubicBezTo>
                    <a:pt x="1715" y="1548"/>
                    <a:pt x="1727" y="1572"/>
                    <a:pt x="1763" y="1584"/>
                  </a:cubicBezTo>
                  <a:lnTo>
                    <a:pt x="1775" y="1584"/>
                  </a:lnTo>
                  <a:cubicBezTo>
                    <a:pt x="1799" y="1584"/>
                    <a:pt x="1823" y="1572"/>
                    <a:pt x="1835" y="1548"/>
                  </a:cubicBezTo>
                  <a:cubicBezTo>
                    <a:pt x="1906" y="1262"/>
                    <a:pt x="1906" y="965"/>
                    <a:pt x="1846" y="679"/>
                  </a:cubicBezTo>
                  <a:cubicBezTo>
                    <a:pt x="1787" y="464"/>
                    <a:pt x="1668" y="274"/>
                    <a:pt x="1501" y="143"/>
                  </a:cubicBezTo>
                  <a:cubicBezTo>
                    <a:pt x="1382" y="60"/>
                    <a:pt x="1251" y="12"/>
                    <a:pt x="1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89"/>
            <p:cNvSpPr/>
            <p:nvPr/>
          </p:nvSpPr>
          <p:spPr>
            <a:xfrm>
              <a:off x="2541067" y="2085859"/>
              <a:ext cx="153174" cy="133318"/>
            </a:xfrm>
            <a:custGeom>
              <a:avLst/>
              <a:gdLst/>
              <a:ahLst/>
              <a:cxnLst/>
              <a:rect l="l" t="t" r="r" b="b"/>
              <a:pathLst>
                <a:path w="2013" h="1752" extrusionOk="0">
                  <a:moveTo>
                    <a:pt x="1108" y="1"/>
                  </a:moveTo>
                  <a:cubicBezTo>
                    <a:pt x="1060" y="1"/>
                    <a:pt x="1025" y="1"/>
                    <a:pt x="977" y="13"/>
                  </a:cubicBezTo>
                  <a:cubicBezTo>
                    <a:pt x="751" y="60"/>
                    <a:pt x="548" y="179"/>
                    <a:pt x="394" y="358"/>
                  </a:cubicBezTo>
                  <a:cubicBezTo>
                    <a:pt x="203" y="608"/>
                    <a:pt x="60" y="894"/>
                    <a:pt x="1" y="1203"/>
                  </a:cubicBezTo>
                  <a:cubicBezTo>
                    <a:pt x="1" y="1215"/>
                    <a:pt x="1" y="1227"/>
                    <a:pt x="1" y="1251"/>
                  </a:cubicBezTo>
                  <a:cubicBezTo>
                    <a:pt x="13" y="1263"/>
                    <a:pt x="24" y="1275"/>
                    <a:pt x="48" y="1275"/>
                  </a:cubicBezTo>
                  <a:lnTo>
                    <a:pt x="60" y="1275"/>
                  </a:lnTo>
                  <a:cubicBezTo>
                    <a:pt x="96" y="1275"/>
                    <a:pt x="120" y="1251"/>
                    <a:pt x="120" y="1227"/>
                  </a:cubicBezTo>
                  <a:cubicBezTo>
                    <a:pt x="143" y="1168"/>
                    <a:pt x="155" y="1108"/>
                    <a:pt x="167" y="1037"/>
                  </a:cubicBezTo>
                  <a:cubicBezTo>
                    <a:pt x="215" y="894"/>
                    <a:pt x="286" y="751"/>
                    <a:pt x="370" y="632"/>
                  </a:cubicBezTo>
                  <a:cubicBezTo>
                    <a:pt x="429" y="537"/>
                    <a:pt x="489" y="453"/>
                    <a:pt x="572" y="394"/>
                  </a:cubicBezTo>
                  <a:cubicBezTo>
                    <a:pt x="632" y="334"/>
                    <a:pt x="691" y="299"/>
                    <a:pt x="763" y="263"/>
                  </a:cubicBezTo>
                  <a:cubicBezTo>
                    <a:pt x="810" y="239"/>
                    <a:pt x="870" y="215"/>
                    <a:pt x="917" y="203"/>
                  </a:cubicBezTo>
                  <a:cubicBezTo>
                    <a:pt x="965" y="191"/>
                    <a:pt x="1013" y="191"/>
                    <a:pt x="1060" y="191"/>
                  </a:cubicBezTo>
                  <a:lnTo>
                    <a:pt x="1084" y="191"/>
                  </a:lnTo>
                  <a:cubicBezTo>
                    <a:pt x="1132" y="191"/>
                    <a:pt x="1191" y="203"/>
                    <a:pt x="1239" y="215"/>
                  </a:cubicBezTo>
                  <a:cubicBezTo>
                    <a:pt x="1286" y="239"/>
                    <a:pt x="1322" y="263"/>
                    <a:pt x="1370" y="287"/>
                  </a:cubicBezTo>
                  <a:cubicBezTo>
                    <a:pt x="1406" y="310"/>
                    <a:pt x="1453" y="346"/>
                    <a:pt x="1489" y="382"/>
                  </a:cubicBezTo>
                  <a:cubicBezTo>
                    <a:pt x="1525" y="441"/>
                    <a:pt x="1572" y="489"/>
                    <a:pt x="1596" y="560"/>
                  </a:cubicBezTo>
                  <a:cubicBezTo>
                    <a:pt x="1632" y="632"/>
                    <a:pt x="1656" y="715"/>
                    <a:pt x="1679" y="799"/>
                  </a:cubicBezTo>
                  <a:cubicBezTo>
                    <a:pt x="1703" y="941"/>
                    <a:pt x="1703" y="1084"/>
                    <a:pt x="1703" y="1227"/>
                  </a:cubicBezTo>
                  <a:lnTo>
                    <a:pt x="1703" y="1251"/>
                  </a:lnTo>
                  <a:cubicBezTo>
                    <a:pt x="1691" y="1358"/>
                    <a:pt x="1679" y="1465"/>
                    <a:pt x="1667" y="1584"/>
                  </a:cubicBezTo>
                  <a:cubicBezTo>
                    <a:pt x="1644" y="1656"/>
                    <a:pt x="1703" y="1727"/>
                    <a:pt x="1775" y="1751"/>
                  </a:cubicBezTo>
                  <a:lnTo>
                    <a:pt x="1798" y="1751"/>
                  </a:lnTo>
                  <a:cubicBezTo>
                    <a:pt x="1882" y="1751"/>
                    <a:pt x="1941" y="1703"/>
                    <a:pt x="1953" y="1632"/>
                  </a:cubicBezTo>
                  <a:cubicBezTo>
                    <a:pt x="2001" y="1382"/>
                    <a:pt x="2013" y="1132"/>
                    <a:pt x="1965" y="882"/>
                  </a:cubicBezTo>
                  <a:cubicBezTo>
                    <a:pt x="1941" y="691"/>
                    <a:pt x="1870" y="513"/>
                    <a:pt x="1763" y="358"/>
                  </a:cubicBezTo>
                  <a:cubicBezTo>
                    <a:pt x="1679" y="239"/>
                    <a:pt x="1560" y="144"/>
                    <a:pt x="1429" y="84"/>
                  </a:cubicBezTo>
                  <a:lnTo>
                    <a:pt x="1406" y="72"/>
                  </a:lnTo>
                  <a:cubicBezTo>
                    <a:pt x="1310" y="25"/>
                    <a:pt x="1203" y="1"/>
                    <a:pt x="1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89"/>
            <p:cNvSpPr/>
            <p:nvPr/>
          </p:nvSpPr>
          <p:spPr>
            <a:xfrm>
              <a:off x="2631695" y="1914416"/>
              <a:ext cx="132325" cy="87433"/>
            </a:xfrm>
            <a:custGeom>
              <a:avLst/>
              <a:gdLst/>
              <a:ahLst/>
              <a:cxnLst/>
              <a:rect l="l" t="t" r="r" b="b"/>
              <a:pathLst>
                <a:path w="1739" h="1149" extrusionOk="0">
                  <a:moveTo>
                    <a:pt x="210" y="1"/>
                  </a:moveTo>
                  <a:cubicBezTo>
                    <a:pt x="144" y="1"/>
                    <a:pt x="88" y="25"/>
                    <a:pt x="48" y="75"/>
                  </a:cubicBezTo>
                  <a:cubicBezTo>
                    <a:pt x="0" y="158"/>
                    <a:pt x="48" y="277"/>
                    <a:pt x="167" y="432"/>
                  </a:cubicBezTo>
                  <a:cubicBezTo>
                    <a:pt x="322" y="599"/>
                    <a:pt x="500" y="742"/>
                    <a:pt x="703" y="861"/>
                  </a:cubicBezTo>
                  <a:cubicBezTo>
                    <a:pt x="941" y="1016"/>
                    <a:pt x="1215" y="1111"/>
                    <a:pt x="1500" y="1147"/>
                  </a:cubicBezTo>
                  <a:cubicBezTo>
                    <a:pt x="1510" y="1148"/>
                    <a:pt x="1519" y="1149"/>
                    <a:pt x="1529" y="1149"/>
                  </a:cubicBezTo>
                  <a:cubicBezTo>
                    <a:pt x="1593" y="1149"/>
                    <a:pt x="1661" y="1117"/>
                    <a:pt x="1703" y="1075"/>
                  </a:cubicBezTo>
                  <a:cubicBezTo>
                    <a:pt x="1739" y="992"/>
                    <a:pt x="1703" y="873"/>
                    <a:pt x="1572" y="718"/>
                  </a:cubicBezTo>
                  <a:cubicBezTo>
                    <a:pt x="1429" y="551"/>
                    <a:pt x="1238" y="408"/>
                    <a:pt x="1048" y="289"/>
                  </a:cubicBezTo>
                  <a:cubicBezTo>
                    <a:pt x="810" y="135"/>
                    <a:pt x="536" y="27"/>
                    <a:pt x="250" y="4"/>
                  </a:cubicBezTo>
                  <a:cubicBezTo>
                    <a:pt x="236" y="2"/>
                    <a:pt x="223" y="1"/>
                    <a:pt x="2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89"/>
            <p:cNvSpPr/>
            <p:nvPr/>
          </p:nvSpPr>
          <p:spPr>
            <a:xfrm>
              <a:off x="2162348" y="1877510"/>
              <a:ext cx="146859" cy="56234"/>
            </a:xfrm>
            <a:custGeom>
              <a:avLst/>
              <a:gdLst/>
              <a:ahLst/>
              <a:cxnLst/>
              <a:rect l="l" t="t" r="r" b="b"/>
              <a:pathLst>
                <a:path w="1930" h="739" extrusionOk="0">
                  <a:moveTo>
                    <a:pt x="1346" y="0"/>
                  </a:moveTo>
                  <a:cubicBezTo>
                    <a:pt x="1203" y="0"/>
                    <a:pt x="1049" y="12"/>
                    <a:pt x="906" y="48"/>
                  </a:cubicBezTo>
                  <a:cubicBezTo>
                    <a:pt x="679" y="84"/>
                    <a:pt x="465" y="155"/>
                    <a:pt x="251" y="262"/>
                  </a:cubicBezTo>
                  <a:cubicBezTo>
                    <a:pt x="84" y="346"/>
                    <a:pt x="1" y="453"/>
                    <a:pt x="13" y="536"/>
                  </a:cubicBezTo>
                  <a:cubicBezTo>
                    <a:pt x="37" y="667"/>
                    <a:pt x="251" y="739"/>
                    <a:pt x="584" y="739"/>
                  </a:cubicBezTo>
                  <a:cubicBezTo>
                    <a:pt x="727" y="739"/>
                    <a:pt x="882" y="727"/>
                    <a:pt x="1025" y="703"/>
                  </a:cubicBezTo>
                  <a:cubicBezTo>
                    <a:pt x="1251" y="667"/>
                    <a:pt x="1465" y="596"/>
                    <a:pt x="1668" y="489"/>
                  </a:cubicBezTo>
                  <a:cubicBezTo>
                    <a:pt x="1846" y="393"/>
                    <a:pt x="1930" y="286"/>
                    <a:pt x="1906" y="203"/>
                  </a:cubicBezTo>
                  <a:cubicBezTo>
                    <a:pt x="1894" y="84"/>
                    <a:pt x="1668" y="0"/>
                    <a:pt x="13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89"/>
            <p:cNvSpPr/>
            <p:nvPr/>
          </p:nvSpPr>
          <p:spPr>
            <a:xfrm>
              <a:off x="2339951" y="2043322"/>
              <a:ext cx="87963" cy="146863"/>
            </a:xfrm>
            <a:custGeom>
              <a:avLst/>
              <a:gdLst/>
              <a:ahLst/>
              <a:cxnLst/>
              <a:rect l="l" t="t" r="r" b="b"/>
              <a:pathLst>
                <a:path w="1156" h="1930" extrusionOk="0">
                  <a:moveTo>
                    <a:pt x="1096" y="0"/>
                  </a:moveTo>
                  <a:cubicBezTo>
                    <a:pt x="1072" y="0"/>
                    <a:pt x="1060" y="24"/>
                    <a:pt x="1060" y="36"/>
                  </a:cubicBezTo>
                  <a:lnTo>
                    <a:pt x="1060" y="405"/>
                  </a:lnTo>
                  <a:lnTo>
                    <a:pt x="1060" y="679"/>
                  </a:lnTo>
                  <a:lnTo>
                    <a:pt x="1060" y="1000"/>
                  </a:lnTo>
                  <a:lnTo>
                    <a:pt x="1060" y="1024"/>
                  </a:lnTo>
                  <a:lnTo>
                    <a:pt x="1060" y="1143"/>
                  </a:lnTo>
                  <a:cubicBezTo>
                    <a:pt x="1001" y="1036"/>
                    <a:pt x="941" y="953"/>
                    <a:pt x="858" y="881"/>
                  </a:cubicBezTo>
                  <a:cubicBezTo>
                    <a:pt x="798" y="810"/>
                    <a:pt x="727" y="750"/>
                    <a:pt x="643" y="715"/>
                  </a:cubicBezTo>
                  <a:cubicBezTo>
                    <a:pt x="584" y="691"/>
                    <a:pt x="512" y="667"/>
                    <a:pt x="453" y="667"/>
                  </a:cubicBezTo>
                  <a:lnTo>
                    <a:pt x="441" y="667"/>
                  </a:lnTo>
                  <a:cubicBezTo>
                    <a:pt x="393" y="667"/>
                    <a:pt x="358" y="679"/>
                    <a:pt x="334" y="691"/>
                  </a:cubicBezTo>
                  <a:cubicBezTo>
                    <a:pt x="298" y="703"/>
                    <a:pt x="262" y="727"/>
                    <a:pt x="239" y="738"/>
                  </a:cubicBezTo>
                  <a:cubicBezTo>
                    <a:pt x="179" y="786"/>
                    <a:pt x="119" y="846"/>
                    <a:pt x="96" y="917"/>
                  </a:cubicBezTo>
                  <a:cubicBezTo>
                    <a:pt x="72" y="965"/>
                    <a:pt x="48" y="1000"/>
                    <a:pt x="36" y="1048"/>
                  </a:cubicBezTo>
                  <a:cubicBezTo>
                    <a:pt x="24" y="1096"/>
                    <a:pt x="12" y="1143"/>
                    <a:pt x="12" y="1191"/>
                  </a:cubicBezTo>
                  <a:cubicBezTo>
                    <a:pt x="0" y="1286"/>
                    <a:pt x="0" y="1393"/>
                    <a:pt x="12" y="1500"/>
                  </a:cubicBezTo>
                  <a:cubicBezTo>
                    <a:pt x="24" y="1620"/>
                    <a:pt x="60" y="1751"/>
                    <a:pt x="108" y="1870"/>
                  </a:cubicBezTo>
                  <a:cubicBezTo>
                    <a:pt x="108" y="1893"/>
                    <a:pt x="131" y="1905"/>
                    <a:pt x="143" y="1917"/>
                  </a:cubicBezTo>
                  <a:cubicBezTo>
                    <a:pt x="155" y="1929"/>
                    <a:pt x="179" y="1929"/>
                    <a:pt x="191" y="1929"/>
                  </a:cubicBezTo>
                  <a:lnTo>
                    <a:pt x="215" y="1929"/>
                  </a:lnTo>
                  <a:cubicBezTo>
                    <a:pt x="239" y="1929"/>
                    <a:pt x="262" y="1917"/>
                    <a:pt x="274" y="1893"/>
                  </a:cubicBezTo>
                  <a:cubicBezTo>
                    <a:pt x="286" y="1870"/>
                    <a:pt x="286" y="1846"/>
                    <a:pt x="286" y="1822"/>
                  </a:cubicBezTo>
                  <a:cubicBezTo>
                    <a:pt x="239" y="1715"/>
                    <a:pt x="215" y="1596"/>
                    <a:pt x="191" y="1477"/>
                  </a:cubicBezTo>
                  <a:cubicBezTo>
                    <a:pt x="179" y="1381"/>
                    <a:pt x="179" y="1286"/>
                    <a:pt x="191" y="1179"/>
                  </a:cubicBezTo>
                  <a:cubicBezTo>
                    <a:pt x="203" y="1119"/>
                    <a:pt x="215" y="1060"/>
                    <a:pt x="239" y="1012"/>
                  </a:cubicBezTo>
                  <a:cubicBezTo>
                    <a:pt x="250" y="977"/>
                    <a:pt x="274" y="941"/>
                    <a:pt x="298" y="905"/>
                  </a:cubicBezTo>
                  <a:cubicBezTo>
                    <a:pt x="310" y="893"/>
                    <a:pt x="322" y="869"/>
                    <a:pt x="346" y="858"/>
                  </a:cubicBezTo>
                  <a:cubicBezTo>
                    <a:pt x="370" y="834"/>
                    <a:pt x="417" y="822"/>
                    <a:pt x="453" y="810"/>
                  </a:cubicBezTo>
                  <a:lnTo>
                    <a:pt x="512" y="810"/>
                  </a:lnTo>
                  <a:cubicBezTo>
                    <a:pt x="548" y="822"/>
                    <a:pt x="572" y="822"/>
                    <a:pt x="608" y="834"/>
                  </a:cubicBezTo>
                  <a:cubicBezTo>
                    <a:pt x="643" y="858"/>
                    <a:pt x="691" y="881"/>
                    <a:pt x="727" y="917"/>
                  </a:cubicBezTo>
                  <a:cubicBezTo>
                    <a:pt x="798" y="965"/>
                    <a:pt x="870" y="1036"/>
                    <a:pt x="917" y="1108"/>
                  </a:cubicBezTo>
                  <a:cubicBezTo>
                    <a:pt x="953" y="1167"/>
                    <a:pt x="989" y="1203"/>
                    <a:pt x="1024" y="1262"/>
                  </a:cubicBezTo>
                  <a:lnTo>
                    <a:pt x="1060" y="1322"/>
                  </a:lnTo>
                  <a:cubicBezTo>
                    <a:pt x="1072" y="1334"/>
                    <a:pt x="1084" y="1346"/>
                    <a:pt x="1096" y="1346"/>
                  </a:cubicBezTo>
                  <a:lnTo>
                    <a:pt x="1120" y="1346"/>
                  </a:lnTo>
                  <a:cubicBezTo>
                    <a:pt x="1132" y="1334"/>
                    <a:pt x="1155" y="1322"/>
                    <a:pt x="1155" y="1298"/>
                  </a:cubicBezTo>
                  <a:lnTo>
                    <a:pt x="1155" y="1143"/>
                  </a:lnTo>
                  <a:lnTo>
                    <a:pt x="1155" y="989"/>
                  </a:lnTo>
                  <a:lnTo>
                    <a:pt x="1155" y="667"/>
                  </a:lnTo>
                  <a:lnTo>
                    <a:pt x="1155" y="429"/>
                  </a:lnTo>
                  <a:lnTo>
                    <a:pt x="1155" y="48"/>
                  </a:lnTo>
                  <a:cubicBezTo>
                    <a:pt x="1143" y="36"/>
                    <a:pt x="1143" y="36"/>
                    <a:pt x="1143" y="24"/>
                  </a:cubicBezTo>
                  <a:cubicBezTo>
                    <a:pt x="1132" y="12"/>
                    <a:pt x="1120" y="12"/>
                    <a:pt x="1108" y="12"/>
                  </a:cubicBezTo>
                  <a:lnTo>
                    <a:pt x="10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89"/>
            <p:cNvSpPr/>
            <p:nvPr/>
          </p:nvSpPr>
          <p:spPr>
            <a:xfrm>
              <a:off x="2073470" y="2146659"/>
              <a:ext cx="192286" cy="160637"/>
            </a:xfrm>
            <a:custGeom>
              <a:avLst/>
              <a:gdLst/>
              <a:ahLst/>
              <a:cxnLst/>
              <a:rect l="l" t="t" r="r" b="b"/>
              <a:pathLst>
                <a:path w="2527" h="2111" extrusionOk="0">
                  <a:moveTo>
                    <a:pt x="1135" y="0"/>
                  </a:moveTo>
                  <a:cubicBezTo>
                    <a:pt x="624" y="0"/>
                    <a:pt x="173" y="374"/>
                    <a:pt x="97" y="904"/>
                  </a:cubicBezTo>
                  <a:cubicBezTo>
                    <a:pt x="1" y="1588"/>
                    <a:pt x="550" y="2111"/>
                    <a:pt x="1145" y="2111"/>
                  </a:cubicBezTo>
                  <a:cubicBezTo>
                    <a:pt x="1359" y="2111"/>
                    <a:pt x="1578" y="2043"/>
                    <a:pt x="1776" y="1893"/>
                  </a:cubicBezTo>
                  <a:cubicBezTo>
                    <a:pt x="2526" y="1333"/>
                    <a:pt x="2217" y="142"/>
                    <a:pt x="1288" y="12"/>
                  </a:cubicBezTo>
                  <a:cubicBezTo>
                    <a:pt x="1236" y="4"/>
                    <a:pt x="1185" y="0"/>
                    <a:pt x="1135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89"/>
            <p:cNvSpPr/>
            <p:nvPr/>
          </p:nvSpPr>
          <p:spPr>
            <a:xfrm>
              <a:off x="2562678" y="2268108"/>
              <a:ext cx="192286" cy="160941"/>
            </a:xfrm>
            <a:custGeom>
              <a:avLst/>
              <a:gdLst/>
              <a:ahLst/>
              <a:cxnLst/>
              <a:rect l="l" t="t" r="r" b="b"/>
              <a:pathLst>
                <a:path w="2527" h="2115" extrusionOk="0">
                  <a:moveTo>
                    <a:pt x="1139" y="0"/>
                  </a:moveTo>
                  <a:cubicBezTo>
                    <a:pt x="626" y="0"/>
                    <a:pt x="174" y="383"/>
                    <a:pt x="98" y="904"/>
                  </a:cubicBezTo>
                  <a:cubicBezTo>
                    <a:pt x="1" y="1591"/>
                    <a:pt x="555" y="2115"/>
                    <a:pt x="1154" y="2115"/>
                  </a:cubicBezTo>
                  <a:cubicBezTo>
                    <a:pt x="1365" y="2115"/>
                    <a:pt x="1581" y="2050"/>
                    <a:pt x="1776" y="1904"/>
                  </a:cubicBezTo>
                  <a:cubicBezTo>
                    <a:pt x="2526" y="1333"/>
                    <a:pt x="2217" y="142"/>
                    <a:pt x="1288" y="11"/>
                  </a:cubicBezTo>
                  <a:cubicBezTo>
                    <a:pt x="1238" y="4"/>
                    <a:pt x="1188" y="0"/>
                    <a:pt x="1139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89"/>
            <p:cNvSpPr/>
            <p:nvPr/>
          </p:nvSpPr>
          <p:spPr>
            <a:xfrm>
              <a:off x="2436894" y="1964487"/>
              <a:ext cx="384191" cy="382986"/>
            </a:xfrm>
            <a:custGeom>
              <a:avLst/>
              <a:gdLst/>
              <a:ahLst/>
              <a:cxnLst/>
              <a:rect l="l" t="t" r="r" b="b"/>
              <a:pathLst>
                <a:path w="5049" h="5033" extrusionOk="0">
                  <a:moveTo>
                    <a:pt x="2822" y="215"/>
                  </a:moveTo>
                  <a:cubicBezTo>
                    <a:pt x="3025" y="239"/>
                    <a:pt x="3227" y="286"/>
                    <a:pt x="3406" y="370"/>
                  </a:cubicBezTo>
                  <a:cubicBezTo>
                    <a:pt x="3596" y="441"/>
                    <a:pt x="3775" y="548"/>
                    <a:pt x="3941" y="667"/>
                  </a:cubicBezTo>
                  <a:lnTo>
                    <a:pt x="3953" y="679"/>
                  </a:lnTo>
                  <a:lnTo>
                    <a:pt x="3941" y="679"/>
                  </a:lnTo>
                  <a:cubicBezTo>
                    <a:pt x="4096" y="798"/>
                    <a:pt x="4239" y="929"/>
                    <a:pt x="4358" y="1084"/>
                  </a:cubicBezTo>
                  <a:lnTo>
                    <a:pt x="4370" y="1096"/>
                  </a:lnTo>
                  <a:cubicBezTo>
                    <a:pt x="4489" y="1263"/>
                    <a:pt x="4584" y="1429"/>
                    <a:pt x="4668" y="1608"/>
                  </a:cubicBezTo>
                  <a:cubicBezTo>
                    <a:pt x="4739" y="1798"/>
                    <a:pt x="4799" y="2001"/>
                    <a:pt x="4822" y="2203"/>
                  </a:cubicBezTo>
                  <a:cubicBezTo>
                    <a:pt x="4882" y="2620"/>
                    <a:pt x="4822" y="3037"/>
                    <a:pt x="4668" y="3418"/>
                  </a:cubicBezTo>
                  <a:lnTo>
                    <a:pt x="4668" y="3429"/>
                  </a:lnTo>
                  <a:cubicBezTo>
                    <a:pt x="4513" y="3799"/>
                    <a:pt x="4263" y="4108"/>
                    <a:pt x="3941" y="4358"/>
                  </a:cubicBezTo>
                  <a:cubicBezTo>
                    <a:pt x="3787" y="4477"/>
                    <a:pt x="3620" y="4572"/>
                    <a:pt x="3441" y="4656"/>
                  </a:cubicBezTo>
                  <a:lnTo>
                    <a:pt x="3417" y="4668"/>
                  </a:lnTo>
                  <a:lnTo>
                    <a:pt x="3429" y="4668"/>
                  </a:lnTo>
                  <a:cubicBezTo>
                    <a:pt x="3239" y="4739"/>
                    <a:pt x="3036" y="4799"/>
                    <a:pt x="2834" y="4822"/>
                  </a:cubicBezTo>
                  <a:lnTo>
                    <a:pt x="2846" y="4822"/>
                  </a:lnTo>
                  <a:cubicBezTo>
                    <a:pt x="2745" y="4834"/>
                    <a:pt x="2644" y="4840"/>
                    <a:pt x="2541" y="4840"/>
                  </a:cubicBezTo>
                  <a:cubicBezTo>
                    <a:pt x="2438" y="4840"/>
                    <a:pt x="2334" y="4834"/>
                    <a:pt x="2227" y="4822"/>
                  </a:cubicBezTo>
                  <a:cubicBezTo>
                    <a:pt x="2072" y="4799"/>
                    <a:pt x="1905" y="4763"/>
                    <a:pt x="1751" y="4715"/>
                  </a:cubicBezTo>
                  <a:lnTo>
                    <a:pt x="1739" y="4715"/>
                  </a:lnTo>
                  <a:cubicBezTo>
                    <a:pt x="1703" y="4703"/>
                    <a:pt x="1667" y="4680"/>
                    <a:pt x="1632" y="4668"/>
                  </a:cubicBezTo>
                  <a:lnTo>
                    <a:pt x="1584" y="4644"/>
                  </a:lnTo>
                  <a:cubicBezTo>
                    <a:pt x="1441" y="4584"/>
                    <a:pt x="1310" y="4501"/>
                    <a:pt x="1179" y="4418"/>
                  </a:cubicBezTo>
                  <a:lnTo>
                    <a:pt x="1120" y="4370"/>
                  </a:lnTo>
                  <a:cubicBezTo>
                    <a:pt x="965" y="4251"/>
                    <a:pt x="822" y="4108"/>
                    <a:pt x="703" y="3953"/>
                  </a:cubicBezTo>
                  <a:cubicBezTo>
                    <a:pt x="631" y="3858"/>
                    <a:pt x="560" y="3751"/>
                    <a:pt x="500" y="3632"/>
                  </a:cubicBezTo>
                  <a:cubicBezTo>
                    <a:pt x="465" y="3572"/>
                    <a:pt x="429" y="3513"/>
                    <a:pt x="405" y="3441"/>
                  </a:cubicBezTo>
                  <a:cubicBezTo>
                    <a:pt x="369" y="3382"/>
                    <a:pt x="346" y="3310"/>
                    <a:pt x="322" y="3239"/>
                  </a:cubicBezTo>
                  <a:cubicBezTo>
                    <a:pt x="298" y="3132"/>
                    <a:pt x="262" y="3025"/>
                    <a:pt x="250" y="2906"/>
                  </a:cubicBezTo>
                  <a:cubicBezTo>
                    <a:pt x="250" y="2906"/>
                    <a:pt x="250" y="2894"/>
                    <a:pt x="250" y="2894"/>
                  </a:cubicBezTo>
                  <a:cubicBezTo>
                    <a:pt x="250" y="2894"/>
                    <a:pt x="250" y="2882"/>
                    <a:pt x="250" y="2882"/>
                  </a:cubicBezTo>
                  <a:cubicBezTo>
                    <a:pt x="250" y="2882"/>
                    <a:pt x="250" y="2882"/>
                    <a:pt x="250" y="2870"/>
                  </a:cubicBezTo>
                  <a:lnTo>
                    <a:pt x="250" y="2846"/>
                  </a:lnTo>
                  <a:cubicBezTo>
                    <a:pt x="239" y="2775"/>
                    <a:pt x="239" y="2703"/>
                    <a:pt x="227" y="2608"/>
                  </a:cubicBezTo>
                  <a:cubicBezTo>
                    <a:pt x="227" y="2477"/>
                    <a:pt x="239" y="2346"/>
                    <a:pt x="250" y="2227"/>
                  </a:cubicBezTo>
                  <a:lnTo>
                    <a:pt x="250" y="2203"/>
                  </a:lnTo>
                  <a:lnTo>
                    <a:pt x="250" y="2191"/>
                  </a:lnTo>
                  <a:lnTo>
                    <a:pt x="250" y="2179"/>
                  </a:lnTo>
                  <a:lnTo>
                    <a:pt x="250" y="2155"/>
                  </a:lnTo>
                  <a:cubicBezTo>
                    <a:pt x="250" y="2144"/>
                    <a:pt x="250" y="2144"/>
                    <a:pt x="250" y="2144"/>
                  </a:cubicBezTo>
                  <a:lnTo>
                    <a:pt x="250" y="2132"/>
                  </a:lnTo>
                  <a:lnTo>
                    <a:pt x="250" y="2120"/>
                  </a:lnTo>
                  <a:cubicBezTo>
                    <a:pt x="250" y="2120"/>
                    <a:pt x="250" y="2120"/>
                    <a:pt x="250" y="2108"/>
                  </a:cubicBezTo>
                  <a:lnTo>
                    <a:pt x="250" y="2096"/>
                  </a:lnTo>
                  <a:lnTo>
                    <a:pt x="250" y="2084"/>
                  </a:lnTo>
                  <a:cubicBezTo>
                    <a:pt x="250" y="2084"/>
                    <a:pt x="250" y="2072"/>
                    <a:pt x="250" y="2072"/>
                  </a:cubicBezTo>
                  <a:lnTo>
                    <a:pt x="250" y="2060"/>
                  </a:lnTo>
                  <a:lnTo>
                    <a:pt x="250" y="2048"/>
                  </a:lnTo>
                  <a:lnTo>
                    <a:pt x="250" y="2025"/>
                  </a:lnTo>
                  <a:cubicBezTo>
                    <a:pt x="286" y="1894"/>
                    <a:pt x="322" y="1774"/>
                    <a:pt x="369" y="1655"/>
                  </a:cubicBezTo>
                  <a:cubicBezTo>
                    <a:pt x="441" y="1489"/>
                    <a:pt x="524" y="1346"/>
                    <a:pt x="620" y="1203"/>
                  </a:cubicBezTo>
                  <a:cubicBezTo>
                    <a:pt x="620" y="1203"/>
                    <a:pt x="620" y="1203"/>
                    <a:pt x="620" y="1191"/>
                  </a:cubicBezTo>
                  <a:cubicBezTo>
                    <a:pt x="631" y="1179"/>
                    <a:pt x="643" y="1155"/>
                    <a:pt x="655" y="1143"/>
                  </a:cubicBezTo>
                  <a:cubicBezTo>
                    <a:pt x="739" y="1048"/>
                    <a:pt x="810" y="965"/>
                    <a:pt x="905" y="882"/>
                  </a:cubicBezTo>
                  <a:cubicBezTo>
                    <a:pt x="965" y="822"/>
                    <a:pt x="1024" y="762"/>
                    <a:pt x="1084" y="715"/>
                  </a:cubicBezTo>
                  <a:cubicBezTo>
                    <a:pt x="1251" y="596"/>
                    <a:pt x="1417" y="501"/>
                    <a:pt x="1608" y="417"/>
                  </a:cubicBezTo>
                  <a:lnTo>
                    <a:pt x="1608" y="417"/>
                  </a:lnTo>
                  <a:lnTo>
                    <a:pt x="1584" y="429"/>
                  </a:lnTo>
                  <a:cubicBezTo>
                    <a:pt x="1774" y="346"/>
                    <a:pt x="1989" y="286"/>
                    <a:pt x="2191" y="262"/>
                  </a:cubicBezTo>
                  <a:lnTo>
                    <a:pt x="2274" y="250"/>
                  </a:lnTo>
                  <a:cubicBezTo>
                    <a:pt x="2352" y="245"/>
                    <a:pt x="2429" y="242"/>
                    <a:pt x="2507" y="242"/>
                  </a:cubicBezTo>
                  <a:cubicBezTo>
                    <a:pt x="2584" y="242"/>
                    <a:pt x="2661" y="245"/>
                    <a:pt x="2739" y="250"/>
                  </a:cubicBezTo>
                  <a:lnTo>
                    <a:pt x="2751" y="215"/>
                  </a:lnTo>
                  <a:close/>
                  <a:moveTo>
                    <a:pt x="2489" y="0"/>
                  </a:moveTo>
                  <a:lnTo>
                    <a:pt x="2489" y="12"/>
                  </a:lnTo>
                  <a:lnTo>
                    <a:pt x="2346" y="12"/>
                  </a:lnTo>
                  <a:cubicBezTo>
                    <a:pt x="2251" y="24"/>
                    <a:pt x="2155" y="36"/>
                    <a:pt x="2060" y="60"/>
                  </a:cubicBezTo>
                  <a:cubicBezTo>
                    <a:pt x="1763" y="108"/>
                    <a:pt x="1477" y="215"/>
                    <a:pt x="1227" y="370"/>
                  </a:cubicBezTo>
                  <a:cubicBezTo>
                    <a:pt x="1072" y="465"/>
                    <a:pt x="929" y="572"/>
                    <a:pt x="798" y="703"/>
                  </a:cubicBezTo>
                  <a:lnTo>
                    <a:pt x="774" y="727"/>
                  </a:lnTo>
                  <a:cubicBezTo>
                    <a:pt x="560" y="917"/>
                    <a:pt x="393" y="1155"/>
                    <a:pt x="262" y="1417"/>
                  </a:cubicBezTo>
                  <a:cubicBezTo>
                    <a:pt x="227" y="1501"/>
                    <a:pt x="191" y="1572"/>
                    <a:pt x="167" y="1655"/>
                  </a:cubicBezTo>
                  <a:cubicBezTo>
                    <a:pt x="155" y="1691"/>
                    <a:pt x="143" y="1727"/>
                    <a:pt x="131" y="1763"/>
                  </a:cubicBezTo>
                  <a:cubicBezTo>
                    <a:pt x="72" y="1941"/>
                    <a:pt x="24" y="2132"/>
                    <a:pt x="12" y="2334"/>
                  </a:cubicBezTo>
                  <a:cubicBezTo>
                    <a:pt x="0" y="2560"/>
                    <a:pt x="12" y="2787"/>
                    <a:pt x="60" y="3001"/>
                  </a:cubicBezTo>
                  <a:lnTo>
                    <a:pt x="60" y="3013"/>
                  </a:lnTo>
                  <a:lnTo>
                    <a:pt x="60" y="3025"/>
                  </a:lnTo>
                  <a:cubicBezTo>
                    <a:pt x="60" y="3048"/>
                    <a:pt x="72" y="3084"/>
                    <a:pt x="72" y="3120"/>
                  </a:cubicBezTo>
                  <a:cubicBezTo>
                    <a:pt x="84" y="3144"/>
                    <a:pt x="96" y="3203"/>
                    <a:pt x="108" y="3251"/>
                  </a:cubicBezTo>
                  <a:cubicBezTo>
                    <a:pt x="155" y="3370"/>
                    <a:pt x="203" y="3501"/>
                    <a:pt x="262" y="3620"/>
                  </a:cubicBezTo>
                  <a:cubicBezTo>
                    <a:pt x="441" y="4001"/>
                    <a:pt x="727" y="4334"/>
                    <a:pt x="1084" y="4584"/>
                  </a:cubicBezTo>
                  <a:cubicBezTo>
                    <a:pt x="1108" y="4608"/>
                    <a:pt x="1143" y="4620"/>
                    <a:pt x="1167" y="4644"/>
                  </a:cubicBezTo>
                  <a:cubicBezTo>
                    <a:pt x="1429" y="4811"/>
                    <a:pt x="1715" y="4930"/>
                    <a:pt x="2024" y="4989"/>
                  </a:cubicBezTo>
                  <a:lnTo>
                    <a:pt x="2036" y="4989"/>
                  </a:lnTo>
                  <a:cubicBezTo>
                    <a:pt x="2144" y="5001"/>
                    <a:pt x="2251" y="5025"/>
                    <a:pt x="2358" y="5025"/>
                  </a:cubicBezTo>
                  <a:cubicBezTo>
                    <a:pt x="2420" y="5030"/>
                    <a:pt x="2482" y="5032"/>
                    <a:pt x="2543" y="5032"/>
                  </a:cubicBezTo>
                  <a:cubicBezTo>
                    <a:pt x="2791" y="5032"/>
                    <a:pt x="3036" y="4994"/>
                    <a:pt x="3275" y="4918"/>
                  </a:cubicBezTo>
                  <a:cubicBezTo>
                    <a:pt x="3417" y="4870"/>
                    <a:pt x="3560" y="4811"/>
                    <a:pt x="3703" y="4739"/>
                  </a:cubicBezTo>
                  <a:cubicBezTo>
                    <a:pt x="4382" y="4382"/>
                    <a:pt x="4858" y="3727"/>
                    <a:pt x="4989" y="2965"/>
                  </a:cubicBezTo>
                  <a:cubicBezTo>
                    <a:pt x="5049" y="2656"/>
                    <a:pt x="5049" y="2346"/>
                    <a:pt x="4989" y="2048"/>
                  </a:cubicBezTo>
                  <a:cubicBezTo>
                    <a:pt x="4882" y="1453"/>
                    <a:pt x="4549" y="917"/>
                    <a:pt x="4072" y="536"/>
                  </a:cubicBezTo>
                  <a:cubicBezTo>
                    <a:pt x="3822" y="346"/>
                    <a:pt x="3548" y="203"/>
                    <a:pt x="3251" y="108"/>
                  </a:cubicBezTo>
                  <a:cubicBezTo>
                    <a:pt x="3036" y="48"/>
                    <a:pt x="2810" y="0"/>
                    <a:pt x="2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89"/>
            <p:cNvSpPr/>
            <p:nvPr/>
          </p:nvSpPr>
          <p:spPr>
            <a:xfrm>
              <a:off x="2041891" y="1913959"/>
              <a:ext cx="299044" cy="362669"/>
            </a:xfrm>
            <a:custGeom>
              <a:avLst/>
              <a:gdLst/>
              <a:ahLst/>
              <a:cxnLst/>
              <a:rect l="l" t="t" r="r" b="b"/>
              <a:pathLst>
                <a:path w="3930" h="4766" extrusionOk="0">
                  <a:moveTo>
                    <a:pt x="2096" y="188"/>
                  </a:moveTo>
                  <a:cubicBezTo>
                    <a:pt x="2215" y="200"/>
                    <a:pt x="2334" y="224"/>
                    <a:pt x="2453" y="248"/>
                  </a:cubicBezTo>
                  <a:lnTo>
                    <a:pt x="2536" y="248"/>
                  </a:lnTo>
                  <a:lnTo>
                    <a:pt x="2572" y="260"/>
                  </a:lnTo>
                  <a:cubicBezTo>
                    <a:pt x="2715" y="307"/>
                    <a:pt x="2858" y="379"/>
                    <a:pt x="2989" y="486"/>
                  </a:cubicBezTo>
                  <a:cubicBezTo>
                    <a:pt x="3120" y="581"/>
                    <a:pt x="3239" y="700"/>
                    <a:pt x="3334" y="843"/>
                  </a:cubicBezTo>
                  <a:cubicBezTo>
                    <a:pt x="3441" y="974"/>
                    <a:pt x="3525" y="1129"/>
                    <a:pt x="3584" y="1284"/>
                  </a:cubicBezTo>
                  <a:lnTo>
                    <a:pt x="3584" y="1295"/>
                  </a:lnTo>
                  <a:cubicBezTo>
                    <a:pt x="3644" y="1462"/>
                    <a:pt x="3691" y="1629"/>
                    <a:pt x="3727" y="1807"/>
                  </a:cubicBezTo>
                  <a:cubicBezTo>
                    <a:pt x="3751" y="1998"/>
                    <a:pt x="3763" y="2200"/>
                    <a:pt x="3751" y="2391"/>
                  </a:cubicBezTo>
                  <a:cubicBezTo>
                    <a:pt x="3739" y="2593"/>
                    <a:pt x="3703" y="2784"/>
                    <a:pt x="3655" y="2974"/>
                  </a:cubicBezTo>
                  <a:cubicBezTo>
                    <a:pt x="3596" y="3153"/>
                    <a:pt x="3525" y="3331"/>
                    <a:pt x="3429" y="3510"/>
                  </a:cubicBezTo>
                  <a:lnTo>
                    <a:pt x="3429" y="3522"/>
                  </a:lnTo>
                  <a:cubicBezTo>
                    <a:pt x="3346" y="3677"/>
                    <a:pt x="3239" y="3820"/>
                    <a:pt x="3120" y="3951"/>
                  </a:cubicBezTo>
                  <a:cubicBezTo>
                    <a:pt x="3013" y="4082"/>
                    <a:pt x="2882" y="4201"/>
                    <a:pt x="2739" y="4296"/>
                  </a:cubicBezTo>
                  <a:cubicBezTo>
                    <a:pt x="2596" y="4379"/>
                    <a:pt x="2453" y="4463"/>
                    <a:pt x="2298" y="4510"/>
                  </a:cubicBezTo>
                  <a:lnTo>
                    <a:pt x="2286" y="4510"/>
                  </a:lnTo>
                  <a:cubicBezTo>
                    <a:pt x="2133" y="4557"/>
                    <a:pt x="1981" y="4581"/>
                    <a:pt x="1816" y="4582"/>
                  </a:cubicBezTo>
                  <a:lnTo>
                    <a:pt x="1816" y="4582"/>
                  </a:lnTo>
                  <a:cubicBezTo>
                    <a:pt x="1663" y="4581"/>
                    <a:pt x="1499" y="4557"/>
                    <a:pt x="1358" y="4498"/>
                  </a:cubicBezTo>
                  <a:cubicBezTo>
                    <a:pt x="1239" y="4463"/>
                    <a:pt x="1119" y="4403"/>
                    <a:pt x="1012" y="4332"/>
                  </a:cubicBezTo>
                  <a:lnTo>
                    <a:pt x="1000" y="4320"/>
                  </a:lnTo>
                  <a:lnTo>
                    <a:pt x="929" y="4272"/>
                  </a:lnTo>
                  <a:lnTo>
                    <a:pt x="893" y="4248"/>
                  </a:lnTo>
                  <a:cubicBezTo>
                    <a:pt x="798" y="4165"/>
                    <a:pt x="703" y="4070"/>
                    <a:pt x="631" y="3974"/>
                  </a:cubicBezTo>
                  <a:lnTo>
                    <a:pt x="584" y="3915"/>
                  </a:lnTo>
                  <a:cubicBezTo>
                    <a:pt x="488" y="3784"/>
                    <a:pt x="405" y="3641"/>
                    <a:pt x="346" y="3486"/>
                  </a:cubicBezTo>
                  <a:cubicBezTo>
                    <a:pt x="298" y="3367"/>
                    <a:pt x="262" y="3260"/>
                    <a:pt x="238" y="3153"/>
                  </a:cubicBezTo>
                  <a:lnTo>
                    <a:pt x="238" y="3141"/>
                  </a:lnTo>
                  <a:cubicBezTo>
                    <a:pt x="215" y="3081"/>
                    <a:pt x="203" y="3010"/>
                    <a:pt x="203" y="2950"/>
                  </a:cubicBezTo>
                  <a:cubicBezTo>
                    <a:pt x="191" y="2891"/>
                    <a:pt x="179" y="2808"/>
                    <a:pt x="179" y="2736"/>
                  </a:cubicBezTo>
                  <a:cubicBezTo>
                    <a:pt x="167" y="2641"/>
                    <a:pt x="167" y="2534"/>
                    <a:pt x="179" y="2427"/>
                  </a:cubicBezTo>
                  <a:cubicBezTo>
                    <a:pt x="179" y="2427"/>
                    <a:pt x="179" y="2415"/>
                    <a:pt x="179" y="2415"/>
                  </a:cubicBezTo>
                  <a:lnTo>
                    <a:pt x="179" y="2391"/>
                  </a:lnTo>
                  <a:cubicBezTo>
                    <a:pt x="179" y="2379"/>
                    <a:pt x="179" y="2379"/>
                    <a:pt x="179" y="2367"/>
                  </a:cubicBezTo>
                  <a:cubicBezTo>
                    <a:pt x="179" y="2296"/>
                    <a:pt x="191" y="2212"/>
                    <a:pt x="203" y="2141"/>
                  </a:cubicBezTo>
                  <a:cubicBezTo>
                    <a:pt x="215" y="2022"/>
                    <a:pt x="238" y="1903"/>
                    <a:pt x="274" y="1784"/>
                  </a:cubicBezTo>
                  <a:lnTo>
                    <a:pt x="274" y="1760"/>
                  </a:lnTo>
                  <a:lnTo>
                    <a:pt x="274" y="1748"/>
                  </a:lnTo>
                  <a:lnTo>
                    <a:pt x="274" y="1736"/>
                  </a:lnTo>
                  <a:lnTo>
                    <a:pt x="274" y="1724"/>
                  </a:lnTo>
                  <a:lnTo>
                    <a:pt x="274" y="1712"/>
                  </a:lnTo>
                  <a:cubicBezTo>
                    <a:pt x="274" y="1712"/>
                    <a:pt x="274" y="1700"/>
                    <a:pt x="274" y="1700"/>
                  </a:cubicBezTo>
                  <a:lnTo>
                    <a:pt x="274" y="1688"/>
                  </a:lnTo>
                  <a:lnTo>
                    <a:pt x="274" y="1676"/>
                  </a:lnTo>
                  <a:lnTo>
                    <a:pt x="274" y="1665"/>
                  </a:lnTo>
                  <a:lnTo>
                    <a:pt x="274" y="1653"/>
                  </a:lnTo>
                  <a:lnTo>
                    <a:pt x="274" y="1641"/>
                  </a:lnTo>
                  <a:lnTo>
                    <a:pt x="274" y="1629"/>
                  </a:lnTo>
                  <a:lnTo>
                    <a:pt x="274" y="1617"/>
                  </a:lnTo>
                  <a:lnTo>
                    <a:pt x="274" y="1593"/>
                  </a:lnTo>
                  <a:cubicBezTo>
                    <a:pt x="322" y="1486"/>
                    <a:pt x="369" y="1367"/>
                    <a:pt x="429" y="1260"/>
                  </a:cubicBezTo>
                  <a:cubicBezTo>
                    <a:pt x="500" y="1129"/>
                    <a:pt x="584" y="998"/>
                    <a:pt x="691" y="879"/>
                  </a:cubicBezTo>
                  <a:lnTo>
                    <a:pt x="691" y="867"/>
                  </a:lnTo>
                  <a:lnTo>
                    <a:pt x="727" y="831"/>
                  </a:lnTo>
                  <a:cubicBezTo>
                    <a:pt x="798" y="748"/>
                    <a:pt x="869" y="676"/>
                    <a:pt x="953" y="605"/>
                  </a:cubicBezTo>
                  <a:cubicBezTo>
                    <a:pt x="1000" y="569"/>
                    <a:pt x="1060" y="522"/>
                    <a:pt x="1119" y="486"/>
                  </a:cubicBezTo>
                  <a:cubicBezTo>
                    <a:pt x="1250" y="391"/>
                    <a:pt x="1405" y="319"/>
                    <a:pt x="1560" y="272"/>
                  </a:cubicBezTo>
                  <a:lnTo>
                    <a:pt x="1548" y="272"/>
                  </a:lnTo>
                  <a:cubicBezTo>
                    <a:pt x="1703" y="224"/>
                    <a:pt x="1870" y="188"/>
                    <a:pt x="2036" y="188"/>
                  </a:cubicBezTo>
                  <a:close/>
                  <a:moveTo>
                    <a:pt x="2120" y="1"/>
                  </a:moveTo>
                  <a:cubicBezTo>
                    <a:pt x="2084" y="1"/>
                    <a:pt x="2048" y="4"/>
                    <a:pt x="2012" y="10"/>
                  </a:cubicBezTo>
                  <a:cubicBezTo>
                    <a:pt x="1774" y="22"/>
                    <a:pt x="1536" y="81"/>
                    <a:pt x="1322" y="188"/>
                  </a:cubicBezTo>
                  <a:cubicBezTo>
                    <a:pt x="1191" y="260"/>
                    <a:pt x="1060" y="343"/>
                    <a:pt x="941" y="450"/>
                  </a:cubicBezTo>
                  <a:lnTo>
                    <a:pt x="917" y="462"/>
                  </a:lnTo>
                  <a:cubicBezTo>
                    <a:pt x="727" y="629"/>
                    <a:pt x="560" y="831"/>
                    <a:pt x="417" y="1045"/>
                  </a:cubicBezTo>
                  <a:cubicBezTo>
                    <a:pt x="381" y="1117"/>
                    <a:pt x="346" y="1188"/>
                    <a:pt x="310" y="1260"/>
                  </a:cubicBezTo>
                  <a:cubicBezTo>
                    <a:pt x="286" y="1295"/>
                    <a:pt x="274" y="1319"/>
                    <a:pt x="262" y="1355"/>
                  </a:cubicBezTo>
                  <a:cubicBezTo>
                    <a:pt x="96" y="1712"/>
                    <a:pt x="12" y="2105"/>
                    <a:pt x="0" y="2510"/>
                  </a:cubicBezTo>
                  <a:lnTo>
                    <a:pt x="0" y="2617"/>
                  </a:lnTo>
                  <a:lnTo>
                    <a:pt x="0" y="2748"/>
                  </a:lnTo>
                  <a:cubicBezTo>
                    <a:pt x="12" y="2867"/>
                    <a:pt x="24" y="2998"/>
                    <a:pt x="48" y="3117"/>
                  </a:cubicBezTo>
                  <a:cubicBezTo>
                    <a:pt x="119" y="3486"/>
                    <a:pt x="286" y="3832"/>
                    <a:pt x="512" y="4129"/>
                  </a:cubicBezTo>
                  <a:lnTo>
                    <a:pt x="572" y="4201"/>
                  </a:lnTo>
                  <a:cubicBezTo>
                    <a:pt x="738" y="4391"/>
                    <a:pt x="941" y="4534"/>
                    <a:pt x="1167" y="4641"/>
                  </a:cubicBezTo>
                  <a:lnTo>
                    <a:pt x="1179" y="4641"/>
                  </a:lnTo>
                  <a:cubicBezTo>
                    <a:pt x="1262" y="4665"/>
                    <a:pt x="1346" y="4701"/>
                    <a:pt x="1417" y="4713"/>
                  </a:cubicBezTo>
                  <a:cubicBezTo>
                    <a:pt x="1556" y="4747"/>
                    <a:pt x="1695" y="4766"/>
                    <a:pt x="1833" y="4766"/>
                  </a:cubicBezTo>
                  <a:cubicBezTo>
                    <a:pt x="1933" y="4766"/>
                    <a:pt x="2032" y="4756"/>
                    <a:pt x="2131" y="4736"/>
                  </a:cubicBezTo>
                  <a:cubicBezTo>
                    <a:pt x="2251" y="4713"/>
                    <a:pt x="2370" y="4677"/>
                    <a:pt x="2477" y="4629"/>
                  </a:cubicBezTo>
                  <a:cubicBezTo>
                    <a:pt x="2596" y="4570"/>
                    <a:pt x="2703" y="4510"/>
                    <a:pt x="2810" y="4439"/>
                  </a:cubicBezTo>
                  <a:cubicBezTo>
                    <a:pt x="3024" y="4284"/>
                    <a:pt x="3215" y="4105"/>
                    <a:pt x="3370" y="3891"/>
                  </a:cubicBezTo>
                  <a:cubicBezTo>
                    <a:pt x="3536" y="3653"/>
                    <a:pt x="3667" y="3403"/>
                    <a:pt x="3763" y="3129"/>
                  </a:cubicBezTo>
                  <a:cubicBezTo>
                    <a:pt x="3846" y="2843"/>
                    <a:pt x="3894" y="2558"/>
                    <a:pt x="3906" y="2272"/>
                  </a:cubicBezTo>
                  <a:cubicBezTo>
                    <a:pt x="3929" y="1712"/>
                    <a:pt x="3775" y="1176"/>
                    <a:pt x="3465" y="724"/>
                  </a:cubicBezTo>
                  <a:cubicBezTo>
                    <a:pt x="3310" y="522"/>
                    <a:pt x="3132" y="343"/>
                    <a:pt x="2917" y="212"/>
                  </a:cubicBezTo>
                  <a:cubicBezTo>
                    <a:pt x="2763" y="129"/>
                    <a:pt x="2596" y="57"/>
                    <a:pt x="2417" y="22"/>
                  </a:cubicBezTo>
                  <a:lnTo>
                    <a:pt x="2370" y="10"/>
                  </a:lnTo>
                  <a:lnTo>
                    <a:pt x="2346" y="10"/>
                  </a:lnTo>
                  <a:lnTo>
                    <a:pt x="2346" y="22"/>
                  </a:lnTo>
                  <a:cubicBezTo>
                    <a:pt x="2310" y="22"/>
                    <a:pt x="2262" y="10"/>
                    <a:pt x="2227" y="10"/>
                  </a:cubicBezTo>
                  <a:cubicBezTo>
                    <a:pt x="2191" y="4"/>
                    <a:pt x="2155" y="1"/>
                    <a:pt x="2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89"/>
            <p:cNvSpPr/>
            <p:nvPr/>
          </p:nvSpPr>
          <p:spPr>
            <a:xfrm>
              <a:off x="2328156" y="2075053"/>
              <a:ext cx="126922" cy="38961"/>
            </a:xfrm>
            <a:custGeom>
              <a:avLst/>
              <a:gdLst/>
              <a:ahLst/>
              <a:cxnLst/>
              <a:rect l="l" t="t" r="r" b="b"/>
              <a:pathLst>
                <a:path w="1668" h="512" extrusionOk="0">
                  <a:moveTo>
                    <a:pt x="453" y="0"/>
                  </a:moveTo>
                  <a:lnTo>
                    <a:pt x="465" y="12"/>
                  </a:lnTo>
                  <a:cubicBezTo>
                    <a:pt x="322" y="24"/>
                    <a:pt x="191" y="60"/>
                    <a:pt x="60" y="131"/>
                  </a:cubicBezTo>
                  <a:cubicBezTo>
                    <a:pt x="13" y="155"/>
                    <a:pt x="1" y="214"/>
                    <a:pt x="36" y="262"/>
                  </a:cubicBezTo>
                  <a:cubicBezTo>
                    <a:pt x="48" y="286"/>
                    <a:pt x="72" y="298"/>
                    <a:pt x="96" y="310"/>
                  </a:cubicBezTo>
                  <a:cubicBezTo>
                    <a:pt x="120" y="310"/>
                    <a:pt x="144" y="310"/>
                    <a:pt x="167" y="298"/>
                  </a:cubicBezTo>
                  <a:lnTo>
                    <a:pt x="191" y="286"/>
                  </a:lnTo>
                  <a:cubicBezTo>
                    <a:pt x="251" y="250"/>
                    <a:pt x="322" y="226"/>
                    <a:pt x="394" y="214"/>
                  </a:cubicBezTo>
                  <a:cubicBezTo>
                    <a:pt x="461" y="206"/>
                    <a:pt x="528" y="197"/>
                    <a:pt x="600" y="197"/>
                  </a:cubicBezTo>
                  <a:cubicBezTo>
                    <a:pt x="629" y="197"/>
                    <a:pt x="660" y="199"/>
                    <a:pt x="691" y="202"/>
                  </a:cubicBezTo>
                  <a:cubicBezTo>
                    <a:pt x="834" y="214"/>
                    <a:pt x="977" y="250"/>
                    <a:pt x="1108" y="298"/>
                  </a:cubicBezTo>
                  <a:cubicBezTo>
                    <a:pt x="1251" y="345"/>
                    <a:pt x="1394" y="417"/>
                    <a:pt x="1525" y="512"/>
                  </a:cubicBezTo>
                  <a:lnTo>
                    <a:pt x="1596" y="512"/>
                  </a:lnTo>
                  <a:cubicBezTo>
                    <a:pt x="1620" y="500"/>
                    <a:pt x="1644" y="476"/>
                    <a:pt x="1656" y="464"/>
                  </a:cubicBezTo>
                  <a:cubicBezTo>
                    <a:pt x="1668" y="429"/>
                    <a:pt x="1668" y="405"/>
                    <a:pt x="1656" y="381"/>
                  </a:cubicBezTo>
                  <a:cubicBezTo>
                    <a:pt x="1644" y="357"/>
                    <a:pt x="1632" y="333"/>
                    <a:pt x="1608" y="321"/>
                  </a:cubicBezTo>
                  <a:cubicBezTo>
                    <a:pt x="1501" y="250"/>
                    <a:pt x="1394" y="191"/>
                    <a:pt x="1275" y="143"/>
                  </a:cubicBezTo>
                  <a:cubicBezTo>
                    <a:pt x="1144" y="95"/>
                    <a:pt x="1001" y="48"/>
                    <a:pt x="858" y="24"/>
                  </a:cubicBezTo>
                  <a:cubicBezTo>
                    <a:pt x="763" y="12"/>
                    <a:pt x="679" y="0"/>
                    <a:pt x="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89"/>
            <p:cNvSpPr/>
            <p:nvPr/>
          </p:nvSpPr>
          <p:spPr>
            <a:xfrm>
              <a:off x="2813787" y="2144757"/>
              <a:ext cx="155914" cy="38124"/>
            </a:xfrm>
            <a:custGeom>
              <a:avLst/>
              <a:gdLst/>
              <a:ahLst/>
              <a:cxnLst/>
              <a:rect l="l" t="t" r="r" b="b"/>
              <a:pathLst>
                <a:path w="2049" h="501" extrusionOk="0">
                  <a:moveTo>
                    <a:pt x="96" y="1"/>
                  </a:moveTo>
                  <a:cubicBezTo>
                    <a:pt x="48" y="1"/>
                    <a:pt x="12" y="37"/>
                    <a:pt x="0" y="84"/>
                  </a:cubicBezTo>
                  <a:cubicBezTo>
                    <a:pt x="0" y="132"/>
                    <a:pt x="36" y="179"/>
                    <a:pt x="84" y="191"/>
                  </a:cubicBezTo>
                  <a:cubicBezTo>
                    <a:pt x="500" y="227"/>
                    <a:pt x="917" y="298"/>
                    <a:pt x="1334" y="370"/>
                  </a:cubicBezTo>
                  <a:cubicBezTo>
                    <a:pt x="1524" y="406"/>
                    <a:pt x="1715" y="453"/>
                    <a:pt x="1917" y="501"/>
                  </a:cubicBezTo>
                  <a:lnTo>
                    <a:pt x="1989" y="501"/>
                  </a:lnTo>
                  <a:cubicBezTo>
                    <a:pt x="2013" y="477"/>
                    <a:pt x="2024" y="465"/>
                    <a:pt x="2036" y="441"/>
                  </a:cubicBezTo>
                  <a:cubicBezTo>
                    <a:pt x="2048" y="418"/>
                    <a:pt x="2048" y="394"/>
                    <a:pt x="2036" y="370"/>
                  </a:cubicBezTo>
                  <a:cubicBezTo>
                    <a:pt x="2024" y="346"/>
                    <a:pt x="2001" y="322"/>
                    <a:pt x="1977" y="310"/>
                  </a:cubicBezTo>
                  <a:cubicBezTo>
                    <a:pt x="1370" y="167"/>
                    <a:pt x="739" y="60"/>
                    <a:pt x="108" y="1"/>
                  </a:cubicBezTo>
                  <a:close/>
                </a:path>
              </a:pathLst>
            </a:custGeom>
            <a:solidFill>
              <a:srgbClr val="CC22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6" name="Google Shape;3226;p90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7" name="Google Shape;3227;p90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8" name="Google Shape;3228;p90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WHICH HOBBY IS MORE POPULAR?</a:t>
            </a:r>
            <a:endParaRPr/>
          </a:p>
        </p:txBody>
      </p:sp>
      <p:grpSp>
        <p:nvGrpSpPr>
          <p:cNvPr id="3229" name="Google Shape;3229;p90"/>
          <p:cNvGrpSpPr/>
          <p:nvPr/>
        </p:nvGrpSpPr>
        <p:grpSpPr>
          <a:xfrm>
            <a:off x="359400" y="2937088"/>
            <a:ext cx="627275" cy="954325"/>
            <a:chOff x="1307650" y="2650450"/>
            <a:chExt cx="627275" cy="954325"/>
          </a:xfrm>
        </p:grpSpPr>
        <p:sp>
          <p:nvSpPr>
            <p:cNvPr id="3230" name="Google Shape;3230;p90"/>
            <p:cNvSpPr/>
            <p:nvPr/>
          </p:nvSpPr>
          <p:spPr>
            <a:xfrm>
              <a:off x="1431225" y="2650450"/>
              <a:ext cx="503700" cy="503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90"/>
            <p:cNvSpPr/>
            <p:nvPr/>
          </p:nvSpPr>
          <p:spPr>
            <a:xfrm>
              <a:off x="1307650" y="3313175"/>
              <a:ext cx="291600" cy="291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32" name="Google Shape;3232;p90"/>
          <p:cNvGrpSpPr/>
          <p:nvPr/>
        </p:nvGrpSpPr>
        <p:grpSpPr>
          <a:xfrm>
            <a:off x="7971375" y="1798600"/>
            <a:ext cx="795300" cy="1042600"/>
            <a:chOff x="7712750" y="2005500"/>
            <a:chExt cx="795300" cy="1042600"/>
          </a:xfrm>
        </p:grpSpPr>
        <p:sp>
          <p:nvSpPr>
            <p:cNvPr id="3233" name="Google Shape;3233;p90"/>
            <p:cNvSpPr/>
            <p:nvPr/>
          </p:nvSpPr>
          <p:spPr>
            <a:xfrm>
              <a:off x="7712750" y="2005500"/>
              <a:ext cx="503700" cy="503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90"/>
            <p:cNvSpPr/>
            <p:nvPr/>
          </p:nvSpPr>
          <p:spPr>
            <a:xfrm>
              <a:off x="8216450" y="2756500"/>
              <a:ext cx="291600" cy="291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235" name="Google Shape;3235;p90" title="Chart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l="20138" r="20138"/>
          <a:stretch/>
        </p:blipFill>
        <p:spPr>
          <a:xfrm>
            <a:off x="3419900" y="1738350"/>
            <a:ext cx="2315601" cy="239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6" name="Google Shape;3236;p90">
            <a:hlinkClick r:id="rId4" action="ppaction://hlinksldjump"/>
          </p:cNvPr>
          <p:cNvSpPr/>
          <p:nvPr/>
        </p:nvSpPr>
        <p:spPr>
          <a:xfrm>
            <a:off x="1253125" y="2197703"/>
            <a:ext cx="2018100" cy="538200"/>
          </a:xfrm>
          <a:prstGeom prst="roundRect">
            <a:avLst>
              <a:gd name="adj" fmla="val 30219"/>
            </a:avLst>
          </a:prstGeom>
          <a:solidFill>
            <a:schemeClr val="lt2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Games (34.5%)</a:t>
            </a:r>
            <a:endParaRPr sz="2400" b="1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3237" name="Google Shape;3237;p90">
            <a:hlinkClick r:id="rId4" action="ppaction://hlinksldjump"/>
          </p:cNvPr>
          <p:cNvSpPr/>
          <p:nvPr/>
        </p:nvSpPr>
        <p:spPr>
          <a:xfrm>
            <a:off x="1253125" y="3153022"/>
            <a:ext cx="2018100" cy="538200"/>
          </a:xfrm>
          <a:prstGeom prst="roundRect">
            <a:avLst>
              <a:gd name="adj" fmla="val 30219"/>
            </a:avLst>
          </a:prstGeom>
          <a:solidFill>
            <a:schemeClr val="accen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Books (10.9%)</a:t>
            </a:r>
            <a:endParaRPr sz="2400" b="1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3238" name="Google Shape;3238;p90">
            <a:hlinkClick r:id="rId4" action="ppaction://hlinksldjump"/>
          </p:cNvPr>
          <p:cNvSpPr/>
          <p:nvPr/>
        </p:nvSpPr>
        <p:spPr>
          <a:xfrm>
            <a:off x="5882575" y="2197703"/>
            <a:ext cx="2018100" cy="538200"/>
          </a:xfrm>
          <a:prstGeom prst="roundRect">
            <a:avLst>
              <a:gd name="adj" fmla="val 30219"/>
            </a:avLst>
          </a:prstGeom>
          <a:solidFill>
            <a:schemeClr val="dk2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Music (21.8%)</a:t>
            </a:r>
            <a:endParaRPr sz="2400" b="1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3239" name="Google Shape;3239;p90">
            <a:hlinkClick r:id="rId4" action="ppaction://hlinksldjump"/>
          </p:cNvPr>
          <p:cNvSpPr/>
          <p:nvPr/>
        </p:nvSpPr>
        <p:spPr>
          <a:xfrm>
            <a:off x="5882575" y="3153022"/>
            <a:ext cx="2018100" cy="538200"/>
          </a:xfrm>
          <a:prstGeom prst="roundRect">
            <a:avLst>
              <a:gd name="adj" fmla="val 30219"/>
            </a:avLst>
          </a:prstGeom>
          <a:solidFill>
            <a:schemeClr val="accent2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Art (32.8%)</a:t>
            </a:r>
            <a:endParaRPr sz="2400" b="1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cxnSp>
        <p:nvCxnSpPr>
          <p:cNvPr id="3240" name="Google Shape;3240;p90"/>
          <p:cNvCxnSpPr>
            <a:stCxn id="3236" idx="3"/>
          </p:cNvCxnSpPr>
          <p:nvPr/>
        </p:nvCxnSpPr>
        <p:spPr>
          <a:xfrm>
            <a:off x="3271225" y="2466803"/>
            <a:ext cx="424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1" name="Google Shape;3241;p90"/>
          <p:cNvCxnSpPr>
            <a:stCxn id="3237" idx="3"/>
          </p:cNvCxnSpPr>
          <p:nvPr/>
        </p:nvCxnSpPr>
        <p:spPr>
          <a:xfrm>
            <a:off x="3271225" y="3422122"/>
            <a:ext cx="7689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2" name="Google Shape;3242;p90"/>
          <p:cNvCxnSpPr>
            <a:stCxn id="3238" idx="1"/>
          </p:cNvCxnSpPr>
          <p:nvPr/>
        </p:nvCxnSpPr>
        <p:spPr>
          <a:xfrm rot="10800000">
            <a:off x="5453875" y="2466803"/>
            <a:ext cx="4287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43" name="Google Shape;3243;p90"/>
          <p:cNvCxnSpPr>
            <a:stCxn id="3239" idx="1"/>
          </p:cNvCxnSpPr>
          <p:nvPr/>
        </p:nvCxnSpPr>
        <p:spPr>
          <a:xfrm rot="10800000">
            <a:off x="5425075" y="3422122"/>
            <a:ext cx="4575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244" name="Google Shape;3244;p90">
            <a:hlinkClick r:id="rId7" action="ppaction://hlinksldjump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9" name="Google Shape;3249;p91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0" name="Google Shape;3250;p91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1" name="Google Shape;3251;p91"/>
          <p:cNvSpPr txBox="1">
            <a:spLocks noGrp="1"/>
          </p:cNvSpPr>
          <p:nvPr>
            <p:ph type="title"/>
          </p:nvPr>
        </p:nvSpPr>
        <p:spPr>
          <a:xfrm>
            <a:off x="4868850" y="2225601"/>
            <a:ext cx="26370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Games!</a:t>
            </a:r>
            <a:endParaRPr/>
          </a:p>
        </p:txBody>
      </p:sp>
      <p:sp>
        <p:nvSpPr>
          <p:cNvPr id="3252" name="Google Shape;3252;p91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40 points!</a:t>
            </a:r>
            <a:endParaRPr/>
          </a:p>
        </p:txBody>
      </p:sp>
      <p:sp>
        <p:nvSpPr>
          <p:cNvPr id="3253" name="Google Shape;3253;p91"/>
          <p:cNvSpPr/>
          <p:nvPr/>
        </p:nvSpPr>
        <p:spPr>
          <a:xfrm>
            <a:off x="-284575" y="2175875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4" name="Google Shape;3254;p91"/>
          <p:cNvSpPr/>
          <p:nvPr/>
        </p:nvSpPr>
        <p:spPr>
          <a:xfrm>
            <a:off x="279553" y="3245625"/>
            <a:ext cx="794998" cy="634578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55" name="Google Shape;3255;p91"/>
          <p:cNvGrpSpPr/>
          <p:nvPr/>
        </p:nvGrpSpPr>
        <p:grpSpPr>
          <a:xfrm>
            <a:off x="1857578" y="1644619"/>
            <a:ext cx="2434315" cy="3429381"/>
            <a:chOff x="1577387" y="1419000"/>
            <a:chExt cx="2290258" cy="3226438"/>
          </a:xfrm>
        </p:grpSpPr>
        <p:sp>
          <p:nvSpPr>
            <p:cNvPr id="3256" name="Google Shape;3256;p91"/>
            <p:cNvSpPr/>
            <p:nvPr/>
          </p:nvSpPr>
          <p:spPr>
            <a:xfrm rot="-583969">
              <a:off x="2747682" y="4169255"/>
              <a:ext cx="203636" cy="247476"/>
            </a:xfrm>
            <a:custGeom>
              <a:avLst/>
              <a:gdLst/>
              <a:ahLst/>
              <a:cxnLst/>
              <a:rect l="l" t="t" r="r" b="b"/>
              <a:pathLst>
                <a:path w="4803" h="5837" extrusionOk="0">
                  <a:moveTo>
                    <a:pt x="1034" y="1"/>
                  </a:moveTo>
                  <a:cubicBezTo>
                    <a:pt x="1034" y="1"/>
                    <a:pt x="487" y="1399"/>
                    <a:pt x="0" y="3132"/>
                  </a:cubicBezTo>
                  <a:cubicBezTo>
                    <a:pt x="639" y="3223"/>
                    <a:pt x="3131" y="3739"/>
                    <a:pt x="3769" y="5837"/>
                  </a:cubicBezTo>
                  <a:cubicBezTo>
                    <a:pt x="4377" y="4408"/>
                    <a:pt x="4742" y="3101"/>
                    <a:pt x="4803" y="3101"/>
                  </a:cubicBezTo>
                  <a:lnTo>
                    <a:pt x="103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91"/>
            <p:cNvSpPr/>
            <p:nvPr/>
          </p:nvSpPr>
          <p:spPr>
            <a:xfrm rot="-583969">
              <a:off x="2754178" y="4482584"/>
              <a:ext cx="144407" cy="98363"/>
            </a:xfrm>
            <a:custGeom>
              <a:avLst/>
              <a:gdLst/>
              <a:ahLst/>
              <a:cxnLst/>
              <a:rect l="l" t="t" r="r" b="b"/>
              <a:pathLst>
                <a:path w="3406" h="2320" extrusionOk="0">
                  <a:moveTo>
                    <a:pt x="820" y="0"/>
                  </a:moveTo>
                  <a:cubicBezTo>
                    <a:pt x="479" y="0"/>
                    <a:pt x="216" y="55"/>
                    <a:pt x="31" y="109"/>
                  </a:cubicBezTo>
                  <a:cubicBezTo>
                    <a:pt x="1" y="1264"/>
                    <a:pt x="275" y="2146"/>
                    <a:pt x="1034" y="2298"/>
                  </a:cubicBezTo>
                  <a:cubicBezTo>
                    <a:pt x="1122" y="2312"/>
                    <a:pt x="1208" y="2319"/>
                    <a:pt x="1293" y="2319"/>
                  </a:cubicBezTo>
                  <a:cubicBezTo>
                    <a:pt x="2096" y="2319"/>
                    <a:pt x="2801" y="1691"/>
                    <a:pt x="3405" y="839"/>
                  </a:cubicBezTo>
                  <a:cubicBezTo>
                    <a:pt x="2293" y="175"/>
                    <a:pt x="1431" y="0"/>
                    <a:pt x="8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91"/>
            <p:cNvSpPr/>
            <p:nvPr/>
          </p:nvSpPr>
          <p:spPr>
            <a:xfrm rot="-583969">
              <a:off x="2742528" y="4393097"/>
              <a:ext cx="174000" cy="123420"/>
            </a:xfrm>
            <a:custGeom>
              <a:avLst/>
              <a:gdLst/>
              <a:ahLst/>
              <a:cxnLst/>
              <a:rect l="l" t="t" r="r" b="b"/>
              <a:pathLst>
                <a:path w="4104" h="2911" extrusionOk="0">
                  <a:moveTo>
                    <a:pt x="903" y="0"/>
                  </a:moveTo>
                  <a:cubicBezTo>
                    <a:pt x="651" y="0"/>
                    <a:pt x="436" y="25"/>
                    <a:pt x="274" y="53"/>
                  </a:cubicBezTo>
                  <a:cubicBezTo>
                    <a:pt x="122" y="813"/>
                    <a:pt x="31" y="1543"/>
                    <a:pt x="0" y="2181"/>
                  </a:cubicBezTo>
                  <a:cubicBezTo>
                    <a:pt x="185" y="2127"/>
                    <a:pt x="448" y="2072"/>
                    <a:pt x="789" y="2072"/>
                  </a:cubicBezTo>
                  <a:cubicBezTo>
                    <a:pt x="1400" y="2072"/>
                    <a:pt x="2262" y="2247"/>
                    <a:pt x="3374" y="2911"/>
                  </a:cubicBezTo>
                  <a:cubicBezTo>
                    <a:pt x="3648" y="2485"/>
                    <a:pt x="3891" y="2060"/>
                    <a:pt x="4104" y="1604"/>
                  </a:cubicBezTo>
                  <a:cubicBezTo>
                    <a:pt x="2983" y="273"/>
                    <a:pt x="1738" y="0"/>
                    <a:pt x="9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91"/>
            <p:cNvSpPr/>
            <p:nvPr/>
          </p:nvSpPr>
          <p:spPr>
            <a:xfrm rot="-583969">
              <a:off x="2741880" y="4306225"/>
              <a:ext cx="180487" cy="152123"/>
            </a:xfrm>
            <a:custGeom>
              <a:avLst/>
              <a:gdLst/>
              <a:ahLst/>
              <a:cxnLst/>
              <a:rect l="l" t="t" r="r" b="b"/>
              <a:pathLst>
                <a:path w="4257" h="3588" extrusionOk="0">
                  <a:moveTo>
                    <a:pt x="487" y="1"/>
                  </a:moveTo>
                  <a:cubicBezTo>
                    <a:pt x="305" y="639"/>
                    <a:pt x="123" y="1368"/>
                    <a:pt x="1" y="2067"/>
                  </a:cubicBezTo>
                  <a:cubicBezTo>
                    <a:pt x="164" y="2039"/>
                    <a:pt x="381" y="2014"/>
                    <a:pt x="636" y="2014"/>
                  </a:cubicBezTo>
                  <a:cubicBezTo>
                    <a:pt x="1471" y="2014"/>
                    <a:pt x="2713" y="2283"/>
                    <a:pt x="3831" y="3587"/>
                  </a:cubicBezTo>
                  <a:cubicBezTo>
                    <a:pt x="3983" y="3314"/>
                    <a:pt x="4135" y="3010"/>
                    <a:pt x="4256" y="2706"/>
                  </a:cubicBezTo>
                  <a:cubicBezTo>
                    <a:pt x="3618" y="608"/>
                    <a:pt x="1126" y="92"/>
                    <a:pt x="4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91"/>
            <p:cNvSpPr/>
            <p:nvPr/>
          </p:nvSpPr>
          <p:spPr>
            <a:xfrm rot="-583969">
              <a:off x="2670068" y="4531244"/>
              <a:ext cx="150851" cy="102179"/>
            </a:xfrm>
            <a:custGeom>
              <a:avLst/>
              <a:gdLst/>
              <a:ahLst/>
              <a:cxnLst/>
              <a:rect l="l" t="t" r="r" b="b"/>
              <a:pathLst>
                <a:path w="3558" h="2410" extrusionOk="0">
                  <a:moveTo>
                    <a:pt x="3557" y="0"/>
                  </a:moveTo>
                  <a:cubicBezTo>
                    <a:pt x="1551" y="31"/>
                    <a:pt x="457" y="943"/>
                    <a:pt x="1" y="1459"/>
                  </a:cubicBezTo>
                  <a:cubicBezTo>
                    <a:pt x="457" y="1885"/>
                    <a:pt x="1004" y="2189"/>
                    <a:pt x="1612" y="2341"/>
                  </a:cubicBezTo>
                  <a:cubicBezTo>
                    <a:pt x="1787" y="2387"/>
                    <a:pt x="1949" y="2410"/>
                    <a:pt x="2098" y="2410"/>
                  </a:cubicBezTo>
                  <a:cubicBezTo>
                    <a:pt x="3111" y="2410"/>
                    <a:pt x="3531" y="1378"/>
                    <a:pt x="35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91"/>
            <p:cNvSpPr/>
            <p:nvPr/>
          </p:nvSpPr>
          <p:spPr>
            <a:xfrm rot="-583969">
              <a:off x="2617543" y="4454058"/>
              <a:ext cx="193376" cy="143559"/>
            </a:xfrm>
            <a:custGeom>
              <a:avLst/>
              <a:gdLst/>
              <a:ahLst/>
              <a:cxnLst/>
              <a:rect l="l" t="t" r="r" b="b"/>
              <a:pathLst>
                <a:path w="4561" h="3386" extrusionOk="0">
                  <a:moveTo>
                    <a:pt x="3890" y="0"/>
                  </a:moveTo>
                  <a:cubicBezTo>
                    <a:pt x="2060" y="0"/>
                    <a:pt x="585" y="1543"/>
                    <a:pt x="1" y="2321"/>
                  </a:cubicBezTo>
                  <a:cubicBezTo>
                    <a:pt x="305" y="2717"/>
                    <a:pt x="639" y="3081"/>
                    <a:pt x="973" y="3385"/>
                  </a:cubicBezTo>
                  <a:cubicBezTo>
                    <a:pt x="1460" y="2869"/>
                    <a:pt x="2554" y="1987"/>
                    <a:pt x="4560" y="1926"/>
                  </a:cubicBezTo>
                  <a:cubicBezTo>
                    <a:pt x="4560" y="1349"/>
                    <a:pt x="4499" y="710"/>
                    <a:pt x="4408" y="42"/>
                  </a:cubicBezTo>
                  <a:cubicBezTo>
                    <a:pt x="4233" y="13"/>
                    <a:pt x="4060" y="0"/>
                    <a:pt x="38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91"/>
            <p:cNvSpPr/>
            <p:nvPr/>
          </p:nvSpPr>
          <p:spPr>
            <a:xfrm rot="-583969">
              <a:off x="2485920" y="4239815"/>
              <a:ext cx="266809" cy="250401"/>
            </a:xfrm>
            <a:custGeom>
              <a:avLst/>
              <a:gdLst/>
              <a:ahLst/>
              <a:cxnLst/>
              <a:rect l="l" t="t" r="r" b="b"/>
              <a:pathLst>
                <a:path w="6293" h="5906" extrusionOk="0">
                  <a:moveTo>
                    <a:pt x="3592" y="1"/>
                  </a:moveTo>
                  <a:cubicBezTo>
                    <a:pt x="1801" y="1"/>
                    <a:pt x="0" y="1802"/>
                    <a:pt x="0" y="1802"/>
                  </a:cubicBezTo>
                  <a:cubicBezTo>
                    <a:pt x="0" y="1802"/>
                    <a:pt x="395" y="3869"/>
                    <a:pt x="1368" y="5905"/>
                  </a:cubicBezTo>
                  <a:cubicBezTo>
                    <a:pt x="1945" y="5115"/>
                    <a:pt x="3526" y="3382"/>
                    <a:pt x="6292" y="3261"/>
                  </a:cubicBezTo>
                  <a:cubicBezTo>
                    <a:pt x="5806" y="1680"/>
                    <a:pt x="5046" y="343"/>
                    <a:pt x="4377" y="130"/>
                  </a:cubicBezTo>
                  <a:cubicBezTo>
                    <a:pt x="4119" y="40"/>
                    <a:pt x="3856" y="1"/>
                    <a:pt x="35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91"/>
            <p:cNvSpPr/>
            <p:nvPr/>
          </p:nvSpPr>
          <p:spPr>
            <a:xfrm rot="-583969">
              <a:off x="2561402" y="4369630"/>
              <a:ext cx="232043" cy="188204"/>
            </a:xfrm>
            <a:custGeom>
              <a:avLst/>
              <a:gdLst/>
              <a:ahLst/>
              <a:cxnLst/>
              <a:rect l="l" t="t" r="r" b="b"/>
              <a:pathLst>
                <a:path w="5473" h="4439" extrusionOk="0">
                  <a:moveTo>
                    <a:pt x="4925" y="1"/>
                  </a:moveTo>
                  <a:cubicBezTo>
                    <a:pt x="2159" y="122"/>
                    <a:pt x="578" y="1855"/>
                    <a:pt x="1" y="2645"/>
                  </a:cubicBezTo>
                  <a:cubicBezTo>
                    <a:pt x="305" y="3283"/>
                    <a:pt x="670" y="3891"/>
                    <a:pt x="1065" y="4438"/>
                  </a:cubicBezTo>
                  <a:cubicBezTo>
                    <a:pt x="1649" y="3660"/>
                    <a:pt x="3124" y="2117"/>
                    <a:pt x="4954" y="2117"/>
                  </a:cubicBezTo>
                  <a:cubicBezTo>
                    <a:pt x="5124" y="2117"/>
                    <a:pt x="5297" y="2130"/>
                    <a:pt x="5472" y="2159"/>
                  </a:cubicBezTo>
                  <a:cubicBezTo>
                    <a:pt x="5351" y="1429"/>
                    <a:pt x="5168" y="669"/>
                    <a:pt x="49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91"/>
            <p:cNvSpPr/>
            <p:nvPr/>
          </p:nvSpPr>
          <p:spPr>
            <a:xfrm rot="-583969">
              <a:off x="2567243" y="4030482"/>
              <a:ext cx="12931" cy="7759"/>
            </a:xfrm>
            <a:custGeom>
              <a:avLst/>
              <a:gdLst/>
              <a:ahLst/>
              <a:cxnLst/>
              <a:rect l="l" t="t" r="r" b="b"/>
              <a:pathLst>
                <a:path w="305" h="183" extrusionOk="0">
                  <a:moveTo>
                    <a:pt x="1" y="0"/>
                  </a:moveTo>
                  <a:lnTo>
                    <a:pt x="1" y="0"/>
                  </a:lnTo>
                  <a:cubicBezTo>
                    <a:pt x="92" y="61"/>
                    <a:pt x="213" y="122"/>
                    <a:pt x="304" y="182"/>
                  </a:cubicBezTo>
                  <a:cubicBezTo>
                    <a:pt x="213" y="91"/>
                    <a:pt x="92" y="30"/>
                    <a:pt x="1" y="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91"/>
            <p:cNvSpPr/>
            <p:nvPr/>
          </p:nvSpPr>
          <p:spPr>
            <a:xfrm rot="-583969">
              <a:off x="1637063" y="3515359"/>
              <a:ext cx="2010458" cy="877167"/>
            </a:xfrm>
            <a:custGeom>
              <a:avLst/>
              <a:gdLst/>
              <a:ahLst/>
              <a:cxnLst/>
              <a:rect l="l" t="t" r="r" b="b"/>
              <a:pathLst>
                <a:path w="47419" h="20689" extrusionOk="0">
                  <a:moveTo>
                    <a:pt x="21643" y="11849"/>
                  </a:moveTo>
                  <a:cubicBezTo>
                    <a:pt x="21734" y="11879"/>
                    <a:pt x="21855" y="11940"/>
                    <a:pt x="21946" y="12031"/>
                  </a:cubicBezTo>
                  <a:cubicBezTo>
                    <a:pt x="21855" y="11971"/>
                    <a:pt x="21734" y="11910"/>
                    <a:pt x="21643" y="11849"/>
                  </a:cubicBezTo>
                  <a:close/>
                  <a:moveTo>
                    <a:pt x="13886" y="0"/>
                  </a:moveTo>
                  <a:cubicBezTo>
                    <a:pt x="12068" y="0"/>
                    <a:pt x="9924" y="456"/>
                    <a:pt x="7539" y="1788"/>
                  </a:cubicBezTo>
                  <a:cubicBezTo>
                    <a:pt x="1" y="6013"/>
                    <a:pt x="9636" y="18050"/>
                    <a:pt x="18269" y="20208"/>
                  </a:cubicBezTo>
                  <a:cubicBezTo>
                    <a:pt x="18639" y="20271"/>
                    <a:pt x="18994" y="20300"/>
                    <a:pt x="19333" y="20300"/>
                  </a:cubicBezTo>
                  <a:cubicBezTo>
                    <a:pt x="22078" y="20300"/>
                    <a:pt x="23740" y="18445"/>
                    <a:pt x="23740" y="18445"/>
                  </a:cubicBezTo>
                  <a:cubicBezTo>
                    <a:pt x="23740" y="18445"/>
                    <a:pt x="23466" y="13217"/>
                    <a:pt x="21946" y="12031"/>
                  </a:cubicBezTo>
                  <a:lnTo>
                    <a:pt x="21946" y="12031"/>
                  </a:lnTo>
                  <a:cubicBezTo>
                    <a:pt x="24074" y="13156"/>
                    <a:pt x="27327" y="13612"/>
                    <a:pt x="27327" y="13612"/>
                  </a:cubicBezTo>
                  <a:cubicBezTo>
                    <a:pt x="27327" y="13612"/>
                    <a:pt x="25381" y="15709"/>
                    <a:pt x="24712" y="17047"/>
                  </a:cubicBezTo>
                  <a:cubicBezTo>
                    <a:pt x="25381" y="18050"/>
                    <a:pt x="26293" y="18810"/>
                    <a:pt x="27083" y="19326"/>
                  </a:cubicBezTo>
                  <a:cubicBezTo>
                    <a:pt x="28056" y="19995"/>
                    <a:pt x="28877" y="20299"/>
                    <a:pt x="28877" y="20299"/>
                  </a:cubicBezTo>
                  <a:cubicBezTo>
                    <a:pt x="29637" y="20599"/>
                    <a:pt x="30464" y="20689"/>
                    <a:pt x="31286" y="20689"/>
                  </a:cubicBezTo>
                  <a:cubicBezTo>
                    <a:pt x="31713" y="20689"/>
                    <a:pt x="32139" y="20665"/>
                    <a:pt x="32555" y="20633"/>
                  </a:cubicBezTo>
                  <a:cubicBezTo>
                    <a:pt x="33801" y="20542"/>
                    <a:pt x="35047" y="20390"/>
                    <a:pt x="36232" y="19995"/>
                  </a:cubicBezTo>
                  <a:cubicBezTo>
                    <a:pt x="38877" y="19114"/>
                    <a:pt x="41187" y="17503"/>
                    <a:pt x="43406" y="15861"/>
                  </a:cubicBezTo>
                  <a:cubicBezTo>
                    <a:pt x="44561" y="14980"/>
                    <a:pt x="45594" y="13977"/>
                    <a:pt x="46233" y="12609"/>
                  </a:cubicBezTo>
                  <a:cubicBezTo>
                    <a:pt x="47418" y="10086"/>
                    <a:pt x="46871" y="6712"/>
                    <a:pt x="44804" y="4797"/>
                  </a:cubicBezTo>
                  <a:cubicBezTo>
                    <a:pt x="43862" y="3916"/>
                    <a:pt x="42676" y="3521"/>
                    <a:pt x="41400" y="3460"/>
                  </a:cubicBezTo>
                  <a:cubicBezTo>
                    <a:pt x="41216" y="3449"/>
                    <a:pt x="41031" y="3444"/>
                    <a:pt x="40845" y="3444"/>
                  </a:cubicBezTo>
                  <a:cubicBezTo>
                    <a:pt x="39494" y="3444"/>
                    <a:pt x="38107" y="3720"/>
                    <a:pt x="36932" y="4068"/>
                  </a:cubicBezTo>
                  <a:cubicBezTo>
                    <a:pt x="35206" y="4546"/>
                    <a:pt x="33459" y="4734"/>
                    <a:pt x="31779" y="4734"/>
                  </a:cubicBezTo>
                  <a:cubicBezTo>
                    <a:pt x="25558" y="4734"/>
                    <a:pt x="20244" y="2153"/>
                    <a:pt x="20244" y="2153"/>
                  </a:cubicBezTo>
                  <a:cubicBezTo>
                    <a:pt x="20244" y="2153"/>
                    <a:pt x="17835" y="0"/>
                    <a:pt x="13886" y="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91"/>
            <p:cNvSpPr/>
            <p:nvPr/>
          </p:nvSpPr>
          <p:spPr>
            <a:xfrm rot="-583969">
              <a:off x="2079409" y="2622500"/>
              <a:ext cx="1272017" cy="1251624"/>
            </a:xfrm>
            <a:custGeom>
              <a:avLst/>
              <a:gdLst/>
              <a:ahLst/>
              <a:cxnLst/>
              <a:rect l="l" t="t" r="r" b="b"/>
              <a:pathLst>
                <a:path w="30002" h="29521" extrusionOk="0">
                  <a:moveTo>
                    <a:pt x="7992" y="1"/>
                  </a:moveTo>
                  <a:cubicBezTo>
                    <a:pt x="7724" y="1"/>
                    <a:pt x="7450" y="31"/>
                    <a:pt x="7174" y="97"/>
                  </a:cubicBezTo>
                  <a:cubicBezTo>
                    <a:pt x="3892" y="887"/>
                    <a:pt x="1" y="5811"/>
                    <a:pt x="1" y="5811"/>
                  </a:cubicBezTo>
                  <a:lnTo>
                    <a:pt x="7630" y="11404"/>
                  </a:lnTo>
                  <a:cubicBezTo>
                    <a:pt x="7630" y="11404"/>
                    <a:pt x="3618" y="19915"/>
                    <a:pt x="3709" y="20979"/>
                  </a:cubicBezTo>
                  <a:cubicBezTo>
                    <a:pt x="3830" y="23761"/>
                    <a:pt x="9155" y="29520"/>
                    <a:pt x="12113" y="29520"/>
                  </a:cubicBezTo>
                  <a:cubicBezTo>
                    <a:pt x="12128" y="29520"/>
                    <a:pt x="12144" y="29520"/>
                    <a:pt x="12159" y="29520"/>
                  </a:cubicBezTo>
                  <a:cubicBezTo>
                    <a:pt x="20032" y="29368"/>
                    <a:pt x="24561" y="24869"/>
                    <a:pt x="24561" y="24869"/>
                  </a:cubicBezTo>
                  <a:lnTo>
                    <a:pt x="27296" y="16723"/>
                  </a:lnTo>
                  <a:lnTo>
                    <a:pt x="29485" y="15933"/>
                  </a:lnTo>
                  <a:cubicBezTo>
                    <a:pt x="29485" y="15933"/>
                    <a:pt x="30001" y="8851"/>
                    <a:pt x="24226" y="7574"/>
                  </a:cubicBezTo>
                  <a:cubicBezTo>
                    <a:pt x="18421" y="6298"/>
                    <a:pt x="13375" y="3653"/>
                    <a:pt x="13375" y="3653"/>
                  </a:cubicBezTo>
                  <a:cubicBezTo>
                    <a:pt x="13375" y="3653"/>
                    <a:pt x="10949" y="1"/>
                    <a:pt x="79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91"/>
            <p:cNvSpPr/>
            <p:nvPr/>
          </p:nvSpPr>
          <p:spPr>
            <a:xfrm rot="-583969">
              <a:off x="2546055" y="2710141"/>
              <a:ext cx="509070" cy="361822"/>
            </a:xfrm>
            <a:custGeom>
              <a:avLst/>
              <a:gdLst/>
              <a:ahLst/>
              <a:cxnLst/>
              <a:rect l="l" t="t" r="r" b="b"/>
              <a:pathLst>
                <a:path w="12007" h="8534" extrusionOk="0">
                  <a:moveTo>
                    <a:pt x="1247" y="1"/>
                  </a:moveTo>
                  <a:cubicBezTo>
                    <a:pt x="1246" y="1"/>
                    <a:pt x="1" y="7448"/>
                    <a:pt x="4286" y="8420"/>
                  </a:cubicBezTo>
                  <a:cubicBezTo>
                    <a:pt x="4627" y="8498"/>
                    <a:pt x="4963" y="8533"/>
                    <a:pt x="5292" y="8533"/>
                  </a:cubicBezTo>
                  <a:cubicBezTo>
                    <a:pt x="9097" y="8533"/>
                    <a:pt x="12007" y="3770"/>
                    <a:pt x="12007" y="3770"/>
                  </a:cubicBezTo>
                  <a:lnTo>
                    <a:pt x="1247" y="1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91"/>
            <p:cNvSpPr/>
            <p:nvPr/>
          </p:nvSpPr>
          <p:spPr>
            <a:xfrm rot="-583969">
              <a:off x="3240068" y="2065997"/>
              <a:ext cx="313192" cy="459210"/>
            </a:xfrm>
            <a:custGeom>
              <a:avLst/>
              <a:gdLst/>
              <a:ahLst/>
              <a:cxnLst/>
              <a:rect l="l" t="t" r="r" b="b"/>
              <a:pathLst>
                <a:path w="7387" h="10831" extrusionOk="0">
                  <a:moveTo>
                    <a:pt x="4074" y="0"/>
                  </a:moveTo>
                  <a:cubicBezTo>
                    <a:pt x="4074" y="0"/>
                    <a:pt x="1" y="10426"/>
                    <a:pt x="1338" y="10821"/>
                  </a:cubicBezTo>
                  <a:cubicBezTo>
                    <a:pt x="1361" y="10828"/>
                    <a:pt x="1384" y="10831"/>
                    <a:pt x="1408" y="10831"/>
                  </a:cubicBezTo>
                  <a:cubicBezTo>
                    <a:pt x="2797" y="10831"/>
                    <a:pt x="7118" y="730"/>
                    <a:pt x="7387" y="730"/>
                  </a:cubicBezTo>
                  <a:lnTo>
                    <a:pt x="4074" y="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91"/>
            <p:cNvSpPr/>
            <p:nvPr/>
          </p:nvSpPr>
          <p:spPr>
            <a:xfrm rot="-583969">
              <a:off x="2707996" y="1707844"/>
              <a:ext cx="765534" cy="1168651"/>
            </a:xfrm>
            <a:custGeom>
              <a:avLst/>
              <a:gdLst/>
              <a:ahLst/>
              <a:cxnLst/>
              <a:rect l="l" t="t" r="r" b="b"/>
              <a:pathLst>
                <a:path w="18056" h="27564" extrusionOk="0">
                  <a:moveTo>
                    <a:pt x="3740" y="1"/>
                  </a:moveTo>
                  <a:cubicBezTo>
                    <a:pt x="3679" y="4074"/>
                    <a:pt x="5168" y="9970"/>
                    <a:pt x="13527" y="12828"/>
                  </a:cubicBezTo>
                  <a:cubicBezTo>
                    <a:pt x="12076" y="20751"/>
                    <a:pt x="9678" y="25652"/>
                    <a:pt x="3418" y="25652"/>
                  </a:cubicBezTo>
                  <a:cubicBezTo>
                    <a:pt x="2858" y="25652"/>
                    <a:pt x="2267" y="25613"/>
                    <a:pt x="1642" y="25533"/>
                  </a:cubicBezTo>
                  <a:cubicBezTo>
                    <a:pt x="974" y="25837"/>
                    <a:pt x="426" y="26141"/>
                    <a:pt x="1" y="26414"/>
                  </a:cubicBezTo>
                  <a:lnTo>
                    <a:pt x="1946" y="27083"/>
                  </a:lnTo>
                  <a:cubicBezTo>
                    <a:pt x="2929" y="27409"/>
                    <a:pt x="3929" y="27563"/>
                    <a:pt x="4914" y="27563"/>
                  </a:cubicBezTo>
                  <a:cubicBezTo>
                    <a:pt x="8889" y="27563"/>
                    <a:pt x="12606" y="25042"/>
                    <a:pt x="13922" y="21095"/>
                  </a:cubicBezTo>
                  <a:lnTo>
                    <a:pt x="16415" y="13648"/>
                  </a:lnTo>
                  <a:cubicBezTo>
                    <a:pt x="18056" y="8694"/>
                    <a:pt x="15351" y="3314"/>
                    <a:pt x="10427" y="1672"/>
                  </a:cubicBezTo>
                  <a:lnTo>
                    <a:pt x="6840" y="487"/>
                  </a:lnTo>
                  <a:cubicBezTo>
                    <a:pt x="5837" y="153"/>
                    <a:pt x="4773" y="1"/>
                    <a:pt x="3740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91"/>
            <p:cNvSpPr/>
            <p:nvPr/>
          </p:nvSpPr>
          <p:spPr>
            <a:xfrm rot="-583969">
              <a:off x="2316325" y="1757540"/>
              <a:ext cx="965269" cy="1119936"/>
            </a:xfrm>
            <a:custGeom>
              <a:avLst/>
              <a:gdLst/>
              <a:ahLst/>
              <a:cxnLst/>
              <a:rect l="l" t="t" r="r" b="b"/>
              <a:pathLst>
                <a:path w="22767" h="26415" extrusionOk="0">
                  <a:moveTo>
                    <a:pt x="13010" y="1"/>
                  </a:moveTo>
                  <a:lnTo>
                    <a:pt x="13010" y="1"/>
                  </a:lnTo>
                  <a:cubicBezTo>
                    <a:pt x="9089" y="61"/>
                    <a:pt x="5411" y="2554"/>
                    <a:pt x="4134" y="6475"/>
                  </a:cubicBezTo>
                  <a:lnTo>
                    <a:pt x="1642" y="13922"/>
                  </a:lnTo>
                  <a:cubicBezTo>
                    <a:pt x="1" y="18876"/>
                    <a:pt x="2706" y="24256"/>
                    <a:pt x="7630" y="25898"/>
                  </a:cubicBezTo>
                  <a:lnTo>
                    <a:pt x="9241" y="26414"/>
                  </a:lnTo>
                  <a:cubicBezTo>
                    <a:pt x="9697" y="26141"/>
                    <a:pt x="10214" y="25837"/>
                    <a:pt x="10882" y="25533"/>
                  </a:cubicBezTo>
                  <a:cubicBezTo>
                    <a:pt x="11507" y="25613"/>
                    <a:pt x="12098" y="25652"/>
                    <a:pt x="12659" y="25652"/>
                  </a:cubicBezTo>
                  <a:cubicBezTo>
                    <a:pt x="18923" y="25652"/>
                    <a:pt x="21344" y="20751"/>
                    <a:pt x="22767" y="12828"/>
                  </a:cubicBezTo>
                  <a:cubicBezTo>
                    <a:pt x="14408" y="9970"/>
                    <a:pt x="12919" y="4074"/>
                    <a:pt x="13010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91"/>
            <p:cNvSpPr/>
            <p:nvPr/>
          </p:nvSpPr>
          <p:spPr>
            <a:xfrm rot="-583969">
              <a:off x="3330773" y="2406368"/>
              <a:ext cx="213685" cy="189221"/>
            </a:xfrm>
            <a:custGeom>
              <a:avLst/>
              <a:gdLst/>
              <a:ahLst/>
              <a:cxnLst/>
              <a:rect l="l" t="t" r="r" b="b"/>
              <a:pathLst>
                <a:path w="5040" h="4463" extrusionOk="0">
                  <a:moveTo>
                    <a:pt x="2533" y="0"/>
                  </a:moveTo>
                  <a:cubicBezTo>
                    <a:pt x="1796" y="0"/>
                    <a:pt x="1155" y="293"/>
                    <a:pt x="1155" y="293"/>
                  </a:cubicBezTo>
                  <a:cubicBezTo>
                    <a:pt x="1155" y="293"/>
                    <a:pt x="760" y="1539"/>
                    <a:pt x="0" y="3758"/>
                  </a:cubicBezTo>
                  <a:cubicBezTo>
                    <a:pt x="779" y="4253"/>
                    <a:pt x="1517" y="4462"/>
                    <a:pt x="2165" y="4462"/>
                  </a:cubicBezTo>
                  <a:cubicBezTo>
                    <a:pt x="3942" y="4462"/>
                    <a:pt x="5039" y="2886"/>
                    <a:pt x="4438" y="1326"/>
                  </a:cubicBezTo>
                  <a:cubicBezTo>
                    <a:pt x="4036" y="270"/>
                    <a:pt x="3241" y="0"/>
                    <a:pt x="2533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91"/>
            <p:cNvSpPr/>
            <p:nvPr/>
          </p:nvSpPr>
          <p:spPr>
            <a:xfrm rot="-583969">
              <a:off x="2851123" y="2419108"/>
              <a:ext cx="112184" cy="235731"/>
            </a:xfrm>
            <a:custGeom>
              <a:avLst/>
              <a:gdLst/>
              <a:ahLst/>
              <a:cxnLst/>
              <a:rect l="l" t="t" r="r" b="b"/>
              <a:pathLst>
                <a:path w="2646" h="5560" extrusionOk="0">
                  <a:moveTo>
                    <a:pt x="2457" y="1"/>
                  </a:moveTo>
                  <a:cubicBezTo>
                    <a:pt x="2355" y="1"/>
                    <a:pt x="2250" y="69"/>
                    <a:pt x="2250" y="210"/>
                  </a:cubicBezTo>
                  <a:lnTo>
                    <a:pt x="2250" y="4313"/>
                  </a:lnTo>
                  <a:cubicBezTo>
                    <a:pt x="2250" y="4526"/>
                    <a:pt x="2220" y="4891"/>
                    <a:pt x="2220" y="5165"/>
                  </a:cubicBezTo>
                  <a:cubicBezTo>
                    <a:pt x="2220" y="5185"/>
                    <a:pt x="2119" y="5192"/>
                    <a:pt x="1974" y="5192"/>
                  </a:cubicBezTo>
                  <a:cubicBezTo>
                    <a:pt x="1686" y="5192"/>
                    <a:pt x="1227" y="5165"/>
                    <a:pt x="1065" y="5165"/>
                  </a:cubicBezTo>
                  <a:lnTo>
                    <a:pt x="244" y="5165"/>
                  </a:lnTo>
                  <a:cubicBezTo>
                    <a:pt x="1" y="5165"/>
                    <a:pt x="1" y="5560"/>
                    <a:pt x="244" y="5560"/>
                  </a:cubicBezTo>
                  <a:lnTo>
                    <a:pt x="2463" y="5560"/>
                  </a:lnTo>
                  <a:cubicBezTo>
                    <a:pt x="2554" y="5560"/>
                    <a:pt x="2645" y="5469"/>
                    <a:pt x="2645" y="5347"/>
                  </a:cubicBezTo>
                  <a:lnTo>
                    <a:pt x="2645" y="180"/>
                  </a:lnTo>
                  <a:cubicBezTo>
                    <a:pt x="2645" y="62"/>
                    <a:pt x="2552" y="1"/>
                    <a:pt x="2457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91"/>
            <p:cNvSpPr/>
            <p:nvPr/>
          </p:nvSpPr>
          <p:spPr>
            <a:xfrm rot="-583969">
              <a:off x="3184217" y="2443848"/>
              <a:ext cx="54184" cy="80513"/>
            </a:xfrm>
            <a:custGeom>
              <a:avLst/>
              <a:gdLst/>
              <a:ahLst/>
              <a:cxnLst/>
              <a:rect l="l" t="t" r="r" b="b"/>
              <a:pathLst>
                <a:path w="1278" h="1899" extrusionOk="0">
                  <a:moveTo>
                    <a:pt x="821" y="0"/>
                  </a:moveTo>
                  <a:cubicBezTo>
                    <a:pt x="561" y="0"/>
                    <a:pt x="263" y="349"/>
                    <a:pt x="122" y="828"/>
                  </a:cubicBezTo>
                  <a:cubicBezTo>
                    <a:pt x="1" y="1344"/>
                    <a:pt x="122" y="1831"/>
                    <a:pt x="396" y="1892"/>
                  </a:cubicBezTo>
                  <a:cubicBezTo>
                    <a:pt x="417" y="1896"/>
                    <a:pt x="439" y="1899"/>
                    <a:pt x="461" y="1899"/>
                  </a:cubicBezTo>
                  <a:cubicBezTo>
                    <a:pt x="720" y="1899"/>
                    <a:pt x="1013" y="1575"/>
                    <a:pt x="1125" y="1071"/>
                  </a:cubicBezTo>
                  <a:cubicBezTo>
                    <a:pt x="1277" y="554"/>
                    <a:pt x="1156" y="98"/>
                    <a:pt x="882" y="7"/>
                  </a:cubicBezTo>
                  <a:cubicBezTo>
                    <a:pt x="862" y="3"/>
                    <a:pt x="842" y="0"/>
                    <a:pt x="821" y="0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91"/>
            <p:cNvSpPr/>
            <p:nvPr/>
          </p:nvSpPr>
          <p:spPr>
            <a:xfrm rot="-583969">
              <a:off x="2588592" y="2332975"/>
              <a:ext cx="52870" cy="80513"/>
            </a:xfrm>
            <a:custGeom>
              <a:avLst/>
              <a:gdLst/>
              <a:ahLst/>
              <a:cxnLst/>
              <a:rect l="l" t="t" r="r" b="b"/>
              <a:pathLst>
                <a:path w="1247" h="1899" extrusionOk="0">
                  <a:moveTo>
                    <a:pt x="790" y="1"/>
                  </a:moveTo>
                  <a:cubicBezTo>
                    <a:pt x="530" y="1"/>
                    <a:pt x="234" y="349"/>
                    <a:pt x="122" y="828"/>
                  </a:cubicBezTo>
                  <a:cubicBezTo>
                    <a:pt x="0" y="1345"/>
                    <a:pt x="122" y="1831"/>
                    <a:pt x="395" y="1892"/>
                  </a:cubicBezTo>
                  <a:cubicBezTo>
                    <a:pt x="415" y="1897"/>
                    <a:pt x="436" y="1899"/>
                    <a:pt x="456" y="1899"/>
                  </a:cubicBezTo>
                  <a:cubicBezTo>
                    <a:pt x="717" y="1899"/>
                    <a:pt x="1012" y="1550"/>
                    <a:pt x="1125" y="1071"/>
                  </a:cubicBezTo>
                  <a:cubicBezTo>
                    <a:pt x="1246" y="555"/>
                    <a:pt x="1125" y="99"/>
                    <a:pt x="851" y="8"/>
                  </a:cubicBezTo>
                  <a:cubicBezTo>
                    <a:pt x="831" y="3"/>
                    <a:pt x="811" y="1"/>
                    <a:pt x="790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91"/>
            <p:cNvSpPr/>
            <p:nvPr/>
          </p:nvSpPr>
          <p:spPr>
            <a:xfrm rot="-583969">
              <a:off x="2506531" y="2440959"/>
              <a:ext cx="190747" cy="192062"/>
            </a:xfrm>
            <a:custGeom>
              <a:avLst/>
              <a:gdLst/>
              <a:ahLst/>
              <a:cxnLst/>
              <a:rect l="l" t="t" r="r" b="b"/>
              <a:pathLst>
                <a:path w="4499" h="4530" extrusionOk="0">
                  <a:moveTo>
                    <a:pt x="2250" y="0"/>
                  </a:moveTo>
                  <a:cubicBezTo>
                    <a:pt x="1004" y="0"/>
                    <a:pt x="0" y="1034"/>
                    <a:pt x="0" y="2280"/>
                  </a:cubicBezTo>
                  <a:cubicBezTo>
                    <a:pt x="0" y="3496"/>
                    <a:pt x="1004" y="4529"/>
                    <a:pt x="2250" y="4529"/>
                  </a:cubicBezTo>
                  <a:cubicBezTo>
                    <a:pt x="3496" y="4529"/>
                    <a:pt x="4499" y="3496"/>
                    <a:pt x="4499" y="2280"/>
                  </a:cubicBezTo>
                  <a:cubicBezTo>
                    <a:pt x="4499" y="1034"/>
                    <a:pt x="3496" y="0"/>
                    <a:pt x="2250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91"/>
            <p:cNvSpPr/>
            <p:nvPr/>
          </p:nvSpPr>
          <p:spPr>
            <a:xfrm rot="-583969">
              <a:off x="3070510" y="2569721"/>
              <a:ext cx="183031" cy="184303"/>
            </a:xfrm>
            <a:custGeom>
              <a:avLst/>
              <a:gdLst/>
              <a:ahLst/>
              <a:cxnLst/>
              <a:rect l="l" t="t" r="r" b="b"/>
              <a:pathLst>
                <a:path w="4317" h="4347" extrusionOk="0">
                  <a:moveTo>
                    <a:pt x="2159" y="0"/>
                  </a:moveTo>
                  <a:cubicBezTo>
                    <a:pt x="973" y="0"/>
                    <a:pt x="1" y="973"/>
                    <a:pt x="1" y="2158"/>
                  </a:cubicBezTo>
                  <a:cubicBezTo>
                    <a:pt x="1" y="3374"/>
                    <a:pt x="973" y="4347"/>
                    <a:pt x="2159" y="4347"/>
                  </a:cubicBezTo>
                  <a:cubicBezTo>
                    <a:pt x="3344" y="4347"/>
                    <a:pt x="4317" y="3374"/>
                    <a:pt x="4317" y="2158"/>
                  </a:cubicBezTo>
                  <a:cubicBezTo>
                    <a:pt x="4317" y="973"/>
                    <a:pt x="3344" y="0"/>
                    <a:pt x="2159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91"/>
            <p:cNvSpPr/>
            <p:nvPr/>
          </p:nvSpPr>
          <p:spPr>
            <a:xfrm rot="-583969">
              <a:off x="3186620" y="2311862"/>
              <a:ext cx="104426" cy="48206"/>
            </a:xfrm>
            <a:custGeom>
              <a:avLst/>
              <a:gdLst/>
              <a:ahLst/>
              <a:cxnLst/>
              <a:rect l="l" t="t" r="r" b="b"/>
              <a:pathLst>
                <a:path w="2463" h="1137" extrusionOk="0">
                  <a:moveTo>
                    <a:pt x="1255" y="0"/>
                  </a:moveTo>
                  <a:cubicBezTo>
                    <a:pt x="1051" y="0"/>
                    <a:pt x="852" y="34"/>
                    <a:pt x="670" y="103"/>
                  </a:cubicBezTo>
                  <a:cubicBezTo>
                    <a:pt x="426" y="194"/>
                    <a:pt x="183" y="285"/>
                    <a:pt x="1" y="468"/>
                  </a:cubicBezTo>
                  <a:cubicBezTo>
                    <a:pt x="366" y="425"/>
                    <a:pt x="701" y="382"/>
                    <a:pt x="1027" y="382"/>
                  </a:cubicBezTo>
                  <a:cubicBezTo>
                    <a:pt x="1162" y="382"/>
                    <a:pt x="1296" y="389"/>
                    <a:pt x="1430" y="407"/>
                  </a:cubicBezTo>
                  <a:cubicBezTo>
                    <a:pt x="1642" y="437"/>
                    <a:pt x="1825" y="498"/>
                    <a:pt x="2007" y="620"/>
                  </a:cubicBezTo>
                  <a:cubicBezTo>
                    <a:pt x="2189" y="741"/>
                    <a:pt x="2311" y="924"/>
                    <a:pt x="2463" y="1136"/>
                  </a:cubicBezTo>
                  <a:cubicBezTo>
                    <a:pt x="2463" y="893"/>
                    <a:pt x="2402" y="620"/>
                    <a:pt x="2220" y="407"/>
                  </a:cubicBezTo>
                  <a:cubicBezTo>
                    <a:pt x="2007" y="194"/>
                    <a:pt x="1733" y="72"/>
                    <a:pt x="1460" y="12"/>
                  </a:cubicBezTo>
                  <a:cubicBezTo>
                    <a:pt x="1392" y="4"/>
                    <a:pt x="1323" y="0"/>
                    <a:pt x="1255" y="0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91"/>
            <p:cNvSpPr/>
            <p:nvPr/>
          </p:nvSpPr>
          <p:spPr>
            <a:xfrm rot="-583969">
              <a:off x="2540207" y="2235463"/>
              <a:ext cx="157253" cy="53082"/>
            </a:xfrm>
            <a:custGeom>
              <a:avLst/>
              <a:gdLst/>
              <a:ahLst/>
              <a:cxnLst/>
              <a:rect l="l" t="t" r="r" b="b"/>
              <a:pathLst>
                <a:path w="3709" h="1252" extrusionOk="0">
                  <a:moveTo>
                    <a:pt x="2066" y="1"/>
                  </a:moveTo>
                  <a:cubicBezTo>
                    <a:pt x="2025" y="1"/>
                    <a:pt x="1985" y="2"/>
                    <a:pt x="1945" y="5"/>
                  </a:cubicBezTo>
                  <a:cubicBezTo>
                    <a:pt x="1550" y="36"/>
                    <a:pt x="1185" y="157"/>
                    <a:pt x="851" y="340"/>
                  </a:cubicBezTo>
                  <a:cubicBezTo>
                    <a:pt x="517" y="552"/>
                    <a:pt x="243" y="765"/>
                    <a:pt x="0" y="1069"/>
                  </a:cubicBezTo>
                  <a:cubicBezTo>
                    <a:pt x="334" y="887"/>
                    <a:pt x="669" y="735"/>
                    <a:pt x="973" y="613"/>
                  </a:cubicBezTo>
                  <a:cubicBezTo>
                    <a:pt x="1307" y="492"/>
                    <a:pt x="1641" y="400"/>
                    <a:pt x="1976" y="370"/>
                  </a:cubicBezTo>
                  <a:cubicBezTo>
                    <a:pt x="2280" y="370"/>
                    <a:pt x="2614" y="431"/>
                    <a:pt x="2888" y="583"/>
                  </a:cubicBezTo>
                  <a:cubicBezTo>
                    <a:pt x="3192" y="735"/>
                    <a:pt x="3435" y="1008"/>
                    <a:pt x="3708" y="1252"/>
                  </a:cubicBezTo>
                  <a:cubicBezTo>
                    <a:pt x="3587" y="917"/>
                    <a:pt x="3404" y="583"/>
                    <a:pt x="3070" y="340"/>
                  </a:cubicBezTo>
                  <a:cubicBezTo>
                    <a:pt x="2797" y="121"/>
                    <a:pt x="2425" y="1"/>
                    <a:pt x="2066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91"/>
            <p:cNvSpPr/>
            <p:nvPr/>
          </p:nvSpPr>
          <p:spPr>
            <a:xfrm rot="-583969">
              <a:off x="3368767" y="2453204"/>
              <a:ext cx="113541" cy="90434"/>
            </a:xfrm>
            <a:custGeom>
              <a:avLst/>
              <a:gdLst/>
              <a:ahLst/>
              <a:cxnLst/>
              <a:rect l="l" t="t" r="r" b="b"/>
              <a:pathLst>
                <a:path w="2678" h="2133" extrusionOk="0">
                  <a:moveTo>
                    <a:pt x="2446" y="0"/>
                  </a:moveTo>
                  <a:cubicBezTo>
                    <a:pt x="1434" y="0"/>
                    <a:pt x="572" y="928"/>
                    <a:pt x="63" y="1855"/>
                  </a:cubicBezTo>
                  <a:cubicBezTo>
                    <a:pt x="1" y="2001"/>
                    <a:pt x="95" y="2132"/>
                    <a:pt x="190" y="2132"/>
                  </a:cubicBezTo>
                  <a:cubicBezTo>
                    <a:pt x="234" y="2132"/>
                    <a:pt x="278" y="2104"/>
                    <a:pt x="307" y="2037"/>
                  </a:cubicBezTo>
                  <a:cubicBezTo>
                    <a:pt x="428" y="1855"/>
                    <a:pt x="550" y="1642"/>
                    <a:pt x="702" y="1429"/>
                  </a:cubicBezTo>
                  <a:cubicBezTo>
                    <a:pt x="968" y="1323"/>
                    <a:pt x="1317" y="1206"/>
                    <a:pt x="1647" y="1206"/>
                  </a:cubicBezTo>
                  <a:cubicBezTo>
                    <a:pt x="1881" y="1206"/>
                    <a:pt x="2105" y="1265"/>
                    <a:pt x="2282" y="1429"/>
                  </a:cubicBezTo>
                  <a:cubicBezTo>
                    <a:pt x="2307" y="1449"/>
                    <a:pt x="2331" y="1458"/>
                    <a:pt x="2355" y="1458"/>
                  </a:cubicBezTo>
                  <a:cubicBezTo>
                    <a:pt x="2475" y="1458"/>
                    <a:pt x="2562" y="1227"/>
                    <a:pt x="2434" y="1126"/>
                  </a:cubicBezTo>
                  <a:cubicBezTo>
                    <a:pt x="2218" y="929"/>
                    <a:pt x="1939" y="860"/>
                    <a:pt x="1653" y="860"/>
                  </a:cubicBezTo>
                  <a:cubicBezTo>
                    <a:pt x="1497" y="860"/>
                    <a:pt x="1339" y="881"/>
                    <a:pt x="1188" y="913"/>
                  </a:cubicBezTo>
                  <a:cubicBezTo>
                    <a:pt x="1561" y="597"/>
                    <a:pt x="1961" y="363"/>
                    <a:pt x="2413" y="363"/>
                  </a:cubicBezTo>
                  <a:cubicBezTo>
                    <a:pt x="2440" y="363"/>
                    <a:pt x="2468" y="364"/>
                    <a:pt x="2495" y="366"/>
                  </a:cubicBezTo>
                  <a:cubicBezTo>
                    <a:pt x="2677" y="366"/>
                    <a:pt x="2677" y="31"/>
                    <a:pt x="2495" y="1"/>
                  </a:cubicBezTo>
                  <a:cubicBezTo>
                    <a:pt x="2479" y="0"/>
                    <a:pt x="2463" y="0"/>
                    <a:pt x="2446" y="0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91"/>
            <p:cNvSpPr/>
            <p:nvPr/>
          </p:nvSpPr>
          <p:spPr>
            <a:xfrm rot="-583969">
              <a:off x="2460969" y="2104148"/>
              <a:ext cx="42" cy="4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91"/>
            <p:cNvSpPr/>
            <p:nvPr/>
          </p:nvSpPr>
          <p:spPr>
            <a:xfrm rot="-583969">
              <a:off x="2121950" y="1558069"/>
              <a:ext cx="1701803" cy="664161"/>
            </a:xfrm>
            <a:custGeom>
              <a:avLst/>
              <a:gdLst/>
              <a:ahLst/>
              <a:cxnLst/>
              <a:rect l="l" t="t" r="r" b="b"/>
              <a:pathLst>
                <a:path w="40139" h="15665" extrusionOk="0">
                  <a:moveTo>
                    <a:pt x="10420" y="0"/>
                  </a:moveTo>
                  <a:cubicBezTo>
                    <a:pt x="9757" y="0"/>
                    <a:pt x="9135" y="386"/>
                    <a:pt x="8876" y="1044"/>
                  </a:cubicBezTo>
                  <a:cubicBezTo>
                    <a:pt x="7478" y="4601"/>
                    <a:pt x="2827" y="9859"/>
                    <a:pt x="1" y="11865"/>
                  </a:cubicBezTo>
                  <a:cubicBezTo>
                    <a:pt x="1500" y="12970"/>
                    <a:pt x="3050" y="13921"/>
                    <a:pt x="4635" y="13921"/>
                  </a:cubicBezTo>
                  <a:cubicBezTo>
                    <a:pt x="5492" y="13921"/>
                    <a:pt x="6360" y="13642"/>
                    <a:pt x="7235" y="12959"/>
                  </a:cubicBezTo>
                  <a:cubicBezTo>
                    <a:pt x="7903" y="12443"/>
                    <a:pt x="8876" y="11500"/>
                    <a:pt x="9393" y="10862"/>
                  </a:cubicBezTo>
                  <a:cubicBezTo>
                    <a:pt x="9575" y="10649"/>
                    <a:pt x="9758" y="10406"/>
                    <a:pt x="9940" y="10193"/>
                  </a:cubicBezTo>
                  <a:cubicBezTo>
                    <a:pt x="10578" y="9433"/>
                    <a:pt x="11247" y="8674"/>
                    <a:pt x="11490" y="7731"/>
                  </a:cubicBezTo>
                  <a:lnTo>
                    <a:pt x="11490" y="7731"/>
                  </a:lnTo>
                  <a:cubicBezTo>
                    <a:pt x="11488" y="7741"/>
                    <a:pt x="10245" y="12686"/>
                    <a:pt x="11794" y="12899"/>
                  </a:cubicBezTo>
                  <a:cubicBezTo>
                    <a:pt x="11825" y="12904"/>
                    <a:pt x="11855" y="12906"/>
                    <a:pt x="11885" y="12906"/>
                  </a:cubicBezTo>
                  <a:cubicBezTo>
                    <a:pt x="13307" y="12906"/>
                    <a:pt x="13162" y="7309"/>
                    <a:pt x="13162" y="7306"/>
                  </a:cubicBezTo>
                  <a:lnTo>
                    <a:pt x="13162" y="7306"/>
                  </a:lnTo>
                  <a:cubicBezTo>
                    <a:pt x="13162" y="7309"/>
                    <a:pt x="13637" y="12323"/>
                    <a:pt x="14763" y="12323"/>
                  </a:cubicBezTo>
                  <a:cubicBezTo>
                    <a:pt x="14776" y="12323"/>
                    <a:pt x="14790" y="12322"/>
                    <a:pt x="14803" y="12321"/>
                  </a:cubicBezTo>
                  <a:cubicBezTo>
                    <a:pt x="15958" y="12199"/>
                    <a:pt x="14652" y="6853"/>
                    <a:pt x="14651" y="6850"/>
                  </a:cubicBezTo>
                  <a:lnTo>
                    <a:pt x="14651" y="6850"/>
                  </a:lnTo>
                  <a:cubicBezTo>
                    <a:pt x="14652" y="6853"/>
                    <a:pt x="16080" y="11288"/>
                    <a:pt x="16657" y="11288"/>
                  </a:cubicBezTo>
                  <a:cubicBezTo>
                    <a:pt x="17265" y="11288"/>
                    <a:pt x="17995" y="10467"/>
                    <a:pt x="16779" y="6789"/>
                  </a:cubicBezTo>
                  <a:lnTo>
                    <a:pt x="16779" y="6789"/>
                  </a:lnTo>
                  <a:cubicBezTo>
                    <a:pt x="19489" y="13638"/>
                    <a:pt x="27606" y="15665"/>
                    <a:pt x="32487" y="15665"/>
                  </a:cubicBezTo>
                  <a:cubicBezTo>
                    <a:pt x="34560" y="15665"/>
                    <a:pt x="36049" y="15299"/>
                    <a:pt x="36293" y="14783"/>
                  </a:cubicBezTo>
                  <a:cubicBezTo>
                    <a:pt x="37114" y="13051"/>
                    <a:pt x="32676" y="12564"/>
                    <a:pt x="32676" y="12564"/>
                  </a:cubicBezTo>
                  <a:cubicBezTo>
                    <a:pt x="32676" y="12564"/>
                    <a:pt x="39089" y="11227"/>
                    <a:pt x="39211" y="10467"/>
                  </a:cubicBezTo>
                  <a:cubicBezTo>
                    <a:pt x="39293" y="9953"/>
                    <a:pt x="38196" y="9870"/>
                    <a:pt x="37475" y="9870"/>
                  </a:cubicBezTo>
                  <a:cubicBezTo>
                    <a:pt x="37130" y="9870"/>
                    <a:pt x="36871" y="9889"/>
                    <a:pt x="36871" y="9889"/>
                  </a:cubicBezTo>
                  <a:cubicBezTo>
                    <a:pt x="36871" y="9889"/>
                    <a:pt x="40032" y="9585"/>
                    <a:pt x="40093" y="5634"/>
                  </a:cubicBezTo>
                  <a:cubicBezTo>
                    <a:pt x="40138" y="2653"/>
                    <a:pt x="33539" y="2180"/>
                    <a:pt x="27777" y="2180"/>
                  </a:cubicBezTo>
                  <a:cubicBezTo>
                    <a:pt x="25902" y="2180"/>
                    <a:pt x="24116" y="2230"/>
                    <a:pt x="22676" y="2260"/>
                  </a:cubicBezTo>
                  <a:cubicBezTo>
                    <a:pt x="22503" y="2263"/>
                    <a:pt x="22331" y="2265"/>
                    <a:pt x="22160" y="2265"/>
                  </a:cubicBezTo>
                  <a:cubicBezTo>
                    <a:pt x="17532" y="2265"/>
                    <a:pt x="13759" y="1099"/>
                    <a:pt x="11004" y="102"/>
                  </a:cubicBezTo>
                  <a:cubicBezTo>
                    <a:pt x="10811" y="33"/>
                    <a:pt x="10614" y="0"/>
                    <a:pt x="1042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91"/>
            <p:cNvSpPr/>
            <p:nvPr/>
          </p:nvSpPr>
          <p:spPr>
            <a:xfrm rot="-583969">
              <a:off x="2456010" y="1459355"/>
              <a:ext cx="89544" cy="202449"/>
            </a:xfrm>
            <a:custGeom>
              <a:avLst/>
              <a:gdLst/>
              <a:ahLst/>
              <a:cxnLst/>
              <a:rect l="l" t="t" r="r" b="b"/>
              <a:pathLst>
                <a:path w="2112" h="4775" extrusionOk="0">
                  <a:moveTo>
                    <a:pt x="1300" y="1"/>
                  </a:moveTo>
                  <a:lnTo>
                    <a:pt x="1300" y="1"/>
                  </a:lnTo>
                  <a:cubicBezTo>
                    <a:pt x="1292" y="1"/>
                    <a:pt x="1285" y="1"/>
                    <a:pt x="1277" y="2"/>
                  </a:cubicBezTo>
                  <a:cubicBezTo>
                    <a:pt x="395" y="124"/>
                    <a:pt x="0" y="3528"/>
                    <a:pt x="1277" y="4774"/>
                  </a:cubicBezTo>
                  <a:cubicBezTo>
                    <a:pt x="1277" y="4774"/>
                    <a:pt x="2112" y="1"/>
                    <a:pt x="130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91"/>
            <p:cNvSpPr/>
            <p:nvPr/>
          </p:nvSpPr>
          <p:spPr>
            <a:xfrm rot="-583969">
              <a:off x="2189743" y="2198280"/>
              <a:ext cx="250062" cy="240650"/>
            </a:xfrm>
            <a:custGeom>
              <a:avLst/>
              <a:gdLst/>
              <a:ahLst/>
              <a:cxnLst/>
              <a:rect l="l" t="t" r="r" b="b"/>
              <a:pathLst>
                <a:path w="5898" h="5676" extrusionOk="0">
                  <a:moveTo>
                    <a:pt x="3239" y="0"/>
                  </a:moveTo>
                  <a:cubicBezTo>
                    <a:pt x="2879" y="0"/>
                    <a:pt x="2495" y="68"/>
                    <a:pt x="2098" y="235"/>
                  </a:cubicBezTo>
                  <a:cubicBezTo>
                    <a:pt x="0" y="1086"/>
                    <a:pt x="456" y="5402"/>
                    <a:pt x="4408" y="5676"/>
                  </a:cubicBezTo>
                  <a:cubicBezTo>
                    <a:pt x="4803" y="4429"/>
                    <a:pt x="5897" y="1238"/>
                    <a:pt x="5897" y="1238"/>
                  </a:cubicBezTo>
                  <a:cubicBezTo>
                    <a:pt x="5897" y="1238"/>
                    <a:pt x="4779" y="0"/>
                    <a:pt x="3239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91"/>
            <p:cNvSpPr/>
            <p:nvPr/>
          </p:nvSpPr>
          <p:spPr>
            <a:xfrm rot="-583969">
              <a:off x="2259607" y="2235025"/>
              <a:ext cx="93996" cy="140591"/>
            </a:xfrm>
            <a:custGeom>
              <a:avLst/>
              <a:gdLst/>
              <a:ahLst/>
              <a:cxnLst/>
              <a:rect l="l" t="t" r="r" b="b"/>
              <a:pathLst>
                <a:path w="2217" h="3316" extrusionOk="0">
                  <a:moveTo>
                    <a:pt x="699" y="1"/>
                  </a:moveTo>
                  <a:cubicBezTo>
                    <a:pt x="548" y="1"/>
                    <a:pt x="427" y="231"/>
                    <a:pt x="606" y="333"/>
                  </a:cubicBezTo>
                  <a:cubicBezTo>
                    <a:pt x="1092" y="607"/>
                    <a:pt x="1396" y="1093"/>
                    <a:pt x="1609" y="1610"/>
                  </a:cubicBezTo>
                  <a:cubicBezTo>
                    <a:pt x="1232" y="1262"/>
                    <a:pt x="800" y="969"/>
                    <a:pt x="313" y="969"/>
                  </a:cubicBezTo>
                  <a:cubicBezTo>
                    <a:pt x="289" y="969"/>
                    <a:pt x="265" y="970"/>
                    <a:pt x="241" y="971"/>
                  </a:cubicBezTo>
                  <a:cubicBezTo>
                    <a:pt x="37" y="1001"/>
                    <a:pt x="1" y="1338"/>
                    <a:pt x="213" y="1338"/>
                  </a:cubicBezTo>
                  <a:cubicBezTo>
                    <a:pt x="222" y="1338"/>
                    <a:pt x="231" y="1337"/>
                    <a:pt x="241" y="1336"/>
                  </a:cubicBezTo>
                  <a:cubicBezTo>
                    <a:pt x="257" y="1335"/>
                    <a:pt x="272" y="1335"/>
                    <a:pt x="287" y="1335"/>
                  </a:cubicBezTo>
                  <a:cubicBezTo>
                    <a:pt x="907" y="1335"/>
                    <a:pt x="1465" y="1925"/>
                    <a:pt x="1791" y="2370"/>
                  </a:cubicBezTo>
                  <a:cubicBezTo>
                    <a:pt x="1852" y="2643"/>
                    <a:pt x="1852" y="2886"/>
                    <a:pt x="1852" y="3129"/>
                  </a:cubicBezTo>
                  <a:cubicBezTo>
                    <a:pt x="1868" y="3255"/>
                    <a:pt x="1965" y="3316"/>
                    <a:pt x="2055" y="3316"/>
                  </a:cubicBezTo>
                  <a:cubicBezTo>
                    <a:pt x="2139" y="3316"/>
                    <a:pt x="2217" y="3263"/>
                    <a:pt x="2217" y="3160"/>
                  </a:cubicBezTo>
                  <a:cubicBezTo>
                    <a:pt x="2217" y="2005"/>
                    <a:pt x="1852" y="637"/>
                    <a:pt x="788" y="29"/>
                  </a:cubicBezTo>
                  <a:cubicBezTo>
                    <a:pt x="759" y="9"/>
                    <a:pt x="729" y="1"/>
                    <a:pt x="699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91"/>
            <p:cNvSpPr/>
            <p:nvPr/>
          </p:nvSpPr>
          <p:spPr>
            <a:xfrm rot="-583969">
              <a:off x="2278670" y="3843223"/>
              <a:ext cx="363433" cy="418890"/>
            </a:xfrm>
            <a:custGeom>
              <a:avLst/>
              <a:gdLst/>
              <a:ahLst/>
              <a:cxnLst/>
              <a:rect l="l" t="t" r="r" b="b"/>
              <a:pathLst>
                <a:path w="8572" h="9880" extrusionOk="0">
                  <a:moveTo>
                    <a:pt x="0" y="1"/>
                  </a:moveTo>
                  <a:cubicBezTo>
                    <a:pt x="274" y="92"/>
                    <a:pt x="547" y="183"/>
                    <a:pt x="821" y="274"/>
                  </a:cubicBezTo>
                  <a:cubicBezTo>
                    <a:pt x="1095" y="366"/>
                    <a:pt x="1398" y="426"/>
                    <a:pt x="1642" y="578"/>
                  </a:cubicBezTo>
                  <a:cubicBezTo>
                    <a:pt x="2189" y="821"/>
                    <a:pt x="2736" y="1004"/>
                    <a:pt x="3222" y="1338"/>
                  </a:cubicBezTo>
                  <a:cubicBezTo>
                    <a:pt x="4225" y="1916"/>
                    <a:pt x="5107" y="2676"/>
                    <a:pt x="5867" y="3557"/>
                  </a:cubicBezTo>
                  <a:cubicBezTo>
                    <a:pt x="6596" y="4439"/>
                    <a:pt x="7204" y="5442"/>
                    <a:pt x="7660" y="6505"/>
                  </a:cubicBezTo>
                  <a:cubicBezTo>
                    <a:pt x="7751" y="6779"/>
                    <a:pt x="7873" y="7053"/>
                    <a:pt x="7964" y="7326"/>
                  </a:cubicBezTo>
                  <a:cubicBezTo>
                    <a:pt x="8055" y="7600"/>
                    <a:pt x="8146" y="7873"/>
                    <a:pt x="8207" y="8147"/>
                  </a:cubicBezTo>
                  <a:cubicBezTo>
                    <a:pt x="8389" y="8694"/>
                    <a:pt x="8511" y="9271"/>
                    <a:pt x="8572" y="9879"/>
                  </a:cubicBezTo>
                  <a:cubicBezTo>
                    <a:pt x="8572" y="8694"/>
                    <a:pt x="8329" y="7508"/>
                    <a:pt x="7934" y="6384"/>
                  </a:cubicBezTo>
                  <a:cubicBezTo>
                    <a:pt x="7538" y="5259"/>
                    <a:pt x="6900" y="4226"/>
                    <a:pt x="6140" y="3314"/>
                  </a:cubicBezTo>
                  <a:lnTo>
                    <a:pt x="5867" y="2980"/>
                  </a:lnTo>
                  <a:cubicBezTo>
                    <a:pt x="5745" y="2858"/>
                    <a:pt x="5623" y="2767"/>
                    <a:pt x="5532" y="2645"/>
                  </a:cubicBezTo>
                  <a:cubicBezTo>
                    <a:pt x="5320" y="2463"/>
                    <a:pt x="5107" y="2220"/>
                    <a:pt x="4864" y="2068"/>
                  </a:cubicBezTo>
                  <a:lnTo>
                    <a:pt x="4134" y="1521"/>
                  </a:lnTo>
                  <a:cubicBezTo>
                    <a:pt x="3891" y="1338"/>
                    <a:pt x="3617" y="1247"/>
                    <a:pt x="3344" y="1095"/>
                  </a:cubicBezTo>
                  <a:cubicBezTo>
                    <a:pt x="2827" y="791"/>
                    <a:pt x="2280" y="609"/>
                    <a:pt x="1702" y="396"/>
                  </a:cubicBezTo>
                  <a:cubicBezTo>
                    <a:pt x="1429" y="274"/>
                    <a:pt x="1155" y="244"/>
                    <a:pt x="851" y="183"/>
                  </a:cubicBezTo>
                  <a:cubicBezTo>
                    <a:pt x="578" y="122"/>
                    <a:pt x="274" y="62"/>
                    <a:pt x="0" y="1"/>
                  </a:cubicBez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91"/>
            <p:cNvSpPr/>
            <p:nvPr/>
          </p:nvSpPr>
          <p:spPr>
            <a:xfrm rot="-583969">
              <a:off x="2702620" y="3809336"/>
              <a:ext cx="502625" cy="385819"/>
            </a:xfrm>
            <a:custGeom>
              <a:avLst/>
              <a:gdLst/>
              <a:ahLst/>
              <a:cxnLst/>
              <a:rect l="l" t="t" r="r" b="b"/>
              <a:pathLst>
                <a:path w="11855" h="9100" extrusionOk="0">
                  <a:moveTo>
                    <a:pt x="11385" y="0"/>
                  </a:moveTo>
                  <a:cubicBezTo>
                    <a:pt x="10883" y="0"/>
                    <a:pt x="10390" y="40"/>
                    <a:pt x="9879" y="133"/>
                  </a:cubicBezTo>
                  <a:cubicBezTo>
                    <a:pt x="9240" y="254"/>
                    <a:pt x="8602" y="437"/>
                    <a:pt x="7994" y="710"/>
                  </a:cubicBezTo>
                  <a:cubicBezTo>
                    <a:pt x="7386" y="953"/>
                    <a:pt x="6809" y="1257"/>
                    <a:pt x="6231" y="1622"/>
                  </a:cubicBezTo>
                  <a:cubicBezTo>
                    <a:pt x="5684" y="1987"/>
                    <a:pt x="5137" y="2382"/>
                    <a:pt x="4651" y="2808"/>
                  </a:cubicBezTo>
                  <a:cubicBezTo>
                    <a:pt x="3648" y="3659"/>
                    <a:pt x="2766" y="4662"/>
                    <a:pt x="1976" y="5726"/>
                  </a:cubicBezTo>
                  <a:cubicBezTo>
                    <a:pt x="1216" y="6759"/>
                    <a:pt x="517" y="7884"/>
                    <a:pt x="0" y="9099"/>
                  </a:cubicBezTo>
                  <a:cubicBezTo>
                    <a:pt x="334" y="8522"/>
                    <a:pt x="699" y="7975"/>
                    <a:pt x="1064" y="7458"/>
                  </a:cubicBezTo>
                  <a:cubicBezTo>
                    <a:pt x="1429" y="6911"/>
                    <a:pt x="1793" y="6394"/>
                    <a:pt x="2219" y="5878"/>
                  </a:cubicBezTo>
                  <a:cubicBezTo>
                    <a:pt x="3040" y="4874"/>
                    <a:pt x="3921" y="3932"/>
                    <a:pt x="4894" y="3081"/>
                  </a:cubicBezTo>
                  <a:cubicBezTo>
                    <a:pt x="5866" y="2230"/>
                    <a:pt x="6930" y="1501"/>
                    <a:pt x="8116" y="953"/>
                  </a:cubicBezTo>
                  <a:cubicBezTo>
                    <a:pt x="9271" y="406"/>
                    <a:pt x="10547" y="102"/>
                    <a:pt x="11854" y="11"/>
                  </a:cubicBezTo>
                  <a:cubicBezTo>
                    <a:pt x="11697" y="4"/>
                    <a:pt x="11540" y="0"/>
                    <a:pt x="11385" y="0"/>
                  </a:cubicBez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91"/>
            <p:cNvSpPr/>
            <p:nvPr/>
          </p:nvSpPr>
          <p:spPr>
            <a:xfrm rot="-583969">
              <a:off x="3254003" y="3178074"/>
              <a:ext cx="74790" cy="49012"/>
            </a:xfrm>
            <a:custGeom>
              <a:avLst/>
              <a:gdLst/>
              <a:ahLst/>
              <a:cxnLst/>
              <a:rect l="l" t="t" r="r" b="b"/>
              <a:pathLst>
                <a:path w="1764" h="1156" extrusionOk="0">
                  <a:moveTo>
                    <a:pt x="608" y="0"/>
                  </a:moveTo>
                  <a:cubicBezTo>
                    <a:pt x="608" y="0"/>
                    <a:pt x="0" y="578"/>
                    <a:pt x="31" y="1155"/>
                  </a:cubicBezTo>
                  <a:cubicBezTo>
                    <a:pt x="1247" y="730"/>
                    <a:pt x="1763" y="517"/>
                    <a:pt x="1763" y="517"/>
                  </a:cubicBezTo>
                  <a:lnTo>
                    <a:pt x="608" y="0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91"/>
            <p:cNvSpPr/>
            <p:nvPr/>
          </p:nvSpPr>
          <p:spPr>
            <a:xfrm rot="-583969">
              <a:off x="3356165" y="1595204"/>
              <a:ext cx="301618" cy="102603"/>
            </a:xfrm>
            <a:custGeom>
              <a:avLst/>
              <a:gdLst/>
              <a:ahLst/>
              <a:cxnLst/>
              <a:rect l="l" t="t" r="r" b="b"/>
              <a:pathLst>
                <a:path w="7114" h="2420" extrusionOk="0">
                  <a:moveTo>
                    <a:pt x="2719" y="0"/>
                  </a:moveTo>
                  <a:cubicBezTo>
                    <a:pt x="1929" y="0"/>
                    <a:pt x="1145" y="138"/>
                    <a:pt x="426" y="475"/>
                  </a:cubicBezTo>
                  <a:cubicBezTo>
                    <a:pt x="213" y="596"/>
                    <a:pt x="1" y="748"/>
                    <a:pt x="1" y="991"/>
                  </a:cubicBezTo>
                  <a:cubicBezTo>
                    <a:pt x="1" y="1204"/>
                    <a:pt x="213" y="1356"/>
                    <a:pt x="426" y="1478"/>
                  </a:cubicBezTo>
                  <a:cubicBezTo>
                    <a:pt x="1457" y="2033"/>
                    <a:pt x="2823" y="2419"/>
                    <a:pt x="4138" y="2419"/>
                  </a:cubicBezTo>
                  <a:cubicBezTo>
                    <a:pt x="4840" y="2419"/>
                    <a:pt x="5527" y="2309"/>
                    <a:pt x="6141" y="2055"/>
                  </a:cubicBezTo>
                  <a:cubicBezTo>
                    <a:pt x="6779" y="1812"/>
                    <a:pt x="7113" y="1235"/>
                    <a:pt x="6444" y="718"/>
                  </a:cubicBezTo>
                  <a:cubicBezTo>
                    <a:pt x="5806" y="201"/>
                    <a:pt x="4317" y="110"/>
                    <a:pt x="3557" y="49"/>
                  </a:cubicBezTo>
                  <a:cubicBezTo>
                    <a:pt x="3279" y="17"/>
                    <a:pt x="2999" y="0"/>
                    <a:pt x="27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91"/>
            <p:cNvSpPr/>
            <p:nvPr/>
          </p:nvSpPr>
          <p:spPr>
            <a:xfrm rot="-583969">
              <a:off x="2351923" y="4171964"/>
              <a:ext cx="358303" cy="232933"/>
            </a:xfrm>
            <a:custGeom>
              <a:avLst/>
              <a:gdLst/>
              <a:ahLst/>
              <a:cxnLst/>
              <a:rect l="l" t="t" r="r" b="b"/>
              <a:pathLst>
                <a:path w="8451" h="5494" extrusionOk="0">
                  <a:moveTo>
                    <a:pt x="7721" y="0"/>
                  </a:moveTo>
                  <a:cubicBezTo>
                    <a:pt x="7144" y="3739"/>
                    <a:pt x="1" y="4286"/>
                    <a:pt x="1" y="4286"/>
                  </a:cubicBezTo>
                  <a:cubicBezTo>
                    <a:pt x="1564" y="5174"/>
                    <a:pt x="2916" y="5494"/>
                    <a:pt x="4052" y="5494"/>
                  </a:cubicBezTo>
                  <a:cubicBezTo>
                    <a:pt x="6958" y="5494"/>
                    <a:pt x="8451" y="3404"/>
                    <a:pt x="8451" y="3404"/>
                  </a:cubicBezTo>
                  <a:cubicBezTo>
                    <a:pt x="8451" y="3404"/>
                    <a:pt x="8359" y="2857"/>
                    <a:pt x="7721" y="0"/>
                  </a:cubicBezTo>
                  <a:close/>
                </a:path>
              </a:pathLst>
            </a:custGeom>
            <a:solidFill>
              <a:srgbClr val="8D94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91"/>
            <p:cNvSpPr/>
            <p:nvPr/>
          </p:nvSpPr>
          <p:spPr>
            <a:xfrm rot="-583969">
              <a:off x="2730014" y="4077102"/>
              <a:ext cx="340284" cy="275331"/>
            </a:xfrm>
            <a:custGeom>
              <a:avLst/>
              <a:gdLst/>
              <a:ahLst/>
              <a:cxnLst/>
              <a:rect l="l" t="t" r="r" b="b"/>
              <a:pathLst>
                <a:path w="8026" h="6494" extrusionOk="0">
                  <a:moveTo>
                    <a:pt x="1976" y="1"/>
                  </a:moveTo>
                  <a:lnTo>
                    <a:pt x="1" y="2827"/>
                  </a:lnTo>
                  <a:cubicBezTo>
                    <a:pt x="1429" y="5381"/>
                    <a:pt x="4226" y="6110"/>
                    <a:pt x="4226" y="6110"/>
                  </a:cubicBezTo>
                  <a:cubicBezTo>
                    <a:pt x="4226" y="6110"/>
                    <a:pt x="4907" y="6494"/>
                    <a:pt x="6788" y="6494"/>
                  </a:cubicBezTo>
                  <a:cubicBezTo>
                    <a:pt x="7154" y="6494"/>
                    <a:pt x="7565" y="6479"/>
                    <a:pt x="8025" y="6444"/>
                  </a:cubicBezTo>
                  <a:cubicBezTo>
                    <a:pt x="2767" y="3982"/>
                    <a:pt x="1976" y="1"/>
                    <a:pt x="1976" y="1"/>
                  </a:cubicBezTo>
                  <a:close/>
                </a:path>
              </a:pathLst>
            </a:custGeom>
            <a:solidFill>
              <a:srgbClr val="8D94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91"/>
            <p:cNvSpPr/>
            <p:nvPr/>
          </p:nvSpPr>
          <p:spPr>
            <a:xfrm rot="-583969">
              <a:off x="2353467" y="3032140"/>
              <a:ext cx="109386" cy="159627"/>
            </a:xfrm>
            <a:custGeom>
              <a:avLst/>
              <a:gdLst/>
              <a:ahLst/>
              <a:cxnLst/>
              <a:rect l="l" t="t" r="r" b="b"/>
              <a:pathLst>
                <a:path w="2580" h="3765" extrusionOk="0">
                  <a:moveTo>
                    <a:pt x="2363" y="1"/>
                  </a:moveTo>
                  <a:cubicBezTo>
                    <a:pt x="2320" y="1"/>
                    <a:pt x="2277" y="19"/>
                    <a:pt x="2251" y="64"/>
                  </a:cubicBezTo>
                  <a:cubicBezTo>
                    <a:pt x="1612" y="1067"/>
                    <a:pt x="974" y="2100"/>
                    <a:pt x="336" y="3134"/>
                  </a:cubicBezTo>
                  <a:cubicBezTo>
                    <a:pt x="245" y="3255"/>
                    <a:pt x="153" y="3407"/>
                    <a:pt x="62" y="3559"/>
                  </a:cubicBezTo>
                  <a:cubicBezTo>
                    <a:pt x="1" y="3662"/>
                    <a:pt x="91" y="3764"/>
                    <a:pt x="185" y="3764"/>
                  </a:cubicBezTo>
                  <a:cubicBezTo>
                    <a:pt x="230" y="3764"/>
                    <a:pt x="276" y="3740"/>
                    <a:pt x="305" y="3681"/>
                  </a:cubicBezTo>
                  <a:cubicBezTo>
                    <a:pt x="944" y="2678"/>
                    <a:pt x="1582" y="1645"/>
                    <a:pt x="2220" y="641"/>
                  </a:cubicBezTo>
                  <a:cubicBezTo>
                    <a:pt x="2312" y="489"/>
                    <a:pt x="2403" y="337"/>
                    <a:pt x="2494" y="216"/>
                  </a:cubicBezTo>
                  <a:cubicBezTo>
                    <a:pt x="2580" y="108"/>
                    <a:pt x="2468" y="1"/>
                    <a:pt x="2363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91"/>
            <p:cNvSpPr/>
            <p:nvPr/>
          </p:nvSpPr>
          <p:spPr>
            <a:xfrm rot="-583969">
              <a:off x="2442565" y="3226179"/>
              <a:ext cx="461415" cy="353131"/>
            </a:xfrm>
            <a:custGeom>
              <a:avLst/>
              <a:gdLst/>
              <a:ahLst/>
              <a:cxnLst/>
              <a:rect l="l" t="t" r="r" b="b"/>
              <a:pathLst>
                <a:path w="10883" h="8329" extrusionOk="0">
                  <a:moveTo>
                    <a:pt x="3526" y="0"/>
                  </a:moveTo>
                  <a:lnTo>
                    <a:pt x="730" y="213"/>
                  </a:lnTo>
                  <a:lnTo>
                    <a:pt x="1" y="2705"/>
                  </a:lnTo>
                  <a:lnTo>
                    <a:pt x="3830" y="5684"/>
                  </a:lnTo>
                  <a:cubicBezTo>
                    <a:pt x="3830" y="5684"/>
                    <a:pt x="4621" y="5715"/>
                    <a:pt x="4955" y="6626"/>
                  </a:cubicBezTo>
                  <a:cubicBezTo>
                    <a:pt x="5806" y="6961"/>
                    <a:pt x="9089" y="8329"/>
                    <a:pt x="9089" y="8329"/>
                  </a:cubicBezTo>
                  <a:lnTo>
                    <a:pt x="10882" y="5775"/>
                  </a:lnTo>
                  <a:lnTo>
                    <a:pt x="10366" y="3982"/>
                  </a:lnTo>
                  <a:cubicBezTo>
                    <a:pt x="10366" y="3982"/>
                    <a:pt x="9818" y="3796"/>
                    <a:pt x="9250" y="3796"/>
                  </a:cubicBezTo>
                  <a:cubicBezTo>
                    <a:pt x="8816" y="3796"/>
                    <a:pt x="8370" y="3904"/>
                    <a:pt x="8147" y="4286"/>
                  </a:cubicBezTo>
                  <a:cubicBezTo>
                    <a:pt x="7387" y="4104"/>
                    <a:pt x="6262" y="3131"/>
                    <a:pt x="6262" y="3131"/>
                  </a:cubicBezTo>
                  <a:cubicBezTo>
                    <a:pt x="6262" y="3131"/>
                    <a:pt x="6596" y="1824"/>
                    <a:pt x="5624" y="1581"/>
                  </a:cubicBezTo>
                  <a:cubicBezTo>
                    <a:pt x="4621" y="1368"/>
                    <a:pt x="3526" y="0"/>
                    <a:pt x="3526" y="0"/>
                  </a:cubicBezTo>
                  <a:close/>
                </a:path>
              </a:pathLst>
            </a:custGeom>
            <a:solidFill>
              <a:srgbClr val="C8CD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91"/>
            <p:cNvSpPr/>
            <p:nvPr/>
          </p:nvSpPr>
          <p:spPr>
            <a:xfrm rot="-583969">
              <a:off x="2823169" y="3368568"/>
              <a:ext cx="86364" cy="40490"/>
            </a:xfrm>
            <a:custGeom>
              <a:avLst/>
              <a:gdLst/>
              <a:ahLst/>
              <a:cxnLst/>
              <a:rect l="l" t="t" r="r" b="b"/>
              <a:pathLst>
                <a:path w="2037" h="955" extrusionOk="0">
                  <a:moveTo>
                    <a:pt x="456" y="1"/>
                  </a:moveTo>
                  <a:cubicBezTo>
                    <a:pt x="365" y="1"/>
                    <a:pt x="243" y="1"/>
                    <a:pt x="183" y="62"/>
                  </a:cubicBezTo>
                  <a:cubicBezTo>
                    <a:pt x="91" y="92"/>
                    <a:pt x="0" y="183"/>
                    <a:pt x="31" y="274"/>
                  </a:cubicBezTo>
                  <a:cubicBezTo>
                    <a:pt x="31" y="366"/>
                    <a:pt x="91" y="426"/>
                    <a:pt x="152" y="487"/>
                  </a:cubicBezTo>
                  <a:cubicBezTo>
                    <a:pt x="497" y="779"/>
                    <a:pt x="934" y="955"/>
                    <a:pt x="1403" y="955"/>
                  </a:cubicBezTo>
                  <a:cubicBezTo>
                    <a:pt x="1472" y="955"/>
                    <a:pt x="1541" y="951"/>
                    <a:pt x="1611" y="943"/>
                  </a:cubicBezTo>
                  <a:cubicBezTo>
                    <a:pt x="2037" y="882"/>
                    <a:pt x="1854" y="396"/>
                    <a:pt x="1581" y="214"/>
                  </a:cubicBezTo>
                  <a:cubicBezTo>
                    <a:pt x="1307" y="31"/>
                    <a:pt x="791" y="31"/>
                    <a:pt x="456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91"/>
            <p:cNvSpPr/>
            <p:nvPr/>
          </p:nvSpPr>
          <p:spPr>
            <a:xfrm rot="-583969">
              <a:off x="2630595" y="3287723"/>
              <a:ext cx="58000" cy="47740"/>
            </a:xfrm>
            <a:custGeom>
              <a:avLst/>
              <a:gdLst/>
              <a:ahLst/>
              <a:cxnLst/>
              <a:rect l="l" t="t" r="r" b="b"/>
              <a:pathLst>
                <a:path w="1368" h="1126" extrusionOk="0">
                  <a:moveTo>
                    <a:pt x="152" y="1"/>
                  </a:moveTo>
                  <a:lnTo>
                    <a:pt x="152" y="1"/>
                  </a:lnTo>
                  <a:cubicBezTo>
                    <a:pt x="0" y="305"/>
                    <a:pt x="547" y="761"/>
                    <a:pt x="760" y="913"/>
                  </a:cubicBezTo>
                  <a:cubicBezTo>
                    <a:pt x="851" y="1004"/>
                    <a:pt x="1034" y="1125"/>
                    <a:pt x="1155" y="1125"/>
                  </a:cubicBezTo>
                  <a:cubicBezTo>
                    <a:pt x="1307" y="1125"/>
                    <a:pt x="1368" y="852"/>
                    <a:pt x="1338" y="700"/>
                  </a:cubicBezTo>
                  <a:cubicBezTo>
                    <a:pt x="1246" y="487"/>
                    <a:pt x="1034" y="335"/>
                    <a:pt x="821" y="274"/>
                  </a:cubicBezTo>
                  <a:cubicBezTo>
                    <a:pt x="608" y="183"/>
                    <a:pt x="395" y="62"/>
                    <a:pt x="152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91"/>
            <p:cNvSpPr/>
            <p:nvPr/>
          </p:nvSpPr>
          <p:spPr>
            <a:xfrm rot="-583969">
              <a:off x="2763756" y="3484362"/>
              <a:ext cx="110870" cy="74578"/>
            </a:xfrm>
            <a:custGeom>
              <a:avLst/>
              <a:gdLst/>
              <a:ahLst/>
              <a:cxnLst/>
              <a:rect l="l" t="t" r="r" b="b"/>
              <a:pathLst>
                <a:path w="2615" h="1759" extrusionOk="0">
                  <a:moveTo>
                    <a:pt x="729" y="1"/>
                  </a:moveTo>
                  <a:cubicBezTo>
                    <a:pt x="531" y="1"/>
                    <a:pt x="339" y="108"/>
                    <a:pt x="244" y="299"/>
                  </a:cubicBezTo>
                  <a:cubicBezTo>
                    <a:pt x="61" y="694"/>
                    <a:pt x="0" y="846"/>
                    <a:pt x="0" y="846"/>
                  </a:cubicBezTo>
                  <a:lnTo>
                    <a:pt x="1946" y="1758"/>
                  </a:lnTo>
                  <a:lnTo>
                    <a:pt x="2614" y="907"/>
                  </a:lnTo>
                  <a:cubicBezTo>
                    <a:pt x="2614" y="907"/>
                    <a:pt x="1703" y="603"/>
                    <a:pt x="1064" y="117"/>
                  </a:cubicBezTo>
                  <a:cubicBezTo>
                    <a:pt x="963" y="38"/>
                    <a:pt x="845" y="1"/>
                    <a:pt x="729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91"/>
            <p:cNvSpPr/>
            <p:nvPr/>
          </p:nvSpPr>
          <p:spPr>
            <a:xfrm rot="-583969">
              <a:off x="2455838" y="3317916"/>
              <a:ext cx="91537" cy="112142"/>
            </a:xfrm>
            <a:custGeom>
              <a:avLst/>
              <a:gdLst/>
              <a:ahLst/>
              <a:cxnLst/>
              <a:rect l="l" t="t" r="r" b="b"/>
              <a:pathLst>
                <a:path w="2159" h="2645" extrusionOk="0">
                  <a:moveTo>
                    <a:pt x="639" y="1"/>
                  </a:moveTo>
                  <a:lnTo>
                    <a:pt x="1" y="1247"/>
                  </a:lnTo>
                  <a:lnTo>
                    <a:pt x="1612" y="2645"/>
                  </a:lnTo>
                  <a:cubicBezTo>
                    <a:pt x="1612" y="2645"/>
                    <a:pt x="1703" y="2584"/>
                    <a:pt x="1946" y="2280"/>
                  </a:cubicBezTo>
                  <a:cubicBezTo>
                    <a:pt x="2159" y="2037"/>
                    <a:pt x="2098" y="1672"/>
                    <a:pt x="1855" y="1490"/>
                  </a:cubicBezTo>
                  <a:cubicBezTo>
                    <a:pt x="1186" y="1004"/>
                    <a:pt x="639" y="1"/>
                    <a:pt x="639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91"/>
            <p:cNvSpPr/>
            <p:nvPr/>
          </p:nvSpPr>
          <p:spPr>
            <a:xfrm rot="-583969">
              <a:off x="2504485" y="3239056"/>
              <a:ext cx="440767" cy="288729"/>
            </a:xfrm>
            <a:custGeom>
              <a:avLst/>
              <a:gdLst/>
              <a:ahLst/>
              <a:cxnLst/>
              <a:rect l="l" t="t" r="r" b="b"/>
              <a:pathLst>
                <a:path w="10396" h="6810" fill="none" extrusionOk="0">
                  <a:moveTo>
                    <a:pt x="730" y="1"/>
                  </a:moveTo>
                  <a:cubicBezTo>
                    <a:pt x="730" y="1"/>
                    <a:pt x="0" y="1429"/>
                    <a:pt x="3405" y="3040"/>
                  </a:cubicBezTo>
                  <a:cubicBezTo>
                    <a:pt x="4256" y="4469"/>
                    <a:pt x="6110" y="4743"/>
                    <a:pt x="6110" y="4743"/>
                  </a:cubicBezTo>
                  <a:cubicBezTo>
                    <a:pt x="6110" y="4743"/>
                    <a:pt x="6748" y="6323"/>
                    <a:pt x="10396" y="6809"/>
                  </a:cubicBezTo>
                </a:path>
              </a:pathLst>
            </a:custGeom>
            <a:noFill/>
            <a:ln w="9875" cap="flat" cmpd="sng">
              <a:solidFill>
                <a:srgbClr val="8D949A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91"/>
            <p:cNvSpPr/>
            <p:nvPr/>
          </p:nvSpPr>
          <p:spPr>
            <a:xfrm rot="-583969">
              <a:off x="2982604" y="3187203"/>
              <a:ext cx="301618" cy="109683"/>
            </a:xfrm>
            <a:custGeom>
              <a:avLst/>
              <a:gdLst/>
              <a:ahLst/>
              <a:cxnLst/>
              <a:rect l="l" t="t" r="r" b="b"/>
              <a:pathLst>
                <a:path w="7114" h="2587" extrusionOk="0">
                  <a:moveTo>
                    <a:pt x="4770" y="1"/>
                  </a:moveTo>
                  <a:cubicBezTo>
                    <a:pt x="2872" y="1"/>
                    <a:pt x="1348" y="834"/>
                    <a:pt x="426" y="1492"/>
                  </a:cubicBezTo>
                  <a:cubicBezTo>
                    <a:pt x="274" y="1827"/>
                    <a:pt x="122" y="2191"/>
                    <a:pt x="1" y="2586"/>
                  </a:cubicBezTo>
                  <a:cubicBezTo>
                    <a:pt x="2364" y="1365"/>
                    <a:pt x="4186" y="1080"/>
                    <a:pt x="5363" y="1080"/>
                  </a:cubicBezTo>
                  <a:cubicBezTo>
                    <a:pt x="5972" y="1080"/>
                    <a:pt x="6408" y="1156"/>
                    <a:pt x="6657" y="1219"/>
                  </a:cubicBezTo>
                  <a:cubicBezTo>
                    <a:pt x="6749" y="1036"/>
                    <a:pt x="6809" y="854"/>
                    <a:pt x="6931" y="702"/>
                  </a:cubicBezTo>
                  <a:cubicBezTo>
                    <a:pt x="6992" y="611"/>
                    <a:pt x="7053" y="520"/>
                    <a:pt x="7113" y="428"/>
                  </a:cubicBezTo>
                  <a:cubicBezTo>
                    <a:pt x="6286" y="124"/>
                    <a:pt x="5500" y="1"/>
                    <a:pt x="4770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91"/>
            <p:cNvSpPr/>
            <p:nvPr/>
          </p:nvSpPr>
          <p:spPr>
            <a:xfrm rot="-583969">
              <a:off x="2622370" y="3263883"/>
              <a:ext cx="697231" cy="433135"/>
            </a:xfrm>
            <a:custGeom>
              <a:avLst/>
              <a:gdLst/>
              <a:ahLst/>
              <a:cxnLst/>
              <a:rect l="l" t="t" r="r" b="b"/>
              <a:pathLst>
                <a:path w="16445" h="10216" extrusionOk="0">
                  <a:moveTo>
                    <a:pt x="14755" y="0"/>
                  </a:moveTo>
                  <a:cubicBezTo>
                    <a:pt x="13578" y="0"/>
                    <a:pt x="11756" y="285"/>
                    <a:pt x="9393" y="1506"/>
                  </a:cubicBezTo>
                  <a:cubicBezTo>
                    <a:pt x="8906" y="2874"/>
                    <a:pt x="8694" y="4242"/>
                    <a:pt x="8694" y="4911"/>
                  </a:cubicBezTo>
                  <a:cubicBezTo>
                    <a:pt x="8694" y="4911"/>
                    <a:pt x="8207" y="3300"/>
                    <a:pt x="7599" y="3087"/>
                  </a:cubicBezTo>
                  <a:cubicBezTo>
                    <a:pt x="6991" y="2844"/>
                    <a:pt x="8025" y="625"/>
                    <a:pt x="7356" y="382"/>
                  </a:cubicBezTo>
                  <a:cubicBezTo>
                    <a:pt x="7311" y="365"/>
                    <a:pt x="7263" y="357"/>
                    <a:pt x="7213" y="357"/>
                  </a:cubicBezTo>
                  <a:cubicBezTo>
                    <a:pt x="6521" y="357"/>
                    <a:pt x="5438" y="1887"/>
                    <a:pt x="6232" y="3786"/>
                  </a:cubicBezTo>
                  <a:cubicBezTo>
                    <a:pt x="5887" y="5381"/>
                    <a:pt x="5419" y="5967"/>
                    <a:pt x="4873" y="5967"/>
                  </a:cubicBezTo>
                  <a:cubicBezTo>
                    <a:pt x="4649" y="5967"/>
                    <a:pt x="4412" y="5869"/>
                    <a:pt x="4165" y="5701"/>
                  </a:cubicBezTo>
                  <a:cubicBezTo>
                    <a:pt x="3618" y="5350"/>
                    <a:pt x="2482" y="4848"/>
                    <a:pt x="1465" y="4848"/>
                  </a:cubicBezTo>
                  <a:cubicBezTo>
                    <a:pt x="899" y="4848"/>
                    <a:pt x="370" y="5003"/>
                    <a:pt x="0" y="5427"/>
                  </a:cubicBezTo>
                  <a:cubicBezTo>
                    <a:pt x="0" y="6081"/>
                    <a:pt x="250" y="6171"/>
                    <a:pt x="602" y="6171"/>
                  </a:cubicBezTo>
                  <a:cubicBezTo>
                    <a:pt x="735" y="6171"/>
                    <a:pt x="882" y="6158"/>
                    <a:pt x="1036" y="6158"/>
                  </a:cubicBezTo>
                  <a:cubicBezTo>
                    <a:pt x="1213" y="6158"/>
                    <a:pt x="1399" y="6175"/>
                    <a:pt x="1581" y="6248"/>
                  </a:cubicBezTo>
                  <a:cubicBezTo>
                    <a:pt x="2371" y="6552"/>
                    <a:pt x="3496" y="7494"/>
                    <a:pt x="3496" y="7494"/>
                  </a:cubicBezTo>
                  <a:cubicBezTo>
                    <a:pt x="3496" y="7494"/>
                    <a:pt x="3496" y="10196"/>
                    <a:pt x="6762" y="10196"/>
                  </a:cubicBezTo>
                  <a:cubicBezTo>
                    <a:pt x="7029" y="10196"/>
                    <a:pt x="7317" y="10178"/>
                    <a:pt x="7630" y="10139"/>
                  </a:cubicBezTo>
                  <a:cubicBezTo>
                    <a:pt x="8314" y="10186"/>
                    <a:pt x="9024" y="10216"/>
                    <a:pt x="9728" y="10216"/>
                  </a:cubicBezTo>
                  <a:cubicBezTo>
                    <a:pt x="12656" y="10216"/>
                    <a:pt x="15487" y="9698"/>
                    <a:pt x="15928" y="7738"/>
                  </a:cubicBezTo>
                  <a:cubicBezTo>
                    <a:pt x="16445" y="5488"/>
                    <a:pt x="15320" y="2023"/>
                    <a:pt x="16049" y="139"/>
                  </a:cubicBezTo>
                  <a:cubicBezTo>
                    <a:pt x="15800" y="76"/>
                    <a:pt x="15364" y="0"/>
                    <a:pt x="14755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91"/>
            <p:cNvSpPr/>
            <p:nvPr/>
          </p:nvSpPr>
          <p:spPr>
            <a:xfrm rot="-583969">
              <a:off x="2989048" y="3409760"/>
              <a:ext cx="198506" cy="37904"/>
            </a:xfrm>
            <a:custGeom>
              <a:avLst/>
              <a:gdLst/>
              <a:ahLst/>
              <a:cxnLst/>
              <a:rect l="l" t="t" r="r" b="b"/>
              <a:pathLst>
                <a:path w="4682" h="894" extrusionOk="0">
                  <a:moveTo>
                    <a:pt x="2634" y="0"/>
                  </a:moveTo>
                  <a:cubicBezTo>
                    <a:pt x="2524" y="0"/>
                    <a:pt x="2416" y="4"/>
                    <a:pt x="2310" y="12"/>
                  </a:cubicBezTo>
                  <a:cubicBezTo>
                    <a:pt x="1885" y="73"/>
                    <a:pt x="1490" y="164"/>
                    <a:pt x="1094" y="316"/>
                  </a:cubicBezTo>
                  <a:cubicBezTo>
                    <a:pt x="699" y="438"/>
                    <a:pt x="335" y="650"/>
                    <a:pt x="0" y="894"/>
                  </a:cubicBezTo>
                  <a:cubicBezTo>
                    <a:pt x="790" y="650"/>
                    <a:pt x="1550" y="468"/>
                    <a:pt x="2341" y="407"/>
                  </a:cubicBezTo>
                  <a:cubicBezTo>
                    <a:pt x="2572" y="372"/>
                    <a:pt x="2793" y="357"/>
                    <a:pt x="3016" y="357"/>
                  </a:cubicBezTo>
                  <a:cubicBezTo>
                    <a:pt x="3174" y="357"/>
                    <a:pt x="3332" y="364"/>
                    <a:pt x="3496" y="377"/>
                  </a:cubicBezTo>
                  <a:cubicBezTo>
                    <a:pt x="3891" y="407"/>
                    <a:pt x="4286" y="468"/>
                    <a:pt x="4681" y="559"/>
                  </a:cubicBezTo>
                  <a:cubicBezTo>
                    <a:pt x="4347" y="346"/>
                    <a:pt x="3952" y="164"/>
                    <a:pt x="3556" y="73"/>
                  </a:cubicBezTo>
                  <a:cubicBezTo>
                    <a:pt x="3245" y="28"/>
                    <a:pt x="2933" y="0"/>
                    <a:pt x="2634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91"/>
            <p:cNvSpPr/>
            <p:nvPr/>
          </p:nvSpPr>
          <p:spPr>
            <a:xfrm rot="-583969">
              <a:off x="2785210" y="3601350"/>
              <a:ext cx="85135" cy="32265"/>
            </a:xfrm>
            <a:custGeom>
              <a:avLst/>
              <a:gdLst/>
              <a:ahLst/>
              <a:cxnLst/>
              <a:rect l="l" t="t" r="r" b="b"/>
              <a:pathLst>
                <a:path w="2008" h="76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004" y="639"/>
                    <a:pt x="2007" y="76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91"/>
            <p:cNvSpPr/>
            <p:nvPr/>
          </p:nvSpPr>
          <p:spPr>
            <a:xfrm rot="-583969">
              <a:off x="2816399" y="3652637"/>
              <a:ext cx="109556" cy="16408"/>
            </a:xfrm>
            <a:custGeom>
              <a:avLst/>
              <a:gdLst/>
              <a:ahLst/>
              <a:cxnLst/>
              <a:rect l="l" t="t" r="r" b="b"/>
              <a:pathLst>
                <a:path w="2584" h="387" extrusionOk="0">
                  <a:moveTo>
                    <a:pt x="0" y="0"/>
                  </a:moveTo>
                  <a:cubicBezTo>
                    <a:pt x="0" y="0"/>
                    <a:pt x="791" y="386"/>
                    <a:pt x="1743" y="386"/>
                  </a:cubicBezTo>
                  <a:cubicBezTo>
                    <a:pt x="2015" y="386"/>
                    <a:pt x="2300" y="355"/>
                    <a:pt x="2584" y="27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91"/>
            <p:cNvSpPr/>
            <p:nvPr/>
          </p:nvSpPr>
          <p:spPr>
            <a:xfrm rot="-583969">
              <a:off x="2884464" y="3682171"/>
              <a:ext cx="101839" cy="19842"/>
            </a:xfrm>
            <a:custGeom>
              <a:avLst/>
              <a:gdLst/>
              <a:ahLst/>
              <a:cxnLst/>
              <a:rect l="l" t="t" r="r" b="b"/>
              <a:pathLst>
                <a:path w="2402" h="468" extrusionOk="0">
                  <a:moveTo>
                    <a:pt x="2401" y="0"/>
                  </a:moveTo>
                  <a:lnTo>
                    <a:pt x="0" y="365"/>
                  </a:lnTo>
                  <a:cubicBezTo>
                    <a:pt x="0" y="365"/>
                    <a:pt x="324" y="468"/>
                    <a:pt x="795" y="468"/>
                  </a:cubicBezTo>
                  <a:cubicBezTo>
                    <a:pt x="1247" y="468"/>
                    <a:pt x="1835" y="373"/>
                    <a:pt x="2401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91"/>
            <p:cNvSpPr/>
            <p:nvPr/>
          </p:nvSpPr>
          <p:spPr>
            <a:xfrm rot="-583969">
              <a:off x="2362472" y="3168174"/>
              <a:ext cx="338970" cy="353724"/>
            </a:xfrm>
            <a:custGeom>
              <a:avLst/>
              <a:gdLst/>
              <a:ahLst/>
              <a:cxnLst/>
              <a:rect l="l" t="t" r="r" b="b"/>
              <a:pathLst>
                <a:path w="7995" h="8343" extrusionOk="0">
                  <a:moveTo>
                    <a:pt x="2516" y="0"/>
                  </a:moveTo>
                  <a:cubicBezTo>
                    <a:pt x="2059" y="0"/>
                    <a:pt x="1642" y="118"/>
                    <a:pt x="1308" y="423"/>
                  </a:cubicBezTo>
                  <a:cubicBezTo>
                    <a:pt x="1" y="1608"/>
                    <a:pt x="92" y="7262"/>
                    <a:pt x="3618" y="8295"/>
                  </a:cubicBezTo>
                  <a:cubicBezTo>
                    <a:pt x="3706" y="8327"/>
                    <a:pt x="3798" y="8342"/>
                    <a:pt x="3890" y="8342"/>
                  </a:cubicBezTo>
                  <a:cubicBezTo>
                    <a:pt x="4149" y="8342"/>
                    <a:pt x="4411" y="8223"/>
                    <a:pt x="4590" y="8022"/>
                  </a:cubicBezTo>
                  <a:cubicBezTo>
                    <a:pt x="4985" y="7566"/>
                    <a:pt x="5137" y="7140"/>
                    <a:pt x="5137" y="7140"/>
                  </a:cubicBezTo>
                  <a:cubicBezTo>
                    <a:pt x="5137" y="7140"/>
                    <a:pt x="2159" y="4678"/>
                    <a:pt x="2736" y="4040"/>
                  </a:cubicBezTo>
                  <a:cubicBezTo>
                    <a:pt x="3226" y="3473"/>
                    <a:pt x="4196" y="2272"/>
                    <a:pt x="5018" y="2272"/>
                  </a:cubicBezTo>
                  <a:cubicBezTo>
                    <a:pt x="5165" y="2272"/>
                    <a:pt x="5307" y="2311"/>
                    <a:pt x="5441" y="2398"/>
                  </a:cubicBezTo>
                  <a:lnTo>
                    <a:pt x="7022" y="4161"/>
                  </a:lnTo>
                  <a:cubicBezTo>
                    <a:pt x="7022" y="4161"/>
                    <a:pt x="7995" y="1547"/>
                    <a:pt x="6688" y="1304"/>
                  </a:cubicBezTo>
                  <a:cubicBezTo>
                    <a:pt x="5723" y="1121"/>
                    <a:pt x="3927" y="0"/>
                    <a:pt x="2516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91"/>
            <p:cNvSpPr/>
            <p:nvPr/>
          </p:nvSpPr>
          <p:spPr>
            <a:xfrm rot="-583969">
              <a:off x="2449223" y="3399734"/>
              <a:ext cx="126345" cy="112184"/>
            </a:xfrm>
            <a:custGeom>
              <a:avLst/>
              <a:gdLst/>
              <a:ahLst/>
              <a:cxnLst/>
              <a:rect l="l" t="t" r="r" b="b"/>
              <a:pathLst>
                <a:path w="2980" h="2646" extrusionOk="0">
                  <a:moveTo>
                    <a:pt x="1" y="1"/>
                  </a:moveTo>
                  <a:lnTo>
                    <a:pt x="1" y="1"/>
                  </a:lnTo>
                  <a:cubicBezTo>
                    <a:pt x="548" y="2189"/>
                    <a:pt x="2979" y="2645"/>
                    <a:pt x="2979" y="264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91"/>
            <p:cNvSpPr/>
            <p:nvPr/>
          </p:nvSpPr>
          <p:spPr>
            <a:xfrm rot="-583969">
              <a:off x="2104123" y="3008112"/>
              <a:ext cx="251334" cy="184345"/>
            </a:xfrm>
            <a:custGeom>
              <a:avLst/>
              <a:gdLst/>
              <a:ahLst/>
              <a:cxnLst/>
              <a:rect l="l" t="t" r="r" b="b"/>
              <a:pathLst>
                <a:path w="5928" h="4348" extrusionOk="0">
                  <a:moveTo>
                    <a:pt x="578" y="1"/>
                  </a:moveTo>
                  <a:cubicBezTo>
                    <a:pt x="608" y="31"/>
                    <a:pt x="304" y="700"/>
                    <a:pt x="0" y="1247"/>
                  </a:cubicBezTo>
                  <a:lnTo>
                    <a:pt x="5472" y="4347"/>
                  </a:lnTo>
                  <a:lnTo>
                    <a:pt x="5927" y="3922"/>
                  </a:lnTo>
                  <a:lnTo>
                    <a:pt x="578" y="1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91"/>
            <p:cNvSpPr/>
            <p:nvPr/>
          </p:nvSpPr>
          <p:spPr>
            <a:xfrm rot="-583969">
              <a:off x="1945072" y="3071958"/>
              <a:ext cx="471717" cy="439961"/>
            </a:xfrm>
            <a:custGeom>
              <a:avLst/>
              <a:gdLst/>
              <a:ahLst/>
              <a:cxnLst/>
              <a:rect l="l" t="t" r="r" b="b"/>
              <a:pathLst>
                <a:path w="11126" h="10377" extrusionOk="0">
                  <a:moveTo>
                    <a:pt x="4499" y="1"/>
                  </a:moveTo>
                  <a:cubicBezTo>
                    <a:pt x="4317" y="396"/>
                    <a:pt x="4135" y="730"/>
                    <a:pt x="4104" y="791"/>
                  </a:cubicBezTo>
                  <a:cubicBezTo>
                    <a:pt x="3679" y="1460"/>
                    <a:pt x="3223" y="2128"/>
                    <a:pt x="2676" y="2706"/>
                  </a:cubicBezTo>
                  <a:cubicBezTo>
                    <a:pt x="2250" y="3192"/>
                    <a:pt x="1764" y="3618"/>
                    <a:pt x="1399" y="4135"/>
                  </a:cubicBezTo>
                  <a:cubicBezTo>
                    <a:pt x="335" y="5594"/>
                    <a:pt x="1" y="8147"/>
                    <a:pt x="1490" y="9484"/>
                  </a:cubicBezTo>
                  <a:cubicBezTo>
                    <a:pt x="2276" y="10155"/>
                    <a:pt x="3334" y="10377"/>
                    <a:pt x="4410" y="10377"/>
                  </a:cubicBezTo>
                  <a:cubicBezTo>
                    <a:pt x="5332" y="10377"/>
                    <a:pt x="6267" y="10214"/>
                    <a:pt x="7053" y="10031"/>
                  </a:cubicBezTo>
                  <a:cubicBezTo>
                    <a:pt x="7873" y="9879"/>
                    <a:pt x="8664" y="9636"/>
                    <a:pt x="9454" y="9363"/>
                  </a:cubicBezTo>
                  <a:cubicBezTo>
                    <a:pt x="9545" y="9332"/>
                    <a:pt x="10366" y="9089"/>
                    <a:pt x="10396" y="8998"/>
                  </a:cubicBezTo>
                  <a:lnTo>
                    <a:pt x="11126" y="4135"/>
                  </a:lnTo>
                  <a:cubicBezTo>
                    <a:pt x="10700" y="3800"/>
                    <a:pt x="9727" y="3314"/>
                    <a:pt x="9727" y="3314"/>
                  </a:cubicBezTo>
                  <a:lnTo>
                    <a:pt x="9971" y="3071"/>
                  </a:lnTo>
                  <a:lnTo>
                    <a:pt x="4499" y="1"/>
                  </a:ln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91"/>
            <p:cNvSpPr/>
            <p:nvPr/>
          </p:nvSpPr>
          <p:spPr>
            <a:xfrm rot="-583969">
              <a:off x="2095763" y="3181215"/>
              <a:ext cx="308062" cy="71398"/>
            </a:xfrm>
            <a:custGeom>
              <a:avLst/>
              <a:gdLst/>
              <a:ahLst/>
              <a:cxnLst/>
              <a:rect l="l" t="t" r="r" b="b"/>
              <a:pathLst>
                <a:path w="7266" h="1684" extrusionOk="0">
                  <a:moveTo>
                    <a:pt x="4188" y="1"/>
                  </a:moveTo>
                  <a:cubicBezTo>
                    <a:pt x="3989" y="1"/>
                    <a:pt x="3788" y="14"/>
                    <a:pt x="3587" y="42"/>
                  </a:cubicBezTo>
                  <a:cubicBezTo>
                    <a:pt x="2888" y="103"/>
                    <a:pt x="2250" y="346"/>
                    <a:pt x="1642" y="619"/>
                  </a:cubicBezTo>
                  <a:cubicBezTo>
                    <a:pt x="1368" y="741"/>
                    <a:pt x="1064" y="923"/>
                    <a:pt x="791" y="1106"/>
                  </a:cubicBezTo>
                  <a:cubicBezTo>
                    <a:pt x="517" y="1288"/>
                    <a:pt x="244" y="1501"/>
                    <a:pt x="1" y="1683"/>
                  </a:cubicBezTo>
                  <a:cubicBezTo>
                    <a:pt x="305" y="1562"/>
                    <a:pt x="578" y="1410"/>
                    <a:pt x="882" y="1258"/>
                  </a:cubicBezTo>
                  <a:cubicBezTo>
                    <a:pt x="1186" y="1136"/>
                    <a:pt x="1460" y="1014"/>
                    <a:pt x="1764" y="893"/>
                  </a:cubicBezTo>
                  <a:cubicBezTo>
                    <a:pt x="2098" y="802"/>
                    <a:pt x="2371" y="650"/>
                    <a:pt x="2675" y="589"/>
                  </a:cubicBezTo>
                  <a:cubicBezTo>
                    <a:pt x="2858" y="558"/>
                    <a:pt x="3010" y="498"/>
                    <a:pt x="3162" y="467"/>
                  </a:cubicBezTo>
                  <a:lnTo>
                    <a:pt x="3618" y="406"/>
                  </a:lnTo>
                  <a:cubicBezTo>
                    <a:pt x="3830" y="386"/>
                    <a:pt x="4043" y="376"/>
                    <a:pt x="4255" y="376"/>
                  </a:cubicBezTo>
                  <a:cubicBezTo>
                    <a:pt x="4678" y="376"/>
                    <a:pt x="5097" y="417"/>
                    <a:pt x="5502" y="498"/>
                  </a:cubicBezTo>
                  <a:cubicBezTo>
                    <a:pt x="6110" y="650"/>
                    <a:pt x="6718" y="893"/>
                    <a:pt x="7265" y="1288"/>
                  </a:cubicBezTo>
                  <a:cubicBezTo>
                    <a:pt x="6809" y="771"/>
                    <a:pt x="6232" y="437"/>
                    <a:pt x="5563" y="224"/>
                  </a:cubicBezTo>
                  <a:cubicBezTo>
                    <a:pt x="5116" y="75"/>
                    <a:pt x="4654" y="1"/>
                    <a:pt x="4188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91"/>
            <p:cNvSpPr/>
            <p:nvPr/>
          </p:nvSpPr>
          <p:spPr>
            <a:xfrm rot="-583969">
              <a:off x="2504790" y="1487362"/>
              <a:ext cx="117145" cy="147078"/>
            </a:xfrm>
            <a:custGeom>
              <a:avLst/>
              <a:gdLst/>
              <a:ahLst/>
              <a:cxnLst/>
              <a:rect l="l" t="t" r="r" b="b"/>
              <a:pathLst>
                <a:path w="2763" h="3469" extrusionOk="0">
                  <a:moveTo>
                    <a:pt x="2081" y="1"/>
                  </a:moveTo>
                  <a:cubicBezTo>
                    <a:pt x="1421" y="1"/>
                    <a:pt x="1" y="1953"/>
                    <a:pt x="179" y="3469"/>
                  </a:cubicBezTo>
                  <a:cubicBezTo>
                    <a:pt x="179" y="3469"/>
                    <a:pt x="2763" y="95"/>
                    <a:pt x="2124" y="4"/>
                  </a:cubicBezTo>
                  <a:cubicBezTo>
                    <a:pt x="2110" y="2"/>
                    <a:pt x="2096" y="1"/>
                    <a:pt x="208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10" name="Google Shape;3310;p91"/>
          <p:cNvSpPr/>
          <p:nvPr/>
        </p:nvSpPr>
        <p:spPr>
          <a:xfrm>
            <a:off x="8148976" y="3171675"/>
            <a:ext cx="1347255" cy="782455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1" name="Google Shape;3311;p91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2" name="Google Shape;3312;p91"/>
          <p:cNvSpPr/>
          <p:nvPr/>
        </p:nvSpPr>
        <p:spPr>
          <a:xfrm>
            <a:off x="3083827" y="2914874"/>
            <a:ext cx="151325" cy="168772"/>
          </a:xfrm>
          <a:custGeom>
            <a:avLst/>
            <a:gdLst/>
            <a:ahLst/>
            <a:cxnLst/>
            <a:rect l="l" t="t" r="r" b="b"/>
            <a:pathLst>
              <a:path w="2804" h="3127" extrusionOk="0">
                <a:moveTo>
                  <a:pt x="173" y="0"/>
                </a:moveTo>
                <a:cubicBezTo>
                  <a:pt x="86" y="0"/>
                  <a:pt x="0" y="70"/>
                  <a:pt x="37" y="162"/>
                </a:cubicBezTo>
                <a:cubicBezTo>
                  <a:pt x="98" y="527"/>
                  <a:pt x="219" y="892"/>
                  <a:pt x="371" y="1256"/>
                </a:cubicBezTo>
                <a:cubicBezTo>
                  <a:pt x="615" y="1864"/>
                  <a:pt x="979" y="2472"/>
                  <a:pt x="1557" y="2837"/>
                </a:cubicBezTo>
                <a:cubicBezTo>
                  <a:pt x="1808" y="3013"/>
                  <a:pt x="2121" y="3126"/>
                  <a:pt x="2428" y="3126"/>
                </a:cubicBezTo>
                <a:cubicBezTo>
                  <a:pt x="2493" y="3126"/>
                  <a:pt x="2557" y="3121"/>
                  <a:pt x="2621" y="3110"/>
                </a:cubicBezTo>
                <a:cubicBezTo>
                  <a:pt x="2803" y="3080"/>
                  <a:pt x="2803" y="2806"/>
                  <a:pt x="2621" y="2806"/>
                </a:cubicBezTo>
                <a:cubicBezTo>
                  <a:pt x="2550" y="2817"/>
                  <a:pt x="2481" y="2821"/>
                  <a:pt x="2414" y="2821"/>
                </a:cubicBezTo>
                <a:cubicBezTo>
                  <a:pt x="1274" y="2821"/>
                  <a:pt x="689" y="1413"/>
                  <a:pt x="402" y="466"/>
                </a:cubicBezTo>
                <a:cubicBezTo>
                  <a:pt x="371" y="344"/>
                  <a:pt x="311" y="223"/>
                  <a:pt x="311" y="101"/>
                </a:cubicBezTo>
                <a:cubicBezTo>
                  <a:pt x="287" y="29"/>
                  <a:pt x="230" y="0"/>
                  <a:pt x="1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3" name="Google Shape;3313;p91"/>
          <p:cNvSpPr/>
          <p:nvPr/>
        </p:nvSpPr>
        <p:spPr>
          <a:xfrm rot="-1800093">
            <a:off x="3322397" y="3431050"/>
            <a:ext cx="116262" cy="169662"/>
          </a:xfrm>
          <a:custGeom>
            <a:avLst/>
            <a:gdLst/>
            <a:ahLst/>
            <a:cxnLst/>
            <a:rect l="l" t="t" r="r" b="b"/>
            <a:pathLst>
              <a:path w="2580" h="3765" extrusionOk="0">
                <a:moveTo>
                  <a:pt x="2363" y="1"/>
                </a:moveTo>
                <a:cubicBezTo>
                  <a:pt x="2320" y="1"/>
                  <a:pt x="2277" y="19"/>
                  <a:pt x="2251" y="64"/>
                </a:cubicBezTo>
                <a:cubicBezTo>
                  <a:pt x="1612" y="1067"/>
                  <a:pt x="974" y="2100"/>
                  <a:pt x="336" y="3134"/>
                </a:cubicBezTo>
                <a:cubicBezTo>
                  <a:pt x="245" y="3255"/>
                  <a:pt x="153" y="3407"/>
                  <a:pt x="62" y="3559"/>
                </a:cubicBezTo>
                <a:cubicBezTo>
                  <a:pt x="1" y="3662"/>
                  <a:pt x="91" y="3764"/>
                  <a:pt x="185" y="3764"/>
                </a:cubicBezTo>
                <a:cubicBezTo>
                  <a:pt x="230" y="3764"/>
                  <a:pt x="276" y="3740"/>
                  <a:pt x="305" y="3681"/>
                </a:cubicBezTo>
                <a:cubicBezTo>
                  <a:pt x="944" y="2678"/>
                  <a:pt x="1582" y="1645"/>
                  <a:pt x="2220" y="641"/>
                </a:cubicBezTo>
                <a:cubicBezTo>
                  <a:pt x="2312" y="489"/>
                  <a:pt x="2403" y="337"/>
                  <a:pt x="2494" y="216"/>
                </a:cubicBezTo>
                <a:cubicBezTo>
                  <a:pt x="2580" y="108"/>
                  <a:pt x="2468" y="1"/>
                  <a:pt x="2363" y="1"/>
                </a:cubicBezTo>
                <a:close/>
              </a:path>
            </a:pathLst>
          </a:custGeom>
          <a:solidFill>
            <a:srgbClr val="1717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14" name="Google Shape;3314;p91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9" name="Google Shape;3319;p92"/>
          <p:cNvSpPr/>
          <p:nvPr/>
        </p:nvSpPr>
        <p:spPr>
          <a:xfrm>
            <a:off x="2216255" y="2531962"/>
            <a:ext cx="4711500" cy="807300"/>
          </a:xfrm>
          <a:prstGeom prst="roundRect">
            <a:avLst>
              <a:gd name="adj" fmla="val 901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0" name="Google Shape;3320;p92"/>
          <p:cNvSpPr/>
          <p:nvPr/>
        </p:nvSpPr>
        <p:spPr>
          <a:xfrm>
            <a:off x="2216245" y="3385698"/>
            <a:ext cx="4711500" cy="807300"/>
          </a:xfrm>
          <a:prstGeom prst="roundRect">
            <a:avLst>
              <a:gd name="adj" fmla="val 901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1" name="Google Shape;3321;p92"/>
          <p:cNvSpPr/>
          <p:nvPr/>
        </p:nvSpPr>
        <p:spPr>
          <a:xfrm>
            <a:off x="2217726" y="1678225"/>
            <a:ext cx="4707900" cy="807300"/>
          </a:xfrm>
          <a:prstGeom prst="roundRect">
            <a:avLst>
              <a:gd name="adj" fmla="val 901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2" name="Google Shape;3322;p92"/>
          <p:cNvSpPr txBox="1">
            <a:spLocks noGrp="1"/>
          </p:cNvSpPr>
          <p:nvPr>
            <p:ph type="title"/>
          </p:nvPr>
        </p:nvSpPr>
        <p:spPr>
          <a:xfrm>
            <a:off x="3166571" y="1711486"/>
            <a:ext cx="1642500" cy="7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33.4%</a:t>
            </a:r>
            <a:endParaRPr/>
          </a:p>
        </p:txBody>
      </p:sp>
      <p:sp>
        <p:nvSpPr>
          <p:cNvPr id="3323" name="Google Shape;3323;p92"/>
          <p:cNvSpPr txBox="1">
            <a:spLocks noGrp="1"/>
          </p:cNvSpPr>
          <p:nvPr>
            <p:ph type="subTitle" idx="1"/>
          </p:nvPr>
        </p:nvSpPr>
        <p:spPr>
          <a:xfrm>
            <a:off x="4863770" y="1798125"/>
            <a:ext cx="1907100" cy="5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 is the closest planet to the Sun</a:t>
            </a:r>
            <a:endParaRPr/>
          </a:p>
        </p:txBody>
      </p:sp>
      <p:sp>
        <p:nvSpPr>
          <p:cNvPr id="3324" name="Google Shape;3324;p92"/>
          <p:cNvSpPr txBox="1">
            <a:spLocks noGrp="1"/>
          </p:cNvSpPr>
          <p:nvPr>
            <p:ph type="title" idx="2"/>
          </p:nvPr>
        </p:nvSpPr>
        <p:spPr>
          <a:xfrm>
            <a:off x="3166571" y="2574873"/>
            <a:ext cx="1642500" cy="7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54%</a:t>
            </a:r>
            <a:endParaRPr/>
          </a:p>
        </p:txBody>
      </p:sp>
      <p:sp>
        <p:nvSpPr>
          <p:cNvPr id="3325" name="Google Shape;3325;p92"/>
          <p:cNvSpPr txBox="1">
            <a:spLocks noGrp="1"/>
          </p:cNvSpPr>
          <p:nvPr>
            <p:ph type="subTitle" idx="3"/>
          </p:nvPr>
        </p:nvSpPr>
        <p:spPr>
          <a:xfrm>
            <a:off x="4863770" y="2661500"/>
            <a:ext cx="1907100" cy="5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Despite being red, is actually a cold place</a:t>
            </a:r>
            <a:endParaRPr/>
          </a:p>
        </p:txBody>
      </p:sp>
      <p:sp>
        <p:nvSpPr>
          <p:cNvPr id="3326" name="Google Shape;3326;p92"/>
          <p:cNvSpPr txBox="1">
            <a:spLocks noGrp="1"/>
          </p:cNvSpPr>
          <p:nvPr>
            <p:ph type="title" idx="4"/>
          </p:nvPr>
        </p:nvSpPr>
        <p:spPr>
          <a:xfrm>
            <a:off x="3166571" y="3438260"/>
            <a:ext cx="1642500" cy="7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12.6%</a:t>
            </a:r>
            <a:endParaRPr/>
          </a:p>
        </p:txBody>
      </p:sp>
      <p:sp>
        <p:nvSpPr>
          <p:cNvPr id="3327" name="Google Shape;3327;p92"/>
          <p:cNvSpPr txBox="1">
            <a:spLocks noGrp="1"/>
          </p:cNvSpPr>
          <p:nvPr>
            <p:ph type="subTitle" idx="5"/>
          </p:nvPr>
        </p:nvSpPr>
        <p:spPr>
          <a:xfrm>
            <a:off x="4863770" y="3524900"/>
            <a:ext cx="1946400" cy="5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 is the biggest in the Solar System</a:t>
            </a:r>
            <a:endParaRPr/>
          </a:p>
        </p:txBody>
      </p:sp>
      <p:sp>
        <p:nvSpPr>
          <p:cNvPr id="3328" name="Google Shape;3328;p92"/>
          <p:cNvSpPr txBox="1">
            <a:spLocks noGrp="1"/>
          </p:cNvSpPr>
          <p:nvPr>
            <p:ph type="title" idx="6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WHICH HOBBY IS MORE POPULAR?</a:t>
            </a:r>
            <a:endParaRPr/>
          </a:p>
        </p:txBody>
      </p:sp>
      <p:sp>
        <p:nvSpPr>
          <p:cNvPr id="3329" name="Google Shape;3329;p92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0" name="Google Shape;3330;p92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31" name="Google Shape;3331;p92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3332" name="Google Shape;3332;p92"/>
          <p:cNvGrpSpPr/>
          <p:nvPr/>
        </p:nvGrpSpPr>
        <p:grpSpPr>
          <a:xfrm>
            <a:off x="2425754" y="2798787"/>
            <a:ext cx="440198" cy="411117"/>
            <a:chOff x="7050889" y="2913503"/>
            <a:chExt cx="363529" cy="339513"/>
          </a:xfrm>
        </p:grpSpPr>
        <p:sp>
          <p:nvSpPr>
            <p:cNvPr id="3333" name="Google Shape;3333;p92"/>
            <p:cNvSpPr/>
            <p:nvPr/>
          </p:nvSpPr>
          <p:spPr>
            <a:xfrm>
              <a:off x="7057814" y="2913503"/>
              <a:ext cx="217893" cy="268146"/>
            </a:xfrm>
            <a:custGeom>
              <a:avLst/>
              <a:gdLst/>
              <a:ahLst/>
              <a:cxnLst/>
              <a:rect l="l" t="t" r="r" b="b"/>
              <a:pathLst>
                <a:path w="8338" h="10261" extrusionOk="0">
                  <a:moveTo>
                    <a:pt x="8338" y="0"/>
                  </a:moveTo>
                  <a:lnTo>
                    <a:pt x="1818" y="1443"/>
                  </a:lnTo>
                  <a:lnTo>
                    <a:pt x="1818" y="3741"/>
                  </a:lnTo>
                  <a:lnTo>
                    <a:pt x="1818" y="8655"/>
                  </a:lnTo>
                  <a:cubicBezTo>
                    <a:pt x="1597" y="8558"/>
                    <a:pt x="1357" y="8510"/>
                    <a:pt x="1126" y="8501"/>
                  </a:cubicBezTo>
                  <a:cubicBezTo>
                    <a:pt x="501" y="8501"/>
                    <a:pt x="1" y="8895"/>
                    <a:pt x="1" y="9385"/>
                  </a:cubicBezTo>
                  <a:cubicBezTo>
                    <a:pt x="1" y="9866"/>
                    <a:pt x="501" y="10260"/>
                    <a:pt x="1126" y="10260"/>
                  </a:cubicBezTo>
                  <a:cubicBezTo>
                    <a:pt x="2251" y="10260"/>
                    <a:pt x="2578" y="9405"/>
                    <a:pt x="2578" y="9068"/>
                  </a:cubicBezTo>
                  <a:lnTo>
                    <a:pt x="2578" y="3577"/>
                  </a:lnTo>
                  <a:lnTo>
                    <a:pt x="7578" y="2462"/>
                  </a:lnTo>
                  <a:lnTo>
                    <a:pt x="7578" y="7154"/>
                  </a:lnTo>
                  <a:cubicBezTo>
                    <a:pt x="7357" y="7058"/>
                    <a:pt x="7126" y="7010"/>
                    <a:pt x="6886" y="7001"/>
                  </a:cubicBezTo>
                  <a:cubicBezTo>
                    <a:pt x="6270" y="7001"/>
                    <a:pt x="5770" y="7395"/>
                    <a:pt x="5770" y="7876"/>
                  </a:cubicBezTo>
                  <a:cubicBezTo>
                    <a:pt x="5770" y="8366"/>
                    <a:pt x="6270" y="8760"/>
                    <a:pt x="6886" y="8760"/>
                  </a:cubicBezTo>
                  <a:cubicBezTo>
                    <a:pt x="7886" y="8760"/>
                    <a:pt x="8338" y="8020"/>
                    <a:pt x="8338" y="7529"/>
                  </a:cubicBezTo>
                  <a:cubicBezTo>
                    <a:pt x="8338" y="7241"/>
                    <a:pt x="8338" y="2298"/>
                    <a:pt x="8338" y="2298"/>
                  </a:cubicBezTo>
                  <a:lnTo>
                    <a:pt x="833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92"/>
            <p:cNvSpPr/>
            <p:nvPr/>
          </p:nvSpPr>
          <p:spPr>
            <a:xfrm>
              <a:off x="7262118" y="2972223"/>
              <a:ext cx="152300" cy="280794"/>
            </a:xfrm>
            <a:custGeom>
              <a:avLst/>
              <a:gdLst/>
              <a:ahLst/>
              <a:cxnLst/>
              <a:rect l="l" t="t" r="r" b="b"/>
              <a:pathLst>
                <a:path w="5828" h="10745" extrusionOk="0">
                  <a:moveTo>
                    <a:pt x="2252" y="1"/>
                  </a:moveTo>
                  <a:cubicBezTo>
                    <a:pt x="2222" y="1"/>
                    <a:pt x="2193" y="25"/>
                    <a:pt x="2193" y="61"/>
                  </a:cubicBezTo>
                  <a:lnTo>
                    <a:pt x="2193" y="8946"/>
                  </a:lnTo>
                  <a:cubicBezTo>
                    <a:pt x="1905" y="8812"/>
                    <a:pt x="1597" y="8735"/>
                    <a:pt x="1280" y="8725"/>
                  </a:cubicBezTo>
                  <a:cubicBezTo>
                    <a:pt x="578" y="8725"/>
                    <a:pt x="1" y="9177"/>
                    <a:pt x="1" y="9735"/>
                  </a:cubicBezTo>
                  <a:cubicBezTo>
                    <a:pt x="1" y="10292"/>
                    <a:pt x="578" y="10744"/>
                    <a:pt x="1280" y="10744"/>
                  </a:cubicBezTo>
                  <a:cubicBezTo>
                    <a:pt x="2347" y="10744"/>
                    <a:pt x="2953" y="9725"/>
                    <a:pt x="2953" y="9167"/>
                  </a:cubicBezTo>
                  <a:lnTo>
                    <a:pt x="2953" y="3552"/>
                  </a:lnTo>
                  <a:cubicBezTo>
                    <a:pt x="4107" y="3994"/>
                    <a:pt x="5097" y="4802"/>
                    <a:pt x="5761" y="5859"/>
                  </a:cubicBezTo>
                  <a:cubicBezTo>
                    <a:pt x="5768" y="5871"/>
                    <a:pt x="5780" y="5876"/>
                    <a:pt x="5792" y="5876"/>
                  </a:cubicBezTo>
                  <a:cubicBezTo>
                    <a:pt x="5810" y="5876"/>
                    <a:pt x="5828" y="5864"/>
                    <a:pt x="5828" y="5840"/>
                  </a:cubicBezTo>
                  <a:cubicBezTo>
                    <a:pt x="5828" y="5282"/>
                    <a:pt x="5761" y="3167"/>
                    <a:pt x="4684" y="2715"/>
                  </a:cubicBezTo>
                  <a:cubicBezTo>
                    <a:pt x="4030" y="2446"/>
                    <a:pt x="3376" y="1676"/>
                    <a:pt x="2914" y="1003"/>
                  </a:cubicBezTo>
                  <a:cubicBezTo>
                    <a:pt x="2895" y="965"/>
                    <a:pt x="2876" y="936"/>
                    <a:pt x="2847" y="907"/>
                  </a:cubicBezTo>
                  <a:cubicBezTo>
                    <a:pt x="2607" y="551"/>
                    <a:pt x="2414" y="234"/>
                    <a:pt x="2299" y="32"/>
                  </a:cubicBezTo>
                  <a:cubicBezTo>
                    <a:pt x="2288" y="10"/>
                    <a:pt x="2270" y="1"/>
                    <a:pt x="22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92"/>
            <p:cNvSpPr/>
            <p:nvPr/>
          </p:nvSpPr>
          <p:spPr>
            <a:xfrm>
              <a:off x="7263373" y="3037136"/>
              <a:ext cx="151046" cy="214626"/>
            </a:xfrm>
            <a:custGeom>
              <a:avLst/>
              <a:gdLst/>
              <a:ahLst/>
              <a:cxnLst/>
              <a:rect l="l" t="t" r="r" b="b"/>
              <a:pathLst>
                <a:path w="5780" h="8213" extrusionOk="0">
                  <a:moveTo>
                    <a:pt x="2491" y="0"/>
                  </a:moveTo>
                  <a:lnTo>
                    <a:pt x="2491" y="6212"/>
                  </a:lnTo>
                  <a:cubicBezTo>
                    <a:pt x="2491" y="6760"/>
                    <a:pt x="1895" y="7780"/>
                    <a:pt x="828" y="7780"/>
                  </a:cubicBezTo>
                  <a:cubicBezTo>
                    <a:pt x="539" y="7780"/>
                    <a:pt x="251" y="7703"/>
                    <a:pt x="1" y="7539"/>
                  </a:cubicBezTo>
                  <a:lnTo>
                    <a:pt x="1" y="7539"/>
                  </a:lnTo>
                  <a:lnTo>
                    <a:pt x="20" y="7578"/>
                  </a:lnTo>
                  <a:lnTo>
                    <a:pt x="30" y="7616"/>
                  </a:lnTo>
                  <a:cubicBezTo>
                    <a:pt x="58" y="7664"/>
                    <a:pt x="87" y="7712"/>
                    <a:pt x="116" y="7760"/>
                  </a:cubicBezTo>
                  <a:lnTo>
                    <a:pt x="145" y="7789"/>
                  </a:lnTo>
                  <a:lnTo>
                    <a:pt x="164" y="7818"/>
                  </a:lnTo>
                  <a:cubicBezTo>
                    <a:pt x="193" y="7847"/>
                    <a:pt x="222" y="7876"/>
                    <a:pt x="260" y="7905"/>
                  </a:cubicBezTo>
                  <a:lnTo>
                    <a:pt x="289" y="7933"/>
                  </a:lnTo>
                  <a:lnTo>
                    <a:pt x="299" y="7943"/>
                  </a:lnTo>
                  <a:lnTo>
                    <a:pt x="328" y="7962"/>
                  </a:lnTo>
                  <a:lnTo>
                    <a:pt x="337" y="7972"/>
                  </a:lnTo>
                  <a:lnTo>
                    <a:pt x="366" y="7991"/>
                  </a:lnTo>
                  <a:lnTo>
                    <a:pt x="376" y="7991"/>
                  </a:lnTo>
                  <a:lnTo>
                    <a:pt x="433" y="8030"/>
                  </a:lnTo>
                  <a:lnTo>
                    <a:pt x="443" y="8039"/>
                  </a:lnTo>
                  <a:lnTo>
                    <a:pt x="472" y="8049"/>
                  </a:lnTo>
                  <a:lnTo>
                    <a:pt x="491" y="8068"/>
                  </a:lnTo>
                  <a:lnTo>
                    <a:pt x="520" y="8078"/>
                  </a:lnTo>
                  <a:lnTo>
                    <a:pt x="539" y="8087"/>
                  </a:lnTo>
                  <a:lnTo>
                    <a:pt x="558" y="8097"/>
                  </a:lnTo>
                  <a:lnTo>
                    <a:pt x="587" y="8107"/>
                  </a:lnTo>
                  <a:lnTo>
                    <a:pt x="616" y="8126"/>
                  </a:lnTo>
                  <a:lnTo>
                    <a:pt x="655" y="8135"/>
                  </a:lnTo>
                  <a:lnTo>
                    <a:pt x="683" y="8145"/>
                  </a:lnTo>
                  <a:lnTo>
                    <a:pt x="712" y="8164"/>
                  </a:lnTo>
                  <a:lnTo>
                    <a:pt x="732" y="8164"/>
                  </a:lnTo>
                  <a:lnTo>
                    <a:pt x="770" y="8174"/>
                  </a:lnTo>
                  <a:lnTo>
                    <a:pt x="789" y="8183"/>
                  </a:lnTo>
                  <a:lnTo>
                    <a:pt x="828" y="8193"/>
                  </a:lnTo>
                  <a:lnTo>
                    <a:pt x="847" y="8193"/>
                  </a:lnTo>
                  <a:lnTo>
                    <a:pt x="885" y="8203"/>
                  </a:lnTo>
                  <a:lnTo>
                    <a:pt x="905" y="8203"/>
                  </a:lnTo>
                  <a:lnTo>
                    <a:pt x="953" y="8212"/>
                  </a:lnTo>
                  <a:lnTo>
                    <a:pt x="1222" y="8212"/>
                  </a:lnTo>
                  <a:cubicBezTo>
                    <a:pt x="2280" y="8212"/>
                    <a:pt x="2886" y="7193"/>
                    <a:pt x="2886" y="6635"/>
                  </a:cubicBezTo>
                  <a:lnTo>
                    <a:pt x="2886" y="1068"/>
                  </a:lnTo>
                  <a:cubicBezTo>
                    <a:pt x="4049" y="1510"/>
                    <a:pt x="5040" y="2318"/>
                    <a:pt x="5713" y="3375"/>
                  </a:cubicBezTo>
                  <a:cubicBezTo>
                    <a:pt x="5719" y="3382"/>
                    <a:pt x="5729" y="3385"/>
                    <a:pt x="5738" y="3385"/>
                  </a:cubicBezTo>
                  <a:cubicBezTo>
                    <a:pt x="5755" y="3385"/>
                    <a:pt x="5774" y="3375"/>
                    <a:pt x="5780" y="3356"/>
                  </a:cubicBezTo>
                  <a:cubicBezTo>
                    <a:pt x="5780" y="3260"/>
                    <a:pt x="5780" y="3116"/>
                    <a:pt x="5770" y="2933"/>
                  </a:cubicBezTo>
                  <a:cubicBezTo>
                    <a:pt x="5482" y="2029"/>
                    <a:pt x="4809" y="827"/>
                    <a:pt x="2491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92"/>
            <p:cNvSpPr/>
            <p:nvPr/>
          </p:nvSpPr>
          <p:spPr>
            <a:xfrm>
              <a:off x="7105323" y="2913739"/>
              <a:ext cx="170384" cy="97788"/>
            </a:xfrm>
            <a:custGeom>
              <a:avLst/>
              <a:gdLst/>
              <a:ahLst/>
              <a:cxnLst/>
              <a:rect l="l" t="t" r="r" b="b"/>
              <a:pathLst>
                <a:path w="6520" h="3742" extrusionOk="0">
                  <a:moveTo>
                    <a:pt x="6520" y="1"/>
                  </a:moveTo>
                  <a:lnTo>
                    <a:pt x="0" y="1443"/>
                  </a:lnTo>
                  <a:lnTo>
                    <a:pt x="0" y="3741"/>
                  </a:lnTo>
                  <a:lnTo>
                    <a:pt x="6520" y="2289"/>
                  </a:lnTo>
                  <a:lnTo>
                    <a:pt x="6520" y="1"/>
                  </a:lnTo>
                  <a:close/>
                </a:path>
              </a:pathLst>
            </a:custGeom>
            <a:solidFill>
              <a:srgbClr val="9BA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92"/>
            <p:cNvSpPr/>
            <p:nvPr/>
          </p:nvSpPr>
          <p:spPr>
            <a:xfrm>
              <a:off x="7082196" y="2913503"/>
              <a:ext cx="193511" cy="267884"/>
            </a:xfrm>
            <a:custGeom>
              <a:avLst/>
              <a:gdLst/>
              <a:ahLst/>
              <a:cxnLst/>
              <a:rect l="l" t="t" r="r" b="b"/>
              <a:pathLst>
                <a:path w="7405" h="10251" extrusionOk="0">
                  <a:moveTo>
                    <a:pt x="7405" y="0"/>
                  </a:moveTo>
                  <a:lnTo>
                    <a:pt x="885" y="1443"/>
                  </a:lnTo>
                  <a:lnTo>
                    <a:pt x="885" y="3741"/>
                  </a:lnTo>
                  <a:lnTo>
                    <a:pt x="1231" y="3664"/>
                  </a:lnTo>
                  <a:lnTo>
                    <a:pt x="1231" y="9058"/>
                  </a:lnTo>
                  <a:cubicBezTo>
                    <a:pt x="1231" y="9376"/>
                    <a:pt x="953" y="10135"/>
                    <a:pt x="1" y="10241"/>
                  </a:cubicBezTo>
                  <a:cubicBezTo>
                    <a:pt x="68" y="10251"/>
                    <a:pt x="126" y="10251"/>
                    <a:pt x="193" y="10251"/>
                  </a:cubicBezTo>
                  <a:cubicBezTo>
                    <a:pt x="1318" y="10251"/>
                    <a:pt x="1645" y="9395"/>
                    <a:pt x="1645" y="9058"/>
                  </a:cubicBezTo>
                  <a:lnTo>
                    <a:pt x="1645" y="3577"/>
                  </a:lnTo>
                  <a:lnTo>
                    <a:pt x="6241" y="2558"/>
                  </a:lnTo>
                  <a:lnTo>
                    <a:pt x="6991" y="2395"/>
                  </a:lnTo>
                  <a:lnTo>
                    <a:pt x="6991" y="7529"/>
                  </a:lnTo>
                  <a:cubicBezTo>
                    <a:pt x="6991" y="7981"/>
                    <a:pt x="6607" y="8645"/>
                    <a:pt x="5761" y="8751"/>
                  </a:cubicBezTo>
                  <a:cubicBezTo>
                    <a:pt x="5828" y="8751"/>
                    <a:pt x="5886" y="8760"/>
                    <a:pt x="5953" y="8760"/>
                  </a:cubicBezTo>
                  <a:cubicBezTo>
                    <a:pt x="6953" y="8760"/>
                    <a:pt x="7405" y="8020"/>
                    <a:pt x="7405" y="7529"/>
                  </a:cubicBezTo>
                  <a:lnTo>
                    <a:pt x="7405" y="2298"/>
                  </a:lnTo>
                  <a:lnTo>
                    <a:pt x="74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92"/>
            <p:cNvSpPr/>
            <p:nvPr/>
          </p:nvSpPr>
          <p:spPr>
            <a:xfrm>
              <a:off x="7354601" y="3215961"/>
              <a:ext cx="50775" cy="17195"/>
            </a:xfrm>
            <a:custGeom>
              <a:avLst/>
              <a:gdLst/>
              <a:ahLst/>
              <a:cxnLst/>
              <a:rect l="l" t="t" r="r" b="b"/>
              <a:pathLst>
                <a:path w="1943" h="658" extrusionOk="0">
                  <a:moveTo>
                    <a:pt x="1689" y="0"/>
                  </a:moveTo>
                  <a:cubicBezTo>
                    <a:pt x="1664" y="0"/>
                    <a:pt x="1639" y="5"/>
                    <a:pt x="1616" y="13"/>
                  </a:cubicBezTo>
                  <a:cubicBezTo>
                    <a:pt x="1424" y="90"/>
                    <a:pt x="1000" y="215"/>
                    <a:pt x="202" y="254"/>
                  </a:cubicBezTo>
                  <a:cubicBezTo>
                    <a:pt x="96" y="254"/>
                    <a:pt x="0" y="340"/>
                    <a:pt x="0" y="456"/>
                  </a:cubicBezTo>
                  <a:cubicBezTo>
                    <a:pt x="0" y="571"/>
                    <a:pt x="96" y="658"/>
                    <a:pt x="202" y="658"/>
                  </a:cubicBezTo>
                  <a:lnTo>
                    <a:pt x="212" y="658"/>
                  </a:lnTo>
                  <a:cubicBezTo>
                    <a:pt x="1039" y="619"/>
                    <a:pt x="1510" y="504"/>
                    <a:pt x="1760" y="408"/>
                  </a:cubicBezTo>
                  <a:cubicBezTo>
                    <a:pt x="1904" y="350"/>
                    <a:pt x="1943" y="187"/>
                    <a:pt x="1847" y="71"/>
                  </a:cubicBezTo>
                  <a:cubicBezTo>
                    <a:pt x="1806" y="24"/>
                    <a:pt x="1747" y="0"/>
                    <a:pt x="16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92"/>
            <p:cNvSpPr/>
            <p:nvPr/>
          </p:nvSpPr>
          <p:spPr>
            <a:xfrm>
              <a:off x="7050889" y="3195813"/>
              <a:ext cx="197431" cy="26786"/>
            </a:xfrm>
            <a:custGeom>
              <a:avLst/>
              <a:gdLst/>
              <a:ahLst/>
              <a:cxnLst/>
              <a:rect l="l" t="t" r="r" b="b"/>
              <a:pathLst>
                <a:path w="7555" h="1025" extrusionOk="0">
                  <a:moveTo>
                    <a:pt x="2504" y="0"/>
                  </a:moveTo>
                  <a:cubicBezTo>
                    <a:pt x="1357" y="0"/>
                    <a:pt x="655" y="173"/>
                    <a:pt x="227" y="371"/>
                  </a:cubicBezTo>
                  <a:cubicBezTo>
                    <a:pt x="1" y="463"/>
                    <a:pt x="111" y="767"/>
                    <a:pt x="308" y="767"/>
                  </a:cubicBezTo>
                  <a:cubicBezTo>
                    <a:pt x="337" y="767"/>
                    <a:pt x="368" y="761"/>
                    <a:pt x="400" y="746"/>
                  </a:cubicBezTo>
                  <a:cubicBezTo>
                    <a:pt x="927" y="505"/>
                    <a:pt x="1669" y="416"/>
                    <a:pt x="2477" y="416"/>
                  </a:cubicBezTo>
                  <a:cubicBezTo>
                    <a:pt x="3826" y="416"/>
                    <a:pt x="5360" y="663"/>
                    <a:pt x="6382" y="861"/>
                  </a:cubicBezTo>
                  <a:cubicBezTo>
                    <a:pt x="6670" y="919"/>
                    <a:pt x="6959" y="977"/>
                    <a:pt x="7237" y="1025"/>
                  </a:cubicBezTo>
                  <a:lnTo>
                    <a:pt x="7276" y="1025"/>
                  </a:lnTo>
                  <a:cubicBezTo>
                    <a:pt x="7526" y="1025"/>
                    <a:pt x="7555" y="669"/>
                    <a:pt x="7305" y="621"/>
                  </a:cubicBezTo>
                  <a:cubicBezTo>
                    <a:pt x="7035" y="573"/>
                    <a:pt x="6747" y="515"/>
                    <a:pt x="6459" y="458"/>
                  </a:cubicBezTo>
                  <a:cubicBezTo>
                    <a:pt x="4755" y="123"/>
                    <a:pt x="3471" y="0"/>
                    <a:pt x="25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92"/>
            <p:cNvSpPr/>
            <p:nvPr/>
          </p:nvSpPr>
          <p:spPr>
            <a:xfrm>
              <a:off x="7357371" y="3166361"/>
              <a:ext cx="47509" cy="16803"/>
            </a:xfrm>
            <a:custGeom>
              <a:avLst/>
              <a:gdLst/>
              <a:ahLst/>
              <a:cxnLst/>
              <a:rect l="l" t="t" r="r" b="b"/>
              <a:pathLst>
                <a:path w="1818" h="643" extrusionOk="0">
                  <a:moveTo>
                    <a:pt x="1579" y="0"/>
                  </a:moveTo>
                  <a:cubicBezTo>
                    <a:pt x="1553" y="0"/>
                    <a:pt x="1526" y="6"/>
                    <a:pt x="1500" y="17"/>
                  </a:cubicBezTo>
                  <a:cubicBezTo>
                    <a:pt x="1096" y="152"/>
                    <a:pt x="673" y="219"/>
                    <a:pt x="250" y="238"/>
                  </a:cubicBezTo>
                  <a:cubicBezTo>
                    <a:pt x="0" y="257"/>
                    <a:pt x="10" y="633"/>
                    <a:pt x="269" y="642"/>
                  </a:cubicBezTo>
                  <a:lnTo>
                    <a:pt x="279" y="642"/>
                  </a:lnTo>
                  <a:cubicBezTo>
                    <a:pt x="741" y="623"/>
                    <a:pt x="1202" y="546"/>
                    <a:pt x="1644" y="392"/>
                  </a:cubicBezTo>
                  <a:cubicBezTo>
                    <a:pt x="1769" y="344"/>
                    <a:pt x="1818" y="190"/>
                    <a:pt x="1741" y="84"/>
                  </a:cubicBezTo>
                  <a:cubicBezTo>
                    <a:pt x="1700" y="30"/>
                    <a:pt x="1641" y="0"/>
                    <a:pt x="15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92"/>
            <p:cNvSpPr/>
            <p:nvPr/>
          </p:nvSpPr>
          <p:spPr>
            <a:xfrm>
              <a:off x="7145855" y="3147938"/>
              <a:ext cx="145872" cy="31464"/>
            </a:xfrm>
            <a:custGeom>
              <a:avLst/>
              <a:gdLst/>
              <a:ahLst/>
              <a:cxnLst/>
              <a:rect l="l" t="t" r="r" b="b"/>
              <a:pathLst>
                <a:path w="5582" h="1204" extrusionOk="0">
                  <a:moveTo>
                    <a:pt x="286" y="1"/>
                  </a:moveTo>
                  <a:cubicBezTo>
                    <a:pt x="35" y="1"/>
                    <a:pt x="1" y="376"/>
                    <a:pt x="257" y="414"/>
                  </a:cubicBezTo>
                  <a:cubicBezTo>
                    <a:pt x="1007" y="482"/>
                    <a:pt x="1844" y="616"/>
                    <a:pt x="2748" y="789"/>
                  </a:cubicBezTo>
                  <a:cubicBezTo>
                    <a:pt x="3652" y="962"/>
                    <a:pt x="4498" y="1107"/>
                    <a:pt x="5277" y="1203"/>
                  </a:cubicBezTo>
                  <a:lnTo>
                    <a:pt x="5296" y="1203"/>
                  </a:lnTo>
                  <a:cubicBezTo>
                    <a:pt x="5299" y="1203"/>
                    <a:pt x="5302" y="1203"/>
                    <a:pt x="5305" y="1203"/>
                  </a:cubicBezTo>
                  <a:cubicBezTo>
                    <a:pt x="5556" y="1203"/>
                    <a:pt x="5581" y="818"/>
                    <a:pt x="5325" y="799"/>
                  </a:cubicBezTo>
                  <a:cubicBezTo>
                    <a:pt x="4555" y="703"/>
                    <a:pt x="3719" y="559"/>
                    <a:pt x="2825" y="386"/>
                  </a:cubicBezTo>
                  <a:cubicBezTo>
                    <a:pt x="1911" y="203"/>
                    <a:pt x="1055" y="78"/>
                    <a:pt x="296" y="1"/>
                  </a:cubicBezTo>
                  <a:cubicBezTo>
                    <a:pt x="292" y="1"/>
                    <a:pt x="289" y="1"/>
                    <a:pt x="2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2" name="Google Shape;3342;p92"/>
          <p:cNvGrpSpPr/>
          <p:nvPr/>
        </p:nvGrpSpPr>
        <p:grpSpPr>
          <a:xfrm>
            <a:off x="2437687" y="1853942"/>
            <a:ext cx="416306" cy="436558"/>
            <a:chOff x="7086220" y="1981566"/>
            <a:chExt cx="343799" cy="360524"/>
          </a:xfrm>
        </p:grpSpPr>
        <p:sp>
          <p:nvSpPr>
            <p:cNvPr id="3343" name="Google Shape;3343;p92"/>
            <p:cNvSpPr/>
            <p:nvPr/>
          </p:nvSpPr>
          <p:spPr>
            <a:xfrm>
              <a:off x="7111098" y="2115156"/>
              <a:ext cx="222414" cy="226935"/>
            </a:xfrm>
            <a:custGeom>
              <a:avLst/>
              <a:gdLst/>
              <a:ahLst/>
              <a:cxnLst/>
              <a:rect l="l" t="t" r="r" b="b"/>
              <a:pathLst>
                <a:path w="8511" h="8684" extrusionOk="0">
                  <a:moveTo>
                    <a:pt x="1279" y="0"/>
                  </a:moveTo>
                  <a:cubicBezTo>
                    <a:pt x="1279" y="4116"/>
                    <a:pt x="0" y="7837"/>
                    <a:pt x="0" y="7837"/>
                  </a:cubicBezTo>
                  <a:cubicBezTo>
                    <a:pt x="0" y="7847"/>
                    <a:pt x="0" y="7856"/>
                    <a:pt x="0" y="7876"/>
                  </a:cubicBezTo>
                  <a:cubicBezTo>
                    <a:pt x="0" y="8318"/>
                    <a:pt x="1904" y="8683"/>
                    <a:pt x="4251" y="8683"/>
                  </a:cubicBezTo>
                  <a:cubicBezTo>
                    <a:pt x="6607" y="8683"/>
                    <a:pt x="8511" y="8328"/>
                    <a:pt x="8511" y="7876"/>
                  </a:cubicBezTo>
                  <a:cubicBezTo>
                    <a:pt x="8511" y="7856"/>
                    <a:pt x="8511" y="7847"/>
                    <a:pt x="8511" y="7837"/>
                  </a:cubicBezTo>
                  <a:lnTo>
                    <a:pt x="8501" y="7837"/>
                  </a:lnTo>
                  <a:cubicBezTo>
                    <a:pt x="8501" y="7837"/>
                    <a:pt x="7222" y="4116"/>
                    <a:pt x="7222" y="0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3344;p92"/>
            <p:cNvSpPr/>
            <p:nvPr/>
          </p:nvSpPr>
          <p:spPr>
            <a:xfrm>
              <a:off x="7111098" y="2115156"/>
              <a:ext cx="222414" cy="226673"/>
            </a:xfrm>
            <a:custGeom>
              <a:avLst/>
              <a:gdLst/>
              <a:ahLst/>
              <a:cxnLst/>
              <a:rect l="l" t="t" r="r" b="b"/>
              <a:pathLst>
                <a:path w="8511" h="8674" extrusionOk="0">
                  <a:moveTo>
                    <a:pt x="5760" y="0"/>
                  </a:moveTo>
                  <a:cubicBezTo>
                    <a:pt x="5760" y="2356"/>
                    <a:pt x="6174" y="4587"/>
                    <a:pt x="6539" y="6058"/>
                  </a:cubicBezTo>
                  <a:cubicBezTo>
                    <a:pt x="6780" y="7049"/>
                    <a:pt x="6049" y="8001"/>
                    <a:pt x="5030" y="8029"/>
                  </a:cubicBezTo>
                  <a:cubicBezTo>
                    <a:pt x="4799" y="8039"/>
                    <a:pt x="4539" y="8039"/>
                    <a:pt x="4260" y="8039"/>
                  </a:cubicBezTo>
                  <a:cubicBezTo>
                    <a:pt x="2270" y="8039"/>
                    <a:pt x="597" y="7779"/>
                    <a:pt x="135" y="7424"/>
                  </a:cubicBezTo>
                  <a:cubicBezTo>
                    <a:pt x="58" y="7693"/>
                    <a:pt x="0" y="7837"/>
                    <a:pt x="0" y="7837"/>
                  </a:cubicBezTo>
                  <a:cubicBezTo>
                    <a:pt x="0" y="7847"/>
                    <a:pt x="0" y="7856"/>
                    <a:pt x="0" y="7876"/>
                  </a:cubicBezTo>
                  <a:cubicBezTo>
                    <a:pt x="0" y="8270"/>
                    <a:pt x="1520" y="8606"/>
                    <a:pt x="3520" y="8674"/>
                  </a:cubicBezTo>
                  <a:lnTo>
                    <a:pt x="4260" y="8674"/>
                  </a:lnTo>
                  <a:cubicBezTo>
                    <a:pt x="6607" y="8674"/>
                    <a:pt x="8511" y="8308"/>
                    <a:pt x="8511" y="7866"/>
                  </a:cubicBezTo>
                  <a:cubicBezTo>
                    <a:pt x="8511" y="7847"/>
                    <a:pt x="8511" y="7837"/>
                    <a:pt x="8511" y="7818"/>
                  </a:cubicBezTo>
                  <a:lnTo>
                    <a:pt x="8501" y="7837"/>
                  </a:lnTo>
                  <a:lnTo>
                    <a:pt x="8501" y="7827"/>
                  </a:lnTo>
                  <a:lnTo>
                    <a:pt x="8501" y="7818"/>
                  </a:lnTo>
                  <a:cubicBezTo>
                    <a:pt x="8491" y="7779"/>
                    <a:pt x="8443" y="7635"/>
                    <a:pt x="8386" y="7433"/>
                  </a:cubicBezTo>
                  <a:cubicBezTo>
                    <a:pt x="8059" y="6356"/>
                    <a:pt x="7232" y="3308"/>
                    <a:pt x="72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92"/>
            <p:cNvSpPr/>
            <p:nvPr/>
          </p:nvSpPr>
          <p:spPr>
            <a:xfrm>
              <a:off x="7140236" y="2115156"/>
              <a:ext cx="163616" cy="73641"/>
            </a:xfrm>
            <a:custGeom>
              <a:avLst/>
              <a:gdLst/>
              <a:ahLst/>
              <a:cxnLst/>
              <a:rect l="l" t="t" r="r" b="b"/>
              <a:pathLst>
                <a:path w="6261" h="2818" extrusionOk="0">
                  <a:moveTo>
                    <a:pt x="155" y="0"/>
                  </a:moveTo>
                  <a:cubicBezTo>
                    <a:pt x="155" y="865"/>
                    <a:pt x="107" y="1731"/>
                    <a:pt x="1" y="2596"/>
                  </a:cubicBezTo>
                  <a:cubicBezTo>
                    <a:pt x="1039" y="2741"/>
                    <a:pt x="2088" y="2818"/>
                    <a:pt x="3136" y="2818"/>
                  </a:cubicBezTo>
                  <a:cubicBezTo>
                    <a:pt x="4184" y="2818"/>
                    <a:pt x="5222" y="2741"/>
                    <a:pt x="6261" y="2596"/>
                  </a:cubicBezTo>
                  <a:cubicBezTo>
                    <a:pt x="6165" y="1731"/>
                    <a:pt x="6107" y="865"/>
                    <a:pt x="61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92"/>
            <p:cNvSpPr/>
            <p:nvPr/>
          </p:nvSpPr>
          <p:spPr>
            <a:xfrm>
              <a:off x="7261622" y="2115156"/>
              <a:ext cx="42230" cy="71891"/>
            </a:xfrm>
            <a:custGeom>
              <a:avLst/>
              <a:gdLst/>
              <a:ahLst/>
              <a:cxnLst/>
              <a:rect l="l" t="t" r="r" b="b"/>
              <a:pathLst>
                <a:path w="1616" h="2751" extrusionOk="0">
                  <a:moveTo>
                    <a:pt x="0" y="0"/>
                  </a:moveTo>
                  <a:cubicBezTo>
                    <a:pt x="0" y="923"/>
                    <a:pt x="58" y="1837"/>
                    <a:pt x="173" y="2750"/>
                  </a:cubicBezTo>
                  <a:cubicBezTo>
                    <a:pt x="683" y="2721"/>
                    <a:pt x="1174" y="2664"/>
                    <a:pt x="1616" y="2596"/>
                  </a:cubicBezTo>
                  <a:cubicBezTo>
                    <a:pt x="1587" y="2289"/>
                    <a:pt x="1558" y="1971"/>
                    <a:pt x="1529" y="1654"/>
                  </a:cubicBezTo>
                  <a:lnTo>
                    <a:pt x="1529" y="1644"/>
                  </a:lnTo>
                  <a:cubicBezTo>
                    <a:pt x="1520" y="1539"/>
                    <a:pt x="1510" y="1442"/>
                    <a:pt x="1510" y="1337"/>
                  </a:cubicBezTo>
                  <a:lnTo>
                    <a:pt x="1510" y="1317"/>
                  </a:lnTo>
                  <a:cubicBezTo>
                    <a:pt x="1501" y="1212"/>
                    <a:pt x="1501" y="1115"/>
                    <a:pt x="1491" y="1019"/>
                  </a:cubicBezTo>
                  <a:lnTo>
                    <a:pt x="1491" y="981"/>
                  </a:lnTo>
                  <a:cubicBezTo>
                    <a:pt x="1491" y="885"/>
                    <a:pt x="1481" y="779"/>
                    <a:pt x="1481" y="683"/>
                  </a:cubicBezTo>
                  <a:lnTo>
                    <a:pt x="1481" y="654"/>
                  </a:lnTo>
                  <a:cubicBezTo>
                    <a:pt x="1481" y="548"/>
                    <a:pt x="1481" y="452"/>
                    <a:pt x="1472" y="346"/>
                  </a:cubicBezTo>
                  <a:lnTo>
                    <a:pt x="1472" y="327"/>
                  </a:lnTo>
                  <a:lnTo>
                    <a:pt x="14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92"/>
            <p:cNvSpPr/>
            <p:nvPr/>
          </p:nvSpPr>
          <p:spPr>
            <a:xfrm>
              <a:off x="7086220" y="2087743"/>
              <a:ext cx="271909" cy="65619"/>
            </a:xfrm>
            <a:custGeom>
              <a:avLst/>
              <a:gdLst/>
              <a:ahLst/>
              <a:cxnLst/>
              <a:rect l="l" t="t" r="r" b="b"/>
              <a:pathLst>
                <a:path w="10405" h="2511" extrusionOk="0">
                  <a:moveTo>
                    <a:pt x="5203" y="1"/>
                  </a:moveTo>
                  <a:cubicBezTo>
                    <a:pt x="2327" y="1"/>
                    <a:pt x="0" y="568"/>
                    <a:pt x="0" y="1261"/>
                  </a:cubicBezTo>
                  <a:cubicBezTo>
                    <a:pt x="0" y="1953"/>
                    <a:pt x="2327" y="2511"/>
                    <a:pt x="5203" y="2511"/>
                  </a:cubicBezTo>
                  <a:cubicBezTo>
                    <a:pt x="8078" y="2511"/>
                    <a:pt x="10405" y="1953"/>
                    <a:pt x="10405" y="1261"/>
                  </a:cubicBezTo>
                  <a:cubicBezTo>
                    <a:pt x="10405" y="568"/>
                    <a:pt x="8078" y="1"/>
                    <a:pt x="5203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92"/>
            <p:cNvSpPr/>
            <p:nvPr/>
          </p:nvSpPr>
          <p:spPr>
            <a:xfrm>
              <a:off x="7125916" y="2108622"/>
              <a:ext cx="192518" cy="23911"/>
            </a:xfrm>
            <a:custGeom>
              <a:avLst/>
              <a:gdLst/>
              <a:ahLst/>
              <a:cxnLst/>
              <a:rect l="l" t="t" r="r" b="b"/>
              <a:pathLst>
                <a:path w="7367" h="915" extrusionOk="0">
                  <a:moveTo>
                    <a:pt x="3684" y="0"/>
                  </a:moveTo>
                  <a:cubicBezTo>
                    <a:pt x="2652" y="0"/>
                    <a:pt x="1621" y="87"/>
                    <a:pt x="597" y="260"/>
                  </a:cubicBezTo>
                  <a:cubicBezTo>
                    <a:pt x="405" y="298"/>
                    <a:pt x="232" y="337"/>
                    <a:pt x="87" y="375"/>
                  </a:cubicBezTo>
                  <a:cubicBezTo>
                    <a:pt x="1" y="394"/>
                    <a:pt x="1" y="519"/>
                    <a:pt x="87" y="548"/>
                  </a:cubicBezTo>
                  <a:cubicBezTo>
                    <a:pt x="232" y="587"/>
                    <a:pt x="405" y="625"/>
                    <a:pt x="597" y="664"/>
                  </a:cubicBezTo>
                  <a:cubicBezTo>
                    <a:pt x="1565" y="828"/>
                    <a:pt x="2542" y="914"/>
                    <a:pt x="3528" y="914"/>
                  </a:cubicBezTo>
                  <a:cubicBezTo>
                    <a:pt x="3580" y="914"/>
                    <a:pt x="3632" y="914"/>
                    <a:pt x="3684" y="914"/>
                  </a:cubicBezTo>
                  <a:cubicBezTo>
                    <a:pt x="3736" y="914"/>
                    <a:pt x="3788" y="914"/>
                    <a:pt x="3840" y="914"/>
                  </a:cubicBezTo>
                  <a:cubicBezTo>
                    <a:pt x="4825" y="914"/>
                    <a:pt x="5802" y="828"/>
                    <a:pt x="6770" y="664"/>
                  </a:cubicBezTo>
                  <a:cubicBezTo>
                    <a:pt x="6963" y="625"/>
                    <a:pt x="7136" y="587"/>
                    <a:pt x="7280" y="548"/>
                  </a:cubicBezTo>
                  <a:cubicBezTo>
                    <a:pt x="7367" y="519"/>
                    <a:pt x="7367" y="394"/>
                    <a:pt x="7280" y="375"/>
                  </a:cubicBezTo>
                  <a:cubicBezTo>
                    <a:pt x="7136" y="337"/>
                    <a:pt x="6963" y="298"/>
                    <a:pt x="6770" y="260"/>
                  </a:cubicBezTo>
                  <a:cubicBezTo>
                    <a:pt x="5746" y="87"/>
                    <a:pt x="4715" y="0"/>
                    <a:pt x="36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92"/>
            <p:cNvSpPr/>
            <p:nvPr/>
          </p:nvSpPr>
          <p:spPr>
            <a:xfrm>
              <a:off x="7182701" y="1981566"/>
              <a:ext cx="247318" cy="90758"/>
            </a:xfrm>
            <a:custGeom>
              <a:avLst/>
              <a:gdLst/>
              <a:ahLst/>
              <a:cxnLst/>
              <a:rect l="l" t="t" r="r" b="b"/>
              <a:pathLst>
                <a:path w="9464" h="3473" extrusionOk="0">
                  <a:moveTo>
                    <a:pt x="8979" y="1"/>
                  </a:moveTo>
                  <a:cubicBezTo>
                    <a:pt x="8961" y="1"/>
                    <a:pt x="8943" y="2"/>
                    <a:pt x="8925" y="6"/>
                  </a:cubicBezTo>
                  <a:lnTo>
                    <a:pt x="203" y="2843"/>
                  </a:lnTo>
                  <a:cubicBezTo>
                    <a:pt x="68" y="2910"/>
                    <a:pt x="1" y="3073"/>
                    <a:pt x="49" y="3218"/>
                  </a:cubicBezTo>
                  <a:lnTo>
                    <a:pt x="59" y="3237"/>
                  </a:lnTo>
                  <a:cubicBezTo>
                    <a:pt x="84" y="3374"/>
                    <a:pt x="209" y="3472"/>
                    <a:pt x="344" y="3472"/>
                  </a:cubicBezTo>
                  <a:cubicBezTo>
                    <a:pt x="361" y="3472"/>
                    <a:pt x="378" y="3471"/>
                    <a:pt x="395" y="3468"/>
                  </a:cubicBezTo>
                  <a:lnTo>
                    <a:pt x="9242" y="1093"/>
                  </a:lnTo>
                  <a:cubicBezTo>
                    <a:pt x="9386" y="1035"/>
                    <a:pt x="9463" y="862"/>
                    <a:pt x="9405" y="718"/>
                  </a:cubicBezTo>
                  <a:lnTo>
                    <a:pt x="9261" y="237"/>
                  </a:lnTo>
                  <a:cubicBezTo>
                    <a:pt x="9236" y="93"/>
                    <a:pt x="9113" y="1"/>
                    <a:pt x="8979" y="1"/>
                  </a:cubicBezTo>
                  <a:close/>
                </a:path>
              </a:pathLst>
            </a:custGeom>
            <a:solidFill>
              <a:srgbClr val="2322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92"/>
            <p:cNvSpPr/>
            <p:nvPr/>
          </p:nvSpPr>
          <p:spPr>
            <a:xfrm>
              <a:off x="7184478" y="1993012"/>
              <a:ext cx="245541" cy="79312"/>
            </a:xfrm>
            <a:custGeom>
              <a:avLst/>
              <a:gdLst/>
              <a:ahLst/>
              <a:cxnLst/>
              <a:rect l="l" t="t" r="r" b="b"/>
              <a:pathLst>
                <a:path w="9396" h="3035" extrusionOk="0">
                  <a:moveTo>
                    <a:pt x="9251" y="1"/>
                  </a:moveTo>
                  <a:lnTo>
                    <a:pt x="0" y="2818"/>
                  </a:lnTo>
                  <a:cubicBezTo>
                    <a:pt x="34" y="2945"/>
                    <a:pt x="142" y="3035"/>
                    <a:pt x="273" y="3035"/>
                  </a:cubicBezTo>
                  <a:cubicBezTo>
                    <a:pt x="291" y="3035"/>
                    <a:pt x="309" y="3033"/>
                    <a:pt x="327" y="3030"/>
                  </a:cubicBezTo>
                  <a:lnTo>
                    <a:pt x="9174" y="655"/>
                  </a:lnTo>
                  <a:cubicBezTo>
                    <a:pt x="9318" y="587"/>
                    <a:pt x="9395" y="424"/>
                    <a:pt x="9337" y="270"/>
                  </a:cubicBezTo>
                  <a:lnTo>
                    <a:pt x="92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92"/>
            <p:cNvSpPr/>
            <p:nvPr/>
          </p:nvSpPr>
          <p:spPr>
            <a:xfrm>
              <a:off x="7182466" y="2042507"/>
              <a:ext cx="52291" cy="30000"/>
            </a:xfrm>
            <a:custGeom>
              <a:avLst/>
              <a:gdLst/>
              <a:ahLst/>
              <a:cxnLst/>
              <a:rect l="l" t="t" r="r" b="b"/>
              <a:pathLst>
                <a:path w="2001" h="1148" extrusionOk="0">
                  <a:moveTo>
                    <a:pt x="1789" y="1"/>
                  </a:moveTo>
                  <a:lnTo>
                    <a:pt x="212" y="520"/>
                  </a:lnTo>
                  <a:cubicBezTo>
                    <a:pt x="68" y="578"/>
                    <a:pt x="0" y="741"/>
                    <a:pt x="58" y="886"/>
                  </a:cubicBezTo>
                  <a:lnTo>
                    <a:pt x="68" y="915"/>
                  </a:lnTo>
                  <a:cubicBezTo>
                    <a:pt x="94" y="1055"/>
                    <a:pt x="217" y="1148"/>
                    <a:pt x="363" y="1148"/>
                  </a:cubicBezTo>
                  <a:cubicBezTo>
                    <a:pt x="377" y="1148"/>
                    <a:pt x="390" y="1147"/>
                    <a:pt x="404" y="1145"/>
                  </a:cubicBezTo>
                  <a:lnTo>
                    <a:pt x="2000" y="713"/>
                  </a:lnTo>
                  <a:lnTo>
                    <a:pt x="17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3352;p92"/>
            <p:cNvSpPr/>
            <p:nvPr/>
          </p:nvSpPr>
          <p:spPr>
            <a:xfrm>
              <a:off x="7184478" y="2052333"/>
              <a:ext cx="50279" cy="19103"/>
            </a:xfrm>
            <a:custGeom>
              <a:avLst/>
              <a:gdLst/>
              <a:ahLst/>
              <a:cxnLst/>
              <a:rect l="l" t="t" r="r" b="b"/>
              <a:pathLst>
                <a:path w="1924" h="731" extrusionOk="0">
                  <a:moveTo>
                    <a:pt x="1827" y="0"/>
                  </a:moveTo>
                  <a:lnTo>
                    <a:pt x="0" y="548"/>
                  </a:lnTo>
                  <a:lnTo>
                    <a:pt x="10" y="577"/>
                  </a:lnTo>
                  <a:lnTo>
                    <a:pt x="20" y="606"/>
                  </a:lnTo>
                  <a:lnTo>
                    <a:pt x="39" y="635"/>
                  </a:lnTo>
                  <a:lnTo>
                    <a:pt x="48" y="654"/>
                  </a:lnTo>
                  <a:lnTo>
                    <a:pt x="68" y="673"/>
                  </a:lnTo>
                  <a:lnTo>
                    <a:pt x="87" y="683"/>
                  </a:lnTo>
                  <a:lnTo>
                    <a:pt x="106" y="702"/>
                  </a:lnTo>
                  <a:lnTo>
                    <a:pt x="116" y="712"/>
                  </a:lnTo>
                  <a:lnTo>
                    <a:pt x="135" y="721"/>
                  </a:lnTo>
                  <a:lnTo>
                    <a:pt x="145" y="721"/>
                  </a:lnTo>
                  <a:lnTo>
                    <a:pt x="154" y="731"/>
                  </a:lnTo>
                  <a:lnTo>
                    <a:pt x="308" y="731"/>
                  </a:lnTo>
                  <a:lnTo>
                    <a:pt x="1923" y="327"/>
                  </a:lnTo>
                  <a:lnTo>
                    <a:pt x="182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3" name="Google Shape;3353;p92"/>
            <p:cNvSpPr/>
            <p:nvPr/>
          </p:nvSpPr>
          <p:spPr>
            <a:xfrm>
              <a:off x="7113607" y="2030460"/>
              <a:ext cx="37213" cy="33685"/>
            </a:xfrm>
            <a:custGeom>
              <a:avLst/>
              <a:gdLst/>
              <a:ahLst/>
              <a:cxnLst/>
              <a:rect l="l" t="t" r="r" b="b"/>
              <a:pathLst>
                <a:path w="1424" h="1289" extrusionOk="0">
                  <a:moveTo>
                    <a:pt x="712" y="0"/>
                  </a:moveTo>
                  <a:cubicBezTo>
                    <a:pt x="611" y="0"/>
                    <a:pt x="510" y="68"/>
                    <a:pt x="510" y="202"/>
                  </a:cubicBezTo>
                  <a:lnTo>
                    <a:pt x="510" y="443"/>
                  </a:lnTo>
                  <a:lnTo>
                    <a:pt x="270" y="443"/>
                  </a:lnTo>
                  <a:cubicBezTo>
                    <a:pt x="1" y="443"/>
                    <a:pt x="1" y="847"/>
                    <a:pt x="270" y="847"/>
                  </a:cubicBezTo>
                  <a:lnTo>
                    <a:pt x="510" y="847"/>
                  </a:lnTo>
                  <a:lnTo>
                    <a:pt x="510" y="1087"/>
                  </a:lnTo>
                  <a:cubicBezTo>
                    <a:pt x="510" y="1222"/>
                    <a:pt x="611" y="1289"/>
                    <a:pt x="712" y="1289"/>
                  </a:cubicBezTo>
                  <a:cubicBezTo>
                    <a:pt x="813" y="1289"/>
                    <a:pt x="914" y="1222"/>
                    <a:pt x="914" y="1087"/>
                  </a:cubicBezTo>
                  <a:lnTo>
                    <a:pt x="914" y="847"/>
                  </a:lnTo>
                  <a:lnTo>
                    <a:pt x="1154" y="847"/>
                  </a:lnTo>
                  <a:cubicBezTo>
                    <a:pt x="1424" y="847"/>
                    <a:pt x="1424" y="443"/>
                    <a:pt x="1154" y="443"/>
                  </a:cubicBezTo>
                  <a:lnTo>
                    <a:pt x="914" y="443"/>
                  </a:lnTo>
                  <a:lnTo>
                    <a:pt x="914" y="202"/>
                  </a:lnTo>
                  <a:cubicBezTo>
                    <a:pt x="914" y="68"/>
                    <a:pt x="813" y="0"/>
                    <a:pt x="7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354;p92"/>
            <p:cNvSpPr/>
            <p:nvPr/>
          </p:nvSpPr>
          <p:spPr>
            <a:xfrm>
              <a:off x="7312371" y="2051314"/>
              <a:ext cx="37213" cy="33711"/>
            </a:xfrm>
            <a:custGeom>
              <a:avLst/>
              <a:gdLst/>
              <a:ahLst/>
              <a:cxnLst/>
              <a:rect l="l" t="t" r="r" b="b"/>
              <a:pathLst>
                <a:path w="1424" h="1290" extrusionOk="0">
                  <a:moveTo>
                    <a:pt x="712" y="1"/>
                  </a:moveTo>
                  <a:cubicBezTo>
                    <a:pt x="597" y="1"/>
                    <a:pt x="510" y="97"/>
                    <a:pt x="510" y="202"/>
                  </a:cubicBezTo>
                  <a:lnTo>
                    <a:pt x="510" y="443"/>
                  </a:lnTo>
                  <a:lnTo>
                    <a:pt x="270" y="443"/>
                  </a:lnTo>
                  <a:cubicBezTo>
                    <a:pt x="1" y="443"/>
                    <a:pt x="1" y="847"/>
                    <a:pt x="270" y="847"/>
                  </a:cubicBezTo>
                  <a:lnTo>
                    <a:pt x="510" y="847"/>
                  </a:lnTo>
                  <a:lnTo>
                    <a:pt x="510" y="1087"/>
                  </a:lnTo>
                  <a:cubicBezTo>
                    <a:pt x="510" y="1222"/>
                    <a:pt x="611" y="1289"/>
                    <a:pt x="712" y="1289"/>
                  </a:cubicBezTo>
                  <a:cubicBezTo>
                    <a:pt x="813" y="1289"/>
                    <a:pt x="914" y="1222"/>
                    <a:pt x="914" y="1087"/>
                  </a:cubicBezTo>
                  <a:lnTo>
                    <a:pt x="914" y="847"/>
                  </a:lnTo>
                  <a:lnTo>
                    <a:pt x="1155" y="847"/>
                  </a:lnTo>
                  <a:cubicBezTo>
                    <a:pt x="1424" y="847"/>
                    <a:pt x="1424" y="443"/>
                    <a:pt x="1155" y="443"/>
                  </a:cubicBezTo>
                  <a:lnTo>
                    <a:pt x="914" y="443"/>
                  </a:lnTo>
                  <a:lnTo>
                    <a:pt x="914" y="202"/>
                  </a:lnTo>
                  <a:cubicBezTo>
                    <a:pt x="914" y="97"/>
                    <a:pt x="828" y="1"/>
                    <a:pt x="7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5" name="Google Shape;3355;p92"/>
            <p:cNvSpPr/>
            <p:nvPr/>
          </p:nvSpPr>
          <p:spPr>
            <a:xfrm>
              <a:off x="7235489" y="1982455"/>
              <a:ext cx="37213" cy="33711"/>
            </a:xfrm>
            <a:custGeom>
              <a:avLst/>
              <a:gdLst/>
              <a:ahLst/>
              <a:cxnLst/>
              <a:rect l="l" t="t" r="r" b="b"/>
              <a:pathLst>
                <a:path w="1424" h="1290" extrusionOk="0">
                  <a:moveTo>
                    <a:pt x="712" y="1"/>
                  </a:moveTo>
                  <a:cubicBezTo>
                    <a:pt x="611" y="1"/>
                    <a:pt x="510" y="68"/>
                    <a:pt x="510" y="203"/>
                  </a:cubicBezTo>
                  <a:lnTo>
                    <a:pt x="510" y="443"/>
                  </a:lnTo>
                  <a:lnTo>
                    <a:pt x="270" y="443"/>
                  </a:lnTo>
                  <a:cubicBezTo>
                    <a:pt x="0" y="443"/>
                    <a:pt x="0" y="847"/>
                    <a:pt x="270" y="847"/>
                  </a:cubicBezTo>
                  <a:lnTo>
                    <a:pt x="510" y="847"/>
                  </a:lnTo>
                  <a:lnTo>
                    <a:pt x="510" y="1087"/>
                  </a:lnTo>
                  <a:cubicBezTo>
                    <a:pt x="510" y="1222"/>
                    <a:pt x="611" y="1289"/>
                    <a:pt x="712" y="1289"/>
                  </a:cubicBezTo>
                  <a:cubicBezTo>
                    <a:pt x="813" y="1289"/>
                    <a:pt x="914" y="1222"/>
                    <a:pt x="914" y="1087"/>
                  </a:cubicBezTo>
                  <a:lnTo>
                    <a:pt x="914" y="847"/>
                  </a:lnTo>
                  <a:lnTo>
                    <a:pt x="1154" y="847"/>
                  </a:lnTo>
                  <a:cubicBezTo>
                    <a:pt x="1424" y="847"/>
                    <a:pt x="1424" y="443"/>
                    <a:pt x="1154" y="443"/>
                  </a:cubicBezTo>
                  <a:lnTo>
                    <a:pt x="914" y="443"/>
                  </a:lnTo>
                  <a:lnTo>
                    <a:pt x="914" y="203"/>
                  </a:lnTo>
                  <a:cubicBezTo>
                    <a:pt x="914" y="68"/>
                    <a:pt x="813" y="1"/>
                    <a:pt x="7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356;p92"/>
            <p:cNvSpPr/>
            <p:nvPr/>
          </p:nvSpPr>
          <p:spPr>
            <a:xfrm>
              <a:off x="7132213" y="2030460"/>
              <a:ext cx="18606" cy="33685"/>
            </a:xfrm>
            <a:custGeom>
              <a:avLst/>
              <a:gdLst/>
              <a:ahLst/>
              <a:cxnLst/>
              <a:rect l="l" t="t" r="r" b="b"/>
              <a:pathLst>
                <a:path w="712" h="1289" extrusionOk="0">
                  <a:moveTo>
                    <a:pt x="0" y="0"/>
                  </a:moveTo>
                  <a:lnTo>
                    <a:pt x="0" y="1289"/>
                  </a:lnTo>
                  <a:cubicBezTo>
                    <a:pt x="116" y="1289"/>
                    <a:pt x="202" y="1202"/>
                    <a:pt x="202" y="1087"/>
                  </a:cubicBezTo>
                  <a:lnTo>
                    <a:pt x="202" y="847"/>
                  </a:lnTo>
                  <a:lnTo>
                    <a:pt x="442" y="847"/>
                  </a:lnTo>
                  <a:cubicBezTo>
                    <a:pt x="712" y="847"/>
                    <a:pt x="712" y="443"/>
                    <a:pt x="442" y="443"/>
                  </a:cubicBezTo>
                  <a:lnTo>
                    <a:pt x="202" y="443"/>
                  </a:lnTo>
                  <a:lnTo>
                    <a:pt x="202" y="202"/>
                  </a:lnTo>
                  <a:cubicBezTo>
                    <a:pt x="202" y="87"/>
                    <a:pt x="116" y="0"/>
                    <a:pt x="0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92"/>
            <p:cNvSpPr/>
            <p:nvPr/>
          </p:nvSpPr>
          <p:spPr>
            <a:xfrm>
              <a:off x="7254069" y="1982455"/>
              <a:ext cx="18632" cy="33711"/>
            </a:xfrm>
            <a:custGeom>
              <a:avLst/>
              <a:gdLst/>
              <a:ahLst/>
              <a:cxnLst/>
              <a:rect l="l" t="t" r="r" b="b"/>
              <a:pathLst>
                <a:path w="713" h="1290" extrusionOk="0">
                  <a:moveTo>
                    <a:pt x="1" y="1"/>
                  </a:moveTo>
                  <a:lnTo>
                    <a:pt x="1" y="1289"/>
                  </a:lnTo>
                  <a:cubicBezTo>
                    <a:pt x="116" y="1289"/>
                    <a:pt x="203" y="1203"/>
                    <a:pt x="203" y="1087"/>
                  </a:cubicBezTo>
                  <a:lnTo>
                    <a:pt x="203" y="847"/>
                  </a:lnTo>
                  <a:lnTo>
                    <a:pt x="443" y="847"/>
                  </a:lnTo>
                  <a:cubicBezTo>
                    <a:pt x="713" y="847"/>
                    <a:pt x="713" y="443"/>
                    <a:pt x="443" y="443"/>
                  </a:cubicBezTo>
                  <a:lnTo>
                    <a:pt x="203" y="443"/>
                  </a:lnTo>
                  <a:lnTo>
                    <a:pt x="203" y="203"/>
                  </a:lnTo>
                  <a:cubicBezTo>
                    <a:pt x="203" y="97"/>
                    <a:pt x="116" y="1"/>
                    <a:pt x="1" y="1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358;p92"/>
            <p:cNvSpPr/>
            <p:nvPr/>
          </p:nvSpPr>
          <p:spPr>
            <a:xfrm>
              <a:off x="7330977" y="2051314"/>
              <a:ext cx="18606" cy="33946"/>
            </a:xfrm>
            <a:custGeom>
              <a:avLst/>
              <a:gdLst/>
              <a:ahLst/>
              <a:cxnLst/>
              <a:rect l="l" t="t" r="r" b="b"/>
              <a:pathLst>
                <a:path w="712" h="1299" extrusionOk="0">
                  <a:moveTo>
                    <a:pt x="0" y="1"/>
                  </a:moveTo>
                  <a:lnTo>
                    <a:pt x="0" y="1299"/>
                  </a:lnTo>
                  <a:cubicBezTo>
                    <a:pt x="116" y="1299"/>
                    <a:pt x="202" y="1203"/>
                    <a:pt x="202" y="1097"/>
                  </a:cubicBezTo>
                  <a:lnTo>
                    <a:pt x="202" y="856"/>
                  </a:lnTo>
                  <a:lnTo>
                    <a:pt x="443" y="856"/>
                  </a:lnTo>
                  <a:cubicBezTo>
                    <a:pt x="712" y="856"/>
                    <a:pt x="712" y="443"/>
                    <a:pt x="443" y="443"/>
                  </a:cubicBezTo>
                  <a:lnTo>
                    <a:pt x="202" y="443"/>
                  </a:lnTo>
                  <a:lnTo>
                    <a:pt x="202" y="202"/>
                  </a:lnTo>
                  <a:cubicBezTo>
                    <a:pt x="202" y="97"/>
                    <a:pt x="106" y="1"/>
                    <a:pt x="0" y="1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9" name="Google Shape;3359;p92"/>
          <p:cNvGrpSpPr/>
          <p:nvPr/>
        </p:nvGrpSpPr>
        <p:grpSpPr>
          <a:xfrm>
            <a:off x="2427660" y="3646331"/>
            <a:ext cx="436369" cy="305521"/>
            <a:chOff x="6634912" y="3394969"/>
            <a:chExt cx="360367" cy="252309"/>
          </a:xfrm>
        </p:grpSpPr>
        <p:sp>
          <p:nvSpPr>
            <p:cNvPr id="3360" name="Google Shape;3360;p92"/>
            <p:cNvSpPr/>
            <p:nvPr/>
          </p:nvSpPr>
          <p:spPr>
            <a:xfrm>
              <a:off x="6784913" y="3403749"/>
              <a:ext cx="106830" cy="39748"/>
            </a:xfrm>
            <a:custGeom>
              <a:avLst/>
              <a:gdLst/>
              <a:ahLst/>
              <a:cxnLst/>
              <a:rect l="l" t="t" r="r" b="b"/>
              <a:pathLst>
                <a:path w="4088" h="1521" extrusionOk="0">
                  <a:moveTo>
                    <a:pt x="1184" y="1"/>
                  </a:moveTo>
                  <a:cubicBezTo>
                    <a:pt x="895" y="1"/>
                    <a:pt x="626" y="174"/>
                    <a:pt x="501" y="443"/>
                  </a:cubicBezTo>
                  <a:lnTo>
                    <a:pt x="1" y="1520"/>
                  </a:lnTo>
                  <a:lnTo>
                    <a:pt x="4088" y="1520"/>
                  </a:lnTo>
                  <a:lnTo>
                    <a:pt x="3588" y="443"/>
                  </a:lnTo>
                  <a:cubicBezTo>
                    <a:pt x="3463" y="174"/>
                    <a:pt x="3193" y="1"/>
                    <a:pt x="29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1" name="Google Shape;3361;p92"/>
            <p:cNvSpPr/>
            <p:nvPr/>
          </p:nvSpPr>
          <p:spPr>
            <a:xfrm>
              <a:off x="6916333" y="3417835"/>
              <a:ext cx="56080" cy="30444"/>
            </a:xfrm>
            <a:custGeom>
              <a:avLst/>
              <a:gdLst/>
              <a:ahLst/>
              <a:cxnLst/>
              <a:rect l="l" t="t" r="r" b="b"/>
              <a:pathLst>
                <a:path w="2146" h="1165" extrusionOk="0">
                  <a:moveTo>
                    <a:pt x="338" y="0"/>
                  </a:moveTo>
                  <a:cubicBezTo>
                    <a:pt x="155" y="0"/>
                    <a:pt x="1" y="154"/>
                    <a:pt x="1" y="337"/>
                  </a:cubicBezTo>
                  <a:lnTo>
                    <a:pt x="1" y="1164"/>
                  </a:lnTo>
                  <a:lnTo>
                    <a:pt x="2145" y="1164"/>
                  </a:lnTo>
                  <a:lnTo>
                    <a:pt x="2145" y="337"/>
                  </a:lnTo>
                  <a:cubicBezTo>
                    <a:pt x="2145" y="154"/>
                    <a:pt x="1991" y="0"/>
                    <a:pt x="18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2" name="Google Shape;3362;p92"/>
            <p:cNvSpPr/>
            <p:nvPr/>
          </p:nvSpPr>
          <p:spPr>
            <a:xfrm>
              <a:off x="6634912" y="3442974"/>
              <a:ext cx="360367" cy="204304"/>
            </a:xfrm>
            <a:custGeom>
              <a:avLst/>
              <a:gdLst/>
              <a:ahLst/>
              <a:cxnLst/>
              <a:rect l="l" t="t" r="r" b="b"/>
              <a:pathLst>
                <a:path w="13790" h="7818" extrusionOk="0">
                  <a:moveTo>
                    <a:pt x="837" y="0"/>
                  </a:moveTo>
                  <a:cubicBezTo>
                    <a:pt x="375" y="0"/>
                    <a:pt x="0" y="375"/>
                    <a:pt x="0" y="837"/>
                  </a:cubicBezTo>
                  <a:lnTo>
                    <a:pt x="0" y="6972"/>
                  </a:lnTo>
                  <a:cubicBezTo>
                    <a:pt x="0" y="7433"/>
                    <a:pt x="375" y="7818"/>
                    <a:pt x="837" y="7818"/>
                  </a:cubicBezTo>
                  <a:lnTo>
                    <a:pt x="12953" y="7818"/>
                  </a:lnTo>
                  <a:cubicBezTo>
                    <a:pt x="13414" y="7818"/>
                    <a:pt x="13789" y="7433"/>
                    <a:pt x="13789" y="6972"/>
                  </a:cubicBezTo>
                  <a:lnTo>
                    <a:pt x="13789" y="837"/>
                  </a:lnTo>
                  <a:cubicBezTo>
                    <a:pt x="13789" y="375"/>
                    <a:pt x="13414" y="0"/>
                    <a:pt x="129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92"/>
            <p:cNvSpPr/>
            <p:nvPr/>
          </p:nvSpPr>
          <p:spPr>
            <a:xfrm>
              <a:off x="6943981" y="3477129"/>
              <a:ext cx="51298" cy="142762"/>
            </a:xfrm>
            <a:custGeom>
              <a:avLst/>
              <a:gdLst/>
              <a:ahLst/>
              <a:cxnLst/>
              <a:rect l="l" t="t" r="r" b="b"/>
              <a:pathLst>
                <a:path w="1963" h="5463" extrusionOk="0">
                  <a:moveTo>
                    <a:pt x="741" y="1"/>
                  </a:moveTo>
                  <a:cubicBezTo>
                    <a:pt x="318" y="30"/>
                    <a:pt x="1" y="376"/>
                    <a:pt x="1" y="789"/>
                  </a:cubicBezTo>
                  <a:lnTo>
                    <a:pt x="1" y="4674"/>
                  </a:lnTo>
                  <a:cubicBezTo>
                    <a:pt x="1" y="5107"/>
                    <a:pt x="347" y="5453"/>
                    <a:pt x="789" y="5463"/>
                  </a:cubicBezTo>
                  <a:lnTo>
                    <a:pt x="1962" y="5463"/>
                  </a:lnTo>
                  <a:lnTo>
                    <a:pt x="196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92"/>
            <p:cNvSpPr/>
            <p:nvPr/>
          </p:nvSpPr>
          <p:spPr>
            <a:xfrm>
              <a:off x="6723344" y="3457530"/>
              <a:ext cx="205846" cy="176081"/>
            </a:xfrm>
            <a:custGeom>
              <a:avLst/>
              <a:gdLst/>
              <a:ahLst/>
              <a:cxnLst/>
              <a:rect l="l" t="t" r="r" b="b"/>
              <a:pathLst>
                <a:path w="7877" h="6738" extrusionOk="0">
                  <a:moveTo>
                    <a:pt x="4519" y="1"/>
                  </a:moveTo>
                  <a:cubicBezTo>
                    <a:pt x="4513" y="1"/>
                    <a:pt x="4507" y="1"/>
                    <a:pt x="4501" y="1"/>
                  </a:cubicBezTo>
                  <a:cubicBezTo>
                    <a:pt x="1501" y="1"/>
                    <a:pt x="1" y="3626"/>
                    <a:pt x="2126" y="5751"/>
                  </a:cubicBezTo>
                  <a:cubicBezTo>
                    <a:pt x="2770" y="6395"/>
                    <a:pt x="3629" y="6737"/>
                    <a:pt x="4505" y="6737"/>
                  </a:cubicBezTo>
                  <a:cubicBezTo>
                    <a:pt x="4937" y="6737"/>
                    <a:pt x="5373" y="6654"/>
                    <a:pt x="5790" y="6482"/>
                  </a:cubicBezTo>
                  <a:cubicBezTo>
                    <a:pt x="7049" y="5963"/>
                    <a:pt x="7867" y="4732"/>
                    <a:pt x="7867" y="3366"/>
                  </a:cubicBezTo>
                  <a:cubicBezTo>
                    <a:pt x="7876" y="1516"/>
                    <a:pt x="6376" y="1"/>
                    <a:pt x="4519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92"/>
            <p:cNvSpPr/>
            <p:nvPr/>
          </p:nvSpPr>
          <p:spPr>
            <a:xfrm>
              <a:off x="6743702" y="3472870"/>
              <a:ext cx="170410" cy="145793"/>
            </a:xfrm>
            <a:custGeom>
              <a:avLst/>
              <a:gdLst/>
              <a:ahLst/>
              <a:cxnLst/>
              <a:rect l="l" t="t" r="r" b="b"/>
              <a:pathLst>
                <a:path w="6521" h="5579" extrusionOk="0">
                  <a:moveTo>
                    <a:pt x="3740" y="0"/>
                  </a:moveTo>
                  <a:cubicBezTo>
                    <a:pt x="3734" y="0"/>
                    <a:pt x="3728" y="0"/>
                    <a:pt x="3722" y="0"/>
                  </a:cubicBezTo>
                  <a:cubicBezTo>
                    <a:pt x="1241" y="0"/>
                    <a:pt x="1" y="3001"/>
                    <a:pt x="1751" y="4760"/>
                  </a:cubicBezTo>
                  <a:cubicBezTo>
                    <a:pt x="2319" y="5326"/>
                    <a:pt x="3017" y="5579"/>
                    <a:pt x="3701" y="5579"/>
                  </a:cubicBezTo>
                  <a:cubicBezTo>
                    <a:pt x="5136" y="5579"/>
                    <a:pt x="6511" y="4466"/>
                    <a:pt x="6511" y="2779"/>
                  </a:cubicBezTo>
                  <a:cubicBezTo>
                    <a:pt x="6520" y="1247"/>
                    <a:pt x="5280" y="0"/>
                    <a:pt x="37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6" name="Google Shape;3366;p92"/>
            <p:cNvSpPr/>
            <p:nvPr/>
          </p:nvSpPr>
          <p:spPr>
            <a:xfrm>
              <a:off x="6781411" y="3491816"/>
              <a:ext cx="119373" cy="106046"/>
            </a:xfrm>
            <a:custGeom>
              <a:avLst/>
              <a:gdLst/>
              <a:ahLst/>
              <a:cxnLst/>
              <a:rect l="l" t="t" r="r" b="b"/>
              <a:pathLst>
                <a:path w="4568" h="4058" extrusionOk="0">
                  <a:moveTo>
                    <a:pt x="2277" y="0"/>
                  </a:moveTo>
                  <a:cubicBezTo>
                    <a:pt x="1674" y="0"/>
                    <a:pt x="1079" y="267"/>
                    <a:pt x="683" y="776"/>
                  </a:cubicBezTo>
                  <a:cubicBezTo>
                    <a:pt x="0" y="1651"/>
                    <a:pt x="135" y="2901"/>
                    <a:pt x="991" y="3593"/>
                  </a:cubicBezTo>
                  <a:cubicBezTo>
                    <a:pt x="1366" y="3905"/>
                    <a:pt x="1823" y="4057"/>
                    <a:pt x="2279" y="4057"/>
                  </a:cubicBezTo>
                  <a:cubicBezTo>
                    <a:pt x="2849" y="4057"/>
                    <a:pt x="3417" y="3818"/>
                    <a:pt x="3818" y="3353"/>
                  </a:cubicBezTo>
                  <a:lnTo>
                    <a:pt x="3818" y="3343"/>
                  </a:lnTo>
                  <a:cubicBezTo>
                    <a:pt x="3856" y="3295"/>
                    <a:pt x="3895" y="3256"/>
                    <a:pt x="3924" y="3208"/>
                  </a:cubicBezTo>
                  <a:cubicBezTo>
                    <a:pt x="4568" y="2304"/>
                    <a:pt x="4375" y="1064"/>
                    <a:pt x="3491" y="400"/>
                  </a:cubicBezTo>
                  <a:cubicBezTo>
                    <a:pt x="3126" y="131"/>
                    <a:pt x="2700" y="0"/>
                    <a:pt x="2277" y="0"/>
                  </a:cubicBezTo>
                  <a:close/>
                </a:path>
              </a:pathLst>
            </a:custGeom>
            <a:solidFill>
              <a:srgbClr val="C7D2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7" name="Google Shape;3367;p92"/>
            <p:cNvSpPr/>
            <p:nvPr/>
          </p:nvSpPr>
          <p:spPr>
            <a:xfrm>
              <a:off x="6783867" y="3491711"/>
              <a:ext cx="116159" cy="106176"/>
            </a:xfrm>
            <a:custGeom>
              <a:avLst/>
              <a:gdLst/>
              <a:ahLst/>
              <a:cxnLst/>
              <a:rect l="l" t="t" r="r" b="b"/>
              <a:pathLst>
                <a:path w="4445" h="4063" extrusionOk="0">
                  <a:moveTo>
                    <a:pt x="2189" y="1"/>
                  </a:moveTo>
                  <a:cubicBezTo>
                    <a:pt x="1057" y="1"/>
                    <a:pt x="0" y="972"/>
                    <a:pt x="166" y="2289"/>
                  </a:cubicBezTo>
                  <a:cubicBezTo>
                    <a:pt x="307" y="3405"/>
                    <a:pt x="1245" y="4062"/>
                    <a:pt x="2196" y="4062"/>
                  </a:cubicBezTo>
                  <a:cubicBezTo>
                    <a:pt x="2803" y="4062"/>
                    <a:pt x="3414" y="3796"/>
                    <a:pt x="3830" y="3212"/>
                  </a:cubicBezTo>
                  <a:cubicBezTo>
                    <a:pt x="4445" y="2347"/>
                    <a:pt x="4291" y="1164"/>
                    <a:pt x="3493" y="491"/>
                  </a:cubicBezTo>
                  <a:cubicBezTo>
                    <a:pt x="3093" y="151"/>
                    <a:pt x="2635" y="1"/>
                    <a:pt x="2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8" name="Google Shape;3368;p92"/>
            <p:cNvSpPr/>
            <p:nvPr/>
          </p:nvSpPr>
          <p:spPr>
            <a:xfrm>
              <a:off x="6833414" y="3519595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280" h="1280" extrusionOk="0">
                  <a:moveTo>
                    <a:pt x="645" y="1"/>
                  </a:moveTo>
                  <a:cubicBezTo>
                    <a:pt x="289" y="1"/>
                    <a:pt x="1" y="280"/>
                    <a:pt x="1" y="636"/>
                  </a:cubicBezTo>
                  <a:cubicBezTo>
                    <a:pt x="1" y="991"/>
                    <a:pt x="289" y="1280"/>
                    <a:pt x="645" y="1280"/>
                  </a:cubicBezTo>
                  <a:cubicBezTo>
                    <a:pt x="991" y="1280"/>
                    <a:pt x="1280" y="991"/>
                    <a:pt x="1280" y="636"/>
                  </a:cubicBezTo>
                  <a:cubicBezTo>
                    <a:pt x="1280" y="280"/>
                    <a:pt x="991" y="1"/>
                    <a:pt x="6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9" name="Google Shape;3369;p92"/>
            <p:cNvSpPr/>
            <p:nvPr/>
          </p:nvSpPr>
          <p:spPr>
            <a:xfrm>
              <a:off x="6667055" y="3394969"/>
              <a:ext cx="34469" cy="30183"/>
            </a:xfrm>
            <a:custGeom>
              <a:avLst/>
              <a:gdLst/>
              <a:ahLst/>
              <a:cxnLst/>
              <a:rect l="l" t="t" r="r" b="b"/>
              <a:pathLst>
                <a:path w="1319" h="1155" extrusionOk="0">
                  <a:moveTo>
                    <a:pt x="337" y="0"/>
                  </a:moveTo>
                  <a:cubicBezTo>
                    <a:pt x="155" y="0"/>
                    <a:pt x="1" y="145"/>
                    <a:pt x="1" y="337"/>
                  </a:cubicBezTo>
                  <a:lnTo>
                    <a:pt x="1" y="818"/>
                  </a:lnTo>
                  <a:cubicBezTo>
                    <a:pt x="1" y="1001"/>
                    <a:pt x="155" y="1154"/>
                    <a:pt x="337" y="1154"/>
                  </a:cubicBezTo>
                  <a:lnTo>
                    <a:pt x="982" y="1154"/>
                  </a:lnTo>
                  <a:cubicBezTo>
                    <a:pt x="1164" y="1154"/>
                    <a:pt x="1318" y="1001"/>
                    <a:pt x="1318" y="818"/>
                  </a:cubicBezTo>
                  <a:lnTo>
                    <a:pt x="1318" y="337"/>
                  </a:lnTo>
                  <a:cubicBezTo>
                    <a:pt x="1318" y="145"/>
                    <a:pt x="1164" y="0"/>
                    <a:pt x="9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0" name="Google Shape;3370;p92"/>
            <p:cNvSpPr/>
            <p:nvPr/>
          </p:nvSpPr>
          <p:spPr>
            <a:xfrm>
              <a:off x="6634912" y="3416580"/>
              <a:ext cx="99016" cy="230463"/>
            </a:xfrm>
            <a:custGeom>
              <a:avLst/>
              <a:gdLst/>
              <a:ahLst/>
              <a:cxnLst/>
              <a:rect l="l" t="t" r="r" b="b"/>
              <a:pathLst>
                <a:path w="3789" h="8819" extrusionOk="0">
                  <a:moveTo>
                    <a:pt x="846" y="0"/>
                  </a:moveTo>
                  <a:cubicBezTo>
                    <a:pt x="375" y="0"/>
                    <a:pt x="0" y="375"/>
                    <a:pt x="0" y="837"/>
                  </a:cubicBezTo>
                  <a:lnTo>
                    <a:pt x="0" y="7982"/>
                  </a:lnTo>
                  <a:cubicBezTo>
                    <a:pt x="0" y="8443"/>
                    <a:pt x="375" y="8818"/>
                    <a:pt x="846" y="8818"/>
                  </a:cubicBezTo>
                  <a:lnTo>
                    <a:pt x="2943" y="8818"/>
                  </a:lnTo>
                  <a:cubicBezTo>
                    <a:pt x="3414" y="8818"/>
                    <a:pt x="3789" y="8443"/>
                    <a:pt x="3789" y="7982"/>
                  </a:cubicBezTo>
                  <a:lnTo>
                    <a:pt x="3789" y="837"/>
                  </a:lnTo>
                  <a:cubicBezTo>
                    <a:pt x="3789" y="385"/>
                    <a:pt x="3423" y="10"/>
                    <a:pt x="29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1" name="Google Shape;3371;p92"/>
            <p:cNvSpPr/>
            <p:nvPr/>
          </p:nvSpPr>
          <p:spPr>
            <a:xfrm>
              <a:off x="6634912" y="3416580"/>
              <a:ext cx="77666" cy="204827"/>
            </a:xfrm>
            <a:custGeom>
              <a:avLst/>
              <a:gdLst/>
              <a:ahLst/>
              <a:cxnLst/>
              <a:rect l="l" t="t" r="r" b="b"/>
              <a:pathLst>
                <a:path w="2972" h="7838" extrusionOk="0">
                  <a:moveTo>
                    <a:pt x="837" y="0"/>
                  </a:moveTo>
                  <a:cubicBezTo>
                    <a:pt x="375" y="0"/>
                    <a:pt x="0" y="375"/>
                    <a:pt x="0" y="837"/>
                  </a:cubicBezTo>
                  <a:lnTo>
                    <a:pt x="0" y="7837"/>
                  </a:lnTo>
                  <a:lnTo>
                    <a:pt x="2125" y="7837"/>
                  </a:lnTo>
                  <a:cubicBezTo>
                    <a:pt x="2596" y="7837"/>
                    <a:pt x="2971" y="7462"/>
                    <a:pt x="2971" y="6991"/>
                  </a:cubicBezTo>
                  <a:lnTo>
                    <a:pt x="2971" y="0"/>
                  </a:ln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2" name="Google Shape;3372;p92"/>
            <p:cNvSpPr/>
            <p:nvPr/>
          </p:nvSpPr>
          <p:spPr>
            <a:xfrm>
              <a:off x="6915836" y="3461058"/>
              <a:ext cx="22134" cy="22134"/>
            </a:xfrm>
            <a:custGeom>
              <a:avLst/>
              <a:gdLst/>
              <a:ahLst/>
              <a:cxnLst/>
              <a:rect l="l" t="t" r="r" b="b"/>
              <a:pathLst>
                <a:path w="847" h="847" extrusionOk="0">
                  <a:moveTo>
                    <a:pt x="424" y="0"/>
                  </a:moveTo>
                  <a:cubicBezTo>
                    <a:pt x="193" y="0"/>
                    <a:pt x="1" y="193"/>
                    <a:pt x="1" y="424"/>
                  </a:cubicBezTo>
                  <a:cubicBezTo>
                    <a:pt x="1" y="654"/>
                    <a:pt x="193" y="847"/>
                    <a:pt x="424" y="847"/>
                  </a:cubicBezTo>
                  <a:cubicBezTo>
                    <a:pt x="655" y="847"/>
                    <a:pt x="847" y="654"/>
                    <a:pt x="847" y="424"/>
                  </a:cubicBezTo>
                  <a:cubicBezTo>
                    <a:pt x="847" y="193"/>
                    <a:pt x="655" y="0"/>
                    <a:pt x="424" y="0"/>
                  </a:cubicBezTo>
                  <a:close/>
                </a:path>
              </a:pathLst>
            </a:custGeom>
            <a:solidFill>
              <a:srgbClr val="B6C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73" name="Google Shape;3373;p92"/>
          <p:cNvGrpSpPr/>
          <p:nvPr/>
        </p:nvGrpSpPr>
        <p:grpSpPr>
          <a:xfrm rot="302741">
            <a:off x="677473" y="3008064"/>
            <a:ext cx="556538" cy="575402"/>
            <a:chOff x="3610557" y="2780704"/>
            <a:chExt cx="325017" cy="336052"/>
          </a:xfrm>
        </p:grpSpPr>
        <p:sp>
          <p:nvSpPr>
            <p:cNvPr id="3374" name="Google Shape;3374;p92"/>
            <p:cNvSpPr/>
            <p:nvPr/>
          </p:nvSpPr>
          <p:spPr>
            <a:xfrm>
              <a:off x="3610557" y="2780704"/>
              <a:ext cx="324702" cy="335973"/>
            </a:xfrm>
            <a:custGeom>
              <a:avLst/>
              <a:gdLst/>
              <a:ahLst/>
              <a:cxnLst/>
              <a:rect l="l" t="t" r="r" b="b"/>
              <a:pathLst>
                <a:path w="12359" h="12788" extrusionOk="0">
                  <a:moveTo>
                    <a:pt x="11722" y="1"/>
                  </a:moveTo>
                  <a:cubicBezTo>
                    <a:pt x="11685" y="1"/>
                    <a:pt x="11648" y="4"/>
                    <a:pt x="11610" y="11"/>
                  </a:cubicBezTo>
                  <a:lnTo>
                    <a:pt x="3959" y="1363"/>
                  </a:lnTo>
                  <a:cubicBezTo>
                    <a:pt x="3661" y="1412"/>
                    <a:pt x="3439" y="1675"/>
                    <a:pt x="3439" y="1980"/>
                  </a:cubicBezTo>
                  <a:lnTo>
                    <a:pt x="3439" y="8611"/>
                  </a:lnTo>
                  <a:cubicBezTo>
                    <a:pt x="3121" y="8453"/>
                    <a:pt x="2788" y="8379"/>
                    <a:pt x="2462" y="8379"/>
                  </a:cubicBezTo>
                  <a:cubicBezTo>
                    <a:pt x="1475" y="8379"/>
                    <a:pt x="550" y="9053"/>
                    <a:pt x="310" y="10096"/>
                  </a:cubicBezTo>
                  <a:cubicBezTo>
                    <a:pt x="1" y="11479"/>
                    <a:pt x="1050" y="12787"/>
                    <a:pt x="2462" y="12787"/>
                  </a:cubicBezTo>
                  <a:cubicBezTo>
                    <a:pt x="2473" y="12787"/>
                    <a:pt x="2484" y="12787"/>
                    <a:pt x="2495" y="12787"/>
                  </a:cubicBezTo>
                  <a:cubicBezTo>
                    <a:pt x="3709" y="12759"/>
                    <a:pt x="4673" y="11767"/>
                    <a:pt x="4666" y="10554"/>
                  </a:cubicBezTo>
                  <a:lnTo>
                    <a:pt x="4666" y="3187"/>
                  </a:lnTo>
                  <a:lnTo>
                    <a:pt x="11124" y="2043"/>
                  </a:lnTo>
                  <a:lnTo>
                    <a:pt x="11124" y="7030"/>
                  </a:lnTo>
                  <a:cubicBezTo>
                    <a:pt x="10808" y="6874"/>
                    <a:pt x="10475" y="6801"/>
                    <a:pt x="10149" y="6801"/>
                  </a:cubicBezTo>
                  <a:cubicBezTo>
                    <a:pt x="9160" y="6801"/>
                    <a:pt x="8231" y="7473"/>
                    <a:pt x="7996" y="8521"/>
                  </a:cubicBezTo>
                  <a:cubicBezTo>
                    <a:pt x="7686" y="9905"/>
                    <a:pt x="8735" y="11213"/>
                    <a:pt x="10147" y="11213"/>
                  </a:cubicBezTo>
                  <a:cubicBezTo>
                    <a:pt x="10158" y="11213"/>
                    <a:pt x="10170" y="11213"/>
                    <a:pt x="10181" y="11213"/>
                  </a:cubicBezTo>
                  <a:cubicBezTo>
                    <a:pt x="11394" y="11185"/>
                    <a:pt x="12359" y="10193"/>
                    <a:pt x="12352" y="8979"/>
                  </a:cubicBezTo>
                  <a:lnTo>
                    <a:pt x="12352" y="628"/>
                  </a:lnTo>
                  <a:cubicBezTo>
                    <a:pt x="12352" y="278"/>
                    <a:pt x="12064" y="1"/>
                    <a:pt x="117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5" name="Google Shape;3375;p92"/>
            <p:cNvSpPr/>
            <p:nvPr/>
          </p:nvSpPr>
          <p:spPr>
            <a:xfrm>
              <a:off x="3665703" y="2864434"/>
              <a:ext cx="67967" cy="252321"/>
            </a:xfrm>
            <a:custGeom>
              <a:avLst/>
              <a:gdLst/>
              <a:ahLst/>
              <a:cxnLst/>
              <a:rect l="l" t="t" r="r" b="b"/>
              <a:pathLst>
                <a:path w="2587" h="9604" extrusionOk="0">
                  <a:moveTo>
                    <a:pt x="2567" y="0"/>
                  </a:moveTo>
                  <a:lnTo>
                    <a:pt x="2297" y="84"/>
                  </a:lnTo>
                  <a:cubicBezTo>
                    <a:pt x="2026" y="160"/>
                    <a:pt x="1846" y="410"/>
                    <a:pt x="1846" y="687"/>
                  </a:cubicBezTo>
                  <a:lnTo>
                    <a:pt x="1846" y="7367"/>
                  </a:lnTo>
                  <a:cubicBezTo>
                    <a:pt x="1846" y="8456"/>
                    <a:pt x="1069" y="9385"/>
                    <a:pt x="1" y="9572"/>
                  </a:cubicBezTo>
                  <a:cubicBezTo>
                    <a:pt x="126" y="9593"/>
                    <a:pt x="250" y="9603"/>
                    <a:pt x="372" y="9603"/>
                  </a:cubicBezTo>
                  <a:cubicBezTo>
                    <a:pt x="1576" y="9603"/>
                    <a:pt x="2586" y="8614"/>
                    <a:pt x="2567" y="7367"/>
                  </a:cubicBezTo>
                  <a:lnTo>
                    <a:pt x="25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6" name="Google Shape;3376;p92"/>
            <p:cNvSpPr/>
            <p:nvPr/>
          </p:nvSpPr>
          <p:spPr>
            <a:xfrm>
              <a:off x="3867633" y="2780704"/>
              <a:ext cx="67941" cy="294830"/>
            </a:xfrm>
            <a:custGeom>
              <a:avLst/>
              <a:gdLst/>
              <a:ahLst/>
              <a:cxnLst/>
              <a:rect l="l" t="t" r="r" b="b"/>
              <a:pathLst>
                <a:path w="2586" h="11222" extrusionOk="0">
                  <a:moveTo>
                    <a:pt x="1942" y="1"/>
                  </a:moveTo>
                  <a:cubicBezTo>
                    <a:pt x="1906" y="1"/>
                    <a:pt x="1869" y="4"/>
                    <a:pt x="1831" y="11"/>
                  </a:cubicBezTo>
                  <a:lnTo>
                    <a:pt x="1499" y="66"/>
                  </a:lnTo>
                  <a:cubicBezTo>
                    <a:pt x="1714" y="170"/>
                    <a:pt x="1845" y="392"/>
                    <a:pt x="1845" y="628"/>
                  </a:cubicBezTo>
                  <a:lnTo>
                    <a:pt x="1845" y="8979"/>
                  </a:lnTo>
                  <a:cubicBezTo>
                    <a:pt x="1852" y="10068"/>
                    <a:pt x="1075" y="10998"/>
                    <a:pt x="0" y="11192"/>
                  </a:cubicBezTo>
                  <a:cubicBezTo>
                    <a:pt x="123" y="11212"/>
                    <a:pt x="244" y="11221"/>
                    <a:pt x="363" y="11221"/>
                  </a:cubicBezTo>
                  <a:cubicBezTo>
                    <a:pt x="1571" y="11221"/>
                    <a:pt x="2586" y="10236"/>
                    <a:pt x="2567" y="8986"/>
                  </a:cubicBezTo>
                  <a:lnTo>
                    <a:pt x="2567" y="628"/>
                  </a:lnTo>
                  <a:cubicBezTo>
                    <a:pt x="2567" y="278"/>
                    <a:pt x="2279" y="1"/>
                    <a:pt x="19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77" name="Google Shape;3377;p92"/>
          <p:cNvGrpSpPr/>
          <p:nvPr/>
        </p:nvGrpSpPr>
        <p:grpSpPr>
          <a:xfrm rot="1074165">
            <a:off x="594823" y="2389844"/>
            <a:ext cx="351870" cy="363805"/>
            <a:chOff x="3610557" y="2780704"/>
            <a:chExt cx="325017" cy="336052"/>
          </a:xfrm>
        </p:grpSpPr>
        <p:sp>
          <p:nvSpPr>
            <p:cNvPr id="3378" name="Google Shape;3378;p92"/>
            <p:cNvSpPr/>
            <p:nvPr/>
          </p:nvSpPr>
          <p:spPr>
            <a:xfrm>
              <a:off x="3610557" y="2780704"/>
              <a:ext cx="324702" cy="335973"/>
            </a:xfrm>
            <a:custGeom>
              <a:avLst/>
              <a:gdLst/>
              <a:ahLst/>
              <a:cxnLst/>
              <a:rect l="l" t="t" r="r" b="b"/>
              <a:pathLst>
                <a:path w="12359" h="12788" extrusionOk="0">
                  <a:moveTo>
                    <a:pt x="11722" y="1"/>
                  </a:moveTo>
                  <a:cubicBezTo>
                    <a:pt x="11685" y="1"/>
                    <a:pt x="11648" y="4"/>
                    <a:pt x="11610" y="11"/>
                  </a:cubicBezTo>
                  <a:lnTo>
                    <a:pt x="3959" y="1363"/>
                  </a:lnTo>
                  <a:cubicBezTo>
                    <a:pt x="3661" y="1412"/>
                    <a:pt x="3439" y="1675"/>
                    <a:pt x="3439" y="1980"/>
                  </a:cubicBezTo>
                  <a:lnTo>
                    <a:pt x="3439" y="8611"/>
                  </a:lnTo>
                  <a:cubicBezTo>
                    <a:pt x="3121" y="8453"/>
                    <a:pt x="2788" y="8379"/>
                    <a:pt x="2462" y="8379"/>
                  </a:cubicBezTo>
                  <a:cubicBezTo>
                    <a:pt x="1475" y="8379"/>
                    <a:pt x="550" y="9053"/>
                    <a:pt x="310" y="10096"/>
                  </a:cubicBezTo>
                  <a:cubicBezTo>
                    <a:pt x="1" y="11479"/>
                    <a:pt x="1050" y="12787"/>
                    <a:pt x="2462" y="12787"/>
                  </a:cubicBezTo>
                  <a:cubicBezTo>
                    <a:pt x="2473" y="12787"/>
                    <a:pt x="2484" y="12787"/>
                    <a:pt x="2495" y="12787"/>
                  </a:cubicBezTo>
                  <a:cubicBezTo>
                    <a:pt x="3709" y="12759"/>
                    <a:pt x="4673" y="11767"/>
                    <a:pt x="4666" y="10554"/>
                  </a:cubicBezTo>
                  <a:lnTo>
                    <a:pt x="4666" y="3187"/>
                  </a:lnTo>
                  <a:lnTo>
                    <a:pt x="11124" y="2043"/>
                  </a:lnTo>
                  <a:lnTo>
                    <a:pt x="11124" y="7030"/>
                  </a:lnTo>
                  <a:cubicBezTo>
                    <a:pt x="10808" y="6874"/>
                    <a:pt x="10475" y="6801"/>
                    <a:pt x="10149" y="6801"/>
                  </a:cubicBezTo>
                  <a:cubicBezTo>
                    <a:pt x="9160" y="6801"/>
                    <a:pt x="8231" y="7473"/>
                    <a:pt x="7996" y="8521"/>
                  </a:cubicBezTo>
                  <a:cubicBezTo>
                    <a:pt x="7686" y="9905"/>
                    <a:pt x="8735" y="11213"/>
                    <a:pt x="10147" y="11213"/>
                  </a:cubicBezTo>
                  <a:cubicBezTo>
                    <a:pt x="10158" y="11213"/>
                    <a:pt x="10170" y="11213"/>
                    <a:pt x="10181" y="11213"/>
                  </a:cubicBezTo>
                  <a:cubicBezTo>
                    <a:pt x="11394" y="11185"/>
                    <a:pt x="12359" y="10193"/>
                    <a:pt x="12352" y="8979"/>
                  </a:cubicBezTo>
                  <a:lnTo>
                    <a:pt x="12352" y="628"/>
                  </a:lnTo>
                  <a:cubicBezTo>
                    <a:pt x="12352" y="278"/>
                    <a:pt x="12064" y="1"/>
                    <a:pt x="117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9" name="Google Shape;3379;p92"/>
            <p:cNvSpPr/>
            <p:nvPr/>
          </p:nvSpPr>
          <p:spPr>
            <a:xfrm>
              <a:off x="3665703" y="2864434"/>
              <a:ext cx="67967" cy="252321"/>
            </a:xfrm>
            <a:custGeom>
              <a:avLst/>
              <a:gdLst/>
              <a:ahLst/>
              <a:cxnLst/>
              <a:rect l="l" t="t" r="r" b="b"/>
              <a:pathLst>
                <a:path w="2587" h="9604" extrusionOk="0">
                  <a:moveTo>
                    <a:pt x="2567" y="0"/>
                  </a:moveTo>
                  <a:lnTo>
                    <a:pt x="2297" y="84"/>
                  </a:lnTo>
                  <a:cubicBezTo>
                    <a:pt x="2026" y="160"/>
                    <a:pt x="1846" y="410"/>
                    <a:pt x="1846" y="687"/>
                  </a:cubicBezTo>
                  <a:lnTo>
                    <a:pt x="1846" y="7367"/>
                  </a:lnTo>
                  <a:cubicBezTo>
                    <a:pt x="1846" y="8456"/>
                    <a:pt x="1069" y="9385"/>
                    <a:pt x="1" y="9572"/>
                  </a:cubicBezTo>
                  <a:cubicBezTo>
                    <a:pt x="126" y="9593"/>
                    <a:pt x="250" y="9603"/>
                    <a:pt x="372" y="9603"/>
                  </a:cubicBezTo>
                  <a:cubicBezTo>
                    <a:pt x="1576" y="9603"/>
                    <a:pt x="2586" y="8614"/>
                    <a:pt x="2567" y="7367"/>
                  </a:cubicBezTo>
                  <a:lnTo>
                    <a:pt x="25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0" name="Google Shape;3380;p92"/>
            <p:cNvSpPr/>
            <p:nvPr/>
          </p:nvSpPr>
          <p:spPr>
            <a:xfrm>
              <a:off x="3867633" y="2780704"/>
              <a:ext cx="67941" cy="294830"/>
            </a:xfrm>
            <a:custGeom>
              <a:avLst/>
              <a:gdLst/>
              <a:ahLst/>
              <a:cxnLst/>
              <a:rect l="l" t="t" r="r" b="b"/>
              <a:pathLst>
                <a:path w="2586" h="11222" extrusionOk="0">
                  <a:moveTo>
                    <a:pt x="1942" y="1"/>
                  </a:moveTo>
                  <a:cubicBezTo>
                    <a:pt x="1906" y="1"/>
                    <a:pt x="1869" y="4"/>
                    <a:pt x="1831" y="11"/>
                  </a:cubicBezTo>
                  <a:lnTo>
                    <a:pt x="1499" y="66"/>
                  </a:lnTo>
                  <a:cubicBezTo>
                    <a:pt x="1714" y="170"/>
                    <a:pt x="1845" y="392"/>
                    <a:pt x="1845" y="628"/>
                  </a:cubicBezTo>
                  <a:lnTo>
                    <a:pt x="1845" y="8979"/>
                  </a:lnTo>
                  <a:cubicBezTo>
                    <a:pt x="1852" y="10068"/>
                    <a:pt x="1075" y="10998"/>
                    <a:pt x="0" y="11192"/>
                  </a:cubicBezTo>
                  <a:cubicBezTo>
                    <a:pt x="123" y="11212"/>
                    <a:pt x="244" y="11221"/>
                    <a:pt x="363" y="11221"/>
                  </a:cubicBezTo>
                  <a:cubicBezTo>
                    <a:pt x="1571" y="11221"/>
                    <a:pt x="2586" y="10236"/>
                    <a:pt x="2567" y="8986"/>
                  </a:cubicBezTo>
                  <a:lnTo>
                    <a:pt x="2567" y="628"/>
                  </a:lnTo>
                  <a:cubicBezTo>
                    <a:pt x="2567" y="278"/>
                    <a:pt x="2279" y="1"/>
                    <a:pt x="19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81" name="Google Shape;3381;p92"/>
          <p:cNvGrpSpPr/>
          <p:nvPr/>
        </p:nvGrpSpPr>
        <p:grpSpPr>
          <a:xfrm rot="1600727">
            <a:off x="7515213" y="1794168"/>
            <a:ext cx="556525" cy="575404"/>
            <a:chOff x="3610557" y="2780704"/>
            <a:chExt cx="325017" cy="336052"/>
          </a:xfrm>
        </p:grpSpPr>
        <p:sp>
          <p:nvSpPr>
            <p:cNvPr id="3382" name="Google Shape;3382;p92"/>
            <p:cNvSpPr/>
            <p:nvPr/>
          </p:nvSpPr>
          <p:spPr>
            <a:xfrm>
              <a:off x="3610557" y="2780704"/>
              <a:ext cx="324702" cy="335973"/>
            </a:xfrm>
            <a:custGeom>
              <a:avLst/>
              <a:gdLst/>
              <a:ahLst/>
              <a:cxnLst/>
              <a:rect l="l" t="t" r="r" b="b"/>
              <a:pathLst>
                <a:path w="12359" h="12788" extrusionOk="0">
                  <a:moveTo>
                    <a:pt x="11722" y="1"/>
                  </a:moveTo>
                  <a:cubicBezTo>
                    <a:pt x="11685" y="1"/>
                    <a:pt x="11648" y="4"/>
                    <a:pt x="11610" y="11"/>
                  </a:cubicBezTo>
                  <a:lnTo>
                    <a:pt x="3959" y="1363"/>
                  </a:lnTo>
                  <a:cubicBezTo>
                    <a:pt x="3661" y="1412"/>
                    <a:pt x="3439" y="1675"/>
                    <a:pt x="3439" y="1980"/>
                  </a:cubicBezTo>
                  <a:lnTo>
                    <a:pt x="3439" y="8611"/>
                  </a:lnTo>
                  <a:cubicBezTo>
                    <a:pt x="3121" y="8453"/>
                    <a:pt x="2788" y="8379"/>
                    <a:pt x="2462" y="8379"/>
                  </a:cubicBezTo>
                  <a:cubicBezTo>
                    <a:pt x="1475" y="8379"/>
                    <a:pt x="550" y="9053"/>
                    <a:pt x="310" y="10096"/>
                  </a:cubicBezTo>
                  <a:cubicBezTo>
                    <a:pt x="1" y="11479"/>
                    <a:pt x="1050" y="12787"/>
                    <a:pt x="2462" y="12787"/>
                  </a:cubicBezTo>
                  <a:cubicBezTo>
                    <a:pt x="2473" y="12787"/>
                    <a:pt x="2484" y="12787"/>
                    <a:pt x="2495" y="12787"/>
                  </a:cubicBezTo>
                  <a:cubicBezTo>
                    <a:pt x="3709" y="12759"/>
                    <a:pt x="4673" y="11767"/>
                    <a:pt x="4666" y="10554"/>
                  </a:cubicBezTo>
                  <a:lnTo>
                    <a:pt x="4666" y="3187"/>
                  </a:lnTo>
                  <a:lnTo>
                    <a:pt x="11124" y="2043"/>
                  </a:lnTo>
                  <a:lnTo>
                    <a:pt x="11124" y="7030"/>
                  </a:lnTo>
                  <a:cubicBezTo>
                    <a:pt x="10808" y="6874"/>
                    <a:pt x="10475" y="6801"/>
                    <a:pt x="10149" y="6801"/>
                  </a:cubicBezTo>
                  <a:cubicBezTo>
                    <a:pt x="9160" y="6801"/>
                    <a:pt x="8231" y="7473"/>
                    <a:pt x="7996" y="8521"/>
                  </a:cubicBezTo>
                  <a:cubicBezTo>
                    <a:pt x="7686" y="9905"/>
                    <a:pt x="8735" y="11213"/>
                    <a:pt x="10147" y="11213"/>
                  </a:cubicBezTo>
                  <a:cubicBezTo>
                    <a:pt x="10158" y="11213"/>
                    <a:pt x="10170" y="11213"/>
                    <a:pt x="10181" y="11213"/>
                  </a:cubicBezTo>
                  <a:cubicBezTo>
                    <a:pt x="11394" y="11185"/>
                    <a:pt x="12359" y="10193"/>
                    <a:pt x="12352" y="8979"/>
                  </a:cubicBezTo>
                  <a:lnTo>
                    <a:pt x="12352" y="628"/>
                  </a:lnTo>
                  <a:cubicBezTo>
                    <a:pt x="12352" y="278"/>
                    <a:pt x="12064" y="1"/>
                    <a:pt x="117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3383;p92"/>
            <p:cNvSpPr/>
            <p:nvPr/>
          </p:nvSpPr>
          <p:spPr>
            <a:xfrm>
              <a:off x="3665703" y="2864434"/>
              <a:ext cx="67967" cy="252321"/>
            </a:xfrm>
            <a:custGeom>
              <a:avLst/>
              <a:gdLst/>
              <a:ahLst/>
              <a:cxnLst/>
              <a:rect l="l" t="t" r="r" b="b"/>
              <a:pathLst>
                <a:path w="2587" h="9604" extrusionOk="0">
                  <a:moveTo>
                    <a:pt x="2567" y="0"/>
                  </a:moveTo>
                  <a:lnTo>
                    <a:pt x="2297" y="84"/>
                  </a:lnTo>
                  <a:cubicBezTo>
                    <a:pt x="2026" y="160"/>
                    <a:pt x="1846" y="410"/>
                    <a:pt x="1846" y="687"/>
                  </a:cubicBezTo>
                  <a:lnTo>
                    <a:pt x="1846" y="7367"/>
                  </a:lnTo>
                  <a:cubicBezTo>
                    <a:pt x="1846" y="8456"/>
                    <a:pt x="1069" y="9385"/>
                    <a:pt x="1" y="9572"/>
                  </a:cubicBezTo>
                  <a:cubicBezTo>
                    <a:pt x="126" y="9593"/>
                    <a:pt x="250" y="9603"/>
                    <a:pt x="372" y="9603"/>
                  </a:cubicBezTo>
                  <a:cubicBezTo>
                    <a:pt x="1576" y="9603"/>
                    <a:pt x="2586" y="8614"/>
                    <a:pt x="2567" y="7367"/>
                  </a:cubicBezTo>
                  <a:lnTo>
                    <a:pt x="25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3384;p92"/>
            <p:cNvSpPr/>
            <p:nvPr/>
          </p:nvSpPr>
          <p:spPr>
            <a:xfrm>
              <a:off x="3867633" y="2780704"/>
              <a:ext cx="67941" cy="294830"/>
            </a:xfrm>
            <a:custGeom>
              <a:avLst/>
              <a:gdLst/>
              <a:ahLst/>
              <a:cxnLst/>
              <a:rect l="l" t="t" r="r" b="b"/>
              <a:pathLst>
                <a:path w="2586" h="11222" extrusionOk="0">
                  <a:moveTo>
                    <a:pt x="1942" y="1"/>
                  </a:moveTo>
                  <a:cubicBezTo>
                    <a:pt x="1906" y="1"/>
                    <a:pt x="1869" y="4"/>
                    <a:pt x="1831" y="11"/>
                  </a:cubicBezTo>
                  <a:lnTo>
                    <a:pt x="1499" y="66"/>
                  </a:lnTo>
                  <a:cubicBezTo>
                    <a:pt x="1714" y="170"/>
                    <a:pt x="1845" y="392"/>
                    <a:pt x="1845" y="628"/>
                  </a:cubicBezTo>
                  <a:lnTo>
                    <a:pt x="1845" y="8979"/>
                  </a:lnTo>
                  <a:cubicBezTo>
                    <a:pt x="1852" y="10068"/>
                    <a:pt x="1075" y="10998"/>
                    <a:pt x="0" y="11192"/>
                  </a:cubicBezTo>
                  <a:cubicBezTo>
                    <a:pt x="123" y="11212"/>
                    <a:pt x="244" y="11221"/>
                    <a:pt x="363" y="11221"/>
                  </a:cubicBezTo>
                  <a:cubicBezTo>
                    <a:pt x="1571" y="11221"/>
                    <a:pt x="2586" y="10236"/>
                    <a:pt x="2567" y="8986"/>
                  </a:cubicBezTo>
                  <a:lnTo>
                    <a:pt x="2567" y="628"/>
                  </a:lnTo>
                  <a:cubicBezTo>
                    <a:pt x="2567" y="278"/>
                    <a:pt x="2279" y="1"/>
                    <a:pt x="194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85" name="Google Shape;3385;p92"/>
          <p:cNvGrpSpPr/>
          <p:nvPr/>
        </p:nvGrpSpPr>
        <p:grpSpPr>
          <a:xfrm>
            <a:off x="7322720" y="4073305"/>
            <a:ext cx="1580332" cy="341401"/>
            <a:chOff x="7371749" y="4424077"/>
            <a:chExt cx="347746" cy="75122"/>
          </a:xfrm>
        </p:grpSpPr>
        <p:sp>
          <p:nvSpPr>
            <p:cNvPr id="3386" name="Google Shape;3386;p92"/>
            <p:cNvSpPr/>
            <p:nvPr/>
          </p:nvSpPr>
          <p:spPr>
            <a:xfrm>
              <a:off x="7421024" y="4449085"/>
              <a:ext cx="58571" cy="50115"/>
            </a:xfrm>
            <a:custGeom>
              <a:avLst/>
              <a:gdLst/>
              <a:ahLst/>
              <a:cxnLst/>
              <a:rect l="l" t="t" r="r" b="b"/>
              <a:pathLst>
                <a:path w="2930" h="2507" extrusionOk="0">
                  <a:moveTo>
                    <a:pt x="1667" y="0"/>
                  </a:moveTo>
                  <a:cubicBezTo>
                    <a:pt x="560" y="0"/>
                    <a:pt x="0" y="1345"/>
                    <a:pt x="786" y="2131"/>
                  </a:cubicBezTo>
                  <a:cubicBezTo>
                    <a:pt x="1041" y="2390"/>
                    <a:pt x="1356" y="2506"/>
                    <a:pt x="1664" y="2506"/>
                  </a:cubicBezTo>
                  <a:cubicBezTo>
                    <a:pt x="2305" y="2506"/>
                    <a:pt x="2921" y="2006"/>
                    <a:pt x="2929" y="1250"/>
                  </a:cubicBezTo>
                  <a:cubicBezTo>
                    <a:pt x="2929" y="560"/>
                    <a:pt x="2358" y="0"/>
                    <a:pt x="1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3387;p92"/>
            <p:cNvSpPr/>
            <p:nvPr/>
          </p:nvSpPr>
          <p:spPr>
            <a:xfrm>
              <a:off x="7434818" y="4459319"/>
              <a:ext cx="34783" cy="29725"/>
            </a:xfrm>
            <a:custGeom>
              <a:avLst/>
              <a:gdLst/>
              <a:ahLst/>
              <a:cxnLst/>
              <a:rect l="l" t="t" r="r" b="b"/>
              <a:pathLst>
                <a:path w="1740" h="1487" extrusionOk="0">
                  <a:moveTo>
                    <a:pt x="1001" y="0"/>
                  </a:moveTo>
                  <a:cubicBezTo>
                    <a:pt x="334" y="0"/>
                    <a:pt x="1" y="798"/>
                    <a:pt x="465" y="1262"/>
                  </a:cubicBezTo>
                  <a:cubicBezTo>
                    <a:pt x="620" y="1417"/>
                    <a:pt x="809" y="1486"/>
                    <a:pt x="993" y="1486"/>
                  </a:cubicBezTo>
                  <a:cubicBezTo>
                    <a:pt x="1376" y="1486"/>
                    <a:pt x="1739" y="1188"/>
                    <a:pt x="1739" y="738"/>
                  </a:cubicBezTo>
                  <a:cubicBezTo>
                    <a:pt x="1739" y="333"/>
                    <a:pt x="1406" y="0"/>
                    <a:pt x="10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3388;p92"/>
            <p:cNvSpPr/>
            <p:nvPr/>
          </p:nvSpPr>
          <p:spPr>
            <a:xfrm>
              <a:off x="7607371" y="4449085"/>
              <a:ext cx="58331" cy="50115"/>
            </a:xfrm>
            <a:custGeom>
              <a:avLst/>
              <a:gdLst/>
              <a:ahLst/>
              <a:cxnLst/>
              <a:rect l="l" t="t" r="r" b="b"/>
              <a:pathLst>
                <a:path w="2918" h="2507" extrusionOk="0">
                  <a:moveTo>
                    <a:pt x="1668" y="0"/>
                  </a:moveTo>
                  <a:cubicBezTo>
                    <a:pt x="560" y="0"/>
                    <a:pt x="1" y="1345"/>
                    <a:pt x="787" y="2131"/>
                  </a:cubicBezTo>
                  <a:cubicBezTo>
                    <a:pt x="1042" y="2390"/>
                    <a:pt x="1356" y="2506"/>
                    <a:pt x="1664" y="2506"/>
                  </a:cubicBezTo>
                  <a:cubicBezTo>
                    <a:pt x="2305" y="2506"/>
                    <a:pt x="2918" y="2006"/>
                    <a:pt x="2918" y="1250"/>
                  </a:cubicBezTo>
                  <a:cubicBezTo>
                    <a:pt x="2918" y="560"/>
                    <a:pt x="2358" y="0"/>
                    <a:pt x="16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9" name="Google Shape;3389;p92"/>
            <p:cNvSpPr/>
            <p:nvPr/>
          </p:nvSpPr>
          <p:spPr>
            <a:xfrm>
              <a:off x="7620944" y="4459319"/>
              <a:ext cx="34763" cy="29725"/>
            </a:xfrm>
            <a:custGeom>
              <a:avLst/>
              <a:gdLst/>
              <a:ahLst/>
              <a:cxnLst/>
              <a:rect l="l" t="t" r="r" b="b"/>
              <a:pathLst>
                <a:path w="1739" h="1487" extrusionOk="0">
                  <a:moveTo>
                    <a:pt x="1001" y="0"/>
                  </a:moveTo>
                  <a:cubicBezTo>
                    <a:pt x="334" y="0"/>
                    <a:pt x="0" y="798"/>
                    <a:pt x="477" y="1262"/>
                  </a:cubicBezTo>
                  <a:cubicBezTo>
                    <a:pt x="628" y="1417"/>
                    <a:pt x="814" y="1486"/>
                    <a:pt x="997" y="1486"/>
                  </a:cubicBezTo>
                  <a:cubicBezTo>
                    <a:pt x="1376" y="1486"/>
                    <a:pt x="1739" y="1188"/>
                    <a:pt x="1739" y="738"/>
                  </a:cubicBezTo>
                  <a:cubicBezTo>
                    <a:pt x="1739" y="333"/>
                    <a:pt x="1405" y="0"/>
                    <a:pt x="10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0" name="Google Shape;3390;p92"/>
            <p:cNvSpPr/>
            <p:nvPr/>
          </p:nvSpPr>
          <p:spPr>
            <a:xfrm>
              <a:off x="7371749" y="4424077"/>
              <a:ext cx="347746" cy="35962"/>
            </a:xfrm>
            <a:custGeom>
              <a:avLst/>
              <a:gdLst/>
              <a:ahLst/>
              <a:cxnLst/>
              <a:rect l="l" t="t" r="r" b="b"/>
              <a:pathLst>
                <a:path w="17396" h="1799" extrusionOk="0">
                  <a:moveTo>
                    <a:pt x="15479" y="1"/>
                  </a:moveTo>
                  <a:lnTo>
                    <a:pt x="1477" y="203"/>
                  </a:lnTo>
                  <a:cubicBezTo>
                    <a:pt x="1" y="346"/>
                    <a:pt x="1918" y="1751"/>
                    <a:pt x="1918" y="1751"/>
                  </a:cubicBezTo>
                  <a:lnTo>
                    <a:pt x="5930" y="1799"/>
                  </a:lnTo>
                  <a:lnTo>
                    <a:pt x="15765" y="1727"/>
                  </a:lnTo>
                  <a:cubicBezTo>
                    <a:pt x="16038" y="1573"/>
                    <a:pt x="16300" y="1525"/>
                    <a:pt x="16455" y="1394"/>
                  </a:cubicBezTo>
                  <a:cubicBezTo>
                    <a:pt x="17396" y="561"/>
                    <a:pt x="16407" y="168"/>
                    <a:pt x="15860" y="49"/>
                  </a:cubicBezTo>
                  <a:cubicBezTo>
                    <a:pt x="15729" y="25"/>
                    <a:pt x="15610" y="13"/>
                    <a:pt x="15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3391;p92"/>
            <p:cNvSpPr/>
            <p:nvPr/>
          </p:nvSpPr>
          <p:spPr>
            <a:xfrm>
              <a:off x="7388880" y="4432413"/>
              <a:ext cx="320859" cy="34383"/>
            </a:xfrm>
            <a:custGeom>
              <a:avLst/>
              <a:gdLst/>
              <a:ahLst/>
              <a:cxnLst/>
              <a:rect l="l" t="t" r="r" b="b"/>
              <a:pathLst>
                <a:path w="16051" h="1720" extrusionOk="0">
                  <a:moveTo>
                    <a:pt x="15836" y="1"/>
                  </a:moveTo>
                  <a:cubicBezTo>
                    <a:pt x="16027" y="739"/>
                    <a:pt x="15396" y="1108"/>
                    <a:pt x="15003" y="1191"/>
                  </a:cubicBezTo>
                  <a:cubicBezTo>
                    <a:pt x="14639" y="1279"/>
                    <a:pt x="13804" y="1298"/>
                    <a:pt x="13147" y="1298"/>
                  </a:cubicBezTo>
                  <a:cubicBezTo>
                    <a:pt x="12641" y="1298"/>
                    <a:pt x="12241" y="1287"/>
                    <a:pt x="12241" y="1287"/>
                  </a:cubicBezTo>
                  <a:lnTo>
                    <a:pt x="2227" y="1334"/>
                  </a:lnTo>
                  <a:cubicBezTo>
                    <a:pt x="2201" y="1335"/>
                    <a:pt x="2175" y="1335"/>
                    <a:pt x="2149" y="1335"/>
                  </a:cubicBezTo>
                  <a:cubicBezTo>
                    <a:pt x="522" y="1335"/>
                    <a:pt x="72" y="251"/>
                    <a:pt x="72" y="251"/>
                  </a:cubicBezTo>
                  <a:lnTo>
                    <a:pt x="72" y="251"/>
                  </a:lnTo>
                  <a:cubicBezTo>
                    <a:pt x="1" y="1287"/>
                    <a:pt x="1132" y="1608"/>
                    <a:pt x="1632" y="1644"/>
                  </a:cubicBezTo>
                  <a:cubicBezTo>
                    <a:pt x="2483" y="1699"/>
                    <a:pt x="3765" y="1719"/>
                    <a:pt x="5200" y="1719"/>
                  </a:cubicBezTo>
                  <a:cubicBezTo>
                    <a:pt x="9344" y="1719"/>
                    <a:pt x="14765" y="1548"/>
                    <a:pt x="14765" y="1548"/>
                  </a:cubicBezTo>
                  <a:cubicBezTo>
                    <a:pt x="15729" y="1548"/>
                    <a:pt x="15943" y="846"/>
                    <a:pt x="15943" y="846"/>
                  </a:cubicBezTo>
                  <a:cubicBezTo>
                    <a:pt x="16051" y="560"/>
                    <a:pt x="16015" y="251"/>
                    <a:pt x="158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6" name="Google Shape;3396;p93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7" name="Google Shape;3397;p93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8" name="Google Shape;3398;p93"/>
          <p:cNvSpPr txBox="1">
            <a:spLocks noGrp="1"/>
          </p:cNvSpPr>
          <p:nvPr>
            <p:ph type="title"/>
          </p:nvPr>
        </p:nvSpPr>
        <p:spPr>
          <a:xfrm>
            <a:off x="4868850" y="2225601"/>
            <a:ext cx="26370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Listen to music!!!</a:t>
            </a:r>
            <a:endParaRPr/>
          </a:p>
        </p:txBody>
      </p:sp>
      <p:sp>
        <p:nvSpPr>
          <p:cNvPr id="3399" name="Google Shape;3399;p93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40 points!</a:t>
            </a:r>
            <a:endParaRPr/>
          </a:p>
        </p:txBody>
      </p:sp>
      <p:sp>
        <p:nvSpPr>
          <p:cNvPr id="3400" name="Google Shape;3400;p93"/>
          <p:cNvSpPr/>
          <p:nvPr/>
        </p:nvSpPr>
        <p:spPr>
          <a:xfrm>
            <a:off x="3602500" y="1865050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1" name="Google Shape;3401;p93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02" name="Google Shape;3402;p93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264675" y="4573721"/>
            <a:ext cx="332200" cy="332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403" name="Google Shape;3403;p93"/>
          <p:cNvSpPr/>
          <p:nvPr/>
        </p:nvSpPr>
        <p:spPr>
          <a:xfrm>
            <a:off x="98501" y="2499600"/>
            <a:ext cx="1347255" cy="782455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4" name="Google Shape;3404;p93"/>
          <p:cNvSpPr/>
          <p:nvPr/>
        </p:nvSpPr>
        <p:spPr>
          <a:xfrm>
            <a:off x="1177778" y="1467350"/>
            <a:ext cx="794998" cy="634578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05" name="Google Shape;3405;p93"/>
          <p:cNvGrpSpPr/>
          <p:nvPr/>
        </p:nvGrpSpPr>
        <p:grpSpPr>
          <a:xfrm>
            <a:off x="1918344" y="1563390"/>
            <a:ext cx="1641762" cy="3010326"/>
            <a:chOff x="1918344" y="1563390"/>
            <a:chExt cx="1641762" cy="3010326"/>
          </a:xfrm>
        </p:grpSpPr>
        <p:grpSp>
          <p:nvGrpSpPr>
            <p:cNvPr id="3406" name="Google Shape;3406;p93"/>
            <p:cNvGrpSpPr/>
            <p:nvPr/>
          </p:nvGrpSpPr>
          <p:grpSpPr>
            <a:xfrm>
              <a:off x="1918344" y="1563390"/>
              <a:ext cx="1641762" cy="3010326"/>
              <a:chOff x="6157094" y="1589090"/>
              <a:chExt cx="1641762" cy="3010326"/>
            </a:xfrm>
          </p:grpSpPr>
          <p:sp>
            <p:nvSpPr>
              <p:cNvPr id="3407" name="Google Shape;3407;p93"/>
              <p:cNvSpPr/>
              <p:nvPr/>
            </p:nvSpPr>
            <p:spPr>
              <a:xfrm>
                <a:off x="6157094" y="1667819"/>
                <a:ext cx="741305" cy="809503"/>
              </a:xfrm>
              <a:custGeom>
                <a:avLst/>
                <a:gdLst/>
                <a:ahLst/>
                <a:cxnLst/>
                <a:rect l="l" t="t" r="r" b="b"/>
                <a:pathLst>
                  <a:path w="9312" h="10169" extrusionOk="0">
                    <a:moveTo>
                      <a:pt x="6015" y="1"/>
                    </a:moveTo>
                    <a:cubicBezTo>
                      <a:pt x="5883" y="1"/>
                      <a:pt x="5752" y="8"/>
                      <a:pt x="5620" y="24"/>
                    </a:cubicBezTo>
                    <a:cubicBezTo>
                      <a:pt x="4215" y="191"/>
                      <a:pt x="2941" y="1417"/>
                      <a:pt x="2953" y="2834"/>
                    </a:cubicBezTo>
                    <a:cubicBezTo>
                      <a:pt x="2953" y="3215"/>
                      <a:pt x="3049" y="3608"/>
                      <a:pt x="2965" y="3977"/>
                    </a:cubicBezTo>
                    <a:cubicBezTo>
                      <a:pt x="2787" y="4703"/>
                      <a:pt x="2025" y="5096"/>
                      <a:pt x="1370" y="5441"/>
                    </a:cubicBezTo>
                    <a:cubicBezTo>
                      <a:pt x="703" y="5798"/>
                      <a:pt x="1" y="6370"/>
                      <a:pt x="72" y="7108"/>
                    </a:cubicBezTo>
                    <a:cubicBezTo>
                      <a:pt x="130" y="7668"/>
                      <a:pt x="599" y="8034"/>
                      <a:pt x="1096" y="8034"/>
                    </a:cubicBezTo>
                    <a:cubicBezTo>
                      <a:pt x="1307" y="8034"/>
                      <a:pt x="1523" y="7968"/>
                      <a:pt x="1715" y="7823"/>
                    </a:cubicBezTo>
                    <a:lnTo>
                      <a:pt x="1715" y="7823"/>
                    </a:lnTo>
                    <a:cubicBezTo>
                      <a:pt x="1513" y="8287"/>
                      <a:pt x="1477" y="8799"/>
                      <a:pt x="1620" y="9287"/>
                    </a:cubicBezTo>
                    <a:cubicBezTo>
                      <a:pt x="1786" y="9763"/>
                      <a:pt x="2227" y="10156"/>
                      <a:pt x="2727" y="10168"/>
                    </a:cubicBezTo>
                    <a:cubicBezTo>
                      <a:pt x="2734" y="10168"/>
                      <a:pt x="2740" y="10168"/>
                      <a:pt x="2746" y="10168"/>
                    </a:cubicBezTo>
                    <a:cubicBezTo>
                      <a:pt x="3240" y="10168"/>
                      <a:pt x="3726" y="9721"/>
                      <a:pt x="3668" y="9227"/>
                    </a:cubicBezTo>
                    <a:lnTo>
                      <a:pt x="3668" y="9227"/>
                    </a:lnTo>
                    <a:cubicBezTo>
                      <a:pt x="3737" y="9747"/>
                      <a:pt x="4265" y="10110"/>
                      <a:pt x="4774" y="10110"/>
                    </a:cubicBezTo>
                    <a:cubicBezTo>
                      <a:pt x="4791" y="10110"/>
                      <a:pt x="4807" y="10109"/>
                      <a:pt x="4823" y="10109"/>
                    </a:cubicBezTo>
                    <a:cubicBezTo>
                      <a:pt x="5358" y="10073"/>
                      <a:pt x="5835" y="9728"/>
                      <a:pt x="6132" y="9299"/>
                    </a:cubicBezTo>
                    <a:cubicBezTo>
                      <a:pt x="6442" y="8858"/>
                      <a:pt x="6620" y="8346"/>
                      <a:pt x="6775" y="7846"/>
                    </a:cubicBezTo>
                    <a:cubicBezTo>
                      <a:pt x="7406" y="5953"/>
                      <a:pt x="8025" y="4024"/>
                      <a:pt x="8013" y="2036"/>
                    </a:cubicBezTo>
                    <a:lnTo>
                      <a:pt x="9311" y="1703"/>
                    </a:lnTo>
                    <a:cubicBezTo>
                      <a:pt x="8513" y="710"/>
                      <a:pt x="7284" y="1"/>
                      <a:pt x="60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8" name="Google Shape;3408;p93"/>
              <p:cNvSpPr/>
              <p:nvPr/>
            </p:nvSpPr>
            <p:spPr>
              <a:xfrm>
                <a:off x="6445276" y="1666863"/>
                <a:ext cx="415153" cy="668125"/>
              </a:xfrm>
              <a:custGeom>
                <a:avLst/>
                <a:gdLst/>
                <a:ahLst/>
                <a:cxnLst/>
                <a:rect l="l" t="t" r="r" b="b"/>
                <a:pathLst>
                  <a:path w="5215" h="8393" extrusionOk="0">
                    <a:moveTo>
                      <a:pt x="4060" y="0"/>
                    </a:moveTo>
                    <a:cubicBezTo>
                      <a:pt x="4060" y="0"/>
                      <a:pt x="0" y="869"/>
                      <a:pt x="1655" y="5263"/>
                    </a:cubicBezTo>
                    <a:cubicBezTo>
                      <a:pt x="2709" y="8030"/>
                      <a:pt x="4145" y="8392"/>
                      <a:pt x="4826" y="8392"/>
                    </a:cubicBezTo>
                    <a:cubicBezTo>
                      <a:pt x="5068" y="8392"/>
                      <a:pt x="5215" y="8346"/>
                      <a:pt x="5215" y="8346"/>
                    </a:cubicBezTo>
                    <a:lnTo>
                      <a:pt x="406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9" name="Google Shape;3409;p93"/>
              <p:cNvSpPr/>
              <p:nvPr/>
            </p:nvSpPr>
            <p:spPr>
              <a:xfrm>
                <a:off x="6508724" y="1690506"/>
                <a:ext cx="898609" cy="742874"/>
              </a:xfrm>
              <a:custGeom>
                <a:avLst/>
                <a:gdLst/>
                <a:ahLst/>
                <a:cxnLst/>
                <a:rect l="l" t="t" r="r" b="b"/>
                <a:pathLst>
                  <a:path w="11288" h="9332" extrusionOk="0">
                    <a:moveTo>
                      <a:pt x="2751" y="1"/>
                    </a:moveTo>
                    <a:cubicBezTo>
                      <a:pt x="2751" y="1"/>
                      <a:pt x="1" y="1823"/>
                      <a:pt x="1096" y="5883"/>
                    </a:cubicBezTo>
                    <a:cubicBezTo>
                      <a:pt x="1779" y="8379"/>
                      <a:pt x="4464" y="9332"/>
                      <a:pt x="6667" y="9332"/>
                    </a:cubicBezTo>
                    <a:cubicBezTo>
                      <a:pt x="8036" y="9332"/>
                      <a:pt x="9219" y="8964"/>
                      <a:pt x="9621" y="8371"/>
                    </a:cubicBezTo>
                    <a:cubicBezTo>
                      <a:pt x="10669" y="6823"/>
                      <a:pt x="11288" y="5513"/>
                      <a:pt x="11193" y="4120"/>
                    </a:cubicBezTo>
                    <a:cubicBezTo>
                      <a:pt x="11109" y="2727"/>
                      <a:pt x="2751" y="1"/>
                      <a:pt x="27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0" name="Google Shape;3410;p93"/>
              <p:cNvSpPr/>
              <p:nvPr/>
            </p:nvSpPr>
            <p:spPr>
              <a:xfrm>
                <a:off x="7103320" y="3795568"/>
                <a:ext cx="416825" cy="797722"/>
              </a:xfrm>
              <a:custGeom>
                <a:avLst/>
                <a:gdLst/>
                <a:ahLst/>
                <a:cxnLst/>
                <a:rect l="l" t="t" r="r" b="b"/>
                <a:pathLst>
                  <a:path w="5236" h="10021" extrusionOk="0">
                    <a:moveTo>
                      <a:pt x="4986" y="1"/>
                    </a:moveTo>
                    <a:cubicBezTo>
                      <a:pt x="3783" y="417"/>
                      <a:pt x="2545" y="691"/>
                      <a:pt x="1295" y="834"/>
                    </a:cubicBezTo>
                    <a:lnTo>
                      <a:pt x="1759" y="3787"/>
                    </a:lnTo>
                    <a:cubicBezTo>
                      <a:pt x="1307" y="4727"/>
                      <a:pt x="497" y="8454"/>
                      <a:pt x="497" y="8454"/>
                    </a:cubicBezTo>
                    <a:cubicBezTo>
                      <a:pt x="1" y="9671"/>
                      <a:pt x="824" y="9870"/>
                      <a:pt x="1416" y="9870"/>
                    </a:cubicBezTo>
                    <a:cubicBezTo>
                      <a:pt x="1704" y="9870"/>
                      <a:pt x="1938" y="9823"/>
                      <a:pt x="1938" y="9823"/>
                    </a:cubicBezTo>
                    <a:cubicBezTo>
                      <a:pt x="1938" y="9823"/>
                      <a:pt x="3160" y="10020"/>
                      <a:pt x="4059" y="10020"/>
                    </a:cubicBezTo>
                    <a:cubicBezTo>
                      <a:pt x="4575" y="10020"/>
                      <a:pt x="4985" y="9956"/>
                      <a:pt x="4998" y="9752"/>
                    </a:cubicBezTo>
                    <a:cubicBezTo>
                      <a:pt x="5033" y="9192"/>
                      <a:pt x="2938" y="8204"/>
                      <a:pt x="2938" y="8204"/>
                    </a:cubicBezTo>
                    <a:cubicBezTo>
                      <a:pt x="3021" y="7752"/>
                      <a:pt x="4688" y="5251"/>
                      <a:pt x="5164" y="3215"/>
                    </a:cubicBezTo>
                    <a:cubicBezTo>
                      <a:pt x="5176" y="3168"/>
                      <a:pt x="5188" y="3120"/>
                      <a:pt x="5188" y="3072"/>
                    </a:cubicBezTo>
                    <a:cubicBezTo>
                      <a:pt x="5236" y="2501"/>
                      <a:pt x="5117" y="1191"/>
                      <a:pt x="4986" y="1"/>
                    </a:cubicBezTo>
                    <a:close/>
                  </a:path>
                </a:pathLst>
              </a:custGeom>
              <a:solidFill>
                <a:srgbClr val="FEA3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1" name="Google Shape;3411;p93"/>
              <p:cNvSpPr/>
              <p:nvPr/>
            </p:nvSpPr>
            <p:spPr>
              <a:xfrm>
                <a:off x="7181734" y="3619276"/>
                <a:ext cx="318510" cy="244626"/>
              </a:xfrm>
              <a:custGeom>
                <a:avLst/>
                <a:gdLst/>
                <a:ahLst/>
                <a:cxnLst/>
                <a:rect l="l" t="t" r="r" b="b"/>
                <a:pathLst>
                  <a:path w="4001" h="3073" extrusionOk="0">
                    <a:moveTo>
                      <a:pt x="3715" y="0"/>
                    </a:moveTo>
                    <a:lnTo>
                      <a:pt x="0" y="1108"/>
                    </a:lnTo>
                    <a:lnTo>
                      <a:pt x="310" y="3072"/>
                    </a:lnTo>
                    <a:cubicBezTo>
                      <a:pt x="1560" y="2929"/>
                      <a:pt x="2798" y="2655"/>
                      <a:pt x="4001" y="2239"/>
                    </a:cubicBezTo>
                    <a:cubicBezTo>
                      <a:pt x="3870" y="1048"/>
                      <a:pt x="3715" y="0"/>
                      <a:pt x="3715" y="0"/>
                    </a:cubicBezTo>
                    <a:close/>
                  </a:path>
                </a:pathLst>
              </a:custGeom>
              <a:solidFill>
                <a:srgbClr val="FEA3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2" name="Google Shape;3412;p93"/>
              <p:cNvSpPr/>
              <p:nvPr/>
            </p:nvSpPr>
            <p:spPr>
              <a:xfrm>
                <a:off x="7415862" y="4490277"/>
                <a:ext cx="109062" cy="87327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097" extrusionOk="0">
                    <a:moveTo>
                      <a:pt x="202" y="1"/>
                    </a:moveTo>
                    <a:cubicBezTo>
                      <a:pt x="48" y="334"/>
                      <a:pt x="0" y="727"/>
                      <a:pt x="83" y="1096"/>
                    </a:cubicBezTo>
                    <a:cubicBezTo>
                      <a:pt x="1322" y="941"/>
                      <a:pt x="1369" y="822"/>
                      <a:pt x="1369" y="822"/>
                    </a:cubicBezTo>
                    <a:cubicBezTo>
                      <a:pt x="1369" y="822"/>
                      <a:pt x="1095" y="418"/>
                      <a:pt x="2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3" name="Google Shape;3413;p93"/>
              <p:cNvSpPr/>
              <p:nvPr/>
            </p:nvSpPr>
            <p:spPr>
              <a:xfrm>
                <a:off x="7123859" y="4447689"/>
                <a:ext cx="308161" cy="140901"/>
              </a:xfrm>
              <a:custGeom>
                <a:avLst/>
                <a:gdLst/>
                <a:ahLst/>
                <a:cxnLst/>
                <a:rect l="l" t="t" r="r" b="b"/>
                <a:pathLst>
                  <a:path w="3871" h="1770" extrusionOk="0">
                    <a:moveTo>
                      <a:pt x="2704" y="0"/>
                    </a:moveTo>
                    <a:cubicBezTo>
                      <a:pt x="2704" y="0"/>
                      <a:pt x="1961" y="454"/>
                      <a:pt x="1111" y="454"/>
                    </a:cubicBezTo>
                    <a:cubicBezTo>
                      <a:pt x="792" y="454"/>
                      <a:pt x="459" y="390"/>
                      <a:pt x="144" y="214"/>
                    </a:cubicBezTo>
                    <a:cubicBezTo>
                      <a:pt x="49" y="548"/>
                      <a:pt x="1" y="905"/>
                      <a:pt x="13" y="1262"/>
                    </a:cubicBezTo>
                    <a:cubicBezTo>
                      <a:pt x="13" y="1262"/>
                      <a:pt x="96" y="1769"/>
                      <a:pt x="1763" y="1769"/>
                    </a:cubicBezTo>
                    <a:cubicBezTo>
                      <a:pt x="1990" y="1769"/>
                      <a:pt x="2247" y="1760"/>
                      <a:pt x="2537" y="1738"/>
                    </a:cubicBezTo>
                    <a:cubicBezTo>
                      <a:pt x="3037" y="1703"/>
                      <a:pt x="3430" y="1667"/>
                      <a:pt x="3751" y="1631"/>
                    </a:cubicBezTo>
                    <a:cubicBezTo>
                      <a:pt x="3668" y="1262"/>
                      <a:pt x="3716" y="869"/>
                      <a:pt x="3870" y="536"/>
                    </a:cubicBezTo>
                    <a:cubicBezTo>
                      <a:pt x="3561" y="381"/>
                      <a:pt x="3192" y="131"/>
                      <a:pt x="27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4" name="Google Shape;3414;p93"/>
              <p:cNvSpPr/>
              <p:nvPr/>
            </p:nvSpPr>
            <p:spPr>
              <a:xfrm>
                <a:off x="7124814" y="4548150"/>
                <a:ext cx="402894" cy="51266"/>
              </a:xfrm>
              <a:custGeom>
                <a:avLst/>
                <a:gdLst/>
                <a:ahLst/>
                <a:cxnLst/>
                <a:rect l="l" t="t" r="r" b="b"/>
                <a:pathLst>
                  <a:path w="5061" h="64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3" y="131"/>
                      <a:pt x="25" y="262"/>
                      <a:pt x="48" y="393"/>
                    </a:cubicBezTo>
                    <a:cubicBezTo>
                      <a:pt x="48" y="393"/>
                      <a:pt x="751" y="643"/>
                      <a:pt x="2656" y="643"/>
                    </a:cubicBezTo>
                    <a:cubicBezTo>
                      <a:pt x="4775" y="643"/>
                      <a:pt x="5049" y="357"/>
                      <a:pt x="5049" y="357"/>
                    </a:cubicBezTo>
                    <a:cubicBezTo>
                      <a:pt x="5061" y="262"/>
                      <a:pt x="5049" y="179"/>
                      <a:pt x="5025" y="95"/>
                    </a:cubicBezTo>
                    <a:cubicBezTo>
                      <a:pt x="4265" y="253"/>
                      <a:pt x="3494" y="331"/>
                      <a:pt x="2725" y="331"/>
                    </a:cubicBezTo>
                    <a:cubicBezTo>
                      <a:pt x="1808" y="331"/>
                      <a:pt x="894" y="22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5" name="Google Shape;3415;p93"/>
              <p:cNvSpPr/>
              <p:nvPr/>
            </p:nvSpPr>
            <p:spPr>
              <a:xfrm>
                <a:off x="7359898" y="4470376"/>
                <a:ext cx="34231" cy="65515"/>
              </a:xfrm>
              <a:custGeom>
                <a:avLst/>
                <a:gdLst/>
                <a:ahLst/>
                <a:cxnLst/>
                <a:rect l="l" t="t" r="r" b="b"/>
                <a:pathLst>
                  <a:path w="430" h="823" extrusionOk="0">
                    <a:moveTo>
                      <a:pt x="382" y="1"/>
                    </a:moveTo>
                    <a:cubicBezTo>
                      <a:pt x="132" y="191"/>
                      <a:pt x="1" y="489"/>
                      <a:pt x="36" y="799"/>
                    </a:cubicBezTo>
                    <a:cubicBezTo>
                      <a:pt x="36" y="810"/>
                      <a:pt x="48" y="822"/>
                      <a:pt x="72" y="822"/>
                    </a:cubicBezTo>
                    <a:cubicBezTo>
                      <a:pt x="84" y="822"/>
                      <a:pt x="96" y="810"/>
                      <a:pt x="96" y="787"/>
                    </a:cubicBezTo>
                    <a:cubicBezTo>
                      <a:pt x="60" y="513"/>
                      <a:pt x="179" y="227"/>
                      <a:pt x="405" y="60"/>
                    </a:cubicBezTo>
                    <a:cubicBezTo>
                      <a:pt x="429" y="48"/>
                      <a:pt x="429" y="25"/>
                      <a:pt x="417" y="13"/>
                    </a:cubicBezTo>
                    <a:cubicBezTo>
                      <a:pt x="417" y="1"/>
                      <a:pt x="393" y="1"/>
                      <a:pt x="3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6" name="Google Shape;3416;p93"/>
              <p:cNvSpPr/>
              <p:nvPr/>
            </p:nvSpPr>
            <p:spPr>
              <a:xfrm>
                <a:off x="7328612" y="4458674"/>
                <a:ext cx="31365" cy="65833"/>
              </a:xfrm>
              <a:custGeom>
                <a:avLst/>
                <a:gdLst/>
                <a:ahLst/>
                <a:cxnLst/>
                <a:rect l="l" t="t" r="r" b="b"/>
                <a:pathLst>
                  <a:path w="394" h="827" extrusionOk="0">
                    <a:moveTo>
                      <a:pt x="352" y="0"/>
                    </a:moveTo>
                    <a:cubicBezTo>
                      <a:pt x="347" y="0"/>
                      <a:pt x="341" y="1"/>
                      <a:pt x="334" y="5"/>
                    </a:cubicBezTo>
                    <a:cubicBezTo>
                      <a:pt x="322" y="5"/>
                      <a:pt x="1" y="219"/>
                      <a:pt x="1" y="791"/>
                    </a:cubicBezTo>
                    <a:cubicBezTo>
                      <a:pt x="1" y="815"/>
                      <a:pt x="24" y="826"/>
                      <a:pt x="36" y="826"/>
                    </a:cubicBezTo>
                    <a:cubicBezTo>
                      <a:pt x="60" y="826"/>
                      <a:pt x="72" y="815"/>
                      <a:pt x="72" y="791"/>
                    </a:cubicBezTo>
                    <a:cubicBezTo>
                      <a:pt x="72" y="255"/>
                      <a:pt x="370" y="64"/>
                      <a:pt x="370" y="64"/>
                    </a:cubicBezTo>
                    <a:cubicBezTo>
                      <a:pt x="382" y="53"/>
                      <a:pt x="394" y="29"/>
                      <a:pt x="382" y="17"/>
                    </a:cubicBezTo>
                    <a:cubicBezTo>
                      <a:pt x="373" y="8"/>
                      <a:pt x="365" y="0"/>
                      <a:pt x="3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7" name="Google Shape;3417;p93"/>
              <p:cNvSpPr/>
              <p:nvPr/>
            </p:nvSpPr>
            <p:spPr>
              <a:xfrm>
                <a:off x="7327656" y="4420862"/>
                <a:ext cx="34231" cy="56281"/>
              </a:xfrm>
              <a:custGeom>
                <a:avLst/>
                <a:gdLst/>
                <a:ahLst/>
                <a:cxnLst/>
                <a:rect l="l" t="t" r="r" b="b"/>
                <a:pathLst>
                  <a:path w="430" h="707" extrusionOk="0">
                    <a:moveTo>
                      <a:pt x="189" y="59"/>
                    </a:moveTo>
                    <a:cubicBezTo>
                      <a:pt x="197" y="59"/>
                      <a:pt x="205" y="60"/>
                      <a:pt x="215" y="63"/>
                    </a:cubicBezTo>
                    <a:cubicBezTo>
                      <a:pt x="219" y="61"/>
                      <a:pt x="224" y="60"/>
                      <a:pt x="228" y="60"/>
                    </a:cubicBezTo>
                    <a:cubicBezTo>
                      <a:pt x="247" y="60"/>
                      <a:pt x="265" y="80"/>
                      <a:pt x="275" y="99"/>
                    </a:cubicBezTo>
                    <a:cubicBezTo>
                      <a:pt x="334" y="194"/>
                      <a:pt x="263" y="444"/>
                      <a:pt x="215" y="599"/>
                    </a:cubicBezTo>
                    <a:cubicBezTo>
                      <a:pt x="156" y="444"/>
                      <a:pt x="84" y="182"/>
                      <a:pt x="144" y="87"/>
                    </a:cubicBezTo>
                    <a:cubicBezTo>
                      <a:pt x="152" y="70"/>
                      <a:pt x="167" y="59"/>
                      <a:pt x="189" y="59"/>
                    </a:cubicBezTo>
                    <a:close/>
                    <a:moveTo>
                      <a:pt x="190" y="1"/>
                    </a:moveTo>
                    <a:cubicBezTo>
                      <a:pt x="151" y="1"/>
                      <a:pt x="116" y="22"/>
                      <a:pt x="96" y="51"/>
                    </a:cubicBezTo>
                    <a:cubicBezTo>
                      <a:pt x="1" y="206"/>
                      <a:pt x="167" y="647"/>
                      <a:pt x="191" y="694"/>
                    </a:cubicBezTo>
                    <a:cubicBezTo>
                      <a:pt x="191" y="694"/>
                      <a:pt x="203" y="706"/>
                      <a:pt x="215" y="706"/>
                    </a:cubicBezTo>
                    <a:cubicBezTo>
                      <a:pt x="227" y="706"/>
                      <a:pt x="239" y="706"/>
                      <a:pt x="239" y="694"/>
                    </a:cubicBezTo>
                    <a:cubicBezTo>
                      <a:pt x="263" y="647"/>
                      <a:pt x="429" y="230"/>
                      <a:pt x="322" y="63"/>
                    </a:cubicBezTo>
                    <a:cubicBezTo>
                      <a:pt x="302" y="24"/>
                      <a:pt x="275" y="1"/>
                      <a:pt x="239" y="1"/>
                    </a:cubicBezTo>
                    <a:cubicBezTo>
                      <a:pt x="231" y="1"/>
                      <a:pt x="223" y="2"/>
                      <a:pt x="215" y="4"/>
                    </a:cubicBezTo>
                    <a:cubicBezTo>
                      <a:pt x="207" y="2"/>
                      <a:pt x="198" y="1"/>
                      <a:pt x="1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8" name="Google Shape;3418;p93"/>
              <p:cNvSpPr/>
              <p:nvPr/>
            </p:nvSpPr>
            <p:spPr>
              <a:xfrm>
                <a:off x="7296370" y="4444823"/>
                <a:ext cx="51267" cy="33275"/>
              </a:xfrm>
              <a:custGeom>
                <a:avLst/>
                <a:gdLst/>
                <a:ahLst/>
                <a:cxnLst/>
                <a:rect l="l" t="t" r="r" b="b"/>
                <a:pathLst>
                  <a:path w="644" h="418" extrusionOk="0">
                    <a:moveTo>
                      <a:pt x="156" y="60"/>
                    </a:moveTo>
                    <a:cubicBezTo>
                      <a:pt x="263" y="60"/>
                      <a:pt x="441" y="238"/>
                      <a:pt x="537" y="346"/>
                    </a:cubicBezTo>
                    <a:cubicBezTo>
                      <a:pt x="382" y="334"/>
                      <a:pt x="120" y="274"/>
                      <a:pt x="72" y="179"/>
                    </a:cubicBezTo>
                    <a:cubicBezTo>
                      <a:pt x="60" y="155"/>
                      <a:pt x="60" y="131"/>
                      <a:pt x="72" y="108"/>
                    </a:cubicBezTo>
                    <a:cubicBezTo>
                      <a:pt x="84" y="84"/>
                      <a:pt x="108" y="60"/>
                      <a:pt x="132" y="60"/>
                    </a:cubicBezTo>
                    <a:close/>
                    <a:moveTo>
                      <a:pt x="141" y="0"/>
                    </a:moveTo>
                    <a:cubicBezTo>
                      <a:pt x="138" y="0"/>
                      <a:pt x="135" y="0"/>
                      <a:pt x="132" y="0"/>
                    </a:cubicBezTo>
                    <a:cubicBezTo>
                      <a:pt x="84" y="0"/>
                      <a:pt x="37" y="36"/>
                      <a:pt x="25" y="84"/>
                    </a:cubicBezTo>
                    <a:cubicBezTo>
                      <a:pt x="1" y="119"/>
                      <a:pt x="1" y="167"/>
                      <a:pt x="25" y="215"/>
                    </a:cubicBezTo>
                    <a:cubicBezTo>
                      <a:pt x="108" y="381"/>
                      <a:pt x="549" y="417"/>
                      <a:pt x="608" y="417"/>
                    </a:cubicBezTo>
                    <a:cubicBezTo>
                      <a:pt x="632" y="417"/>
                      <a:pt x="644" y="381"/>
                      <a:pt x="632" y="369"/>
                    </a:cubicBezTo>
                    <a:cubicBezTo>
                      <a:pt x="597" y="323"/>
                      <a:pt x="320" y="0"/>
                      <a:pt x="1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9" name="Google Shape;3419;p93"/>
              <p:cNvSpPr/>
              <p:nvPr/>
            </p:nvSpPr>
            <p:spPr>
              <a:xfrm>
                <a:off x="6277462" y="3807907"/>
                <a:ext cx="711930" cy="727510"/>
              </a:xfrm>
              <a:custGeom>
                <a:avLst/>
                <a:gdLst/>
                <a:ahLst/>
                <a:cxnLst/>
                <a:rect l="l" t="t" r="r" b="b"/>
                <a:pathLst>
                  <a:path w="8943" h="9139" extrusionOk="0">
                    <a:moveTo>
                      <a:pt x="5656" y="0"/>
                    </a:moveTo>
                    <a:lnTo>
                      <a:pt x="4846" y="2274"/>
                    </a:lnTo>
                    <a:cubicBezTo>
                      <a:pt x="4001" y="2894"/>
                      <a:pt x="1513" y="5775"/>
                      <a:pt x="1513" y="5775"/>
                    </a:cubicBezTo>
                    <a:cubicBezTo>
                      <a:pt x="1" y="7013"/>
                      <a:pt x="2120" y="7668"/>
                      <a:pt x="2120" y="7668"/>
                    </a:cubicBezTo>
                    <a:cubicBezTo>
                      <a:pt x="2120" y="7668"/>
                      <a:pt x="4022" y="9139"/>
                      <a:pt x="4659" y="9139"/>
                    </a:cubicBezTo>
                    <a:cubicBezTo>
                      <a:pt x="4740" y="9139"/>
                      <a:pt x="4801" y="9115"/>
                      <a:pt x="4835" y="9061"/>
                    </a:cubicBezTo>
                    <a:cubicBezTo>
                      <a:pt x="5144" y="8585"/>
                      <a:pt x="3775" y="6715"/>
                      <a:pt x="3775" y="6715"/>
                    </a:cubicBezTo>
                    <a:cubicBezTo>
                      <a:pt x="4073" y="6358"/>
                      <a:pt x="6716" y="4965"/>
                      <a:pt x="8109" y="3394"/>
                    </a:cubicBezTo>
                    <a:cubicBezTo>
                      <a:pt x="8145" y="3370"/>
                      <a:pt x="8168" y="3334"/>
                      <a:pt x="8204" y="3287"/>
                    </a:cubicBezTo>
                    <a:cubicBezTo>
                      <a:pt x="8478" y="2810"/>
                      <a:pt x="8728" y="2310"/>
                      <a:pt x="8942" y="1786"/>
                    </a:cubicBezTo>
                    <a:cubicBezTo>
                      <a:pt x="7823" y="1251"/>
                      <a:pt x="6728" y="655"/>
                      <a:pt x="5656" y="0"/>
                    </a:cubicBezTo>
                    <a:close/>
                  </a:path>
                </a:pathLst>
              </a:custGeom>
              <a:solidFill>
                <a:srgbClr val="FEA3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0" name="Google Shape;3420;p93"/>
              <p:cNvSpPr/>
              <p:nvPr/>
            </p:nvSpPr>
            <p:spPr>
              <a:xfrm>
                <a:off x="6726527" y="3617428"/>
                <a:ext cx="370653" cy="334659"/>
              </a:xfrm>
              <a:custGeom>
                <a:avLst/>
                <a:gdLst/>
                <a:ahLst/>
                <a:cxnLst/>
                <a:rect l="l" t="t" r="r" b="b"/>
                <a:pathLst>
                  <a:path w="4656" h="4204" extrusionOk="0">
                    <a:moveTo>
                      <a:pt x="857" y="0"/>
                    </a:moveTo>
                    <a:lnTo>
                      <a:pt x="0" y="2417"/>
                    </a:lnTo>
                    <a:cubicBezTo>
                      <a:pt x="1060" y="3072"/>
                      <a:pt x="2155" y="3668"/>
                      <a:pt x="3286" y="4203"/>
                    </a:cubicBezTo>
                    <a:cubicBezTo>
                      <a:pt x="3929" y="2715"/>
                      <a:pt x="4655" y="798"/>
                      <a:pt x="4655" y="798"/>
                    </a:cubicBezTo>
                    <a:lnTo>
                      <a:pt x="857" y="0"/>
                    </a:lnTo>
                    <a:close/>
                  </a:path>
                </a:pathLst>
              </a:custGeom>
              <a:solidFill>
                <a:srgbClr val="FEA3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1" name="Google Shape;3421;p93"/>
              <p:cNvSpPr/>
              <p:nvPr/>
            </p:nvSpPr>
            <p:spPr>
              <a:xfrm>
                <a:off x="6584591" y="4430574"/>
                <a:ext cx="98634" cy="104840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1317" extrusionOk="0">
                    <a:moveTo>
                      <a:pt x="691" y="1"/>
                    </a:moveTo>
                    <a:cubicBezTo>
                      <a:pt x="369" y="215"/>
                      <a:pt x="131" y="513"/>
                      <a:pt x="0" y="870"/>
                    </a:cubicBezTo>
                    <a:cubicBezTo>
                      <a:pt x="835" y="1265"/>
                      <a:pt x="1112" y="1317"/>
                      <a:pt x="1200" y="1317"/>
                    </a:cubicBezTo>
                    <a:cubicBezTo>
                      <a:pt x="1231" y="1317"/>
                      <a:pt x="1239" y="1310"/>
                      <a:pt x="1239" y="1310"/>
                    </a:cubicBezTo>
                    <a:cubicBezTo>
                      <a:pt x="1239" y="1310"/>
                      <a:pt x="1215" y="822"/>
                      <a:pt x="69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2" name="Google Shape;3422;p93"/>
              <p:cNvSpPr/>
              <p:nvPr/>
            </p:nvSpPr>
            <p:spPr>
              <a:xfrm>
                <a:off x="6327695" y="4251464"/>
                <a:ext cx="311902" cy="248368"/>
              </a:xfrm>
              <a:custGeom>
                <a:avLst/>
                <a:gdLst/>
                <a:ahLst/>
                <a:cxnLst/>
                <a:rect l="l" t="t" r="r" b="b"/>
                <a:pathLst>
                  <a:path w="3918" h="3120" extrusionOk="0">
                    <a:moveTo>
                      <a:pt x="929" y="1"/>
                    </a:moveTo>
                    <a:cubicBezTo>
                      <a:pt x="667" y="251"/>
                      <a:pt x="441" y="524"/>
                      <a:pt x="263" y="834"/>
                    </a:cubicBezTo>
                    <a:cubicBezTo>
                      <a:pt x="263" y="834"/>
                      <a:pt x="1" y="1441"/>
                      <a:pt x="2144" y="2572"/>
                    </a:cubicBezTo>
                    <a:cubicBezTo>
                      <a:pt x="2584" y="2810"/>
                      <a:pt x="2930" y="2977"/>
                      <a:pt x="3227" y="3120"/>
                    </a:cubicBezTo>
                    <a:cubicBezTo>
                      <a:pt x="3358" y="2763"/>
                      <a:pt x="3596" y="2465"/>
                      <a:pt x="3918" y="2251"/>
                    </a:cubicBezTo>
                    <a:cubicBezTo>
                      <a:pt x="3727" y="1953"/>
                      <a:pt x="3549" y="1548"/>
                      <a:pt x="3203" y="1179"/>
                    </a:cubicBezTo>
                    <a:cubicBezTo>
                      <a:pt x="3203" y="1179"/>
                      <a:pt x="1560" y="1167"/>
                      <a:pt x="92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3" name="Google Shape;3423;p93"/>
              <p:cNvSpPr/>
              <p:nvPr/>
            </p:nvSpPr>
            <p:spPr>
              <a:xfrm>
                <a:off x="6335257" y="4317774"/>
                <a:ext cx="347964" cy="237223"/>
              </a:xfrm>
              <a:custGeom>
                <a:avLst/>
                <a:gdLst/>
                <a:ahLst/>
                <a:cxnLst/>
                <a:rect l="l" t="t" r="r" b="b"/>
                <a:pathLst>
                  <a:path w="4371" h="2980" extrusionOk="0">
                    <a:moveTo>
                      <a:pt x="168" y="1"/>
                    </a:moveTo>
                    <a:cubicBezTo>
                      <a:pt x="96" y="120"/>
                      <a:pt x="49" y="239"/>
                      <a:pt x="1" y="358"/>
                    </a:cubicBezTo>
                    <a:cubicBezTo>
                      <a:pt x="1" y="358"/>
                      <a:pt x="453" y="942"/>
                      <a:pt x="2073" y="1942"/>
                    </a:cubicBezTo>
                    <a:cubicBezTo>
                      <a:pt x="3611" y="2910"/>
                      <a:pt x="4112" y="2979"/>
                      <a:pt x="4225" y="2979"/>
                    </a:cubicBezTo>
                    <a:cubicBezTo>
                      <a:pt x="4244" y="2979"/>
                      <a:pt x="4251" y="2977"/>
                      <a:pt x="4251" y="2977"/>
                    </a:cubicBezTo>
                    <a:cubicBezTo>
                      <a:pt x="4299" y="2906"/>
                      <a:pt x="4347" y="2823"/>
                      <a:pt x="4371" y="2739"/>
                    </a:cubicBezTo>
                    <a:cubicBezTo>
                      <a:pt x="2775" y="2144"/>
                      <a:pt x="1346" y="1215"/>
                      <a:pt x="1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4" name="Google Shape;3424;p93"/>
              <p:cNvSpPr/>
              <p:nvPr/>
            </p:nvSpPr>
            <p:spPr>
              <a:xfrm>
                <a:off x="6557046" y="4392682"/>
                <a:ext cx="59865" cy="42191"/>
              </a:xfrm>
              <a:custGeom>
                <a:avLst/>
                <a:gdLst/>
                <a:ahLst/>
                <a:cxnLst/>
                <a:rect l="l" t="t" r="r" b="b"/>
                <a:pathLst>
                  <a:path w="752" h="530" extrusionOk="0">
                    <a:moveTo>
                      <a:pt x="715" y="1"/>
                    </a:moveTo>
                    <a:cubicBezTo>
                      <a:pt x="406" y="24"/>
                      <a:pt x="144" y="203"/>
                      <a:pt x="13" y="489"/>
                    </a:cubicBezTo>
                    <a:cubicBezTo>
                      <a:pt x="1" y="501"/>
                      <a:pt x="1" y="512"/>
                      <a:pt x="25" y="524"/>
                    </a:cubicBezTo>
                    <a:cubicBezTo>
                      <a:pt x="28" y="528"/>
                      <a:pt x="32" y="529"/>
                      <a:pt x="35" y="529"/>
                    </a:cubicBezTo>
                    <a:cubicBezTo>
                      <a:pt x="44" y="529"/>
                      <a:pt x="52" y="521"/>
                      <a:pt x="61" y="512"/>
                    </a:cubicBezTo>
                    <a:cubicBezTo>
                      <a:pt x="180" y="251"/>
                      <a:pt x="430" y="72"/>
                      <a:pt x="715" y="60"/>
                    </a:cubicBezTo>
                    <a:cubicBezTo>
                      <a:pt x="727" y="60"/>
                      <a:pt x="751" y="48"/>
                      <a:pt x="751" y="24"/>
                    </a:cubicBezTo>
                    <a:cubicBezTo>
                      <a:pt x="751" y="12"/>
                      <a:pt x="739" y="1"/>
                      <a:pt x="7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5" name="Google Shape;3425;p93"/>
              <p:cNvSpPr/>
              <p:nvPr/>
            </p:nvSpPr>
            <p:spPr>
              <a:xfrm>
                <a:off x="6534358" y="4364263"/>
                <a:ext cx="59785" cy="43146"/>
              </a:xfrm>
              <a:custGeom>
                <a:avLst/>
                <a:gdLst/>
                <a:ahLst/>
                <a:cxnLst/>
                <a:rect l="l" t="t" r="r" b="b"/>
                <a:pathLst>
                  <a:path w="751" h="542" extrusionOk="0">
                    <a:moveTo>
                      <a:pt x="715" y="0"/>
                    </a:moveTo>
                    <a:cubicBezTo>
                      <a:pt x="703" y="0"/>
                      <a:pt x="310" y="0"/>
                      <a:pt x="12" y="488"/>
                    </a:cubicBezTo>
                    <a:cubicBezTo>
                      <a:pt x="0" y="512"/>
                      <a:pt x="12" y="524"/>
                      <a:pt x="24" y="536"/>
                    </a:cubicBezTo>
                    <a:cubicBezTo>
                      <a:pt x="28" y="540"/>
                      <a:pt x="32" y="541"/>
                      <a:pt x="37" y="541"/>
                    </a:cubicBezTo>
                    <a:cubicBezTo>
                      <a:pt x="48" y="541"/>
                      <a:pt x="60" y="533"/>
                      <a:pt x="60" y="524"/>
                    </a:cubicBezTo>
                    <a:cubicBezTo>
                      <a:pt x="346" y="72"/>
                      <a:pt x="715" y="60"/>
                      <a:pt x="715" y="60"/>
                    </a:cubicBezTo>
                    <a:cubicBezTo>
                      <a:pt x="727" y="60"/>
                      <a:pt x="738" y="48"/>
                      <a:pt x="738" y="36"/>
                    </a:cubicBezTo>
                    <a:cubicBezTo>
                      <a:pt x="750" y="12"/>
                      <a:pt x="727" y="0"/>
                      <a:pt x="7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6" name="Google Shape;3426;p93"/>
              <p:cNvSpPr/>
              <p:nvPr/>
            </p:nvSpPr>
            <p:spPr>
              <a:xfrm>
                <a:off x="6570341" y="4323824"/>
                <a:ext cx="37017" cy="49992"/>
              </a:xfrm>
              <a:custGeom>
                <a:avLst/>
                <a:gdLst/>
                <a:ahLst/>
                <a:cxnLst/>
                <a:rect l="l" t="t" r="r" b="b"/>
                <a:pathLst>
                  <a:path w="465" h="628" extrusionOk="0">
                    <a:moveTo>
                      <a:pt x="327" y="60"/>
                    </a:moveTo>
                    <a:cubicBezTo>
                      <a:pt x="340" y="60"/>
                      <a:pt x="351" y="66"/>
                      <a:pt x="358" y="80"/>
                    </a:cubicBezTo>
                    <a:cubicBezTo>
                      <a:pt x="382" y="92"/>
                      <a:pt x="405" y="115"/>
                      <a:pt x="405" y="139"/>
                    </a:cubicBezTo>
                    <a:cubicBezTo>
                      <a:pt x="394" y="258"/>
                      <a:pt x="203" y="437"/>
                      <a:pt x="84" y="532"/>
                    </a:cubicBezTo>
                    <a:cubicBezTo>
                      <a:pt x="120" y="377"/>
                      <a:pt x="191" y="115"/>
                      <a:pt x="286" y="68"/>
                    </a:cubicBezTo>
                    <a:lnTo>
                      <a:pt x="298" y="68"/>
                    </a:lnTo>
                    <a:cubicBezTo>
                      <a:pt x="308" y="63"/>
                      <a:pt x="318" y="60"/>
                      <a:pt x="327" y="60"/>
                    </a:cubicBezTo>
                    <a:close/>
                    <a:moveTo>
                      <a:pt x="323" y="0"/>
                    </a:moveTo>
                    <a:cubicBezTo>
                      <a:pt x="306" y="0"/>
                      <a:pt x="289" y="3"/>
                      <a:pt x="275" y="8"/>
                    </a:cubicBezTo>
                    <a:cubicBezTo>
                      <a:pt x="108" y="92"/>
                      <a:pt x="13" y="544"/>
                      <a:pt x="13" y="604"/>
                    </a:cubicBezTo>
                    <a:cubicBezTo>
                      <a:pt x="1" y="604"/>
                      <a:pt x="13" y="615"/>
                      <a:pt x="24" y="627"/>
                    </a:cubicBezTo>
                    <a:lnTo>
                      <a:pt x="48" y="627"/>
                    </a:lnTo>
                    <a:cubicBezTo>
                      <a:pt x="96" y="592"/>
                      <a:pt x="465" y="330"/>
                      <a:pt x="465" y="139"/>
                    </a:cubicBezTo>
                    <a:cubicBezTo>
                      <a:pt x="465" y="92"/>
                      <a:pt x="441" y="44"/>
                      <a:pt x="394" y="20"/>
                    </a:cubicBezTo>
                    <a:cubicBezTo>
                      <a:pt x="373" y="6"/>
                      <a:pt x="348" y="0"/>
                      <a:pt x="3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7" name="Google Shape;3427;p93"/>
              <p:cNvSpPr/>
              <p:nvPr/>
            </p:nvSpPr>
            <p:spPr>
              <a:xfrm>
                <a:off x="6539055" y="4324779"/>
                <a:ext cx="36142" cy="49753"/>
              </a:xfrm>
              <a:custGeom>
                <a:avLst/>
                <a:gdLst/>
                <a:ahLst/>
                <a:cxnLst/>
                <a:rect l="l" t="t" r="r" b="b"/>
                <a:pathLst>
                  <a:path w="454" h="625" extrusionOk="0">
                    <a:moveTo>
                      <a:pt x="161" y="59"/>
                    </a:moveTo>
                    <a:cubicBezTo>
                      <a:pt x="176" y="59"/>
                      <a:pt x="191" y="62"/>
                      <a:pt x="203" y="68"/>
                    </a:cubicBezTo>
                    <a:cubicBezTo>
                      <a:pt x="298" y="127"/>
                      <a:pt x="358" y="365"/>
                      <a:pt x="382" y="520"/>
                    </a:cubicBezTo>
                    <a:cubicBezTo>
                      <a:pt x="263" y="413"/>
                      <a:pt x="72" y="234"/>
                      <a:pt x="84" y="127"/>
                    </a:cubicBezTo>
                    <a:cubicBezTo>
                      <a:pt x="84" y="103"/>
                      <a:pt x="96" y="80"/>
                      <a:pt x="120" y="68"/>
                    </a:cubicBezTo>
                    <a:cubicBezTo>
                      <a:pt x="132" y="62"/>
                      <a:pt x="147" y="59"/>
                      <a:pt x="161" y="59"/>
                    </a:cubicBezTo>
                    <a:close/>
                    <a:moveTo>
                      <a:pt x="169" y="0"/>
                    </a:moveTo>
                    <a:cubicBezTo>
                      <a:pt x="142" y="0"/>
                      <a:pt x="117" y="6"/>
                      <a:pt x="96" y="20"/>
                    </a:cubicBezTo>
                    <a:cubicBezTo>
                      <a:pt x="48" y="44"/>
                      <a:pt x="25" y="92"/>
                      <a:pt x="13" y="139"/>
                    </a:cubicBezTo>
                    <a:cubicBezTo>
                      <a:pt x="1" y="318"/>
                      <a:pt x="370" y="592"/>
                      <a:pt x="406" y="615"/>
                    </a:cubicBezTo>
                    <a:cubicBezTo>
                      <a:pt x="412" y="621"/>
                      <a:pt x="417" y="624"/>
                      <a:pt x="423" y="624"/>
                    </a:cubicBezTo>
                    <a:cubicBezTo>
                      <a:pt x="429" y="624"/>
                      <a:pt x="435" y="621"/>
                      <a:pt x="441" y="615"/>
                    </a:cubicBezTo>
                    <a:cubicBezTo>
                      <a:pt x="453" y="615"/>
                      <a:pt x="453" y="603"/>
                      <a:pt x="453" y="592"/>
                    </a:cubicBezTo>
                    <a:cubicBezTo>
                      <a:pt x="453" y="532"/>
                      <a:pt x="394" y="92"/>
                      <a:pt x="227" y="8"/>
                    </a:cubicBezTo>
                    <a:cubicBezTo>
                      <a:pt x="207" y="3"/>
                      <a:pt x="188" y="0"/>
                      <a:pt x="1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8" name="Google Shape;3428;p93"/>
              <p:cNvSpPr/>
              <p:nvPr/>
            </p:nvSpPr>
            <p:spPr>
              <a:xfrm>
                <a:off x="7328612" y="2689543"/>
                <a:ext cx="359348" cy="303375"/>
              </a:xfrm>
              <a:custGeom>
                <a:avLst/>
                <a:gdLst/>
                <a:ahLst/>
                <a:cxnLst/>
                <a:rect l="l" t="t" r="r" b="b"/>
                <a:pathLst>
                  <a:path w="4514" h="3811" extrusionOk="0">
                    <a:moveTo>
                      <a:pt x="2465" y="0"/>
                    </a:moveTo>
                    <a:cubicBezTo>
                      <a:pt x="2465" y="0"/>
                      <a:pt x="1" y="1500"/>
                      <a:pt x="929" y="2227"/>
                    </a:cubicBezTo>
                    <a:cubicBezTo>
                      <a:pt x="1846" y="2941"/>
                      <a:pt x="3727" y="3810"/>
                      <a:pt x="3727" y="3810"/>
                    </a:cubicBezTo>
                    <a:lnTo>
                      <a:pt x="4513" y="417"/>
                    </a:lnTo>
                    <a:lnTo>
                      <a:pt x="2465" y="0"/>
                    </a:lnTo>
                    <a:close/>
                  </a:path>
                </a:pathLst>
              </a:custGeom>
              <a:solidFill>
                <a:srgbClr val="FEA3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9" name="Google Shape;3429;p93"/>
              <p:cNvSpPr/>
              <p:nvPr/>
            </p:nvSpPr>
            <p:spPr>
              <a:xfrm>
                <a:off x="6934375" y="2376375"/>
                <a:ext cx="239522" cy="131599"/>
              </a:xfrm>
              <a:custGeom>
                <a:avLst/>
                <a:gdLst/>
                <a:ahLst/>
                <a:cxnLst/>
                <a:rect l="l" t="t" r="r" b="b"/>
                <a:pathLst>
                  <a:path w="3049" h="1466" extrusionOk="0">
                    <a:moveTo>
                      <a:pt x="3049" y="1"/>
                    </a:moveTo>
                    <a:lnTo>
                      <a:pt x="1" y="298"/>
                    </a:lnTo>
                    <a:lnTo>
                      <a:pt x="72" y="1227"/>
                    </a:lnTo>
                    <a:cubicBezTo>
                      <a:pt x="628" y="1387"/>
                      <a:pt x="1204" y="1465"/>
                      <a:pt x="1782" y="1465"/>
                    </a:cubicBezTo>
                    <a:cubicBezTo>
                      <a:pt x="2194" y="1465"/>
                      <a:pt x="2607" y="1425"/>
                      <a:pt x="3013" y="1346"/>
                    </a:cubicBezTo>
                    <a:lnTo>
                      <a:pt x="3049" y="1"/>
                    </a:lnTo>
                    <a:close/>
                  </a:path>
                </a:pathLst>
              </a:custGeom>
              <a:solidFill>
                <a:srgbClr val="EB90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0" name="Google Shape;3430;p93"/>
              <p:cNvSpPr/>
              <p:nvPr/>
            </p:nvSpPr>
            <p:spPr>
              <a:xfrm>
                <a:off x="6559900" y="2857750"/>
                <a:ext cx="292028" cy="212375"/>
              </a:xfrm>
              <a:custGeom>
                <a:avLst/>
                <a:gdLst/>
                <a:ahLst/>
                <a:cxnLst/>
                <a:rect l="l" t="t" r="r" b="b"/>
                <a:pathLst>
                  <a:path w="3668" h="2595" extrusionOk="0">
                    <a:moveTo>
                      <a:pt x="1276" y="0"/>
                    </a:moveTo>
                    <a:cubicBezTo>
                      <a:pt x="921" y="0"/>
                      <a:pt x="619" y="108"/>
                      <a:pt x="453" y="399"/>
                    </a:cubicBezTo>
                    <a:cubicBezTo>
                      <a:pt x="239" y="780"/>
                      <a:pt x="96" y="1399"/>
                      <a:pt x="1" y="2030"/>
                    </a:cubicBezTo>
                    <a:cubicBezTo>
                      <a:pt x="899" y="2500"/>
                      <a:pt x="1990" y="2595"/>
                      <a:pt x="3096" y="2595"/>
                    </a:cubicBezTo>
                    <a:cubicBezTo>
                      <a:pt x="3251" y="2595"/>
                      <a:pt x="3406" y="2593"/>
                      <a:pt x="3561" y="2590"/>
                    </a:cubicBezTo>
                    <a:lnTo>
                      <a:pt x="3668" y="840"/>
                    </a:lnTo>
                    <a:cubicBezTo>
                      <a:pt x="3668" y="840"/>
                      <a:pt x="2266" y="0"/>
                      <a:pt x="1276" y="0"/>
                    </a:cubicBezTo>
                    <a:close/>
                  </a:path>
                </a:pathLst>
              </a:custGeom>
              <a:solidFill>
                <a:srgbClr val="FEA3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1" name="Google Shape;3431;p93"/>
              <p:cNvSpPr/>
              <p:nvPr/>
            </p:nvSpPr>
            <p:spPr>
              <a:xfrm>
                <a:off x="6544787" y="3020300"/>
                <a:ext cx="298608" cy="211431"/>
              </a:xfrm>
              <a:custGeom>
                <a:avLst/>
                <a:gdLst/>
                <a:ahLst/>
                <a:cxnLst/>
                <a:rect l="l" t="t" r="r" b="b"/>
                <a:pathLst>
                  <a:path w="3751" h="2656" extrusionOk="0">
                    <a:moveTo>
                      <a:pt x="191" y="0"/>
                    </a:moveTo>
                    <a:cubicBezTo>
                      <a:pt x="60" y="881"/>
                      <a:pt x="0" y="1762"/>
                      <a:pt x="0" y="2655"/>
                    </a:cubicBezTo>
                    <a:lnTo>
                      <a:pt x="3667" y="1822"/>
                    </a:lnTo>
                    <a:lnTo>
                      <a:pt x="3751" y="548"/>
                    </a:lnTo>
                    <a:lnTo>
                      <a:pt x="3751" y="548"/>
                    </a:lnTo>
                    <a:cubicBezTo>
                      <a:pt x="3595" y="551"/>
                      <a:pt x="3439" y="553"/>
                      <a:pt x="3283" y="553"/>
                    </a:cubicBezTo>
                    <a:cubicBezTo>
                      <a:pt x="2178" y="553"/>
                      <a:pt x="1088" y="460"/>
                      <a:pt x="191" y="0"/>
                    </a:cubicBezTo>
                    <a:close/>
                  </a:path>
                </a:pathLst>
              </a:custGeom>
              <a:solidFill>
                <a:srgbClr val="FEA3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2" name="Google Shape;3432;p93"/>
              <p:cNvSpPr/>
              <p:nvPr/>
            </p:nvSpPr>
            <p:spPr>
              <a:xfrm>
                <a:off x="6552350" y="2503825"/>
                <a:ext cx="981083" cy="463620"/>
              </a:xfrm>
              <a:custGeom>
                <a:avLst/>
                <a:gdLst/>
                <a:ahLst/>
                <a:cxnLst/>
                <a:rect l="l" t="t" r="r" b="b"/>
                <a:pathLst>
                  <a:path w="12324" h="5824" extrusionOk="0">
                    <a:moveTo>
                      <a:pt x="8381" y="1"/>
                    </a:moveTo>
                    <a:cubicBezTo>
                      <a:pt x="7546" y="1"/>
                      <a:pt x="6724" y="81"/>
                      <a:pt x="6430" y="130"/>
                    </a:cubicBezTo>
                    <a:cubicBezTo>
                      <a:pt x="5870" y="214"/>
                      <a:pt x="2858" y="607"/>
                      <a:pt x="1655" y="1904"/>
                    </a:cubicBezTo>
                    <a:cubicBezTo>
                      <a:pt x="893" y="2726"/>
                      <a:pt x="310" y="3821"/>
                      <a:pt x="0" y="4500"/>
                    </a:cubicBezTo>
                    <a:cubicBezTo>
                      <a:pt x="1626" y="5354"/>
                      <a:pt x="3420" y="5823"/>
                      <a:pt x="5203" y="5823"/>
                    </a:cubicBezTo>
                    <a:cubicBezTo>
                      <a:pt x="7025" y="5823"/>
                      <a:pt x="8835" y="5333"/>
                      <a:pt x="10442" y="4262"/>
                    </a:cubicBezTo>
                    <a:cubicBezTo>
                      <a:pt x="11311" y="3726"/>
                      <a:pt x="11871" y="2952"/>
                      <a:pt x="12323" y="2083"/>
                    </a:cubicBezTo>
                    <a:cubicBezTo>
                      <a:pt x="11704" y="1464"/>
                      <a:pt x="10823" y="607"/>
                      <a:pt x="10347" y="309"/>
                    </a:cubicBezTo>
                    <a:cubicBezTo>
                      <a:pt x="9966" y="72"/>
                      <a:pt x="9167" y="1"/>
                      <a:pt x="83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3" name="Google Shape;3433;p93"/>
              <p:cNvSpPr/>
              <p:nvPr/>
            </p:nvSpPr>
            <p:spPr>
              <a:xfrm>
                <a:off x="6531492" y="2669642"/>
                <a:ext cx="1055993" cy="531045"/>
              </a:xfrm>
              <a:custGeom>
                <a:avLst/>
                <a:gdLst/>
                <a:ahLst/>
                <a:cxnLst/>
                <a:rect l="l" t="t" r="r" b="b"/>
                <a:pathLst>
                  <a:path w="13265" h="6671" extrusionOk="0">
                    <a:moveTo>
                      <a:pt x="12585" y="0"/>
                    </a:moveTo>
                    <a:cubicBezTo>
                      <a:pt x="12133" y="869"/>
                      <a:pt x="11573" y="1643"/>
                      <a:pt x="10704" y="2179"/>
                    </a:cubicBezTo>
                    <a:cubicBezTo>
                      <a:pt x="9097" y="3250"/>
                      <a:pt x="7290" y="3740"/>
                      <a:pt x="5469" y="3740"/>
                    </a:cubicBezTo>
                    <a:cubicBezTo>
                      <a:pt x="3688" y="3740"/>
                      <a:pt x="1894" y="3271"/>
                      <a:pt x="262" y="2417"/>
                    </a:cubicBezTo>
                    <a:cubicBezTo>
                      <a:pt x="84" y="2798"/>
                      <a:pt x="1" y="3060"/>
                      <a:pt x="1" y="3060"/>
                    </a:cubicBezTo>
                    <a:cubicBezTo>
                      <a:pt x="1" y="3060"/>
                      <a:pt x="2310" y="4227"/>
                      <a:pt x="3703" y="4453"/>
                    </a:cubicBezTo>
                    <a:cubicBezTo>
                      <a:pt x="3703" y="4453"/>
                      <a:pt x="2894" y="6596"/>
                      <a:pt x="2870" y="6667"/>
                    </a:cubicBezTo>
                    <a:cubicBezTo>
                      <a:pt x="2869" y="6669"/>
                      <a:pt x="2877" y="6670"/>
                      <a:pt x="2891" y="6670"/>
                    </a:cubicBezTo>
                    <a:cubicBezTo>
                      <a:pt x="3351" y="6670"/>
                      <a:pt x="11002" y="5810"/>
                      <a:pt x="11002" y="5810"/>
                    </a:cubicBezTo>
                    <a:cubicBezTo>
                      <a:pt x="11002" y="5810"/>
                      <a:pt x="10907" y="4191"/>
                      <a:pt x="10871" y="3560"/>
                    </a:cubicBezTo>
                    <a:lnTo>
                      <a:pt x="11300" y="3072"/>
                    </a:lnTo>
                    <a:cubicBezTo>
                      <a:pt x="11847" y="2429"/>
                      <a:pt x="12788" y="1322"/>
                      <a:pt x="13264" y="702"/>
                    </a:cubicBezTo>
                    <a:cubicBezTo>
                      <a:pt x="13264" y="702"/>
                      <a:pt x="12978" y="405"/>
                      <a:pt x="1258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4" name="Google Shape;3434;p93"/>
              <p:cNvSpPr/>
              <p:nvPr/>
            </p:nvSpPr>
            <p:spPr>
              <a:xfrm>
                <a:off x="6889810" y="2510751"/>
                <a:ext cx="339367" cy="131587"/>
              </a:xfrm>
              <a:custGeom>
                <a:avLst/>
                <a:gdLst/>
                <a:ahLst/>
                <a:cxnLst/>
                <a:rect l="l" t="t" r="r" b="b"/>
                <a:pathLst>
                  <a:path w="4263" h="1653" extrusionOk="0">
                    <a:moveTo>
                      <a:pt x="3658" y="0"/>
                    </a:moveTo>
                    <a:cubicBezTo>
                      <a:pt x="2897" y="0"/>
                      <a:pt x="1110" y="260"/>
                      <a:pt x="262" y="484"/>
                    </a:cubicBezTo>
                    <a:cubicBezTo>
                      <a:pt x="72" y="532"/>
                      <a:pt x="0" y="782"/>
                      <a:pt x="131" y="936"/>
                    </a:cubicBezTo>
                    <a:cubicBezTo>
                      <a:pt x="427" y="1242"/>
                      <a:pt x="992" y="1652"/>
                      <a:pt x="1918" y="1652"/>
                    </a:cubicBezTo>
                    <a:cubicBezTo>
                      <a:pt x="2074" y="1652"/>
                      <a:pt x="2240" y="1641"/>
                      <a:pt x="2417" y="1615"/>
                    </a:cubicBezTo>
                    <a:cubicBezTo>
                      <a:pt x="4263" y="1341"/>
                      <a:pt x="4072" y="317"/>
                      <a:pt x="4012" y="67"/>
                    </a:cubicBezTo>
                    <a:cubicBezTo>
                      <a:pt x="4002" y="21"/>
                      <a:pt x="3870" y="0"/>
                      <a:pt x="365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5" name="Google Shape;3435;p93"/>
              <p:cNvSpPr/>
              <p:nvPr/>
            </p:nvSpPr>
            <p:spPr>
              <a:xfrm>
                <a:off x="6938132" y="2479068"/>
                <a:ext cx="233250" cy="127129"/>
              </a:xfrm>
              <a:custGeom>
                <a:avLst/>
                <a:gdLst/>
                <a:ahLst/>
                <a:cxnLst/>
                <a:rect l="l" t="t" r="r" b="b"/>
                <a:pathLst>
                  <a:path w="2930" h="1597" extrusionOk="0">
                    <a:moveTo>
                      <a:pt x="0" y="1"/>
                    </a:moveTo>
                    <a:lnTo>
                      <a:pt x="107" y="822"/>
                    </a:lnTo>
                    <a:cubicBezTo>
                      <a:pt x="107" y="822"/>
                      <a:pt x="262" y="1584"/>
                      <a:pt x="1417" y="1596"/>
                    </a:cubicBezTo>
                    <a:cubicBezTo>
                      <a:pt x="1427" y="1596"/>
                      <a:pt x="1437" y="1596"/>
                      <a:pt x="1447" y="1596"/>
                    </a:cubicBezTo>
                    <a:cubicBezTo>
                      <a:pt x="2718" y="1596"/>
                      <a:pt x="2905" y="846"/>
                      <a:pt x="2905" y="846"/>
                    </a:cubicBezTo>
                    <a:lnTo>
                      <a:pt x="2929" y="108"/>
                    </a:lnTo>
                    <a:lnTo>
                      <a:pt x="2929" y="108"/>
                    </a:lnTo>
                    <a:cubicBezTo>
                      <a:pt x="2522" y="192"/>
                      <a:pt x="2110" y="233"/>
                      <a:pt x="1700" y="233"/>
                    </a:cubicBezTo>
                    <a:cubicBezTo>
                      <a:pt x="1127" y="233"/>
                      <a:pt x="555" y="154"/>
                      <a:pt x="0" y="1"/>
                    </a:cubicBezTo>
                    <a:close/>
                  </a:path>
                </a:pathLst>
              </a:custGeom>
              <a:solidFill>
                <a:srgbClr val="FEA3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6" name="Google Shape;3436;p93"/>
              <p:cNvSpPr/>
              <p:nvPr/>
            </p:nvSpPr>
            <p:spPr>
              <a:xfrm>
                <a:off x="6654726" y="1679918"/>
                <a:ext cx="718537" cy="757282"/>
              </a:xfrm>
              <a:custGeom>
                <a:avLst/>
                <a:gdLst/>
                <a:ahLst/>
                <a:cxnLst/>
                <a:rect l="l" t="t" r="r" b="b"/>
                <a:pathLst>
                  <a:path w="9026" h="9513" extrusionOk="0">
                    <a:moveTo>
                      <a:pt x="5572" y="0"/>
                    </a:moveTo>
                    <a:cubicBezTo>
                      <a:pt x="4710" y="0"/>
                      <a:pt x="3757" y="182"/>
                      <a:pt x="2810" y="467"/>
                    </a:cubicBezTo>
                    <a:cubicBezTo>
                      <a:pt x="322" y="1205"/>
                      <a:pt x="0" y="3515"/>
                      <a:pt x="774" y="6266"/>
                    </a:cubicBezTo>
                    <a:cubicBezTo>
                      <a:pt x="1444" y="8695"/>
                      <a:pt x="3155" y="9512"/>
                      <a:pt x="4902" y="9512"/>
                    </a:cubicBezTo>
                    <a:cubicBezTo>
                      <a:pt x="5141" y="9512"/>
                      <a:pt x="5382" y="9497"/>
                      <a:pt x="5620" y="9468"/>
                    </a:cubicBezTo>
                    <a:cubicBezTo>
                      <a:pt x="7739" y="9218"/>
                      <a:pt x="9025" y="7456"/>
                      <a:pt x="8930" y="5718"/>
                    </a:cubicBezTo>
                    <a:cubicBezTo>
                      <a:pt x="8811" y="3587"/>
                      <a:pt x="8632" y="1789"/>
                      <a:pt x="8632" y="1789"/>
                    </a:cubicBezTo>
                    <a:cubicBezTo>
                      <a:pt x="8138" y="483"/>
                      <a:pt x="6976" y="0"/>
                      <a:pt x="5572" y="0"/>
                    </a:cubicBezTo>
                    <a:close/>
                  </a:path>
                </a:pathLst>
              </a:custGeom>
              <a:solidFill>
                <a:srgbClr val="FEA3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7" name="Google Shape;3437;p93"/>
              <p:cNvSpPr/>
              <p:nvPr/>
            </p:nvSpPr>
            <p:spPr>
              <a:xfrm>
                <a:off x="7010178" y="2241449"/>
                <a:ext cx="125143" cy="44499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559" extrusionOk="0">
                    <a:moveTo>
                      <a:pt x="509" y="1"/>
                    </a:moveTo>
                    <a:cubicBezTo>
                      <a:pt x="340" y="1"/>
                      <a:pt x="169" y="19"/>
                      <a:pt x="0" y="57"/>
                    </a:cubicBezTo>
                    <a:cubicBezTo>
                      <a:pt x="12" y="105"/>
                      <a:pt x="24" y="140"/>
                      <a:pt x="48" y="176"/>
                    </a:cubicBezTo>
                    <a:cubicBezTo>
                      <a:pt x="169" y="400"/>
                      <a:pt x="408" y="559"/>
                      <a:pt x="776" y="559"/>
                    </a:cubicBezTo>
                    <a:cubicBezTo>
                      <a:pt x="877" y="559"/>
                      <a:pt x="987" y="547"/>
                      <a:pt x="1107" y="521"/>
                    </a:cubicBezTo>
                    <a:cubicBezTo>
                      <a:pt x="1286" y="486"/>
                      <a:pt x="1453" y="390"/>
                      <a:pt x="1572" y="259"/>
                    </a:cubicBezTo>
                    <a:cubicBezTo>
                      <a:pt x="1238" y="88"/>
                      <a:pt x="876" y="1"/>
                      <a:pt x="5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8" name="Google Shape;3438;p93"/>
              <p:cNvSpPr/>
              <p:nvPr/>
            </p:nvSpPr>
            <p:spPr>
              <a:xfrm>
                <a:off x="7005560" y="2207299"/>
                <a:ext cx="143055" cy="53893"/>
              </a:xfrm>
              <a:custGeom>
                <a:avLst/>
                <a:gdLst/>
                <a:ahLst/>
                <a:cxnLst/>
                <a:rect l="l" t="t" r="r" b="b"/>
                <a:pathLst>
                  <a:path w="1797" h="677" extrusionOk="0">
                    <a:moveTo>
                      <a:pt x="357" y="1"/>
                    </a:moveTo>
                    <a:cubicBezTo>
                      <a:pt x="100" y="1"/>
                      <a:pt x="0" y="261"/>
                      <a:pt x="58" y="474"/>
                    </a:cubicBezTo>
                    <a:cubicBezTo>
                      <a:pt x="221" y="442"/>
                      <a:pt x="384" y="425"/>
                      <a:pt x="547" y="425"/>
                    </a:cubicBezTo>
                    <a:cubicBezTo>
                      <a:pt x="920" y="425"/>
                      <a:pt x="1290" y="510"/>
                      <a:pt x="1630" y="676"/>
                    </a:cubicBezTo>
                    <a:cubicBezTo>
                      <a:pt x="1737" y="569"/>
                      <a:pt x="1796" y="414"/>
                      <a:pt x="1796" y="260"/>
                    </a:cubicBezTo>
                    <a:cubicBezTo>
                      <a:pt x="1780" y="167"/>
                      <a:pt x="1684" y="49"/>
                      <a:pt x="1515" y="49"/>
                    </a:cubicBezTo>
                    <a:cubicBezTo>
                      <a:pt x="1446" y="49"/>
                      <a:pt x="1365" y="69"/>
                      <a:pt x="1273" y="117"/>
                    </a:cubicBezTo>
                    <a:cubicBezTo>
                      <a:pt x="1273" y="117"/>
                      <a:pt x="1189" y="159"/>
                      <a:pt x="1035" y="159"/>
                    </a:cubicBezTo>
                    <a:cubicBezTo>
                      <a:pt x="916" y="159"/>
                      <a:pt x="755" y="134"/>
                      <a:pt x="558" y="45"/>
                    </a:cubicBezTo>
                    <a:cubicBezTo>
                      <a:pt x="483" y="14"/>
                      <a:pt x="415" y="1"/>
                      <a:pt x="35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9" name="Google Shape;3439;p93"/>
              <p:cNvSpPr/>
              <p:nvPr/>
            </p:nvSpPr>
            <p:spPr>
              <a:xfrm>
                <a:off x="7104912" y="1786270"/>
                <a:ext cx="1035" cy="1990"/>
              </a:xfrm>
              <a:custGeom>
                <a:avLst/>
                <a:gdLst/>
                <a:ahLst/>
                <a:cxnLst/>
                <a:rect l="l" t="t" r="r" b="b"/>
                <a:pathLst>
                  <a:path w="13" h="25" extrusionOk="0">
                    <a:moveTo>
                      <a:pt x="13" y="24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63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0" name="Google Shape;3440;p93"/>
              <p:cNvSpPr/>
              <p:nvPr/>
            </p:nvSpPr>
            <p:spPr>
              <a:xfrm>
                <a:off x="6796907" y="1956783"/>
                <a:ext cx="150777" cy="110094"/>
              </a:xfrm>
              <a:custGeom>
                <a:avLst/>
                <a:gdLst/>
                <a:ahLst/>
                <a:cxnLst/>
                <a:rect l="l" t="t" r="r" b="b"/>
                <a:pathLst>
                  <a:path w="1894" h="1383" extrusionOk="0">
                    <a:moveTo>
                      <a:pt x="1472" y="0"/>
                    </a:moveTo>
                    <a:cubicBezTo>
                      <a:pt x="1304" y="0"/>
                      <a:pt x="1058" y="104"/>
                      <a:pt x="691" y="383"/>
                    </a:cubicBezTo>
                    <a:cubicBezTo>
                      <a:pt x="0" y="906"/>
                      <a:pt x="357" y="1275"/>
                      <a:pt x="357" y="1275"/>
                    </a:cubicBezTo>
                    <a:cubicBezTo>
                      <a:pt x="426" y="1348"/>
                      <a:pt x="509" y="1383"/>
                      <a:pt x="606" y="1383"/>
                    </a:cubicBezTo>
                    <a:cubicBezTo>
                      <a:pt x="795" y="1383"/>
                      <a:pt x="1039" y="1253"/>
                      <a:pt x="1346" y="1025"/>
                    </a:cubicBezTo>
                    <a:cubicBezTo>
                      <a:pt x="1739" y="740"/>
                      <a:pt x="1893" y="418"/>
                      <a:pt x="1762" y="192"/>
                    </a:cubicBezTo>
                    <a:cubicBezTo>
                      <a:pt x="1707" y="81"/>
                      <a:pt x="1620" y="0"/>
                      <a:pt x="1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1" name="Google Shape;3441;p93"/>
              <p:cNvSpPr/>
              <p:nvPr/>
            </p:nvSpPr>
            <p:spPr>
              <a:xfrm>
                <a:off x="7155145" y="1924384"/>
                <a:ext cx="155553" cy="88282"/>
              </a:xfrm>
              <a:custGeom>
                <a:avLst/>
                <a:gdLst/>
                <a:ahLst/>
                <a:cxnLst/>
                <a:rect l="l" t="t" r="r" b="b"/>
                <a:pathLst>
                  <a:path w="1954" h="1109" extrusionOk="0">
                    <a:moveTo>
                      <a:pt x="450" y="0"/>
                    </a:moveTo>
                    <a:cubicBezTo>
                      <a:pt x="184" y="0"/>
                      <a:pt x="90" y="126"/>
                      <a:pt x="60" y="289"/>
                    </a:cubicBezTo>
                    <a:cubicBezTo>
                      <a:pt x="1" y="528"/>
                      <a:pt x="251" y="813"/>
                      <a:pt x="703" y="968"/>
                    </a:cubicBezTo>
                    <a:cubicBezTo>
                      <a:pt x="963" y="1058"/>
                      <a:pt x="1177" y="1108"/>
                      <a:pt x="1343" y="1108"/>
                    </a:cubicBezTo>
                    <a:cubicBezTo>
                      <a:pt x="1527" y="1108"/>
                      <a:pt x="1653" y="1046"/>
                      <a:pt x="1715" y="909"/>
                    </a:cubicBezTo>
                    <a:cubicBezTo>
                      <a:pt x="1715" y="909"/>
                      <a:pt x="1953" y="444"/>
                      <a:pt x="1144" y="159"/>
                    </a:cubicBezTo>
                    <a:cubicBezTo>
                      <a:pt x="834" y="46"/>
                      <a:pt x="611" y="0"/>
                      <a:pt x="450" y="0"/>
                    </a:cubicBezTo>
                    <a:close/>
                  </a:path>
                </a:pathLst>
              </a:custGeom>
              <a:solidFill>
                <a:srgbClr val="4433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2" name="Google Shape;3442;p93"/>
              <p:cNvSpPr/>
              <p:nvPr/>
            </p:nvSpPr>
            <p:spPr>
              <a:xfrm>
                <a:off x="7034777" y="1985282"/>
                <a:ext cx="100544" cy="191530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2406" extrusionOk="0">
                    <a:moveTo>
                      <a:pt x="60" y="1"/>
                    </a:moveTo>
                    <a:cubicBezTo>
                      <a:pt x="48" y="13"/>
                      <a:pt x="25" y="25"/>
                      <a:pt x="1" y="36"/>
                    </a:cubicBezTo>
                    <a:cubicBezTo>
                      <a:pt x="1" y="620"/>
                      <a:pt x="36" y="1358"/>
                      <a:pt x="132" y="1501"/>
                    </a:cubicBezTo>
                    <a:cubicBezTo>
                      <a:pt x="182" y="1570"/>
                      <a:pt x="248" y="1622"/>
                      <a:pt x="353" y="1622"/>
                    </a:cubicBezTo>
                    <a:cubicBezTo>
                      <a:pt x="448" y="1622"/>
                      <a:pt x="575" y="1579"/>
                      <a:pt x="751" y="1465"/>
                    </a:cubicBezTo>
                    <a:lnTo>
                      <a:pt x="763" y="1453"/>
                    </a:lnTo>
                    <a:cubicBezTo>
                      <a:pt x="804" y="1424"/>
                      <a:pt x="852" y="1409"/>
                      <a:pt x="900" y="1409"/>
                    </a:cubicBezTo>
                    <a:cubicBezTo>
                      <a:pt x="947" y="1409"/>
                      <a:pt x="995" y="1424"/>
                      <a:pt x="1037" y="1453"/>
                    </a:cubicBezTo>
                    <a:cubicBezTo>
                      <a:pt x="1168" y="1596"/>
                      <a:pt x="1191" y="1810"/>
                      <a:pt x="1120" y="1989"/>
                    </a:cubicBezTo>
                    <a:cubicBezTo>
                      <a:pt x="1048" y="2144"/>
                      <a:pt x="929" y="2263"/>
                      <a:pt x="787" y="2346"/>
                    </a:cubicBezTo>
                    <a:cubicBezTo>
                      <a:pt x="763" y="2346"/>
                      <a:pt x="763" y="2370"/>
                      <a:pt x="775" y="2382"/>
                    </a:cubicBezTo>
                    <a:cubicBezTo>
                      <a:pt x="775" y="2394"/>
                      <a:pt x="787" y="2406"/>
                      <a:pt x="798" y="2406"/>
                    </a:cubicBezTo>
                    <a:lnTo>
                      <a:pt x="810" y="2406"/>
                    </a:lnTo>
                    <a:cubicBezTo>
                      <a:pt x="965" y="2311"/>
                      <a:pt x="1096" y="2180"/>
                      <a:pt x="1179" y="2025"/>
                    </a:cubicBezTo>
                    <a:cubicBezTo>
                      <a:pt x="1263" y="1822"/>
                      <a:pt x="1227" y="1572"/>
                      <a:pt x="1072" y="1406"/>
                    </a:cubicBezTo>
                    <a:cubicBezTo>
                      <a:pt x="1025" y="1364"/>
                      <a:pt x="965" y="1343"/>
                      <a:pt x="906" y="1343"/>
                    </a:cubicBezTo>
                    <a:cubicBezTo>
                      <a:pt x="846" y="1343"/>
                      <a:pt x="787" y="1364"/>
                      <a:pt x="739" y="1406"/>
                    </a:cubicBezTo>
                    <a:lnTo>
                      <a:pt x="715" y="1418"/>
                    </a:lnTo>
                    <a:cubicBezTo>
                      <a:pt x="571" y="1509"/>
                      <a:pt x="452" y="1554"/>
                      <a:pt x="358" y="1554"/>
                    </a:cubicBezTo>
                    <a:cubicBezTo>
                      <a:pt x="282" y="1554"/>
                      <a:pt x="222" y="1524"/>
                      <a:pt x="179" y="1465"/>
                    </a:cubicBezTo>
                    <a:cubicBezTo>
                      <a:pt x="96" y="1346"/>
                      <a:pt x="72" y="620"/>
                      <a:pt x="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3" name="Google Shape;3443;p93"/>
              <p:cNvSpPr/>
              <p:nvPr/>
            </p:nvSpPr>
            <p:spPr>
              <a:xfrm>
                <a:off x="6886944" y="2096171"/>
                <a:ext cx="91071" cy="60739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763" fill="none" extrusionOk="0">
                    <a:moveTo>
                      <a:pt x="0" y="763"/>
                    </a:moveTo>
                    <a:cubicBezTo>
                      <a:pt x="0" y="763"/>
                      <a:pt x="0" y="144"/>
                      <a:pt x="500" y="72"/>
                    </a:cubicBezTo>
                    <a:cubicBezTo>
                      <a:pt x="989" y="1"/>
                      <a:pt x="1143" y="596"/>
                      <a:pt x="1143" y="596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4" name="Google Shape;3444;p93"/>
              <p:cNvSpPr/>
              <p:nvPr/>
            </p:nvSpPr>
            <p:spPr>
              <a:xfrm>
                <a:off x="6861310" y="2141704"/>
                <a:ext cx="26669" cy="8597"/>
              </a:xfrm>
              <a:custGeom>
                <a:avLst/>
                <a:gdLst/>
                <a:ahLst/>
                <a:cxnLst/>
                <a:rect l="l" t="t" r="r" b="b"/>
                <a:pathLst>
                  <a:path w="335" h="108" fill="none" extrusionOk="0">
                    <a:moveTo>
                      <a:pt x="334" y="107"/>
                    </a:moveTo>
                    <a:lnTo>
                      <a:pt x="1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5" name="Google Shape;3445;p93"/>
              <p:cNvSpPr/>
              <p:nvPr/>
            </p:nvSpPr>
            <p:spPr>
              <a:xfrm>
                <a:off x="6868952" y="2131276"/>
                <a:ext cx="18071" cy="6687"/>
              </a:xfrm>
              <a:custGeom>
                <a:avLst/>
                <a:gdLst/>
                <a:ahLst/>
                <a:cxnLst/>
                <a:rect l="l" t="t" r="r" b="b"/>
                <a:pathLst>
                  <a:path w="227" h="84" fill="none" extrusionOk="0">
                    <a:moveTo>
                      <a:pt x="226" y="84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6" name="Google Shape;3446;p93"/>
              <p:cNvSpPr/>
              <p:nvPr/>
            </p:nvSpPr>
            <p:spPr>
              <a:xfrm>
                <a:off x="7162787" y="2078180"/>
                <a:ext cx="91947" cy="59783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751" fill="none" extrusionOk="0">
                    <a:moveTo>
                      <a:pt x="1155" y="596"/>
                    </a:moveTo>
                    <a:cubicBezTo>
                      <a:pt x="1155" y="596"/>
                      <a:pt x="988" y="1"/>
                      <a:pt x="488" y="72"/>
                    </a:cubicBezTo>
                    <a:cubicBezTo>
                      <a:pt x="0" y="143"/>
                      <a:pt x="24" y="751"/>
                      <a:pt x="24" y="75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7" name="Google Shape;3447;p93"/>
              <p:cNvSpPr/>
              <p:nvPr/>
            </p:nvSpPr>
            <p:spPr>
              <a:xfrm>
                <a:off x="7252824" y="2103733"/>
                <a:ext cx="22768" cy="15284"/>
              </a:xfrm>
              <a:custGeom>
                <a:avLst/>
                <a:gdLst/>
                <a:ahLst/>
                <a:cxnLst/>
                <a:rect l="l" t="t" r="r" b="b"/>
                <a:pathLst>
                  <a:path w="286" h="192" fill="none" extrusionOk="0">
                    <a:moveTo>
                      <a:pt x="0" y="191"/>
                    </a:moveTo>
                    <a:lnTo>
                      <a:pt x="286" y="1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8" name="Google Shape;3448;p93"/>
              <p:cNvSpPr/>
              <p:nvPr/>
            </p:nvSpPr>
            <p:spPr>
              <a:xfrm>
                <a:off x="7249958" y="2096171"/>
                <a:ext cx="15205" cy="11463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44" fill="none" extrusionOk="0">
                    <a:moveTo>
                      <a:pt x="0" y="144"/>
                    </a:moveTo>
                    <a:lnTo>
                      <a:pt x="191" y="1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9" name="Google Shape;3449;p93"/>
              <p:cNvSpPr/>
              <p:nvPr/>
            </p:nvSpPr>
            <p:spPr>
              <a:xfrm>
                <a:off x="7328612" y="2075394"/>
                <a:ext cx="168529" cy="183410"/>
              </a:xfrm>
              <a:custGeom>
                <a:avLst/>
                <a:gdLst/>
                <a:ahLst/>
                <a:cxnLst/>
                <a:rect l="l" t="t" r="r" b="b"/>
                <a:pathLst>
                  <a:path w="2117" h="2304" extrusionOk="0">
                    <a:moveTo>
                      <a:pt x="913" y="1"/>
                    </a:moveTo>
                    <a:cubicBezTo>
                      <a:pt x="456" y="1"/>
                      <a:pt x="36" y="452"/>
                      <a:pt x="36" y="452"/>
                    </a:cubicBezTo>
                    <a:lnTo>
                      <a:pt x="1" y="1988"/>
                    </a:lnTo>
                    <a:cubicBezTo>
                      <a:pt x="233" y="2203"/>
                      <a:pt x="524" y="2304"/>
                      <a:pt x="805" y="2304"/>
                    </a:cubicBezTo>
                    <a:cubicBezTo>
                      <a:pt x="1490" y="2304"/>
                      <a:pt x="2117" y="1707"/>
                      <a:pt x="1703" y="702"/>
                    </a:cubicBezTo>
                    <a:cubicBezTo>
                      <a:pt x="1483" y="167"/>
                      <a:pt x="1191" y="1"/>
                      <a:pt x="913" y="1"/>
                    </a:cubicBezTo>
                    <a:close/>
                  </a:path>
                </a:pathLst>
              </a:custGeom>
              <a:solidFill>
                <a:srgbClr val="FEA3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0" name="Google Shape;3450;p93"/>
              <p:cNvSpPr/>
              <p:nvPr/>
            </p:nvSpPr>
            <p:spPr>
              <a:xfrm>
                <a:off x="7320093" y="2107474"/>
                <a:ext cx="122118" cy="119089"/>
              </a:xfrm>
              <a:custGeom>
                <a:avLst/>
                <a:gdLst/>
                <a:ahLst/>
                <a:cxnLst/>
                <a:rect l="l" t="t" r="r" b="b"/>
                <a:pathLst>
                  <a:path w="1534" h="1496" extrusionOk="0">
                    <a:moveTo>
                      <a:pt x="959" y="0"/>
                    </a:moveTo>
                    <a:cubicBezTo>
                      <a:pt x="941" y="0"/>
                      <a:pt x="923" y="1"/>
                      <a:pt x="905" y="2"/>
                    </a:cubicBezTo>
                    <a:cubicBezTo>
                      <a:pt x="703" y="37"/>
                      <a:pt x="524" y="156"/>
                      <a:pt x="405" y="323"/>
                    </a:cubicBezTo>
                    <a:cubicBezTo>
                      <a:pt x="1" y="859"/>
                      <a:pt x="596" y="1478"/>
                      <a:pt x="596" y="1490"/>
                    </a:cubicBezTo>
                    <a:cubicBezTo>
                      <a:pt x="604" y="1490"/>
                      <a:pt x="612" y="1495"/>
                      <a:pt x="620" y="1495"/>
                    </a:cubicBezTo>
                    <a:cubicBezTo>
                      <a:pt x="624" y="1495"/>
                      <a:pt x="628" y="1494"/>
                      <a:pt x="632" y="1490"/>
                    </a:cubicBezTo>
                    <a:lnTo>
                      <a:pt x="643" y="1490"/>
                    </a:lnTo>
                    <a:cubicBezTo>
                      <a:pt x="655" y="1478"/>
                      <a:pt x="655" y="1454"/>
                      <a:pt x="643" y="1454"/>
                    </a:cubicBezTo>
                    <a:cubicBezTo>
                      <a:pt x="643" y="1454"/>
                      <a:pt x="84" y="859"/>
                      <a:pt x="453" y="359"/>
                    </a:cubicBezTo>
                    <a:cubicBezTo>
                      <a:pt x="560" y="204"/>
                      <a:pt x="727" y="97"/>
                      <a:pt x="917" y="61"/>
                    </a:cubicBezTo>
                    <a:cubicBezTo>
                      <a:pt x="934" y="60"/>
                      <a:pt x="951" y="60"/>
                      <a:pt x="968" y="60"/>
                    </a:cubicBezTo>
                    <a:cubicBezTo>
                      <a:pt x="1151" y="60"/>
                      <a:pt x="1324" y="120"/>
                      <a:pt x="1477" y="240"/>
                    </a:cubicBezTo>
                    <a:cubicBezTo>
                      <a:pt x="1480" y="241"/>
                      <a:pt x="1484" y="242"/>
                      <a:pt x="1487" y="242"/>
                    </a:cubicBezTo>
                    <a:cubicBezTo>
                      <a:pt x="1509" y="242"/>
                      <a:pt x="1533" y="213"/>
                      <a:pt x="1513" y="192"/>
                    </a:cubicBezTo>
                    <a:cubicBezTo>
                      <a:pt x="1360" y="61"/>
                      <a:pt x="1157" y="0"/>
                      <a:pt x="9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1" name="Google Shape;3451;p93"/>
              <p:cNvSpPr/>
              <p:nvPr/>
            </p:nvSpPr>
            <p:spPr>
              <a:xfrm>
                <a:off x="7343817" y="2153964"/>
                <a:ext cx="70214" cy="29931"/>
              </a:xfrm>
              <a:custGeom>
                <a:avLst/>
                <a:gdLst/>
                <a:ahLst/>
                <a:cxnLst/>
                <a:rect l="l" t="t" r="r" b="b"/>
                <a:pathLst>
                  <a:path w="882" h="376" extrusionOk="0">
                    <a:moveTo>
                      <a:pt x="585" y="0"/>
                    </a:moveTo>
                    <a:cubicBezTo>
                      <a:pt x="388" y="0"/>
                      <a:pt x="134" y="60"/>
                      <a:pt x="0" y="334"/>
                    </a:cubicBezTo>
                    <a:cubicBezTo>
                      <a:pt x="0" y="346"/>
                      <a:pt x="0" y="370"/>
                      <a:pt x="12" y="370"/>
                    </a:cubicBezTo>
                    <a:cubicBezTo>
                      <a:pt x="19" y="374"/>
                      <a:pt x="25" y="375"/>
                      <a:pt x="30" y="375"/>
                    </a:cubicBezTo>
                    <a:cubicBezTo>
                      <a:pt x="43" y="375"/>
                      <a:pt x="51" y="367"/>
                      <a:pt x="60" y="358"/>
                    </a:cubicBezTo>
                    <a:cubicBezTo>
                      <a:pt x="182" y="107"/>
                      <a:pt x="416" y="53"/>
                      <a:pt x="594" y="53"/>
                    </a:cubicBezTo>
                    <a:cubicBezTo>
                      <a:pt x="730" y="53"/>
                      <a:pt x="834" y="84"/>
                      <a:pt x="834" y="84"/>
                    </a:cubicBezTo>
                    <a:lnTo>
                      <a:pt x="857" y="96"/>
                    </a:lnTo>
                    <a:cubicBezTo>
                      <a:pt x="881" y="84"/>
                      <a:pt x="881" y="37"/>
                      <a:pt x="857" y="37"/>
                    </a:cubicBezTo>
                    <a:cubicBezTo>
                      <a:pt x="857" y="37"/>
                      <a:pt x="738" y="0"/>
                      <a:pt x="5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2" name="Google Shape;3452;p93"/>
              <p:cNvSpPr/>
              <p:nvPr/>
            </p:nvSpPr>
            <p:spPr>
              <a:xfrm>
                <a:off x="6628535" y="2136451"/>
                <a:ext cx="164628" cy="187947"/>
              </a:xfrm>
              <a:custGeom>
                <a:avLst/>
                <a:gdLst/>
                <a:ahLst/>
                <a:cxnLst/>
                <a:rect l="l" t="t" r="r" b="b"/>
                <a:pathLst>
                  <a:path w="2068" h="2361" extrusionOk="0">
                    <a:moveTo>
                      <a:pt x="1034" y="0"/>
                    </a:moveTo>
                    <a:cubicBezTo>
                      <a:pt x="589" y="0"/>
                      <a:pt x="0" y="181"/>
                      <a:pt x="8" y="1138"/>
                    </a:cubicBezTo>
                    <a:cubicBezTo>
                      <a:pt x="8" y="1984"/>
                      <a:pt x="496" y="2361"/>
                      <a:pt x="1010" y="2361"/>
                    </a:cubicBezTo>
                    <a:cubicBezTo>
                      <a:pt x="1429" y="2361"/>
                      <a:pt x="1865" y="2111"/>
                      <a:pt x="2068" y="1662"/>
                    </a:cubicBezTo>
                    <a:lnTo>
                      <a:pt x="1520" y="66"/>
                    </a:lnTo>
                    <a:cubicBezTo>
                      <a:pt x="1520" y="66"/>
                      <a:pt x="1304" y="0"/>
                      <a:pt x="1034" y="0"/>
                    </a:cubicBezTo>
                    <a:close/>
                  </a:path>
                </a:pathLst>
              </a:custGeom>
              <a:solidFill>
                <a:srgbClr val="FEA3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3" name="Google Shape;3453;p93"/>
              <p:cNvSpPr/>
              <p:nvPr/>
            </p:nvSpPr>
            <p:spPr>
              <a:xfrm>
                <a:off x="6647163" y="2172273"/>
                <a:ext cx="131830" cy="103168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296" extrusionOk="0">
                    <a:moveTo>
                      <a:pt x="675" y="1"/>
                    </a:moveTo>
                    <a:cubicBezTo>
                      <a:pt x="617" y="1"/>
                      <a:pt x="558" y="7"/>
                      <a:pt x="500" y="21"/>
                    </a:cubicBezTo>
                    <a:cubicBezTo>
                      <a:pt x="298" y="92"/>
                      <a:pt x="119" y="235"/>
                      <a:pt x="12" y="426"/>
                    </a:cubicBezTo>
                    <a:cubicBezTo>
                      <a:pt x="0" y="438"/>
                      <a:pt x="0" y="462"/>
                      <a:pt x="24" y="462"/>
                    </a:cubicBezTo>
                    <a:cubicBezTo>
                      <a:pt x="27" y="465"/>
                      <a:pt x="32" y="467"/>
                      <a:pt x="37" y="467"/>
                    </a:cubicBezTo>
                    <a:cubicBezTo>
                      <a:pt x="48" y="467"/>
                      <a:pt x="60" y="458"/>
                      <a:pt x="60" y="450"/>
                    </a:cubicBezTo>
                    <a:cubicBezTo>
                      <a:pt x="167" y="283"/>
                      <a:pt x="322" y="152"/>
                      <a:pt x="512" y="81"/>
                    </a:cubicBezTo>
                    <a:cubicBezTo>
                      <a:pt x="564" y="67"/>
                      <a:pt x="617" y="60"/>
                      <a:pt x="671" y="60"/>
                    </a:cubicBezTo>
                    <a:cubicBezTo>
                      <a:pt x="800" y="60"/>
                      <a:pt x="930" y="100"/>
                      <a:pt x="1048" y="176"/>
                    </a:cubicBezTo>
                    <a:cubicBezTo>
                      <a:pt x="1572" y="485"/>
                      <a:pt x="1286" y="1247"/>
                      <a:pt x="1286" y="1247"/>
                    </a:cubicBezTo>
                    <a:cubicBezTo>
                      <a:pt x="1274" y="1259"/>
                      <a:pt x="1286" y="1283"/>
                      <a:pt x="1298" y="1295"/>
                    </a:cubicBezTo>
                    <a:lnTo>
                      <a:pt x="1310" y="1295"/>
                    </a:lnTo>
                    <a:cubicBezTo>
                      <a:pt x="1334" y="1295"/>
                      <a:pt x="1345" y="1283"/>
                      <a:pt x="1345" y="1271"/>
                    </a:cubicBezTo>
                    <a:cubicBezTo>
                      <a:pt x="1357" y="1259"/>
                      <a:pt x="1655" y="462"/>
                      <a:pt x="1084" y="128"/>
                    </a:cubicBezTo>
                    <a:cubicBezTo>
                      <a:pt x="964" y="43"/>
                      <a:pt x="821" y="1"/>
                      <a:pt x="6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4" name="Google Shape;3454;p93"/>
              <p:cNvSpPr/>
              <p:nvPr/>
            </p:nvSpPr>
            <p:spPr>
              <a:xfrm>
                <a:off x="6686012" y="2210483"/>
                <a:ext cx="73557" cy="20379"/>
              </a:xfrm>
              <a:custGeom>
                <a:avLst/>
                <a:gdLst/>
                <a:ahLst/>
                <a:cxnLst/>
                <a:rect l="l" t="t" r="r" b="b"/>
                <a:pathLst>
                  <a:path w="924" h="256" extrusionOk="0">
                    <a:moveTo>
                      <a:pt x="532" y="1"/>
                    </a:moveTo>
                    <a:cubicBezTo>
                      <a:pt x="253" y="1"/>
                      <a:pt x="12" y="196"/>
                      <a:pt x="12" y="196"/>
                    </a:cubicBezTo>
                    <a:cubicBezTo>
                      <a:pt x="0" y="208"/>
                      <a:pt x="0" y="232"/>
                      <a:pt x="12" y="244"/>
                    </a:cubicBezTo>
                    <a:cubicBezTo>
                      <a:pt x="12" y="244"/>
                      <a:pt x="24" y="255"/>
                      <a:pt x="36" y="255"/>
                    </a:cubicBezTo>
                    <a:cubicBezTo>
                      <a:pt x="36" y="244"/>
                      <a:pt x="36" y="244"/>
                      <a:pt x="48" y="244"/>
                    </a:cubicBezTo>
                    <a:cubicBezTo>
                      <a:pt x="48" y="244"/>
                      <a:pt x="267" y="64"/>
                      <a:pt x="525" y="64"/>
                    </a:cubicBezTo>
                    <a:cubicBezTo>
                      <a:pt x="638" y="64"/>
                      <a:pt x="757" y="98"/>
                      <a:pt x="869" y="196"/>
                    </a:cubicBezTo>
                    <a:cubicBezTo>
                      <a:pt x="875" y="201"/>
                      <a:pt x="881" y="204"/>
                      <a:pt x="886" y="204"/>
                    </a:cubicBezTo>
                    <a:cubicBezTo>
                      <a:pt x="906" y="204"/>
                      <a:pt x="924" y="176"/>
                      <a:pt x="905" y="148"/>
                    </a:cubicBezTo>
                    <a:cubicBezTo>
                      <a:pt x="785" y="39"/>
                      <a:pt x="655" y="1"/>
                      <a:pt x="5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5" name="Google Shape;3455;p93"/>
              <p:cNvSpPr/>
              <p:nvPr/>
            </p:nvSpPr>
            <p:spPr>
              <a:xfrm>
                <a:off x="6843318" y="2189069"/>
                <a:ext cx="142259" cy="141299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75" extrusionOk="0">
                    <a:moveTo>
                      <a:pt x="894" y="1"/>
                    </a:moveTo>
                    <a:cubicBezTo>
                      <a:pt x="405" y="1"/>
                      <a:pt x="1" y="393"/>
                      <a:pt x="1" y="882"/>
                    </a:cubicBezTo>
                    <a:cubicBezTo>
                      <a:pt x="1" y="1382"/>
                      <a:pt x="405" y="1775"/>
                      <a:pt x="894" y="1775"/>
                    </a:cubicBezTo>
                    <a:cubicBezTo>
                      <a:pt x="1394" y="1775"/>
                      <a:pt x="1787" y="1382"/>
                      <a:pt x="1787" y="882"/>
                    </a:cubicBezTo>
                    <a:cubicBezTo>
                      <a:pt x="1787" y="393"/>
                      <a:pt x="1394" y="1"/>
                      <a:pt x="894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6" name="Google Shape;3456;p93"/>
              <p:cNvSpPr/>
              <p:nvPr/>
            </p:nvSpPr>
            <p:spPr>
              <a:xfrm>
                <a:off x="7178868" y="2166302"/>
                <a:ext cx="142259" cy="142254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87" extrusionOk="0">
                    <a:moveTo>
                      <a:pt x="893" y="1"/>
                    </a:moveTo>
                    <a:cubicBezTo>
                      <a:pt x="405" y="1"/>
                      <a:pt x="0" y="406"/>
                      <a:pt x="0" y="894"/>
                    </a:cubicBezTo>
                    <a:cubicBezTo>
                      <a:pt x="0" y="1382"/>
                      <a:pt x="405" y="1787"/>
                      <a:pt x="893" y="1787"/>
                    </a:cubicBezTo>
                    <a:cubicBezTo>
                      <a:pt x="1382" y="1787"/>
                      <a:pt x="1786" y="1382"/>
                      <a:pt x="1786" y="894"/>
                    </a:cubicBezTo>
                    <a:cubicBezTo>
                      <a:pt x="1786" y="406"/>
                      <a:pt x="1382" y="1"/>
                      <a:pt x="893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7" name="Google Shape;3457;p93"/>
              <p:cNvSpPr/>
              <p:nvPr/>
            </p:nvSpPr>
            <p:spPr>
              <a:xfrm>
                <a:off x="6684102" y="2500880"/>
                <a:ext cx="821868" cy="1295094"/>
              </a:xfrm>
              <a:custGeom>
                <a:avLst/>
                <a:gdLst/>
                <a:ahLst/>
                <a:cxnLst/>
                <a:rect l="l" t="t" r="r" b="b"/>
                <a:pathLst>
                  <a:path w="10324" h="16269" extrusionOk="0">
                    <a:moveTo>
                      <a:pt x="6525" y="1"/>
                    </a:moveTo>
                    <a:lnTo>
                      <a:pt x="7370" y="3965"/>
                    </a:lnTo>
                    <a:lnTo>
                      <a:pt x="3037" y="4477"/>
                    </a:lnTo>
                    <a:lnTo>
                      <a:pt x="2251" y="667"/>
                    </a:lnTo>
                    <a:lnTo>
                      <a:pt x="1513" y="929"/>
                    </a:lnTo>
                    <a:cubicBezTo>
                      <a:pt x="1513" y="929"/>
                      <a:pt x="2024" y="4156"/>
                      <a:pt x="1941" y="4739"/>
                    </a:cubicBezTo>
                    <a:cubicBezTo>
                      <a:pt x="1870" y="5335"/>
                      <a:pt x="1108" y="7764"/>
                      <a:pt x="1108" y="7764"/>
                    </a:cubicBezTo>
                    <a:cubicBezTo>
                      <a:pt x="1108" y="7764"/>
                      <a:pt x="500" y="11228"/>
                      <a:pt x="298" y="12848"/>
                    </a:cubicBezTo>
                    <a:cubicBezTo>
                      <a:pt x="108" y="14479"/>
                      <a:pt x="0" y="15419"/>
                      <a:pt x="0" y="15419"/>
                    </a:cubicBezTo>
                    <a:cubicBezTo>
                      <a:pt x="0" y="15419"/>
                      <a:pt x="1257" y="16268"/>
                      <a:pt x="3267" y="16268"/>
                    </a:cubicBezTo>
                    <a:cubicBezTo>
                      <a:pt x="3919" y="16268"/>
                      <a:pt x="4649" y="16179"/>
                      <a:pt x="5442" y="15943"/>
                    </a:cubicBezTo>
                    <a:lnTo>
                      <a:pt x="5323" y="14383"/>
                    </a:lnTo>
                    <a:lnTo>
                      <a:pt x="5680" y="14360"/>
                    </a:lnTo>
                    <a:lnTo>
                      <a:pt x="6037" y="15943"/>
                    </a:lnTo>
                    <a:cubicBezTo>
                      <a:pt x="6037" y="15943"/>
                      <a:pt x="6068" y="15944"/>
                      <a:pt x="6124" y="15944"/>
                    </a:cubicBezTo>
                    <a:cubicBezTo>
                      <a:pt x="6601" y="15944"/>
                      <a:pt x="8909" y="15868"/>
                      <a:pt x="10323" y="14443"/>
                    </a:cubicBezTo>
                    <a:cubicBezTo>
                      <a:pt x="10323" y="14443"/>
                      <a:pt x="9633" y="11526"/>
                      <a:pt x="9359" y="10526"/>
                    </a:cubicBezTo>
                    <a:cubicBezTo>
                      <a:pt x="9085" y="9514"/>
                      <a:pt x="9097" y="5775"/>
                      <a:pt x="9097" y="5775"/>
                    </a:cubicBezTo>
                    <a:cubicBezTo>
                      <a:pt x="9097" y="5775"/>
                      <a:pt x="8406" y="4727"/>
                      <a:pt x="8240" y="4180"/>
                    </a:cubicBezTo>
                    <a:cubicBezTo>
                      <a:pt x="8073" y="3632"/>
                      <a:pt x="7299" y="25"/>
                      <a:pt x="7299" y="25"/>
                    </a:cubicBezTo>
                    <a:lnTo>
                      <a:pt x="652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8" name="Google Shape;3458;p93"/>
              <p:cNvSpPr/>
              <p:nvPr/>
            </p:nvSpPr>
            <p:spPr>
              <a:xfrm>
                <a:off x="6813943" y="2817467"/>
                <a:ext cx="136606" cy="64480"/>
              </a:xfrm>
              <a:custGeom>
                <a:avLst/>
                <a:gdLst/>
                <a:ahLst/>
                <a:cxnLst/>
                <a:rect l="l" t="t" r="r" b="b"/>
                <a:pathLst>
                  <a:path w="1716" h="810" fill="none" extrusionOk="0">
                    <a:moveTo>
                      <a:pt x="1441" y="608"/>
                    </a:moveTo>
                    <a:lnTo>
                      <a:pt x="370" y="786"/>
                    </a:lnTo>
                    <a:cubicBezTo>
                      <a:pt x="203" y="810"/>
                      <a:pt x="48" y="703"/>
                      <a:pt x="24" y="536"/>
                    </a:cubicBezTo>
                    <a:lnTo>
                      <a:pt x="24" y="536"/>
                    </a:lnTo>
                    <a:cubicBezTo>
                      <a:pt x="1" y="381"/>
                      <a:pt x="108" y="227"/>
                      <a:pt x="274" y="203"/>
                    </a:cubicBezTo>
                    <a:lnTo>
                      <a:pt x="1358" y="24"/>
                    </a:lnTo>
                    <a:cubicBezTo>
                      <a:pt x="1513" y="0"/>
                      <a:pt x="1667" y="108"/>
                      <a:pt x="1691" y="274"/>
                    </a:cubicBezTo>
                    <a:lnTo>
                      <a:pt x="1691" y="274"/>
                    </a:lnTo>
                    <a:cubicBezTo>
                      <a:pt x="1715" y="441"/>
                      <a:pt x="1608" y="584"/>
                      <a:pt x="1441" y="60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9" name="Google Shape;3459;p93"/>
              <p:cNvSpPr/>
              <p:nvPr/>
            </p:nvSpPr>
            <p:spPr>
              <a:xfrm>
                <a:off x="6855260" y="2872315"/>
                <a:ext cx="61139" cy="51345"/>
              </a:xfrm>
              <a:custGeom>
                <a:avLst/>
                <a:gdLst/>
                <a:ahLst/>
                <a:cxnLst/>
                <a:rect l="l" t="t" r="r" b="b"/>
                <a:pathLst>
                  <a:path w="768" h="645" extrusionOk="0">
                    <a:moveTo>
                      <a:pt x="429" y="1"/>
                    </a:moveTo>
                    <a:cubicBezTo>
                      <a:pt x="160" y="1"/>
                      <a:pt x="0" y="319"/>
                      <a:pt x="184" y="526"/>
                    </a:cubicBezTo>
                    <a:cubicBezTo>
                      <a:pt x="253" y="608"/>
                      <a:pt x="343" y="644"/>
                      <a:pt x="432" y="644"/>
                    </a:cubicBezTo>
                    <a:cubicBezTo>
                      <a:pt x="589" y="644"/>
                      <a:pt x="740" y="530"/>
                      <a:pt x="756" y="347"/>
                    </a:cubicBezTo>
                    <a:cubicBezTo>
                      <a:pt x="767" y="169"/>
                      <a:pt x="636" y="14"/>
                      <a:pt x="458" y="2"/>
                    </a:cubicBezTo>
                    <a:cubicBezTo>
                      <a:pt x="448" y="1"/>
                      <a:pt x="439" y="1"/>
                      <a:pt x="429" y="1"/>
                    </a:cubicBezTo>
                    <a:close/>
                  </a:path>
                </a:pathLst>
              </a:custGeom>
              <a:solidFill>
                <a:srgbClr val="2F20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0" name="Google Shape;3460;p93"/>
              <p:cNvSpPr/>
              <p:nvPr/>
            </p:nvSpPr>
            <p:spPr>
              <a:xfrm>
                <a:off x="6954213" y="2919839"/>
                <a:ext cx="341277" cy="235074"/>
              </a:xfrm>
              <a:custGeom>
                <a:avLst/>
                <a:gdLst/>
                <a:ahLst/>
                <a:cxnLst/>
                <a:rect l="l" t="t" r="r" b="b"/>
                <a:pathLst>
                  <a:path w="4287" h="2953" fill="none" extrusionOk="0">
                    <a:moveTo>
                      <a:pt x="1" y="465"/>
                    </a:moveTo>
                    <a:cubicBezTo>
                      <a:pt x="1" y="465"/>
                      <a:pt x="3168" y="24"/>
                      <a:pt x="3906" y="0"/>
                    </a:cubicBezTo>
                    <a:cubicBezTo>
                      <a:pt x="3906" y="0"/>
                      <a:pt x="4287" y="2143"/>
                      <a:pt x="2537" y="2548"/>
                    </a:cubicBezTo>
                    <a:cubicBezTo>
                      <a:pt x="775" y="2953"/>
                      <a:pt x="1" y="465"/>
                      <a:pt x="1" y="465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1" name="Google Shape;3461;p93"/>
              <p:cNvSpPr/>
              <p:nvPr/>
            </p:nvSpPr>
            <p:spPr>
              <a:xfrm>
                <a:off x="7006357" y="3624976"/>
                <a:ext cx="308161" cy="24757"/>
              </a:xfrm>
              <a:custGeom>
                <a:avLst/>
                <a:gdLst/>
                <a:ahLst/>
                <a:cxnLst/>
                <a:rect l="l" t="t" r="r" b="b"/>
                <a:pathLst>
                  <a:path w="3871" h="311" fill="none" extrusionOk="0">
                    <a:moveTo>
                      <a:pt x="1" y="310"/>
                    </a:moveTo>
                    <a:cubicBezTo>
                      <a:pt x="1298" y="310"/>
                      <a:pt x="2584" y="203"/>
                      <a:pt x="3870" y="0"/>
                    </a:cubicBezTo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2" name="Google Shape;3462;p93"/>
              <p:cNvSpPr/>
              <p:nvPr/>
            </p:nvSpPr>
            <p:spPr>
              <a:xfrm>
                <a:off x="7138109" y="3644877"/>
                <a:ext cx="70214" cy="35185"/>
              </a:xfrm>
              <a:custGeom>
                <a:avLst/>
                <a:gdLst/>
                <a:ahLst/>
                <a:cxnLst/>
                <a:rect l="l" t="t" r="r" b="b"/>
                <a:pathLst>
                  <a:path w="882" h="442" fill="none" extrusionOk="0">
                    <a:moveTo>
                      <a:pt x="1" y="1"/>
                    </a:moveTo>
                    <a:lnTo>
                      <a:pt x="882" y="441"/>
                    </a:lnTo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3" name="Google Shape;3463;p93"/>
              <p:cNvSpPr/>
              <p:nvPr/>
            </p:nvSpPr>
            <p:spPr>
              <a:xfrm>
                <a:off x="6777005" y="3243989"/>
                <a:ext cx="603823" cy="109059"/>
              </a:xfrm>
              <a:custGeom>
                <a:avLst/>
                <a:gdLst/>
                <a:ahLst/>
                <a:cxnLst/>
                <a:rect l="l" t="t" r="r" b="b"/>
                <a:pathLst>
                  <a:path w="7585" h="1370" fill="none" extrusionOk="0">
                    <a:moveTo>
                      <a:pt x="0" y="750"/>
                    </a:moveTo>
                    <a:cubicBezTo>
                      <a:pt x="0" y="750"/>
                      <a:pt x="3870" y="1369"/>
                      <a:pt x="7585" y="0"/>
                    </a:cubicBezTo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4" name="Google Shape;3464;p93"/>
              <p:cNvSpPr/>
              <p:nvPr/>
            </p:nvSpPr>
            <p:spPr>
              <a:xfrm>
                <a:off x="7106822" y="3303692"/>
                <a:ext cx="13374" cy="212386"/>
              </a:xfrm>
              <a:custGeom>
                <a:avLst/>
                <a:gdLst/>
                <a:ahLst/>
                <a:cxnLst/>
                <a:rect l="l" t="t" r="r" b="b"/>
                <a:pathLst>
                  <a:path w="168" h="2668" fill="none" extrusionOk="0">
                    <a:moveTo>
                      <a:pt x="167" y="2667"/>
                    </a:moveTo>
                    <a:lnTo>
                      <a:pt x="1" y="0"/>
                    </a:lnTo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5" name="Google Shape;3465;p93"/>
              <p:cNvSpPr/>
              <p:nvPr/>
            </p:nvSpPr>
            <p:spPr>
              <a:xfrm>
                <a:off x="7118206" y="3301781"/>
                <a:ext cx="42749" cy="204824"/>
              </a:xfrm>
              <a:custGeom>
                <a:avLst/>
                <a:gdLst/>
                <a:ahLst/>
                <a:cxnLst/>
                <a:rect l="l" t="t" r="r" b="b"/>
                <a:pathLst>
                  <a:path w="537" h="2573" fill="none" extrusionOk="0">
                    <a:moveTo>
                      <a:pt x="0" y="2465"/>
                    </a:moveTo>
                    <a:cubicBezTo>
                      <a:pt x="0" y="2465"/>
                      <a:pt x="524" y="2572"/>
                      <a:pt x="536" y="1882"/>
                    </a:cubicBezTo>
                    <a:cubicBezTo>
                      <a:pt x="524" y="1251"/>
                      <a:pt x="477" y="620"/>
                      <a:pt x="393" y="0"/>
                    </a:cubicBezTo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6" name="Google Shape;3466;p93"/>
              <p:cNvSpPr/>
              <p:nvPr/>
            </p:nvSpPr>
            <p:spPr>
              <a:xfrm>
                <a:off x="7331477" y="3264845"/>
                <a:ext cx="121401" cy="155469"/>
              </a:xfrm>
              <a:custGeom>
                <a:avLst/>
                <a:gdLst/>
                <a:ahLst/>
                <a:cxnLst/>
                <a:rect l="l" t="t" r="r" b="b"/>
                <a:pathLst>
                  <a:path w="1525" h="1953" fill="none" extrusionOk="0">
                    <a:moveTo>
                      <a:pt x="0" y="0"/>
                    </a:moveTo>
                    <a:cubicBezTo>
                      <a:pt x="298" y="786"/>
                      <a:pt x="834" y="1465"/>
                      <a:pt x="1524" y="1953"/>
                    </a:cubicBezTo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7" name="Google Shape;3467;p93"/>
              <p:cNvSpPr/>
              <p:nvPr/>
            </p:nvSpPr>
            <p:spPr>
              <a:xfrm>
                <a:off x="6752326" y="3321683"/>
                <a:ext cx="122357" cy="171628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2156" fill="none" extrusionOk="0">
                    <a:moveTo>
                      <a:pt x="1" y="2156"/>
                    </a:moveTo>
                    <a:cubicBezTo>
                      <a:pt x="739" y="1632"/>
                      <a:pt x="1287" y="882"/>
                      <a:pt x="1537" y="0"/>
                    </a:cubicBezTo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8" name="Google Shape;3468;p93"/>
              <p:cNvSpPr/>
              <p:nvPr/>
            </p:nvSpPr>
            <p:spPr>
              <a:xfrm>
                <a:off x="6718254" y="3303692"/>
                <a:ext cx="40759" cy="369686"/>
              </a:xfrm>
              <a:custGeom>
                <a:avLst/>
                <a:gdLst/>
                <a:ahLst/>
                <a:cxnLst/>
                <a:rect l="l" t="t" r="r" b="b"/>
                <a:pathLst>
                  <a:path w="512" h="4644" fill="none" extrusionOk="0">
                    <a:moveTo>
                      <a:pt x="0" y="4644"/>
                    </a:moveTo>
                    <a:cubicBezTo>
                      <a:pt x="0" y="4560"/>
                      <a:pt x="512" y="0"/>
                      <a:pt x="512" y="0"/>
                    </a:cubicBezTo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9" name="Google Shape;3469;p93"/>
              <p:cNvSpPr/>
              <p:nvPr/>
            </p:nvSpPr>
            <p:spPr>
              <a:xfrm>
                <a:off x="7231967" y="2762461"/>
                <a:ext cx="137482" cy="64560"/>
              </a:xfrm>
              <a:custGeom>
                <a:avLst/>
                <a:gdLst/>
                <a:ahLst/>
                <a:cxnLst/>
                <a:rect l="l" t="t" r="r" b="b"/>
                <a:pathLst>
                  <a:path w="1727" h="811" fill="none" extrusionOk="0">
                    <a:moveTo>
                      <a:pt x="1453" y="620"/>
                    </a:moveTo>
                    <a:lnTo>
                      <a:pt x="369" y="787"/>
                    </a:lnTo>
                    <a:cubicBezTo>
                      <a:pt x="203" y="810"/>
                      <a:pt x="60" y="703"/>
                      <a:pt x="36" y="549"/>
                    </a:cubicBezTo>
                    <a:lnTo>
                      <a:pt x="36" y="549"/>
                    </a:lnTo>
                    <a:cubicBezTo>
                      <a:pt x="0" y="382"/>
                      <a:pt x="119" y="227"/>
                      <a:pt x="274" y="203"/>
                    </a:cubicBezTo>
                    <a:lnTo>
                      <a:pt x="1358" y="25"/>
                    </a:lnTo>
                    <a:cubicBezTo>
                      <a:pt x="1524" y="1"/>
                      <a:pt x="1679" y="108"/>
                      <a:pt x="1703" y="275"/>
                    </a:cubicBezTo>
                    <a:lnTo>
                      <a:pt x="1703" y="275"/>
                    </a:lnTo>
                    <a:cubicBezTo>
                      <a:pt x="1727" y="441"/>
                      <a:pt x="1619" y="584"/>
                      <a:pt x="1453" y="620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0" name="Google Shape;3470;p93"/>
              <p:cNvSpPr/>
              <p:nvPr/>
            </p:nvSpPr>
            <p:spPr>
              <a:xfrm>
                <a:off x="7273921" y="2817467"/>
                <a:ext cx="61377" cy="51743"/>
              </a:xfrm>
              <a:custGeom>
                <a:avLst/>
                <a:gdLst/>
                <a:ahLst/>
                <a:cxnLst/>
                <a:rect l="l" t="t" r="r" b="b"/>
                <a:pathLst>
                  <a:path w="771" h="650" extrusionOk="0">
                    <a:moveTo>
                      <a:pt x="447" y="0"/>
                    </a:moveTo>
                    <a:cubicBezTo>
                      <a:pt x="170" y="0"/>
                      <a:pt x="0" y="326"/>
                      <a:pt x="188" y="536"/>
                    </a:cubicBezTo>
                    <a:cubicBezTo>
                      <a:pt x="257" y="614"/>
                      <a:pt x="348" y="649"/>
                      <a:pt x="437" y="649"/>
                    </a:cubicBezTo>
                    <a:cubicBezTo>
                      <a:pt x="593" y="649"/>
                      <a:pt x="744" y="540"/>
                      <a:pt x="759" y="358"/>
                    </a:cubicBezTo>
                    <a:cubicBezTo>
                      <a:pt x="771" y="179"/>
                      <a:pt x="640" y="12"/>
                      <a:pt x="461" y="0"/>
                    </a:cubicBezTo>
                    <a:cubicBezTo>
                      <a:pt x="456" y="0"/>
                      <a:pt x="452" y="0"/>
                      <a:pt x="4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1" name="Google Shape;3471;p93"/>
              <p:cNvSpPr/>
              <p:nvPr/>
            </p:nvSpPr>
            <p:spPr>
              <a:xfrm>
                <a:off x="7528588" y="2320576"/>
                <a:ext cx="270267" cy="672821"/>
              </a:xfrm>
              <a:custGeom>
                <a:avLst/>
                <a:gdLst/>
                <a:ahLst/>
                <a:cxnLst/>
                <a:rect l="l" t="t" r="r" b="b"/>
                <a:pathLst>
                  <a:path w="3395" h="8452" extrusionOk="0">
                    <a:moveTo>
                      <a:pt x="1782" y="0"/>
                    </a:moveTo>
                    <a:cubicBezTo>
                      <a:pt x="1447" y="0"/>
                      <a:pt x="1549" y="1456"/>
                      <a:pt x="1549" y="1456"/>
                    </a:cubicBezTo>
                    <a:cubicBezTo>
                      <a:pt x="1549" y="1456"/>
                      <a:pt x="1325" y="242"/>
                      <a:pt x="1053" y="242"/>
                    </a:cubicBezTo>
                    <a:cubicBezTo>
                      <a:pt x="1051" y="242"/>
                      <a:pt x="1050" y="242"/>
                      <a:pt x="1049" y="242"/>
                    </a:cubicBezTo>
                    <a:cubicBezTo>
                      <a:pt x="775" y="265"/>
                      <a:pt x="1108" y="1837"/>
                      <a:pt x="1108" y="1837"/>
                    </a:cubicBezTo>
                    <a:cubicBezTo>
                      <a:pt x="1108" y="1837"/>
                      <a:pt x="871" y="1418"/>
                      <a:pt x="693" y="1418"/>
                    </a:cubicBezTo>
                    <a:cubicBezTo>
                      <a:pt x="652" y="1418"/>
                      <a:pt x="615" y="1439"/>
                      <a:pt x="584" y="1492"/>
                    </a:cubicBezTo>
                    <a:cubicBezTo>
                      <a:pt x="418" y="1789"/>
                      <a:pt x="1072" y="2849"/>
                      <a:pt x="1072" y="2849"/>
                    </a:cubicBezTo>
                    <a:cubicBezTo>
                      <a:pt x="1072" y="2849"/>
                      <a:pt x="60" y="6492"/>
                      <a:pt x="37" y="7088"/>
                    </a:cubicBezTo>
                    <a:cubicBezTo>
                      <a:pt x="1" y="7683"/>
                      <a:pt x="596" y="8374"/>
                      <a:pt x="1203" y="8445"/>
                    </a:cubicBezTo>
                    <a:cubicBezTo>
                      <a:pt x="1242" y="8450"/>
                      <a:pt x="1282" y="8452"/>
                      <a:pt x="1322" y="8452"/>
                    </a:cubicBezTo>
                    <a:cubicBezTo>
                      <a:pt x="1910" y="8452"/>
                      <a:pt x="2622" y="7954"/>
                      <a:pt x="2989" y="6695"/>
                    </a:cubicBezTo>
                    <a:cubicBezTo>
                      <a:pt x="3394" y="5349"/>
                      <a:pt x="2763" y="2706"/>
                      <a:pt x="2763" y="2706"/>
                    </a:cubicBezTo>
                    <a:cubicBezTo>
                      <a:pt x="2894" y="2016"/>
                      <a:pt x="3097" y="527"/>
                      <a:pt x="2858" y="456"/>
                    </a:cubicBezTo>
                    <a:cubicBezTo>
                      <a:pt x="2851" y="454"/>
                      <a:pt x="2843" y="452"/>
                      <a:pt x="2835" y="452"/>
                    </a:cubicBezTo>
                    <a:cubicBezTo>
                      <a:pt x="2616" y="452"/>
                      <a:pt x="2394" y="1408"/>
                      <a:pt x="2394" y="1408"/>
                    </a:cubicBezTo>
                    <a:cubicBezTo>
                      <a:pt x="2394" y="1408"/>
                      <a:pt x="2585" y="158"/>
                      <a:pt x="2346" y="111"/>
                    </a:cubicBezTo>
                    <a:cubicBezTo>
                      <a:pt x="2342" y="110"/>
                      <a:pt x="2338" y="109"/>
                      <a:pt x="2334" y="109"/>
                    </a:cubicBezTo>
                    <a:cubicBezTo>
                      <a:pt x="2115" y="109"/>
                      <a:pt x="1977" y="1373"/>
                      <a:pt x="1977" y="1373"/>
                    </a:cubicBezTo>
                    <a:cubicBezTo>
                      <a:pt x="1977" y="1373"/>
                      <a:pt x="2025" y="63"/>
                      <a:pt x="1811" y="4"/>
                    </a:cubicBezTo>
                    <a:cubicBezTo>
                      <a:pt x="1801" y="1"/>
                      <a:pt x="1791" y="0"/>
                      <a:pt x="1782" y="0"/>
                    </a:cubicBezTo>
                    <a:close/>
                  </a:path>
                </a:pathLst>
              </a:custGeom>
              <a:solidFill>
                <a:srgbClr val="FEA3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2" name="Google Shape;3472;p93"/>
              <p:cNvSpPr/>
              <p:nvPr/>
            </p:nvSpPr>
            <p:spPr>
              <a:xfrm>
                <a:off x="6464223" y="1589090"/>
                <a:ext cx="980685" cy="544498"/>
              </a:xfrm>
              <a:custGeom>
                <a:avLst/>
                <a:gdLst/>
                <a:ahLst/>
                <a:cxnLst/>
                <a:rect l="l" t="t" r="r" b="b"/>
                <a:pathLst>
                  <a:path w="12319" h="6840" extrusionOk="0">
                    <a:moveTo>
                      <a:pt x="7777" y="0"/>
                    </a:moveTo>
                    <a:cubicBezTo>
                      <a:pt x="6890" y="0"/>
                      <a:pt x="6140" y="309"/>
                      <a:pt x="5596" y="608"/>
                    </a:cubicBezTo>
                    <a:cubicBezTo>
                      <a:pt x="5596" y="608"/>
                      <a:pt x="0" y="608"/>
                      <a:pt x="2131" y="6692"/>
                    </a:cubicBezTo>
                    <a:cubicBezTo>
                      <a:pt x="2131" y="6692"/>
                      <a:pt x="2082" y="6840"/>
                      <a:pt x="2628" y="6840"/>
                    </a:cubicBezTo>
                    <a:cubicBezTo>
                      <a:pt x="2682" y="6840"/>
                      <a:pt x="2743" y="6838"/>
                      <a:pt x="2810" y="6835"/>
                    </a:cubicBezTo>
                    <a:cubicBezTo>
                      <a:pt x="3548" y="6799"/>
                      <a:pt x="4417" y="3847"/>
                      <a:pt x="4382" y="3037"/>
                    </a:cubicBezTo>
                    <a:lnTo>
                      <a:pt x="4382" y="3037"/>
                    </a:lnTo>
                    <a:cubicBezTo>
                      <a:pt x="4382" y="3037"/>
                      <a:pt x="8518" y="5851"/>
                      <a:pt x="11111" y="5851"/>
                    </a:cubicBezTo>
                    <a:cubicBezTo>
                      <a:pt x="11259" y="5851"/>
                      <a:pt x="11401" y="5842"/>
                      <a:pt x="11537" y="5823"/>
                    </a:cubicBezTo>
                    <a:cubicBezTo>
                      <a:pt x="11639" y="5811"/>
                      <a:pt x="11707" y="5805"/>
                      <a:pt x="11754" y="5805"/>
                    </a:cubicBezTo>
                    <a:cubicBezTo>
                      <a:pt x="11888" y="5805"/>
                      <a:pt x="11848" y="5854"/>
                      <a:pt x="11918" y="5942"/>
                    </a:cubicBezTo>
                    <a:cubicBezTo>
                      <a:pt x="11920" y="5944"/>
                      <a:pt x="11922" y="5945"/>
                      <a:pt x="11924" y="5945"/>
                    </a:cubicBezTo>
                    <a:cubicBezTo>
                      <a:pt x="12035" y="5945"/>
                      <a:pt x="12319" y="2467"/>
                      <a:pt x="10621" y="1108"/>
                    </a:cubicBezTo>
                    <a:cubicBezTo>
                      <a:pt x="9588" y="279"/>
                      <a:pt x="8621" y="0"/>
                      <a:pt x="7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3" name="Google Shape;3473;p93"/>
              <p:cNvSpPr/>
              <p:nvPr/>
            </p:nvSpPr>
            <p:spPr>
              <a:xfrm>
                <a:off x="7123938" y="1941181"/>
                <a:ext cx="356403" cy="298678"/>
              </a:xfrm>
              <a:custGeom>
                <a:avLst/>
                <a:gdLst/>
                <a:ahLst/>
                <a:cxnLst/>
                <a:rect l="l" t="t" r="r" b="b"/>
                <a:pathLst>
                  <a:path w="4477" h="3752" extrusionOk="0">
                    <a:moveTo>
                      <a:pt x="2041" y="108"/>
                    </a:moveTo>
                    <a:cubicBezTo>
                      <a:pt x="3456" y="108"/>
                      <a:pt x="4340" y="1768"/>
                      <a:pt x="3429" y="2960"/>
                    </a:cubicBezTo>
                    <a:cubicBezTo>
                      <a:pt x="3065" y="3438"/>
                      <a:pt x="2548" y="3656"/>
                      <a:pt x="2036" y="3656"/>
                    </a:cubicBezTo>
                    <a:cubicBezTo>
                      <a:pt x="1208" y="3656"/>
                      <a:pt x="394" y="3085"/>
                      <a:pt x="262" y="2114"/>
                    </a:cubicBezTo>
                    <a:cubicBezTo>
                      <a:pt x="131" y="1150"/>
                      <a:pt x="810" y="257"/>
                      <a:pt x="1786" y="126"/>
                    </a:cubicBezTo>
                    <a:cubicBezTo>
                      <a:pt x="1872" y="114"/>
                      <a:pt x="1957" y="108"/>
                      <a:pt x="2041" y="108"/>
                    </a:cubicBezTo>
                    <a:close/>
                    <a:moveTo>
                      <a:pt x="2030" y="1"/>
                    </a:moveTo>
                    <a:cubicBezTo>
                      <a:pt x="973" y="1"/>
                      <a:pt x="0" y="921"/>
                      <a:pt x="167" y="2138"/>
                    </a:cubicBezTo>
                    <a:cubicBezTo>
                      <a:pt x="286" y="3074"/>
                      <a:pt x="1093" y="3752"/>
                      <a:pt x="2013" y="3752"/>
                    </a:cubicBezTo>
                    <a:cubicBezTo>
                      <a:pt x="2099" y="3752"/>
                      <a:pt x="2186" y="3746"/>
                      <a:pt x="2274" y="3734"/>
                    </a:cubicBezTo>
                    <a:cubicBezTo>
                      <a:pt x="3929" y="3507"/>
                      <a:pt x="4477" y="1400"/>
                      <a:pt x="3155" y="388"/>
                    </a:cubicBezTo>
                    <a:cubicBezTo>
                      <a:pt x="2802" y="120"/>
                      <a:pt x="2411" y="1"/>
                      <a:pt x="20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4" name="Google Shape;3474;p93"/>
              <p:cNvSpPr/>
              <p:nvPr/>
            </p:nvSpPr>
            <p:spPr>
              <a:xfrm>
                <a:off x="6719209" y="1996028"/>
                <a:ext cx="357358" cy="298598"/>
              </a:xfrm>
              <a:custGeom>
                <a:avLst/>
                <a:gdLst/>
                <a:ahLst/>
                <a:cxnLst/>
                <a:rect l="l" t="t" r="r" b="b"/>
                <a:pathLst>
                  <a:path w="4489" h="3751" extrusionOk="0">
                    <a:moveTo>
                      <a:pt x="2041" y="98"/>
                    </a:moveTo>
                    <a:cubicBezTo>
                      <a:pt x="3466" y="98"/>
                      <a:pt x="4341" y="1768"/>
                      <a:pt x="3441" y="2949"/>
                    </a:cubicBezTo>
                    <a:cubicBezTo>
                      <a:pt x="3071" y="3434"/>
                      <a:pt x="2548" y="3655"/>
                      <a:pt x="2032" y="3655"/>
                    </a:cubicBezTo>
                    <a:cubicBezTo>
                      <a:pt x="1204" y="3655"/>
                      <a:pt x="394" y="3084"/>
                      <a:pt x="262" y="2116"/>
                    </a:cubicBezTo>
                    <a:cubicBezTo>
                      <a:pt x="131" y="1140"/>
                      <a:pt x="810" y="247"/>
                      <a:pt x="1786" y="116"/>
                    </a:cubicBezTo>
                    <a:cubicBezTo>
                      <a:pt x="1873" y="104"/>
                      <a:pt x="1958" y="98"/>
                      <a:pt x="2041" y="98"/>
                    </a:cubicBezTo>
                    <a:close/>
                    <a:moveTo>
                      <a:pt x="2029" y="0"/>
                    </a:moveTo>
                    <a:cubicBezTo>
                      <a:pt x="976" y="0"/>
                      <a:pt x="1" y="913"/>
                      <a:pt x="167" y="2128"/>
                    </a:cubicBezTo>
                    <a:cubicBezTo>
                      <a:pt x="298" y="3070"/>
                      <a:pt x="1106" y="3751"/>
                      <a:pt x="2032" y="3751"/>
                    </a:cubicBezTo>
                    <a:cubicBezTo>
                      <a:pt x="2112" y="3751"/>
                      <a:pt x="2193" y="3746"/>
                      <a:pt x="2274" y="3735"/>
                    </a:cubicBezTo>
                    <a:cubicBezTo>
                      <a:pt x="3929" y="3509"/>
                      <a:pt x="4489" y="1402"/>
                      <a:pt x="3155" y="390"/>
                    </a:cubicBezTo>
                    <a:cubicBezTo>
                      <a:pt x="2803" y="120"/>
                      <a:pt x="2411" y="0"/>
                      <a:pt x="20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5" name="Google Shape;3475;p93"/>
              <p:cNvSpPr/>
              <p:nvPr/>
            </p:nvSpPr>
            <p:spPr>
              <a:xfrm>
                <a:off x="7016785" y="2077623"/>
                <a:ext cx="127770" cy="31922"/>
              </a:xfrm>
              <a:custGeom>
                <a:avLst/>
                <a:gdLst/>
                <a:ahLst/>
                <a:cxnLst/>
                <a:rect l="l" t="t" r="r" b="b"/>
                <a:pathLst>
                  <a:path w="1605" h="401" extrusionOk="0">
                    <a:moveTo>
                      <a:pt x="952" y="0"/>
                    </a:moveTo>
                    <a:cubicBezTo>
                      <a:pt x="674" y="0"/>
                      <a:pt x="337" y="66"/>
                      <a:pt x="24" y="305"/>
                    </a:cubicBezTo>
                    <a:cubicBezTo>
                      <a:pt x="12" y="329"/>
                      <a:pt x="1" y="353"/>
                      <a:pt x="24" y="377"/>
                    </a:cubicBezTo>
                    <a:cubicBezTo>
                      <a:pt x="24" y="389"/>
                      <a:pt x="48" y="400"/>
                      <a:pt x="60" y="400"/>
                    </a:cubicBezTo>
                    <a:cubicBezTo>
                      <a:pt x="72" y="400"/>
                      <a:pt x="84" y="389"/>
                      <a:pt x="84" y="389"/>
                    </a:cubicBezTo>
                    <a:cubicBezTo>
                      <a:pt x="378" y="159"/>
                      <a:pt x="696" y="94"/>
                      <a:pt x="958" y="94"/>
                    </a:cubicBezTo>
                    <a:cubicBezTo>
                      <a:pt x="1280" y="94"/>
                      <a:pt x="1518" y="191"/>
                      <a:pt x="1525" y="198"/>
                    </a:cubicBezTo>
                    <a:cubicBezTo>
                      <a:pt x="1528" y="199"/>
                      <a:pt x="1531" y="199"/>
                      <a:pt x="1534" y="199"/>
                    </a:cubicBezTo>
                    <a:cubicBezTo>
                      <a:pt x="1576" y="199"/>
                      <a:pt x="1605" y="125"/>
                      <a:pt x="1560" y="103"/>
                    </a:cubicBezTo>
                    <a:cubicBezTo>
                      <a:pt x="1554" y="103"/>
                      <a:pt x="1298" y="0"/>
                      <a:pt x="9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6" name="Google Shape;3476;p93"/>
              <p:cNvSpPr/>
              <p:nvPr/>
            </p:nvSpPr>
            <p:spPr>
              <a:xfrm>
                <a:off x="6530537" y="2767237"/>
                <a:ext cx="534644" cy="538130"/>
              </a:xfrm>
              <a:custGeom>
                <a:avLst/>
                <a:gdLst/>
                <a:ahLst/>
                <a:cxnLst/>
                <a:rect l="l" t="t" r="r" b="b"/>
                <a:pathLst>
                  <a:path w="6716" h="6760" extrusionOk="0">
                    <a:moveTo>
                      <a:pt x="5272" y="1"/>
                    </a:moveTo>
                    <a:cubicBezTo>
                      <a:pt x="5014" y="1"/>
                      <a:pt x="4382" y="1286"/>
                      <a:pt x="4382" y="1286"/>
                    </a:cubicBezTo>
                    <a:cubicBezTo>
                      <a:pt x="4382" y="1286"/>
                      <a:pt x="4472" y="687"/>
                      <a:pt x="4258" y="687"/>
                    </a:cubicBezTo>
                    <a:cubicBezTo>
                      <a:pt x="4239" y="687"/>
                      <a:pt x="4217" y="692"/>
                      <a:pt x="4192" y="703"/>
                    </a:cubicBezTo>
                    <a:cubicBezTo>
                      <a:pt x="3882" y="822"/>
                      <a:pt x="3751" y="2036"/>
                      <a:pt x="3751" y="2036"/>
                    </a:cubicBezTo>
                    <a:cubicBezTo>
                      <a:pt x="3751" y="2036"/>
                      <a:pt x="775" y="4239"/>
                      <a:pt x="394" y="4679"/>
                    </a:cubicBezTo>
                    <a:cubicBezTo>
                      <a:pt x="1" y="5120"/>
                      <a:pt x="48" y="6013"/>
                      <a:pt x="477" y="6430"/>
                    </a:cubicBezTo>
                    <a:cubicBezTo>
                      <a:pt x="676" y="6629"/>
                      <a:pt x="977" y="6759"/>
                      <a:pt x="1353" y="6759"/>
                    </a:cubicBezTo>
                    <a:cubicBezTo>
                      <a:pt x="1784" y="6759"/>
                      <a:pt x="2314" y="6588"/>
                      <a:pt x="2906" y="6156"/>
                    </a:cubicBezTo>
                    <a:cubicBezTo>
                      <a:pt x="4025" y="5358"/>
                      <a:pt x="5132" y="2941"/>
                      <a:pt x="5132" y="2941"/>
                    </a:cubicBezTo>
                    <a:cubicBezTo>
                      <a:pt x="5656" y="2489"/>
                      <a:pt x="6716" y="1453"/>
                      <a:pt x="6573" y="1274"/>
                    </a:cubicBezTo>
                    <a:cubicBezTo>
                      <a:pt x="6554" y="1250"/>
                      <a:pt x="6525" y="1239"/>
                      <a:pt x="6488" y="1239"/>
                    </a:cubicBezTo>
                    <a:cubicBezTo>
                      <a:pt x="6237" y="1239"/>
                      <a:pt x="5632" y="1727"/>
                      <a:pt x="5632" y="1727"/>
                    </a:cubicBezTo>
                    <a:cubicBezTo>
                      <a:pt x="5632" y="1727"/>
                      <a:pt x="6537" y="870"/>
                      <a:pt x="6382" y="691"/>
                    </a:cubicBezTo>
                    <a:cubicBezTo>
                      <a:pt x="6371" y="677"/>
                      <a:pt x="6354" y="671"/>
                      <a:pt x="6333" y="671"/>
                    </a:cubicBezTo>
                    <a:cubicBezTo>
                      <a:pt x="6098" y="671"/>
                      <a:pt x="5347" y="1453"/>
                      <a:pt x="5347" y="1453"/>
                    </a:cubicBezTo>
                    <a:cubicBezTo>
                      <a:pt x="5347" y="1453"/>
                      <a:pt x="6180" y="465"/>
                      <a:pt x="6049" y="286"/>
                    </a:cubicBezTo>
                    <a:cubicBezTo>
                      <a:pt x="6025" y="257"/>
                      <a:pt x="5994" y="244"/>
                      <a:pt x="5958" y="244"/>
                    </a:cubicBezTo>
                    <a:cubicBezTo>
                      <a:pt x="5646" y="244"/>
                      <a:pt x="4966" y="1251"/>
                      <a:pt x="4966" y="1251"/>
                    </a:cubicBezTo>
                    <a:cubicBezTo>
                      <a:pt x="4966" y="1251"/>
                      <a:pt x="5525" y="167"/>
                      <a:pt x="5311" y="12"/>
                    </a:cubicBezTo>
                    <a:cubicBezTo>
                      <a:pt x="5299" y="4"/>
                      <a:pt x="5286" y="1"/>
                      <a:pt x="5272" y="1"/>
                    </a:cubicBezTo>
                    <a:close/>
                  </a:path>
                </a:pathLst>
              </a:custGeom>
              <a:solidFill>
                <a:srgbClr val="FEA3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77" name="Google Shape;3477;p93"/>
            <p:cNvSpPr/>
            <p:nvPr/>
          </p:nvSpPr>
          <p:spPr>
            <a:xfrm>
              <a:off x="2199250" y="2033075"/>
              <a:ext cx="312000" cy="298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93"/>
            <p:cNvSpPr/>
            <p:nvPr/>
          </p:nvSpPr>
          <p:spPr>
            <a:xfrm>
              <a:off x="2272900" y="2098950"/>
              <a:ext cx="164700" cy="164700"/>
            </a:xfrm>
            <a:prstGeom prst="hear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9" name="Google Shape;3479;p93"/>
          <p:cNvGrpSpPr/>
          <p:nvPr/>
        </p:nvGrpSpPr>
        <p:grpSpPr>
          <a:xfrm rot="1074274">
            <a:off x="1818427" y="2660908"/>
            <a:ext cx="240936" cy="249094"/>
            <a:chOff x="3610557" y="2780704"/>
            <a:chExt cx="325017" cy="336052"/>
          </a:xfrm>
        </p:grpSpPr>
        <p:sp>
          <p:nvSpPr>
            <p:cNvPr id="3480" name="Google Shape;3480;p93"/>
            <p:cNvSpPr/>
            <p:nvPr/>
          </p:nvSpPr>
          <p:spPr>
            <a:xfrm>
              <a:off x="3610557" y="2780704"/>
              <a:ext cx="324702" cy="335973"/>
            </a:xfrm>
            <a:custGeom>
              <a:avLst/>
              <a:gdLst/>
              <a:ahLst/>
              <a:cxnLst/>
              <a:rect l="l" t="t" r="r" b="b"/>
              <a:pathLst>
                <a:path w="12359" h="12788" extrusionOk="0">
                  <a:moveTo>
                    <a:pt x="11722" y="1"/>
                  </a:moveTo>
                  <a:cubicBezTo>
                    <a:pt x="11685" y="1"/>
                    <a:pt x="11648" y="4"/>
                    <a:pt x="11610" y="11"/>
                  </a:cubicBezTo>
                  <a:lnTo>
                    <a:pt x="3959" y="1363"/>
                  </a:lnTo>
                  <a:cubicBezTo>
                    <a:pt x="3661" y="1412"/>
                    <a:pt x="3439" y="1675"/>
                    <a:pt x="3439" y="1980"/>
                  </a:cubicBezTo>
                  <a:lnTo>
                    <a:pt x="3439" y="8611"/>
                  </a:lnTo>
                  <a:cubicBezTo>
                    <a:pt x="3121" y="8453"/>
                    <a:pt x="2788" y="8379"/>
                    <a:pt x="2462" y="8379"/>
                  </a:cubicBezTo>
                  <a:cubicBezTo>
                    <a:pt x="1475" y="8379"/>
                    <a:pt x="550" y="9053"/>
                    <a:pt x="310" y="10096"/>
                  </a:cubicBezTo>
                  <a:cubicBezTo>
                    <a:pt x="1" y="11479"/>
                    <a:pt x="1050" y="12787"/>
                    <a:pt x="2462" y="12787"/>
                  </a:cubicBezTo>
                  <a:cubicBezTo>
                    <a:pt x="2473" y="12787"/>
                    <a:pt x="2484" y="12787"/>
                    <a:pt x="2495" y="12787"/>
                  </a:cubicBezTo>
                  <a:cubicBezTo>
                    <a:pt x="3709" y="12759"/>
                    <a:pt x="4673" y="11767"/>
                    <a:pt x="4666" y="10554"/>
                  </a:cubicBezTo>
                  <a:lnTo>
                    <a:pt x="4666" y="3187"/>
                  </a:lnTo>
                  <a:lnTo>
                    <a:pt x="11124" y="2043"/>
                  </a:lnTo>
                  <a:lnTo>
                    <a:pt x="11124" y="7030"/>
                  </a:lnTo>
                  <a:cubicBezTo>
                    <a:pt x="10808" y="6874"/>
                    <a:pt x="10475" y="6801"/>
                    <a:pt x="10149" y="6801"/>
                  </a:cubicBezTo>
                  <a:cubicBezTo>
                    <a:pt x="9160" y="6801"/>
                    <a:pt x="8231" y="7473"/>
                    <a:pt x="7996" y="8521"/>
                  </a:cubicBezTo>
                  <a:cubicBezTo>
                    <a:pt x="7686" y="9905"/>
                    <a:pt x="8735" y="11213"/>
                    <a:pt x="10147" y="11213"/>
                  </a:cubicBezTo>
                  <a:cubicBezTo>
                    <a:pt x="10158" y="11213"/>
                    <a:pt x="10170" y="11213"/>
                    <a:pt x="10181" y="11213"/>
                  </a:cubicBezTo>
                  <a:cubicBezTo>
                    <a:pt x="11394" y="11185"/>
                    <a:pt x="12359" y="10193"/>
                    <a:pt x="12352" y="8979"/>
                  </a:cubicBezTo>
                  <a:lnTo>
                    <a:pt x="12352" y="628"/>
                  </a:lnTo>
                  <a:cubicBezTo>
                    <a:pt x="12352" y="278"/>
                    <a:pt x="12064" y="1"/>
                    <a:pt x="117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93"/>
            <p:cNvSpPr/>
            <p:nvPr/>
          </p:nvSpPr>
          <p:spPr>
            <a:xfrm>
              <a:off x="3665703" y="2864434"/>
              <a:ext cx="67967" cy="252321"/>
            </a:xfrm>
            <a:custGeom>
              <a:avLst/>
              <a:gdLst/>
              <a:ahLst/>
              <a:cxnLst/>
              <a:rect l="l" t="t" r="r" b="b"/>
              <a:pathLst>
                <a:path w="2587" h="9604" extrusionOk="0">
                  <a:moveTo>
                    <a:pt x="2567" y="0"/>
                  </a:moveTo>
                  <a:lnTo>
                    <a:pt x="2297" y="84"/>
                  </a:lnTo>
                  <a:cubicBezTo>
                    <a:pt x="2026" y="160"/>
                    <a:pt x="1846" y="410"/>
                    <a:pt x="1846" y="687"/>
                  </a:cubicBezTo>
                  <a:lnTo>
                    <a:pt x="1846" y="7367"/>
                  </a:lnTo>
                  <a:cubicBezTo>
                    <a:pt x="1846" y="8456"/>
                    <a:pt x="1069" y="9385"/>
                    <a:pt x="1" y="9572"/>
                  </a:cubicBezTo>
                  <a:cubicBezTo>
                    <a:pt x="126" y="9593"/>
                    <a:pt x="250" y="9603"/>
                    <a:pt x="372" y="9603"/>
                  </a:cubicBezTo>
                  <a:cubicBezTo>
                    <a:pt x="1576" y="9603"/>
                    <a:pt x="2586" y="8614"/>
                    <a:pt x="2567" y="7367"/>
                  </a:cubicBezTo>
                  <a:lnTo>
                    <a:pt x="25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93"/>
            <p:cNvSpPr/>
            <p:nvPr/>
          </p:nvSpPr>
          <p:spPr>
            <a:xfrm>
              <a:off x="3867633" y="2780704"/>
              <a:ext cx="67941" cy="294830"/>
            </a:xfrm>
            <a:custGeom>
              <a:avLst/>
              <a:gdLst/>
              <a:ahLst/>
              <a:cxnLst/>
              <a:rect l="l" t="t" r="r" b="b"/>
              <a:pathLst>
                <a:path w="2586" h="11222" extrusionOk="0">
                  <a:moveTo>
                    <a:pt x="1942" y="1"/>
                  </a:moveTo>
                  <a:cubicBezTo>
                    <a:pt x="1906" y="1"/>
                    <a:pt x="1869" y="4"/>
                    <a:pt x="1831" y="11"/>
                  </a:cubicBezTo>
                  <a:lnTo>
                    <a:pt x="1499" y="66"/>
                  </a:lnTo>
                  <a:cubicBezTo>
                    <a:pt x="1714" y="170"/>
                    <a:pt x="1845" y="392"/>
                    <a:pt x="1845" y="628"/>
                  </a:cubicBezTo>
                  <a:lnTo>
                    <a:pt x="1845" y="8979"/>
                  </a:lnTo>
                  <a:cubicBezTo>
                    <a:pt x="1852" y="10068"/>
                    <a:pt x="1075" y="10998"/>
                    <a:pt x="0" y="11192"/>
                  </a:cubicBezTo>
                  <a:cubicBezTo>
                    <a:pt x="123" y="11212"/>
                    <a:pt x="244" y="11221"/>
                    <a:pt x="363" y="11221"/>
                  </a:cubicBezTo>
                  <a:cubicBezTo>
                    <a:pt x="1571" y="11221"/>
                    <a:pt x="2586" y="10236"/>
                    <a:pt x="2567" y="8986"/>
                  </a:cubicBezTo>
                  <a:lnTo>
                    <a:pt x="2567" y="628"/>
                  </a:lnTo>
                  <a:cubicBezTo>
                    <a:pt x="2567" y="278"/>
                    <a:pt x="2279" y="1"/>
                    <a:pt x="19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3" name="Google Shape;3483;p93"/>
          <p:cNvGrpSpPr/>
          <p:nvPr/>
        </p:nvGrpSpPr>
        <p:grpSpPr>
          <a:xfrm rot="1600722">
            <a:off x="3266174" y="1461766"/>
            <a:ext cx="381056" cy="393978"/>
            <a:chOff x="3610557" y="2780704"/>
            <a:chExt cx="325017" cy="336052"/>
          </a:xfrm>
        </p:grpSpPr>
        <p:sp>
          <p:nvSpPr>
            <p:cNvPr id="3484" name="Google Shape;3484;p93"/>
            <p:cNvSpPr/>
            <p:nvPr/>
          </p:nvSpPr>
          <p:spPr>
            <a:xfrm>
              <a:off x="3610557" y="2780704"/>
              <a:ext cx="324702" cy="335973"/>
            </a:xfrm>
            <a:custGeom>
              <a:avLst/>
              <a:gdLst/>
              <a:ahLst/>
              <a:cxnLst/>
              <a:rect l="l" t="t" r="r" b="b"/>
              <a:pathLst>
                <a:path w="12359" h="12788" extrusionOk="0">
                  <a:moveTo>
                    <a:pt x="11722" y="1"/>
                  </a:moveTo>
                  <a:cubicBezTo>
                    <a:pt x="11685" y="1"/>
                    <a:pt x="11648" y="4"/>
                    <a:pt x="11610" y="11"/>
                  </a:cubicBezTo>
                  <a:lnTo>
                    <a:pt x="3959" y="1363"/>
                  </a:lnTo>
                  <a:cubicBezTo>
                    <a:pt x="3661" y="1412"/>
                    <a:pt x="3439" y="1675"/>
                    <a:pt x="3439" y="1980"/>
                  </a:cubicBezTo>
                  <a:lnTo>
                    <a:pt x="3439" y="8611"/>
                  </a:lnTo>
                  <a:cubicBezTo>
                    <a:pt x="3121" y="8453"/>
                    <a:pt x="2788" y="8379"/>
                    <a:pt x="2462" y="8379"/>
                  </a:cubicBezTo>
                  <a:cubicBezTo>
                    <a:pt x="1475" y="8379"/>
                    <a:pt x="550" y="9053"/>
                    <a:pt x="310" y="10096"/>
                  </a:cubicBezTo>
                  <a:cubicBezTo>
                    <a:pt x="1" y="11479"/>
                    <a:pt x="1050" y="12787"/>
                    <a:pt x="2462" y="12787"/>
                  </a:cubicBezTo>
                  <a:cubicBezTo>
                    <a:pt x="2473" y="12787"/>
                    <a:pt x="2484" y="12787"/>
                    <a:pt x="2495" y="12787"/>
                  </a:cubicBezTo>
                  <a:cubicBezTo>
                    <a:pt x="3709" y="12759"/>
                    <a:pt x="4673" y="11767"/>
                    <a:pt x="4666" y="10554"/>
                  </a:cubicBezTo>
                  <a:lnTo>
                    <a:pt x="4666" y="3187"/>
                  </a:lnTo>
                  <a:lnTo>
                    <a:pt x="11124" y="2043"/>
                  </a:lnTo>
                  <a:lnTo>
                    <a:pt x="11124" y="7030"/>
                  </a:lnTo>
                  <a:cubicBezTo>
                    <a:pt x="10808" y="6874"/>
                    <a:pt x="10475" y="6801"/>
                    <a:pt x="10149" y="6801"/>
                  </a:cubicBezTo>
                  <a:cubicBezTo>
                    <a:pt x="9160" y="6801"/>
                    <a:pt x="8231" y="7473"/>
                    <a:pt x="7996" y="8521"/>
                  </a:cubicBezTo>
                  <a:cubicBezTo>
                    <a:pt x="7686" y="9905"/>
                    <a:pt x="8735" y="11213"/>
                    <a:pt x="10147" y="11213"/>
                  </a:cubicBezTo>
                  <a:cubicBezTo>
                    <a:pt x="10158" y="11213"/>
                    <a:pt x="10170" y="11213"/>
                    <a:pt x="10181" y="11213"/>
                  </a:cubicBezTo>
                  <a:cubicBezTo>
                    <a:pt x="11394" y="11185"/>
                    <a:pt x="12359" y="10193"/>
                    <a:pt x="12352" y="8979"/>
                  </a:cubicBezTo>
                  <a:lnTo>
                    <a:pt x="12352" y="628"/>
                  </a:lnTo>
                  <a:cubicBezTo>
                    <a:pt x="12352" y="278"/>
                    <a:pt x="12064" y="1"/>
                    <a:pt x="117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93"/>
            <p:cNvSpPr/>
            <p:nvPr/>
          </p:nvSpPr>
          <p:spPr>
            <a:xfrm>
              <a:off x="3665703" y="2864434"/>
              <a:ext cx="67967" cy="252321"/>
            </a:xfrm>
            <a:custGeom>
              <a:avLst/>
              <a:gdLst/>
              <a:ahLst/>
              <a:cxnLst/>
              <a:rect l="l" t="t" r="r" b="b"/>
              <a:pathLst>
                <a:path w="2587" h="9604" extrusionOk="0">
                  <a:moveTo>
                    <a:pt x="2567" y="0"/>
                  </a:moveTo>
                  <a:lnTo>
                    <a:pt x="2297" y="84"/>
                  </a:lnTo>
                  <a:cubicBezTo>
                    <a:pt x="2026" y="160"/>
                    <a:pt x="1846" y="410"/>
                    <a:pt x="1846" y="687"/>
                  </a:cubicBezTo>
                  <a:lnTo>
                    <a:pt x="1846" y="7367"/>
                  </a:lnTo>
                  <a:cubicBezTo>
                    <a:pt x="1846" y="8456"/>
                    <a:pt x="1069" y="9385"/>
                    <a:pt x="1" y="9572"/>
                  </a:cubicBezTo>
                  <a:cubicBezTo>
                    <a:pt x="126" y="9593"/>
                    <a:pt x="250" y="9603"/>
                    <a:pt x="372" y="9603"/>
                  </a:cubicBezTo>
                  <a:cubicBezTo>
                    <a:pt x="1576" y="9603"/>
                    <a:pt x="2586" y="8614"/>
                    <a:pt x="2567" y="7367"/>
                  </a:cubicBezTo>
                  <a:lnTo>
                    <a:pt x="25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93"/>
            <p:cNvSpPr/>
            <p:nvPr/>
          </p:nvSpPr>
          <p:spPr>
            <a:xfrm>
              <a:off x="3867633" y="2780704"/>
              <a:ext cx="67941" cy="294830"/>
            </a:xfrm>
            <a:custGeom>
              <a:avLst/>
              <a:gdLst/>
              <a:ahLst/>
              <a:cxnLst/>
              <a:rect l="l" t="t" r="r" b="b"/>
              <a:pathLst>
                <a:path w="2586" h="11222" extrusionOk="0">
                  <a:moveTo>
                    <a:pt x="1942" y="1"/>
                  </a:moveTo>
                  <a:cubicBezTo>
                    <a:pt x="1906" y="1"/>
                    <a:pt x="1869" y="4"/>
                    <a:pt x="1831" y="11"/>
                  </a:cubicBezTo>
                  <a:lnTo>
                    <a:pt x="1499" y="66"/>
                  </a:lnTo>
                  <a:cubicBezTo>
                    <a:pt x="1714" y="170"/>
                    <a:pt x="1845" y="392"/>
                    <a:pt x="1845" y="628"/>
                  </a:cubicBezTo>
                  <a:lnTo>
                    <a:pt x="1845" y="8979"/>
                  </a:lnTo>
                  <a:cubicBezTo>
                    <a:pt x="1852" y="10068"/>
                    <a:pt x="1075" y="10998"/>
                    <a:pt x="0" y="11192"/>
                  </a:cubicBezTo>
                  <a:cubicBezTo>
                    <a:pt x="123" y="11212"/>
                    <a:pt x="244" y="11221"/>
                    <a:pt x="363" y="11221"/>
                  </a:cubicBezTo>
                  <a:cubicBezTo>
                    <a:pt x="1571" y="11221"/>
                    <a:pt x="2586" y="10236"/>
                    <a:pt x="2567" y="8986"/>
                  </a:cubicBezTo>
                  <a:lnTo>
                    <a:pt x="2567" y="628"/>
                  </a:lnTo>
                  <a:cubicBezTo>
                    <a:pt x="2567" y="278"/>
                    <a:pt x="2279" y="1"/>
                    <a:pt x="194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3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" name="Google Shape;3491;p94"/>
          <p:cNvSpPr txBox="1">
            <a:spLocks noGrp="1"/>
          </p:cNvSpPr>
          <p:nvPr>
            <p:ph type="title"/>
          </p:nvPr>
        </p:nvSpPr>
        <p:spPr>
          <a:xfrm>
            <a:off x="720900" y="554926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</a:t>
            </a:r>
            <a:endParaRPr/>
          </a:p>
        </p:txBody>
      </p:sp>
      <p:grpSp>
        <p:nvGrpSpPr>
          <p:cNvPr id="3492" name="Google Shape;3492;p94"/>
          <p:cNvGrpSpPr/>
          <p:nvPr/>
        </p:nvGrpSpPr>
        <p:grpSpPr>
          <a:xfrm>
            <a:off x="5530150" y="801122"/>
            <a:ext cx="2669712" cy="4121451"/>
            <a:chOff x="5935827" y="724913"/>
            <a:chExt cx="2395220" cy="3697695"/>
          </a:xfrm>
        </p:grpSpPr>
        <p:sp>
          <p:nvSpPr>
            <p:cNvPr id="3493" name="Google Shape;3493;p94"/>
            <p:cNvSpPr/>
            <p:nvPr/>
          </p:nvSpPr>
          <p:spPr>
            <a:xfrm>
              <a:off x="6717393" y="2212159"/>
              <a:ext cx="835100" cy="509909"/>
            </a:xfrm>
            <a:custGeom>
              <a:avLst/>
              <a:gdLst/>
              <a:ahLst/>
              <a:cxnLst/>
              <a:rect l="l" t="t" r="r" b="b"/>
              <a:pathLst>
                <a:path w="16628" h="10153" extrusionOk="0">
                  <a:moveTo>
                    <a:pt x="16627" y="0"/>
                  </a:moveTo>
                  <a:lnTo>
                    <a:pt x="1" y="61"/>
                  </a:lnTo>
                  <a:lnTo>
                    <a:pt x="1" y="10152"/>
                  </a:lnTo>
                  <a:lnTo>
                    <a:pt x="16019" y="10092"/>
                  </a:lnTo>
                  <a:lnTo>
                    <a:pt x="1662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94"/>
            <p:cNvSpPr/>
            <p:nvPr/>
          </p:nvSpPr>
          <p:spPr>
            <a:xfrm>
              <a:off x="6564766" y="1966369"/>
              <a:ext cx="117571" cy="996866"/>
            </a:xfrm>
            <a:custGeom>
              <a:avLst/>
              <a:gdLst/>
              <a:ahLst/>
              <a:cxnLst/>
              <a:rect l="l" t="t" r="r" b="b"/>
              <a:pathLst>
                <a:path w="2341" h="19849" extrusionOk="0">
                  <a:moveTo>
                    <a:pt x="2189" y="1"/>
                  </a:moveTo>
                  <a:lnTo>
                    <a:pt x="304" y="61"/>
                  </a:lnTo>
                  <a:lnTo>
                    <a:pt x="0" y="19849"/>
                  </a:lnTo>
                  <a:lnTo>
                    <a:pt x="2341" y="1975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94"/>
            <p:cNvSpPr/>
            <p:nvPr/>
          </p:nvSpPr>
          <p:spPr>
            <a:xfrm>
              <a:off x="6674654" y="1966369"/>
              <a:ext cx="68755" cy="992296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1"/>
                  </a:moveTo>
                  <a:lnTo>
                    <a:pt x="153" y="19758"/>
                  </a:lnTo>
                  <a:lnTo>
                    <a:pt x="1369" y="19697"/>
                  </a:lnTo>
                  <a:lnTo>
                    <a:pt x="1338" y="97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94"/>
            <p:cNvSpPr/>
            <p:nvPr/>
          </p:nvSpPr>
          <p:spPr>
            <a:xfrm>
              <a:off x="7468474" y="1990777"/>
              <a:ext cx="142029" cy="992296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1" y="19758"/>
                  </a:lnTo>
                  <a:lnTo>
                    <a:pt x="231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94"/>
            <p:cNvSpPr/>
            <p:nvPr/>
          </p:nvSpPr>
          <p:spPr>
            <a:xfrm>
              <a:off x="7584489" y="1990777"/>
              <a:ext cx="91656" cy="992296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517" y="1"/>
                  </a:moveTo>
                  <a:lnTo>
                    <a:pt x="1" y="19758"/>
                  </a:lnTo>
                  <a:lnTo>
                    <a:pt x="1247" y="19758"/>
                  </a:lnTo>
                  <a:lnTo>
                    <a:pt x="1824" y="1034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94"/>
            <p:cNvSpPr/>
            <p:nvPr/>
          </p:nvSpPr>
          <p:spPr>
            <a:xfrm>
              <a:off x="6714380" y="3025818"/>
              <a:ext cx="116064" cy="972458"/>
            </a:xfrm>
            <a:custGeom>
              <a:avLst/>
              <a:gdLst/>
              <a:ahLst/>
              <a:cxnLst/>
              <a:rect l="l" t="t" r="r" b="b"/>
              <a:pathLst>
                <a:path w="2311" h="19363" extrusionOk="0">
                  <a:moveTo>
                    <a:pt x="0" y="0"/>
                  </a:moveTo>
                  <a:lnTo>
                    <a:pt x="517" y="19332"/>
                  </a:lnTo>
                  <a:lnTo>
                    <a:pt x="2310" y="19362"/>
                  </a:lnTo>
                  <a:lnTo>
                    <a:pt x="2249" y="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94"/>
            <p:cNvSpPr/>
            <p:nvPr/>
          </p:nvSpPr>
          <p:spPr>
            <a:xfrm>
              <a:off x="6827331" y="3028831"/>
              <a:ext cx="70261" cy="969445"/>
            </a:xfrm>
            <a:custGeom>
              <a:avLst/>
              <a:gdLst/>
              <a:ahLst/>
              <a:cxnLst/>
              <a:rect l="l" t="t" r="r" b="b"/>
              <a:pathLst>
                <a:path w="1399" h="19303" extrusionOk="0">
                  <a:moveTo>
                    <a:pt x="0" y="1"/>
                  </a:moveTo>
                  <a:lnTo>
                    <a:pt x="61" y="19302"/>
                  </a:lnTo>
                  <a:lnTo>
                    <a:pt x="1399" y="18329"/>
                  </a:lnTo>
                  <a:lnTo>
                    <a:pt x="1186" y="3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94"/>
            <p:cNvSpPr/>
            <p:nvPr/>
          </p:nvSpPr>
          <p:spPr>
            <a:xfrm>
              <a:off x="7503580" y="3073127"/>
              <a:ext cx="135902" cy="972458"/>
            </a:xfrm>
            <a:custGeom>
              <a:avLst/>
              <a:gdLst/>
              <a:ahLst/>
              <a:cxnLst/>
              <a:rect l="l" t="t" r="r" b="b"/>
              <a:pathLst>
                <a:path w="2706" h="19363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62"/>
                  </a:lnTo>
                  <a:lnTo>
                    <a:pt x="2280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94"/>
            <p:cNvSpPr/>
            <p:nvPr/>
          </p:nvSpPr>
          <p:spPr>
            <a:xfrm>
              <a:off x="7618088" y="3074634"/>
              <a:ext cx="87036" cy="970952"/>
            </a:xfrm>
            <a:custGeom>
              <a:avLst/>
              <a:gdLst/>
              <a:ahLst/>
              <a:cxnLst/>
              <a:rect l="l" t="t" r="r" b="b"/>
              <a:pathLst>
                <a:path w="1733" h="19333" extrusionOk="0">
                  <a:moveTo>
                    <a:pt x="0" y="1"/>
                  </a:moveTo>
                  <a:lnTo>
                    <a:pt x="426" y="19332"/>
                  </a:lnTo>
                  <a:lnTo>
                    <a:pt x="173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94"/>
            <p:cNvSpPr/>
            <p:nvPr/>
          </p:nvSpPr>
          <p:spPr>
            <a:xfrm>
              <a:off x="7207416" y="3079204"/>
              <a:ext cx="134395" cy="970952"/>
            </a:xfrm>
            <a:custGeom>
              <a:avLst/>
              <a:gdLst/>
              <a:ahLst/>
              <a:cxnLst/>
              <a:rect l="l" t="t" r="r" b="b"/>
              <a:pathLst>
                <a:path w="2676" h="19333" extrusionOk="0">
                  <a:moveTo>
                    <a:pt x="1" y="1"/>
                  </a:moveTo>
                  <a:lnTo>
                    <a:pt x="882" y="19332"/>
                  </a:lnTo>
                  <a:lnTo>
                    <a:pt x="2676" y="19332"/>
                  </a:lnTo>
                  <a:lnTo>
                    <a:pt x="2281" y="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94"/>
            <p:cNvSpPr/>
            <p:nvPr/>
          </p:nvSpPr>
          <p:spPr>
            <a:xfrm>
              <a:off x="7321924" y="3080761"/>
              <a:ext cx="85529" cy="969395"/>
            </a:xfrm>
            <a:custGeom>
              <a:avLst/>
              <a:gdLst/>
              <a:ahLst/>
              <a:cxnLst/>
              <a:rect l="l" t="t" r="r" b="b"/>
              <a:pathLst>
                <a:path w="1703" h="19302" extrusionOk="0">
                  <a:moveTo>
                    <a:pt x="1" y="0"/>
                  </a:moveTo>
                  <a:lnTo>
                    <a:pt x="396" y="19301"/>
                  </a:lnTo>
                  <a:lnTo>
                    <a:pt x="1703" y="18298"/>
                  </a:lnTo>
                  <a:lnTo>
                    <a:pt x="1186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94"/>
            <p:cNvSpPr/>
            <p:nvPr/>
          </p:nvSpPr>
          <p:spPr>
            <a:xfrm>
              <a:off x="6656372" y="2126680"/>
              <a:ext cx="859458" cy="537381"/>
            </a:xfrm>
            <a:custGeom>
              <a:avLst/>
              <a:gdLst/>
              <a:ahLst/>
              <a:cxnLst/>
              <a:rect l="l" t="t" r="r" b="b"/>
              <a:pathLst>
                <a:path w="17113" h="10700" extrusionOk="0">
                  <a:moveTo>
                    <a:pt x="0" y="0"/>
                  </a:moveTo>
                  <a:lnTo>
                    <a:pt x="456" y="10699"/>
                  </a:lnTo>
                  <a:lnTo>
                    <a:pt x="16475" y="10669"/>
                  </a:lnTo>
                  <a:lnTo>
                    <a:pt x="17113" y="5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94"/>
            <p:cNvSpPr/>
            <p:nvPr/>
          </p:nvSpPr>
          <p:spPr>
            <a:xfrm>
              <a:off x="7850117" y="1317591"/>
              <a:ext cx="1557" cy="3114"/>
            </a:xfrm>
            <a:custGeom>
              <a:avLst/>
              <a:gdLst/>
              <a:ahLst/>
              <a:cxnLst/>
              <a:rect l="l" t="t" r="r" b="b"/>
              <a:pathLst>
                <a:path w="31" h="62" extrusionOk="0">
                  <a:moveTo>
                    <a:pt x="31" y="0"/>
                  </a:moveTo>
                  <a:cubicBezTo>
                    <a:pt x="31" y="31"/>
                    <a:pt x="1" y="61"/>
                    <a:pt x="1" y="61"/>
                  </a:cubicBezTo>
                  <a:cubicBezTo>
                    <a:pt x="1" y="61"/>
                    <a:pt x="31" y="31"/>
                    <a:pt x="3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94"/>
            <p:cNvSpPr/>
            <p:nvPr/>
          </p:nvSpPr>
          <p:spPr>
            <a:xfrm>
              <a:off x="6886845" y="2041150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94"/>
            <p:cNvSpPr/>
            <p:nvPr/>
          </p:nvSpPr>
          <p:spPr>
            <a:xfrm>
              <a:off x="6299138" y="1463991"/>
              <a:ext cx="216811" cy="137760"/>
            </a:xfrm>
            <a:custGeom>
              <a:avLst/>
              <a:gdLst/>
              <a:ahLst/>
              <a:cxnLst/>
              <a:rect l="l" t="t" r="r" b="b"/>
              <a:pathLst>
                <a:path w="4317" h="2743" extrusionOk="0">
                  <a:moveTo>
                    <a:pt x="2347" y="1"/>
                  </a:moveTo>
                  <a:cubicBezTo>
                    <a:pt x="1515" y="1"/>
                    <a:pt x="688" y="246"/>
                    <a:pt x="1" y="733"/>
                  </a:cubicBezTo>
                  <a:cubicBezTo>
                    <a:pt x="139" y="1746"/>
                    <a:pt x="975" y="2742"/>
                    <a:pt x="2562" y="2742"/>
                  </a:cubicBezTo>
                  <a:cubicBezTo>
                    <a:pt x="3070" y="2742"/>
                    <a:pt x="3654" y="2640"/>
                    <a:pt x="4317" y="2405"/>
                  </a:cubicBezTo>
                  <a:lnTo>
                    <a:pt x="4317" y="490"/>
                  </a:lnTo>
                  <a:cubicBezTo>
                    <a:pt x="3704" y="163"/>
                    <a:pt x="3024" y="1"/>
                    <a:pt x="2347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94"/>
            <p:cNvSpPr/>
            <p:nvPr/>
          </p:nvSpPr>
          <p:spPr>
            <a:xfrm>
              <a:off x="6293011" y="1386145"/>
              <a:ext cx="222938" cy="114658"/>
            </a:xfrm>
            <a:custGeom>
              <a:avLst/>
              <a:gdLst/>
              <a:ahLst/>
              <a:cxnLst/>
              <a:rect l="l" t="t" r="r" b="b"/>
              <a:pathLst>
                <a:path w="4439" h="2283" extrusionOk="0">
                  <a:moveTo>
                    <a:pt x="2298" y="0"/>
                  </a:moveTo>
                  <a:cubicBezTo>
                    <a:pt x="1859" y="0"/>
                    <a:pt x="1386" y="99"/>
                    <a:pt x="913" y="368"/>
                  </a:cubicBezTo>
                  <a:cubicBezTo>
                    <a:pt x="275" y="733"/>
                    <a:pt x="1" y="1523"/>
                    <a:pt x="123" y="2283"/>
                  </a:cubicBezTo>
                  <a:cubicBezTo>
                    <a:pt x="810" y="1796"/>
                    <a:pt x="1637" y="1551"/>
                    <a:pt x="2469" y="1551"/>
                  </a:cubicBezTo>
                  <a:cubicBezTo>
                    <a:pt x="3146" y="1551"/>
                    <a:pt x="3826" y="1713"/>
                    <a:pt x="4439" y="2040"/>
                  </a:cubicBezTo>
                  <a:lnTo>
                    <a:pt x="4439" y="733"/>
                  </a:lnTo>
                  <a:cubicBezTo>
                    <a:pt x="4439" y="733"/>
                    <a:pt x="3495" y="0"/>
                    <a:pt x="229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94"/>
            <p:cNvSpPr/>
            <p:nvPr/>
          </p:nvSpPr>
          <p:spPr>
            <a:xfrm>
              <a:off x="6363273" y="1470068"/>
              <a:ext cx="134345" cy="114708"/>
            </a:xfrm>
            <a:custGeom>
              <a:avLst/>
              <a:gdLst/>
              <a:ahLst/>
              <a:cxnLst/>
              <a:rect l="l" t="t" r="r" b="b"/>
              <a:pathLst>
                <a:path w="2675" h="2284" extrusionOk="0">
                  <a:moveTo>
                    <a:pt x="1133" y="0"/>
                  </a:moveTo>
                  <a:cubicBezTo>
                    <a:pt x="750" y="0"/>
                    <a:pt x="358" y="82"/>
                    <a:pt x="31" y="156"/>
                  </a:cubicBezTo>
                  <a:cubicBezTo>
                    <a:pt x="0" y="186"/>
                    <a:pt x="0" y="217"/>
                    <a:pt x="31" y="217"/>
                  </a:cubicBezTo>
                  <a:cubicBezTo>
                    <a:pt x="387" y="217"/>
                    <a:pt x="795" y="137"/>
                    <a:pt x="1178" y="137"/>
                  </a:cubicBezTo>
                  <a:cubicBezTo>
                    <a:pt x="1580" y="137"/>
                    <a:pt x="1955" y="224"/>
                    <a:pt x="2219" y="581"/>
                  </a:cubicBezTo>
                  <a:cubicBezTo>
                    <a:pt x="2553" y="1037"/>
                    <a:pt x="2493" y="1676"/>
                    <a:pt x="2523" y="2192"/>
                  </a:cubicBezTo>
                  <a:cubicBezTo>
                    <a:pt x="2523" y="2253"/>
                    <a:pt x="2561" y="2284"/>
                    <a:pt x="2599" y="2284"/>
                  </a:cubicBezTo>
                  <a:cubicBezTo>
                    <a:pt x="2637" y="2284"/>
                    <a:pt x="2675" y="2253"/>
                    <a:pt x="2675" y="2192"/>
                  </a:cubicBezTo>
                  <a:cubicBezTo>
                    <a:pt x="2675" y="1585"/>
                    <a:pt x="2675" y="825"/>
                    <a:pt x="2219" y="369"/>
                  </a:cubicBezTo>
                  <a:cubicBezTo>
                    <a:pt x="1924" y="89"/>
                    <a:pt x="1534" y="0"/>
                    <a:pt x="113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94"/>
            <p:cNvSpPr/>
            <p:nvPr/>
          </p:nvSpPr>
          <p:spPr>
            <a:xfrm>
              <a:off x="6420275" y="1501758"/>
              <a:ext cx="78548" cy="47360"/>
            </a:xfrm>
            <a:custGeom>
              <a:avLst/>
              <a:gdLst/>
              <a:ahLst/>
              <a:cxnLst/>
              <a:rect l="l" t="t" r="r" b="b"/>
              <a:pathLst>
                <a:path w="1564" h="943" extrusionOk="0">
                  <a:moveTo>
                    <a:pt x="552" y="0"/>
                  </a:moveTo>
                  <a:cubicBezTo>
                    <a:pt x="390" y="0"/>
                    <a:pt x="220" y="58"/>
                    <a:pt x="51" y="194"/>
                  </a:cubicBezTo>
                  <a:cubicBezTo>
                    <a:pt x="1" y="243"/>
                    <a:pt x="32" y="293"/>
                    <a:pt x="79" y="293"/>
                  </a:cubicBezTo>
                  <a:cubicBezTo>
                    <a:pt x="89" y="293"/>
                    <a:pt x="100" y="290"/>
                    <a:pt x="111" y="285"/>
                  </a:cubicBezTo>
                  <a:cubicBezTo>
                    <a:pt x="250" y="229"/>
                    <a:pt x="383" y="193"/>
                    <a:pt x="512" y="193"/>
                  </a:cubicBezTo>
                  <a:cubicBezTo>
                    <a:pt x="666" y="193"/>
                    <a:pt x="814" y="244"/>
                    <a:pt x="962" y="376"/>
                  </a:cubicBezTo>
                  <a:cubicBezTo>
                    <a:pt x="1145" y="528"/>
                    <a:pt x="1236" y="741"/>
                    <a:pt x="1388" y="923"/>
                  </a:cubicBezTo>
                  <a:cubicBezTo>
                    <a:pt x="1402" y="937"/>
                    <a:pt x="1418" y="943"/>
                    <a:pt x="1436" y="943"/>
                  </a:cubicBezTo>
                  <a:cubicBezTo>
                    <a:pt x="1496" y="943"/>
                    <a:pt x="1564" y="872"/>
                    <a:pt x="1540" y="802"/>
                  </a:cubicBezTo>
                  <a:cubicBezTo>
                    <a:pt x="1343" y="385"/>
                    <a:pt x="972" y="0"/>
                    <a:pt x="55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94"/>
            <p:cNvSpPr/>
            <p:nvPr/>
          </p:nvSpPr>
          <p:spPr>
            <a:xfrm>
              <a:off x="7500516" y="1463991"/>
              <a:ext cx="216861" cy="137760"/>
            </a:xfrm>
            <a:custGeom>
              <a:avLst/>
              <a:gdLst/>
              <a:ahLst/>
              <a:cxnLst/>
              <a:rect l="l" t="t" r="r" b="b"/>
              <a:pathLst>
                <a:path w="4318" h="2743" extrusionOk="0">
                  <a:moveTo>
                    <a:pt x="1948" y="1"/>
                  </a:moveTo>
                  <a:cubicBezTo>
                    <a:pt x="1273" y="1"/>
                    <a:pt x="600" y="163"/>
                    <a:pt x="1" y="490"/>
                  </a:cubicBezTo>
                  <a:lnTo>
                    <a:pt x="1" y="2405"/>
                  </a:lnTo>
                  <a:cubicBezTo>
                    <a:pt x="656" y="2640"/>
                    <a:pt x="1235" y="2742"/>
                    <a:pt x="1739" y="2742"/>
                  </a:cubicBezTo>
                  <a:cubicBezTo>
                    <a:pt x="3314" y="2742"/>
                    <a:pt x="4156" y="1746"/>
                    <a:pt x="4317" y="733"/>
                  </a:cubicBezTo>
                  <a:cubicBezTo>
                    <a:pt x="3613" y="246"/>
                    <a:pt x="2779" y="1"/>
                    <a:pt x="1948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94"/>
            <p:cNvSpPr/>
            <p:nvPr/>
          </p:nvSpPr>
          <p:spPr>
            <a:xfrm>
              <a:off x="7500516" y="1386145"/>
              <a:ext cx="222938" cy="114658"/>
            </a:xfrm>
            <a:custGeom>
              <a:avLst/>
              <a:gdLst/>
              <a:ahLst/>
              <a:cxnLst/>
              <a:rect l="l" t="t" r="r" b="b"/>
              <a:pathLst>
                <a:path w="4439" h="2283" extrusionOk="0">
                  <a:moveTo>
                    <a:pt x="2142" y="0"/>
                  </a:moveTo>
                  <a:cubicBezTo>
                    <a:pt x="945" y="0"/>
                    <a:pt x="1" y="733"/>
                    <a:pt x="1" y="733"/>
                  </a:cubicBezTo>
                  <a:lnTo>
                    <a:pt x="1" y="2040"/>
                  </a:lnTo>
                  <a:cubicBezTo>
                    <a:pt x="600" y="1713"/>
                    <a:pt x="1273" y="1551"/>
                    <a:pt x="1948" y="1551"/>
                  </a:cubicBezTo>
                  <a:cubicBezTo>
                    <a:pt x="2779" y="1551"/>
                    <a:pt x="3613" y="1796"/>
                    <a:pt x="4317" y="2283"/>
                  </a:cubicBezTo>
                  <a:cubicBezTo>
                    <a:pt x="4439" y="1523"/>
                    <a:pt x="4165" y="733"/>
                    <a:pt x="3527" y="368"/>
                  </a:cubicBezTo>
                  <a:cubicBezTo>
                    <a:pt x="3054" y="99"/>
                    <a:pt x="2581" y="0"/>
                    <a:pt x="214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94"/>
            <p:cNvSpPr/>
            <p:nvPr/>
          </p:nvSpPr>
          <p:spPr>
            <a:xfrm>
              <a:off x="7517341" y="1470068"/>
              <a:ext cx="134395" cy="114708"/>
            </a:xfrm>
            <a:custGeom>
              <a:avLst/>
              <a:gdLst/>
              <a:ahLst/>
              <a:cxnLst/>
              <a:rect l="l" t="t" r="r" b="b"/>
              <a:pathLst>
                <a:path w="2676" h="2284" extrusionOk="0">
                  <a:moveTo>
                    <a:pt x="1546" y="0"/>
                  </a:moveTo>
                  <a:cubicBezTo>
                    <a:pt x="1142" y="0"/>
                    <a:pt x="751" y="89"/>
                    <a:pt x="456" y="369"/>
                  </a:cubicBezTo>
                  <a:cubicBezTo>
                    <a:pt x="0" y="855"/>
                    <a:pt x="0" y="1585"/>
                    <a:pt x="31" y="2192"/>
                  </a:cubicBezTo>
                  <a:cubicBezTo>
                    <a:pt x="31" y="2253"/>
                    <a:pt x="69" y="2284"/>
                    <a:pt x="107" y="2284"/>
                  </a:cubicBezTo>
                  <a:cubicBezTo>
                    <a:pt x="145" y="2284"/>
                    <a:pt x="183" y="2253"/>
                    <a:pt x="183" y="2192"/>
                  </a:cubicBezTo>
                  <a:cubicBezTo>
                    <a:pt x="183" y="1676"/>
                    <a:pt x="152" y="1037"/>
                    <a:pt x="456" y="581"/>
                  </a:cubicBezTo>
                  <a:cubicBezTo>
                    <a:pt x="715" y="217"/>
                    <a:pt x="1087" y="126"/>
                    <a:pt x="1482" y="126"/>
                  </a:cubicBezTo>
                  <a:cubicBezTo>
                    <a:pt x="1877" y="126"/>
                    <a:pt x="2295" y="217"/>
                    <a:pt x="2645" y="217"/>
                  </a:cubicBezTo>
                  <a:cubicBezTo>
                    <a:pt x="2675" y="217"/>
                    <a:pt x="2675" y="186"/>
                    <a:pt x="2675" y="156"/>
                  </a:cubicBezTo>
                  <a:cubicBezTo>
                    <a:pt x="2333" y="82"/>
                    <a:pt x="1933" y="0"/>
                    <a:pt x="1546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94"/>
            <p:cNvSpPr/>
            <p:nvPr/>
          </p:nvSpPr>
          <p:spPr>
            <a:xfrm>
              <a:off x="7517693" y="1502411"/>
              <a:ext cx="77242" cy="46707"/>
            </a:xfrm>
            <a:custGeom>
              <a:avLst/>
              <a:gdLst/>
              <a:ahLst/>
              <a:cxnLst/>
              <a:rect l="l" t="t" r="r" b="b"/>
              <a:pathLst>
                <a:path w="1538" h="930" extrusionOk="0">
                  <a:moveTo>
                    <a:pt x="1016" y="1"/>
                  </a:moveTo>
                  <a:cubicBezTo>
                    <a:pt x="595" y="1"/>
                    <a:pt x="222" y="371"/>
                    <a:pt x="24" y="789"/>
                  </a:cubicBezTo>
                  <a:cubicBezTo>
                    <a:pt x="0" y="859"/>
                    <a:pt x="50" y="930"/>
                    <a:pt x="101" y="930"/>
                  </a:cubicBezTo>
                  <a:cubicBezTo>
                    <a:pt x="116" y="930"/>
                    <a:pt x="132" y="924"/>
                    <a:pt x="145" y="910"/>
                  </a:cubicBezTo>
                  <a:cubicBezTo>
                    <a:pt x="297" y="728"/>
                    <a:pt x="388" y="515"/>
                    <a:pt x="571" y="363"/>
                  </a:cubicBezTo>
                  <a:cubicBezTo>
                    <a:pt x="719" y="231"/>
                    <a:pt x="868" y="180"/>
                    <a:pt x="1021" y="180"/>
                  </a:cubicBezTo>
                  <a:cubicBezTo>
                    <a:pt x="1150" y="180"/>
                    <a:pt x="1283" y="216"/>
                    <a:pt x="1422" y="272"/>
                  </a:cubicBezTo>
                  <a:cubicBezTo>
                    <a:pt x="1433" y="277"/>
                    <a:pt x="1444" y="280"/>
                    <a:pt x="1455" y="280"/>
                  </a:cubicBezTo>
                  <a:cubicBezTo>
                    <a:pt x="1502" y="280"/>
                    <a:pt x="1538" y="230"/>
                    <a:pt x="1513" y="181"/>
                  </a:cubicBezTo>
                  <a:cubicBezTo>
                    <a:pt x="1345" y="55"/>
                    <a:pt x="1177" y="1"/>
                    <a:pt x="101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94"/>
            <p:cNvSpPr/>
            <p:nvPr/>
          </p:nvSpPr>
          <p:spPr>
            <a:xfrm>
              <a:off x="6905176" y="1951101"/>
              <a:ext cx="253473" cy="118525"/>
            </a:xfrm>
            <a:custGeom>
              <a:avLst/>
              <a:gdLst/>
              <a:ahLst/>
              <a:cxnLst/>
              <a:rect l="l" t="t" r="r" b="b"/>
              <a:pathLst>
                <a:path w="5047" h="2360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5" y="122"/>
                    <a:pt x="1764" y="396"/>
                    <a:pt x="183" y="943"/>
                  </a:cubicBezTo>
                  <a:cubicBezTo>
                    <a:pt x="122" y="1125"/>
                    <a:pt x="92" y="1277"/>
                    <a:pt x="1" y="1429"/>
                  </a:cubicBezTo>
                  <a:cubicBezTo>
                    <a:pt x="1" y="1429"/>
                    <a:pt x="792" y="2360"/>
                    <a:pt x="2506" y="2360"/>
                  </a:cubicBezTo>
                  <a:cubicBezTo>
                    <a:pt x="3192" y="2360"/>
                    <a:pt x="4026" y="2211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94"/>
            <p:cNvSpPr/>
            <p:nvPr/>
          </p:nvSpPr>
          <p:spPr>
            <a:xfrm>
              <a:off x="6905176" y="1856481"/>
              <a:ext cx="271804" cy="141979"/>
            </a:xfrm>
            <a:custGeom>
              <a:avLst/>
              <a:gdLst/>
              <a:ahLst/>
              <a:cxnLst/>
              <a:rect l="l" t="t" r="r" b="b"/>
              <a:pathLst>
                <a:path w="5412" h="2827" extrusionOk="0">
                  <a:moveTo>
                    <a:pt x="5411" y="0"/>
                  </a:moveTo>
                  <a:lnTo>
                    <a:pt x="1" y="426"/>
                  </a:lnTo>
                  <a:cubicBezTo>
                    <a:pt x="1" y="426"/>
                    <a:pt x="426" y="1763"/>
                    <a:pt x="183" y="2827"/>
                  </a:cubicBezTo>
                  <a:cubicBezTo>
                    <a:pt x="1764" y="2280"/>
                    <a:pt x="3375" y="2006"/>
                    <a:pt x="5046" y="1885"/>
                  </a:cubicBezTo>
                  <a:cubicBezTo>
                    <a:pt x="5077" y="1277"/>
                    <a:pt x="5198" y="578"/>
                    <a:pt x="5411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94"/>
            <p:cNvSpPr/>
            <p:nvPr/>
          </p:nvSpPr>
          <p:spPr>
            <a:xfrm>
              <a:off x="6492797" y="891100"/>
              <a:ext cx="1050504" cy="989835"/>
            </a:xfrm>
            <a:custGeom>
              <a:avLst/>
              <a:gdLst/>
              <a:ahLst/>
              <a:cxnLst/>
              <a:rect l="l" t="t" r="r" b="b"/>
              <a:pathLst>
                <a:path w="20917" h="19709" extrusionOk="0">
                  <a:moveTo>
                    <a:pt x="7883" y="1"/>
                  </a:moveTo>
                  <a:cubicBezTo>
                    <a:pt x="3784" y="1"/>
                    <a:pt x="0" y="2091"/>
                    <a:pt x="187" y="9921"/>
                  </a:cubicBezTo>
                  <a:cubicBezTo>
                    <a:pt x="187" y="9921"/>
                    <a:pt x="66" y="13599"/>
                    <a:pt x="947" y="15423"/>
                  </a:cubicBezTo>
                  <a:cubicBezTo>
                    <a:pt x="1859" y="17246"/>
                    <a:pt x="4807" y="19283"/>
                    <a:pt x="8789" y="19648"/>
                  </a:cubicBezTo>
                  <a:cubicBezTo>
                    <a:pt x="9232" y="19688"/>
                    <a:pt x="9691" y="19708"/>
                    <a:pt x="10158" y="19708"/>
                  </a:cubicBezTo>
                  <a:cubicBezTo>
                    <a:pt x="13891" y="19708"/>
                    <a:pt x="18165" y="18415"/>
                    <a:pt x="19245" y="15848"/>
                  </a:cubicBezTo>
                  <a:cubicBezTo>
                    <a:pt x="20431" y="12991"/>
                    <a:pt x="20917" y="10985"/>
                    <a:pt x="20552" y="8067"/>
                  </a:cubicBezTo>
                  <a:cubicBezTo>
                    <a:pt x="20188" y="5149"/>
                    <a:pt x="20005" y="3842"/>
                    <a:pt x="17300" y="2535"/>
                  </a:cubicBezTo>
                  <a:cubicBezTo>
                    <a:pt x="15980" y="1897"/>
                    <a:pt x="11788" y="1"/>
                    <a:pt x="7883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94"/>
            <p:cNvSpPr/>
            <p:nvPr/>
          </p:nvSpPr>
          <p:spPr>
            <a:xfrm>
              <a:off x="6972374" y="1388204"/>
              <a:ext cx="73275" cy="126510"/>
            </a:xfrm>
            <a:custGeom>
              <a:avLst/>
              <a:gdLst/>
              <a:ahLst/>
              <a:cxnLst/>
              <a:rect l="l" t="t" r="r" b="b"/>
              <a:pathLst>
                <a:path w="1459" h="2519" extrusionOk="0">
                  <a:moveTo>
                    <a:pt x="334" y="0"/>
                  </a:moveTo>
                  <a:cubicBezTo>
                    <a:pt x="319" y="0"/>
                    <a:pt x="304" y="8"/>
                    <a:pt x="304" y="23"/>
                  </a:cubicBezTo>
                  <a:cubicBezTo>
                    <a:pt x="213" y="327"/>
                    <a:pt x="182" y="692"/>
                    <a:pt x="91" y="1026"/>
                  </a:cubicBezTo>
                  <a:cubicBezTo>
                    <a:pt x="61" y="1239"/>
                    <a:pt x="0" y="1482"/>
                    <a:pt x="122" y="1695"/>
                  </a:cubicBezTo>
                  <a:cubicBezTo>
                    <a:pt x="176" y="1831"/>
                    <a:pt x="304" y="1943"/>
                    <a:pt x="439" y="1943"/>
                  </a:cubicBezTo>
                  <a:cubicBezTo>
                    <a:pt x="455" y="1943"/>
                    <a:pt x="471" y="1941"/>
                    <a:pt x="486" y="1938"/>
                  </a:cubicBezTo>
                  <a:cubicBezTo>
                    <a:pt x="578" y="1938"/>
                    <a:pt x="669" y="1877"/>
                    <a:pt x="730" y="1847"/>
                  </a:cubicBezTo>
                  <a:cubicBezTo>
                    <a:pt x="760" y="1816"/>
                    <a:pt x="821" y="1756"/>
                    <a:pt x="851" y="1756"/>
                  </a:cubicBezTo>
                  <a:cubicBezTo>
                    <a:pt x="902" y="1715"/>
                    <a:pt x="942" y="1695"/>
                    <a:pt x="974" y="1695"/>
                  </a:cubicBezTo>
                  <a:cubicBezTo>
                    <a:pt x="1037" y="1695"/>
                    <a:pt x="1064" y="1776"/>
                    <a:pt x="1064" y="1938"/>
                  </a:cubicBezTo>
                  <a:cubicBezTo>
                    <a:pt x="1216" y="2151"/>
                    <a:pt x="1185" y="2272"/>
                    <a:pt x="942" y="2333"/>
                  </a:cubicBezTo>
                  <a:cubicBezTo>
                    <a:pt x="830" y="2361"/>
                    <a:pt x="873" y="2519"/>
                    <a:pt x="952" y="2519"/>
                  </a:cubicBezTo>
                  <a:cubicBezTo>
                    <a:pt x="959" y="2519"/>
                    <a:pt x="966" y="2518"/>
                    <a:pt x="973" y="2515"/>
                  </a:cubicBezTo>
                  <a:cubicBezTo>
                    <a:pt x="1216" y="2424"/>
                    <a:pt x="1459" y="2181"/>
                    <a:pt x="1459" y="1908"/>
                  </a:cubicBezTo>
                  <a:cubicBezTo>
                    <a:pt x="1429" y="1664"/>
                    <a:pt x="1216" y="1512"/>
                    <a:pt x="1003" y="1512"/>
                  </a:cubicBezTo>
                  <a:cubicBezTo>
                    <a:pt x="851" y="1512"/>
                    <a:pt x="790" y="1634"/>
                    <a:pt x="638" y="1695"/>
                  </a:cubicBezTo>
                  <a:cubicBezTo>
                    <a:pt x="562" y="1724"/>
                    <a:pt x="499" y="1737"/>
                    <a:pt x="447" y="1737"/>
                  </a:cubicBezTo>
                  <a:cubicBezTo>
                    <a:pt x="124" y="1737"/>
                    <a:pt x="221" y="1231"/>
                    <a:pt x="274" y="996"/>
                  </a:cubicBezTo>
                  <a:cubicBezTo>
                    <a:pt x="304" y="722"/>
                    <a:pt x="517" y="297"/>
                    <a:pt x="365" y="23"/>
                  </a:cubicBezTo>
                  <a:cubicBezTo>
                    <a:pt x="365" y="8"/>
                    <a:pt x="350" y="0"/>
                    <a:pt x="33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94"/>
            <p:cNvSpPr/>
            <p:nvPr/>
          </p:nvSpPr>
          <p:spPr>
            <a:xfrm>
              <a:off x="6961677" y="1589698"/>
              <a:ext cx="108430" cy="51629"/>
            </a:xfrm>
            <a:custGeom>
              <a:avLst/>
              <a:gdLst/>
              <a:ahLst/>
              <a:cxnLst/>
              <a:rect l="l" t="t" r="r" b="b"/>
              <a:pathLst>
                <a:path w="2159" h="1028" extrusionOk="0">
                  <a:moveTo>
                    <a:pt x="2048" y="0"/>
                  </a:moveTo>
                  <a:cubicBezTo>
                    <a:pt x="1991" y="0"/>
                    <a:pt x="1930" y="38"/>
                    <a:pt x="1915" y="114"/>
                  </a:cubicBezTo>
                  <a:cubicBezTo>
                    <a:pt x="1857" y="547"/>
                    <a:pt x="1581" y="816"/>
                    <a:pt x="1162" y="816"/>
                  </a:cubicBezTo>
                  <a:cubicBezTo>
                    <a:pt x="1140" y="816"/>
                    <a:pt x="1118" y="815"/>
                    <a:pt x="1095" y="814"/>
                  </a:cubicBezTo>
                  <a:cubicBezTo>
                    <a:pt x="882" y="814"/>
                    <a:pt x="669" y="753"/>
                    <a:pt x="517" y="601"/>
                  </a:cubicBezTo>
                  <a:cubicBezTo>
                    <a:pt x="365" y="479"/>
                    <a:pt x="335" y="297"/>
                    <a:pt x="213" y="175"/>
                  </a:cubicBezTo>
                  <a:cubicBezTo>
                    <a:pt x="213" y="160"/>
                    <a:pt x="205" y="152"/>
                    <a:pt x="194" y="152"/>
                  </a:cubicBezTo>
                  <a:cubicBezTo>
                    <a:pt x="183" y="152"/>
                    <a:pt x="167" y="160"/>
                    <a:pt x="152" y="175"/>
                  </a:cubicBezTo>
                  <a:cubicBezTo>
                    <a:pt x="0" y="662"/>
                    <a:pt x="730" y="1026"/>
                    <a:pt x="1125" y="1026"/>
                  </a:cubicBezTo>
                  <a:cubicBezTo>
                    <a:pt x="1145" y="1027"/>
                    <a:pt x="1164" y="1028"/>
                    <a:pt x="1184" y="1028"/>
                  </a:cubicBezTo>
                  <a:cubicBezTo>
                    <a:pt x="1707" y="1028"/>
                    <a:pt x="2158" y="642"/>
                    <a:pt x="2158" y="114"/>
                  </a:cubicBezTo>
                  <a:cubicBezTo>
                    <a:pt x="2158" y="38"/>
                    <a:pt x="2105" y="0"/>
                    <a:pt x="2048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94"/>
            <p:cNvSpPr/>
            <p:nvPr/>
          </p:nvSpPr>
          <p:spPr>
            <a:xfrm>
              <a:off x="6641657" y="1253256"/>
              <a:ext cx="98687" cy="69106"/>
            </a:xfrm>
            <a:custGeom>
              <a:avLst/>
              <a:gdLst/>
              <a:ahLst/>
              <a:cxnLst/>
              <a:rect l="l" t="t" r="r" b="b"/>
              <a:pathLst>
                <a:path w="1965" h="1376" extrusionOk="0">
                  <a:moveTo>
                    <a:pt x="1756" y="1"/>
                  </a:moveTo>
                  <a:cubicBezTo>
                    <a:pt x="1088" y="1"/>
                    <a:pt x="136" y="642"/>
                    <a:pt x="20" y="1312"/>
                  </a:cubicBezTo>
                  <a:cubicBezTo>
                    <a:pt x="1" y="1349"/>
                    <a:pt x="17" y="1375"/>
                    <a:pt x="39" y="1375"/>
                  </a:cubicBezTo>
                  <a:cubicBezTo>
                    <a:pt x="53" y="1375"/>
                    <a:pt x="69" y="1365"/>
                    <a:pt x="80" y="1342"/>
                  </a:cubicBezTo>
                  <a:cubicBezTo>
                    <a:pt x="567" y="704"/>
                    <a:pt x="1083" y="309"/>
                    <a:pt x="1874" y="157"/>
                  </a:cubicBezTo>
                  <a:cubicBezTo>
                    <a:pt x="1965" y="126"/>
                    <a:pt x="1934" y="5"/>
                    <a:pt x="1843" y="5"/>
                  </a:cubicBezTo>
                  <a:cubicBezTo>
                    <a:pt x="1815" y="2"/>
                    <a:pt x="1786" y="1"/>
                    <a:pt x="175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94"/>
            <p:cNvSpPr/>
            <p:nvPr/>
          </p:nvSpPr>
          <p:spPr>
            <a:xfrm>
              <a:off x="7228811" y="1241554"/>
              <a:ext cx="105718" cy="47812"/>
            </a:xfrm>
            <a:custGeom>
              <a:avLst/>
              <a:gdLst/>
              <a:ahLst/>
              <a:cxnLst/>
              <a:rect l="l" t="t" r="r" b="b"/>
              <a:pathLst>
                <a:path w="2105" h="952" extrusionOk="0">
                  <a:moveTo>
                    <a:pt x="343" y="0"/>
                  </a:moveTo>
                  <a:cubicBezTo>
                    <a:pt x="245" y="0"/>
                    <a:pt x="150" y="8"/>
                    <a:pt x="61" y="25"/>
                  </a:cubicBezTo>
                  <a:cubicBezTo>
                    <a:pt x="1" y="25"/>
                    <a:pt x="1" y="116"/>
                    <a:pt x="61" y="116"/>
                  </a:cubicBezTo>
                  <a:cubicBezTo>
                    <a:pt x="730" y="299"/>
                    <a:pt x="1368" y="390"/>
                    <a:pt x="1885" y="907"/>
                  </a:cubicBezTo>
                  <a:cubicBezTo>
                    <a:pt x="1917" y="938"/>
                    <a:pt x="1948" y="951"/>
                    <a:pt x="1976" y="951"/>
                  </a:cubicBezTo>
                  <a:cubicBezTo>
                    <a:pt x="2055" y="951"/>
                    <a:pt x="2105" y="845"/>
                    <a:pt x="2037" y="755"/>
                  </a:cubicBezTo>
                  <a:cubicBezTo>
                    <a:pt x="1697" y="310"/>
                    <a:pt x="951" y="0"/>
                    <a:pt x="34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94"/>
            <p:cNvSpPr/>
            <p:nvPr/>
          </p:nvSpPr>
          <p:spPr>
            <a:xfrm>
              <a:off x="6644118" y="1545050"/>
              <a:ext cx="195466" cy="183212"/>
            </a:xfrm>
            <a:custGeom>
              <a:avLst/>
              <a:gdLst/>
              <a:ahLst/>
              <a:cxnLst/>
              <a:rect l="l" t="t" r="r" b="b"/>
              <a:pathLst>
                <a:path w="3892" h="3648" extrusionOk="0">
                  <a:moveTo>
                    <a:pt x="1946" y="0"/>
                  </a:moveTo>
                  <a:cubicBezTo>
                    <a:pt x="882" y="0"/>
                    <a:pt x="1" y="821"/>
                    <a:pt x="1" y="1824"/>
                  </a:cubicBezTo>
                  <a:cubicBezTo>
                    <a:pt x="1" y="2827"/>
                    <a:pt x="882" y="3648"/>
                    <a:pt x="1946" y="3648"/>
                  </a:cubicBezTo>
                  <a:cubicBezTo>
                    <a:pt x="3041" y="3648"/>
                    <a:pt x="3892" y="2827"/>
                    <a:pt x="3892" y="1824"/>
                  </a:cubicBezTo>
                  <a:cubicBezTo>
                    <a:pt x="3892" y="821"/>
                    <a:pt x="3041" y="0"/>
                    <a:pt x="1946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94"/>
            <p:cNvSpPr/>
            <p:nvPr/>
          </p:nvSpPr>
          <p:spPr>
            <a:xfrm>
              <a:off x="7178438" y="1545050"/>
              <a:ext cx="195466" cy="183212"/>
            </a:xfrm>
            <a:custGeom>
              <a:avLst/>
              <a:gdLst/>
              <a:ahLst/>
              <a:cxnLst/>
              <a:rect l="l" t="t" r="r" b="b"/>
              <a:pathLst>
                <a:path w="3892" h="3648" extrusionOk="0">
                  <a:moveTo>
                    <a:pt x="1946" y="0"/>
                  </a:moveTo>
                  <a:cubicBezTo>
                    <a:pt x="882" y="0"/>
                    <a:pt x="0" y="821"/>
                    <a:pt x="0" y="1824"/>
                  </a:cubicBezTo>
                  <a:cubicBezTo>
                    <a:pt x="0" y="2827"/>
                    <a:pt x="882" y="3648"/>
                    <a:pt x="1946" y="3648"/>
                  </a:cubicBezTo>
                  <a:cubicBezTo>
                    <a:pt x="3040" y="3648"/>
                    <a:pt x="3891" y="2827"/>
                    <a:pt x="3891" y="1824"/>
                  </a:cubicBezTo>
                  <a:cubicBezTo>
                    <a:pt x="3891" y="821"/>
                    <a:pt x="3040" y="0"/>
                    <a:pt x="1946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94"/>
            <p:cNvSpPr/>
            <p:nvPr/>
          </p:nvSpPr>
          <p:spPr>
            <a:xfrm>
              <a:off x="6434991" y="948153"/>
              <a:ext cx="1215184" cy="474804"/>
            </a:xfrm>
            <a:custGeom>
              <a:avLst/>
              <a:gdLst/>
              <a:ahLst/>
              <a:cxnLst/>
              <a:rect l="l" t="t" r="r" b="b"/>
              <a:pathLst>
                <a:path w="24196" h="9454" extrusionOk="0">
                  <a:moveTo>
                    <a:pt x="17448" y="1"/>
                  </a:moveTo>
                  <a:cubicBezTo>
                    <a:pt x="17448" y="1369"/>
                    <a:pt x="16713" y="3235"/>
                    <a:pt x="15475" y="3235"/>
                  </a:cubicBezTo>
                  <a:cubicBezTo>
                    <a:pt x="15310" y="3235"/>
                    <a:pt x="15137" y="3203"/>
                    <a:pt x="14955" y="3131"/>
                  </a:cubicBezTo>
                  <a:cubicBezTo>
                    <a:pt x="14013" y="2493"/>
                    <a:pt x="13375" y="1247"/>
                    <a:pt x="12433" y="305"/>
                  </a:cubicBezTo>
                  <a:cubicBezTo>
                    <a:pt x="12062" y="2650"/>
                    <a:pt x="10866" y="3441"/>
                    <a:pt x="9380" y="3441"/>
                  </a:cubicBezTo>
                  <a:cubicBezTo>
                    <a:pt x="7092" y="3441"/>
                    <a:pt x="4116" y="1567"/>
                    <a:pt x="2402" y="609"/>
                  </a:cubicBezTo>
                  <a:cubicBezTo>
                    <a:pt x="1369" y="3223"/>
                    <a:pt x="1399" y="6262"/>
                    <a:pt x="1" y="8846"/>
                  </a:cubicBezTo>
                  <a:cubicBezTo>
                    <a:pt x="913" y="9028"/>
                    <a:pt x="1612" y="9454"/>
                    <a:pt x="1612" y="9454"/>
                  </a:cubicBezTo>
                  <a:cubicBezTo>
                    <a:pt x="3709" y="9028"/>
                    <a:pt x="3344" y="1825"/>
                    <a:pt x="3344" y="1824"/>
                  </a:cubicBezTo>
                  <a:lnTo>
                    <a:pt x="3344" y="1824"/>
                  </a:lnTo>
                  <a:cubicBezTo>
                    <a:pt x="3345" y="1825"/>
                    <a:pt x="7965" y="4834"/>
                    <a:pt x="10305" y="5046"/>
                  </a:cubicBezTo>
                  <a:cubicBezTo>
                    <a:pt x="10409" y="5056"/>
                    <a:pt x="10510" y="5060"/>
                    <a:pt x="10606" y="5060"/>
                  </a:cubicBezTo>
                  <a:cubicBezTo>
                    <a:pt x="12677" y="5060"/>
                    <a:pt x="13010" y="2979"/>
                    <a:pt x="13010" y="2979"/>
                  </a:cubicBezTo>
                  <a:cubicBezTo>
                    <a:pt x="13010" y="2979"/>
                    <a:pt x="13952" y="4530"/>
                    <a:pt x="15685" y="4682"/>
                  </a:cubicBezTo>
                  <a:cubicBezTo>
                    <a:pt x="15753" y="4688"/>
                    <a:pt x="15818" y="4690"/>
                    <a:pt x="15881" y="4690"/>
                  </a:cubicBezTo>
                  <a:cubicBezTo>
                    <a:pt x="17408" y="4690"/>
                    <a:pt x="17296" y="2980"/>
                    <a:pt x="17296" y="2979"/>
                  </a:cubicBezTo>
                  <a:lnTo>
                    <a:pt x="17296" y="2979"/>
                  </a:lnTo>
                  <a:cubicBezTo>
                    <a:pt x="18222" y="4147"/>
                    <a:pt x="18935" y="4473"/>
                    <a:pt x="19442" y="4473"/>
                  </a:cubicBezTo>
                  <a:cubicBezTo>
                    <a:pt x="20084" y="4473"/>
                    <a:pt x="20396" y="3952"/>
                    <a:pt x="20396" y="3952"/>
                  </a:cubicBezTo>
                  <a:cubicBezTo>
                    <a:pt x="20396" y="3952"/>
                    <a:pt x="20396" y="8815"/>
                    <a:pt x="22038" y="8998"/>
                  </a:cubicBezTo>
                  <a:cubicBezTo>
                    <a:pt x="22123" y="9007"/>
                    <a:pt x="22203" y="9012"/>
                    <a:pt x="22280" y="9012"/>
                  </a:cubicBezTo>
                  <a:cubicBezTo>
                    <a:pt x="23682" y="9012"/>
                    <a:pt x="23709" y="7508"/>
                    <a:pt x="23709" y="7508"/>
                  </a:cubicBezTo>
                  <a:cubicBezTo>
                    <a:pt x="23801" y="7539"/>
                    <a:pt x="23884" y="7554"/>
                    <a:pt x="23964" y="7554"/>
                  </a:cubicBezTo>
                  <a:cubicBezTo>
                    <a:pt x="24044" y="7554"/>
                    <a:pt x="24120" y="7539"/>
                    <a:pt x="24196" y="7508"/>
                  </a:cubicBezTo>
                  <a:cubicBezTo>
                    <a:pt x="22676" y="6353"/>
                    <a:pt x="22129" y="3831"/>
                    <a:pt x="21855" y="1551"/>
                  </a:cubicBezTo>
                  <a:cubicBezTo>
                    <a:pt x="21559" y="2284"/>
                    <a:pt x="21067" y="2540"/>
                    <a:pt x="20531" y="2540"/>
                  </a:cubicBezTo>
                  <a:cubicBezTo>
                    <a:pt x="19910" y="2540"/>
                    <a:pt x="19230" y="2197"/>
                    <a:pt x="18724" y="1855"/>
                  </a:cubicBezTo>
                  <a:cubicBezTo>
                    <a:pt x="18390" y="1247"/>
                    <a:pt x="17448" y="943"/>
                    <a:pt x="17448" y="1"/>
                  </a:cubicBezTo>
                  <a:close/>
                </a:path>
              </a:pathLst>
            </a:custGeom>
            <a:solidFill>
              <a:srgbClr val="FCB3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94"/>
            <p:cNvSpPr/>
            <p:nvPr/>
          </p:nvSpPr>
          <p:spPr>
            <a:xfrm>
              <a:off x="6305265" y="724913"/>
              <a:ext cx="1459416" cy="667507"/>
            </a:xfrm>
            <a:custGeom>
              <a:avLst/>
              <a:gdLst/>
              <a:ahLst/>
              <a:cxnLst/>
              <a:rect l="l" t="t" r="r" b="b"/>
              <a:pathLst>
                <a:path w="29059" h="13291" extrusionOk="0">
                  <a:moveTo>
                    <a:pt x="14078" y="1"/>
                  </a:moveTo>
                  <a:cubicBezTo>
                    <a:pt x="9972" y="1"/>
                    <a:pt x="5532" y="3230"/>
                    <a:pt x="5532" y="3230"/>
                  </a:cubicBezTo>
                  <a:cubicBezTo>
                    <a:pt x="5532" y="3230"/>
                    <a:pt x="6262" y="616"/>
                    <a:pt x="4955" y="525"/>
                  </a:cubicBezTo>
                  <a:cubicBezTo>
                    <a:pt x="4930" y="522"/>
                    <a:pt x="4906" y="521"/>
                    <a:pt x="4883" y="521"/>
                  </a:cubicBezTo>
                  <a:cubicBezTo>
                    <a:pt x="3676" y="521"/>
                    <a:pt x="4407" y="3595"/>
                    <a:pt x="4407" y="3595"/>
                  </a:cubicBezTo>
                  <a:cubicBezTo>
                    <a:pt x="4407" y="3595"/>
                    <a:pt x="3460" y="2182"/>
                    <a:pt x="2675" y="2182"/>
                  </a:cubicBezTo>
                  <a:cubicBezTo>
                    <a:pt x="2437" y="2182"/>
                    <a:pt x="2214" y="2312"/>
                    <a:pt x="2037" y="2652"/>
                  </a:cubicBezTo>
                  <a:cubicBezTo>
                    <a:pt x="1246" y="4111"/>
                    <a:pt x="3739" y="5540"/>
                    <a:pt x="3739" y="5540"/>
                  </a:cubicBezTo>
                  <a:cubicBezTo>
                    <a:pt x="3459" y="5667"/>
                    <a:pt x="3276" y="5702"/>
                    <a:pt x="3136" y="5702"/>
                  </a:cubicBezTo>
                  <a:cubicBezTo>
                    <a:pt x="2968" y="5702"/>
                    <a:pt x="2863" y="5651"/>
                    <a:pt x="2727" y="5651"/>
                  </a:cubicBezTo>
                  <a:cubicBezTo>
                    <a:pt x="2573" y="5651"/>
                    <a:pt x="2379" y="5717"/>
                    <a:pt x="2006" y="5996"/>
                  </a:cubicBezTo>
                  <a:cubicBezTo>
                    <a:pt x="274" y="7607"/>
                    <a:pt x="1581" y="10008"/>
                    <a:pt x="1581" y="10008"/>
                  </a:cubicBezTo>
                  <a:cubicBezTo>
                    <a:pt x="0" y="11589"/>
                    <a:pt x="1581" y="13200"/>
                    <a:pt x="1581" y="13200"/>
                  </a:cubicBezTo>
                  <a:cubicBezTo>
                    <a:pt x="1648" y="13194"/>
                    <a:pt x="1714" y="13192"/>
                    <a:pt x="1778" y="13192"/>
                  </a:cubicBezTo>
                  <a:cubicBezTo>
                    <a:pt x="2067" y="13192"/>
                    <a:pt x="2336" y="13241"/>
                    <a:pt x="2584" y="13291"/>
                  </a:cubicBezTo>
                  <a:cubicBezTo>
                    <a:pt x="3982" y="10707"/>
                    <a:pt x="3952" y="7668"/>
                    <a:pt x="5015" y="5054"/>
                  </a:cubicBezTo>
                  <a:cubicBezTo>
                    <a:pt x="6711" y="6012"/>
                    <a:pt x="9680" y="7886"/>
                    <a:pt x="11965" y="7886"/>
                  </a:cubicBezTo>
                  <a:cubicBezTo>
                    <a:pt x="13449" y="7886"/>
                    <a:pt x="14645" y="7095"/>
                    <a:pt x="15016" y="4750"/>
                  </a:cubicBezTo>
                  <a:cubicBezTo>
                    <a:pt x="15958" y="5692"/>
                    <a:pt x="16596" y="6938"/>
                    <a:pt x="17538" y="7546"/>
                  </a:cubicBezTo>
                  <a:cubicBezTo>
                    <a:pt x="17727" y="7624"/>
                    <a:pt x="17907" y="7660"/>
                    <a:pt x="18078" y="7660"/>
                  </a:cubicBezTo>
                  <a:cubicBezTo>
                    <a:pt x="19304" y="7660"/>
                    <a:pt x="20031" y="5803"/>
                    <a:pt x="20031" y="4415"/>
                  </a:cubicBezTo>
                  <a:cubicBezTo>
                    <a:pt x="20031" y="5358"/>
                    <a:pt x="20973" y="5692"/>
                    <a:pt x="21307" y="6300"/>
                  </a:cubicBezTo>
                  <a:cubicBezTo>
                    <a:pt x="21810" y="6640"/>
                    <a:pt x="22486" y="6972"/>
                    <a:pt x="23104" y="6972"/>
                  </a:cubicBezTo>
                  <a:cubicBezTo>
                    <a:pt x="23645" y="6972"/>
                    <a:pt x="24141" y="6719"/>
                    <a:pt x="24438" y="5996"/>
                  </a:cubicBezTo>
                  <a:cubicBezTo>
                    <a:pt x="24712" y="8276"/>
                    <a:pt x="25259" y="10798"/>
                    <a:pt x="26779" y="11953"/>
                  </a:cubicBezTo>
                  <a:cubicBezTo>
                    <a:pt x="27265" y="11801"/>
                    <a:pt x="27630" y="11224"/>
                    <a:pt x="27630" y="11224"/>
                  </a:cubicBezTo>
                  <a:cubicBezTo>
                    <a:pt x="29058" y="8701"/>
                    <a:pt x="27143" y="8093"/>
                    <a:pt x="27143" y="8093"/>
                  </a:cubicBezTo>
                  <a:cubicBezTo>
                    <a:pt x="27287" y="5286"/>
                    <a:pt x="24974" y="5205"/>
                    <a:pt x="24706" y="5205"/>
                  </a:cubicBezTo>
                  <a:cubicBezTo>
                    <a:pt x="24690" y="5205"/>
                    <a:pt x="24681" y="5206"/>
                    <a:pt x="24681" y="5206"/>
                  </a:cubicBezTo>
                  <a:cubicBezTo>
                    <a:pt x="24129" y="2520"/>
                    <a:pt x="21571" y="2018"/>
                    <a:pt x="19738" y="2018"/>
                  </a:cubicBezTo>
                  <a:cubicBezTo>
                    <a:pt x="18647" y="2018"/>
                    <a:pt x="17812" y="2196"/>
                    <a:pt x="17812" y="2196"/>
                  </a:cubicBezTo>
                  <a:cubicBezTo>
                    <a:pt x="17812" y="2196"/>
                    <a:pt x="18572" y="160"/>
                    <a:pt x="14408" y="8"/>
                  </a:cubicBezTo>
                  <a:cubicBezTo>
                    <a:pt x="14298" y="3"/>
                    <a:pt x="14188" y="1"/>
                    <a:pt x="14078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94"/>
            <p:cNvSpPr/>
            <p:nvPr/>
          </p:nvSpPr>
          <p:spPr>
            <a:xfrm>
              <a:off x="6730250" y="789650"/>
              <a:ext cx="277278" cy="274114"/>
            </a:xfrm>
            <a:custGeom>
              <a:avLst/>
              <a:gdLst/>
              <a:ahLst/>
              <a:cxnLst/>
              <a:rect l="l" t="t" r="r" b="b"/>
              <a:pathLst>
                <a:path w="5521" h="5458" extrusionOk="0">
                  <a:moveTo>
                    <a:pt x="4065" y="1"/>
                  </a:moveTo>
                  <a:cubicBezTo>
                    <a:pt x="3982" y="1"/>
                    <a:pt x="3902" y="129"/>
                    <a:pt x="4000" y="178"/>
                  </a:cubicBezTo>
                  <a:cubicBezTo>
                    <a:pt x="4608" y="695"/>
                    <a:pt x="4851" y="1515"/>
                    <a:pt x="5034" y="2275"/>
                  </a:cubicBezTo>
                  <a:cubicBezTo>
                    <a:pt x="5201" y="3025"/>
                    <a:pt x="5062" y="4004"/>
                    <a:pt x="4155" y="4004"/>
                  </a:cubicBezTo>
                  <a:cubicBezTo>
                    <a:pt x="4070" y="4004"/>
                    <a:pt x="3978" y="3996"/>
                    <a:pt x="3879" y="3977"/>
                  </a:cubicBezTo>
                  <a:cubicBezTo>
                    <a:pt x="3301" y="3856"/>
                    <a:pt x="2785" y="3369"/>
                    <a:pt x="2481" y="2883"/>
                  </a:cubicBezTo>
                  <a:cubicBezTo>
                    <a:pt x="2463" y="2856"/>
                    <a:pt x="2437" y="2845"/>
                    <a:pt x="2411" y="2845"/>
                  </a:cubicBezTo>
                  <a:cubicBezTo>
                    <a:pt x="2346" y="2845"/>
                    <a:pt x="2277" y="2910"/>
                    <a:pt x="2298" y="2974"/>
                  </a:cubicBezTo>
                  <a:cubicBezTo>
                    <a:pt x="2541" y="3521"/>
                    <a:pt x="2663" y="4099"/>
                    <a:pt x="2572" y="4676"/>
                  </a:cubicBezTo>
                  <a:cubicBezTo>
                    <a:pt x="2504" y="5031"/>
                    <a:pt x="2249" y="5151"/>
                    <a:pt x="1967" y="5151"/>
                  </a:cubicBezTo>
                  <a:cubicBezTo>
                    <a:pt x="1742" y="5151"/>
                    <a:pt x="1501" y="5075"/>
                    <a:pt x="1326" y="4980"/>
                  </a:cubicBezTo>
                  <a:cubicBezTo>
                    <a:pt x="748" y="4676"/>
                    <a:pt x="383" y="4038"/>
                    <a:pt x="170" y="3491"/>
                  </a:cubicBezTo>
                  <a:cubicBezTo>
                    <a:pt x="158" y="3453"/>
                    <a:pt x="124" y="3436"/>
                    <a:pt x="91" y="3436"/>
                  </a:cubicBezTo>
                  <a:cubicBezTo>
                    <a:pt x="45" y="3436"/>
                    <a:pt x="1" y="3468"/>
                    <a:pt x="19" y="3521"/>
                  </a:cubicBezTo>
                  <a:cubicBezTo>
                    <a:pt x="169" y="4074"/>
                    <a:pt x="1109" y="5457"/>
                    <a:pt x="1945" y="5457"/>
                  </a:cubicBezTo>
                  <a:cubicBezTo>
                    <a:pt x="2121" y="5457"/>
                    <a:pt x="2292" y="5396"/>
                    <a:pt x="2450" y="5254"/>
                  </a:cubicBezTo>
                  <a:cubicBezTo>
                    <a:pt x="2754" y="4980"/>
                    <a:pt x="2785" y="4585"/>
                    <a:pt x="2785" y="4190"/>
                  </a:cubicBezTo>
                  <a:cubicBezTo>
                    <a:pt x="2785" y="3937"/>
                    <a:pt x="2732" y="3683"/>
                    <a:pt x="2676" y="3454"/>
                  </a:cubicBezTo>
                  <a:lnTo>
                    <a:pt x="2676" y="3454"/>
                  </a:lnTo>
                  <a:cubicBezTo>
                    <a:pt x="3046" y="3822"/>
                    <a:pt x="3768" y="4214"/>
                    <a:pt x="4356" y="4214"/>
                  </a:cubicBezTo>
                  <a:cubicBezTo>
                    <a:pt x="4753" y="4214"/>
                    <a:pt x="5089" y="4036"/>
                    <a:pt x="5216" y="3552"/>
                  </a:cubicBezTo>
                  <a:cubicBezTo>
                    <a:pt x="5520" y="2458"/>
                    <a:pt x="5064" y="725"/>
                    <a:pt x="4122" y="26"/>
                  </a:cubicBezTo>
                  <a:cubicBezTo>
                    <a:pt x="4104" y="8"/>
                    <a:pt x="4084" y="1"/>
                    <a:pt x="4065" y="1"/>
                  </a:cubicBezTo>
                  <a:close/>
                </a:path>
              </a:pathLst>
            </a:custGeom>
            <a:solidFill>
              <a:srgbClr val="FFC7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94"/>
            <p:cNvSpPr/>
            <p:nvPr/>
          </p:nvSpPr>
          <p:spPr>
            <a:xfrm>
              <a:off x="7394245" y="975574"/>
              <a:ext cx="156694" cy="142280"/>
            </a:xfrm>
            <a:custGeom>
              <a:avLst/>
              <a:gdLst/>
              <a:ahLst/>
              <a:cxnLst/>
              <a:rect l="l" t="t" r="r" b="b"/>
              <a:pathLst>
                <a:path w="3120" h="2833" extrusionOk="0">
                  <a:moveTo>
                    <a:pt x="85" y="1"/>
                  </a:moveTo>
                  <a:cubicBezTo>
                    <a:pt x="44" y="1"/>
                    <a:pt x="0" y="34"/>
                    <a:pt x="20" y="93"/>
                  </a:cubicBezTo>
                  <a:cubicBezTo>
                    <a:pt x="263" y="1035"/>
                    <a:pt x="628" y="2707"/>
                    <a:pt x="1813" y="2829"/>
                  </a:cubicBezTo>
                  <a:cubicBezTo>
                    <a:pt x="1838" y="2831"/>
                    <a:pt x="1862" y="2832"/>
                    <a:pt x="1886" y="2832"/>
                  </a:cubicBezTo>
                  <a:cubicBezTo>
                    <a:pt x="2774" y="2832"/>
                    <a:pt x="3120" y="1230"/>
                    <a:pt x="3120" y="579"/>
                  </a:cubicBezTo>
                  <a:cubicBezTo>
                    <a:pt x="3120" y="519"/>
                    <a:pt x="3074" y="488"/>
                    <a:pt x="3025" y="488"/>
                  </a:cubicBezTo>
                  <a:cubicBezTo>
                    <a:pt x="2976" y="488"/>
                    <a:pt x="2922" y="519"/>
                    <a:pt x="2907" y="579"/>
                  </a:cubicBezTo>
                  <a:cubicBezTo>
                    <a:pt x="2653" y="1173"/>
                    <a:pt x="2688" y="2580"/>
                    <a:pt x="1815" y="2580"/>
                  </a:cubicBezTo>
                  <a:cubicBezTo>
                    <a:pt x="1749" y="2580"/>
                    <a:pt x="1677" y="2572"/>
                    <a:pt x="1600" y="2555"/>
                  </a:cubicBezTo>
                  <a:cubicBezTo>
                    <a:pt x="658" y="2373"/>
                    <a:pt x="536" y="731"/>
                    <a:pt x="141" y="32"/>
                  </a:cubicBezTo>
                  <a:cubicBezTo>
                    <a:pt x="130" y="11"/>
                    <a:pt x="108" y="1"/>
                    <a:pt x="85" y="1"/>
                  </a:cubicBezTo>
                  <a:close/>
                </a:path>
              </a:pathLst>
            </a:custGeom>
            <a:solidFill>
              <a:srgbClr val="FFC7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94"/>
            <p:cNvSpPr/>
            <p:nvPr/>
          </p:nvSpPr>
          <p:spPr>
            <a:xfrm>
              <a:off x="6418467" y="1170338"/>
              <a:ext cx="129524" cy="157548"/>
            </a:xfrm>
            <a:custGeom>
              <a:avLst/>
              <a:gdLst/>
              <a:ahLst/>
              <a:cxnLst/>
              <a:rect l="l" t="t" r="r" b="b"/>
              <a:pathLst>
                <a:path w="2579" h="3137" extrusionOk="0">
                  <a:moveTo>
                    <a:pt x="1960" y="0"/>
                  </a:moveTo>
                  <a:cubicBezTo>
                    <a:pt x="1897" y="0"/>
                    <a:pt x="1832" y="47"/>
                    <a:pt x="1850" y="136"/>
                  </a:cubicBezTo>
                  <a:cubicBezTo>
                    <a:pt x="2062" y="744"/>
                    <a:pt x="2153" y="1413"/>
                    <a:pt x="2093" y="2051"/>
                  </a:cubicBezTo>
                  <a:cubicBezTo>
                    <a:pt x="2062" y="2476"/>
                    <a:pt x="1910" y="2872"/>
                    <a:pt x="1454" y="2932"/>
                  </a:cubicBezTo>
                  <a:cubicBezTo>
                    <a:pt x="1432" y="2935"/>
                    <a:pt x="1409" y="2936"/>
                    <a:pt x="1387" y="2936"/>
                  </a:cubicBezTo>
                  <a:cubicBezTo>
                    <a:pt x="870" y="2936"/>
                    <a:pt x="438" y="2282"/>
                    <a:pt x="117" y="1990"/>
                  </a:cubicBezTo>
                  <a:cubicBezTo>
                    <a:pt x="111" y="1985"/>
                    <a:pt x="104" y="1982"/>
                    <a:pt x="95" y="1982"/>
                  </a:cubicBezTo>
                  <a:cubicBezTo>
                    <a:pt x="57" y="1982"/>
                    <a:pt x="1" y="2032"/>
                    <a:pt x="26" y="2081"/>
                  </a:cubicBezTo>
                  <a:cubicBezTo>
                    <a:pt x="288" y="2475"/>
                    <a:pt x="944" y="3136"/>
                    <a:pt x="1507" y="3136"/>
                  </a:cubicBezTo>
                  <a:cubicBezTo>
                    <a:pt x="1726" y="3136"/>
                    <a:pt x="1931" y="3036"/>
                    <a:pt x="2093" y="2780"/>
                  </a:cubicBezTo>
                  <a:cubicBezTo>
                    <a:pt x="2579" y="2051"/>
                    <a:pt x="2366" y="866"/>
                    <a:pt x="2062" y="75"/>
                  </a:cubicBezTo>
                  <a:cubicBezTo>
                    <a:pt x="2050" y="24"/>
                    <a:pt x="2005" y="0"/>
                    <a:pt x="1960" y="0"/>
                  </a:cubicBezTo>
                  <a:close/>
                </a:path>
              </a:pathLst>
            </a:custGeom>
            <a:solidFill>
              <a:srgbClr val="FFC7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94"/>
            <p:cNvSpPr/>
            <p:nvPr/>
          </p:nvSpPr>
          <p:spPr>
            <a:xfrm>
              <a:off x="7157043" y="1382780"/>
              <a:ext cx="107677" cy="105668"/>
            </a:xfrm>
            <a:custGeom>
              <a:avLst/>
              <a:gdLst/>
              <a:ahLst/>
              <a:cxnLst/>
              <a:rect l="l" t="t" r="r" b="b"/>
              <a:pathLst>
                <a:path w="2144" h="2104" extrusionOk="0">
                  <a:moveTo>
                    <a:pt x="1024" y="1"/>
                  </a:moveTo>
                  <a:cubicBezTo>
                    <a:pt x="988" y="1"/>
                    <a:pt x="951" y="4"/>
                    <a:pt x="913" y="9"/>
                  </a:cubicBezTo>
                  <a:cubicBezTo>
                    <a:pt x="1" y="131"/>
                    <a:pt x="1" y="1347"/>
                    <a:pt x="62" y="2046"/>
                  </a:cubicBezTo>
                  <a:cubicBezTo>
                    <a:pt x="62" y="2079"/>
                    <a:pt x="89" y="2103"/>
                    <a:pt x="119" y="2103"/>
                  </a:cubicBezTo>
                  <a:cubicBezTo>
                    <a:pt x="143" y="2103"/>
                    <a:pt x="170" y="2087"/>
                    <a:pt x="183" y="2046"/>
                  </a:cubicBezTo>
                  <a:cubicBezTo>
                    <a:pt x="214" y="1438"/>
                    <a:pt x="62" y="465"/>
                    <a:pt x="791" y="192"/>
                  </a:cubicBezTo>
                  <a:cubicBezTo>
                    <a:pt x="874" y="165"/>
                    <a:pt x="950" y="153"/>
                    <a:pt x="1021" y="153"/>
                  </a:cubicBezTo>
                  <a:cubicBezTo>
                    <a:pt x="1678" y="153"/>
                    <a:pt x="1842" y="1215"/>
                    <a:pt x="2007" y="1681"/>
                  </a:cubicBezTo>
                  <a:cubicBezTo>
                    <a:pt x="2022" y="1727"/>
                    <a:pt x="2060" y="1750"/>
                    <a:pt x="2091" y="1750"/>
                  </a:cubicBezTo>
                  <a:cubicBezTo>
                    <a:pt x="2121" y="1750"/>
                    <a:pt x="2144" y="1727"/>
                    <a:pt x="2129" y="1681"/>
                  </a:cubicBezTo>
                  <a:cubicBezTo>
                    <a:pt x="2100" y="1103"/>
                    <a:pt x="1740" y="1"/>
                    <a:pt x="1024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94"/>
            <p:cNvSpPr/>
            <p:nvPr/>
          </p:nvSpPr>
          <p:spPr>
            <a:xfrm>
              <a:off x="6761690" y="1382780"/>
              <a:ext cx="108430" cy="105065"/>
            </a:xfrm>
            <a:custGeom>
              <a:avLst/>
              <a:gdLst/>
              <a:ahLst/>
              <a:cxnLst/>
              <a:rect l="l" t="t" r="r" b="b"/>
              <a:pathLst>
                <a:path w="2159" h="2092" extrusionOk="0">
                  <a:moveTo>
                    <a:pt x="1135" y="1"/>
                  </a:moveTo>
                  <a:cubicBezTo>
                    <a:pt x="419" y="1"/>
                    <a:pt x="58" y="1103"/>
                    <a:pt x="0" y="1681"/>
                  </a:cubicBezTo>
                  <a:cubicBezTo>
                    <a:pt x="0" y="1727"/>
                    <a:pt x="31" y="1750"/>
                    <a:pt x="65" y="1750"/>
                  </a:cubicBezTo>
                  <a:cubicBezTo>
                    <a:pt x="99" y="1750"/>
                    <a:pt x="137" y="1727"/>
                    <a:pt x="152" y="1681"/>
                  </a:cubicBezTo>
                  <a:cubicBezTo>
                    <a:pt x="317" y="1215"/>
                    <a:pt x="482" y="153"/>
                    <a:pt x="1117" y="153"/>
                  </a:cubicBezTo>
                  <a:cubicBezTo>
                    <a:pt x="1185" y="153"/>
                    <a:pt x="1258" y="165"/>
                    <a:pt x="1338" y="192"/>
                  </a:cubicBezTo>
                  <a:cubicBezTo>
                    <a:pt x="2067" y="435"/>
                    <a:pt x="1915" y="1438"/>
                    <a:pt x="1976" y="2046"/>
                  </a:cubicBezTo>
                  <a:cubicBezTo>
                    <a:pt x="1976" y="2076"/>
                    <a:pt x="1999" y="2092"/>
                    <a:pt x="2026" y="2092"/>
                  </a:cubicBezTo>
                  <a:cubicBezTo>
                    <a:pt x="2052" y="2092"/>
                    <a:pt x="2083" y="2076"/>
                    <a:pt x="2098" y="2046"/>
                  </a:cubicBezTo>
                  <a:cubicBezTo>
                    <a:pt x="2159" y="1347"/>
                    <a:pt x="2159" y="131"/>
                    <a:pt x="1247" y="9"/>
                  </a:cubicBezTo>
                  <a:cubicBezTo>
                    <a:pt x="1209" y="4"/>
                    <a:pt x="1171" y="1"/>
                    <a:pt x="113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94"/>
            <p:cNvSpPr/>
            <p:nvPr/>
          </p:nvSpPr>
          <p:spPr>
            <a:xfrm>
              <a:off x="6245701" y="1886967"/>
              <a:ext cx="332825" cy="407656"/>
            </a:xfrm>
            <a:custGeom>
              <a:avLst/>
              <a:gdLst/>
              <a:ahLst/>
              <a:cxnLst/>
              <a:rect l="l" t="t" r="r" b="b"/>
              <a:pathLst>
                <a:path w="6627" h="8117" extrusionOk="0">
                  <a:moveTo>
                    <a:pt x="1" y="1"/>
                  </a:moveTo>
                  <a:cubicBezTo>
                    <a:pt x="1794" y="3557"/>
                    <a:pt x="4134" y="6870"/>
                    <a:pt x="5745" y="8117"/>
                  </a:cubicBezTo>
                  <a:lnTo>
                    <a:pt x="6627" y="1217"/>
                  </a:lnTo>
                  <a:lnTo>
                    <a:pt x="6627" y="1217"/>
                  </a:lnTo>
                  <a:cubicBezTo>
                    <a:pt x="6081" y="1315"/>
                    <a:pt x="5543" y="1361"/>
                    <a:pt x="5013" y="1361"/>
                  </a:cubicBezTo>
                  <a:cubicBezTo>
                    <a:pt x="3243" y="1361"/>
                    <a:pt x="1568" y="843"/>
                    <a:pt x="1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94"/>
            <p:cNvSpPr/>
            <p:nvPr/>
          </p:nvSpPr>
          <p:spPr>
            <a:xfrm>
              <a:off x="6076250" y="1204590"/>
              <a:ext cx="505339" cy="750776"/>
            </a:xfrm>
            <a:custGeom>
              <a:avLst/>
              <a:gdLst/>
              <a:ahLst/>
              <a:cxnLst/>
              <a:rect l="l" t="t" r="r" b="b"/>
              <a:pathLst>
                <a:path w="10062" h="14949" extrusionOk="0">
                  <a:moveTo>
                    <a:pt x="3548" y="0"/>
                  </a:moveTo>
                  <a:cubicBezTo>
                    <a:pt x="3541" y="0"/>
                    <a:pt x="3534" y="0"/>
                    <a:pt x="3527" y="1"/>
                  </a:cubicBezTo>
                  <a:cubicBezTo>
                    <a:pt x="2919" y="92"/>
                    <a:pt x="3405" y="2402"/>
                    <a:pt x="3405" y="2402"/>
                  </a:cubicBezTo>
                  <a:cubicBezTo>
                    <a:pt x="3405" y="2402"/>
                    <a:pt x="2862" y="86"/>
                    <a:pt x="2274" y="86"/>
                  </a:cubicBezTo>
                  <a:cubicBezTo>
                    <a:pt x="2256" y="86"/>
                    <a:pt x="2238" y="88"/>
                    <a:pt x="2220" y="92"/>
                  </a:cubicBezTo>
                  <a:cubicBezTo>
                    <a:pt x="1642" y="214"/>
                    <a:pt x="2068" y="2433"/>
                    <a:pt x="2159" y="2767"/>
                  </a:cubicBezTo>
                  <a:cubicBezTo>
                    <a:pt x="2070" y="2440"/>
                    <a:pt x="1661" y="545"/>
                    <a:pt x="1160" y="545"/>
                  </a:cubicBezTo>
                  <a:cubicBezTo>
                    <a:pt x="1149" y="545"/>
                    <a:pt x="1137" y="546"/>
                    <a:pt x="1125" y="548"/>
                  </a:cubicBezTo>
                  <a:cubicBezTo>
                    <a:pt x="578" y="609"/>
                    <a:pt x="1" y="4409"/>
                    <a:pt x="1612" y="9333"/>
                  </a:cubicBezTo>
                  <a:cubicBezTo>
                    <a:pt x="2068" y="10731"/>
                    <a:pt x="2676" y="12159"/>
                    <a:pt x="3375" y="13588"/>
                  </a:cubicBezTo>
                  <a:cubicBezTo>
                    <a:pt x="4942" y="14430"/>
                    <a:pt x="6635" y="14948"/>
                    <a:pt x="8400" y="14948"/>
                  </a:cubicBezTo>
                  <a:cubicBezTo>
                    <a:pt x="8927" y="14948"/>
                    <a:pt x="9462" y="14902"/>
                    <a:pt x="10001" y="14804"/>
                  </a:cubicBezTo>
                  <a:lnTo>
                    <a:pt x="10062" y="14257"/>
                  </a:lnTo>
                  <a:cubicBezTo>
                    <a:pt x="10062" y="14257"/>
                    <a:pt x="6201" y="9333"/>
                    <a:pt x="5442" y="7205"/>
                  </a:cubicBezTo>
                  <a:cubicBezTo>
                    <a:pt x="4712" y="5077"/>
                    <a:pt x="4712" y="4682"/>
                    <a:pt x="4712" y="4682"/>
                  </a:cubicBezTo>
                  <a:cubicBezTo>
                    <a:pt x="4712" y="4682"/>
                    <a:pt x="5928" y="2372"/>
                    <a:pt x="5229" y="1916"/>
                  </a:cubicBezTo>
                  <a:cubicBezTo>
                    <a:pt x="5118" y="1844"/>
                    <a:pt x="5023" y="1814"/>
                    <a:pt x="4941" y="1814"/>
                  </a:cubicBezTo>
                  <a:cubicBezTo>
                    <a:pt x="4503" y="1814"/>
                    <a:pt x="4439" y="2676"/>
                    <a:pt x="4439" y="2676"/>
                  </a:cubicBezTo>
                  <a:cubicBezTo>
                    <a:pt x="4439" y="2676"/>
                    <a:pt x="4171" y="0"/>
                    <a:pt x="354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94"/>
            <p:cNvSpPr/>
            <p:nvPr/>
          </p:nvSpPr>
          <p:spPr>
            <a:xfrm>
              <a:off x="6529660" y="2224363"/>
              <a:ext cx="906817" cy="830781"/>
            </a:xfrm>
            <a:custGeom>
              <a:avLst/>
              <a:gdLst/>
              <a:ahLst/>
              <a:cxnLst/>
              <a:rect l="l" t="t" r="r" b="b"/>
              <a:pathLst>
                <a:path w="18056" h="16542" extrusionOk="0">
                  <a:moveTo>
                    <a:pt x="61" y="0"/>
                  </a:moveTo>
                  <a:lnTo>
                    <a:pt x="61" y="0"/>
                  </a:lnTo>
                  <a:cubicBezTo>
                    <a:pt x="0" y="851"/>
                    <a:pt x="61" y="1520"/>
                    <a:pt x="243" y="1824"/>
                  </a:cubicBezTo>
                  <a:cubicBezTo>
                    <a:pt x="456" y="2158"/>
                    <a:pt x="730" y="2523"/>
                    <a:pt x="1034" y="2858"/>
                  </a:cubicBezTo>
                  <a:cubicBezTo>
                    <a:pt x="1794" y="3709"/>
                    <a:pt x="2645" y="4408"/>
                    <a:pt x="2645" y="4408"/>
                  </a:cubicBezTo>
                  <a:cubicBezTo>
                    <a:pt x="2645" y="4408"/>
                    <a:pt x="2493" y="5350"/>
                    <a:pt x="2250" y="6657"/>
                  </a:cubicBezTo>
                  <a:cubicBezTo>
                    <a:pt x="2067" y="7630"/>
                    <a:pt x="1885" y="8785"/>
                    <a:pt x="1672" y="9970"/>
                  </a:cubicBezTo>
                  <a:cubicBezTo>
                    <a:pt x="1490" y="11095"/>
                    <a:pt x="1277" y="12219"/>
                    <a:pt x="1125" y="13131"/>
                  </a:cubicBezTo>
                  <a:cubicBezTo>
                    <a:pt x="946" y="14327"/>
                    <a:pt x="796" y="15199"/>
                    <a:pt x="820" y="15199"/>
                  </a:cubicBezTo>
                  <a:cubicBezTo>
                    <a:pt x="820" y="15199"/>
                    <a:pt x="820" y="15199"/>
                    <a:pt x="821" y="15198"/>
                  </a:cubicBezTo>
                  <a:cubicBezTo>
                    <a:pt x="822" y="15198"/>
                    <a:pt x="825" y="15198"/>
                    <a:pt x="827" y="15198"/>
                  </a:cubicBezTo>
                  <a:cubicBezTo>
                    <a:pt x="1061" y="15198"/>
                    <a:pt x="6028" y="16445"/>
                    <a:pt x="9362" y="16536"/>
                  </a:cubicBezTo>
                  <a:cubicBezTo>
                    <a:pt x="9509" y="16540"/>
                    <a:pt x="9659" y="16542"/>
                    <a:pt x="9812" y="16542"/>
                  </a:cubicBezTo>
                  <a:cubicBezTo>
                    <a:pt x="13161" y="16542"/>
                    <a:pt x="17717" y="15600"/>
                    <a:pt x="17630" y="14408"/>
                  </a:cubicBezTo>
                  <a:cubicBezTo>
                    <a:pt x="17630" y="14195"/>
                    <a:pt x="18055" y="13891"/>
                    <a:pt x="18025" y="13405"/>
                  </a:cubicBezTo>
                  <a:cubicBezTo>
                    <a:pt x="17964" y="12615"/>
                    <a:pt x="17934" y="11946"/>
                    <a:pt x="17812" y="10760"/>
                  </a:cubicBezTo>
                  <a:cubicBezTo>
                    <a:pt x="17751" y="10396"/>
                    <a:pt x="17721" y="10001"/>
                    <a:pt x="17691" y="9605"/>
                  </a:cubicBezTo>
                  <a:cubicBezTo>
                    <a:pt x="11277" y="7599"/>
                    <a:pt x="5168" y="4134"/>
                    <a:pt x="61" y="0"/>
                  </a:cubicBezTo>
                  <a:close/>
                </a:path>
              </a:pathLst>
            </a:custGeom>
            <a:solidFill>
              <a:srgbClr val="009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94"/>
            <p:cNvSpPr/>
            <p:nvPr/>
          </p:nvSpPr>
          <p:spPr>
            <a:xfrm>
              <a:off x="6532724" y="1909868"/>
              <a:ext cx="1051810" cy="796931"/>
            </a:xfrm>
            <a:custGeom>
              <a:avLst/>
              <a:gdLst/>
              <a:ahLst/>
              <a:cxnLst/>
              <a:rect l="l" t="t" r="r" b="b"/>
              <a:pathLst>
                <a:path w="20943" h="15868" extrusionOk="0">
                  <a:moveTo>
                    <a:pt x="1003" y="1"/>
                  </a:moveTo>
                  <a:cubicBezTo>
                    <a:pt x="1003" y="1"/>
                    <a:pt x="790" y="974"/>
                    <a:pt x="547" y="2281"/>
                  </a:cubicBezTo>
                  <a:cubicBezTo>
                    <a:pt x="365" y="3223"/>
                    <a:pt x="182" y="4317"/>
                    <a:pt x="91" y="5320"/>
                  </a:cubicBezTo>
                  <a:cubicBezTo>
                    <a:pt x="30" y="5654"/>
                    <a:pt x="0" y="5958"/>
                    <a:pt x="0" y="6262"/>
                  </a:cubicBezTo>
                  <a:cubicBezTo>
                    <a:pt x="5107" y="10396"/>
                    <a:pt x="11216" y="13861"/>
                    <a:pt x="17630" y="15867"/>
                  </a:cubicBezTo>
                  <a:cubicBezTo>
                    <a:pt x="17508" y="14925"/>
                    <a:pt x="17417" y="13952"/>
                    <a:pt x="17356" y="13253"/>
                  </a:cubicBezTo>
                  <a:cubicBezTo>
                    <a:pt x="17204" y="11977"/>
                    <a:pt x="16961" y="10852"/>
                    <a:pt x="16961" y="10852"/>
                  </a:cubicBezTo>
                  <a:cubicBezTo>
                    <a:pt x="19332" y="10427"/>
                    <a:pt x="20943" y="8329"/>
                    <a:pt x="20943" y="8329"/>
                  </a:cubicBezTo>
                  <a:cubicBezTo>
                    <a:pt x="20791" y="8025"/>
                    <a:pt x="20608" y="7691"/>
                    <a:pt x="20426" y="7387"/>
                  </a:cubicBezTo>
                  <a:cubicBezTo>
                    <a:pt x="19940" y="6566"/>
                    <a:pt x="19393" y="5715"/>
                    <a:pt x="18785" y="4955"/>
                  </a:cubicBezTo>
                  <a:cubicBezTo>
                    <a:pt x="18359" y="4408"/>
                    <a:pt x="17934" y="3922"/>
                    <a:pt x="17508" y="3496"/>
                  </a:cubicBezTo>
                  <a:cubicBezTo>
                    <a:pt x="17174" y="3162"/>
                    <a:pt x="16839" y="2858"/>
                    <a:pt x="16505" y="2645"/>
                  </a:cubicBezTo>
                  <a:cubicBezTo>
                    <a:pt x="15259" y="1791"/>
                    <a:pt x="14149" y="1614"/>
                    <a:pt x="13443" y="1614"/>
                  </a:cubicBezTo>
                  <a:cubicBezTo>
                    <a:pt x="12943" y="1614"/>
                    <a:pt x="12645" y="1703"/>
                    <a:pt x="12645" y="1703"/>
                  </a:cubicBezTo>
                  <a:cubicBezTo>
                    <a:pt x="11806" y="2433"/>
                    <a:pt x="10840" y="2651"/>
                    <a:pt x="9984" y="2651"/>
                  </a:cubicBezTo>
                  <a:cubicBezTo>
                    <a:pt x="8699" y="2651"/>
                    <a:pt x="7660" y="2159"/>
                    <a:pt x="7660" y="2159"/>
                  </a:cubicBezTo>
                  <a:lnTo>
                    <a:pt x="5471" y="1855"/>
                  </a:lnTo>
                  <a:cubicBezTo>
                    <a:pt x="4955" y="1429"/>
                    <a:pt x="1003" y="1"/>
                    <a:pt x="10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94"/>
            <p:cNvSpPr/>
            <p:nvPr/>
          </p:nvSpPr>
          <p:spPr>
            <a:xfrm>
              <a:off x="6787655" y="2222806"/>
              <a:ext cx="482437" cy="461645"/>
            </a:xfrm>
            <a:custGeom>
              <a:avLst/>
              <a:gdLst/>
              <a:ahLst/>
              <a:cxnLst/>
              <a:rect l="l" t="t" r="r" b="b"/>
              <a:pathLst>
                <a:path w="9606" h="9192" extrusionOk="0">
                  <a:moveTo>
                    <a:pt x="4256" y="1"/>
                  </a:moveTo>
                  <a:cubicBezTo>
                    <a:pt x="3465" y="1"/>
                    <a:pt x="3070" y="3071"/>
                    <a:pt x="3070" y="3071"/>
                  </a:cubicBezTo>
                  <a:cubicBezTo>
                    <a:pt x="3070" y="3071"/>
                    <a:pt x="274" y="3588"/>
                    <a:pt x="152" y="4287"/>
                  </a:cubicBezTo>
                  <a:cubicBezTo>
                    <a:pt x="0" y="5016"/>
                    <a:pt x="2797" y="5898"/>
                    <a:pt x="2797" y="5898"/>
                  </a:cubicBezTo>
                  <a:cubicBezTo>
                    <a:pt x="2797" y="5898"/>
                    <a:pt x="1976" y="9059"/>
                    <a:pt x="2462" y="9180"/>
                  </a:cubicBezTo>
                  <a:cubicBezTo>
                    <a:pt x="2495" y="9188"/>
                    <a:pt x="2530" y="9191"/>
                    <a:pt x="2567" y="9191"/>
                  </a:cubicBezTo>
                  <a:cubicBezTo>
                    <a:pt x="3454" y="9191"/>
                    <a:pt x="5471" y="7174"/>
                    <a:pt x="5471" y="7174"/>
                  </a:cubicBezTo>
                  <a:cubicBezTo>
                    <a:pt x="5471" y="7174"/>
                    <a:pt x="7686" y="8362"/>
                    <a:pt x="8613" y="8362"/>
                  </a:cubicBezTo>
                  <a:cubicBezTo>
                    <a:pt x="8755" y="8362"/>
                    <a:pt x="8868" y="8333"/>
                    <a:pt x="8936" y="8269"/>
                  </a:cubicBezTo>
                  <a:cubicBezTo>
                    <a:pt x="9453" y="7813"/>
                    <a:pt x="7569" y="5107"/>
                    <a:pt x="7569" y="5107"/>
                  </a:cubicBezTo>
                  <a:cubicBezTo>
                    <a:pt x="7569" y="5107"/>
                    <a:pt x="9605" y="3709"/>
                    <a:pt x="9423" y="2980"/>
                  </a:cubicBezTo>
                  <a:cubicBezTo>
                    <a:pt x="9240" y="2281"/>
                    <a:pt x="6201" y="2220"/>
                    <a:pt x="6201" y="2220"/>
                  </a:cubicBezTo>
                  <a:cubicBezTo>
                    <a:pt x="6201" y="2220"/>
                    <a:pt x="5015" y="31"/>
                    <a:pt x="4256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94"/>
            <p:cNvSpPr/>
            <p:nvPr/>
          </p:nvSpPr>
          <p:spPr>
            <a:xfrm>
              <a:off x="6653309" y="3329565"/>
              <a:ext cx="355726" cy="322177"/>
            </a:xfrm>
            <a:custGeom>
              <a:avLst/>
              <a:gdLst/>
              <a:ahLst/>
              <a:cxnLst/>
              <a:rect l="l" t="t" r="r" b="b"/>
              <a:pathLst>
                <a:path w="7083" h="6415" extrusionOk="0">
                  <a:moveTo>
                    <a:pt x="6292" y="1"/>
                  </a:moveTo>
                  <a:lnTo>
                    <a:pt x="0" y="2159"/>
                  </a:lnTo>
                  <a:lnTo>
                    <a:pt x="2158" y="6414"/>
                  </a:lnTo>
                  <a:cubicBezTo>
                    <a:pt x="3557" y="4894"/>
                    <a:pt x="5228" y="3618"/>
                    <a:pt x="7083" y="2554"/>
                  </a:cubicBezTo>
                  <a:lnTo>
                    <a:pt x="629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94"/>
            <p:cNvSpPr/>
            <p:nvPr/>
          </p:nvSpPr>
          <p:spPr>
            <a:xfrm>
              <a:off x="6763196" y="3457834"/>
              <a:ext cx="369487" cy="471740"/>
            </a:xfrm>
            <a:custGeom>
              <a:avLst/>
              <a:gdLst/>
              <a:ahLst/>
              <a:cxnLst/>
              <a:rect l="l" t="t" r="r" b="b"/>
              <a:pathLst>
                <a:path w="7357" h="9393" extrusionOk="0">
                  <a:moveTo>
                    <a:pt x="4895" y="0"/>
                  </a:moveTo>
                  <a:cubicBezTo>
                    <a:pt x="3040" y="1064"/>
                    <a:pt x="1369" y="2340"/>
                    <a:pt x="1" y="3860"/>
                  </a:cubicBezTo>
                  <a:lnTo>
                    <a:pt x="2797" y="9392"/>
                  </a:lnTo>
                  <a:lnTo>
                    <a:pt x="7357" y="7903"/>
                  </a:lnTo>
                  <a:lnTo>
                    <a:pt x="48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94"/>
            <p:cNvSpPr/>
            <p:nvPr/>
          </p:nvSpPr>
          <p:spPr>
            <a:xfrm>
              <a:off x="6818492" y="3830085"/>
              <a:ext cx="326044" cy="392188"/>
            </a:xfrm>
            <a:custGeom>
              <a:avLst/>
              <a:gdLst/>
              <a:ahLst/>
              <a:cxnLst/>
              <a:rect l="l" t="t" r="r" b="b"/>
              <a:pathLst>
                <a:path w="6492" h="7809" extrusionOk="0">
                  <a:moveTo>
                    <a:pt x="6127" y="1"/>
                  </a:moveTo>
                  <a:cubicBezTo>
                    <a:pt x="6048" y="1"/>
                    <a:pt x="6492" y="1950"/>
                    <a:pt x="1757" y="2193"/>
                  </a:cubicBezTo>
                  <a:cubicBezTo>
                    <a:pt x="1757" y="2193"/>
                    <a:pt x="1" y="7808"/>
                    <a:pt x="2340" y="7808"/>
                  </a:cubicBezTo>
                  <a:cubicBezTo>
                    <a:pt x="2500" y="7808"/>
                    <a:pt x="2680" y="7782"/>
                    <a:pt x="2882" y="7725"/>
                  </a:cubicBezTo>
                  <a:cubicBezTo>
                    <a:pt x="6408" y="6692"/>
                    <a:pt x="6377" y="430"/>
                    <a:pt x="6377" y="430"/>
                  </a:cubicBezTo>
                  <a:cubicBezTo>
                    <a:pt x="6200" y="124"/>
                    <a:pt x="6147" y="1"/>
                    <a:pt x="6127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94"/>
            <p:cNvSpPr/>
            <p:nvPr/>
          </p:nvSpPr>
          <p:spPr>
            <a:xfrm>
              <a:off x="6867007" y="3844047"/>
              <a:ext cx="264170" cy="262613"/>
            </a:xfrm>
            <a:custGeom>
              <a:avLst/>
              <a:gdLst/>
              <a:ahLst/>
              <a:cxnLst/>
              <a:rect l="l" t="t" r="r" b="b"/>
              <a:pathLst>
                <a:path w="5260" h="5229" extrusionOk="0">
                  <a:moveTo>
                    <a:pt x="5198" y="0"/>
                  </a:moveTo>
                  <a:lnTo>
                    <a:pt x="5198" y="0"/>
                  </a:lnTo>
                  <a:cubicBezTo>
                    <a:pt x="3739" y="851"/>
                    <a:pt x="669" y="1550"/>
                    <a:pt x="669" y="1550"/>
                  </a:cubicBezTo>
                  <a:cubicBezTo>
                    <a:pt x="669" y="1550"/>
                    <a:pt x="1" y="3617"/>
                    <a:pt x="31" y="5228"/>
                  </a:cubicBezTo>
                  <a:cubicBezTo>
                    <a:pt x="1399" y="4316"/>
                    <a:pt x="2980" y="3921"/>
                    <a:pt x="4621" y="3860"/>
                  </a:cubicBezTo>
                  <a:cubicBezTo>
                    <a:pt x="5259" y="1976"/>
                    <a:pt x="5198" y="0"/>
                    <a:pt x="5198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94"/>
            <p:cNvSpPr/>
            <p:nvPr/>
          </p:nvSpPr>
          <p:spPr>
            <a:xfrm>
              <a:off x="6844105" y="3806731"/>
              <a:ext cx="227056" cy="146298"/>
            </a:xfrm>
            <a:custGeom>
              <a:avLst/>
              <a:gdLst/>
              <a:ahLst/>
              <a:cxnLst/>
              <a:rect l="l" t="t" r="r" b="b"/>
              <a:pathLst>
                <a:path w="4521" h="2913" extrusionOk="0">
                  <a:moveTo>
                    <a:pt x="1370" y="368"/>
                  </a:moveTo>
                  <a:cubicBezTo>
                    <a:pt x="1707" y="368"/>
                    <a:pt x="2202" y="1382"/>
                    <a:pt x="2250" y="1503"/>
                  </a:cubicBezTo>
                  <a:cubicBezTo>
                    <a:pt x="2327" y="1718"/>
                    <a:pt x="2388" y="1933"/>
                    <a:pt x="2446" y="2148"/>
                  </a:cubicBezTo>
                  <a:lnTo>
                    <a:pt x="2446" y="2148"/>
                  </a:lnTo>
                  <a:cubicBezTo>
                    <a:pt x="2448" y="2162"/>
                    <a:pt x="2451" y="2175"/>
                    <a:pt x="2454" y="2188"/>
                  </a:cubicBezTo>
                  <a:lnTo>
                    <a:pt x="2454" y="2188"/>
                  </a:lnTo>
                  <a:cubicBezTo>
                    <a:pt x="2285" y="2054"/>
                    <a:pt x="2115" y="1915"/>
                    <a:pt x="1946" y="1777"/>
                  </a:cubicBezTo>
                  <a:cubicBezTo>
                    <a:pt x="1703" y="1533"/>
                    <a:pt x="1004" y="986"/>
                    <a:pt x="1156" y="591"/>
                  </a:cubicBezTo>
                  <a:cubicBezTo>
                    <a:pt x="1211" y="432"/>
                    <a:pt x="1286" y="368"/>
                    <a:pt x="1370" y="368"/>
                  </a:cubicBezTo>
                  <a:close/>
                  <a:moveTo>
                    <a:pt x="3160" y="456"/>
                  </a:moveTo>
                  <a:cubicBezTo>
                    <a:pt x="3303" y="456"/>
                    <a:pt x="3431" y="554"/>
                    <a:pt x="3466" y="713"/>
                  </a:cubicBezTo>
                  <a:cubicBezTo>
                    <a:pt x="3567" y="1266"/>
                    <a:pt x="3250" y="1862"/>
                    <a:pt x="2914" y="2378"/>
                  </a:cubicBezTo>
                  <a:lnTo>
                    <a:pt x="2914" y="2378"/>
                  </a:lnTo>
                  <a:cubicBezTo>
                    <a:pt x="2831" y="2035"/>
                    <a:pt x="2743" y="1678"/>
                    <a:pt x="2767" y="1321"/>
                  </a:cubicBezTo>
                  <a:cubicBezTo>
                    <a:pt x="2767" y="1108"/>
                    <a:pt x="2736" y="834"/>
                    <a:pt x="2858" y="622"/>
                  </a:cubicBezTo>
                  <a:cubicBezTo>
                    <a:pt x="2947" y="507"/>
                    <a:pt x="3058" y="456"/>
                    <a:pt x="3160" y="456"/>
                  </a:cubicBezTo>
                  <a:close/>
                  <a:moveTo>
                    <a:pt x="1479" y="0"/>
                  </a:moveTo>
                  <a:cubicBezTo>
                    <a:pt x="1322" y="0"/>
                    <a:pt x="1154" y="68"/>
                    <a:pt x="973" y="226"/>
                  </a:cubicBezTo>
                  <a:cubicBezTo>
                    <a:pt x="1" y="1047"/>
                    <a:pt x="2068" y="2445"/>
                    <a:pt x="2615" y="2871"/>
                  </a:cubicBezTo>
                  <a:cubicBezTo>
                    <a:pt x="2655" y="2900"/>
                    <a:pt x="2702" y="2912"/>
                    <a:pt x="2748" y="2912"/>
                  </a:cubicBezTo>
                  <a:cubicBezTo>
                    <a:pt x="2920" y="2912"/>
                    <a:pt x="3096" y="2741"/>
                    <a:pt x="3005" y="2616"/>
                  </a:cubicBezTo>
                  <a:lnTo>
                    <a:pt x="3005" y="2616"/>
                  </a:lnTo>
                  <a:cubicBezTo>
                    <a:pt x="3607" y="1911"/>
                    <a:pt x="4520" y="438"/>
                    <a:pt x="3344" y="74"/>
                  </a:cubicBezTo>
                  <a:cubicBezTo>
                    <a:pt x="3297" y="60"/>
                    <a:pt x="3250" y="53"/>
                    <a:pt x="3203" y="53"/>
                  </a:cubicBezTo>
                  <a:cubicBezTo>
                    <a:pt x="2865" y="53"/>
                    <a:pt x="2573" y="411"/>
                    <a:pt x="2493" y="652"/>
                  </a:cubicBezTo>
                  <a:cubicBezTo>
                    <a:pt x="2463" y="744"/>
                    <a:pt x="2438" y="836"/>
                    <a:pt x="2419" y="928"/>
                  </a:cubicBezTo>
                  <a:lnTo>
                    <a:pt x="2419" y="928"/>
                  </a:lnTo>
                  <a:cubicBezTo>
                    <a:pt x="2180" y="419"/>
                    <a:pt x="1866" y="0"/>
                    <a:pt x="147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94"/>
            <p:cNvSpPr/>
            <p:nvPr/>
          </p:nvSpPr>
          <p:spPr>
            <a:xfrm>
              <a:off x="6868564" y="4037906"/>
              <a:ext cx="230521" cy="165734"/>
            </a:xfrm>
            <a:custGeom>
              <a:avLst/>
              <a:gdLst/>
              <a:ahLst/>
              <a:cxnLst/>
              <a:rect l="l" t="t" r="r" b="b"/>
              <a:pathLst>
                <a:path w="4590" h="3300" extrusionOk="0">
                  <a:moveTo>
                    <a:pt x="4590" y="0"/>
                  </a:moveTo>
                  <a:lnTo>
                    <a:pt x="4590" y="0"/>
                  </a:lnTo>
                  <a:cubicBezTo>
                    <a:pt x="2949" y="61"/>
                    <a:pt x="1368" y="456"/>
                    <a:pt x="0" y="1399"/>
                  </a:cubicBezTo>
                  <a:cubicBezTo>
                    <a:pt x="26" y="2438"/>
                    <a:pt x="319" y="3300"/>
                    <a:pt x="1239" y="3300"/>
                  </a:cubicBezTo>
                  <a:cubicBezTo>
                    <a:pt x="1395" y="3300"/>
                    <a:pt x="1569" y="3275"/>
                    <a:pt x="1763" y="3222"/>
                  </a:cubicBezTo>
                  <a:cubicBezTo>
                    <a:pt x="3283" y="2766"/>
                    <a:pt x="4134" y="1429"/>
                    <a:pt x="4590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94"/>
            <p:cNvSpPr/>
            <p:nvPr/>
          </p:nvSpPr>
          <p:spPr>
            <a:xfrm>
              <a:off x="6901058" y="3926412"/>
              <a:ext cx="191950" cy="64536"/>
            </a:xfrm>
            <a:custGeom>
              <a:avLst/>
              <a:gdLst/>
              <a:ahLst/>
              <a:cxnLst/>
              <a:rect l="l" t="t" r="r" b="b"/>
              <a:pathLst>
                <a:path w="3822" h="1285" extrusionOk="0">
                  <a:moveTo>
                    <a:pt x="3647" y="0"/>
                  </a:moveTo>
                  <a:cubicBezTo>
                    <a:pt x="2372" y="0"/>
                    <a:pt x="1183" y="682"/>
                    <a:pt x="52" y="1217"/>
                  </a:cubicBezTo>
                  <a:cubicBezTo>
                    <a:pt x="0" y="1217"/>
                    <a:pt x="15" y="1284"/>
                    <a:pt x="59" y="1284"/>
                  </a:cubicBezTo>
                  <a:cubicBezTo>
                    <a:pt x="66" y="1284"/>
                    <a:pt x="74" y="1282"/>
                    <a:pt x="83" y="1278"/>
                  </a:cubicBezTo>
                  <a:cubicBezTo>
                    <a:pt x="1298" y="792"/>
                    <a:pt x="2393" y="214"/>
                    <a:pt x="3730" y="123"/>
                  </a:cubicBezTo>
                  <a:cubicBezTo>
                    <a:pt x="3791" y="123"/>
                    <a:pt x="3821" y="1"/>
                    <a:pt x="3730" y="1"/>
                  </a:cubicBezTo>
                  <a:cubicBezTo>
                    <a:pt x="3703" y="1"/>
                    <a:pt x="3675" y="0"/>
                    <a:pt x="3647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94"/>
            <p:cNvSpPr/>
            <p:nvPr/>
          </p:nvSpPr>
          <p:spPr>
            <a:xfrm>
              <a:off x="6896437" y="3973621"/>
              <a:ext cx="192001" cy="64636"/>
            </a:xfrm>
            <a:custGeom>
              <a:avLst/>
              <a:gdLst/>
              <a:ahLst/>
              <a:cxnLst/>
              <a:rect l="l" t="t" r="r" b="b"/>
              <a:pathLst>
                <a:path w="3823" h="1287" extrusionOk="0">
                  <a:moveTo>
                    <a:pt x="3571" y="0"/>
                  </a:moveTo>
                  <a:cubicBezTo>
                    <a:pt x="2324" y="0"/>
                    <a:pt x="1161" y="664"/>
                    <a:pt x="53" y="1189"/>
                  </a:cubicBezTo>
                  <a:cubicBezTo>
                    <a:pt x="1" y="1215"/>
                    <a:pt x="16" y="1286"/>
                    <a:pt x="60" y="1286"/>
                  </a:cubicBezTo>
                  <a:cubicBezTo>
                    <a:pt x="67" y="1286"/>
                    <a:pt x="75" y="1285"/>
                    <a:pt x="83" y="1280"/>
                  </a:cubicBezTo>
                  <a:cubicBezTo>
                    <a:pt x="1299" y="764"/>
                    <a:pt x="2394" y="186"/>
                    <a:pt x="3731" y="125"/>
                  </a:cubicBezTo>
                  <a:cubicBezTo>
                    <a:pt x="3792" y="125"/>
                    <a:pt x="3822" y="4"/>
                    <a:pt x="3731" y="4"/>
                  </a:cubicBezTo>
                  <a:cubicBezTo>
                    <a:pt x="3677" y="1"/>
                    <a:pt x="3624" y="0"/>
                    <a:pt x="3571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94"/>
            <p:cNvSpPr/>
            <p:nvPr/>
          </p:nvSpPr>
          <p:spPr>
            <a:xfrm>
              <a:off x="6961677" y="3430312"/>
              <a:ext cx="332825" cy="238205"/>
            </a:xfrm>
            <a:custGeom>
              <a:avLst/>
              <a:gdLst/>
              <a:ahLst/>
              <a:cxnLst/>
              <a:rect l="l" t="t" r="r" b="b"/>
              <a:pathLst>
                <a:path w="6627" h="4743" extrusionOk="0">
                  <a:moveTo>
                    <a:pt x="0" y="1"/>
                  </a:moveTo>
                  <a:lnTo>
                    <a:pt x="669" y="4743"/>
                  </a:lnTo>
                  <a:cubicBezTo>
                    <a:pt x="2462" y="3770"/>
                    <a:pt x="4468" y="3071"/>
                    <a:pt x="6566" y="2676"/>
                  </a:cubicBezTo>
                  <a:lnTo>
                    <a:pt x="66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94"/>
            <p:cNvSpPr/>
            <p:nvPr/>
          </p:nvSpPr>
          <p:spPr>
            <a:xfrm>
              <a:off x="6995225" y="3564657"/>
              <a:ext cx="296212" cy="415290"/>
            </a:xfrm>
            <a:custGeom>
              <a:avLst/>
              <a:gdLst/>
              <a:ahLst/>
              <a:cxnLst/>
              <a:rect l="l" t="t" r="r" b="b"/>
              <a:pathLst>
                <a:path w="5898" h="8269" extrusionOk="0">
                  <a:moveTo>
                    <a:pt x="5898" y="1"/>
                  </a:moveTo>
                  <a:cubicBezTo>
                    <a:pt x="3800" y="426"/>
                    <a:pt x="1794" y="1095"/>
                    <a:pt x="1" y="2098"/>
                  </a:cubicBezTo>
                  <a:lnTo>
                    <a:pt x="882" y="8208"/>
                  </a:lnTo>
                  <a:lnTo>
                    <a:pt x="5655" y="8268"/>
                  </a:lnTo>
                  <a:lnTo>
                    <a:pt x="58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94"/>
            <p:cNvSpPr/>
            <p:nvPr/>
          </p:nvSpPr>
          <p:spPr>
            <a:xfrm>
              <a:off x="6839535" y="3955139"/>
              <a:ext cx="447332" cy="313589"/>
            </a:xfrm>
            <a:custGeom>
              <a:avLst/>
              <a:gdLst/>
              <a:ahLst/>
              <a:cxnLst/>
              <a:rect l="l" t="t" r="r" b="b"/>
              <a:pathLst>
                <a:path w="8907" h="6244" extrusionOk="0">
                  <a:moveTo>
                    <a:pt x="8798" y="1"/>
                  </a:moveTo>
                  <a:cubicBezTo>
                    <a:pt x="8735" y="1"/>
                    <a:pt x="8589" y="1093"/>
                    <a:pt x="6613" y="1093"/>
                  </a:cubicBezTo>
                  <a:cubicBezTo>
                    <a:pt x="5952" y="1093"/>
                    <a:pt x="5087" y="971"/>
                    <a:pt x="3952" y="645"/>
                  </a:cubicBezTo>
                  <a:cubicBezTo>
                    <a:pt x="3952" y="645"/>
                    <a:pt x="1" y="6086"/>
                    <a:pt x="3253" y="6238"/>
                  </a:cubicBezTo>
                  <a:cubicBezTo>
                    <a:pt x="3317" y="6242"/>
                    <a:pt x="3380" y="6244"/>
                    <a:pt x="3443" y="6244"/>
                  </a:cubicBezTo>
                  <a:cubicBezTo>
                    <a:pt x="6970" y="6244"/>
                    <a:pt x="8907" y="493"/>
                    <a:pt x="8907" y="493"/>
                  </a:cubicBezTo>
                  <a:cubicBezTo>
                    <a:pt x="8831" y="134"/>
                    <a:pt x="8819" y="1"/>
                    <a:pt x="8798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94"/>
            <p:cNvSpPr/>
            <p:nvPr/>
          </p:nvSpPr>
          <p:spPr>
            <a:xfrm>
              <a:off x="6949472" y="3967695"/>
              <a:ext cx="329761" cy="175578"/>
            </a:xfrm>
            <a:custGeom>
              <a:avLst/>
              <a:gdLst/>
              <a:ahLst/>
              <a:cxnLst/>
              <a:rect l="l" t="t" r="r" b="b"/>
              <a:pathLst>
                <a:path w="6566" h="3496" extrusionOk="0">
                  <a:moveTo>
                    <a:pt x="1763" y="0"/>
                  </a:moveTo>
                  <a:cubicBezTo>
                    <a:pt x="1763" y="0"/>
                    <a:pt x="486" y="1763"/>
                    <a:pt x="0" y="3313"/>
                  </a:cubicBezTo>
                  <a:cubicBezTo>
                    <a:pt x="661" y="3135"/>
                    <a:pt x="1332" y="3053"/>
                    <a:pt x="2003" y="3053"/>
                  </a:cubicBezTo>
                  <a:cubicBezTo>
                    <a:pt x="2937" y="3053"/>
                    <a:pt x="3870" y="3213"/>
                    <a:pt x="4772" y="3496"/>
                  </a:cubicBezTo>
                  <a:cubicBezTo>
                    <a:pt x="5958" y="1885"/>
                    <a:pt x="6566" y="0"/>
                    <a:pt x="6566" y="0"/>
                  </a:cubicBezTo>
                  <a:lnTo>
                    <a:pt x="6566" y="0"/>
                  </a:lnTo>
                  <a:cubicBezTo>
                    <a:pt x="6018" y="122"/>
                    <a:pt x="5302" y="162"/>
                    <a:pt x="4591" y="162"/>
                  </a:cubicBezTo>
                  <a:cubicBezTo>
                    <a:pt x="3168" y="162"/>
                    <a:pt x="1763" y="0"/>
                    <a:pt x="1763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94"/>
            <p:cNvSpPr/>
            <p:nvPr/>
          </p:nvSpPr>
          <p:spPr>
            <a:xfrm>
              <a:off x="7005923" y="3864437"/>
              <a:ext cx="224896" cy="161465"/>
            </a:xfrm>
            <a:custGeom>
              <a:avLst/>
              <a:gdLst/>
              <a:ahLst/>
              <a:cxnLst/>
              <a:rect l="l" t="t" r="r" b="b"/>
              <a:pathLst>
                <a:path w="4478" h="3215" extrusionOk="0">
                  <a:moveTo>
                    <a:pt x="1455" y="323"/>
                  </a:moveTo>
                  <a:cubicBezTo>
                    <a:pt x="1827" y="323"/>
                    <a:pt x="1976" y="1564"/>
                    <a:pt x="1976" y="1691"/>
                  </a:cubicBezTo>
                  <a:cubicBezTo>
                    <a:pt x="1976" y="1934"/>
                    <a:pt x="1968" y="2169"/>
                    <a:pt x="1955" y="2399"/>
                  </a:cubicBezTo>
                  <a:lnTo>
                    <a:pt x="1955" y="2399"/>
                  </a:lnTo>
                  <a:cubicBezTo>
                    <a:pt x="1836" y="2214"/>
                    <a:pt x="1720" y="2028"/>
                    <a:pt x="1612" y="1843"/>
                  </a:cubicBezTo>
                  <a:cubicBezTo>
                    <a:pt x="1460" y="1539"/>
                    <a:pt x="973" y="810"/>
                    <a:pt x="1217" y="476"/>
                  </a:cubicBezTo>
                  <a:cubicBezTo>
                    <a:pt x="1304" y="368"/>
                    <a:pt x="1384" y="323"/>
                    <a:pt x="1455" y="323"/>
                  </a:cubicBezTo>
                  <a:close/>
                  <a:moveTo>
                    <a:pt x="3072" y="991"/>
                  </a:moveTo>
                  <a:cubicBezTo>
                    <a:pt x="3254" y="991"/>
                    <a:pt x="3396" y="1144"/>
                    <a:pt x="3375" y="1357"/>
                  </a:cubicBezTo>
                  <a:cubicBezTo>
                    <a:pt x="3299" y="1910"/>
                    <a:pt x="2809" y="2359"/>
                    <a:pt x="2332" y="2738"/>
                  </a:cubicBezTo>
                  <a:lnTo>
                    <a:pt x="2332" y="2738"/>
                  </a:lnTo>
                  <a:cubicBezTo>
                    <a:pt x="2338" y="2653"/>
                    <a:pt x="2344" y="2557"/>
                    <a:pt x="2349" y="2453"/>
                  </a:cubicBezTo>
                  <a:lnTo>
                    <a:pt x="2349" y="2453"/>
                  </a:lnTo>
                  <a:cubicBezTo>
                    <a:pt x="2374" y="2193"/>
                    <a:pt x="2418" y="1937"/>
                    <a:pt x="2524" y="1691"/>
                  </a:cubicBezTo>
                  <a:cubicBezTo>
                    <a:pt x="2584" y="1509"/>
                    <a:pt x="2645" y="1205"/>
                    <a:pt x="2828" y="1083"/>
                  </a:cubicBezTo>
                  <a:cubicBezTo>
                    <a:pt x="2910" y="1020"/>
                    <a:pt x="2995" y="991"/>
                    <a:pt x="3072" y="991"/>
                  </a:cubicBezTo>
                  <a:close/>
                  <a:moveTo>
                    <a:pt x="1546" y="0"/>
                  </a:moveTo>
                  <a:cubicBezTo>
                    <a:pt x="1440" y="0"/>
                    <a:pt x="1321" y="26"/>
                    <a:pt x="1186" y="80"/>
                  </a:cubicBezTo>
                  <a:cubicBezTo>
                    <a:pt x="1" y="536"/>
                    <a:pt x="1490" y="2542"/>
                    <a:pt x="1885" y="3120"/>
                  </a:cubicBezTo>
                  <a:cubicBezTo>
                    <a:pt x="1933" y="3187"/>
                    <a:pt x="2008" y="3215"/>
                    <a:pt x="2084" y="3215"/>
                  </a:cubicBezTo>
                  <a:cubicBezTo>
                    <a:pt x="2227" y="3215"/>
                    <a:pt x="2372" y="3115"/>
                    <a:pt x="2338" y="2993"/>
                  </a:cubicBezTo>
                  <a:lnTo>
                    <a:pt x="2338" y="2993"/>
                  </a:lnTo>
                  <a:cubicBezTo>
                    <a:pt x="3124" y="2540"/>
                    <a:pt x="4478" y="1419"/>
                    <a:pt x="3466" y="688"/>
                  </a:cubicBezTo>
                  <a:cubicBezTo>
                    <a:pt x="3384" y="631"/>
                    <a:pt x="3286" y="607"/>
                    <a:pt x="3184" y="607"/>
                  </a:cubicBezTo>
                  <a:cubicBezTo>
                    <a:pt x="2907" y="607"/>
                    <a:pt x="2596" y="784"/>
                    <a:pt x="2463" y="962"/>
                  </a:cubicBezTo>
                  <a:cubicBezTo>
                    <a:pt x="2412" y="1034"/>
                    <a:pt x="2366" y="1108"/>
                    <a:pt x="2325" y="1184"/>
                  </a:cubicBezTo>
                  <a:lnTo>
                    <a:pt x="2325" y="1184"/>
                  </a:lnTo>
                  <a:cubicBezTo>
                    <a:pt x="2249" y="549"/>
                    <a:pt x="2042" y="0"/>
                    <a:pt x="154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94"/>
            <p:cNvSpPr/>
            <p:nvPr/>
          </p:nvSpPr>
          <p:spPr>
            <a:xfrm>
              <a:off x="6929584" y="4121025"/>
              <a:ext cx="259600" cy="129222"/>
            </a:xfrm>
            <a:custGeom>
              <a:avLst/>
              <a:gdLst/>
              <a:ahLst/>
              <a:cxnLst/>
              <a:rect l="l" t="t" r="r" b="b"/>
              <a:pathLst>
                <a:path w="5169" h="2573" extrusionOk="0">
                  <a:moveTo>
                    <a:pt x="2399" y="0"/>
                  </a:moveTo>
                  <a:cubicBezTo>
                    <a:pt x="1728" y="0"/>
                    <a:pt x="1057" y="82"/>
                    <a:pt x="396" y="260"/>
                  </a:cubicBezTo>
                  <a:cubicBezTo>
                    <a:pt x="1" y="1446"/>
                    <a:pt x="62" y="2479"/>
                    <a:pt x="1460" y="2570"/>
                  </a:cubicBezTo>
                  <a:cubicBezTo>
                    <a:pt x="1506" y="2572"/>
                    <a:pt x="1551" y="2573"/>
                    <a:pt x="1596" y="2573"/>
                  </a:cubicBezTo>
                  <a:cubicBezTo>
                    <a:pt x="3112" y="2573"/>
                    <a:pt x="4312" y="1594"/>
                    <a:pt x="5168" y="443"/>
                  </a:cubicBezTo>
                  <a:cubicBezTo>
                    <a:pt x="4266" y="160"/>
                    <a:pt x="3333" y="0"/>
                    <a:pt x="239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94"/>
            <p:cNvSpPr/>
            <p:nvPr/>
          </p:nvSpPr>
          <p:spPr>
            <a:xfrm>
              <a:off x="7016670" y="4020680"/>
              <a:ext cx="202547" cy="19034"/>
            </a:xfrm>
            <a:custGeom>
              <a:avLst/>
              <a:gdLst/>
              <a:ahLst/>
              <a:cxnLst/>
              <a:rect l="l" t="t" r="r" b="b"/>
              <a:pathLst>
                <a:path w="4033" h="379" extrusionOk="0">
                  <a:moveTo>
                    <a:pt x="2380" y="1"/>
                  </a:moveTo>
                  <a:cubicBezTo>
                    <a:pt x="1606" y="1"/>
                    <a:pt x="812" y="132"/>
                    <a:pt x="60" y="222"/>
                  </a:cubicBezTo>
                  <a:cubicBezTo>
                    <a:pt x="8" y="222"/>
                    <a:pt x="1" y="289"/>
                    <a:pt x="57" y="289"/>
                  </a:cubicBezTo>
                  <a:cubicBezTo>
                    <a:pt x="67" y="289"/>
                    <a:pt x="78" y="287"/>
                    <a:pt x="91" y="283"/>
                  </a:cubicBezTo>
                  <a:cubicBezTo>
                    <a:pt x="828" y="248"/>
                    <a:pt x="1537" y="166"/>
                    <a:pt x="2244" y="166"/>
                  </a:cubicBezTo>
                  <a:cubicBezTo>
                    <a:pt x="2789" y="166"/>
                    <a:pt x="3334" y="215"/>
                    <a:pt x="3890" y="374"/>
                  </a:cubicBezTo>
                  <a:cubicBezTo>
                    <a:pt x="3900" y="377"/>
                    <a:pt x="3910" y="379"/>
                    <a:pt x="3919" y="379"/>
                  </a:cubicBezTo>
                  <a:cubicBezTo>
                    <a:pt x="3993" y="379"/>
                    <a:pt x="4032" y="279"/>
                    <a:pt x="3951" y="252"/>
                  </a:cubicBezTo>
                  <a:cubicBezTo>
                    <a:pt x="3451" y="65"/>
                    <a:pt x="2921" y="1"/>
                    <a:pt x="2380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3551;p94"/>
            <p:cNvSpPr/>
            <p:nvPr/>
          </p:nvSpPr>
          <p:spPr>
            <a:xfrm>
              <a:off x="6998289" y="4064374"/>
              <a:ext cx="200940" cy="18130"/>
            </a:xfrm>
            <a:custGeom>
              <a:avLst/>
              <a:gdLst/>
              <a:ahLst/>
              <a:cxnLst/>
              <a:rect l="l" t="t" r="r" b="b"/>
              <a:pathLst>
                <a:path w="4001" h="361" extrusionOk="0">
                  <a:moveTo>
                    <a:pt x="2284" y="0"/>
                  </a:moveTo>
                  <a:cubicBezTo>
                    <a:pt x="1543" y="0"/>
                    <a:pt x="788" y="116"/>
                    <a:pt x="62" y="203"/>
                  </a:cubicBezTo>
                  <a:cubicBezTo>
                    <a:pt x="1" y="203"/>
                    <a:pt x="1" y="294"/>
                    <a:pt x="62" y="294"/>
                  </a:cubicBezTo>
                  <a:cubicBezTo>
                    <a:pt x="800" y="242"/>
                    <a:pt x="1510" y="162"/>
                    <a:pt x="2224" y="162"/>
                  </a:cubicBezTo>
                  <a:cubicBezTo>
                    <a:pt x="2772" y="162"/>
                    <a:pt x="3323" y="209"/>
                    <a:pt x="3891" y="355"/>
                  </a:cubicBezTo>
                  <a:cubicBezTo>
                    <a:pt x="3900" y="359"/>
                    <a:pt x="3908" y="361"/>
                    <a:pt x="3916" y="361"/>
                  </a:cubicBezTo>
                  <a:cubicBezTo>
                    <a:pt x="3966" y="361"/>
                    <a:pt x="4000" y="290"/>
                    <a:pt x="3922" y="264"/>
                  </a:cubicBezTo>
                  <a:cubicBezTo>
                    <a:pt x="3398" y="67"/>
                    <a:pt x="2845" y="0"/>
                    <a:pt x="2284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3552;p94"/>
            <p:cNvSpPr/>
            <p:nvPr/>
          </p:nvSpPr>
          <p:spPr>
            <a:xfrm>
              <a:off x="7627228" y="2717450"/>
              <a:ext cx="270247" cy="548078"/>
            </a:xfrm>
            <a:custGeom>
              <a:avLst/>
              <a:gdLst/>
              <a:ahLst/>
              <a:cxnLst/>
              <a:rect l="l" t="t" r="r" b="b"/>
              <a:pathLst>
                <a:path w="5381" h="10913" extrusionOk="0">
                  <a:moveTo>
                    <a:pt x="5381" y="0"/>
                  </a:moveTo>
                  <a:lnTo>
                    <a:pt x="426" y="7751"/>
                  </a:lnTo>
                  <a:lnTo>
                    <a:pt x="1" y="10912"/>
                  </a:lnTo>
                  <a:lnTo>
                    <a:pt x="5381" y="2797"/>
                  </a:lnTo>
                  <a:lnTo>
                    <a:pt x="538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94"/>
            <p:cNvSpPr/>
            <p:nvPr/>
          </p:nvSpPr>
          <p:spPr>
            <a:xfrm>
              <a:off x="6514393" y="3186078"/>
              <a:ext cx="148106" cy="992296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64" y="19758"/>
                  </a:lnTo>
                  <a:lnTo>
                    <a:pt x="2949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4" name="Google Shape;3554;p94"/>
            <p:cNvSpPr/>
            <p:nvPr/>
          </p:nvSpPr>
          <p:spPr>
            <a:xfrm>
              <a:off x="6633471" y="3186078"/>
              <a:ext cx="96226" cy="992296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1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5" name="Google Shape;3555;p94"/>
            <p:cNvSpPr/>
            <p:nvPr/>
          </p:nvSpPr>
          <p:spPr>
            <a:xfrm>
              <a:off x="7663891" y="3172368"/>
              <a:ext cx="122141" cy="1006007"/>
            </a:xfrm>
            <a:custGeom>
              <a:avLst/>
              <a:gdLst/>
              <a:ahLst/>
              <a:cxnLst/>
              <a:rect l="l" t="t" r="r" b="b"/>
              <a:pathLst>
                <a:path w="2432" h="20031" extrusionOk="0">
                  <a:moveTo>
                    <a:pt x="0" y="0"/>
                  </a:moveTo>
                  <a:lnTo>
                    <a:pt x="547" y="20031"/>
                  </a:lnTo>
                  <a:lnTo>
                    <a:pt x="2432" y="20031"/>
                  </a:lnTo>
                  <a:lnTo>
                    <a:pt x="1885" y="2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3556;p94"/>
            <p:cNvSpPr/>
            <p:nvPr/>
          </p:nvSpPr>
          <p:spPr>
            <a:xfrm>
              <a:off x="7758511" y="3085332"/>
              <a:ext cx="96226" cy="1093042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38" y="0"/>
                  </a:moveTo>
                  <a:lnTo>
                    <a:pt x="1" y="2007"/>
                  </a:lnTo>
                  <a:lnTo>
                    <a:pt x="548" y="21764"/>
                  </a:lnTo>
                  <a:lnTo>
                    <a:pt x="1916" y="2070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3557;p94"/>
            <p:cNvSpPr/>
            <p:nvPr/>
          </p:nvSpPr>
          <p:spPr>
            <a:xfrm>
              <a:off x="7750877" y="3163327"/>
              <a:ext cx="311480" cy="140372"/>
            </a:xfrm>
            <a:custGeom>
              <a:avLst/>
              <a:gdLst/>
              <a:ahLst/>
              <a:cxnLst/>
              <a:rect l="l" t="t" r="r" b="b"/>
              <a:pathLst>
                <a:path w="6202" h="2795" extrusionOk="0">
                  <a:moveTo>
                    <a:pt x="3766" y="0"/>
                  </a:moveTo>
                  <a:cubicBezTo>
                    <a:pt x="3505" y="0"/>
                    <a:pt x="3223" y="36"/>
                    <a:pt x="2919" y="119"/>
                  </a:cubicBezTo>
                  <a:cubicBezTo>
                    <a:pt x="730" y="758"/>
                    <a:pt x="1" y="2794"/>
                    <a:pt x="1" y="2794"/>
                  </a:cubicBezTo>
                  <a:lnTo>
                    <a:pt x="1095" y="2399"/>
                  </a:lnTo>
                  <a:cubicBezTo>
                    <a:pt x="1095" y="2399"/>
                    <a:pt x="1490" y="1396"/>
                    <a:pt x="3253" y="1001"/>
                  </a:cubicBezTo>
                  <a:cubicBezTo>
                    <a:pt x="3521" y="944"/>
                    <a:pt x="3763" y="921"/>
                    <a:pt x="3981" y="921"/>
                  </a:cubicBezTo>
                  <a:cubicBezTo>
                    <a:pt x="5050" y="921"/>
                    <a:pt x="5533" y="1487"/>
                    <a:pt x="5533" y="1487"/>
                  </a:cubicBezTo>
                  <a:lnTo>
                    <a:pt x="6202" y="1426"/>
                  </a:lnTo>
                  <a:cubicBezTo>
                    <a:pt x="6202" y="1426"/>
                    <a:pt x="5409" y="0"/>
                    <a:pt x="3766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8" name="Google Shape;3558;p94"/>
            <p:cNvSpPr/>
            <p:nvPr/>
          </p:nvSpPr>
          <p:spPr>
            <a:xfrm>
              <a:off x="7552447" y="3228918"/>
              <a:ext cx="702261" cy="1086463"/>
            </a:xfrm>
            <a:custGeom>
              <a:avLst/>
              <a:gdLst/>
              <a:ahLst/>
              <a:cxnLst/>
              <a:rect l="l" t="t" r="r" b="b"/>
              <a:pathLst>
                <a:path w="13983" h="21633" extrusionOk="0">
                  <a:moveTo>
                    <a:pt x="8538" y="0"/>
                  </a:moveTo>
                  <a:cubicBezTo>
                    <a:pt x="7778" y="0"/>
                    <a:pt x="6843" y="95"/>
                    <a:pt x="5684" y="303"/>
                  </a:cubicBezTo>
                  <a:cubicBezTo>
                    <a:pt x="5684" y="303"/>
                    <a:pt x="0" y="1275"/>
                    <a:pt x="274" y="5136"/>
                  </a:cubicBezTo>
                  <a:cubicBezTo>
                    <a:pt x="548" y="9026"/>
                    <a:pt x="152" y="17902"/>
                    <a:pt x="1946" y="21032"/>
                  </a:cubicBezTo>
                  <a:cubicBezTo>
                    <a:pt x="2196" y="21462"/>
                    <a:pt x="3041" y="21633"/>
                    <a:pt x="4151" y="21633"/>
                  </a:cubicBezTo>
                  <a:cubicBezTo>
                    <a:pt x="6415" y="21633"/>
                    <a:pt x="9777" y="20925"/>
                    <a:pt x="11429" y="20273"/>
                  </a:cubicBezTo>
                  <a:cubicBezTo>
                    <a:pt x="13891" y="19300"/>
                    <a:pt x="13982" y="16716"/>
                    <a:pt x="13739" y="14102"/>
                  </a:cubicBezTo>
                  <a:cubicBezTo>
                    <a:pt x="13496" y="11458"/>
                    <a:pt x="12827" y="5257"/>
                    <a:pt x="12037" y="2461"/>
                  </a:cubicBezTo>
                  <a:cubicBezTo>
                    <a:pt x="11662" y="1077"/>
                    <a:pt x="11105" y="0"/>
                    <a:pt x="8538" y="0"/>
                  </a:cubicBez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9" name="Google Shape;3559;p94"/>
            <p:cNvSpPr/>
            <p:nvPr/>
          </p:nvSpPr>
          <p:spPr>
            <a:xfrm>
              <a:off x="7618088" y="3232836"/>
              <a:ext cx="703768" cy="1085610"/>
            </a:xfrm>
            <a:custGeom>
              <a:avLst/>
              <a:gdLst/>
              <a:ahLst/>
              <a:cxnLst/>
              <a:rect l="l" t="t" r="r" b="b"/>
              <a:pathLst>
                <a:path w="14013" h="21616" extrusionOk="0">
                  <a:moveTo>
                    <a:pt x="8589" y="1"/>
                  </a:moveTo>
                  <a:cubicBezTo>
                    <a:pt x="7827" y="1"/>
                    <a:pt x="6886" y="98"/>
                    <a:pt x="5715" y="316"/>
                  </a:cubicBezTo>
                  <a:cubicBezTo>
                    <a:pt x="5715" y="316"/>
                    <a:pt x="0" y="1258"/>
                    <a:pt x="274" y="5149"/>
                  </a:cubicBezTo>
                  <a:cubicBezTo>
                    <a:pt x="578" y="9009"/>
                    <a:pt x="152" y="17884"/>
                    <a:pt x="1976" y="21015"/>
                  </a:cubicBezTo>
                  <a:cubicBezTo>
                    <a:pt x="2216" y="21445"/>
                    <a:pt x="3058" y="21615"/>
                    <a:pt x="4168" y="21615"/>
                  </a:cubicBezTo>
                  <a:cubicBezTo>
                    <a:pt x="6431" y="21615"/>
                    <a:pt x="9808" y="20908"/>
                    <a:pt x="11460" y="20255"/>
                  </a:cubicBezTo>
                  <a:cubicBezTo>
                    <a:pt x="13922" y="19283"/>
                    <a:pt x="14013" y="16729"/>
                    <a:pt x="13770" y="14085"/>
                  </a:cubicBezTo>
                  <a:cubicBezTo>
                    <a:pt x="13527" y="11471"/>
                    <a:pt x="12858" y="5240"/>
                    <a:pt x="12068" y="2444"/>
                  </a:cubicBezTo>
                  <a:cubicBezTo>
                    <a:pt x="11670" y="1087"/>
                    <a:pt x="11129" y="1"/>
                    <a:pt x="8589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0" name="Google Shape;3560;p94"/>
            <p:cNvSpPr/>
            <p:nvPr/>
          </p:nvSpPr>
          <p:spPr>
            <a:xfrm>
              <a:off x="7682222" y="3752139"/>
              <a:ext cx="607592" cy="189891"/>
            </a:xfrm>
            <a:custGeom>
              <a:avLst/>
              <a:gdLst/>
              <a:ahLst/>
              <a:cxnLst/>
              <a:rect l="l" t="t" r="r" b="b"/>
              <a:pathLst>
                <a:path w="12098" h="3781" extrusionOk="0">
                  <a:moveTo>
                    <a:pt x="9093" y="0"/>
                  </a:moveTo>
                  <a:cubicBezTo>
                    <a:pt x="8136" y="0"/>
                    <a:pt x="6812" y="123"/>
                    <a:pt x="4955" y="402"/>
                  </a:cubicBezTo>
                  <a:cubicBezTo>
                    <a:pt x="4955" y="402"/>
                    <a:pt x="608" y="1374"/>
                    <a:pt x="0" y="3259"/>
                  </a:cubicBezTo>
                  <a:cubicBezTo>
                    <a:pt x="1431" y="3616"/>
                    <a:pt x="2878" y="3781"/>
                    <a:pt x="4326" y="3781"/>
                  </a:cubicBezTo>
                  <a:cubicBezTo>
                    <a:pt x="6938" y="3781"/>
                    <a:pt x="9556" y="3246"/>
                    <a:pt x="12098" y="2347"/>
                  </a:cubicBezTo>
                  <a:cubicBezTo>
                    <a:pt x="11946" y="1800"/>
                    <a:pt x="11794" y="1313"/>
                    <a:pt x="11611" y="949"/>
                  </a:cubicBezTo>
                  <a:cubicBezTo>
                    <a:pt x="11303" y="370"/>
                    <a:pt x="10750" y="0"/>
                    <a:pt x="9093" y="0"/>
                  </a:cubicBezTo>
                  <a:close/>
                </a:path>
              </a:pathLst>
            </a:custGeom>
            <a:solidFill>
              <a:srgbClr val="FFCC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1" name="Google Shape;3561;p94"/>
            <p:cNvSpPr/>
            <p:nvPr/>
          </p:nvSpPr>
          <p:spPr>
            <a:xfrm>
              <a:off x="7671525" y="3869962"/>
              <a:ext cx="625923" cy="137007"/>
            </a:xfrm>
            <a:custGeom>
              <a:avLst/>
              <a:gdLst/>
              <a:ahLst/>
              <a:cxnLst/>
              <a:rect l="l" t="t" r="r" b="b"/>
              <a:pathLst>
                <a:path w="12463" h="2728" extrusionOk="0">
                  <a:moveTo>
                    <a:pt x="12311" y="1"/>
                  </a:moveTo>
                  <a:cubicBezTo>
                    <a:pt x="9769" y="900"/>
                    <a:pt x="7151" y="1435"/>
                    <a:pt x="4539" y="1435"/>
                  </a:cubicBezTo>
                  <a:cubicBezTo>
                    <a:pt x="3091" y="1435"/>
                    <a:pt x="1644" y="1270"/>
                    <a:pt x="213" y="913"/>
                  </a:cubicBezTo>
                  <a:cubicBezTo>
                    <a:pt x="213" y="1004"/>
                    <a:pt x="183" y="1095"/>
                    <a:pt x="152" y="1186"/>
                  </a:cubicBezTo>
                  <a:cubicBezTo>
                    <a:pt x="122" y="1581"/>
                    <a:pt x="61" y="2037"/>
                    <a:pt x="0" y="2554"/>
                  </a:cubicBezTo>
                  <a:cubicBezTo>
                    <a:pt x="943" y="2668"/>
                    <a:pt x="1907" y="2727"/>
                    <a:pt x="2883" y="2727"/>
                  </a:cubicBezTo>
                  <a:cubicBezTo>
                    <a:pt x="6063" y="2727"/>
                    <a:pt x="9369" y="2102"/>
                    <a:pt x="12463" y="730"/>
                  </a:cubicBezTo>
                  <a:cubicBezTo>
                    <a:pt x="12402" y="487"/>
                    <a:pt x="12371" y="244"/>
                    <a:pt x="12311" y="1"/>
                  </a:cubicBezTo>
                  <a:close/>
                </a:path>
              </a:pathLst>
            </a:custGeom>
            <a:solidFill>
              <a:srgbClr val="FCB3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2" name="Google Shape;3562;p94"/>
            <p:cNvSpPr/>
            <p:nvPr/>
          </p:nvSpPr>
          <p:spPr>
            <a:xfrm>
              <a:off x="7668461" y="3906624"/>
              <a:ext cx="662585" cy="316653"/>
            </a:xfrm>
            <a:custGeom>
              <a:avLst/>
              <a:gdLst/>
              <a:ahLst/>
              <a:cxnLst/>
              <a:rect l="l" t="t" r="r" b="b"/>
              <a:pathLst>
                <a:path w="13193" h="6305" extrusionOk="0">
                  <a:moveTo>
                    <a:pt x="12524" y="0"/>
                  </a:moveTo>
                  <a:cubicBezTo>
                    <a:pt x="9430" y="1372"/>
                    <a:pt x="6124" y="1997"/>
                    <a:pt x="2944" y="1997"/>
                  </a:cubicBezTo>
                  <a:cubicBezTo>
                    <a:pt x="1968" y="1997"/>
                    <a:pt x="1004" y="1938"/>
                    <a:pt x="61" y="1824"/>
                  </a:cubicBezTo>
                  <a:cubicBezTo>
                    <a:pt x="61" y="2037"/>
                    <a:pt x="31" y="2250"/>
                    <a:pt x="0" y="2462"/>
                  </a:cubicBezTo>
                  <a:cubicBezTo>
                    <a:pt x="2841" y="5278"/>
                    <a:pt x="6695" y="6304"/>
                    <a:pt x="10546" y="6304"/>
                  </a:cubicBezTo>
                  <a:cubicBezTo>
                    <a:pt x="11268" y="6304"/>
                    <a:pt x="11991" y="6268"/>
                    <a:pt x="12706" y="6201"/>
                  </a:cubicBezTo>
                  <a:cubicBezTo>
                    <a:pt x="13192" y="5563"/>
                    <a:pt x="13192" y="4803"/>
                    <a:pt x="13071" y="4043"/>
                  </a:cubicBezTo>
                  <a:cubicBezTo>
                    <a:pt x="12949" y="3192"/>
                    <a:pt x="12797" y="1490"/>
                    <a:pt x="12524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3" name="Google Shape;3563;p94"/>
            <p:cNvSpPr/>
            <p:nvPr/>
          </p:nvSpPr>
          <p:spPr>
            <a:xfrm>
              <a:off x="7660827" y="4030273"/>
              <a:ext cx="645761" cy="304047"/>
            </a:xfrm>
            <a:custGeom>
              <a:avLst/>
              <a:gdLst/>
              <a:ahLst/>
              <a:cxnLst/>
              <a:rect l="l" t="t" r="r" b="b"/>
              <a:pathLst>
                <a:path w="12858" h="6054" extrusionOk="0">
                  <a:moveTo>
                    <a:pt x="152" y="0"/>
                  </a:moveTo>
                  <a:lnTo>
                    <a:pt x="152" y="0"/>
                  </a:lnTo>
                  <a:cubicBezTo>
                    <a:pt x="0" y="2098"/>
                    <a:pt x="61" y="4712"/>
                    <a:pt x="1338" y="5836"/>
                  </a:cubicBezTo>
                  <a:cubicBezTo>
                    <a:pt x="1513" y="5989"/>
                    <a:pt x="2005" y="6053"/>
                    <a:pt x="2688" y="6053"/>
                  </a:cubicBezTo>
                  <a:cubicBezTo>
                    <a:pt x="4852" y="6053"/>
                    <a:pt x="8926" y="5410"/>
                    <a:pt x="10821" y="4924"/>
                  </a:cubicBezTo>
                  <a:cubicBezTo>
                    <a:pt x="11885" y="4620"/>
                    <a:pt x="12524" y="4225"/>
                    <a:pt x="12858" y="3739"/>
                  </a:cubicBezTo>
                  <a:lnTo>
                    <a:pt x="12858" y="3739"/>
                  </a:lnTo>
                  <a:cubicBezTo>
                    <a:pt x="12143" y="3806"/>
                    <a:pt x="11420" y="3842"/>
                    <a:pt x="10698" y="3842"/>
                  </a:cubicBezTo>
                  <a:cubicBezTo>
                    <a:pt x="6847" y="3842"/>
                    <a:pt x="2993" y="2816"/>
                    <a:pt x="152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4" name="Google Shape;3564;p94"/>
            <p:cNvSpPr/>
            <p:nvPr/>
          </p:nvSpPr>
          <p:spPr>
            <a:xfrm>
              <a:off x="7854687" y="3424636"/>
              <a:ext cx="177135" cy="197676"/>
            </a:xfrm>
            <a:custGeom>
              <a:avLst/>
              <a:gdLst/>
              <a:ahLst/>
              <a:cxnLst/>
              <a:rect l="l" t="t" r="r" b="b"/>
              <a:pathLst>
                <a:path w="3527" h="3936" extrusionOk="0">
                  <a:moveTo>
                    <a:pt x="2143" y="1115"/>
                  </a:moveTo>
                  <a:cubicBezTo>
                    <a:pt x="2257" y="1115"/>
                    <a:pt x="2342" y="1469"/>
                    <a:pt x="2372" y="1907"/>
                  </a:cubicBezTo>
                  <a:cubicBezTo>
                    <a:pt x="2372" y="2363"/>
                    <a:pt x="2311" y="2758"/>
                    <a:pt x="2189" y="2758"/>
                  </a:cubicBezTo>
                  <a:cubicBezTo>
                    <a:pt x="2098" y="2758"/>
                    <a:pt x="1976" y="2394"/>
                    <a:pt x="1976" y="1938"/>
                  </a:cubicBezTo>
                  <a:cubicBezTo>
                    <a:pt x="1946" y="1482"/>
                    <a:pt x="2037" y="1117"/>
                    <a:pt x="2128" y="1117"/>
                  </a:cubicBezTo>
                  <a:cubicBezTo>
                    <a:pt x="2133" y="1116"/>
                    <a:pt x="2138" y="1115"/>
                    <a:pt x="2143" y="1115"/>
                  </a:cubicBezTo>
                  <a:close/>
                  <a:moveTo>
                    <a:pt x="1247" y="1360"/>
                  </a:moveTo>
                  <a:cubicBezTo>
                    <a:pt x="1369" y="1360"/>
                    <a:pt x="1460" y="1694"/>
                    <a:pt x="1490" y="2150"/>
                  </a:cubicBezTo>
                  <a:cubicBezTo>
                    <a:pt x="1490" y="2606"/>
                    <a:pt x="1429" y="3001"/>
                    <a:pt x="1308" y="3001"/>
                  </a:cubicBezTo>
                  <a:cubicBezTo>
                    <a:pt x="1304" y="3003"/>
                    <a:pt x="1301" y="3003"/>
                    <a:pt x="1297" y="3003"/>
                  </a:cubicBezTo>
                  <a:cubicBezTo>
                    <a:pt x="1207" y="3003"/>
                    <a:pt x="1095" y="2649"/>
                    <a:pt x="1095" y="2211"/>
                  </a:cubicBezTo>
                  <a:cubicBezTo>
                    <a:pt x="1065" y="1755"/>
                    <a:pt x="1156" y="1360"/>
                    <a:pt x="1247" y="1360"/>
                  </a:cubicBezTo>
                  <a:close/>
                  <a:moveTo>
                    <a:pt x="1645" y="0"/>
                  </a:moveTo>
                  <a:cubicBezTo>
                    <a:pt x="1581" y="0"/>
                    <a:pt x="1515" y="40"/>
                    <a:pt x="1460" y="114"/>
                  </a:cubicBezTo>
                  <a:lnTo>
                    <a:pt x="62" y="2120"/>
                  </a:lnTo>
                  <a:cubicBezTo>
                    <a:pt x="1" y="2211"/>
                    <a:pt x="1" y="2394"/>
                    <a:pt x="92" y="2454"/>
                  </a:cubicBezTo>
                  <a:lnTo>
                    <a:pt x="1764" y="3883"/>
                  </a:lnTo>
                  <a:cubicBezTo>
                    <a:pt x="1800" y="3919"/>
                    <a:pt x="1845" y="3936"/>
                    <a:pt x="1891" y="3936"/>
                  </a:cubicBezTo>
                  <a:cubicBezTo>
                    <a:pt x="1961" y="3936"/>
                    <a:pt x="2031" y="3896"/>
                    <a:pt x="2068" y="3822"/>
                  </a:cubicBezTo>
                  <a:lnTo>
                    <a:pt x="3466" y="1846"/>
                  </a:lnTo>
                  <a:cubicBezTo>
                    <a:pt x="3527" y="1725"/>
                    <a:pt x="3527" y="1573"/>
                    <a:pt x="3435" y="1482"/>
                  </a:cubicBezTo>
                  <a:lnTo>
                    <a:pt x="1764" y="53"/>
                  </a:lnTo>
                  <a:cubicBezTo>
                    <a:pt x="1728" y="17"/>
                    <a:pt x="1687" y="0"/>
                    <a:pt x="1645" y="0"/>
                  </a:cubicBez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5" name="Google Shape;3565;p94"/>
            <p:cNvSpPr/>
            <p:nvPr/>
          </p:nvSpPr>
          <p:spPr>
            <a:xfrm>
              <a:off x="7859258" y="3417003"/>
              <a:ext cx="178692" cy="197676"/>
            </a:xfrm>
            <a:custGeom>
              <a:avLst/>
              <a:gdLst/>
              <a:ahLst/>
              <a:cxnLst/>
              <a:rect l="l" t="t" r="r" b="b"/>
              <a:pathLst>
                <a:path w="3558" h="3936" extrusionOk="0">
                  <a:moveTo>
                    <a:pt x="2159" y="1087"/>
                  </a:moveTo>
                  <a:cubicBezTo>
                    <a:pt x="2250" y="1087"/>
                    <a:pt x="2341" y="1451"/>
                    <a:pt x="2372" y="1907"/>
                  </a:cubicBezTo>
                  <a:cubicBezTo>
                    <a:pt x="2372" y="2363"/>
                    <a:pt x="2311" y="2728"/>
                    <a:pt x="2189" y="2758"/>
                  </a:cubicBezTo>
                  <a:cubicBezTo>
                    <a:pt x="2098" y="2758"/>
                    <a:pt x="2007" y="2394"/>
                    <a:pt x="1977" y="1938"/>
                  </a:cubicBezTo>
                  <a:cubicBezTo>
                    <a:pt x="1977" y="1482"/>
                    <a:pt x="2037" y="1117"/>
                    <a:pt x="2159" y="1087"/>
                  </a:cubicBezTo>
                  <a:close/>
                  <a:moveTo>
                    <a:pt x="1288" y="1358"/>
                  </a:moveTo>
                  <a:cubicBezTo>
                    <a:pt x="1378" y="1358"/>
                    <a:pt x="1490" y="1712"/>
                    <a:pt x="1490" y="2150"/>
                  </a:cubicBezTo>
                  <a:cubicBezTo>
                    <a:pt x="1521" y="2606"/>
                    <a:pt x="1430" y="3001"/>
                    <a:pt x="1338" y="3001"/>
                  </a:cubicBezTo>
                  <a:cubicBezTo>
                    <a:pt x="1217" y="3001"/>
                    <a:pt x="1126" y="2667"/>
                    <a:pt x="1095" y="2211"/>
                  </a:cubicBezTo>
                  <a:cubicBezTo>
                    <a:pt x="1095" y="1755"/>
                    <a:pt x="1156" y="1360"/>
                    <a:pt x="1278" y="1360"/>
                  </a:cubicBezTo>
                  <a:cubicBezTo>
                    <a:pt x="1281" y="1359"/>
                    <a:pt x="1285" y="1358"/>
                    <a:pt x="1288" y="1358"/>
                  </a:cubicBezTo>
                  <a:close/>
                  <a:moveTo>
                    <a:pt x="1667" y="0"/>
                  </a:moveTo>
                  <a:cubicBezTo>
                    <a:pt x="1597" y="0"/>
                    <a:pt x="1527" y="40"/>
                    <a:pt x="1490" y="114"/>
                  </a:cubicBezTo>
                  <a:lnTo>
                    <a:pt x="92" y="2120"/>
                  </a:lnTo>
                  <a:cubicBezTo>
                    <a:pt x="1" y="2211"/>
                    <a:pt x="31" y="2363"/>
                    <a:pt x="123" y="2454"/>
                  </a:cubicBezTo>
                  <a:lnTo>
                    <a:pt x="1764" y="3883"/>
                  </a:lnTo>
                  <a:cubicBezTo>
                    <a:pt x="1800" y="3919"/>
                    <a:pt x="1845" y="3936"/>
                    <a:pt x="1891" y="3936"/>
                  </a:cubicBezTo>
                  <a:cubicBezTo>
                    <a:pt x="1961" y="3936"/>
                    <a:pt x="2031" y="3896"/>
                    <a:pt x="2068" y="3822"/>
                  </a:cubicBezTo>
                  <a:lnTo>
                    <a:pt x="3466" y="1816"/>
                  </a:lnTo>
                  <a:cubicBezTo>
                    <a:pt x="3557" y="1725"/>
                    <a:pt x="3527" y="1573"/>
                    <a:pt x="3436" y="1482"/>
                  </a:cubicBezTo>
                  <a:lnTo>
                    <a:pt x="1794" y="53"/>
                  </a:lnTo>
                  <a:cubicBezTo>
                    <a:pt x="1758" y="17"/>
                    <a:pt x="1713" y="0"/>
                    <a:pt x="1667" y="0"/>
                  </a:cubicBezTo>
                  <a:close/>
                </a:path>
              </a:pathLst>
            </a:custGeom>
            <a:solidFill>
              <a:srgbClr val="FFCC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3566;p94"/>
            <p:cNvSpPr/>
            <p:nvPr/>
          </p:nvSpPr>
          <p:spPr>
            <a:xfrm>
              <a:off x="6056412" y="3265481"/>
              <a:ext cx="1586127" cy="164880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94"/>
            <p:cNvSpPr/>
            <p:nvPr/>
          </p:nvSpPr>
          <p:spPr>
            <a:xfrm>
              <a:off x="7627228" y="2900612"/>
              <a:ext cx="238205" cy="529747"/>
            </a:xfrm>
            <a:custGeom>
              <a:avLst/>
              <a:gdLst/>
              <a:ahLst/>
              <a:cxnLst/>
              <a:rect l="l" t="t" r="r" b="b"/>
              <a:pathLst>
                <a:path w="4743" h="10548" extrusionOk="0">
                  <a:moveTo>
                    <a:pt x="4743" y="1"/>
                  </a:moveTo>
                  <a:lnTo>
                    <a:pt x="1" y="7265"/>
                  </a:lnTo>
                  <a:lnTo>
                    <a:pt x="305" y="10548"/>
                  </a:lnTo>
                  <a:lnTo>
                    <a:pt x="4743" y="2858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94"/>
            <p:cNvSpPr/>
            <p:nvPr/>
          </p:nvSpPr>
          <p:spPr>
            <a:xfrm>
              <a:off x="6118989" y="3430312"/>
              <a:ext cx="148156" cy="992296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94"/>
            <p:cNvSpPr/>
            <p:nvPr/>
          </p:nvSpPr>
          <p:spPr>
            <a:xfrm>
              <a:off x="6238067" y="3430312"/>
              <a:ext cx="96226" cy="992296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94"/>
            <p:cNvSpPr/>
            <p:nvPr/>
          </p:nvSpPr>
          <p:spPr>
            <a:xfrm>
              <a:off x="7411974" y="3430312"/>
              <a:ext cx="148156" cy="992296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65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94"/>
            <p:cNvSpPr/>
            <p:nvPr/>
          </p:nvSpPr>
          <p:spPr>
            <a:xfrm>
              <a:off x="7531052" y="3430312"/>
              <a:ext cx="96226" cy="992296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5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94"/>
            <p:cNvSpPr/>
            <p:nvPr/>
          </p:nvSpPr>
          <p:spPr>
            <a:xfrm>
              <a:off x="5935827" y="3106726"/>
              <a:ext cx="441205" cy="158804"/>
            </a:xfrm>
            <a:custGeom>
              <a:avLst/>
              <a:gdLst/>
              <a:ahLst/>
              <a:cxnLst/>
              <a:rect l="l" t="t" r="r" b="b"/>
              <a:pathLst>
                <a:path w="8785" h="3162" extrusionOk="0">
                  <a:moveTo>
                    <a:pt x="0" y="0"/>
                  </a:moveTo>
                  <a:lnTo>
                    <a:pt x="578" y="3161"/>
                  </a:lnTo>
                  <a:lnTo>
                    <a:pt x="8785" y="3161"/>
                  </a:lnTo>
                  <a:cubicBezTo>
                    <a:pt x="8055" y="2310"/>
                    <a:pt x="7295" y="912"/>
                    <a:pt x="6596" y="0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94"/>
            <p:cNvSpPr/>
            <p:nvPr/>
          </p:nvSpPr>
          <p:spPr>
            <a:xfrm>
              <a:off x="6267096" y="3106726"/>
              <a:ext cx="235142" cy="158804"/>
            </a:xfrm>
            <a:custGeom>
              <a:avLst/>
              <a:gdLst/>
              <a:ahLst/>
              <a:cxnLst/>
              <a:rect l="l" t="t" r="r" b="b"/>
              <a:pathLst>
                <a:path w="4682" h="3162" extrusionOk="0">
                  <a:moveTo>
                    <a:pt x="0" y="0"/>
                  </a:moveTo>
                  <a:cubicBezTo>
                    <a:pt x="699" y="912"/>
                    <a:pt x="1459" y="2310"/>
                    <a:pt x="2189" y="3161"/>
                  </a:cubicBezTo>
                  <a:lnTo>
                    <a:pt x="4681" y="3161"/>
                  </a:lnTo>
                  <a:cubicBezTo>
                    <a:pt x="3982" y="2249"/>
                    <a:pt x="3070" y="882"/>
                    <a:pt x="2341" y="0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94"/>
            <p:cNvSpPr/>
            <p:nvPr/>
          </p:nvSpPr>
          <p:spPr>
            <a:xfrm>
              <a:off x="6384617" y="3106726"/>
              <a:ext cx="259550" cy="158804"/>
            </a:xfrm>
            <a:custGeom>
              <a:avLst/>
              <a:gdLst/>
              <a:ahLst/>
              <a:cxnLst/>
              <a:rect l="l" t="t" r="r" b="b"/>
              <a:pathLst>
                <a:path w="5168" h="3162" extrusionOk="0">
                  <a:moveTo>
                    <a:pt x="1" y="0"/>
                  </a:moveTo>
                  <a:cubicBezTo>
                    <a:pt x="730" y="882"/>
                    <a:pt x="1672" y="2249"/>
                    <a:pt x="2341" y="3161"/>
                  </a:cubicBezTo>
                  <a:lnTo>
                    <a:pt x="5168" y="3161"/>
                  </a:lnTo>
                  <a:cubicBezTo>
                    <a:pt x="4682" y="2249"/>
                    <a:pt x="3861" y="882"/>
                    <a:pt x="3375" y="0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94"/>
            <p:cNvSpPr/>
            <p:nvPr/>
          </p:nvSpPr>
          <p:spPr>
            <a:xfrm>
              <a:off x="6773894" y="3106726"/>
              <a:ext cx="874776" cy="158804"/>
            </a:xfrm>
            <a:custGeom>
              <a:avLst/>
              <a:gdLst/>
              <a:ahLst/>
              <a:cxnLst/>
              <a:rect l="l" t="t" r="r" b="b"/>
              <a:pathLst>
                <a:path w="17418" h="3162" extrusionOk="0">
                  <a:moveTo>
                    <a:pt x="1" y="0"/>
                  </a:moveTo>
                  <a:cubicBezTo>
                    <a:pt x="487" y="942"/>
                    <a:pt x="1308" y="2219"/>
                    <a:pt x="1885" y="3161"/>
                  </a:cubicBezTo>
                  <a:lnTo>
                    <a:pt x="16992" y="3161"/>
                  </a:lnTo>
                  <a:lnTo>
                    <a:pt x="17417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94"/>
            <p:cNvSpPr/>
            <p:nvPr/>
          </p:nvSpPr>
          <p:spPr>
            <a:xfrm>
              <a:off x="6554069" y="3106726"/>
              <a:ext cx="314544" cy="158804"/>
            </a:xfrm>
            <a:custGeom>
              <a:avLst/>
              <a:gdLst/>
              <a:ahLst/>
              <a:cxnLst/>
              <a:rect l="l" t="t" r="r" b="b"/>
              <a:pathLst>
                <a:path w="6263" h="3162" extrusionOk="0">
                  <a:moveTo>
                    <a:pt x="1" y="0"/>
                  </a:moveTo>
                  <a:cubicBezTo>
                    <a:pt x="487" y="912"/>
                    <a:pt x="1308" y="2249"/>
                    <a:pt x="1794" y="3161"/>
                  </a:cubicBezTo>
                  <a:lnTo>
                    <a:pt x="6262" y="3161"/>
                  </a:lnTo>
                  <a:cubicBezTo>
                    <a:pt x="5685" y="2219"/>
                    <a:pt x="4864" y="942"/>
                    <a:pt x="4378" y="0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94"/>
            <p:cNvSpPr/>
            <p:nvPr/>
          </p:nvSpPr>
          <p:spPr>
            <a:xfrm>
              <a:off x="5940397" y="2686914"/>
              <a:ext cx="1961641" cy="419860"/>
            </a:xfrm>
            <a:custGeom>
              <a:avLst/>
              <a:gdLst/>
              <a:ahLst/>
              <a:cxnLst/>
              <a:rect l="l" t="t" r="r" b="b"/>
              <a:pathLst>
                <a:path w="39059" h="8360" extrusionOk="0">
                  <a:moveTo>
                    <a:pt x="8511" y="0"/>
                  </a:moveTo>
                  <a:lnTo>
                    <a:pt x="1" y="8359"/>
                  </a:lnTo>
                  <a:lnTo>
                    <a:pt x="34105" y="8359"/>
                  </a:lnTo>
                  <a:lnTo>
                    <a:pt x="39059" y="608"/>
                  </a:lnTo>
                  <a:lnTo>
                    <a:pt x="8511" y="0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94"/>
            <p:cNvSpPr/>
            <p:nvPr/>
          </p:nvSpPr>
          <p:spPr>
            <a:xfrm>
              <a:off x="6622773" y="2718957"/>
              <a:ext cx="596945" cy="351156"/>
            </a:xfrm>
            <a:custGeom>
              <a:avLst/>
              <a:gdLst/>
              <a:ahLst/>
              <a:cxnLst/>
              <a:rect l="l" t="t" r="r" b="b"/>
              <a:pathLst>
                <a:path w="11886" h="6992" extrusionOk="0">
                  <a:moveTo>
                    <a:pt x="10730" y="578"/>
                  </a:moveTo>
                  <a:cubicBezTo>
                    <a:pt x="10912" y="578"/>
                    <a:pt x="11064" y="700"/>
                    <a:pt x="11064" y="852"/>
                  </a:cubicBezTo>
                  <a:cubicBezTo>
                    <a:pt x="11095" y="1004"/>
                    <a:pt x="10943" y="1125"/>
                    <a:pt x="10760" y="1156"/>
                  </a:cubicBezTo>
                  <a:cubicBezTo>
                    <a:pt x="10578" y="1156"/>
                    <a:pt x="10426" y="1034"/>
                    <a:pt x="10426" y="882"/>
                  </a:cubicBezTo>
                  <a:cubicBezTo>
                    <a:pt x="10396" y="730"/>
                    <a:pt x="10548" y="608"/>
                    <a:pt x="10730" y="578"/>
                  </a:cubicBezTo>
                  <a:close/>
                  <a:moveTo>
                    <a:pt x="10122" y="2888"/>
                  </a:moveTo>
                  <a:cubicBezTo>
                    <a:pt x="10305" y="2888"/>
                    <a:pt x="10457" y="2979"/>
                    <a:pt x="10457" y="3162"/>
                  </a:cubicBezTo>
                  <a:cubicBezTo>
                    <a:pt x="10457" y="3314"/>
                    <a:pt x="10305" y="3435"/>
                    <a:pt x="10122" y="3435"/>
                  </a:cubicBezTo>
                  <a:cubicBezTo>
                    <a:pt x="9940" y="3435"/>
                    <a:pt x="9788" y="3314"/>
                    <a:pt x="9788" y="3162"/>
                  </a:cubicBezTo>
                  <a:cubicBezTo>
                    <a:pt x="9788" y="3010"/>
                    <a:pt x="9940" y="2888"/>
                    <a:pt x="10122" y="2888"/>
                  </a:cubicBezTo>
                  <a:close/>
                  <a:moveTo>
                    <a:pt x="9180" y="5624"/>
                  </a:moveTo>
                  <a:cubicBezTo>
                    <a:pt x="9362" y="5624"/>
                    <a:pt x="9514" y="5745"/>
                    <a:pt x="9514" y="5897"/>
                  </a:cubicBezTo>
                  <a:cubicBezTo>
                    <a:pt x="9514" y="6049"/>
                    <a:pt x="9362" y="6171"/>
                    <a:pt x="9180" y="6171"/>
                  </a:cubicBezTo>
                  <a:cubicBezTo>
                    <a:pt x="8998" y="6171"/>
                    <a:pt x="8846" y="6049"/>
                    <a:pt x="8846" y="5897"/>
                  </a:cubicBezTo>
                  <a:cubicBezTo>
                    <a:pt x="8846" y="5745"/>
                    <a:pt x="8998" y="5624"/>
                    <a:pt x="9180" y="5624"/>
                  </a:cubicBezTo>
                  <a:close/>
                  <a:moveTo>
                    <a:pt x="11885" y="1"/>
                  </a:moveTo>
                  <a:lnTo>
                    <a:pt x="3010" y="153"/>
                  </a:lnTo>
                  <a:lnTo>
                    <a:pt x="0" y="6992"/>
                  </a:lnTo>
                  <a:lnTo>
                    <a:pt x="9849" y="6840"/>
                  </a:lnTo>
                  <a:lnTo>
                    <a:pt x="11885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94"/>
            <p:cNvSpPr/>
            <p:nvPr/>
          </p:nvSpPr>
          <p:spPr>
            <a:xfrm>
              <a:off x="7027870" y="2731563"/>
              <a:ext cx="98687" cy="312685"/>
            </a:xfrm>
            <a:custGeom>
              <a:avLst/>
              <a:gdLst/>
              <a:ahLst/>
              <a:cxnLst/>
              <a:rect l="l" t="t" r="r" b="b"/>
              <a:pathLst>
                <a:path w="1965" h="6226" extrusionOk="0">
                  <a:moveTo>
                    <a:pt x="1878" y="0"/>
                  </a:moveTo>
                  <a:cubicBezTo>
                    <a:pt x="1851" y="0"/>
                    <a:pt x="1825" y="18"/>
                    <a:pt x="1813" y="54"/>
                  </a:cubicBezTo>
                  <a:cubicBezTo>
                    <a:pt x="1084" y="2029"/>
                    <a:pt x="506" y="4127"/>
                    <a:pt x="20" y="6133"/>
                  </a:cubicBezTo>
                  <a:cubicBezTo>
                    <a:pt x="0" y="6192"/>
                    <a:pt x="44" y="6225"/>
                    <a:pt x="85" y="6225"/>
                  </a:cubicBezTo>
                  <a:cubicBezTo>
                    <a:pt x="108" y="6225"/>
                    <a:pt x="130" y="6215"/>
                    <a:pt x="141" y="6193"/>
                  </a:cubicBezTo>
                  <a:cubicBezTo>
                    <a:pt x="871" y="4248"/>
                    <a:pt x="1509" y="2151"/>
                    <a:pt x="1965" y="114"/>
                  </a:cubicBezTo>
                  <a:cubicBezTo>
                    <a:pt x="1965" y="41"/>
                    <a:pt x="1920" y="0"/>
                    <a:pt x="1878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94"/>
            <p:cNvSpPr/>
            <p:nvPr/>
          </p:nvSpPr>
          <p:spPr>
            <a:xfrm>
              <a:off x="6682287" y="2960126"/>
              <a:ext cx="415290" cy="18984"/>
            </a:xfrm>
            <a:custGeom>
              <a:avLst/>
              <a:gdLst/>
              <a:ahLst/>
              <a:cxnLst/>
              <a:rect l="l" t="t" r="r" b="b"/>
              <a:pathLst>
                <a:path w="8269" h="378" extrusionOk="0">
                  <a:moveTo>
                    <a:pt x="6414" y="0"/>
                  </a:moveTo>
                  <a:cubicBezTo>
                    <a:pt x="4314" y="0"/>
                    <a:pt x="1666" y="98"/>
                    <a:pt x="92" y="214"/>
                  </a:cubicBezTo>
                  <a:cubicBezTo>
                    <a:pt x="1" y="214"/>
                    <a:pt x="1" y="335"/>
                    <a:pt x="92" y="335"/>
                  </a:cubicBezTo>
                  <a:cubicBezTo>
                    <a:pt x="732" y="364"/>
                    <a:pt x="1552" y="377"/>
                    <a:pt x="2442" y="377"/>
                  </a:cubicBezTo>
                  <a:cubicBezTo>
                    <a:pt x="4425" y="377"/>
                    <a:pt x="6750" y="309"/>
                    <a:pt x="8177" y="183"/>
                  </a:cubicBezTo>
                  <a:cubicBezTo>
                    <a:pt x="8268" y="183"/>
                    <a:pt x="8268" y="31"/>
                    <a:pt x="8177" y="31"/>
                  </a:cubicBezTo>
                  <a:cubicBezTo>
                    <a:pt x="7677" y="10"/>
                    <a:pt x="7072" y="0"/>
                    <a:pt x="6414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94"/>
            <p:cNvSpPr/>
            <p:nvPr/>
          </p:nvSpPr>
          <p:spPr>
            <a:xfrm>
              <a:off x="6694542" y="2902069"/>
              <a:ext cx="416797" cy="19034"/>
            </a:xfrm>
            <a:custGeom>
              <a:avLst/>
              <a:gdLst/>
              <a:ahLst/>
              <a:cxnLst/>
              <a:rect l="l" t="t" r="r" b="b"/>
              <a:pathLst>
                <a:path w="8299" h="379" extrusionOk="0">
                  <a:moveTo>
                    <a:pt x="6385" y="1"/>
                  </a:moveTo>
                  <a:cubicBezTo>
                    <a:pt x="4304" y="1"/>
                    <a:pt x="1677" y="92"/>
                    <a:pt x="91" y="184"/>
                  </a:cubicBezTo>
                  <a:cubicBezTo>
                    <a:pt x="0" y="184"/>
                    <a:pt x="30" y="336"/>
                    <a:pt x="122" y="336"/>
                  </a:cubicBezTo>
                  <a:cubicBezTo>
                    <a:pt x="761" y="365"/>
                    <a:pt x="1579" y="378"/>
                    <a:pt x="2465" y="378"/>
                  </a:cubicBezTo>
                  <a:cubicBezTo>
                    <a:pt x="4442" y="378"/>
                    <a:pt x="6759" y="310"/>
                    <a:pt x="8207" y="184"/>
                  </a:cubicBezTo>
                  <a:cubicBezTo>
                    <a:pt x="8298" y="184"/>
                    <a:pt x="8298" y="32"/>
                    <a:pt x="8176" y="32"/>
                  </a:cubicBezTo>
                  <a:cubicBezTo>
                    <a:pt x="7672" y="10"/>
                    <a:pt x="7057" y="1"/>
                    <a:pt x="6385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94"/>
            <p:cNvSpPr/>
            <p:nvPr/>
          </p:nvSpPr>
          <p:spPr>
            <a:xfrm>
              <a:off x="6734218" y="2852499"/>
              <a:ext cx="387768" cy="18783"/>
            </a:xfrm>
            <a:custGeom>
              <a:avLst/>
              <a:gdLst/>
              <a:ahLst/>
              <a:cxnLst/>
              <a:rect l="l" t="t" r="r" b="b"/>
              <a:pathLst>
                <a:path w="7721" h="374" extrusionOk="0">
                  <a:moveTo>
                    <a:pt x="6378" y="0"/>
                  </a:moveTo>
                  <a:cubicBezTo>
                    <a:pt x="4374" y="0"/>
                    <a:pt x="1655" y="99"/>
                    <a:pt x="91" y="199"/>
                  </a:cubicBezTo>
                  <a:cubicBezTo>
                    <a:pt x="0" y="229"/>
                    <a:pt x="0" y="320"/>
                    <a:pt x="91" y="351"/>
                  </a:cubicBezTo>
                  <a:cubicBezTo>
                    <a:pt x="570" y="366"/>
                    <a:pt x="1159" y="374"/>
                    <a:pt x="1803" y="374"/>
                  </a:cubicBezTo>
                  <a:cubicBezTo>
                    <a:pt x="3735" y="374"/>
                    <a:pt x="6163" y="305"/>
                    <a:pt x="7599" y="168"/>
                  </a:cubicBezTo>
                  <a:cubicBezTo>
                    <a:pt x="7721" y="168"/>
                    <a:pt x="7690" y="16"/>
                    <a:pt x="7599" y="16"/>
                  </a:cubicBezTo>
                  <a:cubicBezTo>
                    <a:pt x="7242" y="5"/>
                    <a:pt x="6828" y="0"/>
                    <a:pt x="6378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94"/>
            <p:cNvSpPr/>
            <p:nvPr/>
          </p:nvSpPr>
          <p:spPr>
            <a:xfrm>
              <a:off x="6741852" y="2805189"/>
              <a:ext cx="387768" cy="18783"/>
            </a:xfrm>
            <a:custGeom>
              <a:avLst/>
              <a:gdLst/>
              <a:ahLst/>
              <a:cxnLst/>
              <a:rect l="l" t="t" r="r" b="b"/>
              <a:pathLst>
                <a:path w="7721" h="374" extrusionOk="0">
                  <a:moveTo>
                    <a:pt x="6402" y="0"/>
                  </a:moveTo>
                  <a:cubicBezTo>
                    <a:pt x="4395" y="0"/>
                    <a:pt x="1656" y="104"/>
                    <a:pt x="61" y="229"/>
                  </a:cubicBezTo>
                  <a:cubicBezTo>
                    <a:pt x="0" y="229"/>
                    <a:pt x="0" y="350"/>
                    <a:pt x="91" y="350"/>
                  </a:cubicBezTo>
                  <a:cubicBezTo>
                    <a:pt x="570" y="366"/>
                    <a:pt x="1159" y="373"/>
                    <a:pt x="1803" y="373"/>
                  </a:cubicBezTo>
                  <a:cubicBezTo>
                    <a:pt x="3735" y="373"/>
                    <a:pt x="6163" y="305"/>
                    <a:pt x="7599" y="168"/>
                  </a:cubicBezTo>
                  <a:cubicBezTo>
                    <a:pt x="7721" y="168"/>
                    <a:pt x="7690" y="16"/>
                    <a:pt x="7599" y="16"/>
                  </a:cubicBezTo>
                  <a:cubicBezTo>
                    <a:pt x="7249" y="5"/>
                    <a:pt x="6843" y="0"/>
                    <a:pt x="6402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94"/>
            <p:cNvSpPr/>
            <p:nvPr/>
          </p:nvSpPr>
          <p:spPr>
            <a:xfrm>
              <a:off x="6755562" y="2757277"/>
              <a:ext cx="387818" cy="18783"/>
            </a:xfrm>
            <a:custGeom>
              <a:avLst/>
              <a:gdLst/>
              <a:ahLst/>
              <a:cxnLst/>
              <a:rect l="l" t="t" r="r" b="b"/>
              <a:pathLst>
                <a:path w="7722" h="374" extrusionOk="0">
                  <a:moveTo>
                    <a:pt x="6158" y="0"/>
                  </a:moveTo>
                  <a:cubicBezTo>
                    <a:pt x="4179" y="0"/>
                    <a:pt x="1599" y="115"/>
                    <a:pt x="92" y="210"/>
                  </a:cubicBezTo>
                  <a:cubicBezTo>
                    <a:pt x="1" y="210"/>
                    <a:pt x="1" y="332"/>
                    <a:pt x="92" y="332"/>
                  </a:cubicBezTo>
                  <a:cubicBezTo>
                    <a:pt x="685" y="360"/>
                    <a:pt x="1447" y="374"/>
                    <a:pt x="2274" y="374"/>
                  </a:cubicBezTo>
                  <a:cubicBezTo>
                    <a:pt x="4118" y="374"/>
                    <a:pt x="6287" y="306"/>
                    <a:pt x="7630" y="180"/>
                  </a:cubicBezTo>
                  <a:cubicBezTo>
                    <a:pt x="7721" y="180"/>
                    <a:pt x="7691" y="28"/>
                    <a:pt x="7600" y="28"/>
                  </a:cubicBezTo>
                  <a:cubicBezTo>
                    <a:pt x="7185" y="8"/>
                    <a:pt x="6694" y="0"/>
                    <a:pt x="6158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94"/>
            <p:cNvSpPr/>
            <p:nvPr/>
          </p:nvSpPr>
          <p:spPr>
            <a:xfrm>
              <a:off x="7384502" y="2328173"/>
              <a:ext cx="288578" cy="348092"/>
            </a:xfrm>
            <a:custGeom>
              <a:avLst/>
              <a:gdLst/>
              <a:ahLst/>
              <a:cxnLst/>
              <a:rect l="l" t="t" r="r" b="b"/>
              <a:pathLst>
                <a:path w="5746" h="6931" extrusionOk="0">
                  <a:moveTo>
                    <a:pt x="3983" y="0"/>
                  </a:moveTo>
                  <a:cubicBezTo>
                    <a:pt x="2980" y="973"/>
                    <a:pt x="1" y="2523"/>
                    <a:pt x="1" y="2523"/>
                  </a:cubicBezTo>
                  <a:cubicBezTo>
                    <a:pt x="1" y="2523"/>
                    <a:pt x="913" y="6049"/>
                    <a:pt x="974" y="6930"/>
                  </a:cubicBezTo>
                  <a:cubicBezTo>
                    <a:pt x="2585" y="6475"/>
                    <a:pt x="4135" y="5684"/>
                    <a:pt x="5746" y="5441"/>
                  </a:cubicBezTo>
                  <a:cubicBezTo>
                    <a:pt x="5229" y="4043"/>
                    <a:pt x="3983" y="0"/>
                    <a:pt x="3983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94"/>
            <p:cNvSpPr/>
            <p:nvPr/>
          </p:nvSpPr>
          <p:spPr>
            <a:xfrm>
              <a:off x="6886845" y="2825831"/>
              <a:ext cx="32142" cy="30184"/>
            </a:xfrm>
            <a:custGeom>
              <a:avLst/>
              <a:gdLst/>
              <a:ahLst/>
              <a:cxnLst/>
              <a:rect l="l" t="t" r="r" b="b"/>
              <a:pathLst>
                <a:path w="640" h="601" extrusionOk="0">
                  <a:moveTo>
                    <a:pt x="62" y="0"/>
                  </a:moveTo>
                  <a:lnTo>
                    <a:pt x="62" y="0"/>
                  </a:lnTo>
                  <a:cubicBezTo>
                    <a:pt x="1" y="243"/>
                    <a:pt x="1" y="426"/>
                    <a:pt x="92" y="517"/>
                  </a:cubicBezTo>
                  <a:cubicBezTo>
                    <a:pt x="138" y="578"/>
                    <a:pt x="221" y="601"/>
                    <a:pt x="320" y="601"/>
                  </a:cubicBezTo>
                  <a:cubicBezTo>
                    <a:pt x="419" y="601"/>
                    <a:pt x="533" y="578"/>
                    <a:pt x="639" y="547"/>
                  </a:cubicBezTo>
                  <a:cubicBezTo>
                    <a:pt x="548" y="365"/>
                    <a:pt x="335" y="122"/>
                    <a:pt x="62" y="0"/>
                  </a:cubicBez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94"/>
            <p:cNvSpPr/>
            <p:nvPr/>
          </p:nvSpPr>
          <p:spPr>
            <a:xfrm>
              <a:off x="6905176" y="2566279"/>
              <a:ext cx="271804" cy="221431"/>
            </a:xfrm>
            <a:custGeom>
              <a:avLst/>
              <a:gdLst/>
              <a:ahLst/>
              <a:cxnLst/>
              <a:rect l="l" t="t" r="r" b="b"/>
              <a:pathLst>
                <a:path w="5412" h="4409" extrusionOk="0">
                  <a:moveTo>
                    <a:pt x="4256" y="1"/>
                  </a:moveTo>
                  <a:lnTo>
                    <a:pt x="31" y="4226"/>
                  </a:lnTo>
                  <a:cubicBezTo>
                    <a:pt x="31" y="4226"/>
                    <a:pt x="31" y="4226"/>
                    <a:pt x="1" y="4256"/>
                  </a:cubicBezTo>
                  <a:cubicBezTo>
                    <a:pt x="61" y="4317"/>
                    <a:pt x="92" y="4348"/>
                    <a:pt x="153" y="4408"/>
                  </a:cubicBezTo>
                  <a:cubicBezTo>
                    <a:pt x="1186" y="3284"/>
                    <a:pt x="2554" y="1855"/>
                    <a:pt x="3982" y="1126"/>
                  </a:cubicBezTo>
                  <a:cubicBezTo>
                    <a:pt x="4119" y="1057"/>
                    <a:pt x="4256" y="1026"/>
                    <a:pt x="4391" y="1026"/>
                  </a:cubicBezTo>
                  <a:cubicBezTo>
                    <a:pt x="4676" y="1026"/>
                    <a:pt x="4951" y="1163"/>
                    <a:pt x="5198" y="1369"/>
                  </a:cubicBezTo>
                  <a:lnTo>
                    <a:pt x="5411" y="1156"/>
                  </a:lnTo>
                  <a:lnTo>
                    <a:pt x="4256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94"/>
            <p:cNvSpPr/>
            <p:nvPr/>
          </p:nvSpPr>
          <p:spPr>
            <a:xfrm>
              <a:off x="6912810" y="2617808"/>
              <a:ext cx="253473" cy="218719"/>
            </a:xfrm>
            <a:custGeom>
              <a:avLst/>
              <a:gdLst/>
              <a:ahLst/>
              <a:cxnLst/>
              <a:rect l="l" t="t" r="r" b="b"/>
              <a:pathLst>
                <a:path w="5047" h="4355" extrusionOk="0">
                  <a:moveTo>
                    <a:pt x="4239" y="0"/>
                  </a:moveTo>
                  <a:cubicBezTo>
                    <a:pt x="4104" y="0"/>
                    <a:pt x="3967" y="31"/>
                    <a:pt x="3830" y="100"/>
                  </a:cubicBezTo>
                  <a:cubicBezTo>
                    <a:pt x="2402" y="829"/>
                    <a:pt x="1034" y="2258"/>
                    <a:pt x="1" y="3382"/>
                  </a:cubicBezTo>
                  <a:cubicBezTo>
                    <a:pt x="61" y="3504"/>
                    <a:pt x="122" y="3626"/>
                    <a:pt x="122" y="3626"/>
                  </a:cubicBezTo>
                  <a:cubicBezTo>
                    <a:pt x="160" y="3619"/>
                    <a:pt x="196" y="3616"/>
                    <a:pt x="228" y="3616"/>
                  </a:cubicBezTo>
                  <a:cubicBezTo>
                    <a:pt x="665" y="3616"/>
                    <a:pt x="639" y="4142"/>
                    <a:pt x="639" y="4142"/>
                  </a:cubicBezTo>
                  <a:cubicBezTo>
                    <a:pt x="661" y="4139"/>
                    <a:pt x="683" y="4138"/>
                    <a:pt x="703" y="4138"/>
                  </a:cubicBezTo>
                  <a:cubicBezTo>
                    <a:pt x="877" y="4138"/>
                    <a:pt x="980" y="4246"/>
                    <a:pt x="1034" y="4355"/>
                  </a:cubicBezTo>
                  <a:lnTo>
                    <a:pt x="5046" y="343"/>
                  </a:lnTo>
                  <a:cubicBezTo>
                    <a:pt x="4799" y="137"/>
                    <a:pt x="4524" y="0"/>
                    <a:pt x="4239" y="0"/>
                  </a:cubicBez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94"/>
            <p:cNvSpPr/>
            <p:nvPr/>
          </p:nvSpPr>
          <p:spPr>
            <a:xfrm>
              <a:off x="6896035" y="2780027"/>
              <a:ext cx="16825" cy="26015"/>
            </a:xfrm>
            <a:custGeom>
              <a:avLst/>
              <a:gdLst/>
              <a:ahLst/>
              <a:cxnLst/>
              <a:rect l="l" t="t" r="r" b="b"/>
              <a:pathLst>
                <a:path w="335" h="518" extrusionOk="0">
                  <a:moveTo>
                    <a:pt x="183" y="0"/>
                  </a:moveTo>
                  <a:cubicBezTo>
                    <a:pt x="152" y="92"/>
                    <a:pt x="91" y="304"/>
                    <a:pt x="0" y="517"/>
                  </a:cubicBezTo>
                  <a:cubicBezTo>
                    <a:pt x="122" y="396"/>
                    <a:pt x="213" y="274"/>
                    <a:pt x="335" y="152"/>
                  </a:cubicBezTo>
                  <a:cubicBezTo>
                    <a:pt x="274" y="122"/>
                    <a:pt x="243" y="61"/>
                    <a:pt x="183" y="0"/>
                  </a:cubicBez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94"/>
            <p:cNvSpPr/>
            <p:nvPr/>
          </p:nvSpPr>
          <p:spPr>
            <a:xfrm>
              <a:off x="6889908" y="2787661"/>
              <a:ext cx="74882" cy="65691"/>
            </a:xfrm>
            <a:custGeom>
              <a:avLst/>
              <a:gdLst/>
              <a:ahLst/>
              <a:cxnLst/>
              <a:rect l="l" t="t" r="r" b="b"/>
              <a:pathLst>
                <a:path w="1491" h="1308" extrusionOk="0">
                  <a:moveTo>
                    <a:pt x="457" y="0"/>
                  </a:moveTo>
                  <a:cubicBezTo>
                    <a:pt x="335" y="122"/>
                    <a:pt x="244" y="244"/>
                    <a:pt x="122" y="365"/>
                  </a:cubicBezTo>
                  <a:cubicBezTo>
                    <a:pt x="61" y="517"/>
                    <a:pt x="31" y="669"/>
                    <a:pt x="1" y="760"/>
                  </a:cubicBezTo>
                  <a:cubicBezTo>
                    <a:pt x="274" y="882"/>
                    <a:pt x="487" y="1125"/>
                    <a:pt x="578" y="1307"/>
                  </a:cubicBezTo>
                  <a:cubicBezTo>
                    <a:pt x="821" y="1247"/>
                    <a:pt x="1399" y="1034"/>
                    <a:pt x="1490" y="973"/>
                  </a:cubicBezTo>
                  <a:cubicBezTo>
                    <a:pt x="1436" y="864"/>
                    <a:pt x="1333" y="756"/>
                    <a:pt x="1159" y="756"/>
                  </a:cubicBezTo>
                  <a:cubicBezTo>
                    <a:pt x="1139" y="756"/>
                    <a:pt x="1117" y="757"/>
                    <a:pt x="1095" y="760"/>
                  </a:cubicBezTo>
                  <a:cubicBezTo>
                    <a:pt x="1095" y="760"/>
                    <a:pt x="1121" y="234"/>
                    <a:pt x="684" y="234"/>
                  </a:cubicBezTo>
                  <a:cubicBezTo>
                    <a:pt x="652" y="234"/>
                    <a:pt x="616" y="237"/>
                    <a:pt x="578" y="244"/>
                  </a:cubicBezTo>
                  <a:cubicBezTo>
                    <a:pt x="578" y="244"/>
                    <a:pt x="517" y="122"/>
                    <a:pt x="457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94"/>
            <p:cNvSpPr/>
            <p:nvPr/>
          </p:nvSpPr>
          <p:spPr>
            <a:xfrm>
              <a:off x="7125001" y="2541620"/>
              <a:ext cx="53487" cy="35407"/>
            </a:xfrm>
            <a:custGeom>
              <a:avLst/>
              <a:gdLst/>
              <a:ahLst/>
              <a:cxnLst/>
              <a:rect l="l" t="t" r="r" b="b"/>
              <a:pathLst>
                <a:path w="1065" h="705" extrusionOk="0">
                  <a:moveTo>
                    <a:pt x="527" y="1"/>
                  </a:moveTo>
                  <a:cubicBezTo>
                    <a:pt x="470" y="1"/>
                    <a:pt x="413" y="19"/>
                    <a:pt x="365" y="66"/>
                  </a:cubicBezTo>
                  <a:lnTo>
                    <a:pt x="31" y="340"/>
                  </a:lnTo>
                  <a:cubicBezTo>
                    <a:pt x="1" y="370"/>
                    <a:pt x="31" y="462"/>
                    <a:pt x="61" y="522"/>
                  </a:cubicBezTo>
                  <a:lnTo>
                    <a:pt x="244" y="705"/>
                  </a:lnTo>
                  <a:cubicBezTo>
                    <a:pt x="435" y="486"/>
                    <a:pt x="700" y="366"/>
                    <a:pt x="972" y="366"/>
                  </a:cubicBezTo>
                  <a:cubicBezTo>
                    <a:pt x="1003" y="366"/>
                    <a:pt x="1034" y="367"/>
                    <a:pt x="1064" y="370"/>
                  </a:cubicBezTo>
                  <a:lnTo>
                    <a:pt x="821" y="127"/>
                  </a:lnTo>
                  <a:cubicBezTo>
                    <a:pt x="780" y="86"/>
                    <a:pt x="652" y="1"/>
                    <a:pt x="5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94"/>
            <p:cNvSpPr/>
            <p:nvPr/>
          </p:nvSpPr>
          <p:spPr>
            <a:xfrm>
              <a:off x="7137205" y="2559951"/>
              <a:ext cx="70261" cy="57756"/>
            </a:xfrm>
            <a:custGeom>
              <a:avLst/>
              <a:gdLst/>
              <a:ahLst/>
              <a:cxnLst/>
              <a:rect l="l" t="t" r="r" b="b"/>
              <a:pathLst>
                <a:path w="1399" h="1150" extrusionOk="0">
                  <a:moveTo>
                    <a:pt x="729" y="1"/>
                  </a:moveTo>
                  <a:cubicBezTo>
                    <a:pt x="462" y="1"/>
                    <a:pt x="219" y="118"/>
                    <a:pt x="1" y="309"/>
                  </a:cubicBezTo>
                  <a:lnTo>
                    <a:pt x="274" y="583"/>
                  </a:lnTo>
                  <a:lnTo>
                    <a:pt x="335" y="644"/>
                  </a:lnTo>
                  <a:lnTo>
                    <a:pt x="791" y="1100"/>
                  </a:lnTo>
                  <a:cubicBezTo>
                    <a:pt x="827" y="1135"/>
                    <a:pt x="862" y="1150"/>
                    <a:pt x="898" y="1150"/>
                  </a:cubicBezTo>
                  <a:cubicBezTo>
                    <a:pt x="923" y="1150"/>
                    <a:pt x="948" y="1143"/>
                    <a:pt x="973" y="1130"/>
                  </a:cubicBezTo>
                  <a:lnTo>
                    <a:pt x="1247" y="826"/>
                  </a:lnTo>
                  <a:cubicBezTo>
                    <a:pt x="1399" y="674"/>
                    <a:pt x="1217" y="431"/>
                    <a:pt x="1186" y="370"/>
                  </a:cubicBezTo>
                  <a:lnTo>
                    <a:pt x="882" y="66"/>
                  </a:lnTo>
                  <a:lnTo>
                    <a:pt x="821" y="5"/>
                  </a:lnTo>
                  <a:cubicBezTo>
                    <a:pt x="790" y="2"/>
                    <a:pt x="760" y="1"/>
                    <a:pt x="7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94"/>
            <p:cNvSpPr/>
            <p:nvPr/>
          </p:nvSpPr>
          <p:spPr>
            <a:xfrm>
              <a:off x="7120431" y="2558696"/>
              <a:ext cx="21395" cy="21395"/>
            </a:xfrm>
            <a:custGeom>
              <a:avLst/>
              <a:gdLst/>
              <a:ahLst/>
              <a:cxnLst/>
              <a:rect l="l" t="t" r="r" b="b"/>
              <a:pathLst>
                <a:path w="426" h="426" extrusionOk="0">
                  <a:moveTo>
                    <a:pt x="152" y="0"/>
                  </a:moveTo>
                  <a:lnTo>
                    <a:pt x="0" y="152"/>
                  </a:lnTo>
                  <a:lnTo>
                    <a:pt x="274" y="426"/>
                  </a:lnTo>
                  <a:cubicBezTo>
                    <a:pt x="304" y="365"/>
                    <a:pt x="365" y="304"/>
                    <a:pt x="426" y="274"/>
                  </a:cubicBezTo>
                  <a:lnTo>
                    <a:pt x="152" y="0"/>
                  </a:ln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94"/>
            <p:cNvSpPr/>
            <p:nvPr/>
          </p:nvSpPr>
          <p:spPr>
            <a:xfrm>
              <a:off x="7134141" y="2572407"/>
              <a:ext cx="51980" cy="51930"/>
            </a:xfrm>
            <a:custGeom>
              <a:avLst/>
              <a:gdLst/>
              <a:ahLst/>
              <a:cxnLst/>
              <a:rect l="l" t="t" r="r" b="b"/>
              <a:pathLst>
                <a:path w="1035" h="1034" extrusionOk="0">
                  <a:moveTo>
                    <a:pt x="153" y="1"/>
                  </a:moveTo>
                  <a:cubicBezTo>
                    <a:pt x="92" y="31"/>
                    <a:pt x="31" y="92"/>
                    <a:pt x="1" y="153"/>
                  </a:cubicBezTo>
                  <a:lnTo>
                    <a:pt x="852" y="1034"/>
                  </a:lnTo>
                  <a:lnTo>
                    <a:pt x="1034" y="882"/>
                  </a:lnTo>
                  <a:lnTo>
                    <a:pt x="153" y="1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94"/>
            <p:cNvSpPr/>
            <p:nvPr/>
          </p:nvSpPr>
          <p:spPr>
            <a:xfrm>
              <a:off x="6954043" y="2720463"/>
              <a:ext cx="760268" cy="177788"/>
            </a:xfrm>
            <a:custGeom>
              <a:avLst/>
              <a:gdLst/>
              <a:ahLst/>
              <a:cxnLst/>
              <a:rect l="l" t="t" r="r" b="b"/>
              <a:pathLst>
                <a:path w="15138" h="3540" extrusionOk="0">
                  <a:moveTo>
                    <a:pt x="15016" y="1"/>
                  </a:moveTo>
                  <a:cubicBezTo>
                    <a:pt x="11583" y="1608"/>
                    <a:pt x="7800" y="2473"/>
                    <a:pt x="4071" y="2473"/>
                  </a:cubicBezTo>
                  <a:cubicBezTo>
                    <a:pt x="3145" y="2473"/>
                    <a:pt x="2221" y="2420"/>
                    <a:pt x="1307" y="2311"/>
                  </a:cubicBezTo>
                  <a:lnTo>
                    <a:pt x="1307" y="2311"/>
                  </a:lnTo>
                  <a:cubicBezTo>
                    <a:pt x="1429" y="2341"/>
                    <a:pt x="1520" y="2372"/>
                    <a:pt x="1520" y="2372"/>
                  </a:cubicBezTo>
                  <a:cubicBezTo>
                    <a:pt x="1520" y="2372"/>
                    <a:pt x="0" y="2767"/>
                    <a:pt x="943" y="3192"/>
                  </a:cubicBezTo>
                  <a:cubicBezTo>
                    <a:pt x="1353" y="3385"/>
                    <a:pt x="3470" y="3540"/>
                    <a:pt x="5928" y="3540"/>
                  </a:cubicBezTo>
                  <a:cubicBezTo>
                    <a:pt x="9293" y="3540"/>
                    <a:pt x="13297" y="3250"/>
                    <a:pt x="14438" y="2372"/>
                  </a:cubicBezTo>
                  <a:cubicBezTo>
                    <a:pt x="15046" y="1885"/>
                    <a:pt x="15137" y="1004"/>
                    <a:pt x="15016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94"/>
            <p:cNvSpPr/>
            <p:nvPr/>
          </p:nvSpPr>
          <p:spPr>
            <a:xfrm>
              <a:off x="6945404" y="2599878"/>
              <a:ext cx="761273" cy="244835"/>
            </a:xfrm>
            <a:custGeom>
              <a:avLst/>
              <a:gdLst/>
              <a:ahLst/>
              <a:cxnLst/>
              <a:rect l="l" t="t" r="r" b="b"/>
              <a:pathLst>
                <a:path w="15158" h="4875" extrusionOk="0">
                  <a:moveTo>
                    <a:pt x="14489" y="1"/>
                  </a:moveTo>
                  <a:cubicBezTo>
                    <a:pt x="12878" y="274"/>
                    <a:pt x="11328" y="1065"/>
                    <a:pt x="9686" y="1520"/>
                  </a:cubicBezTo>
                  <a:cubicBezTo>
                    <a:pt x="9717" y="1581"/>
                    <a:pt x="9717" y="1642"/>
                    <a:pt x="9717" y="1703"/>
                  </a:cubicBezTo>
                  <a:cubicBezTo>
                    <a:pt x="9717" y="2094"/>
                    <a:pt x="8622" y="2205"/>
                    <a:pt x="7372" y="2205"/>
                  </a:cubicBezTo>
                  <a:cubicBezTo>
                    <a:pt x="5704" y="2205"/>
                    <a:pt x="3759" y="2007"/>
                    <a:pt x="3759" y="2007"/>
                  </a:cubicBezTo>
                  <a:cubicBezTo>
                    <a:pt x="3759" y="2007"/>
                    <a:pt x="3394" y="1399"/>
                    <a:pt x="2513" y="1034"/>
                  </a:cubicBezTo>
                  <a:cubicBezTo>
                    <a:pt x="2413" y="989"/>
                    <a:pt x="2334" y="970"/>
                    <a:pt x="2272" y="970"/>
                  </a:cubicBezTo>
                  <a:cubicBezTo>
                    <a:pt x="1787" y="970"/>
                    <a:pt x="2361" y="2189"/>
                    <a:pt x="2361" y="2189"/>
                  </a:cubicBezTo>
                  <a:cubicBezTo>
                    <a:pt x="2361" y="2189"/>
                    <a:pt x="2341" y="2189"/>
                    <a:pt x="2305" y="2189"/>
                  </a:cubicBezTo>
                  <a:cubicBezTo>
                    <a:pt x="1948" y="2189"/>
                    <a:pt x="1" y="2214"/>
                    <a:pt x="415" y="2767"/>
                  </a:cubicBezTo>
                  <a:cubicBezTo>
                    <a:pt x="804" y="3350"/>
                    <a:pt x="1598" y="3375"/>
                    <a:pt x="1733" y="3375"/>
                  </a:cubicBezTo>
                  <a:cubicBezTo>
                    <a:pt x="1746" y="3375"/>
                    <a:pt x="1753" y="3375"/>
                    <a:pt x="1753" y="3375"/>
                  </a:cubicBezTo>
                  <a:lnTo>
                    <a:pt x="1753" y="3375"/>
                  </a:lnTo>
                  <a:cubicBezTo>
                    <a:pt x="1753" y="3375"/>
                    <a:pt x="142" y="3831"/>
                    <a:pt x="537" y="4195"/>
                  </a:cubicBezTo>
                  <a:cubicBezTo>
                    <a:pt x="780" y="4469"/>
                    <a:pt x="1236" y="4621"/>
                    <a:pt x="1479" y="4712"/>
                  </a:cubicBezTo>
                  <a:cubicBezTo>
                    <a:pt x="2393" y="4821"/>
                    <a:pt x="3317" y="4874"/>
                    <a:pt x="4243" y="4874"/>
                  </a:cubicBezTo>
                  <a:cubicBezTo>
                    <a:pt x="7971" y="4874"/>
                    <a:pt x="11749" y="4009"/>
                    <a:pt x="15157" y="2402"/>
                  </a:cubicBezTo>
                  <a:cubicBezTo>
                    <a:pt x="15066" y="1612"/>
                    <a:pt x="14793" y="791"/>
                    <a:pt x="1448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97" name="Google Shape;3597;p94"/>
          <p:cNvSpPr txBox="1">
            <a:spLocks noGrp="1"/>
          </p:cNvSpPr>
          <p:nvPr>
            <p:ph type="subTitle" idx="1"/>
          </p:nvPr>
        </p:nvSpPr>
        <p:spPr>
          <a:xfrm>
            <a:off x="720900" y="1300343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 about nature!</a:t>
            </a:r>
            <a:endParaRPr/>
          </a:p>
        </p:txBody>
      </p:sp>
      <p:grpSp>
        <p:nvGrpSpPr>
          <p:cNvPr id="3598" name="Google Shape;3598;p94"/>
          <p:cNvGrpSpPr/>
          <p:nvPr/>
        </p:nvGrpSpPr>
        <p:grpSpPr>
          <a:xfrm rot="-798535">
            <a:off x="4553177" y="606687"/>
            <a:ext cx="830956" cy="1118211"/>
            <a:chOff x="-1138858" y="3639035"/>
            <a:chExt cx="1211444" cy="1630231"/>
          </a:xfrm>
        </p:grpSpPr>
        <p:sp>
          <p:nvSpPr>
            <p:cNvPr id="3599" name="Google Shape;3599;p94"/>
            <p:cNvSpPr/>
            <p:nvPr/>
          </p:nvSpPr>
          <p:spPr>
            <a:xfrm>
              <a:off x="-985216" y="4615716"/>
              <a:ext cx="897590" cy="653550"/>
            </a:xfrm>
            <a:custGeom>
              <a:avLst/>
              <a:gdLst/>
              <a:ahLst/>
              <a:cxnLst/>
              <a:rect l="l" t="t" r="r" b="b"/>
              <a:pathLst>
                <a:path w="12432" h="905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730" y="7934"/>
                    <a:pt x="1854" y="8390"/>
                  </a:cubicBezTo>
                  <a:cubicBezTo>
                    <a:pt x="2536" y="8648"/>
                    <a:pt x="5295" y="9051"/>
                    <a:pt x="7721" y="9051"/>
                  </a:cubicBezTo>
                  <a:cubicBezTo>
                    <a:pt x="9298" y="9051"/>
                    <a:pt x="10734" y="8881"/>
                    <a:pt x="11368" y="8390"/>
                  </a:cubicBezTo>
                  <a:cubicBezTo>
                    <a:pt x="12432" y="5958"/>
                    <a:pt x="12310" y="761"/>
                    <a:pt x="12310" y="76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94"/>
            <p:cNvSpPr/>
            <p:nvPr/>
          </p:nvSpPr>
          <p:spPr>
            <a:xfrm>
              <a:off x="-1138858" y="4236121"/>
              <a:ext cx="1211444" cy="576505"/>
            </a:xfrm>
            <a:custGeom>
              <a:avLst/>
              <a:gdLst/>
              <a:ahLst/>
              <a:cxnLst/>
              <a:rect l="l" t="t" r="r" b="b"/>
              <a:pathLst>
                <a:path w="16779" h="7984" extrusionOk="0">
                  <a:moveTo>
                    <a:pt x="9380" y="0"/>
                  </a:moveTo>
                  <a:cubicBezTo>
                    <a:pt x="4747" y="0"/>
                    <a:pt x="456" y="1914"/>
                    <a:pt x="456" y="1914"/>
                  </a:cubicBezTo>
                  <a:cubicBezTo>
                    <a:pt x="456" y="1914"/>
                    <a:pt x="0" y="3829"/>
                    <a:pt x="1034" y="6352"/>
                  </a:cubicBezTo>
                  <a:cubicBezTo>
                    <a:pt x="2801" y="7604"/>
                    <a:pt x="5904" y="7984"/>
                    <a:pt x="8827" y="7984"/>
                  </a:cubicBezTo>
                  <a:cubicBezTo>
                    <a:pt x="12290" y="7984"/>
                    <a:pt x="15499" y="7450"/>
                    <a:pt x="15928" y="7203"/>
                  </a:cubicBezTo>
                  <a:cubicBezTo>
                    <a:pt x="16718" y="6717"/>
                    <a:pt x="16779" y="2461"/>
                    <a:pt x="16779" y="2461"/>
                  </a:cubicBezTo>
                  <a:cubicBezTo>
                    <a:pt x="14665" y="598"/>
                    <a:pt x="11969" y="0"/>
                    <a:pt x="93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94"/>
            <p:cNvSpPr/>
            <p:nvPr/>
          </p:nvSpPr>
          <p:spPr>
            <a:xfrm>
              <a:off x="-1105935" y="4242619"/>
              <a:ext cx="1178521" cy="342480"/>
            </a:xfrm>
            <a:custGeom>
              <a:avLst/>
              <a:gdLst/>
              <a:ahLst/>
              <a:cxnLst/>
              <a:rect l="l" t="t" r="r" b="b"/>
              <a:pathLst>
                <a:path w="16323" h="4743" extrusionOk="0">
                  <a:moveTo>
                    <a:pt x="8177" y="0"/>
                  </a:moveTo>
                  <a:cubicBezTo>
                    <a:pt x="3648" y="0"/>
                    <a:pt x="0" y="1064"/>
                    <a:pt x="0" y="2371"/>
                  </a:cubicBezTo>
                  <a:cubicBezTo>
                    <a:pt x="0" y="3678"/>
                    <a:pt x="3648" y="4742"/>
                    <a:pt x="8177" y="4742"/>
                  </a:cubicBezTo>
                  <a:cubicBezTo>
                    <a:pt x="12675" y="4742"/>
                    <a:pt x="16323" y="3678"/>
                    <a:pt x="16323" y="2371"/>
                  </a:cubicBezTo>
                  <a:cubicBezTo>
                    <a:pt x="16323" y="1064"/>
                    <a:pt x="12675" y="0"/>
                    <a:pt x="81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94"/>
            <p:cNvSpPr/>
            <p:nvPr/>
          </p:nvSpPr>
          <p:spPr>
            <a:xfrm>
              <a:off x="-934358" y="4335256"/>
              <a:ext cx="880200" cy="13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94"/>
            <p:cNvSpPr/>
            <p:nvPr/>
          </p:nvSpPr>
          <p:spPr>
            <a:xfrm>
              <a:off x="-631941" y="3639035"/>
              <a:ext cx="546554" cy="829736"/>
            </a:xfrm>
            <a:custGeom>
              <a:avLst/>
              <a:gdLst/>
              <a:ahLst/>
              <a:cxnLst/>
              <a:rect l="l" t="t" r="r" b="b"/>
              <a:pathLst>
                <a:path w="7570" h="11491" extrusionOk="0">
                  <a:moveTo>
                    <a:pt x="3905" y="0"/>
                  </a:moveTo>
                  <a:cubicBezTo>
                    <a:pt x="2721" y="0"/>
                    <a:pt x="1152" y="6248"/>
                    <a:pt x="426" y="9575"/>
                  </a:cubicBezTo>
                  <a:cubicBezTo>
                    <a:pt x="214" y="10487"/>
                    <a:pt x="62" y="11156"/>
                    <a:pt x="1" y="11460"/>
                  </a:cubicBezTo>
                  <a:cubicBezTo>
                    <a:pt x="426" y="11460"/>
                    <a:pt x="822" y="11490"/>
                    <a:pt x="1277" y="11490"/>
                  </a:cubicBezTo>
                  <a:cubicBezTo>
                    <a:pt x="2828" y="11490"/>
                    <a:pt x="4256" y="11369"/>
                    <a:pt x="5320" y="11217"/>
                  </a:cubicBezTo>
                  <a:cubicBezTo>
                    <a:pt x="5624" y="10882"/>
                    <a:pt x="6019" y="10457"/>
                    <a:pt x="6384" y="10031"/>
                  </a:cubicBezTo>
                  <a:cubicBezTo>
                    <a:pt x="6992" y="9271"/>
                    <a:pt x="7448" y="8542"/>
                    <a:pt x="7144" y="8299"/>
                  </a:cubicBezTo>
                  <a:cubicBezTo>
                    <a:pt x="7096" y="8263"/>
                    <a:pt x="7036" y="8247"/>
                    <a:pt x="6965" y="8247"/>
                  </a:cubicBezTo>
                  <a:cubicBezTo>
                    <a:pt x="6490" y="8247"/>
                    <a:pt x="5532" y="8991"/>
                    <a:pt x="4712" y="9758"/>
                  </a:cubicBezTo>
                  <a:cubicBezTo>
                    <a:pt x="3861" y="10487"/>
                    <a:pt x="3162" y="11217"/>
                    <a:pt x="3162" y="11217"/>
                  </a:cubicBezTo>
                  <a:cubicBezTo>
                    <a:pt x="3162" y="11217"/>
                    <a:pt x="3557" y="10578"/>
                    <a:pt x="4074" y="9666"/>
                  </a:cubicBezTo>
                  <a:cubicBezTo>
                    <a:pt x="5381" y="7448"/>
                    <a:pt x="7569" y="3496"/>
                    <a:pt x="7022" y="3223"/>
                  </a:cubicBezTo>
                  <a:cubicBezTo>
                    <a:pt x="7004" y="3214"/>
                    <a:pt x="6984" y="3210"/>
                    <a:pt x="6963" y="3210"/>
                  </a:cubicBezTo>
                  <a:cubicBezTo>
                    <a:pt x="6300" y="3210"/>
                    <a:pt x="4093" y="7192"/>
                    <a:pt x="2828" y="9606"/>
                  </a:cubicBezTo>
                  <a:cubicBezTo>
                    <a:pt x="2281" y="10639"/>
                    <a:pt x="1916" y="11369"/>
                    <a:pt x="1916" y="11369"/>
                  </a:cubicBezTo>
                  <a:cubicBezTo>
                    <a:pt x="1916" y="11369"/>
                    <a:pt x="2129" y="10669"/>
                    <a:pt x="2433" y="9575"/>
                  </a:cubicBezTo>
                  <a:cubicBezTo>
                    <a:pt x="3375" y="6384"/>
                    <a:pt x="5107" y="61"/>
                    <a:pt x="3922" y="1"/>
                  </a:cubicBezTo>
                  <a:cubicBezTo>
                    <a:pt x="3916" y="0"/>
                    <a:pt x="3911" y="0"/>
                    <a:pt x="39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04" name="Google Shape;3604;p94">
            <a:hlinkClick r:id="rId3" action="ppaction://hlinksldjump"/>
          </p:cNvPr>
          <p:cNvSpPr/>
          <p:nvPr/>
        </p:nvSpPr>
        <p:spPr>
          <a:xfrm>
            <a:off x="108682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05" name="Google Shape;3605;p94">
            <a:hlinkClick r:id="rId4" action="ppaction://hlinksldjump"/>
          </p:cNvPr>
          <p:cNvSpPr/>
          <p:nvPr/>
        </p:nvSpPr>
        <p:spPr>
          <a:xfrm>
            <a:off x="195157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06" name="Google Shape;3606;p94">
            <a:hlinkClick r:id="rId5" action="ppaction://hlinksldjump"/>
          </p:cNvPr>
          <p:cNvSpPr/>
          <p:nvPr/>
        </p:nvSpPr>
        <p:spPr>
          <a:xfrm>
            <a:off x="281632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07" name="Google Shape;3607;p94">
            <a:hlinkClick r:id="rId6" action="ppaction://hlinksldjump"/>
          </p:cNvPr>
          <p:cNvSpPr/>
          <p:nvPr/>
        </p:nvSpPr>
        <p:spPr>
          <a:xfrm>
            <a:off x="368107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08" name="Google Shape;3608;p94">
            <a:hlinkClick r:id="rId7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3" name="Google Shape;3613;p95"/>
          <p:cNvSpPr txBox="1">
            <a:spLocks noGrp="1"/>
          </p:cNvSpPr>
          <p:nvPr>
            <p:ph type="subTitle" idx="1"/>
          </p:nvPr>
        </p:nvSpPr>
        <p:spPr>
          <a:xfrm>
            <a:off x="2744625" y="1113131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 about nature!</a:t>
            </a:r>
            <a:endParaRPr/>
          </a:p>
        </p:txBody>
      </p:sp>
      <p:sp>
        <p:nvSpPr>
          <p:cNvPr id="3614" name="Google Shape;3614;p95"/>
          <p:cNvSpPr txBox="1">
            <a:spLocks noGrp="1"/>
          </p:cNvSpPr>
          <p:nvPr>
            <p:ph type="title"/>
          </p:nvPr>
        </p:nvSpPr>
        <p:spPr>
          <a:xfrm>
            <a:off x="2744625" y="372626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</a:t>
            </a:r>
            <a:endParaRPr/>
          </a:p>
        </p:txBody>
      </p:sp>
      <p:sp>
        <p:nvSpPr>
          <p:cNvPr id="3615" name="Google Shape;3615;p95">
            <a:hlinkClick r:id="rId3" action="ppaction://hlinksldjump"/>
          </p:cNvPr>
          <p:cNvSpPr/>
          <p:nvPr/>
        </p:nvSpPr>
        <p:spPr>
          <a:xfrm>
            <a:off x="2807613" y="1795900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16" name="Google Shape;3616;p95">
            <a:hlinkClick r:id="rId4" action="ppaction://hlinksldjump"/>
          </p:cNvPr>
          <p:cNvSpPr/>
          <p:nvPr/>
        </p:nvSpPr>
        <p:spPr>
          <a:xfrm>
            <a:off x="3672363" y="1795900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17" name="Google Shape;3617;p95">
            <a:hlinkClick r:id="rId5" action="ppaction://hlinksldjump"/>
          </p:cNvPr>
          <p:cNvSpPr/>
          <p:nvPr/>
        </p:nvSpPr>
        <p:spPr>
          <a:xfrm>
            <a:off x="4537113" y="1795900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18" name="Google Shape;3618;p95">
            <a:hlinkClick r:id="rId6" action="ppaction://hlinksldjump"/>
          </p:cNvPr>
          <p:cNvSpPr/>
          <p:nvPr/>
        </p:nvSpPr>
        <p:spPr>
          <a:xfrm>
            <a:off x="5401863" y="1795900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19" name="Google Shape;3619;p95">
            <a:hlinkClick r:id="rId7" action="ppaction://hlinksldjump"/>
          </p:cNvPr>
          <p:cNvSpPr/>
          <p:nvPr/>
        </p:nvSpPr>
        <p:spPr>
          <a:xfrm>
            <a:off x="6185737" y="1875249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20" name="Google Shape;3620;p95"/>
          <p:cNvGrpSpPr/>
          <p:nvPr/>
        </p:nvGrpSpPr>
        <p:grpSpPr>
          <a:xfrm rot="404566">
            <a:off x="5125687" y="2608694"/>
            <a:ext cx="710782" cy="1384716"/>
            <a:chOff x="3902562" y="3201953"/>
            <a:chExt cx="344425" cy="670996"/>
          </a:xfrm>
        </p:grpSpPr>
        <p:sp>
          <p:nvSpPr>
            <p:cNvPr id="3621" name="Google Shape;3621;p95"/>
            <p:cNvSpPr/>
            <p:nvPr/>
          </p:nvSpPr>
          <p:spPr>
            <a:xfrm>
              <a:off x="4180759" y="3511365"/>
              <a:ext cx="39770" cy="37784"/>
            </a:xfrm>
            <a:custGeom>
              <a:avLst/>
              <a:gdLst/>
              <a:ahLst/>
              <a:cxnLst/>
              <a:rect l="l" t="t" r="r" b="b"/>
              <a:pathLst>
                <a:path w="1302" h="1237" extrusionOk="0">
                  <a:moveTo>
                    <a:pt x="801" y="367"/>
                  </a:moveTo>
                  <a:lnTo>
                    <a:pt x="868" y="400"/>
                  </a:lnTo>
                  <a:lnTo>
                    <a:pt x="901" y="400"/>
                  </a:lnTo>
                  <a:cubicBezTo>
                    <a:pt x="901" y="400"/>
                    <a:pt x="901" y="434"/>
                    <a:pt x="901" y="434"/>
                  </a:cubicBezTo>
                  <a:cubicBezTo>
                    <a:pt x="968" y="500"/>
                    <a:pt x="1001" y="600"/>
                    <a:pt x="1035" y="667"/>
                  </a:cubicBezTo>
                  <a:cubicBezTo>
                    <a:pt x="1035" y="767"/>
                    <a:pt x="1001" y="867"/>
                    <a:pt x="968" y="934"/>
                  </a:cubicBezTo>
                  <a:cubicBezTo>
                    <a:pt x="866" y="1036"/>
                    <a:pt x="745" y="1080"/>
                    <a:pt x="619" y="1080"/>
                  </a:cubicBezTo>
                  <a:cubicBezTo>
                    <a:pt x="580" y="1080"/>
                    <a:pt x="540" y="1075"/>
                    <a:pt x="501" y="1067"/>
                  </a:cubicBezTo>
                  <a:cubicBezTo>
                    <a:pt x="401" y="1034"/>
                    <a:pt x="368" y="967"/>
                    <a:pt x="301" y="901"/>
                  </a:cubicBezTo>
                  <a:cubicBezTo>
                    <a:pt x="301" y="834"/>
                    <a:pt x="301" y="801"/>
                    <a:pt x="267" y="767"/>
                  </a:cubicBezTo>
                  <a:cubicBezTo>
                    <a:pt x="267" y="734"/>
                    <a:pt x="267" y="734"/>
                    <a:pt x="267" y="701"/>
                  </a:cubicBezTo>
                  <a:cubicBezTo>
                    <a:pt x="267" y="701"/>
                    <a:pt x="267" y="667"/>
                    <a:pt x="267" y="634"/>
                  </a:cubicBezTo>
                  <a:cubicBezTo>
                    <a:pt x="301" y="534"/>
                    <a:pt x="334" y="467"/>
                    <a:pt x="401" y="400"/>
                  </a:cubicBezTo>
                  <a:cubicBezTo>
                    <a:pt x="434" y="434"/>
                    <a:pt x="468" y="450"/>
                    <a:pt x="501" y="450"/>
                  </a:cubicBezTo>
                  <a:cubicBezTo>
                    <a:pt x="534" y="450"/>
                    <a:pt x="568" y="434"/>
                    <a:pt x="601" y="400"/>
                  </a:cubicBezTo>
                  <a:lnTo>
                    <a:pt x="601" y="367"/>
                  </a:lnTo>
                  <a:cubicBezTo>
                    <a:pt x="601" y="400"/>
                    <a:pt x="634" y="400"/>
                    <a:pt x="634" y="400"/>
                  </a:cubicBezTo>
                  <a:cubicBezTo>
                    <a:pt x="662" y="414"/>
                    <a:pt x="690" y="422"/>
                    <a:pt x="713" y="422"/>
                  </a:cubicBezTo>
                  <a:cubicBezTo>
                    <a:pt x="745" y="422"/>
                    <a:pt x="768" y="406"/>
                    <a:pt x="768" y="367"/>
                  </a:cubicBezTo>
                  <a:close/>
                  <a:moveTo>
                    <a:pt x="768" y="0"/>
                  </a:moveTo>
                  <a:cubicBezTo>
                    <a:pt x="668" y="0"/>
                    <a:pt x="601" y="33"/>
                    <a:pt x="501" y="67"/>
                  </a:cubicBezTo>
                  <a:cubicBezTo>
                    <a:pt x="501" y="67"/>
                    <a:pt x="501" y="67"/>
                    <a:pt x="501" y="100"/>
                  </a:cubicBezTo>
                  <a:lnTo>
                    <a:pt x="401" y="100"/>
                  </a:lnTo>
                  <a:cubicBezTo>
                    <a:pt x="234" y="133"/>
                    <a:pt x="101" y="267"/>
                    <a:pt x="67" y="434"/>
                  </a:cubicBezTo>
                  <a:cubicBezTo>
                    <a:pt x="1" y="567"/>
                    <a:pt x="1" y="734"/>
                    <a:pt x="101" y="867"/>
                  </a:cubicBezTo>
                  <a:cubicBezTo>
                    <a:pt x="167" y="1001"/>
                    <a:pt x="234" y="1101"/>
                    <a:pt x="368" y="1168"/>
                  </a:cubicBezTo>
                  <a:cubicBezTo>
                    <a:pt x="450" y="1215"/>
                    <a:pt x="541" y="1237"/>
                    <a:pt x="633" y="1237"/>
                  </a:cubicBezTo>
                  <a:cubicBezTo>
                    <a:pt x="801" y="1237"/>
                    <a:pt x="972" y="1163"/>
                    <a:pt x="1101" y="1034"/>
                  </a:cubicBezTo>
                  <a:cubicBezTo>
                    <a:pt x="1201" y="934"/>
                    <a:pt x="1235" y="834"/>
                    <a:pt x="1268" y="701"/>
                  </a:cubicBezTo>
                  <a:cubicBezTo>
                    <a:pt x="1302" y="567"/>
                    <a:pt x="1268" y="400"/>
                    <a:pt x="1168" y="267"/>
                  </a:cubicBezTo>
                  <a:cubicBezTo>
                    <a:pt x="1101" y="133"/>
                    <a:pt x="935" y="33"/>
                    <a:pt x="7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2" name="Google Shape;3622;p95"/>
            <p:cNvSpPr/>
            <p:nvPr/>
          </p:nvSpPr>
          <p:spPr>
            <a:xfrm>
              <a:off x="3902562" y="3445776"/>
              <a:ext cx="344425" cy="427172"/>
            </a:xfrm>
            <a:custGeom>
              <a:avLst/>
              <a:gdLst/>
              <a:ahLst/>
              <a:cxnLst/>
              <a:rect l="l" t="t" r="r" b="b"/>
              <a:pathLst>
                <a:path w="11276" h="13985" extrusionOk="0">
                  <a:moveTo>
                    <a:pt x="6112" y="1"/>
                  </a:moveTo>
                  <a:cubicBezTo>
                    <a:pt x="5708" y="1"/>
                    <a:pt x="5389" y="58"/>
                    <a:pt x="5304" y="195"/>
                  </a:cubicBezTo>
                  <a:cubicBezTo>
                    <a:pt x="5004" y="629"/>
                    <a:pt x="5638" y="1062"/>
                    <a:pt x="5638" y="1062"/>
                  </a:cubicBezTo>
                  <a:cubicBezTo>
                    <a:pt x="5638" y="1062"/>
                    <a:pt x="5104" y="5065"/>
                    <a:pt x="4837" y="5732"/>
                  </a:cubicBezTo>
                  <a:cubicBezTo>
                    <a:pt x="4537" y="6433"/>
                    <a:pt x="1" y="12003"/>
                    <a:pt x="434" y="12837"/>
                  </a:cubicBezTo>
                  <a:cubicBezTo>
                    <a:pt x="746" y="13437"/>
                    <a:pt x="5664" y="13985"/>
                    <a:pt x="8600" y="13985"/>
                  </a:cubicBezTo>
                  <a:cubicBezTo>
                    <a:pt x="9747" y="13985"/>
                    <a:pt x="10592" y="13901"/>
                    <a:pt x="10742" y="13705"/>
                  </a:cubicBezTo>
                  <a:cubicBezTo>
                    <a:pt x="11275" y="13004"/>
                    <a:pt x="8040" y="6433"/>
                    <a:pt x="7806" y="6166"/>
                  </a:cubicBezTo>
                  <a:cubicBezTo>
                    <a:pt x="7606" y="5899"/>
                    <a:pt x="7806" y="1496"/>
                    <a:pt x="7806" y="1396"/>
                  </a:cubicBezTo>
                  <a:cubicBezTo>
                    <a:pt x="7840" y="1296"/>
                    <a:pt x="8607" y="996"/>
                    <a:pt x="8407" y="562"/>
                  </a:cubicBezTo>
                  <a:cubicBezTo>
                    <a:pt x="8247" y="266"/>
                    <a:pt x="6982" y="1"/>
                    <a:pt x="61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95"/>
            <p:cNvSpPr/>
            <p:nvPr/>
          </p:nvSpPr>
          <p:spPr>
            <a:xfrm>
              <a:off x="4076786" y="3457445"/>
              <a:ext cx="68299" cy="12004"/>
            </a:xfrm>
            <a:custGeom>
              <a:avLst/>
              <a:gdLst/>
              <a:ahLst/>
              <a:cxnLst/>
              <a:rect l="l" t="t" r="r" b="b"/>
              <a:pathLst>
                <a:path w="2236" h="393" extrusionOk="0">
                  <a:moveTo>
                    <a:pt x="690" y="1"/>
                  </a:moveTo>
                  <a:cubicBezTo>
                    <a:pt x="282" y="1"/>
                    <a:pt x="1" y="38"/>
                    <a:pt x="1" y="113"/>
                  </a:cubicBezTo>
                  <a:cubicBezTo>
                    <a:pt x="1" y="213"/>
                    <a:pt x="501" y="313"/>
                    <a:pt x="1101" y="380"/>
                  </a:cubicBezTo>
                  <a:cubicBezTo>
                    <a:pt x="1260" y="388"/>
                    <a:pt x="1410" y="393"/>
                    <a:pt x="1546" y="393"/>
                  </a:cubicBezTo>
                  <a:cubicBezTo>
                    <a:pt x="1954" y="393"/>
                    <a:pt x="2236" y="355"/>
                    <a:pt x="2236" y="280"/>
                  </a:cubicBezTo>
                  <a:cubicBezTo>
                    <a:pt x="2236" y="180"/>
                    <a:pt x="1735" y="46"/>
                    <a:pt x="1135" y="13"/>
                  </a:cubicBezTo>
                  <a:cubicBezTo>
                    <a:pt x="976" y="5"/>
                    <a:pt x="826" y="1"/>
                    <a:pt x="6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95"/>
            <p:cNvSpPr/>
            <p:nvPr/>
          </p:nvSpPr>
          <p:spPr>
            <a:xfrm>
              <a:off x="4070677" y="3497580"/>
              <a:ext cx="34669" cy="8919"/>
            </a:xfrm>
            <a:custGeom>
              <a:avLst/>
              <a:gdLst/>
              <a:ahLst/>
              <a:cxnLst/>
              <a:rect l="l" t="t" r="r" b="b"/>
              <a:pathLst>
                <a:path w="1135" h="292" extrusionOk="0">
                  <a:moveTo>
                    <a:pt x="34" y="0"/>
                  </a:moveTo>
                  <a:cubicBezTo>
                    <a:pt x="1" y="33"/>
                    <a:pt x="1" y="67"/>
                    <a:pt x="34" y="67"/>
                  </a:cubicBezTo>
                  <a:cubicBezTo>
                    <a:pt x="101" y="133"/>
                    <a:pt x="201" y="167"/>
                    <a:pt x="267" y="200"/>
                  </a:cubicBezTo>
                  <a:cubicBezTo>
                    <a:pt x="367" y="234"/>
                    <a:pt x="468" y="234"/>
                    <a:pt x="534" y="267"/>
                  </a:cubicBezTo>
                  <a:cubicBezTo>
                    <a:pt x="634" y="284"/>
                    <a:pt x="726" y="292"/>
                    <a:pt x="814" y="292"/>
                  </a:cubicBezTo>
                  <a:cubicBezTo>
                    <a:pt x="901" y="292"/>
                    <a:pt x="985" y="284"/>
                    <a:pt x="1068" y="267"/>
                  </a:cubicBezTo>
                  <a:cubicBezTo>
                    <a:pt x="1101" y="234"/>
                    <a:pt x="1101" y="234"/>
                    <a:pt x="1101" y="200"/>
                  </a:cubicBezTo>
                  <a:cubicBezTo>
                    <a:pt x="1135" y="200"/>
                    <a:pt x="1101" y="167"/>
                    <a:pt x="1068" y="167"/>
                  </a:cubicBezTo>
                  <a:cubicBezTo>
                    <a:pt x="901" y="133"/>
                    <a:pt x="734" y="100"/>
                    <a:pt x="568" y="67"/>
                  </a:cubicBezTo>
                  <a:lnTo>
                    <a:pt x="334" y="33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95"/>
            <p:cNvSpPr/>
            <p:nvPr/>
          </p:nvSpPr>
          <p:spPr>
            <a:xfrm>
              <a:off x="4068631" y="3522016"/>
              <a:ext cx="29598" cy="7667"/>
            </a:xfrm>
            <a:custGeom>
              <a:avLst/>
              <a:gdLst/>
              <a:ahLst/>
              <a:cxnLst/>
              <a:rect l="l" t="t" r="r" b="b"/>
              <a:pathLst>
                <a:path w="969" h="251" extrusionOk="0">
                  <a:moveTo>
                    <a:pt x="68" y="1"/>
                  </a:moveTo>
                  <a:cubicBezTo>
                    <a:pt x="34" y="1"/>
                    <a:pt x="34" y="1"/>
                    <a:pt x="34" y="34"/>
                  </a:cubicBezTo>
                  <a:cubicBezTo>
                    <a:pt x="1" y="34"/>
                    <a:pt x="1" y="67"/>
                    <a:pt x="34" y="101"/>
                  </a:cubicBezTo>
                  <a:cubicBezTo>
                    <a:pt x="101" y="134"/>
                    <a:pt x="168" y="167"/>
                    <a:pt x="234" y="201"/>
                  </a:cubicBezTo>
                  <a:cubicBezTo>
                    <a:pt x="351" y="234"/>
                    <a:pt x="468" y="251"/>
                    <a:pt x="585" y="251"/>
                  </a:cubicBezTo>
                  <a:cubicBezTo>
                    <a:pt x="701" y="251"/>
                    <a:pt x="818" y="234"/>
                    <a:pt x="935" y="201"/>
                  </a:cubicBezTo>
                  <a:cubicBezTo>
                    <a:pt x="968" y="201"/>
                    <a:pt x="968" y="201"/>
                    <a:pt x="968" y="167"/>
                  </a:cubicBezTo>
                  <a:cubicBezTo>
                    <a:pt x="968" y="134"/>
                    <a:pt x="968" y="101"/>
                    <a:pt x="935" y="101"/>
                  </a:cubicBezTo>
                  <a:lnTo>
                    <a:pt x="701" y="67"/>
                  </a:lnTo>
                  <a:lnTo>
                    <a:pt x="501" y="34"/>
                  </a:lnTo>
                  <a:lnTo>
                    <a:pt x="2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95"/>
            <p:cNvSpPr/>
            <p:nvPr/>
          </p:nvSpPr>
          <p:spPr>
            <a:xfrm>
              <a:off x="4063561" y="3547490"/>
              <a:ext cx="31614" cy="7820"/>
            </a:xfrm>
            <a:custGeom>
              <a:avLst/>
              <a:gdLst/>
              <a:ahLst/>
              <a:cxnLst/>
              <a:rect l="l" t="t" r="r" b="b"/>
              <a:pathLst>
                <a:path w="1035" h="256" extrusionOk="0">
                  <a:moveTo>
                    <a:pt x="33" y="1"/>
                  </a:moveTo>
                  <a:cubicBezTo>
                    <a:pt x="33" y="1"/>
                    <a:pt x="0" y="1"/>
                    <a:pt x="0" y="34"/>
                  </a:cubicBezTo>
                  <a:cubicBezTo>
                    <a:pt x="0" y="67"/>
                    <a:pt x="0" y="67"/>
                    <a:pt x="33" y="101"/>
                  </a:cubicBezTo>
                  <a:cubicBezTo>
                    <a:pt x="100" y="134"/>
                    <a:pt x="167" y="167"/>
                    <a:pt x="267" y="201"/>
                  </a:cubicBezTo>
                  <a:cubicBezTo>
                    <a:pt x="334" y="201"/>
                    <a:pt x="400" y="234"/>
                    <a:pt x="500" y="234"/>
                  </a:cubicBezTo>
                  <a:cubicBezTo>
                    <a:pt x="569" y="248"/>
                    <a:pt x="639" y="256"/>
                    <a:pt x="708" y="256"/>
                  </a:cubicBezTo>
                  <a:cubicBezTo>
                    <a:pt x="805" y="256"/>
                    <a:pt x="903" y="240"/>
                    <a:pt x="1001" y="201"/>
                  </a:cubicBezTo>
                  <a:cubicBezTo>
                    <a:pt x="1001" y="201"/>
                    <a:pt x="1034" y="201"/>
                    <a:pt x="1034" y="167"/>
                  </a:cubicBezTo>
                  <a:cubicBezTo>
                    <a:pt x="1034" y="134"/>
                    <a:pt x="1001" y="101"/>
                    <a:pt x="1001" y="101"/>
                  </a:cubicBezTo>
                  <a:cubicBezTo>
                    <a:pt x="834" y="67"/>
                    <a:pt x="667" y="67"/>
                    <a:pt x="534" y="34"/>
                  </a:cubicBezTo>
                  <a:lnTo>
                    <a:pt x="3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95"/>
            <p:cNvSpPr/>
            <p:nvPr/>
          </p:nvSpPr>
          <p:spPr>
            <a:xfrm>
              <a:off x="4060476" y="3576019"/>
              <a:ext cx="29598" cy="7575"/>
            </a:xfrm>
            <a:custGeom>
              <a:avLst/>
              <a:gdLst/>
              <a:ahLst/>
              <a:cxnLst/>
              <a:rect l="l" t="t" r="r" b="b"/>
              <a:pathLst>
                <a:path w="969" h="248" extrusionOk="0">
                  <a:moveTo>
                    <a:pt x="1" y="1"/>
                  </a:moveTo>
                  <a:cubicBezTo>
                    <a:pt x="1" y="34"/>
                    <a:pt x="1" y="67"/>
                    <a:pt x="1" y="67"/>
                  </a:cubicBezTo>
                  <a:cubicBezTo>
                    <a:pt x="68" y="134"/>
                    <a:pt x="168" y="167"/>
                    <a:pt x="234" y="167"/>
                  </a:cubicBezTo>
                  <a:cubicBezTo>
                    <a:pt x="301" y="201"/>
                    <a:pt x="368" y="234"/>
                    <a:pt x="468" y="234"/>
                  </a:cubicBezTo>
                  <a:cubicBezTo>
                    <a:pt x="517" y="244"/>
                    <a:pt x="563" y="248"/>
                    <a:pt x="608" y="248"/>
                  </a:cubicBezTo>
                  <a:cubicBezTo>
                    <a:pt x="716" y="248"/>
                    <a:pt x="817" y="224"/>
                    <a:pt x="935" y="201"/>
                  </a:cubicBezTo>
                  <a:cubicBezTo>
                    <a:pt x="968" y="201"/>
                    <a:pt x="968" y="201"/>
                    <a:pt x="968" y="167"/>
                  </a:cubicBezTo>
                  <a:cubicBezTo>
                    <a:pt x="968" y="134"/>
                    <a:pt x="968" y="101"/>
                    <a:pt x="935" y="101"/>
                  </a:cubicBezTo>
                  <a:cubicBezTo>
                    <a:pt x="802" y="67"/>
                    <a:pt x="635" y="67"/>
                    <a:pt x="501" y="34"/>
                  </a:cubicBezTo>
                  <a:cubicBezTo>
                    <a:pt x="435" y="1"/>
                    <a:pt x="335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95"/>
            <p:cNvSpPr/>
            <p:nvPr/>
          </p:nvSpPr>
          <p:spPr>
            <a:xfrm>
              <a:off x="4053359" y="3601493"/>
              <a:ext cx="33661" cy="6140"/>
            </a:xfrm>
            <a:custGeom>
              <a:avLst/>
              <a:gdLst/>
              <a:ahLst/>
              <a:cxnLst/>
              <a:rect l="l" t="t" r="r" b="b"/>
              <a:pathLst>
                <a:path w="1102" h="201" extrusionOk="0">
                  <a:moveTo>
                    <a:pt x="67" y="0"/>
                  </a:moveTo>
                  <a:cubicBezTo>
                    <a:pt x="34" y="0"/>
                    <a:pt x="34" y="0"/>
                    <a:pt x="34" y="34"/>
                  </a:cubicBezTo>
                  <a:cubicBezTo>
                    <a:pt x="0" y="34"/>
                    <a:pt x="0" y="67"/>
                    <a:pt x="34" y="101"/>
                  </a:cubicBezTo>
                  <a:cubicBezTo>
                    <a:pt x="201" y="167"/>
                    <a:pt x="367" y="201"/>
                    <a:pt x="568" y="201"/>
                  </a:cubicBezTo>
                  <a:lnTo>
                    <a:pt x="834" y="201"/>
                  </a:lnTo>
                  <a:cubicBezTo>
                    <a:pt x="901" y="201"/>
                    <a:pt x="1001" y="201"/>
                    <a:pt x="1068" y="167"/>
                  </a:cubicBezTo>
                  <a:cubicBezTo>
                    <a:pt x="1101" y="167"/>
                    <a:pt x="1101" y="134"/>
                    <a:pt x="1101" y="101"/>
                  </a:cubicBezTo>
                  <a:cubicBezTo>
                    <a:pt x="1101" y="67"/>
                    <a:pt x="1101" y="67"/>
                    <a:pt x="1068" y="34"/>
                  </a:cubicBezTo>
                  <a:cubicBezTo>
                    <a:pt x="1001" y="34"/>
                    <a:pt x="901" y="34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95"/>
            <p:cNvSpPr/>
            <p:nvPr/>
          </p:nvSpPr>
          <p:spPr>
            <a:xfrm>
              <a:off x="3941292" y="3672937"/>
              <a:ext cx="262901" cy="171144"/>
            </a:xfrm>
            <a:custGeom>
              <a:avLst/>
              <a:gdLst/>
              <a:ahLst/>
              <a:cxnLst/>
              <a:rect l="l" t="t" r="r" b="b"/>
              <a:pathLst>
                <a:path w="8607" h="5603" extrusionOk="0">
                  <a:moveTo>
                    <a:pt x="3323" y="0"/>
                  </a:moveTo>
                  <a:cubicBezTo>
                    <a:pt x="3251" y="0"/>
                    <a:pt x="3178" y="18"/>
                    <a:pt x="3102" y="63"/>
                  </a:cubicBezTo>
                  <a:cubicBezTo>
                    <a:pt x="2869" y="197"/>
                    <a:pt x="0" y="4433"/>
                    <a:pt x="234" y="4700"/>
                  </a:cubicBezTo>
                  <a:cubicBezTo>
                    <a:pt x="561" y="5167"/>
                    <a:pt x="4232" y="5602"/>
                    <a:pt x="6547" y="5602"/>
                  </a:cubicBezTo>
                  <a:cubicBezTo>
                    <a:pt x="7535" y="5602"/>
                    <a:pt x="8276" y="5523"/>
                    <a:pt x="8406" y="5334"/>
                  </a:cubicBezTo>
                  <a:cubicBezTo>
                    <a:pt x="8606" y="5033"/>
                    <a:pt x="6605" y="130"/>
                    <a:pt x="6338" y="97"/>
                  </a:cubicBezTo>
                  <a:cubicBezTo>
                    <a:pt x="6323" y="95"/>
                    <a:pt x="6308" y="95"/>
                    <a:pt x="6294" y="95"/>
                  </a:cubicBezTo>
                  <a:cubicBezTo>
                    <a:pt x="5933" y="95"/>
                    <a:pt x="5764" y="444"/>
                    <a:pt x="5546" y="444"/>
                  </a:cubicBezTo>
                  <a:cubicBezTo>
                    <a:pt x="5522" y="444"/>
                    <a:pt x="5497" y="440"/>
                    <a:pt x="5471" y="430"/>
                  </a:cubicBezTo>
                  <a:cubicBezTo>
                    <a:pt x="5237" y="330"/>
                    <a:pt x="5137" y="63"/>
                    <a:pt x="4704" y="63"/>
                  </a:cubicBezTo>
                  <a:cubicBezTo>
                    <a:pt x="4678" y="61"/>
                    <a:pt x="4654" y="60"/>
                    <a:pt x="4631" y="60"/>
                  </a:cubicBezTo>
                  <a:cubicBezTo>
                    <a:pt x="4292" y="60"/>
                    <a:pt x="4257" y="266"/>
                    <a:pt x="4048" y="266"/>
                  </a:cubicBezTo>
                  <a:cubicBezTo>
                    <a:pt x="4034" y="266"/>
                    <a:pt x="4019" y="265"/>
                    <a:pt x="4003" y="263"/>
                  </a:cubicBezTo>
                  <a:cubicBezTo>
                    <a:pt x="3796" y="212"/>
                    <a:pt x="3570" y="0"/>
                    <a:pt x="33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95"/>
            <p:cNvSpPr/>
            <p:nvPr/>
          </p:nvSpPr>
          <p:spPr>
            <a:xfrm>
              <a:off x="4112462" y="3320513"/>
              <a:ext cx="68299" cy="67077"/>
            </a:xfrm>
            <a:custGeom>
              <a:avLst/>
              <a:gdLst/>
              <a:ahLst/>
              <a:cxnLst/>
              <a:rect l="l" t="t" r="r" b="b"/>
              <a:pathLst>
                <a:path w="2236" h="2196" extrusionOk="0">
                  <a:moveTo>
                    <a:pt x="1092" y="0"/>
                  </a:moveTo>
                  <a:cubicBezTo>
                    <a:pt x="887" y="0"/>
                    <a:pt x="679" y="68"/>
                    <a:pt x="501" y="193"/>
                  </a:cubicBezTo>
                  <a:cubicBezTo>
                    <a:pt x="134" y="427"/>
                    <a:pt x="0" y="894"/>
                    <a:pt x="100" y="1294"/>
                  </a:cubicBezTo>
                  <a:cubicBezTo>
                    <a:pt x="234" y="1727"/>
                    <a:pt x="601" y="2061"/>
                    <a:pt x="1034" y="2161"/>
                  </a:cubicBezTo>
                  <a:cubicBezTo>
                    <a:pt x="1105" y="2185"/>
                    <a:pt x="1180" y="2196"/>
                    <a:pt x="1257" y="2196"/>
                  </a:cubicBezTo>
                  <a:cubicBezTo>
                    <a:pt x="1396" y="2196"/>
                    <a:pt x="1539" y="2159"/>
                    <a:pt x="1668" y="2094"/>
                  </a:cubicBezTo>
                  <a:cubicBezTo>
                    <a:pt x="1868" y="1994"/>
                    <a:pt x="2035" y="1794"/>
                    <a:pt x="2102" y="1594"/>
                  </a:cubicBezTo>
                  <a:cubicBezTo>
                    <a:pt x="2202" y="1327"/>
                    <a:pt x="2235" y="1027"/>
                    <a:pt x="2202" y="760"/>
                  </a:cubicBezTo>
                  <a:cubicBezTo>
                    <a:pt x="2202" y="527"/>
                    <a:pt x="2168" y="226"/>
                    <a:pt x="1868" y="126"/>
                  </a:cubicBezTo>
                  <a:cubicBezTo>
                    <a:pt x="1801" y="126"/>
                    <a:pt x="1735" y="226"/>
                    <a:pt x="1801" y="293"/>
                  </a:cubicBezTo>
                  <a:cubicBezTo>
                    <a:pt x="1902" y="427"/>
                    <a:pt x="1968" y="593"/>
                    <a:pt x="1935" y="760"/>
                  </a:cubicBezTo>
                  <a:cubicBezTo>
                    <a:pt x="1968" y="960"/>
                    <a:pt x="1968" y="1160"/>
                    <a:pt x="1902" y="1361"/>
                  </a:cubicBezTo>
                  <a:cubicBezTo>
                    <a:pt x="1870" y="1704"/>
                    <a:pt x="1576" y="1931"/>
                    <a:pt x="1237" y="1931"/>
                  </a:cubicBezTo>
                  <a:cubicBezTo>
                    <a:pt x="1214" y="1931"/>
                    <a:pt x="1191" y="1930"/>
                    <a:pt x="1168" y="1928"/>
                  </a:cubicBezTo>
                  <a:cubicBezTo>
                    <a:pt x="801" y="1894"/>
                    <a:pt x="501" y="1661"/>
                    <a:pt x="367" y="1327"/>
                  </a:cubicBezTo>
                  <a:cubicBezTo>
                    <a:pt x="267" y="994"/>
                    <a:pt x="334" y="660"/>
                    <a:pt x="567" y="427"/>
                  </a:cubicBezTo>
                  <a:cubicBezTo>
                    <a:pt x="753" y="264"/>
                    <a:pt x="1002" y="167"/>
                    <a:pt x="1260" y="167"/>
                  </a:cubicBezTo>
                  <a:cubicBezTo>
                    <a:pt x="1374" y="167"/>
                    <a:pt x="1489" y="186"/>
                    <a:pt x="1601" y="226"/>
                  </a:cubicBezTo>
                  <a:cubicBezTo>
                    <a:pt x="1635" y="226"/>
                    <a:pt x="1668" y="160"/>
                    <a:pt x="1601" y="160"/>
                  </a:cubicBezTo>
                  <a:cubicBezTo>
                    <a:pt x="1446" y="51"/>
                    <a:pt x="1270" y="0"/>
                    <a:pt x="10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95"/>
            <p:cNvSpPr/>
            <p:nvPr/>
          </p:nvSpPr>
          <p:spPr>
            <a:xfrm>
              <a:off x="4048771" y="3346861"/>
              <a:ext cx="61182" cy="58005"/>
            </a:xfrm>
            <a:custGeom>
              <a:avLst/>
              <a:gdLst/>
              <a:ahLst/>
              <a:cxnLst/>
              <a:rect l="l" t="t" r="r" b="b"/>
              <a:pathLst>
                <a:path w="2003" h="1899" extrusionOk="0">
                  <a:moveTo>
                    <a:pt x="1202" y="172"/>
                  </a:moveTo>
                  <a:cubicBezTo>
                    <a:pt x="1235" y="239"/>
                    <a:pt x="1268" y="306"/>
                    <a:pt x="1335" y="339"/>
                  </a:cubicBezTo>
                  <a:cubicBezTo>
                    <a:pt x="1402" y="406"/>
                    <a:pt x="1435" y="472"/>
                    <a:pt x="1502" y="539"/>
                  </a:cubicBezTo>
                  <a:cubicBezTo>
                    <a:pt x="1568" y="639"/>
                    <a:pt x="1635" y="806"/>
                    <a:pt x="1635" y="939"/>
                  </a:cubicBezTo>
                  <a:cubicBezTo>
                    <a:pt x="1669" y="1206"/>
                    <a:pt x="1502" y="1473"/>
                    <a:pt x="1235" y="1540"/>
                  </a:cubicBezTo>
                  <a:cubicBezTo>
                    <a:pt x="1154" y="1563"/>
                    <a:pt x="1052" y="1578"/>
                    <a:pt x="948" y="1578"/>
                  </a:cubicBezTo>
                  <a:cubicBezTo>
                    <a:pt x="755" y="1578"/>
                    <a:pt x="555" y="1525"/>
                    <a:pt x="468" y="1373"/>
                  </a:cubicBezTo>
                  <a:cubicBezTo>
                    <a:pt x="334" y="1140"/>
                    <a:pt x="368" y="806"/>
                    <a:pt x="534" y="606"/>
                  </a:cubicBezTo>
                  <a:cubicBezTo>
                    <a:pt x="668" y="339"/>
                    <a:pt x="935" y="206"/>
                    <a:pt x="1202" y="172"/>
                  </a:cubicBezTo>
                  <a:close/>
                  <a:moveTo>
                    <a:pt x="1028" y="0"/>
                  </a:moveTo>
                  <a:cubicBezTo>
                    <a:pt x="800" y="0"/>
                    <a:pt x="573" y="100"/>
                    <a:pt x="401" y="272"/>
                  </a:cubicBezTo>
                  <a:cubicBezTo>
                    <a:pt x="134" y="573"/>
                    <a:pt x="1" y="973"/>
                    <a:pt x="101" y="1373"/>
                  </a:cubicBezTo>
                  <a:cubicBezTo>
                    <a:pt x="267" y="1705"/>
                    <a:pt x="593" y="1899"/>
                    <a:pt x="927" y="1899"/>
                  </a:cubicBezTo>
                  <a:cubicBezTo>
                    <a:pt x="996" y="1899"/>
                    <a:pt x="1066" y="1891"/>
                    <a:pt x="1135" y="1873"/>
                  </a:cubicBezTo>
                  <a:cubicBezTo>
                    <a:pt x="1568" y="1873"/>
                    <a:pt x="1902" y="1540"/>
                    <a:pt x="1969" y="1140"/>
                  </a:cubicBezTo>
                  <a:cubicBezTo>
                    <a:pt x="2002" y="906"/>
                    <a:pt x="1935" y="673"/>
                    <a:pt x="1835" y="472"/>
                  </a:cubicBezTo>
                  <a:cubicBezTo>
                    <a:pt x="1769" y="372"/>
                    <a:pt x="1702" y="272"/>
                    <a:pt x="1635" y="206"/>
                  </a:cubicBezTo>
                  <a:cubicBezTo>
                    <a:pt x="1576" y="116"/>
                    <a:pt x="1463" y="0"/>
                    <a:pt x="1344" y="0"/>
                  </a:cubicBezTo>
                  <a:cubicBezTo>
                    <a:pt x="1330" y="0"/>
                    <a:pt x="1316" y="2"/>
                    <a:pt x="1302" y="5"/>
                  </a:cubicBezTo>
                  <a:cubicBezTo>
                    <a:pt x="1302" y="5"/>
                    <a:pt x="1268" y="39"/>
                    <a:pt x="1268" y="39"/>
                  </a:cubicBezTo>
                  <a:cubicBezTo>
                    <a:pt x="1190" y="13"/>
                    <a:pt x="1109" y="0"/>
                    <a:pt x="10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95"/>
            <p:cNvSpPr/>
            <p:nvPr/>
          </p:nvSpPr>
          <p:spPr>
            <a:xfrm>
              <a:off x="4053374" y="3201953"/>
              <a:ext cx="51988" cy="52201"/>
            </a:xfrm>
            <a:custGeom>
              <a:avLst/>
              <a:gdLst/>
              <a:ahLst/>
              <a:cxnLst/>
              <a:rect l="l" t="t" r="r" b="b"/>
              <a:pathLst>
                <a:path w="1702" h="1709" extrusionOk="0">
                  <a:moveTo>
                    <a:pt x="968" y="279"/>
                  </a:moveTo>
                  <a:cubicBezTo>
                    <a:pt x="1001" y="279"/>
                    <a:pt x="1034" y="287"/>
                    <a:pt x="1068" y="304"/>
                  </a:cubicBezTo>
                  <a:cubicBezTo>
                    <a:pt x="1201" y="404"/>
                    <a:pt x="1301" y="504"/>
                    <a:pt x="1334" y="637"/>
                  </a:cubicBezTo>
                  <a:cubicBezTo>
                    <a:pt x="1435" y="871"/>
                    <a:pt x="1401" y="1104"/>
                    <a:pt x="1234" y="1304"/>
                  </a:cubicBezTo>
                  <a:cubicBezTo>
                    <a:pt x="1127" y="1423"/>
                    <a:pt x="988" y="1475"/>
                    <a:pt x="851" y="1475"/>
                  </a:cubicBezTo>
                  <a:cubicBezTo>
                    <a:pt x="562" y="1475"/>
                    <a:pt x="278" y="1243"/>
                    <a:pt x="300" y="904"/>
                  </a:cubicBezTo>
                  <a:cubicBezTo>
                    <a:pt x="334" y="637"/>
                    <a:pt x="534" y="437"/>
                    <a:pt x="801" y="404"/>
                  </a:cubicBezTo>
                  <a:cubicBezTo>
                    <a:pt x="834" y="404"/>
                    <a:pt x="867" y="370"/>
                    <a:pt x="867" y="304"/>
                  </a:cubicBezTo>
                  <a:cubicBezTo>
                    <a:pt x="901" y="287"/>
                    <a:pt x="934" y="279"/>
                    <a:pt x="968" y="279"/>
                  </a:cubicBezTo>
                  <a:close/>
                  <a:moveTo>
                    <a:pt x="948" y="1"/>
                  </a:moveTo>
                  <a:cubicBezTo>
                    <a:pt x="815" y="1"/>
                    <a:pt x="687" y="74"/>
                    <a:pt x="601" y="203"/>
                  </a:cubicBezTo>
                  <a:cubicBezTo>
                    <a:pt x="601" y="203"/>
                    <a:pt x="601" y="237"/>
                    <a:pt x="601" y="270"/>
                  </a:cubicBezTo>
                  <a:cubicBezTo>
                    <a:pt x="334" y="337"/>
                    <a:pt x="134" y="537"/>
                    <a:pt x="67" y="771"/>
                  </a:cubicBezTo>
                  <a:cubicBezTo>
                    <a:pt x="0" y="1104"/>
                    <a:pt x="134" y="1438"/>
                    <a:pt x="434" y="1604"/>
                  </a:cubicBezTo>
                  <a:cubicBezTo>
                    <a:pt x="559" y="1674"/>
                    <a:pt x="696" y="1709"/>
                    <a:pt x="829" y="1709"/>
                  </a:cubicBezTo>
                  <a:cubicBezTo>
                    <a:pt x="1017" y="1709"/>
                    <a:pt x="1198" y="1641"/>
                    <a:pt x="1334" y="1504"/>
                  </a:cubicBezTo>
                  <a:cubicBezTo>
                    <a:pt x="1601" y="1271"/>
                    <a:pt x="1701" y="904"/>
                    <a:pt x="1601" y="570"/>
                  </a:cubicBezTo>
                  <a:cubicBezTo>
                    <a:pt x="1535" y="370"/>
                    <a:pt x="1368" y="170"/>
                    <a:pt x="1168" y="70"/>
                  </a:cubicBezTo>
                  <a:cubicBezTo>
                    <a:pt x="1097" y="23"/>
                    <a:pt x="1022" y="1"/>
                    <a:pt x="9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33" name="Google Shape;3633;p95"/>
          <p:cNvGrpSpPr/>
          <p:nvPr/>
        </p:nvGrpSpPr>
        <p:grpSpPr>
          <a:xfrm rot="-1033034">
            <a:off x="3080867" y="2666142"/>
            <a:ext cx="1924196" cy="1104179"/>
            <a:chOff x="0" y="2826300"/>
            <a:chExt cx="1307514" cy="750302"/>
          </a:xfrm>
        </p:grpSpPr>
        <p:sp>
          <p:nvSpPr>
            <p:cNvPr id="3634" name="Google Shape;3634;p95"/>
            <p:cNvSpPr/>
            <p:nvPr/>
          </p:nvSpPr>
          <p:spPr>
            <a:xfrm>
              <a:off x="251852" y="2830662"/>
              <a:ext cx="741577" cy="741003"/>
            </a:xfrm>
            <a:custGeom>
              <a:avLst/>
              <a:gdLst/>
              <a:ahLst/>
              <a:cxnLst/>
              <a:rect l="l" t="t" r="r" b="b"/>
              <a:pathLst>
                <a:path w="38755" h="38725" extrusionOk="0">
                  <a:moveTo>
                    <a:pt x="38724" y="18633"/>
                  </a:moveTo>
                  <a:cubicBezTo>
                    <a:pt x="38755" y="26141"/>
                    <a:pt x="34256" y="32919"/>
                    <a:pt x="27326" y="35837"/>
                  </a:cubicBezTo>
                  <a:cubicBezTo>
                    <a:pt x="20396" y="38724"/>
                    <a:pt x="12402" y="37205"/>
                    <a:pt x="7052" y="31946"/>
                  </a:cubicBezTo>
                  <a:cubicBezTo>
                    <a:pt x="1672" y="26688"/>
                    <a:pt x="0" y="18724"/>
                    <a:pt x="2766" y="11733"/>
                  </a:cubicBezTo>
                  <a:cubicBezTo>
                    <a:pt x="5563" y="4742"/>
                    <a:pt x="12250" y="122"/>
                    <a:pt x="19788" y="0"/>
                  </a:cubicBezTo>
                  <a:lnTo>
                    <a:pt x="20122" y="0"/>
                  </a:lnTo>
                  <a:cubicBezTo>
                    <a:pt x="30396" y="0"/>
                    <a:pt x="38724" y="8329"/>
                    <a:pt x="38724" y="186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95"/>
            <p:cNvSpPr/>
            <p:nvPr/>
          </p:nvSpPr>
          <p:spPr>
            <a:xfrm>
              <a:off x="280344" y="3188947"/>
              <a:ext cx="612" cy="25029"/>
            </a:xfrm>
            <a:custGeom>
              <a:avLst/>
              <a:gdLst/>
              <a:ahLst/>
              <a:cxnLst/>
              <a:rect l="l" t="t" r="r" b="b"/>
              <a:pathLst>
                <a:path w="32" h="1308" extrusionOk="0">
                  <a:moveTo>
                    <a:pt x="31" y="1307"/>
                  </a:moveTo>
                  <a:cubicBezTo>
                    <a:pt x="1" y="882"/>
                    <a:pt x="1" y="426"/>
                    <a:pt x="1" y="0"/>
                  </a:cubicBezTo>
                  <a:close/>
                </a:path>
              </a:pathLst>
            </a:custGeom>
            <a:solidFill>
              <a:srgbClr val="B628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6" name="Google Shape;3636;p95"/>
            <p:cNvSpPr/>
            <p:nvPr/>
          </p:nvSpPr>
          <p:spPr>
            <a:xfrm>
              <a:off x="293719" y="3202323"/>
              <a:ext cx="699135" cy="162858"/>
            </a:xfrm>
            <a:custGeom>
              <a:avLst/>
              <a:gdLst/>
              <a:ahLst/>
              <a:cxnLst/>
              <a:rect l="l" t="t" r="r" b="b"/>
              <a:pathLst>
                <a:path w="36537" h="8511" extrusionOk="0">
                  <a:moveTo>
                    <a:pt x="36536" y="0"/>
                  </a:moveTo>
                  <a:cubicBezTo>
                    <a:pt x="36476" y="1459"/>
                    <a:pt x="36232" y="2918"/>
                    <a:pt x="35837" y="4316"/>
                  </a:cubicBezTo>
                  <a:cubicBezTo>
                    <a:pt x="35837" y="4347"/>
                    <a:pt x="35807" y="4377"/>
                    <a:pt x="35807" y="4377"/>
                  </a:cubicBezTo>
                  <a:cubicBezTo>
                    <a:pt x="30792" y="5471"/>
                    <a:pt x="24986" y="6444"/>
                    <a:pt x="18785" y="7204"/>
                  </a:cubicBezTo>
                  <a:cubicBezTo>
                    <a:pt x="12615" y="7933"/>
                    <a:pt x="6779" y="8389"/>
                    <a:pt x="1794" y="8511"/>
                  </a:cubicBezTo>
                  <a:cubicBezTo>
                    <a:pt x="1004" y="7174"/>
                    <a:pt x="426" y="5775"/>
                    <a:pt x="1" y="4316"/>
                  </a:cubicBezTo>
                  <a:lnTo>
                    <a:pt x="31" y="4316"/>
                  </a:lnTo>
                  <a:cubicBezTo>
                    <a:pt x="4925" y="4195"/>
                    <a:pt x="11521" y="3678"/>
                    <a:pt x="18785" y="2797"/>
                  </a:cubicBezTo>
                  <a:cubicBezTo>
                    <a:pt x="25594" y="1976"/>
                    <a:pt x="31764" y="1003"/>
                    <a:pt x="36536" y="0"/>
                  </a:cubicBezTo>
                  <a:close/>
                </a:path>
              </a:pathLst>
            </a:custGeom>
            <a:solidFill>
              <a:srgbClr val="B628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95"/>
            <p:cNvSpPr/>
            <p:nvPr/>
          </p:nvSpPr>
          <p:spPr>
            <a:xfrm>
              <a:off x="982362" y="3099376"/>
              <a:ext cx="5243" cy="25603"/>
            </a:xfrm>
            <a:custGeom>
              <a:avLst/>
              <a:gdLst/>
              <a:ahLst/>
              <a:cxnLst/>
              <a:rect l="l" t="t" r="r" b="b"/>
              <a:pathLst>
                <a:path w="274" h="1338" extrusionOk="0">
                  <a:moveTo>
                    <a:pt x="274" y="1338"/>
                  </a:moveTo>
                  <a:cubicBezTo>
                    <a:pt x="213" y="882"/>
                    <a:pt x="91" y="456"/>
                    <a:pt x="0" y="0"/>
                  </a:cubicBezTo>
                  <a:close/>
                </a:path>
              </a:pathLst>
            </a:custGeom>
            <a:solidFill>
              <a:srgbClr val="B628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3638;p95"/>
            <p:cNvSpPr/>
            <p:nvPr/>
          </p:nvSpPr>
          <p:spPr>
            <a:xfrm>
              <a:off x="487402" y="3450180"/>
              <a:ext cx="365287" cy="93474"/>
            </a:xfrm>
            <a:custGeom>
              <a:avLst/>
              <a:gdLst/>
              <a:ahLst/>
              <a:cxnLst/>
              <a:rect l="l" t="t" r="r" b="b"/>
              <a:pathLst>
                <a:path w="19090" h="4885" extrusionOk="0">
                  <a:moveTo>
                    <a:pt x="11668" y="0"/>
                  </a:moveTo>
                  <a:cubicBezTo>
                    <a:pt x="5763" y="0"/>
                    <a:pt x="1659" y="2118"/>
                    <a:pt x="1" y="3157"/>
                  </a:cubicBezTo>
                  <a:cubicBezTo>
                    <a:pt x="2474" y="4309"/>
                    <a:pt x="5146" y="4885"/>
                    <a:pt x="7827" y="4885"/>
                  </a:cubicBezTo>
                  <a:cubicBezTo>
                    <a:pt x="9955" y="4885"/>
                    <a:pt x="12090" y="4522"/>
                    <a:pt x="14135" y="3795"/>
                  </a:cubicBezTo>
                  <a:cubicBezTo>
                    <a:pt x="15320" y="3339"/>
                    <a:pt x="16475" y="2792"/>
                    <a:pt x="17569" y="2123"/>
                  </a:cubicBezTo>
                  <a:cubicBezTo>
                    <a:pt x="18086" y="1819"/>
                    <a:pt x="18572" y="1485"/>
                    <a:pt x="19089" y="1090"/>
                  </a:cubicBezTo>
                  <a:lnTo>
                    <a:pt x="19028" y="1060"/>
                  </a:lnTo>
                  <a:cubicBezTo>
                    <a:pt x="16345" y="298"/>
                    <a:pt x="13880" y="0"/>
                    <a:pt x="116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95"/>
            <p:cNvSpPr/>
            <p:nvPr/>
          </p:nvSpPr>
          <p:spPr>
            <a:xfrm>
              <a:off x="279770" y="3051423"/>
              <a:ext cx="713085" cy="214886"/>
            </a:xfrm>
            <a:custGeom>
              <a:avLst/>
              <a:gdLst/>
              <a:ahLst/>
              <a:cxnLst/>
              <a:rect l="l" t="t" r="r" b="b"/>
              <a:pathLst>
                <a:path w="37266" h="11230" extrusionOk="0">
                  <a:moveTo>
                    <a:pt x="27835" y="0"/>
                  </a:moveTo>
                  <a:cubicBezTo>
                    <a:pt x="22722" y="0"/>
                    <a:pt x="20697" y="5216"/>
                    <a:pt x="14536" y="5216"/>
                  </a:cubicBezTo>
                  <a:cubicBezTo>
                    <a:pt x="13309" y="5216"/>
                    <a:pt x="11917" y="5009"/>
                    <a:pt x="10304" y="4512"/>
                  </a:cubicBezTo>
                  <a:cubicBezTo>
                    <a:pt x="7856" y="3764"/>
                    <a:pt x="5750" y="3473"/>
                    <a:pt x="3960" y="3473"/>
                  </a:cubicBezTo>
                  <a:cubicBezTo>
                    <a:pt x="2550" y="3473"/>
                    <a:pt x="1335" y="3654"/>
                    <a:pt x="304" y="3935"/>
                  </a:cubicBezTo>
                  <a:cubicBezTo>
                    <a:pt x="122" y="4968"/>
                    <a:pt x="31" y="6032"/>
                    <a:pt x="31" y="7096"/>
                  </a:cubicBezTo>
                  <a:cubicBezTo>
                    <a:pt x="0" y="8494"/>
                    <a:pt x="183" y="9862"/>
                    <a:pt x="487" y="11230"/>
                  </a:cubicBezTo>
                  <a:cubicBezTo>
                    <a:pt x="1827" y="9390"/>
                    <a:pt x="4033" y="7601"/>
                    <a:pt x="7473" y="7601"/>
                  </a:cubicBezTo>
                  <a:cubicBezTo>
                    <a:pt x="8636" y="7601"/>
                    <a:pt x="9939" y="7805"/>
                    <a:pt x="11399" y="8281"/>
                  </a:cubicBezTo>
                  <a:cubicBezTo>
                    <a:pt x="13899" y="9108"/>
                    <a:pt x="15887" y="9396"/>
                    <a:pt x="17561" y="9396"/>
                  </a:cubicBezTo>
                  <a:cubicBezTo>
                    <a:pt x="21409" y="9396"/>
                    <a:pt x="23605" y="7875"/>
                    <a:pt x="26574" y="7875"/>
                  </a:cubicBezTo>
                  <a:cubicBezTo>
                    <a:pt x="27778" y="7875"/>
                    <a:pt x="29109" y="8125"/>
                    <a:pt x="30730" y="8828"/>
                  </a:cubicBezTo>
                  <a:cubicBezTo>
                    <a:pt x="31511" y="9169"/>
                    <a:pt x="32304" y="9323"/>
                    <a:pt x="33099" y="9323"/>
                  </a:cubicBezTo>
                  <a:cubicBezTo>
                    <a:pt x="34500" y="9323"/>
                    <a:pt x="35908" y="8845"/>
                    <a:pt x="37265" y="8069"/>
                  </a:cubicBezTo>
                  <a:lnTo>
                    <a:pt x="37265" y="6093"/>
                  </a:lnTo>
                  <a:cubicBezTo>
                    <a:pt x="35940" y="6242"/>
                    <a:pt x="34600" y="6332"/>
                    <a:pt x="33378" y="6332"/>
                  </a:cubicBezTo>
                  <a:cubicBezTo>
                    <a:pt x="32105" y="6332"/>
                    <a:pt x="30960" y="6234"/>
                    <a:pt x="30092" y="6002"/>
                  </a:cubicBezTo>
                  <a:cubicBezTo>
                    <a:pt x="29303" y="5779"/>
                    <a:pt x="28428" y="5694"/>
                    <a:pt x="27519" y="5694"/>
                  </a:cubicBezTo>
                  <a:cubicBezTo>
                    <a:pt x="24593" y="5694"/>
                    <a:pt x="21300" y="6572"/>
                    <a:pt x="19297" y="6572"/>
                  </a:cubicBezTo>
                  <a:cubicBezTo>
                    <a:pt x="19115" y="6572"/>
                    <a:pt x="18944" y="6565"/>
                    <a:pt x="18785" y="6549"/>
                  </a:cubicBezTo>
                  <a:cubicBezTo>
                    <a:pt x="16353" y="6306"/>
                    <a:pt x="27752" y="2932"/>
                    <a:pt x="31247" y="2628"/>
                  </a:cubicBezTo>
                  <a:cubicBezTo>
                    <a:pt x="32402" y="2506"/>
                    <a:pt x="34439" y="2415"/>
                    <a:pt x="36657" y="2324"/>
                  </a:cubicBezTo>
                  <a:cubicBezTo>
                    <a:pt x="36475" y="1655"/>
                    <a:pt x="36262" y="956"/>
                    <a:pt x="35989" y="318"/>
                  </a:cubicBezTo>
                  <a:cubicBezTo>
                    <a:pt x="35032" y="553"/>
                    <a:pt x="34053" y="668"/>
                    <a:pt x="33078" y="668"/>
                  </a:cubicBezTo>
                  <a:cubicBezTo>
                    <a:pt x="32039" y="668"/>
                    <a:pt x="31004" y="538"/>
                    <a:pt x="30001" y="287"/>
                  </a:cubicBezTo>
                  <a:cubicBezTo>
                    <a:pt x="29216" y="88"/>
                    <a:pt x="28500" y="0"/>
                    <a:pt x="278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95"/>
            <p:cNvSpPr/>
            <p:nvPr/>
          </p:nvSpPr>
          <p:spPr>
            <a:xfrm>
              <a:off x="315820" y="3267593"/>
              <a:ext cx="644467" cy="144814"/>
            </a:xfrm>
            <a:custGeom>
              <a:avLst/>
              <a:gdLst/>
              <a:ahLst/>
              <a:cxnLst/>
              <a:rect l="l" t="t" r="r" b="b"/>
              <a:pathLst>
                <a:path w="33680" h="7568" extrusionOk="0">
                  <a:moveTo>
                    <a:pt x="548" y="4948"/>
                  </a:moveTo>
                  <a:lnTo>
                    <a:pt x="548" y="4948"/>
                  </a:lnTo>
                  <a:cubicBezTo>
                    <a:pt x="821" y="5404"/>
                    <a:pt x="1095" y="5860"/>
                    <a:pt x="1399" y="6285"/>
                  </a:cubicBezTo>
                  <a:lnTo>
                    <a:pt x="548" y="4948"/>
                  </a:lnTo>
                  <a:close/>
                  <a:moveTo>
                    <a:pt x="23338" y="1"/>
                  </a:moveTo>
                  <a:cubicBezTo>
                    <a:pt x="20146" y="1"/>
                    <a:pt x="18366" y="2736"/>
                    <a:pt x="14044" y="2736"/>
                  </a:cubicBezTo>
                  <a:cubicBezTo>
                    <a:pt x="12706" y="2736"/>
                    <a:pt x="11124" y="2474"/>
                    <a:pt x="9180" y="1787"/>
                  </a:cubicBezTo>
                  <a:cubicBezTo>
                    <a:pt x="7912" y="1348"/>
                    <a:pt x="6777" y="1163"/>
                    <a:pt x="5764" y="1163"/>
                  </a:cubicBezTo>
                  <a:cubicBezTo>
                    <a:pt x="2990" y="1163"/>
                    <a:pt x="1136" y="2548"/>
                    <a:pt x="1" y="3884"/>
                  </a:cubicBezTo>
                  <a:cubicBezTo>
                    <a:pt x="153" y="4249"/>
                    <a:pt x="335" y="4614"/>
                    <a:pt x="548" y="4948"/>
                  </a:cubicBezTo>
                  <a:cubicBezTo>
                    <a:pt x="1550" y="3922"/>
                    <a:pt x="2944" y="2857"/>
                    <a:pt x="4526" y="2857"/>
                  </a:cubicBezTo>
                  <a:cubicBezTo>
                    <a:pt x="4912" y="2857"/>
                    <a:pt x="5309" y="2920"/>
                    <a:pt x="5715" y="3063"/>
                  </a:cubicBezTo>
                  <a:cubicBezTo>
                    <a:pt x="9454" y="4340"/>
                    <a:pt x="15047" y="4614"/>
                    <a:pt x="13436" y="5039"/>
                  </a:cubicBezTo>
                  <a:cubicBezTo>
                    <a:pt x="12602" y="5244"/>
                    <a:pt x="11784" y="5359"/>
                    <a:pt x="10759" y="5359"/>
                  </a:cubicBezTo>
                  <a:cubicBezTo>
                    <a:pt x="9804" y="5359"/>
                    <a:pt x="8669" y="5259"/>
                    <a:pt x="7174" y="5039"/>
                  </a:cubicBezTo>
                  <a:cubicBezTo>
                    <a:pt x="6717" y="4967"/>
                    <a:pt x="6256" y="4932"/>
                    <a:pt x="5801" y="4932"/>
                  </a:cubicBezTo>
                  <a:cubicBezTo>
                    <a:pt x="4139" y="4932"/>
                    <a:pt x="2544" y="5403"/>
                    <a:pt x="1399" y="6285"/>
                  </a:cubicBezTo>
                  <a:cubicBezTo>
                    <a:pt x="1581" y="6559"/>
                    <a:pt x="1764" y="6833"/>
                    <a:pt x="1977" y="7106"/>
                  </a:cubicBezTo>
                  <a:cubicBezTo>
                    <a:pt x="2891" y="6443"/>
                    <a:pt x="3999" y="6208"/>
                    <a:pt x="5220" y="6208"/>
                  </a:cubicBezTo>
                  <a:cubicBezTo>
                    <a:pt x="8161" y="6208"/>
                    <a:pt x="11751" y="7568"/>
                    <a:pt x="14834" y="7568"/>
                  </a:cubicBezTo>
                  <a:cubicBezTo>
                    <a:pt x="15750" y="7568"/>
                    <a:pt x="16621" y="7448"/>
                    <a:pt x="17418" y="7136"/>
                  </a:cubicBezTo>
                  <a:cubicBezTo>
                    <a:pt x="21724" y="5443"/>
                    <a:pt x="24747" y="4942"/>
                    <a:pt x="27019" y="4942"/>
                  </a:cubicBezTo>
                  <a:cubicBezTo>
                    <a:pt x="29479" y="4942"/>
                    <a:pt x="31059" y="5529"/>
                    <a:pt x="32433" y="5829"/>
                  </a:cubicBezTo>
                  <a:cubicBezTo>
                    <a:pt x="32919" y="5100"/>
                    <a:pt x="33345" y="4340"/>
                    <a:pt x="33679" y="3550"/>
                  </a:cubicBezTo>
                  <a:cubicBezTo>
                    <a:pt x="31521" y="3185"/>
                    <a:pt x="29454" y="2456"/>
                    <a:pt x="27539" y="1331"/>
                  </a:cubicBezTo>
                  <a:cubicBezTo>
                    <a:pt x="25830" y="358"/>
                    <a:pt x="24492" y="1"/>
                    <a:pt x="233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1" name="Google Shape;3641;p95"/>
            <p:cNvSpPr/>
            <p:nvPr/>
          </p:nvSpPr>
          <p:spPr>
            <a:xfrm>
              <a:off x="314672" y="2864397"/>
              <a:ext cx="577552" cy="196000"/>
            </a:xfrm>
            <a:custGeom>
              <a:avLst/>
              <a:gdLst/>
              <a:ahLst/>
              <a:cxnLst/>
              <a:rect l="l" t="t" r="r" b="b"/>
              <a:pathLst>
                <a:path w="30183" h="10243" extrusionOk="0">
                  <a:moveTo>
                    <a:pt x="22132" y="5521"/>
                  </a:moveTo>
                  <a:cubicBezTo>
                    <a:pt x="23059" y="5521"/>
                    <a:pt x="23269" y="5699"/>
                    <a:pt x="22523" y="6444"/>
                  </a:cubicBezTo>
                  <a:cubicBezTo>
                    <a:pt x="21463" y="7505"/>
                    <a:pt x="19027" y="8979"/>
                    <a:pt x="15163" y="8979"/>
                  </a:cubicBezTo>
                  <a:cubicBezTo>
                    <a:pt x="13489" y="8979"/>
                    <a:pt x="11546" y="8702"/>
                    <a:pt x="9331" y="7994"/>
                  </a:cubicBezTo>
                  <a:cubicBezTo>
                    <a:pt x="8480" y="7721"/>
                    <a:pt x="8480" y="6535"/>
                    <a:pt x="9331" y="6262"/>
                  </a:cubicBezTo>
                  <a:cubicBezTo>
                    <a:pt x="10996" y="5780"/>
                    <a:pt x="12717" y="5546"/>
                    <a:pt x="14450" y="5546"/>
                  </a:cubicBezTo>
                  <a:cubicBezTo>
                    <a:pt x="14902" y="5546"/>
                    <a:pt x="15354" y="5562"/>
                    <a:pt x="15806" y="5593"/>
                  </a:cubicBezTo>
                  <a:cubicBezTo>
                    <a:pt x="16591" y="5648"/>
                    <a:pt x="17329" y="5668"/>
                    <a:pt x="18011" y="5668"/>
                  </a:cubicBezTo>
                  <a:cubicBezTo>
                    <a:pt x="19858" y="5668"/>
                    <a:pt x="21290" y="5521"/>
                    <a:pt x="22132" y="5521"/>
                  </a:cubicBezTo>
                  <a:close/>
                  <a:moveTo>
                    <a:pt x="24773" y="0"/>
                  </a:moveTo>
                  <a:cubicBezTo>
                    <a:pt x="23313" y="892"/>
                    <a:pt x="21445" y="1520"/>
                    <a:pt x="19019" y="1520"/>
                  </a:cubicBezTo>
                  <a:cubicBezTo>
                    <a:pt x="18717" y="1520"/>
                    <a:pt x="18406" y="1510"/>
                    <a:pt x="18085" y="1490"/>
                  </a:cubicBezTo>
                  <a:cubicBezTo>
                    <a:pt x="17740" y="1469"/>
                    <a:pt x="17406" y="1459"/>
                    <a:pt x="17080" y="1459"/>
                  </a:cubicBezTo>
                  <a:cubicBezTo>
                    <a:pt x="10834" y="1459"/>
                    <a:pt x="7963" y="5151"/>
                    <a:pt x="2128" y="5411"/>
                  </a:cubicBezTo>
                  <a:cubicBezTo>
                    <a:pt x="1277" y="6475"/>
                    <a:pt x="578" y="7599"/>
                    <a:pt x="0" y="8815"/>
                  </a:cubicBezTo>
                  <a:cubicBezTo>
                    <a:pt x="875" y="8763"/>
                    <a:pt x="1763" y="8735"/>
                    <a:pt x="2657" y="8735"/>
                  </a:cubicBezTo>
                  <a:cubicBezTo>
                    <a:pt x="5425" y="8735"/>
                    <a:pt x="8247" y="9007"/>
                    <a:pt x="10912" y="9697"/>
                  </a:cubicBezTo>
                  <a:cubicBezTo>
                    <a:pt x="12361" y="10076"/>
                    <a:pt x="13779" y="10242"/>
                    <a:pt x="15151" y="10242"/>
                  </a:cubicBezTo>
                  <a:cubicBezTo>
                    <a:pt x="21698" y="10242"/>
                    <a:pt x="27218" y="6454"/>
                    <a:pt x="30183" y="3891"/>
                  </a:cubicBezTo>
                  <a:cubicBezTo>
                    <a:pt x="28633" y="2280"/>
                    <a:pt x="26779" y="943"/>
                    <a:pt x="247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2" name="Google Shape;3642;p95"/>
            <p:cNvSpPr/>
            <p:nvPr/>
          </p:nvSpPr>
          <p:spPr>
            <a:xfrm>
              <a:off x="441163" y="2826300"/>
              <a:ext cx="582221" cy="750302"/>
            </a:xfrm>
            <a:custGeom>
              <a:avLst/>
              <a:gdLst/>
              <a:ahLst/>
              <a:cxnLst/>
              <a:rect l="l" t="t" r="r" b="b"/>
              <a:pathLst>
                <a:path w="30427" h="39211" extrusionOk="0">
                  <a:moveTo>
                    <a:pt x="24773" y="6869"/>
                  </a:moveTo>
                  <a:cubicBezTo>
                    <a:pt x="21247" y="2523"/>
                    <a:pt x="15928" y="0"/>
                    <a:pt x="10335" y="30"/>
                  </a:cubicBezTo>
                  <a:lnTo>
                    <a:pt x="10244" y="30"/>
                  </a:lnTo>
                  <a:cubicBezTo>
                    <a:pt x="21520" y="7538"/>
                    <a:pt x="21216" y="24256"/>
                    <a:pt x="9636" y="31368"/>
                  </a:cubicBezTo>
                  <a:cubicBezTo>
                    <a:pt x="8541" y="32037"/>
                    <a:pt x="7386" y="32615"/>
                    <a:pt x="6201" y="33040"/>
                  </a:cubicBezTo>
                  <a:cubicBezTo>
                    <a:pt x="4195" y="33739"/>
                    <a:pt x="2098" y="34134"/>
                    <a:pt x="0" y="34134"/>
                  </a:cubicBezTo>
                  <a:cubicBezTo>
                    <a:pt x="791" y="34651"/>
                    <a:pt x="1611" y="35137"/>
                    <a:pt x="2493" y="35532"/>
                  </a:cubicBezTo>
                  <a:cubicBezTo>
                    <a:pt x="10365" y="39210"/>
                    <a:pt x="19758" y="36961"/>
                    <a:pt x="25077" y="30092"/>
                  </a:cubicBezTo>
                  <a:cubicBezTo>
                    <a:pt x="30426" y="23222"/>
                    <a:pt x="30274" y="13556"/>
                    <a:pt x="24773" y="6839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3643;p95"/>
            <p:cNvSpPr/>
            <p:nvPr/>
          </p:nvSpPr>
          <p:spPr>
            <a:xfrm>
              <a:off x="221897" y="2840824"/>
              <a:ext cx="469382" cy="550820"/>
            </a:xfrm>
            <a:custGeom>
              <a:avLst/>
              <a:gdLst/>
              <a:ahLst/>
              <a:cxnLst/>
              <a:rect l="l" t="t" r="r" b="b"/>
              <a:pathLst>
                <a:path w="24530" h="28786" extrusionOk="0">
                  <a:moveTo>
                    <a:pt x="16566" y="1"/>
                  </a:moveTo>
                  <a:cubicBezTo>
                    <a:pt x="15441" y="335"/>
                    <a:pt x="14408" y="761"/>
                    <a:pt x="13374" y="1278"/>
                  </a:cubicBezTo>
                  <a:cubicBezTo>
                    <a:pt x="3161" y="6445"/>
                    <a:pt x="0" y="19515"/>
                    <a:pt x="6718" y="28786"/>
                  </a:cubicBezTo>
                  <a:lnTo>
                    <a:pt x="7295" y="28786"/>
                  </a:lnTo>
                  <a:cubicBezTo>
                    <a:pt x="14195" y="28786"/>
                    <a:pt x="20304" y="24348"/>
                    <a:pt x="22402" y="17782"/>
                  </a:cubicBezTo>
                  <a:cubicBezTo>
                    <a:pt x="24529" y="11187"/>
                    <a:pt x="22159" y="4013"/>
                    <a:pt x="16566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3644;p95"/>
            <p:cNvSpPr/>
            <p:nvPr/>
          </p:nvSpPr>
          <p:spPr>
            <a:xfrm>
              <a:off x="0" y="3094726"/>
              <a:ext cx="1307514" cy="274530"/>
            </a:xfrm>
            <a:custGeom>
              <a:avLst/>
              <a:gdLst/>
              <a:ahLst/>
              <a:cxnLst/>
              <a:rect l="l" t="t" r="r" b="b"/>
              <a:pathLst>
                <a:path w="68331" h="14347" extrusionOk="0">
                  <a:moveTo>
                    <a:pt x="51339" y="243"/>
                  </a:moveTo>
                  <a:cubicBezTo>
                    <a:pt x="61491" y="0"/>
                    <a:pt x="68330" y="973"/>
                    <a:pt x="68330" y="3070"/>
                  </a:cubicBezTo>
                  <a:cubicBezTo>
                    <a:pt x="68330" y="5137"/>
                    <a:pt x="61795" y="7660"/>
                    <a:pt x="51978" y="9818"/>
                  </a:cubicBezTo>
                  <a:lnTo>
                    <a:pt x="51157" y="10000"/>
                  </a:lnTo>
                  <a:cubicBezTo>
                    <a:pt x="46172" y="11094"/>
                    <a:pt x="40366" y="12067"/>
                    <a:pt x="34166" y="12827"/>
                  </a:cubicBezTo>
                  <a:cubicBezTo>
                    <a:pt x="27965" y="13556"/>
                    <a:pt x="22159" y="14012"/>
                    <a:pt x="17144" y="14134"/>
                  </a:cubicBezTo>
                  <a:lnTo>
                    <a:pt x="16506" y="14134"/>
                  </a:lnTo>
                  <a:cubicBezTo>
                    <a:pt x="6597" y="14347"/>
                    <a:pt x="1" y="13374"/>
                    <a:pt x="1" y="11307"/>
                  </a:cubicBezTo>
                  <a:cubicBezTo>
                    <a:pt x="1" y="9392"/>
                    <a:pt x="5776" y="6991"/>
                    <a:pt x="14652" y="4924"/>
                  </a:cubicBezTo>
                  <a:lnTo>
                    <a:pt x="14712" y="6201"/>
                  </a:lnTo>
                  <a:cubicBezTo>
                    <a:pt x="9940" y="7265"/>
                    <a:pt x="7022" y="8268"/>
                    <a:pt x="7022" y="8997"/>
                  </a:cubicBezTo>
                  <a:cubicBezTo>
                    <a:pt x="7022" y="9727"/>
                    <a:pt x="10214" y="10061"/>
                    <a:pt x="15381" y="9939"/>
                  </a:cubicBezTo>
                  <a:lnTo>
                    <a:pt x="15412" y="9939"/>
                  </a:lnTo>
                  <a:cubicBezTo>
                    <a:pt x="20275" y="9818"/>
                    <a:pt x="26871" y="9301"/>
                    <a:pt x="34166" y="8420"/>
                  </a:cubicBezTo>
                  <a:cubicBezTo>
                    <a:pt x="40944" y="7599"/>
                    <a:pt x="47145" y="6596"/>
                    <a:pt x="51886" y="5623"/>
                  </a:cubicBezTo>
                  <a:lnTo>
                    <a:pt x="52069" y="5593"/>
                  </a:lnTo>
                  <a:cubicBezTo>
                    <a:pt x="57722" y="4407"/>
                    <a:pt x="61279" y="3252"/>
                    <a:pt x="61279" y="2462"/>
                  </a:cubicBezTo>
                  <a:cubicBezTo>
                    <a:pt x="61279" y="1641"/>
                    <a:pt x="57540" y="1337"/>
                    <a:pt x="51643" y="158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45" name="Google Shape;3645;p95"/>
          <p:cNvGrpSpPr/>
          <p:nvPr/>
        </p:nvGrpSpPr>
        <p:grpSpPr>
          <a:xfrm rot="713319" flipH="1">
            <a:off x="4277498" y="3895395"/>
            <a:ext cx="1516912" cy="668849"/>
            <a:chOff x="2376106" y="4268494"/>
            <a:chExt cx="1291322" cy="569380"/>
          </a:xfrm>
        </p:grpSpPr>
        <p:sp>
          <p:nvSpPr>
            <p:cNvPr id="3646" name="Google Shape;3646;p95"/>
            <p:cNvSpPr/>
            <p:nvPr/>
          </p:nvSpPr>
          <p:spPr>
            <a:xfrm rot="819244">
              <a:off x="3042226" y="4526497"/>
              <a:ext cx="246575" cy="278187"/>
            </a:xfrm>
            <a:custGeom>
              <a:avLst/>
              <a:gdLst/>
              <a:ahLst/>
              <a:cxnLst/>
              <a:rect l="l" t="t" r="r" b="b"/>
              <a:pathLst>
                <a:path w="8073" h="9108" extrusionOk="0">
                  <a:moveTo>
                    <a:pt x="5604" y="1"/>
                  </a:moveTo>
                  <a:lnTo>
                    <a:pt x="5571" y="34"/>
                  </a:lnTo>
                  <a:cubicBezTo>
                    <a:pt x="5371" y="301"/>
                    <a:pt x="4070" y="1969"/>
                    <a:pt x="2802" y="3636"/>
                  </a:cubicBezTo>
                  <a:cubicBezTo>
                    <a:pt x="2001" y="4671"/>
                    <a:pt x="1234" y="5805"/>
                    <a:pt x="534" y="6972"/>
                  </a:cubicBezTo>
                  <a:cubicBezTo>
                    <a:pt x="200" y="7739"/>
                    <a:pt x="0" y="9007"/>
                    <a:pt x="200" y="9107"/>
                  </a:cubicBezTo>
                  <a:cubicBezTo>
                    <a:pt x="201" y="9107"/>
                    <a:pt x="203" y="9108"/>
                    <a:pt x="204" y="9108"/>
                  </a:cubicBezTo>
                  <a:cubicBezTo>
                    <a:pt x="438" y="9108"/>
                    <a:pt x="5517" y="4358"/>
                    <a:pt x="7372" y="2602"/>
                  </a:cubicBezTo>
                  <a:lnTo>
                    <a:pt x="8072" y="1935"/>
                  </a:lnTo>
                  <a:cubicBezTo>
                    <a:pt x="7205" y="1735"/>
                    <a:pt x="5938" y="501"/>
                    <a:pt x="5604" y="1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7" name="Google Shape;3647;p95"/>
            <p:cNvSpPr/>
            <p:nvPr/>
          </p:nvSpPr>
          <p:spPr>
            <a:xfrm>
              <a:off x="3296694" y="4610961"/>
              <a:ext cx="34699" cy="20404"/>
            </a:xfrm>
            <a:custGeom>
              <a:avLst/>
              <a:gdLst/>
              <a:ahLst/>
              <a:cxnLst/>
              <a:rect l="l" t="t" r="r" b="b"/>
              <a:pathLst>
                <a:path w="1136" h="668" extrusionOk="0">
                  <a:moveTo>
                    <a:pt x="668" y="0"/>
                  </a:moveTo>
                  <a:lnTo>
                    <a:pt x="1" y="667"/>
                  </a:lnTo>
                  <a:lnTo>
                    <a:pt x="1135" y="401"/>
                  </a:lnTo>
                  <a:cubicBezTo>
                    <a:pt x="968" y="367"/>
                    <a:pt x="868" y="267"/>
                    <a:pt x="802" y="34"/>
                  </a:cubicBezTo>
                  <a:cubicBezTo>
                    <a:pt x="735" y="34"/>
                    <a:pt x="701" y="34"/>
                    <a:pt x="668" y="0"/>
                  </a:cubicBezTo>
                  <a:close/>
                </a:path>
              </a:pathLst>
            </a:custGeom>
            <a:solidFill>
              <a:srgbClr val="BCB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95"/>
            <p:cNvSpPr/>
            <p:nvPr/>
          </p:nvSpPr>
          <p:spPr>
            <a:xfrm rot="4852383" flipH="1">
              <a:off x="3081639" y="4551745"/>
              <a:ext cx="246583" cy="278197"/>
            </a:xfrm>
            <a:custGeom>
              <a:avLst/>
              <a:gdLst/>
              <a:ahLst/>
              <a:cxnLst/>
              <a:rect l="l" t="t" r="r" b="b"/>
              <a:pathLst>
                <a:path w="8073" h="9108" extrusionOk="0">
                  <a:moveTo>
                    <a:pt x="5604" y="1"/>
                  </a:moveTo>
                  <a:lnTo>
                    <a:pt x="5571" y="34"/>
                  </a:lnTo>
                  <a:cubicBezTo>
                    <a:pt x="5371" y="301"/>
                    <a:pt x="4070" y="1969"/>
                    <a:pt x="2802" y="3636"/>
                  </a:cubicBezTo>
                  <a:cubicBezTo>
                    <a:pt x="2001" y="4671"/>
                    <a:pt x="1234" y="5805"/>
                    <a:pt x="534" y="6972"/>
                  </a:cubicBezTo>
                  <a:cubicBezTo>
                    <a:pt x="200" y="7739"/>
                    <a:pt x="0" y="9007"/>
                    <a:pt x="200" y="9107"/>
                  </a:cubicBezTo>
                  <a:cubicBezTo>
                    <a:pt x="201" y="9107"/>
                    <a:pt x="203" y="9108"/>
                    <a:pt x="204" y="9108"/>
                  </a:cubicBezTo>
                  <a:cubicBezTo>
                    <a:pt x="438" y="9108"/>
                    <a:pt x="5517" y="4358"/>
                    <a:pt x="7372" y="2602"/>
                  </a:cubicBezTo>
                  <a:lnTo>
                    <a:pt x="8072" y="1935"/>
                  </a:lnTo>
                  <a:cubicBezTo>
                    <a:pt x="7205" y="1735"/>
                    <a:pt x="5938" y="501"/>
                    <a:pt x="56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95"/>
            <p:cNvSpPr/>
            <p:nvPr/>
          </p:nvSpPr>
          <p:spPr>
            <a:xfrm>
              <a:off x="3237621" y="4268494"/>
              <a:ext cx="293476" cy="343784"/>
            </a:xfrm>
            <a:custGeom>
              <a:avLst/>
              <a:gdLst/>
              <a:ahLst/>
              <a:cxnLst/>
              <a:rect l="l" t="t" r="r" b="b"/>
              <a:pathLst>
                <a:path w="9608" h="11255" extrusionOk="0">
                  <a:moveTo>
                    <a:pt x="5447" y="1587"/>
                  </a:moveTo>
                  <a:cubicBezTo>
                    <a:pt x="6555" y="1587"/>
                    <a:pt x="7434" y="2499"/>
                    <a:pt x="7372" y="3640"/>
                  </a:cubicBezTo>
                  <a:cubicBezTo>
                    <a:pt x="7255" y="4994"/>
                    <a:pt x="5963" y="5939"/>
                    <a:pt x="4877" y="5939"/>
                  </a:cubicBezTo>
                  <a:cubicBezTo>
                    <a:pt x="4411" y="5939"/>
                    <a:pt x="3983" y="5765"/>
                    <a:pt x="3703" y="5375"/>
                  </a:cubicBezTo>
                  <a:cubicBezTo>
                    <a:pt x="2802" y="4040"/>
                    <a:pt x="3603" y="1805"/>
                    <a:pt x="5171" y="1605"/>
                  </a:cubicBezTo>
                  <a:cubicBezTo>
                    <a:pt x="5264" y="1593"/>
                    <a:pt x="5356" y="1587"/>
                    <a:pt x="5447" y="1587"/>
                  </a:cubicBezTo>
                  <a:close/>
                  <a:moveTo>
                    <a:pt x="5416" y="1"/>
                  </a:moveTo>
                  <a:cubicBezTo>
                    <a:pt x="3598" y="1"/>
                    <a:pt x="2169" y="1324"/>
                    <a:pt x="1568" y="3073"/>
                  </a:cubicBezTo>
                  <a:cubicBezTo>
                    <a:pt x="868" y="5241"/>
                    <a:pt x="1835" y="6576"/>
                    <a:pt x="1435" y="6976"/>
                  </a:cubicBezTo>
                  <a:cubicBezTo>
                    <a:pt x="1034" y="7376"/>
                    <a:pt x="0" y="8744"/>
                    <a:pt x="67" y="9111"/>
                  </a:cubicBezTo>
                  <a:cubicBezTo>
                    <a:pt x="67" y="9177"/>
                    <a:pt x="100" y="9244"/>
                    <a:pt x="167" y="9278"/>
                  </a:cubicBezTo>
                  <a:cubicBezTo>
                    <a:pt x="501" y="9811"/>
                    <a:pt x="1768" y="11045"/>
                    <a:pt x="2602" y="11212"/>
                  </a:cubicBezTo>
                  <a:cubicBezTo>
                    <a:pt x="2635" y="11246"/>
                    <a:pt x="2702" y="11246"/>
                    <a:pt x="2736" y="11246"/>
                  </a:cubicBezTo>
                  <a:cubicBezTo>
                    <a:pt x="2765" y="11251"/>
                    <a:pt x="2795" y="11254"/>
                    <a:pt x="2824" y="11254"/>
                  </a:cubicBezTo>
                  <a:cubicBezTo>
                    <a:pt x="2960" y="11254"/>
                    <a:pt x="3093" y="11194"/>
                    <a:pt x="3203" y="11112"/>
                  </a:cubicBezTo>
                  <a:cubicBezTo>
                    <a:pt x="3636" y="10679"/>
                    <a:pt x="4370" y="9544"/>
                    <a:pt x="6205" y="7576"/>
                  </a:cubicBezTo>
                  <a:cubicBezTo>
                    <a:pt x="6772" y="6942"/>
                    <a:pt x="7506" y="6209"/>
                    <a:pt x="8340" y="5408"/>
                  </a:cubicBezTo>
                  <a:cubicBezTo>
                    <a:pt x="9607" y="4207"/>
                    <a:pt x="9073" y="938"/>
                    <a:pt x="6672" y="204"/>
                  </a:cubicBezTo>
                  <a:cubicBezTo>
                    <a:pt x="6237" y="66"/>
                    <a:pt x="5817" y="1"/>
                    <a:pt x="5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95"/>
            <p:cNvSpPr/>
            <p:nvPr/>
          </p:nvSpPr>
          <p:spPr>
            <a:xfrm>
              <a:off x="3294159" y="4531056"/>
              <a:ext cx="40289" cy="36379"/>
            </a:xfrm>
            <a:custGeom>
              <a:avLst/>
              <a:gdLst/>
              <a:ahLst/>
              <a:cxnLst/>
              <a:rect l="l" t="t" r="r" b="b"/>
              <a:pathLst>
                <a:path w="1319" h="1191" extrusionOk="0">
                  <a:moveTo>
                    <a:pt x="630" y="1"/>
                  </a:moveTo>
                  <a:cubicBezTo>
                    <a:pt x="355" y="1"/>
                    <a:pt x="91" y="190"/>
                    <a:pt x="51" y="515"/>
                  </a:cubicBezTo>
                  <a:cubicBezTo>
                    <a:pt x="1" y="890"/>
                    <a:pt x="307" y="1190"/>
                    <a:pt x="646" y="1190"/>
                  </a:cubicBezTo>
                  <a:cubicBezTo>
                    <a:pt x="759" y="1190"/>
                    <a:pt x="876" y="1157"/>
                    <a:pt x="985" y="1082"/>
                  </a:cubicBezTo>
                  <a:cubicBezTo>
                    <a:pt x="1251" y="882"/>
                    <a:pt x="1318" y="515"/>
                    <a:pt x="1118" y="248"/>
                  </a:cubicBezTo>
                  <a:cubicBezTo>
                    <a:pt x="988" y="78"/>
                    <a:pt x="806" y="1"/>
                    <a:pt x="630" y="1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95"/>
            <p:cNvSpPr/>
            <p:nvPr/>
          </p:nvSpPr>
          <p:spPr>
            <a:xfrm>
              <a:off x="3103232" y="4545135"/>
              <a:ext cx="13562" cy="21473"/>
            </a:xfrm>
            <a:custGeom>
              <a:avLst/>
              <a:gdLst/>
              <a:ahLst/>
              <a:cxnLst/>
              <a:rect l="l" t="t" r="r" b="b"/>
              <a:pathLst>
                <a:path w="444" h="703" extrusionOk="0">
                  <a:moveTo>
                    <a:pt x="283" y="1"/>
                  </a:moveTo>
                  <a:cubicBezTo>
                    <a:pt x="213" y="1"/>
                    <a:pt x="140" y="43"/>
                    <a:pt x="110" y="135"/>
                  </a:cubicBezTo>
                  <a:cubicBezTo>
                    <a:pt x="110" y="235"/>
                    <a:pt x="76" y="369"/>
                    <a:pt x="43" y="502"/>
                  </a:cubicBezTo>
                  <a:cubicBezTo>
                    <a:pt x="0" y="609"/>
                    <a:pt x="109" y="703"/>
                    <a:pt x="210" y="703"/>
                  </a:cubicBezTo>
                  <a:cubicBezTo>
                    <a:pt x="266" y="703"/>
                    <a:pt x="319" y="674"/>
                    <a:pt x="343" y="602"/>
                  </a:cubicBezTo>
                  <a:cubicBezTo>
                    <a:pt x="377" y="469"/>
                    <a:pt x="410" y="302"/>
                    <a:pt x="443" y="168"/>
                  </a:cubicBezTo>
                  <a:cubicBezTo>
                    <a:pt x="443" y="60"/>
                    <a:pt x="365" y="1"/>
                    <a:pt x="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52" name="Google Shape;3652;p95"/>
            <p:cNvGrpSpPr/>
            <p:nvPr/>
          </p:nvGrpSpPr>
          <p:grpSpPr>
            <a:xfrm>
              <a:off x="2376106" y="4360966"/>
              <a:ext cx="739754" cy="476909"/>
              <a:chOff x="968108" y="4491377"/>
              <a:chExt cx="450273" cy="290285"/>
            </a:xfrm>
          </p:grpSpPr>
          <p:sp>
            <p:nvSpPr>
              <p:cNvPr id="3653" name="Google Shape;3653;p95"/>
              <p:cNvSpPr/>
              <p:nvPr/>
            </p:nvSpPr>
            <p:spPr>
              <a:xfrm>
                <a:off x="971826" y="4491377"/>
                <a:ext cx="4983" cy="8088"/>
              </a:xfrm>
              <a:custGeom>
                <a:avLst/>
                <a:gdLst/>
                <a:ahLst/>
                <a:cxnLst/>
                <a:rect l="l" t="t" r="r" b="b"/>
                <a:pathLst>
                  <a:path w="268" h="435" extrusionOk="0">
                    <a:moveTo>
                      <a:pt x="201" y="1"/>
                    </a:moveTo>
                    <a:cubicBezTo>
                      <a:pt x="134" y="1"/>
                      <a:pt x="68" y="34"/>
                      <a:pt x="68" y="101"/>
                    </a:cubicBezTo>
                    <a:lnTo>
                      <a:pt x="34" y="301"/>
                    </a:lnTo>
                    <a:cubicBezTo>
                      <a:pt x="1" y="368"/>
                      <a:pt x="68" y="435"/>
                      <a:pt x="101" y="435"/>
                    </a:cubicBezTo>
                    <a:cubicBezTo>
                      <a:pt x="168" y="435"/>
                      <a:pt x="234" y="401"/>
                      <a:pt x="234" y="335"/>
                    </a:cubicBezTo>
                    <a:lnTo>
                      <a:pt x="268" y="134"/>
                    </a:lnTo>
                    <a:cubicBezTo>
                      <a:pt x="268" y="68"/>
                      <a:pt x="234" y="34"/>
                      <a:pt x="2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4" name="Google Shape;3654;p95"/>
              <p:cNvSpPr/>
              <p:nvPr/>
            </p:nvSpPr>
            <p:spPr>
              <a:xfrm>
                <a:off x="969353" y="4506883"/>
                <a:ext cx="5596" cy="12438"/>
              </a:xfrm>
              <a:custGeom>
                <a:avLst/>
                <a:gdLst/>
                <a:ahLst/>
                <a:cxnLst/>
                <a:rect l="l" t="t" r="r" b="b"/>
                <a:pathLst>
                  <a:path w="301" h="669" extrusionOk="0">
                    <a:moveTo>
                      <a:pt x="167" y="1"/>
                    </a:moveTo>
                    <a:cubicBezTo>
                      <a:pt x="134" y="1"/>
                      <a:pt x="67" y="34"/>
                      <a:pt x="67" y="101"/>
                    </a:cubicBezTo>
                    <a:lnTo>
                      <a:pt x="0" y="535"/>
                    </a:lnTo>
                    <a:cubicBezTo>
                      <a:pt x="0" y="601"/>
                      <a:pt x="34" y="668"/>
                      <a:pt x="100" y="668"/>
                    </a:cubicBezTo>
                    <a:cubicBezTo>
                      <a:pt x="167" y="668"/>
                      <a:pt x="234" y="635"/>
                      <a:pt x="234" y="568"/>
                    </a:cubicBezTo>
                    <a:lnTo>
                      <a:pt x="301" y="134"/>
                    </a:lnTo>
                    <a:lnTo>
                      <a:pt x="267" y="134"/>
                    </a:lnTo>
                    <a:cubicBezTo>
                      <a:pt x="301" y="68"/>
                      <a:pt x="234" y="34"/>
                      <a:pt x="1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5" name="Google Shape;3655;p95"/>
              <p:cNvSpPr/>
              <p:nvPr/>
            </p:nvSpPr>
            <p:spPr>
              <a:xfrm>
                <a:off x="968108" y="4525494"/>
                <a:ext cx="4983" cy="12736"/>
              </a:xfrm>
              <a:custGeom>
                <a:avLst/>
                <a:gdLst/>
                <a:ahLst/>
                <a:cxnLst/>
                <a:rect l="l" t="t" r="r" b="b"/>
                <a:pathLst>
                  <a:path w="268" h="685" extrusionOk="0">
                    <a:moveTo>
                      <a:pt x="134" y="1"/>
                    </a:moveTo>
                    <a:cubicBezTo>
                      <a:pt x="67" y="1"/>
                      <a:pt x="1" y="67"/>
                      <a:pt x="1" y="134"/>
                    </a:cubicBezTo>
                    <a:lnTo>
                      <a:pt x="1" y="534"/>
                    </a:lnTo>
                    <a:cubicBezTo>
                      <a:pt x="1" y="634"/>
                      <a:pt x="67" y="684"/>
                      <a:pt x="134" y="684"/>
                    </a:cubicBezTo>
                    <a:cubicBezTo>
                      <a:pt x="201" y="684"/>
                      <a:pt x="268" y="634"/>
                      <a:pt x="268" y="534"/>
                    </a:cubicBezTo>
                    <a:lnTo>
                      <a:pt x="268" y="134"/>
                    </a:lnTo>
                    <a:cubicBezTo>
                      <a:pt x="268" y="67"/>
                      <a:pt x="201" y="1"/>
                      <a:pt x="1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6" name="Google Shape;3656;p95"/>
              <p:cNvSpPr/>
              <p:nvPr/>
            </p:nvSpPr>
            <p:spPr>
              <a:xfrm>
                <a:off x="968108" y="4544105"/>
                <a:ext cx="6228" cy="13033"/>
              </a:xfrm>
              <a:custGeom>
                <a:avLst/>
                <a:gdLst/>
                <a:ahLst/>
                <a:cxnLst/>
                <a:rect l="l" t="t" r="r" b="b"/>
                <a:pathLst>
                  <a:path w="335" h="701" extrusionOk="0">
                    <a:moveTo>
                      <a:pt x="134" y="0"/>
                    </a:moveTo>
                    <a:cubicBezTo>
                      <a:pt x="34" y="0"/>
                      <a:pt x="1" y="67"/>
                      <a:pt x="1" y="167"/>
                    </a:cubicBezTo>
                    <a:lnTo>
                      <a:pt x="34" y="567"/>
                    </a:lnTo>
                    <a:cubicBezTo>
                      <a:pt x="34" y="667"/>
                      <a:pt x="134" y="701"/>
                      <a:pt x="201" y="701"/>
                    </a:cubicBezTo>
                    <a:cubicBezTo>
                      <a:pt x="268" y="701"/>
                      <a:pt x="334" y="634"/>
                      <a:pt x="334" y="534"/>
                    </a:cubicBezTo>
                    <a:lnTo>
                      <a:pt x="268" y="134"/>
                    </a:lnTo>
                    <a:cubicBezTo>
                      <a:pt x="268" y="67"/>
                      <a:pt x="201" y="0"/>
                      <a:pt x="1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7" name="Google Shape;3657;p95"/>
              <p:cNvSpPr/>
              <p:nvPr/>
            </p:nvSpPr>
            <p:spPr>
              <a:xfrm>
                <a:off x="970599" y="4562549"/>
                <a:ext cx="8869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477" h="696" extrusionOk="0">
                    <a:moveTo>
                      <a:pt x="173" y="0"/>
                    </a:moveTo>
                    <a:cubicBezTo>
                      <a:pt x="159" y="0"/>
                      <a:pt x="146" y="3"/>
                      <a:pt x="134" y="9"/>
                    </a:cubicBezTo>
                    <a:cubicBezTo>
                      <a:pt x="67" y="9"/>
                      <a:pt x="0" y="109"/>
                      <a:pt x="33" y="176"/>
                    </a:cubicBezTo>
                    <a:cubicBezTo>
                      <a:pt x="67" y="343"/>
                      <a:pt x="100" y="476"/>
                      <a:pt x="134" y="609"/>
                    </a:cubicBezTo>
                    <a:cubicBezTo>
                      <a:pt x="158" y="670"/>
                      <a:pt x="212" y="695"/>
                      <a:pt x="269" y="695"/>
                    </a:cubicBezTo>
                    <a:cubicBezTo>
                      <a:pt x="369" y="695"/>
                      <a:pt x="476" y="616"/>
                      <a:pt x="434" y="509"/>
                    </a:cubicBezTo>
                    <a:cubicBezTo>
                      <a:pt x="400" y="376"/>
                      <a:pt x="334" y="243"/>
                      <a:pt x="300" y="109"/>
                    </a:cubicBezTo>
                    <a:cubicBezTo>
                      <a:pt x="300" y="55"/>
                      <a:pt x="234" y="0"/>
                      <a:pt x="17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8" name="Google Shape;3658;p95"/>
              <p:cNvSpPr/>
              <p:nvPr/>
            </p:nvSpPr>
            <p:spPr>
              <a:xfrm>
                <a:off x="977422" y="4580323"/>
                <a:ext cx="10561" cy="12234"/>
              </a:xfrm>
              <a:custGeom>
                <a:avLst/>
                <a:gdLst/>
                <a:ahLst/>
                <a:cxnLst/>
                <a:rect l="l" t="t" r="r" b="b"/>
                <a:pathLst>
                  <a:path w="568" h="658" extrusionOk="0">
                    <a:moveTo>
                      <a:pt x="182" y="0"/>
                    </a:moveTo>
                    <a:cubicBezTo>
                      <a:pt x="153" y="0"/>
                      <a:pt x="125" y="8"/>
                      <a:pt x="100" y="20"/>
                    </a:cubicBezTo>
                    <a:cubicBezTo>
                      <a:pt x="33" y="54"/>
                      <a:pt x="0" y="154"/>
                      <a:pt x="33" y="221"/>
                    </a:cubicBezTo>
                    <a:cubicBezTo>
                      <a:pt x="100" y="354"/>
                      <a:pt x="167" y="487"/>
                      <a:pt x="234" y="587"/>
                    </a:cubicBezTo>
                    <a:cubicBezTo>
                      <a:pt x="275" y="629"/>
                      <a:pt x="329" y="657"/>
                      <a:pt x="380" y="657"/>
                    </a:cubicBezTo>
                    <a:cubicBezTo>
                      <a:pt x="411" y="657"/>
                      <a:pt x="442" y="646"/>
                      <a:pt x="467" y="621"/>
                    </a:cubicBezTo>
                    <a:cubicBezTo>
                      <a:pt x="534" y="587"/>
                      <a:pt x="567" y="487"/>
                      <a:pt x="500" y="421"/>
                    </a:cubicBezTo>
                    <a:cubicBezTo>
                      <a:pt x="434" y="321"/>
                      <a:pt x="367" y="187"/>
                      <a:pt x="300" y="87"/>
                    </a:cubicBezTo>
                    <a:cubicBezTo>
                      <a:pt x="279" y="24"/>
                      <a:pt x="231" y="0"/>
                      <a:pt x="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9" name="Google Shape;3659;p95"/>
              <p:cNvSpPr/>
              <p:nvPr/>
            </p:nvSpPr>
            <p:spPr>
              <a:xfrm>
                <a:off x="987964" y="4595421"/>
                <a:ext cx="11788" cy="11806"/>
              </a:xfrm>
              <a:custGeom>
                <a:avLst/>
                <a:gdLst/>
                <a:ahLst/>
                <a:cxnLst/>
                <a:rect l="l" t="t" r="r" b="b"/>
                <a:pathLst>
                  <a:path w="634" h="635" extrusionOk="0">
                    <a:moveTo>
                      <a:pt x="184" y="1"/>
                    </a:moveTo>
                    <a:cubicBezTo>
                      <a:pt x="142" y="1"/>
                      <a:pt x="100" y="26"/>
                      <a:pt x="67" y="76"/>
                    </a:cubicBezTo>
                    <a:cubicBezTo>
                      <a:pt x="0" y="109"/>
                      <a:pt x="0" y="209"/>
                      <a:pt x="67" y="276"/>
                    </a:cubicBezTo>
                    <a:cubicBezTo>
                      <a:pt x="134" y="376"/>
                      <a:pt x="234" y="509"/>
                      <a:pt x="334" y="609"/>
                    </a:cubicBezTo>
                    <a:cubicBezTo>
                      <a:pt x="367" y="626"/>
                      <a:pt x="409" y="634"/>
                      <a:pt x="450" y="634"/>
                    </a:cubicBezTo>
                    <a:cubicBezTo>
                      <a:pt x="492" y="634"/>
                      <a:pt x="534" y="626"/>
                      <a:pt x="567" y="609"/>
                    </a:cubicBezTo>
                    <a:cubicBezTo>
                      <a:pt x="634" y="543"/>
                      <a:pt x="634" y="409"/>
                      <a:pt x="567" y="376"/>
                    </a:cubicBezTo>
                    <a:cubicBezTo>
                      <a:pt x="467" y="276"/>
                      <a:pt x="400" y="176"/>
                      <a:pt x="300" y="76"/>
                    </a:cubicBezTo>
                    <a:cubicBezTo>
                      <a:pt x="267" y="26"/>
                      <a:pt x="225" y="1"/>
                      <a:pt x="1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0" name="Google Shape;3660;p95"/>
              <p:cNvSpPr/>
              <p:nvPr/>
            </p:nvSpPr>
            <p:spPr>
              <a:xfrm>
                <a:off x="1001593" y="4608807"/>
                <a:ext cx="13703" cy="1102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93" extrusionOk="0">
                    <a:moveTo>
                      <a:pt x="172" y="1"/>
                    </a:moveTo>
                    <a:cubicBezTo>
                      <a:pt x="124" y="1"/>
                      <a:pt x="73" y="17"/>
                      <a:pt x="34" y="56"/>
                    </a:cubicBezTo>
                    <a:cubicBezTo>
                      <a:pt x="1" y="123"/>
                      <a:pt x="1" y="223"/>
                      <a:pt x="68" y="290"/>
                    </a:cubicBezTo>
                    <a:lnTo>
                      <a:pt x="401" y="557"/>
                    </a:lnTo>
                    <a:cubicBezTo>
                      <a:pt x="433" y="582"/>
                      <a:pt x="466" y="593"/>
                      <a:pt x="498" y="593"/>
                    </a:cubicBezTo>
                    <a:cubicBezTo>
                      <a:pt x="631" y="593"/>
                      <a:pt x="736" y="398"/>
                      <a:pt x="601" y="290"/>
                    </a:cubicBezTo>
                    <a:lnTo>
                      <a:pt x="268" y="56"/>
                    </a:lnTo>
                    <a:lnTo>
                      <a:pt x="268" y="23"/>
                    </a:lnTo>
                    <a:cubicBezTo>
                      <a:pt x="240" y="9"/>
                      <a:pt x="207" y="1"/>
                      <a:pt x="1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1" name="Google Shape;3661;p95"/>
              <p:cNvSpPr/>
              <p:nvPr/>
            </p:nvSpPr>
            <p:spPr>
              <a:xfrm>
                <a:off x="1015890" y="4619758"/>
                <a:ext cx="14874" cy="9966"/>
              </a:xfrm>
              <a:custGeom>
                <a:avLst/>
                <a:gdLst/>
                <a:ahLst/>
                <a:cxnLst/>
                <a:rect l="l" t="t" r="r" b="b"/>
                <a:pathLst>
                  <a:path w="800" h="536" extrusionOk="0">
                    <a:moveTo>
                      <a:pt x="232" y="1"/>
                    </a:moveTo>
                    <a:cubicBezTo>
                      <a:pt x="85" y="1"/>
                      <a:pt x="1" y="224"/>
                      <a:pt x="166" y="334"/>
                    </a:cubicBezTo>
                    <a:lnTo>
                      <a:pt x="533" y="501"/>
                    </a:lnTo>
                    <a:cubicBezTo>
                      <a:pt x="557" y="525"/>
                      <a:pt x="584" y="536"/>
                      <a:pt x="613" y="536"/>
                    </a:cubicBezTo>
                    <a:cubicBezTo>
                      <a:pt x="666" y="536"/>
                      <a:pt x="723" y="499"/>
                      <a:pt x="766" y="435"/>
                    </a:cubicBezTo>
                    <a:cubicBezTo>
                      <a:pt x="800" y="334"/>
                      <a:pt x="766" y="234"/>
                      <a:pt x="700" y="201"/>
                    </a:cubicBezTo>
                    <a:lnTo>
                      <a:pt x="333" y="1"/>
                    </a:lnTo>
                    <a:lnTo>
                      <a:pt x="333" y="34"/>
                    </a:lnTo>
                    <a:cubicBezTo>
                      <a:pt x="298" y="11"/>
                      <a:pt x="264" y="1"/>
                      <a:pt x="2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2" name="Google Shape;3662;p95"/>
              <p:cNvSpPr/>
              <p:nvPr/>
            </p:nvSpPr>
            <p:spPr>
              <a:xfrm>
                <a:off x="1033851" y="4627939"/>
                <a:ext cx="14279" cy="9445"/>
              </a:xfrm>
              <a:custGeom>
                <a:avLst/>
                <a:gdLst/>
                <a:ahLst/>
                <a:cxnLst/>
                <a:rect l="l" t="t" r="r" b="b"/>
                <a:pathLst>
                  <a:path w="768" h="508" extrusionOk="0">
                    <a:moveTo>
                      <a:pt x="169" y="0"/>
                    </a:moveTo>
                    <a:cubicBezTo>
                      <a:pt x="114" y="0"/>
                      <a:pt x="57" y="47"/>
                      <a:pt x="34" y="95"/>
                    </a:cubicBezTo>
                    <a:cubicBezTo>
                      <a:pt x="1" y="195"/>
                      <a:pt x="34" y="295"/>
                      <a:pt x="134" y="328"/>
                    </a:cubicBezTo>
                    <a:lnTo>
                      <a:pt x="501" y="495"/>
                    </a:lnTo>
                    <a:cubicBezTo>
                      <a:pt x="526" y="503"/>
                      <a:pt x="551" y="507"/>
                      <a:pt x="575" y="507"/>
                    </a:cubicBezTo>
                    <a:cubicBezTo>
                      <a:pt x="647" y="507"/>
                      <a:pt x="709" y="470"/>
                      <a:pt x="734" y="395"/>
                    </a:cubicBezTo>
                    <a:cubicBezTo>
                      <a:pt x="768" y="295"/>
                      <a:pt x="734" y="195"/>
                      <a:pt x="634" y="161"/>
                    </a:cubicBezTo>
                    <a:lnTo>
                      <a:pt x="267" y="28"/>
                    </a:lnTo>
                    <a:lnTo>
                      <a:pt x="234" y="28"/>
                    </a:lnTo>
                    <a:cubicBezTo>
                      <a:pt x="214" y="8"/>
                      <a:pt x="192" y="0"/>
                      <a:pt x="1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3" name="Google Shape;3663;p95"/>
              <p:cNvSpPr/>
              <p:nvPr/>
            </p:nvSpPr>
            <p:spPr>
              <a:xfrm>
                <a:off x="1050361" y="4634483"/>
                <a:ext cx="17235" cy="8404"/>
              </a:xfrm>
              <a:custGeom>
                <a:avLst/>
                <a:gdLst/>
                <a:ahLst/>
                <a:cxnLst/>
                <a:rect l="l" t="t" r="r" b="b"/>
                <a:pathLst>
                  <a:path w="927" h="452" extrusionOk="0">
                    <a:moveTo>
                      <a:pt x="229" y="1"/>
                    </a:moveTo>
                    <a:cubicBezTo>
                      <a:pt x="65" y="1"/>
                      <a:pt x="1" y="282"/>
                      <a:pt x="213" y="343"/>
                    </a:cubicBezTo>
                    <a:lnTo>
                      <a:pt x="614" y="443"/>
                    </a:lnTo>
                    <a:cubicBezTo>
                      <a:pt x="635" y="449"/>
                      <a:pt x="655" y="452"/>
                      <a:pt x="673" y="452"/>
                    </a:cubicBezTo>
                    <a:cubicBezTo>
                      <a:pt x="862" y="452"/>
                      <a:pt x="926" y="170"/>
                      <a:pt x="714" y="110"/>
                    </a:cubicBezTo>
                    <a:lnTo>
                      <a:pt x="313" y="9"/>
                    </a:lnTo>
                    <a:lnTo>
                      <a:pt x="280" y="9"/>
                    </a:lnTo>
                    <a:cubicBezTo>
                      <a:pt x="262" y="3"/>
                      <a:pt x="245" y="1"/>
                      <a:pt x="2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4" name="Google Shape;3664;p95"/>
              <p:cNvSpPr/>
              <p:nvPr/>
            </p:nvSpPr>
            <p:spPr>
              <a:xfrm>
                <a:off x="1069400" y="4638946"/>
                <a:ext cx="16417" cy="7549"/>
              </a:xfrm>
              <a:custGeom>
                <a:avLst/>
                <a:gdLst/>
                <a:ahLst/>
                <a:cxnLst/>
                <a:rect l="l" t="t" r="r" b="b"/>
                <a:pathLst>
                  <a:path w="883" h="406" extrusionOk="0">
                    <a:moveTo>
                      <a:pt x="229" y="1"/>
                    </a:moveTo>
                    <a:cubicBezTo>
                      <a:pt x="51" y="1"/>
                      <a:pt x="1" y="305"/>
                      <a:pt x="223" y="337"/>
                    </a:cubicBezTo>
                    <a:lnTo>
                      <a:pt x="624" y="403"/>
                    </a:lnTo>
                    <a:cubicBezTo>
                      <a:pt x="632" y="405"/>
                      <a:pt x="639" y="405"/>
                      <a:pt x="647" y="405"/>
                    </a:cubicBezTo>
                    <a:cubicBezTo>
                      <a:pt x="829" y="405"/>
                      <a:pt x="883" y="36"/>
                      <a:pt x="690" y="36"/>
                    </a:cubicBezTo>
                    <a:lnTo>
                      <a:pt x="290" y="3"/>
                    </a:lnTo>
                    <a:lnTo>
                      <a:pt x="257" y="3"/>
                    </a:lnTo>
                    <a:cubicBezTo>
                      <a:pt x="247" y="1"/>
                      <a:pt x="238" y="1"/>
                      <a:pt x="2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5" name="Google Shape;3665;p95"/>
              <p:cNvSpPr/>
              <p:nvPr/>
            </p:nvSpPr>
            <p:spPr>
              <a:xfrm>
                <a:off x="1089665" y="4641344"/>
                <a:ext cx="14911" cy="6340"/>
              </a:xfrm>
              <a:custGeom>
                <a:avLst/>
                <a:gdLst/>
                <a:ahLst/>
                <a:cxnLst/>
                <a:rect l="l" t="t" r="r" b="b"/>
                <a:pathLst>
                  <a:path w="802" h="341" extrusionOk="0">
                    <a:moveTo>
                      <a:pt x="162" y="1"/>
                    </a:moveTo>
                    <a:cubicBezTo>
                      <a:pt x="83" y="1"/>
                      <a:pt x="30" y="88"/>
                      <a:pt x="1" y="174"/>
                    </a:cubicBezTo>
                    <a:cubicBezTo>
                      <a:pt x="1" y="241"/>
                      <a:pt x="67" y="341"/>
                      <a:pt x="167" y="341"/>
                    </a:cubicBezTo>
                    <a:lnTo>
                      <a:pt x="601" y="341"/>
                    </a:lnTo>
                    <a:cubicBezTo>
                      <a:pt x="801" y="308"/>
                      <a:pt x="801" y="7"/>
                      <a:pt x="601" y="7"/>
                    </a:cubicBezTo>
                    <a:lnTo>
                      <a:pt x="201" y="7"/>
                    </a:lnTo>
                    <a:cubicBezTo>
                      <a:pt x="187" y="3"/>
                      <a:pt x="175" y="1"/>
                      <a:pt x="1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6" name="Google Shape;3666;p95"/>
              <p:cNvSpPr/>
              <p:nvPr/>
            </p:nvSpPr>
            <p:spPr>
              <a:xfrm>
                <a:off x="1107663" y="4640693"/>
                <a:ext cx="15506" cy="6991"/>
              </a:xfrm>
              <a:custGeom>
                <a:avLst/>
                <a:gdLst/>
                <a:ahLst/>
                <a:cxnLst/>
                <a:rect l="l" t="t" r="r" b="b"/>
                <a:pathLst>
                  <a:path w="834" h="376" extrusionOk="0">
                    <a:moveTo>
                      <a:pt x="684" y="0"/>
                    </a:moveTo>
                    <a:cubicBezTo>
                      <a:pt x="668" y="0"/>
                      <a:pt x="652" y="3"/>
                      <a:pt x="634" y="9"/>
                    </a:cubicBezTo>
                    <a:lnTo>
                      <a:pt x="234" y="42"/>
                    </a:lnTo>
                    <a:cubicBezTo>
                      <a:pt x="0" y="76"/>
                      <a:pt x="33" y="376"/>
                      <a:pt x="267" y="376"/>
                    </a:cubicBezTo>
                    <a:lnTo>
                      <a:pt x="667" y="343"/>
                    </a:lnTo>
                    <a:cubicBezTo>
                      <a:pt x="767" y="309"/>
                      <a:pt x="834" y="243"/>
                      <a:pt x="834" y="142"/>
                    </a:cubicBezTo>
                    <a:cubicBezTo>
                      <a:pt x="807" y="60"/>
                      <a:pt x="756" y="0"/>
                      <a:pt x="6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7" name="Google Shape;3667;p95"/>
              <p:cNvSpPr/>
              <p:nvPr/>
            </p:nvSpPr>
            <p:spPr>
              <a:xfrm>
                <a:off x="1126888" y="4636473"/>
                <a:ext cx="15934" cy="8292"/>
              </a:xfrm>
              <a:custGeom>
                <a:avLst/>
                <a:gdLst/>
                <a:ahLst/>
                <a:cxnLst/>
                <a:rect l="l" t="t" r="r" b="b"/>
                <a:pathLst>
                  <a:path w="857" h="446" extrusionOk="0">
                    <a:moveTo>
                      <a:pt x="595" y="0"/>
                    </a:moveTo>
                    <a:cubicBezTo>
                      <a:pt x="586" y="0"/>
                      <a:pt x="577" y="1"/>
                      <a:pt x="567" y="3"/>
                    </a:cubicBezTo>
                    <a:lnTo>
                      <a:pt x="167" y="103"/>
                    </a:lnTo>
                    <a:lnTo>
                      <a:pt x="134" y="103"/>
                    </a:lnTo>
                    <a:cubicBezTo>
                      <a:pt x="33" y="136"/>
                      <a:pt x="0" y="236"/>
                      <a:pt x="0" y="336"/>
                    </a:cubicBezTo>
                    <a:cubicBezTo>
                      <a:pt x="27" y="391"/>
                      <a:pt x="99" y="445"/>
                      <a:pt x="161" y="445"/>
                    </a:cubicBezTo>
                    <a:cubicBezTo>
                      <a:pt x="175" y="445"/>
                      <a:pt x="188" y="442"/>
                      <a:pt x="200" y="436"/>
                    </a:cubicBezTo>
                    <a:lnTo>
                      <a:pt x="634" y="336"/>
                    </a:lnTo>
                    <a:cubicBezTo>
                      <a:pt x="856" y="304"/>
                      <a:pt x="776" y="0"/>
                      <a:pt x="5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8" name="Google Shape;3668;p95"/>
              <p:cNvSpPr/>
              <p:nvPr/>
            </p:nvSpPr>
            <p:spPr>
              <a:xfrm>
                <a:off x="1144866" y="4629724"/>
                <a:ext cx="15543" cy="10077"/>
              </a:xfrm>
              <a:custGeom>
                <a:avLst/>
                <a:gdLst/>
                <a:ahLst/>
                <a:cxnLst/>
                <a:rect l="l" t="t" r="r" b="b"/>
                <a:pathLst>
                  <a:path w="836" h="542" extrusionOk="0">
                    <a:moveTo>
                      <a:pt x="594" y="1"/>
                    </a:moveTo>
                    <a:cubicBezTo>
                      <a:pt x="565" y="1"/>
                      <a:pt x="533" y="10"/>
                      <a:pt x="501" y="32"/>
                    </a:cubicBezTo>
                    <a:cubicBezTo>
                      <a:pt x="401" y="99"/>
                      <a:pt x="267" y="165"/>
                      <a:pt x="134" y="199"/>
                    </a:cubicBezTo>
                    <a:cubicBezTo>
                      <a:pt x="67" y="232"/>
                      <a:pt x="0" y="332"/>
                      <a:pt x="67" y="432"/>
                    </a:cubicBezTo>
                    <a:cubicBezTo>
                      <a:pt x="94" y="487"/>
                      <a:pt x="166" y="541"/>
                      <a:pt x="228" y="541"/>
                    </a:cubicBezTo>
                    <a:cubicBezTo>
                      <a:pt x="242" y="541"/>
                      <a:pt x="255" y="538"/>
                      <a:pt x="267" y="532"/>
                    </a:cubicBezTo>
                    <a:cubicBezTo>
                      <a:pt x="401" y="466"/>
                      <a:pt x="534" y="399"/>
                      <a:pt x="668" y="332"/>
                    </a:cubicBezTo>
                    <a:cubicBezTo>
                      <a:pt x="835" y="248"/>
                      <a:pt x="746" y="1"/>
                      <a:pt x="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9" name="Google Shape;3669;p95"/>
              <p:cNvSpPr/>
              <p:nvPr/>
            </p:nvSpPr>
            <p:spPr>
              <a:xfrm>
                <a:off x="1162399" y="4619461"/>
                <a:ext cx="12866" cy="10616"/>
              </a:xfrm>
              <a:custGeom>
                <a:avLst/>
                <a:gdLst/>
                <a:ahLst/>
                <a:cxnLst/>
                <a:rect l="l" t="t" r="r" b="b"/>
                <a:pathLst>
                  <a:path w="692" h="571" extrusionOk="0">
                    <a:moveTo>
                      <a:pt x="508" y="0"/>
                    </a:moveTo>
                    <a:cubicBezTo>
                      <a:pt x="467" y="0"/>
                      <a:pt x="425" y="17"/>
                      <a:pt x="392" y="50"/>
                    </a:cubicBezTo>
                    <a:cubicBezTo>
                      <a:pt x="294" y="116"/>
                      <a:pt x="195" y="213"/>
                      <a:pt x="66" y="280"/>
                    </a:cubicBezTo>
                    <a:lnTo>
                      <a:pt x="66" y="280"/>
                    </a:lnTo>
                    <a:cubicBezTo>
                      <a:pt x="74" y="270"/>
                      <a:pt x="82" y="260"/>
                      <a:pt x="91" y="250"/>
                    </a:cubicBezTo>
                    <a:lnTo>
                      <a:pt x="91" y="250"/>
                    </a:lnTo>
                    <a:lnTo>
                      <a:pt x="58" y="284"/>
                    </a:lnTo>
                    <a:cubicBezTo>
                      <a:pt x="61" y="282"/>
                      <a:pt x="63" y="281"/>
                      <a:pt x="66" y="280"/>
                    </a:cubicBezTo>
                    <a:lnTo>
                      <a:pt x="66" y="280"/>
                    </a:lnTo>
                    <a:cubicBezTo>
                      <a:pt x="17" y="344"/>
                      <a:pt x="1" y="426"/>
                      <a:pt x="58" y="484"/>
                    </a:cubicBezTo>
                    <a:cubicBezTo>
                      <a:pt x="79" y="547"/>
                      <a:pt x="127" y="571"/>
                      <a:pt x="185" y="571"/>
                    </a:cubicBezTo>
                    <a:cubicBezTo>
                      <a:pt x="218" y="571"/>
                      <a:pt x="255" y="563"/>
                      <a:pt x="292" y="551"/>
                    </a:cubicBezTo>
                    <a:cubicBezTo>
                      <a:pt x="392" y="451"/>
                      <a:pt x="525" y="384"/>
                      <a:pt x="625" y="284"/>
                    </a:cubicBezTo>
                    <a:cubicBezTo>
                      <a:pt x="692" y="217"/>
                      <a:pt x="692" y="117"/>
                      <a:pt x="625" y="50"/>
                    </a:cubicBezTo>
                    <a:cubicBezTo>
                      <a:pt x="592" y="17"/>
                      <a:pt x="550" y="0"/>
                      <a:pt x="5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0" name="Google Shape;3670;p95"/>
              <p:cNvSpPr/>
              <p:nvPr/>
            </p:nvSpPr>
            <p:spPr>
              <a:xfrm>
                <a:off x="1176492" y="4605256"/>
                <a:ext cx="11193" cy="12364"/>
              </a:xfrm>
              <a:custGeom>
                <a:avLst/>
                <a:gdLst/>
                <a:ahLst/>
                <a:cxnLst/>
                <a:rect l="l" t="t" r="r" b="b"/>
                <a:pathLst>
                  <a:path w="602" h="665" extrusionOk="0">
                    <a:moveTo>
                      <a:pt x="422" y="1"/>
                    </a:moveTo>
                    <a:cubicBezTo>
                      <a:pt x="352" y="1"/>
                      <a:pt x="292" y="32"/>
                      <a:pt x="268" y="80"/>
                    </a:cubicBezTo>
                    <a:cubicBezTo>
                      <a:pt x="201" y="180"/>
                      <a:pt x="134" y="281"/>
                      <a:pt x="34" y="381"/>
                    </a:cubicBezTo>
                    <a:lnTo>
                      <a:pt x="67" y="381"/>
                    </a:lnTo>
                    <a:cubicBezTo>
                      <a:pt x="1" y="447"/>
                      <a:pt x="1" y="547"/>
                      <a:pt x="67" y="614"/>
                    </a:cubicBezTo>
                    <a:cubicBezTo>
                      <a:pt x="101" y="647"/>
                      <a:pt x="142" y="664"/>
                      <a:pt x="184" y="664"/>
                    </a:cubicBezTo>
                    <a:cubicBezTo>
                      <a:pt x="226" y="664"/>
                      <a:pt x="268" y="647"/>
                      <a:pt x="301" y="614"/>
                    </a:cubicBezTo>
                    <a:cubicBezTo>
                      <a:pt x="401" y="481"/>
                      <a:pt x="468" y="381"/>
                      <a:pt x="568" y="247"/>
                    </a:cubicBezTo>
                    <a:cubicBezTo>
                      <a:pt x="601" y="180"/>
                      <a:pt x="568" y="80"/>
                      <a:pt x="501" y="14"/>
                    </a:cubicBezTo>
                    <a:cubicBezTo>
                      <a:pt x="474" y="5"/>
                      <a:pt x="447" y="1"/>
                      <a:pt x="4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1" name="Google Shape;3671;p95"/>
              <p:cNvSpPr/>
              <p:nvPr/>
            </p:nvSpPr>
            <p:spPr>
              <a:xfrm>
                <a:off x="1180322" y="4587221"/>
                <a:ext cx="10152" cy="13033"/>
              </a:xfrm>
              <a:custGeom>
                <a:avLst/>
                <a:gdLst/>
                <a:ahLst/>
                <a:cxnLst/>
                <a:rect l="l" t="t" r="r" b="b"/>
                <a:pathLst>
                  <a:path w="546" h="701" extrusionOk="0">
                    <a:moveTo>
                      <a:pt x="224" y="0"/>
                    </a:moveTo>
                    <a:cubicBezTo>
                      <a:pt x="106" y="0"/>
                      <a:pt x="1" y="142"/>
                      <a:pt x="95" y="283"/>
                    </a:cubicBezTo>
                    <a:cubicBezTo>
                      <a:pt x="162" y="350"/>
                      <a:pt x="195" y="450"/>
                      <a:pt x="195" y="550"/>
                    </a:cubicBezTo>
                    <a:cubicBezTo>
                      <a:pt x="178" y="650"/>
                      <a:pt x="270" y="700"/>
                      <a:pt x="362" y="700"/>
                    </a:cubicBezTo>
                    <a:cubicBezTo>
                      <a:pt x="453" y="700"/>
                      <a:pt x="545" y="650"/>
                      <a:pt x="529" y="550"/>
                    </a:cubicBezTo>
                    <a:cubicBezTo>
                      <a:pt x="529" y="383"/>
                      <a:pt x="462" y="216"/>
                      <a:pt x="362" y="83"/>
                    </a:cubicBezTo>
                    <a:cubicBezTo>
                      <a:pt x="323" y="24"/>
                      <a:pt x="272" y="0"/>
                      <a:pt x="2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2" name="Google Shape;3672;p95"/>
              <p:cNvSpPr/>
              <p:nvPr/>
            </p:nvSpPr>
            <p:spPr>
              <a:xfrm>
                <a:off x="1165337" y="4578669"/>
                <a:ext cx="13665" cy="7865"/>
              </a:xfrm>
              <a:custGeom>
                <a:avLst/>
                <a:gdLst/>
                <a:ahLst/>
                <a:cxnLst/>
                <a:rect l="l" t="t" r="r" b="b"/>
                <a:pathLst>
                  <a:path w="735" h="423" extrusionOk="0">
                    <a:moveTo>
                      <a:pt x="148" y="1"/>
                    </a:moveTo>
                    <a:cubicBezTo>
                      <a:pt x="68" y="1"/>
                      <a:pt x="0" y="60"/>
                      <a:pt x="0" y="143"/>
                    </a:cubicBezTo>
                    <a:cubicBezTo>
                      <a:pt x="0" y="209"/>
                      <a:pt x="67" y="310"/>
                      <a:pt x="134" y="310"/>
                    </a:cubicBezTo>
                    <a:cubicBezTo>
                      <a:pt x="267" y="343"/>
                      <a:pt x="367" y="376"/>
                      <a:pt x="501" y="410"/>
                    </a:cubicBezTo>
                    <a:lnTo>
                      <a:pt x="467" y="410"/>
                    </a:lnTo>
                    <a:cubicBezTo>
                      <a:pt x="494" y="419"/>
                      <a:pt x="521" y="423"/>
                      <a:pt x="546" y="423"/>
                    </a:cubicBezTo>
                    <a:cubicBezTo>
                      <a:pt x="616" y="423"/>
                      <a:pt x="676" y="392"/>
                      <a:pt x="701" y="343"/>
                    </a:cubicBezTo>
                    <a:cubicBezTo>
                      <a:pt x="734" y="243"/>
                      <a:pt x="701" y="143"/>
                      <a:pt x="601" y="109"/>
                    </a:cubicBezTo>
                    <a:cubicBezTo>
                      <a:pt x="467" y="43"/>
                      <a:pt x="334" y="9"/>
                      <a:pt x="200" y="9"/>
                    </a:cubicBezTo>
                    <a:cubicBezTo>
                      <a:pt x="183" y="3"/>
                      <a:pt x="165" y="1"/>
                      <a:pt x="1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3" name="Google Shape;3673;p95"/>
              <p:cNvSpPr/>
              <p:nvPr/>
            </p:nvSpPr>
            <p:spPr>
              <a:xfrm>
                <a:off x="1146112" y="4578836"/>
                <a:ext cx="14279" cy="8924"/>
              </a:xfrm>
              <a:custGeom>
                <a:avLst/>
                <a:gdLst/>
                <a:ahLst/>
                <a:cxnLst/>
                <a:rect l="l" t="t" r="r" b="b"/>
                <a:pathLst>
                  <a:path w="768" h="480" extrusionOk="0">
                    <a:moveTo>
                      <a:pt x="567" y="0"/>
                    </a:moveTo>
                    <a:cubicBezTo>
                      <a:pt x="400" y="34"/>
                      <a:pt x="267" y="100"/>
                      <a:pt x="134" y="167"/>
                    </a:cubicBezTo>
                    <a:cubicBezTo>
                      <a:pt x="67" y="200"/>
                      <a:pt x="0" y="301"/>
                      <a:pt x="67" y="367"/>
                    </a:cubicBezTo>
                    <a:cubicBezTo>
                      <a:pt x="92" y="442"/>
                      <a:pt x="154" y="480"/>
                      <a:pt x="212" y="480"/>
                    </a:cubicBezTo>
                    <a:cubicBezTo>
                      <a:pt x="232" y="480"/>
                      <a:pt x="250" y="476"/>
                      <a:pt x="267" y="467"/>
                    </a:cubicBezTo>
                    <a:cubicBezTo>
                      <a:pt x="400" y="401"/>
                      <a:pt x="501" y="367"/>
                      <a:pt x="634" y="334"/>
                    </a:cubicBezTo>
                    <a:cubicBezTo>
                      <a:pt x="701" y="301"/>
                      <a:pt x="767" y="234"/>
                      <a:pt x="734" y="134"/>
                    </a:cubicBezTo>
                    <a:cubicBezTo>
                      <a:pt x="734" y="34"/>
                      <a:pt x="634" y="0"/>
                      <a:pt x="5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4" name="Google Shape;3674;p95"/>
              <p:cNvSpPr/>
              <p:nvPr/>
            </p:nvSpPr>
            <p:spPr>
              <a:xfrm>
                <a:off x="1132465" y="4588374"/>
                <a:ext cx="12476" cy="11806"/>
              </a:xfrm>
              <a:custGeom>
                <a:avLst/>
                <a:gdLst/>
                <a:ahLst/>
                <a:cxnLst/>
                <a:rect l="l" t="t" r="r" b="b"/>
                <a:pathLst>
                  <a:path w="671" h="635" extrusionOk="0">
                    <a:moveTo>
                      <a:pt x="406" y="1"/>
                    </a:moveTo>
                    <a:cubicBezTo>
                      <a:pt x="368" y="1"/>
                      <a:pt x="331" y="16"/>
                      <a:pt x="301" y="54"/>
                    </a:cubicBezTo>
                    <a:cubicBezTo>
                      <a:pt x="200" y="154"/>
                      <a:pt x="134" y="255"/>
                      <a:pt x="34" y="388"/>
                    </a:cubicBezTo>
                    <a:cubicBezTo>
                      <a:pt x="0" y="455"/>
                      <a:pt x="34" y="555"/>
                      <a:pt x="100" y="621"/>
                    </a:cubicBezTo>
                    <a:cubicBezTo>
                      <a:pt x="118" y="630"/>
                      <a:pt x="139" y="635"/>
                      <a:pt x="160" y="635"/>
                    </a:cubicBezTo>
                    <a:cubicBezTo>
                      <a:pt x="218" y="635"/>
                      <a:pt x="285" y="604"/>
                      <a:pt x="334" y="555"/>
                    </a:cubicBezTo>
                    <a:cubicBezTo>
                      <a:pt x="367" y="455"/>
                      <a:pt x="467" y="355"/>
                      <a:pt x="567" y="255"/>
                    </a:cubicBezTo>
                    <a:cubicBezTo>
                      <a:pt x="670" y="177"/>
                      <a:pt x="535" y="1"/>
                      <a:pt x="4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5" name="Google Shape;3675;p95"/>
              <p:cNvSpPr/>
              <p:nvPr/>
            </p:nvSpPr>
            <p:spPr>
              <a:xfrm>
                <a:off x="1126888" y="4605144"/>
                <a:ext cx="8646" cy="12940"/>
              </a:xfrm>
              <a:custGeom>
                <a:avLst/>
                <a:gdLst/>
                <a:ahLst/>
                <a:cxnLst/>
                <a:rect l="l" t="t" r="r" b="b"/>
                <a:pathLst>
                  <a:path w="465" h="696" extrusionOk="0">
                    <a:moveTo>
                      <a:pt x="215" y="1"/>
                    </a:moveTo>
                    <a:cubicBezTo>
                      <a:pt x="152" y="1"/>
                      <a:pt x="100" y="26"/>
                      <a:pt x="100" y="86"/>
                    </a:cubicBezTo>
                    <a:cubicBezTo>
                      <a:pt x="33" y="220"/>
                      <a:pt x="33" y="387"/>
                      <a:pt x="0" y="520"/>
                    </a:cubicBezTo>
                    <a:cubicBezTo>
                      <a:pt x="0" y="620"/>
                      <a:pt x="67" y="687"/>
                      <a:pt x="167" y="687"/>
                    </a:cubicBezTo>
                    <a:cubicBezTo>
                      <a:pt x="179" y="693"/>
                      <a:pt x="192" y="696"/>
                      <a:pt x="205" y="696"/>
                    </a:cubicBezTo>
                    <a:cubicBezTo>
                      <a:pt x="266" y="696"/>
                      <a:pt x="334" y="636"/>
                      <a:pt x="334" y="553"/>
                    </a:cubicBezTo>
                    <a:cubicBezTo>
                      <a:pt x="334" y="420"/>
                      <a:pt x="367" y="287"/>
                      <a:pt x="400" y="186"/>
                    </a:cubicBezTo>
                    <a:cubicBezTo>
                      <a:pt x="464" y="80"/>
                      <a:pt x="324" y="1"/>
                      <a:pt x="2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6" name="Google Shape;3676;p95"/>
              <p:cNvSpPr/>
              <p:nvPr/>
            </p:nvSpPr>
            <p:spPr>
              <a:xfrm>
                <a:off x="1126888" y="4623328"/>
                <a:ext cx="8831" cy="13368"/>
              </a:xfrm>
              <a:custGeom>
                <a:avLst/>
                <a:gdLst/>
                <a:ahLst/>
                <a:cxnLst/>
                <a:rect l="l" t="t" r="r" b="b"/>
                <a:pathLst>
                  <a:path w="475" h="719" extrusionOk="0">
                    <a:moveTo>
                      <a:pt x="205" y="0"/>
                    </a:moveTo>
                    <a:cubicBezTo>
                      <a:pt x="192" y="0"/>
                      <a:pt x="179" y="3"/>
                      <a:pt x="167" y="9"/>
                    </a:cubicBezTo>
                    <a:cubicBezTo>
                      <a:pt x="67" y="9"/>
                      <a:pt x="0" y="109"/>
                      <a:pt x="0" y="176"/>
                    </a:cubicBezTo>
                    <a:cubicBezTo>
                      <a:pt x="33" y="343"/>
                      <a:pt x="67" y="476"/>
                      <a:pt x="100" y="609"/>
                    </a:cubicBezTo>
                    <a:cubicBezTo>
                      <a:pt x="138" y="686"/>
                      <a:pt x="206" y="719"/>
                      <a:pt x="271" y="719"/>
                    </a:cubicBezTo>
                    <a:cubicBezTo>
                      <a:pt x="376" y="719"/>
                      <a:pt x="475" y="633"/>
                      <a:pt x="434" y="509"/>
                    </a:cubicBezTo>
                    <a:cubicBezTo>
                      <a:pt x="400" y="376"/>
                      <a:pt x="367" y="243"/>
                      <a:pt x="334" y="142"/>
                    </a:cubicBezTo>
                    <a:cubicBezTo>
                      <a:pt x="334" y="60"/>
                      <a:pt x="266" y="0"/>
                      <a:pt x="2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7" name="Google Shape;3677;p95"/>
              <p:cNvSpPr/>
              <p:nvPr/>
            </p:nvSpPr>
            <p:spPr>
              <a:xfrm>
                <a:off x="1133079" y="4640823"/>
                <a:ext cx="12401" cy="12978"/>
              </a:xfrm>
              <a:custGeom>
                <a:avLst/>
                <a:gdLst/>
                <a:ahLst/>
                <a:cxnLst/>
                <a:rect l="l" t="t" r="r" b="b"/>
                <a:pathLst>
                  <a:path w="667" h="698" extrusionOk="0">
                    <a:moveTo>
                      <a:pt x="204" y="1"/>
                    </a:moveTo>
                    <a:cubicBezTo>
                      <a:pt x="172" y="1"/>
                      <a:pt x="136" y="12"/>
                      <a:pt x="101" y="35"/>
                    </a:cubicBezTo>
                    <a:cubicBezTo>
                      <a:pt x="1" y="69"/>
                      <a:pt x="1" y="202"/>
                      <a:pt x="34" y="269"/>
                    </a:cubicBezTo>
                    <a:cubicBezTo>
                      <a:pt x="134" y="402"/>
                      <a:pt x="201" y="502"/>
                      <a:pt x="301" y="636"/>
                    </a:cubicBezTo>
                    <a:cubicBezTo>
                      <a:pt x="336" y="679"/>
                      <a:pt x="380" y="698"/>
                      <a:pt x="423" y="698"/>
                    </a:cubicBezTo>
                    <a:cubicBezTo>
                      <a:pt x="546" y="698"/>
                      <a:pt x="666" y="550"/>
                      <a:pt x="568" y="402"/>
                    </a:cubicBezTo>
                    <a:cubicBezTo>
                      <a:pt x="501" y="302"/>
                      <a:pt x="401" y="202"/>
                      <a:pt x="334" y="102"/>
                    </a:cubicBezTo>
                    <a:cubicBezTo>
                      <a:pt x="313" y="38"/>
                      <a:pt x="263" y="1"/>
                      <a:pt x="2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8" name="Google Shape;3678;p95"/>
              <p:cNvSpPr/>
              <p:nvPr/>
            </p:nvSpPr>
            <p:spPr>
              <a:xfrm>
                <a:off x="1145480" y="4655419"/>
                <a:ext cx="13758" cy="10709"/>
              </a:xfrm>
              <a:custGeom>
                <a:avLst/>
                <a:gdLst/>
                <a:ahLst/>
                <a:cxnLst/>
                <a:rect l="l" t="t" r="r" b="b"/>
                <a:pathLst>
                  <a:path w="740" h="576" extrusionOk="0">
                    <a:moveTo>
                      <a:pt x="184" y="1"/>
                    </a:moveTo>
                    <a:cubicBezTo>
                      <a:pt x="143" y="1"/>
                      <a:pt x="101" y="18"/>
                      <a:pt x="68" y="51"/>
                    </a:cubicBezTo>
                    <a:cubicBezTo>
                      <a:pt x="1" y="118"/>
                      <a:pt x="1" y="251"/>
                      <a:pt x="68" y="318"/>
                    </a:cubicBezTo>
                    <a:cubicBezTo>
                      <a:pt x="201" y="385"/>
                      <a:pt x="301" y="485"/>
                      <a:pt x="434" y="551"/>
                    </a:cubicBezTo>
                    <a:cubicBezTo>
                      <a:pt x="463" y="568"/>
                      <a:pt x="491" y="576"/>
                      <a:pt x="517" y="576"/>
                    </a:cubicBezTo>
                    <a:cubicBezTo>
                      <a:pt x="648" y="576"/>
                      <a:pt x="740" y="395"/>
                      <a:pt x="601" y="285"/>
                    </a:cubicBezTo>
                    <a:cubicBezTo>
                      <a:pt x="501" y="184"/>
                      <a:pt x="401" y="118"/>
                      <a:pt x="301" y="51"/>
                    </a:cubicBezTo>
                    <a:cubicBezTo>
                      <a:pt x="268" y="18"/>
                      <a:pt x="226" y="1"/>
                      <a:pt x="1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9" name="Google Shape;3679;p95"/>
              <p:cNvSpPr/>
              <p:nvPr/>
            </p:nvSpPr>
            <p:spPr>
              <a:xfrm>
                <a:off x="1160986" y="4665142"/>
                <a:ext cx="15952" cy="9259"/>
              </a:xfrm>
              <a:custGeom>
                <a:avLst/>
                <a:gdLst/>
                <a:ahLst/>
                <a:cxnLst/>
                <a:rect l="l" t="t" r="r" b="b"/>
                <a:pathLst>
                  <a:path w="858" h="498" extrusionOk="0">
                    <a:moveTo>
                      <a:pt x="214" y="1"/>
                    </a:moveTo>
                    <a:cubicBezTo>
                      <a:pt x="145" y="1"/>
                      <a:pt x="81" y="48"/>
                      <a:pt x="34" y="95"/>
                    </a:cubicBezTo>
                    <a:cubicBezTo>
                      <a:pt x="1" y="195"/>
                      <a:pt x="34" y="295"/>
                      <a:pt x="134" y="362"/>
                    </a:cubicBezTo>
                    <a:cubicBezTo>
                      <a:pt x="268" y="395"/>
                      <a:pt x="401" y="462"/>
                      <a:pt x="568" y="495"/>
                    </a:cubicBezTo>
                    <a:cubicBezTo>
                      <a:pt x="578" y="497"/>
                      <a:pt x="588" y="498"/>
                      <a:pt x="598" y="498"/>
                    </a:cubicBezTo>
                    <a:cubicBezTo>
                      <a:pt x="778" y="498"/>
                      <a:pt x="858" y="225"/>
                      <a:pt x="668" y="162"/>
                    </a:cubicBezTo>
                    <a:cubicBezTo>
                      <a:pt x="534" y="95"/>
                      <a:pt x="401" y="62"/>
                      <a:pt x="301" y="28"/>
                    </a:cubicBezTo>
                    <a:cubicBezTo>
                      <a:pt x="272" y="9"/>
                      <a:pt x="242" y="1"/>
                      <a:pt x="2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0" name="Google Shape;3680;p95"/>
              <p:cNvSpPr/>
              <p:nvPr/>
            </p:nvSpPr>
            <p:spPr>
              <a:xfrm>
                <a:off x="1180211" y="4669846"/>
                <a:ext cx="15525" cy="6991"/>
              </a:xfrm>
              <a:custGeom>
                <a:avLst/>
                <a:gdLst/>
                <a:ahLst/>
                <a:cxnLst/>
                <a:rect l="l" t="t" r="r" b="b"/>
                <a:pathLst>
                  <a:path w="835" h="376" extrusionOk="0">
                    <a:moveTo>
                      <a:pt x="148" y="0"/>
                    </a:moveTo>
                    <a:cubicBezTo>
                      <a:pt x="69" y="0"/>
                      <a:pt x="1" y="60"/>
                      <a:pt x="1" y="142"/>
                    </a:cubicBezTo>
                    <a:cubicBezTo>
                      <a:pt x="1" y="242"/>
                      <a:pt x="68" y="342"/>
                      <a:pt x="168" y="342"/>
                    </a:cubicBezTo>
                    <a:cubicBezTo>
                      <a:pt x="301" y="376"/>
                      <a:pt x="434" y="376"/>
                      <a:pt x="568" y="376"/>
                    </a:cubicBezTo>
                    <a:cubicBezTo>
                      <a:pt x="835" y="376"/>
                      <a:pt x="835" y="9"/>
                      <a:pt x="568" y="9"/>
                    </a:cubicBezTo>
                    <a:lnTo>
                      <a:pt x="201" y="9"/>
                    </a:lnTo>
                    <a:cubicBezTo>
                      <a:pt x="183" y="3"/>
                      <a:pt x="166" y="0"/>
                      <a:pt x="1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1" name="Google Shape;3681;p95"/>
              <p:cNvSpPr/>
              <p:nvPr/>
            </p:nvSpPr>
            <p:spPr>
              <a:xfrm>
                <a:off x="1198822" y="4667987"/>
                <a:ext cx="14911" cy="8348"/>
              </a:xfrm>
              <a:custGeom>
                <a:avLst/>
                <a:gdLst/>
                <a:ahLst/>
                <a:cxnLst/>
                <a:rect l="l" t="t" r="r" b="b"/>
                <a:pathLst>
                  <a:path w="802" h="449" extrusionOk="0">
                    <a:moveTo>
                      <a:pt x="620" y="0"/>
                    </a:moveTo>
                    <a:cubicBezTo>
                      <a:pt x="603" y="0"/>
                      <a:pt x="585" y="3"/>
                      <a:pt x="568" y="9"/>
                    </a:cubicBezTo>
                    <a:lnTo>
                      <a:pt x="167" y="76"/>
                    </a:lnTo>
                    <a:cubicBezTo>
                      <a:pt x="67" y="76"/>
                      <a:pt x="1" y="176"/>
                      <a:pt x="1" y="276"/>
                    </a:cubicBezTo>
                    <a:cubicBezTo>
                      <a:pt x="29" y="362"/>
                      <a:pt x="108" y="449"/>
                      <a:pt x="194" y="449"/>
                    </a:cubicBezTo>
                    <a:cubicBezTo>
                      <a:pt x="207" y="449"/>
                      <a:pt x="221" y="447"/>
                      <a:pt x="234" y="442"/>
                    </a:cubicBezTo>
                    <a:cubicBezTo>
                      <a:pt x="367" y="409"/>
                      <a:pt x="501" y="409"/>
                      <a:pt x="634" y="376"/>
                    </a:cubicBezTo>
                    <a:cubicBezTo>
                      <a:pt x="734" y="342"/>
                      <a:pt x="801" y="242"/>
                      <a:pt x="768" y="142"/>
                    </a:cubicBezTo>
                    <a:cubicBezTo>
                      <a:pt x="768" y="60"/>
                      <a:pt x="700" y="0"/>
                      <a:pt x="6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2" name="Google Shape;3682;p95"/>
              <p:cNvSpPr/>
              <p:nvPr/>
            </p:nvSpPr>
            <p:spPr>
              <a:xfrm>
                <a:off x="1216187" y="4661443"/>
                <a:ext cx="15525" cy="10059"/>
              </a:xfrm>
              <a:custGeom>
                <a:avLst/>
                <a:gdLst/>
                <a:ahLst/>
                <a:cxnLst/>
                <a:rect l="l" t="t" r="r" b="b"/>
                <a:pathLst>
                  <a:path w="835" h="541" extrusionOk="0">
                    <a:moveTo>
                      <a:pt x="623" y="0"/>
                    </a:moveTo>
                    <a:cubicBezTo>
                      <a:pt x="593" y="0"/>
                      <a:pt x="562" y="9"/>
                      <a:pt x="534" y="27"/>
                    </a:cubicBezTo>
                    <a:lnTo>
                      <a:pt x="167" y="161"/>
                    </a:lnTo>
                    <a:cubicBezTo>
                      <a:pt x="67" y="227"/>
                      <a:pt x="1" y="327"/>
                      <a:pt x="34" y="428"/>
                    </a:cubicBezTo>
                    <a:cubicBezTo>
                      <a:pt x="84" y="503"/>
                      <a:pt x="153" y="540"/>
                      <a:pt x="226" y="540"/>
                    </a:cubicBezTo>
                    <a:cubicBezTo>
                      <a:pt x="251" y="540"/>
                      <a:pt x="276" y="536"/>
                      <a:pt x="301" y="528"/>
                    </a:cubicBezTo>
                    <a:lnTo>
                      <a:pt x="701" y="361"/>
                    </a:lnTo>
                    <a:cubicBezTo>
                      <a:pt x="801" y="327"/>
                      <a:pt x="834" y="227"/>
                      <a:pt x="801" y="127"/>
                    </a:cubicBezTo>
                    <a:cubicBezTo>
                      <a:pt x="777" y="55"/>
                      <a:pt x="701" y="0"/>
                      <a:pt x="6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3" name="Google Shape;3683;p95"/>
              <p:cNvSpPr/>
              <p:nvPr/>
            </p:nvSpPr>
            <p:spPr>
              <a:xfrm>
                <a:off x="1233553" y="4651998"/>
                <a:ext cx="14279" cy="11565"/>
              </a:xfrm>
              <a:custGeom>
                <a:avLst/>
                <a:gdLst/>
                <a:ahLst/>
                <a:cxnLst/>
                <a:rect l="l" t="t" r="r" b="b"/>
                <a:pathLst>
                  <a:path w="768" h="622" extrusionOk="0">
                    <a:moveTo>
                      <a:pt x="558" y="0"/>
                    </a:moveTo>
                    <a:cubicBezTo>
                      <a:pt x="523" y="0"/>
                      <a:pt x="491" y="11"/>
                      <a:pt x="468" y="35"/>
                    </a:cubicBezTo>
                    <a:cubicBezTo>
                      <a:pt x="334" y="102"/>
                      <a:pt x="234" y="168"/>
                      <a:pt x="134" y="268"/>
                    </a:cubicBezTo>
                    <a:cubicBezTo>
                      <a:pt x="34" y="302"/>
                      <a:pt x="1" y="435"/>
                      <a:pt x="34" y="535"/>
                    </a:cubicBezTo>
                    <a:cubicBezTo>
                      <a:pt x="76" y="599"/>
                      <a:pt x="145" y="622"/>
                      <a:pt x="216" y="622"/>
                    </a:cubicBezTo>
                    <a:cubicBezTo>
                      <a:pt x="256" y="622"/>
                      <a:pt x="297" y="614"/>
                      <a:pt x="334" y="602"/>
                    </a:cubicBezTo>
                    <a:cubicBezTo>
                      <a:pt x="434" y="502"/>
                      <a:pt x="568" y="435"/>
                      <a:pt x="668" y="368"/>
                    </a:cubicBezTo>
                    <a:cubicBezTo>
                      <a:pt x="768" y="302"/>
                      <a:pt x="768" y="168"/>
                      <a:pt x="734" y="102"/>
                    </a:cubicBezTo>
                    <a:cubicBezTo>
                      <a:pt x="691" y="37"/>
                      <a:pt x="620" y="0"/>
                      <a:pt x="5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4" name="Google Shape;3684;p95"/>
              <p:cNvSpPr/>
              <p:nvPr/>
            </p:nvSpPr>
            <p:spPr>
              <a:xfrm>
                <a:off x="1249059" y="4640563"/>
                <a:ext cx="15376" cy="12327"/>
              </a:xfrm>
              <a:custGeom>
                <a:avLst/>
                <a:gdLst/>
                <a:ahLst/>
                <a:cxnLst/>
                <a:rect l="l" t="t" r="r" b="b"/>
                <a:pathLst>
                  <a:path w="827" h="663" extrusionOk="0">
                    <a:moveTo>
                      <a:pt x="558" y="1"/>
                    </a:moveTo>
                    <a:cubicBezTo>
                      <a:pt x="518" y="1"/>
                      <a:pt x="475" y="15"/>
                      <a:pt x="434" y="49"/>
                    </a:cubicBezTo>
                    <a:lnTo>
                      <a:pt x="134" y="316"/>
                    </a:lnTo>
                    <a:lnTo>
                      <a:pt x="101" y="316"/>
                    </a:lnTo>
                    <a:cubicBezTo>
                      <a:pt x="34" y="383"/>
                      <a:pt x="0" y="516"/>
                      <a:pt x="101" y="583"/>
                    </a:cubicBezTo>
                    <a:cubicBezTo>
                      <a:pt x="137" y="638"/>
                      <a:pt x="184" y="663"/>
                      <a:pt x="235" y="663"/>
                    </a:cubicBezTo>
                    <a:cubicBezTo>
                      <a:pt x="277" y="663"/>
                      <a:pt x="322" y="646"/>
                      <a:pt x="367" y="617"/>
                    </a:cubicBezTo>
                    <a:lnTo>
                      <a:pt x="668" y="350"/>
                    </a:lnTo>
                    <a:cubicBezTo>
                      <a:pt x="827" y="217"/>
                      <a:pt x="712" y="1"/>
                      <a:pt x="5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5" name="Google Shape;3685;p95"/>
              <p:cNvSpPr/>
              <p:nvPr/>
            </p:nvSpPr>
            <p:spPr>
              <a:xfrm>
                <a:off x="1262278" y="4627139"/>
                <a:ext cx="16250" cy="12847"/>
              </a:xfrm>
              <a:custGeom>
                <a:avLst/>
                <a:gdLst/>
                <a:ahLst/>
                <a:cxnLst/>
                <a:rect l="l" t="t" r="r" b="b"/>
                <a:pathLst>
                  <a:path w="874" h="691" extrusionOk="0">
                    <a:moveTo>
                      <a:pt x="583" y="0"/>
                    </a:moveTo>
                    <a:cubicBezTo>
                      <a:pt x="530" y="0"/>
                      <a:pt x="474" y="21"/>
                      <a:pt x="424" y="71"/>
                    </a:cubicBezTo>
                    <a:lnTo>
                      <a:pt x="157" y="338"/>
                    </a:lnTo>
                    <a:cubicBezTo>
                      <a:pt x="1" y="494"/>
                      <a:pt x="129" y="690"/>
                      <a:pt x="287" y="690"/>
                    </a:cubicBezTo>
                    <a:cubicBezTo>
                      <a:pt x="332" y="690"/>
                      <a:pt x="380" y="675"/>
                      <a:pt x="424" y="638"/>
                    </a:cubicBezTo>
                    <a:lnTo>
                      <a:pt x="724" y="338"/>
                    </a:lnTo>
                    <a:cubicBezTo>
                      <a:pt x="874" y="188"/>
                      <a:pt x="743" y="0"/>
                      <a:pt x="5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6" name="Google Shape;3686;p95"/>
              <p:cNvSpPr/>
              <p:nvPr/>
            </p:nvSpPr>
            <p:spPr>
              <a:xfrm>
                <a:off x="1275832" y="4613883"/>
                <a:ext cx="14800" cy="13331"/>
              </a:xfrm>
              <a:custGeom>
                <a:avLst/>
                <a:gdLst/>
                <a:ahLst/>
                <a:cxnLst/>
                <a:rect l="l" t="t" r="r" b="b"/>
                <a:pathLst>
                  <a:path w="796" h="717" extrusionOk="0">
                    <a:moveTo>
                      <a:pt x="566" y="0"/>
                    </a:moveTo>
                    <a:cubicBezTo>
                      <a:pt x="512" y="0"/>
                      <a:pt x="462" y="17"/>
                      <a:pt x="428" y="50"/>
                    </a:cubicBezTo>
                    <a:lnTo>
                      <a:pt x="128" y="350"/>
                    </a:lnTo>
                    <a:cubicBezTo>
                      <a:pt x="0" y="504"/>
                      <a:pt x="128" y="717"/>
                      <a:pt x="284" y="717"/>
                    </a:cubicBezTo>
                    <a:cubicBezTo>
                      <a:pt x="332" y="717"/>
                      <a:pt x="382" y="697"/>
                      <a:pt x="428" y="650"/>
                    </a:cubicBezTo>
                    <a:lnTo>
                      <a:pt x="729" y="350"/>
                    </a:lnTo>
                    <a:cubicBezTo>
                      <a:pt x="795" y="250"/>
                      <a:pt x="795" y="150"/>
                      <a:pt x="729" y="50"/>
                    </a:cubicBezTo>
                    <a:cubicBezTo>
                      <a:pt x="679" y="17"/>
                      <a:pt x="620" y="0"/>
                      <a:pt x="5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7" name="Google Shape;3687;p95"/>
              <p:cNvSpPr/>
              <p:nvPr/>
            </p:nvSpPr>
            <p:spPr>
              <a:xfrm>
                <a:off x="1288568" y="4600552"/>
                <a:ext cx="16696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898" h="714" extrusionOk="0">
                    <a:moveTo>
                      <a:pt x="623" y="0"/>
                    </a:moveTo>
                    <a:cubicBezTo>
                      <a:pt x="575" y="0"/>
                      <a:pt x="524" y="20"/>
                      <a:pt x="477" y="67"/>
                    </a:cubicBezTo>
                    <a:lnTo>
                      <a:pt x="177" y="333"/>
                    </a:lnTo>
                    <a:cubicBezTo>
                      <a:pt x="0" y="485"/>
                      <a:pt x="149" y="713"/>
                      <a:pt x="318" y="713"/>
                    </a:cubicBezTo>
                    <a:cubicBezTo>
                      <a:pt x="373" y="713"/>
                      <a:pt x="429" y="690"/>
                      <a:pt x="477" y="634"/>
                    </a:cubicBezTo>
                    <a:lnTo>
                      <a:pt x="744" y="333"/>
                    </a:lnTo>
                    <a:cubicBezTo>
                      <a:pt x="897" y="206"/>
                      <a:pt x="777" y="0"/>
                      <a:pt x="6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8" name="Google Shape;3688;p95"/>
              <p:cNvSpPr/>
              <p:nvPr/>
            </p:nvSpPr>
            <p:spPr>
              <a:xfrm>
                <a:off x="1303349" y="4588467"/>
                <a:ext cx="16287" cy="12011"/>
              </a:xfrm>
              <a:custGeom>
                <a:avLst/>
                <a:gdLst/>
                <a:ahLst/>
                <a:cxnLst/>
                <a:rect l="l" t="t" r="r" b="b"/>
                <a:pathLst>
                  <a:path w="876" h="646" extrusionOk="0">
                    <a:moveTo>
                      <a:pt x="607" y="1"/>
                    </a:moveTo>
                    <a:cubicBezTo>
                      <a:pt x="567" y="1"/>
                      <a:pt x="524" y="15"/>
                      <a:pt x="483" y="49"/>
                    </a:cubicBezTo>
                    <a:lnTo>
                      <a:pt x="149" y="283"/>
                    </a:lnTo>
                    <a:lnTo>
                      <a:pt x="183" y="283"/>
                    </a:lnTo>
                    <a:cubicBezTo>
                      <a:pt x="0" y="413"/>
                      <a:pt x="123" y="645"/>
                      <a:pt x="281" y="645"/>
                    </a:cubicBezTo>
                    <a:cubicBezTo>
                      <a:pt x="325" y="645"/>
                      <a:pt x="372" y="627"/>
                      <a:pt x="416" y="583"/>
                    </a:cubicBezTo>
                    <a:lnTo>
                      <a:pt x="716" y="350"/>
                    </a:lnTo>
                    <a:cubicBezTo>
                      <a:pt x="875" y="217"/>
                      <a:pt x="761" y="1"/>
                      <a:pt x="6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9" name="Google Shape;3689;p95"/>
              <p:cNvSpPr/>
              <p:nvPr/>
            </p:nvSpPr>
            <p:spPr>
              <a:xfrm>
                <a:off x="1319115" y="4578594"/>
                <a:ext cx="15543" cy="10561"/>
              </a:xfrm>
              <a:custGeom>
                <a:avLst/>
                <a:gdLst/>
                <a:ahLst/>
                <a:cxnLst/>
                <a:rect l="l" t="t" r="r" b="b"/>
                <a:pathLst>
                  <a:path w="836" h="568" extrusionOk="0">
                    <a:moveTo>
                      <a:pt x="615" y="0"/>
                    </a:moveTo>
                    <a:cubicBezTo>
                      <a:pt x="589" y="0"/>
                      <a:pt x="562" y="4"/>
                      <a:pt x="536" y="13"/>
                    </a:cubicBezTo>
                    <a:lnTo>
                      <a:pt x="169" y="213"/>
                    </a:lnTo>
                    <a:lnTo>
                      <a:pt x="202" y="213"/>
                    </a:lnTo>
                    <a:cubicBezTo>
                      <a:pt x="1" y="328"/>
                      <a:pt x="121" y="567"/>
                      <a:pt x="287" y="567"/>
                    </a:cubicBezTo>
                    <a:cubicBezTo>
                      <a:pt x="313" y="567"/>
                      <a:pt x="341" y="561"/>
                      <a:pt x="369" y="547"/>
                    </a:cubicBezTo>
                    <a:lnTo>
                      <a:pt x="736" y="347"/>
                    </a:lnTo>
                    <a:cubicBezTo>
                      <a:pt x="802" y="280"/>
                      <a:pt x="836" y="180"/>
                      <a:pt x="802" y="80"/>
                    </a:cubicBezTo>
                    <a:cubicBezTo>
                      <a:pt x="754" y="31"/>
                      <a:pt x="687" y="0"/>
                      <a:pt x="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0" name="Google Shape;3690;p95"/>
              <p:cNvSpPr/>
              <p:nvPr/>
            </p:nvSpPr>
            <p:spPr>
              <a:xfrm>
                <a:off x="1337745" y="4571771"/>
                <a:ext cx="14911" cy="9166"/>
              </a:xfrm>
              <a:custGeom>
                <a:avLst/>
                <a:gdLst/>
                <a:ahLst/>
                <a:cxnLst/>
                <a:rect l="l" t="t" r="r" b="b"/>
                <a:pathLst>
                  <a:path w="802" h="493" extrusionOk="0">
                    <a:moveTo>
                      <a:pt x="608" y="1"/>
                    </a:moveTo>
                    <a:cubicBezTo>
                      <a:pt x="584" y="1"/>
                      <a:pt x="559" y="5"/>
                      <a:pt x="534" y="13"/>
                    </a:cubicBezTo>
                    <a:cubicBezTo>
                      <a:pt x="367" y="47"/>
                      <a:pt x="267" y="80"/>
                      <a:pt x="134" y="147"/>
                    </a:cubicBezTo>
                    <a:cubicBezTo>
                      <a:pt x="34" y="180"/>
                      <a:pt x="1" y="280"/>
                      <a:pt x="34" y="380"/>
                    </a:cubicBezTo>
                    <a:cubicBezTo>
                      <a:pt x="59" y="455"/>
                      <a:pt x="121" y="493"/>
                      <a:pt x="193" y="493"/>
                    </a:cubicBezTo>
                    <a:cubicBezTo>
                      <a:pt x="217" y="493"/>
                      <a:pt x="242" y="489"/>
                      <a:pt x="267" y="480"/>
                    </a:cubicBezTo>
                    <a:cubicBezTo>
                      <a:pt x="401" y="447"/>
                      <a:pt x="501" y="380"/>
                      <a:pt x="634" y="347"/>
                    </a:cubicBezTo>
                    <a:cubicBezTo>
                      <a:pt x="734" y="314"/>
                      <a:pt x="801" y="214"/>
                      <a:pt x="768" y="113"/>
                    </a:cubicBezTo>
                    <a:cubicBezTo>
                      <a:pt x="743" y="38"/>
                      <a:pt x="680" y="1"/>
                      <a:pt x="6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1" name="Google Shape;3691;p95"/>
              <p:cNvSpPr/>
              <p:nvPr/>
            </p:nvSpPr>
            <p:spPr>
              <a:xfrm>
                <a:off x="1355110" y="4568294"/>
                <a:ext cx="15525" cy="7456"/>
              </a:xfrm>
              <a:custGeom>
                <a:avLst/>
                <a:gdLst/>
                <a:ahLst/>
                <a:cxnLst/>
                <a:rect l="l" t="t" r="r" b="b"/>
                <a:pathLst>
                  <a:path w="835" h="401" extrusionOk="0">
                    <a:moveTo>
                      <a:pt x="634" y="0"/>
                    </a:moveTo>
                    <a:cubicBezTo>
                      <a:pt x="468" y="0"/>
                      <a:pt x="334" y="34"/>
                      <a:pt x="201" y="67"/>
                    </a:cubicBezTo>
                    <a:cubicBezTo>
                      <a:pt x="1" y="100"/>
                      <a:pt x="34" y="401"/>
                      <a:pt x="267" y="401"/>
                    </a:cubicBezTo>
                    <a:cubicBezTo>
                      <a:pt x="401" y="367"/>
                      <a:pt x="534" y="367"/>
                      <a:pt x="668" y="367"/>
                    </a:cubicBezTo>
                    <a:cubicBezTo>
                      <a:pt x="734" y="334"/>
                      <a:pt x="834" y="267"/>
                      <a:pt x="801" y="167"/>
                    </a:cubicBezTo>
                    <a:cubicBezTo>
                      <a:pt x="801" y="67"/>
                      <a:pt x="734" y="0"/>
                      <a:pt x="6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2" name="Google Shape;3692;p95"/>
              <p:cNvSpPr/>
              <p:nvPr/>
            </p:nvSpPr>
            <p:spPr>
              <a:xfrm>
                <a:off x="1373722" y="4568294"/>
                <a:ext cx="17179" cy="8125"/>
              </a:xfrm>
              <a:custGeom>
                <a:avLst/>
                <a:gdLst/>
                <a:ahLst/>
                <a:cxnLst/>
                <a:rect l="l" t="t" r="r" b="b"/>
                <a:pathLst>
                  <a:path w="924" h="437" extrusionOk="0">
                    <a:moveTo>
                      <a:pt x="267" y="0"/>
                    </a:moveTo>
                    <a:cubicBezTo>
                      <a:pt x="34" y="0"/>
                      <a:pt x="0" y="334"/>
                      <a:pt x="234" y="367"/>
                    </a:cubicBezTo>
                    <a:cubicBezTo>
                      <a:pt x="367" y="367"/>
                      <a:pt x="467" y="401"/>
                      <a:pt x="601" y="434"/>
                    </a:cubicBezTo>
                    <a:cubicBezTo>
                      <a:pt x="612" y="436"/>
                      <a:pt x="623" y="436"/>
                      <a:pt x="633" y="436"/>
                    </a:cubicBezTo>
                    <a:cubicBezTo>
                      <a:pt x="843" y="436"/>
                      <a:pt x="923" y="131"/>
                      <a:pt x="701" y="67"/>
                    </a:cubicBezTo>
                    <a:cubicBezTo>
                      <a:pt x="534" y="34"/>
                      <a:pt x="401" y="34"/>
                      <a:pt x="2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3" name="Google Shape;3693;p95"/>
              <p:cNvSpPr/>
              <p:nvPr/>
            </p:nvSpPr>
            <p:spPr>
              <a:xfrm>
                <a:off x="1392946" y="4573221"/>
                <a:ext cx="13665" cy="10021"/>
              </a:xfrm>
              <a:custGeom>
                <a:avLst/>
                <a:gdLst/>
                <a:ahLst/>
                <a:cxnLst/>
                <a:rect l="l" t="t" r="r" b="b"/>
                <a:pathLst>
                  <a:path w="735" h="539" extrusionOk="0">
                    <a:moveTo>
                      <a:pt x="187" y="1"/>
                    </a:moveTo>
                    <a:cubicBezTo>
                      <a:pt x="134" y="1"/>
                      <a:pt x="77" y="38"/>
                      <a:pt x="34" y="102"/>
                    </a:cubicBezTo>
                    <a:cubicBezTo>
                      <a:pt x="0" y="202"/>
                      <a:pt x="34" y="302"/>
                      <a:pt x="134" y="336"/>
                    </a:cubicBezTo>
                    <a:cubicBezTo>
                      <a:pt x="234" y="369"/>
                      <a:pt x="367" y="436"/>
                      <a:pt x="467" y="502"/>
                    </a:cubicBezTo>
                    <a:cubicBezTo>
                      <a:pt x="493" y="528"/>
                      <a:pt x="523" y="539"/>
                      <a:pt x="555" y="539"/>
                    </a:cubicBezTo>
                    <a:cubicBezTo>
                      <a:pt x="606" y="539"/>
                      <a:pt x="660" y="510"/>
                      <a:pt x="701" y="469"/>
                    </a:cubicBezTo>
                    <a:cubicBezTo>
                      <a:pt x="734" y="402"/>
                      <a:pt x="734" y="302"/>
                      <a:pt x="667" y="236"/>
                    </a:cubicBezTo>
                    <a:cubicBezTo>
                      <a:pt x="534" y="169"/>
                      <a:pt x="401" y="69"/>
                      <a:pt x="267" y="35"/>
                    </a:cubicBezTo>
                    <a:cubicBezTo>
                      <a:pt x="244" y="12"/>
                      <a:pt x="216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4" name="Google Shape;3694;p95"/>
              <p:cNvSpPr/>
              <p:nvPr/>
            </p:nvSpPr>
            <p:spPr>
              <a:xfrm>
                <a:off x="1407820" y="4585288"/>
                <a:ext cx="10561" cy="12959"/>
              </a:xfrm>
              <a:custGeom>
                <a:avLst/>
                <a:gdLst/>
                <a:ahLst/>
                <a:cxnLst/>
                <a:rect l="l" t="t" r="r" b="b"/>
                <a:pathLst>
                  <a:path w="568" h="697" extrusionOk="0">
                    <a:moveTo>
                      <a:pt x="184" y="0"/>
                    </a:moveTo>
                    <a:cubicBezTo>
                      <a:pt x="154" y="0"/>
                      <a:pt x="125" y="8"/>
                      <a:pt x="101" y="20"/>
                    </a:cubicBezTo>
                    <a:cubicBezTo>
                      <a:pt x="34" y="87"/>
                      <a:pt x="1" y="187"/>
                      <a:pt x="68" y="254"/>
                    </a:cubicBezTo>
                    <a:cubicBezTo>
                      <a:pt x="134" y="354"/>
                      <a:pt x="201" y="454"/>
                      <a:pt x="234" y="587"/>
                    </a:cubicBezTo>
                    <a:cubicBezTo>
                      <a:pt x="262" y="642"/>
                      <a:pt x="311" y="696"/>
                      <a:pt x="383" y="696"/>
                    </a:cubicBezTo>
                    <a:cubicBezTo>
                      <a:pt x="399" y="696"/>
                      <a:pt x="416" y="694"/>
                      <a:pt x="435" y="687"/>
                    </a:cubicBezTo>
                    <a:cubicBezTo>
                      <a:pt x="501" y="654"/>
                      <a:pt x="568" y="554"/>
                      <a:pt x="535" y="487"/>
                    </a:cubicBezTo>
                    <a:cubicBezTo>
                      <a:pt x="501" y="320"/>
                      <a:pt x="435" y="187"/>
                      <a:pt x="334" y="54"/>
                    </a:cubicBezTo>
                    <a:lnTo>
                      <a:pt x="334" y="87"/>
                    </a:lnTo>
                    <a:cubicBezTo>
                      <a:pt x="292" y="24"/>
                      <a:pt x="236" y="0"/>
                      <a:pt x="1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5" name="Google Shape;3695;p95"/>
              <p:cNvSpPr/>
              <p:nvPr/>
            </p:nvSpPr>
            <p:spPr>
              <a:xfrm>
                <a:off x="1400346" y="4620706"/>
                <a:ext cx="12792" cy="11676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28" extrusionOk="0">
                    <a:moveTo>
                      <a:pt x="459" y="0"/>
                    </a:moveTo>
                    <a:cubicBezTo>
                      <a:pt x="412" y="0"/>
                      <a:pt x="365" y="25"/>
                      <a:pt x="336" y="83"/>
                    </a:cubicBezTo>
                    <a:cubicBezTo>
                      <a:pt x="269" y="183"/>
                      <a:pt x="169" y="283"/>
                      <a:pt x="103" y="384"/>
                    </a:cubicBezTo>
                    <a:cubicBezTo>
                      <a:pt x="0" y="486"/>
                      <a:pt x="75" y="628"/>
                      <a:pt x="190" y="628"/>
                    </a:cubicBezTo>
                    <a:cubicBezTo>
                      <a:pt x="225" y="628"/>
                      <a:pt x="264" y="615"/>
                      <a:pt x="303" y="584"/>
                    </a:cubicBezTo>
                    <a:cubicBezTo>
                      <a:pt x="403" y="484"/>
                      <a:pt x="503" y="384"/>
                      <a:pt x="570" y="283"/>
                    </a:cubicBezTo>
                    <a:cubicBezTo>
                      <a:pt x="688" y="142"/>
                      <a:pt x="572" y="0"/>
                      <a:pt x="4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6" name="Google Shape;3696;p95"/>
              <p:cNvSpPr/>
              <p:nvPr/>
            </p:nvSpPr>
            <p:spPr>
              <a:xfrm>
                <a:off x="1384877" y="4633572"/>
                <a:ext cx="14279" cy="8776"/>
              </a:xfrm>
              <a:custGeom>
                <a:avLst/>
                <a:gdLst/>
                <a:ahLst/>
                <a:cxnLst/>
                <a:rect l="l" t="t" r="r" b="b"/>
                <a:pathLst>
                  <a:path w="768" h="472" extrusionOk="0">
                    <a:moveTo>
                      <a:pt x="551" y="1"/>
                    </a:moveTo>
                    <a:cubicBezTo>
                      <a:pt x="524" y="1"/>
                      <a:pt x="496" y="8"/>
                      <a:pt x="468" y="25"/>
                    </a:cubicBezTo>
                    <a:cubicBezTo>
                      <a:pt x="334" y="92"/>
                      <a:pt x="234" y="125"/>
                      <a:pt x="101" y="192"/>
                    </a:cubicBezTo>
                    <a:cubicBezTo>
                      <a:pt x="34" y="225"/>
                      <a:pt x="1" y="325"/>
                      <a:pt x="34" y="392"/>
                    </a:cubicBezTo>
                    <a:cubicBezTo>
                      <a:pt x="58" y="441"/>
                      <a:pt x="119" y="472"/>
                      <a:pt x="175" y="472"/>
                    </a:cubicBezTo>
                    <a:cubicBezTo>
                      <a:pt x="196" y="472"/>
                      <a:pt x="216" y="468"/>
                      <a:pt x="234" y="459"/>
                    </a:cubicBezTo>
                    <a:cubicBezTo>
                      <a:pt x="368" y="425"/>
                      <a:pt x="501" y="359"/>
                      <a:pt x="601" y="259"/>
                    </a:cubicBezTo>
                    <a:cubicBezTo>
                      <a:pt x="767" y="176"/>
                      <a:pt x="681" y="1"/>
                      <a:pt x="5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7" name="Google Shape;3697;p95"/>
              <p:cNvSpPr/>
              <p:nvPr/>
            </p:nvSpPr>
            <p:spPr>
              <a:xfrm>
                <a:off x="1366898" y="4641232"/>
                <a:ext cx="13033" cy="7697"/>
              </a:xfrm>
              <a:custGeom>
                <a:avLst/>
                <a:gdLst/>
                <a:ahLst/>
                <a:cxnLst/>
                <a:rect l="l" t="t" r="r" b="b"/>
                <a:pathLst>
                  <a:path w="701" h="414" extrusionOk="0">
                    <a:moveTo>
                      <a:pt x="555" y="1"/>
                    </a:moveTo>
                    <a:cubicBezTo>
                      <a:pt x="536" y="1"/>
                      <a:pt x="517" y="5"/>
                      <a:pt x="501" y="13"/>
                    </a:cubicBezTo>
                    <a:lnTo>
                      <a:pt x="100" y="113"/>
                    </a:lnTo>
                    <a:cubicBezTo>
                      <a:pt x="34" y="147"/>
                      <a:pt x="0" y="214"/>
                      <a:pt x="0" y="314"/>
                    </a:cubicBezTo>
                    <a:cubicBezTo>
                      <a:pt x="34" y="380"/>
                      <a:pt x="100" y="414"/>
                      <a:pt x="200" y="414"/>
                    </a:cubicBezTo>
                    <a:lnTo>
                      <a:pt x="601" y="280"/>
                    </a:lnTo>
                    <a:cubicBezTo>
                      <a:pt x="667" y="247"/>
                      <a:pt x="701" y="180"/>
                      <a:pt x="701" y="113"/>
                    </a:cubicBezTo>
                    <a:cubicBezTo>
                      <a:pt x="676" y="38"/>
                      <a:pt x="613" y="1"/>
                      <a:pt x="5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8" name="Google Shape;3698;p95"/>
              <p:cNvSpPr/>
              <p:nvPr/>
            </p:nvSpPr>
            <p:spPr>
              <a:xfrm>
                <a:off x="1348901" y="4645806"/>
                <a:ext cx="13665" cy="6228"/>
              </a:xfrm>
              <a:custGeom>
                <a:avLst/>
                <a:gdLst/>
                <a:ahLst/>
                <a:cxnLst/>
                <a:rect l="l" t="t" r="r" b="b"/>
                <a:pathLst>
                  <a:path w="735" h="335" extrusionOk="0">
                    <a:moveTo>
                      <a:pt x="535" y="1"/>
                    </a:moveTo>
                    <a:cubicBezTo>
                      <a:pt x="401" y="34"/>
                      <a:pt x="268" y="34"/>
                      <a:pt x="168" y="34"/>
                    </a:cubicBezTo>
                    <a:cubicBezTo>
                      <a:pt x="68" y="34"/>
                      <a:pt x="1" y="101"/>
                      <a:pt x="1" y="201"/>
                    </a:cubicBezTo>
                    <a:cubicBezTo>
                      <a:pt x="1" y="268"/>
                      <a:pt x="68" y="335"/>
                      <a:pt x="134" y="335"/>
                    </a:cubicBezTo>
                    <a:cubicBezTo>
                      <a:pt x="301" y="335"/>
                      <a:pt x="435" y="335"/>
                      <a:pt x="601" y="301"/>
                    </a:cubicBezTo>
                    <a:cubicBezTo>
                      <a:pt x="668" y="301"/>
                      <a:pt x="735" y="201"/>
                      <a:pt x="701" y="134"/>
                    </a:cubicBezTo>
                    <a:cubicBezTo>
                      <a:pt x="701" y="34"/>
                      <a:pt x="601" y="1"/>
                      <a:pt x="5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9" name="Google Shape;3699;p95"/>
              <p:cNvSpPr/>
              <p:nvPr/>
            </p:nvSpPr>
            <p:spPr>
              <a:xfrm>
                <a:off x="1334027" y="4636287"/>
                <a:ext cx="10654" cy="11974"/>
              </a:xfrm>
              <a:custGeom>
                <a:avLst/>
                <a:gdLst/>
                <a:ahLst/>
                <a:cxnLst/>
                <a:rect l="l" t="t" r="r" b="b"/>
                <a:pathLst>
                  <a:path w="573" h="644" extrusionOk="0">
                    <a:moveTo>
                      <a:pt x="189" y="0"/>
                    </a:moveTo>
                    <a:cubicBezTo>
                      <a:pt x="169" y="0"/>
                      <a:pt x="150" y="4"/>
                      <a:pt x="134" y="13"/>
                    </a:cubicBezTo>
                    <a:cubicBezTo>
                      <a:pt x="34" y="13"/>
                      <a:pt x="0" y="113"/>
                      <a:pt x="34" y="213"/>
                    </a:cubicBezTo>
                    <a:cubicBezTo>
                      <a:pt x="67" y="346"/>
                      <a:pt x="167" y="480"/>
                      <a:pt x="267" y="613"/>
                    </a:cubicBezTo>
                    <a:cubicBezTo>
                      <a:pt x="295" y="634"/>
                      <a:pt x="326" y="643"/>
                      <a:pt x="356" y="643"/>
                    </a:cubicBezTo>
                    <a:cubicBezTo>
                      <a:pt x="470" y="643"/>
                      <a:pt x="573" y="511"/>
                      <a:pt x="467" y="379"/>
                    </a:cubicBezTo>
                    <a:cubicBezTo>
                      <a:pt x="401" y="313"/>
                      <a:pt x="334" y="213"/>
                      <a:pt x="334" y="113"/>
                    </a:cubicBezTo>
                    <a:cubicBezTo>
                      <a:pt x="309" y="38"/>
                      <a:pt x="246" y="0"/>
                      <a:pt x="1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0" name="Google Shape;3700;p95"/>
              <p:cNvSpPr/>
              <p:nvPr/>
            </p:nvSpPr>
            <p:spPr>
              <a:xfrm>
                <a:off x="1333413" y="4619145"/>
                <a:ext cx="10561" cy="11341"/>
              </a:xfrm>
              <a:custGeom>
                <a:avLst/>
                <a:gdLst/>
                <a:ahLst/>
                <a:cxnLst/>
                <a:rect l="l" t="t" r="r" b="b"/>
                <a:pathLst>
                  <a:path w="568" h="610" extrusionOk="0">
                    <a:moveTo>
                      <a:pt x="367" y="1"/>
                    </a:moveTo>
                    <a:cubicBezTo>
                      <a:pt x="267" y="34"/>
                      <a:pt x="167" y="101"/>
                      <a:pt x="100" y="201"/>
                    </a:cubicBezTo>
                    <a:cubicBezTo>
                      <a:pt x="67" y="267"/>
                      <a:pt x="33" y="334"/>
                      <a:pt x="0" y="434"/>
                    </a:cubicBezTo>
                    <a:cubicBezTo>
                      <a:pt x="0" y="501"/>
                      <a:pt x="67" y="601"/>
                      <a:pt x="133" y="601"/>
                    </a:cubicBezTo>
                    <a:cubicBezTo>
                      <a:pt x="152" y="607"/>
                      <a:pt x="169" y="610"/>
                      <a:pt x="185" y="610"/>
                    </a:cubicBezTo>
                    <a:cubicBezTo>
                      <a:pt x="257" y="610"/>
                      <a:pt x="306" y="555"/>
                      <a:pt x="334" y="501"/>
                    </a:cubicBezTo>
                    <a:cubicBezTo>
                      <a:pt x="334" y="434"/>
                      <a:pt x="334" y="401"/>
                      <a:pt x="367" y="367"/>
                    </a:cubicBezTo>
                    <a:cubicBezTo>
                      <a:pt x="367" y="334"/>
                      <a:pt x="400" y="334"/>
                      <a:pt x="434" y="301"/>
                    </a:cubicBezTo>
                    <a:cubicBezTo>
                      <a:pt x="500" y="301"/>
                      <a:pt x="567" y="201"/>
                      <a:pt x="567" y="134"/>
                    </a:cubicBezTo>
                    <a:cubicBezTo>
                      <a:pt x="534" y="34"/>
                      <a:pt x="467" y="1"/>
                      <a:pt x="3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1" name="Google Shape;3701;p95"/>
              <p:cNvSpPr/>
              <p:nvPr/>
            </p:nvSpPr>
            <p:spPr>
              <a:xfrm>
                <a:off x="1348901" y="4617732"/>
                <a:ext cx="12438" cy="10356"/>
              </a:xfrm>
              <a:custGeom>
                <a:avLst/>
                <a:gdLst/>
                <a:ahLst/>
                <a:cxnLst/>
                <a:rect l="l" t="t" r="r" b="b"/>
                <a:pathLst>
                  <a:path w="669" h="557" extrusionOk="0">
                    <a:moveTo>
                      <a:pt x="183" y="1"/>
                    </a:moveTo>
                    <a:cubicBezTo>
                      <a:pt x="111" y="1"/>
                      <a:pt x="62" y="55"/>
                      <a:pt x="34" y="110"/>
                    </a:cubicBezTo>
                    <a:cubicBezTo>
                      <a:pt x="1" y="177"/>
                      <a:pt x="34" y="277"/>
                      <a:pt x="134" y="310"/>
                    </a:cubicBezTo>
                    <a:cubicBezTo>
                      <a:pt x="234" y="343"/>
                      <a:pt x="301" y="410"/>
                      <a:pt x="368" y="477"/>
                    </a:cubicBezTo>
                    <a:cubicBezTo>
                      <a:pt x="392" y="526"/>
                      <a:pt x="452" y="557"/>
                      <a:pt x="509" y="557"/>
                    </a:cubicBezTo>
                    <a:cubicBezTo>
                      <a:pt x="530" y="557"/>
                      <a:pt x="550" y="553"/>
                      <a:pt x="568" y="544"/>
                    </a:cubicBezTo>
                    <a:cubicBezTo>
                      <a:pt x="635" y="477"/>
                      <a:pt x="668" y="410"/>
                      <a:pt x="635" y="310"/>
                    </a:cubicBezTo>
                    <a:cubicBezTo>
                      <a:pt x="535" y="177"/>
                      <a:pt x="368" y="77"/>
                      <a:pt x="201" y="10"/>
                    </a:cubicBezTo>
                    <a:lnTo>
                      <a:pt x="234" y="10"/>
                    </a:lnTo>
                    <a:cubicBezTo>
                      <a:pt x="216" y="4"/>
                      <a:pt x="199" y="1"/>
                      <a:pt x="1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2" name="Google Shape;3702;p95"/>
              <p:cNvSpPr/>
              <p:nvPr/>
            </p:nvSpPr>
            <p:spPr>
              <a:xfrm>
                <a:off x="1348901" y="4633851"/>
                <a:ext cx="11416" cy="11044"/>
              </a:xfrm>
              <a:custGeom>
                <a:avLst/>
                <a:gdLst/>
                <a:ahLst/>
                <a:cxnLst/>
                <a:rect l="l" t="t" r="r" b="b"/>
                <a:pathLst>
                  <a:path w="614" h="594" extrusionOk="0">
                    <a:moveTo>
                      <a:pt x="426" y="0"/>
                    </a:moveTo>
                    <a:cubicBezTo>
                      <a:pt x="380" y="0"/>
                      <a:pt x="334" y="23"/>
                      <a:pt x="301" y="77"/>
                    </a:cubicBezTo>
                    <a:cubicBezTo>
                      <a:pt x="234" y="177"/>
                      <a:pt x="168" y="244"/>
                      <a:pt x="68" y="344"/>
                    </a:cubicBezTo>
                    <a:cubicBezTo>
                      <a:pt x="1" y="410"/>
                      <a:pt x="1" y="510"/>
                      <a:pt x="68" y="544"/>
                    </a:cubicBezTo>
                    <a:cubicBezTo>
                      <a:pt x="101" y="577"/>
                      <a:pt x="143" y="594"/>
                      <a:pt x="184" y="594"/>
                    </a:cubicBezTo>
                    <a:cubicBezTo>
                      <a:pt x="226" y="594"/>
                      <a:pt x="268" y="577"/>
                      <a:pt x="301" y="544"/>
                    </a:cubicBezTo>
                    <a:cubicBezTo>
                      <a:pt x="401" y="444"/>
                      <a:pt x="501" y="344"/>
                      <a:pt x="601" y="210"/>
                    </a:cubicBezTo>
                    <a:lnTo>
                      <a:pt x="568" y="210"/>
                    </a:lnTo>
                    <a:cubicBezTo>
                      <a:pt x="613" y="98"/>
                      <a:pt x="521" y="0"/>
                      <a:pt x="4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3" name="Google Shape;3703;p95"/>
              <p:cNvSpPr/>
              <p:nvPr/>
            </p:nvSpPr>
            <p:spPr>
              <a:xfrm>
                <a:off x="1332149" y="4645750"/>
                <a:ext cx="13684" cy="10059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41" extrusionOk="0">
                    <a:moveTo>
                      <a:pt x="587" y="1"/>
                    </a:moveTo>
                    <a:cubicBezTo>
                      <a:pt x="557" y="1"/>
                      <a:pt x="527" y="12"/>
                      <a:pt x="502" y="37"/>
                    </a:cubicBezTo>
                    <a:lnTo>
                      <a:pt x="302" y="137"/>
                    </a:lnTo>
                    <a:lnTo>
                      <a:pt x="235" y="204"/>
                    </a:lnTo>
                    <a:lnTo>
                      <a:pt x="135" y="271"/>
                    </a:lnTo>
                    <a:cubicBezTo>
                      <a:pt x="0" y="352"/>
                      <a:pt x="126" y="541"/>
                      <a:pt x="250" y="541"/>
                    </a:cubicBezTo>
                    <a:cubicBezTo>
                      <a:pt x="280" y="541"/>
                      <a:pt x="309" y="530"/>
                      <a:pt x="335" y="504"/>
                    </a:cubicBezTo>
                    <a:lnTo>
                      <a:pt x="402" y="438"/>
                    </a:lnTo>
                    <a:cubicBezTo>
                      <a:pt x="435" y="438"/>
                      <a:pt x="468" y="404"/>
                      <a:pt x="502" y="404"/>
                    </a:cubicBezTo>
                    <a:lnTo>
                      <a:pt x="668" y="304"/>
                    </a:lnTo>
                    <a:cubicBezTo>
                      <a:pt x="735" y="237"/>
                      <a:pt x="735" y="137"/>
                      <a:pt x="702" y="71"/>
                    </a:cubicBezTo>
                    <a:cubicBezTo>
                      <a:pt x="681" y="29"/>
                      <a:pt x="635" y="1"/>
                      <a:pt x="5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4" name="Google Shape;3704;p95"/>
              <p:cNvSpPr/>
              <p:nvPr/>
            </p:nvSpPr>
            <p:spPr>
              <a:xfrm>
                <a:off x="1316661" y="4657185"/>
                <a:ext cx="14279" cy="10189"/>
              </a:xfrm>
              <a:custGeom>
                <a:avLst/>
                <a:gdLst/>
                <a:ahLst/>
                <a:cxnLst/>
                <a:rect l="l" t="t" r="r" b="b"/>
                <a:pathLst>
                  <a:path w="768" h="548" extrusionOk="0">
                    <a:moveTo>
                      <a:pt x="594" y="1"/>
                    </a:moveTo>
                    <a:cubicBezTo>
                      <a:pt x="562" y="1"/>
                      <a:pt x="528" y="9"/>
                      <a:pt x="501" y="23"/>
                    </a:cubicBezTo>
                    <a:lnTo>
                      <a:pt x="167" y="256"/>
                    </a:lnTo>
                    <a:cubicBezTo>
                      <a:pt x="1" y="367"/>
                      <a:pt x="111" y="547"/>
                      <a:pt x="249" y="547"/>
                    </a:cubicBezTo>
                    <a:cubicBezTo>
                      <a:pt x="277" y="547"/>
                      <a:pt x="306" y="540"/>
                      <a:pt x="334" y="523"/>
                    </a:cubicBezTo>
                    <a:lnTo>
                      <a:pt x="668" y="290"/>
                    </a:lnTo>
                    <a:cubicBezTo>
                      <a:pt x="734" y="223"/>
                      <a:pt x="768" y="123"/>
                      <a:pt x="701" y="56"/>
                    </a:cubicBezTo>
                    <a:cubicBezTo>
                      <a:pt x="681" y="17"/>
                      <a:pt x="639" y="1"/>
                      <a:pt x="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5" name="Google Shape;3705;p95"/>
              <p:cNvSpPr/>
              <p:nvPr/>
            </p:nvSpPr>
            <p:spPr>
              <a:xfrm>
                <a:off x="1301118" y="4667764"/>
                <a:ext cx="13703" cy="10375"/>
              </a:xfrm>
              <a:custGeom>
                <a:avLst/>
                <a:gdLst/>
                <a:ahLst/>
                <a:cxnLst/>
                <a:rect l="l" t="t" r="r" b="b"/>
                <a:pathLst>
                  <a:path w="737" h="558" extrusionOk="0">
                    <a:moveTo>
                      <a:pt x="553" y="1"/>
                    </a:moveTo>
                    <a:cubicBezTo>
                      <a:pt x="523" y="1"/>
                      <a:pt x="494" y="9"/>
                      <a:pt x="469" y="21"/>
                    </a:cubicBezTo>
                    <a:lnTo>
                      <a:pt x="136" y="254"/>
                    </a:lnTo>
                    <a:cubicBezTo>
                      <a:pt x="1" y="362"/>
                      <a:pt x="84" y="558"/>
                      <a:pt x="209" y="558"/>
                    </a:cubicBezTo>
                    <a:cubicBezTo>
                      <a:pt x="239" y="558"/>
                      <a:pt x="271" y="547"/>
                      <a:pt x="303" y="521"/>
                    </a:cubicBezTo>
                    <a:lnTo>
                      <a:pt x="670" y="288"/>
                    </a:lnTo>
                    <a:cubicBezTo>
                      <a:pt x="736" y="254"/>
                      <a:pt x="736" y="154"/>
                      <a:pt x="703" y="88"/>
                    </a:cubicBezTo>
                    <a:cubicBezTo>
                      <a:pt x="661" y="24"/>
                      <a:pt x="605" y="1"/>
                      <a:pt x="5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6" name="Google Shape;3706;p95"/>
              <p:cNvSpPr/>
              <p:nvPr/>
            </p:nvSpPr>
            <p:spPr>
              <a:xfrm>
                <a:off x="1286895" y="4678622"/>
                <a:ext cx="13033" cy="10932"/>
              </a:xfrm>
              <a:custGeom>
                <a:avLst/>
                <a:gdLst/>
                <a:ahLst/>
                <a:cxnLst/>
                <a:rect l="l" t="t" r="r" b="b"/>
                <a:pathLst>
                  <a:path w="701" h="588" extrusionOk="0">
                    <a:moveTo>
                      <a:pt x="519" y="1"/>
                    </a:moveTo>
                    <a:cubicBezTo>
                      <a:pt x="490" y="1"/>
                      <a:pt x="459" y="12"/>
                      <a:pt x="434" y="37"/>
                    </a:cubicBezTo>
                    <a:lnTo>
                      <a:pt x="100" y="304"/>
                    </a:lnTo>
                    <a:cubicBezTo>
                      <a:pt x="34" y="337"/>
                      <a:pt x="0" y="438"/>
                      <a:pt x="67" y="538"/>
                    </a:cubicBezTo>
                    <a:cubicBezTo>
                      <a:pt x="100" y="571"/>
                      <a:pt x="142" y="588"/>
                      <a:pt x="184" y="588"/>
                    </a:cubicBezTo>
                    <a:cubicBezTo>
                      <a:pt x="225" y="588"/>
                      <a:pt x="267" y="571"/>
                      <a:pt x="300" y="538"/>
                    </a:cubicBezTo>
                    <a:lnTo>
                      <a:pt x="601" y="304"/>
                    </a:lnTo>
                    <a:lnTo>
                      <a:pt x="634" y="304"/>
                    </a:lnTo>
                    <a:cubicBezTo>
                      <a:pt x="701" y="237"/>
                      <a:pt x="701" y="137"/>
                      <a:pt x="634" y="71"/>
                    </a:cubicBezTo>
                    <a:cubicBezTo>
                      <a:pt x="613" y="29"/>
                      <a:pt x="567" y="1"/>
                      <a:pt x="5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7" name="Google Shape;3707;p95"/>
              <p:cNvSpPr/>
              <p:nvPr/>
            </p:nvSpPr>
            <p:spPr>
              <a:xfrm>
                <a:off x="1273861" y="4690781"/>
                <a:ext cx="11806" cy="11806"/>
              </a:xfrm>
              <a:custGeom>
                <a:avLst/>
                <a:gdLst/>
                <a:ahLst/>
                <a:cxnLst/>
                <a:rect l="l" t="t" r="r" b="b"/>
                <a:pathLst>
                  <a:path w="635" h="635" extrusionOk="0">
                    <a:moveTo>
                      <a:pt x="451" y="0"/>
                    </a:moveTo>
                    <a:cubicBezTo>
                      <a:pt x="409" y="0"/>
                      <a:pt x="368" y="17"/>
                      <a:pt x="334" y="50"/>
                    </a:cubicBezTo>
                    <a:lnTo>
                      <a:pt x="201" y="217"/>
                    </a:lnTo>
                    <a:lnTo>
                      <a:pt x="67" y="351"/>
                    </a:lnTo>
                    <a:cubicBezTo>
                      <a:pt x="1" y="417"/>
                      <a:pt x="1" y="517"/>
                      <a:pt x="67" y="584"/>
                    </a:cubicBezTo>
                    <a:cubicBezTo>
                      <a:pt x="101" y="617"/>
                      <a:pt x="143" y="634"/>
                      <a:pt x="184" y="634"/>
                    </a:cubicBezTo>
                    <a:cubicBezTo>
                      <a:pt x="226" y="634"/>
                      <a:pt x="268" y="617"/>
                      <a:pt x="301" y="584"/>
                    </a:cubicBezTo>
                    <a:lnTo>
                      <a:pt x="434" y="451"/>
                    </a:lnTo>
                    <a:cubicBezTo>
                      <a:pt x="468" y="384"/>
                      <a:pt x="501" y="351"/>
                      <a:pt x="568" y="284"/>
                    </a:cubicBezTo>
                    <a:cubicBezTo>
                      <a:pt x="635" y="217"/>
                      <a:pt x="635" y="117"/>
                      <a:pt x="568" y="50"/>
                    </a:cubicBezTo>
                    <a:cubicBezTo>
                      <a:pt x="534" y="17"/>
                      <a:pt x="493" y="0"/>
                      <a:pt x="4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8" name="Google Shape;3708;p95"/>
              <p:cNvSpPr/>
              <p:nvPr/>
            </p:nvSpPr>
            <p:spPr>
              <a:xfrm>
                <a:off x="1263319" y="4705879"/>
                <a:ext cx="11639" cy="13387"/>
              </a:xfrm>
              <a:custGeom>
                <a:avLst/>
                <a:gdLst/>
                <a:ahLst/>
                <a:cxnLst/>
                <a:rect l="l" t="t" r="r" b="b"/>
                <a:pathLst>
                  <a:path w="626" h="720" extrusionOk="0">
                    <a:moveTo>
                      <a:pt x="379" y="0"/>
                    </a:moveTo>
                    <a:cubicBezTo>
                      <a:pt x="322" y="0"/>
                      <a:pt x="266" y="31"/>
                      <a:pt x="234" y="106"/>
                    </a:cubicBezTo>
                    <a:cubicBezTo>
                      <a:pt x="167" y="239"/>
                      <a:pt x="101" y="373"/>
                      <a:pt x="67" y="506"/>
                    </a:cubicBezTo>
                    <a:cubicBezTo>
                      <a:pt x="1" y="573"/>
                      <a:pt x="67" y="673"/>
                      <a:pt x="134" y="706"/>
                    </a:cubicBezTo>
                    <a:cubicBezTo>
                      <a:pt x="161" y="715"/>
                      <a:pt x="188" y="719"/>
                      <a:pt x="213" y="719"/>
                    </a:cubicBezTo>
                    <a:cubicBezTo>
                      <a:pt x="283" y="719"/>
                      <a:pt x="343" y="688"/>
                      <a:pt x="368" y="639"/>
                    </a:cubicBezTo>
                    <a:cubicBezTo>
                      <a:pt x="401" y="506"/>
                      <a:pt x="468" y="373"/>
                      <a:pt x="534" y="272"/>
                    </a:cubicBezTo>
                    <a:cubicBezTo>
                      <a:pt x="625" y="136"/>
                      <a:pt x="500" y="0"/>
                      <a:pt x="3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9" name="Google Shape;3709;p95"/>
              <p:cNvSpPr/>
              <p:nvPr/>
            </p:nvSpPr>
            <p:spPr>
              <a:xfrm>
                <a:off x="1258987" y="4724192"/>
                <a:ext cx="8069" cy="13424"/>
              </a:xfrm>
              <a:custGeom>
                <a:avLst/>
                <a:gdLst/>
                <a:ahLst/>
                <a:cxnLst/>
                <a:rect l="l" t="t" r="r" b="b"/>
                <a:pathLst>
                  <a:path w="434" h="722" extrusionOk="0">
                    <a:moveTo>
                      <a:pt x="229" y="1"/>
                    </a:moveTo>
                    <a:cubicBezTo>
                      <a:pt x="164" y="1"/>
                      <a:pt x="95" y="38"/>
                      <a:pt x="67" y="121"/>
                    </a:cubicBezTo>
                    <a:cubicBezTo>
                      <a:pt x="34" y="255"/>
                      <a:pt x="0" y="388"/>
                      <a:pt x="0" y="555"/>
                    </a:cubicBezTo>
                    <a:cubicBezTo>
                      <a:pt x="0" y="622"/>
                      <a:pt x="67" y="722"/>
                      <a:pt x="167" y="722"/>
                    </a:cubicBezTo>
                    <a:cubicBezTo>
                      <a:pt x="267" y="722"/>
                      <a:pt x="334" y="655"/>
                      <a:pt x="367" y="555"/>
                    </a:cubicBezTo>
                    <a:cubicBezTo>
                      <a:pt x="367" y="422"/>
                      <a:pt x="400" y="322"/>
                      <a:pt x="434" y="188"/>
                    </a:cubicBezTo>
                    <a:lnTo>
                      <a:pt x="367" y="188"/>
                    </a:lnTo>
                    <a:cubicBezTo>
                      <a:pt x="406" y="72"/>
                      <a:pt x="321" y="1"/>
                      <a:pt x="2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0" name="Google Shape;3710;p95"/>
              <p:cNvSpPr/>
              <p:nvPr/>
            </p:nvSpPr>
            <p:spPr>
              <a:xfrm>
                <a:off x="1259601" y="4743026"/>
                <a:ext cx="8088" cy="12829"/>
              </a:xfrm>
              <a:custGeom>
                <a:avLst/>
                <a:gdLst/>
                <a:ahLst/>
                <a:cxnLst/>
                <a:rect l="l" t="t" r="r" b="b"/>
                <a:pathLst>
                  <a:path w="435" h="690" extrusionOk="0">
                    <a:moveTo>
                      <a:pt x="184" y="0"/>
                    </a:moveTo>
                    <a:cubicBezTo>
                      <a:pt x="168" y="0"/>
                      <a:pt x="152" y="3"/>
                      <a:pt x="134" y="9"/>
                    </a:cubicBezTo>
                    <a:cubicBezTo>
                      <a:pt x="34" y="9"/>
                      <a:pt x="1" y="109"/>
                      <a:pt x="1" y="176"/>
                    </a:cubicBezTo>
                    <a:cubicBezTo>
                      <a:pt x="34" y="309"/>
                      <a:pt x="67" y="476"/>
                      <a:pt x="134" y="609"/>
                    </a:cubicBezTo>
                    <a:cubicBezTo>
                      <a:pt x="134" y="658"/>
                      <a:pt x="188" y="689"/>
                      <a:pt x="256" y="689"/>
                    </a:cubicBezTo>
                    <a:cubicBezTo>
                      <a:pt x="280" y="689"/>
                      <a:pt x="307" y="685"/>
                      <a:pt x="334" y="676"/>
                    </a:cubicBezTo>
                    <a:cubicBezTo>
                      <a:pt x="401" y="643"/>
                      <a:pt x="434" y="576"/>
                      <a:pt x="401" y="476"/>
                    </a:cubicBezTo>
                    <a:cubicBezTo>
                      <a:pt x="367" y="376"/>
                      <a:pt x="334" y="243"/>
                      <a:pt x="334" y="109"/>
                    </a:cubicBezTo>
                    <a:lnTo>
                      <a:pt x="301" y="142"/>
                    </a:lnTo>
                    <a:cubicBezTo>
                      <a:pt x="301" y="60"/>
                      <a:pt x="256" y="0"/>
                      <a:pt x="1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1" name="Google Shape;3711;p95"/>
              <p:cNvSpPr/>
              <p:nvPr/>
            </p:nvSpPr>
            <p:spPr>
              <a:xfrm>
                <a:off x="1266294" y="4760001"/>
                <a:ext cx="12550" cy="11174"/>
              </a:xfrm>
              <a:custGeom>
                <a:avLst/>
                <a:gdLst/>
                <a:ahLst/>
                <a:cxnLst/>
                <a:rect l="l" t="t" r="r" b="b"/>
                <a:pathLst>
                  <a:path w="675" h="601" extrusionOk="0">
                    <a:moveTo>
                      <a:pt x="208" y="1"/>
                    </a:moveTo>
                    <a:cubicBezTo>
                      <a:pt x="107" y="1"/>
                      <a:pt x="1" y="141"/>
                      <a:pt x="74" y="264"/>
                    </a:cubicBezTo>
                    <a:cubicBezTo>
                      <a:pt x="174" y="364"/>
                      <a:pt x="274" y="464"/>
                      <a:pt x="408" y="564"/>
                    </a:cubicBezTo>
                    <a:cubicBezTo>
                      <a:pt x="433" y="589"/>
                      <a:pt x="459" y="600"/>
                      <a:pt x="484" y="600"/>
                    </a:cubicBezTo>
                    <a:cubicBezTo>
                      <a:pt x="525" y="600"/>
                      <a:pt x="567" y="572"/>
                      <a:pt x="608" y="530"/>
                    </a:cubicBezTo>
                    <a:cubicBezTo>
                      <a:pt x="675" y="464"/>
                      <a:pt x="641" y="397"/>
                      <a:pt x="575" y="330"/>
                    </a:cubicBezTo>
                    <a:cubicBezTo>
                      <a:pt x="474" y="264"/>
                      <a:pt x="408" y="163"/>
                      <a:pt x="341" y="63"/>
                    </a:cubicBezTo>
                    <a:lnTo>
                      <a:pt x="308" y="63"/>
                    </a:lnTo>
                    <a:cubicBezTo>
                      <a:pt x="281" y="19"/>
                      <a:pt x="245" y="1"/>
                      <a:pt x="2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2" name="Google Shape;3712;p95"/>
              <p:cNvSpPr/>
              <p:nvPr/>
            </p:nvSpPr>
            <p:spPr>
              <a:xfrm>
                <a:off x="1281057" y="4771492"/>
                <a:ext cx="15302" cy="8032"/>
              </a:xfrm>
              <a:custGeom>
                <a:avLst/>
                <a:gdLst/>
                <a:ahLst/>
                <a:cxnLst/>
                <a:rect l="l" t="t" r="r" b="b"/>
                <a:pathLst>
                  <a:path w="823" h="432" extrusionOk="0">
                    <a:moveTo>
                      <a:pt x="212" y="1"/>
                    </a:moveTo>
                    <a:cubicBezTo>
                      <a:pt x="60" y="1"/>
                      <a:pt x="1" y="191"/>
                      <a:pt x="147" y="279"/>
                    </a:cubicBezTo>
                    <a:cubicBezTo>
                      <a:pt x="281" y="346"/>
                      <a:pt x="414" y="379"/>
                      <a:pt x="581" y="413"/>
                    </a:cubicBezTo>
                    <a:cubicBezTo>
                      <a:pt x="607" y="426"/>
                      <a:pt x="631" y="431"/>
                      <a:pt x="652" y="431"/>
                    </a:cubicBezTo>
                    <a:cubicBezTo>
                      <a:pt x="794" y="431"/>
                      <a:pt x="822" y="175"/>
                      <a:pt x="648" y="146"/>
                    </a:cubicBezTo>
                    <a:cubicBezTo>
                      <a:pt x="514" y="113"/>
                      <a:pt x="414" y="79"/>
                      <a:pt x="281" y="12"/>
                    </a:cubicBezTo>
                    <a:cubicBezTo>
                      <a:pt x="256" y="4"/>
                      <a:pt x="234" y="1"/>
                      <a:pt x="2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3" name="Google Shape;3713;p95"/>
              <p:cNvSpPr/>
              <p:nvPr/>
            </p:nvSpPr>
            <p:spPr>
              <a:xfrm>
                <a:off x="1301155" y="4776047"/>
                <a:ext cx="13665" cy="5615"/>
              </a:xfrm>
              <a:custGeom>
                <a:avLst/>
                <a:gdLst/>
                <a:ahLst/>
                <a:cxnLst/>
                <a:rect l="l" t="t" r="r" b="b"/>
                <a:pathLst>
                  <a:path w="735" h="302" extrusionOk="0">
                    <a:moveTo>
                      <a:pt x="134" y="1"/>
                    </a:moveTo>
                    <a:cubicBezTo>
                      <a:pt x="67" y="1"/>
                      <a:pt x="0" y="68"/>
                      <a:pt x="0" y="134"/>
                    </a:cubicBezTo>
                    <a:cubicBezTo>
                      <a:pt x="0" y="234"/>
                      <a:pt x="34" y="301"/>
                      <a:pt x="134" y="301"/>
                    </a:cubicBezTo>
                    <a:lnTo>
                      <a:pt x="534" y="301"/>
                    </a:lnTo>
                    <a:cubicBezTo>
                      <a:pt x="734" y="301"/>
                      <a:pt x="734" y="34"/>
                      <a:pt x="534" y="34"/>
                    </a:cubicBezTo>
                    <a:cubicBezTo>
                      <a:pt x="401" y="1"/>
                      <a:pt x="267" y="1"/>
                      <a:pt x="13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4" name="Google Shape;3714;p95"/>
              <p:cNvSpPr/>
              <p:nvPr/>
            </p:nvSpPr>
            <p:spPr>
              <a:xfrm>
                <a:off x="1319766" y="4773332"/>
                <a:ext cx="13033" cy="7251"/>
              </a:xfrm>
              <a:custGeom>
                <a:avLst/>
                <a:gdLst/>
                <a:ahLst/>
                <a:cxnLst/>
                <a:rect l="l" t="t" r="r" b="b"/>
                <a:pathLst>
                  <a:path w="701" h="390" extrusionOk="0">
                    <a:moveTo>
                      <a:pt x="554" y="0"/>
                    </a:moveTo>
                    <a:cubicBezTo>
                      <a:pt x="536" y="0"/>
                      <a:pt x="518" y="5"/>
                      <a:pt x="501" y="14"/>
                    </a:cubicBezTo>
                    <a:cubicBezTo>
                      <a:pt x="367" y="47"/>
                      <a:pt x="234" y="80"/>
                      <a:pt x="134" y="114"/>
                    </a:cubicBezTo>
                    <a:lnTo>
                      <a:pt x="100" y="114"/>
                    </a:lnTo>
                    <a:cubicBezTo>
                      <a:pt x="34" y="147"/>
                      <a:pt x="0" y="214"/>
                      <a:pt x="0" y="280"/>
                    </a:cubicBezTo>
                    <a:cubicBezTo>
                      <a:pt x="27" y="335"/>
                      <a:pt x="77" y="389"/>
                      <a:pt x="130" y="389"/>
                    </a:cubicBezTo>
                    <a:cubicBezTo>
                      <a:pt x="142" y="389"/>
                      <a:pt x="155" y="387"/>
                      <a:pt x="167" y="380"/>
                    </a:cubicBezTo>
                    <a:cubicBezTo>
                      <a:pt x="300" y="347"/>
                      <a:pt x="467" y="314"/>
                      <a:pt x="601" y="247"/>
                    </a:cubicBezTo>
                    <a:cubicBezTo>
                      <a:pt x="667" y="214"/>
                      <a:pt x="701" y="147"/>
                      <a:pt x="667" y="80"/>
                    </a:cubicBezTo>
                    <a:cubicBezTo>
                      <a:pt x="643" y="31"/>
                      <a:pt x="601" y="0"/>
                      <a:pt x="5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5" name="Google Shape;3715;p95"/>
              <p:cNvSpPr/>
              <p:nvPr/>
            </p:nvSpPr>
            <p:spPr>
              <a:xfrm>
                <a:off x="1337132" y="4764222"/>
                <a:ext cx="11788" cy="8999"/>
              </a:xfrm>
              <a:custGeom>
                <a:avLst/>
                <a:gdLst/>
                <a:ahLst/>
                <a:cxnLst/>
                <a:rect l="l" t="t" r="r" b="b"/>
                <a:pathLst>
                  <a:path w="634" h="484" extrusionOk="0">
                    <a:moveTo>
                      <a:pt x="508" y="0"/>
                    </a:moveTo>
                    <a:cubicBezTo>
                      <a:pt x="485" y="0"/>
                      <a:pt x="459" y="11"/>
                      <a:pt x="434" y="37"/>
                    </a:cubicBezTo>
                    <a:lnTo>
                      <a:pt x="100" y="237"/>
                    </a:lnTo>
                    <a:lnTo>
                      <a:pt x="67" y="237"/>
                    </a:lnTo>
                    <a:cubicBezTo>
                      <a:pt x="0" y="270"/>
                      <a:pt x="0" y="337"/>
                      <a:pt x="34" y="403"/>
                    </a:cubicBezTo>
                    <a:cubicBezTo>
                      <a:pt x="58" y="452"/>
                      <a:pt x="100" y="483"/>
                      <a:pt x="147" y="483"/>
                    </a:cubicBezTo>
                    <a:cubicBezTo>
                      <a:pt x="165" y="483"/>
                      <a:pt x="182" y="479"/>
                      <a:pt x="200" y="470"/>
                    </a:cubicBezTo>
                    <a:lnTo>
                      <a:pt x="567" y="237"/>
                    </a:lnTo>
                    <a:cubicBezTo>
                      <a:pt x="634" y="203"/>
                      <a:pt x="634" y="137"/>
                      <a:pt x="601" y="70"/>
                    </a:cubicBezTo>
                    <a:cubicBezTo>
                      <a:pt x="580" y="29"/>
                      <a:pt x="547" y="0"/>
                      <a:pt x="5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6" name="Google Shape;3716;p95"/>
              <p:cNvSpPr/>
              <p:nvPr/>
            </p:nvSpPr>
            <p:spPr>
              <a:xfrm>
                <a:off x="1353251" y="4754293"/>
                <a:ext cx="11806" cy="8534"/>
              </a:xfrm>
              <a:custGeom>
                <a:avLst/>
                <a:gdLst/>
                <a:ahLst/>
                <a:cxnLst/>
                <a:rect l="l" t="t" r="r" b="b"/>
                <a:pathLst>
                  <a:path w="635" h="459" extrusionOk="0">
                    <a:moveTo>
                      <a:pt x="509" y="0"/>
                    </a:moveTo>
                    <a:cubicBezTo>
                      <a:pt x="485" y="0"/>
                      <a:pt x="460" y="11"/>
                      <a:pt x="434" y="37"/>
                    </a:cubicBezTo>
                    <a:lnTo>
                      <a:pt x="101" y="237"/>
                    </a:lnTo>
                    <a:cubicBezTo>
                      <a:pt x="34" y="270"/>
                      <a:pt x="0" y="337"/>
                      <a:pt x="34" y="404"/>
                    </a:cubicBezTo>
                    <a:cubicBezTo>
                      <a:pt x="53" y="443"/>
                      <a:pt x="96" y="459"/>
                      <a:pt x="141" y="459"/>
                    </a:cubicBezTo>
                    <a:cubicBezTo>
                      <a:pt x="173" y="459"/>
                      <a:pt x="206" y="451"/>
                      <a:pt x="234" y="437"/>
                    </a:cubicBezTo>
                    <a:lnTo>
                      <a:pt x="568" y="237"/>
                    </a:lnTo>
                    <a:cubicBezTo>
                      <a:pt x="634" y="204"/>
                      <a:pt x="634" y="137"/>
                      <a:pt x="601" y="70"/>
                    </a:cubicBezTo>
                    <a:cubicBezTo>
                      <a:pt x="580" y="29"/>
                      <a:pt x="547" y="0"/>
                      <a:pt x="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7" name="Google Shape;3717;p95"/>
              <p:cNvSpPr/>
              <p:nvPr/>
            </p:nvSpPr>
            <p:spPr>
              <a:xfrm>
                <a:off x="1369687" y="4746038"/>
                <a:ext cx="12996" cy="7307"/>
              </a:xfrm>
              <a:custGeom>
                <a:avLst/>
                <a:gdLst/>
                <a:ahLst/>
                <a:cxnLst/>
                <a:rect l="l" t="t" r="r" b="b"/>
                <a:pathLst>
                  <a:path w="699" h="393" extrusionOk="0">
                    <a:moveTo>
                      <a:pt x="537" y="0"/>
                    </a:moveTo>
                    <a:cubicBezTo>
                      <a:pt x="521" y="0"/>
                      <a:pt x="503" y="4"/>
                      <a:pt x="484" y="14"/>
                    </a:cubicBezTo>
                    <a:lnTo>
                      <a:pt x="117" y="181"/>
                    </a:lnTo>
                    <a:cubicBezTo>
                      <a:pt x="0" y="210"/>
                      <a:pt x="63" y="393"/>
                      <a:pt x="170" y="393"/>
                    </a:cubicBezTo>
                    <a:cubicBezTo>
                      <a:pt x="185" y="393"/>
                      <a:pt x="201" y="389"/>
                      <a:pt x="217" y="381"/>
                    </a:cubicBezTo>
                    <a:lnTo>
                      <a:pt x="584" y="214"/>
                    </a:lnTo>
                    <a:cubicBezTo>
                      <a:pt x="699" y="157"/>
                      <a:pt x="641" y="0"/>
                      <a:pt x="5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8" name="Google Shape;3718;p95"/>
              <p:cNvSpPr/>
              <p:nvPr/>
            </p:nvSpPr>
            <p:spPr>
              <a:xfrm>
                <a:off x="1388596" y="4741948"/>
                <a:ext cx="7474" cy="4983"/>
              </a:xfrm>
              <a:custGeom>
                <a:avLst/>
                <a:gdLst/>
                <a:ahLst/>
                <a:cxnLst/>
                <a:rect l="l" t="t" r="r" b="b"/>
                <a:pathLst>
                  <a:path w="402" h="268" extrusionOk="0">
                    <a:moveTo>
                      <a:pt x="301" y="0"/>
                    </a:moveTo>
                    <a:lnTo>
                      <a:pt x="68" y="34"/>
                    </a:lnTo>
                    <a:lnTo>
                      <a:pt x="101" y="34"/>
                    </a:lnTo>
                    <a:cubicBezTo>
                      <a:pt x="34" y="67"/>
                      <a:pt x="1" y="100"/>
                      <a:pt x="1" y="167"/>
                    </a:cubicBezTo>
                    <a:cubicBezTo>
                      <a:pt x="1" y="234"/>
                      <a:pt x="68" y="267"/>
                      <a:pt x="134" y="267"/>
                    </a:cubicBezTo>
                    <a:lnTo>
                      <a:pt x="334" y="234"/>
                    </a:lnTo>
                    <a:cubicBezTo>
                      <a:pt x="368" y="200"/>
                      <a:pt x="401" y="134"/>
                      <a:pt x="401" y="100"/>
                    </a:cubicBezTo>
                    <a:cubicBezTo>
                      <a:pt x="401" y="34"/>
                      <a:pt x="334" y="0"/>
                      <a:pt x="3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19" name="Google Shape;3719;p95"/>
            <p:cNvSpPr/>
            <p:nvPr/>
          </p:nvSpPr>
          <p:spPr>
            <a:xfrm rot="-707949">
              <a:off x="3303570" y="4414392"/>
              <a:ext cx="344413" cy="225765"/>
            </a:xfrm>
            <a:custGeom>
              <a:avLst/>
              <a:gdLst/>
              <a:ahLst/>
              <a:cxnLst/>
              <a:rect l="l" t="t" r="r" b="b"/>
              <a:pathLst>
                <a:path w="10395" h="6814" extrusionOk="0">
                  <a:moveTo>
                    <a:pt x="6613" y="1495"/>
                  </a:moveTo>
                  <a:cubicBezTo>
                    <a:pt x="6841" y="1495"/>
                    <a:pt x="7074" y="1528"/>
                    <a:pt x="7306" y="1600"/>
                  </a:cubicBezTo>
                  <a:cubicBezTo>
                    <a:pt x="8140" y="1833"/>
                    <a:pt x="9174" y="2901"/>
                    <a:pt x="8473" y="4202"/>
                  </a:cubicBezTo>
                  <a:cubicBezTo>
                    <a:pt x="8132" y="4819"/>
                    <a:pt x="7396" y="5120"/>
                    <a:pt x="6626" y="5120"/>
                  </a:cubicBezTo>
                  <a:cubicBezTo>
                    <a:pt x="5815" y="5120"/>
                    <a:pt x="4966" y="4785"/>
                    <a:pt x="4504" y="4135"/>
                  </a:cubicBezTo>
                  <a:cubicBezTo>
                    <a:pt x="3717" y="3057"/>
                    <a:pt x="5043" y="1495"/>
                    <a:pt x="6613" y="1495"/>
                  </a:cubicBezTo>
                  <a:close/>
                  <a:moveTo>
                    <a:pt x="6841" y="1"/>
                  </a:moveTo>
                  <a:cubicBezTo>
                    <a:pt x="6563" y="1"/>
                    <a:pt x="6282" y="33"/>
                    <a:pt x="6005" y="99"/>
                  </a:cubicBezTo>
                  <a:cubicBezTo>
                    <a:pt x="4837" y="399"/>
                    <a:pt x="4204" y="966"/>
                    <a:pt x="3470" y="1266"/>
                  </a:cubicBezTo>
                  <a:cubicBezTo>
                    <a:pt x="1635" y="3234"/>
                    <a:pt x="901" y="4369"/>
                    <a:pt x="468" y="4802"/>
                  </a:cubicBezTo>
                  <a:cubicBezTo>
                    <a:pt x="366" y="4904"/>
                    <a:pt x="244" y="4948"/>
                    <a:pt x="118" y="4948"/>
                  </a:cubicBezTo>
                  <a:cubicBezTo>
                    <a:pt x="79" y="4948"/>
                    <a:pt x="40" y="4943"/>
                    <a:pt x="1" y="4936"/>
                  </a:cubicBezTo>
                  <a:lnTo>
                    <a:pt x="1" y="4936"/>
                  </a:lnTo>
                  <a:cubicBezTo>
                    <a:pt x="67" y="5169"/>
                    <a:pt x="167" y="5269"/>
                    <a:pt x="334" y="5303"/>
                  </a:cubicBezTo>
                  <a:cubicBezTo>
                    <a:pt x="363" y="5308"/>
                    <a:pt x="393" y="5310"/>
                    <a:pt x="425" y="5310"/>
                  </a:cubicBezTo>
                  <a:cubicBezTo>
                    <a:pt x="726" y="5310"/>
                    <a:pt x="1163" y="5095"/>
                    <a:pt x="1775" y="5095"/>
                  </a:cubicBezTo>
                  <a:cubicBezTo>
                    <a:pt x="1919" y="5095"/>
                    <a:pt x="2072" y="5107"/>
                    <a:pt x="2235" y="5136"/>
                  </a:cubicBezTo>
                  <a:cubicBezTo>
                    <a:pt x="2769" y="5236"/>
                    <a:pt x="3670" y="6670"/>
                    <a:pt x="5905" y="6804"/>
                  </a:cubicBezTo>
                  <a:cubicBezTo>
                    <a:pt x="6017" y="6810"/>
                    <a:pt x="6129" y="6814"/>
                    <a:pt x="6240" y="6814"/>
                  </a:cubicBezTo>
                  <a:cubicBezTo>
                    <a:pt x="8345" y="6814"/>
                    <a:pt x="10245" y="5619"/>
                    <a:pt x="10308" y="3401"/>
                  </a:cubicBezTo>
                  <a:cubicBezTo>
                    <a:pt x="10395" y="1374"/>
                    <a:pt x="8672" y="1"/>
                    <a:pt x="6841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20" name="Google Shape;3720;p95"/>
          <p:cNvSpPr/>
          <p:nvPr/>
        </p:nvSpPr>
        <p:spPr>
          <a:xfrm>
            <a:off x="6532750" y="657924"/>
            <a:ext cx="1148297" cy="72939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1" name="Google Shape;3721;p95"/>
          <p:cNvSpPr/>
          <p:nvPr/>
        </p:nvSpPr>
        <p:spPr>
          <a:xfrm>
            <a:off x="8068600" y="2295988"/>
            <a:ext cx="1607205" cy="109328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2" name="Google Shape;3722;p95"/>
          <p:cNvSpPr/>
          <p:nvPr/>
        </p:nvSpPr>
        <p:spPr>
          <a:xfrm>
            <a:off x="216075" y="792650"/>
            <a:ext cx="994285" cy="793652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3" name="Google Shape;3723;p95"/>
          <p:cNvSpPr/>
          <p:nvPr/>
        </p:nvSpPr>
        <p:spPr>
          <a:xfrm>
            <a:off x="134101" y="3330374"/>
            <a:ext cx="1882300" cy="1093285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3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8" name="Google Shape;3728;p96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9" name="Google Shape;3729;p96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30" name="Google Shape;3730;p96"/>
          <p:cNvGrpSpPr/>
          <p:nvPr/>
        </p:nvGrpSpPr>
        <p:grpSpPr>
          <a:xfrm>
            <a:off x="2252050" y="2014325"/>
            <a:ext cx="4650339" cy="3208248"/>
            <a:chOff x="2252050" y="2014325"/>
            <a:chExt cx="4650339" cy="3208248"/>
          </a:xfrm>
        </p:grpSpPr>
        <p:sp>
          <p:nvSpPr>
            <p:cNvPr id="3731" name="Google Shape;3731;p96"/>
            <p:cNvSpPr/>
            <p:nvPr/>
          </p:nvSpPr>
          <p:spPr>
            <a:xfrm>
              <a:off x="4485139" y="3315600"/>
              <a:ext cx="292378" cy="154557"/>
            </a:xfrm>
            <a:custGeom>
              <a:avLst/>
              <a:gdLst/>
              <a:ahLst/>
              <a:cxnLst/>
              <a:rect l="l" t="t" r="r" b="b"/>
              <a:pathLst>
                <a:path w="6901" h="3648" extrusionOk="0">
                  <a:moveTo>
                    <a:pt x="0" y="0"/>
                  </a:moveTo>
                  <a:lnTo>
                    <a:pt x="2280" y="1003"/>
                  </a:lnTo>
                  <a:lnTo>
                    <a:pt x="6779" y="3648"/>
                  </a:lnTo>
                  <a:lnTo>
                    <a:pt x="6900" y="3070"/>
                  </a:lnTo>
                  <a:lnTo>
                    <a:pt x="2584" y="6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47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3732;p96"/>
            <p:cNvSpPr/>
            <p:nvPr/>
          </p:nvSpPr>
          <p:spPr>
            <a:xfrm>
              <a:off x="4969372" y="4115313"/>
              <a:ext cx="1933017" cy="504893"/>
            </a:xfrm>
            <a:custGeom>
              <a:avLst/>
              <a:gdLst/>
              <a:ahLst/>
              <a:cxnLst/>
              <a:rect l="l" t="t" r="r" b="b"/>
              <a:pathLst>
                <a:path w="45625" h="11917" extrusionOk="0">
                  <a:moveTo>
                    <a:pt x="41315" y="0"/>
                  </a:moveTo>
                  <a:cubicBezTo>
                    <a:pt x="41303" y="0"/>
                    <a:pt x="41290" y="0"/>
                    <a:pt x="41278" y="1"/>
                  </a:cubicBezTo>
                  <a:cubicBezTo>
                    <a:pt x="39910" y="31"/>
                    <a:pt x="40305" y="3132"/>
                    <a:pt x="40579" y="4682"/>
                  </a:cubicBezTo>
                  <a:cubicBezTo>
                    <a:pt x="36414" y="3679"/>
                    <a:pt x="30001" y="3041"/>
                    <a:pt x="22827" y="3041"/>
                  </a:cubicBezTo>
                  <a:cubicBezTo>
                    <a:pt x="17478" y="3041"/>
                    <a:pt x="12554" y="3375"/>
                    <a:pt x="8663" y="3983"/>
                  </a:cubicBezTo>
                  <a:lnTo>
                    <a:pt x="8663" y="3952"/>
                  </a:lnTo>
                  <a:cubicBezTo>
                    <a:pt x="8663" y="3952"/>
                    <a:pt x="9453" y="609"/>
                    <a:pt x="8663" y="578"/>
                  </a:cubicBezTo>
                  <a:cubicBezTo>
                    <a:pt x="8655" y="578"/>
                    <a:pt x="8648" y="577"/>
                    <a:pt x="8641" y="577"/>
                  </a:cubicBezTo>
                  <a:cubicBezTo>
                    <a:pt x="7998" y="577"/>
                    <a:pt x="8177" y="3172"/>
                    <a:pt x="8237" y="4044"/>
                  </a:cubicBezTo>
                  <a:cubicBezTo>
                    <a:pt x="8207" y="4074"/>
                    <a:pt x="8177" y="4074"/>
                    <a:pt x="8146" y="4074"/>
                  </a:cubicBezTo>
                  <a:cubicBezTo>
                    <a:pt x="7929" y="3532"/>
                    <a:pt x="7423" y="2410"/>
                    <a:pt x="6971" y="2410"/>
                  </a:cubicBezTo>
                  <a:cubicBezTo>
                    <a:pt x="6916" y="2410"/>
                    <a:pt x="6862" y="2427"/>
                    <a:pt x="6809" y="2463"/>
                  </a:cubicBezTo>
                  <a:cubicBezTo>
                    <a:pt x="6414" y="2706"/>
                    <a:pt x="6930" y="3588"/>
                    <a:pt x="7356" y="4196"/>
                  </a:cubicBezTo>
                  <a:cubicBezTo>
                    <a:pt x="2857" y="5016"/>
                    <a:pt x="0" y="6171"/>
                    <a:pt x="0" y="7478"/>
                  </a:cubicBezTo>
                  <a:cubicBezTo>
                    <a:pt x="0" y="9910"/>
                    <a:pt x="10213" y="11916"/>
                    <a:pt x="22827" y="11916"/>
                  </a:cubicBezTo>
                  <a:cubicBezTo>
                    <a:pt x="35411" y="11916"/>
                    <a:pt x="45624" y="9910"/>
                    <a:pt x="45624" y="7478"/>
                  </a:cubicBezTo>
                  <a:cubicBezTo>
                    <a:pt x="45624" y="6658"/>
                    <a:pt x="44500" y="5898"/>
                    <a:pt x="42554" y="5229"/>
                  </a:cubicBezTo>
                  <a:cubicBezTo>
                    <a:pt x="42980" y="4712"/>
                    <a:pt x="43041" y="3922"/>
                    <a:pt x="42706" y="3831"/>
                  </a:cubicBezTo>
                  <a:cubicBezTo>
                    <a:pt x="42683" y="3825"/>
                    <a:pt x="42658" y="3823"/>
                    <a:pt x="42634" y="3823"/>
                  </a:cubicBezTo>
                  <a:cubicBezTo>
                    <a:pt x="42253" y="3823"/>
                    <a:pt x="41807" y="4468"/>
                    <a:pt x="41521" y="4925"/>
                  </a:cubicBezTo>
                  <a:cubicBezTo>
                    <a:pt x="41490" y="4925"/>
                    <a:pt x="41460" y="4895"/>
                    <a:pt x="41430" y="4895"/>
                  </a:cubicBezTo>
                  <a:cubicBezTo>
                    <a:pt x="41821" y="3598"/>
                    <a:pt x="42781" y="0"/>
                    <a:pt x="413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3733;p96"/>
            <p:cNvSpPr/>
            <p:nvPr/>
          </p:nvSpPr>
          <p:spPr>
            <a:xfrm>
              <a:off x="6456813" y="3361825"/>
              <a:ext cx="212515" cy="799898"/>
            </a:xfrm>
            <a:custGeom>
              <a:avLst/>
              <a:gdLst/>
              <a:ahLst/>
              <a:cxnLst/>
              <a:rect l="l" t="t" r="r" b="b"/>
              <a:pathLst>
                <a:path w="5016" h="18880" extrusionOk="0">
                  <a:moveTo>
                    <a:pt x="2652" y="1"/>
                  </a:moveTo>
                  <a:cubicBezTo>
                    <a:pt x="506" y="1"/>
                    <a:pt x="0" y="18879"/>
                    <a:pt x="0" y="18879"/>
                  </a:cubicBezTo>
                  <a:cubicBezTo>
                    <a:pt x="0" y="18879"/>
                    <a:pt x="2128" y="18575"/>
                    <a:pt x="3192" y="17572"/>
                  </a:cubicBezTo>
                  <a:cubicBezTo>
                    <a:pt x="3617" y="17147"/>
                    <a:pt x="4347" y="15171"/>
                    <a:pt x="4590" y="12344"/>
                  </a:cubicBezTo>
                  <a:cubicBezTo>
                    <a:pt x="5016" y="7572"/>
                    <a:pt x="4468" y="1159"/>
                    <a:pt x="2918" y="95"/>
                  </a:cubicBezTo>
                  <a:cubicBezTo>
                    <a:pt x="2827" y="31"/>
                    <a:pt x="2738" y="1"/>
                    <a:pt x="26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96"/>
            <p:cNvSpPr/>
            <p:nvPr/>
          </p:nvSpPr>
          <p:spPr>
            <a:xfrm>
              <a:off x="5315779" y="4639458"/>
              <a:ext cx="376096" cy="252468"/>
            </a:xfrm>
            <a:custGeom>
              <a:avLst/>
              <a:gdLst/>
              <a:ahLst/>
              <a:cxnLst/>
              <a:rect l="l" t="t" r="r" b="b"/>
              <a:pathLst>
                <a:path w="8877" h="5959" extrusionOk="0">
                  <a:moveTo>
                    <a:pt x="6414" y="1"/>
                  </a:moveTo>
                  <a:cubicBezTo>
                    <a:pt x="6414" y="1"/>
                    <a:pt x="2827" y="1885"/>
                    <a:pt x="1" y="3132"/>
                  </a:cubicBezTo>
                  <a:cubicBezTo>
                    <a:pt x="274" y="3861"/>
                    <a:pt x="517" y="4864"/>
                    <a:pt x="426" y="5958"/>
                  </a:cubicBezTo>
                  <a:lnTo>
                    <a:pt x="8147" y="5807"/>
                  </a:lnTo>
                  <a:lnTo>
                    <a:pt x="8876" y="518"/>
                  </a:lnTo>
                  <a:lnTo>
                    <a:pt x="641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96"/>
            <p:cNvSpPr/>
            <p:nvPr/>
          </p:nvSpPr>
          <p:spPr>
            <a:xfrm>
              <a:off x="4916502" y="2162998"/>
              <a:ext cx="1411473" cy="1357370"/>
            </a:xfrm>
            <a:custGeom>
              <a:avLst/>
              <a:gdLst/>
              <a:ahLst/>
              <a:cxnLst/>
              <a:rect l="l" t="t" r="r" b="b"/>
              <a:pathLst>
                <a:path w="33315" h="32038" extrusionOk="0">
                  <a:moveTo>
                    <a:pt x="22372" y="0"/>
                  </a:moveTo>
                  <a:cubicBezTo>
                    <a:pt x="22372" y="1"/>
                    <a:pt x="22377" y="10"/>
                    <a:pt x="22387" y="27"/>
                  </a:cubicBezTo>
                  <a:lnTo>
                    <a:pt x="22387" y="27"/>
                  </a:lnTo>
                  <a:cubicBezTo>
                    <a:pt x="22382" y="18"/>
                    <a:pt x="22377" y="9"/>
                    <a:pt x="22372" y="0"/>
                  </a:cubicBezTo>
                  <a:close/>
                  <a:moveTo>
                    <a:pt x="22387" y="27"/>
                  </a:moveTo>
                  <a:cubicBezTo>
                    <a:pt x="22893" y="1015"/>
                    <a:pt x="19753" y="3320"/>
                    <a:pt x="19241" y="4012"/>
                  </a:cubicBezTo>
                  <a:cubicBezTo>
                    <a:pt x="18056" y="5563"/>
                    <a:pt x="17296" y="7386"/>
                    <a:pt x="16141" y="8937"/>
                  </a:cubicBezTo>
                  <a:cubicBezTo>
                    <a:pt x="13952" y="11763"/>
                    <a:pt x="10974" y="12584"/>
                    <a:pt x="7691" y="13465"/>
                  </a:cubicBezTo>
                  <a:cubicBezTo>
                    <a:pt x="6171" y="13861"/>
                    <a:pt x="4560" y="14286"/>
                    <a:pt x="3253" y="15168"/>
                  </a:cubicBezTo>
                  <a:cubicBezTo>
                    <a:pt x="1217" y="16535"/>
                    <a:pt x="1" y="19514"/>
                    <a:pt x="183" y="21915"/>
                  </a:cubicBezTo>
                  <a:cubicBezTo>
                    <a:pt x="305" y="23466"/>
                    <a:pt x="1156" y="24985"/>
                    <a:pt x="2554" y="25624"/>
                  </a:cubicBezTo>
                  <a:cubicBezTo>
                    <a:pt x="3071" y="25867"/>
                    <a:pt x="3618" y="25988"/>
                    <a:pt x="4135" y="26201"/>
                  </a:cubicBezTo>
                  <a:cubicBezTo>
                    <a:pt x="4073" y="27976"/>
                    <a:pt x="5149" y="28478"/>
                    <a:pt x="6313" y="28478"/>
                  </a:cubicBezTo>
                  <a:cubicBezTo>
                    <a:pt x="6883" y="28478"/>
                    <a:pt x="7475" y="28357"/>
                    <a:pt x="7964" y="28207"/>
                  </a:cubicBezTo>
                  <a:cubicBezTo>
                    <a:pt x="9408" y="27726"/>
                    <a:pt x="11743" y="24895"/>
                    <a:pt x="11823" y="24305"/>
                  </a:cubicBezTo>
                  <a:lnTo>
                    <a:pt x="11823" y="24305"/>
                  </a:lnTo>
                  <a:cubicBezTo>
                    <a:pt x="11294" y="29854"/>
                    <a:pt x="18542" y="32037"/>
                    <a:pt x="18542" y="32037"/>
                  </a:cubicBezTo>
                  <a:lnTo>
                    <a:pt x="31825" y="23131"/>
                  </a:lnTo>
                  <a:lnTo>
                    <a:pt x="33314" y="15320"/>
                  </a:lnTo>
                  <a:lnTo>
                    <a:pt x="26688" y="6930"/>
                  </a:lnTo>
                  <a:cubicBezTo>
                    <a:pt x="26688" y="6931"/>
                    <a:pt x="26688" y="6931"/>
                    <a:pt x="26688" y="6931"/>
                  </a:cubicBezTo>
                  <a:cubicBezTo>
                    <a:pt x="26670" y="6931"/>
                    <a:pt x="22660" y="492"/>
                    <a:pt x="22387" y="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96"/>
            <p:cNvSpPr/>
            <p:nvPr/>
          </p:nvSpPr>
          <p:spPr>
            <a:xfrm>
              <a:off x="5587532" y="3109391"/>
              <a:ext cx="1128119" cy="1159217"/>
            </a:xfrm>
            <a:custGeom>
              <a:avLst/>
              <a:gdLst/>
              <a:ahLst/>
              <a:cxnLst/>
              <a:rect l="l" t="t" r="r" b="b"/>
              <a:pathLst>
                <a:path w="26627" h="27361" extrusionOk="0">
                  <a:moveTo>
                    <a:pt x="12890" y="0"/>
                  </a:moveTo>
                  <a:cubicBezTo>
                    <a:pt x="11007" y="0"/>
                    <a:pt x="6565" y="401"/>
                    <a:pt x="4164" y="3955"/>
                  </a:cubicBezTo>
                  <a:cubicBezTo>
                    <a:pt x="1064" y="8545"/>
                    <a:pt x="0" y="14655"/>
                    <a:pt x="0" y="14655"/>
                  </a:cubicBezTo>
                  <a:lnTo>
                    <a:pt x="942" y="18333"/>
                  </a:lnTo>
                  <a:cubicBezTo>
                    <a:pt x="942" y="18333"/>
                    <a:pt x="2734" y="20290"/>
                    <a:pt x="4243" y="20290"/>
                  </a:cubicBezTo>
                  <a:cubicBezTo>
                    <a:pt x="4671" y="20290"/>
                    <a:pt x="5075" y="20133"/>
                    <a:pt x="5411" y="19731"/>
                  </a:cubicBezTo>
                  <a:cubicBezTo>
                    <a:pt x="5411" y="19731"/>
                    <a:pt x="5927" y="20095"/>
                    <a:pt x="7265" y="21281"/>
                  </a:cubicBezTo>
                  <a:cubicBezTo>
                    <a:pt x="7659" y="21629"/>
                    <a:pt x="8117" y="21751"/>
                    <a:pt x="8564" y="21751"/>
                  </a:cubicBezTo>
                  <a:cubicBezTo>
                    <a:pt x="9599" y="21751"/>
                    <a:pt x="10578" y="21099"/>
                    <a:pt x="10578" y="21099"/>
                  </a:cubicBezTo>
                  <a:cubicBezTo>
                    <a:pt x="10578" y="21099"/>
                    <a:pt x="13557" y="22162"/>
                    <a:pt x="15259" y="24320"/>
                  </a:cubicBezTo>
                  <a:cubicBezTo>
                    <a:pt x="16931" y="26448"/>
                    <a:pt x="20943" y="27360"/>
                    <a:pt x="20943" y="27360"/>
                  </a:cubicBezTo>
                  <a:cubicBezTo>
                    <a:pt x="20943" y="27360"/>
                    <a:pt x="22827" y="24716"/>
                    <a:pt x="23952" y="21099"/>
                  </a:cubicBezTo>
                  <a:cubicBezTo>
                    <a:pt x="25928" y="14928"/>
                    <a:pt x="26627" y="5718"/>
                    <a:pt x="18633" y="642"/>
                  </a:cubicBezTo>
                  <a:cubicBezTo>
                    <a:pt x="15719" y="60"/>
                    <a:pt x="14072" y="34"/>
                    <a:pt x="13807" y="34"/>
                  </a:cubicBezTo>
                  <a:cubicBezTo>
                    <a:pt x="13782" y="34"/>
                    <a:pt x="13769" y="34"/>
                    <a:pt x="13769" y="34"/>
                  </a:cubicBezTo>
                  <a:cubicBezTo>
                    <a:pt x="13769" y="34"/>
                    <a:pt x="13438" y="0"/>
                    <a:pt x="128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96"/>
            <p:cNvSpPr/>
            <p:nvPr/>
          </p:nvSpPr>
          <p:spPr>
            <a:xfrm>
              <a:off x="5770330" y="2231254"/>
              <a:ext cx="704444" cy="1031860"/>
            </a:xfrm>
            <a:custGeom>
              <a:avLst/>
              <a:gdLst/>
              <a:ahLst/>
              <a:cxnLst/>
              <a:rect l="l" t="t" r="r" b="b"/>
              <a:pathLst>
                <a:path w="16627" h="24355" extrusionOk="0">
                  <a:moveTo>
                    <a:pt x="1216" y="0"/>
                  </a:moveTo>
                  <a:cubicBezTo>
                    <a:pt x="304" y="1763"/>
                    <a:pt x="0" y="3830"/>
                    <a:pt x="517" y="5897"/>
                  </a:cubicBezTo>
                  <a:lnTo>
                    <a:pt x="1338" y="9119"/>
                  </a:lnTo>
                  <a:lnTo>
                    <a:pt x="92" y="12858"/>
                  </a:lnTo>
                  <a:lnTo>
                    <a:pt x="2432" y="12858"/>
                  </a:lnTo>
                  <a:cubicBezTo>
                    <a:pt x="3770" y="15776"/>
                    <a:pt x="6718" y="17660"/>
                    <a:pt x="9879" y="17690"/>
                  </a:cubicBezTo>
                  <a:lnTo>
                    <a:pt x="9879" y="21186"/>
                  </a:lnTo>
                  <a:lnTo>
                    <a:pt x="9454" y="21125"/>
                  </a:lnTo>
                  <a:lnTo>
                    <a:pt x="9454" y="21125"/>
                  </a:lnTo>
                  <a:cubicBezTo>
                    <a:pt x="10040" y="22406"/>
                    <a:pt x="11278" y="24354"/>
                    <a:pt x="13488" y="24354"/>
                  </a:cubicBezTo>
                  <a:cubicBezTo>
                    <a:pt x="14372" y="24354"/>
                    <a:pt x="15411" y="24043"/>
                    <a:pt x="16627" y="23253"/>
                  </a:cubicBezTo>
                  <a:cubicBezTo>
                    <a:pt x="8450" y="20183"/>
                    <a:pt x="11581" y="10821"/>
                    <a:pt x="12128" y="5623"/>
                  </a:cubicBezTo>
                  <a:cubicBezTo>
                    <a:pt x="6201" y="5411"/>
                    <a:pt x="3010" y="2341"/>
                    <a:pt x="1490" y="274"/>
                  </a:cubicBezTo>
                  <a:cubicBezTo>
                    <a:pt x="1399" y="183"/>
                    <a:pt x="1307" y="91"/>
                    <a:pt x="1216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96"/>
            <p:cNvSpPr/>
            <p:nvPr/>
          </p:nvSpPr>
          <p:spPr>
            <a:xfrm>
              <a:off x="5828279" y="2242821"/>
              <a:ext cx="853875" cy="973605"/>
            </a:xfrm>
            <a:custGeom>
              <a:avLst/>
              <a:gdLst/>
              <a:ahLst/>
              <a:cxnLst/>
              <a:rect l="l" t="t" r="r" b="b"/>
              <a:pathLst>
                <a:path w="20154" h="22980" extrusionOk="0">
                  <a:moveTo>
                    <a:pt x="1" y="1"/>
                  </a:moveTo>
                  <a:cubicBezTo>
                    <a:pt x="1521" y="2068"/>
                    <a:pt x="4712" y="5138"/>
                    <a:pt x="10639" y="5350"/>
                  </a:cubicBezTo>
                  <a:cubicBezTo>
                    <a:pt x="10092" y="10548"/>
                    <a:pt x="6961" y="19910"/>
                    <a:pt x="15138" y="22980"/>
                  </a:cubicBezTo>
                  <a:cubicBezTo>
                    <a:pt x="15351" y="22858"/>
                    <a:pt x="15563" y="22706"/>
                    <a:pt x="15776" y="22554"/>
                  </a:cubicBezTo>
                  <a:lnTo>
                    <a:pt x="14986" y="21734"/>
                  </a:lnTo>
                  <a:lnTo>
                    <a:pt x="14986" y="15806"/>
                  </a:lnTo>
                  <a:cubicBezTo>
                    <a:pt x="18329" y="14074"/>
                    <a:pt x="20153" y="10183"/>
                    <a:pt x="19181" y="6414"/>
                  </a:cubicBezTo>
                  <a:lnTo>
                    <a:pt x="18329" y="3010"/>
                  </a:lnTo>
                  <a:cubicBezTo>
                    <a:pt x="15694" y="3750"/>
                    <a:pt x="13349" y="4055"/>
                    <a:pt x="11274" y="4055"/>
                  </a:cubicBezTo>
                  <a:cubicBezTo>
                    <a:pt x="5761" y="4055"/>
                    <a:pt x="2143" y="1900"/>
                    <a:pt x="1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9" name="Google Shape;3739;p96"/>
            <p:cNvSpPr/>
            <p:nvPr/>
          </p:nvSpPr>
          <p:spPr>
            <a:xfrm>
              <a:off x="5973815" y="2502669"/>
              <a:ext cx="47706" cy="71516"/>
            </a:xfrm>
            <a:custGeom>
              <a:avLst/>
              <a:gdLst/>
              <a:ahLst/>
              <a:cxnLst/>
              <a:rect l="l" t="t" r="r" b="b"/>
              <a:pathLst>
                <a:path w="1126" h="1688" extrusionOk="0">
                  <a:moveTo>
                    <a:pt x="394" y="1"/>
                  </a:moveTo>
                  <a:cubicBezTo>
                    <a:pt x="374" y="1"/>
                    <a:pt x="354" y="3"/>
                    <a:pt x="335" y="8"/>
                  </a:cubicBezTo>
                  <a:cubicBezTo>
                    <a:pt x="92" y="99"/>
                    <a:pt x="1" y="524"/>
                    <a:pt x="122" y="950"/>
                  </a:cubicBezTo>
                  <a:cubicBezTo>
                    <a:pt x="233" y="1395"/>
                    <a:pt x="497" y="1687"/>
                    <a:pt x="728" y="1687"/>
                  </a:cubicBezTo>
                  <a:cubicBezTo>
                    <a:pt x="749" y="1687"/>
                    <a:pt x="770" y="1685"/>
                    <a:pt x="791" y="1679"/>
                  </a:cubicBezTo>
                  <a:cubicBezTo>
                    <a:pt x="1034" y="1619"/>
                    <a:pt x="1125" y="1193"/>
                    <a:pt x="1004" y="737"/>
                  </a:cubicBezTo>
                  <a:cubicBezTo>
                    <a:pt x="892" y="317"/>
                    <a:pt x="625" y="1"/>
                    <a:pt x="3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0" name="Google Shape;3740;p96"/>
            <p:cNvSpPr/>
            <p:nvPr/>
          </p:nvSpPr>
          <p:spPr>
            <a:xfrm>
              <a:off x="5953624" y="2576970"/>
              <a:ext cx="267105" cy="240994"/>
            </a:xfrm>
            <a:custGeom>
              <a:avLst/>
              <a:gdLst/>
              <a:ahLst/>
              <a:cxnLst/>
              <a:rect l="l" t="t" r="r" b="b"/>
              <a:pathLst>
                <a:path w="4257" h="3841" extrusionOk="0">
                  <a:moveTo>
                    <a:pt x="2141" y="1"/>
                  </a:moveTo>
                  <a:cubicBezTo>
                    <a:pt x="1977" y="1"/>
                    <a:pt x="1809" y="22"/>
                    <a:pt x="1642" y="66"/>
                  </a:cubicBezTo>
                  <a:cubicBezTo>
                    <a:pt x="609" y="340"/>
                    <a:pt x="1" y="1404"/>
                    <a:pt x="274" y="2407"/>
                  </a:cubicBezTo>
                  <a:cubicBezTo>
                    <a:pt x="504" y="3273"/>
                    <a:pt x="1266" y="3840"/>
                    <a:pt x="2116" y="3840"/>
                  </a:cubicBezTo>
                  <a:cubicBezTo>
                    <a:pt x="2280" y="3840"/>
                    <a:pt x="2447" y="3819"/>
                    <a:pt x="2615" y="3775"/>
                  </a:cubicBezTo>
                  <a:cubicBezTo>
                    <a:pt x="3648" y="3501"/>
                    <a:pt x="4256" y="2468"/>
                    <a:pt x="3983" y="1434"/>
                  </a:cubicBezTo>
                  <a:cubicBezTo>
                    <a:pt x="3753" y="568"/>
                    <a:pt x="2990" y="1"/>
                    <a:pt x="2141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96"/>
            <p:cNvSpPr/>
            <p:nvPr/>
          </p:nvSpPr>
          <p:spPr>
            <a:xfrm>
              <a:off x="5879799" y="2729003"/>
              <a:ext cx="108207" cy="137186"/>
            </a:xfrm>
            <a:custGeom>
              <a:avLst/>
              <a:gdLst/>
              <a:ahLst/>
              <a:cxnLst/>
              <a:rect l="l" t="t" r="r" b="b"/>
              <a:pathLst>
                <a:path w="2554" h="3238" extrusionOk="0">
                  <a:moveTo>
                    <a:pt x="2387" y="0"/>
                  </a:moveTo>
                  <a:cubicBezTo>
                    <a:pt x="2318" y="0"/>
                    <a:pt x="2250" y="46"/>
                    <a:pt x="2250" y="137"/>
                  </a:cubicBezTo>
                  <a:cubicBezTo>
                    <a:pt x="2280" y="806"/>
                    <a:pt x="2250" y="1565"/>
                    <a:pt x="1885" y="2143"/>
                  </a:cubicBezTo>
                  <a:cubicBezTo>
                    <a:pt x="1672" y="2508"/>
                    <a:pt x="1308" y="2751"/>
                    <a:pt x="882" y="2872"/>
                  </a:cubicBezTo>
                  <a:cubicBezTo>
                    <a:pt x="669" y="2933"/>
                    <a:pt x="426" y="2933"/>
                    <a:pt x="183" y="2933"/>
                  </a:cubicBezTo>
                  <a:cubicBezTo>
                    <a:pt x="1" y="2964"/>
                    <a:pt x="1" y="3237"/>
                    <a:pt x="183" y="3237"/>
                  </a:cubicBezTo>
                  <a:cubicBezTo>
                    <a:pt x="669" y="3207"/>
                    <a:pt x="1125" y="3146"/>
                    <a:pt x="1551" y="2903"/>
                  </a:cubicBezTo>
                  <a:cubicBezTo>
                    <a:pt x="2007" y="2629"/>
                    <a:pt x="2311" y="2113"/>
                    <a:pt x="2432" y="1565"/>
                  </a:cubicBezTo>
                  <a:cubicBezTo>
                    <a:pt x="2554" y="1110"/>
                    <a:pt x="2554" y="623"/>
                    <a:pt x="2524" y="137"/>
                  </a:cubicBezTo>
                  <a:cubicBezTo>
                    <a:pt x="2524" y="46"/>
                    <a:pt x="2455" y="0"/>
                    <a:pt x="23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96"/>
            <p:cNvSpPr/>
            <p:nvPr/>
          </p:nvSpPr>
          <p:spPr>
            <a:xfrm>
              <a:off x="5816712" y="2014325"/>
              <a:ext cx="788163" cy="400373"/>
            </a:xfrm>
            <a:custGeom>
              <a:avLst/>
              <a:gdLst/>
              <a:ahLst/>
              <a:cxnLst/>
              <a:rect l="l" t="t" r="r" b="b"/>
              <a:pathLst>
                <a:path w="18603" h="9450" extrusionOk="0">
                  <a:moveTo>
                    <a:pt x="10002" y="0"/>
                  </a:moveTo>
                  <a:cubicBezTo>
                    <a:pt x="9329" y="0"/>
                    <a:pt x="8645" y="83"/>
                    <a:pt x="7964" y="257"/>
                  </a:cubicBezTo>
                  <a:lnTo>
                    <a:pt x="5259" y="956"/>
                  </a:lnTo>
                  <a:cubicBezTo>
                    <a:pt x="2888" y="1564"/>
                    <a:pt x="1064" y="3145"/>
                    <a:pt x="0" y="5151"/>
                  </a:cubicBezTo>
                  <a:cubicBezTo>
                    <a:pt x="2078" y="7095"/>
                    <a:pt x="5783" y="9449"/>
                    <a:pt x="11548" y="9449"/>
                  </a:cubicBezTo>
                  <a:cubicBezTo>
                    <a:pt x="13625" y="9449"/>
                    <a:pt x="15970" y="9144"/>
                    <a:pt x="18602" y="8403"/>
                  </a:cubicBezTo>
                  <a:lnTo>
                    <a:pt x="18025" y="6214"/>
                  </a:lnTo>
                  <a:cubicBezTo>
                    <a:pt x="17074" y="2488"/>
                    <a:pt x="13689" y="0"/>
                    <a:pt x="100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3" name="Google Shape;3743;p96"/>
            <p:cNvSpPr/>
            <p:nvPr/>
          </p:nvSpPr>
          <p:spPr>
            <a:xfrm>
              <a:off x="5669904" y="2014876"/>
              <a:ext cx="209931" cy="217684"/>
            </a:xfrm>
            <a:custGeom>
              <a:avLst/>
              <a:gdLst/>
              <a:ahLst/>
              <a:cxnLst/>
              <a:rect l="l" t="t" r="r" b="b"/>
              <a:pathLst>
                <a:path w="4955" h="5138" extrusionOk="0">
                  <a:moveTo>
                    <a:pt x="3747" y="0"/>
                  </a:moveTo>
                  <a:cubicBezTo>
                    <a:pt x="2686" y="0"/>
                    <a:pt x="3465" y="4256"/>
                    <a:pt x="3465" y="4256"/>
                  </a:cubicBezTo>
                  <a:cubicBezTo>
                    <a:pt x="3465" y="4256"/>
                    <a:pt x="2109" y="488"/>
                    <a:pt x="1177" y="488"/>
                  </a:cubicBezTo>
                  <a:cubicBezTo>
                    <a:pt x="1084" y="488"/>
                    <a:pt x="995" y="526"/>
                    <a:pt x="912" y="609"/>
                  </a:cubicBezTo>
                  <a:cubicBezTo>
                    <a:pt x="0" y="1521"/>
                    <a:pt x="3465" y="5138"/>
                    <a:pt x="3465" y="5138"/>
                  </a:cubicBezTo>
                  <a:cubicBezTo>
                    <a:pt x="4955" y="4864"/>
                    <a:pt x="4833" y="31"/>
                    <a:pt x="3769" y="1"/>
                  </a:cubicBezTo>
                  <a:cubicBezTo>
                    <a:pt x="3762" y="0"/>
                    <a:pt x="3754" y="0"/>
                    <a:pt x="37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4" name="Google Shape;3744;p96"/>
            <p:cNvSpPr/>
            <p:nvPr/>
          </p:nvSpPr>
          <p:spPr>
            <a:xfrm>
              <a:off x="6078163" y="3109561"/>
              <a:ext cx="404440" cy="221709"/>
            </a:xfrm>
            <a:custGeom>
              <a:avLst/>
              <a:gdLst/>
              <a:ahLst/>
              <a:cxnLst/>
              <a:rect l="l" t="t" r="r" b="b"/>
              <a:pathLst>
                <a:path w="9546" h="5233" extrusionOk="0">
                  <a:moveTo>
                    <a:pt x="2463" y="0"/>
                  </a:moveTo>
                  <a:lnTo>
                    <a:pt x="1" y="61"/>
                  </a:lnTo>
                  <a:cubicBezTo>
                    <a:pt x="214" y="1763"/>
                    <a:pt x="1278" y="4620"/>
                    <a:pt x="3405" y="5137"/>
                  </a:cubicBezTo>
                  <a:cubicBezTo>
                    <a:pt x="3664" y="5203"/>
                    <a:pt x="3933" y="5233"/>
                    <a:pt x="4206" y="5233"/>
                  </a:cubicBezTo>
                  <a:cubicBezTo>
                    <a:pt x="6082" y="5233"/>
                    <a:pt x="8219" y="3808"/>
                    <a:pt x="9545" y="2614"/>
                  </a:cubicBezTo>
                  <a:lnTo>
                    <a:pt x="7782" y="1003"/>
                  </a:lnTo>
                  <a:cubicBezTo>
                    <a:pt x="6704" y="1809"/>
                    <a:pt x="5823" y="2114"/>
                    <a:pt x="5105" y="2114"/>
                  </a:cubicBezTo>
                  <a:cubicBezTo>
                    <a:pt x="3656" y="2114"/>
                    <a:pt x="2869" y="874"/>
                    <a:pt x="2463" y="0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96"/>
            <p:cNvSpPr/>
            <p:nvPr/>
          </p:nvSpPr>
          <p:spPr>
            <a:xfrm>
              <a:off x="5272012" y="3816062"/>
              <a:ext cx="659365" cy="902301"/>
            </a:xfrm>
            <a:custGeom>
              <a:avLst/>
              <a:gdLst/>
              <a:ahLst/>
              <a:cxnLst/>
              <a:rect l="l" t="t" r="r" b="b"/>
              <a:pathLst>
                <a:path w="15563" h="21297" extrusionOk="0">
                  <a:moveTo>
                    <a:pt x="7241" y="1"/>
                  </a:moveTo>
                  <a:cubicBezTo>
                    <a:pt x="6442" y="1"/>
                    <a:pt x="5641" y="166"/>
                    <a:pt x="4864" y="559"/>
                  </a:cubicBezTo>
                  <a:cubicBezTo>
                    <a:pt x="0" y="3021"/>
                    <a:pt x="6748" y="19952"/>
                    <a:pt x="6748" y="19952"/>
                  </a:cubicBezTo>
                  <a:cubicBezTo>
                    <a:pt x="6748" y="19952"/>
                    <a:pt x="9083" y="21297"/>
                    <a:pt x="10274" y="21297"/>
                  </a:cubicBezTo>
                  <a:cubicBezTo>
                    <a:pt x="10387" y="21297"/>
                    <a:pt x="10489" y="21285"/>
                    <a:pt x="10578" y="21259"/>
                  </a:cubicBezTo>
                  <a:cubicBezTo>
                    <a:pt x="11611" y="20924"/>
                    <a:pt x="12645" y="16456"/>
                    <a:pt x="12645" y="16456"/>
                  </a:cubicBezTo>
                  <a:lnTo>
                    <a:pt x="15563" y="4572"/>
                  </a:lnTo>
                  <a:cubicBezTo>
                    <a:pt x="15563" y="4572"/>
                    <a:pt x="11443" y="1"/>
                    <a:pt x="7241" y="1"/>
                  </a:cubicBezTo>
                  <a:close/>
                </a:path>
              </a:pathLst>
            </a:custGeom>
            <a:solidFill>
              <a:srgbClr val="6584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96"/>
            <p:cNvSpPr/>
            <p:nvPr/>
          </p:nvSpPr>
          <p:spPr>
            <a:xfrm>
              <a:off x="5658754" y="4036676"/>
              <a:ext cx="212854" cy="465831"/>
            </a:xfrm>
            <a:custGeom>
              <a:avLst/>
              <a:gdLst/>
              <a:ahLst/>
              <a:cxnLst/>
              <a:rect l="l" t="t" r="r" b="b"/>
              <a:pathLst>
                <a:path w="5024" h="10995" extrusionOk="0">
                  <a:moveTo>
                    <a:pt x="211" y="0"/>
                  </a:moveTo>
                  <a:cubicBezTo>
                    <a:pt x="73" y="0"/>
                    <a:pt x="1" y="248"/>
                    <a:pt x="173" y="276"/>
                  </a:cubicBezTo>
                  <a:cubicBezTo>
                    <a:pt x="872" y="489"/>
                    <a:pt x="1389" y="1127"/>
                    <a:pt x="1784" y="1705"/>
                  </a:cubicBezTo>
                  <a:cubicBezTo>
                    <a:pt x="2331" y="2556"/>
                    <a:pt x="2696" y="3468"/>
                    <a:pt x="3061" y="4380"/>
                  </a:cubicBezTo>
                  <a:cubicBezTo>
                    <a:pt x="3669" y="6112"/>
                    <a:pt x="4155" y="7875"/>
                    <a:pt x="4520" y="9699"/>
                  </a:cubicBezTo>
                  <a:cubicBezTo>
                    <a:pt x="4611" y="10094"/>
                    <a:pt x="4672" y="10489"/>
                    <a:pt x="4733" y="10884"/>
                  </a:cubicBezTo>
                  <a:cubicBezTo>
                    <a:pt x="4745" y="10961"/>
                    <a:pt x="4801" y="10995"/>
                    <a:pt x="4859" y="10995"/>
                  </a:cubicBezTo>
                  <a:cubicBezTo>
                    <a:pt x="4939" y="10995"/>
                    <a:pt x="5024" y="10930"/>
                    <a:pt x="5006" y="10824"/>
                  </a:cubicBezTo>
                  <a:cubicBezTo>
                    <a:pt x="4824" y="9638"/>
                    <a:pt x="4550" y="8453"/>
                    <a:pt x="4246" y="7267"/>
                  </a:cubicBezTo>
                  <a:cubicBezTo>
                    <a:pt x="3730" y="5322"/>
                    <a:pt x="3152" y="3286"/>
                    <a:pt x="2027" y="1583"/>
                  </a:cubicBezTo>
                  <a:cubicBezTo>
                    <a:pt x="1602" y="915"/>
                    <a:pt x="1024" y="246"/>
                    <a:pt x="234" y="3"/>
                  </a:cubicBezTo>
                  <a:cubicBezTo>
                    <a:pt x="226" y="1"/>
                    <a:pt x="218" y="0"/>
                    <a:pt x="211" y="0"/>
                  </a:cubicBezTo>
                  <a:close/>
                </a:path>
              </a:pathLst>
            </a:custGeom>
            <a:solidFill>
              <a:srgbClr val="406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96"/>
            <p:cNvSpPr/>
            <p:nvPr/>
          </p:nvSpPr>
          <p:spPr>
            <a:xfrm>
              <a:off x="4357651" y="3315600"/>
              <a:ext cx="408253" cy="225395"/>
            </a:xfrm>
            <a:custGeom>
              <a:avLst/>
              <a:gdLst/>
              <a:ahLst/>
              <a:cxnLst/>
              <a:rect l="l" t="t" r="r" b="b"/>
              <a:pathLst>
                <a:path w="9636" h="5320" extrusionOk="0">
                  <a:moveTo>
                    <a:pt x="0" y="0"/>
                  </a:moveTo>
                  <a:lnTo>
                    <a:pt x="2280" y="1003"/>
                  </a:lnTo>
                  <a:lnTo>
                    <a:pt x="9636" y="5320"/>
                  </a:lnTo>
                  <a:lnTo>
                    <a:pt x="8450" y="3465"/>
                  </a:lnTo>
                  <a:lnTo>
                    <a:pt x="2493" y="4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6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96"/>
            <p:cNvSpPr/>
            <p:nvPr/>
          </p:nvSpPr>
          <p:spPr>
            <a:xfrm>
              <a:off x="5863604" y="2025370"/>
              <a:ext cx="1008813" cy="1252850"/>
            </a:xfrm>
            <a:custGeom>
              <a:avLst/>
              <a:gdLst/>
              <a:ahLst/>
              <a:cxnLst/>
              <a:rect l="l" t="t" r="r" b="b"/>
              <a:pathLst>
                <a:path w="23811" h="28469" extrusionOk="0">
                  <a:moveTo>
                    <a:pt x="9591" y="0"/>
                  </a:moveTo>
                  <a:cubicBezTo>
                    <a:pt x="0" y="0"/>
                    <a:pt x="15520" y="8689"/>
                    <a:pt x="15520" y="8689"/>
                  </a:cubicBezTo>
                  <a:cubicBezTo>
                    <a:pt x="15520" y="8689"/>
                    <a:pt x="4213" y="21030"/>
                    <a:pt x="14942" y="27777"/>
                  </a:cubicBezTo>
                  <a:cubicBezTo>
                    <a:pt x="15694" y="28251"/>
                    <a:pt x="16371" y="28468"/>
                    <a:pt x="16974" y="28468"/>
                  </a:cubicBezTo>
                  <a:cubicBezTo>
                    <a:pt x="23811" y="28468"/>
                    <a:pt x="21179" y="529"/>
                    <a:pt x="10565" y="26"/>
                  </a:cubicBezTo>
                  <a:cubicBezTo>
                    <a:pt x="10215" y="9"/>
                    <a:pt x="9891" y="0"/>
                    <a:pt x="9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9" name="Google Shape;3749;p96"/>
            <p:cNvSpPr/>
            <p:nvPr/>
          </p:nvSpPr>
          <p:spPr>
            <a:xfrm>
              <a:off x="5349250" y="4966588"/>
              <a:ext cx="507436" cy="255984"/>
            </a:xfrm>
            <a:custGeom>
              <a:avLst/>
              <a:gdLst/>
              <a:ahLst/>
              <a:cxnLst/>
              <a:rect l="l" t="t" r="r" b="b"/>
              <a:pathLst>
                <a:path w="11977" h="6042" extrusionOk="0">
                  <a:moveTo>
                    <a:pt x="11977" y="0"/>
                  </a:moveTo>
                  <a:lnTo>
                    <a:pt x="11977" y="0"/>
                  </a:lnTo>
                  <a:cubicBezTo>
                    <a:pt x="9697" y="61"/>
                    <a:pt x="7782" y="2493"/>
                    <a:pt x="5047" y="3982"/>
                  </a:cubicBezTo>
                  <a:cubicBezTo>
                    <a:pt x="4357" y="4353"/>
                    <a:pt x="3685" y="4497"/>
                    <a:pt x="3057" y="4497"/>
                  </a:cubicBezTo>
                  <a:cubicBezTo>
                    <a:pt x="1831" y="4497"/>
                    <a:pt x="776" y="3948"/>
                    <a:pt x="92" y="3466"/>
                  </a:cubicBezTo>
                  <a:cubicBezTo>
                    <a:pt x="1" y="3891"/>
                    <a:pt x="1" y="4286"/>
                    <a:pt x="92" y="4681"/>
                  </a:cubicBezTo>
                  <a:cubicBezTo>
                    <a:pt x="1082" y="5654"/>
                    <a:pt x="2390" y="6041"/>
                    <a:pt x="3505" y="6041"/>
                  </a:cubicBezTo>
                  <a:cubicBezTo>
                    <a:pt x="4341" y="6041"/>
                    <a:pt x="5068" y="5823"/>
                    <a:pt x="5472" y="5472"/>
                  </a:cubicBezTo>
                  <a:cubicBezTo>
                    <a:pt x="6414" y="4621"/>
                    <a:pt x="10123" y="1611"/>
                    <a:pt x="11825" y="1429"/>
                  </a:cubicBezTo>
                  <a:cubicBezTo>
                    <a:pt x="11886" y="943"/>
                    <a:pt x="11947" y="456"/>
                    <a:pt x="11977" y="0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3750;p96"/>
            <p:cNvSpPr/>
            <p:nvPr/>
          </p:nvSpPr>
          <p:spPr>
            <a:xfrm>
              <a:off x="5353148" y="4996204"/>
              <a:ext cx="234419" cy="160912"/>
            </a:xfrm>
            <a:custGeom>
              <a:avLst/>
              <a:gdLst/>
              <a:ahLst/>
              <a:cxnLst/>
              <a:rect l="l" t="t" r="r" b="b"/>
              <a:pathLst>
                <a:path w="5533" h="3798" extrusionOk="0">
                  <a:moveTo>
                    <a:pt x="2189" y="1"/>
                  </a:moveTo>
                  <a:cubicBezTo>
                    <a:pt x="1034" y="700"/>
                    <a:pt x="243" y="1703"/>
                    <a:pt x="0" y="2767"/>
                  </a:cubicBezTo>
                  <a:cubicBezTo>
                    <a:pt x="684" y="3249"/>
                    <a:pt x="1739" y="3798"/>
                    <a:pt x="2965" y="3798"/>
                  </a:cubicBezTo>
                  <a:cubicBezTo>
                    <a:pt x="3593" y="3798"/>
                    <a:pt x="4265" y="3654"/>
                    <a:pt x="4955" y="3283"/>
                  </a:cubicBezTo>
                  <a:cubicBezTo>
                    <a:pt x="5137" y="3162"/>
                    <a:pt x="5319" y="3070"/>
                    <a:pt x="5532" y="2949"/>
                  </a:cubicBezTo>
                  <a:cubicBezTo>
                    <a:pt x="5015" y="1095"/>
                    <a:pt x="3283" y="335"/>
                    <a:pt x="2189" y="1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96"/>
            <p:cNvSpPr/>
            <p:nvPr/>
          </p:nvSpPr>
          <p:spPr>
            <a:xfrm>
              <a:off x="5131644" y="4885452"/>
              <a:ext cx="529297" cy="61857"/>
            </a:xfrm>
            <a:custGeom>
              <a:avLst/>
              <a:gdLst/>
              <a:ahLst/>
              <a:cxnLst/>
              <a:rect l="l" t="t" r="r" b="b"/>
              <a:pathLst>
                <a:path w="12493" h="1460" extrusionOk="0">
                  <a:moveTo>
                    <a:pt x="12493" y="1"/>
                  </a:moveTo>
                  <a:lnTo>
                    <a:pt x="4772" y="152"/>
                  </a:lnTo>
                  <a:lnTo>
                    <a:pt x="152" y="244"/>
                  </a:lnTo>
                  <a:cubicBezTo>
                    <a:pt x="0" y="912"/>
                    <a:pt x="152" y="1459"/>
                    <a:pt x="152" y="1459"/>
                  </a:cubicBezTo>
                  <a:lnTo>
                    <a:pt x="12310" y="1459"/>
                  </a:lnTo>
                  <a:lnTo>
                    <a:pt x="12493" y="1"/>
                  </a:ln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2" name="Google Shape;3752;p96"/>
            <p:cNvSpPr/>
            <p:nvPr/>
          </p:nvSpPr>
          <p:spPr>
            <a:xfrm>
              <a:off x="5138084" y="4772115"/>
              <a:ext cx="199636" cy="123671"/>
            </a:xfrm>
            <a:custGeom>
              <a:avLst/>
              <a:gdLst/>
              <a:ahLst/>
              <a:cxnLst/>
              <a:rect l="l" t="t" r="r" b="b"/>
              <a:pathLst>
                <a:path w="4712" h="2919" extrusionOk="0">
                  <a:moveTo>
                    <a:pt x="4195" y="1"/>
                  </a:moveTo>
                  <a:cubicBezTo>
                    <a:pt x="3344" y="396"/>
                    <a:pt x="2523" y="761"/>
                    <a:pt x="1915" y="943"/>
                  </a:cubicBezTo>
                  <a:cubicBezTo>
                    <a:pt x="638" y="1399"/>
                    <a:pt x="152" y="2220"/>
                    <a:pt x="0" y="2919"/>
                  </a:cubicBezTo>
                  <a:lnTo>
                    <a:pt x="4620" y="2827"/>
                  </a:lnTo>
                  <a:cubicBezTo>
                    <a:pt x="4711" y="1733"/>
                    <a:pt x="4468" y="700"/>
                    <a:pt x="4195" y="1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3" name="Google Shape;3753;p96"/>
            <p:cNvSpPr/>
            <p:nvPr/>
          </p:nvSpPr>
          <p:spPr>
            <a:xfrm>
              <a:off x="6289336" y="2373401"/>
              <a:ext cx="330297" cy="223912"/>
            </a:xfrm>
            <a:custGeom>
              <a:avLst/>
              <a:gdLst/>
              <a:ahLst/>
              <a:cxnLst/>
              <a:rect l="l" t="t" r="r" b="b"/>
              <a:pathLst>
                <a:path w="7796" h="5285" extrusionOk="0">
                  <a:moveTo>
                    <a:pt x="4245" y="0"/>
                  </a:moveTo>
                  <a:cubicBezTo>
                    <a:pt x="2436" y="0"/>
                    <a:pt x="1216" y="2481"/>
                    <a:pt x="1216" y="2481"/>
                  </a:cubicBezTo>
                  <a:cubicBezTo>
                    <a:pt x="1216" y="2481"/>
                    <a:pt x="1" y="4791"/>
                    <a:pt x="2554" y="5247"/>
                  </a:cubicBezTo>
                  <a:cubicBezTo>
                    <a:pt x="2697" y="5273"/>
                    <a:pt x="2840" y="5285"/>
                    <a:pt x="2984" y="5285"/>
                  </a:cubicBezTo>
                  <a:cubicBezTo>
                    <a:pt x="5407" y="5285"/>
                    <a:pt x="7796" y="1819"/>
                    <a:pt x="5472" y="384"/>
                  </a:cubicBezTo>
                  <a:cubicBezTo>
                    <a:pt x="5040" y="112"/>
                    <a:pt x="4629" y="0"/>
                    <a:pt x="4245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4" name="Google Shape;3754;p96"/>
            <p:cNvSpPr/>
            <p:nvPr/>
          </p:nvSpPr>
          <p:spPr>
            <a:xfrm>
              <a:off x="6384623" y="2406110"/>
              <a:ext cx="153328" cy="156336"/>
            </a:xfrm>
            <a:custGeom>
              <a:avLst/>
              <a:gdLst/>
              <a:ahLst/>
              <a:cxnLst/>
              <a:rect l="l" t="t" r="r" b="b"/>
              <a:pathLst>
                <a:path w="3619" h="3690" extrusionOk="0">
                  <a:moveTo>
                    <a:pt x="2306" y="1"/>
                  </a:moveTo>
                  <a:cubicBezTo>
                    <a:pt x="2288" y="1"/>
                    <a:pt x="2270" y="3"/>
                    <a:pt x="2250" y="7"/>
                  </a:cubicBezTo>
                  <a:cubicBezTo>
                    <a:pt x="578" y="341"/>
                    <a:pt x="1" y="2013"/>
                    <a:pt x="244" y="3533"/>
                  </a:cubicBezTo>
                  <a:cubicBezTo>
                    <a:pt x="268" y="3643"/>
                    <a:pt x="347" y="3689"/>
                    <a:pt x="428" y="3689"/>
                  </a:cubicBezTo>
                  <a:cubicBezTo>
                    <a:pt x="549" y="3689"/>
                    <a:pt x="675" y="3587"/>
                    <a:pt x="639" y="3442"/>
                  </a:cubicBezTo>
                  <a:cubicBezTo>
                    <a:pt x="578" y="3107"/>
                    <a:pt x="578" y="2803"/>
                    <a:pt x="609" y="2469"/>
                  </a:cubicBezTo>
                  <a:lnTo>
                    <a:pt x="639" y="2469"/>
                  </a:lnTo>
                  <a:cubicBezTo>
                    <a:pt x="1145" y="2110"/>
                    <a:pt x="1784" y="1840"/>
                    <a:pt x="2411" y="1840"/>
                  </a:cubicBezTo>
                  <a:cubicBezTo>
                    <a:pt x="2688" y="1840"/>
                    <a:pt x="2962" y="1892"/>
                    <a:pt x="3223" y="2013"/>
                  </a:cubicBezTo>
                  <a:cubicBezTo>
                    <a:pt x="3257" y="2030"/>
                    <a:pt x="3290" y="2038"/>
                    <a:pt x="3321" y="2038"/>
                  </a:cubicBezTo>
                  <a:cubicBezTo>
                    <a:pt x="3509" y="2038"/>
                    <a:pt x="3618" y="1757"/>
                    <a:pt x="3436" y="1679"/>
                  </a:cubicBezTo>
                  <a:cubicBezTo>
                    <a:pt x="3094" y="1514"/>
                    <a:pt x="2734" y="1440"/>
                    <a:pt x="2374" y="1440"/>
                  </a:cubicBezTo>
                  <a:cubicBezTo>
                    <a:pt x="1804" y="1440"/>
                    <a:pt x="1233" y="1624"/>
                    <a:pt x="730" y="1922"/>
                  </a:cubicBezTo>
                  <a:cubicBezTo>
                    <a:pt x="943" y="1162"/>
                    <a:pt x="1490" y="554"/>
                    <a:pt x="2372" y="402"/>
                  </a:cubicBezTo>
                  <a:cubicBezTo>
                    <a:pt x="2598" y="346"/>
                    <a:pt x="2535" y="1"/>
                    <a:pt x="23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3755;p96"/>
            <p:cNvSpPr/>
            <p:nvPr/>
          </p:nvSpPr>
          <p:spPr>
            <a:xfrm>
              <a:off x="5444580" y="4773429"/>
              <a:ext cx="421133" cy="347710"/>
            </a:xfrm>
            <a:custGeom>
              <a:avLst/>
              <a:gdLst/>
              <a:ahLst/>
              <a:cxnLst/>
              <a:rect l="l" t="t" r="r" b="b"/>
              <a:pathLst>
                <a:path w="9940" h="8207" extrusionOk="0">
                  <a:moveTo>
                    <a:pt x="5502" y="0"/>
                  </a:moveTo>
                  <a:cubicBezTo>
                    <a:pt x="5502" y="0"/>
                    <a:pt x="2341" y="4134"/>
                    <a:pt x="487" y="5015"/>
                  </a:cubicBezTo>
                  <a:cubicBezTo>
                    <a:pt x="335" y="5076"/>
                    <a:pt x="183" y="5167"/>
                    <a:pt x="0" y="5259"/>
                  </a:cubicBezTo>
                  <a:cubicBezTo>
                    <a:pt x="1125" y="5593"/>
                    <a:pt x="2857" y="6353"/>
                    <a:pt x="3374" y="8207"/>
                  </a:cubicBezTo>
                  <a:cubicBezTo>
                    <a:pt x="5806" y="6718"/>
                    <a:pt x="7599" y="4620"/>
                    <a:pt x="9727" y="4559"/>
                  </a:cubicBezTo>
                  <a:cubicBezTo>
                    <a:pt x="9940" y="2584"/>
                    <a:pt x="9940" y="1155"/>
                    <a:pt x="9940" y="1155"/>
                  </a:cubicBezTo>
                  <a:lnTo>
                    <a:pt x="550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3756;p96"/>
            <p:cNvSpPr/>
            <p:nvPr/>
          </p:nvSpPr>
          <p:spPr>
            <a:xfrm>
              <a:off x="4674443" y="3441436"/>
              <a:ext cx="168750" cy="155192"/>
            </a:xfrm>
            <a:custGeom>
              <a:avLst/>
              <a:gdLst/>
              <a:ahLst/>
              <a:cxnLst/>
              <a:rect l="l" t="t" r="r" b="b"/>
              <a:pathLst>
                <a:path w="3983" h="3663" extrusionOk="0">
                  <a:moveTo>
                    <a:pt x="2227" y="1"/>
                  </a:moveTo>
                  <a:cubicBezTo>
                    <a:pt x="2153" y="1"/>
                    <a:pt x="2079" y="3"/>
                    <a:pt x="2007" y="9"/>
                  </a:cubicBezTo>
                  <a:cubicBezTo>
                    <a:pt x="1460" y="70"/>
                    <a:pt x="882" y="252"/>
                    <a:pt x="487" y="617"/>
                  </a:cubicBezTo>
                  <a:cubicBezTo>
                    <a:pt x="1" y="1134"/>
                    <a:pt x="213" y="1772"/>
                    <a:pt x="305" y="2380"/>
                  </a:cubicBezTo>
                  <a:cubicBezTo>
                    <a:pt x="365" y="2623"/>
                    <a:pt x="396" y="2866"/>
                    <a:pt x="517" y="3049"/>
                  </a:cubicBezTo>
                  <a:cubicBezTo>
                    <a:pt x="639" y="3292"/>
                    <a:pt x="852" y="3474"/>
                    <a:pt x="1095" y="3596"/>
                  </a:cubicBezTo>
                  <a:cubicBezTo>
                    <a:pt x="1311" y="3639"/>
                    <a:pt x="1537" y="3662"/>
                    <a:pt x="1764" y="3662"/>
                  </a:cubicBezTo>
                  <a:cubicBezTo>
                    <a:pt x="2652" y="3662"/>
                    <a:pt x="3546" y="3306"/>
                    <a:pt x="3861" y="2410"/>
                  </a:cubicBezTo>
                  <a:cubicBezTo>
                    <a:pt x="3952" y="2198"/>
                    <a:pt x="3982" y="1954"/>
                    <a:pt x="3982" y="1711"/>
                  </a:cubicBezTo>
                  <a:cubicBezTo>
                    <a:pt x="3982" y="1103"/>
                    <a:pt x="3709" y="465"/>
                    <a:pt x="3223" y="100"/>
                  </a:cubicBezTo>
                  <a:cubicBezTo>
                    <a:pt x="2900" y="51"/>
                    <a:pt x="2557" y="1"/>
                    <a:pt x="2227" y="1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7" name="Google Shape;3757;p96"/>
            <p:cNvSpPr/>
            <p:nvPr/>
          </p:nvSpPr>
          <p:spPr>
            <a:xfrm>
              <a:off x="5481865" y="4945658"/>
              <a:ext cx="145659" cy="84438"/>
            </a:xfrm>
            <a:custGeom>
              <a:avLst/>
              <a:gdLst/>
              <a:ahLst/>
              <a:cxnLst/>
              <a:rect l="l" t="t" r="r" b="b"/>
              <a:pathLst>
                <a:path w="3438" h="1993" extrusionOk="0">
                  <a:moveTo>
                    <a:pt x="915" y="0"/>
                  </a:moveTo>
                  <a:cubicBezTo>
                    <a:pt x="736" y="0"/>
                    <a:pt x="553" y="31"/>
                    <a:pt x="366" y="99"/>
                  </a:cubicBezTo>
                  <a:cubicBezTo>
                    <a:pt x="275" y="130"/>
                    <a:pt x="215" y="160"/>
                    <a:pt x="123" y="221"/>
                  </a:cubicBezTo>
                  <a:cubicBezTo>
                    <a:pt x="0" y="319"/>
                    <a:pt x="76" y="497"/>
                    <a:pt x="190" y="497"/>
                  </a:cubicBezTo>
                  <a:cubicBezTo>
                    <a:pt x="217" y="497"/>
                    <a:pt x="246" y="487"/>
                    <a:pt x="275" y="464"/>
                  </a:cubicBezTo>
                  <a:lnTo>
                    <a:pt x="306" y="464"/>
                  </a:lnTo>
                  <a:cubicBezTo>
                    <a:pt x="336" y="434"/>
                    <a:pt x="336" y="434"/>
                    <a:pt x="366" y="434"/>
                  </a:cubicBezTo>
                  <a:cubicBezTo>
                    <a:pt x="366" y="403"/>
                    <a:pt x="427" y="403"/>
                    <a:pt x="397" y="403"/>
                  </a:cubicBezTo>
                  <a:cubicBezTo>
                    <a:pt x="518" y="373"/>
                    <a:pt x="640" y="312"/>
                    <a:pt x="762" y="312"/>
                  </a:cubicBezTo>
                  <a:cubicBezTo>
                    <a:pt x="795" y="310"/>
                    <a:pt x="827" y="309"/>
                    <a:pt x="860" y="309"/>
                  </a:cubicBezTo>
                  <a:cubicBezTo>
                    <a:pt x="1336" y="309"/>
                    <a:pt x="1760" y="514"/>
                    <a:pt x="2129" y="798"/>
                  </a:cubicBezTo>
                  <a:cubicBezTo>
                    <a:pt x="2525" y="1102"/>
                    <a:pt x="2829" y="1528"/>
                    <a:pt x="3102" y="1923"/>
                  </a:cubicBezTo>
                  <a:cubicBezTo>
                    <a:pt x="3142" y="1972"/>
                    <a:pt x="3194" y="1993"/>
                    <a:pt x="3243" y="1993"/>
                  </a:cubicBezTo>
                  <a:cubicBezTo>
                    <a:pt x="3346" y="1993"/>
                    <a:pt x="3437" y="1904"/>
                    <a:pt x="3376" y="1801"/>
                  </a:cubicBezTo>
                  <a:cubicBezTo>
                    <a:pt x="2833" y="1000"/>
                    <a:pt x="1938" y="0"/>
                    <a:pt x="9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8" name="Google Shape;3758;p96"/>
            <p:cNvSpPr/>
            <p:nvPr/>
          </p:nvSpPr>
          <p:spPr>
            <a:xfrm>
              <a:off x="5546265" y="4888969"/>
              <a:ext cx="145617" cy="84481"/>
            </a:xfrm>
            <a:custGeom>
              <a:avLst/>
              <a:gdLst/>
              <a:ahLst/>
              <a:cxnLst/>
              <a:rect l="l" t="t" r="r" b="b"/>
              <a:pathLst>
                <a:path w="3437" h="1994" extrusionOk="0">
                  <a:moveTo>
                    <a:pt x="915" y="1"/>
                  </a:moveTo>
                  <a:cubicBezTo>
                    <a:pt x="736" y="1"/>
                    <a:pt x="552" y="32"/>
                    <a:pt x="366" y="100"/>
                  </a:cubicBezTo>
                  <a:cubicBezTo>
                    <a:pt x="275" y="130"/>
                    <a:pt x="214" y="161"/>
                    <a:pt x="123" y="221"/>
                  </a:cubicBezTo>
                  <a:cubicBezTo>
                    <a:pt x="0" y="320"/>
                    <a:pt x="76" y="498"/>
                    <a:pt x="190" y="498"/>
                  </a:cubicBezTo>
                  <a:cubicBezTo>
                    <a:pt x="217" y="498"/>
                    <a:pt x="246" y="488"/>
                    <a:pt x="275" y="465"/>
                  </a:cubicBezTo>
                  <a:lnTo>
                    <a:pt x="305" y="465"/>
                  </a:lnTo>
                  <a:cubicBezTo>
                    <a:pt x="336" y="434"/>
                    <a:pt x="336" y="434"/>
                    <a:pt x="366" y="434"/>
                  </a:cubicBezTo>
                  <a:cubicBezTo>
                    <a:pt x="366" y="404"/>
                    <a:pt x="427" y="404"/>
                    <a:pt x="397" y="404"/>
                  </a:cubicBezTo>
                  <a:cubicBezTo>
                    <a:pt x="518" y="343"/>
                    <a:pt x="640" y="313"/>
                    <a:pt x="761" y="313"/>
                  </a:cubicBezTo>
                  <a:cubicBezTo>
                    <a:pt x="815" y="306"/>
                    <a:pt x="869" y="303"/>
                    <a:pt x="921" y="303"/>
                  </a:cubicBezTo>
                  <a:cubicBezTo>
                    <a:pt x="1373" y="303"/>
                    <a:pt x="1775" y="527"/>
                    <a:pt x="2129" y="799"/>
                  </a:cubicBezTo>
                  <a:cubicBezTo>
                    <a:pt x="2524" y="1103"/>
                    <a:pt x="2828" y="1528"/>
                    <a:pt x="3102" y="1924"/>
                  </a:cubicBezTo>
                  <a:cubicBezTo>
                    <a:pt x="3141" y="1973"/>
                    <a:pt x="3194" y="1993"/>
                    <a:pt x="3243" y="1993"/>
                  </a:cubicBezTo>
                  <a:cubicBezTo>
                    <a:pt x="3346" y="1993"/>
                    <a:pt x="3437" y="1905"/>
                    <a:pt x="3375" y="1802"/>
                  </a:cubicBezTo>
                  <a:cubicBezTo>
                    <a:pt x="2832" y="1000"/>
                    <a:pt x="1938" y="1"/>
                    <a:pt x="9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96"/>
            <p:cNvSpPr/>
            <p:nvPr/>
          </p:nvSpPr>
          <p:spPr>
            <a:xfrm>
              <a:off x="5618292" y="4816857"/>
              <a:ext cx="145321" cy="84481"/>
            </a:xfrm>
            <a:custGeom>
              <a:avLst/>
              <a:gdLst/>
              <a:ahLst/>
              <a:cxnLst/>
              <a:rect l="l" t="t" r="r" b="b"/>
              <a:pathLst>
                <a:path w="3430" h="1994" extrusionOk="0">
                  <a:moveTo>
                    <a:pt x="917" y="1"/>
                  </a:moveTo>
                  <a:cubicBezTo>
                    <a:pt x="738" y="1"/>
                    <a:pt x="555" y="32"/>
                    <a:pt x="368" y="100"/>
                  </a:cubicBezTo>
                  <a:cubicBezTo>
                    <a:pt x="277" y="130"/>
                    <a:pt x="186" y="161"/>
                    <a:pt x="125" y="221"/>
                  </a:cubicBezTo>
                  <a:cubicBezTo>
                    <a:pt x="0" y="296"/>
                    <a:pt x="81" y="495"/>
                    <a:pt x="198" y="495"/>
                  </a:cubicBezTo>
                  <a:cubicBezTo>
                    <a:pt x="224" y="495"/>
                    <a:pt x="250" y="486"/>
                    <a:pt x="277" y="464"/>
                  </a:cubicBezTo>
                  <a:cubicBezTo>
                    <a:pt x="277" y="464"/>
                    <a:pt x="308" y="464"/>
                    <a:pt x="308" y="434"/>
                  </a:cubicBezTo>
                  <a:lnTo>
                    <a:pt x="368" y="434"/>
                  </a:lnTo>
                  <a:cubicBezTo>
                    <a:pt x="368" y="404"/>
                    <a:pt x="399" y="404"/>
                    <a:pt x="399" y="404"/>
                  </a:cubicBezTo>
                  <a:cubicBezTo>
                    <a:pt x="520" y="343"/>
                    <a:pt x="642" y="312"/>
                    <a:pt x="764" y="312"/>
                  </a:cubicBezTo>
                  <a:cubicBezTo>
                    <a:pt x="823" y="306"/>
                    <a:pt x="881" y="302"/>
                    <a:pt x="939" y="302"/>
                  </a:cubicBezTo>
                  <a:cubicBezTo>
                    <a:pt x="1384" y="302"/>
                    <a:pt x="1782" y="503"/>
                    <a:pt x="2131" y="799"/>
                  </a:cubicBezTo>
                  <a:cubicBezTo>
                    <a:pt x="2527" y="1103"/>
                    <a:pt x="2830" y="1498"/>
                    <a:pt x="3104" y="1923"/>
                  </a:cubicBezTo>
                  <a:cubicBezTo>
                    <a:pt x="3144" y="1973"/>
                    <a:pt x="3196" y="1993"/>
                    <a:pt x="3244" y="1993"/>
                  </a:cubicBezTo>
                  <a:cubicBezTo>
                    <a:pt x="3345" y="1993"/>
                    <a:pt x="3429" y="1905"/>
                    <a:pt x="3347" y="1802"/>
                  </a:cubicBezTo>
                  <a:cubicBezTo>
                    <a:pt x="2830" y="1000"/>
                    <a:pt x="1939" y="1"/>
                    <a:pt x="9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3760;p96"/>
            <p:cNvSpPr/>
            <p:nvPr/>
          </p:nvSpPr>
          <p:spPr>
            <a:xfrm>
              <a:off x="5341454" y="4742923"/>
              <a:ext cx="73550" cy="108461"/>
            </a:xfrm>
            <a:custGeom>
              <a:avLst/>
              <a:gdLst/>
              <a:ahLst/>
              <a:cxnLst/>
              <a:rect l="l" t="t" r="r" b="b"/>
              <a:pathLst>
                <a:path w="1736" h="2560" extrusionOk="0">
                  <a:moveTo>
                    <a:pt x="207" y="1"/>
                  </a:moveTo>
                  <a:cubicBezTo>
                    <a:pt x="85" y="1"/>
                    <a:pt x="0" y="187"/>
                    <a:pt x="155" y="264"/>
                  </a:cubicBezTo>
                  <a:cubicBezTo>
                    <a:pt x="641" y="477"/>
                    <a:pt x="1036" y="963"/>
                    <a:pt x="1249" y="1480"/>
                  </a:cubicBezTo>
                  <a:cubicBezTo>
                    <a:pt x="1370" y="1754"/>
                    <a:pt x="1431" y="2088"/>
                    <a:pt x="1462" y="2422"/>
                  </a:cubicBezTo>
                  <a:cubicBezTo>
                    <a:pt x="1462" y="2513"/>
                    <a:pt x="1530" y="2559"/>
                    <a:pt x="1598" y="2559"/>
                  </a:cubicBezTo>
                  <a:cubicBezTo>
                    <a:pt x="1667" y="2559"/>
                    <a:pt x="1735" y="2513"/>
                    <a:pt x="1735" y="2422"/>
                  </a:cubicBezTo>
                  <a:cubicBezTo>
                    <a:pt x="1705" y="1480"/>
                    <a:pt x="1249" y="599"/>
                    <a:pt x="459" y="112"/>
                  </a:cubicBezTo>
                  <a:cubicBezTo>
                    <a:pt x="398" y="82"/>
                    <a:pt x="337" y="51"/>
                    <a:pt x="276" y="21"/>
                  </a:cubicBezTo>
                  <a:cubicBezTo>
                    <a:pt x="253" y="7"/>
                    <a:pt x="230" y="1"/>
                    <a:pt x="2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3761;p96"/>
            <p:cNvSpPr/>
            <p:nvPr/>
          </p:nvSpPr>
          <p:spPr>
            <a:xfrm>
              <a:off x="5400220" y="4718900"/>
              <a:ext cx="74016" cy="107995"/>
            </a:xfrm>
            <a:custGeom>
              <a:avLst/>
              <a:gdLst/>
              <a:ahLst/>
              <a:cxnLst/>
              <a:rect l="l" t="t" r="r" b="b"/>
              <a:pathLst>
                <a:path w="1747" h="2549" extrusionOk="0">
                  <a:moveTo>
                    <a:pt x="230" y="1"/>
                  </a:moveTo>
                  <a:cubicBezTo>
                    <a:pt x="82" y="1"/>
                    <a:pt x="0" y="200"/>
                    <a:pt x="135" y="254"/>
                  </a:cubicBezTo>
                  <a:cubicBezTo>
                    <a:pt x="652" y="466"/>
                    <a:pt x="1047" y="953"/>
                    <a:pt x="1260" y="1469"/>
                  </a:cubicBezTo>
                  <a:cubicBezTo>
                    <a:pt x="1382" y="1773"/>
                    <a:pt x="1442" y="2077"/>
                    <a:pt x="1442" y="2412"/>
                  </a:cubicBezTo>
                  <a:cubicBezTo>
                    <a:pt x="1458" y="2503"/>
                    <a:pt x="1534" y="2549"/>
                    <a:pt x="1606" y="2549"/>
                  </a:cubicBezTo>
                  <a:cubicBezTo>
                    <a:pt x="1678" y="2549"/>
                    <a:pt x="1746" y="2503"/>
                    <a:pt x="1746" y="2412"/>
                  </a:cubicBezTo>
                  <a:cubicBezTo>
                    <a:pt x="1686" y="1469"/>
                    <a:pt x="1260" y="588"/>
                    <a:pt x="470" y="102"/>
                  </a:cubicBezTo>
                  <a:cubicBezTo>
                    <a:pt x="409" y="71"/>
                    <a:pt x="348" y="41"/>
                    <a:pt x="287" y="10"/>
                  </a:cubicBezTo>
                  <a:cubicBezTo>
                    <a:pt x="267" y="4"/>
                    <a:pt x="248" y="1"/>
                    <a:pt x="2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2" name="Google Shape;3762;p96"/>
            <p:cNvSpPr/>
            <p:nvPr/>
          </p:nvSpPr>
          <p:spPr>
            <a:xfrm>
              <a:off x="5464748" y="4688013"/>
              <a:ext cx="74524" cy="107952"/>
            </a:xfrm>
            <a:custGeom>
              <a:avLst/>
              <a:gdLst/>
              <a:ahLst/>
              <a:cxnLst/>
              <a:rect l="l" t="t" r="r" b="b"/>
              <a:pathLst>
                <a:path w="1759" h="2548" extrusionOk="0">
                  <a:moveTo>
                    <a:pt x="256" y="0"/>
                  </a:moveTo>
                  <a:cubicBezTo>
                    <a:pt x="103" y="0"/>
                    <a:pt x="0" y="199"/>
                    <a:pt x="163" y="253"/>
                  </a:cubicBezTo>
                  <a:cubicBezTo>
                    <a:pt x="649" y="466"/>
                    <a:pt x="1074" y="983"/>
                    <a:pt x="1287" y="1469"/>
                  </a:cubicBezTo>
                  <a:cubicBezTo>
                    <a:pt x="1409" y="1773"/>
                    <a:pt x="1470" y="2077"/>
                    <a:pt x="1470" y="2411"/>
                  </a:cubicBezTo>
                  <a:cubicBezTo>
                    <a:pt x="1470" y="2502"/>
                    <a:pt x="1546" y="2548"/>
                    <a:pt x="1618" y="2548"/>
                  </a:cubicBezTo>
                  <a:cubicBezTo>
                    <a:pt x="1690" y="2548"/>
                    <a:pt x="1758" y="2502"/>
                    <a:pt x="1743" y="2411"/>
                  </a:cubicBezTo>
                  <a:cubicBezTo>
                    <a:pt x="1713" y="1499"/>
                    <a:pt x="1287" y="618"/>
                    <a:pt x="467" y="101"/>
                  </a:cubicBezTo>
                  <a:cubicBezTo>
                    <a:pt x="406" y="71"/>
                    <a:pt x="375" y="40"/>
                    <a:pt x="315" y="10"/>
                  </a:cubicBezTo>
                  <a:cubicBezTo>
                    <a:pt x="295" y="3"/>
                    <a:pt x="275" y="0"/>
                    <a:pt x="2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96"/>
            <p:cNvSpPr/>
            <p:nvPr/>
          </p:nvSpPr>
          <p:spPr>
            <a:xfrm>
              <a:off x="5935175" y="2414118"/>
              <a:ext cx="126255" cy="45121"/>
            </a:xfrm>
            <a:custGeom>
              <a:avLst/>
              <a:gdLst/>
              <a:ahLst/>
              <a:cxnLst/>
              <a:rect l="l" t="t" r="r" b="b"/>
              <a:pathLst>
                <a:path w="2980" h="1065" extrusionOk="0">
                  <a:moveTo>
                    <a:pt x="1671" y="0"/>
                  </a:moveTo>
                  <a:cubicBezTo>
                    <a:pt x="1571" y="0"/>
                    <a:pt x="1470" y="11"/>
                    <a:pt x="1369" y="31"/>
                  </a:cubicBezTo>
                  <a:cubicBezTo>
                    <a:pt x="1065" y="61"/>
                    <a:pt x="761" y="183"/>
                    <a:pt x="548" y="365"/>
                  </a:cubicBezTo>
                  <a:cubicBezTo>
                    <a:pt x="305" y="548"/>
                    <a:pt x="92" y="791"/>
                    <a:pt x="1" y="1064"/>
                  </a:cubicBezTo>
                  <a:cubicBezTo>
                    <a:pt x="457" y="730"/>
                    <a:pt x="913" y="456"/>
                    <a:pt x="1429" y="396"/>
                  </a:cubicBezTo>
                  <a:cubicBezTo>
                    <a:pt x="1570" y="378"/>
                    <a:pt x="1710" y="360"/>
                    <a:pt x="1856" y="360"/>
                  </a:cubicBezTo>
                  <a:cubicBezTo>
                    <a:pt x="1963" y="360"/>
                    <a:pt x="2074" y="370"/>
                    <a:pt x="2189" y="396"/>
                  </a:cubicBezTo>
                  <a:cubicBezTo>
                    <a:pt x="2432" y="426"/>
                    <a:pt x="2706" y="517"/>
                    <a:pt x="2979" y="578"/>
                  </a:cubicBezTo>
                  <a:cubicBezTo>
                    <a:pt x="2797" y="365"/>
                    <a:pt x="2554" y="213"/>
                    <a:pt x="2250" y="122"/>
                  </a:cubicBezTo>
                  <a:cubicBezTo>
                    <a:pt x="2068" y="41"/>
                    <a:pt x="1872" y="0"/>
                    <a:pt x="1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96"/>
            <p:cNvSpPr/>
            <p:nvPr/>
          </p:nvSpPr>
          <p:spPr>
            <a:xfrm>
              <a:off x="6029185" y="3581762"/>
              <a:ext cx="377198" cy="414863"/>
            </a:xfrm>
            <a:custGeom>
              <a:avLst/>
              <a:gdLst/>
              <a:ahLst/>
              <a:cxnLst/>
              <a:rect l="l" t="t" r="r" b="b"/>
              <a:pathLst>
                <a:path w="8903" h="9792" extrusionOk="0">
                  <a:moveTo>
                    <a:pt x="8719" y="0"/>
                  </a:moveTo>
                  <a:cubicBezTo>
                    <a:pt x="8659" y="0"/>
                    <a:pt x="8597" y="30"/>
                    <a:pt x="8574" y="101"/>
                  </a:cubicBezTo>
                  <a:cubicBezTo>
                    <a:pt x="7716" y="2172"/>
                    <a:pt x="7203" y="4733"/>
                    <a:pt x="7737" y="6970"/>
                  </a:cubicBezTo>
                  <a:lnTo>
                    <a:pt x="7737" y="6970"/>
                  </a:lnTo>
                  <a:cubicBezTo>
                    <a:pt x="5079" y="6980"/>
                    <a:pt x="2237" y="7917"/>
                    <a:pt x="124" y="9554"/>
                  </a:cubicBezTo>
                  <a:cubicBezTo>
                    <a:pt x="0" y="9653"/>
                    <a:pt x="117" y="9792"/>
                    <a:pt x="247" y="9792"/>
                  </a:cubicBezTo>
                  <a:cubicBezTo>
                    <a:pt x="277" y="9792"/>
                    <a:pt x="308" y="9784"/>
                    <a:pt x="336" y="9767"/>
                  </a:cubicBezTo>
                  <a:cubicBezTo>
                    <a:pt x="2312" y="8211"/>
                    <a:pt x="5201" y="7244"/>
                    <a:pt x="7785" y="7244"/>
                  </a:cubicBezTo>
                  <a:cubicBezTo>
                    <a:pt x="7825" y="7244"/>
                    <a:pt x="7865" y="7244"/>
                    <a:pt x="7905" y="7244"/>
                  </a:cubicBezTo>
                  <a:cubicBezTo>
                    <a:pt x="7996" y="7244"/>
                    <a:pt x="8057" y="7153"/>
                    <a:pt x="8057" y="7062"/>
                  </a:cubicBezTo>
                  <a:cubicBezTo>
                    <a:pt x="7449" y="4843"/>
                    <a:pt x="7966" y="2259"/>
                    <a:pt x="8847" y="162"/>
                  </a:cubicBezTo>
                  <a:cubicBezTo>
                    <a:pt x="8902" y="70"/>
                    <a:pt x="8812" y="0"/>
                    <a:pt x="8719" y="0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96"/>
            <p:cNvSpPr/>
            <p:nvPr/>
          </p:nvSpPr>
          <p:spPr>
            <a:xfrm>
              <a:off x="6232428" y="4075825"/>
              <a:ext cx="312079" cy="92827"/>
            </a:xfrm>
            <a:custGeom>
              <a:avLst/>
              <a:gdLst/>
              <a:ahLst/>
              <a:cxnLst/>
              <a:rect l="l" t="t" r="r" b="b"/>
              <a:pathLst>
                <a:path w="7366" h="2191" extrusionOk="0">
                  <a:moveTo>
                    <a:pt x="184" y="1"/>
                  </a:moveTo>
                  <a:cubicBezTo>
                    <a:pt x="68" y="1"/>
                    <a:pt x="0" y="187"/>
                    <a:pt x="129" y="264"/>
                  </a:cubicBezTo>
                  <a:cubicBezTo>
                    <a:pt x="1479" y="1250"/>
                    <a:pt x="3328" y="2191"/>
                    <a:pt x="5090" y="2191"/>
                  </a:cubicBezTo>
                  <a:cubicBezTo>
                    <a:pt x="5827" y="2191"/>
                    <a:pt x="6548" y="2026"/>
                    <a:pt x="7211" y="1632"/>
                  </a:cubicBezTo>
                  <a:cubicBezTo>
                    <a:pt x="7366" y="1529"/>
                    <a:pt x="7280" y="1338"/>
                    <a:pt x="7158" y="1338"/>
                  </a:cubicBezTo>
                  <a:cubicBezTo>
                    <a:pt x="7136" y="1338"/>
                    <a:pt x="7113" y="1345"/>
                    <a:pt x="7090" y="1358"/>
                  </a:cubicBezTo>
                  <a:cubicBezTo>
                    <a:pt x="6450" y="1740"/>
                    <a:pt x="5759" y="1899"/>
                    <a:pt x="5054" y="1899"/>
                  </a:cubicBezTo>
                  <a:cubicBezTo>
                    <a:pt x="3347" y="1899"/>
                    <a:pt x="1563" y="968"/>
                    <a:pt x="251" y="21"/>
                  </a:cubicBezTo>
                  <a:cubicBezTo>
                    <a:pt x="227" y="7"/>
                    <a:pt x="205" y="1"/>
                    <a:pt x="184" y="1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96"/>
            <p:cNvSpPr/>
            <p:nvPr/>
          </p:nvSpPr>
          <p:spPr>
            <a:xfrm>
              <a:off x="6360212" y="3184215"/>
              <a:ext cx="45121" cy="94056"/>
            </a:xfrm>
            <a:custGeom>
              <a:avLst/>
              <a:gdLst/>
              <a:ahLst/>
              <a:cxnLst/>
              <a:rect l="l" t="t" r="r" b="b"/>
              <a:pathLst>
                <a:path w="1065" h="2220" fill="none" extrusionOk="0">
                  <a:moveTo>
                    <a:pt x="1" y="1"/>
                  </a:moveTo>
                  <a:lnTo>
                    <a:pt x="1064" y="2220"/>
                  </a:lnTo>
                </a:path>
              </a:pathLst>
            </a:custGeom>
            <a:noFill/>
            <a:ln w="9875" cap="flat" cmpd="sng">
              <a:solidFill>
                <a:schemeClr val="l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96"/>
            <p:cNvSpPr/>
            <p:nvPr/>
          </p:nvSpPr>
          <p:spPr>
            <a:xfrm>
              <a:off x="6310005" y="3197095"/>
              <a:ext cx="21904" cy="118544"/>
            </a:xfrm>
            <a:custGeom>
              <a:avLst/>
              <a:gdLst/>
              <a:ahLst/>
              <a:cxnLst/>
              <a:rect l="l" t="t" r="r" b="b"/>
              <a:pathLst>
                <a:path w="517" h="2798" fill="none" extrusionOk="0">
                  <a:moveTo>
                    <a:pt x="517" y="2797"/>
                  </a:moveTo>
                  <a:lnTo>
                    <a:pt x="0" y="1"/>
                  </a:lnTo>
                </a:path>
              </a:pathLst>
            </a:custGeom>
            <a:noFill/>
            <a:ln w="9875" cap="flat" cmpd="sng">
              <a:solidFill>
                <a:schemeClr val="l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96"/>
            <p:cNvSpPr/>
            <p:nvPr/>
          </p:nvSpPr>
          <p:spPr>
            <a:xfrm>
              <a:off x="6236580" y="3194553"/>
              <a:ext cx="30971" cy="136550"/>
            </a:xfrm>
            <a:custGeom>
              <a:avLst/>
              <a:gdLst/>
              <a:ahLst/>
              <a:cxnLst/>
              <a:rect l="l" t="t" r="r" b="b"/>
              <a:pathLst>
                <a:path w="731" h="3223" fill="none" extrusionOk="0">
                  <a:moveTo>
                    <a:pt x="1" y="3222"/>
                  </a:moveTo>
                  <a:lnTo>
                    <a:pt x="730" y="0"/>
                  </a:lnTo>
                </a:path>
              </a:pathLst>
            </a:custGeom>
            <a:noFill/>
            <a:ln w="9875" cap="flat" cmpd="sng">
              <a:solidFill>
                <a:schemeClr val="l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9" name="Google Shape;3769;p96"/>
            <p:cNvSpPr/>
            <p:nvPr/>
          </p:nvSpPr>
          <p:spPr>
            <a:xfrm>
              <a:off x="6150317" y="3173919"/>
              <a:ext cx="78592" cy="108249"/>
            </a:xfrm>
            <a:custGeom>
              <a:avLst/>
              <a:gdLst/>
              <a:ahLst/>
              <a:cxnLst/>
              <a:rect l="l" t="t" r="r" b="b"/>
              <a:pathLst>
                <a:path w="1855" h="2555" fill="none" extrusionOk="0">
                  <a:moveTo>
                    <a:pt x="0" y="2554"/>
                  </a:moveTo>
                  <a:cubicBezTo>
                    <a:pt x="274" y="2189"/>
                    <a:pt x="1854" y="1"/>
                    <a:pt x="1854" y="1"/>
                  </a:cubicBezTo>
                </a:path>
              </a:pathLst>
            </a:custGeom>
            <a:noFill/>
            <a:ln w="9875" cap="flat" cmpd="sng">
              <a:solidFill>
                <a:schemeClr val="l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3770;p96"/>
            <p:cNvSpPr/>
            <p:nvPr/>
          </p:nvSpPr>
          <p:spPr>
            <a:xfrm>
              <a:off x="6100068" y="3141719"/>
              <a:ext cx="100496" cy="52875"/>
            </a:xfrm>
            <a:custGeom>
              <a:avLst/>
              <a:gdLst/>
              <a:ahLst/>
              <a:cxnLst/>
              <a:rect l="l" t="t" r="r" b="b"/>
              <a:pathLst>
                <a:path w="2372" h="1248" fill="none" extrusionOk="0">
                  <a:moveTo>
                    <a:pt x="1" y="1247"/>
                  </a:moveTo>
                  <a:lnTo>
                    <a:pt x="2372" y="1"/>
                  </a:lnTo>
                </a:path>
              </a:pathLst>
            </a:custGeom>
            <a:noFill/>
            <a:ln w="9875" cap="flat" cmpd="sng">
              <a:solidFill>
                <a:schemeClr val="l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96"/>
            <p:cNvSpPr/>
            <p:nvPr/>
          </p:nvSpPr>
          <p:spPr>
            <a:xfrm>
              <a:off x="5767812" y="3428810"/>
              <a:ext cx="105792" cy="462823"/>
            </a:xfrm>
            <a:custGeom>
              <a:avLst/>
              <a:gdLst/>
              <a:ahLst/>
              <a:cxnLst/>
              <a:rect l="l" t="t" r="r" b="b"/>
              <a:pathLst>
                <a:path w="2497" h="10924" extrusionOk="0">
                  <a:moveTo>
                    <a:pt x="2296" y="1"/>
                  </a:moveTo>
                  <a:cubicBezTo>
                    <a:pt x="2256" y="1"/>
                    <a:pt x="2216" y="19"/>
                    <a:pt x="2189" y="64"/>
                  </a:cubicBezTo>
                  <a:cubicBezTo>
                    <a:pt x="943" y="2435"/>
                    <a:pt x="61" y="5049"/>
                    <a:pt x="1" y="7724"/>
                  </a:cubicBezTo>
                  <a:cubicBezTo>
                    <a:pt x="1" y="8453"/>
                    <a:pt x="61" y="9183"/>
                    <a:pt x="183" y="9882"/>
                  </a:cubicBezTo>
                  <a:cubicBezTo>
                    <a:pt x="274" y="10186"/>
                    <a:pt x="365" y="10490"/>
                    <a:pt x="426" y="10824"/>
                  </a:cubicBezTo>
                  <a:cubicBezTo>
                    <a:pt x="438" y="10894"/>
                    <a:pt x="485" y="10923"/>
                    <a:pt x="537" y="10923"/>
                  </a:cubicBezTo>
                  <a:cubicBezTo>
                    <a:pt x="621" y="10923"/>
                    <a:pt x="718" y="10845"/>
                    <a:pt x="700" y="10733"/>
                  </a:cubicBezTo>
                  <a:cubicBezTo>
                    <a:pt x="669" y="10459"/>
                    <a:pt x="548" y="10186"/>
                    <a:pt x="487" y="9912"/>
                  </a:cubicBezTo>
                  <a:cubicBezTo>
                    <a:pt x="365" y="9243"/>
                    <a:pt x="305" y="8514"/>
                    <a:pt x="305" y="7815"/>
                  </a:cubicBezTo>
                  <a:cubicBezTo>
                    <a:pt x="305" y="5140"/>
                    <a:pt x="1216" y="2556"/>
                    <a:pt x="2432" y="216"/>
                  </a:cubicBezTo>
                  <a:cubicBezTo>
                    <a:pt x="2497" y="108"/>
                    <a:pt x="2394" y="1"/>
                    <a:pt x="2296" y="1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96"/>
            <p:cNvSpPr/>
            <p:nvPr/>
          </p:nvSpPr>
          <p:spPr>
            <a:xfrm>
              <a:off x="5621004" y="3990833"/>
              <a:ext cx="870567" cy="855739"/>
            </a:xfrm>
            <a:custGeom>
              <a:avLst/>
              <a:gdLst/>
              <a:ahLst/>
              <a:cxnLst/>
              <a:rect l="l" t="t" r="r" b="b"/>
              <a:pathLst>
                <a:path w="20548" h="20198" extrusionOk="0">
                  <a:moveTo>
                    <a:pt x="9220" y="0"/>
                  </a:moveTo>
                  <a:cubicBezTo>
                    <a:pt x="8150" y="0"/>
                    <a:pt x="7095" y="341"/>
                    <a:pt x="6171" y="1237"/>
                  </a:cubicBezTo>
                  <a:cubicBezTo>
                    <a:pt x="2280" y="5006"/>
                    <a:pt x="0" y="15188"/>
                    <a:pt x="1004" y="18866"/>
                  </a:cubicBezTo>
                  <a:cubicBezTo>
                    <a:pt x="2744" y="19958"/>
                    <a:pt x="4034" y="20198"/>
                    <a:pt x="4831" y="20198"/>
                  </a:cubicBezTo>
                  <a:cubicBezTo>
                    <a:pt x="5454" y="20198"/>
                    <a:pt x="5776" y="20052"/>
                    <a:pt x="5776" y="20052"/>
                  </a:cubicBezTo>
                  <a:lnTo>
                    <a:pt x="11034" y="11936"/>
                  </a:lnTo>
                  <a:cubicBezTo>
                    <a:pt x="11034" y="11936"/>
                    <a:pt x="12230" y="12342"/>
                    <a:pt x="13782" y="12342"/>
                  </a:cubicBezTo>
                  <a:cubicBezTo>
                    <a:pt x="16281" y="12342"/>
                    <a:pt x="19704" y="11290"/>
                    <a:pt x="20548" y="5796"/>
                  </a:cubicBezTo>
                  <a:cubicBezTo>
                    <a:pt x="17326" y="4033"/>
                    <a:pt x="16262" y="3516"/>
                    <a:pt x="16262" y="3516"/>
                  </a:cubicBezTo>
                  <a:cubicBezTo>
                    <a:pt x="16262" y="3516"/>
                    <a:pt x="12658" y="0"/>
                    <a:pt x="9220" y="0"/>
                  </a:cubicBezTo>
                  <a:close/>
                </a:path>
              </a:pathLst>
            </a:custGeom>
            <a:solidFill>
              <a:srgbClr val="7891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3" name="Google Shape;3773;p96"/>
            <p:cNvSpPr/>
            <p:nvPr/>
          </p:nvSpPr>
          <p:spPr>
            <a:xfrm>
              <a:off x="5856913" y="4345206"/>
              <a:ext cx="274118" cy="500445"/>
            </a:xfrm>
            <a:custGeom>
              <a:avLst/>
              <a:gdLst/>
              <a:ahLst/>
              <a:cxnLst/>
              <a:rect l="l" t="t" r="r" b="b"/>
              <a:pathLst>
                <a:path w="6470" h="11812" extrusionOk="0">
                  <a:moveTo>
                    <a:pt x="6329" y="1"/>
                  </a:moveTo>
                  <a:cubicBezTo>
                    <a:pt x="6256" y="1"/>
                    <a:pt x="6180" y="46"/>
                    <a:pt x="6165" y="137"/>
                  </a:cubicBezTo>
                  <a:cubicBezTo>
                    <a:pt x="6165" y="928"/>
                    <a:pt x="5861" y="1748"/>
                    <a:pt x="5557" y="2447"/>
                  </a:cubicBezTo>
                  <a:cubicBezTo>
                    <a:pt x="5132" y="3481"/>
                    <a:pt x="4615" y="4454"/>
                    <a:pt x="4068" y="5426"/>
                  </a:cubicBezTo>
                  <a:cubicBezTo>
                    <a:pt x="3065" y="7189"/>
                    <a:pt x="1971" y="8891"/>
                    <a:pt x="816" y="10563"/>
                  </a:cubicBezTo>
                  <a:cubicBezTo>
                    <a:pt x="572" y="10897"/>
                    <a:pt x="329" y="11262"/>
                    <a:pt x="86" y="11596"/>
                  </a:cubicBezTo>
                  <a:cubicBezTo>
                    <a:pt x="0" y="11704"/>
                    <a:pt x="97" y="11811"/>
                    <a:pt x="203" y="11811"/>
                  </a:cubicBezTo>
                  <a:cubicBezTo>
                    <a:pt x="248" y="11811"/>
                    <a:pt x="294" y="11793"/>
                    <a:pt x="329" y="11748"/>
                  </a:cubicBezTo>
                  <a:cubicBezTo>
                    <a:pt x="1059" y="10745"/>
                    <a:pt x="1758" y="9682"/>
                    <a:pt x="2427" y="8648"/>
                  </a:cubicBezTo>
                  <a:cubicBezTo>
                    <a:pt x="3642" y="6764"/>
                    <a:pt x="4858" y="4818"/>
                    <a:pt x="5740" y="2751"/>
                  </a:cubicBezTo>
                  <a:cubicBezTo>
                    <a:pt x="6104" y="1931"/>
                    <a:pt x="6439" y="1019"/>
                    <a:pt x="6469" y="137"/>
                  </a:cubicBezTo>
                  <a:cubicBezTo>
                    <a:pt x="6469" y="46"/>
                    <a:pt x="6401" y="1"/>
                    <a:pt x="6329" y="1"/>
                  </a:cubicBezTo>
                  <a:close/>
                </a:path>
              </a:pathLst>
            </a:custGeom>
            <a:solidFill>
              <a:srgbClr val="406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4" name="Google Shape;3774;p96"/>
            <p:cNvSpPr/>
            <p:nvPr/>
          </p:nvSpPr>
          <p:spPr>
            <a:xfrm>
              <a:off x="5270699" y="3681329"/>
              <a:ext cx="390247" cy="163581"/>
            </a:xfrm>
            <a:custGeom>
              <a:avLst/>
              <a:gdLst/>
              <a:ahLst/>
              <a:cxnLst/>
              <a:rect l="l" t="t" r="r" b="b"/>
              <a:pathLst>
                <a:path w="9211" h="3861" extrusionOk="0">
                  <a:moveTo>
                    <a:pt x="943" y="1"/>
                  </a:moveTo>
                  <a:lnTo>
                    <a:pt x="1" y="913"/>
                  </a:lnTo>
                  <a:lnTo>
                    <a:pt x="822" y="1703"/>
                  </a:lnTo>
                  <a:cubicBezTo>
                    <a:pt x="822" y="1703"/>
                    <a:pt x="1500" y="600"/>
                    <a:pt x="2021" y="600"/>
                  </a:cubicBezTo>
                  <a:cubicBezTo>
                    <a:pt x="2197" y="600"/>
                    <a:pt x="2355" y="726"/>
                    <a:pt x="2463" y="1064"/>
                  </a:cubicBezTo>
                  <a:cubicBezTo>
                    <a:pt x="2768" y="2099"/>
                    <a:pt x="3656" y="3860"/>
                    <a:pt x="5800" y="3860"/>
                  </a:cubicBezTo>
                  <a:cubicBezTo>
                    <a:pt x="6428" y="3860"/>
                    <a:pt x="7164" y="3709"/>
                    <a:pt x="8025" y="3344"/>
                  </a:cubicBezTo>
                  <a:cubicBezTo>
                    <a:pt x="9211" y="1916"/>
                    <a:pt x="7630" y="821"/>
                    <a:pt x="7630" y="821"/>
                  </a:cubicBezTo>
                  <a:lnTo>
                    <a:pt x="3983" y="1"/>
                  </a:ln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5" name="Google Shape;3775;p96"/>
            <p:cNvSpPr/>
            <p:nvPr/>
          </p:nvSpPr>
          <p:spPr>
            <a:xfrm>
              <a:off x="4736259" y="3405677"/>
              <a:ext cx="822946" cy="370970"/>
            </a:xfrm>
            <a:custGeom>
              <a:avLst/>
              <a:gdLst/>
              <a:ahLst/>
              <a:cxnLst/>
              <a:rect l="l" t="t" r="r" b="b"/>
              <a:pathLst>
                <a:path w="19424" h="8756" extrusionOk="0">
                  <a:moveTo>
                    <a:pt x="7341" y="1"/>
                  </a:moveTo>
                  <a:cubicBezTo>
                    <a:pt x="7117" y="1"/>
                    <a:pt x="7204" y="640"/>
                    <a:pt x="7204" y="640"/>
                  </a:cubicBezTo>
                  <a:lnTo>
                    <a:pt x="7752" y="1491"/>
                  </a:lnTo>
                  <a:lnTo>
                    <a:pt x="7752" y="2890"/>
                  </a:lnTo>
                  <a:lnTo>
                    <a:pt x="7843" y="4257"/>
                  </a:lnTo>
                  <a:lnTo>
                    <a:pt x="1277" y="2069"/>
                  </a:lnTo>
                  <a:lnTo>
                    <a:pt x="183" y="2221"/>
                  </a:lnTo>
                  <a:lnTo>
                    <a:pt x="1" y="2950"/>
                  </a:lnTo>
                  <a:lnTo>
                    <a:pt x="1794" y="3558"/>
                  </a:lnTo>
                  <a:lnTo>
                    <a:pt x="6414" y="5291"/>
                  </a:lnTo>
                  <a:lnTo>
                    <a:pt x="17661" y="8756"/>
                  </a:lnTo>
                  <a:lnTo>
                    <a:pt x="19423" y="7601"/>
                  </a:lnTo>
                  <a:lnTo>
                    <a:pt x="10092" y="4774"/>
                  </a:lnTo>
                  <a:lnTo>
                    <a:pt x="8846" y="2130"/>
                  </a:lnTo>
                  <a:cubicBezTo>
                    <a:pt x="8846" y="2130"/>
                    <a:pt x="7600" y="63"/>
                    <a:pt x="7356" y="2"/>
                  </a:cubicBezTo>
                  <a:cubicBezTo>
                    <a:pt x="7351" y="1"/>
                    <a:pt x="7346" y="1"/>
                    <a:pt x="7341" y="1"/>
                  </a:cubicBezTo>
                  <a:close/>
                </a:path>
              </a:pathLst>
            </a:custGeom>
            <a:solidFill>
              <a:srgbClr val="BB6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6" name="Google Shape;3776;p96"/>
            <p:cNvSpPr/>
            <p:nvPr/>
          </p:nvSpPr>
          <p:spPr>
            <a:xfrm>
              <a:off x="5201171" y="3673999"/>
              <a:ext cx="164937" cy="107190"/>
            </a:xfrm>
            <a:custGeom>
              <a:avLst/>
              <a:gdLst/>
              <a:ahLst/>
              <a:cxnLst/>
              <a:rect l="l" t="t" r="r" b="b"/>
              <a:pathLst>
                <a:path w="3893" h="2530" extrusionOk="0">
                  <a:moveTo>
                    <a:pt x="2930" y="1"/>
                  </a:moveTo>
                  <a:cubicBezTo>
                    <a:pt x="2101" y="1"/>
                    <a:pt x="760" y="903"/>
                    <a:pt x="760" y="903"/>
                  </a:cubicBezTo>
                  <a:cubicBezTo>
                    <a:pt x="760" y="903"/>
                    <a:pt x="0" y="2028"/>
                    <a:pt x="1216" y="2484"/>
                  </a:cubicBezTo>
                  <a:cubicBezTo>
                    <a:pt x="1303" y="2515"/>
                    <a:pt x="1391" y="2529"/>
                    <a:pt x="1480" y="2529"/>
                  </a:cubicBezTo>
                  <a:cubicBezTo>
                    <a:pt x="2615" y="2529"/>
                    <a:pt x="3892" y="191"/>
                    <a:pt x="3131" y="22"/>
                  </a:cubicBezTo>
                  <a:cubicBezTo>
                    <a:pt x="3069" y="7"/>
                    <a:pt x="3002" y="1"/>
                    <a:pt x="2930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3777;p96"/>
            <p:cNvSpPr/>
            <p:nvPr/>
          </p:nvSpPr>
          <p:spPr>
            <a:xfrm>
              <a:off x="5265572" y="3706284"/>
              <a:ext cx="166335" cy="117485"/>
            </a:xfrm>
            <a:custGeom>
              <a:avLst/>
              <a:gdLst/>
              <a:ahLst/>
              <a:cxnLst/>
              <a:rect l="l" t="t" r="r" b="b"/>
              <a:pathLst>
                <a:path w="3926" h="2773" extrusionOk="0">
                  <a:moveTo>
                    <a:pt x="3009" y="1"/>
                  </a:moveTo>
                  <a:cubicBezTo>
                    <a:pt x="2154" y="1"/>
                    <a:pt x="760" y="1053"/>
                    <a:pt x="760" y="1053"/>
                  </a:cubicBezTo>
                  <a:cubicBezTo>
                    <a:pt x="760" y="1053"/>
                    <a:pt x="0" y="2269"/>
                    <a:pt x="1186" y="2725"/>
                  </a:cubicBezTo>
                  <a:cubicBezTo>
                    <a:pt x="1271" y="2757"/>
                    <a:pt x="1358" y="2773"/>
                    <a:pt x="1446" y="2773"/>
                  </a:cubicBezTo>
                  <a:cubicBezTo>
                    <a:pt x="2589" y="2773"/>
                    <a:pt x="3926" y="217"/>
                    <a:pt x="3192" y="20"/>
                  </a:cubicBezTo>
                  <a:cubicBezTo>
                    <a:pt x="3135" y="7"/>
                    <a:pt x="3073" y="1"/>
                    <a:pt x="3009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3778;p96"/>
            <p:cNvSpPr/>
            <p:nvPr/>
          </p:nvSpPr>
          <p:spPr>
            <a:xfrm>
              <a:off x="4743970" y="3493295"/>
              <a:ext cx="302673" cy="97911"/>
            </a:xfrm>
            <a:custGeom>
              <a:avLst/>
              <a:gdLst/>
              <a:ahLst/>
              <a:cxnLst/>
              <a:rect l="l" t="t" r="r" b="b"/>
              <a:pathLst>
                <a:path w="7144" h="2311" extrusionOk="0">
                  <a:moveTo>
                    <a:pt x="1095" y="1"/>
                  </a:moveTo>
                  <a:lnTo>
                    <a:pt x="1" y="153"/>
                  </a:lnTo>
                  <a:cubicBezTo>
                    <a:pt x="1" y="153"/>
                    <a:pt x="3709" y="1429"/>
                    <a:pt x="4196" y="1460"/>
                  </a:cubicBezTo>
                  <a:cubicBezTo>
                    <a:pt x="4682" y="1490"/>
                    <a:pt x="7144" y="2311"/>
                    <a:pt x="7144" y="2311"/>
                  </a:cubicBezTo>
                  <a:lnTo>
                    <a:pt x="4256" y="1034"/>
                  </a:lnTo>
                  <a:lnTo>
                    <a:pt x="1095" y="1"/>
                  </a:lnTo>
                  <a:close/>
                </a:path>
              </a:pathLst>
            </a:custGeom>
            <a:solidFill>
              <a:srgbClr val="9247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9" name="Google Shape;3779;p96"/>
            <p:cNvSpPr/>
            <p:nvPr/>
          </p:nvSpPr>
          <p:spPr>
            <a:xfrm>
              <a:off x="5047924" y="3407032"/>
              <a:ext cx="115917" cy="200949"/>
            </a:xfrm>
            <a:custGeom>
              <a:avLst/>
              <a:gdLst/>
              <a:ahLst/>
              <a:cxnLst/>
              <a:rect l="l" t="t" r="r" b="b"/>
              <a:pathLst>
                <a:path w="2736" h="4743" extrusionOk="0">
                  <a:moveTo>
                    <a:pt x="0" y="0"/>
                  </a:moveTo>
                  <a:lnTo>
                    <a:pt x="821" y="1459"/>
                  </a:lnTo>
                  <a:lnTo>
                    <a:pt x="943" y="4408"/>
                  </a:lnTo>
                  <a:lnTo>
                    <a:pt x="1155" y="2128"/>
                  </a:lnTo>
                  <a:lnTo>
                    <a:pt x="2736" y="4742"/>
                  </a:lnTo>
                  <a:lnTo>
                    <a:pt x="1490" y="2128"/>
                  </a:lnTo>
                  <a:cubicBezTo>
                    <a:pt x="1490" y="2098"/>
                    <a:pt x="335" y="152"/>
                    <a:pt x="0" y="0"/>
                  </a:cubicBezTo>
                  <a:close/>
                </a:path>
              </a:pathLst>
            </a:custGeom>
            <a:solidFill>
              <a:srgbClr val="9247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0" name="Google Shape;3780;p96"/>
            <p:cNvSpPr/>
            <p:nvPr/>
          </p:nvSpPr>
          <p:spPr>
            <a:xfrm>
              <a:off x="4615211" y="3429827"/>
              <a:ext cx="195780" cy="163962"/>
            </a:xfrm>
            <a:custGeom>
              <a:avLst/>
              <a:gdLst/>
              <a:ahLst/>
              <a:cxnLst/>
              <a:rect l="l" t="t" r="r" b="b"/>
              <a:pathLst>
                <a:path w="4621" h="3870" extrusionOk="0">
                  <a:moveTo>
                    <a:pt x="2671" y="0"/>
                  </a:moveTo>
                  <a:cubicBezTo>
                    <a:pt x="1636" y="0"/>
                    <a:pt x="681" y="192"/>
                    <a:pt x="396" y="830"/>
                  </a:cubicBezTo>
                  <a:cubicBezTo>
                    <a:pt x="0" y="1742"/>
                    <a:pt x="730" y="3444"/>
                    <a:pt x="2341" y="3839"/>
                  </a:cubicBezTo>
                  <a:cubicBezTo>
                    <a:pt x="2402" y="3839"/>
                    <a:pt x="2432" y="3870"/>
                    <a:pt x="2493" y="3870"/>
                  </a:cubicBezTo>
                  <a:cubicBezTo>
                    <a:pt x="2250" y="3748"/>
                    <a:pt x="2037" y="3566"/>
                    <a:pt x="1915" y="3323"/>
                  </a:cubicBezTo>
                  <a:cubicBezTo>
                    <a:pt x="1794" y="3140"/>
                    <a:pt x="1763" y="2897"/>
                    <a:pt x="1733" y="2654"/>
                  </a:cubicBezTo>
                  <a:cubicBezTo>
                    <a:pt x="1611" y="2046"/>
                    <a:pt x="1399" y="1408"/>
                    <a:pt x="1915" y="891"/>
                  </a:cubicBezTo>
                  <a:cubicBezTo>
                    <a:pt x="2280" y="526"/>
                    <a:pt x="2858" y="344"/>
                    <a:pt x="3405" y="283"/>
                  </a:cubicBezTo>
                  <a:cubicBezTo>
                    <a:pt x="3477" y="277"/>
                    <a:pt x="3551" y="275"/>
                    <a:pt x="3625" y="275"/>
                  </a:cubicBezTo>
                  <a:cubicBezTo>
                    <a:pt x="3955" y="275"/>
                    <a:pt x="4298" y="325"/>
                    <a:pt x="4621" y="374"/>
                  </a:cubicBezTo>
                  <a:cubicBezTo>
                    <a:pt x="4408" y="222"/>
                    <a:pt x="4165" y="101"/>
                    <a:pt x="3861" y="70"/>
                  </a:cubicBezTo>
                  <a:cubicBezTo>
                    <a:pt x="3474" y="28"/>
                    <a:pt x="3067" y="0"/>
                    <a:pt x="2671" y="0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1" name="Google Shape;3781;p96"/>
            <p:cNvSpPr/>
            <p:nvPr/>
          </p:nvSpPr>
          <p:spPr>
            <a:xfrm>
              <a:off x="5313194" y="3564729"/>
              <a:ext cx="314367" cy="215862"/>
            </a:xfrm>
            <a:custGeom>
              <a:avLst/>
              <a:gdLst/>
              <a:ahLst/>
              <a:cxnLst/>
              <a:rect l="l" t="t" r="r" b="b"/>
              <a:pathLst>
                <a:path w="7420" h="5095" extrusionOk="0">
                  <a:moveTo>
                    <a:pt x="642" y="1"/>
                  </a:moveTo>
                  <a:cubicBezTo>
                    <a:pt x="607" y="1"/>
                    <a:pt x="576" y="6"/>
                    <a:pt x="548" y="17"/>
                  </a:cubicBezTo>
                  <a:cubicBezTo>
                    <a:pt x="1" y="230"/>
                    <a:pt x="548" y="2813"/>
                    <a:pt x="2159" y="2874"/>
                  </a:cubicBezTo>
                  <a:cubicBezTo>
                    <a:pt x="2622" y="4371"/>
                    <a:pt x="3587" y="5095"/>
                    <a:pt x="4685" y="5095"/>
                  </a:cubicBezTo>
                  <a:cubicBezTo>
                    <a:pt x="5461" y="5095"/>
                    <a:pt x="6303" y="4734"/>
                    <a:pt x="7083" y="4029"/>
                  </a:cubicBezTo>
                  <a:cubicBezTo>
                    <a:pt x="7083" y="4029"/>
                    <a:pt x="7419" y="1676"/>
                    <a:pt x="4434" y="1676"/>
                  </a:cubicBezTo>
                  <a:cubicBezTo>
                    <a:pt x="4310" y="1676"/>
                    <a:pt x="4180" y="1680"/>
                    <a:pt x="4044" y="1689"/>
                  </a:cubicBezTo>
                  <a:cubicBezTo>
                    <a:pt x="4017" y="1691"/>
                    <a:pt x="3991" y="1692"/>
                    <a:pt x="3964" y="1692"/>
                  </a:cubicBezTo>
                  <a:cubicBezTo>
                    <a:pt x="2869" y="1692"/>
                    <a:pt x="1262" y="1"/>
                    <a:pt x="642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3782;p96"/>
            <p:cNvSpPr/>
            <p:nvPr/>
          </p:nvSpPr>
          <p:spPr>
            <a:xfrm>
              <a:off x="5322219" y="3556044"/>
              <a:ext cx="186756" cy="205186"/>
            </a:xfrm>
            <a:custGeom>
              <a:avLst/>
              <a:gdLst/>
              <a:ahLst/>
              <a:cxnLst/>
              <a:rect l="l" t="t" r="r" b="b"/>
              <a:pathLst>
                <a:path w="4408" h="4843" extrusionOk="0">
                  <a:moveTo>
                    <a:pt x="382" y="1"/>
                  </a:moveTo>
                  <a:cubicBezTo>
                    <a:pt x="359" y="1"/>
                    <a:pt x="334" y="3"/>
                    <a:pt x="305" y="9"/>
                  </a:cubicBezTo>
                  <a:cubicBezTo>
                    <a:pt x="213" y="9"/>
                    <a:pt x="153" y="100"/>
                    <a:pt x="153" y="131"/>
                  </a:cubicBezTo>
                  <a:cubicBezTo>
                    <a:pt x="122" y="161"/>
                    <a:pt x="92" y="222"/>
                    <a:pt x="92" y="252"/>
                  </a:cubicBezTo>
                  <a:cubicBezTo>
                    <a:pt x="61" y="313"/>
                    <a:pt x="61" y="374"/>
                    <a:pt x="31" y="465"/>
                  </a:cubicBezTo>
                  <a:cubicBezTo>
                    <a:pt x="1" y="617"/>
                    <a:pt x="1" y="739"/>
                    <a:pt x="1" y="891"/>
                  </a:cubicBezTo>
                  <a:cubicBezTo>
                    <a:pt x="1" y="1438"/>
                    <a:pt x="122" y="2015"/>
                    <a:pt x="426" y="2502"/>
                  </a:cubicBezTo>
                  <a:cubicBezTo>
                    <a:pt x="739" y="2957"/>
                    <a:pt x="1293" y="3226"/>
                    <a:pt x="1836" y="3258"/>
                  </a:cubicBezTo>
                  <a:lnTo>
                    <a:pt x="1836" y="3258"/>
                  </a:lnTo>
                  <a:cubicBezTo>
                    <a:pt x="1938" y="3478"/>
                    <a:pt x="2021" y="3716"/>
                    <a:pt x="2128" y="3930"/>
                  </a:cubicBezTo>
                  <a:cubicBezTo>
                    <a:pt x="2220" y="4204"/>
                    <a:pt x="2402" y="4508"/>
                    <a:pt x="2706" y="4660"/>
                  </a:cubicBezTo>
                  <a:cubicBezTo>
                    <a:pt x="2979" y="4842"/>
                    <a:pt x="3283" y="4842"/>
                    <a:pt x="3557" y="4842"/>
                  </a:cubicBezTo>
                  <a:cubicBezTo>
                    <a:pt x="3861" y="4842"/>
                    <a:pt x="4134" y="4781"/>
                    <a:pt x="4408" y="4721"/>
                  </a:cubicBezTo>
                  <a:cubicBezTo>
                    <a:pt x="4226" y="4721"/>
                    <a:pt x="4043" y="4734"/>
                    <a:pt x="3852" y="4734"/>
                  </a:cubicBezTo>
                  <a:cubicBezTo>
                    <a:pt x="3756" y="4734"/>
                    <a:pt x="3658" y="4731"/>
                    <a:pt x="3557" y="4721"/>
                  </a:cubicBezTo>
                  <a:cubicBezTo>
                    <a:pt x="3283" y="4660"/>
                    <a:pt x="3010" y="4629"/>
                    <a:pt x="2797" y="4477"/>
                  </a:cubicBezTo>
                  <a:cubicBezTo>
                    <a:pt x="2615" y="4325"/>
                    <a:pt x="2493" y="4082"/>
                    <a:pt x="2402" y="3839"/>
                  </a:cubicBezTo>
                  <a:cubicBezTo>
                    <a:pt x="2311" y="3566"/>
                    <a:pt x="2220" y="3292"/>
                    <a:pt x="2098" y="3018"/>
                  </a:cubicBezTo>
                  <a:lnTo>
                    <a:pt x="2068" y="2927"/>
                  </a:lnTo>
                  <a:lnTo>
                    <a:pt x="1946" y="2927"/>
                  </a:lnTo>
                  <a:cubicBezTo>
                    <a:pt x="1460" y="2897"/>
                    <a:pt x="1004" y="2684"/>
                    <a:pt x="761" y="2259"/>
                  </a:cubicBezTo>
                  <a:cubicBezTo>
                    <a:pt x="487" y="1894"/>
                    <a:pt x="365" y="1377"/>
                    <a:pt x="335" y="891"/>
                  </a:cubicBezTo>
                  <a:cubicBezTo>
                    <a:pt x="335" y="739"/>
                    <a:pt x="335" y="617"/>
                    <a:pt x="335" y="496"/>
                  </a:cubicBezTo>
                  <a:cubicBezTo>
                    <a:pt x="365" y="435"/>
                    <a:pt x="365" y="404"/>
                    <a:pt x="365" y="344"/>
                  </a:cubicBezTo>
                  <a:cubicBezTo>
                    <a:pt x="391" y="319"/>
                    <a:pt x="395" y="293"/>
                    <a:pt x="396" y="285"/>
                  </a:cubicBezTo>
                  <a:lnTo>
                    <a:pt x="396" y="285"/>
                  </a:lnTo>
                  <a:cubicBezTo>
                    <a:pt x="419" y="289"/>
                    <a:pt x="453" y="296"/>
                    <a:pt x="487" y="313"/>
                  </a:cubicBezTo>
                  <a:cubicBezTo>
                    <a:pt x="548" y="313"/>
                    <a:pt x="578" y="344"/>
                    <a:pt x="639" y="374"/>
                  </a:cubicBezTo>
                  <a:cubicBezTo>
                    <a:pt x="761" y="435"/>
                    <a:pt x="882" y="496"/>
                    <a:pt x="973" y="587"/>
                  </a:cubicBezTo>
                  <a:cubicBezTo>
                    <a:pt x="1429" y="860"/>
                    <a:pt x="1885" y="1134"/>
                    <a:pt x="2311" y="1438"/>
                  </a:cubicBezTo>
                  <a:cubicBezTo>
                    <a:pt x="1946" y="1073"/>
                    <a:pt x="1551" y="708"/>
                    <a:pt x="1095" y="374"/>
                  </a:cubicBezTo>
                  <a:cubicBezTo>
                    <a:pt x="1004" y="313"/>
                    <a:pt x="882" y="222"/>
                    <a:pt x="761" y="161"/>
                  </a:cubicBezTo>
                  <a:cubicBezTo>
                    <a:pt x="700" y="131"/>
                    <a:pt x="639" y="100"/>
                    <a:pt x="578" y="70"/>
                  </a:cubicBezTo>
                  <a:cubicBezTo>
                    <a:pt x="529" y="45"/>
                    <a:pt x="480" y="1"/>
                    <a:pt x="382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3783;p96"/>
            <p:cNvSpPr/>
            <p:nvPr/>
          </p:nvSpPr>
          <p:spPr>
            <a:xfrm>
              <a:off x="5358275" y="3726833"/>
              <a:ext cx="164937" cy="108418"/>
            </a:xfrm>
            <a:custGeom>
              <a:avLst/>
              <a:gdLst/>
              <a:ahLst/>
              <a:cxnLst/>
              <a:rect l="l" t="t" r="r" b="b"/>
              <a:pathLst>
                <a:path w="3893" h="2559" extrusionOk="0">
                  <a:moveTo>
                    <a:pt x="2936" y="0"/>
                  </a:moveTo>
                  <a:cubicBezTo>
                    <a:pt x="2107" y="0"/>
                    <a:pt x="761" y="933"/>
                    <a:pt x="761" y="933"/>
                  </a:cubicBezTo>
                  <a:cubicBezTo>
                    <a:pt x="761" y="933"/>
                    <a:pt x="1" y="2088"/>
                    <a:pt x="1186" y="2513"/>
                  </a:cubicBezTo>
                  <a:cubicBezTo>
                    <a:pt x="1272" y="2544"/>
                    <a:pt x="1361" y="2559"/>
                    <a:pt x="1450" y="2559"/>
                  </a:cubicBezTo>
                  <a:cubicBezTo>
                    <a:pt x="2589" y="2559"/>
                    <a:pt x="3893" y="218"/>
                    <a:pt x="3132" y="21"/>
                  </a:cubicBezTo>
                  <a:cubicBezTo>
                    <a:pt x="3071" y="7"/>
                    <a:pt x="3005" y="0"/>
                    <a:pt x="2936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96"/>
            <p:cNvSpPr/>
            <p:nvPr/>
          </p:nvSpPr>
          <p:spPr>
            <a:xfrm>
              <a:off x="5233372" y="3665186"/>
              <a:ext cx="118502" cy="99903"/>
            </a:xfrm>
            <a:custGeom>
              <a:avLst/>
              <a:gdLst/>
              <a:ahLst/>
              <a:cxnLst/>
              <a:rect l="l" t="t" r="r" b="b"/>
              <a:pathLst>
                <a:path w="2797" h="2358" extrusionOk="0">
                  <a:moveTo>
                    <a:pt x="2120" y="1"/>
                  </a:moveTo>
                  <a:cubicBezTo>
                    <a:pt x="1953" y="1"/>
                    <a:pt x="1807" y="39"/>
                    <a:pt x="1672" y="78"/>
                  </a:cubicBezTo>
                  <a:cubicBezTo>
                    <a:pt x="1459" y="169"/>
                    <a:pt x="1247" y="260"/>
                    <a:pt x="1064" y="351"/>
                  </a:cubicBezTo>
                  <a:cubicBezTo>
                    <a:pt x="669" y="564"/>
                    <a:pt x="304" y="838"/>
                    <a:pt x="0" y="1111"/>
                  </a:cubicBezTo>
                  <a:cubicBezTo>
                    <a:pt x="396" y="959"/>
                    <a:pt x="791" y="777"/>
                    <a:pt x="1186" y="625"/>
                  </a:cubicBezTo>
                  <a:cubicBezTo>
                    <a:pt x="1368" y="534"/>
                    <a:pt x="1581" y="473"/>
                    <a:pt x="1763" y="412"/>
                  </a:cubicBezTo>
                  <a:cubicBezTo>
                    <a:pt x="1914" y="391"/>
                    <a:pt x="2049" y="369"/>
                    <a:pt x="2158" y="369"/>
                  </a:cubicBezTo>
                  <a:cubicBezTo>
                    <a:pt x="2204" y="369"/>
                    <a:pt x="2244" y="373"/>
                    <a:pt x="2280" y="382"/>
                  </a:cubicBezTo>
                  <a:cubicBezTo>
                    <a:pt x="2523" y="412"/>
                    <a:pt x="2402" y="898"/>
                    <a:pt x="2219" y="1263"/>
                  </a:cubicBezTo>
                  <a:cubicBezTo>
                    <a:pt x="2006" y="1628"/>
                    <a:pt x="1794" y="1993"/>
                    <a:pt x="1551" y="2357"/>
                  </a:cubicBezTo>
                  <a:cubicBezTo>
                    <a:pt x="1915" y="2084"/>
                    <a:pt x="2219" y="1780"/>
                    <a:pt x="2462" y="1415"/>
                  </a:cubicBezTo>
                  <a:cubicBezTo>
                    <a:pt x="2584" y="1233"/>
                    <a:pt x="2706" y="1020"/>
                    <a:pt x="2766" y="777"/>
                  </a:cubicBezTo>
                  <a:cubicBezTo>
                    <a:pt x="2797" y="655"/>
                    <a:pt x="2797" y="503"/>
                    <a:pt x="2766" y="351"/>
                  </a:cubicBezTo>
                  <a:cubicBezTo>
                    <a:pt x="2736" y="290"/>
                    <a:pt x="2675" y="230"/>
                    <a:pt x="2614" y="169"/>
                  </a:cubicBezTo>
                  <a:cubicBezTo>
                    <a:pt x="2554" y="108"/>
                    <a:pt x="2493" y="47"/>
                    <a:pt x="2432" y="47"/>
                  </a:cubicBezTo>
                  <a:cubicBezTo>
                    <a:pt x="2320" y="14"/>
                    <a:pt x="2217" y="1"/>
                    <a:pt x="2120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96"/>
            <p:cNvSpPr/>
            <p:nvPr/>
          </p:nvSpPr>
          <p:spPr>
            <a:xfrm>
              <a:off x="5333828" y="3698064"/>
              <a:ext cx="81176" cy="118544"/>
            </a:xfrm>
            <a:custGeom>
              <a:avLst/>
              <a:gdLst/>
              <a:ahLst/>
              <a:cxnLst/>
              <a:rect l="l" t="t" r="r" b="b"/>
              <a:pathLst>
                <a:path w="1916" h="2798" extrusionOk="0">
                  <a:moveTo>
                    <a:pt x="1398" y="1"/>
                  </a:moveTo>
                  <a:cubicBezTo>
                    <a:pt x="1277" y="1"/>
                    <a:pt x="1155" y="1"/>
                    <a:pt x="1034" y="62"/>
                  </a:cubicBezTo>
                  <a:cubicBezTo>
                    <a:pt x="639" y="183"/>
                    <a:pt x="304" y="426"/>
                    <a:pt x="0" y="700"/>
                  </a:cubicBezTo>
                  <a:cubicBezTo>
                    <a:pt x="395" y="548"/>
                    <a:pt x="760" y="396"/>
                    <a:pt x="1125" y="335"/>
                  </a:cubicBezTo>
                  <a:lnTo>
                    <a:pt x="1368" y="335"/>
                  </a:lnTo>
                  <a:cubicBezTo>
                    <a:pt x="1429" y="335"/>
                    <a:pt x="1490" y="366"/>
                    <a:pt x="1490" y="396"/>
                  </a:cubicBezTo>
                  <a:cubicBezTo>
                    <a:pt x="1520" y="457"/>
                    <a:pt x="1490" y="669"/>
                    <a:pt x="1459" y="821"/>
                  </a:cubicBezTo>
                  <a:cubicBezTo>
                    <a:pt x="1398" y="1186"/>
                    <a:pt x="1246" y="1551"/>
                    <a:pt x="1064" y="1885"/>
                  </a:cubicBezTo>
                  <a:cubicBezTo>
                    <a:pt x="882" y="2220"/>
                    <a:pt x="639" y="2524"/>
                    <a:pt x="335" y="2797"/>
                  </a:cubicBezTo>
                  <a:cubicBezTo>
                    <a:pt x="730" y="2676"/>
                    <a:pt x="1064" y="2372"/>
                    <a:pt x="1307" y="2037"/>
                  </a:cubicBezTo>
                  <a:cubicBezTo>
                    <a:pt x="1550" y="1703"/>
                    <a:pt x="1733" y="1338"/>
                    <a:pt x="1824" y="913"/>
                  </a:cubicBezTo>
                  <a:cubicBezTo>
                    <a:pt x="1854" y="700"/>
                    <a:pt x="1915" y="487"/>
                    <a:pt x="1794" y="214"/>
                  </a:cubicBezTo>
                  <a:cubicBezTo>
                    <a:pt x="1672" y="31"/>
                    <a:pt x="1520" y="1"/>
                    <a:pt x="1398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96"/>
            <p:cNvSpPr/>
            <p:nvPr/>
          </p:nvSpPr>
          <p:spPr>
            <a:xfrm>
              <a:off x="5399500" y="3723486"/>
              <a:ext cx="104351" cy="108546"/>
            </a:xfrm>
            <a:custGeom>
              <a:avLst/>
              <a:gdLst/>
              <a:ahLst/>
              <a:cxnLst/>
              <a:rect l="l" t="t" r="r" b="b"/>
              <a:pathLst>
                <a:path w="2463" h="2562" extrusionOk="0">
                  <a:moveTo>
                    <a:pt x="1649" y="1"/>
                  </a:moveTo>
                  <a:cubicBezTo>
                    <a:pt x="1442" y="1"/>
                    <a:pt x="1268" y="50"/>
                    <a:pt x="1095" y="100"/>
                  </a:cubicBezTo>
                  <a:cubicBezTo>
                    <a:pt x="669" y="282"/>
                    <a:pt x="304" y="525"/>
                    <a:pt x="0" y="829"/>
                  </a:cubicBezTo>
                  <a:cubicBezTo>
                    <a:pt x="396" y="647"/>
                    <a:pt x="791" y="495"/>
                    <a:pt x="1186" y="404"/>
                  </a:cubicBezTo>
                  <a:cubicBezTo>
                    <a:pt x="1304" y="364"/>
                    <a:pt x="1429" y="344"/>
                    <a:pt x="1546" y="344"/>
                  </a:cubicBezTo>
                  <a:cubicBezTo>
                    <a:pt x="1788" y="344"/>
                    <a:pt x="1996" y="432"/>
                    <a:pt x="2037" y="617"/>
                  </a:cubicBezTo>
                  <a:cubicBezTo>
                    <a:pt x="2067" y="769"/>
                    <a:pt x="2037" y="981"/>
                    <a:pt x="1976" y="1133"/>
                  </a:cubicBezTo>
                  <a:cubicBezTo>
                    <a:pt x="1915" y="1346"/>
                    <a:pt x="1824" y="1528"/>
                    <a:pt x="1703" y="1680"/>
                  </a:cubicBezTo>
                  <a:cubicBezTo>
                    <a:pt x="1611" y="1863"/>
                    <a:pt x="1490" y="2045"/>
                    <a:pt x="1368" y="2197"/>
                  </a:cubicBezTo>
                  <a:cubicBezTo>
                    <a:pt x="1216" y="2349"/>
                    <a:pt x="1064" y="2501"/>
                    <a:pt x="851" y="2562"/>
                  </a:cubicBezTo>
                  <a:cubicBezTo>
                    <a:pt x="1095" y="2562"/>
                    <a:pt x="1307" y="2440"/>
                    <a:pt x="1490" y="2319"/>
                  </a:cubicBezTo>
                  <a:cubicBezTo>
                    <a:pt x="1672" y="2197"/>
                    <a:pt x="1824" y="2045"/>
                    <a:pt x="1946" y="1863"/>
                  </a:cubicBezTo>
                  <a:cubicBezTo>
                    <a:pt x="2098" y="1680"/>
                    <a:pt x="2219" y="1498"/>
                    <a:pt x="2310" y="1285"/>
                  </a:cubicBezTo>
                  <a:cubicBezTo>
                    <a:pt x="2402" y="1073"/>
                    <a:pt x="2462" y="829"/>
                    <a:pt x="2402" y="556"/>
                  </a:cubicBezTo>
                  <a:cubicBezTo>
                    <a:pt x="2371" y="465"/>
                    <a:pt x="2341" y="404"/>
                    <a:pt x="2310" y="343"/>
                  </a:cubicBezTo>
                  <a:cubicBezTo>
                    <a:pt x="2280" y="282"/>
                    <a:pt x="2219" y="221"/>
                    <a:pt x="2159" y="191"/>
                  </a:cubicBezTo>
                  <a:cubicBezTo>
                    <a:pt x="2067" y="100"/>
                    <a:pt x="1915" y="39"/>
                    <a:pt x="1794" y="9"/>
                  </a:cubicBezTo>
                  <a:cubicBezTo>
                    <a:pt x="1744" y="3"/>
                    <a:pt x="1695" y="1"/>
                    <a:pt x="1649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96"/>
            <p:cNvSpPr/>
            <p:nvPr/>
          </p:nvSpPr>
          <p:spPr>
            <a:xfrm>
              <a:off x="5587532" y="3578287"/>
              <a:ext cx="184638" cy="280515"/>
            </a:xfrm>
            <a:custGeom>
              <a:avLst/>
              <a:gdLst/>
              <a:ahLst/>
              <a:cxnLst/>
              <a:rect l="l" t="t" r="r" b="b"/>
              <a:pathLst>
                <a:path w="4358" h="6621" extrusionOk="0">
                  <a:moveTo>
                    <a:pt x="1550" y="1"/>
                  </a:moveTo>
                  <a:lnTo>
                    <a:pt x="0" y="1673"/>
                  </a:lnTo>
                  <a:cubicBezTo>
                    <a:pt x="0" y="1673"/>
                    <a:pt x="1550" y="5229"/>
                    <a:pt x="0" y="6384"/>
                  </a:cubicBezTo>
                  <a:cubicBezTo>
                    <a:pt x="0" y="6384"/>
                    <a:pt x="1207" y="6620"/>
                    <a:pt x="2332" y="6620"/>
                  </a:cubicBezTo>
                  <a:cubicBezTo>
                    <a:pt x="3380" y="6620"/>
                    <a:pt x="4357" y="6416"/>
                    <a:pt x="4225" y="5624"/>
                  </a:cubicBezTo>
                  <a:cubicBezTo>
                    <a:pt x="3952" y="3983"/>
                    <a:pt x="1550" y="1"/>
                    <a:pt x="15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8" name="Google Shape;3788;p96"/>
            <p:cNvSpPr/>
            <p:nvPr/>
          </p:nvSpPr>
          <p:spPr>
            <a:xfrm>
              <a:off x="5551477" y="3636884"/>
              <a:ext cx="157141" cy="217218"/>
            </a:xfrm>
            <a:custGeom>
              <a:avLst/>
              <a:gdLst/>
              <a:ahLst/>
              <a:cxnLst/>
              <a:rect l="l" t="t" r="r" b="b"/>
              <a:pathLst>
                <a:path w="3709" h="5127" extrusionOk="0">
                  <a:moveTo>
                    <a:pt x="829" y="1"/>
                  </a:moveTo>
                  <a:cubicBezTo>
                    <a:pt x="387" y="1"/>
                    <a:pt x="91" y="168"/>
                    <a:pt x="91" y="168"/>
                  </a:cubicBezTo>
                  <a:cubicBezTo>
                    <a:pt x="2645" y="2478"/>
                    <a:pt x="0" y="4910"/>
                    <a:pt x="0" y="4910"/>
                  </a:cubicBezTo>
                  <a:cubicBezTo>
                    <a:pt x="0" y="4910"/>
                    <a:pt x="378" y="5126"/>
                    <a:pt x="964" y="5126"/>
                  </a:cubicBezTo>
                  <a:cubicBezTo>
                    <a:pt x="1256" y="5126"/>
                    <a:pt x="1601" y="5072"/>
                    <a:pt x="1976" y="4910"/>
                  </a:cubicBezTo>
                  <a:cubicBezTo>
                    <a:pt x="3252" y="4484"/>
                    <a:pt x="3708" y="2661"/>
                    <a:pt x="2736" y="1232"/>
                  </a:cubicBezTo>
                  <a:cubicBezTo>
                    <a:pt x="2063" y="231"/>
                    <a:pt x="1346" y="1"/>
                    <a:pt x="829" y="1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96"/>
            <p:cNvSpPr/>
            <p:nvPr/>
          </p:nvSpPr>
          <p:spPr>
            <a:xfrm>
              <a:off x="5579143" y="3810257"/>
              <a:ext cx="206669" cy="55290"/>
            </a:xfrm>
            <a:custGeom>
              <a:avLst/>
              <a:gdLst/>
              <a:ahLst/>
              <a:cxnLst/>
              <a:rect l="l" t="t" r="r" b="b"/>
              <a:pathLst>
                <a:path w="4878" h="1305" extrusionOk="0">
                  <a:moveTo>
                    <a:pt x="4683" y="1"/>
                  </a:moveTo>
                  <a:cubicBezTo>
                    <a:pt x="4646" y="1"/>
                    <a:pt x="4607" y="18"/>
                    <a:pt x="4575" y="58"/>
                  </a:cubicBezTo>
                  <a:cubicBezTo>
                    <a:pt x="3980" y="795"/>
                    <a:pt x="3014" y="1003"/>
                    <a:pt x="2098" y="1003"/>
                  </a:cubicBezTo>
                  <a:cubicBezTo>
                    <a:pt x="2032" y="1003"/>
                    <a:pt x="1966" y="1002"/>
                    <a:pt x="1900" y="1000"/>
                  </a:cubicBezTo>
                  <a:cubicBezTo>
                    <a:pt x="1353" y="1000"/>
                    <a:pt x="776" y="909"/>
                    <a:pt x="229" y="787"/>
                  </a:cubicBezTo>
                  <a:cubicBezTo>
                    <a:pt x="211" y="781"/>
                    <a:pt x="194" y="779"/>
                    <a:pt x="178" y="779"/>
                  </a:cubicBezTo>
                  <a:cubicBezTo>
                    <a:pt x="36" y="779"/>
                    <a:pt x="0" y="1006"/>
                    <a:pt x="137" y="1061"/>
                  </a:cubicBezTo>
                  <a:cubicBezTo>
                    <a:pt x="745" y="1213"/>
                    <a:pt x="1384" y="1274"/>
                    <a:pt x="2022" y="1304"/>
                  </a:cubicBezTo>
                  <a:cubicBezTo>
                    <a:pt x="3025" y="1304"/>
                    <a:pt x="4119" y="1091"/>
                    <a:pt x="4788" y="240"/>
                  </a:cubicBezTo>
                  <a:cubicBezTo>
                    <a:pt x="4877" y="129"/>
                    <a:pt x="4786" y="1"/>
                    <a:pt x="4683" y="1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96"/>
            <p:cNvSpPr/>
            <p:nvPr/>
          </p:nvSpPr>
          <p:spPr>
            <a:xfrm>
              <a:off x="6288100" y="4299109"/>
              <a:ext cx="136423" cy="207770"/>
            </a:xfrm>
            <a:custGeom>
              <a:avLst/>
              <a:gdLst/>
              <a:ahLst/>
              <a:cxnLst/>
              <a:rect l="l" t="t" r="r" b="b"/>
              <a:pathLst>
                <a:path w="3220" h="4904" extrusionOk="0">
                  <a:moveTo>
                    <a:pt x="559" y="0"/>
                  </a:moveTo>
                  <a:cubicBezTo>
                    <a:pt x="545" y="0"/>
                    <a:pt x="531" y="3"/>
                    <a:pt x="517" y="10"/>
                  </a:cubicBezTo>
                  <a:cubicBezTo>
                    <a:pt x="0" y="253"/>
                    <a:pt x="1763" y="4903"/>
                    <a:pt x="1763" y="4903"/>
                  </a:cubicBezTo>
                  <a:cubicBezTo>
                    <a:pt x="1769" y="4903"/>
                    <a:pt x="1775" y="4903"/>
                    <a:pt x="1781" y="4903"/>
                  </a:cubicBezTo>
                  <a:cubicBezTo>
                    <a:pt x="2951" y="4903"/>
                    <a:pt x="3219" y="1802"/>
                    <a:pt x="2614" y="1681"/>
                  </a:cubicBezTo>
                  <a:cubicBezTo>
                    <a:pt x="2601" y="1679"/>
                    <a:pt x="2588" y="1677"/>
                    <a:pt x="2576" y="1677"/>
                  </a:cubicBezTo>
                  <a:cubicBezTo>
                    <a:pt x="2012" y="1677"/>
                    <a:pt x="2128" y="4295"/>
                    <a:pt x="2128" y="4295"/>
                  </a:cubicBezTo>
                  <a:cubicBezTo>
                    <a:pt x="2128" y="4295"/>
                    <a:pt x="1090" y="0"/>
                    <a:pt x="5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96"/>
            <p:cNvSpPr/>
            <p:nvPr/>
          </p:nvSpPr>
          <p:spPr>
            <a:xfrm>
              <a:off x="2252050" y="4177129"/>
              <a:ext cx="1737279" cy="454646"/>
            </a:xfrm>
            <a:custGeom>
              <a:avLst/>
              <a:gdLst/>
              <a:ahLst/>
              <a:cxnLst/>
              <a:rect l="l" t="t" r="r" b="b"/>
              <a:pathLst>
                <a:path w="41005" h="10731" extrusionOk="0">
                  <a:moveTo>
                    <a:pt x="37102" y="1"/>
                  </a:moveTo>
                  <a:cubicBezTo>
                    <a:pt x="37096" y="1"/>
                    <a:pt x="37089" y="1"/>
                    <a:pt x="37083" y="1"/>
                  </a:cubicBezTo>
                  <a:cubicBezTo>
                    <a:pt x="35837" y="31"/>
                    <a:pt x="36202" y="2858"/>
                    <a:pt x="36475" y="4226"/>
                  </a:cubicBezTo>
                  <a:cubicBezTo>
                    <a:pt x="32706" y="3314"/>
                    <a:pt x="26961" y="2737"/>
                    <a:pt x="20487" y="2737"/>
                  </a:cubicBezTo>
                  <a:cubicBezTo>
                    <a:pt x="9180" y="2737"/>
                    <a:pt x="0" y="4530"/>
                    <a:pt x="0" y="6718"/>
                  </a:cubicBezTo>
                  <a:cubicBezTo>
                    <a:pt x="0" y="8937"/>
                    <a:pt x="9180" y="10731"/>
                    <a:pt x="20487" y="10731"/>
                  </a:cubicBezTo>
                  <a:cubicBezTo>
                    <a:pt x="31825" y="10731"/>
                    <a:pt x="41004" y="8937"/>
                    <a:pt x="41004" y="6718"/>
                  </a:cubicBezTo>
                  <a:cubicBezTo>
                    <a:pt x="41004" y="5989"/>
                    <a:pt x="40001" y="5320"/>
                    <a:pt x="38238" y="4743"/>
                  </a:cubicBezTo>
                  <a:cubicBezTo>
                    <a:pt x="38633" y="4256"/>
                    <a:pt x="38664" y="3527"/>
                    <a:pt x="38390" y="3466"/>
                  </a:cubicBezTo>
                  <a:cubicBezTo>
                    <a:pt x="38366" y="3460"/>
                    <a:pt x="38342" y="3457"/>
                    <a:pt x="38318" y="3457"/>
                  </a:cubicBezTo>
                  <a:cubicBezTo>
                    <a:pt x="37967" y="3457"/>
                    <a:pt x="37554" y="4041"/>
                    <a:pt x="37326" y="4439"/>
                  </a:cubicBezTo>
                  <a:lnTo>
                    <a:pt x="37235" y="4439"/>
                  </a:lnTo>
                  <a:cubicBezTo>
                    <a:pt x="37568" y="3259"/>
                    <a:pt x="38443" y="1"/>
                    <a:pt x="371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96"/>
            <p:cNvSpPr/>
            <p:nvPr/>
          </p:nvSpPr>
          <p:spPr>
            <a:xfrm>
              <a:off x="2635826" y="3983969"/>
              <a:ext cx="820362" cy="637504"/>
            </a:xfrm>
            <a:custGeom>
              <a:avLst/>
              <a:gdLst/>
              <a:ahLst/>
              <a:cxnLst/>
              <a:rect l="l" t="t" r="r" b="b"/>
              <a:pathLst>
                <a:path w="19363" h="15047" extrusionOk="0">
                  <a:moveTo>
                    <a:pt x="3161" y="1"/>
                  </a:moveTo>
                  <a:cubicBezTo>
                    <a:pt x="3161" y="1"/>
                    <a:pt x="0" y="8359"/>
                    <a:pt x="3161" y="11460"/>
                  </a:cubicBezTo>
                  <a:cubicBezTo>
                    <a:pt x="6292" y="14590"/>
                    <a:pt x="14469" y="15046"/>
                    <a:pt x="14469" y="15046"/>
                  </a:cubicBezTo>
                  <a:lnTo>
                    <a:pt x="19362" y="3344"/>
                  </a:lnTo>
                  <a:lnTo>
                    <a:pt x="3161" y="1"/>
                  </a:lnTo>
                  <a:close/>
                </a:path>
              </a:pathLst>
            </a:custGeom>
            <a:solidFill>
              <a:srgbClr val="406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96"/>
            <p:cNvSpPr/>
            <p:nvPr/>
          </p:nvSpPr>
          <p:spPr>
            <a:xfrm>
              <a:off x="3238819" y="3217855"/>
              <a:ext cx="588273" cy="761005"/>
            </a:xfrm>
            <a:custGeom>
              <a:avLst/>
              <a:gdLst/>
              <a:ahLst/>
              <a:cxnLst/>
              <a:rect l="l" t="t" r="r" b="b"/>
              <a:pathLst>
                <a:path w="13885" h="17962" extrusionOk="0">
                  <a:moveTo>
                    <a:pt x="3890" y="0"/>
                  </a:moveTo>
                  <a:cubicBezTo>
                    <a:pt x="1" y="0"/>
                    <a:pt x="7532" y="11152"/>
                    <a:pt x="7532" y="11152"/>
                  </a:cubicBezTo>
                  <a:cubicBezTo>
                    <a:pt x="7532" y="11152"/>
                    <a:pt x="4310" y="13310"/>
                    <a:pt x="3094" y="16411"/>
                  </a:cubicBezTo>
                  <a:cubicBezTo>
                    <a:pt x="3571" y="16242"/>
                    <a:pt x="4598" y="15925"/>
                    <a:pt x="5763" y="15925"/>
                  </a:cubicBezTo>
                  <a:cubicBezTo>
                    <a:pt x="7123" y="15925"/>
                    <a:pt x="8670" y="16357"/>
                    <a:pt x="9750" y="17961"/>
                  </a:cubicBezTo>
                  <a:cubicBezTo>
                    <a:pt x="11361" y="16988"/>
                    <a:pt x="12820" y="15864"/>
                    <a:pt x="13185" y="14557"/>
                  </a:cubicBezTo>
                  <a:cubicBezTo>
                    <a:pt x="13884" y="12277"/>
                    <a:pt x="8960" y="696"/>
                    <a:pt x="4249" y="28"/>
                  </a:cubicBezTo>
                  <a:cubicBezTo>
                    <a:pt x="4120" y="9"/>
                    <a:pt x="4000" y="0"/>
                    <a:pt x="3890" y="0"/>
                  </a:cubicBezTo>
                  <a:close/>
                </a:path>
              </a:pathLst>
            </a:custGeom>
            <a:solidFill>
              <a:srgbClr val="89E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96"/>
            <p:cNvSpPr/>
            <p:nvPr/>
          </p:nvSpPr>
          <p:spPr>
            <a:xfrm>
              <a:off x="2397587" y="3221584"/>
              <a:ext cx="1402407" cy="1058594"/>
            </a:xfrm>
            <a:custGeom>
              <a:avLst/>
              <a:gdLst/>
              <a:ahLst/>
              <a:cxnLst/>
              <a:rect l="l" t="t" r="r" b="b"/>
              <a:pathLst>
                <a:path w="33101" h="24986" extrusionOk="0">
                  <a:moveTo>
                    <a:pt x="14225" y="0"/>
                  </a:moveTo>
                  <a:cubicBezTo>
                    <a:pt x="11125" y="456"/>
                    <a:pt x="4529" y="1976"/>
                    <a:pt x="2584" y="6961"/>
                  </a:cubicBezTo>
                  <a:cubicBezTo>
                    <a:pt x="0" y="13526"/>
                    <a:pt x="6657" y="14286"/>
                    <a:pt x="6657" y="14286"/>
                  </a:cubicBezTo>
                  <a:lnTo>
                    <a:pt x="11125" y="20183"/>
                  </a:lnTo>
                  <a:cubicBezTo>
                    <a:pt x="12675" y="22220"/>
                    <a:pt x="14985" y="23557"/>
                    <a:pt x="17508" y="23891"/>
                  </a:cubicBezTo>
                  <a:lnTo>
                    <a:pt x="25958" y="24986"/>
                  </a:lnTo>
                  <a:lnTo>
                    <a:pt x="28724" y="23709"/>
                  </a:lnTo>
                  <a:cubicBezTo>
                    <a:pt x="28724" y="23709"/>
                    <a:pt x="27660" y="20973"/>
                    <a:pt x="28906" y="18268"/>
                  </a:cubicBezTo>
                  <a:cubicBezTo>
                    <a:pt x="32675" y="16475"/>
                    <a:pt x="32675" y="15593"/>
                    <a:pt x="33101" y="13800"/>
                  </a:cubicBezTo>
                  <a:cubicBezTo>
                    <a:pt x="32979" y="11794"/>
                    <a:pt x="32736" y="2797"/>
                    <a:pt x="24925" y="213"/>
                  </a:cubicBezTo>
                  <a:cubicBezTo>
                    <a:pt x="24347" y="2310"/>
                    <a:pt x="21855" y="5320"/>
                    <a:pt x="18663" y="5380"/>
                  </a:cubicBezTo>
                  <a:cubicBezTo>
                    <a:pt x="18653" y="5381"/>
                    <a:pt x="18643" y="5381"/>
                    <a:pt x="18633" y="5381"/>
                  </a:cubicBezTo>
                  <a:cubicBezTo>
                    <a:pt x="16159" y="5381"/>
                    <a:pt x="14740" y="1696"/>
                    <a:pt x="142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5" name="Google Shape;3795;p96"/>
            <p:cNvSpPr/>
            <p:nvPr/>
          </p:nvSpPr>
          <p:spPr>
            <a:xfrm>
              <a:off x="3000283" y="3199340"/>
              <a:ext cx="453332" cy="250222"/>
            </a:xfrm>
            <a:custGeom>
              <a:avLst/>
              <a:gdLst/>
              <a:ahLst/>
              <a:cxnLst/>
              <a:rect l="l" t="t" r="r" b="b"/>
              <a:pathLst>
                <a:path w="10700" h="5906" extrusionOk="0">
                  <a:moveTo>
                    <a:pt x="5671" y="0"/>
                  </a:moveTo>
                  <a:cubicBezTo>
                    <a:pt x="4440" y="0"/>
                    <a:pt x="3091" y="108"/>
                    <a:pt x="1611" y="343"/>
                  </a:cubicBezTo>
                  <a:cubicBezTo>
                    <a:pt x="1611" y="343"/>
                    <a:pt x="973" y="373"/>
                    <a:pt x="0" y="525"/>
                  </a:cubicBezTo>
                  <a:cubicBezTo>
                    <a:pt x="517" y="2228"/>
                    <a:pt x="1946" y="5905"/>
                    <a:pt x="4438" y="5905"/>
                  </a:cubicBezTo>
                  <a:cubicBezTo>
                    <a:pt x="8268" y="5905"/>
                    <a:pt x="10122" y="2835"/>
                    <a:pt x="10700" y="738"/>
                  </a:cubicBezTo>
                  <a:cubicBezTo>
                    <a:pt x="9282" y="272"/>
                    <a:pt x="7625" y="0"/>
                    <a:pt x="56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6" name="Google Shape;3796;p96"/>
            <p:cNvSpPr/>
            <p:nvPr/>
          </p:nvSpPr>
          <p:spPr>
            <a:xfrm>
              <a:off x="2411738" y="3807206"/>
              <a:ext cx="493242" cy="814896"/>
            </a:xfrm>
            <a:custGeom>
              <a:avLst/>
              <a:gdLst/>
              <a:ahLst/>
              <a:cxnLst/>
              <a:rect l="l" t="t" r="r" b="b"/>
              <a:pathLst>
                <a:path w="11642" h="19234" extrusionOk="0">
                  <a:moveTo>
                    <a:pt x="5355" y="0"/>
                  </a:moveTo>
                  <a:cubicBezTo>
                    <a:pt x="5011" y="0"/>
                    <a:pt x="4644" y="31"/>
                    <a:pt x="4256" y="100"/>
                  </a:cubicBezTo>
                  <a:cubicBezTo>
                    <a:pt x="1429" y="586"/>
                    <a:pt x="0" y="11194"/>
                    <a:pt x="4590" y="18641"/>
                  </a:cubicBezTo>
                  <a:cubicBezTo>
                    <a:pt x="5507" y="18911"/>
                    <a:pt x="6854" y="19234"/>
                    <a:pt x="8173" y="19234"/>
                  </a:cubicBezTo>
                  <a:cubicBezTo>
                    <a:pt x="9522" y="19234"/>
                    <a:pt x="10843" y="18896"/>
                    <a:pt x="11642" y="17820"/>
                  </a:cubicBezTo>
                  <a:cubicBezTo>
                    <a:pt x="10335" y="12288"/>
                    <a:pt x="11642" y="3777"/>
                    <a:pt x="9210" y="1650"/>
                  </a:cubicBezTo>
                  <a:cubicBezTo>
                    <a:pt x="9210" y="1650"/>
                    <a:pt x="7891" y="0"/>
                    <a:pt x="5355" y="0"/>
                  </a:cubicBezTo>
                  <a:close/>
                </a:path>
              </a:pathLst>
            </a:custGeom>
            <a:solidFill>
              <a:srgbClr val="6584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3797;p96"/>
            <p:cNvSpPr/>
            <p:nvPr/>
          </p:nvSpPr>
          <p:spPr>
            <a:xfrm>
              <a:off x="2606211" y="4562220"/>
              <a:ext cx="325848" cy="181121"/>
            </a:xfrm>
            <a:custGeom>
              <a:avLst/>
              <a:gdLst/>
              <a:ahLst/>
              <a:cxnLst/>
              <a:rect l="l" t="t" r="r" b="b"/>
              <a:pathLst>
                <a:path w="7691" h="4275" extrusionOk="0">
                  <a:moveTo>
                    <a:pt x="7052" y="0"/>
                  </a:moveTo>
                  <a:cubicBezTo>
                    <a:pt x="6253" y="1076"/>
                    <a:pt x="4932" y="1414"/>
                    <a:pt x="3583" y="1414"/>
                  </a:cubicBezTo>
                  <a:cubicBezTo>
                    <a:pt x="2264" y="1414"/>
                    <a:pt x="917" y="1091"/>
                    <a:pt x="0" y="821"/>
                  </a:cubicBezTo>
                  <a:lnTo>
                    <a:pt x="0" y="821"/>
                  </a:lnTo>
                  <a:cubicBezTo>
                    <a:pt x="669" y="1915"/>
                    <a:pt x="1490" y="2949"/>
                    <a:pt x="2432" y="3860"/>
                  </a:cubicBezTo>
                  <a:cubicBezTo>
                    <a:pt x="2462" y="3921"/>
                    <a:pt x="2493" y="3952"/>
                    <a:pt x="2493" y="3982"/>
                  </a:cubicBezTo>
                  <a:cubicBezTo>
                    <a:pt x="3072" y="4133"/>
                    <a:pt x="3823" y="4274"/>
                    <a:pt x="4585" y="4274"/>
                  </a:cubicBezTo>
                  <a:cubicBezTo>
                    <a:pt x="5823" y="4274"/>
                    <a:pt x="7088" y="3901"/>
                    <a:pt x="7690" y="2584"/>
                  </a:cubicBezTo>
                  <a:cubicBezTo>
                    <a:pt x="7477" y="2341"/>
                    <a:pt x="7325" y="2128"/>
                    <a:pt x="7265" y="1946"/>
                  </a:cubicBezTo>
                  <a:cubicBezTo>
                    <a:pt x="7174" y="1611"/>
                    <a:pt x="7113" y="942"/>
                    <a:pt x="7052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3798;p96"/>
            <p:cNvSpPr/>
            <p:nvPr/>
          </p:nvSpPr>
          <p:spPr>
            <a:xfrm>
              <a:off x="3214033" y="3993630"/>
              <a:ext cx="516460" cy="688345"/>
            </a:xfrm>
            <a:custGeom>
              <a:avLst/>
              <a:gdLst/>
              <a:ahLst/>
              <a:cxnLst/>
              <a:rect l="l" t="t" r="r" b="b"/>
              <a:pathLst>
                <a:path w="12190" h="16247" extrusionOk="0">
                  <a:moveTo>
                    <a:pt x="6488" y="1"/>
                  </a:moveTo>
                  <a:cubicBezTo>
                    <a:pt x="2147" y="1"/>
                    <a:pt x="878" y="7592"/>
                    <a:pt x="518" y="8922"/>
                  </a:cubicBezTo>
                  <a:cubicBezTo>
                    <a:pt x="457" y="9834"/>
                    <a:pt x="244" y="10593"/>
                    <a:pt x="1" y="11232"/>
                  </a:cubicBezTo>
                  <a:cubicBezTo>
                    <a:pt x="852" y="12812"/>
                    <a:pt x="2737" y="15791"/>
                    <a:pt x="4925" y="16247"/>
                  </a:cubicBezTo>
                  <a:cubicBezTo>
                    <a:pt x="10883" y="10958"/>
                    <a:pt x="12190" y="1627"/>
                    <a:pt x="7843" y="229"/>
                  </a:cubicBezTo>
                  <a:cubicBezTo>
                    <a:pt x="7361" y="72"/>
                    <a:pt x="6910" y="1"/>
                    <a:pt x="6488" y="1"/>
                  </a:cubicBezTo>
                  <a:close/>
                </a:path>
              </a:pathLst>
            </a:custGeom>
            <a:solidFill>
              <a:srgbClr val="6584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3799;p96"/>
            <p:cNvSpPr/>
            <p:nvPr/>
          </p:nvSpPr>
          <p:spPr>
            <a:xfrm>
              <a:off x="3170266" y="4469474"/>
              <a:ext cx="252426" cy="280769"/>
            </a:xfrm>
            <a:custGeom>
              <a:avLst/>
              <a:gdLst/>
              <a:ahLst/>
              <a:cxnLst/>
              <a:rect l="l" t="t" r="r" b="b"/>
              <a:pathLst>
                <a:path w="5958" h="6627" extrusionOk="0">
                  <a:moveTo>
                    <a:pt x="1034" y="1"/>
                  </a:moveTo>
                  <a:cubicBezTo>
                    <a:pt x="730" y="821"/>
                    <a:pt x="335" y="1429"/>
                    <a:pt x="0" y="1824"/>
                  </a:cubicBezTo>
                  <a:cubicBezTo>
                    <a:pt x="548" y="3040"/>
                    <a:pt x="1794" y="5442"/>
                    <a:pt x="3800" y="6627"/>
                  </a:cubicBezTo>
                  <a:cubicBezTo>
                    <a:pt x="4560" y="6141"/>
                    <a:pt x="5289" y="5624"/>
                    <a:pt x="5958" y="5016"/>
                  </a:cubicBezTo>
                  <a:cubicBezTo>
                    <a:pt x="3770" y="4560"/>
                    <a:pt x="1885" y="1581"/>
                    <a:pt x="1034" y="1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0" name="Google Shape;3800;p96"/>
            <p:cNvSpPr/>
            <p:nvPr/>
          </p:nvSpPr>
          <p:spPr>
            <a:xfrm>
              <a:off x="2814834" y="3455799"/>
              <a:ext cx="219379" cy="36690"/>
            </a:xfrm>
            <a:custGeom>
              <a:avLst/>
              <a:gdLst/>
              <a:ahLst/>
              <a:cxnLst/>
              <a:rect l="l" t="t" r="r" b="b"/>
              <a:pathLst>
                <a:path w="5178" h="866" extrusionOk="0">
                  <a:moveTo>
                    <a:pt x="1649" y="1"/>
                  </a:moveTo>
                  <a:cubicBezTo>
                    <a:pt x="1156" y="1"/>
                    <a:pt x="664" y="32"/>
                    <a:pt x="183" y="96"/>
                  </a:cubicBezTo>
                  <a:cubicBezTo>
                    <a:pt x="9" y="96"/>
                    <a:pt x="1" y="371"/>
                    <a:pt x="158" y="371"/>
                  </a:cubicBezTo>
                  <a:cubicBezTo>
                    <a:pt x="166" y="371"/>
                    <a:pt x="174" y="371"/>
                    <a:pt x="183" y="369"/>
                  </a:cubicBezTo>
                  <a:cubicBezTo>
                    <a:pt x="648" y="308"/>
                    <a:pt x="1114" y="276"/>
                    <a:pt x="1577" y="276"/>
                  </a:cubicBezTo>
                  <a:cubicBezTo>
                    <a:pt x="2264" y="276"/>
                    <a:pt x="2946" y="346"/>
                    <a:pt x="3617" y="491"/>
                  </a:cubicBezTo>
                  <a:cubicBezTo>
                    <a:pt x="4012" y="552"/>
                    <a:pt x="4560" y="704"/>
                    <a:pt x="4864" y="855"/>
                  </a:cubicBezTo>
                  <a:cubicBezTo>
                    <a:pt x="4884" y="862"/>
                    <a:pt x="4903" y="865"/>
                    <a:pt x="4922" y="865"/>
                  </a:cubicBezTo>
                  <a:cubicBezTo>
                    <a:pt x="5075" y="865"/>
                    <a:pt x="5178" y="666"/>
                    <a:pt x="5016" y="612"/>
                  </a:cubicBezTo>
                  <a:cubicBezTo>
                    <a:pt x="4590" y="400"/>
                    <a:pt x="4134" y="308"/>
                    <a:pt x="3709" y="187"/>
                  </a:cubicBezTo>
                  <a:cubicBezTo>
                    <a:pt x="3035" y="63"/>
                    <a:pt x="2340" y="1"/>
                    <a:pt x="16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1" name="Google Shape;3801;p96"/>
            <p:cNvSpPr/>
            <p:nvPr/>
          </p:nvSpPr>
          <p:spPr>
            <a:xfrm>
              <a:off x="2582145" y="3727426"/>
              <a:ext cx="457993" cy="95962"/>
            </a:xfrm>
            <a:custGeom>
              <a:avLst/>
              <a:gdLst/>
              <a:ahLst/>
              <a:cxnLst/>
              <a:rect l="l" t="t" r="r" b="b"/>
              <a:pathLst>
                <a:path w="10810" h="2265" extrusionOk="0">
                  <a:moveTo>
                    <a:pt x="10577" y="1"/>
                  </a:moveTo>
                  <a:cubicBezTo>
                    <a:pt x="10544" y="1"/>
                    <a:pt x="10509" y="12"/>
                    <a:pt x="10477" y="37"/>
                  </a:cubicBezTo>
                  <a:cubicBezTo>
                    <a:pt x="9778" y="676"/>
                    <a:pt x="8805" y="1101"/>
                    <a:pt x="7893" y="1405"/>
                  </a:cubicBezTo>
                  <a:cubicBezTo>
                    <a:pt x="6700" y="1803"/>
                    <a:pt x="5457" y="1979"/>
                    <a:pt x="4208" y="1979"/>
                  </a:cubicBezTo>
                  <a:cubicBezTo>
                    <a:pt x="2881" y="1979"/>
                    <a:pt x="1548" y="1780"/>
                    <a:pt x="264" y="1435"/>
                  </a:cubicBezTo>
                  <a:cubicBezTo>
                    <a:pt x="255" y="1434"/>
                    <a:pt x="245" y="1433"/>
                    <a:pt x="236" y="1433"/>
                  </a:cubicBezTo>
                  <a:cubicBezTo>
                    <a:pt x="73" y="1433"/>
                    <a:pt x="0" y="1680"/>
                    <a:pt x="173" y="1709"/>
                  </a:cubicBezTo>
                  <a:cubicBezTo>
                    <a:pt x="1500" y="2057"/>
                    <a:pt x="2877" y="2265"/>
                    <a:pt x="4247" y="2265"/>
                  </a:cubicBezTo>
                  <a:cubicBezTo>
                    <a:pt x="5513" y="2265"/>
                    <a:pt x="6773" y="2087"/>
                    <a:pt x="7985" y="1679"/>
                  </a:cubicBezTo>
                  <a:cubicBezTo>
                    <a:pt x="8927" y="1344"/>
                    <a:pt x="9930" y="919"/>
                    <a:pt x="10690" y="250"/>
                  </a:cubicBezTo>
                  <a:cubicBezTo>
                    <a:pt x="10810" y="154"/>
                    <a:pt x="10702" y="1"/>
                    <a:pt x="105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2" name="Google Shape;3802;p96"/>
            <p:cNvSpPr/>
            <p:nvPr/>
          </p:nvSpPr>
          <p:spPr>
            <a:xfrm>
              <a:off x="3625264" y="3343691"/>
              <a:ext cx="188959" cy="641698"/>
            </a:xfrm>
            <a:custGeom>
              <a:avLst/>
              <a:gdLst/>
              <a:ahLst/>
              <a:cxnLst/>
              <a:rect l="l" t="t" r="r" b="b"/>
              <a:pathLst>
                <a:path w="4460" h="15146" extrusionOk="0">
                  <a:moveTo>
                    <a:pt x="454" y="0"/>
                  </a:moveTo>
                  <a:cubicBezTo>
                    <a:pt x="342" y="0"/>
                    <a:pt x="229" y="153"/>
                    <a:pt x="325" y="249"/>
                  </a:cubicBezTo>
                  <a:cubicBezTo>
                    <a:pt x="1268" y="1070"/>
                    <a:pt x="1876" y="2255"/>
                    <a:pt x="2332" y="3380"/>
                  </a:cubicBezTo>
                  <a:cubicBezTo>
                    <a:pt x="2879" y="4687"/>
                    <a:pt x="3274" y="6085"/>
                    <a:pt x="3547" y="7453"/>
                  </a:cubicBezTo>
                  <a:cubicBezTo>
                    <a:pt x="3791" y="8699"/>
                    <a:pt x="4003" y="9976"/>
                    <a:pt x="3943" y="11252"/>
                  </a:cubicBezTo>
                  <a:cubicBezTo>
                    <a:pt x="3882" y="12468"/>
                    <a:pt x="3091" y="13410"/>
                    <a:pt x="2088" y="14018"/>
                  </a:cubicBezTo>
                  <a:cubicBezTo>
                    <a:pt x="1481" y="14383"/>
                    <a:pt x="842" y="14687"/>
                    <a:pt x="174" y="14839"/>
                  </a:cubicBezTo>
                  <a:cubicBezTo>
                    <a:pt x="1" y="14897"/>
                    <a:pt x="46" y="15145"/>
                    <a:pt x="207" y="15145"/>
                  </a:cubicBezTo>
                  <a:cubicBezTo>
                    <a:pt x="216" y="15145"/>
                    <a:pt x="225" y="15145"/>
                    <a:pt x="234" y="15143"/>
                  </a:cubicBezTo>
                  <a:cubicBezTo>
                    <a:pt x="1815" y="14748"/>
                    <a:pt x="3608" y="13684"/>
                    <a:pt x="4095" y="12012"/>
                  </a:cubicBezTo>
                  <a:cubicBezTo>
                    <a:pt x="4459" y="10857"/>
                    <a:pt x="4186" y="9429"/>
                    <a:pt x="3973" y="8243"/>
                  </a:cubicBezTo>
                  <a:cubicBezTo>
                    <a:pt x="3730" y="6723"/>
                    <a:pt x="3335" y="5204"/>
                    <a:pt x="2788" y="3775"/>
                  </a:cubicBezTo>
                  <a:cubicBezTo>
                    <a:pt x="2271" y="2438"/>
                    <a:pt x="1633" y="1009"/>
                    <a:pt x="538" y="36"/>
                  </a:cubicBezTo>
                  <a:cubicBezTo>
                    <a:pt x="513" y="11"/>
                    <a:pt x="483" y="0"/>
                    <a:pt x="4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3803;p96"/>
            <p:cNvSpPr/>
            <p:nvPr/>
          </p:nvSpPr>
          <p:spPr>
            <a:xfrm>
              <a:off x="3389186" y="3698996"/>
              <a:ext cx="156378" cy="280515"/>
            </a:xfrm>
            <a:custGeom>
              <a:avLst/>
              <a:gdLst/>
              <a:ahLst/>
              <a:cxnLst/>
              <a:rect l="l" t="t" r="r" b="b"/>
              <a:pathLst>
                <a:path w="3691" h="6621" extrusionOk="0">
                  <a:moveTo>
                    <a:pt x="3516" y="0"/>
                  </a:moveTo>
                  <a:cubicBezTo>
                    <a:pt x="3501" y="0"/>
                    <a:pt x="3484" y="3"/>
                    <a:pt x="3466" y="9"/>
                  </a:cubicBezTo>
                  <a:cubicBezTo>
                    <a:pt x="2128" y="404"/>
                    <a:pt x="1095" y="1347"/>
                    <a:pt x="578" y="2623"/>
                  </a:cubicBezTo>
                  <a:cubicBezTo>
                    <a:pt x="153" y="3626"/>
                    <a:pt x="1" y="4720"/>
                    <a:pt x="1" y="5784"/>
                  </a:cubicBezTo>
                  <a:cubicBezTo>
                    <a:pt x="1" y="5997"/>
                    <a:pt x="1" y="6240"/>
                    <a:pt x="31" y="6483"/>
                  </a:cubicBezTo>
                  <a:cubicBezTo>
                    <a:pt x="46" y="6575"/>
                    <a:pt x="122" y="6620"/>
                    <a:pt x="191" y="6620"/>
                  </a:cubicBezTo>
                  <a:cubicBezTo>
                    <a:pt x="259" y="6620"/>
                    <a:pt x="320" y="6575"/>
                    <a:pt x="305" y="6483"/>
                  </a:cubicBezTo>
                  <a:cubicBezTo>
                    <a:pt x="122" y="4812"/>
                    <a:pt x="457" y="2806"/>
                    <a:pt x="1581" y="1529"/>
                  </a:cubicBezTo>
                  <a:cubicBezTo>
                    <a:pt x="2098" y="921"/>
                    <a:pt x="2767" y="496"/>
                    <a:pt x="3527" y="283"/>
                  </a:cubicBezTo>
                  <a:cubicBezTo>
                    <a:pt x="3691" y="228"/>
                    <a:pt x="3658" y="0"/>
                    <a:pt x="35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3804;p96"/>
            <p:cNvSpPr/>
            <p:nvPr/>
          </p:nvSpPr>
          <p:spPr>
            <a:xfrm>
              <a:off x="3461297" y="3480924"/>
              <a:ext cx="48002" cy="244588"/>
            </a:xfrm>
            <a:custGeom>
              <a:avLst/>
              <a:gdLst/>
              <a:ahLst/>
              <a:cxnLst/>
              <a:rect l="l" t="t" r="r" b="b"/>
              <a:pathLst>
                <a:path w="1133" h="5773" extrusionOk="0">
                  <a:moveTo>
                    <a:pt x="544" y="0"/>
                  </a:moveTo>
                  <a:cubicBezTo>
                    <a:pt x="484" y="0"/>
                    <a:pt x="421" y="34"/>
                    <a:pt x="396" y="111"/>
                  </a:cubicBezTo>
                  <a:cubicBezTo>
                    <a:pt x="1" y="1205"/>
                    <a:pt x="153" y="2451"/>
                    <a:pt x="335" y="3576"/>
                  </a:cubicBezTo>
                  <a:cubicBezTo>
                    <a:pt x="457" y="4275"/>
                    <a:pt x="609" y="4974"/>
                    <a:pt x="822" y="5673"/>
                  </a:cubicBezTo>
                  <a:cubicBezTo>
                    <a:pt x="845" y="5743"/>
                    <a:pt x="899" y="5772"/>
                    <a:pt x="954" y="5772"/>
                  </a:cubicBezTo>
                  <a:cubicBezTo>
                    <a:pt x="1043" y="5772"/>
                    <a:pt x="1133" y="5694"/>
                    <a:pt x="1095" y="5582"/>
                  </a:cubicBezTo>
                  <a:cubicBezTo>
                    <a:pt x="913" y="4943"/>
                    <a:pt x="761" y="4275"/>
                    <a:pt x="639" y="3636"/>
                  </a:cubicBezTo>
                  <a:cubicBezTo>
                    <a:pt x="457" y="2512"/>
                    <a:pt x="274" y="1266"/>
                    <a:pt x="670" y="171"/>
                  </a:cubicBezTo>
                  <a:cubicBezTo>
                    <a:pt x="705" y="65"/>
                    <a:pt x="627" y="0"/>
                    <a:pt x="5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3805;p96"/>
            <p:cNvSpPr/>
            <p:nvPr/>
          </p:nvSpPr>
          <p:spPr>
            <a:xfrm>
              <a:off x="3293898" y="3338776"/>
              <a:ext cx="56688" cy="55417"/>
            </a:xfrm>
            <a:custGeom>
              <a:avLst/>
              <a:gdLst/>
              <a:ahLst/>
              <a:cxnLst/>
              <a:rect l="l" t="t" r="r" b="b"/>
              <a:pathLst>
                <a:path w="1338" h="1308" fill="none" extrusionOk="0">
                  <a:moveTo>
                    <a:pt x="1338" y="1307"/>
                  </a:moveTo>
                  <a:lnTo>
                    <a:pt x="0" y="0"/>
                  </a:lnTo>
                </a:path>
              </a:pathLst>
            </a:custGeom>
            <a:noFill/>
            <a:ln w="9875" cap="flat" cmpd="sng">
              <a:solidFill>
                <a:srgbClr val="89E2D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3806;p96"/>
            <p:cNvSpPr/>
            <p:nvPr/>
          </p:nvSpPr>
          <p:spPr>
            <a:xfrm>
              <a:off x="3322243" y="3288527"/>
              <a:ext cx="79863" cy="58001"/>
            </a:xfrm>
            <a:custGeom>
              <a:avLst/>
              <a:gdLst/>
              <a:ahLst/>
              <a:cxnLst/>
              <a:rect l="l" t="t" r="r" b="b"/>
              <a:pathLst>
                <a:path w="1885" h="1369" fill="none" extrusionOk="0">
                  <a:moveTo>
                    <a:pt x="0" y="1"/>
                  </a:moveTo>
                  <a:lnTo>
                    <a:pt x="1885" y="1369"/>
                  </a:lnTo>
                </a:path>
              </a:pathLst>
            </a:custGeom>
            <a:noFill/>
            <a:ln w="9875" cap="flat" cmpd="sng">
              <a:solidFill>
                <a:srgbClr val="89E2D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96"/>
            <p:cNvSpPr/>
            <p:nvPr/>
          </p:nvSpPr>
          <p:spPr>
            <a:xfrm>
              <a:off x="3356985" y="3246031"/>
              <a:ext cx="78592" cy="33555"/>
            </a:xfrm>
            <a:custGeom>
              <a:avLst/>
              <a:gdLst/>
              <a:ahLst/>
              <a:cxnLst/>
              <a:rect l="l" t="t" r="r" b="b"/>
              <a:pathLst>
                <a:path w="1855" h="792" fill="none" extrusionOk="0">
                  <a:moveTo>
                    <a:pt x="1" y="1"/>
                  </a:moveTo>
                  <a:lnTo>
                    <a:pt x="1855" y="791"/>
                  </a:lnTo>
                </a:path>
              </a:pathLst>
            </a:custGeom>
            <a:noFill/>
            <a:ln w="9875" cap="flat" cmpd="sng">
              <a:solidFill>
                <a:srgbClr val="89E2D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96"/>
            <p:cNvSpPr/>
            <p:nvPr/>
          </p:nvSpPr>
          <p:spPr>
            <a:xfrm>
              <a:off x="3248818" y="3376103"/>
              <a:ext cx="32242" cy="58001"/>
            </a:xfrm>
            <a:custGeom>
              <a:avLst/>
              <a:gdLst/>
              <a:ahLst/>
              <a:cxnLst/>
              <a:rect l="l" t="t" r="r" b="b"/>
              <a:pathLst>
                <a:path w="761" h="1369" fill="none" extrusionOk="0">
                  <a:moveTo>
                    <a:pt x="760" y="1369"/>
                  </a:moveTo>
                  <a:lnTo>
                    <a:pt x="1" y="1"/>
                  </a:lnTo>
                </a:path>
              </a:pathLst>
            </a:custGeom>
            <a:noFill/>
            <a:ln w="9875" cap="flat" cmpd="sng">
              <a:solidFill>
                <a:srgbClr val="89E2D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96"/>
            <p:cNvSpPr/>
            <p:nvPr/>
          </p:nvSpPr>
          <p:spPr>
            <a:xfrm>
              <a:off x="3007994" y="3257640"/>
              <a:ext cx="100496" cy="5211"/>
            </a:xfrm>
            <a:custGeom>
              <a:avLst/>
              <a:gdLst/>
              <a:ahLst/>
              <a:cxnLst/>
              <a:rect l="l" t="t" r="r" b="b"/>
              <a:pathLst>
                <a:path w="2372" h="123" fill="none" extrusionOk="0">
                  <a:moveTo>
                    <a:pt x="1" y="122"/>
                  </a:moveTo>
                  <a:cubicBezTo>
                    <a:pt x="31" y="92"/>
                    <a:pt x="2371" y="0"/>
                    <a:pt x="2371" y="0"/>
                  </a:cubicBezTo>
                </a:path>
              </a:pathLst>
            </a:custGeom>
            <a:noFill/>
            <a:ln w="9875" cap="flat" cmpd="sng">
              <a:solidFill>
                <a:srgbClr val="89E2D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96"/>
            <p:cNvSpPr/>
            <p:nvPr/>
          </p:nvSpPr>
          <p:spPr>
            <a:xfrm>
              <a:off x="3037609" y="3300136"/>
              <a:ext cx="82447" cy="16778"/>
            </a:xfrm>
            <a:custGeom>
              <a:avLst/>
              <a:gdLst/>
              <a:ahLst/>
              <a:cxnLst/>
              <a:rect l="l" t="t" r="r" b="b"/>
              <a:pathLst>
                <a:path w="1946" h="396" fill="none" extrusionOk="0">
                  <a:moveTo>
                    <a:pt x="1" y="396"/>
                  </a:moveTo>
                  <a:lnTo>
                    <a:pt x="1946" y="1"/>
                  </a:lnTo>
                </a:path>
              </a:pathLst>
            </a:custGeom>
            <a:noFill/>
            <a:ln w="9875" cap="flat" cmpd="sng">
              <a:solidFill>
                <a:srgbClr val="89E2D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96"/>
            <p:cNvSpPr/>
            <p:nvPr/>
          </p:nvSpPr>
          <p:spPr>
            <a:xfrm>
              <a:off x="3072394" y="3341361"/>
              <a:ext cx="60543" cy="34784"/>
            </a:xfrm>
            <a:custGeom>
              <a:avLst/>
              <a:gdLst/>
              <a:ahLst/>
              <a:cxnLst/>
              <a:rect l="l" t="t" r="r" b="b"/>
              <a:pathLst>
                <a:path w="1429" h="821" fill="none" extrusionOk="0">
                  <a:moveTo>
                    <a:pt x="0" y="821"/>
                  </a:moveTo>
                  <a:lnTo>
                    <a:pt x="1429" y="0"/>
                  </a:lnTo>
                </a:path>
              </a:pathLst>
            </a:custGeom>
            <a:noFill/>
            <a:ln w="9875" cap="flat" cmpd="sng">
              <a:solidFill>
                <a:srgbClr val="89E2D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96"/>
            <p:cNvSpPr/>
            <p:nvPr/>
          </p:nvSpPr>
          <p:spPr>
            <a:xfrm>
              <a:off x="3120059" y="3376103"/>
              <a:ext cx="45079" cy="48977"/>
            </a:xfrm>
            <a:custGeom>
              <a:avLst/>
              <a:gdLst/>
              <a:ahLst/>
              <a:cxnLst/>
              <a:rect l="l" t="t" r="r" b="b"/>
              <a:pathLst>
                <a:path w="1064" h="1156" fill="none" extrusionOk="0">
                  <a:moveTo>
                    <a:pt x="0" y="1156"/>
                  </a:moveTo>
                  <a:lnTo>
                    <a:pt x="1064" y="1"/>
                  </a:lnTo>
                </a:path>
              </a:pathLst>
            </a:custGeom>
            <a:noFill/>
            <a:ln w="9875" cap="flat" cmpd="sng">
              <a:solidFill>
                <a:srgbClr val="89E2D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96"/>
            <p:cNvSpPr/>
            <p:nvPr/>
          </p:nvSpPr>
          <p:spPr>
            <a:xfrm>
              <a:off x="3205051" y="3386441"/>
              <a:ext cx="42" cy="63128"/>
            </a:xfrm>
            <a:custGeom>
              <a:avLst/>
              <a:gdLst/>
              <a:ahLst/>
              <a:cxnLst/>
              <a:rect l="l" t="t" r="r" b="b"/>
              <a:pathLst>
                <a:path w="1" h="1490" fill="none" extrusionOk="0">
                  <a:moveTo>
                    <a:pt x="0" y="1489"/>
                  </a:moveTo>
                  <a:lnTo>
                    <a:pt x="0" y="0"/>
                  </a:lnTo>
                </a:path>
              </a:pathLst>
            </a:custGeom>
            <a:noFill/>
            <a:ln w="9875" cap="flat" cmpd="sng">
              <a:solidFill>
                <a:srgbClr val="89E2D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96"/>
            <p:cNvSpPr/>
            <p:nvPr/>
          </p:nvSpPr>
          <p:spPr>
            <a:xfrm>
              <a:off x="2893386" y="4024728"/>
              <a:ext cx="106936" cy="158878"/>
            </a:xfrm>
            <a:custGeom>
              <a:avLst/>
              <a:gdLst/>
              <a:ahLst/>
              <a:cxnLst/>
              <a:rect l="l" t="t" r="r" b="b"/>
              <a:pathLst>
                <a:path w="2524" h="3750" extrusionOk="0">
                  <a:moveTo>
                    <a:pt x="993" y="1"/>
                  </a:moveTo>
                  <a:cubicBezTo>
                    <a:pt x="966" y="1"/>
                    <a:pt x="939" y="4"/>
                    <a:pt x="912" y="11"/>
                  </a:cubicBezTo>
                  <a:cubicBezTo>
                    <a:pt x="0" y="254"/>
                    <a:pt x="2523" y="3750"/>
                    <a:pt x="2523" y="3750"/>
                  </a:cubicBezTo>
                  <a:cubicBezTo>
                    <a:pt x="2523" y="3750"/>
                    <a:pt x="1865" y="1"/>
                    <a:pt x="9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96"/>
            <p:cNvSpPr/>
            <p:nvPr/>
          </p:nvSpPr>
          <p:spPr>
            <a:xfrm>
              <a:off x="3064683" y="4090866"/>
              <a:ext cx="64399" cy="131382"/>
            </a:xfrm>
            <a:custGeom>
              <a:avLst/>
              <a:gdLst/>
              <a:ahLst/>
              <a:cxnLst/>
              <a:rect l="l" t="t" r="r" b="b"/>
              <a:pathLst>
                <a:path w="1520" h="3101" extrusionOk="0">
                  <a:moveTo>
                    <a:pt x="760" y="0"/>
                  </a:moveTo>
                  <a:cubicBezTo>
                    <a:pt x="0" y="0"/>
                    <a:pt x="426" y="3101"/>
                    <a:pt x="426" y="3101"/>
                  </a:cubicBezTo>
                  <a:cubicBezTo>
                    <a:pt x="426" y="3101"/>
                    <a:pt x="1520" y="0"/>
                    <a:pt x="7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96"/>
            <p:cNvSpPr/>
            <p:nvPr/>
          </p:nvSpPr>
          <p:spPr>
            <a:xfrm>
              <a:off x="3205051" y="4103534"/>
              <a:ext cx="119773" cy="138033"/>
            </a:xfrm>
            <a:custGeom>
              <a:avLst/>
              <a:gdLst/>
              <a:ahLst/>
              <a:cxnLst/>
              <a:rect l="l" t="t" r="r" b="b"/>
              <a:pathLst>
                <a:path w="2827" h="3258" extrusionOk="0">
                  <a:moveTo>
                    <a:pt x="2113" y="0"/>
                  </a:moveTo>
                  <a:cubicBezTo>
                    <a:pt x="1425" y="0"/>
                    <a:pt x="0" y="3258"/>
                    <a:pt x="0" y="3258"/>
                  </a:cubicBezTo>
                  <a:cubicBezTo>
                    <a:pt x="0" y="3258"/>
                    <a:pt x="2827" y="157"/>
                    <a:pt x="2158" y="5"/>
                  </a:cubicBezTo>
                  <a:cubicBezTo>
                    <a:pt x="2144" y="2"/>
                    <a:pt x="2129" y="0"/>
                    <a:pt x="21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96"/>
            <p:cNvSpPr/>
            <p:nvPr/>
          </p:nvSpPr>
          <p:spPr>
            <a:xfrm>
              <a:off x="3353130" y="3407710"/>
              <a:ext cx="262763" cy="312926"/>
            </a:xfrm>
            <a:custGeom>
              <a:avLst/>
              <a:gdLst/>
              <a:ahLst/>
              <a:cxnLst/>
              <a:rect l="l" t="t" r="r" b="b"/>
              <a:pathLst>
                <a:path w="6202" h="7386" extrusionOk="0">
                  <a:moveTo>
                    <a:pt x="2076" y="0"/>
                  </a:moveTo>
                  <a:cubicBezTo>
                    <a:pt x="1210" y="0"/>
                    <a:pt x="470" y="103"/>
                    <a:pt x="213" y="349"/>
                  </a:cubicBezTo>
                  <a:cubicBezTo>
                    <a:pt x="1" y="3571"/>
                    <a:pt x="487" y="7036"/>
                    <a:pt x="973" y="7097"/>
                  </a:cubicBezTo>
                  <a:cubicBezTo>
                    <a:pt x="1301" y="7138"/>
                    <a:pt x="2440" y="7385"/>
                    <a:pt x="3456" y="7385"/>
                  </a:cubicBezTo>
                  <a:cubicBezTo>
                    <a:pt x="3950" y="7385"/>
                    <a:pt x="4414" y="7327"/>
                    <a:pt x="4742" y="7158"/>
                  </a:cubicBezTo>
                  <a:cubicBezTo>
                    <a:pt x="5745" y="6641"/>
                    <a:pt x="6201" y="1443"/>
                    <a:pt x="5897" y="805"/>
                  </a:cubicBezTo>
                  <a:cubicBezTo>
                    <a:pt x="5700" y="352"/>
                    <a:pt x="3674" y="0"/>
                    <a:pt x="20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96"/>
            <p:cNvSpPr/>
            <p:nvPr/>
          </p:nvSpPr>
          <p:spPr>
            <a:xfrm>
              <a:off x="3271443" y="3493889"/>
              <a:ext cx="121637" cy="132314"/>
            </a:xfrm>
            <a:custGeom>
              <a:avLst/>
              <a:gdLst/>
              <a:ahLst/>
              <a:cxnLst/>
              <a:rect l="l" t="t" r="r" b="b"/>
              <a:pathLst>
                <a:path w="2871" h="3123" extrusionOk="0">
                  <a:moveTo>
                    <a:pt x="2434" y="827"/>
                  </a:moveTo>
                  <a:cubicBezTo>
                    <a:pt x="2570" y="827"/>
                    <a:pt x="2658" y="838"/>
                    <a:pt x="2658" y="838"/>
                  </a:cubicBezTo>
                  <a:lnTo>
                    <a:pt x="2567" y="2175"/>
                  </a:lnTo>
                  <a:cubicBezTo>
                    <a:pt x="2567" y="2175"/>
                    <a:pt x="2344" y="2206"/>
                    <a:pt x="2070" y="2206"/>
                  </a:cubicBezTo>
                  <a:cubicBezTo>
                    <a:pt x="1575" y="2206"/>
                    <a:pt x="912" y="2105"/>
                    <a:pt x="1108" y="1537"/>
                  </a:cubicBezTo>
                  <a:cubicBezTo>
                    <a:pt x="1310" y="910"/>
                    <a:pt x="2056" y="827"/>
                    <a:pt x="2434" y="827"/>
                  </a:cubicBezTo>
                  <a:close/>
                  <a:moveTo>
                    <a:pt x="2194" y="1"/>
                  </a:moveTo>
                  <a:cubicBezTo>
                    <a:pt x="1403" y="1"/>
                    <a:pt x="0" y="165"/>
                    <a:pt x="44" y="1476"/>
                  </a:cubicBezTo>
                  <a:cubicBezTo>
                    <a:pt x="95" y="2996"/>
                    <a:pt x="2024" y="3123"/>
                    <a:pt x="2666" y="3123"/>
                  </a:cubicBezTo>
                  <a:cubicBezTo>
                    <a:pt x="2794" y="3123"/>
                    <a:pt x="2871" y="3118"/>
                    <a:pt x="2871" y="3118"/>
                  </a:cubicBezTo>
                  <a:cubicBezTo>
                    <a:pt x="2871" y="3118"/>
                    <a:pt x="2871" y="2236"/>
                    <a:pt x="2719" y="17"/>
                  </a:cubicBezTo>
                  <a:cubicBezTo>
                    <a:pt x="2719" y="19"/>
                    <a:pt x="2714" y="19"/>
                    <a:pt x="2706" y="19"/>
                  </a:cubicBezTo>
                  <a:cubicBezTo>
                    <a:pt x="2654" y="19"/>
                    <a:pt x="2458" y="1"/>
                    <a:pt x="21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96"/>
            <p:cNvSpPr/>
            <p:nvPr/>
          </p:nvSpPr>
          <p:spPr>
            <a:xfrm>
              <a:off x="3360883" y="3411651"/>
              <a:ext cx="238275" cy="40503"/>
            </a:xfrm>
            <a:custGeom>
              <a:avLst/>
              <a:gdLst/>
              <a:ahLst/>
              <a:cxnLst/>
              <a:rect l="l" t="t" r="r" b="b"/>
              <a:pathLst>
                <a:path w="5624" h="956" extrusionOk="0">
                  <a:moveTo>
                    <a:pt x="1811" y="1"/>
                  </a:moveTo>
                  <a:cubicBezTo>
                    <a:pt x="772" y="1"/>
                    <a:pt x="30" y="139"/>
                    <a:pt x="30" y="347"/>
                  </a:cubicBezTo>
                  <a:cubicBezTo>
                    <a:pt x="0" y="439"/>
                    <a:pt x="182" y="560"/>
                    <a:pt x="456" y="651"/>
                  </a:cubicBezTo>
                  <a:cubicBezTo>
                    <a:pt x="800" y="570"/>
                    <a:pt x="1294" y="530"/>
                    <a:pt x="1872" y="530"/>
                  </a:cubicBezTo>
                  <a:cubicBezTo>
                    <a:pt x="2161" y="530"/>
                    <a:pt x="2472" y="540"/>
                    <a:pt x="2796" y="560"/>
                  </a:cubicBezTo>
                  <a:cubicBezTo>
                    <a:pt x="3769" y="621"/>
                    <a:pt x="4620" y="773"/>
                    <a:pt x="5137" y="955"/>
                  </a:cubicBezTo>
                  <a:cubicBezTo>
                    <a:pt x="5410" y="894"/>
                    <a:pt x="5593" y="803"/>
                    <a:pt x="5593" y="712"/>
                  </a:cubicBezTo>
                  <a:cubicBezTo>
                    <a:pt x="5623" y="439"/>
                    <a:pt x="4377" y="135"/>
                    <a:pt x="2857" y="43"/>
                  </a:cubicBezTo>
                  <a:cubicBezTo>
                    <a:pt x="2488" y="14"/>
                    <a:pt x="2135" y="1"/>
                    <a:pt x="1811" y="1"/>
                  </a:cubicBezTo>
                  <a:close/>
                </a:path>
              </a:pathLst>
            </a:custGeom>
            <a:solidFill>
              <a:srgbClr val="ACB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96"/>
            <p:cNvSpPr/>
            <p:nvPr/>
          </p:nvSpPr>
          <p:spPr>
            <a:xfrm>
              <a:off x="3380161" y="3434403"/>
              <a:ext cx="198365" cy="21650"/>
            </a:xfrm>
            <a:custGeom>
              <a:avLst/>
              <a:gdLst/>
              <a:ahLst/>
              <a:cxnLst/>
              <a:rect l="l" t="t" r="r" b="b"/>
              <a:pathLst>
                <a:path w="4682" h="511" extrusionOk="0">
                  <a:moveTo>
                    <a:pt x="1260" y="0"/>
                  </a:moveTo>
                  <a:cubicBezTo>
                    <a:pt x="749" y="0"/>
                    <a:pt x="314" y="41"/>
                    <a:pt x="1" y="114"/>
                  </a:cubicBezTo>
                  <a:cubicBezTo>
                    <a:pt x="487" y="266"/>
                    <a:pt x="1338" y="418"/>
                    <a:pt x="2311" y="479"/>
                  </a:cubicBezTo>
                  <a:cubicBezTo>
                    <a:pt x="2656" y="501"/>
                    <a:pt x="2989" y="511"/>
                    <a:pt x="3298" y="511"/>
                  </a:cubicBezTo>
                  <a:cubicBezTo>
                    <a:pt x="3862" y="511"/>
                    <a:pt x="4348" y="477"/>
                    <a:pt x="4682" y="418"/>
                  </a:cubicBezTo>
                  <a:cubicBezTo>
                    <a:pt x="4165" y="236"/>
                    <a:pt x="3314" y="114"/>
                    <a:pt x="2341" y="53"/>
                  </a:cubicBezTo>
                  <a:cubicBezTo>
                    <a:pt x="1958" y="18"/>
                    <a:pt x="1593" y="0"/>
                    <a:pt x="1260" y="0"/>
                  </a:cubicBezTo>
                  <a:close/>
                </a:path>
              </a:pathLst>
            </a:custGeom>
            <a:solidFill>
              <a:srgbClr val="A75B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96"/>
            <p:cNvSpPr/>
            <p:nvPr/>
          </p:nvSpPr>
          <p:spPr>
            <a:xfrm>
              <a:off x="3381475" y="3258657"/>
              <a:ext cx="105622" cy="195992"/>
            </a:xfrm>
            <a:custGeom>
              <a:avLst/>
              <a:gdLst/>
              <a:ahLst/>
              <a:cxnLst/>
              <a:rect l="l" t="t" r="r" b="b"/>
              <a:pathLst>
                <a:path w="2493" h="4626" extrusionOk="0">
                  <a:moveTo>
                    <a:pt x="833" y="1"/>
                  </a:moveTo>
                  <a:cubicBezTo>
                    <a:pt x="772" y="1"/>
                    <a:pt x="725" y="11"/>
                    <a:pt x="699" y="37"/>
                  </a:cubicBezTo>
                  <a:cubicBezTo>
                    <a:pt x="669" y="68"/>
                    <a:pt x="699" y="128"/>
                    <a:pt x="699" y="159"/>
                  </a:cubicBezTo>
                  <a:cubicBezTo>
                    <a:pt x="791" y="341"/>
                    <a:pt x="1064" y="463"/>
                    <a:pt x="1216" y="645"/>
                  </a:cubicBezTo>
                  <a:cubicBezTo>
                    <a:pt x="1399" y="858"/>
                    <a:pt x="1338" y="1162"/>
                    <a:pt x="1186" y="1375"/>
                  </a:cubicBezTo>
                  <a:cubicBezTo>
                    <a:pt x="821" y="1831"/>
                    <a:pt x="0" y="2104"/>
                    <a:pt x="456" y="2742"/>
                  </a:cubicBezTo>
                  <a:cubicBezTo>
                    <a:pt x="730" y="3138"/>
                    <a:pt x="1399" y="3350"/>
                    <a:pt x="1490" y="3806"/>
                  </a:cubicBezTo>
                  <a:cubicBezTo>
                    <a:pt x="1520" y="4019"/>
                    <a:pt x="1399" y="4232"/>
                    <a:pt x="1186" y="4353"/>
                  </a:cubicBezTo>
                  <a:cubicBezTo>
                    <a:pt x="1155" y="4384"/>
                    <a:pt x="1125" y="4414"/>
                    <a:pt x="1125" y="4445"/>
                  </a:cubicBezTo>
                  <a:cubicBezTo>
                    <a:pt x="1167" y="4572"/>
                    <a:pt x="1476" y="4625"/>
                    <a:pt x="1710" y="4625"/>
                  </a:cubicBezTo>
                  <a:cubicBezTo>
                    <a:pt x="1812" y="4625"/>
                    <a:pt x="1900" y="4615"/>
                    <a:pt x="1946" y="4597"/>
                  </a:cubicBezTo>
                  <a:cubicBezTo>
                    <a:pt x="2219" y="4505"/>
                    <a:pt x="2402" y="4171"/>
                    <a:pt x="2402" y="3958"/>
                  </a:cubicBezTo>
                  <a:cubicBezTo>
                    <a:pt x="2402" y="3654"/>
                    <a:pt x="2128" y="3411"/>
                    <a:pt x="1854" y="3138"/>
                  </a:cubicBezTo>
                  <a:cubicBezTo>
                    <a:pt x="1581" y="2894"/>
                    <a:pt x="1338" y="2621"/>
                    <a:pt x="1399" y="2317"/>
                  </a:cubicBezTo>
                  <a:cubicBezTo>
                    <a:pt x="1490" y="1831"/>
                    <a:pt x="2341" y="1587"/>
                    <a:pt x="2432" y="1101"/>
                  </a:cubicBezTo>
                  <a:cubicBezTo>
                    <a:pt x="2493" y="797"/>
                    <a:pt x="2250" y="493"/>
                    <a:pt x="1885" y="311"/>
                  </a:cubicBezTo>
                  <a:cubicBezTo>
                    <a:pt x="1759" y="260"/>
                    <a:pt x="1130" y="1"/>
                    <a:pt x="833" y="1"/>
                  </a:cubicBezTo>
                  <a:close/>
                </a:path>
              </a:pathLst>
            </a:custGeom>
            <a:solidFill>
              <a:srgbClr val="FFC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96"/>
            <p:cNvSpPr/>
            <p:nvPr/>
          </p:nvSpPr>
          <p:spPr>
            <a:xfrm>
              <a:off x="3372408" y="3451986"/>
              <a:ext cx="127569" cy="34911"/>
            </a:xfrm>
            <a:custGeom>
              <a:avLst/>
              <a:gdLst/>
              <a:ahLst/>
              <a:cxnLst/>
              <a:rect l="l" t="t" r="r" b="b"/>
              <a:pathLst>
                <a:path w="3011" h="824" extrusionOk="0">
                  <a:moveTo>
                    <a:pt x="163" y="0"/>
                  </a:moveTo>
                  <a:cubicBezTo>
                    <a:pt x="56" y="0"/>
                    <a:pt x="0" y="178"/>
                    <a:pt x="123" y="277"/>
                  </a:cubicBezTo>
                  <a:cubicBezTo>
                    <a:pt x="579" y="611"/>
                    <a:pt x="1187" y="702"/>
                    <a:pt x="1734" y="763"/>
                  </a:cubicBezTo>
                  <a:cubicBezTo>
                    <a:pt x="2099" y="794"/>
                    <a:pt x="2464" y="824"/>
                    <a:pt x="2798" y="824"/>
                  </a:cubicBezTo>
                  <a:cubicBezTo>
                    <a:pt x="3011" y="824"/>
                    <a:pt x="3011" y="520"/>
                    <a:pt x="2828" y="520"/>
                  </a:cubicBezTo>
                  <a:cubicBezTo>
                    <a:pt x="2722" y="529"/>
                    <a:pt x="2617" y="533"/>
                    <a:pt x="2515" y="533"/>
                  </a:cubicBezTo>
                  <a:cubicBezTo>
                    <a:pt x="2268" y="533"/>
                    <a:pt x="2031" y="511"/>
                    <a:pt x="1795" y="490"/>
                  </a:cubicBezTo>
                  <a:cubicBezTo>
                    <a:pt x="1278" y="429"/>
                    <a:pt x="670" y="338"/>
                    <a:pt x="245" y="34"/>
                  </a:cubicBezTo>
                  <a:cubicBezTo>
                    <a:pt x="216" y="10"/>
                    <a:pt x="188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96"/>
            <p:cNvSpPr/>
            <p:nvPr/>
          </p:nvSpPr>
          <p:spPr>
            <a:xfrm>
              <a:off x="3282289" y="3497193"/>
              <a:ext cx="85032" cy="43935"/>
            </a:xfrm>
            <a:custGeom>
              <a:avLst/>
              <a:gdLst/>
              <a:ahLst/>
              <a:cxnLst/>
              <a:rect l="l" t="t" r="r" b="b"/>
              <a:pathLst>
                <a:path w="2007" h="1037" extrusionOk="0">
                  <a:moveTo>
                    <a:pt x="1794" y="0"/>
                  </a:moveTo>
                  <a:cubicBezTo>
                    <a:pt x="1642" y="0"/>
                    <a:pt x="1460" y="30"/>
                    <a:pt x="1308" y="61"/>
                  </a:cubicBezTo>
                  <a:cubicBezTo>
                    <a:pt x="974" y="122"/>
                    <a:pt x="670" y="213"/>
                    <a:pt x="396" y="395"/>
                  </a:cubicBezTo>
                  <a:cubicBezTo>
                    <a:pt x="244" y="517"/>
                    <a:pt x="122" y="638"/>
                    <a:pt x="31" y="821"/>
                  </a:cubicBezTo>
                  <a:cubicBezTo>
                    <a:pt x="1" y="882"/>
                    <a:pt x="31" y="973"/>
                    <a:pt x="92" y="1003"/>
                  </a:cubicBezTo>
                  <a:cubicBezTo>
                    <a:pt x="115" y="1026"/>
                    <a:pt x="143" y="1036"/>
                    <a:pt x="170" y="1036"/>
                  </a:cubicBezTo>
                  <a:cubicBezTo>
                    <a:pt x="214" y="1036"/>
                    <a:pt x="256" y="1010"/>
                    <a:pt x="274" y="973"/>
                  </a:cubicBezTo>
                  <a:cubicBezTo>
                    <a:pt x="396" y="699"/>
                    <a:pt x="639" y="547"/>
                    <a:pt x="913" y="456"/>
                  </a:cubicBezTo>
                  <a:cubicBezTo>
                    <a:pt x="1034" y="426"/>
                    <a:pt x="1186" y="365"/>
                    <a:pt x="1338" y="334"/>
                  </a:cubicBezTo>
                  <a:lnTo>
                    <a:pt x="1521" y="304"/>
                  </a:lnTo>
                  <a:lnTo>
                    <a:pt x="1642" y="304"/>
                  </a:lnTo>
                  <a:cubicBezTo>
                    <a:pt x="1703" y="304"/>
                    <a:pt x="1764" y="274"/>
                    <a:pt x="1794" y="274"/>
                  </a:cubicBezTo>
                  <a:cubicBezTo>
                    <a:pt x="2007" y="274"/>
                    <a:pt x="2007" y="0"/>
                    <a:pt x="17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96"/>
            <p:cNvSpPr/>
            <p:nvPr/>
          </p:nvSpPr>
          <p:spPr>
            <a:xfrm>
              <a:off x="2725945" y="4580227"/>
              <a:ext cx="374825" cy="356777"/>
            </a:xfrm>
            <a:custGeom>
              <a:avLst/>
              <a:gdLst/>
              <a:ahLst/>
              <a:cxnLst/>
              <a:rect l="l" t="t" r="r" b="b"/>
              <a:pathLst>
                <a:path w="8847" h="8421" extrusionOk="0">
                  <a:moveTo>
                    <a:pt x="8846" y="1"/>
                  </a:moveTo>
                  <a:lnTo>
                    <a:pt x="8846" y="1"/>
                  </a:lnTo>
                  <a:cubicBezTo>
                    <a:pt x="8299" y="62"/>
                    <a:pt x="7630" y="244"/>
                    <a:pt x="7235" y="669"/>
                  </a:cubicBezTo>
                  <a:cubicBezTo>
                    <a:pt x="6506" y="1521"/>
                    <a:pt x="3922" y="3283"/>
                    <a:pt x="3922" y="3283"/>
                  </a:cubicBezTo>
                  <a:cubicBezTo>
                    <a:pt x="3922" y="3283"/>
                    <a:pt x="1" y="7083"/>
                    <a:pt x="1551" y="8238"/>
                  </a:cubicBezTo>
                  <a:cubicBezTo>
                    <a:pt x="1703" y="8360"/>
                    <a:pt x="2007" y="8420"/>
                    <a:pt x="2372" y="8420"/>
                  </a:cubicBezTo>
                  <a:cubicBezTo>
                    <a:pt x="1916" y="6141"/>
                    <a:pt x="7053" y="1490"/>
                    <a:pt x="8846" y="1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96"/>
            <p:cNvSpPr/>
            <p:nvPr/>
          </p:nvSpPr>
          <p:spPr>
            <a:xfrm>
              <a:off x="2817419" y="4766989"/>
              <a:ext cx="197051" cy="170021"/>
            </a:xfrm>
            <a:custGeom>
              <a:avLst/>
              <a:gdLst/>
              <a:ahLst/>
              <a:cxnLst/>
              <a:rect l="l" t="t" r="r" b="b"/>
              <a:pathLst>
                <a:path w="4651" h="4013" extrusionOk="0">
                  <a:moveTo>
                    <a:pt x="2189" y="0"/>
                  </a:moveTo>
                  <a:cubicBezTo>
                    <a:pt x="942" y="1489"/>
                    <a:pt x="0" y="2979"/>
                    <a:pt x="213" y="4012"/>
                  </a:cubicBezTo>
                  <a:cubicBezTo>
                    <a:pt x="1246" y="4012"/>
                    <a:pt x="2948" y="3526"/>
                    <a:pt x="4651" y="2888"/>
                  </a:cubicBezTo>
                  <a:cubicBezTo>
                    <a:pt x="4286" y="1459"/>
                    <a:pt x="2827" y="395"/>
                    <a:pt x="2189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96"/>
            <p:cNvSpPr/>
            <p:nvPr/>
          </p:nvSpPr>
          <p:spPr>
            <a:xfrm>
              <a:off x="2910122" y="4546755"/>
              <a:ext cx="421133" cy="342584"/>
            </a:xfrm>
            <a:custGeom>
              <a:avLst/>
              <a:gdLst/>
              <a:ahLst/>
              <a:cxnLst/>
              <a:rect l="l" t="t" r="r" b="b"/>
              <a:pathLst>
                <a:path w="9940" h="8086" extrusionOk="0">
                  <a:moveTo>
                    <a:pt x="6140" y="0"/>
                  </a:moveTo>
                  <a:cubicBezTo>
                    <a:pt x="5776" y="517"/>
                    <a:pt x="5472" y="730"/>
                    <a:pt x="5472" y="730"/>
                  </a:cubicBezTo>
                  <a:cubicBezTo>
                    <a:pt x="5472" y="730"/>
                    <a:pt x="5046" y="730"/>
                    <a:pt x="4499" y="791"/>
                  </a:cubicBezTo>
                  <a:cubicBezTo>
                    <a:pt x="3496" y="1611"/>
                    <a:pt x="1520" y="3374"/>
                    <a:pt x="1" y="5198"/>
                  </a:cubicBezTo>
                  <a:cubicBezTo>
                    <a:pt x="639" y="5593"/>
                    <a:pt x="2098" y="6657"/>
                    <a:pt x="2463" y="8086"/>
                  </a:cubicBezTo>
                  <a:cubicBezTo>
                    <a:pt x="5229" y="7083"/>
                    <a:pt x="7964" y="5776"/>
                    <a:pt x="7964" y="5776"/>
                  </a:cubicBezTo>
                  <a:cubicBezTo>
                    <a:pt x="8663" y="5502"/>
                    <a:pt x="9302" y="5168"/>
                    <a:pt x="9940" y="4803"/>
                  </a:cubicBezTo>
                  <a:cubicBezTo>
                    <a:pt x="7934" y="3618"/>
                    <a:pt x="6688" y="1216"/>
                    <a:pt x="61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3827;p96"/>
            <p:cNvSpPr/>
            <p:nvPr/>
          </p:nvSpPr>
          <p:spPr>
            <a:xfrm>
              <a:off x="2732385" y="4763091"/>
              <a:ext cx="492014" cy="226836"/>
            </a:xfrm>
            <a:custGeom>
              <a:avLst/>
              <a:gdLst/>
              <a:ahLst/>
              <a:cxnLst/>
              <a:rect l="l" t="t" r="r" b="b"/>
              <a:pathLst>
                <a:path w="11613" h="5354" extrusionOk="0">
                  <a:moveTo>
                    <a:pt x="1" y="1"/>
                  </a:moveTo>
                  <a:lnTo>
                    <a:pt x="1" y="1"/>
                  </a:lnTo>
                  <a:cubicBezTo>
                    <a:pt x="2123" y="2958"/>
                    <a:pt x="6677" y="5353"/>
                    <a:pt x="9437" y="5353"/>
                  </a:cubicBezTo>
                  <a:cubicBezTo>
                    <a:pt x="10195" y="5353"/>
                    <a:pt x="10817" y="5173"/>
                    <a:pt x="11217" y="4773"/>
                  </a:cubicBezTo>
                  <a:cubicBezTo>
                    <a:pt x="11612" y="4378"/>
                    <a:pt x="11582" y="3922"/>
                    <a:pt x="11278" y="3375"/>
                  </a:cubicBezTo>
                  <a:lnTo>
                    <a:pt x="11278" y="3375"/>
                  </a:lnTo>
                  <a:cubicBezTo>
                    <a:pt x="10714" y="4076"/>
                    <a:pt x="9925" y="4357"/>
                    <a:pt x="9020" y="4357"/>
                  </a:cubicBezTo>
                  <a:cubicBezTo>
                    <a:pt x="5922" y="4357"/>
                    <a:pt x="1459" y="1059"/>
                    <a:pt x="1" y="1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3828;p96"/>
            <p:cNvSpPr/>
            <p:nvPr/>
          </p:nvSpPr>
          <p:spPr>
            <a:xfrm>
              <a:off x="2711794" y="4671659"/>
              <a:ext cx="391518" cy="238317"/>
            </a:xfrm>
            <a:custGeom>
              <a:avLst/>
              <a:gdLst/>
              <a:ahLst/>
              <a:cxnLst/>
              <a:rect l="l" t="t" r="r" b="b"/>
              <a:pathLst>
                <a:path w="9241" h="5625" extrusionOk="0">
                  <a:moveTo>
                    <a:pt x="5198" y="1"/>
                  </a:moveTo>
                  <a:cubicBezTo>
                    <a:pt x="4596" y="1318"/>
                    <a:pt x="3331" y="1691"/>
                    <a:pt x="2093" y="1691"/>
                  </a:cubicBezTo>
                  <a:cubicBezTo>
                    <a:pt x="1331" y="1691"/>
                    <a:pt x="580" y="1550"/>
                    <a:pt x="1" y="1399"/>
                  </a:cubicBezTo>
                  <a:lnTo>
                    <a:pt x="1" y="1399"/>
                  </a:lnTo>
                  <a:cubicBezTo>
                    <a:pt x="153" y="1673"/>
                    <a:pt x="305" y="1916"/>
                    <a:pt x="487" y="2159"/>
                  </a:cubicBezTo>
                  <a:cubicBezTo>
                    <a:pt x="1460" y="2858"/>
                    <a:pt x="3770" y="4560"/>
                    <a:pt x="6110" y="5624"/>
                  </a:cubicBezTo>
                  <a:cubicBezTo>
                    <a:pt x="7417" y="4074"/>
                    <a:pt x="8542" y="3405"/>
                    <a:pt x="9241" y="3132"/>
                  </a:cubicBezTo>
                  <a:cubicBezTo>
                    <a:pt x="7721" y="2007"/>
                    <a:pt x="5989" y="882"/>
                    <a:pt x="51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96"/>
            <p:cNvSpPr/>
            <p:nvPr/>
          </p:nvSpPr>
          <p:spPr>
            <a:xfrm>
              <a:off x="2970667" y="4804316"/>
              <a:ext cx="239546" cy="144177"/>
            </a:xfrm>
            <a:custGeom>
              <a:avLst/>
              <a:gdLst/>
              <a:ahLst/>
              <a:cxnLst/>
              <a:rect l="l" t="t" r="r" b="b"/>
              <a:pathLst>
                <a:path w="5654" h="3403" extrusionOk="0">
                  <a:moveTo>
                    <a:pt x="3131" y="1"/>
                  </a:moveTo>
                  <a:cubicBezTo>
                    <a:pt x="2432" y="274"/>
                    <a:pt x="1307" y="943"/>
                    <a:pt x="0" y="2493"/>
                  </a:cubicBezTo>
                  <a:cubicBezTo>
                    <a:pt x="1173" y="3031"/>
                    <a:pt x="2363" y="3402"/>
                    <a:pt x="3402" y="3402"/>
                  </a:cubicBezTo>
                  <a:cubicBezTo>
                    <a:pt x="4303" y="3402"/>
                    <a:pt x="5089" y="3123"/>
                    <a:pt x="5654" y="2432"/>
                  </a:cubicBezTo>
                  <a:cubicBezTo>
                    <a:pt x="5228" y="1672"/>
                    <a:pt x="4225" y="821"/>
                    <a:pt x="3131" y="1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96"/>
            <p:cNvSpPr/>
            <p:nvPr/>
          </p:nvSpPr>
          <p:spPr>
            <a:xfrm>
              <a:off x="3133109" y="4079596"/>
              <a:ext cx="216201" cy="494641"/>
            </a:xfrm>
            <a:custGeom>
              <a:avLst/>
              <a:gdLst/>
              <a:ahLst/>
              <a:cxnLst/>
              <a:rect l="l" t="t" r="r" b="b"/>
              <a:pathLst>
                <a:path w="5103" h="11675" extrusionOk="0">
                  <a:moveTo>
                    <a:pt x="4924" y="1"/>
                  </a:moveTo>
                  <a:cubicBezTo>
                    <a:pt x="4892" y="1"/>
                    <a:pt x="4859" y="16"/>
                    <a:pt x="4829" y="54"/>
                  </a:cubicBezTo>
                  <a:cubicBezTo>
                    <a:pt x="3461" y="1452"/>
                    <a:pt x="3248" y="3488"/>
                    <a:pt x="2823" y="5282"/>
                  </a:cubicBezTo>
                  <a:cubicBezTo>
                    <a:pt x="2488" y="6680"/>
                    <a:pt x="1972" y="8017"/>
                    <a:pt x="1364" y="9294"/>
                  </a:cubicBezTo>
                  <a:cubicBezTo>
                    <a:pt x="1121" y="9780"/>
                    <a:pt x="877" y="10267"/>
                    <a:pt x="604" y="10723"/>
                  </a:cubicBezTo>
                  <a:cubicBezTo>
                    <a:pt x="482" y="10966"/>
                    <a:pt x="330" y="11270"/>
                    <a:pt x="118" y="11452"/>
                  </a:cubicBezTo>
                  <a:cubicBezTo>
                    <a:pt x="1" y="11545"/>
                    <a:pt x="99" y="11674"/>
                    <a:pt x="206" y="11674"/>
                  </a:cubicBezTo>
                  <a:cubicBezTo>
                    <a:pt x="238" y="11674"/>
                    <a:pt x="272" y="11663"/>
                    <a:pt x="300" y="11634"/>
                  </a:cubicBezTo>
                  <a:cubicBezTo>
                    <a:pt x="482" y="11482"/>
                    <a:pt x="634" y="11239"/>
                    <a:pt x="756" y="11057"/>
                  </a:cubicBezTo>
                  <a:cubicBezTo>
                    <a:pt x="1029" y="10601"/>
                    <a:pt x="1242" y="10145"/>
                    <a:pt x="1485" y="9689"/>
                  </a:cubicBezTo>
                  <a:cubicBezTo>
                    <a:pt x="2063" y="8473"/>
                    <a:pt x="2580" y="7227"/>
                    <a:pt x="2944" y="5890"/>
                  </a:cubicBezTo>
                  <a:cubicBezTo>
                    <a:pt x="3491" y="4005"/>
                    <a:pt x="3552" y="1756"/>
                    <a:pt x="5011" y="236"/>
                  </a:cubicBezTo>
                  <a:cubicBezTo>
                    <a:pt x="5103" y="144"/>
                    <a:pt x="5022" y="1"/>
                    <a:pt x="4924" y="1"/>
                  </a:cubicBezTo>
                  <a:close/>
                </a:path>
              </a:pathLst>
            </a:custGeom>
            <a:solidFill>
              <a:srgbClr val="406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1" name="Google Shape;3831;p96"/>
            <p:cNvSpPr/>
            <p:nvPr/>
          </p:nvSpPr>
          <p:spPr>
            <a:xfrm>
              <a:off x="2930713" y="4757964"/>
              <a:ext cx="122400" cy="87277"/>
            </a:xfrm>
            <a:custGeom>
              <a:avLst/>
              <a:gdLst/>
              <a:ahLst/>
              <a:cxnLst/>
              <a:rect l="l" t="t" r="r" b="b"/>
              <a:pathLst>
                <a:path w="2889" h="2060" extrusionOk="0">
                  <a:moveTo>
                    <a:pt x="2706" y="0"/>
                  </a:moveTo>
                  <a:cubicBezTo>
                    <a:pt x="1612" y="0"/>
                    <a:pt x="730" y="699"/>
                    <a:pt x="183" y="1611"/>
                  </a:cubicBezTo>
                  <a:cubicBezTo>
                    <a:pt x="153" y="1672"/>
                    <a:pt x="92" y="1763"/>
                    <a:pt x="62" y="1854"/>
                  </a:cubicBezTo>
                  <a:cubicBezTo>
                    <a:pt x="0" y="1957"/>
                    <a:pt x="91" y="2059"/>
                    <a:pt x="184" y="2059"/>
                  </a:cubicBezTo>
                  <a:cubicBezTo>
                    <a:pt x="229" y="2059"/>
                    <a:pt x="275" y="2035"/>
                    <a:pt x="305" y="1976"/>
                  </a:cubicBezTo>
                  <a:cubicBezTo>
                    <a:pt x="609" y="1368"/>
                    <a:pt x="1125" y="791"/>
                    <a:pt x="1764" y="487"/>
                  </a:cubicBezTo>
                  <a:cubicBezTo>
                    <a:pt x="2037" y="335"/>
                    <a:pt x="2372" y="274"/>
                    <a:pt x="2706" y="274"/>
                  </a:cubicBezTo>
                  <a:cubicBezTo>
                    <a:pt x="2888" y="274"/>
                    <a:pt x="2888" y="0"/>
                    <a:pt x="27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2" name="Google Shape;3832;p96"/>
            <p:cNvSpPr/>
            <p:nvPr/>
          </p:nvSpPr>
          <p:spPr>
            <a:xfrm>
              <a:off x="2870973" y="4706443"/>
              <a:ext cx="121595" cy="87701"/>
            </a:xfrm>
            <a:custGeom>
              <a:avLst/>
              <a:gdLst/>
              <a:ahLst/>
              <a:cxnLst/>
              <a:rect l="l" t="t" r="r" b="b"/>
              <a:pathLst>
                <a:path w="2870" h="2070" extrusionOk="0">
                  <a:moveTo>
                    <a:pt x="2687" y="1"/>
                  </a:moveTo>
                  <a:cubicBezTo>
                    <a:pt x="1624" y="1"/>
                    <a:pt x="712" y="700"/>
                    <a:pt x="165" y="1611"/>
                  </a:cubicBezTo>
                  <a:cubicBezTo>
                    <a:pt x="134" y="1703"/>
                    <a:pt x="73" y="1763"/>
                    <a:pt x="43" y="1855"/>
                  </a:cubicBezTo>
                  <a:cubicBezTo>
                    <a:pt x="0" y="1962"/>
                    <a:pt x="109" y="2070"/>
                    <a:pt x="198" y="2070"/>
                  </a:cubicBezTo>
                  <a:cubicBezTo>
                    <a:pt x="235" y="2070"/>
                    <a:pt x="268" y="2051"/>
                    <a:pt x="286" y="2007"/>
                  </a:cubicBezTo>
                  <a:cubicBezTo>
                    <a:pt x="590" y="1368"/>
                    <a:pt x="1107" y="791"/>
                    <a:pt x="1745" y="487"/>
                  </a:cubicBezTo>
                  <a:cubicBezTo>
                    <a:pt x="2049" y="335"/>
                    <a:pt x="2384" y="274"/>
                    <a:pt x="2687" y="274"/>
                  </a:cubicBezTo>
                  <a:cubicBezTo>
                    <a:pt x="2870" y="274"/>
                    <a:pt x="2870" y="1"/>
                    <a:pt x="26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3" name="Google Shape;3833;p96"/>
            <p:cNvSpPr/>
            <p:nvPr/>
          </p:nvSpPr>
          <p:spPr>
            <a:xfrm>
              <a:off x="3091714" y="4665896"/>
              <a:ext cx="121976" cy="144982"/>
            </a:xfrm>
            <a:custGeom>
              <a:avLst/>
              <a:gdLst/>
              <a:ahLst/>
              <a:cxnLst/>
              <a:rect l="l" t="t" r="r" b="b"/>
              <a:pathLst>
                <a:path w="2879" h="3422" extrusionOk="0">
                  <a:moveTo>
                    <a:pt x="240" y="0"/>
                  </a:moveTo>
                  <a:cubicBezTo>
                    <a:pt x="167" y="0"/>
                    <a:pt x="91" y="46"/>
                    <a:pt x="91" y="137"/>
                  </a:cubicBezTo>
                  <a:cubicBezTo>
                    <a:pt x="0" y="958"/>
                    <a:pt x="243" y="1717"/>
                    <a:pt x="791" y="2325"/>
                  </a:cubicBezTo>
                  <a:cubicBezTo>
                    <a:pt x="1186" y="2751"/>
                    <a:pt x="1733" y="3055"/>
                    <a:pt x="2280" y="3298"/>
                  </a:cubicBezTo>
                  <a:cubicBezTo>
                    <a:pt x="2402" y="3328"/>
                    <a:pt x="2523" y="3389"/>
                    <a:pt x="2645" y="3420"/>
                  </a:cubicBezTo>
                  <a:cubicBezTo>
                    <a:pt x="2653" y="3421"/>
                    <a:pt x="2661" y="3422"/>
                    <a:pt x="2668" y="3422"/>
                  </a:cubicBezTo>
                  <a:cubicBezTo>
                    <a:pt x="2806" y="3422"/>
                    <a:pt x="2878" y="3175"/>
                    <a:pt x="2706" y="3146"/>
                  </a:cubicBezTo>
                  <a:cubicBezTo>
                    <a:pt x="1824" y="2903"/>
                    <a:pt x="943" y="2295"/>
                    <a:pt x="547" y="1444"/>
                  </a:cubicBezTo>
                  <a:cubicBezTo>
                    <a:pt x="365" y="1049"/>
                    <a:pt x="304" y="593"/>
                    <a:pt x="365" y="137"/>
                  </a:cubicBezTo>
                  <a:cubicBezTo>
                    <a:pt x="380" y="46"/>
                    <a:pt x="312" y="0"/>
                    <a:pt x="2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4" name="Google Shape;3834;p96"/>
            <p:cNvSpPr/>
            <p:nvPr/>
          </p:nvSpPr>
          <p:spPr>
            <a:xfrm>
              <a:off x="2701625" y="3819027"/>
              <a:ext cx="231199" cy="852434"/>
            </a:xfrm>
            <a:custGeom>
              <a:avLst/>
              <a:gdLst/>
              <a:ahLst/>
              <a:cxnLst/>
              <a:rect l="l" t="t" r="r" b="b"/>
              <a:pathLst>
                <a:path w="5457" h="20120" extrusionOk="0">
                  <a:moveTo>
                    <a:pt x="153" y="1"/>
                  </a:moveTo>
                  <a:cubicBezTo>
                    <a:pt x="1" y="1"/>
                    <a:pt x="36" y="248"/>
                    <a:pt x="180" y="277"/>
                  </a:cubicBezTo>
                  <a:cubicBezTo>
                    <a:pt x="1639" y="459"/>
                    <a:pt x="2551" y="1796"/>
                    <a:pt x="3098" y="3043"/>
                  </a:cubicBezTo>
                  <a:cubicBezTo>
                    <a:pt x="3584" y="4167"/>
                    <a:pt x="3888" y="5444"/>
                    <a:pt x="3858" y="6690"/>
                  </a:cubicBezTo>
                  <a:cubicBezTo>
                    <a:pt x="3827" y="10337"/>
                    <a:pt x="4162" y="13955"/>
                    <a:pt x="4739" y="17541"/>
                  </a:cubicBezTo>
                  <a:cubicBezTo>
                    <a:pt x="4861" y="18362"/>
                    <a:pt x="5013" y="19213"/>
                    <a:pt x="5165" y="20034"/>
                  </a:cubicBezTo>
                  <a:cubicBezTo>
                    <a:pt x="5177" y="20093"/>
                    <a:pt x="5225" y="20120"/>
                    <a:pt x="5279" y="20120"/>
                  </a:cubicBezTo>
                  <a:cubicBezTo>
                    <a:pt x="5362" y="20120"/>
                    <a:pt x="5457" y="20054"/>
                    <a:pt x="5438" y="19942"/>
                  </a:cubicBezTo>
                  <a:cubicBezTo>
                    <a:pt x="4922" y="17450"/>
                    <a:pt x="4587" y="14927"/>
                    <a:pt x="4374" y="12404"/>
                  </a:cubicBezTo>
                  <a:cubicBezTo>
                    <a:pt x="4192" y="10429"/>
                    <a:pt x="4192" y="8453"/>
                    <a:pt x="4162" y="6477"/>
                  </a:cubicBezTo>
                  <a:cubicBezTo>
                    <a:pt x="4131" y="5201"/>
                    <a:pt x="3797" y="3863"/>
                    <a:pt x="3250" y="2708"/>
                  </a:cubicBezTo>
                  <a:cubicBezTo>
                    <a:pt x="2672" y="1401"/>
                    <a:pt x="1700" y="185"/>
                    <a:pt x="180" y="3"/>
                  </a:cubicBezTo>
                  <a:cubicBezTo>
                    <a:pt x="170" y="1"/>
                    <a:pt x="161" y="1"/>
                    <a:pt x="153" y="1"/>
                  </a:cubicBezTo>
                  <a:close/>
                </a:path>
              </a:pathLst>
            </a:custGeom>
            <a:solidFill>
              <a:srgbClr val="406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5" name="Google Shape;3835;p96"/>
            <p:cNvSpPr/>
            <p:nvPr/>
          </p:nvSpPr>
          <p:spPr>
            <a:xfrm>
              <a:off x="2939738" y="3464908"/>
              <a:ext cx="180316" cy="267974"/>
            </a:xfrm>
            <a:custGeom>
              <a:avLst/>
              <a:gdLst/>
              <a:ahLst/>
              <a:cxnLst/>
              <a:rect l="l" t="t" r="r" b="b"/>
              <a:pathLst>
                <a:path w="4256" h="6325" extrusionOk="0">
                  <a:moveTo>
                    <a:pt x="3716" y="1"/>
                  </a:moveTo>
                  <a:cubicBezTo>
                    <a:pt x="3696" y="1"/>
                    <a:pt x="1429" y="397"/>
                    <a:pt x="1429" y="397"/>
                  </a:cubicBezTo>
                  <a:cubicBezTo>
                    <a:pt x="1429" y="397"/>
                    <a:pt x="1" y="3224"/>
                    <a:pt x="2159" y="6324"/>
                  </a:cubicBezTo>
                  <a:cubicBezTo>
                    <a:pt x="3891" y="5656"/>
                    <a:pt x="4256" y="5656"/>
                    <a:pt x="4256" y="5656"/>
                  </a:cubicBezTo>
                  <a:cubicBezTo>
                    <a:pt x="4256" y="5656"/>
                    <a:pt x="3587" y="63"/>
                    <a:pt x="3709" y="2"/>
                  </a:cubicBezTo>
                  <a:cubicBezTo>
                    <a:pt x="3714" y="1"/>
                    <a:pt x="3716" y="1"/>
                    <a:pt x="37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6" name="Google Shape;3836;p96"/>
            <p:cNvSpPr/>
            <p:nvPr/>
          </p:nvSpPr>
          <p:spPr>
            <a:xfrm>
              <a:off x="3013163" y="3677473"/>
              <a:ext cx="95327" cy="41266"/>
            </a:xfrm>
            <a:custGeom>
              <a:avLst/>
              <a:gdLst/>
              <a:ahLst/>
              <a:cxnLst/>
              <a:rect l="l" t="t" r="r" b="b"/>
              <a:pathLst>
                <a:path w="2250" h="974" fill="none" extrusionOk="0">
                  <a:moveTo>
                    <a:pt x="2249" y="0"/>
                  </a:moveTo>
                  <a:lnTo>
                    <a:pt x="0" y="973"/>
                  </a:lnTo>
                </a:path>
              </a:pathLst>
            </a:custGeom>
            <a:noFill/>
            <a:ln w="9875" cap="flat" cmpd="sng">
              <a:solidFill>
                <a:srgbClr val="89E2D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7" name="Google Shape;3837;p96"/>
            <p:cNvSpPr/>
            <p:nvPr/>
          </p:nvSpPr>
          <p:spPr>
            <a:xfrm>
              <a:off x="2988674" y="3637561"/>
              <a:ext cx="108207" cy="18049"/>
            </a:xfrm>
            <a:custGeom>
              <a:avLst/>
              <a:gdLst/>
              <a:ahLst/>
              <a:cxnLst/>
              <a:rect l="l" t="t" r="r" b="b"/>
              <a:pathLst>
                <a:path w="2554" h="426" fill="none" extrusionOk="0">
                  <a:moveTo>
                    <a:pt x="2554" y="0"/>
                  </a:moveTo>
                  <a:lnTo>
                    <a:pt x="1" y="426"/>
                  </a:lnTo>
                </a:path>
              </a:pathLst>
            </a:custGeom>
            <a:noFill/>
            <a:ln w="9875" cap="flat" cmpd="sng">
              <a:solidFill>
                <a:srgbClr val="89E2D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8" name="Google Shape;3838;p96"/>
            <p:cNvSpPr/>
            <p:nvPr/>
          </p:nvSpPr>
          <p:spPr>
            <a:xfrm>
              <a:off x="2974522" y="3582185"/>
              <a:ext cx="113375" cy="3898"/>
            </a:xfrm>
            <a:custGeom>
              <a:avLst/>
              <a:gdLst/>
              <a:ahLst/>
              <a:cxnLst/>
              <a:rect l="l" t="t" r="r" b="b"/>
              <a:pathLst>
                <a:path w="2676" h="92" fill="none" extrusionOk="0">
                  <a:moveTo>
                    <a:pt x="2675" y="0"/>
                  </a:moveTo>
                  <a:lnTo>
                    <a:pt x="0" y="91"/>
                  </a:lnTo>
                </a:path>
              </a:pathLst>
            </a:custGeom>
            <a:noFill/>
            <a:ln w="9875" cap="flat" cmpd="sng">
              <a:solidFill>
                <a:srgbClr val="89E2D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9" name="Google Shape;3839;p96"/>
            <p:cNvSpPr/>
            <p:nvPr/>
          </p:nvSpPr>
          <p:spPr>
            <a:xfrm>
              <a:off x="2974522" y="3507489"/>
              <a:ext cx="113375" cy="11609"/>
            </a:xfrm>
            <a:custGeom>
              <a:avLst/>
              <a:gdLst/>
              <a:ahLst/>
              <a:cxnLst/>
              <a:rect l="l" t="t" r="r" b="b"/>
              <a:pathLst>
                <a:path w="2676" h="274" fill="none" extrusionOk="0">
                  <a:moveTo>
                    <a:pt x="2675" y="274"/>
                  </a:moveTo>
                  <a:lnTo>
                    <a:pt x="0" y="0"/>
                  </a:lnTo>
                </a:path>
              </a:pathLst>
            </a:custGeom>
            <a:noFill/>
            <a:ln w="9875" cap="flat" cmpd="sng">
              <a:solidFill>
                <a:srgbClr val="89E2D3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0" name="Google Shape;3840;p96"/>
            <p:cNvSpPr/>
            <p:nvPr/>
          </p:nvSpPr>
          <p:spPr>
            <a:xfrm>
              <a:off x="3047905" y="3434276"/>
              <a:ext cx="372241" cy="270262"/>
            </a:xfrm>
            <a:custGeom>
              <a:avLst/>
              <a:gdLst/>
              <a:ahLst/>
              <a:cxnLst/>
              <a:rect l="l" t="t" r="r" b="b"/>
              <a:pathLst>
                <a:path w="8786" h="6379" extrusionOk="0">
                  <a:moveTo>
                    <a:pt x="4822" y="0"/>
                  </a:moveTo>
                  <a:cubicBezTo>
                    <a:pt x="3056" y="0"/>
                    <a:pt x="822" y="847"/>
                    <a:pt x="822" y="847"/>
                  </a:cubicBezTo>
                  <a:cubicBezTo>
                    <a:pt x="1" y="2974"/>
                    <a:pt x="1338" y="6379"/>
                    <a:pt x="1338" y="6379"/>
                  </a:cubicBezTo>
                  <a:cubicBezTo>
                    <a:pt x="1338" y="6379"/>
                    <a:pt x="3223" y="6288"/>
                    <a:pt x="3952" y="6136"/>
                  </a:cubicBezTo>
                  <a:cubicBezTo>
                    <a:pt x="4088" y="6102"/>
                    <a:pt x="4281" y="6089"/>
                    <a:pt x="4505" y="6089"/>
                  </a:cubicBezTo>
                  <a:cubicBezTo>
                    <a:pt x="5202" y="6089"/>
                    <a:pt x="6212" y="6213"/>
                    <a:pt x="6825" y="6213"/>
                  </a:cubicBezTo>
                  <a:cubicBezTo>
                    <a:pt x="7072" y="6213"/>
                    <a:pt x="7255" y="6193"/>
                    <a:pt x="7326" y="6136"/>
                  </a:cubicBezTo>
                  <a:cubicBezTo>
                    <a:pt x="7630" y="5862"/>
                    <a:pt x="6901" y="4981"/>
                    <a:pt x="6901" y="4981"/>
                  </a:cubicBezTo>
                  <a:lnTo>
                    <a:pt x="6901" y="4981"/>
                  </a:lnTo>
                  <a:cubicBezTo>
                    <a:pt x="6901" y="4981"/>
                    <a:pt x="6963" y="4985"/>
                    <a:pt x="7055" y="4985"/>
                  </a:cubicBezTo>
                  <a:cubicBezTo>
                    <a:pt x="7308" y="4985"/>
                    <a:pt x="7782" y="4952"/>
                    <a:pt x="7782" y="4707"/>
                  </a:cubicBezTo>
                  <a:cubicBezTo>
                    <a:pt x="7813" y="4373"/>
                    <a:pt x="6901" y="3674"/>
                    <a:pt x="6901" y="3674"/>
                  </a:cubicBezTo>
                  <a:lnTo>
                    <a:pt x="6901" y="3674"/>
                  </a:lnTo>
                  <a:cubicBezTo>
                    <a:pt x="6901" y="3674"/>
                    <a:pt x="7482" y="3849"/>
                    <a:pt x="7959" y="3849"/>
                  </a:cubicBezTo>
                  <a:cubicBezTo>
                    <a:pt x="8198" y="3849"/>
                    <a:pt x="8410" y="3805"/>
                    <a:pt x="8512" y="3674"/>
                  </a:cubicBezTo>
                  <a:cubicBezTo>
                    <a:pt x="8785" y="3309"/>
                    <a:pt x="7873" y="1394"/>
                    <a:pt x="6354" y="360"/>
                  </a:cubicBezTo>
                  <a:cubicBezTo>
                    <a:pt x="5968" y="98"/>
                    <a:pt x="5422" y="0"/>
                    <a:pt x="4822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1" name="Google Shape;3841;p96"/>
            <p:cNvSpPr/>
            <p:nvPr/>
          </p:nvSpPr>
          <p:spPr>
            <a:xfrm>
              <a:off x="3221787" y="3631757"/>
              <a:ext cx="118502" cy="13558"/>
            </a:xfrm>
            <a:custGeom>
              <a:avLst/>
              <a:gdLst/>
              <a:ahLst/>
              <a:cxnLst/>
              <a:rect l="l" t="t" r="r" b="b"/>
              <a:pathLst>
                <a:path w="2797" h="320" extrusionOk="0">
                  <a:moveTo>
                    <a:pt x="1429" y="1"/>
                  </a:moveTo>
                  <a:cubicBezTo>
                    <a:pt x="714" y="1"/>
                    <a:pt x="113" y="198"/>
                    <a:pt x="0" y="198"/>
                  </a:cubicBezTo>
                  <a:lnTo>
                    <a:pt x="2797" y="320"/>
                  </a:lnTo>
                  <a:cubicBezTo>
                    <a:pt x="2356" y="76"/>
                    <a:pt x="1870" y="1"/>
                    <a:pt x="1429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2" name="Google Shape;3842;p96"/>
            <p:cNvSpPr/>
            <p:nvPr/>
          </p:nvSpPr>
          <p:spPr>
            <a:xfrm>
              <a:off x="3264282" y="3534224"/>
              <a:ext cx="76007" cy="55713"/>
            </a:xfrm>
            <a:custGeom>
              <a:avLst/>
              <a:gdLst/>
              <a:ahLst/>
              <a:cxnLst/>
              <a:rect l="l" t="t" r="r" b="b"/>
              <a:pathLst>
                <a:path w="1794" h="1315" extrusionOk="0">
                  <a:moveTo>
                    <a:pt x="74" y="0"/>
                  </a:moveTo>
                  <a:cubicBezTo>
                    <a:pt x="25" y="0"/>
                    <a:pt x="0" y="8"/>
                    <a:pt x="0" y="8"/>
                  </a:cubicBezTo>
                  <a:lnTo>
                    <a:pt x="1794" y="1315"/>
                  </a:lnTo>
                  <a:cubicBezTo>
                    <a:pt x="866" y="118"/>
                    <a:pt x="271" y="0"/>
                    <a:pt x="74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3" name="Google Shape;3843;p96"/>
            <p:cNvSpPr/>
            <p:nvPr/>
          </p:nvSpPr>
          <p:spPr>
            <a:xfrm>
              <a:off x="3092985" y="2934408"/>
              <a:ext cx="12922" cy="23217"/>
            </a:xfrm>
            <a:custGeom>
              <a:avLst/>
              <a:gdLst/>
              <a:ahLst/>
              <a:cxnLst/>
              <a:rect l="l" t="t" r="r" b="b"/>
              <a:pathLst>
                <a:path w="305" h="548" extrusionOk="0">
                  <a:moveTo>
                    <a:pt x="305" y="0"/>
                  </a:moveTo>
                  <a:cubicBezTo>
                    <a:pt x="213" y="183"/>
                    <a:pt x="92" y="395"/>
                    <a:pt x="1" y="547"/>
                  </a:cubicBezTo>
                  <a:cubicBezTo>
                    <a:pt x="92" y="395"/>
                    <a:pt x="213" y="183"/>
                    <a:pt x="305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4" name="Google Shape;3844;p96"/>
            <p:cNvSpPr/>
            <p:nvPr/>
          </p:nvSpPr>
          <p:spPr>
            <a:xfrm>
              <a:off x="2656418" y="2295273"/>
              <a:ext cx="324577" cy="175063"/>
            </a:xfrm>
            <a:custGeom>
              <a:avLst/>
              <a:gdLst/>
              <a:ahLst/>
              <a:cxnLst/>
              <a:rect l="l" t="t" r="r" b="b"/>
              <a:pathLst>
                <a:path w="7661" h="4132" extrusionOk="0">
                  <a:moveTo>
                    <a:pt x="2046" y="0"/>
                  </a:moveTo>
                  <a:cubicBezTo>
                    <a:pt x="1581" y="0"/>
                    <a:pt x="1235" y="64"/>
                    <a:pt x="1095" y="222"/>
                  </a:cubicBezTo>
                  <a:cubicBezTo>
                    <a:pt x="396" y="982"/>
                    <a:pt x="1" y="3808"/>
                    <a:pt x="3800" y="4112"/>
                  </a:cubicBezTo>
                  <a:cubicBezTo>
                    <a:pt x="3964" y="4125"/>
                    <a:pt x="4120" y="4132"/>
                    <a:pt x="4271" y="4132"/>
                  </a:cubicBezTo>
                  <a:cubicBezTo>
                    <a:pt x="7632" y="4132"/>
                    <a:pt x="7660" y="1012"/>
                    <a:pt x="7660" y="1012"/>
                  </a:cubicBezTo>
                  <a:cubicBezTo>
                    <a:pt x="7660" y="1012"/>
                    <a:pt x="3906" y="0"/>
                    <a:pt x="20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5" name="Google Shape;3845;p96"/>
            <p:cNvSpPr/>
            <p:nvPr/>
          </p:nvSpPr>
          <p:spPr>
            <a:xfrm>
              <a:off x="3497353" y="2335566"/>
              <a:ext cx="436639" cy="552133"/>
            </a:xfrm>
            <a:custGeom>
              <a:avLst/>
              <a:gdLst/>
              <a:ahLst/>
              <a:cxnLst/>
              <a:rect l="l" t="t" r="r" b="b"/>
              <a:pathLst>
                <a:path w="10306" h="13032" extrusionOk="0">
                  <a:moveTo>
                    <a:pt x="2402" y="0"/>
                  </a:moveTo>
                  <a:lnTo>
                    <a:pt x="1" y="10365"/>
                  </a:lnTo>
                  <a:cubicBezTo>
                    <a:pt x="1" y="10365"/>
                    <a:pt x="3327" y="13032"/>
                    <a:pt x="4071" y="13032"/>
                  </a:cubicBezTo>
                  <a:cubicBezTo>
                    <a:pt x="4110" y="13032"/>
                    <a:pt x="4141" y="13024"/>
                    <a:pt x="4165" y="13010"/>
                  </a:cubicBezTo>
                  <a:cubicBezTo>
                    <a:pt x="6566" y="11459"/>
                    <a:pt x="5016" y="9089"/>
                    <a:pt x="5016" y="9089"/>
                  </a:cubicBezTo>
                  <a:lnTo>
                    <a:pt x="5016" y="9089"/>
                  </a:lnTo>
                  <a:cubicBezTo>
                    <a:pt x="5016" y="9089"/>
                    <a:pt x="5390" y="9144"/>
                    <a:pt x="5894" y="9144"/>
                  </a:cubicBezTo>
                  <a:cubicBezTo>
                    <a:pt x="6627" y="9144"/>
                    <a:pt x="7637" y="9027"/>
                    <a:pt x="8177" y="8450"/>
                  </a:cubicBezTo>
                  <a:cubicBezTo>
                    <a:pt x="10305" y="6201"/>
                    <a:pt x="2402" y="0"/>
                    <a:pt x="2402" y="0"/>
                  </a:cubicBezTo>
                  <a:close/>
                </a:path>
              </a:pathLst>
            </a:custGeom>
            <a:solidFill>
              <a:srgbClr val="BB6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6" name="Google Shape;3846;p96"/>
            <p:cNvSpPr/>
            <p:nvPr/>
          </p:nvSpPr>
          <p:spPr>
            <a:xfrm>
              <a:off x="3243691" y="2631767"/>
              <a:ext cx="9024" cy="1313"/>
            </a:xfrm>
            <a:custGeom>
              <a:avLst/>
              <a:gdLst/>
              <a:ahLst/>
              <a:cxnLst/>
              <a:rect l="l" t="t" r="r" b="b"/>
              <a:pathLst>
                <a:path w="213" h="31" extrusionOk="0">
                  <a:moveTo>
                    <a:pt x="213" y="0"/>
                  </a:moveTo>
                  <a:cubicBezTo>
                    <a:pt x="152" y="0"/>
                    <a:pt x="91" y="31"/>
                    <a:pt x="0" y="31"/>
                  </a:cubicBezTo>
                  <a:cubicBezTo>
                    <a:pt x="91" y="31"/>
                    <a:pt x="152" y="0"/>
                    <a:pt x="213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7" name="Google Shape;3847;p96"/>
            <p:cNvSpPr/>
            <p:nvPr/>
          </p:nvSpPr>
          <p:spPr>
            <a:xfrm>
              <a:off x="3214033" y="2635622"/>
              <a:ext cx="7796" cy="1313"/>
            </a:xfrm>
            <a:custGeom>
              <a:avLst/>
              <a:gdLst/>
              <a:ahLst/>
              <a:cxnLst/>
              <a:rect l="l" t="t" r="r" b="b"/>
              <a:pathLst>
                <a:path w="184" h="31" extrusionOk="0">
                  <a:moveTo>
                    <a:pt x="183" y="0"/>
                  </a:moveTo>
                  <a:cubicBezTo>
                    <a:pt x="122" y="0"/>
                    <a:pt x="62" y="0"/>
                    <a:pt x="1" y="31"/>
                  </a:cubicBezTo>
                  <a:cubicBezTo>
                    <a:pt x="62" y="0"/>
                    <a:pt x="122" y="0"/>
                    <a:pt x="183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8" name="Google Shape;3848;p96"/>
            <p:cNvSpPr/>
            <p:nvPr/>
          </p:nvSpPr>
          <p:spPr>
            <a:xfrm>
              <a:off x="3582387" y="2367766"/>
              <a:ext cx="1313" cy="1313"/>
            </a:xfrm>
            <a:custGeom>
              <a:avLst/>
              <a:gdLst/>
              <a:ahLst/>
              <a:cxnLst/>
              <a:rect l="l" t="t" r="r" b="b"/>
              <a:pathLst>
                <a:path w="31" h="31" extrusionOk="0">
                  <a:moveTo>
                    <a:pt x="0" y="31"/>
                  </a:moveTo>
                  <a:cubicBezTo>
                    <a:pt x="0" y="31"/>
                    <a:pt x="0" y="0"/>
                    <a:pt x="30" y="0"/>
                  </a:cubicBezTo>
                  <a:cubicBezTo>
                    <a:pt x="0" y="0"/>
                    <a:pt x="0" y="31"/>
                    <a:pt x="0" y="3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9" name="Google Shape;3849;p96"/>
            <p:cNvSpPr/>
            <p:nvPr/>
          </p:nvSpPr>
          <p:spPr>
            <a:xfrm>
              <a:off x="3273307" y="2624013"/>
              <a:ext cx="14193" cy="3940"/>
            </a:xfrm>
            <a:custGeom>
              <a:avLst/>
              <a:gdLst/>
              <a:ahLst/>
              <a:cxnLst/>
              <a:rect l="l" t="t" r="r" b="b"/>
              <a:pathLst>
                <a:path w="335" h="93" extrusionOk="0">
                  <a:moveTo>
                    <a:pt x="334" y="1"/>
                  </a:moveTo>
                  <a:lnTo>
                    <a:pt x="334" y="1"/>
                  </a:lnTo>
                  <a:cubicBezTo>
                    <a:pt x="213" y="31"/>
                    <a:pt x="122" y="62"/>
                    <a:pt x="0" y="92"/>
                  </a:cubicBezTo>
                  <a:cubicBezTo>
                    <a:pt x="122" y="62"/>
                    <a:pt x="243" y="31"/>
                    <a:pt x="334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0" name="Google Shape;3850;p96"/>
            <p:cNvSpPr/>
            <p:nvPr/>
          </p:nvSpPr>
          <p:spPr>
            <a:xfrm>
              <a:off x="3530867" y="2438565"/>
              <a:ext cx="1313" cy="1356"/>
            </a:xfrm>
            <a:custGeom>
              <a:avLst/>
              <a:gdLst/>
              <a:ahLst/>
              <a:cxnLst/>
              <a:rect l="l" t="t" r="r" b="b"/>
              <a:pathLst>
                <a:path w="31" h="32" extrusionOk="0">
                  <a:moveTo>
                    <a:pt x="31" y="1"/>
                  </a:moveTo>
                  <a:cubicBezTo>
                    <a:pt x="31" y="1"/>
                    <a:pt x="0" y="31"/>
                    <a:pt x="0" y="31"/>
                  </a:cubicBezTo>
                  <a:cubicBezTo>
                    <a:pt x="0" y="31"/>
                    <a:pt x="31" y="1"/>
                    <a:pt x="31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1" name="Google Shape;3851;p96"/>
            <p:cNvSpPr/>
            <p:nvPr/>
          </p:nvSpPr>
          <p:spPr>
            <a:xfrm>
              <a:off x="2996760" y="2333357"/>
              <a:ext cx="710927" cy="1038343"/>
            </a:xfrm>
            <a:custGeom>
              <a:avLst/>
              <a:gdLst/>
              <a:ahLst/>
              <a:cxnLst/>
              <a:rect l="l" t="t" r="r" b="b"/>
              <a:pathLst>
                <a:path w="16780" h="24508" extrusionOk="0">
                  <a:moveTo>
                    <a:pt x="14165" y="0"/>
                  </a:moveTo>
                  <a:lnTo>
                    <a:pt x="13679" y="882"/>
                  </a:lnTo>
                  <a:cubicBezTo>
                    <a:pt x="13527" y="1155"/>
                    <a:pt x="13132" y="1702"/>
                    <a:pt x="12585" y="2432"/>
                  </a:cubicBezTo>
                  <a:cubicBezTo>
                    <a:pt x="12585" y="2432"/>
                    <a:pt x="12554" y="2462"/>
                    <a:pt x="12554" y="2462"/>
                  </a:cubicBezTo>
                  <a:cubicBezTo>
                    <a:pt x="12524" y="2523"/>
                    <a:pt x="12463" y="2584"/>
                    <a:pt x="12433" y="2645"/>
                  </a:cubicBezTo>
                  <a:cubicBezTo>
                    <a:pt x="11004" y="4438"/>
                    <a:pt x="9150" y="6049"/>
                    <a:pt x="6992" y="6748"/>
                  </a:cubicBezTo>
                  <a:cubicBezTo>
                    <a:pt x="6931" y="6748"/>
                    <a:pt x="6870" y="6778"/>
                    <a:pt x="6809" y="6809"/>
                  </a:cubicBezTo>
                  <a:cubicBezTo>
                    <a:pt x="6718" y="6839"/>
                    <a:pt x="6597" y="6870"/>
                    <a:pt x="6475" y="6900"/>
                  </a:cubicBezTo>
                  <a:cubicBezTo>
                    <a:pt x="6323" y="6930"/>
                    <a:pt x="6171" y="6961"/>
                    <a:pt x="5989" y="6991"/>
                  </a:cubicBezTo>
                  <a:cubicBezTo>
                    <a:pt x="5928" y="6991"/>
                    <a:pt x="5867" y="7022"/>
                    <a:pt x="5776" y="7022"/>
                  </a:cubicBezTo>
                  <a:cubicBezTo>
                    <a:pt x="5624" y="7052"/>
                    <a:pt x="5442" y="7082"/>
                    <a:pt x="5259" y="7082"/>
                  </a:cubicBezTo>
                  <a:cubicBezTo>
                    <a:pt x="5198" y="7082"/>
                    <a:pt x="5138" y="7082"/>
                    <a:pt x="5077" y="7113"/>
                  </a:cubicBezTo>
                  <a:lnTo>
                    <a:pt x="4378" y="7113"/>
                  </a:lnTo>
                  <a:cubicBezTo>
                    <a:pt x="4317" y="7508"/>
                    <a:pt x="4226" y="7964"/>
                    <a:pt x="4165" y="8420"/>
                  </a:cubicBezTo>
                  <a:cubicBezTo>
                    <a:pt x="4104" y="8785"/>
                    <a:pt x="4013" y="9149"/>
                    <a:pt x="3952" y="9514"/>
                  </a:cubicBezTo>
                  <a:cubicBezTo>
                    <a:pt x="3891" y="9879"/>
                    <a:pt x="3800" y="10274"/>
                    <a:pt x="3709" y="10639"/>
                  </a:cubicBezTo>
                  <a:lnTo>
                    <a:pt x="3618" y="11003"/>
                  </a:lnTo>
                  <a:cubicBezTo>
                    <a:pt x="3557" y="11277"/>
                    <a:pt x="3496" y="11520"/>
                    <a:pt x="3436" y="11763"/>
                  </a:cubicBezTo>
                  <a:cubicBezTo>
                    <a:pt x="3314" y="12128"/>
                    <a:pt x="3192" y="12493"/>
                    <a:pt x="3071" y="12827"/>
                  </a:cubicBezTo>
                  <a:cubicBezTo>
                    <a:pt x="2980" y="13070"/>
                    <a:pt x="2919" y="13283"/>
                    <a:pt x="2828" y="13496"/>
                  </a:cubicBezTo>
                  <a:cubicBezTo>
                    <a:pt x="2736" y="13739"/>
                    <a:pt x="2615" y="13921"/>
                    <a:pt x="2524" y="14134"/>
                  </a:cubicBezTo>
                  <a:cubicBezTo>
                    <a:pt x="2432" y="14317"/>
                    <a:pt x="2311" y="14529"/>
                    <a:pt x="2220" y="14681"/>
                  </a:cubicBezTo>
                  <a:cubicBezTo>
                    <a:pt x="1642" y="15563"/>
                    <a:pt x="913" y="16140"/>
                    <a:pt x="1" y="16171"/>
                  </a:cubicBezTo>
                  <a:cubicBezTo>
                    <a:pt x="1" y="16171"/>
                    <a:pt x="4226" y="17174"/>
                    <a:pt x="3405" y="24408"/>
                  </a:cubicBezTo>
                  <a:cubicBezTo>
                    <a:pt x="3557" y="24469"/>
                    <a:pt x="3739" y="24499"/>
                    <a:pt x="3922" y="24499"/>
                  </a:cubicBezTo>
                  <a:cubicBezTo>
                    <a:pt x="4018" y="24505"/>
                    <a:pt x="4113" y="24508"/>
                    <a:pt x="4207" y="24508"/>
                  </a:cubicBezTo>
                  <a:cubicBezTo>
                    <a:pt x="6589" y="24508"/>
                    <a:pt x="8025" y="22670"/>
                    <a:pt x="8785" y="20213"/>
                  </a:cubicBezTo>
                  <a:cubicBezTo>
                    <a:pt x="11582" y="19575"/>
                    <a:pt x="13861" y="17417"/>
                    <a:pt x="14560" y="14560"/>
                  </a:cubicBezTo>
                  <a:lnTo>
                    <a:pt x="16779" y="14560"/>
                  </a:lnTo>
                  <a:lnTo>
                    <a:pt x="15016" y="11399"/>
                  </a:lnTo>
                  <a:lnTo>
                    <a:pt x="15655" y="5471"/>
                  </a:lnTo>
                  <a:cubicBezTo>
                    <a:pt x="15867" y="3496"/>
                    <a:pt x="15229" y="1490"/>
                    <a:pt x="14165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2" name="Google Shape;3852;p96"/>
            <p:cNvSpPr/>
            <p:nvPr/>
          </p:nvSpPr>
          <p:spPr>
            <a:xfrm>
              <a:off x="2832841" y="2300781"/>
              <a:ext cx="767572" cy="1068890"/>
            </a:xfrm>
            <a:custGeom>
              <a:avLst/>
              <a:gdLst/>
              <a:ahLst/>
              <a:cxnLst/>
              <a:rect l="l" t="t" r="r" b="b"/>
              <a:pathLst>
                <a:path w="18117" h="25229" extrusionOk="0">
                  <a:moveTo>
                    <a:pt x="17387" y="1"/>
                  </a:moveTo>
                  <a:cubicBezTo>
                    <a:pt x="16764" y="950"/>
                    <a:pt x="13711" y="5602"/>
                    <a:pt x="12067" y="5602"/>
                  </a:cubicBezTo>
                  <a:cubicBezTo>
                    <a:pt x="12026" y="5602"/>
                    <a:pt x="11985" y="5599"/>
                    <a:pt x="11946" y="5593"/>
                  </a:cubicBezTo>
                  <a:cubicBezTo>
                    <a:pt x="10153" y="5320"/>
                    <a:pt x="10882" y="3740"/>
                    <a:pt x="10882" y="3739"/>
                  </a:cubicBezTo>
                  <a:lnTo>
                    <a:pt x="10882" y="3739"/>
                  </a:lnTo>
                  <a:cubicBezTo>
                    <a:pt x="10882" y="3740"/>
                    <a:pt x="9344" y="6205"/>
                    <a:pt x="7942" y="6205"/>
                  </a:cubicBezTo>
                  <a:cubicBezTo>
                    <a:pt x="7909" y="6205"/>
                    <a:pt x="7876" y="6204"/>
                    <a:pt x="7843" y="6201"/>
                  </a:cubicBezTo>
                  <a:cubicBezTo>
                    <a:pt x="7357" y="6140"/>
                    <a:pt x="7113" y="5928"/>
                    <a:pt x="7022" y="5654"/>
                  </a:cubicBezTo>
                  <a:cubicBezTo>
                    <a:pt x="6615" y="8243"/>
                    <a:pt x="5178" y="14171"/>
                    <a:pt x="634" y="14171"/>
                  </a:cubicBezTo>
                  <a:cubicBezTo>
                    <a:pt x="429" y="14171"/>
                    <a:pt x="218" y="14159"/>
                    <a:pt x="1" y="14135"/>
                  </a:cubicBezTo>
                  <a:lnTo>
                    <a:pt x="1" y="14135"/>
                  </a:lnTo>
                  <a:cubicBezTo>
                    <a:pt x="366" y="16901"/>
                    <a:pt x="2220" y="19271"/>
                    <a:pt x="4803" y="20274"/>
                  </a:cubicBezTo>
                  <a:cubicBezTo>
                    <a:pt x="4986" y="21825"/>
                    <a:pt x="5533" y="24651"/>
                    <a:pt x="7326" y="25229"/>
                  </a:cubicBezTo>
                  <a:cubicBezTo>
                    <a:pt x="8147" y="17995"/>
                    <a:pt x="3952" y="16992"/>
                    <a:pt x="3952" y="16992"/>
                  </a:cubicBezTo>
                  <a:cubicBezTo>
                    <a:pt x="4864" y="16961"/>
                    <a:pt x="5563" y="16384"/>
                    <a:pt x="6141" y="15502"/>
                  </a:cubicBezTo>
                  <a:cubicBezTo>
                    <a:pt x="6232" y="15350"/>
                    <a:pt x="6353" y="15138"/>
                    <a:pt x="6445" y="14955"/>
                  </a:cubicBezTo>
                  <a:cubicBezTo>
                    <a:pt x="6566" y="14742"/>
                    <a:pt x="6657" y="14530"/>
                    <a:pt x="6749" y="14317"/>
                  </a:cubicBezTo>
                  <a:cubicBezTo>
                    <a:pt x="6840" y="14104"/>
                    <a:pt x="6931" y="13891"/>
                    <a:pt x="6992" y="13648"/>
                  </a:cubicBezTo>
                  <a:cubicBezTo>
                    <a:pt x="7113" y="13314"/>
                    <a:pt x="7235" y="12949"/>
                    <a:pt x="7357" y="12584"/>
                  </a:cubicBezTo>
                  <a:cubicBezTo>
                    <a:pt x="7417" y="12341"/>
                    <a:pt x="7478" y="12098"/>
                    <a:pt x="7539" y="11824"/>
                  </a:cubicBezTo>
                  <a:lnTo>
                    <a:pt x="7630" y="11460"/>
                  </a:lnTo>
                  <a:cubicBezTo>
                    <a:pt x="7721" y="11095"/>
                    <a:pt x="7812" y="10700"/>
                    <a:pt x="7873" y="10335"/>
                  </a:cubicBezTo>
                  <a:cubicBezTo>
                    <a:pt x="7964" y="9970"/>
                    <a:pt x="8025" y="9606"/>
                    <a:pt x="8086" y="9241"/>
                  </a:cubicBezTo>
                  <a:cubicBezTo>
                    <a:pt x="8177" y="8785"/>
                    <a:pt x="8238" y="8329"/>
                    <a:pt x="8329" y="7903"/>
                  </a:cubicBezTo>
                  <a:cubicBezTo>
                    <a:pt x="8436" y="7919"/>
                    <a:pt x="8542" y="7926"/>
                    <a:pt x="8652" y="7926"/>
                  </a:cubicBezTo>
                  <a:cubicBezTo>
                    <a:pt x="8762" y="7926"/>
                    <a:pt x="8876" y="7919"/>
                    <a:pt x="8998" y="7903"/>
                  </a:cubicBezTo>
                  <a:lnTo>
                    <a:pt x="9180" y="7903"/>
                  </a:lnTo>
                  <a:cubicBezTo>
                    <a:pt x="9363" y="7903"/>
                    <a:pt x="9545" y="7873"/>
                    <a:pt x="9697" y="7843"/>
                  </a:cubicBezTo>
                  <a:cubicBezTo>
                    <a:pt x="9788" y="7843"/>
                    <a:pt x="9849" y="7812"/>
                    <a:pt x="9910" y="7812"/>
                  </a:cubicBezTo>
                  <a:cubicBezTo>
                    <a:pt x="10092" y="7782"/>
                    <a:pt x="10244" y="7751"/>
                    <a:pt x="10396" y="7691"/>
                  </a:cubicBezTo>
                  <a:cubicBezTo>
                    <a:pt x="10518" y="7660"/>
                    <a:pt x="10639" y="7630"/>
                    <a:pt x="10730" y="7599"/>
                  </a:cubicBezTo>
                  <a:cubicBezTo>
                    <a:pt x="10791" y="7599"/>
                    <a:pt x="10852" y="7569"/>
                    <a:pt x="10913" y="7539"/>
                  </a:cubicBezTo>
                  <a:cubicBezTo>
                    <a:pt x="13314" y="6779"/>
                    <a:pt x="15199" y="4894"/>
                    <a:pt x="16354" y="3435"/>
                  </a:cubicBezTo>
                  <a:cubicBezTo>
                    <a:pt x="16384" y="3405"/>
                    <a:pt x="16445" y="3344"/>
                    <a:pt x="16475" y="3283"/>
                  </a:cubicBezTo>
                  <a:cubicBezTo>
                    <a:pt x="16506" y="3253"/>
                    <a:pt x="16506" y="3253"/>
                    <a:pt x="16506" y="3253"/>
                  </a:cubicBezTo>
                  <a:cubicBezTo>
                    <a:pt x="16962" y="2645"/>
                    <a:pt x="17387" y="2007"/>
                    <a:pt x="17721" y="1399"/>
                  </a:cubicBezTo>
                  <a:cubicBezTo>
                    <a:pt x="17782" y="1308"/>
                    <a:pt x="17843" y="1216"/>
                    <a:pt x="17934" y="1125"/>
                  </a:cubicBezTo>
                  <a:cubicBezTo>
                    <a:pt x="17995" y="1034"/>
                    <a:pt x="18056" y="973"/>
                    <a:pt x="18117" y="882"/>
                  </a:cubicBezTo>
                  <a:cubicBezTo>
                    <a:pt x="17904" y="578"/>
                    <a:pt x="17661" y="274"/>
                    <a:pt x="17387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3" name="Google Shape;3853;p96"/>
            <p:cNvSpPr/>
            <p:nvPr/>
          </p:nvSpPr>
          <p:spPr>
            <a:xfrm>
              <a:off x="3295169" y="2446318"/>
              <a:ext cx="230564" cy="175190"/>
            </a:xfrm>
            <a:custGeom>
              <a:avLst/>
              <a:gdLst/>
              <a:ahLst/>
              <a:cxnLst/>
              <a:rect l="l" t="t" r="r" b="b"/>
              <a:pathLst>
                <a:path w="5442" h="4135" extrusionOk="0">
                  <a:moveTo>
                    <a:pt x="5442" y="0"/>
                  </a:moveTo>
                  <a:cubicBezTo>
                    <a:pt x="4256" y="1459"/>
                    <a:pt x="2402" y="3344"/>
                    <a:pt x="1" y="4134"/>
                  </a:cubicBezTo>
                  <a:cubicBezTo>
                    <a:pt x="2159" y="3435"/>
                    <a:pt x="4013" y="1824"/>
                    <a:pt x="5442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4" name="Google Shape;3854;p96"/>
            <p:cNvSpPr/>
            <p:nvPr/>
          </p:nvSpPr>
          <p:spPr>
            <a:xfrm>
              <a:off x="3581074" y="2369037"/>
              <a:ext cx="42" cy="1313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31"/>
                  </a:moveTo>
                  <a:cubicBezTo>
                    <a:pt x="1" y="31"/>
                    <a:pt x="1" y="31"/>
                    <a:pt x="1" y="1"/>
                  </a:cubicBezTo>
                  <a:cubicBezTo>
                    <a:pt x="1" y="1"/>
                    <a:pt x="1" y="31"/>
                    <a:pt x="1" y="3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5" name="Google Shape;3855;p96"/>
            <p:cNvSpPr/>
            <p:nvPr/>
          </p:nvSpPr>
          <p:spPr>
            <a:xfrm>
              <a:off x="3175435" y="2635665"/>
              <a:ext cx="9024" cy="56645"/>
            </a:xfrm>
            <a:custGeom>
              <a:avLst/>
              <a:gdLst/>
              <a:ahLst/>
              <a:cxnLst/>
              <a:rect l="l" t="t" r="r" b="b"/>
              <a:pathLst>
                <a:path w="213" h="1337" extrusionOk="0">
                  <a:moveTo>
                    <a:pt x="213" y="0"/>
                  </a:moveTo>
                  <a:cubicBezTo>
                    <a:pt x="152" y="426"/>
                    <a:pt x="61" y="881"/>
                    <a:pt x="0" y="1337"/>
                  </a:cubicBezTo>
                  <a:cubicBezTo>
                    <a:pt x="91" y="881"/>
                    <a:pt x="152" y="426"/>
                    <a:pt x="213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6" name="Google Shape;3856;p96"/>
            <p:cNvSpPr/>
            <p:nvPr/>
          </p:nvSpPr>
          <p:spPr>
            <a:xfrm>
              <a:off x="3578489" y="2370308"/>
              <a:ext cx="2627" cy="2627"/>
            </a:xfrm>
            <a:custGeom>
              <a:avLst/>
              <a:gdLst/>
              <a:ahLst/>
              <a:cxnLst/>
              <a:rect l="l" t="t" r="r" b="b"/>
              <a:pathLst>
                <a:path w="62" h="62" extrusionOk="0">
                  <a:moveTo>
                    <a:pt x="1" y="62"/>
                  </a:moveTo>
                  <a:cubicBezTo>
                    <a:pt x="31" y="31"/>
                    <a:pt x="31" y="31"/>
                    <a:pt x="62" y="1"/>
                  </a:cubicBezTo>
                  <a:cubicBezTo>
                    <a:pt x="31" y="31"/>
                    <a:pt x="31" y="31"/>
                    <a:pt x="1" y="62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7" name="Google Shape;3857;p96"/>
            <p:cNvSpPr/>
            <p:nvPr/>
          </p:nvSpPr>
          <p:spPr>
            <a:xfrm>
              <a:off x="3578489" y="2372893"/>
              <a:ext cx="42" cy="1356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31"/>
                  </a:move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3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8" name="Google Shape;3858;p96"/>
            <p:cNvSpPr/>
            <p:nvPr/>
          </p:nvSpPr>
          <p:spPr>
            <a:xfrm>
              <a:off x="3166411" y="2692270"/>
              <a:ext cx="9067" cy="46435"/>
            </a:xfrm>
            <a:custGeom>
              <a:avLst/>
              <a:gdLst/>
              <a:ahLst/>
              <a:cxnLst/>
              <a:rect l="l" t="t" r="r" b="b"/>
              <a:pathLst>
                <a:path w="214" h="1096" extrusionOk="0">
                  <a:moveTo>
                    <a:pt x="213" y="1"/>
                  </a:moveTo>
                  <a:cubicBezTo>
                    <a:pt x="152" y="366"/>
                    <a:pt x="61" y="730"/>
                    <a:pt x="0" y="1095"/>
                  </a:cubicBezTo>
                  <a:cubicBezTo>
                    <a:pt x="61" y="730"/>
                    <a:pt x="152" y="366"/>
                    <a:pt x="213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9" name="Google Shape;3859;p96"/>
            <p:cNvSpPr/>
            <p:nvPr/>
          </p:nvSpPr>
          <p:spPr>
            <a:xfrm>
              <a:off x="3156115" y="2738663"/>
              <a:ext cx="10338" cy="47663"/>
            </a:xfrm>
            <a:custGeom>
              <a:avLst/>
              <a:gdLst/>
              <a:ahLst/>
              <a:cxnLst/>
              <a:rect l="l" t="t" r="r" b="b"/>
              <a:pathLst>
                <a:path w="244" h="1125" extrusionOk="0">
                  <a:moveTo>
                    <a:pt x="243" y="0"/>
                  </a:moveTo>
                  <a:cubicBezTo>
                    <a:pt x="152" y="365"/>
                    <a:pt x="91" y="760"/>
                    <a:pt x="0" y="1125"/>
                  </a:cubicBezTo>
                  <a:cubicBezTo>
                    <a:pt x="91" y="760"/>
                    <a:pt x="182" y="365"/>
                    <a:pt x="243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0" name="Google Shape;3860;p96"/>
            <p:cNvSpPr/>
            <p:nvPr/>
          </p:nvSpPr>
          <p:spPr>
            <a:xfrm>
              <a:off x="3144506" y="2801751"/>
              <a:ext cx="7753" cy="32242"/>
            </a:xfrm>
            <a:custGeom>
              <a:avLst/>
              <a:gdLst/>
              <a:ahLst/>
              <a:cxnLst/>
              <a:rect l="l" t="t" r="r" b="b"/>
              <a:pathLst>
                <a:path w="183" h="761" extrusionOk="0">
                  <a:moveTo>
                    <a:pt x="183" y="0"/>
                  </a:moveTo>
                  <a:lnTo>
                    <a:pt x="183" y="0"/>
                  </a:lnTo>
                  <a:cubicBezTo>
                    <a:pt x="122" y="244"/>
                    <a:pt x="61" y="517"/>
                    <a:pt x="1" y="760"/>
                  </a:cubicBezTo>
                  <a:cubicBezTo>
                    <a:pt x="61" y="517"/>
                    <a:pt x="122" y="274"/>
                    <a:pt x="183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1" name="Google Shape;3861;p96"/>
            <p:cNvSpPr/>
            <p:nvPr/>
          </p:nvSpPr>
          <p:spPr>
            <a:xfrm>
              <a:off x="3118746" y="2879032"/>
              <a:ext cx="10338" cy="28344"/>
            </a:xfrm>
            <a:custGeom>
              <a:avLst/>
              <a:gdLst/>
              <a:ahLst/>
              <a:cxnLst/>
              <a:rect l="l" t="t" r="r" b="b"/>
              <a:pathLst>
                <a:path w="244" h="669" extrusionOk="0">
                  <a:moveTo>
                    <a:pt x="244" y="0"/>
                  </a:moveTo>
                  <a:cubicBezTo>
                    <a:pt x="183" y="243"/>
                    <a:pt x="92" y="456"/>
                    <a:pt x="1" y="669"/>
                  </a:cubicBezTo>
                  <a:cubicBezTo>
                    <a:pt x="92" y="456"/>
                    <a:pt x="183" y="243"/>
                    <a:pt x="244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2" name="Google Shape;3862;p96"/>
            <p:cNvSpPr/>
            <p:nvPr/>
          </p:nvSpPr>
          <p:spPr>
            <a:xfrm>
              <a:off x="3416259" y="2693498"/>
              <a:ext cx="51519" cy="81303"/>
            </a:xfrm>
            <a:custGeom>
              <a:avLst/>
              <a:gdLst/>
              <a:ahLst/>
              <a:cxnLst/>
              <a:rect l="l" t="t" r="r" b="b"/>
              <a:pathLst>
                <a:path w="1216" h="1919" extrusionOk="0">
                  <a:moveTo>
                    <a:pt x="728" y="0"/>
                  </a:moveTo>
                  <a:cubicBezTo>
                    <a:pt x="463" y="0"/>
                    <a:pt x="179" y="358"/>
                    <a:pt x="91" y="884"/>
                  </a:cubicBezTo>
                  <a:cubicBezTo>
                    <a:pt x="0" y="1400"/>
                    <a:pt x="152" y="1856"/>
                    <a:pt x="426" y="1917"/>
                  </a:cubicBezTo>
                  <a:cubicBezTo>
                    <a:pt x="436" y="1918"/>
                    <a:pt x="447" y="1919"/>
                    <a:pt x="458" y="1919"/>
                  </a:cubicBezTo>
                  <a:cubicBezTo>
                    <a:pt x="722" y="1919"/>
                    <a:pt x="1007" y="1563"/>
                    <a:pt x="1094" y="1066"/>
                  </a:cubicBezTo>
                  <a:cubicBezTo>
                    <a:pt x="1216" y="519"/>
                    <a:pt x="1064" y="63"/>
                    <a:pt x="760" y="2"/>
                  </a:cubicBezTo>
                  <a:cubicBezTo>
                    <a:pt x="749" y="1"/>
                    <a:pt x="739" y="0"/>
                    <a:pt x="7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3" name="Google Shape;3863;p96"/>
            <p:cNvSpPr/>
            <p:nvPr/>
          </p:nvSpPr>
          <p:spPr>
            <a:xfrm>
              <a:off x="3198611" y="2754382"/>
              <a:ext cx="280769" cy="264797"/>
            </a:xfrm>
            <a:custGeom>
              <a:avLst/>
              <a:gdLst/>
              <a:ahLst/>
              <a:cxnLst/>
              <a:rect l="l" t="t" r="r" b="b"/>
              <a:pathLst>
                <a:path w="6627" h="6250" extrusionOk="0">
                  <a:moveTo>
                    <a:pt x="3311" y="0"/>
                  </a:moveTo>
                  <a:cubicBezTo>
                    <a:pt x="3182" y="0"/>
                    <a:pt x="3050" y="8"/>
                    <a:pt x="2918" y="24"/>
                  </a:cubicBezTo>
                  <a:cubicBezTo>
                    <a:pt x="1216" y="237"/>
                    <a:pt x="0" y="1787"/>
                    <a:pt x="213" y="3520"/>
                  </a:cubicBezTo>
                  <a:cubicBezTo>
                    <a:pt x="409" y="5092"/>
                    <a:pt x="1747" y="6249"/>
                    <a:pt x="3291" y="6249"/>
                  </a:cubicBezTo>
                  <a:cubicBezTo>
                    <a:pt x="3419" y="6249"/>
                    <a:pt x="3548" y="6241"/>
                    <a:pt x="3678" y="6225"/>
                  </a:cubicBezTo>
                  <a:cubicBezTo>
                    <a:pt x="5411" y="6012"/>
                    <a:pt x="6626" y="4462"/>
                    <a:pt x="6414" y="2760"/>
                  </a:cubicBezTo>
                  <a:cubicBezTo>
                    <a:pt x="6217" y="1160"/>
                    <a:pt x="4880" y="0"/>
                    <a:pt x="3311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4" name="Google Shape;3864;p96"/>
            <p:cNvSpPr/>
            <p:nvPr/>
          </p:nvSpPr>
          <p:spPr>
            <a:xfrm>
              <a:off x="3476508" y="2917248"/>
              <a:ext cx="118798" cy="132483"/>
            </a:xfrm>
            <a:custGeom>
              <a:avLst/>
              <a:gdLst/>
              <a:ahLst/>
              <a:cxnLst/>
              <a:rect l="l" t="t" r="r" b="b"/>
              <a:pathLst>
                <a:path w="2804" h="3127" extrusionOk="0">
                  <a:moveTo>
                    <a:pt x="173" y="0"/>
                  </a:moveTo>
                  <a:cubicBezTo>
                    <a:pt x="86" y="0"/>
                    <a:pt x="0" y="70"/>
                    <a:pt x="37" y="162"/>
                  </a:cubicBezTo>
                  <a:cubicBezTo>
                    <a:pt x="98" y="527"/>
                    <a:pt x="219" y="892"/>
                    <a:pt x="371" y="1256"/>
                  </a:cubicBezTo>
                  <a:cubicBezTo>
                    <a:pt x="615" y="1864"/>
                    <a:pt x="979" y="2472"/>
                    <a:pt x="1557" y="2837"/>
                  </a:cubicBezTo>
                  <a:cubicBezTo>
                    <a:pt x="1808" y="3013"/>
                    <a:pt x="2121" y="3126"/>
                    <a:pt x="2428" y="3126"/>
                  </a:cubicBezTo>
                  <a:cubicBezTo>
                    <a:pt x="2493" y="3126"/>
                    <a:pt x="2557" y="3121"/>
                    <a:pt x="2621" y="3110"/>
                  </a:cubicBezTo>
                  <a:cubicBezTo>
                    <a:pt x="2803" y="3080"/>
                    <a:pt x="2803" y="2806"/>
                    <a:pt x="2621" y="2806"/>
                  </a:cubicBezTo>
                  <a:cubicBezTo>
                    <a:pt x="2550" y="2817"/>
                    <a:pt x="2481" y="2821"/>
                    <a:pt x="2414" y="2821"/>
                  </a:cubicBezTo>
                  <a:cubicBezTo>
                    <a:pt x="1274" y="2821"/>
                    <a:pt x="689" y="1413"/>
                    <a:pt x="402" y="466"/>
                  </a:cubicBezTo>
                  <a:cubicBezTo>
                    <a:pt x="371" y="344"/>
                    <a:pt x="311" y="223"/>
                    <a:pt x="311" y="101"/>
                  </a:cubicBezTo>
                  <a:cubicBezTo>
                    <a:pt x="287" y="29"/>
                    <a:pt x="230" y="0"/>
                    <a:pt x="1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5" name="Google Shape;3865;p96"/>
            <p:cNvSpPr/>
            <p:nvPr/>
          </p:nvSpPr>
          <p:spPr>
            <a:xfrm>
              <a:off x="2860250" y="2188125"/>
              <a:ext cx="629441" cy="386052"/>
            </a:xfrm>
            <a:custGeom>
              <a:avLst/>
              <a:gdLst/>
              <a:ahLst/>
              <a:cxnLst/>
              <a:rect l="l" t="t" r="r" b="b"/>
              <a:pathLst>
                <a:path w="14773" h="8954" extrusionOk="0">
                  <a:moveTo>
                    <a:pt x="7796" y="0"/>
                  </a:moveTo>
                  <a:cubicBezTo>
                    <a:pt x="5025" y="0"/>
                    <a:pt x="2537" y="1490"/>
                    <a:pt x="1155" y="3784"/>
                  </a:cubicBezTo>
                  <a:lnTo>
                    <a:pt x="487" y="3997"/>
                  </a:lnTo>
                  <a:cubicBezTo>
                    <a:pt x="183" y="4362"/>
                    <a:pt x="31" y="4878"/>
                    <a:pt x="0" y="5365"/>
                  </a:cubicBezTo>
                  <a:cubicBezTo>
                    <a:pt x="0" y="5486"/>
                    <a:pt x="0" y="5608"/>
                    <a:pt x="91" y="5730"/>
                  </a:cubicBezTo>
                  <a:cubicBezTo>
                    <a:pt x="213" y="5973"/>
                    <a:pt x="487" y="6033"/>
                    <a:pt x="760" y="6033"/>
                  </a:cubicBezTo>
                  <a:cubicBezTo>
                    <a:pt x="866" y="6042"/>
                    <a:pt x="972" y="6045"/>
                    <a:pt x="1078" y="6045"/>
                  </a:cubicBezTo>
                  <a:cubicBezTo>
                    <a:pt x="1367" y="6045"/>
                    <a:pt x="1656" y="6017"/>
                    <a:pt x="1946" y="5973"/>
                  </a:cubicBezTo>
                  <a:lnTo>
                    <a:pt x="1946" y="5973"/>
                  </a:lnTo>
                  <a:cubicBezTo>
                    <a:pt x="1520" y="6277"/>
                    <a:pt x="1095" y="6672"/>
                    <a:pt x="912" y="7189"/>
                  </a:cubicBezTo>
                  <a:cubicBezTo>
                    <a:pt x="730" y="7705"/>
                    <a:pt x="791" y="8313"/>
                    <a:pt x="1216" y="8678"/>
                  </a:cubicBezTo>
                  <a:cubicBezTo>
                    <a:pt x="1429" y="8830"/>
                    <a:pt x="1702" y="8921"/>
                    <a:pt x="1976" y="8951"/>
                  </a:cubicBezTo>
                  <a:cubicBezTo>
                    <a:pt x="2006" y="8953"/>
                    <a:pt x="2035" y="8953"/>
                    <a:pt x="2064" y="8953"/>
                  </a:cubicBezTo>
                  <a:cubicBezTo>
                    <a:pt x="2731" y="8953"/>
                    <a:pt x="3367" y="8628"/>
                    <a:pt x="3891" y="8192"/>
                  </a:cubicBezTo>
                  <a:cubicBezTo>
                    <a:pt x="4468" y="7766"/>
                    <a:pt x="4924" y="7219"/>
                    <a:pt x="5532" y="6824"/>
                  </a:cubicBezTo>
                  <a:cubicBezTo>
                    <a:pt x="6687" y="6064"/>
                    <a:pt x="8146" y="5912"/>
                    <a:pt x="9484" y="5517"/>
                  </a:cubicBezTo>
                  <a:cubicBezTo>
                    <a:pt x="10760" y="5152"/>
                    <a:pt x="11946" y="4575"/>
                    <a:pt x="12979" y="3815"/>
                  </a:cubicBezTo>
                  <a:cubicBezTo>
                    <a:pt x="13466" y="3450"/>
                    <a:pt x="13891" y="3085"/>
                    <a:pt x="14225" y="2599"/>
                  </a:cubicBezTo>
                  <a:cubicBezTo>
                    <a:pt x="14499" y="2204"/>
                    <a:pt x="14651" y="1748"/>
                    <a:pt x="14773" y="1292"/>
                  </a:cubicBezTo>
                  <a:cubicBezTo>
                    <a:pt x="13952" y="836"/>
                    <a:pt x="13010" y="532"/>
                    <a:pt x="12037" y="441"/>
                  </a:cubicBezTo>
                  <a:lnTo>
                    <a:pt x="8633" y="46"/>
                  </a:lnTo>
                  <a:cubicBezTo>
                    <a:pt x="8351" y="15"/>
                    <a:pt x="8072" y="0"/>
                    <a:pt x="7796" y="0"/>
                  </a:cubicBezTo>
                  <a:close/>
                </a:path>
              </a:pathLst>
            </a:custGeom>
            <a:solidFill>
              <a:srgbClr val="BB6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6" name="Google Shape;3866;p96"/>
            <p:cNvSpPr/>
            <p:nvPr/>
          </p:nvSpPr>
          <p:spPr>
            <a:xfrm>
              <a:off x="2588077" y="2245029"/>
              <a:ext cx="981443" cy="659704"/>
            </a:xfrm>
            <a:custGeom>
              <a:avLst/>
              <a:gdLst/>
              <a:ahLst/>
              <a:cxnLst/>
              <a:rect l="l" t="t" r="r" b="b"/>
              <a:pathLst>
                <a:path w="23165" h="15571" extrusionOk="0">
                  <a:moveTo>
                    <a:pt x="21280" y="1"/>
                  </a:moveTo>
                  <a:cubicBezTo>
                    <a:pt x="21158" y="457"/>
                    <a:pt x="21006" y="913"/>
                    <a:pt x="20732" y="1308"/>
                  </a:cubicBezTo>
                  <a:cubicBezTo>
                    <a:pt x="20398" y="1794"/>
                    <a:pt x="19973" y="2159"/>
                    <a:pt x="19486" y="2493"/>
                  </a:cubicBezTo>
                  <a:cubicBezTo>
                    <a:pt x="18453" y="3284"/>
                    <a:pt x="17267" y="3861"/>
                    <a:pt x="15991" y="4226"/>
                  </a:cubicBezTo>
                  <a:cubicBezTo>
                    <a:pt x="14653" y="4591"/>
                    <a:pt x="13194" y="4773"/>
                    <a:pt x="12039" y="5533"/>
                  </a:cubicBezTo>
                  <a:cubicBezTo>
                    <a:pt x="11462" y="5928"/>
                    <a:pt x="10975" y="6475"/>
                    <a:pt x="10398" y="6901"/>
                  </a:cubicBezTo>
                  <a:cubicBezTo>
                    <a:pt x="9874" y="7337"/>
                    <a:pt x="9238" y="7662"/>
                    <a:pt x="8571" y="7662"/>
                  </a:cubicBezTo>
                  <a:cubicBezTo>
                    <a:pt x="8542" y="7662"/>
                    <a:pt x="8513" y="7662"/>
                    <a:pt x="8483" y="7660"/>
                  </a:cubicBezTo>
                  <a:cubicBezTo>
                    <a:pt x="8209" y="7630"/>
                    <a:pt x="7936" y="7539"/>
                    <a:pt x="7723" y="7387"/>
                  </a:cubicBezTo>
                  <a:cubicBezTo>
                    <a:pt x="7298" y="7022"/>
                    <a:pt x="7237" y="6384"/>
                    <a:pt x="7419" y="5898"/>
                  </a:cubicBezTo>
                  <a:cubicBezTo>
                    <a:pt x="7602" y="5381"/>
                    <a:pt x="8027" y="4986"/>
                    <a:pt x="8453" y="4682"/>
                  </a:cubicBezTo>
                  <a:lnTo>
                    <a:pt x="8453" y="4682"/>
                  </a:lnTo>
                  <a:cubicBezTo>
                    <a:pt x="8163" y="4726"/>
                    <a:pt x="7874" y="4754"/>
                    <a:pt x="7585" y="4754"/>
                  </a:cubicBezTo>
                  <a:cubicBezTo>
                    <a:pt x="7479" y="4754"/>
                    <a:pt x="7373" y="4751"/>
                    <a:pt x="7267" y="4742"/>
                  </a:cubicBezTo>
                  <a:cubicBezTo>
                    <a:pt x="6994" y="4742"/>
                    <a:pt x="6720" y="4682"/>
                    <a:pt x="6568" y="4439"/>
                  </a:cubicBezTo>
                  <a:cubicBezTo>
                    <a:pt x="6507" y="4317"/>
                    <a:pt x="6507" y="4195"/>
                    <a:pt x="6507" y="4074"/>
                  </a:cubicBezTo>
                  <a:cubicBezTo>
                    <a:pt x="6538" y="3587"/>
                    <a:pt x="6690" y="3071"/>
                    <a:pt x="6994" y="2706"/>
                  </a:cubicBezTo>
                  <a:lnTo>
                    <a:pt x="6994" y="2706"/>
                  </a:lnTo>
                  <a:cubicBezTo>
                    <a:pt x="5322" y="3253"/>
                    <a:pt x="3711" y="3952"/>
                    <a:pt x="2252" y="4955"/>
                  </a:cubicBezTo>
                  <a:cubicBezTo>
                    <a:pt x="1918" y="5168"/>
                    <a:pt x="1644" y="5411"/>
                    <a:pt x="1462" y="5776"/>
                  </a:cubicBezTo>
                  <a:cubicBezTo>
                    <a:pt x="1066" y="6505"/>
                    <a:pt x="1644" y="7508"/>
                    <a:pt x="2434" y="7752"/>
                  </a:cubicBezTo>
                  <a:cubicBezTo>
                    <a:pt x="2530" y="7784"/>
                    <a:pt x="2745" y="7824"/>
                    <a:pt x="2948" y="7824"/>
                  </a:cubicBezTo>
                  <a:cubicBezTo>
                    <a:pt x="3112" y="7824"/>
                    <a:pt x="3269" y="7798"/>
                    <a:pt x="3351" y="7720"/>
                  </a:cubicBezTo>
                  <a:lnTo>
                    <a:pt x="3351" y="7720"/>
                  </a:lnTo>
                  <a:cubicBezTo>
                    <a:pt x="3039" y="8079"/>
                    <a:pt x="1" y="11668"/>
                    <a:pt x="1674" y="13284"/>
                  </a:cubicBezTo>
                  <a:cubicBezTo>
                    <a:pt x="2495" y="14074"/>
                    <a:pt x="4106" y="14104"/>
                    <a:pt x="4136" y="14104"/>
                  </a:cubicBezTo>
                  <a:cubicBezTo>
                    <a:pt x="4106" y="14104"/>
                    <a:pt x="4258" y="14621"/>
                    <a:pt x="4258" y="14651"/>
                  </a:cubicBezTo>
                  <a:cubicBezTo>
                    <a:pt x="4471" y="15168"/>
                    <a:pt x="4896" y="15411"/>
                    <a:pt x="5413" y="15503"/>
                  </a:cubicBezTo>
                  <a:cubicBezTo>
                    <a:pt x="5699" y="15548"/>
                    <a:pt x="5981" y="15571"/>
                    <a:pt x="6259" y="15571"/>
                  </a:cubicBezTo>
                  <a:cubicBezTo>
                    <a:pt x="8370" y="15571"/>
                    <a:pt x="10201" y="14290"/>
                    <a:pt x="11249" y="12463"/>
                  </a:cubicBezTo>
                  <a:cubicBezTo>
                    <a:pt x="12039" y="11034"/>
                    <a:pt x="12526" y="9423"/>
                    <a:pt x="12769" y="7812"/>
                  </a:cubicBezTo>
                  <a:cubicBezTo>
                    <a:pt x="12799" y="7600"/>
                    <a:pt x="12830" y="7357"/>
                    <a:pt x="12830" y="7144"/>
                  </a:cubicBezTo>
                  <a:cubicBezTo>
                    <a:pt x="12921" y="7387"/>
                    <a:pt x="13134" y="7508"/>
                    <a:pt x="13620" y="7569"/>
                  </a:cubicBezTo>
                  <a:cubicBezTo>
                    <a:pt x="13653" y="7572"/>
                    <a:pt x="13686" y="7573"/>
                    <a:pt x="13719" y="7573"/>
                  </a:cubicBezTo>
                  <a:cubicBezTo>
                    <a:pt x="15120" y="7573"/>
                    <a:pt x="16628" y="5108"/>
                    <a:pt x="16629" y="5107"/>
                  </a:cubicBezTo>
                  <a:lnTo>
                    <a:pt x="16629" y="5107"/>
                  </a:lnTo>
                  <a:cubicBezTo>
                    <a:pt x="16629" y="5108"/>
                    <a:pt x="15900" y="6688"/>
                    <a:pt x="17723" y="6961"/>
                  </a:cubicBezTo>
                  <a:cubicBezTo>
                    <a:pt x="17763" y="6967"/>
                    <a:pt x="17803" y="6970"/>
                    <a:pt x="17844" y="6970"/>
                  </a:cubicBezTo>
                  <a:cubicBezTo>
                    <a:pt x="19489" y="6970"/>
                    <a:pt x="22541" y="2347"/>
                    <a:pt x="23164" y="1369"/>
                  </a:cubicBezTo>
                  <a:cubicBezTo>
                    <a:pt x="22617" y="821"/>
                    <a:pt x="21979" y="366"/>
                    <a:pt x="21280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7" name="Google Shape;3867;p96"/>
            <p:cNvSpPr/>
            <p:nvPr/>
          </p:nvSpPr>
          <p:spPr>
            <a:xfrm>
              <a:off x="2887243" y="2576560"/>
              <a:ext cx="241834" cy="203406"/>
            </a:xfrm>
            <a:custGeom>
              <a:avLst/>
              <a:gdLst/>
              <a:ahLst/>
              <a:cxnLst/>
              <a:rect l="l" t="t" r="r" b="b"/>
              <a:pathLst>
                <a:path w="5708" h="4801" extrusionOk="0">
                  <a:moveTo>
                    <a:pt x="2735" y="0"/>
                  </a:moveTo>
                  <a:cubicBezTo>
                    <a:pt x="2425" y="0"/>
                    <a:pt x="2123" y="52"/>
                    <a:pt x="1848" y="179"/>
                  </a:cubicBezTo>
                  <a:cubicBezTo>
                    <a:pt x="315" y="840"/>
                    <a:pt x="0" y="4800"/>
                    <a:pt x="4314" y="4800"/>
                  </a:cubicBezTo>
                  <a:cubicBezTo>
                    <a:pt x="4363" y="4800"/>
                    <a:pt x="4412" y="4800"/>
                    <a:pt x="4462" y="4799"/>
                  </a:cubicBezTo>
                  <a:lnTo>
                    <a:pt x="5343" y="3036"/>
                  </a:lnTo>
                  <a:lnTo>
                    <a:pt x="5708" y="1060"/>
                  </a:lnTo>
                  <a:cubicBezTo>
                    <a:pt x="5708" y="1060"/>
                    <a:pt x="4138" y="0"/>
                    <a:pt x="2735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8" name="Google Shape;3868;p96"/>
            <p:cNvSpPr/>
            <p:nvPr/>
          </p:nvSpPr>
          <p:spPr>
            <a:xfrm>
              <a:off x="2950796" y="2609523"/>
              <a:ext cx="106893" cy="122315"/>
            </a:xfrm>
            <a:custGeom>
              <a:avLst/>
              <a:gdLst/>
              <a:ahLst/>
              <a:cxnLst/>
              <a:rect l="l" t="t" r="r" b="b"/>
              <a:pathLst>
                <a:path w="2523" h="2887" extrusionOk="0">
                  <a:moveTo>
                    <a:pt x="475" y="1"/>
                  </a:moveTo>
                  <a:cubicBezTo>
                    <a:pt x="298" y="1"/>
                    <a:pt x="215" y="260"/>
                    <a:pt x="408" y="343"/>
                  </a:cubicBezTo>
                  <a:cubicBezTo>
                    <a:pt x="925" y="525"/>
                    <a:pt x="1320" y="890"/>
                    <a:pt x="1624" y="1376"/>
                  </a:cubicBezTo>
                  <a:cubicBezTo>
                    <a:pt x="1273" y="1166"/>
                    <a:pt x="904" y="991"/>
                    <a:pt x="531" y="991"/>
                  </a:cubicBezTo>
                  <a:cubicBezTo>
                    <a:pt x="420" y="991"/>
                    <a:pt x="308" y="1007"/>
                    <a:pt x="196" y="1042"/>
                  </a:cubicBezTo>
                  <a:cubicBezTo>
                    <a:pt x="0" y="1098"/>
                    <a:pt x="35" y="1384"/>
                    <a:pt x="207" y="1384"/>
                  </a:cubicBezTo>
                  <a:cubicBezTo>
                    <a:pt x="222" y="1384"/>
                    <a:pt x="239" y="1381"/>
                    <a:pt x="256" y="1376"/>
                  </a:cubicBezTo>
                  <a:cubicBezTo>
                    <a:pt x="347" y="1349"/>
                    <a:pt x="440" y="1337"/>
                    <a:pt x="532" y="1337"/>
                  </a:cubicBezTo>
                  <a:cubicBezTo>
                    <a:pt x="1059" y="1337"/>
                    <a:pt x="1597" y="1735"/>
                    <a:pt x="1959" y="2045"/>
                  </a:cubicBezTo>
                  <a:cubicBezTo>
                    <a:pt x="2050" y="2288"/>
                    <a:pt x="2110" y="2501"/>
                    <a:pt x="2171" y="2744"/>
                  </a:cubicBezTo>
                  <a:cubicBezTo>
                    <a:pt x="2185" y="2840"/>
                    <a:pt x="2260" y="2886"/>
                    <a:pt x="2336" y="2886"/>
                  </a:cubicBezTo>
                  <a:cubicBezTo>
                    <a:pt x="2429" y="2886"/>
                    <a:pt x="2522" y="2817"/>
                    <a:pt x="2506" y="2683"/>
                  </a:cubicBezTo>
                  <a:cubicBezTo>
                    <a:pt x="2293" y="1619"/>
                    <a:pt x="1655" y="404"/>
                    <a:pt x="530" y="9"/>
                  </a:cubicBezTo>
                  <a:cubicBezTo>
                    <a:pt x="511" y="3"/>
                    <a:pt x="492" y="1"/>
                    <a:pt x="4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9" name="Google Shape;3869;p96"/>
            <p:cNvSpPr/>
            <p:nvPr/>
          </p:nvSpPr>
          <p:spPr>
            <a:xfrm>
              <a:off x="2912706" y="2085717"/>
              <a:ext cx="797187" cy="347752"/>
            </a:xfrm>
            <a:custGeom>
              <a:avLst/>
              <a:gdLst/>
              <a:ahLst/>
              <a:cxnLst/>
              <a:rect l="l" t="t" r="r" b="b"/>
              <a:pathLst>
                <a:path w="18816" h="8208" extrusionOk="0">
                  <a:moveTo>
                    <a:pt x="9605" y="1"/>
                  </a:moveTo>
                  <a:cubicBezTo>
                    <a:pt x="9423" y="1"/>
                    <a:pt x="9271" y="152"/>
                    <a:pt x="9241" y="335"/>
                  </a:cubicBezTo>
                  <a:cubicBezTo>
                    <a:pt x="8653" y="299"/>
                    <a:pt x="8107" y="285"/>
                    <a:pt x="7634" y="285"/>
                  </a:cubicBezTo>
                  <a:cubicBezTo>
                    <a:pt x="7299" y="285"/>
                    <a:pt x="7000" y="292"/>
                    <a:pt x="6748" y="304"/>
                  </a:cubicBezTo>
                  <a:cubicBezTo>
                    <a:pt x="4104" y="487"/>
                    <a:pt x="851" y="3526"/>
                    <a:pt x="0" y="6201"/>
                  </a:cubicBezTo>
                  <a:cubicBezTo>
                    <a:pt x="0" y="6201"/>
                    <a:pt x="1875" y="6090"/>
                    <a:pt x="4491" y="6090"/>
                  </a:cubicBezTo>
                  <a:cubicBezTo>
                    <a:pt x="8996" y="6090"/>
                    <a:pt x="15700" y="6419"/>
                    <a:pt x="18815" y="8207"/>
                  </a:cubicBezTo>
                  <a:cubicBezTo>
                    <a:pt x="17235" y="4317"/>
                    <a:pt x="15593" y="2250"/>
                    <a:pt x="13253" y="1216"/>
                  </a:cubicBezTo>
                  <a:cubicBezTo>
                    <a:pt x="12250" y="791"/>
                    <a:pt x="11064" y="548"/>
                    <a:pt x="9970" y="396"/>
                  </a:cubicBezTo>
                  <a:cubicBezTo>
                    <a:pt x="9970" y="396"/>
                    <a:pt x="9970" y="365"/>
                    <a:pt x="9970" y="365"/>
                  </a:cubicBezTo>
                  <a:cubicBezTo>
                    <a:pt x="9970" y="152"/>
                    <a:pt x="9818" y="1"/>
                    <a:pt x="96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0" name="Google Shape;3870;p96"/>
            <p:cNvSpPr/>
            <p:nvPr/>
          </p:nvSpPr>
          <p:spPr>
            <a:xfrm>
              <a:off x="3326099" y="3933508"/>
              <a:ext cx="352540" cy="335720"/>
            </a:xfrm>
            <a:custGeom>
              <a:avLst/>
              <a:gdLst/>
              <a:ahLst/>
              <a:cxnLst/>
              <a:rect l="l" t="t" r="r" b="b"/>
              <a:pathLst>
                <a:path w="8321" h="7924" extrusionOk="0">
                  <a:moveTo>
                    <a:pt x="4352" y="1"/>
                  </a:moveTo>
                  <a:cubicBezTo>
                    <a:pt x="4166" y="1"/>
                    <a:pt x="3971" y="21"/>
                    <a:pt x="3769" y="67"/>
                  </a:cubicBezTo>
                  <a:cubicBezTo>
                    <a:pt x="2918" y="249"/>
                    <a:pt x="1824" y="827"/>
                    <a:pt x="1702" y="1313"/>
                  </a:cubicBezTo>
                  <a:cubicBezTo>
                    <a:pt x="1490" y="2347"/>
                    <a:pt x="0" y="3076"/>
                    <a:pt x="365" y="3593"/>
                  </a:cubicBezTo>
                  <a:cubicBezTo>
                    <a:pt x="421" y="3679"/>
                    <a:pt x="511" y="3717"/>
                    <a:pt x="623" y="3717"/>
                  </a:cubicBezTo>
                  <a:cubicBezTo>
                    <a:pt x="1182" y="3717"/>
                    <a:pt x="2290" y="2777"/>
                    <a:pt x="2493" y="2195"/>
                  </a:cubicBezTo>
                  <a:lnTo>
                    <a:pt x="2493" y="2195"/>
                  </a:lnTo>
                  <a:cubicBezTo>
                    <a:pt x="3101" y="3532"/>
                    <a:pt x="2037" y="5477"/>
                    <a:pt x="1551" y="6207"/>
                  </a:cubicBezTo>
                  <a:cubicBezTo>
                    <a:pt x="1311" y="6567"/>
                    <a:pt x="1514" y="6838"/>
                    <a:pt x="1885" y="6838"/>
                  </a:cubicBezTo>
                  <a:cubicBezTo>
                    <a:pt x="2265" y="6838"/>
                    <a:pt x="2821" y="6552"/>
                    <a:pt x="3253" y="5781"/>
                  </a:cubicBezTo>
                  <a:lnTo>
                    <a:pt x="3253" y="5781"/>
                  </a:lnTo>
                  <a:cubicBezTo>
                    <a:pt x="3161" y="6936"/>
                    <a:pt x="3101" y="7635"/>
                    <a:pt x="4165" y="7909"/>
                  </a:cubicBezTo>
                  <a:cubicBezTo>
                    <a:pt x="4202" y="7918"/>
                    <a:pt x="4243" y="7923"/>
                    <a:pt x="4285" y="7923"/>
                  </a:cubicBezTo>
                  <a:cubicBezTo>
                    <a:pt x="5469" y="7923"/>
                    <a:pt x="8320" y="4332"/>
                    <a:pt x="7235" y="2073"/>
                  </a:cubicBezTo>
                  <a:cubicBezTo>
                    <a:pt x="6936" y="1449"/>
                    <a:pt x="5910" y="1"/>
                    <a:pt x="4352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1" name="Google Shape;3871;p96"/>
            <p:cNvSpPr/>
            <p:nvPr/>
          </p:nvSpPr>
          <p:spPr>
            <a:xfrm>
              <a:off x="3485786" y="4143658"/>
              <a:ext cx="81176" cy="118544"/>
            </a:xfrm>
            <a:custGeom>
              <a:avLst/>
              <a:gdLst/>
              <a:ahLst/>
              <a:cxnLst/>
              <a:rect l="l" t="t" r="r" b="b"/>
              <a:pathLst>
                <a:path w="1916" h="2798" extrusionOk="0">
                  <a:moveTo>
                    <a:pt x="1885" y="1"/>
                  </a:moveTo>
                  <a:lnTo>
                    <a:pt x="0" y="2797"/>
                  </a:lnTo>
                  <a:cubicBezTo>
                    <a:pt x="0" y="2797"/>
                    <a:pt x="1915" y="1764"/>
                    <a:pt x="1885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2" name="Google Shape;3872;p96"/>
            <p:cNvSpPr/>
            <p:nvPr/>
          </p:nvSpPr>
          <p:spPr>
            <a:xfrm>
              <a:off x="3377619" y="3856397"/>
              <a:ext cx="293649" cy="144346"/>
            </a:xfrm>
            <a:custGeom>
              <a:avLst/>
              <a:gdLst/>
              <a:ahLst/>
              <a:cxnLst/>
              <a:rect l="l" t="t" r="r" b="b"/>
              <a:pathLst>
                <a:path w="6931" h="3407" extrusionOk="0">
                  <a:moveTo>
                    <a:pt x="3618" y="0"/>
                  </a:moveTo>
                  <a:cubicBezTo>
                    <a:pt x="3578" y="0"/>
                    <a:pt x="3537" y="1"/>
                    <a:pt x="3496" y="2"/>
                  </a:cubicBezTo>
                  <a:cubicBezTo>
                    <a:pt x="1003" y="124"/>
                    <a:pt x="578" y="1036"/>
                    <a:pt x="243" y="1644"/>
                  </a:cubicBezTo>
                  <a:cubicBezTo>
                    <a:pt x="0" y="2890"/>
                    <a:pt x="517" y="3042"/>
                    <a:pt x="517" y="3042"/>
                  </a:cubicBezTo>
                  <a:cubicBezTo>
                    <a:pt x="517" y="3042"/>
                    <a:pt x="1640" y="2102"/>
                    <a:pt x="3074" y="2102"/>
                  </a:cubicBezTo>
                  <a:cubicBezTo>
                    <a:pt x="3903" y="2102"/>
                    <a:pt x="4835" y="2416"/>
                    <a:pt x="5715" y="3407"/>
                  </a:cubicBezTo>
                  <a:cubicBezTo>
                    <a:pt x="6778" y="2951"/>
                    <a:pt x="6930" y="2616"/>
                    <a:pt x="6930" y="2616"/>
                  </a:cubicBezTo>
                  <a:cubicBezTo>
                    <a:pt x="6930" y="2616"/>
                    <a:pt x="6019" y="0"/>
                    <a:pt x="36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3" name="Google Shape;3873;p96"/>
            <p:cNvSpPr/>
            <p:nvPr/>
          </p:nvSpPr>
          <p:spPr>
            <a:xfrm>
              <a:off x="3602979" y="3920882"/>
              <a:ext cx="68296" cy="70838"/>
            </a:xfrm>
            <a:custGeom>
              <a:avLst/>
              <a:gdLst/>
              <a:ahLst/>
              <a:cxnLst/>
              <a:rect l="l" t="t" r="r" b="b"/>
              <a:pathLst>
                <a:path w="1612" h="1672" extrusionOk="0">
                  <a:moveTo>
                    <a:pt x="1368" y="0"/>
                  </a:moveTo>
                  <a:lnTo>
                    <a:pt x="0" y="1429"/>
                  </a:lnTo>
                  <a:lnTo>
                    <a:pt x="274" y="1672"/>
                  </a:lnTo>
                  <a:lnTo>
                    <a:pt x="1611" y="243"/>
                  </a:lnTo>
                  <a:lnTo>
                    <a:pt x="1368" y="0"/>
                  </a:lnTo>
                  <a:close/>
                </a:path>
              </a:pathLst>
            </a:custGeom>
            <a:solidFill>
              <a:srgbClr val="89E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4" name="Google Shape;3874;p96"/>
            <p:cNvSpPr/>
            <p:nvPr/>
          </p:nvSpPr>
          <p:spPr>
            <a:xfrm>
              <a:off x="3566923" y="3843601"/>
              <a:ext cx="43808" cy="123671"/>
            </a:xfrm>
            <a:custGeom>
              <a:avLst/>
              <a:gdLst/>
              <a:ahLst/>
              <a:cxnLst/>
              <a:rect l="l" t="t" r="r" b="b"/>
              <a:pathLst>
                <a:path w="1034" h="2919" extrusionOk="0">
                  <a:moveTo>
                    <a:pt x="851" y="152"/>
                  </a:moveTo>
                  <a:cubicBezTo>
                    <a:pt x="730" y="183"/>
                    <a:pt x="669" y="0"/>
                    <a:pt x="0" y="2706"/>
                  </a:cubicBezTo>
                  <a:lnTo>
                    <a:pt x="365" y="2918"/>
                  </a:lnTo>
                  <a:cubicBezTo>
                    <a:pt x="608" y="1946"/>
                    <a:pt x="943" y="578"/>
                    <a:pt x="1034" y="426"/>
                  </a:cubicBezTo>
                  <a:lnTo>
                    <a:pt x="912" y="304"/>
                  </a:lnTo>
                  <a:lnTo>
                    <a:pt x="1034" y="183"/>
                  </a:lnTo>
                  <a:lnTo>
                    <a:pt x="851" y="152"/>
                  </a:lnTo>
                  <a:close/>
                </a:path>
              </a:pathLst>
            </a:custGeom>
            <a:solidFill>
              <a:srgbClr val="89E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5" name="Google Shape;3875;p96"/>
            <p:cNvSpPr/>
            <p:nvPr/>
          </p:nvSpPr>
          <p:spPr>
            <a:xfrm>
              <a:off x="3514131" y="3838432"/>
              <a:ext cx="19362" cy="108249"/>
            </a:xfrm>
            <a:custGeom>
              <a:avLst/>
              <a:gdLst/>
              <a:ahLst/>
              <a:cxnLst/>
              <a:rect l="l" t="t" r="r" b="b"/>
              <a:pathLst>
                <a:path w="457" h="2555" extrusionOk="0">
                  <a:moveTo>
                    <a:pt x="365" y="1"/>
                  </a:moveTo>
                  <a:lnTo>
                    <a:pt x="0" y="31"/>
                  </a:lnTo>
                  <a:lnTo>
                    <a:pt x="91" y="2524"/>
                  </a:lnTo>
                  <a:lnTo>
                    <a:pt x="456" y="2554"/>
                  </a:lnTo>
                  <a:lnTo>
                    <a:pt x="365" y="1"/>
                  </a:lnTo>
                  <a:close/>
                </a:path>
              </a:pathLst>
            </a:custGeom>
            <a:solidFill>
              <a:srgbClr val="89E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6" name="Google Shape;3876;p96"/>
            <p:cNvSpPr/>
            <p:nvPr/>
          </p:nvSpPr>
          <p:spPr>
            <a:xfrm>
              <a:off x="3440706" y="3859066"/>
              <a:ext cx="42537" cy="91471"/>
            </a:xfrm>
            <a:custGeom>
              <a:avLst/>
              <a:gdLst/>
              <a:ahLst/>
              <a:cxnLst/>
              <a:rect l="l" t="t" r="r" b="b"/>
              <a:pathLst>
                <a:path w="1004" h="2159" extrusionOk="0">
                  <a:moveTo>
                    <a:pt x="335" y="0"/>
                  </a:moveTo>
                  <a:lnTo>
                    <a:pt x="1" y="122"/>
                  </a:lnTo>
                  <a:lnTo>
                    <a:pt x="639" y="2158"/>
                  </a:lnTo>
                  <a:lnTo>
                    <a:pt x="1004" y="2067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89E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77" name="Google Shape;3877;p96"/>
            <p:cNvGrpSpPr/>
            <p:nvPr/>
          </p:nvGrpSpPr>
          <p:grpSpPr>
            <a:xfrm>
              <a:off x="3974478" y="4717611"/>
              <a:ext cx="1019998" cy="342604"/>
              <a:chOff x="3994466" y="4717544"/>
              <a:chExt cx="1019998" cy="319922"/>
            </a:xfrm>
          </p:grpSpPr>
          <p:sp>
            <p:nvSpPr>
              <p:cNvPr id="3878" name="Google Shape;3878;p96"/>
              <p:cNvSpPr/>
              <p:nvPr/>
            </p:nvSpPr>
            <p:spPr>
              <a:xfrm>
                <a:off x="4148180" y="4783682"/>
                <a:ext cx="103885" cy="121213"/>
              </a:xfrm>
              <a:custGeom>
                <a:avLst/>
                <a:gdLst/>
                <a:ahLst/>
                <a:cxnLst/>
                <a:rect l="l" t="t" r="r" b="b"/>
                <a:pathLst>
                  <a:path w="2452" h="2861" extrusionOk="0">
                    <a:moveTo>
                      <a:pt x="1798" y="0"/>
                    </a:moveTo>
                    <a:cubicBezTo>
                      <a:pt x="1793" y="0"/>
                      <a:pt x="1788" y="1"/>
                      <a:pt x="1783" y="1"/>
                    </a:cubicBezTo>
                    <a:cubicBezTo>
                      <a:pt x="1266" y="32"/>
                      <a:pt x="1996" y="2007"/>
                      <a:pt x="1996" y="2007"/>
                    </a:cubicBezTo>
                    <a:cubicBezTo>
                      <a:pt x="1996" y="2007"/>
                      <a:pt x="1433" y="882"/>
                      <a:pt x="1097" y="882"/>
                    </a:cubicBezTo>
                    <a:cubicBezTo>
                      <a:pt x="1093" y="882"/>
                      <a:pt x="1088" y="882"/>
                      <a:pt x="1084" y="883"/>
                    </a:cubicBezTo>
                    <a:cubicBezTo>
                      <a:pt x="780" y="913"/>
                      <a:pt x="1449" y="2099"/>
                      <a:pt x="1449" y="2099"/>
                    </a:cubicBezTo>
                    <a:cubicBezTo>
                      <a:pt x="1449" y="2099"/>
                      <a:pt x="996" y="1601"/>
                      <a:pt x="599" y="1601"/>
                    </a:cubicBezTo>
                    <a:cubicBezTo>
                      <a:pt x="536" y="1601"/>
                      <a:pt x="474" y="1613"/>
                      <a:pt x="415" y="1643"/>
                    </a:cubicBezTo>
                    <a:cubicBezTo>
                      <a:pt x="1" y="1836"/>
                      <a:pt x="1171" y="2860"/>
                      <a:pt x="2164" y="2860"/>
                    </a:cubicBezTo>
                    <a:cubicBezTo>
                      <a:pt x="2262" y="2860"/>
                      <a:pt x="2359" y="2850"/>
                      <a:pt x="2452" y="2828"/>
                    </a:cubicBezTo>
                    <a:cubicBezTo>
                      <a:pt x="2452" y="2828"/>
                      <a:pt x="2273" y="0"/>
                      <a:pt x="179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9" name="Google Shape;3879;p96"/>
              <p:cNvSpPr/>
              <p:nvPr/>
            </p:nvSpPr>
            <p:spPr>
              <a:xfrm>
                <a:off x="4613940" y="4717544"/>
                <a:ext cx="182900" cy="179553"/>
              </a:xfrm>
              <a:custGeom>
                <a:avLst/>
                <a:gdLst/>
                <a:ahLst/>
                <a:cxnLst/>
                <a:rect l="l" t="t" r="r" b="b"/>
                <a:pathLst>
                  <a:path w="4317" h="4238" extrusionOk="0">
                    <a:moveTo>
                      <a:pt x="2164" y="1"/>
                    </a:moveTo>
                    <a:cubicBezTo>
                      <a:pt x="1700" y="1"/>
                      <a:pt x="1185" y="681"/>
                      <a:pt x="1185" y="681"/>
                    </a:cubicBezTo>
                    <a:lnTo>
                      <a:pt x="0" y="2839"/>
                    </a:lnTo>
                    <a:lnTo>
                      <a:pt x="1581" y="4237"/>
                    </a:lnTo>
                    <a:cubicBezTo>
                      <a:pt x="1581" y="4237"/>
                      <a:pt x="4316" y="3660"/>
                      <a:pt x="3982" y="3356"/>
                    </a:cubicBezTo>
                    <a:cubicBezTo>
                      <a:pt x="3928" y="3307"/>
                      <a:pt x="3856" y="3286"/>
                      <a:pt x="3773" y="3286"/>
                    </a:cubicBezTo>
                    <a:cubicBezTo>
                      <a:pt x="3341" y="3286"/>
                      <a:pt x="2614" y="3842"/>
                      <a:pt x="2614" y="3842"/>
                    </a:cubicBezTo>
                    <a:cubicBezTo>
                      <a:pt x="2614" y="3842"/>
                      <a:pt x="3678" y="2322"/>
                      <a:pt x="3435" y="2201"/>
                    </a:cubicBezTo>
                    <a:cubicBezTo>
                      <a:pt x="3422" y="2193"/>
                      <a:pt x="3407" y="2190"/>
                      <a:pt x="3390" y="2190"/>
                    </a:cubicBezTo>
                    <a:cubicBezTo>
                      <a:pt x="3054" y="2190"/>
                      <a:pt x="2006" y="3568"/>
                      <a:pt x="2006" y="3568"/>
                    </a:cubicBezTo>
                    <a:cubicBezTo>
                      <a:pt x="2006" y="3568"/>
                      <a:pt x="3070" y="1198"/>
                      <a:pt x="2614" y="316"/>
                    </a:cubicBezTo>
                    <a:cubicBezTo>
                      <a:pt x="2487" y="86"/>
                      <a:pt x="2329" y="1"/>
                      <a:pt x="216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0" name="Google Shape;3880;p96"/>
              <p:cNvSpPr/>
              <p:nvPr/>
            </p:nvSpPr>
            <p:spPr>
              <a:xfrm>
                <a:off x="3994466" y="4862276"/>
                <a:ext cx="1019998" cy="175190"/>
              </a:xfrm>
              <a:custGeom>
                <a:avLst/>
                <a:gdLst/>
                <a:ahLst/>
                <a:cxnLst/>
                <a:rect l="l" t="t" r="r" b="b"/>
                <a:pathLst>
                  <a:path w="24075" h="4135" extrusionOk="0">
                    <a:moveTo>
                      <a:pt x="12037" y="0"/>
                    </a:moveTo>
                    <a:cubicBezTo>
                      <a:pt x="5381" y="0"/>
                      <a:pt x="1" y="912"/>
                      <a:pt x="1" y="2067"/>
                    </a:cubicBezTo>
                    <a:cubicBezTo>
                      <a:pt x="1" y="3222"/>
                      <a:pt x="5381" y="4134"/>
                      <a:pt x="12037" y="4134"/>
                    </a:cubicBezTo>
                    <a:cubicBezTo>
                      <a:pt x="18694" y="4134"/>
                      <a:pt x="24074" y="3222"/>
                      <a:pt x="24074" y="2067"/>
                    </a:cubicBezTo>
                    <a:cubicBezTo>
                      <a:pt x="24074" y="912"/>
                      <a:pt x="18694" y="0"/>
                      <a:pt x="1203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81" name="Google Shape;3881;p96"/>
            <p:cNvSpPr/>
            <p:nvPr/>
          </p:nvSpPr>
          <p:spPr>
            <a:xfrm>
              <a:off x="4633218" y="3825425"/>
              <a:ext cx="118544" cy="224632"/>
            </a:xfrm>
            <a:custGeom>
              <a:avLst/>
              <a:gdLst/>
              <a:ahLst/>
              <a:cxnLst/>
              <a:rect l="l" t="t" r="r" b="b"/>
              <a:pathLst>
                <a:path w="2798" h="5302" extrusionOk="0">
                  <a:moveTo>
                    <a:pt x="1254" y="1"/>
                  </a:moveTo>
                  <a:cubicBezTo>
                    <a:pt x="904" y="1"/>
                    <a:pt x="654" y="176"/>
                    <a:pt x="457" y="429"/>
                  </a:cubicBezTo>
                  <a:cubicBezTo>
                    <a:pt x="92" y="977"/>
                    <a:pt x="1" y="1888"/>
                    <a:pt x="183" y="2405"/>
                  </a:cubicBezTo>
                  <a:cubicBezTo>
                    <a:pt x="427" y="3104"/>
                    <a:pt x="943" y="3560"/>
                    <a:pt x="1095" y="4320"/>
                  </a:cubicBezTo>
                  <a:cubicBezTo>
                    <a:pt x="1209" y="4745"/>
                    <a:pt x="1295" y="5302"/>
                    <a:pt x="1799" y="5302"/>
                  </a:cubicBezTo>
                  <a:cubicBezTo>
                    <a:pt x="1836" y="5302"/>
                    <a:pt x="1875" y="5299"/>
                    <a:pt x="1916" y="5293"/>
                  </a:cubicBezTo>
                  <a:cubicBezTo>
                    <a:pt x="2311" y="5232"/>
                    <a:pt x="2554" y="4837"/>
                    <a:pt x="2615" y="4442"/>
                  </a:cubicBezTo>
                  <a:cubicBezTo>
                    <a:pt x="2676" y="3986"/>
                    <a:pt x="2615" y="3469"/>
                    <a:pt x="2585" y="2983"/>
                  </a:cubicBezTo>
                  <a:cubicBezTo>
                    <a:pt x="2554" y="2071"/>
                    <a:pt x="2797" y="1311"/>
                    <a:pt x="2189" y="521"/>
                  </a:cubicBezTo>
                  <a:cubicBezTo>
                    <a:pt x="1977" y="247"/>
                    <a:pt x="1673" y="4"/>
                    <a:pt x="1338" y="4"/>
                  </a:cubicBezTo>
                  <a:cubicBezTo>
                    <a:pt x="1310" y="2"/>
                    <a:pt x="1281" y="1"/>
                    <a:pt x="1254" y="1"/>
                  </a:cubicBezTo>
                  <a:close/>
                </a:path>
              </a:pathLst>
            </a:custGeom>
            <a:solidFill>
              <a:srgbClr val="FF79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96"/>
            <p:cNvSpPr/>
            <p:nvPr/>
          </p:nvSpPr>
          <p:spPr>
            <a:xfrm>
              <a:off x="4236604" y="4679412"/>
              <a:ext cx="476507" cy="347752"/>
            </a:xfrm>
            <a:custGeom>
              <a:avLst/>
              <a:gdLst/>
              <a:ahLst/>
              <a:cxnLst/>
              <a:rect l="l" t="t" r="r" b="b"/>
              <a:pathLst>
                <a:path w="11247" h="8208" extrusionOk="0">
                  <a:moveTo>
                    <a:pt x="10243" y="0"/>
                  </a:moveTo>
                  <a:lnTo>
                    <a:pt x="0" y="3982"/>
                  </a:lnTo>
                  <a:lnTo>
                    <a:pt x="1368" y="8207"/>
                  </a:lnTo>
                  <a:lnTo>
                    <a:pt x="11247" y="1763"/>
                  </a:lnTo>
                  <a:lnTo>
                    <a:pt x="10243" y="0"/>
                  </a:lnTo>
                  <a:close/>
                </a:path>
              </a:pathLst>
            </a:custGeom>
            <a:solidFill>
              <a:srgbClr val="7C37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3" name="Google Shape;3883;p96"/>
            <p:cNvSpPr/>
            <p:nvPr/>
          </p:nvSpPr>
          <p:spPr>
            <a:xfrm>
              <a:off x="4187668" y="4839100"/>
              <a:ext cx="168707" cy="191925"/>
            </a:xfrm>
            <a:custGeom>
              <a:avLst/>
              <a:gdLst/>
              <a:ahLst/>
              <a:cxnLst/>
              <a:rect l="l" t="t" r="r" b="b"/>
              <a:pathLst>
                <a:path w="3982" h="4530" extrusionOk="0">
                  <a:moveTo>
                    <a:pt x="2006" y="0"/>
                  </a:moveTo>
                  <a:cubicBezTo>
                    <a:pt x="912" y="0"/>
                    <a:pt x="0" y="1003"/>
                    <a:pt x="0" y="2280"/>
                  </a:cubicBezTo>
                  <a:cubicBezTo>
                    <a:pt x="0" y="3526"/>
                    <a:pt x="912" y="4529"/>
                    <a:pt x="2006" y="4529"/>
                  </a:cubicBezTo>
                  <a:cubicBezTo>
                    <a:pt x="3100" y="4529"/>
                    <a:pt x="3982" y="3526"/>
                    <a:pt x="3982" y="2280"/>
                  </a:cubicBezTo>
                  <a:cubicBezTo>
                    <a:pt x="3982" y="1034"/>
                    <a:pt x="3100" y="0"/>
                    <a:pt x="2006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96"/>
            <p:cNvSpPr/>
            <p:nvPr/>
          </p:nvSpPr>
          <p:spPr>
            <a:xfrm>
              <a:off x="4210843" y="4882867"/>
              <a:ext cx="118502" cy="97911"/>
            </a:xfrm>
            <a:custGeom>
              <a:avLst/>
              <a:gdLst/>
              <a:ahLst/>
              <a:cxnLst/>
              <a:rect l="l" t="t" r="r" b="b"/>
              <a:pathLst>
                <a:path w="2797" h="2311" fill="none" extrusionOk="0">
                  <a:moveTo>
                    <a:pt x="1155" y="1065"/>
                  </a:moveTo>
                  <a:cubicBezTo>
                    <a:pt x="1429" y="882"/>
                    <a:pt x="1794" y="1034"/>
                    <a:pt x="1885" y="1308"/>
                  </a:cubicBezTo>
                  <a:cubicBezTo>
                    <a:pt x="1885" y="1369"/>
                    <a:pt x="1885" y="1399"/>
                    <a:pt x="1885" y="1460"/>
                  </a:cubicBezTo>
                  <a:cubicBezTo>
                    <a:pt x="1854" y="1490"/>
                    <a:pt x="1824" y="1551"/>
                    <a:pt x="1763" y="1581"/>
                  </a:cubicBezTo>
                  <a:cubicBezTo>
                    <a:pt x="1520" y="1703"/>
                    <a:pt x="1155" y="1642"/>
                    <a:pt x="1003" y="1399"/>
                  </a:cubicBezTo>
                  <a:cubicBezTo>
                    <a:pt x="912" y="1277"/>
                    <a:pt x="882" y="1156"/>
                    <a:pt x="912" y="1034"/>
                  </a:cubicBezTo>
                  <a:cubicBezTo>
                    <a:pt x="942" y="852"/>
                    <a:pt x="1064" y="730"/>
                    <a:pt x="1246" y="669"/>
                  </a:cubicBezTo>
                  <a:cubicBezTo>
                    <a:pt x="1611" y="487"/>
                    <a:pt x="2097" y="669"/>
                    <a:pt x="2280" y="1065"/>
                  </a:cubicBezTo>
                  <a:cubicBezTo>
                    <a:pt x="2432" y="1429"/>
                    <a:pt x="2280" y="1916"/>
                    <a:pt x="1915" y="2128"/>
                  </a:cubicBezTo>
                  <a:cubicBezTo>
                    <a:pt x="1581" y="2311"/>
                    <a:pt x="1155" y="2250"/>
                    <a:pt x="821" y="2098"/>
                  </a:cubicBezTo>
                  <a:cubicBezTo>
                    <a:pt x="578" y="2007"/>
                    <a:pt x="365" y="1855"/>
                    <a:pt x="243" y="1672"/>
                  </a:cubicBezTo>
                  <a:cubicBezTo>
                    <a:pt x="0" y="1308"/>
                    <a:pt x="61" y="791"/>
                    <a:pt x="365" y="457"/>
                  </a:cubicBezTo>
                  <a:cubicBezTo>
                    <a:pt x="638" y="153"/>
                    <a:pt x="1125" y="1"/>
                    <a:pt x="1550" y="62"/>
                  </a:cubicBezTo>
                  <a:cubicBezTo>
                    <a:pt x="1915" y="122"/>
                    <a:pt x="2249" y="274"/>
                    <a:pt x="2462" y="548"/>
                  </a:cubicBezTo>
                  <a:cubicBezTo>
                    <a:pt x="2736" y="852"/>
                    <a:pt x="2797" y="1217"/>
                    <a:pt x="2736" y="1581"/>
                  </a:cubicBezTo>
                </a:path>
              </a:pathLst>
            </a:custGeom>
            <a:noFill/>
            <a:ln w="2275" cap="flat" cmpd="sng">
              <a:solidFill>
                <a:srgbClr val="FFE17B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3885;p96"/>
            <p:cNvSpPr/>
            <p:nvPr/>
          </p:nvSpPr>
          <p:spPr>
            <a:xfrm>
              <a:off x="4257195" y="4679412"/>
              <a:ext cx="434013" cy="347752"/>
            </a:xfrm>
            <a:custGeom>
              <a:avLst/>
              <a:gdLst/>
              <a:ahLst/>
              <a:cxnLst/>
              <a:rect l="l" t="t" r="r" b="b"/>
              <a:pathLst>
                <a:path w="10244" h="8208" extrusionOk="0">
                  <a:moveTo>
                    <a:pt x="0" y="0"/>
                  </a:moveTo>
                  <a:lnTo>
                    <a:pt x="2310" y="3769"/>
                  </a:lnTo>
                  <a:lnTo>
                    <a:pt x="8876" y="8207"/>
                  </a:lnTo>
                  <a:lnTo>
                    <a:pt x="10244" y="39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47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96"/>
            <p:cNvSpPr/>
            <p:nvPr/>
          </p:nvSpPr>
          <p:spPr>
            <a:xfrm>
              <a:off x="4571402" y="4839100"/>
              <a:ext cx="168750" cy="191925"/>
            </a:xfrm>
            <a:custGeom>
              <a:avLst/>
              <a:gdLst/>
              <a:ahLst/>
              <a:cxnLst/>
              <a:rect l="l" t="t" r="r" b="b"/>
              <a:pathLst>
                <a:path w="3983" h="4530" extrusionOk="0">
                  <a:moveTo>
                    <a:pt x="2007" y="0"/>
                  </a:moveTo>
                  <a:cubicBezTo>
                    <a:pt x="913" y="0"/>
                    <a:pt x="1" y="1034"/>
                    <a:pt x="1" y="2280"/>
                  </a:cubicBezTo>
                  <a:cubicBezTo>
                    <a:pt x="1" y="3526"/>
                    <a:pt x="913" y="4529"/>
                    <a:pt x="2007" y="4529"/>
                  </a:cubicBezTo>
                  <a:cubicBezTo>
                    <a:pt x="3101" y="4529"/>
                    <a:pt x="3983" y="3526"/>
                    <a:pt x="3983" y="2280"/>
                  </a:cubicBezTo>
                  <a:cubicBezTo>
                    <a:pt x="3983" y="1003"/>
                    <a:pt x="3101" y="0"/>
                    <a:pt x="2007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96"/>
            <p:cNvSpPr/>
            <p:nvPr/>
          </p:nvSpPr>
          <p:spPr>
            <a:xfrm>
              <a:off x="4598475" y="4882867"/>
              <a:ext cx="119815" cy="97911"/>
            </a:xfrm>
            <a:custGeom>
              <a:avLst/>
              <a:gdLst/>
              <a:ahLst/>
              <a:cxnLst/>
              <a:rect l="l" t="t" r="r" b="b"/>
              <a:pathLst>
                <a:path w="2828" h="2311" fill="none" extrusionOk="0">
                  <a:moveTo>
                    <a:pt x="1642" y="1065"/>
                  </a:moveTo>
                  <a:cubicBezTo>
                    <a:pt x="1398" y="882"/>
                    <a:pt x="1034" y="1034"/>
                    <a:pt x="943" y="1308"/>
                  </a:cubicBezTo>
                  <a:cubicBezTo>
                    <a:pt x="912" y="1369"/>
                    <a:pt x="912" y="1399"/>
                    <a:pt x="912" y="1460"/>
                  </a:cubicBezTo>
                  <a:cubicBezTo>
                    <a:pt x="943" y="1490"/>
                    <a:pt x="1003" y="1551"/>
                    <a:pt x="1034" y="1581"/>
                  </a:cubicBezTo>
                  <a:cubicBezTo>
                    <a:pt x="1277" y="1703"/>
                    <a:pt x="1642" y="1642"/>
                    <a:pt x="1824" y="1399"/>
                  </a:cubicBezTo>
                  <a:cubicBezTo>
                    <a:pt x="1885" y="1277"/>
                    <a:pt x="1915" y="1156"/>
                    <a:pt x="1885" y="1034"/>
                  </a:cubicBezTo>
                  <a:cubicBezTo>
                    <a:pt x="1854" y="852"/>
                    <a:pt x="1733" y="730"/>
                    <a:pt x="1581" y="669"/>
                  </a:cubicBezTo>
                  <a:cubicBezTo>
                    <a:pt x="1186" y="487"/>
                    <a:pt x="699" y="669"/>
                    <a:pt x="547" y="1065"/>
                  </a:cubicBezTo>
                  <a:cubicBezTo>
                    <a:pt x="365" y="1429"/>
                    <a:pt x="517" y="1916"/>
                    <a:pt x="882" y="2128"/>
                  </a:cubicBezTo>
                  <a:cubicBezTo>
                    <a:pt x="1216" y="2311"/>
                    <a:pt x="1642" y="2250"/>
                    <a:pt x="2006" y="2098"/>
                  </a:cubicBezTo>
                  <a:cubicBezTo>
                    <a:pt x="2219" y="2007"/>
                    <a:pt x="2432" y="1855"/>
                    <a:pt x="2554" y="1672"/>
                  </a:cubicBezTo>
                  <a:cubicBezTo>
                    <a:pt x="2827" y="1308"/>
                    <a:pt x="2736" y="791"/>
                    <a:pt x="2462" y="457"/>
                  </a:cubicBezTo>
                  <a:cubicBezTo>
                    <a:pt x="2158" y="153"/>
                    <a:pt x="1702" y="1"/>
                    <a:pt x="1247" y="62"/>
                  </a:cubicBezTo>
                  <a:cubicBezTo>
                    <a:pt x="912" y="122"/>
                    <a:pt x="578" y="274"/>
                    <a:pt x="335" y="548"/>
                  </a:cubicBezTo>
                  <a:cubicBezTo>
                    <a:pt x="91" y="852"/>
                    <a:pt x="0" y="1217"/>
                    <a:pt x="61" y="1581"/>
                  </a:cubicBezTo>
                </a:path>
              </a:pathLst>
            </a:custGeom>
            <a:noFill/>
            <a:ln w="2275" cap="flat" cmpd="sng">
              <a:solidFill>
                <a:srgbClr val="FFE17B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96"/>
            <p:cNvSpPr/>
            <p:nvPr/>
          </p:nvSpPr>
          <p:spPr>
            <a:xfrm>
              <a:off x="4152883" y="3768905"/>
              <a:ext cx="605304" cy="1088040"/>
            </a:xfrm>
            <a:custGeom>
              <a:avLst/>
              <a:gdLst/>
              <a:ahLst/>
              <a:cxnLst/>
              <a:rect l="l" t="t" r="r" b="b"/>
              <a:pathLst>
                <a:path w="14287" h="25681" extrusionOk="0">
                  <a:moveTo>
                    <a:pt x="8359" y="1"/>
                  </a:moveTo>
                  <a:cubicBezTo>
                    <a:pt x="8086" y="1"/>
                    <a:pt x="7842" y="183"/>
                    <a:pt x="7630" y="365"/>
                  </a:cubicBezTo>
                  <a:cubicBezTo>
                    <a:pt x="7022" y="912"/>
                    <a:pt x="6596" y="1642"/>
                    <a:pt x="6383" y="2432"/>
                  </a:cubicBezTo>
                  <a:cubicBezTo>
                    <a:pt x="6110" y="3344"/>
                    <a:pt x="6262" y="4226"/>
                    <a:pt x="6201" y="5168"/>
                  </a:cubicBezTo>
                  <a:cubicBezTo>
                    <a:pt x="6110" y="6080"/>
                    <a:pt x="5745" y="6961"/>
                    <a:pt x="5441" y="7812"/>
                  </a:cubicBezTo>
                  <a:cubicBezTo>
                    <a:pt x="5016" y="8998"/>
                    <a:pt x="4864" y="10305"/>
                    <a:pt x="4985" y="11551"/>
                  </a:cubicBezTo>
                  <a:cubicBezTo>
                    <a:pt x="5107" y="12675"/>
                    <a:pt x="5472" y="13800"/>
                    <a:pt x="5168" y="14864"/>
                  </a:cubicBezTo>
                  <a:cubicBezTo>
                    <a:pt x="5107" y="15077"/>
                    <a:pt x="5016" y="15290"/>
                    <a:pt x="4864" y="15441"/>
                  </a:cubicBezTo>
                  <a:cubicBezTo>
                    <a:pt x="4680" y="15625"/>
                    <a:pt x="4495" y="15701"/>
                    <a:pt x="4319" y="15701"/>
                  </a:cubicBezTo>
                  <a:cubicBezTo>
                    <a:pt x="3853" y="15701"/>
                    <a:pt x="3454" y="15167"/>
                    <a:pt x="3344" y="14682"/>
                  </a:cubicBezTo>
                  <a:cubicBezTo>
                    <a:pt x="3192" y="13983"/>
                    <a:pt x="3222" y="13253"/>
                    <a:pt x="3222" y="12524"/>
                  </a:cubicBezTo>
                  <a:cubicBezTo>
                    <a:pt x="3253" y="12040"/>
                    <a:pt x="3553" y="9423"/>
                    <a:pt x="2630" y="9423"/>
                  </a:cubicBezTo>
                  <a:cubicBezTo>
                    <a:pt x="2625" y="9423"/>
                    <a:pt x="2620" y="9423"/>
                    <a:pt x="2614" y="9423"/>
                  </a:cubicBezTo>
                  <a:cubicBezTo>
                    <a:pt x="2189" y="9454"/>
                    <a:pt x="1946" y="9849"/>
                    <a:pt x="1824" y="10213"/>
                  </a:cubicBezTo>
                  <a:cubicBezTo>
                    <a:pt x="1581" y="11004"/>
                    <a:pt x="1672" y="11855"/>
                    <a:pt x="1490" y="12675"/>
                  </a:cubicBezTo>
                  <a:cubicBezTo>
                    <a:pt x="1307" y="13375"/>
                    <a:pt x="943" y="14013"/>
                    <a:pt x="669" y="14682"/>
                  </a:cubicBezTo>
                  <a:cubicBezTo>
                    <a:pt x="0" y="16384"/>
                    <a:pt x="122" y="21490"/>
                    <a:pt x="1976" y="23344"/>
                  </a:cubicBezTo>
                  <a:cubicBezTo>
                    <a:pt x="2675" y="24043"/>
                    <a:pt x="3587" y="24834"/>
                    <a:pt x="4529" y="25138"/>
                  </a:cubicBezTo>
                  <a:cubicBezTo>
                    <a:pt x="5582" y="25504"/>
                    <a:pt x="6601" y="25681"/>
                    <a:pt x="7663" y="25681"/>
                  </a:cubicBezTo>
                  <a:cubicBezTo>
                    <a:pt x="8011" y="25681"/>
                    <a:pt x="8364" y="25662"/>
                    <a:pt x="8724" y="25624"/>
                  </a:cubicBezTo>
                  <a:lnTo>
                    <a:pt x="9058" y="25594"/>
                  </a:lnTo>
                  <a:cubicBezTo>
                    <a:pt x="10973" y="25411"/>
                    <a:pt x="13192" y="24651"/>
                    <a:pt x="13587" y="22189"/>
                  </a:cubicBezTo>
                  <a:cubicBezTo>
                    <a:pt x="14286" y="17752"/>
                    <a:pt x="13587" y="15411"/>
                    <a:pt x="11277" y="15198"/>
                  </a:cubicBezTo>
                  <a:cubicBezTo>
                    <a:pt x="9697" y="15046"/>
                    <a:pt x="10213" y="12706"/>
                    <a:pt x="10335" y="11703"/>
                  </a:cubicBezTo>
                  <a:cubicBezTo>
                    <a:pt x="10517" y="10183"/>
                    <a:pt x="10973" y="8724"/>
                    <a:pt x="11064" y="7174"/>
                  </a:cubicBezTo>
                  <a:cubicBezTo>
                    <a:pt x="11092" y="6335"/>
                    <a:pt x="10966" y="4392"/>
                    <a:pt x="9811" y="4392"/>
                  </a:cubicBezTo>
                  <a:cubicBezTo>
                    <a:pt x="9710" y="4392"/>
                    <a:pt x="9601" y="4407"/>
                    <a:pt x="9484" y="4438"/>
                  </a:cubicBezTo>
                  <a:cubicBezTo>
                    <a:pt x="8610" y="4679"/>
                    <a:pt x="9230" y="8269"/>
                    <a:pt x="8173" y="8269"/>
                  </a:cubicBezTo>
                  <a:cubicBezTo>
                    <a:pt x="8164" y="8269"/>
                    <a:pt x="8155" y="8269"/>
                    <a:pt x="8146" y="8268"/>
                  </a:cubicBezTo>
                  <a:cubicBezTo>
                    <a:pt x="7417" y="8207"/>
                    <a:pt x="8906" y="1976"/>
                    <a:pt x="8967" y="1277"/>
                  </a:cubicBezTo>
                  <a:cubicBezTo>
                    <a:pt x="8997" y="821"/>
                    <a:pt x="8997" y="1"/>
                    <a:pt x="8359" y="1"/>
                  </a:cubicBezTo>
                  <a:close/>
                </a:path>
              </a:pathLst>
            </a:custGeom>
            <a:solidFill>
              <a:srgbClr val="EF69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96"/>
            <p:cNvSpPr/>
            <p:nvPr/>
          </p:nvSpPr>
          <p:spPr>
            <a:xfrm>
              <a:off x="4326722" y="4593022"/>
              <a:ext cx="289794" cy="228318"/>
            </a:xfrm>
            <a:custGeom>
              <a:avLst/>
              <a:gdLst/>
              <a:ahLst/>
              <a:cxnLst/>
              <a:rect l="l" t="t" r="r" b="b"/>
              <a:pathLst>
                <a:path w="6840" h="5389" extrusionOk="0">
                  <a:moveTo>
                    <a:pt x="4057" y="1"/>
                  </a:moveTo>
                  <a:cubicBezTo>
                    <a:pt x="3812" y="1"/>
                    <a:pt x="3571" y="72"/>
                    <a:pt x="3375" y="215"/>
                  </a:cubicBezTo>
                  <a:cubicBezTo>
                    <a:pt x="2858" y="550"/>
                    <a:pt x="2676" y="1188"/>
                    <a:pt x="2311" y="1674"/>
                  </a:cubicBezTo>
                  <a:cubicBezTo>
                    <a:pt x="1946" y="2100"/>
                    <a:pt x="1399" y="2374"/>
                    <a:pt x="882" y="2617"/>
                  </a:cubicBezTo>
                  <a:cubicBezTo>
                    <a:pt x="578" y="2738"/>
                    <a:pt x="274" y="2890"/>
                    <a:pt x="122" y="3194"/>
                  </a:cubicBezTo>
                  <a:cubicBezTo>
                    <a:pt x="1" y="3468"/>
                    <a:pt x="62" y="3833"/>
                    <a:pt x="244" y="4076"/>
                  </a:cubicBezTo>
                  <a:cubicBezTo>
                    <a:pt x="891" y="5035"/>
                    <a:pt x="2127" y="5388"/>
                    <a:pt x="3304" y="5388"/>
                  </a:cubicBezTo>
                  <a:cubicBezTo>
                    <a:pt x="3731" y="5388"/>
                    <a:pt x="4150" y="5342"/>
                    <a:pt x="4530" y="5261"/>
                  </a:cubicBezTo>
                  <a:cubicBezTo>
                    <a:pt x="5320" y="5079"/>
                    <a:pt x="6840" y="4623"/>
                    <a:pt x="6779" y="3589"/>
                  </a:cubicBezTo>
                  <a:cubicBezTo>
                    <a:pt x="6749" y="2981"/>
                    <a:pt x="6141" y="2617"/>
                    <a:pt x="5806" y="2130"/>
                  </a:cubicBezTo>
                  <a:cubicBezTo>
                    <a:pt x="5442" y="1583"/>
                    <a:pt x="5411" y="823"/>
                    <a:pt x="4955" y="367"/>
                  </a:cubicBezTo>
                  <a:cubicBezTo>
                    <a:pt x="4713" y="125"/>
                    <a:pt x="4382" y="1"/>
                    <a:pt x="4057" y="1"/>
                  </a:cubicBezTo>
                  <a:close/>
                </a:path>
              </a:pathLst>
            </a:custGeom>
            <a:solidFill>
              <a:srgbClr val="FFE1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3890;p96"/>
            <p:cNvSpPr/>
            <p:nvPr/>
          </p:nvSpPr>
          <p:spPr>
            <a:xfrm>
              <a:off x="4621651" y="4839100"/>
              <a:ext cx="127526" cy="193111"/>
            </a:xfrm>
            <a:custGeom>
              <a:avLst/>
              <a:gdLst/>
              <a:ahLst/>
              <a:cxnLst/>
              <a:rect l="l" t="t" r="r" b="b"/>
              <a:pathLst>
                <a:path w="3010" h="4558" extrusionOk="0">
                  <a:moveTo>
                    <a:pt x="1003" y="0"/>
                  </a:moveTo>
                  <a:cubicBezTo>
                    <a:pt x="1004" y="0"/>
                    <a:pt x="3009" y="2675"/>
                    <a:pt x="0" y="4347"/>
                  </a:cubicBezTo>
                  <a:cubicBezTo>
                    <a:pt x="236" y="4496"/>
                    <a:pt x="487" y="4558"/>
                    <a:pt x="736" y="4558"/>
                  </a:cubicBezTo>
                  <a:cubicBezTo>
                    <a:pt x="1452" y="4558"/>
                    <a:pt x="2146" y="4046"/>
                    <a:pt x="2371" y="3617"/>
                  </a:cubicBezTo>
                  <a:cubicBezTo>
                    <a:pt x="2523" y="3435"/>
                    <a:pt x="2736" y="3009"/>
                    <a:pt x="2797" y="2523"/>
                  </a:cubicBezTo>
                  <a:cubicBezTo>
                    <a:pt x="2888" y="1550"/>
                    <a:pt x="2523" y="335"/>
                    <a:pt x="10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1" name="Google Shape;3891;p96"/>
            <p:cNvSpPr/>
            <p:nvPr/>
          </p:nvSpPr>
          <p:spPr>
            <a:xfrm>
              <a:off x="4172203" y="4842956"/>
              <a:ext cx="144261" cy="187434"/>
            </a:xfrm>
            <a:custGeom>
              <a:avLst/>
              <a:gdLst/>
              <a:ahLst/>
              <a:cxnLst/>
              <a:rect l="l" t="t" r="r" b="b"/>
              <a:pathLst>
                <a:path w="3405" h="4424" extrusionOk="0">
                  <a:moveTo>
                    <a:pt x="1824" y="0"/>
                  </a:moveTo>
                  <a:cubicBezTo>
                    <a:pt x="1003" y="152"/>
                    <a:pt x="0" y="1642"/>
                    <a:pt x="517" y="2949"/>
                  </a:cubicBezTo>
                  <a:cubicBezTo>
                    <a:pt x="858" y="3865"/>
                    <a:pt x="1498" y="4423"/>
                    <a:pt x="2301" y="4423"/>
                  </a:cubicBezTo>
                  <a:cubicBezTo>
                    <a:pt x="2643" y="4423"/>
                    <a:pt x="3014" y="4322"/>
                    <a:pt x="3405" y="4104"/>
                  </a:cubicBezTo>
                  <a:cubicBezTo>
                    <a:pt x="912" y="2675"/>
                    <a:pt x="1824" y="1"/>
                    <a:pt x="18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2" name="Google Shape;3892;p96"/>
            <p:cNvSpPr/>
            <p:nvPr/>
          </p:nvSpPr>
          <p:spPr>
            <a:xfrm>
              <a:off x="4517339" y="4925279"/>
              <a:ext cx="36097" cy="25124"/>
            </a:xfrm>
            <a:custGeom>
              <a:avLst/>
              <a:gdLst/>
              <a:ahLst/>
              <a:cxnLst/>
              <a:rect l="l" t="t" r="r" b="b"/>
              <a:pathLst>
                <a:path w="852" h="593" extrusionOk="0">
                  <a:moveTo>
                    <a:pt x="135" y="0"/>
                  </a:moveTo>
                  <a:cubicBezTo>
                    <a:pt x="92" y="0"/>
                    <a:pt x="50" y="26"/>
                    <a:pt x="31" y="64"/>
                  </a:cubicBezTo>
                  <a:cubicBezTo>
                    <a:pt x="0" y="124"/>
                    <a:pt x="0" y="216"/>
                    <a:pt x="61" y="246"/>
                  </a:cubicBezTo>
                  <a:cubicBezTo>
                    <a:pt x="244" y="368"/>
                    <a:pt x="395" y="459"/>
                    <a:pt x="547" y="519"/>
                  </a:cubicBezTo>
                  <a:cubicBezTo>
                    <a:pt x="578" y="550"/>
                    <a:pt x="608" y="550"/>
                    <a:pt x="639" y="580"/>
                  </a:cubicBezTo>
                  <a:cubicBezTo>
                    <a:pt x="655" y="588"/>
                    <a:pt x="673" y="592"/>
                    <a:pt x="692" y="592"/>
                  </a:cubicBezTo>
                  <a:cubicBezTo>
                    <a:pt x="744" y="592"/>
                    <a:pt x="799" y="564"/>
                    <a:pt x="821" y="519"/>
                  </a:cubicBezTo>
                  <a:cubicBezTo>
                    <a:pt x="851" y="459"/>
                    <a:pt x="851" y="368"/>
                    <a:pt x="760" y="337"/>
                  </a:cubicBezTo>
                  <a:cubicBezTo>
                    <a:pt x="608" y="246"/>
                    <a:pt x="456" y="155"/>
                    <a:pt x="274" y="64"/>
                  </a:cubicBezTo>
                  <a:cubicBezTo>
                    <a:pt x="274" y="33"/>
                    <a:pt x="244" y="33"/>
                    <a:pt x="213" y="33"/>
                  </a:cubicBezTo>
                  <a:cubicBezTo>
                    <a:pt x="190" y="10"/>
                    <a:pt x="162" y="0"/>
                    <a:pt x="135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96"/>
            <p:cNvSpPr/>
            <p:nvPr/>
          </p:nvSpPr>
          <p:spPr>
            <a:xfrm>
              <a:off x="4523779" y="4881469"/>
              <a:ext cx="36097" cy="25124"/>
            </a:xfrm>
            <a:custGeom>
              <a:avLst/>
              <a:gdLst/>
              <a:ahLst/>
              <a:cxnLst/>
              <a:rect l="l" t="t" r="r" b="b"/>
              <a:pathLst>
                <a:path w="852" h="593" extrusionOk="0">
                  <a:moveTo>
                    <a:pt x="135" y="1"/>
                  </a:moveTo>
                  <a:cubicBezTo>
                    <a:pt x="92" y="1"/>
                    <a:pt x="50" y="27"/>
                    <a:pt x="31" y="64"/>
                  </a:cubicBezTo>
                  <a:cubicBezTo>
                    <a:pt x="0" y="125"/>
                    <a:pt x="0" y="216"/>
                    <a:pt x="61" y="277"/>
                  </a:cubicBezTo>
                  <a:cubicBezTo>
                    <a:pt x="243" y="368"/>
                    <a:pt x="395" y="459"/>
                    <a:pt x="547" y="520"/>
                  </a:cubicBezTo>
                  <a:cubicBezTo>
                    <a:pt x="578" y="550"/>
                    <a:pt x="608" y="550"/>
                    <a:pt x="639" y="581"/>
                  </a:cubicBezTo>
                  <a:cubicBezTo>
                    <a:pt x="655" y="589"/>
                    <a:pt x="673" y="593"/>
                    <a:pt x="692" y="593"/>
                  </a:cubicBezTo>
                  <a:cubicBezTo>
                    <a:pt x="744" y="593"/>
                    <a:pt x="799" y="565"/>
                    <a:pt x="821" y="520"/>
                  </a:cubicBezTo>
                  <a:cubicBezTo>
                    <a:pt x="851" y="459"/>
                    <a:pt x="851" y="368"/>
                    <a:pt x="760" y="338"/>
                  </a:cubicBezTo>
                  <a:cubicBezTo>
                    <a:pt x="608" y="246"/>
                    <a:pt x="456" y="155"/>
                    <a:pt x="274" y="64"/>
                  </a:cubicBezTo>
                  <a:cubicBezTo>
                    <a:pt x="274" y="64"/>
                    <a:pt x="243" y="34"/>
                    <a:pt x="213" y="34"/>
                  </a:cubicBezTo>
                  <a:cubicBezTo>
                    <a:pt x="190" y="10"/>
                    <a:pt x="162" y="1"/>
                    <a:pt x="135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4" name="Google Shape;3894;p96"/>
            <p:cNvSpPr/>
            <p:nvPr/>
          </p:nvSpPr>
          <p:spPr>
            <a:xfrm>
              <a:off x="4452939" y="4868208"/>
              <a:ext cx="37411" cy="25505"/>
            </a:xfrm>
            <a:custGeom>
              <a:avLst/>
              <a:gdLst/>
              <a:ahLst/>
              <a:cxnLst/>
              <a:rect l="l" t="t" r="r" b="b"/>
              <a:pathLst>
                <a:path w="883" h="602" extrusionOk="0">
                  <a:moveTo>
                    <a:pt x="185" y="0"/>
                  </a:moveTo>
                  <a:cubicBezTo>
                    <a:pt x="124" y="0"/>
                    <a:pt x="53" y="29"/>
                    <a:pt x="31" y="73"/>
                  </a:cubicBezTo>
                  <a:cubicBezTo>
                    <a:pt x="1" y="134"/>
                    <a:pt x="31" y="225"/>
                    <a:pt x="92" y="256"/>
                  </a:cubicBezTo>
                  <a:cubicBezTo>
                    <a:pt x="244" y="347"/>
                    <a:pt x="396" y="438"/>
                    <a:pt x="578" y="529"/>
                  </a:cubicBezTo>
                  <a:cubicBezTo>
                    <a:pt x="608" y="559"/>
                    <a:pt x="608" y="559"/>
                    <a:pt x="639" y="590"/>
                  </a:cubicBezTo>
                  <a:cubicBezTo>
                    <a:pt x="655" y="598"/>
                    <a:pt x="674" y="602"/>
                    <a:pt x="693" y="602"/>
                  </a:cubicBezTo>
                  <a:cubicBezTo>
                    <a:pt x="746" y="602"/>
                    <a:pt x="807" y="574"/>
                    <a:pt x="852" y="529"/>
                  </a:cubicBezTo>
                  <a:cubicBezTo>
                    <a:pt x="882" y="468"/>
                    <a:pt x="852" y="377"/>
                    <a:pt x="791" y="347"/>
                  </a:cubicBezTo>
                  <a:cubicBezTo>
                    <a:pt x="639" y="256"/>
                    <a:pt x="457" y="164"/>
                    <a:pt x="305" y="73"/>
                  </a:cubicBezTo>
                  <a:cubicBezTo>
                    <a:pt x="274" y="43"/>
                    <a:pt x="274" y="43"/>
                    <a:pt x="244" y="12"/>
                  </a:cubicBezTo>
                  <a:cubicBezTo>
                    <a:pt x="227" y="4"/>
                    <a:pt x="207" y="0"/>
                    <a:pt x="185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5" name="Google Shape;3895;p96"/>
            <p:cNvSpPr/>
            <p:nvPr/>
          </p:nvSpPr>
          <p:spPr>
            <a:xfrm>
              <a:off x="4549540" y="4856345"/>
              <a:ext cx="36097" cy="24827"/>
            </a:xfrm>
            <a:custGeom>
              <a:avLst/>
              <a:gdLst/>
              <a:ahLst/>
              <a:cxnLst/>
              <a:rect l="l" t="t" r="r" b="b"/>
              <a:pathLst>
                <a:path w="852" h="586" extrusionOk="0">
                  <a:moveTo>
                    <a:pt x="139" y="1"/>
                  </a:moveTo>
                  <a:cubicBezTo>
                    <a:pt x="94" y="1"/>
                    <a:pt x="50" y="22"/>
                    <a:pt x="31" y="80"/>
                  </a:cubicBezTo>
                  <a:cubicBezTo>
                    <a:pt x="0" y="140"/>
                    <a:pt x="0" y="232"/>
                    <a:pt x="91" y="262"/>
                  </a:cubicBezTo>
                  <a:cubicBezTo>
                    <a:pt x="243" y="353"/>
                    <a:pt x="395" y="444"/>
                    <a:pt x="578" y="536"/>
                  </a:cubicBezTo>
                  <a:cubicBezTo>
                    <a:pt x="578" y="536"/>
                    <a:pt x="608" y="566"/>
                    <a:pt x="639" y="566"/>
                  </a:cubicBezTo>
                  <a:cubicBezTo>
                    <a:pt x="664" y="579"/>
                    <a:pt x="694" y="586"/>
                    <a:pt x="723" y="586"/>
                  </a:cubicBezTo>
                  <a:cubicBezTo>
                    <a:pt x="764" y="586"/>
                    <a:pt x="803" y="571"/>
                    <a:pt x="821" y="536"/>
                  </a:cubicBezTo>
                  <a:cubicBezTo>
                    <a:pt x="851" y="444"/>
                    <a:pt x="851" y="353"/>
                    <a:pt x="791" y="323"/>
                  </a:cubicBezTo>
                  <a:cubicBezTo>
                    <a:pt x="608" y="232"/>
                    <a:pt x="456" y="140"/>
                    <a:pt x="304" y="49"/>
                  </a:cubicBezTo>
                  <a:cubicBezTo>
                    <a:pt x="274" y="49"/>
                    <a:pt x="243" y="19"/>
                    <a:pt x="213" y="19"/>
                  </a:cubicBezTo>
                  <a:cubicBezTo>
                    <a:pt x="191" y="8"/>
                    <a:pt x="164" y="1"/>
                    <a:pt x="139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6" name="Google Shape;3896;p96"/>
            <p:cNvSpPr/>
            <p:nvPr/>
          </p:nvSpPr>
          <p:spPr>
            <a:xfrm>
              <a:off x="4385869" y="4884986"/>
              <a:ext cx="41859" cy="23260"/>
            </a:xfrm>
            <a:custGeom>
              <a:avLst/>
              <a:gdLst/>
              <a:ahLst/>
              <a:cxnLst/>
              <a:rect l="l" t="t" r="r" b="b"/>
              <a:pathLst>
                <a:path w="988" h="549" extrusionOk="0">
                  <a:moveTo>
                    <a:pt x="757" y="1"/>
                  </a:moveTo>
                  <a:cubicBezTo>
                    <a:pt x="739" y="1"/>
                    <a:pt x="721" y="4"/>
                    <a:pt x="702" y="12"/>
                  </a:cubicBezTo>
                  <a:cubicBezTo>
                    <a:pt x="520" y="103"/>
                    <a:pt x="337" y="194"/>
                    <a:pt x="155" y="315"/>
                  </a:cubicBezTo>
                  <a:cubicBezTo>
                    <a:pt x="1" y="367"/>
                    <a:pt x="86" y="548"/>
                    <a:pt x="207" y="548"/>
                  </a:cubicBezTo>
                  <a:cubicBezTo>
                    <a:pt x="229" y="548"/>
                    <a:pt x="253" y="542"/>
                    <a:pt x="277" y="528"/>
                  </a:cubicBezTo>
                  <a:cubicBezTo>
                    <a:pt x="459" y="437"/>
                    <a:pt x="641" y="346"/>
                    <a:pt x="854" y="255"/>
                  </a:cubicBezTo>
                  <a:cubicBezTo>
                    <a:pt x="988" y="175"/>
                    <a:pt x="887" y="1"/>
                    <a:pt x="757" y="1"/>
                  </a:cubicBezTo>
                  <a:close/>
                </a:path>
              </a:pathLst>
            </a:custGeom>
            <a:solidFill>
              <a:srgbClr val="9247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7" name="Google Shape;3897;p96"/>
            <p:cNvSpPr/>
            <p:nvPr/>
          </p:nvSpPr>
          <p:spPr>
            <a:xfrm>
              <a:off x="4371506" y="4931422"/>
              <a:ext cx="40842" cy="23175"/>
            </a:xfrm>
            <a:custGeom>
              <a:avLst/>
              <a:gdLst/>
              <a:ahLst/>
              <a:cxnLst/>
              <a:rect l="l" t="t" r="r" b="b"/>
              <a:pathLst>
                <a:path w="964" h="547" extrusionOk="0">
                  <a:moveTo>
                    <a:pt x="755" y="0"/>
                  </a:moveTo>
                  <a:cubicBezTo>
                    <a:pt x="740" y="0"/>
                    <a:pt x="723" y="3"/>
                    <a:pt x="707" y="10"/>
                  </a:cubicBezTo>
                  <a:cubicBezTo>
                    <a:pt x="524" y="131"/>
                    <a:pt x="312" y="223"/>
                    <a:pt x="129" y="314"/>
                  </a:cubicBezTo>
                  <a:cubicBezTo>
                    <a:pt x="1" y="365"/>
                    <a:pt x="89" y="547"/>
                    <a:pt x="212" y="547"/>
                  </a:cubicBezTo>
                  <a:cubicBezTo>
                    <a:pt x="234" y="547"/>
                    <a:pt x="258" y="541"/>
                    <a:pt x="281" y="526"/>
                  </a:cubicBezTo>
                  <a:cubicBezTo>
                    <a:pt x="464" y="435"/>
                    <a:pt x="646" y="344"/>
                    <a:pt x="828" y="253"/>
                  </a:cubicBezTo>
                  <a:cubicBezTo>
                    <a:pt x="964" y="199"/>
                    <a:pt x="882" y="0"/>
                    <a:pt x="755" y="0"/>
                  </a:cubicBezTo>
                  <a:close/>
                </a:path>
              </a:pathLst>
            </a:custGeom>
            <a:solidFill>
              <a:srgbClr val="9247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8" name="Google Shape;3898;p96"/>
            <p:cNvSpPr/>
            <p:nvPr/>
          </p:nvSpPr>
          <p:spPr>
            <a:xfrm>
              <a:off x="4342907" y="4859183"/>
              <a:ext cx="33386" cy="19108"/>
            </a:xfrm>
            <a:custGeom>
              <a:avLst/>
              <a:gdLst/>
              <a:ahLst/>
              <a:cxnLst/>
              <a:rect l="l" t="t" r="r" b="b"/>
              <a:pathLst>
                <a:path w="788" h="451" extrusionOk="0">
                  <a:moveTo>
                    <a:pt x="611" y="0"/>
                  </a:moveTo>
                  <a:cubicBezTo>
                    <a:pt x="595" y="0"/>
                    <a:pt x="578" y="4"/>
                    <a:pt x="561" y="13"/>
                  </a:cubicBezTo>
                  <a:cubicBezTo>
                    <a:pt x="409" y="104"/>
                    <a:pt x="257" y="165"/>
                    <a:pt x="105" y="256"/>
                  </a:cubicBezTo>
                  <a:cubicBezTo>
                    <a:pt x="1" y="308"/>
                    <a:pt x="76" y="450"/>
                    <a:pt x="176" y="450"/>
                  </a:cubicBezTo>
                  <a:cubicBezTo>
                    <a:pt x="193" y="450"/>
                    <a:pt x="210" y="447"/>
                    <a:pt x="227" y="438"/>
                  </a:cubicBezTo>
                  <a:cubicBezTo>
                    <a:pt x="379" y="377"/>
                    <a:pt x="531" y="286"/>
                    <a:pt x="683" y="195"/>
                  </a:cubicBezTo>
                  <a:cubicBezTo>
                    <a:pt x="787" y="143"/>
                    <a:pt x="712" y="0"/>
                    <a:pt x="611" y="0"/>
                  </a:cubicBezTo>
                  <a:close/>
                </a:path>
              </a:pathLst>
            </a:custGeom>
            <a:solidFill>
              <a:srgbClr val="9247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9" name="Google Shape;3899;p96"/>
            <p:cNvSpPr/>
            <p:nvPr/>
          </p:nvSpPr>
          <p:spPr>
            <a:xfrm>
              <a:off x="4164661" y="4419267"/>
              <a:ext cx="603695" cy="441258"/>
            </a:xfrm>
            <a:custGeom>
              <a:avLst/>
              <a:gdLst/>
              <a:ahLst/>
              <a:cxnLst/>
              <a:rect l="l" t="t" r="r" b="b"/>
              <a:pathLst>
                <a:path w="14249" h="10415" extrusionOk="0">
                  <a:moveTo>
                    <a:pt x="664" y="0"/>
                  </a:moveTo>
                  <a:cubicBezTo>
                    <a:pt x="273" y="0"/>
                    <a:pt x="26" y="540"/>
                    <a:pt x="26" y="1976"/>
                  </a:cubicBezTo>
                  <a:cubicBezTo>
                    <a:pt x="1" y="9822"/>
                    <a:pt x="5520" y="10414"/>
                    <a:pt x="7111" y="10414"/>
                  </a:cubicBezTo>
                  <a:cubicBezTo>
                    <a:pt x="7382" y="10414"/>
                    <a:pt x="7538" y="10397"/>
                    <a:pt x="7535" y="10396"/>
                  </a:cubicBezTo>
                  <a:lnTo>
                    <a:pt x="7535" y="10396"/>
                  </a:lnTo>
                  <a:cubicBezTo>
                    <a:pt x="7664" y="10405"/>
                    <a:pt x="7790" y="10410"/>
                    <a:pt x="7915" y="10410"/>
                  </a:cubicBezTo>
                  <a:cubicBezTo>
                    <a:pt x="11856" y="10410"/>
                    <a:pt x="14249" y="5900"/>
                    <a:pt x="11303" y="4073"/>
                  </a:cubicBezTo>
                  <a:cubicBezTo>
                    <a:pt x="10551" y="3610"/>
                    <a:pt x="9880" y="3437"/>
                    <a:pt x="9277" y="3437"/>
                  </a:cubicBezTo>
                  <a:cubicBezTo>
                    <a:pt x="7506" y="3437"/>
                    <a:pt x="6317" y="4927"/>
                    <a:pt x="5348" y="4927"/>
                  </a:cubicBezTo>
                  <a:cubicBezTo>
                    <a:pt x="5327" y="4927"/>
                    <a:pt x="5306" y="4926"/>
                    <a:pt x="5285" y="4924"/>
                  </a:cubicBezTo>
                  <a:cubicBezTo>
                    <a:pt x="4305" y="4856"/>
                    <a:pt x="1837" y="0"/>
                    <a:pt x="6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00" name="Google Shape;3900;p96"/>
          <p:cNvSpPr txBox="1">
            <a:spLocks noGrp="1"/>
          </p:cNvSpPr>
          <p:nvPr>
            <p:ph type="title"/>
          </p:nvPr>
        </p:nvSpPr>
        <p:spPr>
          <a:xfrm>
            <a:off x="1407000" y="609750"/>
            <a:ext cx="63300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WHAT ARE THEY DOING?</a:t>
            </a:r>
            <a:endParaRPr/>
          </a:p>
        </p:txBody>
      </p:sp>
      <p:pic>
        <p:nvPicPr>
          <p:cNvPr id="3901" name="Google Shape;3901;p96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3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6" name="Google Shape;3906;p97"/>
          <p:cNvSpPr/>
          <p:nvPr/>
        </p:nvSpPr>
        <p:spPr>
          <a:xfrm>
            <a:off x="1538839" y="1629879"/>
            <a:ext cx="891793" cy="517933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7" name="Google Shape;3907;p97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8" name="Google Shape;3908;p97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9" name="Google Shape;3909;p97"/>
          <p:cNvSpPr txBox="1">
            <a:spLocks noGrp="1"/>
          </p:cNvSpPr>
          <p:nvPr>
            <p:ph type="title"/>
          </p:nvPr>
        </p:nvSpPr>
        <p:spPr>
          <a:xfrm>
            <a:off x="5104875" y="2218200"/>
            <a:ext cx="21648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campfire </a:t>
            </a:r>
            <a:endParaRPr/>
          </a:p>
        </p:txBody>
      </p:sp>
      <p:sp>
        <p:nvSpPr>
          <p:cNvPr id="3910" name="Google Shape;3910;p97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answer correctly, you win 10 points!</a:t>
            </a:r>
            <a:endParaRPr/>
          </a:p>
        </p:txBody>
      </p:sp>
      <p:sp>
        <p:nvSpPr>
          <p:cNvPr id="3911" name="Google Shape;3911;p97"/>
          <p:cNvSpPr/>
          <p:nvPr/>
        </p:nvSpPr>
        <p:spPr>
          <a:xfrm>
            <a:off x="-289800" y="1808900"/>
            <a:ext cx="1594576" cy="926182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2" name="Google Shape;3912;p97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3" name="Google Shape;3913;p97"/>
          <p:cNvSpPr/>
          <p:nvPr/>
        </p:nvSpPr>
        <p:spPr>
          <a:xfrm>
            <a:off x="8418900" y="1865050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14" name="Google Shape;3914;p97"/>
          <p:cNvGrpSpPr/>
          <p:nvPr/>
        </p:nvGrpSpPr>
        <p:grpSpPr>
          <a:xfrm>
            <a:off x="547403" y="2591298"/>
            <a:ext cx="4395341" cy="2332525"/>
            <a:chOff x="554310" y="2750306"/>
            <a:chExt cx="4021723" cy="2134253"/>
          </a:xfrm>
        </p:grpSpPr>
        <p:sp>
          <p:nvSpPr>
            <p:cNvPr id="3915" name="Google Shape;3915;p97"/>
            <p:cNvSpPr/>
            <p:nvPr/>
          </p:nvSpPr>
          <p:spPr>
            <a:xfrm rot="-2905108">
              <a:off x="717943" y="3677703"/>
              <a:ext cx="868146" cy="827879"/>
            </a:xfrm>
            <a:custGeom>
              <a:avLst/>
              <a:gdLst/>
              <a:ahLst/>
              <a:cxnLst/>
              <a:rect l="l" t="t" r="r" b="b"/>
              <a:pathLst>
                <a:path w="25642" h="24454" extrusionOk="0">
                  <a:moveTo>
                    <a:pt x="7784" y="0"/>
                  </a:moveTo>
                  <a:cubicBezTo>
                    <a:pt x="2994" y="0"/>
                    <a:pt x="153" y="13287"/>
                    <a:pt x="153" y="13287"/>
                  </a:cubicBezTo>
                  <a:cubicBezTo>
                    <a:pt x="153" y="13287"/>
                    <a:pt x="1" y="20704"/>
                    <a:pt x="5958" y="22892"/>
                  </a:cubicBezTo>
                  <a:cubicBezTo>
                    <a:pt x="8693" y="23892"/>
                    <a:pt x="13375" y="24454"/>
                    <a:pt x="17315" y="24454"/>
                  </a:cubicBezTo>
                  <a:cubicBezTo>
                    <a:pt x="22003" y="24454"/>
                    <a:pt x="25641" y="23659"/>
                    <a:pt x="23709" y="21859"/>
                  </a:cubicBezTo>
                  <a:cubicBezTo>
                    <a:pt x="22573" y="20800"/>
                    <a:pt x="21274" y="20439"/>
                    <a:pt x="20034" y="20439"/>
                  </a:cubicBezTo>
                  <a:cubicBezTo>
                    <a:pt x="17394" y="20439"/>
                    <a:pt x="15016" y="22071"/>
                    <a:pt x="15016" y="22071"/>
                  </a:cubicBezTo>
                  <a:cubicBezTo>
                    <a:pt x="15016" y="22071"/>
                    <a:pt x="18177" y="16874"/>
                    <a:pt x="15806" y="15445"/>
                  </a:cubicBezTo>
                  <a:cubicBezTo>
                    <a:pt x="15552" y="15291"/>
                    <a:pt x="15263" y="15223"/>
                    <a:pt x="14952" y="15223"/>
                  </a:cubicBezTo>
                  <a:cubicBezTo>
                    <a:pt x="13590" y="15223"/>
                    <a:pt x="11787" y="16538"/>
                    <a:pt x="10388" y="17779"/>
                  </a:cubicBezTo>
                  <a:lnTo>
                    <a:pt x="10388" y="17779"/>
                  </a:lnTo>
                  <a:cubicBezTo>
                    <a:pt x="12563" y="15435"/>
                    <a:pt x="15285" y="11856"/>
                    <a:pt x="13071" y="10551"/>
                  </a:cubicBezTo>
                  <a:cubicBezTo>
                    <a:pt x="12666" y="10315"/>
                    <a:pt x="12248" y="10211"/>
                    <a:pt x="11825" y="10211"/>
                  </a:cubicBezTo>
                  <a:cubicBezTo>
                    <a:pt x="8659" y="10211"/>
                    <a:pt x="5229" y="16053"/>
                    <a:pt x="5229" y="16053"/>
                  </a:cubicBezTo>
                  <a:cubicBezTo>
                    <a:pt x="5229" y="16053"/>
                    <a:pt x="13253" y="825"/>
                    <a:pt x="8208" y="35"/>
                  </a:cubicBezTo>
                  <a:cubicBezTo>
                    <a:pt x="8065" y="11"/>
                    <a:pt x="7923" y="0"/>
                    <a:pt x="77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6" name="Google Shape;3916;p97"/>
            <p:cNvSpPr/>
            <p:nvPr/>
          </p:nvSpPr>
          <p:spPr>
            <a:xfrm>
              <a:off x="3707858" y="3630077"/>
              <a:ext cx="868174" cy="827890"/>
            </a:xfrm>
            <a:custGeom>
              <a:avLst/>
              <a:gdLst/>
              <a:ahLst/>
              <a:cxnLst/>
              <a:rect l="l" t="t" r="r" b="b"/>
              <a:pathLst>
                <a:path w="25642" h="24454" extrusionOk="0">
                  <a:moveTo>
                    <a:pt x="7784" y="0"/>
                  </a:moveTo>
                  <a:cubicBezTo>
                    <a:pt x="2994" y="0"/>
                    <a:pt x="153" y="13287"/>
                    <a:pt x="153" y="13287"/>
                  </a:cubicBezTo>
                  <a:cubicBezTo>
                    <a:pt x="153" y="13287"/>
                    <a:pt x="1" y="20704"/>
                    <a:pt x="5958" y="22892"/>
                  </a:cubicBezTo>
                  <a:cubicBezTo>
                    <a:pt x="8693" y="23892"/>
                    <a:pt x="13375" y="24454"/>
                    <a:pt x="17315" y="24454"/>
                  </a:cubicBezTo>
                  <a:cubicBezTo>
                    <a:pt x="22003" y="24454"/>
                    <a:pt x="25641" y="23659"/>
                    <a:pt x="23709" y="21859"/>
                  </a:cubicBezTo>
                  <a:cubicBezTo>
                    <a:pt x="22573" y="20800"/>
                    <a:pt x="21274" y="20439"/>
                    <a:pt x="20034" y="20439"/>
                  </a:cubicBezTo>
                  <a:cubicBezTo>
                    <a:pt x="17394" y="20439"/>
                    <a:pt x="15016" y="22071"/>
                    <a:pt x="15016" y="22071"/>
                  </a:cubicBezTo>
                  <a:cubicBezTo>
                    <a:pt x="15016" y="22071"/>
                    <a:pt x="18177" y="16874"/>
                    <a:pt x="15806" y="15445"/>
                  </a:cubicBezTo>
                  <a:cubicBezTo>
                    <a:pt x="15552" y="15291"/>
                    <a:pt x="15263" y="15223"/>
                    <a:pt x="14952" y="15223"/>
                  </a:cubicBezTo>
                  <a:cubicBezTo>
                    <a:pt x="13590" y="15223"/>
                    <a:pt x="11787" y="16538"/>
                    <a:pt x="10388" y="17779"/>
                  </a:cubicBezTo>
                  <a:lnTo>
                    <a:pt x="10388" y="17779"/>
                  </a:lnTo>
                  <a:cubicBezTo>
                    <a:pt x="12563" y="15435"/>
                    <a:pt x="15285" y="11856"/>
                    <a:pt x="13071" y="10551"/>
                  </a:cubicBezTo>
                  <a:cubicBezTo>
                    <a:pt x="12666" y="10315"/>
                    <a:pt x="12248" y="10211"/>
                    <a:pt x="11825" y="10211"/>
                  </a:cubicBezTo>
                  <a:cubicBezTo>
                    <a:pt x="8659" y="10211"/>
                    <a:pt x="5229" y="16053"/>
                    <a:pt x="5229" y="16053"/>
                  </a:cubicBezTo>
                  <a:cubicBezTo>
                    <a:pt x="5229" y="16053"/>
                    <a:pt x="13253" y="825"/>
                    <a:pt x="8208" y="35"/>
                  </a:cubicBezTo>
                  <a:cubicBezTo>
                    <a:pt x="8065" y="11"/>
                    <a:pt x="7923" y="0"/>
                    <a:pt x="77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7" name="Google Shape;3917;p97"/>
            <p:cNvSpPr/>
            <p:nvPr/>
          </p:nvSpPr>
          <p:spPr>
            <a:xfrm>
              <a:off x="3256098" y="3179825"/>
              <a:ext cx="553672" cy="549839"/>
            </a:xfrm>
            <a:custGeom>
              <a:avLst/>
              <a:gdLst/>
              <a:ahLst/>
              <a:cxnLst/>
              <a:rect l="l" t="t" r="r" b="b"/>
              <a:pathLst>
                <a:path w="16353" h="16241" extrusionOk="0">
                  <a:moveTo>
                    <a:pt x="87" y="1"/>
                  </a:moveTo>
                  <a:cubicBezTo>
                    <a:pt x="42" y="1"/>
                    <a:pt x="13" y="7"/>
                    <a:pt x="0" y="18"/>
                  </a:cubicBezTo>
                  <a:cubicBezTo>
                    <a:pt x="0" y="18"/>
                    <a:pt x="6578" y="16240"/>
                    <a:pt x="10192" y="16240"/>
                  </a:cubicBezTo>
                  <a:cubicBezTo>
                    <a:pt x="10569" y="16240"/>
                    <a:pt x="10914" y="16063"/>
                    <a:pt x="11216" y="15672"/>
                  </a:cubicBezTo>
                  <a:cubicBezTo>
                    <a:pt x="14408" y="11538"/>
                    <a:pt x="16353" y="5064"/>
                    <a:pt x="16353" y="5064"/>
                  </a:cubicBezTo>
                  <a:cubicBezTo>
                    <a:pt x="16353" y="5064"/>
                    <a:pt x="1419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8" name="Google Shape;3918;p97"/>
            <p:cNvSpPr/>
            <p:nvPr/>
          </p:nvSpPr>
          <p:spPr>
            <a:xfrm>
              <a:off x="1291482" y="3191742"/>
              <a:ext cx="631916" cy="538227"/>
            </a:xfrm>
            <a:custGeom>
              <a:avLst/>
              <a:gdLst/>
              <a:ahLst/>
              <a:cxnLst/>
              <a:rect l="l" t="t" r="r" b="b"/>
              <a:pathLst>
                <a:path w="18664" h="15898" extrusionOk="0">
                  <a:moveTo>
                    <a:pt x="18664" y="1"/>
                  </a:moveTo>
                  <a:cubicBezTo>
                    <a:pt x="18663" y="1"/>
                    <a:pt x="4195" y="3952"/>
                    <a:pt x="1" y="6110"/>
                  </a:cubicBezTo>
                  <a:cubicBezTo>
                    <a:pt x="2888" y="12919"/>
                    <a:pt x="8299" y="15898"/>
                    <a:pt x="8299" y="15898"/>
                  </a:cubicBezTo>
                  <a:lnTo>
                    <a:pt x="1866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9" name="Google Shape;3919;p97"/>
            <p:cNvSpPr/>
            <p:nvPr/>
          </p:nvSpPr>
          <p:spPr>
            <a:xfrm>
              <a:off x="888070" y="2794555"/>
              <a:ext cx="1707332" cy="1696576"/>
            </a:xfrm>
            <a:custGeom>
              <a:avLst/>
              <a:gdLst/>
              <a:ahLst/>
              <a:cxnLst/>
              <a:rect l="l" t="t" r="r" b="b"/>
              <a:pathLst>
                <a:path w="50427" h="50113" extrusionOk="0">
                  <a:moveTo>
                    <a:pt x="49272" y="0"/>
                  </a:moveTo>
                  <a:cubicBezTo>
                    <a:pt x="47475" y="8678"/>
                    <a:pt x="43833" y="15997"/>
                    <a:pt x="39304" y="22117"/>
                  </a:cubicBezTo>
                  <a:lnTo>
                    <a:pt x="39304" y="22117"/>
                  </a:lnTo>
                  <a:cubicBezTo>
                    <a:pt x="44245" y="16505"/>
                    <a:pt x="48486" y="9629"/>
                    <a:pt x="50427" y="243"/>
                  </a:cubicBezTo>
                  <a:lnTo>
                    <a:pt x="49272" y="0"/>
                  </a:lnTo>
                  <a:close/>
                  <a:moveTo>
                    <a:pt x="39304" y="22117"/>
                  </a:moveTo>
                  <a:cubicBezTo>
                    <a:pt x="33957" y="28192"/>
                    <a:pt x="27789" y="32786"/>
                    <a:pt x="22828" y="37478"/>
                  </a:cubicBezTo>
                  <a:cubicBezTo>
                    <a:pt x="22173" y="38097"/>
                    <a:pt x="21508" y="38689"/>
                    <a:pt x="20838" y="39255"/>
                  </a:cubicBezTo>
                  <a:lnTo>
                    <a:pt x="20838" y="39255"/>
                  </a:lnTo>
                  <a:cubicBezTo>
                    <a:pt x="27164" y="35079"/>
                    <a:pt x="33872" y="29460"/>
                    <a:pt x="39304" y="22117"/>
                  </a:cubicBezTo>
                  <a:close/>
                  <a:moveTo>
                    <a:pt x="20838" y="39255"/>
                  </a:moveTo>
                  <a:cubicBezTo>
                    <a:pt x="9959" y="46436"/>
                    <a:pt x="206" y="49350"/>
                    <a:pt x="0" y="49423"/>
                  </a:cubicBezTo>
                  <a:lnTo>
                    <a:pt x="152" y="50092"/>
                  </a:lnTo>
                  <a:cubicBezTo>
                    <a:pt x="131" y="50105"/>
                    <a:pt x="135" y="50112"/>
                    <a:pt x="163" y="50112"/>
                  </a:cubicBezTo>
                  <a:cubicBezTo>
                    <a:pt x="737" y="50112"/>
                    <a:pt x="11341" y="47280"/>
                    <a:pt x="20838" y="392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0" name="Google Shape;3920;p97"/>
            <p:cNvSpPr/>
            <p:nvPr/>
          </p:nvSpPr>
          <p:spPr>
            <a:xfrm>
              <a:off x="2574817" y="2944770"/>
              <a:ext cx="1573561" cy="1753520"/>
            </a:xfrm>
            <a:custGeom>
              <a:avLst/>
              <a:gdLst/>
              <a:ahLst/>
              <a:cxnLst/>
              <a:rect l="l" t="t" r="r" b="b"/>
              <a:pathLst>
                <a:path w="46476" h="51795" extrusionOk="0">
                  <a:moveTo>
                    <a:pt x="0" y="1"/>
                  </a:moveTo>
                  <a:lnTo>
                    <a:pt x="61" y="3648"/>
                  </a:lnTo>
                  <a:cubicBezTo>
                    <a:pt x="7265" y="37874"/>
                    <a:pt x="45958" y="51613"/>
                    <a:pt x="46354" y="51795"/>
                  </a:cubicBezTo>
                  <a:lnTo>
                    <a:pt x="46475" y="51126"/>
                  </a:lnTo>
                  <a:cubicBezTo>
                    <a:pt x="46110" y="50944"/>
                    <a:pt x="7113" y="3392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1" name="Google Shape;3921;p97"/>
            <p:cNvSpPr/>
            <p:nvPr/>
          </p:nvSpPr>
          <p:spPr>
            <a:xfrm>
              <a:off x="4095831" y="4589175"/>
              <a:ext cx="71067" cy="295385"/>
            </a:xfrm>
            <a:custGeom>
              <a:avLst/>
              <a:gdLst/>
              <a:ahLst/>
              <a:cxnLst/>
              <a:rect l="l" t="t" r="r" b="b"/>
              <a:pathLst>
                <a:path w="2099" h="8725" extrusionOk="0">
                  <a:moveTo>
                    <a:pt x="244" y="1"/>
                  </a:moveTo>
                  <a:cubicBezTo>
                    <a:pt x="1" y="974"/>
                    <a:pt x="244" y="8724"/>
                    <a:pt x="244" y="8724"/>
                  </a:cubicBezTo>
                  <a:lnTo>
                    <a:pt x="2098" y="1"/>
                  </a:lnTo>
                  <a:close/>
                </a:path>
              </a:pathLst>
            </a:custGeom>
            <a:solidFill>
              <a:srgbClr val="6584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2" name="Google Shape;3922;p97"/>
            <p:cNvSpPr/>
            <p:nvPr/>
          </p:nvSpPr>
          <p:spPr>
            <a:xfrm>
              <a:off x="872631" y="4395727"/>
              <a:ext cx="72083" cy="294335"/>
            </a:xfrm>
            <a:custGeom>
              <a:avLst/>
              <a:gdLst/>
              <a:ahLst/>
              <a:cxnLst/>
              <a:rect l="l" t="t" r="r" b="b"/>
              <a:pathLst>
                <a:path w="2129" h="8694" extrusionOk="0">
                  <a:moveTo>
                    <a:pt x="1" y="1"/>
                  </a:moveTo>
                  <a:lnTo>
                    <a:pt x="1855" y="8694"/>
                  </a:lnTo>
                  <a:cubicBezTo>
                    <a:pt x="1855" y="8694"/>
                    <a:pt x="2128" y="943"/>
                    <a:pt x="1855" y="1"/>
                  </a:cubicBezTo>
                  <a:close/>
                </a:path>
              </a:pathLst>
            </a:custGeom>
            <a:solidFill>
              <a:srgbClr val="6584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3" name="Google Shape;3923;p97"/>
            <p:cNvSpPr/>
            <p:nvPr/>
          </p:nvSpPr>
          <p:spPr>
            <a:xfrm>
              <a:off x="4067019" y="4559924"/>
              <a:ext cx="138985" cy="72991"/>
            </a:xfrm>
            <a:custGeom>
              <a:avLst/>
              <a:gdLst/>
              <a:ahLst/>
              <a:cxnLst/>
              <a:rect l="l" t="t" r="r" b="b"/>
              <a:pathLst>
                <a:path w="4105" h="2156" extrusionOk="0">
                  <a:moveTo>
                    <a:pt x="1846" y="1"/>
                  </a:moveTo>
                  <a:cubicBezTo>
                    <a:pt x="891" y="1"/>
                    <a:pt x="117" y="374"/>
                    <a:pt x="62" y="895"/>
                  </a:cubicBezTo>
                  <a:cubicBezTo>
                    <a:pt x="1" y="1473"/>
                    <a:pt x="852" y="2020"/>
                    <a:pt x="1946" y="2142"/>
                  </a:cubicBezTo>
                  <a:cubicBezTo>
                    <a:pt x="2058" y="2151"/>
                    <a:pt x="2169" y="2155"/>
                    <a:pt x="2277" y="2155"/>
                  </a:cubicBezTo>
                  <a:cubicBezTo>
                    <a:pt x="3224" y="2155"/>
                    <a:pt x="3989" y="1806"/>
                    <a:pt x="4043" y="1260"/>
                  </a:cubicBezTo>
                  <a:cubicBezTo>
                    <a:pt x="4104" y="683"/>
                    <a:pt x="3253" y="135"/>
                    <a:pt x="2159" y="14"/>
                  </a:cubicBezTo>
                  <a:cubicBezTo>
                    <a:pt x="2053" y="5"/>
                    <a:pt x="1949" y="1"/>
                    <a:pt x="18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4" name="Google Shape;3924;p97"/>
            <p:cNvSpPr/>
            <p:nvPr/>
          </p:nvSpPr>
          <p:spPr>
            <a:xfrm>
              <a:off x="848965" y="4364851"/>
              <a:ext cx="114269" cy="60770"/>
            </a:xfrm>
            <a:custGeom>
              <a:avLst/>
              <a:gdLst/>
              <a:ahLst/>
              <a:cxnLst/>
              <a:rect l="l" t="t" r="r" b="b"/>
              <a:pathLst>
                <a:path w="3375" h="1795" extrusionOk="0">
                  <a:moveTo>
                    <a:pt x="1703" y="1"/>
                  </a:moveTo>
                  <a:cubicBezTo>
                    <a:pt x="760" y="1"/>
                    <a:pt x="0" y="396"/>
                    <a:pt x="0" y="913"/>
                  </a:cubicBezTo>
                  <a:cubicBezTo>
                    <a:pt x="0" y="1399"/>
                    <a:pt x="760" y="1794"/>
                    <a:pt x="1703" y="1794"/>
                  </a:cubicBezTo>
                  <a:cubicBezTo>
                    <a:pt x="2614" y="1794"/>
                    <a:pt x="3374" y="1399"/>
                    <a:pt x="3374" y="913"/>
                  </a:cubicBezTo>
                  <a:cubicBezTo>
                    <a:pt x="3374" y="396"/>
                    <a:pt x="2614" y="1"/>
                    <a:pt x="17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5" name="Google Shape;3925;p97"/>
            <p:cNvSpPr/>
            <p:nvPr/>
          </p:nvSpPr>
          <p:spPr>
            <a:xfrm>
              <a:off x="2545472" y="2752338"/>
              <a:ext cx="1474765" cy="2051952"/>
            </a:xfrm>
            <a:custGeom>
              <a:avLst/>
              <a:gdLst/>
              <a:ahLst/>
              <a:cxnLst/>
              <a:rect l="l" t="t" r="r" b="b"/>
              <a:pathLst>
                <a:path w="43558" h="60610" extrusionOk="0">
                  <a:moveTo>
                    <a:pt x="1" y="1"/>
                  </a:moveTo>
                  <a:cubicBezTo>
                    <a:pt x="2554" y="11065"/>
                    <a:pt x="8481" y="39819"/>
                    <a:pt x="6475" y="60610"/>
                  </a:cubicBezTo>
                  <a:cubicBezTo>
                    <a:pt x="26111" y="59819"/>
                    <a:pt x="43558" y="56172"/>
                    <a:pt x="43558" y="56172"/>
                  </a:cubicBezTo>
                  <a:cubicBezTo>
                    <a:pt x="41065" y="34834"/>
                    <a:pt x="23497" y="6232"/>
                    <a:pt x="1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6" name="Google Shape;3926;p97"/>
            <p:cNvSpPr/>
            <p:nvPr/>
          </p:nvSpPr>
          <p:spPr>
            <a:xfrm>
              <a:off x="1093890" y="2750306"/>
              <a:ext cx="1741325" cy="2059061"/>
            </a:xfrm>
            <a:custGeom>
              <a:avLst/>
              <a:gdLst/>
              <a:ahLst/>
              <a:cxnLst/>
              <a:rect l="l" t="t" r="r" b="b"/>
              <a:pathLst>
                <a:path w="51431" h="60820" extrusionOk="0">
                  <a:moveTo>
                    <a:pt x="42767" y="0"/>
                  </a:moveTo>
                  <a:cubicBezTo>
                    <a:pt x="15047" y="7964"/>
                    <a:pt x="1" y="48846"/>
                    <a:pt x="274" y="49150"/>
                  </a:cubicBezTo>
                  <a:cubicBezTo>
                    <a:pt x="8403" y="58235"/>
                    <a:pt x="25423" y="60819"/>
                    <a:pt x="42205" y="60819"/>
                  </a:cubicBezTo>
                  <a:cubicBezTo>
                    <a:pt x="44625" y="60819"/>
                    <a:pt x="47041" y="60765"/>
                    <a:pt x="49424" y="60670"/>
                  </a:cubicBezTo>
                  <a:cubicBezTo>
                    <a:pt x="51430" y="39879"/>
                    <a:pt x="45503" y="11125"/>
                    <a:pt x="42950" y="61"/>
                  </a:cubicBezTo>
                  <a:cubicBezTo>
                    <a:pt x="42889" y="30"/>
                    <a:pt x="42828" y="30"/>
                    <a:pt x="42767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7" name="Google Shape;3927;p97"/>
            <p:cNvSpPr/>
            <p:nvPr/>
          </p:nvSpPr>
          <p:spPr>
            <a:xfrm>
              <a:off x="1563613" y="3165025"/>
              <a:ext cx="2002439" cy="1452495"/>
            </a:xfrm>
            <a:custGeom>
              <a:avLst/>
              <a:gdLst/>
              <a:ahLst/>
              <a:cxnLst/>
              <a:rect l="l" t="t" r="r" b="b"/>
              <a:pathLst>
                <a:path w="59333" h="43132" extrusionOk="0">
                  <a:moveTo>
                    <a:pt x="44530" y="0"/>
                  </a:moveTo>
                  <a:lnTo>
                    <a:pt x="15867" y="426"/>
                  </a:lnTo>
                  <a:cubicBezTo>
                    <a:pt x="12554" y="3770"/>
                    <a:pt x="9271" y="8116"/>
                    <a:pt x="6748" y="13618"/>
                  </a:cubicBezTo>
                  <a:cubicBezTo>
                    <a:pt x="1" y="28390"/>
                    <a:pt x="4499" y="40031"/>
                    <a:pt x="4712" y="40214"/>
                  </a:cubicBezTo>
                  <a:cubicBezTo>
                    <a:pt x="5867" y="41217"/>
                    <a:pt x="10274" y="42342"/>
                    <a:pt x="16232" y="43132"/>
                  </a:cubicBezTo>
                  <a:cubicBezTo>
                    <a:pt x="15776" y="37630"/>
                    <a:pt x="14013" y="21338"/>
                    <a:pt x="8329" y="13040"/>
                  </a:cubicBezTo>
                  <a:cubicBezTo>
                    <a:pt x="11642" y="11976"/>
                    <a:pt x="26506" y="4712"/>
                    <a:pt x="28816" y="760"/>
                  </a:cubicBezTo>
                  <a:cubicBezTo>
                    <a:pt x="29961" y="770"/>
                    <a:pt x="30737" y="774"/>
                    <a:pt x="31264" y="774"/>
                  </a:cubicBezTo>
                  <a:cubicBezTo>
                    <a:pt x="32318" y="774"/>
                    <a:pt x="32372" y="760"/>
                    <a:pt x="32372" y="760"/>
                  </a:cubicBezTo>
                  <a:cubicBezTo>
                    <a:pt x="32372" y="760"/>
                    <a:pt x="36627" y="8724"/>
                    <a:pt x="51977" y="19940"/>
                  </a:cubicBezTo>
                  <a:cubicBezTo>
                    <a:pt x="48451" y="28208"/>
                    <a:pt x="46354" y="35867"/>
                    <a:pt x="46871" y="42858"/>
                  </a:cubicBezTo>
                  <a:cubicBezTo>
                    <a:pt x="50883" y="42098"/>
                    <a:pt x="54500" y="40974"/>
                    <a:pt x="57327" y="39332"/>
                  </a:cubicBezTo>
                  <a:cubicBezTo>
                    <a:pt x="59333" y="19879"/>
                    <a:pt x="52160" y="7326"/>
                    <a:pt x="445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8" name="Google Shape;3928;p97"/>
            <p:cNvSpPr/>
            <p:nvPr/>
          </p:nvSpPr>
          <p:spPr>
            <a:xfrm>
              <a:off x="1835886" y="3165029"/>
              <a:ext cx="1503743" cy="1493816"/>
            </a:xfrm>
            <a:custGeom>
              <a:avLst/>
              <a:gdLst/>
              <a:ahLst/>
              <a:cxnLst/>
              <a:rect l="l" t="t" r="r" b="b"/>
              <a:pathLst>
                <a:path w="43650" h="43365" extrusionOk="0">
                  <a:moveTo>
                    <a:pt x="20488" y="0"/>
                  </a:moveTo>
                  <a:cubicBezTo>
                    <a:pt x="18178" y="3952"/>
                    <a:pt x="3314" y="11216"/>
                    <a:pt x="1" y="12280"/>
                  </a:cubicBezTo>
                  <a:cubicBezTo>
                    <a:pt x="5685" y="20578"/>
                    <a:pt x="7448" y="36870"/>
                    <a:pt x="7904" y="42372"/>
                  </a:cubicBezTo>
                  <a:cubicBezTo>
                    <a:pt x="12406" y="42964"/>
                    <a:pt x="17787" y="43364"/>
                    <a:pt x="23273" y="43364"/>
                  </a:cubicBezTo>
                  <a:cubicBezTo>
                    <a:pt x="28490" y="43364"/>
                    <a:pt x="33801" y="43002"/>
                    <a:pt x="38543" y="42098"/>
                  </a:cubicBezTo>
                  <a:cubicBezTo>
                    <a:pt x="38026" y="35107"/>
                    <a:pt x="40123" y="27478"/>
                    <a:pt x="43649" y="19180"/>
                  </a:cubicBezTo>
                  <a:cubicBezTo>
                    <a:pt x="32676" y="14529"/>
                    <a:pt x="24014" y="0"/>
                    <a:pt x="24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9" name="Google Shape;3929;p97"/>
            <p:cNvSpPr/>
            <p:nvPr/>
          </p:nvSpPr>
          <p:spPr>
            <a:xfrm>
              <a:off x="2094191" y="2878766"/>
              <a:ext cx="974227" cy="300670"/>
            </a:xfrm>
            <a:custGeom>
              <a:avLst/>
              <a:gdLst/>
              <a:ahLst/>
              <a:cxnLst/>
              <a:rect l="l" t="t" r="r" b="b"/>
              <a:pathLst>
                <a:path w="28694" h="8882" extrusionOk="0">
                  <a:moveTo>
                    <a:pt x="13939" y="1"/>
                  </a:moveTo>
                  <a:cubicBezTo>
                    <a:pt x="13791" y="1"/>
                    <a:pt x="13663" y="13"/>
                    <a:pt x="13557" y="36"/>
                  </a:cubicBezTo>
                  <a:cubicBezTo>
                    <a:pt x="11307" y="522"/>
                    <a:pt x="5593" y="3258"/>
                    <a:pt x="0" y="8881"/>
                  </a:cubicBezTo>
                  <a:lnTo>
                    <a:pt x="28694" y="8455"/>
                  </a:lnTo>
                  <a:cubicBezTo>
                    <a:pt x="22547" y="2536"/>
                    <a:pt x="16107" y="1"/>
                    <a:pt x="139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0" name="Google Shape;3930;p97"/>
            <p:cNvSpPr/>
            <p:nvPr/>
          </p:nvSpPr>
          <p:spPr>
            <a:xfrm>
              <a:off x="1752520" y="3619838"/>
              <a:ext cx="80547" cy="295453"/>
            </a:xfrm>
            <a:custGeom>
              <a:avLst/>
              <a:gdLst/>
              <a:ahLst/>
              <a:cxnLst/>
              <a:rect l="l" t="t" r="r" b="b"/>
              <a:pathLst>
                <a:path w="2379" h="8727" extrusionOk="0">
                  <a:moveTo>
                    <a:pt x="1217" y="0"/>
                  </a:moveTo>
                  <a:cubicBezTo>
                    <a:pt x="1217" y="0"/>
                    <a:pt x="1" y="8511"/>
                    <a:pt x="1217" y="8724"/>
                  </a:cubicBezTo>
                  <a:cubicBezTo>
                    <a:pt x="1229" y="8726"/>
                    <a:pt x="1241" y="8727"/>
                    <a:pt x="1252" y="8727"/>
                  </a:cubicBezTo>
                  <a:cubicBezTo>
                    <a:pt x="2378" y="8727"/>
                    <a:pt x="1217" y="0"/>
                    <a:pt x="1217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1" name="Google Shape;3931;p97"/>
            <p:cNvSpPr/>
            <p:nvPr/>
          </p:nvSpPr>
          <p:spPr>
            <a:xfrm>
              <a:off x="1806049" y="3412409"/>
              <a:ext cx="263479" cy="200252"/>
            </a:xfrm>
            <a:custGeom>
              <a:avLst/>
              <a:gdLst/>
              <a:ahLst/>
              <a:cxnLst/>
              <a:rect l="l" t="t" r="r" b="b"/>
              <a:pathLst>
                <a:path w="7782" h="5915" extrusionOk="0">
                  <a:moveTo>
                    <a:pt x="7215" y="0"/>
                  </a:moveTo>
                  <a:cubicBezTo>
                    <a:pt x="6217" y="0"/>
                    <a:pt x="0" y="5915"/>
                    <a:pt x="0" y="5915"/>
                  </a:cubicBezTo>
                  <a:cubicBezTo>
                    <a:pt x="0" y="5915"/>
                    <a:pt x="7782" y="687"/>
                    <a:pt x="7326" y="48"/>
                  </a:cubicBezTo>
                  <a:cubicBezTo>
                    <a:pt x="7304" y="16"/>
                    <a:pt x="7266" y="0"/>
                    <a:pt x="7215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2" name="Google Shape;3932;p97"/>
            <p:cNvSpPr/>
            <p:nvPr/>
          </p:nvSpPr>
          <p:spPr>
            <a:xfrm rot="8100127">
              <a:off x="3250975" y="3638382"/>
              <a:ext cx="113214" cy="184075"/>
            </a:xfrm>
            <a:custGeom>
              <a:avLst/>
              <a:gdLst/>
              <a:ahLst/>
              <a:cxnLst/>
              <a:rect l="l" t="t" r="r" b="b"/>
              <a:pathLst>
                <a:path w="3344" h="5437" extrusionOk="0">
                  <a:moveTo>
                    <a:pt x="1" y="0"/>
                  </a:moveTo>
                  <a:cubicBezTo>
                    <a:pt x="1" y="1"/>
                    <a:pt x="1296" y="5436"/>
                    <a:pt x="2261" y="5436"/>
                  </a:cubicBezTo>
                  <a:cubicBezTo>
                    <a:pt x="2298" y="5436"/>
                    <a:pt x="2335" y="5428"/>
                    <a:pt x="2371" y="5411"/>
                  </a:cubicBezTo>
                  <a:cubicBezTo>
                    <a:pt x="3344" y="4955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3" name="Google Shape;3933;p97"/>
            <p:cNvSpPr/>
            <p:nvPr/>
          </p:nvSpPr>
          <p:spPr>
            <a:xfrm>
              <a:off x="2171371" y="2878922"/>
              <a:ext cx="823347" cy="314411"/>
            </a:xfrm>
            <a:custGeom>
              <a:avLst/>
              <a:gdLst/>
              <a:ahLst/>
              <a:cxnLst/>
              <a:rect l="l" t="t" r="r" b="b"/>
              <a:pathLst>
                <a:path w="24318" h="9287" extrusionOk="0">
                  <a:moveTo>
                    <a:pt x="11734" y="1"/>
                  </a:moveTo>
                  <a:cubicBezTo>
                    <a:pt x="11734" y="1"/>
                    <a:pt x="3375" y="3344"/>
                    <a:pt x="1" y="6627"/>
                  </a:cubicBezTo>
                  <a:cubicBezTo>
                    <a:pt x="1" y="6627"/>
                    <a:pt x="5724" y="9286"/>
                    <a:pt x="12756" y="9286"/>
                  </a:cubicBezTo>
                  <a:cubicBezTo>
                    <a:pt x="16462" y="9286"/>
                    <a:pt x="20531" y="8548"/>
                    <a:pt x="24318" y="6292"/>
                  </a:cubicBezTo>
                  <a:cubicBezTo>
                    <a:pt x="21278" y="3010"/>
                    <a:pt x="11734" y="1"/>
                    <a:pt x="11734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4" name="Google Shape;3934;p97"/>
            <p:cNvSpPr/>
            <p:nvPr/>
          </p:nvSpPr>
          <p:spPr>
            <a:xfrm>
              <a:off x="1476717" y="2876358"/>
              <a:ext cx="2098420" cy="1992265"/>
            </a:xfrm>
            <a:custGeom>
              <a:avLst/>
              <a:gdLst/>
              <a:ahLst/>
              <a:cxnLst/>
              <a:rect l="l" t="t" r="r" b="b"/>
              <a:pathLst>
                <a:path w="61978" h="58847" fill="none" extrusionOk="0">
                  <a:moveTo>
                    <a:pt x="6992" y="48664"/>
                  </a:moveTo>
                  <a:cubicBezTo>
                    <a:pt x="6992" y="48664"/>
                    <a:pt x="37205" y="58846"/>
                    <a:pt x="59607" y="47782"/>
                  </a:cubicBezTo>
                  <a:cubicBezTo>
                    <a:pt x="61978" y="38937"/>
                    <a:pt x="57114" y="5745"/>
                    <a:pt x="32251" y="1"/>
                  </a:cubicBezTo>
                  <a:cubicBezTo>
                    <a:pt x="17661" y="4165"/>
                    <a:pt x="1" y="27113"/>
                    <a:pt x="6992" y="48664"/>
                  </a:cubicBezTo>
                  <a:close/>
                </a:path>
              </a:pathLst>
            </a:custGeom>
            <a:noFill/>
            <a:ln w="987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5" name="Google Shape;3935;p97"/>
            <p:cNvSpPr/>
            <p:nvPr/>
          </p:nvSpPr>
          <p:spPr>
            <a:xfrm>
              <a:off x="2703365" y="4425634"/>
              <a:ext cx="396510" cy="435546"/>
            </a:xfrm>
            <a:custGeom>
              <a:avLst/>
              <a:gdLst/>
              <a:ahLst/>
              <a:cxnLst/>
              <a:rect l="l" t="t" r="r" b="b"/>
              <a:pathLst>
                <a:path w="7691" h="8449" extrusionOk="0">
                  <a:moveTo>
                    <a:pt x="6881" y="0"/>
                  </a:moveTo>
                  <a:cubicBezTo>
                    <a:pt x="6050" y="0"/>
                    <a:pt x="4195" y="7510"/>
                    <a:pt x="4195" y="7510"/>
                  </a:cubicBezTo>
                  <a:cubicBezTo>
                    <a:pt x="4195" y="7510"/>
                    <a:pt x="4674" y="213"/>
                    <a:pt x="3584" y="213"/>
                  </a:cubicBezTo>
                  <a:cubicBezTo>
                    <a:pt x="3575" y="213"/>
                    <a:pt x="3566" y="214"/>
                    <a:pt x="3557" y="215"/>
                  </a:cubicBezTo>
                  <a:cubicBezTo>
                    <a:pt x="2402" y="367"/>
                    <a:pt x="3557" y="7175"/>
                    <a:pt x="3557" y="7175"/>
                  </a:cubicBezTo>
                  <a:cubicBezTo>
                    <a:pt x="3557" y="7175"/>
                    <a:pt x="2525" y="2817"/>
                    <a:pt x="2020" y="2817"/>
                  </a:cubicBezTo>
                  <a:cubicBezTo>
                    <a:pt x="2005" y="2817"/>
                    <a:pt x="1990" y="2821"/>
                    <a:pt x="1976" y="2829"/>
                  </a:cubicBezTo>
                  <a:cubicBezTo>
                    <a:pt x="1490" y="3102"/>
                    <a:pt x="3040" y="7145"/>
                    <a:pt x="3040" y="7145"/>
                  </a:cubicBezTo>
                  <a:cubicBezTo>
                    <a:pt x="3040" y="7145"/>
                    <a:pt x="2714" y="7116"/>
                    <a:pt x="2271" y="7116"/>
                  </a:cubicBezTo>
                  <a:cubicBezTo>
                    <a:pt x="1510" y="7116"/>
                    <a:pt x="404" y="7201"/>
                    <a:pt x="1" y="7661"/>
                  </a:cubicBezTo>
                  <a:cubicBezTo>
                    <a:pt x="632" y="8292"/>
                    <a:pt x="1800" y="8448"/>
                    <a:pt x="2800" y="8448"/>
                  </a:cubicBezTo>
                  <a:cubicBezTo>
                    <a:pt x="3775" y="8448"/>
                    <a:pt x="4591" y="8300"/>
                    <a:pt x="4591" y="8300"/>
                  </a:cubicBezTo>
                  <a:cubicBezTo>
                    <a:pt x="4743" y="7813"/>
                    <a:pt x="7691" y="154"/>
                    <a:pt x="6901" y="2"/>
                  </a:cubicBezTo>
                  <a:cubicBezTo>
                    <a:pt x="6894" y="1"/>
                    <a:pt x="6888" y="0"/>
                    <a:pt x="68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6" name="Google Shape;3936;p97"/>
            <p:cNvSpPr/>
            <p:nvPr/>
          </p:nvSpPr>
          <p:spPr>
            <a:xfrm rot="3545402">
              <a:off x="3307485" y="3849544"/>
              <a:ext cx="148146" cy="203738"/>
            </a:xfrm>
            <a:custGeom>
              <a:avLst/>
              <a:gdLst/>
              <a:ahLst/>
              <a:cxnLst/>
              <a:rect l="l" t="t" r="r" b="b"/>
              <a:pathLst>
                <a:path w="3344" h="5437" extrusionOk="0">
                  <a:moveTo>
                    <a:pt x="1" y="0"/>
                  </a:moveTo>
                  <a:cubicBezTo>
                    <a:pt x="1" y="1"/>
                    <a:pt x="1296" y="5436"/>
                    <a:pt x="2261" y="5436"/>
                  </a:cubicBezTo>
                  <a:cubicBezTo>
                    <a:pt x="2298" y="5436"/>
                    <a:pt x="2335" y="5428"/>
                    <a:pt x="2371" y="5411"/>
                  </a:cubicBezTo>
                  <a:cubicBezTo>
                    <a:pt x="3344" y="4955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37" name="Google Shape;3937;p97"/>
          <p:cNvGrpSpPr/>
          <p:nvPr/>
        </p:nvGrpSpPr>
        <p:grpSpPr>
          <a:xfrm>
            <a:off x="614761" y="3383516"/>
            <a:ext cx="1194111" cy="1511737"/>
            <a:chOff x="2166828" y="3740330"/>
            <a:chExt cx="1019998" cy="1291311"/>
          </a:xfrm>
        </p:grpSpPr>
        <p:grpSp>
          <p:nvGrpSpPr>
            <p:cNvPr id="3938" name="Google Shape;3938;p97"/>
            <p:cNvGrpSpPr/>
            <p:nvPr/>
          </p:nvGrpSpPr>
          <p:grpSpPr>
            <a:xfrm>
              <a:off x="2166828" y="4689036"/>
              <a:ext cx="1019998" cy="342604"/>
              <a:chOff x="3994466" y="4717544"/>
              <a:chExt cx="1019998" cy="319922"/>
            </a:xfrm>
          </p:grpSpPr>
          <p:sp>
            <p:nvSpPr>
              <p:cNvPr id="3939" name="Google Shape;3939;p97"/>
              <p:cNvSpPr/>
              <p:nvPr/>
            </p:nvSpPr>
            <p:spPr>
              <a:xfrm>
                <a:off x="4148180" y="4783682"/>
                <a:ext cx="103885" cy="121213"/>
              </a:xfrm>
              <a:custGeom>
                <a:avLst/>
                <a:gdLst/>
                <a:ahLst/>
                <a:cxnLst/>
                <a:rect l="l" t="t" r="r" b="b"/>
                <a:pathLst>
                  <a:path w="2452" h="2861" extrusionOk="0">
                    <a:moveTo>
                      <a:pt x="1798" y="0"/>
                    </a:moveTo>
                    <a:cubicBezTo>
                      <a:pt x="1793" y="0"/>
                      <a:pt x="1788" y="1"/>
                      <a:pt x="1783" y="1"/>
                    </a:cubicBezTo>
                    <a:cubicBezTo>
                      <a:pt x="1266" y="32"/>
                      <a:pt x="1996" y="2007"/>
                      <a:pt x="1996" y="2007"/>
                    </a:cubicBezTo>
                    <a:cubicBezTo>
                      <a:pt x="1996" y="2007"/>
                      <a:pt x="1433" y="882"/>
                      <a:pt x="1097" y="882"/>
                    </a:cubicBezTo>
                    <a:cubicBezTo>
                      <a:pt x="1093" y="882"/>
                      <a:pt x="1088" y="882"/>
                      <a:pt x="1084" y="883"/>
                    </a:cubicBezTo>
                    <a:cubicBezTo>
                      <a:pt x="780" y="913"/>
                      <a:pt x="1449" y="2099"/>
                      <a:pt x="1449" y="2099"/>
                    </a:cubicBezTo>
                    <a:cubicBezTo>
                      <a:pt x="1449" y="2099"/>
                      <a:pt x="996" y="1601"/>
                      <a:pt x="599" y="1601"/>
                    </a:cubicBezTo>
                    <a:cubicBezTo>
                      <a:pt x="536" y="1601"/>
                      <a:pt x="474" y="1613"/>
                      <a:pt x="415" y="1643"/>
                    </a:cubicBezTo>
                    <a:cubicBezTo>
                      <a:pt x="1" y="1836"/>
                      <a:pt x="1171" y="2860"/>
                      <a:pt x="2164" y="2860"/>
                    </a:cubicBezTo>
                    <a:cubicBezTo>
                      <a:pt x="2262" y="2860"/>
                      <a:pt x="2359" y="2850"/>
                      <a:pt x="2452" y="2828"/>
                    </a:cubicBezTo>
                    <a:cubicBezTo>
                      <a:pt x="2452" y="2828"/>
                      <a:pt x="2273" y="0"/>
                      <a:pt x="179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0" name="Google Shape;3940;p97"/>
              <p:cNvSpPr/>
              <p:nvPr/>
            </p:nvSpPr>
            <p:spPr>
              <a:xfrm>
                <a:off x="4613940" y="4717544"/>
                <a:ext cx="182900" cy="179553"/>
              </a:xfrm>
              <a:custGeom>
                <a:avLst/>
                <a:gdLst/>
                <a:ahLst/>
                <a:cxnLst/>
                <a:rect l="l" t="t" r="r" b="b"/>
                <a:pathLst>
                  <a:path w="4317" h="4238" extrusionOk="0">
                    <a:moveTo>
                      <a:pt x="2164" y="1"/>
                    </a:moveTo>
                    <a:cubicBezTo>
                      <a:pt x="1700" y="1"/>
                      <a:pt x="1185" y="681"/>
                      <a:pt x="1185" y="681"/>
                    </a:cubicBezTo>
                    <a:lnTo>
                      <a:pt x="0" y="2839"/>
                    </a:lnTo>
                    <a:lnTo>
                      <a:pt x="1581" y="4237"/>
                    </a:lnTo>
                    <a:cubicBezTo>
                      <a:pt x="1581" y="4237"/>
                      <a:pt x="4316" y="3660"/>
                      <a:pt x="3982" y="3356"/>
                    </a:cubicBezTo>
                    <a:cubicBezTo>
                      <a:pt x="3928" y="3307"/>
                      <a:pt x="3856" y="3286"/>
                      <a:pt x="3773" y="3286"/>
                    </a:cubicBezTo>
                    <a:cubicBezTo>
                      <a:pt x="3341" y="3286"/>
                      <a:pt x="2614" y="3842"/>
                      <a:pt x="2614" y="3842"/>
                    </a:cubicBezTo>
                    <a:cubicBezTo>
                      <a:pt x="2614" y="3842"/>
                      <a:pt x="3678" y="2322"/>
                      <a:pt x="3435" y="2201"/>
                    </a:cubicBezTo>
                    <a:cubicBezTo>
                      <a:pt x="3422" y="2193"/>
                      <a:pt x="3407" y="2190"/>
                      <a:pt x="3390" y="2190"/>
                    </a:cubicBezTo>
                    <a:cubicBezTo>
                      <a:pt x="3054" y="2190"/>
                      <a:pt x="2006" y="3568"/>
                      <a:pt x="2006" y="3568"/>
                    </a:cubicBezTo>
                    <a:cubicBezTo>
                      <a:pt x="2006" y="3568"/>
                      <a:pt x="3070" y="1198"/>
                      <a:pt x="2614" y="316"/>
                    </a:cubicBezTo>
                    <a:cubicBezTo>
                      <a:pt x="2487" y="86"/>
                      <a:pt x="2329" y="1"/>
                      <a:pt x="216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1" name="Google Shape;3941;p97"/>
              <p:cNvSpPr/>
              <p:nvPr/>
            </p:nvSpPr>
            <p:spPr>
              <a:xfrm>
                <a:off x="3994466" y="4862276"/>
                <a:ext cx="1019998" cy="175190"/>
              </a:xfrm>
              <a:custGeom>
                <a:avLst/>
                <a:gdLst/>
                <a:ahLst/>
                <a:cxnLst/>
                <a:rect l="l" t="t" r="r" b="b"/>
                <a:pathLst>
                  <a:path w="24075" h="4135" extrusionOk="0">
                    <a:moveTo>
                      <a:pt x="12037" y="0"/>
                    </a:moveTo>
                    <a:cubicBezTo>
                      <a:pt x="5381" y="0"/>
                      <a:pt x="1" y="912"/>
                      <a:pt x="1" y="2067"/>
                    </a:cubicBezTo>
                    <a:cubicBezTo>
                      <a:pt x="1" y="3222"/>
                      <a:pt x="5381" y="4134"/>
                      <a:pt x="12037" y="4134"/>
                    </a:cubicBezTo>
                    <a:cubicBezTo>
                      <a:pt x="18694" y="4134"/>
                      <a:pt x="24074" y="3222"/>
                      <a:pt x="24074" y="2067"/>
                    </a:cubicBezTo>
                    <a:cubicBezTo>
                      <a:pt x="24074" y="912"/>
                      <a:pt x="18694" y="0"/>
                      <a:pt x="1203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942" name="Google Shape;3942;p97"/>
            <p:cNvSpPr/>
            <p:nvPr/>
          </p:nvSpPr>
          <p:spPr>
            <a:xfrm>
              <a:off x="2825568" y="3796850"/>
              <a:ext cx="118544" cy="224632"/>
            </a:xfrm>
            <a:custGeom>
              <a:avLst/>
              <a:gdLst/>
              <a:ahLst/>
              <a:cxnLst/>
              <a:rect l="l" t="t" r="r" b="b"/>
              <a:pathLst>
                <a:path w="2798" h="5302" extrusionOk="0">
                  <a:moveTo>
                    <a:pt x="1254" y="1"/>
                  </a:moveTo>
                  <a:cubicBezTo>
                    <a:pt x="904" y="1"/>
                    <a:pt x="654" y="176"/>
                    <a:pt x="457" y="429"/>
                  </a:cubicBezTo>
                  <a:cubicBezTo>
                    <a:pt x="92" y="977"/>
                    <a:pt x="1" y="1888"/>
                    <a:pt x="183" y="2405"/>
                  </a:cubicBezTo>
                  <a:cubicBezTo>
                    <a:pt x="427" y="3104"/>
                    <a:pt x="943" y="3560"/>
                    <a:pt x="1095" y="4320"/>
                  </a:cubicBezTo>
                  <a:cubicBezTo>
                    <a:pt x="1209" y="4745"/>
                    <a:pt x="1295" y="5302"/>
                    <a:pt x="1799" y="5302"/>
                  </a:cubicBezTo>
                  <a:cubicBezTo>
                    <a:pt x="1836" y="5302"/>
                    <a:pt x="1875" y="5299"/>
                    <a:pt x="1916" y="5293"/>
                  </a:cubicBezTo>
                  <a:cubicBezTo>
                    <a:pt x="2311" y="5232"/>
                    <a:pt x="2554" y="4837"/>
                    <a:pt x="2615" y="4442"/>
                  </a:cubicBezTo>
                  <a:cubicBezTo>
                    <a:pt x="2676" y="3986"/>
                    <a:pt x="2615" y="3469"/>
                    <a:pt x="2585" y="2983"/>
                  </a:cubicBezTo>
                  <a:cubicBezTo>
                    <a:pt x="2554" y="2071"/>
                    <a:pt x="2797" y="1311"/>
                    <a:pt x="2189" y="521"/>
                  </a:cubicBezTo>
                  <a:cubicBezTo>
                    <a:pt x="1977" y="247"/>
                    <a:pt x="1673" y="4"/>
                    <a:pt x="1338" y="4"/>
                  </a:cubicBezTo>
                  <a:cubicBezTo>
                    <a:pt x="1310" y="2"/>
                    <a:pt x="1281" y="1"/>
                    <a:pt x="1254" y="1"/>
                  </a:cubicBezTo>
                  <a:close/>
                </a:path>
              </a:pathLst>
            </a:custGeom>
            <a:solidFill>
              <a:srgbClr val="FF79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3" name="Google Shape;3943;p97"/>
            <p:cNvSpPr/>
            <p:nvPr/>
          </p:nvSpPr>
          <p:spPr>
            <a:xfrm>
              <a:off x="2428954" y="4650837"/>
              <a:ext cx="476507" cy="347752"/>
            </a:xfrm>
            <a:custGeom>
              <a:avLst/>
              <a:gdLst/>
              <a:ahLst/>
              <a:cxnLst/>
              <a:rect l="l" t="t" r="r" b="b"/>
              <a:pathLst>
                <a:path w="11247" h="8208" extrusionOk="0">
                  <a:moveTo>
                    <a:pt x="10243" y="0"/>
                  </a:moveTo>
                  <a:lnTo>
                    <a:pt x="0" y="3982"/>
                  </a:lnTo>
                  <a:lnTo>
                    <a:pt x="1368" y="8207"/>
                  </a:lnTo>
                  <a:lnTo>
                    <a:pt x="11247" y="1763"/>
                  </a:lnTo>
                  <a:lnTo>
                    <a:pt x="10243" y="0"/>
                  </a:lnTo>
                  <a:close/>
                </a:path>
              </a:pathLst>
            </a:custGeom>
            <a:solidFill>
              <a:srgbClr val="7C37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4" name="Google Shape;3944;p97"/>
            <p:cNvSpPr/>
            <p:nvPr/>
          </p:nvSpPr>
          <p:spPr>
            <a:xfrm>
              <a:off x="2380018" y="4810525"/>
              <a:ext cx="168707" cy="191925"/>
            </a:xfrm>
            <a:custGeom>
              <a:avLst/>
              <a:gdLst/>
              <a:ahLst/>
              <a:cxnLst/>
              <a:rect l="l" t="t" r="r" b="b"/>
              <a:pathLst>
                <a:path w="3982" h="4530" extrusionOk="0">
                  <a:moveTo>
                    <a:pt x="2006" y="0"/>
                  </a:moveTo>
                  <a:cubicBezTo>
                    <a:pt x="912" y="0"/>
                    <a:pt x="0" y="1003"/>
                    <a:pt x="0" y="2280"/>
                  </a:cubicBezTo>
                  <a:cubicBezTo>
                    <a:pt x="0" y="3526"/>
                    <a:pt x="912" y="4529"/>
                    <a:pt x="2006" y="4529"/>
                  </a:cubicBezTo>
                  <a:cubicBezTo>
                    <a:pt x="3100" y="4529"/>
                    <a:pt x="3982" y="3526"/>
                    <a:pt x="3982" y="2280"/>
                  </a:cubicBezTo>
                  <a:cubicBezTo>
                    <a:pt x="3982" y="1034"/>
                    <a:pt x="3100" y="0"/>
                    <a:pt x="2006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5" name="Google Shape;3945;p97"/>
            <p:cNvSpPr/>
            <p:nvPr/>
          </p:nvSpPr>
          <p:spPr>
            <a:xfrm>
              <a:off x="2403193" y="4854292"/>
              <a:ext cx="118502" cy="97911"/>
            </a:xfrm>
            <a:custGeom>
              <a:avLst/>
              <a:gdLst/>
              <a:ahLst/>
              <a:cxnLst/>
              <a:rect l="l" t="t" r="r" b="b"/>
              <a:pathLst>
                <a:path w="2797" h="2311" fill="none" extrusionOk="0">
                  <a:moveTo>
                    <a:pt x="1155" y="1065"/>
                  </a:moveTo>
                  <a:cubicBezTo>
                    <a:pt x="1429" y="882"/>
                    <a:pt x="1794" y="1034"/>
                    <a:pt x="1885" y="1308"/>
                  </a:cubicBezTo>
                  <a:cubicBezTo>
                    <a:pt x="1885" y="1369"/>
                    <a:pt x="1885" y="1399"/>
                    <a:pt x="1885" y="1460"/>
                  </a:cubicBezTo>
                  <a:cubicBezTo>
                    <a:pt x="1854" y="1490"/>
                    <a:pt x="1824" y="1551"/>
                    <a:pt x="1763" y="1581"/>
                  </a:cubicBezTo>
                  <a:cubicBezTo>
                    <a:pt x="1520" y="1703"/>
                    <a:pt x="1155" y="1642"/>
                    <a:pt x="1003" y="1399"/>
                  </a:cubicBezTo>
                  <a:cubicBezTo>
                    <a:pt x="912" y="1277"/>
                    <a:pt x="882" y="1156"/>
                    <a:pt x="912" y="1034"/>
                  </a:cubicBezTo>
                  <a:cubicBezTo>
                    <a:pt x="942" y="852"/>
                    <a:pt x="1064" y="730"/>
                    <a:pt x="1246" y="669"/>
                  </a:cubicBezTo>
                  <a:cubicBezTo>
                    <a:pt x="1611" y="487"/>
                    <a:pt x="2097" y="669"/>
                    <a:pt x="2280" y="1065"/>
                  </a:cubicBezTo>
                  <a:cubicBezTo>
                    <a:pt x="2432" y="1429"/>
                    <a:pt x="2280" y="1916"/>
                    <a:pt x="1915" y="2128"/>
                  </a:cubicBezTo>
                  <a:cubicBezTo>
                    <a:pt x="1581" y="2311"/>
                    <a:pt x="1155" y="2250"/>
                    <a:pt x="821" y="2098"/>
                  </a:cubicBezTo>
                  <a:cubicBezTo>
                    <a:pt x="578" y="2007"/>
                    <a:pt x="365" y="1855"/>
                    <a:pt x="243" y="1672"/>
                  </a:cubicBezTo>
                  <a:cubicBezTo>
                    <a:pt x="0" y="1308"/>
                    <a:pt x="61" y="791"/>
                    <a:pt x="365" y="457"/>
                  </a:cubicBezTo>
                  <a:cubicBezTo>
                    <a:pt x="638" y="153"/>
                    <a:pt x="1125" y="1"/>
                    <a:pt x="1550" y="62"/>
                  </a:cubicBezTo>
                  <a:cubicBezTo>
                    <a:pt x="1915" y="122"/>
                    <a:pt x="2249" y="274"/>
                    <a:pt x="2462" y="548"/>
                  </a:cubicBezTo>
                  <a:cubicBezTo>
                    <a:pt x="2736" y="852"/>
                    <a:pt x="2797" y="1217"/>
                    <a:pt x="2736" y="1581"/>
                  </a:cubicBezTo>
                </a:path>
              </a:pathLst>
            </a:custGeom>
            <a:noFill/>
            <a:ln w="2275" cap="flat" cmpd="sng">
              <a:solidFill>
                <a:srgbClr val="FFE17B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6" name="Google Shape;3946;p97"/>
            <p:cNvSpPr/>
            <p:nvPr/>
          </p:nvSpPr>
          <p:spPr>
            <a:xfrm>
              <a:off x="2449545" y="4650837"/>
              <a:ext cx="434013" cy="347752"/>
            </a:xfrm>
            <a:custGeom>
              <a:avLst/>
              <a:gdLst/>
              <a:ahLst/>
              <a:cxnLst/>
              <a:rect l="l" t="t" r="r" b="b"/>
              <a:pathLst>
                <a:path w="10244" h="8208" extrusionOk="0">
                  <a:moveTo>
                    <a:pt x="0" y="0"/>
                  </a:moveTo>
                  <a:lnTo>
                    <a:pt x="2310" y="3769"/>
                  </a:lnTo>
                  <a:lnTo>
                    <a:pt x="8876" y="8207"/>
                  </a:lnTo>
                  <a:lnTo>
                    <a:pt x="10244" y="39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47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7" name="Google Shape;3947;p97"/>
            <p:cNvSpPr/>
            <p:nvPr/>
          </p:nvSpPr>
          <p:spPr>
            <a:xfrm>
              <a:off x="2763752" y="4810525"/>
              <a:ext cx="168750" cy="191925"/>
            </a:xfrm>
            <a:custGeom>
              <a:avLst/>
              <a:gdLst/>
              <a:ahLst/>
              <a:cxnLst/>
              <a:rect l="l" t="t" r="r" b="b"/>
              <a:pathLst>
                <a:path w="3983" h="4530" extrusionOk="0">
                  <a:moveTo>
                    <a:pt x="2007" y="0"/>
                  </a:moveTo>
                  <a:cubicBezTo>
                    <a:pt x="913" y="0"/>
                    <a:pt x="1" y="1034"/>
                    <a:pt x="1" y="2280"/>
                  </a:cubicBezTo>
                  <a:cubicBezTo>
                    <a:pt x="1" y="3526"/>
                    <a:pt x="913" y="4529"/>
                    <a:pt x="2007" y="4529"/>
                  </a:cubicBezTo>
                  <a:cubicBezTo>
                    <a:pt x="3101" y="4529"/>
                    <a:pt x="3983" y="3526"/>
                    <a:pt x="3983" y="2280"/>
                  </a:cubicBezTo>
                  <a:cubicBezTo>
                    <a:pt x="3983" y="1003"/>
                    <a:pt x="3101" y="0"/>
                    <a:pt x="2007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8" name="Google Shape;3948;p97"/>
            <p:cNvSpPr/>
            <p:nvPr/>
          </p:nvSpPr>
          <p:spPr>
            <a:xfrm>
              <a:off x="2790825" y="4854292"/>
              <a:ext cx="119815" cy="97911"/>
            </a:xfrm>
            <a:custGeom>
              <a:avLst/>
              <a:gdLst/>
              <a:ahLst/>
              <a:cxnLst/>
              <a:rect l="l" t="t" r="r" b="b"/>
              <a:pathLst>
                <a:path w="2828" h="2311" fill="none" extrusionOk="0">
                  <a:moveTo>
                    <a:pt x="1642" y="1065"/>
                  </a:moveTo>
                  <a:cubicBezTo>
                    <a:pt x="1398" y="882"/>
                    <a:pt x="1034" y="1034"/>
                    <a:pt x="943" y="1308"/>
                  </a:cubicBezTo>
                  <a:cubicBezTo>
                    <a:pt x="912" y="1369"/>
                    <a:pt x="912" y="1399"/>
                    <a:pt x="912" y="1460"/>
                  </a:cubicBezTo>
                  <a:cubicBezTo>
                    <a:pt x="943" y="1490"/>
                    <a:pt x="1003" y="1551"/>
                    <a:pt x="1034" y="1581"/>
                  </a:cubicBezTo>
                  <a:cubicBezTo>
                    <a:pt x="1277" y="1703"/>
                    <a:pt x="1642" y="1642"/>
                    <a:pt x="1824" y="1399"/>
                  </a:cubicBezTo>
                  <a:cubicBezTo>
                    <a:pt x="1885" y="1277"/>
                    <a:pt x="1915" y="1156"/>
                    <a:pt x="1885" y="1034"/>
                  </a:cubicBezTo>
                  <a:cubicBezTo>
                    <a:pt x="1854" y="852"/>
                    <a:pt x="1733" y="730"/>
                    <a:pt x="1581" y="669"/>
                  </a:cubicBezTo>
                  <a:cubicBezTo>
                    <a:pt x="1186" y="487"/>
                    <a:pt x="699" y="669"/>
                    <a:pt x="547" y="1065"/>
                  </a:cubicBezTo>
                  <a:cubicBezTo>
                    <a:pt x="365" y="1429"/>
                    <a:pt x="517" y="1916"/>
                    <a:pt x="882" y="2128"/>
                  </a:cubicBezTo>
                  <a:cubicBezTo>
                    <a:pt x="1216" y="2311"/>
                    <a:pt x="1642" y="2250"/>
                    <a:pt x="2006" y="2098"/>
                  </a:cubicBezTo>
                  <a:cubicBezTo>
                    <a:pt x="2219" y="2007"/>
                    <a:pt x="2432" y="1855"/>
                    <a:pt x="2554" y="1672"/>
                  </a:cubicBezTo>
                  <a:cubicBezTo>
                    <a:pt x="2827" y="1308"/>
                    <a:pt x="2736" y="791"/>
                    <a:pt x="2462" y="457"/>
                  </a:cubicBezTo>
                  <a:cubicBezTo>
                    <a:pt x="2158" y="153"/>
                    <a:pt x="1702" y="1"/>
                    <a:pt x="1247" y="62"/>
                  </a:cubicBezTo>
                  <a:cubicBezTo>
                    <a:pt x="912" y="122"/>
                    <a:pt x="578" y="274"/>
                    <a:pt x="335" y="548"/>
                  </a:cubicBezTo>
                  <a:cubicBezTo>
                    <a:pt x="91" y="852"/>
                    <a:pt x="0" y="1217"/>
                    <a:pt x="61" y="1581"/>
                  </a:cubicBezTo>
                </a:path>
              </a:pathLst>
            </a:custGeom>
            <a:noFill/>
            <a:ln w="2275" cap="flat" cmpd="sng">
              <a:solidFill>
                <a:srgbClr val="FFE17B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9" name="Google Shape;3949;p97"/>
            <p:cNvSpPr/>
            <p:nvPr/>
          </p:nvSpPr>
          <p:spPr>
            <a:xfrm>
              <a:off x="2345233" y="3740330"/>
              <a:ext cx="605304" cy="1088040"/>
            </a:xfrm>
            <a:custGeom>
              <a:avLst/>
              <a:gdLst/>
              <a:ahLst/>
              <a:cxnLst/>
              <a:rect l="l" t="t" r="r" b="b"/>
              <a:pathLst>
                <a:path w="14287" h="25681" extrusionOk="0">
                  <a:moveTo>
                    <a:pt x="8359" y="1"/>
                  </a:moveTo>
                  <a:cubicBezTo>
                    <a:pt x="8086" y="1"/>
                    <a:pt x="7842" y="183"/>
                    <a:pt x="7630" y="365"/>
                  </a:cubicBezTo>
                  <a:cubicBezTo>
                    <a:pt x="7022" y="912"/>
                    <a:pt x="6596" y="1642"/>
                    <a:pt x="6383" y="2432"/>
                  </a:cubicBezTo>
                  <a:cubicBezTo>
                    <a:pt x="6110" y="3344"/>
                    <a:pt x="6262" y="4226"/>
                    <a:pt x="6201" y="5168"/>
                  </a:cubicBezTo>
                  <a:cubicBezTo>
                    <a:pt x="6110" y="6080"/>
                    <a:pt x="5745" y="6961"/>
                    <a:pt x="5441" y="7812"/>
                  </a:cubicBezTo>
                  <a:cubicBezTo>
                    <a:pt x="5016" y="8998"/>
                    <a:pt x="4864" y="10305"/>
                    <a:pt x="4985" y="11551"/>
                  </a:cubicBezTo>
                  <a:cubicBezTo>
                    <a:pt x="5107" y="12675"/>
                    <a:pt x="5472" y="13800"/>
                    <a:pt x="5168" y="14864"/>
                  </a:cubicBezTo>
                  <a:cubicBezTo>
                    <a:pt x="5107" y="15077"/>
                    <a:pt x="5016" y="15290"/>
                    <a:pt x="4864" y="15441"/>
                  </a:cubicBezTo>
                  <a:cubicBezTo>
                    <a:pt x="4680" y="15625"/>
                    <a:pt x="4495" y="15701"/>
                    <a:pt x="4319" y="15701"/>
                  </a:cubicBezTo>
                  <a:cubicBezTo>
                    <a:pt x="3853" y="15701"/>
                    <a:pt x="3454" y="15167"/>
                    <a:pt x="3344" y="14682"/>
                  </a:cubicBezTo>
                  <a:cubicBezTo>
                    <a:pt x="3192" y="13983"/>
                    <a:pt x="3222" y="13253"/>
                    <a:pt x="3222" y="12524"/>
                  </a:cubicBezTo>
                  <a:cubicBezTo>
                    <a:pt x="3253" y="12040"/>
                    <a:pt x="3553" y="9423"/>
                    <a:pt x="2630" y="9423"/>
                  </a:cubicBezTo>
                  <a:cubicBezTo>
                    <a:pt x="2625" y="9423"/>
                    <a:pt x="2620" y="9423"/>
                    <a:pt x="2614" y="9423"/>
                  </a:cubicBezTo>
                  <a:cubicBezTo>
                    <a:pt x="2189" y="9454"/>
                    <a:pt x="1946" y="9849"/>
                    <a:pt x="1824" y="10213"/>
                  </a:cubicBezTo>
                  <a:cubicBezTo>
                    <a:pt x="1581" y="11004"/>
                    <a:pt x="1672" y="11855"/>
                    <a:pt x="1490" y="12675"/>
                  </a:cubicBezTo>
                  <a:cubicBezTo>
                    <a:pt x="1307" y="13375"/>
                    <a:pt x="943" y="14013"/>
                    <a:pt x="669" y="14682"/>
                  </a:cubicBezTo>
                  <a:cubicBezTo>
                    <a:pt x="0" y="16384"/>
                    <a:pt x="122" y="21490"/>
                    <a:pt x="1976" y="23344"/>
                  </a:cubicBezTo>
                  <a:cubicBezTo>
                    <a:pt x="2675" y="24043"/>
                    <a:pt x="3587" y="24834"/>
                    <a:pt x="4529" y="25138"/>
                  </a:cubicBezTo>
                  <a:cubicBezTo>
                    <a:pt x="5582" y="25504"/>
                    <a:pt x="6601" y="25681"/>
                    <a:pt x="7663" y="25681"/>
                  </a:cubicBezTo>
                  <a:cubicBezTo>
                    <a:pt x="8011" y="25681"/>
                    <a:pt x="8364" y="25662"/>
                    <a:pt x="8724" y="25624"/>
                  </a:cubicBezTo>
                  <a:lnTo>
                    <a:pt x="9058" y="25594"/>
                  </a:lnTo>
                  <a:cubicBezTo>
                    <a:pt x="10973" y="25411"/>
                    <a:pt x="13192" y="24651"/>
                    <a:pt x="13587" y="22189"/>
                  </a:cubicBezTo>
                  <a:cubicBezTo>
                    <a:pt x="14286" y="17752"/>
                    <a:pt x="13587" y="15411"/>
                    <a:pt x="11277" y="15198"/>
                  </a:cubicBezTo>
                  <a:cubicBezTo>
                    <a:pt x="9697" y="15046"/>
                    <a:pt x="10213" y="12706"/>
                    <a:pt x="10335" y="11703"/>
                  </a:cubicBezTo>
                  <a:cubicBezTo>
                    <a:pt x="10517" y="10183"/>
                    <a:pt x="10973" y="8724"/>
                    <a:pt x="11064" y="7174"/>
                  </a:cubicBezTo>
                  <a:cubicBezTo>
                    <a:pt x="11092" y="6335"/>
                    <a:pt x="10966" y="4392"/>
                    <a:pt x="9811" y="4392"/>
                  </a:cubicBezTo>
                  <a:cubicBezTo>
                    <a:pt x="9710" y="4392"/>
                    <a:pt x="9601" y="4407"/>
                    <a:pt x="9484" y="4438"/>
                  </a:cubicBezTo>
                  <a:cubicBezTo>
                    <a:pt x="8610" y="4679"/>
                    <a:pt x="9230" y="8269"/>
                    <a:pt x="8173" y="8269"/>
                  </a:cubicBezTo>
                  <a:cubicBezTo>
                    <a:pt x="8164" y="8269"/>
                    <a:pt x="8155" y="8269"/>
                    <a:pt x="8146" y="8268"/>
                  </a:cubicBezTo>
                  <a:cubicBezTo>
                    <a:pt x="7417" y="8207"/>
                    <a:pt x="8906" y="1976"/>
                    <a:pt x="8967" y="1277"/>
                  </a:cubicBezTo>
                  <a:cubicBezTo>
                    <a:pt x="8997" y="821"/>
                    <a:pt x="8997" y="1"/>
                    <a:pt x="8359" y="1"/>
                  </a:cubicBezTo>
                  <a:close/>
                </a:path>
              </a:pathLst>
            </a:custGeom>
            <a:solidFill>
              <a:srgbClr val="EF69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0" name="Google Shape;3950;p97"/>
            <p:cNvSpPr/>
            <p:nvPr/>
          </p:nvSpPr>
          <p:spPr>
            <a:xfrm>
              <a:off x="2519072" y="4564447"/>
              <a:ext cx="289794" cy="228318"/>
            </a:xfrm>
            <a:custGeom>
              <a:avLst/>
              <a:gdLst/>
              <a:ahLst/>
              <a:cxnLst/>
              <a:rect l="l" t="t" r="r" b="b"/>
              <a:pathLst>
                <a:path w="6840" h="5389" extrusionOk="0">
                  <a:moveTo>
                    <a:pt x="4057" y="1"/>
                  </a:moveTo>
                  <a:cubicBezTo>
                    <a:pt x="3812" y="1"/>
                    <a:pt x="3571" y="72"/>
                    <a:pt x="3375" y="215"/>
                  </a:cubicBezTo>
                  <a:cubicBezTo>
                    <a:pt x="2858" y="550"/>
                    <a:pt x="2676" y="1188"/>
                    <a:pt x="2311" y="1674"/>
                  </a:cubicBezTo>
                  <a:cubicBezTo>
                    <a:pt x="1946" y="2100"/>
                    <a:pt x="1399" y="2374"/>
                    <a:pt x="882" y="2617"/>
                  </a:cubicBezTo>
                  <a:cubicBezTo>
                    <a:pt x="578" y="2738"/>
                    <a:pt x="274" y="2890"/>
                    <a:pt x="122" y="3194"/>
                  </a:cubicBezTo>
                  <a:cubicBezTo>
                    <a:pt x="1" y="3468"/>
                    <a:pt x="62" y="3833"/>
                    <a:pt x="244" y="4076"/>
                  </a:cubicBezTo>
                  <a:cubicBezTo>
                    <a:pt x="891" y="5035"/>
                    <a:pt x="2127" y="5388"/>
                    <a:pt x="3304" y="5388"/>
                  </a:cubicBezTo>
                  <a:cubicBezTo>
                    <a:pt x="3731" y="5388"/>
                    <a:pt x="4150" y="5342"/>
                    <a:pt x="4530" y="5261"/>
                  </a:cubicBezTo>
                  <a:cubicBezTo>
                    <a:pt x="5320" y="5079"/>
                    <a:pt x="6840" y="4623"/>
                    <a:pt x="6779" y="3589"/>
                  </a:cubicBezTo>
                  <a:cubicBezTo>
                    <a:pt x="6749" y="2981"/>
                    <a:pt x="6141" y="2617"/>
                    <a:pt x="5806" y="2130"/>
                  </a:cubicBezTo>
                  <a:cubicBezTo>
                    <a:pt x="5442" y="1583"/>
                    <a:pt x="5411" y="823"/>
                    <a:pt x="4955" y="367"/>
                  </a:cubicBezTo>
                  <a:cubicBezTo>
                    <a:pt x="4713" y="125"/>
                    <a:pt x="4382" y="1"/>
                    <a:pt x="4057" y="1"/>
                  </a:cubicBezTo>
                  <a:close/>
                </a:path>
              </a:pathLst>
            </a:custGeom>
            <a:solidFill>
              <a:srgbClr val="FFE1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1" name="Google Shape;3951;p97"/>
            <p:cNvSpPr/>
            <p:nvPr/>
          </p:nvSpPr>
          <p:spPr>
            <a:xfrm>
              <a:off x="2814001" y="4810525"/>
              <a:ext cx="127526" cy="193111"/>
            </a:xfrm>
            <a:custGeom>
              <a:avLst/>
              <a:gdLst/>
              <a:ahLst/>
              <a:cxnLst/>
              <a:rect l="l" t="t" r="r" b="b"/>
              <a:pathLst>
                <a:path w="3010" h="4558" extrusionOk="0">
                  <a:moveTo>
                    <a:pt x="1003" y="0"/>
                  </a:moveTo>
                  <a:cubicBezTo>
                    <a:pt x="1004" y="0"/>
                    <a:pt x="3009" y="2675"/>
                    <a:pt x="0" y="4347"/>
                  </a:cubicBezTo>
                  <a:cubicBezTo>
                    <a:pt x="236" y="4496"/>
                    <a:pt x="487" y="4558"/>
                    <a:pt x="736" y="4558"/>
                  </a:cubicBezTo>
                  <a:cubicBezTo>
                    <a:pt x="1452" y="4558"/>
                    <a:pt x="2146" y="4046"/>
                    <a:pt x="2371" y="3617"/>
                  </a:cubicBezTo>
                  <a:cubicBezTo>
                    <a:pt x="2523" y="3435"/>
                    <a:pt x="2736" y="3009"/>
                    <a:pt x="2797" y="2523"/>
                  </a:cubicBezTo>
                  <a:cubicBezTo>
                    <a:pt x="2888" y="1550"/>
                    <a:pt x="2523" y="335"/>
                    <a:pt x="10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2" name="Google Shape;3952;p97"/>
            <p:cNvSpPr/>
            <p:nvPr/>
          </p:nvSpPr>
          <p:spPr>
            <a:xfrm>
              <a:off x="2364553" y="4814381"/>
              <a:ext cx="144261" cy="187434"/>
            </a:xfrm>
            <a:custGeom>
              <a:avLst/>
              <a:gdLst/>
              <a:ahLst/>
              <a:cxnLst/>
              <a:rect l="l" t="t" r="r" b="b"/>
              <a:pathLst>
                <a:path w="3405" h="4424" extrusionOk="0">
                  <a:moveTo>
                    <a:pt x="1824" y="0"/>
                  </a:moveTo>
                  <a:cubicBezTo>
                    <a:pt x="1003" y="152"/>
                    <a:pt x="0" y="1642"/>
                    <a:pt x="517" y="2949"/>
                  </a:cubicBezTo>
                  <a:cubicBezTo>
                    <a:pt x="858" y="3865"/>
                    <a:pt x="1498" y="4423"/>
                    <a:pt x="2301" y="4423"/>
                  </a:cubicBezTo>
                  <a:cubicBezTo>
                    <a:pt x="2643" y="4423"/>
                    <a:pt x="3014" y="4322"/>
                    <a:pt x="3405" y="4104"/>
                  </a:cubicBezTo>
                  <a:cubicBezTo>
                    <a:pt x="912" y="2675"/>
                    <a:pt x="1824" y="1"/>
                    <a:pt x="18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3" name="Google Shape;3953;p97"/>
            <p:cNvSpPr/>
            <p:nvPr/>
          </p:nvSpPr>
          <p:spPr>
            <a:xfrm>
              <a:off x="2709689" y="4896704"/>
              <a:ext cx="36097" cy="25124"/>
            </a:xfrm>
            <a:custGeom>
              <a:avLst/>
              <a:gdLst/>
              <a:ahLst/>
              <a:cxnLst/>
              <a:rect l="l" t="t" r="r" b="b"/>
              <a:pathLst>
                <a:path w="852" h="593" extrusionOk="0">
                  <a:moveTo>
                    <a:pt x="135" y="0"/>
                  </a:moveTo>
                  <a:cubicBezTo>
                    <a:pt x="92" y="0"/>
                    <a:pt x="50" y="26"/>
                    <a:pt x="31" y="64"/>
                  </a:cubicBezTo>
                  <a:cubicBezTo>
                    <a:pt x="0" y="124"/>
                    <a:pt x="0" y="216"/>
                    <a:pt x="61" y="246"/>
                  </a:cubicBezTo>
                  <a:cubicBezTo>
                    <a:pt x="244" y="368"/>
                    <a:pt x="395" y="459"/>
                    <a:pt x="547" y="519"/>
                  </a:cubicBezTo>
                  <a:cubicBezTo>
                    <a:pt x="578" y="550"/>
                    <a:pt x="608" y="550"/>
                    <a:pt x="639" y="580"/>
                  </a:cubicBezTo>
                  <a:cubicBezTo>
                    <a:pt x="655" y="588"/>
                    <a:pt x="673" y="592"/>
                    <a:pt x="692" y="592"/>
                  </a:cubicBezTo>
                  <a:cubicBezTo>
                    <a:pt x="744" y="592"/>
                    <a:pt x="799" y="564"/>
                    <a:pt x="821" y="519"/>
                  </a:cubicBezTo>
                  <a:cubicBezTo>
                    <a:pt x="851" y="459"/>
                    <a:pt x="851" y="368"/>
                    <a:pt x="760" y="337"/>
                  </a:cubicBezTo>
                  <a:cubicBezTo>
                    <a:pt x="608" y="246"/>
                    <a:pt x="456" y="155"/>
                    <a:pt x="274" y="64"/>
                  </a:cubicBezTo>
                  <a:cubicBezTo>
                    <a:pt x="274" y="33"/>
                    <a:pt x="244" y="33"/>
                    <a:pt x="213" y="33"/>
                  </a:cubicBezTo>
                  <a:cubicBezTo>
                    <a:pt x="190" y="10"/>
                    <a:pt x="162" y="0"/>
                    <a:pt x="135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4" name="Google Shape;3954;p97"/>
            <p:cNvSpPr/>
            <p:nvPr/>
          </p:nvSpPr>
          <p:spPr>
            <a:xfrm>
              <a:off x="2716129" y="4852894"/>
              <a:ext cx="36097" cy="25124"/>
            </a:xfrm>
            <a:custGeom>
              <a:avLst/>
              <a:gdLst/>
              <a:ahLst/>
              <a:cxnLst/>
              <a:rect l="l" t="t" r="r" b="b"/>
              <a:pathLst>
                <a:path w="852" h="593" extrusionOk="0">
                  <a:moveTo>
                    <a:pt x="135" y="1"/>
                  </a:moveTo>
                  <a:cubicBezTo>
                    <a:pt x="92" y="1"/>
                    <a:pt x="50" y="27"/>
                    <a:pt x="31" y="64"/>
                  </a:cubicBezTo>
                  <a:cubicBezTo>
                    <a:pt x="0" y="125"/>
                    <a:pt x="0" y="216"/>
                    <a:pt x="61" y="277"/>
                  </a:cubicBezTo>
                  <a:cubicBezTo>
                    <a:pt x="243" y="368"/>
                    <a:pt x="395" y="459"/>
                    <a:pt x="547" y="520"/>
                  </a:cubicBezTo>
                  <a:cubicBezTo>
                    <a:pt x="578" y="550"/>
                    <a:pt x="608" y="550"/>
                    <a:pt x="639" y="581"/>
                  </a:cubicBezTo>
                  <a:cubicBezTo>
                    <a:pt x="655" y="589"/>
                    <a:pt x="673" y="593"/>
                    <a:pt x="692" y="593"/>
                  </a:cubicBezTo>
                  <a:cubicBezTo>
                    <a:pt x="744" y="593"/>
                    <a:pt x="799" y="565"/>
                    <a:pt x="821" y="520"/>
                  </a:cubicBezTo>
                  <a:cubicBezTo>
                    <a:pt x="851" y="459"/>
                    <a:pt x="851" y="368"/>
                    <a:pt x="760" y="338"/>
                  </a:cubicBezTo>
                  <a:cubicBezTo>
                    <a:pt x="608" y="246"/>
                    <a:pt x="456" y="155"/>
                    <a:pt x="274" y="64"/>
                  </a:cubicBezTo>
                  <a:cubicBezTo>
                    <a:pt x="274" y="64"/>
                    <a:pt x="243" y="34"/>
                    <a:pt x="213" y="34"/>
                  </a:cubicBezTo>
                  <a:cubicBezTo>
                    <a:pt x="190" y="10"/>
                    <a:pt x="162" y="1"/>
                    <a:pt x="135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5" name="Google Shape;3955;p97"/>
            <p:cNvSpPr/>
            <p:nvPr/>
          </p:nvSpPr>
          <p:spPr>
            <a:xfrm>
              <a:off x="2645289" y="4839633"/>
              <a:ext cx="37411" cy="25505"/>
            </a:xfrm>
            <a:custGeom>
              <a:avLst/>
              <a:gdLst/>
              <a:ahLst/>
              <a:cxnLst/>
              <a:rect l="l" t="t" r="r" b="b"/>
              <a:pathLst>
                <a:path w="883" h="602" extrusionOk="0">
                  <a:moveTo>
                    <a:pt x="185" y="0"/>
                  </a:moveTo>
                  <a:cubicBezTo>
                    <a:pt x="124" y="0"/>
                    <a:pt x="53" y="29"/>
                    <a:pt x="31" y="73"/>
                  </a:cubicBezTo>
                  <a:cubicBezTo>
                    <a:pt x="1" y="134"/>
                    <a:pt x="31" y="225"/>
                    <a:pt x="92" y="256"/>
                  </a:cubicBezTo>
                  <a:cubicBezTo>
                    <a:pt x="244" y="347"/>
                    <a:pt x="396" y="438"/>
                    <a:pt x="578" y="529"/>
                  </a:cubicBezTo>
                  <a:cubicBezTo>
                    <a:pt x="608" y="559"/>
                    <a:pt x="608" y="559"/>
                    <a:pt x="639" y="590"/>
                  </a:cubicBezTo>
                  <a:cubicBezTo>
                    <a:pt x="655" y="598"/>
                    <a:pt x="674" y="602"/>
                    <a:pt x="693" y="602"/>
                  </a:cubicBezTo>
                  <a:cubicBezTo>
                    <a:pt x="746" y="602"/>
                    <a:pt x="807" y="574"/>
                    <a:pt x="852" y="529"/>
                  </a:cubicBezTo>
                  <a:cubicBezTo>
                    <a:pt x="882" y="468"/>
                    <a:pt x="852" y="377"/>
                    <a:pt x="791" y="347"/>
                  </a:cubicBezTo>
                  <a:cubicBezTo>
                    <a:pt x="639" y="256"/>
                    <a:pt x="457" y="164"/>
                    <a:pt x="305" y="73"/>
                  </a:cubicBezTo>
                  <a:cubicBezTo>
                    <a:pt x="274" y="43"/>
                    <a:pt x="274" y="43"/>
                    <a:pt x="244" y="12"/>
                  </a:cubicBezTo>
                  <a:cubicBezTo>
                    <a:pt x="227" y="4"/>
                    <a:pt x="207" y="0"/>
                    <a:pt x="185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6" name="Google Shape;3956;p97"/>
            <p:cNvSpPr/>
            <p:nvPr/>
          </p:nvSpPr>
          <p:spPr>
            <a:xfrm>
              <a:off x="2741890" y="4827770"/>
              <a:ext cx="36097" cy="24827"/>
            </a:xfrm>
            <a:custGeom>
              <a:avLst/>
              <a:gdLst/>
              <a:ahLst/>
              <a:cxnLst/>
              <a:rect l="l" t="t" r="r" b="b"/>
              <a:pathLst>
                <a:path w="852" h="586" extrusionOk="0">
                  <a:moveTo>
                    <a:pt x="139" y="1"/>
                  </a:moveTo>
                  <a:cubicBezTo>
                    <a:pt x="94" y="1"/>
                    <a:pt x="50" y="22"/>
                    <a:pt x="31" y="80"/>
                  </a:cubicBezTo>
                  <a:cubicBezTo>
                    <a:pt x="0" y="140"/>
                    <a:pt x="0" y="232"/>
                    <a:pt x="91" y="262"/>
                  </a:cubicBezTo>
                  <a:cubicBezTo>
                    <a:pt x="243" y="353"/>
                    <a:pt x="395" y="444"/>
                    <a:pt x="578" y="536"/>
                  </a:cubicBezTo>
                  <a:cubicBezTo>
                    <a:pt x="578" y="536"/>
                    <a:pt x="608" y="566"/>
                    <a:pt x="639" y="566"/>
                  </a:cubicBezTo>
                  <a:cubicBezTo>
                    <a:pt x="664" y="579"/>
                    <a:pt x="694" y="586"/>
                    <a:pt x="723" y="586"/>
                  </a:cubicBezTo>
                  <a:cubicBezTo>
                    <a:pt x="764" y="586"/>
                    <a:pt x="803" y="571"/>
                    <a:pt x="821" y="536"/>
                  </a:cubicBezTo>
                  <a:cubicBezTo>
                    <a:pt x="851" y="444"/>
                    <a:pt x="851" y="353"/>
                    <a:pt x="791" y="323"/>
                  </a:cubicBezTo>
                  <a:cubicBezTo>
                    <a:pt x="608" y="232"/>
                    <a:pt x="456" y="140"/>
                    <a:pt x="304" y="49"/>
                  </a:cubicBezTo>
                  <a:cubicBezTo>
                    <a:pt x="274" y="49"/>
                    <a:pt x="243" y="19"/>
                    <a:pt x="213" y="19"/>
                  </a:cubicBezTo>
                  <a:cubicBezTo>
                    <a:pt x="191" y="8"/>
                    <a:pt x="164" y="1"/>
                    <a:pt x="139" y="1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7" name="Google Shape;3957;p97"/>
            <p:cNvSpPr/>
            <p:nvPr/>
          </p:nvSpPr>
          <p:spPr>
            <a:xfrm>
              <a:off x="2578219" y="4856411"/>
              <a:ext cx="41859" cy="23260"/>
            </a:xfrm>
            <a:custGeom>
              <a:avLst/>
              <a:gdLst/>
              <a:ahLst/>
              <a:cxnLst/>
              <a:rect l="l" t="t" r="r" b="b"/>
              <a:pathLst>
                <a:path w="988" h="549" extrusionOk="0">
                  <a:moveTo>
                    <a:pt x="757" y="1"/>
                  </a:moveTo>
                  <a:cubicBezTo>
                    <a:pt x="739" y="1"/>
                    <a:pt x="721" y="4"/>
                    <a:pt x="702" y="12"/>
                  </a:cubicBezTo>
                  <a:cubicBezTo>
                    <a:pt x="520" y="103"/>
                    <a:pt x="337" y="194"/>
                    <a:pt x="155" y="315"/>
                  </a:cubicBezTo>
                  <a:cubicBezTo>
                    <a:pt x="1" y="367"/>
                    <a:pt x="86" y="548"/>
                    <a:pt x="207" y="548"/>
                  </a:cubicBezTo>
                  <a:cubicBezTo>
                    <a:pt x="229" y="548"/>
                    <a:pt x="253" y="542"/>
                    <a:pt x="277" y="528"/>
                  </a:cubicBezTo>
                  <a:cubicBezTo>
                    <a:pt x="459" y="437"/>
                    <a:pt x="641" y="346"/>
                    <a:pt x="854" y="255"/>
                  </a:cubicBezTo>
                  <a:cubicBezTo>
                    <a:pt x="988" y="175"/>
                    <a:pt x="887" y="1"/>
                    <a:pt x="757" y="1"/>
                  </a:cubicBezTo>
                  <a:close/>
                </a:path>
              </a:pathLst>
            </a:custGeom>
            <a:solidFill>
              <a:srgbClr val="9247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8" name="Google Shape;3958;p97"/>
            <p:cNvSpPr/>
            <p:nvPr/>
          </p:nvSpPr>
          <p:spPr>
            <a:xfrm>
              <a:off x="2563856" y="4902847"/>
              <a:ext cx="40842" cy="23175"/>
            </a:xfrm>
            <a:custGeom>
              <a:avLst/>
              <a:gdLst/>
              <a:ahLst/>
              <a:cxnLst/>
              <a:rect l="l" t="t" r="r" b="b"/>
              <a:pathLst>
                <a:path w="964" h="547" extrusionOk="0">
                  <a:moveTo>
                    <a:pt x="755" y="0"/>
                  </a:moveTo>
                  <a:cubicBezTo>
                    <a:pt x="740" y="0"/>
                    <a:pt x="723" y="3"/>
                    <a:pt x="707" y="10"/>
                  </a:cubicBezTo>
                  <a:cubicBezTo>
                    <a:pt x="524" y="131"/>
                    <a:pt x="312" y="223"/>
                    <a:pt x="129" y="314"/>
                  </a:cubicBezTo>
                  <a:cubicBezTo>
                    <a:pt x="1" y="365"/>
                    <a:pt x="89" y="547"/>
                    <a:pt x="212" y="547"/>
                  </a:cubicBezTo>
                  <a:cubicBezTo>
                    <a:pt x="234" y="547"/>
                    <a:pt x="258" y="541"/>
                    <a:pt x="281" y="526"/>
                  </a:cubicBezTo>
                  <a:cubicBezTo>
                    <a:pt x="464" y="435"/>
                    <a:pt x="646" y="344"/>
                    <a:pt x="828" y="253"/>
                  </a:cubicBezTo>
                  <a:cubicBezTo>
                    <a:pt x="964" y="199"/>
                    <a:pt x="882" y="0"/>
                    <a:pt x="755" y="0"/>
                  </a:cubicBezTo>
                  <a:close/>
                </a:path>
              </a:pathLst>
            </a:custGeom>
            <a:solidFill>
              <a:srgbClr val="9247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9" name="Google Shape;3959;p97"/>
            <p:cNvSpPr/>
            <p:nvPr/>
          </p:nvSpPr>
          <p:spPr>
            <a:xfrm>
              <a:off x="2535257" y="4830608"/>
              <a:ext cx="33386" cy="19108"/>
            </a:xfrm>
            <a:custGeom>
              <a:avLst/>
              <a:gdLst/>
              <a:ahLst/>
              <a:cxnLst/>
              <a:rect l="l" t="t" r="r" b="b"/>
              <a:pathLst>
                <a:path w="788" h="451" extrusionOk="0">
                  <a:moveTo>
                    <a:pt x="611" y="0"/>
                  </a:moveTo>
                  <a:cubicBezTo>
                    <a:pt x="595" y="0"/>
                    <a:pt x="578" y="4"/>
                    <a:pt x="561" y="13"/>
                  </a:cubicBezTo>
                  <a:cubicBezTo>
                    <a:pt x="409" y="104"/>
                    <a:pt x="257" y="165"/>
                    <a:pt x="105" y="256"/>
                  </a:cubicBezTo>
                  <a:cubicBezTo>
                    <a:pt x="1" y="308"/>
                    <a:pt x="76" y="450"/>
                    <a:pt x="176" y="450"/>
                  </a:cubicBezTo>
                  <a:cubicBezTo>
                    <a:pt x="193" y="450"/>
                    <a:pt x="210" y="447"/>
                    <a:pt x="227" y="438"/>
                  </a:cubicBezTo>
                  <a:cubicBezTo>
                    <a:pt x="379" y="377"/>
                    <a:pt x="531" y="286"/>
                    <a:pt x="683" y="195"/>
                  </a:cubicBezTo>
                  <a:cubicBezTo>
                    <a:pt x="787" y="143"/>
                    <a:pt x="712" y="0"/>
                    <a:pt x="611" y="0"/>
                  </a:cubicBezTo>
                  <a:close/>
                </a:path>
              </a:pathLst>
            </a:custGeom>
            <a:solidFill>
              <a:srgbClr val="9247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0" name="Google Shape;3960;p97"/>
            <p:cNvSpPr/>
            <p:nvPr/>
          </p:nvSpPr>
          <p:spPr>
            <a:xfrm>
              <a:off x="2354630" y="4390692"/>
              <a:ext cx="603695" cy="441258"/>
            </a:xfrm>
            <a:custGeom>
              <a:avLst/>
              <a:gdLst/>
              <a:ahLst/>
              <a:cxnLst/>
              <a:rect l="l" t="t" r="r" b="b"/>
              <a:pathLst>
                <a:path w="14249" h="10415" extrusionOk="0">
                  <a:moveTo>
                    <a:pt x="664" y="0"/>
                  </a:moveTo>
                  <a:cubicBezTo>
                    <a:pt x="273" y="0"/>
                    <a:pt x="26" y="540"/>
                    <a:pt x="26" y="1976"/>
                  </a:cubicBezTo>
                  <a:cubicBezTo>
                    <a:pt x="1" y="9822"/>
                    <a:pt x="5520" y="10414"/>
                    <a:pt x="7111" y="10414"/>
                  </a:cubicBezTo>
                  <a:cubicBezTo>
                    <a:pt x="7382" y="10414"/>
                    <a:pt x="7538" y="10397"/>
                    <a:pt x="7535" y="10396"/>
                  </a:cubicBezTo>
                  <a:lnTo>
                    <a:pt x="7535" y="10396"/>
                  </a:lnTo>
                  <a:cubicBezTo>
                    <a:pt x="7664" y="10405"/>
                    <a:pt x="7790" y="10410"/>
                    <a:pt x="7915" y="10410"/>
                  </a:cubicBezTo>
                  <a:cubicBezTo>
                    <a:pt x="11856" y="10410"/>
                    <a:pt x="14249" y="5900"/>
                    <a:pt x="11303" y="4073"/>
                  </a:cubicBezTo>
                  <a:cubicBezTo>
                    <a:pt x="10551" y="3610"/>
                    <a:pt x="9880" y="3437"/>
                    <a:pt x="9277" y="3437"/>
                  </a:cubicBezTo>
                  <a:cubicBezTo>
                    <a:pt x="7506" y="3437"/>
                    <a:pt x="6317" y="4927"/>
                    <a:pt x="5348" y="4927"/>
                  </a:cubicBezTo>
                  <a:cubicBezTo>
                    <a:pt x="5327" y="4927"/>
                    <a:pt x="5306" y="4926"/>
                    <a:pt x="5285" y="4924"/>
                  </a:cubicBezTo>
                  <a:cubicBezTo>
                    <a:pt x="4305" y="4856"/>
                    <a:pt x="1837" y="0"/>
                    <a:pt x="6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961" name="Google Shape;3961;p97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6" name="Google Shape;3966;p98"/>
          <p:cNvSpPr/>
          <p:nvPr/>
        </p:nvSpPr>
        <p:spPr>
          <a:xfrm>
            <a:off x="2283450" y="1747900"/>
            <a:ext cx="4577100" cy="14529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7" name="Google Shape;3967;p98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45085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</a:pPr>
            <a:r>
              <a:rPr lang="en"/>
              <a:t>TRUE OR FALSE?</a:t>
            </a:r>
            <a:endParaRPr/>
          </a:p>
        </p:txBody>
      </p:sp>
      <p:sp>
        <p:nvSpPr>
          <p:cNvPr id="3968" name="Google Shape;3968;p98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9" name="Google Shape;3969;p98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70" name="Google Shape;3970;p98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971" name="Google Shape;3971;p98"/>
          <p:cNvSpPr txBox="1">
            <a:spLocks noGrp="1"/>
          </p:cNvSpPr>
          <p:nvPr>
            <p:ph type="title" idx="2"/>
          </p:nvPr>
        </p:nvSpPr>
        <p:spPr>
          <a:xfrm>
            <a:off x="2435700" y="2147538"/>
            <a:ext cx="4284000" cy="53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the law of gravity important when skating?</a:t>
            </a:r>
            <a:endParaRPr/>
          </a:p>
        </p:txBody>
      </p:sp>
      <p:sp>
        <p:nvSpPr>
          <p:cNvPr id="3972" name="Google Shape;3972;p98"/>
          <p:cNvSpPr/>
          <p:nvPr/>
        </p:nvSpPr>
        <p:spPr>
          <a:xfrm>
            <a:off x="2283500" y="3648123"/>
            <a:ext cx="339300" cy="3393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rPr>
              <a:t>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973" name="Google Shape;3973;p98"/>
          <p:cNvSpPr/>
          <p:nvPr/>
        </p:nvSpPr>
        <p:spPr>
          <a:xfrm>
            <a:off x="2765300" y="3520623"/>
            <a:ext cx="1670100" cy="5943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4" name="Google Shape;3974;p98"/>
          <p:cNvSpPr txBox="1"/>
          <p:nvPr/>
        </p:nvSpPr>
        <p:spPr>
          <a:xfrm>
            <a:off x="2765300" y="3581223"/>
            <a:ext cx="1670100" cy="4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rPr>
              <a:t>Yes</a:t>
            </a:r>
            <a:endParaRPr sz="2200">
              <a:solidFill>
                <a:schemeClr val="lt1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3975" name="Google Shape;3975;p98"/>
          <p:cNvSpPr/>
          <p:nvPr/>
        </p:nvSpPr>
        <p:spPr>
          <a:xfrm>
            <a:off x="4708600" y="3648123"/>
            <a:ext cx="339300" cy="339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rPr>
              <a:t>F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976" name="Google Shape;3976;p98"/>
          <p:cNvSpPr/>
          <p:nvPr/>
        </p:nvSpPr>
        <p:spPr>
          <a:xfrm>
            <a:off x="5190400" y="3520623"/>
            <a:ext cx="1670100" cy="594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7" name="Google Shape;3977;p98"/>
          <p:cNvSpPr txBox="1"/>
          <p:nvPr/>
        </p:nvSpPr>
        <p:spPr>
          <a:xfrm>
            <a:off x="5190400" y="3581223"/>
            <a:ext cx="1670100" cy="47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rPr>
              <a:t>No</a:t>
            </a:r>
            <a:endParaRPr sz="2200">
              <a:solidFill>
                <a:schemeClr val="lt1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grpSp>
        <p:nvGrpSpPr>
          <p:cNvPr id="3978" name="Google Shape;3978;p98"/>
          <p:cNvGrpSpPr/>
          <p:nvPr/>
        </p:nvGrpSpPr>
        <p:grpSpPr>
          <a:xfrm>
            <a:off x="166945" y="4054330"/>
            <a:ext cx="1580332" cy="341401"/>
            <a:chOff x="7371749" y="4424077"/>
            <a:chExt cx="347746" cy="75122"/>
          </a:xfrm>
        </p:grpSpPr>
        <p:sp>
          <p:nvSpPr>
            <p:cNvPr id="3979" name="Google Shape;3979;p98"/>
            <p:cNvSpPr/>
            <p:nvPr/>
          </p:nvSpPr>
          <p:spPr>
            <a:xfrm>
              <a:off x="7421024" y="4449085"/>
              <a:ext cx="58571" cy="50115"/>
            </a:xfrm>
            <a:custGeom>
              <a:avLst/>
              <a:gdLst/>
              <a:ahLst/>
              <a:cxnLst/>
              <a:rect l="l" t="t" r="r" b="b"/>
              <a:pathLst>
                <a:path w="2930" h="2507" extrusionOk="0">
                  <a:moveTo>
                    <a:pt x="1667" y="0"/>
                  </a:moveTo>
                  <a:cubicBezTo>
                    <a:pt x="560" y="0"/>
                    <a:pt x="0" y="1345"/>
                    <a:pt x="786" y="2131"/>
                  </a:cubicBezTo>
                  <a:cubicBezTo>
                    <a:pt x="1041" y="2390"/>
                    <a:pt x="1356" y="2506"/>
                    <a:pt x="1664" y="2506"/>
                  </a:cubicBezTo>
                  <a:cubicBezTo>
                    <a:pt x="2305" y="2506"/>
                    <a:pt x="2921" y="2006"/>
                    <a:pt x="2929" y="1250"/>
                  </a:cubicBezTo>
                  <a:cubicBezTo>
                    <a:pt x="2929" y="560"/>
                    <a:pt x="2358" y="0"/>
                    <a:pt x="1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0" name="Google Shape;3980;p98"/>
            <p:cNvSpPr/>
            <p:nvPr/>
          </p:nvSpPr>
          <p:spPr>
            <a:xfrm>
              <a:off x="7434818" y="4459319"/>
              <a:ext cx="34783" cy="29725"/>
            </a:xfrm>
            <a:custGeom>
              <a:avLst/>
              <a:gdLst/>
              <a:ahLst/>
              <a:cxnLst/>
              <a:rect l="l" t="t" r="r" b="b"/>
              <a:pathLst>
                <a:path w="1740" h="1487" extrusionOk="0">
                  <a:moveTo>
                    <a:pt x="1001" y="0"/>
                  </a:moveTo>
                  <a:cubicBezTo>
                    <a:pt x="334" y="0"/>
                    <a:pt x="1" y="798"/>
                    <a:pt x="465" y="1262"/>
                  </a:cubicBezTo>
                  <a:cubicBezTo>
                    <a:pt x="620" y="1417"/>
                    <a:pt x="809" y="1486"/>
                    <a:pt x="993" y="1486"/>
                  </a:cubicBezTo>
                  <a:cubicBezTo>
                    <a:pt x="1376" y="1486"/>
                    <a:pt x="1739" y="1188"/>
                    <a:pt x="1739" y="738"/>
                  </a:cubicBezTo>
                  <a:cubicBezTo>
                    <a:pt x="1739" y="333"/>
                    <a:pt x="1406" y="0"/>
                    <a:pt x="1001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1" name="Google Shape;3981;p98"/>
            <p:cNvSpPr/>
            <p:nvPr/>
          </p:nvSpPr>
          <p:spPr>
            <a:xfrm>
              <a:off x="7607371" y="4449085"/>
              <a:ext cx="58331" cy="50115"/>
            </a:xfrm>
            <a:custGeom>
              <a:avLst/>
              <a:gdLst/>
              <a:ahLst/>
              <a:cxnLst/>
              <a:rect l="l" t="t" r="r" b="b"/>
              <a:pathLst>
                <a:path w="2918" h="2507" extrusionOk="0">
                  <a:moveTo>
                    <a:pt x="1668" y="0"/>
                  </a:moveTo>
                  <a:cubicBezTo>
                    <a:pt x="560" y="0"/>
                    <a:pt x="1" y="1345"/>
                    <a:pt x="787" y="2131"/>
                  </a:cubicBezTo>
                  <a:cubicBezTo>
                    <a:pt x="1042" y="2390"/>
                    <a:pt x="1356" y="2506"/>
                    <a:pt x="1664" y="2506"/>
                  </a:cubicBezTo>
                  <a:cubicBezTo>
                    <a:pt x="2305" y="2506"/>
                    <a:pt x="2918" y="2006"/>
                    <a:pt x="2918" y="1250"/>
                  </a:cubicBezTo>
                  <a:cubicBezTo>
                    <a:pt x="2918" y="560"/>
                    <a:pt x="2358" y="0"/>
                    <a:pt x="16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2" name="Google Shape;3982;p98"/>
            <p:cNvSpPr/>
            <p:nvPr/>
          </p:nvSpPr>
          <p:spPr>
            <a:xfrm>
              <a:off x="7620944" y="4459319"/>
              <a:ext cx="34763" cy="29725"/>
            </a:xfrm>
            <a:custGeom>
              <a:avLst/>
              <a:gdLst/>
              <a:ahLst/>
              <a:cxnLst/>
              <a:rect l="l" t="t" r="r" b="b"/>
              <a:pathLst>
                <a:path w="1739" h="1487" extrusionOk="0">
                  <a:moveTo>
                    <a:pt x="1001" y="0"/>
                  </a:moveTo>
                  <a:cubicBezTo>
                    <a:pt x="334" y="0"/>
                    <a:pt x="0" y="798"/>
                    <a:pt x="477" y="1262"/>
                  </a:cubicBezTo>
                  <a:cubicBezTo>
                    <a:pt x="628" y="1417"/>
                    <a:pt x="814" y="1486"/>
                    <a:pt x="997" y="1486"/>
                  </a:cubicBezTo>
                  <a:cubicBezTo>
                    <a:pt x="1376" y="1486"/>
                    <a:pt x="1739" y="1188"/>
                    <a:pt x="1739" y="738"/>
                  </a:cubicBezTo>
                  <a:cubicBezTo>
                    <a:pt x="1739" y="333"/>
                    <a:pt x="1405" y="0"/>
                    <a:pt x="1001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3" name="Google Shape;3983;p98"/>
            <p:cNvSpPr/>
            <p:nvPr/>
          </p:nvSpPr>
          <p:spPr>
            <a:xfrm>
              <a:off x="7371749" y="4424077"/>
              <a:ext cx="347746" cy="35962"/>
            </a:xfrm>
            <a:custGeom>
              <a:avLst/>
              <a:gdLst/>
              <a:ahLst/>
              <a:cxnLst/>
              <a:rect l="l" t="t" r="r" b="b"/>
              <a:pathLst>
                <a:path w="17396" h="1799" extrusionOk="0">
                  <a:moveTo>
                    <a:pt x="15479" y="1"/>
                  </a:moveTo>
                  <a:lnTo>
                    <a:pt x="1477" y="203"/>
                  </a:lnTo>
                  <a:cubicBezTo>
                    <a:pt x="1" y="346"/>
                    <a:pt x="1918" y="1751"/>
                    <a:pt x="1918" y="1751"/>
                  </a:cubicBezTo>
                  <a:lnTo>
                    <a:pt x="5930" y="1799"/>
                  </a:lnTo>
                  <a:lnTo>
                    <a:pt x="15765" y="1727"/>
                  </a:lnTo>
                  <a:cubicBezTo>
                    <a:pt x="16038" y="1573"/>
                    <a:pt x="16300" y="1525"/>
                    <a:pt x="16455" y="1394"/>
                  </a:cubicBezTo>
                  <a:cubicBezTo>
                    <a:pt x="17396" y="561"/>
                    <a:pt x="16407" y="168"/>
                    <a:pt x="15860" y="49"/>
                  </a:cubicBezTo>
                  <a:cubicBezTo>
                    <a:pt x="15729" y="25"/>
                    <a:pt x="15610" y="13"/>
                    <a:pt x="154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4" name="Google Shape;3984;p98"/>
            <p:cNvSpPr/>
            <p:nvPr/>
          </p:nvSpPr>
          <p:spPr>
            <a:xfrm>
              <a:off x="7388880" y="4432413"/>
              <a:ext cx="320859" cy="34383"/>
            </a:xfrm>
            <a:custGeom>
              <a:avLst/>
              <a:gdLst/>
              <a:ahLst/>
              <a:cxnLst/>
              <a:rect l="l" t="t" r="r" b="b"/>
              <a:pathLst>
                <a:path w="16051" h="1720" extrusionOk="0">
                  <a:moveTo>
                    <a:pt x="15836" y="1"/>
                  </a:moveTo>
                  <a:cubicBezTo>
                    <a:pt x="16027" y="739"/>
                    <a:pt x="15396" y="1108"/>
                    <a:pt x="15003" y="1191"/>
                  </a:cubicBezTo>
                  <a:cubicBezTo>
                    <a:pt x="14639" y="1279"/>
                    <a:pt x="13804" y="1298"/>
                    <a:pt x="13147" y="1298"/>
                  </a:cubicBezTo>
                  <a:cubicBezTo>
                    <a:pt x="12641" y="1298"/>
                    <a:pt x="12241" y="1287"/>
                    <a:pt x="12241" y="1287"/>
                  </a:cubicBezTo>
                  <a:lnTo>
                    <a:pt x="2227" y="1334"/>
                  </a:lnTo>
                  <a:cubicBezTo>
                    <a:pt x="2201" y="1335"/>
                    <a:pt x="2175" y="1335"/>
                    <a:pt x="2149" y="1335"/>
                  </a:cubicBezTo>
                  <a:cubicBezTo>
                    <a:pt x="522" y="1335"/>
                    <a:pt x="72" y="251"/>
                    <a:pt x="72" y="251"/>
                  </a:cubicBezTo>
                  <a:lnTo>
                    <a:pt x="72" y="251"/>
                  </a:lnTo>
                  <a:cubicBezTo>
                    <a:pt x="1" y="1287"/>
                    <a:pt x="1132" y="1608"/>
                    <a:pt x="1632" y="1644"/>
                  </a:cubicBezTo>
                  <a:cubicBezTo>
                    <a:pt x="2483" y="1699"/>
                    <a:pt x="3765" y="1719"/>
                    <a:pt x="5200" y="1719"/>
                  </a:cubicBezTo>
                  <a:cubicBezTo>
                    <a:pt x="9344" y="1719"/>
                    <a:pt x="14765" y="1548"/>
                    <a:pt x="14765" y="1548"/>
                  </a:cubicBezTo>
                  <a:cubicBezTo>
                    <a:pt x="15729" y="1548"/>
                    <a:pt x="15943" y="846"/>
                    <a:pt x="15943" y="846"/>
                  </a:cubicBezTo>
                  <a:cubicBezTo>
                    <a:pt x="16051" y="560"/>
                    <a:pt x="16015" y="251"/>
                    <a:pt x="15836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85" name="Google Shape;3985;p98"/>
          <p:cNvSpPr/>
          <p:nvPr/>
        </p:nvSpPr>
        <p:spPr>
          <a:xfrm>
            <a:off x="547400" y="2019825"/>
            <a:ext cx="994285" cy="793652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6" name="Google Shape;3986;p98"/>
          <p:cNvSpPr/>
          <p:nvPr/>
        </p:nvSpPr>
        <p:spPr>
          <a:xfrm>
            <a:off x="7473975" y="2763701"/>
            <a:ext cx="1670027" cy="970002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1" name="Google Shape;3991;p99"/>
          <p:cNvSpPr/>
          <p:nvPr/>
        </p:nvSpPr>
        <p:spPr>
          <a:xfrm>
            <a:off x="529754" y="1489061"/>
            <a:ext cx="1215483" cy="705925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2" name="Google Shape;3992;p99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3" name="Google Shape;3993;p99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4" name="Google Shape;3994;p99"/>
          <p:cNvSpPr txBox="1">
            <a:spLocks noGrp="1"/>
          </p:cNvSpPr>
          <p:nvPr>
            <p:ph type="title"/>
          </p:nvPr>
        </p:nvSpPr>
        <p:spPr>
          <a:xfrm>
            <a:off x="5104875" y="2218200"/>
            <a:ext cx="21648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True!!!!</a:t>
            </a:r>
            <a:endParaRPr/>
          </a:p>
        </p:txBody>
      </p:sp>
      <p:sp>
        <p:nvSpPr>
          <p:cNvPr id="3995" name="Google Shape;3995;p99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answer correctly, you win 10 points!</a:t>
            </a:r>
            <a:endParaRPr/>
          </a:p>
        </p:txBody>
      </p:sp>
      <p:sp>
        <p:nvSpPr>
          <p:cNvPr id="3996" name="Google Shape;3996;p99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7" name="Google Shape;3997;p99"/>
          <p:cNvSpPr/>
          <p:nvPr/>
        </p:nvSpPr>
        <p:spPr>
          <a:xfrm>
            <a:off x="3583478" y="2058750"/>
            <a:ext cx="847410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98" name="Google Shape;3998;p99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3999" name="Google Shape;3999;p99"/>
          <p:cNvGrpSpPr/>
          <p:nvPr/>
        </p:nvGrpSpPr>
        <p:grpSpPr>
          <a:xfrm>
            <a:off x="1340376" y="1619500"/>
            <a:ext cx="2359363" cy="2860072"/>
            <a:chOff x="1340376" y="1619500"/>
            <a:chExt cx="2359363" cy="2860072"/>
          </a:xfrm>
        </p:grpSpPr>
        <p:sp>
          <p:nvSpPr>
            <p:cNvPr id="4000" name="Google Shape;4000;p99"/>
            <p:cNvSpPr/>
            <p:nvPr/>
          </p:nvSpPr>
          <p:spPr>
            <a:xfrm>
              <a:off x="1340376" y="1963899"/>
              <a:ext cx="1817806" cy="1372371"/>
            </a:xfrm>
            <a:custGeom>
              <a:avLst/>
              <a:gdLst/>
              <a:ahLst/>
              <a:cxnLst/>
              <a:rect l="l" t="t" r="r" b="b"/>
              <a:pathLst>
                <a:path w="17065" h="12884" extrusionOk="0">
                  <a:moveTo>
                    <a:pt x="12807" y="0"/>
                  </a:moveTo>
                  <a:cubicBezTo>
                    <a:pt x="11428" y="0"/>
                    <a:pt x="9932" y="745"/>
                    <a:pt x="8683" y="3132"/>
                  </a:cubicBezTo>
                  <a:cubicBezTo>
                    <a:pt x="8683" y="3132"/>
                    <a:pt x="7063" y="3882"/>
                    <a:pt x="5647" y="4572"/>
                  </a:cubicBezTo>
                  <a:cubicBezTo>
                    <a:pt x="4370" y="5199"/>
                    <a:pt x="3469" y="6811"/>
                    <a:pt x="2978" y="6811"/>
                  </a:cubicBezTo>
                  <a:cubicBezTo>
                    <a:pt x="2975" y="6811"/>
                    <a:pt x="2971" y="6811"/>
                    <a:pt x="2968" y="6811"/>
                  </a:cubicBezTo>
                  <a:cubicBezTo>
                    <a:pt x="2924" y="6809"/>
                    <a:pt x="2881" y="6808"/>
                    <a:pt x="2838" y="6808"/>
                  </a:cubicBezTo>
                  <a:cubicBezTo>
                    <a:pt x="1047" y="6808"/>
                    <a:pt x="1" y="8254"/>
                    <a:pt x="1908" y="9871"/>
                  </a:cubicBezTo>
                  <a:cubicBezTo>
                    <a:pt x="1908" y="9871"/>
                    <a:pt x="2167" y="11601"/>
                    <a:pt x="3933" y="11601"/>
                  </a:cubicBezTo>
                  <a:cubicBezTo>
                    <a:pt x="4059" y="11601"/>
                    <a:pt x="4194" y="11592"/>
                    <a:pt x="4337" y="11573"/>
                  </a:cubicBezTo>
                  <a:cubicBezTo>
                    <a:pt x="4337" y="11573"/>
                    <a:pt x="5247" y="12726"/>
                    <a:pt x="6780" y="12726"/>
                  </a:cubicBezTo>
                  <a:cubicBezTo>
                    <a:pt x="7343" y="12726"/>
                    <a:pt x="7990" y="12570"/>
                    <a:pt x="8707" y="12145"/>
                  </a:cubicBezTo>
                  <a:cubicBezTo>
                    <a:pt x="8707" y="12145"/>
                    <a:pt x="9812" y="12884"/>
                    <a:pt x="11143" y="12884"/>
                  </a:cubicBezTo>
                  <a:cubicBezTo>
                    <a:pt x="12418" y="12884"/>
                    <a:pt x="13900" y="12205"/>
                    <a:pt x="14814" y="9549"/>
                  </a:cubicBezTo>
                  <a:lnTo>
                    <a:pt x="16660" y="5263"/>
                  </a:lnTo>
                  <a:lnTo>
                    <a:pt x="17065" y="2048"/>
                  </a:lnTo>
                  <a:cubicBezTo>
                    <a:pt x="17065" y="2048"/>
                    <a:pt x="15095" y="0"/>
                    <a:pt x="12807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1" name="Google Shape;4001;p99"/>
            <p:cNvSpPr/>
            <p:nvPr/>
          </p:nvSpPr>
          <p:spPr>
            <a:xfrm>
              <a:off x="2712800" y="2826603"/>
              <a:ext cx="48468" cy="287278"/>
            </a:xfrm>
            <a:custGeom>
              <a:avLst/>
              <a:gdLst/>
              <a:ahLst/>
              <a:cxnLst/>
              <a:rect l="l" t="t" r="r" b="b"/>
              <a:pathLst>
                <a:path w="455" h="2697" extrusionOk="0">
                  <a:moveTo>
                    <a:pt x="348" y="1"/>
                  </a:moveTo>
                  <a:cubicBezTo>
                    <a:pt x="326" y="1"/>
                    <a:pt x="305" y="15"/>
                    <a:pt x="311" y="45"/>
                  </a:cubicBezTo>
                  <a:cubicBezTo>
                    <a:pt x="323" y="474"/>
                    <a:pt x="371" y="902"/>
                    <a:pt x="347" y="1331"/>
                  </a:cubicBezTo>
                  <a:cubicBezTo>
                    <a:pt x="347" y="1783"/>
                    <a:pt x="228" y="2224"/>
                    <a:pt x="25" y="2629"/>
                  </a:cubicBezTo>
                  <a:cubicBezTo>
                    <a:pt x="0" y="2663"/>
                    <a:pt x="34" y="2696"/>
                    <a:pt x="65" y="2696"/>
                  </a:cubicBezTo>
                  <a:cubicBezTo>
                    <a:pt x="78" y="2696"/>
                    <a:pt x="90" y="2690"/>
                    <a:pt x="97" y="2676"/>
                  </a:cubicBezTo>
                  <a:cubicBezTo>
                    <a:pt x="299" y="2272"/>
                    <a:pt x="418" y="1843"/>
                    <a:pt x="430" y="1391"/>
                  </a:cubicBezTo>
                  <a:cubicBezTo>
                    <a:pt x="454" y="950"/>
                    <a:pt x="406" y="498"/>
                    <a:pt x="395" y="45"/>
                  </a:cubicBezTo>
                  <a:cubicBezTo>
                    <a:pt x="395" y="15"/>
                    <a:pt x="371" y="1"/>
                    <a:pt x="348" y="1"/>
                  </a:cubicBezTo>
                  <a:close/>
                </a:path>
              </a:pathLst>
            </a:custGeom>
            <a:solidFill>
              <a:srgbClr val="005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2" name="Google Shape;4002;p99"/>
            <p:cNvSpPr/>
            <p:nvPr/>
          </p:nvSpPr>
          <p:spPr>
            <a:xfrm>
              <a:off x="2250071" y="2097049"/>
              <a:ext cx="312750" cy="290686"/>
            </a:xfrm>
            <a:custGeom>
              <a:avLst/>
              <a:gdLst/>
              <a:ahLst/>
              <a:cxnLst/>
              <a:rect l="l" t="t" r="r" b="b"/>
              <a:pathLst>
                <a:path w="2936" h="2729" extrusionOk="0">
                  <a:moveTo>
                    <a:pt x="2886" y="1"/>
                  </a:moveTo>
                  <a:cubicBezTo>
                    <a:pt x="2868" y="1"/>
                    <a:pt x="2850" y="11"/>
                    <a:pt x="2845" y="36"/>
                  </a:cubicBezTo>
                  <a:cubicBezTo>
                    <a:pt x="2691" y="524"/>
                    <a:pt x="2441" y="977"/>
                    <a:pt x="2083" y="1346"/>
                  </a:cubicBezTo>
                  <a:cubicBezTo>
                    <a:pt x="1726" y="1775"/>
                    <a:pt x="1298" y="2120"/>
                    <a:pt x="809" y="2394"/>
                  </a:cubicBezTo>
                  <a:cubicBezTo>
                    <a:pt x="583" y="2525"/>
                    <a:pt x="321" y="2608"/>
                    <a:pt x="59" y="2644"/>
                  </a:cubicBezTo>
                  <a:cubicBezTo>
                    <a:pt x="3" y="2644"/>
                    <a:pt x="0" y="2728"/>
                    <a:pt x="49" y="2728"/>
                  </a:cubicBezTo>
                  <a:cubicBezTo>
                    <a:pt x="53" y="2728"/>
                    <a:pt x="56" y="2728"/>
                    <a:pt x="59" y="2727"/>
                  </a:cubicBezTo>
                  <a:cubicBezTo>
                    <a:pt x="559" y="2679"/>
                    <a:pt x="1036" y="2394"/>
                    <a:pt x="1429" y="2096"/>
                  </a:cubicBezTo>
                  <a:cubicBezTo>
                    <a:pt x="1893" y="1739"/>
                    <a:pt x="2286" y="1310"/>
                    <a:pt x="2595" y="822"/>
                  </a:cubicBezTo>
                  <a:cubicBezTo>
                    <a:pt x="2750" y="584"/>
                    <a:pt x="2857" y="322"/>
                    <a:pt x="2929" y="48"/>
                  </a:cubicBezTo>
                  <a:cubicBezTo>
                    <a:pt x="2936" y="20"/>
                    <a:pt x="2911" y="1"/>
                    <a:pt x="2886" y="1"/>
                  </a:cubicBezTo>
                  <a:close/>
                </a:path>
              </a:pathLst>
            </a:custGeom>
            <a:solidFill>
              <a:srgbClr val="005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3" name="Google Shape;4003;p99"/>
            <p:cNvSpPr/>
            <p:nvPr/>
          </p:nvSpPr>
          <p:spPr>
            <a:xfrm>
              <a:off x="2647609" y="2015987"/>
              <a:ext cx="187906" cy="205898"/>
            </a:xfrm>
            <a:custGeom>
              <a:avLst/>
              <a:gdLst/>
              <a:ahLst/>
              <a:cxnLst/>
              <a:rect l="l" t="t" r="r" b="b"/>
              <a:pathLst>
                <a:path w="1764" h="1933" extrusionOk="0">
                  <a:moveTo>
                    <a:pt x="1717" y="1"/>
                  </a:moveTo>
                  <a:cubicBezTo>
                    <a:pt x="1700" y="1"/>
                    <a:pt x="1683" y="11"/>
                    <a:pt x="1673" y="35"/>
                  </a:cubicBezTo>
                  <a:lnTo>
                    <a:pt x="1685" y="35"/>
                  </a:lnTo>
                  <a:cubicBezTo>
                    <a:pt x="1447" y="857"/>
                    <a:pt x="840" y="1535"/>
                    <a:pt x="42" y="1845"/>
                  </a:cubicBezTo>
                  <a:cubicBezTo>
                    <a:pt x="0" y="1866"/>
                    <a:pt x="14" y="1933"/>
                    <a:pt x="50" y="1933"/>
                  </a:cubicBezTo>
                  <a:cubicBezTo>
                    <a:pt x="55" y="1933"/>
                    <a:pt x="60" y="1931"/>
                    <a:pt x="66" y="1928"/>
                  </a:cubicBezTo>
                  <a:cubicBezTo>
                    <a:pt x="864" y="1631"/>
                    <a:pt x="1566" y="892"/>
                    <a:pt x="1757" y="59"/>
                  </a:cubicBezTo>
                  <a:cubicBezTo>
                    <a:pt x="1764" y="24"/>
                    <a:pt x="1741" y="1"/>
                    <a:pt x="1717" y="1"/>
                  </a:cubicBezTo>
                  <a:close/>
                </a:path>
              </a:pathLst>
            </a:custGeom>
            <a:solidFill>
              <a:srgbClr val="005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4004;p99"/>
            <p:cNvSpPr/>
            <p:nvPr/>
          </p:nvSpPr>
          <p:spPr>
            <a:xfrm>
              <a:off x="2710350" y="2794541"/>
              <a:ext cx="137094" cy="192903"/>
            </a:xfrm>
            <a:custGeom>
              <a:avLst/>
              <a:gdLst/>
              <a:ahLst/>
              <a:cxnLst/>
              <a:rect l="l" t="t" r="r" b="b"/>
              <a:pathLst>
                <a:path w="1287" h="1811" extrusionOk="0">
                  <a:moveTo>
                    <a:pt x="1" y="1"/>
                  </a:moveTo>
                  <a:lnTo>
                    <a:pt x="1" y="1811"/>
                  </a:lnTo>
                  <a:lnTo>
                    <a:pt x="1287" y="1811"/>
                  </a:lnTo>
                  <a:lnTo>
                    <a:pt x="1287" y="1"/>
                  </a:lnTo>
                  <a:close/>
                </a:path>
              </a:pathLst>
            </a:custGeom>
            <a:solidFill>
              <a:srgbClr val="FFD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5" name="Google Shape;4005;p99"/>
            <p:cNvSpPr/>
            <p:nvPr/>
          </p:nvSpPr>
          <p:spPr>
            <a:xfrm>
              <a:off x="2109249" y="4212533"/>
              <a:ext cx="312111" cy="267039"/>
            </a:xfrm>
            <a:custGeom>
              <a:avLst/>
              <a:gdLst/>
              <a:ahLst/>
              <a:cxnLst/>
              <a:rect l="l" t="t" r="r" b="b"/>
              <a:pathLst>
                <a:path w="2930" h="2507" extrusionOk="0">
                  <a:moveTo>
                    <a:pt x="1667" y="0"/>
                  </a:moveTo>
                  <a:cubicBezTo>
                    <a:pt x="560" y="0"/>
                    <a:pt x="0" y="1345"/>
                    <a:pt x="786" y="2131"/>
                  </a:cubicBezTo>
                  <a:cubicBezTo>
                    <a:pt x="1041" y="2390"/>
                    <a:pt x="1356" y="2506"/>
                    <a:pt x="1664" y="2506"/>
                  </a:cubicBezTo>
                  <a:cubicBezTo>
                    <a:pt x="2305" y="2506"/>
                    <a:pt x="2921" y="2006"/>
                    <a:pt x="2929" y="1250"/>
                  </a:cubicBezTo>
                  <a:cubicBezTo>
                    <a:pt x="2929" y="560"/>
                    <a:pt x="2358" y="0"/>
                    <a:pt x="1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6" name="Google Shape;4006;p99"/>
            <p:cNvSpPr/>
            <p:nvPr/>
          </p:nvSpPr>
          <p:spPr>
            <a:xfrm>
              <a:off x="2182749" y="4267071"/>
              <a:ext cx="185349" cy="158392"/>
            </a:xfrm>
            <a:custGeom>
              <a:avLst/>
              <a:gdLst/>
              <a:ahLst/>
              <a:cxnLst/>
              <a:rect l="l" t="t" r="r" b="b"/>
              <a:pathLst>
                <a:path w="1740" h="1487" extrusionOk="0">
                  <a:moveTo>
                    <a:pt x="1001" y="0"/>
                  </a:moveTo>
                  <a:cubicBezTo>
                    <a:pt x="334" y="0"/>
                    <a:pt x="1" y="798"/>
                    <a:pt x="465" y="1262"/>
                  </a:cubicBezTo>
                  <a:cubicBezTo>
                    <a:pt x="620" y="1417"/>
                    <a:pt x="809" y="1486"/>
                    <a:pt x="993" y="1486"/>
                  </a:cubicBezTo>
                  <a:cubicBezTo>
                    <a:pt x="1376" y="1486"/>
                    <a:pt x="1739" y="1188"/>
                    <a:pt x="1739" y="738"/>
                  </a:cubicBezTo>
                  <a:cubicBezTo>
                    <a:pt x="1739" y="333"/>
                    <a:pt x="1406" y="0"/>
                    <a:pt x="100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99"/>
            <p:cNvSpPr/>
            <p:nvPr/>
          </p:nvSpPr>
          <p:spPr>
            <a:xfrm>
              <a:off x="3102243" y="4212533"/>
              <a:ext cx="310833" cy="267039"/>
            </a:xfrm>
            <a:custGeom>
              <a:avLst/>
              <a:gdLst/>
              <a:ahLst/>
              <a:cxnLst/>
              <a:rect l="l" t="t" r="r" b="b"/>
              <a:pathLst>
                <a:path w="2918" h="2507" extrusionOk="0">
                  <a:moveTo>
                    <a:pt x="1668" y="0"/>
                  </a:moveTo>
                  <a:cubicBezTo>
                    <a:pt x="560" y="0"/>
                    <a:pt x="1" y="1345"/>
                    <a:pt x="787" y="2131"/>
                  </a:cubicBezTo>
                  <a:cubicBezTo>
                    <a:pt x="1042" y="2390"/>
                    <a:pt x="1356" y="2506"/>
                    <a:pt x="1664" y="2506"/>
                  </a:cubicBezTo>
                  <a:cubicBezTo>
                    <a:pt x="2305" y="2506"/>
                    <a:pt x="2918" y="2006"/>
                    <a:pt x="2918" y="1250"/>
                  </a:cubicBezTo>
                  <a:cubicBezTo>
                    <a:pt x="2918" y="560"/>
                    <a:pt x="2358" y="0"/>
                    <a:pt x="16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99"/>
            <p:cNvSpPr/>
            <p:nvPr/>
          </p:nvSpPr>
          <p:spPr>
            <a:xfrm>
              <a:off x="3174572" y="4267071"/>
              <a:ext cx="185243" cy="158392"/>
            </a:xfrm>
            <a:custGeom>
              <a:avLst/>
              <a:gdLst/>
              <a:ahLst/>
              <a:cxnLst/>
              <a:rect l="l" t="t" r="r" b="b"/>
              <a:pathLst>
                <a:path w="1739" h="1487" extrusionOk="0">
                  <a:moveTo>
                    <a:pt x="1001" y="0"/>
                  </a:moveTo>
                  <a:cubicBezTo>
                    <a:pt x="334" y="0"/>
                    <a:pt x="0" y="798"/>
                    <a:pt x="477" y="1262"/>
                  </a:cubicBezTo>
                  <a:cubicBezTo>
                    <a:pt x="628" y="1417"/>
                    <a:pt x="814" y="1486"/>
                    <a:pt x="997" y="1486"/>
                  </a:cubicBezTo>
                  <a:cubicBezTo>
                    <a:pt x="1376" y="1486"/>
                    <a:pt x="1739" y="1188"/>
                    <a:pt x="1739" y="738"/>
                  </a:cubicBezTo>
                  <a:cubicBezTo>
                    <a:pt x="1739" y="333"/>
                    <a:pt x="1405" y="0"/>
                    <a:pt x="100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99"/>
            <p:cNvSpPr/>
            <p:nvPr/>
          </p:nvSpPr>
          <p:spPr>
            <a:xfrm>
              <a:off x="1846673" y="4079277"/>
              <a:ext cx="1853065" cy="191625"/>
            </a:xfrm>
            <a:custGeom>
              <a:avLst/>
              <a:gdLst/>
              <a:ahLst/>
              <a:cxnLst/>
              <a:rect l="l" t="t" r="r" b="b"/>
              <a:pathLst>
                <a:path w="17396" h="1799" extrusionOk="0">
                  <a:moveTo>
                    <a:pt x="15479" y="1"/>
                  </a:moveTo>
                  <a:lnTo>
                    <a:pt x="1477" y="203"/>
                  </a:lnTo>
                  <a:cubicBezTo>
                    <a:pt x="1" y="346"/>
                    <a:pt x="1918" y="1751"/>
                    <a:pt x="1918" y="1751"/>
                  </a:cubicBezTo>
                  <a:lnTo>
                    <a:pt x="5930" y="1799"/>
                  </a:lnTo>
                  <a:lnTo>
                    <a:pt x="15765" y="1727"/>
                  </a:lnTo>
                  <a:cubicBezTo>
                    <a:pt x="16038" y="1573"/>
                    <a:pt x="16300" y="1525"/>
                    <a:pt x="16455" y="1394"/>
                  </a:cubicBezTo>
                  <a:cubicBezTo>
                    <a:pt x="17396" y="561"/>
                    <a:pt x="16407" y="168"/>
                    <a:pt x="15860" y="49"/>
                  </a:cubicBezTo>
                  <a:cubicBezTo>
                    <a:pt x="15729" y="25"/>
                    <a:pt x="15610" y="13"/>
                    <a:pt x="15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99"/>
            <p:cNvSpPr/>
            <p:nvPr/>
          </p:nvSpPr>
          <p:spPr>
            <a:xfrm>
              <a:off x="1949467" y="2874111"/>
              <a:ext cx="762275" cy="252873"/>
            </a:xfrm>
            <a:custGeom>
              <a:avLst/>
              <a:gdLst/>
              <a:ahLst/>
              <a:cxnLst/>
              <a:rect l="l" t="t" r="r" b="b"/>
              <a:pathLst>
                <a:path w="7156" h="2374" extrusionOk="0">
                  <a:moveTo>
                    <a:pt x="607" y="1"/>
                  </a:moveTo>
                  <a:cubicBezTo>
                    <a:pt x="464" y="1"/>
                    <a:pt x="464" y="183"/>
                    <a:pt x="464" y="183"/>
                  </a:cubicBezTo>
                  <a:cubicBezTo>
                    <a:pt x="464" y="266"/>
                    <a:pt x="464" y="361"/>
                    <a:pt x="452" y="456"/>
                  </a:cubicBezTo>
                  <a:cubicBezTo>
                    <a:pt x="393" y="405"/>
                    <a:pt x="343" y="388"/>
                    <a:pt x="302" y="388"/>
                  </a:cubicBezTo>
                  <a:cubicBezTo>
                    <a:pt x="221" y="388"/>
                    <a:pt x="179" y="456"/>
                    <a:pt x="179" y="456"/>
                  </a:cubicBezTo>
                  <a:cubicBezTo>
                    <a:pt x="0" y="623"/>
                    <a:pt x="274" y="1052"/>
                    <a:pt x="357" y="1159"/>
                  </a:cubicBezTo>
                  <a:cubicBezTo>
                    <a:pt x="214" y="1933"/>
                    <a:pt x="595" y="2004"/>
                    <a:pt x="595" y="2004"/>
                  </a:cubicBezTo>
                  <a:lnTo>
                    <a:pt x="6751" y="2373"/>
                  </a:lnTo>
                  <a:lnTo>
                    <a:pt x="7156" y="385"/>
                  </a:lnTo>
                  <a:cubicBezTo>
                    <a:pt x="7146" y="385"/>
                    <a:pt x="7136" y="385"/>
                    <a:pt x="7126" y="385"/>
                  </a:cubicBezTo>
                  <a:cubicBezTo>
                    <a:pt x="6360" y="385"/>
                    <a:pt x="2174" y="804"/>
                    <a:pt x="988" y="968"/>
                  </a:cubicBezTo>
                  <a:cubicBezTo>
                    <a:pt x="1036" y="695"/>
                    <a:pt x="1012" y="421"/>
                    <a:pt x="917" y="159"/>
                  </a:cubicBezTo>
                  <a:cubicBezTo>
                    <a:pt x="772" y="41"/>
                    <a:pt x="674" y="1"/>
                    <a:pt x="607" y="1"/>
                  </a:cubicBezTo>
                  <a:close/>
                </a:path>
              </a:pathLst>
            </a:custGeom>
            <a:solidFill>
              <a:srgbClr val="FFD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99"/>
            <p:cNvSpPr/>
            <p:nvPr/>
          </p:nvSpPr>
          <p:spPr>
            <a:xfrm>
              <a:off x="2372997" y="2901061"/>
              <a:ext cx="332457" cy="237321"/>
            </a:xfrm>
            <a:custGeom>
              <a:avLst/>
              <a:gdLst/>
              <a:ahLst/>
              <a:cxnLst/>
              <a:rect l="l" t="t" r="r" b="b"/>
              <a:pathLst>
                <a:path w="3121" h="2228" extrusionOk="0">
                  <a:moveTo>
                    <a:pt x="3076" y="0"/>
                  </a:moveTo>
                  <a:cubicBezTo>
                    <a:pt x="2652" y="0"/>
                    <a:pt x="1332" y="150"/>
                    <a:pt x="1" y="322"/>
                  </a:cubicBezTo>
                  <a:lnTo>
                    <a:pt x="1" y="2025"/>
                  </a:lnTo>
                  <a:lnTo>
                    <a:pt x="2608" y="2227"/>
                  </a:lnTo>
                  <a:lnTo>
                    <a:pt x="3120" y="1"/>
                  </a:lnTo>
                  <a:cubicBezTo>
                    <a:pt x="3107" y="1"/>
                    <a:pt x="3092" y="0"/>
                    <a:pt x="30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99"/>
            <p:cNvSpPr/>
            <p:nvPr/>
          </p:nvSpPr>
          <p:spPr>
            <a:xfrm>
              <a:off x="2846059" y="2874111"/>
              <a:ext cx="757268" cy="251594"/>
            </a:xfrm>
            <a:custGeom>
              <a:avLst/>
              <a:gdLst/>
              <a:ahLst/>
              <a:cxnLst/>
              <a:rect l="l" t="t" r="r" b="b"/>
              <a:pathLst>
                <a:path w="7109" h="2362" extrusionOk="0">
                  <a:moveTo>
                    <a:pt x="6506" y="1"/>
                  </a:moveTo>
                  <a:cubicBezTo>
                    <a:pt x="6440" y="1"/>
                    <a:pt x="6345" y="41"/>
                    <a:pt x="6204" y="159"/>
                  </a:cubicBezTo>
                  <a:cubicBezTo>
                    <a:pt x="6109" y="421"/>
                    <a:pt x="6085" y="695"/>
                    <a:pt x="6132" y="968"/>
                  </a:cubicBezTo>
                  <a:cubicBezTo>
                    <a:pt x="4963" y="806"/>
                    <a:pt x="923" y="408"/>
                    <a:pt x="66" y="408"/>
                  </a:cubicBezTo>
                  <a:cubicBezTo>
                    <a:pt x="42" y="408"/>
                    <a:pt x="20" y="408"/>
                    <a:pt x="1" y="409"/>
                  </a:cubicBezTo>
                  <a:lnTo>
                    <a:pt x="572" y="2361"/>
                  </a:lnTo>
                  <a:lnTo>
                    <a:pt x="6525" y="2004"/>
                  </a:lnTo>
                  <a:cubicBezTo>
                    <a:pt x="6525" y="2004"/>
                    <a:pt x="6906" y="1933"/>
                    <a:pt x="6764" y="1159"/>
                  </a:cubicBezTo>
                  <a:cubicBezTo>
                    <a:pt x="6835" y="1052"/>
                    <a:pt x="7109" y="623"/>
                    <a:pt x="6942" y="456"/>
                  </a:cubicBezTo>
                  <a:cubicBezTo>
                    <a:pt x="6942" y="456"/>
                    <a:pt x="6894" y="388"/>
                    <a:pt x="6810" y="388"/>
                  </a:cubicBezTo>
                  <a:cubicBezTo>
                    <a:pt x="6767" y="388"/>
                    <a:pt x="6716" y="405"/>
                    <a:pt x="6656" y="456"/>
                  </a:cubicBezTo>
                  <a:cubicBezTo>
                    <a:pt x="6644" y="361"/>
                    <a:pt x="6644" y="266"/>
                    <a:pt x="6644" y="183"/>
                  </a:cubicBezTo>
                  <a:cubicBezTo>
                    <a:pt x="6644" y="183"/>
                    <a:pt x="6644" y="1"/>
                    <a:pt x="6506" y="1"/>
                  </a:cubicBezTo>
                  <a:close/>
                </a:path>
              </a:pathLst>
            </a:custGeom>
            <a:solidFill>
              <a:srgbClr val="FFD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99"/>
            <p:cNvSpPr/>
            <p:nvPr/>
          </p:nvSpPr>
          <p:spPr>
            <a:xfrm>
              <a:off x="2848615" y="2901061"/>
              <a:ext cx="331178" cy="237321"/>
            </a:xfrm>
            <a:custGeom>
              <a:avLst/>
              <a:gdLst/>
              <a:ahLst/>
              <a:cxnLst/>
              <a:rect l="l" t="t" r="r" b="b"/>
              <a:pathLst>
                <a:path w="3109" h="2228" extrusionOk="0">
                  <a:moveTo>
                    <a:pt x="45" y="0"/>
                  </a:moveTo>
                  <a:cubicBezTo>
                    <a:pt x="29" y="0"/>
                    <a:pt x="14" y="1"/>
                    <a:pt x="1" y="1"/>
                  </a:cubicBezTo>
                  <a:lnTo>
                    <a:pt x="513" y="2227"/>
                  </a:lnTo>
                  <a:lnTo>
                    <a:pt x="3108" y="2025"/>
                  </a:lnTo>
                  <a:lnTo>
                    <a:pt x="3108" y="322"/>
                  </a:lnTo>
                  <a:cubicBezTo>
                    <a:pt x="1789" y="150"/>
                    <a:pt x="469" y="0"/>
                    <a:pt x="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99"/>
            <p:cNvSpPr/>
            <p:nvPr/>
          </p:nvSpPr>
          <p:spPr>
            <a:xfrm>
              <a:off x="2323570" y="3721690"/>
              <a:ext cx="282924" cy="345010"/>
            </a:xfrm>
            <a:custGeom>
              <a:avLst/>
              <a:gdLst/>
              <a:ahLst/>
              <a:cxnLst/>
              <a:rect l="l" t="t" r="r" b="b"/>
              <a:pathLst>
                <a:path w="2656" h="3239" extrusionOk="0">
                  <a:moveTo>
                    <a:pt x="108" y="0"/>
                  </a:moveTo>
                  <a:lnTo>
                    <a:pt x="108" y="0"/>
                  </a:lnTo>
                  <a:cubicBezTo>
                    <a:pt x="0" y="429"/>
                    <a:pt x="84" y="870"/>
                    <a:pt x="346" y="1227"/>
                  </a:cubicBezTo>
                  <a:lnTo>
                    <a:pt x="1596" y="3239"/>
                  </a:lnTo>
                  <a:lnTo>
                    <a:pt x="2655" y="3144"/>
                  </a:lnTo>
                  <a:lnTo>
                    <a:pt x="2334" y="48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FFD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99"/>
            <p:cNvSpPr/>
            <p:nvPr/>
          </p:nvSpPr>
          <p:spPr>
            <a:xfrm>
              <a:off x="2520103" y="2885935"/>
              <a:ext cx="537939" cy="704720"/>
            </a:xfrm>
            <a:custGeom>
              <a:avLst/>
              <a:gdLst/>
              <a:ahLst/>
              <a:cxnLst/>
              <a:rect l="l" t="t" r="r" b="b"/>
              <a:pathLst>
                <a:path w="5050" h="6616" extrusionOk="0">
                  <a:moveTo>
                    <a:pt x="1608" y="0"/>
                  </a:moveTo>
                  <a:cubicBezTo>
                    <a:pt x="1" y="1822"/>
                    <a:pt x="179" y="5560"/>
                    <a:pt x="179" y="5560"/>
                  </a:cubicBezTo>
                  <a:cubicBezTo>
                    <a:pt x="132" y="6525"/>
                    <a:pt x="2180" y="6572"/>
                    <a:pt x="2180" y="6572"/>
                  </a:cubicBezTo>
                  <a:cubicBezTo>
                    <a:pt x="2465" y="6602"/>
                    <a:pt x="2720" y="6615"/>
                    <a:pt x="2947" y="6615"/>
                  </a:cubicBezTo>
                  <a:cubicBezTo>
                    <a:pt x="4385" y="6615"/>
                    <a:pt x="4744" y="6078"/>
                    <a:pt x="4775" y="5584"/>
                  </a:cubicBezTo>
                  <a:cubicBezTo>
                    <a:pt x="5049" y="1929"/>
                    <a:pt x="3358" y="24"/>
                    <a:pt x="3358" y="24"/>
                  </a:cubicBezTo>
                  <a:cubicBezTo>
                    <a:pt x="3188" y="90"/>
                    <a:pt x="2955" y="113"/>
                    <a:pt x="2715" y="113"/>
                  </a:cubicBezTo>
                  <a:cubicBezTo>
                    <a:pt x="2180" y="113"/>
                    <a:pt x="1608" y="0"/>
                    <a:pt x="1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99"/>
            <p:cNvSpPr/>
            <p:nvPr/>
          </p:nvSpPr>
          <p:spPr>
            <a:xfrm>
              <a:off x="2409853" y="3786347"/>
              <a:ext cx="177573" cy="81273"/>
            </a:xfrm>
            <a:custGeom>
              <a:avLst/>
              <a:gdLst/>
              <a:ahLst/>
              <a:cxnLst/>
              <a:rect l="l" t="t" r="r" b="b"/>
              <a:pathLst>
                <a:path w="1667" h="763" extrusionOk="0">
                  <a:moveTo>
                    <a:pt x="1619" y="1"/>
                  </a:moveTo>
                  <a:cubicBezTo>
                    <a:pt x="1446" y="138"/>
                    <a:pt x="1128" y="178"/>
                    <a:pt x="821" y="178"/>
                  </a:cubicBezTo>
                  <a:cubicBezTo>
                    <a:pt x="413" y="178"/>
                    <a:pt x="24" y="108"/>
                    <a:pt x="24" y="108"/>
                  </a:cubicBezTo>
                  <a:lnTo>
                    <a:pt x="0" y="620"/>
                  </a:lnTo>
                  <a:cubicBezTo>
                    <a:pt x="281" y="725"/>
                    <a:pt x="537" y="762"/>
                    <a:pt x="760" y="762"/>
                  </a:cubicBezTo>
                  <a:cubicBezTo>
                    <a:pt x="1319" y="762"/>
                    <a:pt x="1667" y="524"/>
                    <a:pt x="1667" y="524"/>
                  </a:cubicBezTo>
                  <a:lnTo>
                    <a:pt x="16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99"/>
            <p:cNvSpPr/>
            <p:nvPr/>
          </p:nvSpPr>
          <p:spPr>
            <a:xfrm>
              <a:off x="2956415" y="3721690"/>
              <a:ext cx="282924" cy="345010"/>
            </a:xfrm>
            <a:custGeom>
              <a:avLst/>
              <a:gdLst/>
              <a:ahLst/>
              <a:cxnLst/>
              <a:rect l="l" t="t" r="r" b="b"/>
              <a:pathLst>
                <a:path w="2656" h="3239" extrusionOk="0">
                  <a:moveTo>
                    <a:pt x="2549" y="0"/>
                  </a:moveTo>
                  <a:lnTo>
                    <a:pt x="322" y="48"/>
                  </a:lnTo>
                  <a:lnTo>
                    <a:pt x="1" y="3144"/>
                  </a:lnTo>
                  <a:lnTo>
                    <a:pt x="1048" y="3239"/>
                  </a:lnTo>
                  <a:lnTo>
                    <a:pt x="2299" y="1227"/>
                  </a:lnTo>
                  <a:cubicBezTo>
                    <a:pt x="2560" y="870"/>
                    <a:pt x="2656" y="429"/>
                    <a:pt x="2549" y="0"/>
                  </a:cubicBezTo>
                  <a:close/>
                </a:path>
              </a:pathLst>
            </a:custGeom>
            <a:solidFill>
              <a:srgbClr val="FFD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99"/>
            <p:cNvSpPr/>
            <p:nvPr/>
          </p:nvSpPr>
          <p:spPr>
            <a:xfrm>
              <a:off x="2305781" y="3369109"/>
              <a:ext cx="951352" cy="408601"/>
            </a:xfrm>
            <a:custGeom>
              <a:avLst/>
              <a:gdLst/>
              <a:ahLst/>
              <a:cxnLst/>
              <a:rect l="l" t="t" r="r" b="b"/>
              <a:pathLst>
                <a:path w="8931" h="3836" extrusionOk="0">
                  <a:moveTo>
                    <a:pt x="2180" y="0"/>
                  </a:moveTo>
                  <a:cubicBezTo>
                    <a:pt x="2060" y="274"/>
                    <a:pt x="1858" y="858"/>
                    <a:pt x="1858" y="858"/>
                  </a:cubicBezTo>
                  <a:cubicBezTo>
                    <a:pt x="953" y="1655"/>
                    <a:pt x="1" y="3322"/>
                    <a:pt x="1" y="3322"/>
                  </a:cubicBezTo>
                  <a:cubicBezTo>
                    <a:pt x="347" y="3767"/>
                    <a:pt x="1395" y="3836"/>
                    <a:pt x="2007" y="3836"/>
                  </a:cubicBezTo>
                  <a:cubicBezTo>
                    <a:pt x="2279" y="3836"/>
                    <a:pt x="2465" y="3822"/>
                    <a:pt x="2465" y="3822"/>
                  </a:cubicBezTo>
                  <a:cubicBezTo>
                    <a:pt x="3168" y="3418"/>
                    <a:pt x="4037" y="2584"/>
                    <a:pt x="4037" y="2584"/>
                  </a:cubicBezTo>
                  <a:lnTo>
                    <a:pt x="4906" y="2584"/>
                  </a:lnTo>
                  <a:cubicBezTo>
                    <a:pt x="4906" y="2584"/>
                    <a:pt x="5763" y="3418"/>
                    <a:pt x="6466" y="3822"/>
                  </a:cubicBezTo>
                  <a:cubicBezTo>
                    <a:pt x="6466" y="3822"/>
                    <a:pt x="6652" y="3836"/>
                    <a:pt x="6924" y="3836"/>
                  </a:cubicBezTo>
                  <a:cubicBezTo>
                    <a:pt x="7536" y="3836"/>
                    <a:pt x="8584" y="3767"/>
                    <a:pt x="8930" y="3322"/>
                  </a:cubicBezTo>
                  <a:cubicBezTo>
                    <a:pt x="8918" y="3322"/>
                    <a:pt x="7978" y="1655"/>
                    <a:pt x="7073" y="858"/>
                  </a:cubicBezTo>
                  <a:cubicBezTo>
                    <a:pt x="7073" y="858"/>
                    <a:pt x="6859" y="262"/>
                    <a:pt x="6752" y="0"/>
                  </a:cubicBezTo>
                  <a:cubicBezTo>
                    <a:pt x="6007" y="239"/>
                    <a:pt x="5236" y="358"/>
                    <a:pt x="4466" y="358"/>
                  </a:cubicBezTo>
                  <a:cubicBezTo>
                    <a:pt x="3695" y="358"/>
                    <a:pt x="2924" y="239"/>
                    <a:pt x="21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99"/>
            <p:cNvSpPr/>
            <p:nvPr/>
          </p:nvSpPr>
          <p:spPr>
            <a:xfrm>
              <a:off x="2974204" y="3786347"/>
              <a:ext cx="177680" cy="81273"/>
            </a:xfrm>
            <a:custGeom>
              <a:avLst/>
              <a:gdLst/>
              <a:ahLst/>
              <a:cxnLst/>
              <a:rect l="l" t="t" r="r" b="b"/>
              <a:pathLst>
                <a:path w="1668" h="763" extrusionOk="0">
                  <a:moveTo>
                    <a:pt x="48" y="1"/>
                  </a:moveTo>
                  <a:lnTo>
                    <a:pt x="0" y="524"/>
                  </a:lnTo>
                  <a:cubicBezTo>
                    <a:pt x="0" y="524"/>
                    <a:pt x="354" y="762"/>
                    <a:pt x="913" y="762"/>
                  </a:cubicBezTo>
                  <a:cubicBezTo>
                    <a:pt x="1135" y="762"/>
                    <a:pt x="1389" y="725"/>
                    <a:pt x="1667" y="620"/>
                  </a:cubicBezTo>
                  <a:lnTo>
                    <a:pt x="1643" y="108"/>
                  </a:lnTo>
                  <a:cubicBezTo>
                    <a:pt x="1643" y="108"/>
                    <a:pt x="1255" y="178"/>
                    <a:pt x="846" y="178"/>
                  </a:cubicBezTo>
                  <a:cubicBezTo>
                    <a:pt x="539" y="178"/>
                    <a:pt x="221" y="138"/>
                    <a:pt x="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99"/>
            <p:cNvSpPr/>
            <p:nvPr/>
          </p:nvSpPr>
          <p:spPr>
            <a:xfrm>
              <a:off x="3132709" y="3676738"/>
              <a:ext cx="175123" cy="256281"/>
            </a:xfrm>
            <a:custGeom>
              <a:avLst/>
              <a:gdLst/>
              <a:ahLst/>
              <a:cxnLst/>
              <a:rect l="l" t="t" r="r" b="b"/>
              <a:pathLst>
                <a:path w="1644" h="2406" extrusionOk="0">
                  <a:moveTo>
                    <a:pt x="946" y="1"/>
                  </a:moveTo>
                  <a:cubicBezTo>
                    <a:pt x="575" y="1"/>
                    <a:pt x="209" y="460"/>
                    <a:pt x="108" y="1089"/>
                  </a:cubicBezTo>
                  <a:cubicBezTo>
                    <a:pt x="1" y="1756"/>
                    <a:pt x="239" y="2339"/>
                    <a:pt x="632" y="2399"/>
                  </a:cubicBezTo>
                  <a:cubicBezTo>
                    <a:pt x="657" y="2403"/>
                    <a:pt x="683" y="2406"/>
                    <a:pt x="709" y="2406"/>
                  </a:cubicBezTo>
                  <a:cubicBezTo>
                    <a:pt x="1076" y="2406"/>
                    <a:pt x="1436" y="1939"/>
                    <a:pt x="1536" y="1315"/>
                  </a:cubicBezTo>
                  <a:cubicBezTo>
                    <a:pt x="1644" y="660"/>
                    <a:pt x="1406" y="65"/>
                    <a:pt x="1013" y="6"/>
                  </a:cubicBezTo>
                  <a:cubicBezTo>
                    <a:pt x="990" y="2"/>
                    <a:pt x="968" y="1"/>
                    <a:pt x="9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99"/>
            <p:cNvSpPr/>
            <p:nvPr/>
          </p:nvSpPr>
          <p:spPr>
            <a:xfrm>
              <a:off x="3167009" y="3711038"/>
              <a:ext cx="148492" cy="194075"/>
            </a:xfrm>
            <a:custGeom>
              <a:avLst/>
              <a:gdLst/>
              <a:ahLst/>
              <a:cxnLst/>
              <a:rect l="l" t="t" r="r" b="b"/>
              <a:pathLst>
                <a:path w="1394" h="1822" extrusionOk="0">
                  <a:moveTo>
                    <a:pt x="783" y="1"/>
                  </a:moveTo>
                  <a:cubicBezTo>
                    <a:pt x="460" y="1"/>
                    <a:pt x="151" y="345"/>
                    <a:pt x="83" y="815"/>
                  </a:cubicBezTo>
                  <a:cubicBezTo>
                    <a:pt x="0" y="1315"/>
                    <a:pt x="214" y="1755"/>
                    <a:pt x="560" y="1815"/>
                  </a:cubicBezTo>
                  <a:cubicBezTo>
                    <a:pt x="583" y="1819"/>
                    <a:pt x="607" y="1821"/>
                    <a:pt x="631" y="1821"/>
                  </a:cubicBezTo>
                  <a:cubicBezTo>
                    <a:pt x="941" y="1821"/>
                    <a:pt x="1244" y="1470"/>
                    <a:pt x="1322" y="1005"/>
                  </a:cubicBezTo>
                  <a:cubicBezTo>
                    <a:pt x="1393" y="517"/>
                    <a:pt x="1179" y="65"/>
                    <a:pt x="845" y="5"/>
                  </a:cubicBezTo>
                  <a:cubicBezTo>
                    <a:pt x="825" y="2"/>
                    <a:pt x="804" y="1"/>
                    <a:pt x="7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99"/>
            <p:cNvSpPr/>
            <p:nvPr/>
          </p:nvSpPr>
          <p:spPr>
            <a:xfrm>
              <a:off x="2906989" y="4027295"/>
              <a:ext cx="345026" cy="176180"/>
            </a:xfrm>
            <a:custGeom>
              <a:avLst/>
              <a:gdLst/>
              <a:ahLst/>
              <a:cxnLst/>
              <a:rect l="l" t="t" r="r" b="b"/>
              <a:pathLst>
                <a:path w="3239" h="1654" extrusionOk="0">
                  <a:moveTo>
                    <a:pt x="512" y="1"/>
                  </a:moveTo>
                  <a:cubicBezTo>
                    <a:pt x="512" y="1"/>
                    <a:pt x="310" y="72"/>
                    <a:pt x="215" y="465"/>
                  </a:cubicBezTo>
                  <a:cubicBezTo>
                    <a:pt x="215" y="465"/>
                    <a:pt x="0" y="1060"/>
                    <a:pt x="119" y="1203"/>
                  </a:cubicBezTo>
                  <a:cubicBezTo>
                    <a:pt x="394" y="1537"/>
                    <a:pt x="1136" y="1654"/>
                    <a:pt x="1835" y="1654"/>
                  </a:cubicBezTo>
                  <a:cubicBezTo>
                    <a:pt x="2257" y="1654"/>
                    <a:pt x="2663" y="1611"/>
                    <a:pt x="2941" y="1549"/>
                  </a:cubicBezTo>
                  <a:cubicBezTo>
                    <a:pt x="3227" y="1477"/>
                    <a:pt x="3239" y="834"/>
                    <a:pt x="2274" y="513"/>
                  </a:cubicBezTo>
                  <a:cubicBezTo>
                    <a:pt x="2274" y="513"/>
                    <a:pt x="1881" y="167"/>
                    <a:pt x="1643" y="144"/>
                  </a:cubicBezTo>
                  <a:cubicBezTo>
                    <a:pt x="1643" y="144"/>
                    <a:pt x="1396" y="293"/>
                    <a:pt x="1103" y="293"/>
                  </a:cubicBezTo>
                  <a:cubicBezTo>
                    <a:pt x="907" y="293"/>
                    <a:pt x="689" y="226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99"/>
            <p:cNvSpPr/>
            <p:nvPr/>
          </p:nvSpPr>
          <p:spPr>
            <a:xfrm>
              <a:off x="2255077" y="3676738"/>
              <a:ext cx="175123" cy="256281"/>
            </a:xfrm>
            <a:custGeom>
              <a:avLst/>
              <a:gdLst/>
              <a:ahLst/>
              <a:cxnLst/>
              <a:rect l="l" t="t" r="r" b="b"/>
              <a:pathLst>
                <a:path w="1644" h="2406" extrusionOk="0">
                  <a:moveTo>
                    <a:pt x="698" y="1"/>
                  </a:moveTo>
                  <a:cubicBezTo>
                    <a:pt x="676" y="1"/>
                    <a:pt x="654" y="2"/>
                    <a:pt x="631" y="6"/>
                  </a:cubicBezTo>
                  <a:cubicBezTo>
                    <a:pt x="239" y="65"/>
                    <a:pt x="0" y="660"/>
                    <a:pt x="108" y="1315"/>
                  </a:cubicBezTo>
                  <a:cubicBezTo>
                    <a:pt x="208" y="1939"/>
                    <a:pt x="568" y="2406"/>
                    <a:pt x="935" y="2406"/>
                  </a:cubicBezTo>
                  <a:cubicBezTo>
                    <a:pt x="961" y="2406"/>
                    <a:pt x="987" y="2403"/>
                    <a:pt x="1012" y="2399"/>
                  </a:cubicBezTo>
                  <a:cubicBezTo>
                    <a:pt x="1405" y="2339"/>
                    <a:pt x="1644" y="1756"/>
                    <a:pt x="1536" y="1089"/>
                  </a:cubicBezTo>
                  <a:cubicBezTo>
                    <a:pt x="1435" y="460"/>
                    <a:pt x="1069" y="1"/>
                    <a:pt x="6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99"/>
            <p:cNvSpPr/>
            <p:nvPr/>
          </p:nvSpPr>
          <p:spPr>
            <a:xfrm>
              <a:off x="2246236" y="3711038"/>
              <a:ext cx="148492" cy="194075"/>
            </a:xfrm>
            <a:custGeom>
              <a:avLst/>
              <a:gdLst/>
              <a:ahLst/>
              <a:cxnLst/>
              <a:rect l="l" t="t" r="r" b="b"/>
              <a:pathLst>
                <a:path w="1394" h="1822" extrusionOk="0">
                  <a:moveTo>
                    <a:pt x="622" y="1"/>
                  </a:moveTo>
                  <a:cubicBezTo>
                    <a:pt x="601" y="1"/>
                    <a:pt x="580" y="2"/>
                    <a:pt x="560" y="5"/>
                  </a:cubicBezTo>
                  <a:cubicBezTo>
                    <a:pt x="214" y="65"/>
                    <a:pt x="0" y="517"/>
                    <a:pt x="83" y="1005"/>
                  </a:cubicBezTo>
                  <a:cubicBezTo>
                    <a:pt x="161" y="1470"/>
                    <a:pt x="454" y="1821"/>
                    <a:pt x="772" y="1821"/>
                  </a:cubicBezTo>
                  <a:cubicBezTo>
                    <a:pt x="796" y="1821"/>
                    <a:pt x="821" y="1819"/>
                    <a:pt x="845" y="1815"/>
                  </a:cubicBezTo>
                  <a:cubicBezTo>
                    <a:pt x="1191" y="1755"/>
                    <a:pt x="1393" y="1315"/>
                    <a:pt x="1322" y="815"/>
                  </a:cubicBezTo>
                  <a:cubicBezTo>
                    <a:pt x="1243" y="345"/>
                    <a:pt x="944" y="1"/>
                    <a:pt x="6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99"/>
            <p:cNvSpPr/>
            <p:nvPr/>
          </p:nvSpPr>
          <p:spPr>
            <a:xfrm>
              <a:off x="1937962" y="4123696"/>
              <a:ext cx="1709793" cy="183210"/>
            </a:xfrm>
            <a:custGeom>
              <a:avLst/>
              <a:gdLst/>
              <a:ahLst/>
              <a:cxnLst/>
              <a:rect l="l" t="t" r="r" b="b"/>
              <a:pathLst>
                <a:path w="16051" h="1720" extrusionOk="0">
                  <a:moveTo>
                    <a:pt x="15836" y="1"/>
                  </a:moveTo>
                  <a:cubicBezTo>
                    <a:pt x="16027" y="739"/>
                    <a:pt x="15396" y="1108"/>
                    <a:pt x="15003" y="1191"/>
                  </a:cubicBezTo>
                  <a:cubicBezTo>
                    <a:pt x="14639" y="1279"/>
                    <a:pt x="13804" y="1298"/>
                    <a:pt x="13147" y="1298"/>
                  </a:cubicBezTo>
                  <a:cubicBezTo>
                    <a:pt x="12641" y="1298"/>
                    <a:pt x="12241" y="1287"/>
                    <a:pt x="12241" y="1287"/>
                  </a:cubicBezTo>
                  <a:lnTo>
                    <a:pt x="2227" y="1334"/>
                  </a:lnTo>
                  <a:cubicBezTo>
                    <a:pt x="2201" y="1335"/>
                    <a:pt x="2175" y="1335"/>
                    <a:pt x="2149" y="1335"/>
                  </a:cubicBezTo>
                  <a:cubicBezTo>
                    <a:pt x="522" y="1335"/>
                    <a:pt x="72" y="251"/>
                    <a:pt x="72" y="251"/>
                  </a:cubicBezTo>
                  <a:lnTo>
                    <a:pt x="72" y="251"/>
                  </a:lnTo>
                  <a:cubicBezTo>
                    <a:pt x="1" y="1287"/>
                    <a:pt x="1132" y="1608"/>
                    <a:pt x="1632" y="1644"/>
                  </a:cubicBezTo>
                  <a:cubicBezTo>
                    <a:pt x="2483" y="1699"/>
                    <a:pt x="3765" y="1719"/>
                    <a:pt x="5200" y="1719"/>
                  </a:cubicBezTo>
                  <a:cubicBezTo>
                    <a:pt x="9344" y="1719"/>
                    <a:pt x="14765" y="1548"/>
                    <a:pt x="14765" y="1548"/>
                  </a:cubicBezTo>
                  <a:cubicBezTo>
                    <a:pt x="15729" y="1548"/>
                    <a:pt x="15943" y="846"/>
                    <a:pt x="15943" y="846"/>
                  </a:cubicBezTo>
                  <a:cubicBezTo>
                    <a:pt x="16051" y="560"/>
                    <a:pt x="16015" y="251"/>
                    <a:pt x="158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99"/>
            <p:cNvSpPr/>
            <p:nvPr/>
          </p:nvSpPr>
          <p:spPr>
            <a:xfrm>
              <a:off x="2143869" y="1976362"/>
              <a:ext cx="1150123" cy="367272"/>
            </a:xfrm>
            <a:custGeom>
              <a:avLst/>
              <a:gdLst/>
              <a:ahLst/>
              <a:cxnLst/>
              <a:rect l="l" t="t" r="r" b="b"/>
              <a:pathLst>
                <a:path w="10797" h="3448" extrusionOk="0">
                  <a:moveTo>
                    <a:pt x="5978" y="1"/>
                  </a:moveTo>
                  <a:cubicBezTo>
                    <a:pt x="4150" y="1"/>
                    <a:pt x="2063" y="651"/>
                    <a:pt x="282" y="2884"/>
                  </a:cubicBezTo>
                  <a:cubicBezTo>
                    <a:pt x="282" y="2884"/>
                    <a:pt x="1" y="3447"/>
                    <a:pt x="620" y="3447"/>
                  </a:cubicBezTo>
                  <a:cubicBezTo>
                    <a:pt x="742" y="3447"/>
                    <a:pt x="901" y="3425"/>
                    <a:pt x="1104" y="3372"/>
                  </a:cubicBezTo>
                  <a:cubicBezTo>
                    <a:pt x="1104" y="3372"/>
                    <a:pt x="8385" y="2083"/>
                    <a:pt x="9945" y="2083"/>
                  </a:cubicBezTo>
                  <a:cubicBezTo>
                    <a:pt x="10041" y="2083"/>
                    <a:pt x="10115" y="2088"/>
                    <a:pt x="10165" y="2098"/>
                  </a:cubicBezTo>
                  <a:cubicBezTo>
                    <a:pt x="10184" y="2102"/>
                    <a:pt x="10206" y="2105"/>
                    <a:pt x="10228" y="2105"/>
                  </a:cubicBezTo>
                  <a:cubicBezTo>
                    <a:pt x="10454" y="2105"/>
                    <a:pt x="10797" y="1881"/>
                    <a:pt x="10569" y="1264"/>
                  </a:cubicBezTo>
                  <a:cubicBezTo>
                    <a:pt x="10569" y="1264"/>
                    <a:pt x="8526" y="1"/>
                    <a:pt x="5978" y="1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99"/>
            <p:cNvSpPr/>
            <p:nvPr/>
          </p:nvSpPr>
          <p:spPr>
            <a:xfrm>
              <a:off x="3117476" y="2337784"/>
              <a:ext cx="200475" cy="237534"/>
            </a:xfrm>
            <a:custGeom>
              <a:avLst/>
              <a:gdLst/>
              <a:ahLst/>
              <a:cxnLst/>
              <a:rect l="l" t="t" r="r" b="b"/>
              <a:pathLst>
                <a:path w="1882" h="2230" extrusionOk="0">
                  <a:moveTo>
                    <a:pt x="909" y="1"/>
                  </a:moveTo>
                  <a:cubicBezTo>
                    <a:pt x="601" y="1"/>
                    <a:pt x="283" y="160"/>
                    <a:pt x="36" y="443"/>
                  </a:cubicBezTo>
                  <a:lnTo>
                    <a:pt x="1" y="1896"/>
                  </a:lnTo>
                  <a:cubicBezTo>
                    <a:pt x="171" y="2131"/>
                    <a:pt x="387" y="2229"/>
                    <a:pt x="610" y="2229"/>
                  </a:cubicBezTo>
                  <a:cubicBezTo>
                    <a:pt x="919" y="2229"/>
                    <a:pt x="1242" y="2041"/>
                    <a:pt x="1477" y="1765"/>
                  </a:cubicBezTo>
                  <a:cubicBezTo>
                    <a:pt x="1882" y="1300"/>
                    <a:pt x="1882" y="574"/>
                    <a:pt x="1465" y="205"/>
                  </a:cubicBezTo>
                  <a:cubicBezTo>
                    <a:pt x="1298" y="66"/>
                    <a:pt x="1106" y="1"/>
                    <a:pt x="909" y="1"/>
                  </a:cubicBezTo>
                  <a:close/>
                </a:path>
              </a:pathLst>
            </a:custGeom>
            <a:solidFill>
              <a:srgbClr val="FFD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99"/>
            <p:cNvSpPr/>
            <p:nvPr/>
          </p:nvSpPr>
          <p:spPr>
            <a:xfrm>
              <a:off x="3159339" y="2424278"/>
              <a:ext cx="67322" cy="62206"/>
            </a:xfrm>
            <a:custGeom>
              <a:avLst/>
              <a:gdLst/>
              <a:ahLst/>
              <a:cxnLst/>
              <a:rect l="l" t="t" r="r" b="b"/>
              <a:pathLst>
                <a:path w="632" h="584" fill="none" extrusionOk="0">
                  <a:moveTo>
                    <a:pt x="632" y="584"/>
                  </a:moveTo>
                  <a:cubicBezTo>
                    <a:pt x="632" y="584"/>
                    <a:pt x="524" y="0"/>
                    <a:pt x="1" y="60"/>
                  </a:cubicBezTo>
                </a:path>
              </a:pathLst>
            </a:custGeom>
            <a:noFill/>
            <a:ln w="2975" cap="rnd" cmpd="sng">
              <a:solidFill>
                <a:srgbClr val="005C7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99"/>
            <p:cNvSpPr/>
            <p:nvPr/>
          </p:nvSpPr>
          <p:spPr>
            <a:xfrm>
              <a:off x="3167009" y="2445795"/>
              <a:ext cx="40692" cy="62313"/>
            </a:xfrm>
            <a:custGeom>
              <a:avLst/>
              <a:gdLst/>
              <a:ahLst/>
              <a:cxnLst/>
              <a:rect l="l" t="t" r="r" b="b"/>
              <a:pathLst>
                <a:path w="382" h="585" fill="none" extrusionOk="0">
                  <a:moveTo>
                    <a:pt x="381" y="1"/>
                  </a:moveTo>
                  <a:cubicBezTo>
                    <a:pt x="381" y="1"/>
                    <a:pt x="0" y="144"/>
                    <a:pt x="167" y="584"/>
                  </a:cubicBezTo>
                </a:path>
              </a:pathLst>
            </a:custGeom>
            <a:noFill/>
            <a:ln w="2975" cap="rnd" cmpd="sng">
              <a:solidFill>
                <a:srgbClr val="005C7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99"/>
            <p:cNvSpPr/>
            <p:nvPr/>
          </p:nvSpPr>
          <p:spPr>
            <a:xfrm>
              <a:off x="2105414" y="2357703"/>
              <a:ext cx="200475" cy="236682"/>
            </a:xfrm>
            <a:custGeom>
              <a:avLst/>
              <a:gdLst/>
              <a:ahLst/>
              <a:cxnLst/>
              <a:rect l="l" t="t" r="r" b="b"/>
              <a:pathLst>
                <a:path w="1882" h="2222" extrusionOk="0">
                  <a:moveTo>
                    <a:pt x="980" y="1"/>
                  </a:moveTo>
                  <a:cubicBezTo>
                    <a:pt x="781" y="1"/>
                    <a:pt x="586" y="68"/>
                    <a:pt x="417" y="209"/>
                  </a:cubicBezTo>
                  <a:cubicBezTo>
                    <a:pt x="1" y="566"/>
                    <a:pt x="1" y="1292"/>
                    <a:pt x="405" y="1768"/>
                  </a:cubicBezTo>
                  <a:cubicBezTo>
                    <a:pt x="639" y="2037"/>
                    <a:pt x="961" y="2222"/>
                    <a:pt x="1269" y="2222"/>
                  </a:cubicBezTo>
                  <a:cubicBezTo>
                    <a:pt x="1494" y="2222"/>
                    <a:pt x="1711" y="2123"/>
                    <a:pt x="1882" y="1887"/>
                  </a:cubicBezTo>
                  <a:lnTo>
                    <a:pt x="1846" y="447"/>
                  </a:lnTo>
                  <a:cubicBezTo>
                    <a:pt x="1601" y="158"/>
                    <a:pt x="1286" y="1"/>
                    <a:pt x="980" y="1"/>
                  </a:cubicBezTo>
                  <a:close/>
                </a:path>
              </a:pathLst>
            </a:custGeom>
            <a:solidFill>
              <a:srgbClr val="FFD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99"/>
            <p:cNvSpPr/>
            <p:nvPr/>
          </p:nvSpPr>
          <p:spPr>
            <a:xfrm>
              <a:off x="2054710" y="1838312"/>
              <a:ext cx="1341970" cy="1033752"/>
            </a:xfrm>
            <a:custGeom>
              <a:avLst/>
              <a:gdLst/>
              <a:ahLst/>
              <a:cxnLst/>
              <a:rect l="l" t="t" r="r" b="b"/>
              <a:pathLst>
                <a:path w="12598" h="9705" extrusionOk="0">
                  <a:moveTo>
                    <a:pt x="6299" y="1"/>
                  </a:moveTo>
                  <a:cubicBezTo>
                    <a:pt x="0" y="1"/>
                    <a:pt x="1917" y="6347"/>
                    <a:pt x="2262" y="6692"/>
                  </a:cubicBezTo>
                  <a:cubicBezTo>
                    <a:pt x="2262" y="6763"/>
                    <a:pt x="2251" y="6823"/>
                    <a:pt x="2239" y="6894"/>
                  </a:cubicBezTo>
                  <a:cubicBezTo>
                    <a:pt x="1917" y="8573"/>
                    <a:pt x="4394" y="9668"/>
                    <a:pt x="6370" y="9704"/>
                  </a:cubicBezTo>
                  <a:lnTo>
                    <a:pt x="6525" y="9704"/>
                  </a:lnTo>
                  <a:cubicBezTo>
                    <a:pt x="8513" y="9668"/>
                    <a:pt x="11192" y="8573"/>
                    <a:pt x="10871" y="6894"/>
                  </a:cubicBezTo>
                  <a:cubicBezTo>
                    <a:pt x="10859" y="6823"/>
                    <a:pt x="10847" y="6763"/>
                    <a:pt x="10847" y="6692"/>
                  </a:cubicBezTo>
                  <a:cubicBezTo>
                    <a:pt x="11180" y="6347"/>
                    <a:pt x="12597" y="1"/>
                    <a:pt x="6299" y="1"/>
                  </a:cubicBezTo>
                  <a:close/>
                </a:path>
              </a:pathLst>
            </a:custGeom>
            <a:solidFill>
              <a:srgbClr val="FFD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99"/>
            <p:cNvSpPr/>
            <p:nvPr/>
          </p:nvSpPr>
          <p:spPr>
            <a:xfrm>
              <a:off x="2756048" y="1838312"/>
              <a:ext cx="515036" cy="600013"/>
            </a:xfrm>
            <a:custGeom>
              <a:avLst/>
              <a:gdLst/>
              <a:ahLst/>
              <a:cxnLst/>
              <a:rect l="l" t="t" r="r" b="b"/>
              <a:pathLst>
                <a:path w="4835" h="5633" extrusionOk="0">
                  <a:moveTo>
                    <a:pt x="0" y="1"/>
                  </a:moveTo>
                  <a:cubicBezTo>
                    <a:pt x="584" y="1906"/>
                    <a:pt x="810" y="2763"/>
                    <a:pt x="3013" y="3572"/>
                  </a:cubicBezTo>
                  <a:cubicBezTo>
                    <a:pt x="3441" y="3727"/>
                    <a:pt x="4572" y="4704"/>
                    <a:pt x="4561" y="5632"/>
                  </a:cubicBezTo>
                  <a:cubicBezTo>
                    <a:pt x="4834" y="3775"/>
                    <a:pt x="4561" y="143"/>
                    <a:pt x="0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99"/>
            <p:cNvSpPr/>
            <p:nvPr/>
          </p:nvSpPr>
          <p:spPr>
            <a:xfrm>
              <a:off x="2658368" y="1825529"/>
              <a:ext cx="224656" cy="375581"/>
            </a:xfrm>
            <a:custGeom>
              <a:avLst/>
              <a:gdLst/>
              <a:ahLst/>
              <a:cxnLst/>
              <a:rect l="l" t="t" r="r" b="b"/>
              <a:pathLst>
                <a:path w="2109" h="3526" extrusionOk="0">
                  <a:moveTo>
                    <a:pt x="2108" y="823"/>
                  </a:moveTo>
                  <a:cubicBezTo>
                    <a:pt x="2108" y="823"/>
                    <a:pt x="2108" y="823"/>
                    <a:pt x="2108" y="823"/>
                  </a:cubicBezTo>
                  <a:lnTo>
                    <a:pt x="2108" y="823"/>
                  </a:lnTo>
                  <a:cubicBezTo>
                    <a:pt x="2108" y="823"/>
                    <a:pt x="2108" y="823"/>
                    <a:pt x="2108" y="823"/>
                  </a:cubicBezTo>
                  <a:close/>
                  <a:moveTo>
                    <a:pt x="1276" y="1"/>
                  </a:moveTo>
                  <a:cubicBezTo>
                    <a:pt x="1065" y="1"/>
                    <a:pt x="806" y="92"/>
                    <a:pt x="489" y="335"/>
                  </a:cubicBezTo>
                  <a:cubicBezTo>
                    <a:pt x="489" y="335"/>
                    <a:pt x="691" y="2645"/>
                    <a:pt x="1" y="3526"/>
                  </a:cubicBezTo>
                  <a:cubicBezTo>
                    <a:pt x="1" y="3526"/>
                    <a:pt x="2013" y="2538"/>
                    <a:pt x="2108" y="823"/>
                  </a:cubicBezTo>
                  <a:lnTo>
                    <a:pt x="2108" y="823"/>
                  </a:lnTo>
                  <a:cubicBezTo>
                    <a:pt x="2108" y="823"/>
                    <a:pt x="2108" y="823"/>
                    <a:pt x="2108" y="823"/>
                  </a:cubicBezTo>
                  <a:cubicBezTo>
                    <a:pt x="2106" y="823"/>
                    <a:pt x="1910" y="1"/>
                    <a:pt x="1276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99"/>
            <p:cNvSpPr/>
            <p:nvPr/>
          </p:nvSpPr>
          <p:spPr>
            <a:xfrm>
              <a:off x="2556959" y="2218801"/>
              <a:ext cx="98959" cy="63484"/>
            </a:xfrm>
            <a:custGeom>
              <a:avLst/>
              <a:gdLst/>
              <a:ahLst/>
              <a:cxnLst/>
              <a:rect l="l" t="t" r="r" b="b"/>
              <a:pathLst>
                <a:path w="929" h="596" fill="none" extrusionOk="0">
                  <a:moveTo>
                    <a:pt x="0" y="596"/>
                  </a:moveTo>
                  <a:cubicBezTo>
                    <a:pt x="0" y="596"/>
                    <a:pt x="476" y="0"/>
                    <a:pt x="929" y="191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99"/>
            <p:cNvSpPr/>
            <p:nvPr/>
          </p:nvSpPr>
          <p:spPr>
            <a:xfrm>
              <a:off x="2952581" y="2212410"/>
              <a:ext cx="101622" cy="47081"/>
            </a:xfrm>
            <a:custGeom>
              <a:avLst/>
              <a:gdLst/>
              <a:ahLst/>
              <a:cxnLst/>
              <a:rect l="l" t="t" r="r" b="b"/>
              <a:pathLst>
                <a:path w="954" h="442" fill="none" extrusionOk="0">
                  <a:moveTo>
                    <a:pt x="1" y="84"/>
                  </a:moveTo>
                  <a:cubicBezTo>
                    <a:pt x="1" y="84"/>
                    <a:pt x="763" y="1"/>
                    <a:pt x="953" y="441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99"/>
            <p:cNvSpPr/>
            <p:nvPr/>
          </p:nvSpPr>
          <p:spPr>
            <a:xfrm>
              <a:off x="2791520" y="2466140"/>
              <a:ext cx="73714" cy="50915"/>
            </a:xfrm>
            <a:custGeom>
              <a:avLst/>
              <a:gdLst/>
              <a:ahLst/>
              <a:cxnLst/>
              <a:rect l="l" t="t" r="r" b="b"/>
              <a:pathLst>
                <a:path w="692" h="478" extrusionOk="0">
                  <a:moveTo>
                    <a:pt x="1" y="0"/>
                  </a:moveTo>
                  <a:cubicBezTo>
                    <a:pt x="1" y="0"/>
                    <a:pt x="113" y="478"/>
                    <a:pt x="404" y="478"/>
                  </a:cubicBezTo>
                  <a:cubicBezTo>
                    <a:pt x="442" y="478"/>
                    <a:pt x="482" y="470"/>
                    <a:pt x="525" y="453"/>
                  </a:cubicBezTo>
                  <a:cubicBezTo>
                    <a:pt x="632" y="322"/>
                    <a:pt x="691" y="167"/>
                    <a:pt x="668" y="0"/>
                  </a:cubicBezTo>
                  <a:close/>
                </a:path>
              </a:pathLst>
            </a:custGeom>
            <a:solidFill>
              <a:srgbClr val="FFB0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99"/>
            <p:cNvSpPr/>
            <p:nvPr/>
          </p:nvSpPr>
          <p:spPr>
            <a:xfrm>
              <a:off x="2792798" y="2459749"/>
              <a:ext cx="67322" cy="25777"/>
            </a:xfrm>
            <a:custGeom>
              <a:avLst/>
              <a:gdLst/>
              <a:ahLst/>
              <a:cxnLst/>
              <a:rect l="l" t="t" r="r" b="b"/>
              <a:pathLst>
                <a:path w="632" h="242" extrusionOk="0">
                  <a:moveTo>
                    <a:pt x="632" y="1"/>
                  </a:moveTo>
                  <a:lnTo>
                    <a:pt x="1" y="48"/>
                  </a:lnTo>
                  <a:cubicBezTo>
                    <a:pt x="1" y="48"/>
                    <a:pt x="159" y="241"/>
                    <a:pt x="339" y="241"/>
                  </a:cubicBezTo>
                  <a:cubicBezTo>
                    <a:pt x="437" y="241"/>
                    <a:pt x="543" y="183"/>
                    <a:pt x="632" y="1"/>
                  </a:cubicBezTo>
                  <a:close/>
                </a:path>
              </a:pathLst>
            </a:custGeom>
            <a:solidFill>
              <a:srgbClr val="FFD0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99"/>
            <p:cNvSpPr/>
            <p:nvPr/>
          </p:nvSpPr>
          <p:spPr>
            <a:xfrm>
              <a:off x="2792798" y="2459749"/>
              <a:ext cx="67322" cy="54643"/>
            </a:xfrm>
            <a:custGeom>
              <a:avLst/>
              <a:gdLst/>
              <a:ahLst/>
              <a:cxnLst/>
              <a:rect l="l" t="t" r="r" b="b"/>
              <a:pathLst>
                <a:path w="632" h="513" fill="none" extrusionOk="0">
                  <a:moveTo>
                    <a:pt x="1" y="48"/>
                  </a:moveTo>
                  <a:cubicBezTo>
                    <a:pt x="1" y="48"/>
                    <a:pt x="382" y="513"/>
                    <a:pt x="632" y="1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99"/>
            <p:cNvSpPr/>
            <p:nvPr/>
          </p:nvSpPr>
          <p:spPr>
            <a:xfrm>
              <a:off x="2180192" y="2424278"/>
              <a:ext cx="68600" cy="62206"/>
            </a:xfrm>
            <a:custGeom>
              <a:avLst/>
              <a:gdLst/>
              <a:ahLst/>
              <a:cxnLst/>
              <a:rect l="l" t="t" r="r" b="b"/>
              <a:pathLst>
                <a:path w="644" h="584" fill="none" extrusionOk="0">
                  <a:moveTo>
                    <a:pt x="1" y="584"/>
                  </a:moveTo>
                  <a:cubicBezTo>
                    <a:pt x="1" y="584"/>
                    <a:pt x="120" y="0"/>
                    <a:pt x="644" y="60"/>
                  </a:cubicBezTo>
                </a:path>
              </a:pathLst>
            </a:custGeom>
            <a:noFill/>
            <a:ln w="2975" cap="rnd" cmpd="sng">
              <a:solidFill>
                <a:srgbClr val="005C7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99"/>
            <p:cNvSpPr/>
            <p:nvPr/>
          </p:nvSpPr>
          <p:spPr>
            <a:xfrm>
              <a:off x="2200538" y="2445795"/>
              <a:ext cx="39413" cy="62313"/>
            </a:xfrm>
            <a:custGeom>
              <a:avLst/>
              <a:gdLst/>
              <a:ahLst/>
              <a:cxnLst/>
              <a:rect l="l" t="t" r="r" b="b"/>
              <a:pathLst>
                <a:path w="370" h="585" fill="none" extrusionOk="0">
                  <a:moveTo>
                    <a:pt x="0" y="1"/>
                  </a:moveTo>
                  <a:cubicBezTo>
                    <a:pt x="0" y="1"/>
                    <a:pt x="370" y="144"/>
                    <a:pt x="215" y="584"/>
                  </a:cubicBezTo>
                </a:path>
              </a:pathLst>
            </a:custGeom>
            <a:noFill/>
            <a:ln w="2975" cap="rnd" cmpd="sng">
              <a:solidFill>
                <a:srgbClr val="005C7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99"/>
            <p:cNvSpPr/>
            <p:nvPr/>
          </p:nvSpPr>
          <p:spPr>
            <a:xfrm>
              <a:off x="2740816" y="2564564"/>
              <a:ext cx="181727" cy="122602"/>
            </a:xfrm>
            <a:custGeom>
              <a:avLst/>
              <a:gdLst/>
              <a:ahLst/>
              <a:cxnLst/>
              <a:rect l="l" t="t" r="r" b="b"/>
              <a:pathLst>
                <a:path w="1706" h="1151" extrusionOk="0">
                  <a:moveTo>
                    <a:pt x="1239" y="1"/>
                  </a:moveTo>
                  <a:cubicBezTo>
                    <a:pt x="1180" y="1"/>
                    <a:pt x="1120" y="13"/>
                    <a:pt x="1060" y="41"/>
                  </a:cubicBezTo>
                  <a:cubicBezTo>
                    <a:pt x="989" y="76"/>
                    <a:pt x="917" y="88"/>
                    <a:pt x="846" y="88"/>
                  </a:cubicBezTo>
                  <a:cubicBezTo>
                    <a:pt x="763" y="88"/>
                    <a:pt x="691" y="76"/>
                    <a:pt x="632" y="41"/>
                  </a:cubicBezTo>
                  <a:cubicBezTo>
                    <a:pt x="574" y="15"/>
                    <a:pt x="513" y="3"/>
                    <a:pt x="455" y="3"/>
                  </a:cubicBezTo>
                  <a:cubicBezTo>
                    <a:pt x="404" y="3"/>
                    <a:pt x="354" y="12"/>
                    <a:pt x="310" y="29"/>
                  </a:cubicBezTo>
                  <a:cubicBezTo>
                    <a:pt x="120" y="100"/>
                    <a:pt x="1" y="291"/>
                    <a:pt x="12" y="493"/>
                  </a:cubicBezTo>
                  <a:cubicBezTo>
                    <a:pt x="48" y="767"/>
                    <a:pt x="227" y="981"/>
                    <a:pt x="477" y="1076"/>
                  </a:cubicBezTo>
                  <a:cubicBezTo>
                    <a:pt x="596" y="1126"/>
                    <a:pt x="721" y="1151"/>
                    <a:pt x="846" y="1151"/>
                  </a:cubicBezTo>
                  <a:cubicBezTo>
                    <a:pt x="1020" y="1151"/>
                    <a:pt x="1193" y="1102"/>
                    <a:pt x="1346" y="1005"/>
                  </a:cubicBezTo>
                  <a:cubicBezTo>
                    <a:pt x="1513" y="886"/>
                    <a:pt x="1620" y="707"/>
                    <a:pt x="1667" y="493"/>
                  </a:cubicBezTo>
                  <a:cubicBezTo>
                    <a:pt x="1706" y="224"/>
                    <a:pt x="1488" y="1"/>
                    <a:pt x="12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99"/>
            <p:cNvSpPr/>
            <p:nvPr/>
          </p:nvSpPr>
          <p:spPr>
            <a:xfrm>
              <a:off x="2756048" y="2633909"/>
              <a:ext cx="147214" cy="53259"/>
            </a:xfrm>
            <a:custGeom>
              <a:avLst/>
              <a:gdLst/>
              <a:ahLst/>
              <a:cxnLst/>
              <a:rect l="l" t="t" r="r" b="b"/>
              <a:pathLst>
                <a:path w="1382" h="500" extrusionOk="0">
                  <a:moveTo>
                    <a:pt x="713" y="0"/>
                  </a:moveTo>
                  <a:cubicBezTo>
                    <a:pt x="469" y="0"/>
                    <a:pt x="225" y="64"/>
                    <a:pt x="0" y="187"/>
                  </a:cubicBezTo>
                  <a:cubicBezTo>
                    <a:pt x="84" y="294"/>
                    <a:pt x="203" y="378"/>
                    <a:pt x="334" y="425"/>
                  </a:cubicBezTo>
                  <a:cubicBezTo>
                    <a:pt x="453" y="475"/>
                    <a:pt x="578" y="500"/>
                    <a:pt x="703" y="500"/>
                  </a:cubicBezTo>
                  <a:cubicBezTo>
                    <a:pt x="877" y="500"/>
                    <a:pt x="1050" y="451"/>
                    <a:pt x="1203" y="354"/>
                  </a:cubicBezTo>
                  <a:cubicBezTo>
                    <a:pt x="1262" y="306"/>
                    <a:pt x="1334" y="235"/>
                    <a:pt x="1382" y="164"/>
                  </a:cubicBezTo>
                  <a:cubicBezTo>
                    <a:pt x="1298" y="116"/>
                    <a:pt x="1203" y="80"/>
                    <a:pt x="1108" y="56"/>
                  </a:cubicBezTo>
                  <a:cubicBezTo>
                    <a:pt x="978" y="19"/>
                    <a:pt x="846" y="0"/>
                    <a:pt x="7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99"/>
            <p:cNvSpPr/>
            <p:nvPr/>
          </p:nvSpPr>
          <p:spPr>
            <a:xfrm>
              <a:off x="2171351" y="1838312"/>
              <a:ext cx="602598" cy="620251"/>
            </a:xfrm>
            <a:custGeom>
              <a:avLst/>
              <a:gdLst/>
              <a:ahLst/>
              <a:cxnLst/>
              <a:rect l="l" t="t" r="r" b="b"/>
              <a:pathLst>
                <a:path w="5657" h="5823" extrusionOk="0">
                  <a:moveTo>
                    <a:pt x="5204" y="1"/>
                  </a:moveTo>
                  <a:cubicBezTo>
                    <a:pt x="203" y="1"/>
                    <a:pt x="1" y="4013"/>
                    <a:pt x="846" y="5823"/>
                  </a:cubicBezTo>
                  <a:cubicBezTo>
                    <a:pt x="1608" y="5501"/>
                    <a:pt x="2299" y="5025"/>
                    <a:pt x="2858" y="4406"/>
                  </a:cubicBezTo>
                  <a:cubicBezTo>
                    <a:pt x="4025" y="3144"/>
                    <a:pt x="5180" y="1679"/>
                    <a:pt x="5656" y="13"/>
                  </a:cubicBezTo>
                  <a:cubicBezTo>
                    <a:pt x="5501" y="13"/>
                    <a:pt x="5358" y="1"/>
                    <a:pt x="5204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99"/>
            <p:cNvSpPr/>
            <p:nvPr/>
          </p:nvSpPr>
          <p:spPr>
            <a:xfrm>
              <a:off x="2232281" y="2072975"/>
              <a:ext cx="1059047" cy="807722"/>
            </a:xfrm>
            <a:custGeom>
              <a:avLst/>
              <a:gdLst/>
              <a:ahLst/>
              <a:cxnLst/>
              <a:rect l="l" t="t" r="r" b="b"/>
              <a:pathLst>
                <a:path w="9942" h="7583" extrusionOk="0">
                  <a:moveTo>
                    <a:pt x="8239" y="6620"/>
                  </a:moveTo>
                  <a:cubicBezTo>
                    <a:pt x="8239" y="6620"/>
                    <a:pt x="8239" y="6620"/>
                    <a:pt x="8239" y="6620"/>
                  </a:cubicBezTo>
                  <a:lnTo>
                    <a:pt x="8239" y="6620"/>
                  </a:lnTo>
                  <a:cubicBezTo>
                    <a:pt x="8239" y="6620"/>
                    <a:pt x="8239" y="6620"/>
                    <a:pt x="8239" y="6620"/>
                  </a:cubicBezTo>
                  <a:cubicBezTo>
                    <a:pt x="8239" y="6620"/>
                    <a:pt x="8239" y="6620"/>
                    <a:pt x="8239" y="6620"/>
                  </a:cubicBezTo>
                  <a:close/>
                  <a:moveTo>
                    <a:pt x="8882" y="0"/>
                  </a:moveTo>
                  <a:cubicBezTo>
                    <a:pt x="8882" y="1"/>
                    <a:pt x="9942" y="5382"/>
                    <a:pt x="8346" y="6346"/>
                  </a:cubicBezTo>
                  <a:cubicBezTo>
                    <a:pt x="7167" y="7071"/>
                    <a:pt x="5971" y="7443"/>
                    <a:pt x="4803" y="7443"/>
                  </a:cubicBezTo>
                  <a:cubicBezTo>
                    <a:pt x="3956" y="7443"/>
                    <a:pt x="3123" y="7247"/>
                    <a:pt x="2322" y="6846"/>
                  </a:cubicBezTo>
                  <a:cubicBezTo>
                    <a:pt x="2048" y="6703"/>
                    <a:pt x="1798" y="6513"/>
                    <a:pt x="1607" y="6287"/>
                  </a:cubicBezTo>
                  <a:cubicBezTo>
                    <a:pt x="0" y="3727"/>
                    <a:pt x="1488" y="524"/>
                    <a:pt x="1488" y="524"/>
                  </a:cubicBezTo>
                  <a:lnTo>
                    <a:pt x="1488" y="524"/>
                  </a:lnTo>
                  <a:lnTo>
                    <a:pt x="715" y="798"/>
                  </a:lnTo>
                  <a:cubicBezTo>
                    <a:pt x="0" y="3882"/>
                    <a:pt x="1096" y="6132"/>
                    <a:pt x="1096" y="6132"/>
                  </a:cubicBezTo>
                  <a:cubicBezTo>
                    <a:pt x="1262" y="6465"/>
                    <a:pt x="1548" y="6739"/>
                    <a:pt x="1893" y="6906"/>
                  </a:cubicBezTo>
                  <a:cubicBezTo>
                    <a:pt x="2888" y="7407"/>
                    <a:pt x="3854" y="7582"/>
                    <a:pt x="4720" y="7582"/>
                  </a:cubicBezTo>
                  <a:cubicBezTo>
                    <a:pt x="6747" y="7582"/>
                    <a:pt x="8225" y="6621"/>
                    <a:pt x="8239" y="6620"/>
                  </a:cubicBezTo>
                  <a:lnTo>
                    <a:pt x="8239" y="6620"/>
                  </a:lnTo>
                  <a:cubicBezTo>
                    <a:pt x="8240" y="6614"/>
                    <a:pt x="9335" y="6107"/>
                    <a:pt x="9478" y="3846"/>
                  </a:cubicBezTo>
                  <a:cubicBezTo>
                    <a:pt x="9632" y="2608"/>
                    <a:pt x="9549" y="1358"/>
                    <a:pt x="9263" y="155"/>
                  </a:cubicBezTo>
                  <a:lnTo>
                    <a:pt x="88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99"/>
            <p:cNvSpPr/>
            <p:nvPr/>
          </p:nvSpPr>
          <p:spPr>
            <a:xfrm>
              <a:off x="2196703" y="1862811"/>
              <a:ext cx="107907" cy="110033"/>
            </a:xfrm>
            <a:custGeom>
              <a:avLst/>
              <a:gdLst/>
              <a:ahLst/>
              <a:cxnLst/>
              <a:rect l="l" t="t" r="r" b="b"/>
              <a:pathLst>
                <a:path w="1013" h="1033" extrusionOk="0">
                  <a:moveTo>
                    <a:pt x="496" y="0"/>
                  </a:moveTo>
                  <a:cubicBezTo>
                    <a:pt x="358" y="0"/>
                    <a:pt x="228" y="40"/>
                    <a:pt x="156" y="164"/>
                  </a:cubicBezTo>
                  <a:cubicBezTo>
                    <a:pt x="156" y="164"/>
                    <a:pt x="1" y="437"/>
                    <a:pt x="263" y="1033"/>
                  </a:cubicBezTo>
                  <a:lnTo>
                    <a:pt x="1013" y="128"/>
                  </a:lnTo>
                  <a:cubicBezTo>
                    <a:pt x="1013" y="128"/>
                    <a:pt x="743" y="0"/>
                    <a:pt x="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99"/>
            <p:cNvSpPr/>
            <p:nvPr/>
          </p:nvSpPr>
          <p:spPr>
            <a:xfrm>
              <a:off x="2317179" y="1684391"/>
              <a:ext cx="192912" cy="162865"/>
            </a:xfrm>
            <a:custGeom>
              <a:avLst/>
              <a:gdLst/>
              <a:ahLst/>
              <a:cxnLst/>
              <a:rect l="l" t="t" r="r" b="b"/>
              <a:pathLst>
                <a:path w="1811" h="1529" extrusionOk="0">
                  <a:moveTo>
                    <a:pt x="391" y="0"/>
                  </a:moveTo>
                  <a:cubicBezTo>
                    <a:pt x="316" y="0"/>
                    <a:pt x="252" y="12"/>
                    <a:pt x="203" y="41"/>
                  </a:cubicBezTo>
                  <a:cubicBezTo>
                    <a:pt x="1" y="160"/>
                    <a:pt x="1" y="767"/>
                    <a:pt x="156" y="1529"/>
                  </a:cubicBezTo>
                  <a:lnTo>
                    <a:pt x="1811" y="529"/>
                  </a:lnTo>
                  <a:cubicBezTo>
                    <a:pt x="1811" y="529"/>
                    <a:pt x="878" y="0"/>
                    <a:pt x="3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99"/>
            <p:cNvSpPr/>
            <p:nvPr/>
          </p:nvSpPr>
          <p:spPr>
            <a:xfrm>
              <a:off x="2077186" y="1670543"/>
              <a:ext cx="1215422" cy="648585"/>
            </a:xfrm>
            <a:custGeom>
              <a:avLst/>
              <a:gdLst/>
              <a:ahLst/>
              <a:cxnLst/>
              <a:rect l="l" t="t" r="r" b="b"/>
              <a:pathLst>
                <a:path w="11410" h="6089" extrusionOk="0">
                  <a:moveTo>
                    <a:pt x="5860" y="0"/>
                  </a:moveTo>
                  <a:cubicBezTo>
                    <a:pt x="3828" y="0"/>
                    <a:pt x="1" y="2159"/>
                    <a:pt x="861" y="6088"/>
                  </a:cubicBezTo>
                  <a:cubicBezTo>
                    <a:pt x="861" y="6088"/>
                    <a:pt x="3587" y="3500"/>
                    <a:pt x="7422" y="3500"/>
                  </a:cubicBezTo>
                  <a:cubicBezTo>
                    <a:pt x="8623" y="3500"/>
                    <a:pt x="9933" y="3754"/>
                    <a:pt x="11303" y="4421"/>
                  </a:cubicBezTo>
                  <a:cubicBezTo>
                    <a:pt x="11303" y="4421"/>
                    <a:pt x="11410" y="302"/>
                    <a:pt x="6004" y="4"/>
                  </a:cubicBezTo>
                  <a:cubicBezTo>
                    <a:pt x="5957" y="1"/>
                    <a:pt x="5909" y="0"/>
                    <a:pt x="58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99"/>
            <p:cNvSpPr/>
            <p:nvPr/>
          </p:nvSpPr>
          <p:spPr>
            <a:xfrm>
              <a:off x="2721111" y="1715038"/>
              <a:ext cx="143486" cy="188003"/>
            </a:xfrm>
            <a:custGeom>
              <a:avLst/>
              <a:gdLst/>
              <a:ahLst/>
              <a:cxnLst/>
              <a:rect l="l" t="t" r="r" b="b"/>
              <a:pathLst>
                <a:path w="1347" h="1765" extrusionOk="0">
                  <a:moveTo>
                    <a:pt x="900" y="1"/>
                  </a:moveTo>
                  <a:cubicBezTo>
                    <a:pt x="672" y="1"/>
                    <a:pt x="506" y="390"/>
                    <a:pt x="120" y="953"/>
                  </a:cubicBezTo>
                  <a:cubicBezTo>
                    <a:pt x="120" y="953"/>
                    <a:pt x="1" y="1180"/>
                    <a:pt x="382" y="1382"/>
                  </a:cubicBezTo>
                  <a:cubicBezTo>
                    <a:pt x="382" y="1382"/>
                    <a:pt x="848" y="1764"/>
                    <a:pt x="1136" y="1764"/>
                  </a:cubicBezTo>
                  <a:cubicBezTo>
                    <a:pt x="1238" y="1764"/>
                    <a:pt x="1318" y="1716"/>
                    <a:pt x="1346" y="1585"/>
                  </a:cubicBezTo>
                  <a:cubicBezTo>
                    <a:pt x="1346" y="1585"/>
                    <a:pt x="1310" y="180"/>
                    <a:pt x="1001" y="25"/>
                  </a:cubicBezTo>
                  <a:cubicBezTo>
                    <a:pt x="965" y="9"/>
                    <a:pt x="932" y="1"/>
                    <a:pt x="9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99"/>
            <p:cNvSpPr/>
            <p:nvPr/>
          </p:nvSpPr>
          <p:spPr>
            <a:xfrm>
              <a:off x="2474644" y="1619500"/>
              <a:ext cx="216986" cy="166167"/>
            </a:xfrm>
            <a:custGeom>
              <a:avLst/>
              <a:gdLst/>
              <a:ahLst/>
              <a:cxnLst/>
              <a:rect l="l" t="t" r="r" b="b"/>
              <a:pathLst>
                <a:path w="2037" h="1560" extrusionOk="0">
                  <a:moveTo>
                    <a:pt x="670" y="1"/>
                  </a:moveTo>
                  <a:cubicBezTo>
                    <a:pt x="594" y="1"/>
                    <a:pt x="535" y="29"/>
                    <a:pt x="489" y="59"/>
                  </a:cubicBezTo>
                  <a:cubicBezTo>
                    <a:pt x="167" y="274"/>
                    <a:pt x="24" y="1060"/>
                    <a:pt x="24" y="1060"/>
                  </a:cubicBezTo>
                  <a:cubicBezTo>
                    <a:pt x="1" y="1131"/>
                    <a:pt x="167" y="1143"/>
                    <a:pt x="167" y="1143"/>
                  </a:cubicBezTo>
                  <a:cubicBezTo>
                    <a:pt x="208" y="1141"/>
                    <a:pt x="249" y="1140"/>
                    <a:pt x="290" y="1140"/>
                  </a:cubicBezTo>
                  <a:cubicBezTo>
                    <a:pt x="819" y="1140"/>
                    <a:pt x="1333" y="1283"/>
                    <a:pt x="1787" y="1560"/>
                  </a:cubicBezTo>
                  <a:cubicBezTo>
                    <a:pt x="2037" y="1548"/>
                    <a:pt x="1834" y="1250"/>
                    <a:pt x="1834" y="1250"/>
                  </a:cubicBezTo>
                  <a:cubicBezTo>
                    <a:pt x="1243" y="227"/>
                    <a:pt x="888" y="1"/>
                    <a:pt x="6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99"/>
            <p:cNvSpPr/>
            <p:nvPr/>
          </p:nvSpPr>
          <p:spPr>
            <a:xfrm>
              <a:off x="2309616" y="4027295"/>
              <a:ext cx="346305" cy="176180"/>
            </a:xfrm>
            <a:custGeom>
              <a:avLst/>
              <a:gdLst/>
              <a:ahLst/>
              <a:cxnLst/>
              <a:rect l="l" t="t" r="r" b="b"/>
              <a:pathLst>
                <a:path w="3251" h="1654" extrusionOk="0">
                  <a:moveTo>
                    <a:pt x="2739" y="1"/>
                  </a:moveTo>
                  <a:cubicBezTo>
                    <a:pt x="2557" y="226"/>
                    <a:pt x="2339" y="293"/>
                    <a:pt x="2143" y="293"/>
                  </a:cubicBezTo>
                  <a:cubicBezTo>
                    <a:pt x="1851" y="293"/>
                    <a:pt x="1608" y="144"/>
                    <a:pt x="1608" y="144"/>
                  </a:cubicBezTo>
                  <a:cubicBezTo>
                    <a:pt x="1358" y="167"/>
                    <a:pt x="965" y="513"/>
                    <a:pt x="965" y="513"/>
                  </a:cubicBezTo>
                  <a:cubicBezTo>
                    <a:pt x="0" y="834"/>
                    <a:pt x="12" y="1477"/>
                    <a:pt x="298" y="1549"/>
                  </a:cubicBezTo>
                  <a:cubicBezTo>
                    <a:pt x="581" y="1611"/>
                    <a:pt x="988" y="1654"/>
                    <a:pt x="1410" y="1654"/>
                  </a:cubicBezTo>
                  <a:cubicBezTo>
                    <a:pt x="2109" y="1654"/>
                    <a:pt x="2850" y="1537"/>
                    <a:pt x="3132" y="1203"/>
                  </a:cubicBezTo>
                  <a:cubicBezTo>
                    <a:pt x="3251" y="1060"/>
                    <a:pt x="3037" y="465"/>
                    <a:pt x="3037" y="465"/>
                  </a:cubicBezTo>
                  <a:cubicBezTo>
                    <a:pt x="2929" y="72"/>
                    <a:pt x="2739" y="1"/>
                    <a:pt x="27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99"/>
            <p:cNvSpPr/>
            <p:nvPr/>
          </p:nvSpPr>
          <p:spPr>
            <a:xfrm>
              <a:off x="2385673" y="3992570"/>
              <a:ext cx="111742" cy="115145"/>
            </a:xfrm>
            <a:custGeom>
              <a:avLst/>
              <a:gdLst/>
              <a:ahLst/>
              <a:cxnLst/>
              <a:rect l="l" t="t" r="r" b="b"/>
              <a:pathLst>
                <a:path w="1049" h="1081" extrusionOk="0">
                  <a:moveTo>
                    <a:pt x="810" y="184"/>
                  </a:moveTo>
                  <a:cubicBezTo>
                    <a:pt x="834" y="196"/>
                    <a:pt x="858" y="208"/>
                    <a:pt x="882" y="232"/>
                  </a:cubicBezTo>
                  <a:cubicBezTo>
                    <a:pt x="882" y="232"/>
                    <a:pt x="894" y="243"/>
                    <a:pt x="894" y="243"/>
                  </a:cubicBezTo>
                  <a:cubicBezTo>
                    <a:pt x="894" y="248"/>
                    <a:pt x="894" y="255"/>
                    <a:pt x="894" y="255"/>
                  </a:cubicBezTo>
                  <a:cubicBezTo>
                    <a:pt x="894" y="255"/>
                    <a:pt x="906" y="267"/>
                    <a:pt x="894" y="267"/>
                  </a:cubicBezTo>
                  <a:lnTo>
                    <a:pt x="894" y="279"/>
                  </a:lnTo>
                  <a:cubicBezTo>
                    <a:pt x="894" y="291"/>
                    <a:pt x="894" y="291"/>
                    <a:pt x="894" y="303"/>
                  </a:cubicBezTo>
                  <a:lnTo>
                    <a:pt x="894" y="327"/>
                  </a:lnTo>
                  <a:cubicBezTo>
                    <a:pt x="882" y="362"/>
                    <a:pt x="882" y="386"/>
                    <a:pt x="870" y="410"/>
                  </a:cubicBezTo>
                  <a:cubicBezTo>
                    <a:pt x="834" y="493"/>
                    <a:pt x="787" y="565"/>
                    <a:pt x="739" y="624"/>
                  </a:cubicBezTo>
                  <a:cubicBezTo>
                    <a:pt x="714" y="654"/>
                    <a:pt x="691" y="682"/>
                    <a:pt x="668" y="710"/>
                  </a:cubicBezTo>
                  <a:lnTo>
                    <a:pt x="668" y="710"/>
                  </a:lnTo>
                  <a:cubicBezTo>
                    <a:pt x="668" y="634"/>
                    <a:pt x="671" y="561"/>
                    <a:pt x="679" y="482"/>
                  </a:cubicBezTo>
                  <a:cubicBezTo>
                    <a:pt x="691" y="422"/>
                    <a:pt x="691" y="362"/>
                    <a:pt x="715" y="303"/>
                  </a:cubicBezTo>
                  <a:cubicBezTo>
                    <a:pt x="715" y="291"/>
                    <a:pt x="715" y="267"/>
                    <a:pt x="727" y="255"/>
                  </a:cubicBezTo>
                  <a:cubicBezTo>
                    <a:pt x="739" y="243"/>
                    <a:pt x="727" y="243"/>
                    <a:pt x="727" y="243"/>
                  </a:cubicBezTo>
                  <a:lnTo>
                    <a:pt x="727" y="232"/>
                  </a:lnTo>
                  <a:lnTo>
                    <a:pt x="739" y="196"/>
                  </a:lnTo>
                  <a:lnTo>
                    <a:pt x="751" y="184"/>
                  </a:lnTo>
                  <a:close/>
                  <a:moveTo>
                    <a:pt x="227" y="232"/>
                  </a:moveTo>
                  <a:lnTo>
                    <a:pt x="239" y="243"/>
                  </a:lnTo>
                  <a:lnTo>
                    <a:pt x="263" y="255"/>
                  </a:lnTo>
                  <a:lnTo>
                    <a:pt x="263" y="255"/>
                  </a:lnTo>
                  <a:cubicBezTo>
                    <a:pt x="267" y="260"/>
                    <a:pt x="275" y="267"/>
                    <a:pt x="275" y="267"/>
                  </a:cubicBezTo>
                  <a:cubicBezTo>
                    <a:pt x="298" y="291"/>
                    <a:pt x="310" y="303"/>
                    <a:pt x="322" y="327"/>
                  </a:cubicBezTo>
                  <a:cubicBezTo>
                    <a:pt x="358" y="362"/>
                    <a:pt x="394" y="410"/>
                    <a:pt x="418" y="458"/>
                  </a:cubicBezTo>
                  <a:cubicBezTo>
                    <a:pt x="449" y="511"/>
                    <a:pt x="472" y="555"/>
                    <a:pt x="493" y="606"/>
                  </a:cubicBezTo>
                  <a:lnTo>
                    <a:pt x="493" y="606"/>
                  </a:lnTo>
                  <a:cubicBezTo>
                    <a:pt x="491" y="660"/>
                    <a:pt x="489" y="714"/>
                    <a:pt x="489" y="767"/>
                  </a:cubicBezTo>
                  <a:lnTo>
                    <a:pt x="525" y="767"/>
                  </a:lnTo>
                  <a:cubicBezTo>
                    <a:pt x="525" y="775"/>
                    <a:pt x="525" y="783"/>
                    <a:pt x="525" y="791"/>
                  </a:cubicBezTo>
                  <a:cubicBezTo>
                    <a:pt x="525" y="798"/>
                    <a:pt x="525" y="805"/>
                    <a:pt x="527" y="811"/>
                  </a:cubicBezTo>
                  <a:lnTo>
                    <a:pt x="527" y="811"/>
                  </a:lnTo>
                  <a:cubicBezTo>
                    <a:pt x="464" y="774"/>
                    <a:pt x="408" y="728"/>
                    <a:pt x="358" y="672"/>
                  </a:cubicBezTo>
                  <a:cubicBezTo>
                    <a:pt x="298" y="624"/>
                    <a:pt x="251" y="565"/>
                    <a:pt x="227" y="493"/>
                  </a:cubicBezTo>
                  <a:cubicBezTo>
                    <a:pt x="203" y="446"/>
                    <a:pt x="191" y="374"/>
                    <a:pt x="203" y="315"/>
                  </a:cubicBezTo>
                  <a:cubicBezTo>
                    <a:pt x="203" y="303"/>
                    <a:pt x="203" y="279"/>
                    <a:pt x="215" y="255"/>
                  </a:cubicBezTo>
                  <a:lnTo>
                    <a:pt x="215" y="243"/>
                  </a:lnTo>
                  <a:lnTo>
                    <a:pt x="222" y="237"/>
                  </a:lnTo>
                  <a:lnTo>
                    <a:pt x="222" y="237"/>
                  </a:lnTo>
                  <a:cubicBezTo>
                    <a:pt x="224" y="237"/>
                    <a:pt x="227" y="235"/>
                    <a:pt x="227" y="232"/>
                  </a:cubicBezTo>
                  <a:lnTo>
                    <a:pt x="227" y="232"/>
                  </a:lnTo>
                  <a:lnTo>
                    <a:pt x="227" y="232"/>
                  </a:lnTo>
                  <a:close/>
                  <a:moveTo>
                    <a:pt x="710" y="881"/>
                  </a:moveTo>
                  <a:lnTo>
                    <a:pt x="715" y="886"/>
                  </a:lnTo>
                  <a:cubicBezTo>
                    <a:pt x="713" y="886"/>
                    <a:pt x="710" y="885"/>
                    <a:pt x="707" y="884"/>
                  </a:cubicBezTo>
                  <a:lnTo>
                    <a:pt x="707" y="884"/>
                  </a:lnTo>
                  <a:cubicBezTo>
                    <a:pt x="708" y="883"/>
                    <a:pt x="709" y="882"/>
                    <a:pt x="710" y="881"/>
                  </a:cubicBezTo>
                  <a:close/>
                  <a:moveTo>
                    <a:pt x="766" y="1"/>
                  </a:moveTo>
                  <a:cubicBezTo>
                    <a:pt x="749" y="1"/>
                    <a:pt x="732" y="2"/>
                    <a:pt x="715" y="5"/>
                  </a:cubicBezTo>
                  <a:cubicBezTo>
                    <a:pt x="572" y="41"/>
                    <a:pt x="537" y="220"/>
                    <a:pt x="513" y="339"/>
                  </a:cubicBezTo>
                  <a:cubicBezTo>
                    <a:pt x="512" y="342"/>
                    <a:pt x="512" y="346"/>
                    <a:pt x="512" y="350"/>
                  </a:cubicBezTo>
                  <a:lnTo>
                    <a:pt x="512" y="350"/>
                  </a:lnTo>
                  <a:cubicBezTo>
                    <a:pt x="453" y="241"/>
                    <a:pt x="374" y="143"/>
                    <a:pt x="275" y="77"/>
                  </a:cubicBezTo>
                  <a:cubicBezTo>
                    <a:pt x="245" y="62"/>
                    <a:pt x="211" y="52"/>
                    <a:pt x="178" y="52"/>
                  </a:cubicBezTo>
                  <a:cubicBezTo>
                    <a:pt x="158" y="52"/>
                    <a:pt x="138" y="56"/>
                    <a:pt x="120" y="65"/>
                  </a:cubicBezTo>
                  <a:cubicBezTo>
                    <a:pt x="72" y="101"/>
                    <a:pt x="37" y="148"/>
                    <a:pt x="25" y="196"/>
                  </a:cubicBezTo>
                  <a:cubicBezTo>
                    <a:pt x="1" y="279"/>
                    <a:pt x="1" y="351"/>
                    <a:pt x="25" y="434"/>
                  </a:cubicBezTo>
                  <a:cubicBezTo>
                    <a:pt x="48" y="517"/>
                    <a:pt x="84" y="601"/>
                    <a:pt x="144" y="660"/>
                  </a:cubicBezTo>
                  <a:cubicBezTo>
                    <a:pt x="232" y="772"/>
                    <a:pt x="336" y="857"/>
                    <a:pt x="456" y="919"/>
                  </a:cubicBezTo>
                  <a:lnTo>
                    <a:pt x="456" y="919"/>
                  </a:lnTo>
                  <a:lnTo>
                    <a:pt x="441" y="934"/>
                  </a:lnTo>
                  <a:lnTo>
                    <a:pt x="418" y="946"/>
                  </a:lnTo>
                  <a:cubicBezTo>
                    <a:pt x="359" y="985"/>
                    <a:pt x="396" y="1080"/>
                    <a:pt x="458" y="1080"/>
                  </a:cubicBezTo>
                  <a:cubicBezTo>
                    <a:pt x="471" y="1080"/>
                    <a:pt x="486" y="1076"/>
                    <a:pt x="501" y="1065"/>
                  </a:cubicBezTo>
                  <a:cubicBezTo>
                    <a:pt x="538" y="1038"/>
                    <a:pt x="573" y="1011"/>
                    <a:pt x="606" y="982"/>
                  </a:cubicBezTo>
                  <a:lnTo>
                    <a:pt x="606" y="982"/>
                  </a:lnTo>
                  <a:cubicBezTo>
                    <a:pt x="618" y="986"/>
                    <a:pt x="631" y="990"/>
                    <a:pt x="644" y="994"/>
                  </a:cubicBezTo>
                  <a:cubicBezTo>
                    <a:pt x="651" y="995"/>
                    <a:pt x="658" y="996"/>
                    <a:pt x="664" y="996"/>
                  </a:cubicBezTo>
                  <a:cubicBezTo>
                    <a:pt x="728" y="996"/>
                    <a:pt x="756" y="916"/>
                    <a:pt x="718" y="873"/>
                  </a:cubicBezTo>
                  <a:lnTo>
                    <a:pt x="718" y="873"/>
                  </a:lnTo>
                  <a:cubicBezTo>
                    <a:pt x="759" y="829"/>
                    <a:pt x="798" y="782"/>
                    <a:pt x="834" y="732"/>
                  </a:cubicBezTo>
                  <a:cubicBezTo>
                    <a:pt x="965" y="601"/>
                    <a:pt x="1037" y="434"/>
                    <a:pt x="1049" y="255"/>
                  </a:cubicBezTo>
                  <a:cubicBezTo>
                    <a:pt x="1037" y="172"/>
                    <a:pt x="989" y="101"/>
                    <a:pt x="918" y="53"/>
                  </a:cubicBezTo>
                  <a:cubicBezTo>
                    <a:pt x="872" y="17"/>
                    <a:pt x="820" y="1"/>
                    <a:pt x="7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99"/>
            <p:cNvSpPr/>
            <p:nvPr/>
          </p:nvSpPr>
          <p:spPr>
            <a:xfrm>
              <a:off x="3019796" y="3991504"/>
              <a:ext cx="107907" cy="109500"/>
            </a:xfrm>
            <a:custGeom>
              <a:avLst/>
              <a:gdLst/>
              <a:ahLst/>
              <a:cxnLst/>
              <a:rect l="l" t="t" r="r" b="b"/>
              <a:pathLst>
                <a:path w="1013" h="1028" extrusionOk="0">
                  <a:moveTo>
                    <a:pt x="266" y="189"/>
                  </a:moveTo>
                  <a:cubicBezTo>
                    <a:pt x="277" y="262"/>
                    <a:pt x="283" y="337"/>
                    <a:pt x="286" y="414"/>
                  </a:cubicBezTo>
                  <a:lnTo>
                    <a:pt x="286" y="414"/>
                  </a:lnTo>
                  <a:cubicBezTo>
                    <a:pt x="258" y="456"/>
                    <a:pt x="235" y="500"/>
                    <a:pt x="216" y="545"/>
                  </a:cubicBezTo>
                  <a:lnTo>
                    <a:pt x="216" y="545"/>
                  </a:lnTo>
                  <a:cubicBezTo>
                    <a:pt x="210" y="516"/>
                    <a:pt x="206" y="486"/>
                    <a:pt x="203" y="456"/>
                  </a:cubicBezTo>
                  <a:cubicBezTo>
                    <a:pt x="203" y="420"/>
                    <a:pt x="203" y="384"/>
                    <a:pt x="203" y="349"/>
                  </a:cubicBezTo>
                  <a:cubicBezTo>
                    <a:pt x="203" y="349"/>
                    <a:pt x="203" y="313"/>
                    <a:pt x="215" y="301"/>
                  </a:cubicBezTo>
                  <a:cubicBezTo>
                    <a:pt x="227" y="289"/>
                    <a:pt x="215" y="277"/>
                    <a:pt x="215" y="277"/>
                  </a:cubicBezTo>
                  <a:cubicBezTo>
                    <a:pt x="215" y="273"/>
                    <a:pt x="215" y="269"/>
                    <a:pt x="215" y="265"/>
                  </a:cubicBezTo>
                  <a:cubicBezTo>
                    <a:pt x="227" y="236"/>
                    <a:pt x="245" y="210"/>
                    <a:pt x="266" y="189"/>
                  </a:cubicBezTo>
                  <a:close/>
                  <a:moveTo>
                    <a:pt x="799" y="182"/>
                  </a:moveTo>
                  <a:lnTo>
                    <a:pt x="811" y="194"/>
                  </a:lnTo>
                  <a:cubicBezTo>
                    <a:pt x="808" y="191"/>
                    <a:pt x="808" y="190"/>
                    <a:pt x="808" y="190"/>
                  </a:cubicBezTo>
                  <a:lnTo>
                    <a:pt x="808" y="190"/>
                  </a:lnTo>
                  <a:cubicBezTo>
                    <a:pt x="810" y="190"/>
                    <a:pt x="821" y="197"/>
                    <a:pt x="819" y="197"/>
                  </a:cubicBezTo>
                  <a:cubicBezTo>
                    <a:pt x="818" y="197"/>
                    <a:pt x="816" y="196"/>
                    <a:pt x="811" y="194"/>
                  </a:cubicBezTo>
                  <a:lnTo>
                    <a:pt x="811" y="194"/>
                  </a:lnTo>
                  <a:cubicBezTo>
                    <a:pt x="834" y="218"/>
                    <a:pt x="846" y="242"/>
                    <a:pt x="846" y="265"/>
                  </a:cubicBezTo>
                  <a:cubicBezTo>
                    <a:pt x="858" y="337"/>
                    <a:pt x="846" y="408"/>
                    <a:pt x="799" y="456"/>
                  </a:cubicBezTo>
                  <a:cubicBezTo>
                    <a:pt x="763" y="527"/>
                    <a:pt x="703" y="599"/>
                    <a:pt x="632" y="646"/>
                  </a:cubicBezTo>
                  <a:cubicBezTo>
                    <a:pt x="561" y="706"/>
                    <a:pt x="465" y="765"/>
                    <a:pt x="370" y="813"/>
                  </a:cubicBezTo>
                  <a:cubicBezTo>
                    <a:pt x="362" y="816"/>
                    <a:pt x="353" y="819"/>
                    <a:pt x="345" y="821"/>
                  </a:cubicBezTo>
                  <a:lnTo>
                    <a:pt x="345" y="821"/>
                  </a:lnTo>
                  <a:cubicBezTo>
                    <a:pt x="344" y="820"/>
                    <a:pt x="343" y="819"/>
                    <a:pt x="342" y="818"/>
                  </a:cubicBezTo>
                  <a:lnTo>
                    <a:pt x="342" y="818"/>
                  </a:lnTo>
                  <a:cubicBezTo>
                    <a:pt x="400" y="720"/>
                    <a:pt x="430" y="615"/>
                    <a:pt x="430" y="503"/>
                  </a:cubicBezTo>
                  <a:cubicBezTo>
                    <a:pt x="430" y="499"/>
                    <a:pt x="430" y="494"/>
                    <a:pt x="431" y="490"/>
                  </a:cubicBezTo>
                  <a:lnTo>
                    <a:pt x="431" y="490"/>
                  </a:lnTo>
                  <a:cubicBezTo>
                    <a:pt x="490" y="371"/>
                    <a:pt x="585" y="265"/>
                    <a:pt x="703" y="194"/>
                  </a:cubicBezTo>
                  <a:lnTo>
                    <a:pt x="727" y="182"/>
                  </a:lnTo>
                  <a:close/>
                  <a:moveTo>
                    <a:pt x="318" y="0"/>
                  </a:moveTo>
                  <a:cubicBezTo>
                    <a:pt x="312" y="0"/>
                    <a:pt x="305" y="1"/>
                    <a:pt x="299" y="3"/>
                  </a:cubicBezTo>
                  <a:cubicBezTo>
                    <a:pt x="120" y="63"/>
                    <a:pt x="1" y="253"/>
                    <a:pt x="37" y="444"/>
                  </a:cubicBezTo>
                  <a:cubicBezTo>
                    <a:pt x="37" y="589"/>
                    <a:pt x="78" y="727"/>
                    <a:pt x="156" y="843"/>
                  </a:cubicBezTo>
                  <a:lnTo>
                    <a:pt x="156" y="843"/>
                  </a:lnTo>
                  <a:cubicBezTo>
                    <a:pt x="156" y="849"/>
                    <a:pt x="156" y="855"/>
                    <a:pt x="156" y="861"/>
                  </a:cubicBezTo>
                  <a:cubicBezTo>
                    <a:pt x="158" y="865"/>
                    <a:pt x="160" y="869"/>
                    <a:pt x="163" y="873"/>
                  </a:cubicBezTo>
                  <a:lnTo>
                    <a:pt x="156" y="873"/>
                  </a:lnTo>
                  <a:cubicBezTo>
                    <a:pt x="120" y="873"/>
                    <a:pt x="84" y="908"/>
                    <a:pt x="84" y="944"/>
                  </a:cubicBezTo>
                  <a:cubicBezTo>
                    <a:pt x="84" y="992"/>
                    <a:pt x="120" y="1027"/>
                    <a:pt x="156" y="1027"/>
                  </a:cubicBezTo>
                  <a:cubicBezTo>
                    <a:pt x="346" y="992"/>
                    <a:pt x="537" y="908"/>
                    <a:pt x="691" y="789"/>
                  </a:cubicBezTo>
                  <a:cubicBezTo>
                    <a:pt x="834" y="670"/>
                    <a:pt x="1013" y="492"/>
                    <a:pt x="1001" y="289"/>
                  </a:cubicBezTo>
                  <a:cubicBezTo>
                    <a:pt x="1001" y="141"/>
                    <a:pt x="907" y="21"/>
                    <a:pt x="761" y="21"/>
                  </a:cubicBezTo>
                  <a:cubicBezTo>
                    <a:pt x="743" y="21"/>
                    <a:pt x="723" y="23"/>
                    <a:pt x="703" y="27"/>
                  </a:cubicBezTo>
                  <a:cubicBezTo>
                    <a:pt x="596" y="77"/>
                    <a:pt x="501" y="143"/>
                    <a:pt x="425" y="226"/>
                  </a:cubicBezTo>
                  <a:lnTo>
                    <a:pt x="425" y="226"/>
                  </a:lnTo>
                  <a:cubicBezTo>
                    <a:pt x="418" y="169"/>
                    <a:pt x="408" y="111"/>
                    <a:pt x="394" y="51"/>
                  </a:cubicBezTo>
                  <a:cubicBezTo>
                    <a:pt x="384" y="22"/>
                    <a:pt x="350" y="0"/>
                    <a:pt x="3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99"/>
            <p:cNvSpPr/>
            <p:nvPr/>
          </p:nvSpPr>
          <p:spPr>
            <a:xfrm>
              <a:off x="2964085" y="2330434"/>
              <a:ext cx="86283" cy="74349"/>
            </a:xfrm>
            <a:custGeom>
              <a:avLst/>
              <a:gdLst/>
              <a:ahLst/>
              <a:cxnLst/>
              <a:rect l="l" t="t" r="r" b="b"/>
              <a:pathLst>
                <a:path w="810" h="698" extrusionOk="0">
                  <a:moveTo>
                    <a:pt x="357" y="0"/>
                  </a:moveTo>
                  <a:cubicBezTo>
                    <a:pt x="155" y="24"/>
                    <a:pt x="0" y="203"/>
                    <a:pt x="12" y="417"/>
                  </a:cubicBezTo>
                  <a:cubicBezTo>
                    <a:pt x="41" y="594"/>
                    <a:pt x="194" y="698"/>
                    <a:pt x="351" y="698"/>
                  </a:cubicBezTo>
                  <a:cubicBezTo>
                    <a:pt x="448" y="698"/>
                    <a:pt x="546" y="658"/>
                    <a:pt x="619" y="572"/>
                  </a:cubicBezTo>
                  <a:cubicBezTo>
                    <a:pt x="810" y="346"/>
                    <a:pt x="655" y="12"/>
                    <a:pt x="3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99"/>
            <p:cNvSpPr/>
            <p:nvPr/>
          </p:nvSpPr>
          <p:spPr>
            <a:xfrm>
              <a:off x="2568677" y="2322764"/>
              <a:ext cx="87242" cy="74456"/>
            </a:xfrm>
            <a:custGeom>
              <a:avLst/>
              <a:gdLst/>
              <a:ahLst/>
              <a:cxnLst/>
              <a:rect l="l" t="t" r="r" b="b"/>
              <a:pathLst>
                <a:path w="819" h="699" extrusionOk="0">
                  <a:moveTo>
                    <a:pt x="447" y="0"/>
                  </a:moveTo>
                  <a:cubicBezTo>
                    <a:pt x="158" y="0"/>
                    <a:pt x="0" y="338"/>
                    <a:pt x="176" y="560"/>
                  </a:cubicBezTo>
                  <a:cubicBezTo>
                    <a:pt x="251" y="655"/>
                    <a:pt x="355" y="699"/>
                    <a:pt x="456" y="699"/>
                  </a:cubicBezTo>
                  <a:cubicBezTo>
                    <a:pt x="610" y="699"/>
                    <a:pt x="759" y="597"/>
                    <a:pt x="795" y="418"/>
                  </a:cubicBezTo>
                  <a:cubicBezTo>
                    <a:pt x="819" y="215"/>
                    <a:pt x="664" y="25"/>
                    <a:pt x="462" y="1"/>
                  </a:cubicBezTo>
                  <a:cubicBezTo>
                    <a:pt x="457" y="1"/>
                    <a:pt x="452" y="0"/>
                    <a:pt x="4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99"/>
            <p:cNvSpPr/>
            <p:nvPr/>
          </p:nvSpPr>
          <p:spPr>
            <a:xfrm>
              <a:off x="2972926" y="2435675"/>
              <a:ext cx="190356" cy="189069"/>
            </a:xfrm>
            <a:custGeom>
              <a:avLst/>
              <a:gdLst/>
              <a:ahLst/>
              <a:cxnLst/>
              <a:rect l="l" t="t" r="r" b="b"/>
              <a:pathLst>
                <a:path w="1787" h="1775" extrusionOk="0">
                  <a:moveTo>
                    <a:pt x="893" y="0"/>
                  </a:moveTo>
                  <a:cubicBezTo>
                    <a:pt x="405" y="0"/>
                    <a:pt x="0" y="393"/>
                    <a:pt x="0" y="893"/>
                  </a:cubicBezTo>
                  <a:cubicBezTo>
                    <a:pt x="0" y="1381"/>
                    <a:pt x="405" y="1774"/>
                    <a:pt x="893" y="1774"/>
                  </a:cubicBezTo>
                  <a:cubicBezTo>
                    <a:pt x="1382" y="1774"/>
                    <a:pt x="1786" y="1381"/>
                    <a:pt x="1786" y="893"/>
                  </a:cubicBezTo>
                  <a:cubicBezTo>
                    <a:pt x="1786" y="393"/>
                    <a:pt x="1382" y="0"/>
                    <a:pt x="893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99"/>
            <p:cNvSpPr/>
            <p:nvPr/>
          </p:nvSpPr>
          <p:spPr>
            <a:xfrm>
              <a:off x="2464286" y="2435675"/>
              <a:ext cx="190356" cy="189069"/>
            </a:xfrm>
            <a:custGeom>
              <a:avLst/>
              <a:gdLst/>
              <a:ahLst/>
              <a:cxnLst/>
              <a:rect l="l" t="t" r="r" b="b"/>
              <a:pathLst>
                <a:path w="1787" h="1775" extrusionOk="0">
                  <a:moveTo>
                    <a:pt x="894" y="1"/>
                  </a:moveTo>
                  <a:cubicBezTo>
                    <a:pt x="394" y="1"/>
                    <a:pt x="1" y="394"/>
                    <a:pt x="1" y="882"/>
                  </a:cubicBezTo>
                  <a:cubicBezTo>
                    <a:pt x="1" y="1382"/>
                    <a:pt x="394" y="1775"/>
                    <a:pt x="894" y="1775"/>
                  </a:cubicBezTo>
                  <a:cubicBezTo>
                    <a:pt x="1382" y="1775"/>
                    <a:pt x="1787" y="1382"/>
                    <a:pt x="1787" y="882"/>
                  </a:cubicBezTo>
                  <a:cubicBezTo>
                    <a:pt x="1787" y="394"/>
                    <a:pt x="1382" y="1"/>
                    <a:pt x="894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57" name="Google Shape;4057;p99"/>
          <p:cNvSpPr/>
          <p:nvPr/>
        </p:nvSpPr>
        <p:spPr>
          <a:xfrm>
            <a:off x="7557154" y="1564873"/>
            <a:ext cx="1215483" cy="705925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/>
                                        <p:tgtEl>
                                          <p:spTgt spid="3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1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2" name="Google Shape;4062;p100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3" name="Google Shape;4063;p100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4" name="Google Shape;4064;p100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WHAT DO YOU NEED?</a:t>
            </a:r>
            <a:endParaRPr/>
          </a:p>
        </p:txBody>
      </p:sp>
      <p:sp>
        <p:nvSpPr>
          <p:cNvPr id="4065" name="Google Shape;4065;p100"/>
          <p:cNvSpPr txBox="1">
            <a:spLocks noGrp="1"/>
          </p:cNvSpPr>
          <p:nvPr>
            <p:ph type="title" idx="2"/>
          </p:nvPr>
        </p:nvSpPr>
        <p:spPr>
          <a:xfrm>
            <a:off x="1590350" y="2185950"/>
            <a:ext cx="5963400" cy="53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go on a </a:t>
            </a:r>
            <a:r>
              <a:rPr lang="en" b="1"/>
              <a:t>trip</a:t>
            </a:r>
            <a:r>
              <a:rPr lang="en"/>
              <a:t> I need... </a:t>
            </a:r>
            <a:endParaRPr/>
          </a:p>
        </p:txBody>
      </p:sp>
      <p:grpSp>
        <p:nvGrpSpPr>
          <p:cNvPr id="4066" name="Google Shape;4066;p100"/>
          <p:cNvGrpSpPr/>
          <p:nvPr/>
        </p:nvGrpSpPr>
        <p:grpSpPr>
          <a:xfrm>
            <a:off x="725091" y="2357569"/>
            <a:ext cx="910430" cy="1042840"/>
            <a:chOff x="-1456075" y="2330300"/>
            <a:chExt cx="517525" cy="592725"/>
          </a:xfrm>
        </p:grpSpPr>
        <p:sp>
          <p:nvSpPr>
            <p:cNvPr id="4067" name="Google Shape;4067;p100"/>
            <p:cNvSpPr/>
            <p:nvPr/>
          </p:nvSpPr>
          <p:spPr>
            <a:xfrm>
              <a:off x="-1229625" y="2476950"/>
              <a:ext cx="291075" cy="445325"/>
            </a:xfrm>
            <a:custGeom>
              <a:avLst/>
              <a:gdLst/>
              <a:ahLst/>
              <a:cxnLst/>
              <a:rect l="l" t="t" r="r" b="b"/>
              <a:pathLst>
                <a:path w="11643" h="17813" extrusionOk="0">
                  <a:moveTo>
                    <a:pt x="11642" y="1"/>
                  </a:moveTo>
                  <a:lnTo>
                    <a:pt x="761" y="2827"/>
                  </a:lnTo>
                  <a:lnTo>
                    <a:pt x="1" y="17812"/>
                  </a:lnTo>
                  <a:lnTo>
                    <a:pt x="8907" y="14043"/>
                  </a:lnTo>
                  <a:lnTo>
                    <a:pt x="1164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8" name="Google Shape;4068;p100"/>
            <p:cNvSpPr/>
            <p:nvPr/>
          </p:nvSpPr>
          <p:spPr>
            <a:xfrm>
              <a:off x="-1377050" y="2458725"/>
              <a:ext cx="53225" cy="379950"/>
            </a:xfrm>
            <a:custGeom>
              <a:avLst/>
              <a:gdLst/>
              <a:ahLst/>
              <a:cxnLst/>
              <a:rect l="l" t="t" r="r" b="b"/>
              <a:pathLst>
                <a:path w="2129" h="15198" extrusionOk="0">
                  <a:moveTo>
                    <a:pt x="2129" y="0"/>
                  </a:moveTo>
                  <a:lnTo>
                    <a:pt x="487" y="517"/>
                  </a:lnTo>
                  <a:lnTo>
                    <a:pt x="1" y="15198"/>
                  </a:lnTo>
                  <a:lnTo>
                    <a:pt x="1" y="15198"/>
                  </a:lnTo>
                  <a:lnTo>
                    <a:pt x="2098" y="14408"/>
                  </a:lnTo>
                  <a:lnTo>
                    <a:pt x="2129" y="14468"/>
                  </a:lnTo>
                  <a:lnTo>
                    <a:pt x="212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9" name="Google Shape;4069;p100"/>
            <p:cNvSpPr/>
            <p:nvPr/>
          </p:nvSpPr>
          <p:spPr>
            <a:xfrm>
              <a:off x="-1456075" y="2330300"/>
              <a:ext cx="91225" cy="509900"/>
            </a:xfrm>
            <a:custGeom>
              <a:avLst/>
              <a:gdLst/>
              <a:ahLst/>
              <a:cxnLst/>
              <a:rect l="l" t="t" r="r" b="b"/>
              <a:pathLst>
                <a:path w="3649" h="20396" extrusionOk="0">
                  <a:moveTo>
                    <a:pt x="1" y="0"/>
                  </a:moveTo>
                  <a:lnTo>
                    <a:pt x="1460" y="17417"/>
                  </a:lnTo>
                  <a:lnTo>
                    <a:pt x="3040" y="20396"/>
                  </a:lnTo>
                  <a:lnTo>
                    <a:pt x="3162" y="20335"/>
                  </a:lnTo>
                  <a:lnTo>
                    <a:pt x="3648" y="56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100"/>
            <p:cNvSpPr/>
            <p:nvPr/>
          </p:nvSpPr>
          <p:spPr>
            <a:xfrm>
              <a:off x="-1323850" y="2457950"/>
              <a:ext cx="113250" cy="465075"/>
            </a:xfrm>
            <a:custGeom>
              <a:avLst/>
              <a:gdLst/>
              <a:ahLst/>
              <a:cxnLst/>
              <a:rect l="l" t="t" r="r" b="b"/>
              <a:pathLst>
                <a:path w="4530" h="18603" extrusionOk="0">
                  <a:moveTo>
                    <a:pt x="183" y="1"/>
                  </a:moveTo>
                  <a:lnTo>
                    <a:pt x="1" y="31"/>
                  </a:lnTo>
                  <a:lnTo>
                    <a:pt x="1" y="14499"/>
                  </a:lnTo>
                  <a:lnTo>
                    <a:pt x="3709" y="18603"/>
                  </a:lnTo>
                  <a:lnTo>
                    <a:pt x="3770" y="18572"/>
                  </a:lnTo>
                  <a:lnTo>
                    <a:pt x="4530" y="3587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71" name="Google Shape;4071;p100">
            <a:hlinkClick r:id="rId4" action="ppaction://hlinksldjump"/>
          </p:cNvPr>
          <p:cNvSpPr/>
          <p:nvPr/>
        </p:nvSpPr>
        <p:spPr>
          <a:xfrm>
            <a:off x="2154100" y="2936150"/>
            <a:ext cx="1971900" cy="538200"/>
          </a:xfrm>
          <a:prstGeom prst="roundRect">
            <a:avLst>
              <a:gd name="adj" fmla="val 30219"/>
            </a:avLst>
          </a:prstGeom>
          <a:solidFill>
            <a:schemeClr val="accen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 map</a:t>
            </a:r>
            <a:endParaRPr sz="20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72" name="Google Shape;4072;p100">
            <a:hlinkClick r:id="rId4" action="ppaction://hlinksldjump"/>
          </p:cNvPr>
          <p:cNvSpPr/>
          <p:nvPr/>
        </p:nvSpPr>
        <p:spPr>
          <a:xfrm>
            <a:off x="5029397" y="2936172"/>
            <a:ext cx="1971900" cy="538200"/>
          </a:xfrm>
          <a:prstGeom prst="roundRect">
            <a:avLst>
              <a:gd name="adj" fmla="val 30219"/>
            </a:avLst>
          </a:prstGeom>
          <a:solidFill>
            <a:schemeClr val="accen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 ruler</a:t>
            </a:r>
            <a:endParaRPr sz="20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073" name="Google Shape;4073;p100"/>
          <p:cNvGrpSpPr/>
          <p:nvPr/>
        </p:nvGrpSpPr>
        <p:grpSpPr>
          <a:xfrm>
            <a:off x="7729198" y="2185951"/>
            <a:ext cx="919778" cy="1214440"/>
            <a:chOff x="-5969450" y="12871025"/>
            <a:chExt cx="1275875" cy="1684850"/>
          </a:xfrm>
        </p:grpSpPr>
        <p:sp>
          <p:nvSpPr>
            <p:cNvPr id="4074" name="Google Shape;4074;p100"/>
            <p:cNvSpPr/>
            <p:nvPr/>
          </p:nvSpPr>
          <p:spPr>
            <a:xfrm>
              <a:off x="-5932225" y="12871025"/>
              <a:ext cx="1221175" cy="1040575"/>
            </a:xfrm>
            <a:custGeom>
              <a:avLst/>
              <a:gdLst/>
              <a:ahLst/>
              <a:cxnLst/>
              <a:rect l="l" t="t" r="r" b="b"/>
              <a:pathLst>
                <a:path w="48847" h="41623" extrusionOk="0">
                  <a:moveTo>
                    <a:pt x="1156" y="0"/>
                  </a:moveTo>
                  <a:cubicBezTo>
                    <a:pt x="719" y="0"/>
                    <a:pt x="364" y="173"/>
                    <a:pt x="1" y="437"/>
                  </a:cubicBezTo>
                  <a:cubicBezTo>
                    <a:pt x="6171" y="8036"/>
                    <a:pt x="13831" y="13933"/>
                    <a:pt x="22129" y="20164"/>
                  </a:cubicBezTo>
                  <a:cubicBezTo>
                    <a:pt x="31217" y="27519"/>
                    <a:pt x="39059" y="34875"/>
                    <a:pt x="48847" y="41623"/>
                  </a:cubicBezTo>
                  <a:cubicBezTo>
                    <a:pt x="48634" y="41258"/>
                    <a:pt x="48360" y="41045"/>
                    <a:pt x="48360" y="41045"/>
                  </a:cubicBezTo>
                  <a:cubicBezTo>
                    <a:pt x="48360" y="41045"/>
                    <a:pt x="7813" y="4692"/>
                    <a:pt x="4712" y="2048"/>
                  </a:cubicBezTo>
                  <a:cubicBezTo>
                    <a:pt x="2948" y="536"/>
                    <a:pt x="1926" y="0"/>
                    <a:pt x="11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5" name="Google Shape;4075;p100"/>
            <p:cNvSpPr/>
            <p:nvPr/>
          </p:nvSpPr>
          <p:spPr>
            <a:xfrm>
              <a:off x="-5969450" y="12881925"/>
              <a:ext cx="1275875" cy="1673950"/>
            </a:xfrm>
            <a:custGeom>
              <a:avLst/>
              <a:gdLst/>
              <a:ahLst/>
              <a:cxnLst/>
              <a:rect l="l" t="t" r="r" b="b"/>
              <a:pathLst>
                <a:path w="51035" h="66958" extrusionOk="0">
                  <a:moveTo>
                    <a:pt x="18776" y="26232"/>
                  </a:moveTo>
                  <a:cubicBezTo>
                    <a:pt x="19069" y="26232"/>
                    <a:pt x="19453" y="26428"/>
                    <a:pt x="20122" y="26992"/>
                  </a:cubicBezTo>
                  <a:cubicBezTo>
                    <a:pt x="21278" y="27995"/>
                    <a:pt x="36445" y="41582"/>
                    <a:pt x="36445" y="41582"/>
                  </a:cubicBezTo>
                  <a:cubicBezTo>
                    <a:pt x="36445" y="41582"/>
                    <a:pt x="37114" y="42190"/>
                    <a:pt x="36506" y="42737"/>
                  </a:cubicBezTo>
                  <a:cubicBezTo>
                    <a:pt x="35503" y="43588"/>
                    <a:pt x="27083" y="51126"/>
                    <a:pt x="27083" y="51126"/>
                  </a:cubicBezTo>
                  <a:cubicBezTo>
                    <a:pt x="27083" y="51126"/>
                    <a:pt x="26799" y="51451"/>
                    <a:pt x="26439" y="51451"/>
                  </a:cubicBezTo>
                  <a:cubicBezTo>
                    <a:pt x="26259" y="51451"/>
                    <a:pt x="26060" y="51369"/>
                    <a:pt x="25867" y="51126"/>
                  </a:cubicBezTo>
                  <a:cubicBezTo>
                    <a:pt x="25823" y="51793"/>
                    <a:pt x="25735" y="52012"/>
                    <a:pt x="25604" y="52012"/>
                  </a:cubicBezTo>
                  <a:cubicBezTo>
                    <a:pt x="25466" y="52012"/>
                    <a:pt x="25280" y="51770"/>
                    <a:pt x="25047" y="51552"/>
                  </a:cubicBezTo>
                  <a:cubicBezTo>
                    <a:pt x="24469" y="50974"/>
                    <a:pt x="21247" y="40032"/>
                    <a:pt x="19150" y="33011"/>
                  </a:cubicBezTo>
                  <a:cubicBezTo>
                    <a:pt x="17334" y="26843"/>
                    <a:pt x="17981" y="26468"/>
                    <a:pt x="18165" y="26468"/>
                  </a:cubicBezTo>
                  <a:cubicBezTo>
                    <a:pt x="18191" y="26468"/>
                    <a:pt x="18208" y="26475"/>
                    <a:pt x="18208" y="26475"/>
                  </a:cubicBezTo>
                  <a:cubicBezTo>
                    <a:pt x="18399" y="26335"/>
                    <a:pt x="18564" y="26232"/>
                    <a:pt x="18776" y="26232"/>
                  </a:cubicBezTo>
                  <a:close/>
                  <a:moveTo>
                    <a:pt x="1490" y="1"/>
                  </a:moveTo>
                  <a:cubicBezTo>
                    <a:pt x="1368" y="62"/>
                    <a:pt x="1247" y="153"/>
                    <a:pt x="1156" y="244"/>
                  </a:cubicBezTo>
                  <a:cubicBezTo>
                    <a:pt x="1" y="1186"/>
                    <a:pt x="1611" y="6110"/>
                    <a:pt x="1611" y="6110"/>
                  </a:cubicBezTo>
                  <a:cubicBezTo>
                    <a:pt x="1611" y="6110"/>
                    <a:pt x="20639" y="64288"/>
                    <a:pt x="20974" y="65017"/>
                  </a:cubicBezTo>
                  <a:cubicBezTo>
                    <a:pt x="21623" y="66516"/>
                    <a:pt x="22386" y="66958"/>
                    <a:pt x="23058" y="66958"/>
                  </a:cubicBezTo>
                  <a:cubicBezTo>
                    <a:pt x="24023" y="66958"/>
                    <a:pt x="24803" y="66051"/>
                    <a:pt x="24803" y="66051"/>
                  </a:cubicBezTo>
                  <a:cubicBezTo>
                    <a:pt x="24803" y="66051"/>
                    <a:pt x="47357" y="45929"/>
                    <a:pt x="50001" y="43619"/>
                  </a:cubicBezTo>
                  <a:cubicBezTo>
                    <a:pt x="51035" y="42737"/>
                    <a:pt x="50731" y="41795"/>
                    <a:pt x="50336" y="41187"/>
                  </a:cubicBezTo>
                  <a:cubicBezTo>
                    <a:pt x="40548" y="34439"/>
                    <a:pt x="32706" y="27083"/>
                    <a:pt x="23618" y="19728"/>
                  </a:cubicBezTo>
                  <a:cubicBezTo>
                    <a:pt x="15320" y="13497"/>
                    <a:pt x="7660" y="7600"/>
                    <a:pt x="1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6" name="Google Shape;4076;p100"/>
            <p:cNvSpPr/>
            <p:nvPr/>
          </p:nvSpPr>
          <p:spPr>
            <a:xfrm>
              <a:off x="-5536100" y="13543625"/>
              <a:ext cx="213350" cy="638600"/>
            </a:xfrm>
            <a:custGeom>
              <a:avLst/>
              <a:gdLst/>
              <a:ahLst/>
              <a:cxnLst/>
              <a:rect l="l" t="t" r="r" b="b"/>
              <a:pathLst>
                <a:path w="8534" h="25544" extrusionOk="0">
                  <a:moveTo>
                    <a:pt x="831" y="0"/>
                  </a:moveTo>
                  <a:cubicBezTo>
                    <a:pt x="647" y="0"/>
                    <a:pt x="0" y="375"/>
                    <a:pt x="1816" y="6543"/>
                  </a:cubicBezTo>
                  <a:cubicBezTo>
                    <a:pt x="3913" y="13594"/>
                    <a:pt x="7135" y="24506"/>
                    <a:pt x="7713" y="25084"/>
                  </a:cubicBezTo>
                  <a:cubicBezTo>
                    <a:pt x="7931" y="25302"/>
                    <a:pt x="8117" y="25544"/>
                    <a:pt x="8259" y="25544"/>
                  </a:cubicBezTo>
                  <a:cubicBezTo>
                    <a:pt x="8394" y="25544"/>
                    <a:pt x="8489" y="25325"/>
                    <a:pt x="8533" y="24658"/>
                  </a:cubicBezTo>
                  <a:cubicBezTo>
                    <a:pt x="8442" y="24567"/>
                    <a:pt x="8381" y="24446"/>
                    <a:pt x="8290" y="24263"/>
                  </a:cubicBezTo>
                  <a:cubicBezTo>
                    <a:pt x="8199" y="23990"/>
                    <a:pt x="1056" y="2196"/>
                    <a:pt x="1056" y="2196"/>
                  </a:cubicBezTo>
                  <a:cubicBezTo>
                    <a:pt x="1056" y="2196"/>
                    <a:pt x="448" y="372"/>
                    <a:pt x="874" y="7"/>
                  </a:cubicBezTo>
                  <a:cubicBezTo>
                    <a:pt x="874" y="7"/>
                    <a:pt x="857" y="0"/>
                    <a:pt x="8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7" name="Google Shape;4077;p100"/>
            <p:cNvSpPr/>
            <p:nvPr/>
          </p:nvSpPr>
          <p:spPr>
            <a:xfrm>
              <a:off x="-5845375" y="12930950"/>
              <a:ext cx="47075" cy="52700"/>
            </a:xfrm>
            <a:custGeom>
              <a:avLst/>
              <a:gdLst/>
              <a:ahLst/>
              <a:cxnLst/>
              <a:rect l="l" t="t" r="r" b="b"/>
              <a:pathLst>
                <a:path w="1883" h="2108" extrusionOk="0">
                  <a:moveTo>
                    <a:pt x="1730" y="1"/>
                  </a:moveTo>
                  <a:cubicBezTo>
                    <a:pt x="1705" y="1"/>
                    <a:pt x="1680" y="14"/>
                    <a:pt x="1664" y="46"/>
                  </a:cubicBezTo>
                  <a:cubicBezTo>
                    <a:pt x="1542" y="289"/>
                    <a:pt x="1329" y="502"/>
                    <a:pt x="1117" y="684"/>
                  </a:cubicBezTo>
                  <a:cubicBezTo>
                    <a:pt x="722" y="1079"/>
                    <a:pt x="387" y="1596"/>
                    <a:pt x="22" y="2022"/>
                  </a:cubicBezTo>
                  <a:cubicBezTo>
                    <a:pt x="1" y="2065"/>
                    <a:pt x="25" y="2108"/>
                    <a:pt x="52" y="2108"/>
                  </a:cubicBezTo>
                  <a:cubicBezTo>
                    <a:pt x="63" y="2108"/>
                    <a:pt x="74" y="2100"/>
                    <a:pt x="83" y="2083"/>
                  </a:cubicBezTo>
                  <a:cubicBezTo>
                    <a:pt x="478" y="1657"/>
                    <a:pt x="873" y="1231"/>
                    <a:pt x="1238" y="806"/>
                  </a:cubicBezTo>
                  <a:cubicBezTo>
                    <a:pt x="1421" y="593"/>
                    <a:pt x="1573" y="350"/>
                    <a:pt x="1816" y="168"/>
                  </a:cubicBezTo>
                  <a:cubicBezTo>
                    <a:pt x="1883" y="101"/>
                    <a:pt x="1802" y="1"/>
                    <a:pt x="1730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8" name="Google Shape;4078;p100"/>
            <p:cNvSpPr/>
            <p:nvPr/>
          </p:nvSpPr>
          <p:spPr>
            <a:xfrm>
              <a:off x="-5728275" y="13041475"/>
              <a:ext cx="47050" cy="52700"/>
            </a:xfrm>
            <a:custGeom>
              <a:avLst/>
              <a:gdLst/>
              <a:ahLst/>
              <a:cxnLst/>
              <a:rect l="l" t="t" r="r" b="b"/>
              <a:pathLst>
                <a:path w="1882" h="2108" extrusionOk="0">
                  <a:moveTo>
                    <a:pt x="1736" y="0"/>
                  </a:moveTo>
                  <a:cubicBezTo>
                    <a:pt x="1710" y="0"/>
                    <a:pt x="1684" y="10"/>
                    <a:pt x="1661" y="32"/>
                  </a:cubicBezTo>
                  <a:cubicBezTo>
                    <a:pt x="1539" y="276"/>
                    <a:pt x="1326" y="488"/>
                    <a:pt x="1114" y="701"/>
                  </a:cubicBezTo>
                  <a:cubicBezTo>
                    <a:pt x="718" y="1066"/>
                    <a:pt x="384" y="1583"/>
                    <a:pt x="50" y="2008"/>
                  </a:cubicBezTo>
                  <a:cubicBezTo>
                    <a:pt x="0" y="2058"/>
                    <a:pt x="32" y="2107"/>
                    <a:pt x="78" y="2107"/>
                  </a:cubicBezTo>
                  <a:cubicBezTo>
                    <a:pt x="88" y="2107"/>
                    <a:pt x="99" y="2105"/>
                    <a:pt x="111" y="2099"/>
                  </a:cubicBezTo>
                  <a:cubicBezTo>
                    <a:pt x="475" y="1674"/>
                    <a:pt x="870" y="1248"/>
                    <a:pt x="1235" y="792"/>
                  </a:cubicBezTo>
                  <a:cubicBezTo>
                    <a:pt x="1448" y="580"/>
                    <a:pt x="1600" y="336"/>
                    <a:pt x="1813" y="154"/>
                  </a:cubicBezTo>
                  <a:cubicBezTo>
                    <a:pt x="1881" y="86"/>
                    <a:pt x="1813" y="0"/>
                    <a:pt x="1736" y="0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9" name="Google Shape;4079;p100"/>
            <p:cNvSpPr/>
            <p:nvPr/>
          </p:nvSpPr>
          <p:spPr>
            <a:xfrm>
              <a:off x="-5609050" y="13144475"/>
              <a:ext cx="46325" cy="52700"/>
            </a:xfrm>
            <a:custGeom>
              <a:avLst/>
              <a:gdLst/>
              <a:ahLst/>
              <a:cxnLst/>
              <a:rect l="l" t="t" r="r" b="b"/>
              <a:pathLst>
                <a:path w="1853" h="2108" extrusionOk="0">
                  <a:moveTo>
                    <a:pt x="1725" y="1"/>
                  </a:moveTo>
                  <a:cubicBezTo>
                    <a:pt x="1702" y="1"/>
                    <a:pt x="1680" y="14"/>
                    <a:pt x="1664" y="46"/>
                  </a:cubicBezTo>
                  <a:cubicBezTo>
                    <a:pt x="1512" y="289"/>
                    <a:pt x="1299" y="502"/>
                    <a:pt x="1117" y="685"/>
                  </a:cubicBezTo>
                  <a:cubicBezTo>
                    <a:pt x="691" y="1080"/>
                    <a:pt x="357" y="1596"/>
                    <a:pt x="22" y="2022"/>
                  </a:cubicBezTo>
                  <a:cubicBezTo>
                    <a:pt x="1" y="2065"/>
                    <a:pt x="25" y="2108"/>
                    <a:pt x="52" y="2108"/>
                  </a:cubicBezTo>
                  <a:cubicBezTo>
                    <a:pt x="63" y="2108"/>
                    <a:pt x="74" y="2101"/>
                    <a:pt x="83" y="2083"/>
                  </a:cubicBezTo>
                  <a:cubicBezTo>
                    <a:pt x="478" y="1657"/>
                    <a:pt x="843" y="1232"/>
                    <a:pt x="1238" y="806"/>
                  </a:cubicBezTo>
                  <a:cubicBezTo>
                    <a:pt x="1421" y="593"/>
                    <a:pt x="1573" y="350"/>
                    <a:pt x="1785" y="168"/>
                  </a:cubicBezTo>
                  <a:cubicBezTo>
                    <a:pt x="1852" y="101"/>
                    <a:pt x="1788" y="1"/>
                    <a:pt x="172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0" name="Google Shape;4080;p100"/>
            <p:cNvSpPr/>
            <p:nvPr/>
          </p:nvSpPr>
          <p:spPr>
            <a:xfrm>
              <a:off x="-5490575" y="13252250"/>
              <a:ext cx="46300" cy="52425"/>
            </a:xfrm>
            <a:custGeom>
              <a:avLst/>
              <a:gdLst/>
              <a:ahLst/>
              <a:cxnLst/>
              <a:rect l="l" t="t" r="r" b="b"/>
              <a:pathLst>
                <a:path w="1852" h="2097" extrusionOk="0">
                  <a:moveTo>
                    <a:pt x="1737" y="0"/>
                  </a:moveTo>
                  <a:cubicBezTo>
                    <a:pt x="1711" y="0"/>
                    <a:pt x="1685" y="15"/>
                    <a:pt x="1667" y="51"/>
                  </a:cubicBezTo>
                  <a:cubicBezTo>
                    <a:pt x="1515" y="264"/>
                    <a:pt x="1302" y="477"/>
                    <a:pt x="1119" y="690"/>
                  </a:cubicBezTo>
                  <a:cubicBezTo>
                    <a:pt x="694" y="1085"/>
                    <a:pt x="360" y="1571"/>
                    <a:pt x="25" y="2027"/>
                  </a:cubicBezTo>
                  <a:cubicBezTo>
                    <a:pt x="1" y="2052"/>
                    <a:pt x="36" y="2096"/>
                    <a:pt x="66" y="2096"/>
                  </a:cubicBezTo>
                  <a:cubicBezTo>
                    <a:pt x="73" y="2096"/>
                    <a:pt x="80" y="2094"/>
                    <a:pt x="86" y="2088"/>
                  </a:cubicBezTo>
                  <a:cubicBezTo>
                    <a:pt x="481" y="1662"/>
                    <a:pt x="846" y="1237"/>
                    <a:pt x="1211" y="811"/>
                  </a:cubicBezTo>
                  <a:cubicBezTo>
                    <a:pt x="1423" y="568"/>
                    <a:pt x="1575" y="325"/>
                    <a:pt x="1788" y="143"/>
                  </a:cubicBezTo>
                  <a:cubicBezTo>
                    <a:pt x="1852" y="79"/>
                    <a:pt x="1797" y="0"/>
                    <a:pt x="1737" y="0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1" name="Google Shape;4081;p100"/>
            <p:cNvSpPr/>
            <p:nvPr/>
          </p:nvSpPr>
          <p:spPr>
            <a:xfrm>
              <a:off x="-5391775" y="13339000"/>
              <a:ext cx="46375" cy="52300"/>
            </a:xfrm>
            <a:custGeom>
              <a:avLst/>
              <a:gdLst/>
              <a:ahLst/>
              <a:cxnLst/>
              <a:rect l="l" t="t" r="r" b="b"/>
              <a:pathLst>
                <a:path w="1855" h="2092" extrusionOk="0">
                  <a:moveTo>
                    <a:pt x="1729" y="1"/>
                  </a:moveTo>
                  <a:cubicBezTo>
                    <a:pt x="1706" y="1"/>
                    <a:pt x="1683" y="14"/>
                    <a:pt x="1666" y="46"/>
                  </a:cubicBezTo>
                  <a:cubicBezTo>
                    <a:pt x="1514" y="290"/>
                    <a:pt x="1301" y="502"/>
                    <a:pt x="1119" y="685"/>
                  </a:cubicBezTo>
                  <a:cubicBezTo>
                    <a:pt x="724" y="1080"/>
                    <a:pt x="359" y="1566"/>
                    <a:pt x="25" y="2022"/>
                  </a:cubicBezTo>
                  <a:cubicBezTo>
                    <a:pt x="0" y="2047"/>
                    <a:pt x="35" y="2091"/>
                    <a:pt x="66" y="2091"/>
                  </a:cubicBezTo>
                  <a:cubicBezTo>
                    <a:pt x="73" y="2091"/>
                    <a:pt x="80" y="2089"/>
                    <a:pt x="85" y="2083"/>
                  </a:cubicBezTo>
                  <a:cubicBezTo>
                    <a:pt x="481" y="1657"/>
                    <a:pt x="845" y="1232"/>
                    <a:pt x="1240" y="806"/>
                  </a:cubicBezTo>
                  <a:cubicBezTo>
                    <a:pt x="1423" y="594"/>
                    <a:pt x="1575" y="320"/>
                    <a:pt x="1788" y="138"/>
                  </a:cubicBezTo>
                  <a:cubicBezTo>
                    <a:pt x="1854" y="93"/>
                    <a:pt x="1791" y="1"/>
                    <a:pt x="1729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2" name="Google Shape;4082;p100"/>
            <p:cNvSpPr/>
            <p:nvPr/>
          </p:nvSpPr>
          <p:spPr>
            <a:xfrm>
              <a:off x="-5298325" y="13421400"/>
              <a:ext cx="46425" cy="52725"/>
            </a:xfrm>
            <a:custGeom>
              <a:avLst/>
              <a:gdLst/>
              <a:ahLst/>
              <a:cxnLst/>
              <a:rect l="l" t="t" r="r" b="b"/>
              <a:pathLst>
                <a:path w="1857" h="2109" extrusionOk="0">
                  <a:moveTo>
                    <a:pt x="1724" y="1"/>
                  </a:moveTo>
                  <a:cubicBezTo>
                    <a:pt x="1703" y="1"/>
                    <a:pt x="1682" y="10"/>
                    <a:pt x="1667" y="33"/>
                  </a:cubicBezTo>
                  <a:cubicBezTo>
                    <a:pt x="1515" y="276"/>
                    <a:pt x="1302" y="489"/>
                    <a:pt x="1120" y="702"/>
                  </a:cubicBezTo>
                  <a:cubicBezTo>
                    <a:pt x="694" y="1067"/>
                    <a:pt x="360" y="1583"/>
                    <a:pt x="25" y="2009"/>
                  </a:cubicBezTo>
                  <a:cubicBezTo>
                    <a:pt x="0" y="2059"/>
                    <a:pt x="36" y="2108"/>
                    <a:pt x="67" y="2108"/>
                  </a:cubicBezTo>
                  <a:cubicBezTo>
                    <a:pt x="74" y="2108"/>
                    <a:pt x="81" y="2106"/>
                    <a:pt x="86" y="2100"/>
                  </a:cubicBezTo>
                  <a:cubicBezTo>
                    <a:pt x="481" y="1675"/>
                    <a:pt x="846" y="1249"/>
                    <a:pt x="1211" y="793"/>
                  </a:cubicBezTo>
                  <a:cubicBezTo>
                    <a:pt x="1424" y="580"/>
                    <a:pt x="1575" y="337"/>
                    <a:pt x="1788" y="155"/>
                  </a:cubicBezTo>
                  <a:cubicBezTo>
                    <a:pt x="1857" y="86"/>
                    <a:pt x="1788" y="1"/>
                    <a:pt x="1724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3" name="Google Shape;4083;p100"/>
            <p:cNvSpPr/>
            <p:nvPr/>
          </p:nvSpPr>
          <p:spPr>
            <a:xfrm>
              <a:off x="-5211700" y="13502250"/>
              <a:ext cx="47075" cy="52425"/>
            </a:xfrm>
            <a:custGeom>
              <a:avLst/>
              <a:gdLst/>
              <a:ahLst/>
              <a:cxnLst/>
              <a:rect l="l" t="t" r="r" b="b"/>
              <a:pathLst>
                <a:path w="1883" h="2097" extrusionOk="0">
                  <a:moveTo>
                    <a:pt x="1757" y="0"/>
                  </a:moveTo>
                  <a:cubicBezTo>
                    <a:pt x="1727" y="0"/>
                    <a:pt x="1694" y="15"/>
                    <a:pt x="1667" y="52"/>
                  </a:cubicBezTo>
                  <a:cubicBezTo>
                    <a:pt x="1545" y="264"/>
                    <a:pt x="1332" y="477"/>
                    <a:pt x="1120" y="690"/>
                  </a:cubicBezTo>
                  <a:cubicBezTo>
                    <a:pt x="725" y="1085"/>
                    <a:pt x="390" y="1571"/>
                    <a:pt x="25" y="2027"/>
                  </a:cubicBezTo>
                  <a:cubicBezTo>
                    <a:pt x="1" y="2052"/>
                    <a:pt x="36" y="2096"/>
                    <a:pt x="82" y="2096"/>
                  </a:cubicBezTo>
                  <a:cubicBezTo>
                    <a:pt x="93" y="2096"/>
                    <a:pt x="105" y="2094"/>
                    <a:pt x="117" y="2088"/>
                  </a:cubicBezTo>
                  <a:cubicBezTo>
                    <a:pt x="481" y="1662"/>
                    <a:pt x="877" y="1237"/>
                    <a:pt x="1241" y="811"/>
                  </a:cubicBezTo>
                  <a:cubicBezTo>
                    <a:pt x="1424" y="568"/>
                    <a:pt x="1576" y="325"/>
                    <a:pt x="1819" y="143"/>
                  </a:cubicBezTo>
                  <a:cubicBezTo>
                    <a:pt x="1883" y="79"/>
                    <a:pt x="1827" y="0"/>
                    <a:pt x="1757" y="0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4084;p100"/>
            <p:cNvSpPr/>
            <p:nvPr/>
          </p:nvSpPr>
          <p:spPr>
            <a:xfrm>
              <a:off x="-5120425" y="13584475"/>
              <a:ext cx="46875" cy="52675"/>
            </a:xfrm>
            <a:custGeom>
              <a:avLst/>
              <a:gdLst/>
              <a:ahLst/>
              <a:cxnLst/>
              <a:rect l="l" t="t" r="r" b="b"/>
              <a:pathLst>
                <a:path w="1875" h="2107" extrusionOk="0">
                  <a:moveTo>
                    <a:pt x="1729" y="0"/>
                  </a:moveTo>
                  <a:cubicBezTo>
                    <a:pt x="1704" y="0"/>
                    <a:pt x="1679" y="13"/>
                    <a:pt x="1663" y="45"/>
                  </a:cubicBezTo>
                  <a:cubicBezTo>
                    <a:pt x="1511" y="288"/>
                    <a:pt x="1299" y="501"/>
                    <a:pt x="1116" y="684"/>
                  </a:cubicBezTo>
                  <a:cubicBezTo>
                    <a:pt x="721" y="1079"/>
                    <a:pt x="387" y="1595"/>
                    <a:pt x="22" y="2021"/>
                  </a:cubicBezTo>
                  <a:cubicBezTo>
                    <a:pt x="0" y="2064"/>
                    <a:pt x="25" y="2107"/>
                    <a:pt x="51" y="2107"/>
                  </a:cubicBezTo>
                  <a:cubicBezTo>
                    <a:pt x="62" y="2107"/>
                    <a:pt x="74" y="2100"/>
                    <a:pt x="83" y="2082"/>
                  </a:cubicBezTo>
                  <a:cubicBezTo>
                    <a:pt x="478" y="1656"/>
                    <a:pt x="843" y="1231"/>
                    <a:pt x="1238" y="805"/>
                  </a:cubicBezTo>
                  <a:cubicBezTo>
                    <a:pt x="1420" y="592"/>
                    <a:pt x="1572" y="349"/>
                    <a:pt x="1785" y="167"/>
                  </a:cubicBezTo>
                  <a:cubicBezTo>
                    <a:pt x="1874" y="100"/>
                    <a:pt x="1799" y="0"/>
                    <a:pt x="1729" y="0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5" name="Google Shape;4085;p100"/>
            <p:cNvSpPr/>
            <p:nvPr/>
          </p:nvSpPr>
          <p:spPr>
            <a:xfrm>
              <a:off x="-5039950" y="13649675"/>
              <a:ext cx="47050" cy="52400"/>
            </a:xfrm>
            <a:custGeom>
              <a:avLst/>
              <a:gdLst/>
              <a:ahLst/>
              <a:cxnLst/>
              <a:rect l="l" t="t" r="r" b="b"/>
              <a:pathLst>
                <a:path w="1882" h="2096" extrusionOk="0">
                  <a:moveTo>
                    <a:pt x="1757" y="0"/>
                  </a:moveTo>
                  <a:cubicBezTo>
                    <a:pt x="1727" y="0"/>
                    <a:pt x="1694" y="15"/>
                    <a:pt x="1666" y="51"/>
                  </a:cubicBezTo>
                  <a:cubicBezTo>
                    <a:pt x="1545" y="264"/>
                    <a:pt x="1332" y="477"/>
                    <a:pt x="1119" y="690"/>
                  </a:cubicBezTo>
                  <a:cubicBezTo>
                    <a:pt x="724" y="1085"/>
                    <a:pt x="390" y="1571"/>
                    <a:pt x="25" y="2027"/>
                  </a:cubicBezTo>
                  <a:cubicBezTo>
                    <a:pt x="0" y="2052"/>
                    <a:pt x="35" y="2096"/>
                    <a:pt x="66" y="2096"/>
                  </a:cubicBezTo>
                  <a:cubicBezTo>
                    <a:pt x="73" y="2096"/>
                    <a:pt x="80" y="2094"/>
                    <a:pt x="86" y="2088"/>
                  </a:cubicBezTo>
                  <a:cubicBezTo>
                    <a:pt x="481" y="1662"/>
                    <a:pt x="876" y="1237"/>
                    <a:pt x="1241" y="811"/>
                  </a:cubicBezTo>
                  <a:cubicBezTo>
                    <a:pt x="1423" y="568"/>
                    <a:pt x="1575" y="325"/>
                    <a:pt x="1818" y="142"/>
                  </a:cubicBezTo>
                  <a:cubicBezTo>
                    <a:pt x="1882" y="79"/>
                    <a:pt x="1827" y="0"/>
                    <a:pt x="1757" y="0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6" name="Google Shape;4086;p100"/>
            <p:cNvSpPr/>
            <p:nvPr/>
          </p:nvSpPr>
          <p:spPr>
            <a:xfrm>
              <a:off x="-4959325" y="13725800"/>
              <a:ext cx="46300" cy="52700"/>
            </a:xfrm>
            <a:custGeom>
              <a:avLst/>
              <a:gdLst/>
              <a:ahLst/>
              <a:cxnLst/>
              <a:rect l="l" t="t" r="r" b="b"/>
              <a:pathLst>
                <a:path w="1852" h="2108" extrusionOk="0">
                  <a:moveTo>
                    <a:pt x="1725" y="1"/>
                  </a:moveTo>
                  <a:cubicBezTo>
                    <a:pt x="1702" y="1"/>
                    <a:pt x="1679" y="14"/>
                    <a:pt x="1663" y="46"/>
                  </a:cubicBezTo>
                  <a:cubicBezTo>
                    <a:pt x="1511" y="289"/>
                    <a:pt x="1298" y="502"/>
                    <a:pt x="1116" y="684"/>
                  </a:cubicBezTo>
                  <a:cubicBezTo>
                    <a:pt x="721" y="1079"/>
                    <a:pt x="356" y="1596"/>
                    <a:pt x="22" y="2022"/>
                  </a:cubicBezTo>
                  <a:cubicBezTo>
                    <a:pt x="0" y="2065"/>
                    <a:pt x="24" y="2108"/>
                    <a:pt x="51" y="2108"/>
                  </a:cubicBezTo>
                  <a:cubicBezTo>
                    <a:pt x="62" y="2108"/>
                    <a:pt x="74" y="2100"/>
                    <a:pt x="83" y="2082"/>
                  </a:cubicBezTo>
                  <a:cubicBezTo>
                    <a:pt x="478" y="1657"/>
                    <a:pt x="842" y="1231"/>
                    <a:pt x="1238" y="806"/>
                  </a:cubicBezTo>
                  <a:cubicBezTo>
                    <a:pt x="1420" y="593"/>
                    <a:pt x="1572" y="350"/>
                    <a:pt x="1785" y="167"/>
                  </a:cubicBezTo>
                  <a:cubicBezTo>
                    <a:pt x="1852" y="100"/>
                    <a:pt x="1787" y="1"/>
                    <a:pt x="172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7" name="Google Shape;4087;p100"/>
            <p:cNvSpPr/>
            <p:nvPr/>
          </p:nvSpPr>
          <p:spPr>
            <a:xfrm>
              <a:off x="-4866700" y="13806325"/>
              <a:ext cx="47125" cy="52300"/>
            </a:xfrm>
            <a:custGeom>
              <a:avLst/>
              <a:gdLst/>
              <a:ahLst/>
              <a:cxnLst/>
              <a:rect l="l" t="t" r="r" b="b"/>
              <a:pathLst>
                <a:path w="1885" h="2092" extrusionOk="0">
                  <a:moveTo>
                    <a:pt x="1735" y="1"/>
                  </a:moveTo>
                  <a:cubicBezTo>
                    <a:pt x="1708" y="1"/>
                    <a:pt x="1683" y="14"/>
                    <a:pt x="1666" y="47"/>
                  </a:cubicBezTo>
                  <a:cubicBezTo>
                    <a:pt x="1514" y="290"/>
                    <a:pt x="1332" y="503"/>
                    <a:pt x="1119" y="685"/>
                  </a:cubicBezTo>
                  <a:cubicBezTo>
                    <a:pt x="724" y="1080"/>
                    <a:pt x="390" y="1567"/>
                    <a:pt x="25" y="2022"/>
                  </a:cubicBezTo>
                  <a:cubicBezTo>
                    <a:pt x="0" y="2047"/>
                    <a:pt x="36" y="2092"/>
                    <a:pt x="66" y="2092"/>
                  </a:cubicBezTo>
                  <a:cubicBezTo>
                    <a:pt x="73" y="2092"/>
                    <a:pt x="80" y="2089"/>
                    <a:pt x="86" y="2083"/>
                  </a:cubicBezTo>
                  <a:cubicBezTo>
                    <a:pt x="481" y="1658"/>
                    <a:pt x="876" y="1232"/>
                    <a:pt x="1241" y="807"/>
                  </a:cubicBezTo>
                  <a:cubicBezTo>
                    <a:pt x="1423" y="594"/>
                    <a:pt x="1575" y="320"/>
                    <a:pt x="1818" y="138"/>
                  </a:cubicBezTo>
                  <a:cubicBezTo>
                    <a:pt x="1885" y="94"/>
                    <a:pt x="1806" y="1"/>
                    <a:pt x="1735" y="1"/>
                  </a:cubicBez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088" name="Google Shape;4088;p100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3" name="Google Shape;4093;p101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4" name="Google Shape;4094;p101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5" name="Google Shape;4095;p101"/>
          <p:cNvSpPr txBox="1">
            <a:spLocks noGrp="1"/>
          </p:cNvSpPr>
          <p:nvPr>
            <p:ph type="title"/>
          </p:nvPr>
        </p:nvSpPr>
        <p:spPr>
          <a:xfrm>
            <a:off x="5104875" y="2218200"/>
            <a:ext cx="21648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need a map</a:t>
            </a:r>
            <a:endParaRPr/>
          </a:p>
        </p:txBody>
      </p:sp>
      <p:sp>
        <p:nvSpPr>
          <p:cNvPr id="4096" name="Google Shape;4096;p101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20 points!</a:t>
            </a:r>
            <a:endParaRPr/>
          </a:p>
        </p:txBody>
      </p:sp>
      <p:sp>
        <p:nvSpPr>
          <p:cNvPr id="4097" name="Google Shape;4097;p101"/>
          <p:cNvSpPr/>
          <p:nvPr/>
        </p:nvSpPr>
        <p:spPr>
          <a:xfrm>
            <a:off x="-545200" y="2114025"/>
            <a:ext cx="1743642" cy="1012667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8" name="Google Shape;4098;p101"/>
          <p:cNvSpPr/>
          <p:nvPr/>
        </p:nvSpPr>
        <p:spPr>
          <a:xfrm>
            <a:off x="8230798" y="1519301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9" name="Google Shape;4099;p101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00" name="Google Shape;4100;p101"/>
          <p:cNvGrpSpPr/>
          <p:nvPr/>
        </p:nvGrpSpPr>
        <p:grpSpPr>
          <a:xfrm flipH="1">
            <a:off x="1760930" y="1461518"/>
            <a:ext cx="2592248" cy="5022715"/>
            <a:chOff x="8947250" y="3719940"/>
            <a:chExt cx="1242450" cy="2407360"/>
          </a:xfrm>
        </p:grpSpPr>
        <p:sp>
          <p:nvSpPr>
            <p:cNvPr id="4101" name="Google Shape;4101;p101"/>
            <p:cNvSpPr/>
            <p:nvPr/>
          </p:nvSpPr>
          <p:spPr>
            <a:xfrm>
              <a:off x="8947250" y="5885625"/>
              <a:ext cx="1242450" cy="241675"/>
            </a:xfrm>
            <a:custGeom>
              <a:avLst/>
              <a:gdLst/>
              <a:ahLst/>
              <a:cxnLst/>
              <a:rect l="l" t="t" r="r" b="b"/>
              <a:pathLst>
                <a:path w="49698" h="9667" extrusionOk="0">
                  <a:moveTo>
                    <a:pt x="24864" y="1"/>
                  </a:moveTo>
                  <a:cubicBezTo>
                    <a:pt x="11125" y="1"/>
                    <a:pt x="0" y="2159"/>
                    <a:pt x="0" y="4834"/>
                  </a:cubicBezTo>
                  <a:cubicBezTo>
                    <a:pt x="0" y="7509"/>
                    <a:pt x="11125" y="9667"/>
                    <a:pt x="24864" y="9667"/>
                  </a:cubicBezTo>
                  <a:cubicBezTo>
                    <a:pt x="38572" y="9667"/>
                    <a:pt x="49697" y="7509"/>
                    <a:pt x="49697" y="4834"/>
                  </a:cubicBezTo>
                  <a:cubicBezTo>
                    <a:pt x="49697" y="2159"/>
                    <a:pt x="38572" y="1"/>
                    <a:pt x="24864" y="1"/>
                  </a:cubicBezTo>
                  <a:close/>
                </a:path>
              </a:pathLst>
            </a:custGeom>
            <a:solidFill>
              <a:srgbClr val="B3D1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2" name="Google Shape;4102;p101"/>
            <p:cNvSpPr/>
            <p:nvPr/>
          </p:nvSpPr>
          <p:spPr>
            <a:xfrm>
              <a:off x="9368975" y="5834725"/>
              <a:ext cx="102625" cy="171750"/>
            </a:xfrm>
            <a:custGeom>
              <a:avLst/>
              <a:gdLst/>
              <a:ahLst/>
              <a:cxnLst/>
              <a:rect l="l" t="t" r="r" b="b"/>
              <a:pathLst>
                <a:path w="4105" h="6870" extrusionOk="0">
                  <a:moveTo>
                    <a:pt x="244" y="0"/>
                  </a:moveTo>
                  <a:cubicBezTo>
                    <a:pt x="244" y="1551"/>
                    <a:pt x="183" y="2797"/>
                    <a:pt x="1" y="3496"/>
                  </a:cubicBezTo>
                  <a:cubicBezTo>
                    <a:pt x="2311" y="5806"/>
                    <a:pt x="1855" y="6870"/>
                    <a:pt x="1855" y="6870"/>
                  </a:cubicBezTo>
                  <a:cubicBezTo>
                    <a:pt x="1855" y="6870"/>
                    <a:pt x="3223" y="3921"/>
                    <a:pt x="4104" y="669"/>
                  </a:cubicBezTo>
                  <a:lnTo>
                    <a:pt x="4104" y="669"/>
                  </a:lnTo>
                  <a:cubicBezTo>
                    <a:pt x="3740" y="710"/>
                    <a:pt x="3401" y="728"/>
                    <a:pt x="3088" y="728"/>
                  </a:cubicBezTo>
                  <a:cubicBezTo>
                    <a:pt x="1753" y="728"/>
                    <a:pt x="859" y="394"/>
                    <a:pt x="244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3" name="Google Shape;4103;p101"/>
            <p:cNvSpPr/>
            <p:nvPr/>
          </p:nvSpPr>
          <p:spPr>
            <a:xfrm>
              <a:off x="9331750" y="5255650"/>
              <a:ext cx="209750" cy="597300"/>
            </a:xfrm>
            <a:custGeom>
              <a:avLst/>
              <a:gdLst/>
              <a:ahLst/>
              <a:cxnLst/>
              <a:rect l="l" t="t" r="r" b="b"/>
              <a:pathLst>
                <a:path w="8390" h="23892" extrusionOk="0">
                  <a:moveTo>
                    <a:pt x="121" y="1"/>
                  </a:moveTo>
                  <a:cubicBezTo>
                    <a:pt x="43" y="1"/>
                    <a:pt x="0" y="2"/>
                    <a:pt x="0" y="2"/>
                  </a:cubicBezTo>
                  <a:cubicBezTo>
                    <a:pt x="0" y="2"/>
                    <a:pt x="1733" y="15534"/>
                    <a:pt x="1733" y="23163"/>
                  </a:cubicBezTo>
                  <a:cubicBezTo>
                    <a:pt x="2348" y="23557"/>
                    <a:pt x="3242" y="23891"/>
                    <a:pt x="4577" y="23891"/>
                  </a:cubicBezTo>
                  <a:cubicBezTo>
                    <a:pt x="4890" y="23891"/>
                    <a:pt x="5229" y="23873"/>
                    <a:pt x="5593" y="23832"/>
                  </a:cubicBezTo>
                  <a:cubicBezTo>
                    <a:pt x="6140" y="21765"/>
                    <a:pt x="6505" y="19607"/>
                    <a:pt x="6201" y="17996"/>
                  </a:cubicBezTo>
                  <a:cubicBezTo>
                    <a:pt x="5380" y="13802"/>
                    <a:pt x="8390" y="10215"/>
                    <a:pt x="7903" y="5017"/>
                  </a:cubicBezTo>
                  <a:cubicBezTo>
                    <a:pt x="7482" y="183"/>
                    <a:pt x="1082" y="1"/>
                    <a:pt x="121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4104;p101"/>
            <p:cNvSpPr/>
            <p:nvPr/>
          </p:nvSpPr>
          <p:spPr>
            <a:xfrm>
              <a:off x="9128100" y="5936550"/>
              <a:ext cx="98050" cy="47900"/>
            </a:xfrm>
            <a:custGeom>
              <a:avLst/>
              <a:gdLst/>
              <a:ahLst/>
              <a:cxnLst/>
              <a:rect l="l" t="t" r="r" b="b"/>
              <a:pathLst>
                <a:path w="3922" h="1916" extrusionOk="0">
                  <a:moveTo>
                    <a:pt x="3131" y="0"/>
                  </a:moveTo>
                  <a:cubicBezTo>
                    <a:pt x="1551" y="365"/>
                    <a:pt x="274" y="791"/>
                    <a:pt x="152" y="1125"/>
                  </a:cubicBezTo>
                  <a:cubicBezTo>
                    <a:pt x="92" y="1277"/>
                    <a:pt x="31" y="1429"/>
                    <a:pt x="0" y="1581"/>
                  </a:cubicBezTo>
                  <a:lnTo>
                    <a:pt x="3921" y="1915"/>
                  </a:lnTo>
                  <a:cubicBezTo>
                    <a:pt x="3891" y="1095"/>
                    <a:pt x="3496" y="426"/>
                    <a:pt x="3131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5" name="Google Shape;4105;p101"/>
            <p:cNvSpPr/>
            <p:nvPr/>
          </p:nvSpPr>
          <p:spPr>
            <a:xfrm>
              <a:off x="9207125" y="5903875"/>
              <a:ext cx="233300" cy="98800"/>
            </a:xfrm>
            <a:custGeom>
              <a:avLst/>
              <a:gdLst/>
              <a:ahLst/>
              <a:cxnLst/>
              <a:rect l="l" t="t" r="r" b="b"/>
              <a:pathLst>
                <a:path w="9332" h="3952" extrusionOk="0">
                  <a:moveTo>
                    <a:pt x="6596" y="0"/>
                  </a:moveTo>
                  <a:cubicBezTo>
                    <a:pt x="6596" y="0"/>
                    <a:pt x="2827" y="608"/>
                    <a:pt x="0" y="1307"/>
                  </a:cubicBezTo>
                  <a:cubicBezTo>
                    <a:pt x="335" y="1733"/>
                    <a:pt x="730" y="2402"/>
                    <a:pt x="760" y="3222"/>
                  </a:cubicBezTo>
                  <a:lnTo>
                    <a:pt x="9058" y="3952"/>
                  </a:lnTo>
                  <a:lnTo>
                    <a:pt x="9332" y="1642"/>
                  </a:lnTo>
                  <a:lnTo>
                    <a:pt x="9332" y="1642"/>
                  </a:lnTo>
                  <a:cubicBezTo>
                    <a:pt x="9332" y="1642"/>
                    <a:pt x="9115" y="1696"/>
                    <a:pt x="8799" y="1696"/>
                  </a:cubicBezTo>
                  <a:cubicBezTo>
                    <a:pt x="8140" y="1696"/>
                    <a:pt x="7049" y="1460"/>
                    <a:pt x="65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101"/>
            <p:cNvSpPr/>
            <p:nvPr/>
          </p:nvSpPr>
          <p:spPr>
            <a:xfrm>
              <a:off x="9125825" y="5976050"/>
              <a:ext cx="307775" cy="48675"/>
            </a:xfrm>
            <a:custGeom>
              <a:avLst/>
              <a:gdLst/>
              <a:ahLst/>
              <a:cxnLst/>
              <a:rect l="l" t="t" r="r" b="b"/>
              <a:pathLst>
                <a:path w="12311" h="1947" extrusionOk="0">
                  <a:moveTo>
                    <a:pt x="122" y="1"/>
                  </a:moveTo>
                  <a:lnTo>
                    <a:pt x="122" y="1"/>
                  </a:lnTo>
                  <a:cubicBezTo>
                    <a:pt x="0" y="700"/>
                    <a:pt x="243" y="1217"/>
                    <a:pt x="243" y="1217"/>
                  </a:cubicBezTo>
                  <a:lnTo>
                    <a:pt x="12219" y="1946"/>
                  </a:lnTo>
                  <a:lnTo>
                    <a:pt x="12310" y="1065"/>
                  </a:lnTo>
                  <a:lnTo>
                    <a:pt x="122" y="1"/>
                  </a:ln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7" name="Google Shape;4107;p101"/>
            <p:cNvSpPr/>
            <p:nvPr/>
          </p:nvSpPr>
          <p:spPr>
            <a:xfrm>
              <a:off x="9339350" y="5900825"/>
              <a:ext cx="25100" cy="59300"/>
            </a:xfrm>
            <a:custGeom>
              <a:avLst/>
              <a:gdLst/>
              <a:ahLst/>
              <a:cxnLst/>
              <a:rect l="l" t="t" r="r" b="b"/>
              <a:pathLst>
                <a:path w="1004" h="2372" fill="none" extrusionOk="0">
                  <a:moveTo>
                    <a:pt x="0" y="1"/>
                  </a:moveTo>
                  <a:cubicBezTo>
                    <a:pt x="0" y="1"/>
                    <a:pt x="1003" y="669"/>
                    <a:pt x="851" y="2372"/>
                  </a:cubicBezTo>
                </a:path>
              </a:pathLst>
            </a:custGeom>
            <a:noFill/>
            <a:ln w="987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8" name="Google Shape;4108;p101"/>
            <p:cNvSpPr/>
            <p:nvPr/>
          </p:nvSpPr>
          <p:spPr>
            <a:xfrm>
              <a:off x="9302100" y="5906900"/>
              <a:ext cx="25100" cy="60075"/>
            </a:xfrm>
            <a:custGeom>
              <a:avLst/>
              <a:gdLst/>
              <a:ahLst/>
              <a:cxnLst/>
              <a:rect l="l" t="t" r="r" b="b"/>
              <a:pathLst>
                <a:path w="1004" h="2403" fill="none" extrusionOk="0">
                  <a:moveTo>
                    <a:pt x="1" y="1"/>
                  </a:moveTo>
                  <a:cubicBezTo>
                    <a:pt x="1" y="1"/>
                    <a:pt x="1004" y="670"/>
                    <a:pt x="852" y="2402"/>
                  </a:cubicBezTo>
                </a:path>
              </a:pathLst>
            </a:custGeom>
            <a:noFill/>
            <a:ln w="987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101"/>
            <p:cNvSpPr/>
            <p:nvPr/>
          </p:nvSpPr>
          <p:spPr>
            <a:xfrm>
              <a:off x="9253475" y="5923625"/>
              <a:ext cx="25100" cy="59300"/>
            </a:xfrm>
            <a:custGeom>
              <a:avLst/>
              <a:gdLst/>
              <a:ahLst/>
              <a:cxnLst/>
              <a:rect l="l" t="t" r="r" b="b"/>
              <a:pathLst>
                <a:path w="1004" h="2372" fill="none" extrusionOk="0">
                  <a:moveTo>
                    <a:pt x="1" y="1"/>
                  </a:moveTo>
                  <a:cubicBezTo>
                    <a:pt x="1" y="1"/>
                    <a:pt x="1004" y="639"/>
                    <a:pt x="852" y="2372"/>
                  </a:cubicBezTo>
                </a:path>
              </a:pathLst>
            </a:custGeom>
            <a:noFill/>
            <a:ln w="987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0" name="Google Shape;4110;p101"/>
            <p:cNvSpPr/>
            <p:nvPr/>
          </p:nvSpPr>
          <p:spPr>
            <a:xfrm>
              <a:off x="9368975" y="5166775"/>
              <a:ext cx="177850" cy="857950"/>
            </a:xfrm>
            <a:custGeom>
              <a:avLst/>
              <a:gdLst/>
              <a:ahLst/>
              <a:cxnLst/>
              <a:rect l="l" t="t" r="r" b="b"/>
              <a:pathLst>
                <a:path w="7114" h="34318" extrusionOk="0">
                  <a:moveTo>
                    <a:pt x="4104" y="1"/>
                  </a:moveTo>
                  <a:cubicBezTo>
                    <a:pt x="4104" y="1"/>
                    <a:pt x="2463" y="13709"/>
                    <a:pt x="2858" y="18603"/>
                  </a:cubicBezTo>
                  <a:cubicBezTo>
                    <a:pt x="3253" y="23496"/>
                    <a:pt x="1" y="34317"/>
                    <a:pt x="1" y="34317"/>
                  </a:cubicBezTo>
                  <a:lnTo>
                    <a:pt x="2493" y="34317"/>
                  </a:lnTo>
                  <a:cubicBezTo>
                    <a:pt x="2493" y="34317"/>
                    <a:pt x="2797" y="31369"/>
                    <a:pt x="3071" y="30548"/>
                  </a:cubicBezTo>
                  <a:cubicBezTo>
                    <a:pt x="3375" y="29728"/>
                    <a:pt x="5046" y="24439"/>
                    <a:pt x="4803" y="22402"/>
                  </a:cubicBezTo>
                  <a:cubicBezTo>
                    <a:pt x="4317" y="19667"/>
                    <a:pt x="4651" y="17995"/>
                    <a:pt x="5624" y="14743"/>
                  </a:cubicBezTo>
                  <a:cubicBezTo>
                    <a:pt x="6597" y="11490"/>
                    <a:pt x="7113" y="7296"/>
                    <a:pt x="6779" y="5989"/>
                  </a:cubicBezTo>
                  <a:cubicBezTo>
                    <a:pt x="6414" y="4712"/>
                    <a:pt x="4104" y="1"/>
                    <a:pt x="4104" y="1"/>
                  </a:cubicBezTo>
                  <a:close/>
                </a:path>
              </a:pathLst>
            </a:custGeom>
            <a:solidFill>
              <a:srgbClr val="FF7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1" name="Google Shape;4111;p101"/>
            <p:cNvSpPr/>
            <p:nvPr/>
          </p:nvSpPr>
          <p:spPr>
            <a:xfrm>
              <a:off x="9818850" y="5757225"/>
              <a:ext cx="142875" cy="153200"/>
            </a:xfrm>
            <a:custGeom>
              <a:avLst/>
              <a:gdLst/>
              <a:ahLst/>
              <a:cxnLst/>
              <a:rect l="l" t="t" r="r" b="b"/>
              <a:pathLst>
                <a:path w="5715" h="6128" extrusionOk="0">
                  <a:moveTo>
                    <a:pt x="4742" y="0"/>
                  </a:moveTo>
                  <a:cubicBezTo>
                    <a:pt x="3252" y="2128"/>
                    <a:pt x="1277" y="2675"/>
                    <a:pt x="0" y="2796"/>
                  </a:cubicBezTo>
                  <a:cubicBezTo>
                    <a:pt x="669" y="3708"/>
                    <a:pt x="1185" y="4529"/>
                    <a:pt x="1398" y="5198"/>
                  </a:cubicBezTo>
                  <a:cubicBezTo>
                    <a:pt x="1624" y="5882"/>
                    <a:pt x="2072" y="6127"/>
                    <a:pt x="2597" y="6127"/>
                  </a:cubicBezTo>
                  <a:cubicBezTo>
                    <a:pt x="3913" y="6127"/>
                    <a:pt x="5714" y="4590"/>
                    <a:pt x="5714" y="4590"/>
                  </a:cubicBezTo>
                  <a:cubicBezTo>
                    <a:pt x="5714" y="4590"/>
                    <a:pt x="5593" y="2523"/>
                    <a:pt x="4742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101"/>
            <p:cNvSpPr/>
            <p:nvPr/>
          </p:nvSpPr>
          <p:spPr>
            <a:xfrm>
              <a:off x="9495875" y="5253925"/>
              <a:ext cx="441525" cy="573225"/>
            </a:xfrm>
            <a:custGeom>
              <a:avLst/>
              <a:gdLst/>
              <a:ahLst/>
              <a:cxnLst/>
              <a:rect l="l" t="t" r="r" b="b"/>
              <a:pathLst>
                <a:path w="17661" h="22929" extrusionOk="0">
                  <a:moveTo>
                    <a:pt x="8530" y="0"/>
                  </a:moveTo>
                  <a:cubicBezTo>
                    <a:pt x="6803" y="0"/>
                    <a:pt x="1" y="3323"/>
                    <a:pt x="1" y="3323"/>
                  </a:cubicBezTo>
                  <a:cubicBezTo>
                    <a:pt x="1" y="3323"/>
                    <a:pt x="2949" y="13810"/>
                    <a:pt x="5867" y="15937"/>
                  </a:cubicBezTo>
                  <a:cubicBezTo>
                    <a:pt x="8025" y="17488"/>
                    <a:pt x="11095" y="20497"/>
                    <a:pt x="12919" y="22928"/>
                  </a:cubicBezTo>
                  <a:cubicBezTo>
                    <a:pt x="14196" y="22807"/>
                    <a:pt x="16171" y="22260"/>
                    <a:pt x="17661" y="20132"/>
                  </a:cubicBezTo>
                  <a:cubicBezTo>
                    <a:pt x="16567" y="16758"/>
                    <a:pt x="14196" y="12503"/>
                    <a:pt x="9332" y="11105"/>
                  </a:cubicBezTo>
                  <a:cubicBezTo>
                    <a:pt x="10427" y="6971"/>
                    <a:pt x="9697" y="740"/>
                    <a:pt x="8846" y="71"/>
                  </a:cubicBezTo>
                  <a:cubicBezTo>
                    <a:pt x="8779" y="23"/>
                    <a:pt x="8672" y="0"/>
                    <a:pt x="8530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101"/>
            <p:cNvSpPr/>
            <p:nvPr/>
          </p:nvSpPr>
          <p:spPr>
            <a:xfrm>
              <a:off x="9747400" y="5893225"/>
              <a:ext cx="240150" cy="212050"/>
            </a:xfrm>
            <a:custGeom>
              <a:avLst/>
              <a:gdLst/>
              <a:ahLst/>
              <a:cxnLst/>
              <a:rect l="l" t="t" r="r" b="b"/>
              <a:pathLst>
                <a:path w="9606" h="8482" extrusionOk="0">
                  <a:moveTo>
                    <a:pt x="9241" y="1"/>
                  </a:moveTo>
                  <a:lnTo>
                    <a:pt x="1" y="7812"/>
                  </a:lnTo>
                  <a:cubicBezTo>
                    <a:pt x="426" y="8177"/>
                    <a:pt x="822" y="8481"/>
                    <a:pt x="822" y="8481"/>
                  </a:cubicBezTo>
                  <a:lnTo>
                    <a:pt x="9606" y="1095"/>
                  </a:lnTo>
                  <a:lnTo>
                    <a:pt x="9241" y="1"/>
                  </a:ln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4" name="Google Shape;4114;p101"/>
            <p:cNvSpPr/>
            <p:nvPr/>
          </p:nvSpPr>
          <p:spPr>
            <a:xfrm>
              <a:off x="9769450" y="5826375"/>
              <a:ext cx="209000" cy="189975"/>
            </a:xfrm>
            <a:custGeom>
              <a:avLst/>
              <a:gdLst/>
              <a:ahLst/>
              <a:cxnLst/>
              <a:rect l="l" t="t" r="r" b="b"/>
              <a:pathLst>
                <a:path w="8360" h="7599" extrusionOk="0">
                  <a:moveTo>
                    <a:pt x="7447" y="0"/>
                  </a:moveTo>
                  <a:cubicBezTo>
                    <a:pt x="7447" y="0"/>
                    <a:pt x="7235" y="2167"/>
                    <a:pt x="4488" y="2167"/>
                  </a:cubicBezTo>
                  <a:cubicBezTo>
                    <a:pt x="4115" y="2167"/>
                    <a:pt x="3695" y="2127"/>
                    <a:pt x="3222" y="2037"/>
                  </a:cubicBezTo>
                  <a:cubicBezTo>
                    <a:pt x="3222" y="2037"/>
                    <a:pt x="1429" y="4347"/>
                    <a:pt x="0" y="6444"/>
                  </a:cubicBezTo>
                  <a:cubicBezTo>
                    <a:pt x="639" y="6565"/>
                    <a:pt x="1581" y="6900"/>
                    <a:pt x="2523" y="7599"/>
                  </a:cubicBezTo>
                  <a:lnTo>
                    <a:pt x="8359" y="2675"/>
                  </a:lnTo>
                  <a:lnTo>
                    <a:pt x="74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115;p101"/>
            <p:cNvSpPr/>
            <p:nvPr/>
          </p:nvSpPr>
          <p:spPr>
            <a:xfrm>
              <a:off x="9723100" y="5987450"/>
              <a:ext cx="109450" cy="101100"/>
            </a:xfrm>
            <a:custGeom>
              <a:avLst/>
              <a:gdLst/>
              <a:ahLst/>
              <a:cxnLst/>
              <a:rect l="l" t="t" r="r" b="b"/>
              <a:pathLst>
                <a:path w="4378" h="4044" extrusionOk="0">
                  <a:moveTo>
                    <a:pt x="1854" y="1"/>
                  </a:moveTo>
                  <a:cubicBezTo>
                    <a:pt x="821" y="1521"/>
                    <a:pt x="0" y="2919"/>
                    <a:pt x="243" y="3253"/>
                  </a:cubicBezTo>
                  <a:cubicBezTo>
                    <a:pt x="426" y="3527"/>
                    <a:pt x="699" y="3800"/>
                    <a:pt x="973" y="4043"/>
                  </a:cubicBezTo>
                  <a:lnTo>
                    <a:pt x="4377" y="1156"/>
                  </a:lnTo>
                  <a:cubicBezTo>
                    <a:pt x="3435" y="457"/>
                    <a:pt x="2523" y="153"/>
                    <a:pt x="1854" y="1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101"/>
            <p:cNvSpPr/>
            <p:nvPr/>
          </p:nvSpPr>
          <p:spPr>
            <a:xfrm>
              <a:off x="9783125" y="5953275"/>
              <a:ext cx="62325" cy="22800"/>
            </a:xfrm>
            <a:custGeom>
              <a:avLst/>
              <a:gdLst/>
              <a:ahLst/>
              <a:cxnLst/>
              <a:rect l="l" t="t" r="r" b="b"/>
              <a:pathLst>
                <a:path w="2493" h="912" fill="none" extrusionOk="0">
                  <a:moveTo>
                    <a:pt x="0" y="608"/>
                  </a:moveTo>
                  <a:cubicBezTo>
                    <a:pt x="0" y="608"/>
                    <a:pt x="1034" y="0"/>
                    <a:pt x="2493" y="912"/>
                  </a:cubicBezTo>
                </a:path>
              </a:pathLst>
            </a:custGeom>
            <a:noFill/>
            <a:ln w="987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7" name="Google Shape;4117;p101"/>
            <p:cNvSpPr/>
            <p:nvPr/>
          </p:nvSpPr>
          <p:spPr>
            <a:xfrm>
              <a:off x="9801350" y="5920600"/>
              <a:ext cx="63100" cy="22800"/>
            </a:xfrm>
            <a:custGeom>
              <a:avLst/>
              <a:gdLst/>
              <a:ahLst/>
              <a:cxnLst/>
              <a:rect l="l" t="t" r="r" b="b"/>
              <a:pathLst>
                <a:path w="2524" h="912" fill="none" extrusionOk="0">
                  <a:moveTo>
                    <a:pt x="1" y="578"/>
                  </a:moveTo>
                  <a:cubicBezTo>
                    <a:pt x="1" y="578"/>
                    <a:pt x="1034" y="0"/>
                    <a:pt x="2524" y="912"/>
                  </a:cubicBezTo>
                </a:path>
              </a:pathLst>
            </a:custGeom>
            <a:noFill/>
            <a:ln w="987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8" name="Google Shape;4118;p101"/>
            <p:cNvSpPr/>
            <p:nvPr/>
          </p:nvSpPr>
          <p:spPr>
            <a:xfrm>
              <a:off x="9827200" y="5894000"/>
              <a:ext cx="63100" cy="22825"/>
            </a:xfrm>
            <a:custGeom>
              <a:avLst/>
              <a:gdLst/>
              <a:ahLst/>
              <a:cxnLst/>
              <a:rect l="l" t="t" r="r" b="b"/>
              <a:pathLst>
                <a:path w="2524" h="913" fill="none" extrusionOk="0">
                  <a:moveTo>
                    <a:pt x="0" y="608"/>
                  </a:moveTo>
                  <a:cubicBezTo>
                    <a:pt x="0" y="608"/>
                    <a:pt x="1034" y="0"/>
                    <a:pt x="2523" y="912"/>
                  </a:cubicBezTo>
                </a:path>
              </a:pathLst>
            </a:custGeom>
            <a:noFill/>
            <a:ln w="987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9" name="Google Shape;4119;p101"/>
            <p:cNvSpPr/>
            <p:nvPr/>
          </p:nvSpPr>
          <p:spPr>
            <a:xfrm>
              <a:off x="9656225" y="5175175"/>
              <a:ext cx="332100" cy="767475"/>
            </a:xfrm>
            <a:custGeom>
              <a:avLst/>
              <a:gdLst/>
              <a:ahLst/>
              <a:cxnLst/>
              <a:rect l="l" t="t" r="r" b="b"/>
              <a:pathLst>
                <a:path w="13284" h="30699" extrusionOk="0">
                  <a:moveTo>
                    <a:pt x="1034" y="1"/>
                  </a:moveTo>
                  <a:cubicBezTo>
                    <a:pt x="281" y="1"/>
                    <a:pt x="0" y="2431"/>
                    <a:pt x="0" y="2431"/>
                  </a:cubicBezTo>
                  <a:cubicBezTo>
                    <a:pt x="213" y="4072"/>
                    <a:pt x="395" y="5713"/>
                    <a:pt x="578" y="7355"/>
                  </a:cubicBezTo>
                  <a:cubicBezTo>
                    <a:pt x="699" y="8662"/>
                    <a:pt x="821" y="9969"/>
                    <a:pt x="912" y="11276"/>
                  </a:cubicBezTo>
                  <a:cubicBezTo>
                    <a:pt x="943" y="11944"/>
                    <a:pt x="973" y="12583"/>
                    <a:pt x="973" y="13221"/>
                  </a:cubicBezTo>
                  <a:cubicBezTo>
                    <a:pt x="973" y="13707"/>
                    <a:pt x="821" y="14163"/>
                    <a:pt x="851" y="14650"/>
                  </a:cubicBezTo>
                  <a:cubicBezTo>
                    <a:pt x="912" y="15197"/>
                    <a:pt x="1125" y="15714"/>
                    <a:pt x="1429" y="16169"/>
                  </a:cubicBezTo>
                  <a:cubicBezTo>
                    <a:pt x="2219" y="17294"/>
                    <a:pt x="3283" y="18236"/>
                    <a:pt x="4225" y="19239"/>
                  </a:cubicBezTo>
                  <a:cubicBezTo>
                    <a:pt x="5441" y="20516"/>
                    <a:pt x="6657" y="21793"/>
                    <a:pt x="7812" y="23130"/>
                  </a:cubicBezTo>
                  <a:cubicBezTo>
                    <a:pt x="8846" y="24315"/>
                    <a:pt x="9818" y="25562"/>
                    <a:pt x="10669" y="26929"/>
                  </a:cubicBezTo>
                  <a:cubicBezTo>
                    <a:pt x="11034" y="27537"/>
                    <a:pt x="11368" y="28176"/>
                    <a:pt x="11642" y="28814"/>
                  </a:cubicBezTo>
                  <a:cubicBezTo>
                    <a:pt x="11733" y="29027"/>
                    <a:pt x="12402" y="30547"/>
                    <a:pt x="12219" y="30699"/>
                  </a:cubicBezTo>
                  <a:lnTo>
                    <a:pt x="13283" y="29817"/>
                  </a:lnTo>
                  <a:cubicBezTo>
                    <a:pt x="13283" y="29817"/>
                    <a:pt x="12706" y="28024"/>
                    <a:pt x="12007" y="25835"/>
                  </a:cubicBezTo>
                  <a:cubicBezTo>
                    <a:pt x="11186" y="23160"/>
                    <a:pt x="10122" y="19847"/>
                    <a:pt x="8450" y="17963"/>
                  </a:cubicBezTo>
                  <a:cubicBezTo>
                    <a:pt x="5441" y="14558"/>
                    <a:pt x="2918" y="14255"/>
                    <a:pt x="2918" y="14255"/>
                  </a:cubicBezTo>
                  <a:cubicBezTo>
                    <a:pt x="2918" y="14255"/>
                    <a:pt x="4469" y="7476"/>
                    <a:pt x="2432" y="2127"/>
                  </a:cubicBezTo>
                  <a:cubicBezTo>
                    <a:pt x="1848" y="540"/>
                    <a:pt x="1389" y="1"/>
                    <a:pt x="1034" y="1"/>
                  </a:cubicBezTo>
                  <a:close/>
                </a:path>
              </a:pathLst>
            </a:custGeom>
            <a:solidFill>
              <a:srgbClr val="FF7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0" name="Google Shape;4120;p101"/>
            <p:cNvSpPr/>
            <p:nvPr/>
          </p:nvSpPr>
          <p:spPr>
            <a:xfrm>
              <a:off x="9280825" y="5004925"/>
              <a:ext cx="391375" cy="362975"/>
            </a:xfrm>
            <a:custGeom>
              <a:avLst/>
              <a:gdLst/>
              <a:ahLst/>
              <a:cxnLst/>
              <a:rect l="l" t="t" r="r" b="b"/>
              <a:pathLst>
                <a:path w="15655" h="14519" extrusionOk="0">
                  <a:moveTo>
                    <a:pt x="5715" y="0"/>
                  </a:moveTo>
                  <a:lnTo>
                    <a:pt x="1" y="8268"/>
                  </a:lnTo>
                  <a:cubicBezTo>
                    <a:pt x="2736" y="11581"/>
                    <a:pt x="5138" y="12736"/>
                    <a:pt x="6718" y="13131"/>
                  </a:cubicBezTo>
                  <a:cubicBezTo>
                    <a:pt x="6779" y="11824"/>
                    <a:pt x="6992" y="9332"/>
                    <a:pt x="7630" y="8633"/>
                  </a:cubicBezTo>
                  <a:cubicBezTo>
                    <a:pt x="7630" y="10426"/>
                    <a:pt x="9059" y="14499"/>
                    <a:pt x="9059" y="14499"/>
                  </a:cubicBezTo>
                  <a:cubicBezTo>
                    <a:pt x="9059" y="14499"/>
                    <a:pt x="9310" y="14518"/>
                    <a:pt x="9747" y="14518"/>
                  </a:cubicBezTo>
                  <a:cubicBezTo>
                    <a:pt x="10867" y="14518"/>
                    <a:pt x="13206" y="14392"/>
                    <a:pt x="15655" y="13496"/>
                  </a:cubicBezTo>
                  <a:cubicBezTo>
                    <a:pt x="15411" y="7599"/>
                    <a:pt x="12311" y="2341"/>
                    <a:pt x="10974" y="365"/>
                  </a:cubicBezTo>
                  <a:cubicBezTo>
                    <a:pt x="8572" y="274"/>
                    <a:pt x="5715" y="0"/>
                    <a:pt x="5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1" name="Google Shape;4121;p101"/>
            <p:cNvSpPr/>
            <p:nvPr/>
          </p:nvSpPr>
          <p:spPr>
            <a:xfrm>
              <a:off x="9555150" y="5013850"/>
              <a:ext cx="243200" cy="328500"/>
            </a:xfrm>
            <a:custGeom>
              <a:avLst/>
              <a:gdLst/>
              <a:ahLst/>
              <a:cxnLst/>
              <a:rect l="l" t="t" r="r" b="b"/>
              <a:pathLst>
                <a:path w="9728" h="13140" extrusionOk="0">
                  <a:moveTo>
                    <a:pt x="2771" y="0"/>
                  </a:moveTo>
                  <a:cubicBezTo>
                    <a:pt x="2728" y="0"/>
                    <a:pt x="2686" y="3"/>
                    <a:pt x="2645" y="8"/>
                  </a:cubicBezTo>
                  <a:cubicBezTo>
                    <a:pt x="2356" y="39"/>
                    <a:pt x="1961" y="54"/>
                    <a:pt x="1505" y="54"/>
                  </a:cubicBezTo>
                  <a:cubicBezTo>
                    <a:pt x="1049" y="54"/>
                    <a:pt x="533" y="39"/>
                    <a:pt x="1" y="8"/>
                  </a:cubicBezTo>
                  <a:lnTo>
                    <a:pt x="1" y="8"/>
                  </a:lnTo>
                  <a:cubicBezTo>
                    <a:pt x="1338" y="1984"/>
                    <a:pt x="4438" y="7273"/>
                    <a:pt x="4682" y="13139"/>
                  </a:cubicBezTo>
                  <a:cubicBezTo>
                    <a:pt x="6445" y="12501"/>
                    <a:pt x="8268" y="11437"/>
                    <a:pt x="9727" y="9765"/>
                  </a:cubicBezTo>
                  <a:cubicBezTo>
                    <a:pt x="8716" y="5451"/>
                    <a:pt x="4762" y="0"/>
                    <a:pt x="27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2" name="Google Shape;4122;p101"/>
            <p:cNvSpPr/>
            <p:nvPr/>
          </p:nvSpPr>
          <p:spPr>
            <a:xfrm>
              <a:off x="9448775" y="5220725"/>
              <a:ext cx="59300" cy="147450"/>
            </a:xfrm>
            <a:custGeom>
              <a:avLst/>
              <a:gdLst/>
              <a:ahLst/>
              <a:cxnLst/>
              <a:rect l="l" t="t" r="r" b="b"/>
              <a:pathLst>
                <a:path w="2372" h="5898" extrusionOk="0">
                  <a:moveTo>
                    <a:pt x="912" y="1"/>
                  </a:moveTo>
                  <a:cubicBezTo>
                    <a:pt x="304" y="700"/>
                    <a:pt x="61" y="3192"/>
                    <a:pt x="0" y="4499"/>
                  </a:cubicBezTo>
                  <a:cubicBezTo>
                    <a:pt x="628" y="4644"/>
                    <a:pt x="1119" y="4678"/>
                    <a:pt x="1443" y="4678"/>
                  </a:cubicBezTo>
                  <a:cubicBezTo>
                    <a:pt x="1730" y="4678"/>
                    <a:pt x="1885" y="4651"/>
                    <a:pt x="1885" y="4651"/>
                  </a:cubicBezTo>
                  <a:lnTo>
                    <a:pt x="2371" y="5897"/>
                  </a:lnTo>
                  <a:cubicBezTo>
                    <a:pt x="2371" y="5897"/>
                    <a:pt x="912" y="1794"/>
                    <a:pt x="9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3" name="Google Shape;4123;p101"/>
            <p:cNvSpPr/>
            <p:nvPr/>
          </p:nvSpPr>
          <p:spPr>
            <a:xfrm>
              <a:off x="9324150" y="4477250"/>
              <a:ext cx="475725" cy="596925"/>
            </a:xfrm>
            <a:custGeom>
              <a:avLst/>
              <a:gdLst/>
              <a:ahLst/>
              <a:cxnLst/>
              <a:rect l="l" t="t" r="r" b="b"/>
              <a:pathLst>
                <a:path w="19029" h="23877" extrusionOk="0">
                  <a:moveTo>
                    <a:pt x="9064" y="1"/>
                  </a:moveTo>
                  <a:cubicBezTo>
                    <a:pt x="1275" y="1"/>
                    <a:pt x="0" y="6153"/>
                    <a:pt x="0" y="6153"/>
                  </a:cubicBezTo>
                  <a:lnTo>
                    <a:pt x="304" y="12536"/>
                  </a:lnTo>
                  <a:cubicBezTo>
                    <a:pt x="304" y="12536"/>
                    <a:pt x="517" y="16214"/>
                    <a:pt x="1551" y="19648"/>
                  </a:cubicBezTo>
                  <a:cubicBezTo>
                    <a:pt x="1611" y="19831"/>
                    <a:pt x="1733" y="20013"/>
                    <a:pt x="1885" y="20165"/>
                  </a:cubicBezTo>
                  <a:cubicBezTo>
                    <a:pt x="3162" y="21563"/>
                    <a:pt x="4651" y="23296"/>
                    <a:pt x="6566" y="23691"/>
                  </a:cubicBezTo>
                  <a:cubicBezTo>
                    <a:pt x="7171" y="23818"/>
                    <a:pt x="7743" y="23877"/>
                    <a:pt x="8284" y="23877"/>
                  </a:cubicBezTo>
                  <a:cubicBezTo>
                    <a:pt x="12773" y="23877"/>
                    <a:pt x="15066" y="19865"/>
                    <a:pt x="15229" y="18129"/>
                  </a:cubicBezTo>
                  <a:cubicBezTo>
                    <a:pt x="15441" y="16153"/>
                    <a:pt x="19028" y="651"/>
                    <a:pt x="10213" y="43"/>
                  </a:cubicBezTo>
                  <a:cubicBezTo>
                    <a:pt x="9815" y="14"/>
                    <a:pt x="9432" y="1"/>
                    <a:pt x="90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4" name="Google Shape;4124;p101"/>
            <p:cNvSpPr/>
            <p:nvPr/>
          </p:nvSpPr>
          <p:spPr>
            <a:xfrm>
              <a:off x="9201050" y="3805825"/>
              <a:ext cx="369325" cy="762250"/>
            </a:xfrm>
            <a:custGeom>
              <a:avLst/>
              <a:gdLst/>
              <a:ahLst/>
              <a:cxnLst/>
              <a:rect l="l" t="t" r="r" b="b"/>
              <a:pathLst>
                <a:path w="14773" h="30490" extrusionOk="0">
                  <a:moveTo>
                    <a:pt x="10386" y="0"/>
                  </a:moveTo>
                  <a:cubicBezTo>
                    <a:pt x="7490" y="0"/>
                    <a:pt x="4870" y="2054"/>
                    <a:pt x="4317" y="5015"/>
                  </a:cubicBezTo>
                  <a:lnTo>
                    <a:pt x="3557" y="8967"/>
                  </a:lnTo>
                  <a:lnTo>
                    <a:pt x="0" y="11399"/>
                  </a:lnTo>
                  <a:lnTo>
                    <a:pt x="2858" y="12736"/>
                  </a:lnTo>
                  <a:lnTo>
                    <a:pt x="2523" y="14438"/>
                  </a:lnTo>
                  <a:cubicBezTo>
                    <a:pt x="1885" y="17751"/>
                    <a:pt x="4104" y="21004"/>
                    <a:pt x="7447" y="21642"/>
                  </a:cubicBezTo>
                  <a:lnTo>
                    <a:pt x="9301" y="21976"/>
                  </a:lnTo>
                  <a:lnTo>
                    <a:pt x="9818" y="25867"/>
                  </a:lnTo>
                  <a:cubicBezTo>
                    <a:pt x="9818" y="25867"/>
                    <a:pt x="7873" y="29393"/>
                    <a:pt x="8542" y="30305"/>
                  </a:cubicBezTo>
                  <a:cubicBezTo>
                    <a:pt x="8633" y="30431"/>
                    <a:pt x="8830" y="30489"/>
                    <a:pt x="9106" y="30489"/>
                  </a:cubicBezTo>
                  <a:cubicBezTo>
                    <a:pt x="10020" y="30489"/>
                    <a:pt x="11793" y="29848"/>
                    <a:pt x="13405" y="28937"/>
                  </a:cubicBezTo>
                  <a:cubicBezTo>
                    <a:pt x="10152" y="22949"/>
                    <a:pt x="14773" y="15806"/>
                    <a:pt x="14165" y="10608"/>
                  </a:cubicBezTo>
                  <a:cubicBezTo>
                    <a:pt x="10730" y="7447"/>
                    <a:pt x="10700" y="3101"/>
                    <a:pt x="11247" y="61"/>
                  </a:cubicBezTo>
                  <a:cubicBezTo>
                    <a:pt x="10958" y="20"/>
                    <a:pt x="10671" y="0"/>
                    <a:pt x="10386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5" name="Google Shape;4125;p101"/>
            <p:cNvSpPr/>
            <p:nvPr/>
          </p:nvSpPr>
          <p:spPr>
            <a:xfrm>
              <a:off x="9439642" y="3807327"/>
              <a:ext cx="291076" cy="721925"/>
            </a:xfrm>
            <a:custGeom>
              <a:avLst/>
              <a:gdLst/>
              <a:ahLst/>
              <a:cxnLst/>
              <a:rect l="l" t="t" r="r" b="b"/>
              <a:pathLst>
                <a:path w="11035" h="28877" extrusionOk="0">
                  <a:moveTo>
                    <a:pt x="1095" y="1"/>
                  </a:moveTo>
                  <a:lnTo>
                    <a:pt x="1095" y="1"/>
                  </a:lnTo>
                  <a:cubicBezTo>
                    <a:pt x="548" y="3041"/>
                    <a:pt x="578" y="7417"/>
                    <a:pt x="4013" y="10548"/>
                  </a:cubicBezTo>
                  <a:cubicBezTo>
                    <a:pt x="1976" y="16019"/>
                    <a:pt x="0" y="22889"/>
                    <a:pt x="3253" y="28877"/>
                  </a:cubicBezTo>
                  <a:cubicBezTo>
                    <a:pt x="4803" y="27995"/>
                    <a:pt x="6201" y="26871"/>
                    <a:pt x="6627" y="25776"/>
                  </a:cubicBezTo>
                  <a:cubicBezTo>
                    <a:pt x="5958" y="24956"/>
                    <a:pt x="5806" y="23223"/>
                    <a:pt x="5776" y="22159"/>
                  </a:cubicBezTo>
                  <a:cubicBezTo>
                    <a:pt x="8055" y="21339"/>
                    <a:pt x="9879" y="19363"/>
                    <a:pt x="10365" y="16810"/>
                  </a:cubicBezTo>
                  <a:lnTo>
                    <a:pt x="11034" y="13314"/>
                  </a:lnTo>
                  <a:cubicBezTo>
                    <a:pt x="4864" y="8876"/>
                    <a:pt x="2250" y="2098"/>
                    <a:pt x="1763" y="123"/>
                  </a:cubicBezTo>
                  <a:lnTo>
                    <a:pt x="1368" y="62"/>
                  </a:lnTo>
                  <a:cubicBezTo>
                    <a:pt x="1277" y="31"/>
                    <a:pt x="1186" y="31"/>
                    <a:pt x="1095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6" name="Google Shape;4126;p101"/>
            <p:cNvSpPr/>
            <p:nvPr/>
          </p:nvSpPr>
          <p:spPr>
            <a:xfrm>
              <a:off x="9657750" y="4608600"/>
              <a:ext cx="219625" cy="423700"/>
            </a:xfrm>
            <a:custGeom>
              <a:avLst/>
              <a:gdLst/>
              <a:ahLst/>
              <a:cxnLst/>
              <a:rect l="l" t="t" r="r" b="b"/>
              <a:pathLst>
                <a:path w="8785" h="16948" extrusionOk="0">
                  <a:moveTo>
                    <a:pt x="4509" y="0"/>
                  </a:moveTo>
                  <a:cubicBezTo>
                    <a:pt x="3077" y="0"/>
                    <a:pt x="2037" y="716"/>
                    <a:pt x="2037" y="716"/>
                  </a:cubicBezTo>
                  <a:lnTo>
                    <a:pt x="0" y="14668"/>
                  </a:lnTo>
                  <a:cubicBezTo>
                    <a:pt x="0" y="14668"/>
                    <a:pt x="2128" y="16917"/>
                    <a:pt x="4955" y="16948"/>
                  </a:cubicBezTo>
                  <a:cubicBezTo>
                    <a:pt x="5867" y="8467"/>
                    <a:pt x="7721" y="5428"/>
                    <a:pt x="8785" y="4394"/>
                  </a:cubicBezTo>
                  <a:cubicBezTo>
                    <a:pt x="8298" y="2601"/>
                    <a:pt x="7629" y="1203"/>
                    <a:pt x="6870" y="716"/>
                  </a:cubicBezTo>
                  <a:cubicBezTo>
                    <a:pt x="6039" y="179"/>
                    <a:pt x="5225" y="0"/>
                    <a:pt x="4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7" name="Google Shape;4127;p101"/>
            <p:cNvSpPr/>
            <p:nvPr/>
          </p:nvSpPr>
          <p:spPr>
            <a:xfrm>
              <a:off x="9387975" y="3988150"/>
              <a:ext cx="25100" cy="41900"/>
            </a:xfrm>
            <a:custGeom>
              <a:avLst/>
              <a:gdLst/>
              <a:ahLst/>
              <a:cxnLst/>
              <a:rect l="l" t="t" r="r" b="b"/>
              <a:pathLst>
                <a:path w="1004" h="1676" extrusionOk="0">
                  <a:moveTo>
                    <a:pt x="578" y="0"/>
                  </a:moveTo>
                  <a:cubicBezTo>
                    <a:pt x="345" y="0"/>
                    <a:pt x="120" y="325"/>
                    <a:pt x="61" y="762"/>
                  </a:cubicBezTo>
                  <a:cubicBezTo>
                    <a:pt x="1" y="1248"/>
                    <a:pt x="153" y="1643"/>
                    <a:pt x="396" y="1674"/>
                  </a:cubicBezTo>
                  <a:cubicBezTo>
                    <a:pt x="405" y="1675"/>
                    <a:pt x="415" y="1676"/>
                    <a:pt x="424" y="1676"/>
                  </a:cubicBezTo>
                  <a:cubicBezTo>
                    <a:pt x="658" y="1676"/>
                    <a:pt x="885" y="1322"/>
                    <a:pt x="943" y="884"/>
                  </a:cubicBezTo>
                  <a:cubicBezTo>
                    <a:pt x="1004" y="428"/>
                    <a:pt x="852" y="33"/>
                    <a:pt x="609" y="2"/>
                  </a:cubicBezTo>
                  <a:cubicBezTo>
                    <a:pt x="598" y="1"/>
                    <a:pt x="588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8" name="Google Shape;4128;p101"/>
            <p:cNvSpPr/>
            <p:nvPr/>
          </p:nvSpPr>
          <p:spPr>
            <a:xfrm>
              <a:off x="9351507" y="4047725"/>
              <a:ext cx="149725" cy="141000"/>
            </a:xfrm>
            <a:custGeom>
              <a:avLst/>
              <a:gdLst/>
              <a:ahLst/>
              <a:cxnLst/>
              <a:rect l="l" t="t" r="r" b="b"/>
              <a:pathLst>
                <a:path w="5989" h="5640" extrusionOk="0">
                  <a:moveTo>
                    <a:pt x="3006" y="1"/>
                  </a:moveTo>
                  <a:cubicBezTo>
                    <a:pt x="1595" y="1"/>
                    <a:pt x="380" y="1046"/>
                    <a:pt x="183" y="2482"/>
                  </a:cubicBezTo>
                  <a:cubicBezTo>
                    <a:pt x="0" y="4033"/>
                    <a:pt x="1094" y="5431"/>
                    <a:pt x="2645" y="5613"/>
                  </a:cubicBezTo>
                  <a:cubicBezTo>
                    <a:pt x="2772" y="5631"/>
                    <a:pt x="2898" y="5639"/>
                    <a:pt x="3022" y="5639"/>
                  </a:cubicBezTo>
                  <a:cubicBezTo>
                    <a:pt x="4416" y="5639"/>
                    <a:pt x="5610" y="4577"/>
                    <a:pt x="5806" y="3182"/>
                  </a:cubicBezTo>
                  <a:cubicBezTo>
                    <a:pt x="5988" y="1631"/>
                    <a:pt x="4894" y="203"/>
                    <a:pt x="3344" y="20"/>
                  </a:cubicBezTo>
                  <a:cubicBezTo>
                    <a:pt x="3230" y="7"/>
                    <a:pt x="3118" y="1"/>
                    <a:pt x="3006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9" name="Google Shape;4129;p101"/>
            <p:cNvSpPr/>
            <p:nvPr/>
          </p:nvSpPr>
          <p:spPr>
            <a:xfrm>
              <a:off x="9264218" y="4121369"/>
              <a:ext cx="77129" cy="83025"/>
            </a:xfrm>
            <a:custGeom>
              <a:avLst/>
              <a:gdLst/>
              <a:ahLst/>
              <a:cxnLst/>
              <a:rect l="l" t="t" r="r" b="b"/>
              <a:pathLst>
                <a:path w="4159" h="3321" extrusionOk="0">
                  <a:moveTo>
                    <a:pt x="3832" y="1"/>
                  </a:moveTo>
                  <a:cubicBezTo>
                    <a:pt x="3726" y="1"/>
                    <a:pt x="3623" y="54"/>
                    <a:pt x="3587" y="175"/>
                  </a:cubicBezTo>
                  <a:cubicBezTo>
                    <a:pt x="3184" y="1529"/>
                    <a:pt x="2098" y="2801"/>
                    <a:pt x="588" y="2801"/>
                  </a:cubicBezTo>
                  <a:cubicBezTo>
                    <a:pt x="505" y="2801"/>
                    <a:pt x="420" y="2797"/>
                    <a:pt x="334" y="2789"/>
                  </a:cubicBezTo>
                  <a:cubicBezTo>
                    <a:pt x="325" y="2788"/>
                    <a:pt x="316" y="2787"/>
                    <a:pt x="307" y="2787"/>
                  </a:cubicBezTo>
                  <a:cubicBezTo>
                    <a:pt x="0" y="2787"/>
                    <a:pt x="10" y="3276"/>
                    <a:pt x="334" y="3305"/>
                  </a:cubicBezTo>
                  <a:cubicBezTo>
                    <a:pt x="435" y="3315"/>
                    <a:pt x="534" y="3320"/>
                    <a:pt x="631" y="3320"/>
                  </a:cubicBezTo>
                  <a:cubicBezTo>
                    <a:pt x="2337" y="3320"/>
                    <a:pt x="3615" y="1851"/>
                    <a:pt x="4104" y="327"/>
                  </a:cubicBezTo>
                  <a:cubicBezTo>
                    <a:pt x="4159" y="125"/>
                    <a:pt x="3992" y="1"/>
                    <a:pt x="38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0" name="Google Shape;4130;p101"/>
            <p:cNvSpPr/>
            <p:nvPr/>
          </p:nvSpPr>
          <p:spPr>
            <a:xfrm>
              <a:off x="9466250" y="3787575"/>
              <a:ext cx="303975" cy="352625"/>
            </a:xfrm>
            <a:custGeom>
              <a:avLst/>
              <a:gdLst/>
              <a:ahLst/>
              <a:cxnLst/>
              <a:rect l="l" t="t" r="r" b="b"/>
              <a:pathLst>
                <a:path w="12159" h="14105" extrusionOk="0">
                  <a:moveTo>
                    <a:pt x="1307" y="1"/>
                  </a:moveTo>
                  <a:lnTo>
                    <a:pt x="1307" y="1"/>
                  </a:lnTo>
                  <a:cubicBezTo>
                    <a:pt x="0" y="4834"/>
                    <a:pt x="3587" y="10822"/>
                    <a:pt x="10578" y="14104"/>
                  </a:cubicBezTo>
                  <a:lnTo>
                    <a:pt x="11520" y="9119"/>
                  </a:lnTo>
                  <a:cubicBezTo>
                    <a:pt x="12159" y="5806"/>
                    <a:pt x="9940" y="2554"/>
                    <a:pt x="6596" y="1916"/>
                  </a:cubicBezTo>
                  <a:lnTo>
                    <a:pt x="1307" y="1"/>
                  </a:lnTo>
                  <a:close/>
                </a:path>
              </a:pathLst>
            </a:custGeom>
            <a:solidFill>
              <a:srgbClr val="FF63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1" name="Google Shape;4131;p101"/>
            <p:cNvSpPr/>
            <p:nvPr/>
          </p:nvSpPr>
          <p:spPr>
            <a:xfrm>
              <a:off x="9743600" y="3725090"/>
              <a:ext cx="256125" cy="236125"/>
            </a:xfrm>
            <a:custGeom>
              <a:avLst/>
              <a:gdLst/>
              <a:ahLst/>
              <a:cxnLst/>
              <a:rect l="l" t="t" r="r" b="b"/>
              <a:pathLst>
                <a:path w="10245" h="9445" extrusionOk="0">
                  <a:moveTo>
                    <a:pt x="6488" y="0"/>
                  </a:moveTo>
                  <a:cubicBezTo>
                    <a:pt x="5387" y="0"/>
                    <a:pt x="4237" y="262"/>
                    <a:pt x="3344" y="555"/>
                  </a:cubicBezTo>
                  <a:cubicBezTo>
                    <a:pt x="2433" y="859"/>
                    <a:pt x="1581" y="1376"/>
                    <a:pt x="1034" y="2166"/>
                  </a:cubicBezTo>
                  <a:cubicBezTo>
                    <a:pt x="1" y="3655"/>
                    <a:pt x="305" y="5905"/>
                    <a:pt x="974" y="7485"/>
                  </a:cubicBezTo>
                  <a:cubicBezTo>
                    <a:pt x="1126" y="7880"/>
                    <a:pt x="2372" y="8427"/>
                    <a:pt x="2767" y="8610"/>
                  </a:cubicBezTo>
                  <a:cubicBezTo>
                    <a:pt x="3496" y="9005"/>
                    <a:pt x="4317" y="9309"/>
                    <a:pt x="5138" y="9400"/>
                  </a:cubicBezTo>
                  <a:cubicBezTo>
                    <a:pt x="5347" y="9430"/>
                    <a:pt x="5555" y="9445"/>
                    <a:pt x="5760" y="9445"/>
                  </a:cubicBezTo>
                  <a:cubicBezTo>
                    <a:pt x="7011" y="9445"/>
                    <a:pt x="8149" y="8890"/>
                    <a:pt x="8907" y="7820"/>
                  </a:cubicBezTo>
                  <a:cubicBezTo>
                    <a:pt x="9545" y="6908"/>
                    <a:pt x="9879" y="5813"/>
                    <a:pt x="10062" y="4719"/>
                  </a:cubicBezTo>
                  <a:cubicBezTo>
                    <a:pt x="10183" y="3868"/>
                    <a:pt x="10244" y="2926"/>
                    <a:pt x="9971" y="2105"/>
                  </a:cubicBezTo>
                  <a:cubicBezTo>
                    <a:pt x="9441" y="500"/>
                    <a:pt x="8011" y="0"/>
                    <a:pt x="6488" y="0"/>
                  </a:cubicBezTo>
                  <a:close/>
                </a:path>
              </a:pathLst>
            </a:custGeom>
            <a:solidFill>
              <a:srgbClr val="FF63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101"/>
            <p:cNvSpPr/>
            <p:nvPr/>
          </p:nvSpPr>
          <p:spPr>
            <a:xfrm>
              <a:off x="9583275" y="4457475"/>
              <a:ext cx="202900" cy="281500"/>
            </a:xfrm>
            <a:custGeom>
              <a:avLst/>
              <a:gdLst/>
              <a:ahLst/>
              <a:cxnLst/>
              <a:rect l="l" t="t" r="r" b="b"/>
              <a:pathLst>
                <a:path w="8116" h="11260" extrusionOk="0">
                  <a:moveTo>
                    <a:pt x="1620" y="1"/>
                  </a:moveTo>
                  <a:cubicBezTo>
                    <a:pt x="1411" y="1"/>
                    <a:pt x="1196" y="15"/>
                    <a:pt x="973" y="44"/>
                  </a:cubicBezTo>
                  <a:cubicBezTo>
                    <a:pt x="0" y="2871"/>
                    <a:pt x="760" y="10865"/>
                    <a:pt x="760" y="10865"/>
                  </a:cubicBezTo>
                  <a:lnTo>
                    <a:pt x="8116" y="11260"/>
                  </a:lnTo>
                  <a:cubicBezTo>
                    <a:pt x="8116" y="11260"/>
                    <a:pt x="7549" y="1"/>
                    <a:pt x="1620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3" name="Google Shape;4133;p101"/>
            <p:cNvSpPr/>
            <p:nvPr/>
          </p:nvSpPr>
          <p:spPr>
            <a:xfrm>
              <a:off x="9781600" y="4718450"/>
              <a:ext cx="129200" cy="313850"/>
            </a:xfrm>
            <a:custGeom>
              <a:avLst/>
              <a:gdLst/>
              <a:ahLst/>
              <a:cxnLst/>
              <a:rect l="l" t="t" r="r" b="b"/>
              <a:pathLst>
                <a:path w="5168" h="12554" extrusionOk="0">
                  <a:moveTo>
                    <a:pt x="3831" y="0"/>
                  </a:moveTo>
                  <a:lnTo>
                    <a:pt x="3831" y="0"/>
                  </a:lnTo>
                  <a:cubicBezTo>
                    <a:pt x="2767" y="1034"/>
                    <a:pt x="913" y="4073"/>
                    <a:pt x="1" y="12554"/>
                  </a:cubicBezTo>
                  <a:cubicBezTo>
                    <a:pt x="761" y="12554"/>
                    <a:pt x="1551" y="12402"/>
                    <a:pt x="2372" y="12037"/>
                  </a:cubicBezTo>
                  <a:cubicBezTo>
                    <a:pt x="5168" y="10730"/>
                    <a:pt x="5046" y="4286"/>
                    <a:pt x="38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4" name="Google Shape;4134;p101"/>
            <p:cNvSpPr/>
            <p:nvPr/>
          </p:nvSpPr>
          <p:spPr>
            <a:xfrm>
              <a:off x="9400900" y="3922850"/>
              <a:ext cx="65375" cy="33450"/>
            </a:xfrm>
            <a:custGeom>
              <a:avLst/>
              <a:gdLst/>
              <a:ahLst/>
              <a:cxnLst/>
              <a:rect l="l" t="t" r="r" b="b"/>
              <a:pathLst>
                <a:path w="2615" h="1338" extrusionOk="0">
                  <a:moveTo>
                    <a:pt x="1271" y="0"/>
                  </a:moveTo>
                  <a:cubicBezTo>
                    <a:pt x="1064" y="0"/>
                    <a:pt x="862" y="41"/>
                    <a:pt x="699" y="122"/>
                  </a:cubicBezTo>
                  <a:cubicBezTo>
                    <a:pt x="426" y="213"/>
                    <a:pt x="183" y="365"/>
                    <a:pt x="0" y="578"/>
                  </a:cubicBezTo>
                  <a:cubicBezTo>
                    <a:pt x="394" y="462"/>
                    <a:pt x="787" y="364"/>
                    <a:pt x="1154" y="364"/>
                  </a:cubicBezTo>
                  <a:cubicBezTo>
                    <a:pt x="1269" y="364"/>
                    <a:pt x="1381" y="373"/>
                    <a:pt x="1490" y="395"/>
                  </a:cubicBezTo>
                  <a:cubicBezTo>
                    <a:pt x="1703" y="456"/>
                    <a:pt x="1915" y="578"/>
                    <a:pt x="2098" y="760"/>
                  </a:cubicBezTo>
                  <a:cubicBezTo>
                    <a:pt x="2189" y="821"/>
                    <a:pt x="2250" y="942"/>
                    <a:pt x="2341" y="1034"/>
                  </a:cubicBezTo>
                  <a:cubicBezTo>
                    <a:pt x="2432" y="1125"/>
                    <a:pt x="2493" y="1246"/>
                    <a:pt x="2614" y="1338"/>
                  </a:cubicBezTo>
                  <a:cubicBezTo>
                    <a:pt x="2584" y="1216"/>
                    <a:pt x="2554" y="1064"/>
                    <a:pt x="2523" y="942"/>
                  </a:cubicBezTo>
                  <a:cubicBezTo>
                    <a:pt x="2462" y="821"/>
                    <a:pt x="2402" y="669"/>
                    <a:pt x="2310" y="547"/>
                  </a:cubicBezTo>
                  <a:cubicBezTo>
                    <a:pt x="2158" y="304"/>
                    <a:pt x="1885" y="122"/>
                    <a:pt x="1581" y="30"/>
                  </a:cubicBezTo>
                  <a:cubicBezTo>
                    <a:pt x="1480" y="10"/>
                    <a:pt x="1375" y="0"/>
                    <a:pt x="1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101"/>
            <p:cNvSpPr/>
            <p:nvPr/>
          </p:nvSpPr>
          <p:spPr>
            <a:xfrm>
              <a:off x="9707550" y="3719940"/>
              <a:ext cx="121750" cy="180950"/>
            </a:xfrm>
            <a:custGeom>
              <a:avLst/>
              <a:gdLst/>
              <a:ahLst/>
              <a:cxnLst/>
              <a:rect l="l" t="t" r="r" b="b"/>
              <a:pathLst>
                <a:path w="4870" h="7238" extrusionOk="0">
                  <a:moveTo>
                    <a:pt x="1455" y="1"/>
                  </a:moveTo>
                  <a:cubicBezTo>
                    <a:pt x="0" y="1"/>
                    <a:pt x="1990" y="7235"/>
                    <a:pt x="1990" y="7235"/>
                  </a:cubicBezTo>
                  <a:cubicBezTo>
                    <a:pt x="2004" y="7237"/>
                    <a:pt x="2018" y="7237"/>
                    <a:pt x="2032" y="7237"/>
                  </a:cubicBezTo>
                  <a:cubicBezTo>
                    <a:pt x="3389" y="7237"/>
                    <a:pt x="4870" y="1517"/>
                    <a:pt x="4118" y="1095"/>
                  </a:cubicBezTo>
                  <a:cubicBezTo>
                    <a:pt x="4089" y="1080"/>
                    <a:pt x="4059" y="1073"/>
                    <a:pt x="4030" y="1073"/>
                  </a:cubicBezTo>
                  <a:cubicBezTo>
                    <a:pt x="3294" y="1073"/>
                    <a:pt x="2507" y="5655"/>
                    <a:pt x="2507" y="5655"/>
                  </a:cubicBezTo>
                  <a:cubicBezTo>
                    <a:pt x="2507" y="5655"/>
                    <a:pt x="2932" y="62"/>
                    <a:pt x="1473" y="1"/>
                  </a:cubicBezTo>
                  <a:cubicBezTo>
                    <a:pt x="1467" y="1"/>
                    <a:pt x="1461" y="1"/>
                    <a:pt x="14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101"/>
            <p:cNvSpPr/>
            <p:nvPr/>
          </p:nvSpPr>
          <p:spPr>
            <a:xfrm>
              <a:off x="9383425" y="4963825"/>
              <a:ext cx="71450" cy="93550"/>
            </a:xfrm>
            <a:custGeom>
              <a:avLst/>
              <a:gdLst/>
              <a:ahLst/>
              <a:cxnLst/>
              <a:rect l="l" t="t" r="r" b="b"/>
              <a:pathLst>
                <a:path w="2858" h="3742" extrusionOk="0">
                  <a:moveTo>
                    <a:pt x="575" y="1"/>
                  </a:moveTo>
                  <a:cubicBezTo>
                    <a:pt x="566" y="1"/>
                    <a:pt x="557" y="2"/>
                    <a:pt x="547" y="3"/>
                  </a:cubicBezTo>
                  <a:cubicBezTo>
                    <a:pt x="0" y="125"/>
                    <a:pt x="1642" y="2374"/>
                    <a:pt x="2523" y="3529"/>
                  </a:cubicBezTo>
                  <a:cubicBezTo>
                    <a:pt x="2614" y="3590"/>
                    <a:pt x="2736" y="3651"/>
                    <a:pt x="2857" y="3742"/>
                  </a:cubicBezTo>
                  <a:cubicBezTo>
                    <a:pt x="2349" y="2606"/>
                    <a:pt x="1136" y="1"/>
                    <a:pt x="575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101"/>
            <p:cNvSpPr/>
            <p:nvPr/>
          </p:nvSpPr>
          <p:spPr>
            <a:xfrm>
              <a:off x="9538450" y="5007875"/>
              <a:ext cx="75250" cy="66225"/>
            </a:xfrm>
            <a:custGeom>
              <a:avLst/>
              <a:gdLst/>
              <a:ahLst/>
              <a:cxnLst/>
              <a:rect l="l" t="t" r="r" b="b"/>
              <a:pathLst>
                <a:path w="3010" h="2649" extrusionOk="0">
                  <a:moveTo>
                    <a:pt x="1990" y="1"/>
                  </a:moveTo>
                  <a:cubicBezTo>
                    <a:pt x="1177" y="1"/>
                    <a:pt x="394" y="1636"/>
                    <a:pt x="0" y="2648"/>
                  </a:cubicBezTo>
                  <a:cubicBezTo>
                    <a:pt x="213" y="2618"/>
                    <a:pt x="456" y="2588"/>
                    <a:pt x="699" y="2557"/>
                  </a:cubicBezTo>
                  <a:cubicBezTo>
                    <a:pt x="1702" y="1645"/>
                    <a:pt x="3009" y="278"/>
                    <a:pt x="2189" y="34"/>
                  </a:cubicBezTo>
                  <a:cubicBezTo>
                    <a:pt x="2122" y="12"/>
                    <a:pt x="2056" y="1"/>
                    <a:pt x="1990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101"/>
            <p:cNvSpPr/>
            <p:nvPr/>
          </p:nvSpPr>
          <p:spPr>
            <a:xfrm>
              <a:off x="9476875" y="5032175"/>
              <a:ext cx="30425" cy="41150"/>
            </a:xfrm>
            <a:custGeom>
              <a:avLst/>
              <a:gdLst/>
              <a:ahLst/>
              <a:cxnLst/>
              <a:rect l="l" t="t" r="r" b="b"/>
              <a:pathLst>
                <a:path w="1217" h="1646" extrusionOk="0">
                  <a:moveTo>
                    <a:pt x="562" y="1"/>
                  </a:moveTo>
                  <a:cubicBezTo>
                    <a:pt x="547" y="1"/>
                    <a:pt x="533" y="2"/>
                    <a:pt x="518" y="5"/>
                  </a:cubicBezTo>
                  <a:cubicBezTo>
                    <a:pt x="1" y="96"/>
                    <a:pt x="1034" y="1433"/>
                    <a:pt x="1217" y="1646"/>
                  </a:cubicBezTo>
                  <a:cubicBezTo>
                    <a:pt x="1217" y="1439"/>
                    <a:pt x="1045" y="1"/>
                    <a:pt x="562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101"/>
            <p:cNvSpPr/>
            <p:nvPr/>
          </p:nvSpPr>
          <p:spPr>
            <a:xfrm>
              <a:off x="9507275" y="5073325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30"/>
                  </a:moveTo>
                  <a:cubicBezTo>
                    <a:pt x="1" y="3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30"/>
                    <a:pt x="1" y="30"/>
                  </a:cubicBezTo>
                  <a:close/>
                </a:path>
              </a:pathLst>
            </a:custGeom>
            <a:solidFill>
              <a:srgbClr val="FFC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101"/>
            <p:cNvSpPr/>
            <p:nvPr/>
          </p:nvSpPr>
          <p:spPr>
            <a:xfrm>
              <a:off x="9757275" y="4665250"/>
              <a:ext cx="101100" cy="364775"/>
            </a:xfrm>
            <a:custGeom>
              <a:avLst/>
              <a:gdLst/>
              <a:ahLst/>
              <a:cxnLst/>
              <a:rect l="l" t="t" r="r" b="b"/>
              <a:pathLst>
                <a:path w="4044" h="14591" fill="none" extrusionOk="0">
                  <a:moveTo>
                    <a:pt x="1" y="14590"/>
                  </a:moveTo>
                  <a:cubicBezTo>
                    <a:pt x="1" y="14590"/>
                    <a:pt x="31" y="4378"/>
                    <a:pt x="4044" y="1"/>
                  </a:cubicBezTo>
                </a:path>
              </a:pathLst>
            </a:custGeom>
            <a:noFill/>
            <a:ln w="987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101"/>
            <p:cNvSpPr/>
            <p:nvPr/>
          </p:nvSpPr>
          <p:spPr>
            <a:xfrm>
              <a:off x="9530850" y="4480600"/>
              <a:ext cx="145925" cy="494700"/>
            </a:xfrm>
            <a:custGeom>
              <a:avLst/>
              <a:gdLst/>
              <a:ahLst/>
              <a:cxnLst/>
              <a:rect l="l" t="t" r="r" b="b"/>
              <a:pathLst>
                <a:path w="5837" h="19788" extrusionOk="0">
                  <a:moveTo>
                    <a:pt x="2766" y="0"/>
                  </a:moveTo>
                  <a:cubicBezTo>
                    <a:pt x="0" y="9909"/>
                    <a:pt x="5076" y="19788"/>
                    <a:pt x="5076" y="19788"/>
                  </a:cubicBezTo>
                  <a:cubicBezTo>
                    <a:pt x="5076" y="19788"/>
                    <a:pt x="5836" y="19788"/>
                    <a:pt x="5836" y="18694"/>
                  </a:cubicBezTo>
                  <a:cubicBezTo>
                    <a:pt x="1155" y="7387"/>
                    <a:pt x="4134" y="0"/>
                    <a:pt x="4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101"/>
            <p:cNvSpPr/>
            <p:nvPr/>
          </p:nvSpPr>
          <p:spPr>
            <a:xfrm>
              <a:off x="9450300" y="4425875"/>
              <a:ext cx="181625" cy="154300"/>
            </a:xfrm>
            <a:custGeom>
              <a:avLst/>
              <a:gdLst/>
              <a:ahLst/>
              <a:cxnLst/>
              <a:rect l="l" t="t" r="r" b="b"/>
              <a:pathLst>
                <a:path w="7265" h="6172" extrusionOk="0">
                  <a:moveTo>
                    <a:pt x="2158" y="1"/>
                  </a:moveTo>
                  <a:lnTo>
                    <a:pt x="0" y="4955"/>
                  </a:lnTo>
                  <a:lnTo>
                    <a:pt x="3587" y="6171"/>
                  </a:lnTo>
                  <a:cubicBezTo>
                    <a:pt x="3587" y="6171"/>
                    <a:pt x="5593" y="4591"/>
                    <a:pt x="7265" y="1338"/>
                  </a:cubicBezTo>
                  <a:lnTo>
                    <a:pt x="7265" y="1338"/>
                  </a:lnTo>
                  <a:cubicBezTo>
                    <a:pt x="6156" y="1857"/>
                    <a:pt x="5286" y="2054"/>
                    <a:pt x="4604" y="2054"/>
                  </a:cubicBezTo>
                  <a:cubicBezTo>
                    <a:pt x="2406" y="2054"/>
                    <a:pt x="2158" y="1"/>
                    <a:pt x="21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101"/>
            <p:cNvSpPr/>
            <p:nvPr/>
          </p:nvSpPr>
          <p:spPr>
            <a:xfrm>
              <a:off x="9226871" y="3755460"/>
              <a:ext cx="709775" cy="782884"/>
            </a:xfrm>
            <a:custGeom>
              <a:avLst/>
              <a:gdLst/>
              <a:ahLst/>
              <a:cxnLst/>
              <a:rect l="l" t="t" r="r" b="b"/>
              <a:pathLst>
                <a:path w="28391" h="32244" extrusionOk="0">
                  <a:moveTo>
                    <a:pt x="12975" y="1"/>
                  </a:moveTo>
                  <a:cubicBezTo>
                    <a:pt x="12429" y="1"/>
                    <a:pt x="11855" y="34"/>
                    <a:pt x="11247" y="101"/>
                  </a:cubicBezTo>
                  <a:lnTo>
                    <a:pt x="11217" y="101"/>
                  </a:lnTo>
                  <a:cubicBezTo>
                    <a:pt x="11034" y="101"/>
                    <a:pt x="10852" y="131"/>
                    <a:pt x="10670" y="161"/>
                  </a:cubicBezTo>
                  <a:cubicBezTo>
                    <a:pt x="10427" y="222"/>
                    <a:pt x="10214" y="252"/>
                    <a:pt x="10001" y="313"/>
                  </a:cubicBezTo>
                  <a:cubicBezTo>
                    <a:pt x="9649" y="351"/>
                    <a:pt x="9277" y="367"/>
                    <a:pt x="8893" y="367"/>
                  </a:cubicBezTo>
                  <a:cubicBezTo>
                    <a:pt x="7060" y="367"/>
                    <a:pt x="4944" y="11"/>
                    <a:pt x="3281" y="11"/>
                  </a:cubicBezTo>
                  <a:cubicBezTo>
                    <a:pt x="1926" y="11"/>
                    <a:pt x="872" y="247"/>
                    <a:pt x="518" y="1104"/>
                  </a:cubicBezTo>
                  <a:cubicBezTo>
                    <a:pt x="1" y="2380"/>
                    <a:pt x="2828" y="2836"/>
                    <a:pt x="4043" y="3110"/>
                  </a:cubicBezTo>
                  <a:cubicBezTo>
                    <a:pt x="2280" y="4538"/>
                    <a:pt x="1551" y="6119"/>
                    <a:pt x="2706" y="6970"/>
                  </a:cubicBezTo>
                  <a:cubicBezTo>
                    <a:pt x="2974" y="7180"/>
                    <a:pt x="3253" y="7272"/>
                    <a:pt x="3536" y="7272"/>
                  </a:cubicBezTo>
                  <a:cubicBezTo>
                    <a:pt x="5500" y="7272"/>
                    <a:pt x="7660" y="2837"/>
                    <a:pt x="7660" y="2836"/>
                  </a:cubicBezTo>
                  <a:lnTo>
                    <a:pt x="7660" y="2836"/>
                  </a:lnTo>
                  <a:cubicBezTo>
                    <a:pt x="7660" y="2837"/>
                    <a:pt x="6840" y="5085"/>
                    <a:pt x="7691" y="5541"/>
                  </a:cubicBezTo>
                  <a:cubicBezTo>
                    <a:pt x="7739" y="5567"/>
                    <a:pt x="7790" y="5579"/>
                    <a:pt x="7845" y="5579"/>
                  </a:cubicBezTo>
                  <a:cubicBezTo>
                    <a:pt x="8697" y="5579"/>
                    <a:pt x="10291" y="2611"/>
                    <a:pt x="11220" y="2611"/>
                  </a:cubicBezTo>
                  <a:cubicBezTo>
                    <a:pt x="11283" y="2611"/>
                    <a:pt x="11343" y="2625"/>
                    <a:pt x="11399" y="2654"/>
                  </a:cubicBezTo>
                  <a:cubicBezTo>
                    <a:pt x="12311" y="3140"/>
                    <a:pt x="19211" y="15146"/>
                    <a:pt x="19211" y="15146"/>
                  </a:cubicBezTo>
                  <a:cubicBezTo>
                    <a:pt x="19211" y="15146"/>
                    <a:pt x="9879" y="22320"/>
                    <a:pt x="14196" y="31651"/>
                  </a:cubicBezTo>
                  <a:cubicBezTo>
                    <a:pt x="14547" y="32071"/>
                    <a:pt x="14892" y="32243"/>
                    <a:pt x="15200" y="32243"/>
                  </a:cubicBezTo>
                  <a:cubicBezTo>
                    <a:pt x="16120" y="32243"/>
                    <a:pt x="16710" y="30707"/>
                    <a:pt x="16141" y="29615"/>
                  </a:cubicBezTo>
                  <a:cubicBezTo>
                    <a:pt x="15837" y="29067"/>
                    <a:pt x="14986" y="24417"/>
                    <a:pt x="18451" y="23627"/>
                  </a:cubicBezTo>
                  <a:cubicBezTo>
                    <a:pt x="21916" y="22836"/>
                    <a:pt x="28390" y="19918"/>
                    <a:pt x="24773" y="11590"/>
                  </a:cubicBezTo>
                  <a:cubicBezTo>
                    <a:pt x="21534" y="4218"/>
                    <a:pt x="19141" y="1"/>
                    <a:pt x="12975" y="1"/>
                  </a:cubicBezTo>
                  <a:close/>
                </a:path>
              </a:pathLst>
            </a:custGeom>
            <a:solidFill>
              <a:srgbClr val="FF63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101"/>
            <p:cNvSpPr/>
            <p:nvPr/>
          </p:nvSpPr>
          <p:spPr>
            <a:xfrm>
              <a:off x="9584800" y="4057950"/>
              <a:ext cx="133325" cy="112900"/>
            </a:xfrm>
            <a:custGeom>
              <a:avLst/>
              <a:gdLst/>
              <a:ahLst/>
              <a:cxnLst/>
              <a:rect l="l" t="t" r="r" b="b"/>
              <a:pathLst>
                <a:path w="5333" h="4516" extrusionOk="0">
                  <a:moveTo>
                    <a:pt x="3273" y="0"/>
                  </a:moveTo>
                  <a:cubicBezTo>
                    <a:pt x="1862" y="0"/>
                    <a:pt x="152" y="1040"/>
                    <a:pt x="152" y="1040"/>
                  </a:cubicBezTo>
                  <a:cubicBezTo>
                    <a:pt x="152" y="1040"/>
                    <a:pt x="0" y="3350"/>
                    <a:pt x="152" y="4201"/>
                  </a:cubicBezTo>
                  <a:cubicBezTo>
                    <a:pt x="515" y="4351"/>
                    <a:pt x="1281" y="4515"/>
                    <a:pt x="2104" y="4515"/>
                  </a:cubicBezTo>
                  <a:cubicBezTo>
                    <a:pt x="3621" y="4515"/>
                    <a:pt x="5332" y="3955"/>
                    <a:pt x="5076" y="1709"/>
                  </a:cubicBezTo>
                  <a:cubicBezTo>
                    <a:pt x="4913" y="403"/>
                    <a:pt x="4151" y="0"/>
                    <a:pt x="3273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101"/>
            <p:cNvSpPr/>
            <p:nvPr/>
          </p:nvSpPr>
          <p:spPr>
            <a:xfrm>
              <a:off x="9603625" y="4080875"/>
              <a:ext cx="86050" cy="70700"/>
            </a:xfrm>
            <a:custGeom>
              <a:avLst/>
              <a:gdLst/>
              <a:ahLst/>
              <a:cxnLst/>
              <a:rect l="l" t="t" r="r" b="b"/>
              <a:pathLst>
                <a:path w="3442" h="2828" extrusionOk="0">
                  <a:moveTo>
                    <a:pt x="3142" y="1"/>
                  </a:moveTo>
                  <a:cubicBezTo>
                    <a:pt x="1619" y="1"/>
                    <a:pt x="458" y="1204"/>
                    <a:pt x="37" y="2615"/>
                  </a:cubicBezTo>
                  <a:cubicBezTo>
                    <a:pt x="1" y="2744"/>
                    <a:pt x="108" y="2828"/>
                    <a:pt x="212" y="2828"/>
                  </a:cubicBezTo>
                  <a:cubicBezTo>
                    <a:pt x="280" y="2828"/>
                    <a:pt x="348" y="2791"/>
                    <a:pt x="372" y="2707"/>
                  </a:cubicBezTo>
                  <a:cubicBezTo>
                    <a:pt x="762" y="1447"/>
                    <a:pt x="1772" y="366"/>
                    <a:pt x="3142" y="366"/>
                  </a:cubicBezTo>
                  <a:cubicBezTo>
                    <a:pt x="3161" y="366"/>
                    <a:pt x="3180" y="366"/>
                    <a:pt x="3199" y="366"/>
                  </a:cubicBezTo>
                  <a:cubicBezTo>
                    <a:pt x="3442" y="366"/>
                    <a:pt x="3442" y="1"/>
                    <a:pt x="3199" y="1"/>
                  </a:cubicBezTo>
                  <a:cubicBezTo>
                    <a:pt x="3180" y="1"/>
                    <a:pt x="3161" y="1"/>
                    <a:pt x="3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101"/>
            <p:cNvSpPr/>
            <p:nvPr/>
          </p:nvSpPr>
          <p:spPr>
            <a:xfrm>
              <a:off x="9620175" y="4105500"/>
              <a:ext cx="77125" cy="17150"/>
            </a:xfrm>
            <a:custGeom>
              <a:avLst/>
              <a:gdLst/>
              <a:ahLst/>
              <a:cxnLst/>
              <a:rect l="l" t="t" r="r" b="b"/>
              <a:pathLst>
                <a:path w="3085" h="686" extrusionOk="0">
                  <a:moveTo>
                    <a:pt x="1555" y="0"/>
                  </a:moveTo>
                  <a:cubicBezTo>
                    <a:pt x="1079" y="0"/>
                    <a:pt x="597" y="82"/>
                    <a:pt x="196" y="171"/>
                  </a:cubicBezTo>
                  <a:cubicBezTo>
                    <a:pt x="1" y="227"/>
                    <a:pt x="62" y="513"/>
                    <a:pt x="237" y="513"/>
                  </a:cubicBezTo>
                  <a:cubicBezTo>
                    <a:pt x="253" y="513"/>
                    <a:pt x="270" y="511"/>
                    <a:pt x="287" y="506"/>
                  </a:cubicBezTo>
                  <a:cubicBezTo>
                    <a:pt x="652" y="430"/>
                    <a:pt x="1100" y="354"/>
                    <a:pt x="1541" y="354"/>
                  </a:cubicBezTo>
                  <a:cubicBezTo>
                    <a:pt x="1982" y="354"/>
                    <a:pt x="2415" y="430"/>
                    <a:pt x="2749" y="658"/>
                  </a:cubicBezTo>
                  <a:cubicBezTo>
                    <a:pt x="2779" y="677"/>
                    <a:pt x="2808" y="686"/>
                    <a:pt x="2836" y="686"/>
                  </a:cubicBezTo>
                  <a:cubicBezTo>
                    <a:pt x="2981" y="686"/>
                    <a:pt x="3085" y="456"/>
                    <a:pt x="2932" y="354"/>
                  </a:cubicBezTo>
                  <a:cubicBezTo>
                    <a:pt x="2543" y="90"/>
                    <a:pt x="2052" y="0"/>
                    <a:pt x="1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101"/>
            <p:cNvSpPr/>
            <p:nvPr/>
          </p:nvSpPr>
          <p:spPr>
            <a:xfrm>
              <a:off x="9326425" y="4501875"/>
              <a:ext cx="291075" cy="445325"/>
            </a:xfrm>
            <a:custGeom>
              <a:avLst/>
              <a:gdLst/>
              <a:ahLst/>
              <a:cxnLst/>
              <a:rect l="l" t="t" r="r" b="b"/>
              <a:pathLst>
                <a:path w="11643" h="17813" extrusionOk="0">
                  <a:moveTo>
                    <a:pt x="11642" y="1"/>
                  </a:moveTo>
                  <a:lnTo>
                    <a:pt x="761" y="2827"/>
                  </a:lnTo>
                  <a:lnTo>
                    <a:pt x="1" y="17812"/>
                  </a:lnTo>
                  <a:lnTo>
                    <a:pt x="8907" y="14043"/>
                  </a:lnTo>
                  <a:lnTo>
                    <a:pt x="1164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101"/>
            <p:cNvSpPr/>
            <p:nvPr/>
          </p:nvSpPr>
          <p:spPr>
            <a:xfrm>
              <a:off x="9179000" y="4483650"/>
              <a:ext cx="53225" cy="379950"/>
            </a:xfrm>
            <a:custGeom>
              <a:avLst/>
              <a:gdLst/>
              <a:ahLst/>
              <a:cxnLst/>
              <a:rect l="l" t="t" r="r" b="b"/>
              <a:pathLst>
                <a:path w="2129" h="15198" extrusionOk="0">
                  <a:moveTo>
                    <a:pt x="2129" y="0"/>
                  </a:moveTo>
                  <a:lnTo>
                    <a:pt x="487" y="517"/>
                  </a:lnTo>
                  <a:lnTo>
                    <a:pt x="1" y="15198"/>
                  </a:lnTo>
                  <a:lnTo>
                    <a:pt x="1" y="15198"/>
                  </a:lnTo>
                  <a:lnTo>
                    <a:pt x="2098" y="14408"/>
                  </a:lnTo>
                  <a:lnTo>
                    <a:pt x="2129" y="14468"/>
                  </a:lnTo>
                  <a:lnTo>
                    <a:pt x="212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101"/>
            <p:cNvSpPr/>
            <p:nvPr/>
          </p:nvSpPr>
          <p:spPr>
            <a:xfrm>
              <a:off x="9099975" y="4355225"/>
              <a:ext cx="91225" cy="509900"/>
            </a:xfrm>
            <a:custGeom>
              <a:avLst/>
              <a:gdLst/>
              <a:ahLst/>
              <a:cxnLst/>
              <a:rect l="l" t="t" r="r" b="b"/>
              <a:pathLst>
                <a:path w="3649" h="20396" extrusionOk="0">
                  <a:moveTo>
                    <a:pt x="1" y="0"/>
                  </a:moveTo>
                  <a:lnTo>
                    <a:pt x="1460" y="17417"/>
                  </a:lnTo>
                  <a:lnTo>
                    <a:pt x="3040" y="20396"/>
                  </a:lnTo>
                  <a:lnTo>
                    <a:pt x="3162" y="20335"/>
                  </a:lnTo>
                  <a:lnTo>
                    <a:pt x="3648" y="56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101"/>
            <p:cNvSpPr/>
            <p:nvPr/>
          </p:nvSpPr>
          <p:spPr>
            <a:xfrm>
              <a:off x="9232200" y="4482875"/>
              <a:ext cx="113250" cy="465075"/>
            </a:xfrm>
            <a:custGeom>
              <a:avLst/>
              <a:gdLst/>
              <a:ahLst/>
              <a:cxnLst/>
              <a:rect l="l" t="t" r="r" b="b"/>
              <a:pathLst>
                <a:path w="4530" h="18603" extrusionOk="0">
                  <a:moveTo>
                    <a:pt x="183" y="1"/>
                  </a:moveTo>
                  <a:lnTo>
                    <a:pt x="1" y="31"/>
                  </a:lnTo>
                  <a:lnTo>
                    <a:pt x="1" y="14499"/>
                  </a:lnTo>
                  <a:lnTo>
                    <a:pt x="3709" y="18603"/>
                  </a:lnTo>
                  <a:lnTo>
                    <a:pt x="3770" y="18572"/>
                  </a:lnTo>
                  <a:lnTo>
                    <a:pt x="4530" y="3587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101"/>
            <p:cNvSpPr/>
            <p:nvPr/>
          </p:nvSpPr>
          <p:spPr>
            <a:xfrm>
              <a:off x="9076425" y="4514700"/>
              <a:ext cx="164925" cy="195400"/>
            </a:xfrm>
            <a:custGeom>
              <a:avLst/>
              <a:gdLst/>
              <a:ahLst/>
              <a:cxnLst/>
              <a:rect l="l" t="t" r="r" b="b"/>
              <a:pathLst>
                <a:path w="6597" h="7816" extrusionOk="0">
                  <a:moveTo>
                    <a:pt x="2693" y="1"/>
                  </a:moveTo>
                  <a:cubicBezTo>
                    <a:pt x="1120" y="1"/>
                    <a:pt x="0" y="4746"/>
                    <a:pt x="0" y="4746"/>
                  </a:cubicBezTo>
                  <a:cubicBezTo>
                    <a:pt x="487" y="6782"/>
                    <a:pt x="2341" y="7816"/>
                    <a:pt x="2341" y="7816"/>
                  </a:cubicBezTo>
                  <a:cubicBezTo>
                    <a:pt x="2341" y="7816"/>
                    <a:pt x="4833" y="6752"/>
                    <a:pt x="5715" y="5658"/>
                  </a:cubicBezTo>
                  <a:cubicBezTo>
                    <a:pt x="6596" y="4533"/>
                    <a:pt x="5289" y="3074"/>
                    <a:pt x="5289" y="3074"/>
                  </a:cubicBezTo>
                  <a:cubicBezTo>
                    <a:pt x="5289" y="3074"/>
                    <a:pt x="6110" y="2588"/>
                    <a:pt x="5897" y="2162"/>
                  </a:cubicBezTo>
                  <a:cubicBezTo>
                    <a:pt x="5857" y="2068"/>
                    <a:pt x="5689" y="2026"/>
                    <a:pt x="5439" y="2026"/>
                  </a:cubicBezTo>
                  <a:cubicBezTo>
                    <a:pt x="4559" y="2026"/>
                    <a:pt x="2663" y="2550"/>
                    <a:pt x="1763" y="3165"/>
                  </a:cubicBezTo>
                  <a:cubicBezTo>
                    <a:pt x="1551" y="2953"/>
                    <a:pt x="3466" y="673"/>
                    <a:pt x="2766" y="4"/>
                  </a:cubicBezTo>
                  <a:cubicBezTo>
                    <a:pt x="2742" y="2"/>
                    <a:pt x="2717" y="1"/>
                    <a:pt x="2693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101"/>
            <p:cNvSpPr/>
            <p:nvPr/>
          </p:nvSpPr>
          <p:spPr>
            <a:xfrm>
              <a:off x="9146325" y="4591550"/>
              <a:ext cx="62350" cy="25100"/>
            </a:xfrm>
            <a:custGeom>
              <a:avLst/>
              <a:gdLst/>
              <a:ahLst/>
              <a:cxnLst/>
              <a:rect l="l" t="t" r="r" b="b"/>
              <a:pathLst>
                <a:path w="2494" h="1004" extrusionOk="0">
                  <a:moveTo>
                    <a:pt x="2493" y="0"/>
                  </a:moveTo>
                  <a:lnTo>
                    <a:pt x="1" y="1003"/>
                  </a:lnTo>
                  <a:cubicBezTo>
                    <a:pt x="700" y="942"/>
                    <a:pt x="2493" y="0"/>
                    <a:pt x="2493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101"/>
            <p:cNvSpPr/>
            <p:nvPr/>
          </p:nvSpPr>
          <p:spPr>
            <a:xfrm>
              <a:off x="9163800" y="4616625"/>
              <a:ext cx="60075" cy="28125"/>
            </a:xfrm>
            <a:custGeom>
              <a:avLst/>
              <a:gdLst/>
              <a:ahLst/>
              <a:cxnLst/>
              <a:rect l="l" t="t" r="r" b="b"/>
              <a:pathLst>
                <a:path w="2403" h="1125" extrusionOk="0">
                  <a:moveTo>
                    <a:pt x="2402" y="0"/>
                  </a:moveTo>
                  <a:lnTo>
                    <a:pt x="1" y="1125"/>
                  </a:lnTo>
                  <a:cubicBezTo>
                    <a:pt x="852" y="1125"/>
                    <a:pt x="2402" y="1"/>
                    <a:pt x="2402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101"/>
            <p:cNvSpPr/>
            <p:nvPr/>
          </p:nvSpPr>
          <p:spPr>
            <a:xfrm>
              <a:off x="9354400" y="4650409"/>
              <a:ext cx="431775" cy="312875"/>
            </a:xfrm>
            <a:custGeom>
              <a:avLst/>
              <a:gdLst/>
              <a:ahLst/>
              <a:cxnLst/>
              <a:rect l="l" t="t" r="r" b="b"/>
              <a:pathLst>
                <a:path w="17271" h="12515" extrusionOk="0">
                  <a:moveTo>
                    <a:pt x="3551" y="1"/>
                  </a:moveTo>
                  <a:cubicBezTo>
                    <a:pt x="3545" y="1"/>
                    <a:pt x="3539" y="1"/>
                    <a:pt x="3532" y="1"/>
                  </a:cubicBezTo>
                  <a:cubicBezTo>
                    <a:pt x="2681" y="32"/>
                    <a:pt x="2772" y="1369"/>
                    <a:pt x="2772" y="1369"/>
                  </a:cubicBezTo>
                  <a:cubicBezTo>
                    <a:pt x="2772" y="1369"/>
                    <a:pt x="1009" y="3193"/>
                    <a:pt x="1465" y="4713"/>
                  </a:cubicBezTo>
                  <a:cubicBezTo>
                    <a:pt x="584" y="4257"/>
                    <a:pt x="1070" y="2615"/>
                    <a:pt x="523" y="2342"/>
                  </a:cubicBezTo>
                  <a:cubicBezTo>
                    <a:pt x="502" y="2330"/>
                    <a:pt x="482" y="2325"/>
                    <a:pt x="464" y="2325"/>
                  </a:cubicBezTo>
                  <a:cubicBezTo>
                    <a:pt x="0" y="2325"/>
                    <a:pt x="311" y="5855"/>
                    <a:pt x="1101" y="7053"/>
                  </a:cubicBezTo>
                  <a:cubicBezTo>
                    <a:pt x="1724" y="8001"/>
                    <a:pt x="4650" y="12514"/>
                    <a:pt x="9863" y="12514"/>
                  </a:cubicBezTo>
                  <a:cubicBezTo>
                    <a:pt x="11507" y="12514"/>
                    <a:pt x="13379" y="12065"/>
                    <a:pt x="15478" y="10913"/>
                  </a:cubicBezTo>
                  <a:cubicBezTo>
                    <a:pt x="17271" y="7600"/>
                    <a:pt x="16602" y="3436"/>
                    <a:pt x="16602" y="3436"/>
                  </a:cubicBezTo>
                  <a:lnTo>
                    <a:pt x="12134" y="3254"/>
                  </a:lnTo>
                  <a:lnTo>
                    <a:pt x="12134" y="5929"/>
                  </a:lnTo>
                  <a:lnTo>
                    <a:pt x="7453" y="5929"/>
                  </a:lnTo>
                  <a:cubicBezTo>
                    <a:pt x="7453" y="5929"/>
                    <a:pt x="7180" y="3831"/>
                    <a:pt x="6815" y="3497"/>
                  </a:cubicBezTo>
                  <a:cubicBezTo>
                    <a:pt x="6450" y="3163"/>
                    <a:pt x="7180" y="1339"/>
                    <a:pt x="6481" y="1339"/>
                  </a:cubicBezTo>
                  <a:cubicBezTo>
                    <a:pt x="5812" y="1339"/>
                    <a:pt x="5052" y="3071"/>
                    <a:pt x="5356" y="4804"/>
                  </a:cubicBezTo>
                  <a:cubicBezTo>
                    <a:pt x="4783" y="3929"/>
                    <a:pt x="4389" y="1"/>
                    <a:pt x="3551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101"/>
            <p:cNvSpPr/>
            <p:nvPr/>
          </p:nvSpPr>
          <p:spPr>
            <a:xfrm>
              <a:off x="9419125" y="4685775"/>
              <a:ext cx="14475" cy="72200"/>
            </a:xfrm>
            <a:custGeom>
              <a:avLst/>
              <a:gdLst/>
              <a:ahLst/>
              <a:cxnLst/>
              <a:rect l="l" t="t" r="r" b="b"/>
              <a:pathLst>
                <a:path w="579" h="2888" extrusionOk="0">
                  <a:moveTo>
                    <a:pt x="183" y="0"/>
                  </a:moveTo>
                  <a:cubicBezTo>
                    <a:pt x="183" y="1"/>
                    <a:pt x="1" y="2098"/>
                    <a:pt x="578" y="2888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6" name="Google Shape;4156;p101"/>
            <p:cNvSpPr/>
            <p:nvPr/>
          </p:nvSpPr>
          <p:spPr>
            <a:xfrm>
              <a:off x="9391775" y="4718450"/>
              <a:ext cx="16750" cy="46375"/>
            </a:xfrm>
            <a:custGeom>
              <a:avLst/>
              <a:gdLst/>
              <a:ahLst/>
              <a:cxnLst/>
              <a:rect l="l" t="t" r="r" b="b"/>
              <a:pathLst>
                <a:path w="670" h="1855" extrusionOk="0">
                  <a:moveTo>
                    <a:pt x="335" y="0"/>
                  </a:moveTo>
                  <a:cubicBezTo>
                    <a:pt x="335" y="1"/>
                    <a:pt x="1" y="1064"/>
                    <a:pt x="669" y="1854"/>
                  </a:cubicBezTo>
                  <a:lnTo>
                    <a:pt x="335" y="0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7" name="Google Shape;4157;p101"/>
            <p:cNvSpPr/>
            <p:nvPr/>
          </p:nvSpPr>
          <p:spPr>
            <a:xfrm>
              <a:off x="9536150" y="4795950"/>
              <a:ext cx="172525" cy="6875"/>
            </a:xfrm>
            <a:custGeom>
              <a:avLst/>
              <a:gdLst/>
              <a:ahLst/>
              <a:cxnLst/>
              <a:rect l="l" t="t" r="r" b="b"/>
              <a:pathLst>
                <a:path w="6901" h="275" extrusionOk="0">
                  <a:moveTo>
                    <a:pt x="183" y="1"/>
                  </a:moveTo>
                  <a:cubicBezTo>
                    <a:pt x="1" y="1"/>
                    <a:pt x="1" y="274"/>
                    <a:pt x="183" y="274"/>
                  </a:cubicBezTo>
                  <a:lnTo>
                    <a:pt x="6718" y="274"/>
                  </a:lnTo>
                  <a:cubicBezTo>
                    <a:pt x="6901" y="274"/>
                    <a:pt x="6901" y="1"/>
                    <a:pt x="6718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101"/>
            <p:cNvSpPr/>
            <p:nvPr/>
          </p:nvSpPr>
          <p:spPr>
            <a:xfrm>
              <a:off x="9120500" y="5818000"/>
              <a:ext cx="89700" cy="118825"/>
            </a:xfrm>
            <a:custGeom>
              <a:avLst/>
              <a:gdLst/>
              <a:ahLst/>
              <a:cxnLst/>
              <a:rect l="l" t="t" r="r" b="b"/>
              <a:pathLst>
                <a:path w="3588" h="4753" extrusionOk="0">
                  <a:moveTo>
                    <a:pt x="2687" y="0"/>
                  </a:moveTo>
                  <a:cubicBezTo>
                    <a:pt x="1831" y="0"/>
                    <a:pt x="2280" y="4134"/>
                    <a:pt x="2280" y="4134"/>
                  </a:cubicBezTo>
                  <a:cubicBezTo>
                    <a:pt x="2280" y="4134"/>
                    <a:pt x="1513" y="2012"/>
                    <a:pt x="870" y="2012"/>
                  </a:cubicBezTo>
                  <a:cubicBezTo>
                    <a:pt x="812" y="2012"/>
                    <a:pt x="755" y="2030"/>
                    <a:pt x="699" y="2068"/>
                  </a:cubicBezTo>
                  <a:cubicBezTo>
                    <a:pt x="0" y="2523"/>
                    <a:pt x="1885" y="4742"/>
                    <a:pt x="1885" y="4742"/>
                  </a:cubicBezTo>
                  <a:cubicBezTo>
                    <a:pt x="1885" y="4742"/>
                    <a:pt x="1935" y="4752"/>
                    <a:pt x="2011" y="4752"/>
                  </a:cubicBezTo>
                  <a:cubicBezTo>
                    <a:pt x="2263" y="4752"/>
                    <a:pt x="2799" y="4644"/>
                    <a:pt x="2706" y="3709"/>
                  </a:cubicBezTo>
                  <a:cubicBezTo>
                    <a:pt x="2706" y="3709"/>
                    <a:pt x="3587" y="61"/>
                    <a:pt x="2706" y="1"/>
                  </a:cubicBezTo>
                  <a:cubicBezTo>
                    <a:pt x="2699" y="0"/>
                    <a:pt x="2693" y="0"/>
                    <a:pt x="2687" y="0"/>
                  </a:cubicBezTo>
                  <a:close/>
                </a:path>
              </a:pathLst>
            </a:custGeom>
            <a:solidFill>
              <a:srgbClr val="B3D1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101"/>
            <p:cNvSpPr/>
            <p:nvPr/>
          </p:nvSpPr>
          <p:spPr>
            <a:xfrm>
              <a:off x="10027050" y="5802050"/>
              <a:ext cx="102475" cy="156350"/>
            </a:xfrm>
            <a:custGeom>
              <a:avLst/>
              <a:gdLst/>
              <a:ahLst/>
              <a:cxnLst/>
              <a:rect l="l" t="t" r="r" b="b"/>
              <a:pathLst>
                <a:path w="4099" h="6254" extrusionOk="0">
                  <a:moveTo>
                    <a:pt x="2022" y="0"/>
                  </a:moveTo>
                  <a:cubicBezTo>
                    <a:pt x="2017" y="0"/>
                    <a:pt x="2012" y="0"/>
                    <a:pt x="2007" y="0"/>
                  </a:cubicBezTo>
                  <a:cubicBezTo>
                    <a:pt x="0" y="61"/>
                    <a:pt x="1429" y="6049"/>
                    <a:pt x="1429" y="6049"/>
                  </a:cubicBezTo>
                  <a:cubicBezTo>
                    <a:pt x="1752" y="6192"/>
                    <a:pt x="2041" y="6253"/>
                    <a:pt x="2296" y="6253"/>
                  </a:cubicBezTo>
                  <a:cubicBezTo>
                    <a:pt x="3721" y="6253"/>
                    <a:pt x="4098" y="4350"/>
                    <a:pt x="3557" y="4195"/>
                  </a:cubicBezTo>
                  <a:cubicBezTo>
                    <a:pt x="3531" y="4189"/>
                    <a:pt x="3505" y="4186"/>
                    <a:pt x="3479" y="4186"/>
                  </a:cubicBezTo>
                  <a:cubicBezTo>
                    <a:pt x="2847" y="4186"/>
                    <a:pt x="2007" y="5867"/>
                    <a:pt x="2007" y="5867"/>
                  </a:cubicBezTo>
                  <a:cubicBezTo>
                    <a:pt x="2007" y="5867"/>
                    <a:pt x="4002" y="0"/>
                    <a:pt x="2022" y="0"/>
                  </a:cubicBezTo>
                  <a:close/>
                </a:path>
              </a:pathLst>
            </a:custGeom>
            <a:solidFill>
              <a:srgbClr val="B3D1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160" name="Google Shape;4160;p101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5" name="Google Shape;4165;p102"/>
          <p:cNvSpPr txBox="1">
            <a:spLocks noGrp="1"/>
          </p:cNvSpPr>
          <p:nvPr>
            <p:ph type="title"/>
          </p:nvPr>
        </p:nvSpPr>
        <p:spPr>
          <a:xfrm>
            <a:off x="1407000" y="609750"/>
            <a:ext cx="63300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SELECT THE CORRECT</a:t>
            </a:r>
            <a:endParaRPr/>
          </a:p>
        </p:txBody>
      </p:sp>
      <p:sp>
        <p:nvSpPr>
          <p:cNvPr id="4166" name="Google Shape;4166;p102"/>
          <p:cNvSpPr txBox="1"/>
          <p:nvPr/>
        </p:nvSpPr>
        <p:spPr>
          <a:xfrm>
            <a:off x="5934134" y="2046975"/>
            <a:ext cx="16974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Tulip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4167" name="Google Shape;4167;p102"/>
          <p:cNvSpPr txBox="1"/>
          <p:nvPr/>
        </p:nvSpPr>
        <p:spPr>
          <a:xfrm>
            <a:off x="1512371" y="2046975"/>
            <a:ext cx="16974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Lion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4168" name="Google Shape;4168;p102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9" name="Google Shape;4169;p102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70" name="Google Shape;4170;p102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171" name="Google Shape;4171;p102"/>
          <p:cNvSpPr/>
          <p:nvPr/>
        </p:nvSpPr>
        <p:spPr>
          <a:xfrm>
            <a:off x="1492425" y="2475875"/>
            <a:ext cx="1737300" cy="1737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2" name="Google Shape;4172;p102"/>
          <p:cNvSpPr/>
          <p:nvPr/>
        </p:nvSpPr>
        <p:spPr>
          <a:xfrm>
            <a:off x="5914225" y="2475875"/>
            <a:ext cx="1737300" cy="17373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73" name="Google Shape;4173;p102"/>
          <p:cNvGrpSpPr/>
          <p:nvPr/>
        </p:nvGrpSpPr>
        <p:grpSpPr>
          <a:xfrm>
            <a:off x="4824043" y="2814448"/>
            <a:ext cx="379015" cy="379015"/>
            <a:chOff x="850795" y="1512217"/>
            <a:chExt cx="370132" cy="370132"/>
          </a:xfrm>
        </p:grpSpPr>
        <p:sp>
          <p:nvSpPr>
            <p:cNvPr id="4174" name="Google Shape;4174;p102"/>
            <p:cNvSpPr/>
            <p:nvPr/>
          </p:nvSpPr>
          <p:spPr>
            <a:xfrm>
              <a:off x="1089462" y="1512217"/>
              <a:ext cx="131465" cy="131281"/>
            </a:xfrm>
            <a:custGeom>
              <a:avLst/>
              <a:gdLst/>
              <a:ahLst/>
              <a:cxnLst/>
              <a:rect l="l" t="t" r="r" b="b"/>
              <a:pathLst>
                <a:path w="5012" h="5005" extrusionOk="0">
                  <a:moveTo>
                    <a:pt x="2503" y="0"/>
                  </a:moveTo>
                  <a:cubicBezTo>
                    <a:pt x="1126" y="0"/>
                    <a:pt x="1" y="1119"/>
                    <a:pt x="1" y="2502"/>
                  </a:cubicBezTo>
                  <a:cubicBezTo>
                    <a:pt x="1" y="3885"/>
                    <a:pt x="1126" y="5004"/>
                    <a:pt x="2503" y="5004"/>
                  </a:cubicBezTo>
                  <a:cubicBezTo>
                    <a:pt x="3886" y="5004"/>
                    <a:pt x="5012" y="3885"/>
                    <a:pt x="5012" y="2502"/>
                  </a:cubicBezTo>
                  <a:cubicBezTo>
                    <a:pt x="5012" y="1119"/>
                    <a:pt x="3886" y="0"/>
                    <a:pt x="25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102"/>
            <p:cNvSpPr/>
            <p:nvPr/>
          </p:nvSpPr>
          <p:spPr>
            <a:xfrm>
              <a:off x="1113488" y="1536034"/>
              <a:ext cx="83438" cy="83621"/>
            </a:xfrm>
            <a:custGeom>
              <a:avLst/>
              <a:gdLst/>
              <a:ahLst/>
              <a:cxnLst/>
              <a:rect l="l" t="t" r="r" b="b"/>
              <a:pathLst>
                <a:path w="3181" h="3188" extrusionOk="0">
                  <a:moveTo>
                    <a:pt x="1587" y="1"/>
                  </a:moveTo>
                  <a:cubicBezTo>
                    <a:pt x="712" y="1"/>
                    <a:pt x="0" y="713"/>
                    <a:pt x="0" y="1594"/>
                  </a:cubicBezTo>
                  <a:cubicBezTo>
                    <a:pt x="0" y="2476"/>
                    <a:pt x="712" y="3187"/>
                    <a:pt x="1587" y="3187"/>
                  </a:cubicBezTo>
                  <a:cubicBezTo>
                    <a:pt x="2468" y="3187"/>
                    <a:pt x="3180" y="2476"/>
                    <a:pt x="3180" y="1594"/>
                  </a:cubicBezTo>
                  <a:cubicBezTo>
                    <a:pt x="3180" y="713"/>
                    <a:pt x="2468" y="1"/>
                    <a:pt x="15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6" name="Google Shape;4176;p102"/>
            <p:cNvSpPr/>
            <p:nvPr/>
          </p:nvSpPr>
          <p:spPr>
            <a:xfrm>
              <a:off x="850795" y="1512217"/>
              <a:ext cx="131281" cy="131281"/>
            </a:xfrm>
            <a:custGeom>
              <a:avLst/>
              <a:gdLst/>
              <a:ahLst/>
              <a:cxnLst/>
              <a:rect l="l" t="t" r="r" b="b"/>
              <a:pathLst>
                <a:path w="5005" h="5005" extrusionOk="0">
                  <a:moveTo>
                    <a:pt x="2502" y="0"/>
                  </a:moveTo>
                  <a:cubicBezTo>
                    <a:pt x="1119" y="0"/>
                    <a:pt x="0" y="1119"/>
                    <a:pt x="0" y="2502"/>
                  </a:cubicBezTo>
                  <a:cubicBezTo>
                    <a:pt x="0" y="3885"/>
                    <a:pt x="1119" y="5004"/>
                    <a:pt x="2502" y="5004"/>
                  </a:cubicBezTo>
                  <a:cubicBezTo>
                    <a:pt x="3885" y="5004"/>
                    <a:pt x="5004" y="3885"/>
                    <a:pt x="5004" y="2502"/>
                  </a:cubicBezTo>
                  <a:cubicBezTo>
                    <a:pt x="5004" y="1119"/>
                    <a:pt x="3885" y="0"/>
                    <a:pt x="25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7" name="Google Shape;4177;p102"/>
            <p:cNvSpPr/>
            <p:nvPr/>
          </p:nvSpPr>
          <p:spPr>
            <a:xfrm>
              <a:off x="874612" y="1536034"/>
              <a:ext cx="83621" cy="83621"/>
            </a:xfrm>
            <a:custGeom>
              <a:avLst/>
              <a:gdLst/>
              <a:ahLst/>
              <a:cxnLst/>
              <a:rect l="l" t="t" r="r" b="b"/>
              <a:pathLst>
                <a:path w="3188" h="3188" extrusionOk="0">
                  <a:moveTo>
                    <a:pt x="1594" y="1"/>
                  </a:moveTo>
                  <a:cubicBezTo>
                    <a:pt x="713" y="1"/>
                    <a:pt x="1" y="713"/>
                    <a:pt x="1" y="1594"/>
                  </a:cubicBezTo>
                  <a:cubicBezTo>
                    <a:pt x="1" y="2476"/>
                    <a:pt x="713" y="3187"/>
                    <a:pt x="1594" y="3187"/>
                  </a:cubicBezTo>
                  <a:cubicBezTo>
                    <a:pt x="2476" y="3187"/>
                    <a:pt x="3188" y="2476"/>
                    <a:pt x="3188" y="1594"/>
                  </a:cubicBezTo>
                  <a:cubicBezTo>
                    <a:pt x="3188" y="713"/>
                    <a:pt x="2476" y="1"/>
                    <a:pt x="15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8" name="Google Shape;4178;p102"/>
            <p:cNvSpPr/>
            <p:nvPr/>
          </p:nvSpPr>
          <p:spPr>
            <a:xfrm>
              <a:off x="862703" y="1547942"/>
              <a:ext cx="346315" cy="334406"/>
            </a:xfrm>
            <a:custGeom>
              <a:avLst/>
              <a:gdLst/>
              <a:ahLst/>
              <a:cxnLst/>
              <a:rect l="l" t="t" r="r" b="b"/>
              <a:pathLst>
                <a:path w="13203" h="12749" extrusionOk="0">
                  <a:moveTo>
                    <a:pt x="6598" y="1"/>
                  </a:moveTo>
                  <a:cubicBezTo>
                    <a:pt x="2957" y="1"/>
                    <a:pt x="0" y="2856"/>
                    <a:pt x="0" y="6375"/>
                  </a:cubicBezTo>
                  <a:cubicBezTo>
                    <a:pt x="0" y="9894"/>
                    <a:pt x="2957" y="12748"/>
                    <a:pt x="6598" y="12748"/>
                  </a:cubicBezTo>
                  <a:cubicBezTo>
                    <a:pt x="10246" y="12748"/>
                    <a:pt x="13202" y="9894"/>
                    <a:pt x="13202" y="6375"/>
                  </a:cubicBezTo>
                  <a:cubicBezTo>
                    <a:pt x="13202" y="2856"/>
                    <a:pt x="10246" y="1"/>
                    <a:pt x="6598" y="1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179;p102"/>
            <p:cNvSpPr/>
            <p:nvPr/>
          </p:nvSpPr>
          <p:spPr>
            <a:xfrm>
              <a:off x="1058353" y="1661387"/>
              <a:ext cx="120789" cy="115202"/>
            </a:xfrm>
            <a:custGeom>
              <a:avLst/>
              <a:gdLst/>
              <a:ahLst/>
              <a:cxnLst/>
              <a:rect l="l" t="t" r="r" b="b"/>
              <a:pathLst>
                <a:path w="4605" h="4392" extrusionOk="0">
                  <a:moveTo>
                    <a:pt x="2016" y="1"/>
                  </a:moveTo>
                  <a:cubicBezTo>
                    <a:pt x="1720" y="1"/>
                    <a:pt x="1429" y="73"/>
                    <a:pt x="1166" y="226"/>
                  </a:cubicBezTo>
                  <a:cubicBezTo>
                    <a:pt x="244" y="761"/>
                    <a:pt x="0" y="2077"/>
                    <a:pt x="631" y="3162"/>
                  </a:cubicBezTo>
                  <a:cubicBezTo>
                    <a:pt x="1081" y="3940"/>
                    <a:pt x="1848" y="4391"/>
                    <a:pt x="2588" y="4391"/>
                  </a:cubicBezTo>
                  <a:cubicBezTo>
                    <a:pt x="2885" y="4391"/>
                    <a:pt x="3178" y="4319"/>
                    <a:pt x="3445" y="4165"/>
                  </a:cubicBezTo>
                  <a:cubicBezTo>
                    <a:pt x="4367" y="3636"/>
                    <a:pt x="4604" y="2321"/>
                    <a:pt x="3980" y="1229"/>
                  </a:cubicBezTo>
                  <a:cubicBezTo>
                    <a:pt x="3530" y="454"/>
                    <a:pt x="2757" y="1"/>
                    <a:pt x="20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180;p102"/>
            <p:cNvSpPr/>
            <p:nvPr/>
          </p:nvSpPr>
          <p:spPr>
            <a:xfrm>
              <a:off x="862703" y="1552034"/>
              <a:ext cx="165249" cy="330131"/>
            </a:xfrm>
            <a:custGeom>
              <a:avLst/>
              <a:gdLst/>
              <a:ahLst/>
              <a:cxnLst/>
              <a:rect l="l" t="t" r="r" b="b"/>
              <a:pathLst>
                <a:path w="6300" h="12586" extrusionOk="0">
                  <a:moveTo>
                    <a:pt x="5167" y="1"/>
                  </a:moveTo>
                  <a:lnTo>
                    <a:pt x="5167" y="1"/>
                  </a:lnTo>
                  <a:cubicBezTo>
                    <a:pt x="2211" y="631"/>
                    <a:pt x="0" y="3174"/>
                    <a:pt x="0" y="6219"/>
                  </a:cubicBezTo>
                  <a:cubicBezTo>
                    <a:pt x="0" y="9636"/>
                    <a:pt x="2794" y="12430"/>
                    <a:pt x="6300" y="12586"/>
                  </a:cubicBezTo>
                  <a:cubicBezTo>
                    <a:pt x="3811" y="11569"/>
                    <a:pt x="2048" y="8999"/>
                    <a:pt x="2048" y="5995"/>
                  </a:cubicBezTo>
                  <a:cubicBezTo>
                    <a:pt x="2048" y="3459"/>
                    <a:pt x="3296" y="1242"/>
                    <a:pt x="51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1" name="Google Shape;4181;p102"/>
            <p:cNvSpPr/>
            <p:nvPr/>
          </p:nvSpPr>
          <p:spPr>
            <a:xfrm>
              <a:off x="1089462" y="1691315"/>
              <a:ext cx="35961" cy="41811"/>
            </a:xfrm>
            <a:custGeom>
              <a:avLst/>
              <a:gdLst/>
              <a:ahLst/>
              <a:cxnLst/>
              <a:rect l="l" t="t" r="r" b="b"/>
              <a:pathLst>
                <a:path w="1371" h="1594" extrusionOk="0">
                  <a:moveTo>
                    <a:pt x="685" y="0"/>
                  </a:moveTo>
                  <a:cubicBezTo>
                    <a:pt x="306" y="0"/>
                    <a:pt x="1" y="305"/>
                    <a:pt x="1" y="685"/>
                  </a:cubicBezTo>
                  <a:lnTo>
                    <a:pt x="1" y="909"/>
                  </a:lnTo>
                  <a:cubicBezTo>
                    <a:pt x="1" y="1288"/>
                    <a:pt x="306" y="1593"/>
                    <a:pt x="685" y="1593"/>
                  </a:cubicBezTo>
                  <a:cubicBezTo>
                    <a:pt x="1065" y="1593"/>
                    <a:pt x="1370" y="1288"/>
                    <a:pt x="1370" y="909"/>
                  </a:cubicBezTo>
                  <a:lnTo>
                    <a:pt x="1370" y="685"/>
                  </a:lnTo>
                  <a:cubicBezTo>
                    <a:pt x="1370" y="305"/>
                    <a:pt x="1065" y="0"/>
                    <a:pt x="68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2" name="Google Shape;4182;p102"/>
            <p:cNvSpPr/>
            <p:nvPr/>
          </p:nvSpPr>
          <p:spPr>
            <a:xfrm>
              <a:off x="1107429" y="1691315"/>
              <a:ext cx="17994" cy="29771"/>
            </a:xfrm>
            <a:custGeom>
              <a:avLst/>
              <a:gdLst/>
              <a:ahLst/>
              <a:cxnLst/>
              <a:rect l="l" t="t" r="r" b="b"/>
              <a:pathLst>
                <a:path w="686" h="1135" extrusionOk="0">
                  <a:moveTo>
                    <a:pt x="0" y="0"/>
                  </a:moveTo>
                  <a:lnTo>
                    <a:pt x="0" y="793"/>
                  </a:lnTo>
                  <a:cubicBezTo>
                    <a:pt x="0" y="1021"/>
                    <a:pt x="172" y="1134"/>
                    <a:pt x="343" y="1134"/>
                  </a:cubicBezTo>
                  <a:cubicBezTo>
                    <a:pt x="514" y="1134"/>
                    <a:pt x="685" y="1021"/>
                    <a:pt x="685" y="793"/>
                  </a:cubicBezTo>
                  <a:lnTo>
                    <a:pt x="685" y="685"/>
                  </a:lnTo>
                  <a:cubicBezTo>
                    <a:pt x="685" y="305"/>
                    <a:pt x="380" y="0"/>
                    <a:pt x="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3" name="Google Shape;4183;p102"/>
            <p:cNvSpPr/>
            <p:nvPr/>
          </p:nvSpPr>
          <p:spPr>
            <a:xfrm>
              <a:off x="1101554" y="1697164"/>
              <a:ext cx="11961" cy="11961"/>
            </a:xfrm>
            <a:custGeom>
              <a:avLst/>
              <a:gdLst/>
              <a:ahLst/>
              <a:cxnLst/>
              <a:rect l="l" t="t" r="r" b="b"/>
              <a:pathLst>
                <a:path w="456" h="456" extrusionOk="0">
                  <a:moveTo>
                    <a:pt x="224" y="1"/>
                  </a:moveTo>
                  <a:cubicBezTo>
                    <a:pt x="96" y="1"/>
                    <a:pt x="1" y="103"/>
                    <a:pt x="1" y="231"/>
                  </a:cubicBezTo>
                  <a:cubicBezTo>
                    <a:pt x="1" y="353"/>
                    <a:pt x="96" y="455"/>
                    <a:pt x="224" y="455"/>
                  </a:cubicBezTo>
                  <a:cubicBezTo>
                    <a:pt x="353" y="455"/>
                    <a:pt x="455" y="353"/>
                    <a:pt x="455" y="231"/>
                  </a:cubicBezTo>
                  <a:cubicBezTo>
                    <a:pt x="455" y="103"/>
                    <a:pt x="353" y="1"/>
                    <a:pt x="2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4" name="Google Shape;4184;p102"/>
            <p:cNvSpPr/>
            <p:nvPr/>
          </p:nvSpPr>
          <p:spPr>
            <a:xfrm>
              <a:off x="976174" y="1780759"/>
              <a:ext cx="119373" cy="77562"/>
            </a:xfrm>
            <a:custGeom>
              <a:avLst/>
              <a:gdLst/>
              <a:ahLst/>
              <a:cxnLst/>
              <a:rect l="l" t="t" r="r" b="b"/>
              <a:pathLst>
                <a:path w="4551" h="2957" extrusionOk="0">
                  <a:moveTo>
                    <a:pt x="1390" y="1"/>
                  </a:moveTo>
                  <a:cubicBezTo>
                    <a:pt x="624" y="1"/>
                    <a:pt x="0" y="408"/>
                    <a:pt x="0" y="909"/>
                  </a:cubicBezTo>
                  <a:cubicBezTo>
                    <a:pt x="0" y="1214"/>
                    <a:pt x="224" y="1479"/>
                    <a:pt x="570" y="1648"/>
                  </a:cubicBezTo>
                  <a:cubicBezTo>
                    <a:pt x="604" y="2374"/>
                    <a:pt x="1356" y="2957"/>
                    <a:pt x="2272" y="2957"/>
                  </a:cubicBezTo>
                  <a:cubicBezTo>
                    <a:pt x="3194" y="2957"/>
                    <a:pt x="3940" y="2374"/>
                    <a:pt x="3981" y="1648"/>
                  </a:cubicBezTo>
                  <a:cubicBezTo>
                    <a:pt x="4326" y="1479"/>
                    <a:pt x="4550" y="1214"/>
                    <a:pt x="4550" y="909"/>
                  </a:cubicBezTo>
                  <a:cubicBezTo>
                    <a:pt x="4550" y="408"/>
                    <a:pt x="3926" y="1"/>
                    <a:pt x="3160" y="1"/>
                  </a:cubicBezTo>
                  <a:cubicBezTo>
                    <a:pt x="2848" y="1"/>
                    <a:pt x="2550" y="68"/>
                    <a:pt x="2272" y="211"/>
                  </a:cubicBezTo>
                  <a:cubicBezTo>
                    <a:pt x="2001" y="68"/>
                    <a:pt x="1696" y="1"/>
                    <a:pt x="1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5" name="Google Shape;4185;p102"/>
            <p:cNvSpPr/>
            <p:nvPr/>
          </p:nvSpPr>
          <p:spPr>
            <a:xfrm>
              <a:off x="1006050" y="1762976"/>
              <a:ext cx="59621" cy="41653"/>
            </a:xfrm>
            <a:custGeom>
              <a:avLst/>
              <a:gdLst/>
              <a:ahLst/>
              <a:cxnLst/>
              <a:rect l="l" t="t" r="r" b="b"/>
              <a:pathLst>
                <a:path w="2273" h="1588" extrusionOk="0">
                  <a:moveTo>
                    <a:pt x="1133" y="1"/>
                  </a:moveTo>
                  <a:cubicBezTo>
                    <a:pt x="509" y="1"/>
                    <a:pt x="1" y="306"/>
                    <a:pt x="1" y="679"/>
                  </a:cubicBezTo>
                  <a:cubicBezTo>
                    <a:pt x="1" y="1058"/>
                    <a:pt x="509" y="1587"/>
                    <a:pt x="1133" y="1587"/>
                  </a:cubicBezTo>
                  <a:cubicBezTo>
                    <a:pt x="1763" y="1587"/>
                    <a:pt x="2272" y="1058"/>
                    <a:pt x="2272" y="679"/>
                  </a:cubicBezTo>
                  <a:cubicBezTo>
                    <a:pt x="2272" y="306"/>
                    <a:pt x="1763" y="1"/>
                    <a:pt x="1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102"/>
            <p:cNvSpPr/>
            <p:nvPr/>
          </p:nvSpPr>
          <p:spPr>
            <a:xfrm>
              <a:off x="975282" y="1798360"/>
              <a:ext cx="121156" cy="33024"/>
            </a:xfrm>
            <a:custGeom>
              <a:avLst/>
              <a:gdLst/>
              <a:ahLst/>
              <a:cxnLst/>
              <a:rect l="l" t="t" r="r" b="b"/>
              <a:pathLst>
                <a:path w="4619" h="1259" extrusionOk="0">
                  <a:moveTo>
                    <a:pt x="254" y="0"/>
                  </a:moveTo>
                  <a:cubicBezTo>
                    <a:pt x="154" y="0"/>
                    <a:pt x="55" y="61"/>
                    <a:pt x="34" y="198"/>
                  </a:cubicBezTo>
                  <a:cubicBezTo>
                    <a:pt x="0" y="448"/>
                    <a:pt x="75" y="706"/>
                    <a:pt x="251" y="889"/>
                  </a:cubicBezTo>
                  <a:cubicBezTo>
                    <a:pt x="475" y="1133"/>
                    <a:pt x="855" y="1255"/>
                    <a:pt x="1370" y="1255"/>
                  </a:cubicBezTo>
                  <a:cubicBezTo>
                    <a:pt x="1553" y="1255"/>
                    <a:pt x="1730" y="1242"/>
                    <a:pt x="1913" y="1221"/>
                  </a:cubicBezTo>
                  <a:cubicBezTo>
                    <a:pt x="2045" y="1201"/>
                    <a:pt x="2177" y="1191"/>
                    <a:pt x="2309" y="1191"/>
                  </a:cubicBezTo>
                  <a:cubicBezTo>
                    <a:pt x="2441" y="1191"/>
                    <a:pt x="2574" y="1201"/>
                    <a:pt x="2706" y="1221"/>
                  </a:cubicBezTo>
                  <a:cubicBezTo>
                    <a:pt x="2899" y="1246"/>
                    <a:pt x="3078" y="1258"/>
                    <a:pt x="3243" y="1258"/>
                  </a:cubicBezTo>
                  <a:cubicBezTo>
                    <a:pt x="3762" y="1258"/>
                    <a:pt x="4141" y="1136"/>
                    <a:pt x="4367" y="889"/>
                  </a:cubicBezTo>
                  <a:cubicBezTo>
                    <a:pt x="4543" y="706"/>
                    <a:pt x="4618" y="448"/>
                    <a:pt x="4577" y="198"/>
                  </a:cubicBezTo>
                  <a:cubicBezTo>
                    <a:pt x="4553" y="88"/>
                    <a:pt x="4458" y="11"/>
                    <a:pt x="4350" y="11"/>
                  </a:cubicBezTo>
                  <a:cubicBezTo>
                    <a:pt x="4338" y="11"/>
                    <a:pt x="4326" y="12"/>
                    <a:pt x="4313" y="15"/>
                  </a:cubicBezTo>
                  <a:cubicBezTo>
                    <a:pt x="4191" y="42"/>
                    <a:pt x="4110" y="157"/>
                    <a:pt x="4130" y="279"/>
                  </a:cubicBezTo>
                  <a:cubicBezTo>
                    <a:pt x="4143" y="394"/>
                    <a:pt x="4110" y="503"/>
                    <a:pt x="4028" y="584"/>
                  </a:cubicBezTo>
                  <a:cubicBezTo>
                    <a:pt x="3944" y="674"/>
                    <a:pt x="3735" y="801"/>
                    <a:pt x="3245" y="801"/>
                  </a:cubicBezTo>
                  <a:cubicBezTo>
                    <a:pt x="3107" y="801"/>
                    <a:pt x="2946" y="791"/>
                    <a:pt x="2760" y="767"/>
                  </a:cubicBezTo>
                  <a:cubicBezTo>
                    <a:pt x="2686" y="754"/>
                    <a:pt x="2611" y="747"/>
                    <a:pt x="2536" y="747"/>
                  </a:cubicBezTo>
                  <a:lnTo>
                    <a:pt x="2536" y="170"/>
                  </a:lnTo>
                  <a:cubicBezTo>
                    <a:pt x="2536" y="42"/>
                    <a:pt x="2435" y="8"/>
                    <a:pt x="2306" y="8"/>
                  </a:cubicBezTo>
                  <a:cubicBezTo>
                    <a:pt x="2184" y="8"/>
                    <a:pt x="2082" y="42"/>
                    <a:pt x="2082" y="170"/>
                  </a:cubicBezTo>
                  <a:lnTo>
                    <a:pt x="2082" y="747"/>
                  </a:lnTo>
                  <a:cubicBezTo>
                    <a:pt x="2001" y="747"/>
                    <a:pt x="1926" y="754"/>
                    <a:pt x="1852" y="767"/>
                  </a:cubicBezTo>
                  <a:cubicBezTo>
                    <a:pt x="1667" y="791"/>
                    <a:pt x="1507" y="801"/>
                    <a:pt x="1370" y="801"/>
                  </a:cubicBezTo>
                  <a:cubicBezTo>
                    <a:pt x="883" y="801"/>
                    <a:pt x="674" y="674"/>
                    <a:pt x="584" y="584"/>
                  </a:cubicBezTo>
                  <a:cubicBezTo>
                    <a:pt x="509" y="503"/>
                    <a:pt x="468" y="394"/>
                    <a:pt x="482" y="286"/>
                  </a:cubicBezTo>
                  <a:cubicBezTo>
                    <a:pt x="524" y="108"/>
                    <a:pt x="388" y="0"/>
                    <a:pt x="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7" name="Google Shape;4187;p102"/>
            <p:cNvSpPr/>
            <p:nvPr/>
          </p:nvSpPr>
          <p:spPr>
            <a:xfrm>
              <a:off x="1006050" y="1765992"/>
              <a:ext cx="49470" cy="38820"/>
            </a:xfrm>
            <a:custGeom>
              <a:avLst/>
              <a:gdLst/>
              <a:ahLst/>
              <a:cxnLst/>
              <a:rect l="l" t="t" r="r" b="b"/>
              <a:pathLst>
                <a:path w="1886" h="1480" extrusionOk="0">
                  <a:moveTo>
                    <a:pt x="502" y="1"/>
                  </a:moveTo>
                  <a:cubicBezTo>
                    <a:pt x="197" y="123"/>
                    <a:pt x="1" y="333"/>
                    <a:pt x="1" y="564"/>
                  </a:cubicBezTo>
                  <a:cubicBezTo>
                    <a:pt x="1" y="943"/>
                    <a:pt x="509" y="1479"/>
                    <a:pt x="1133" y="1479"/>
                  </a:cubicBezTo>
                  <a:cubicBezTo>
                    <a:pt x="1411" y="1472"/>
                    <a:pt x="1675" y="1377"/>
                    <a:pt x="1886" y="1201"/>
                  </a:cubicBezTo>
                  <a:lnTo>
                    <a:pt x="1886" y="1201"/>
                  </a:lnTo>
                  <a:cubicBezTo>
                    <a:pt x="1791" y="1228"/>
                    <a:pt x="1689" y="1249"/>
                    <a:pt x="1594" y="1249"/>
                  </a:cubicBezTo>
                  <a:cubicBezTo>
                    <a:pt x="963" y="1249"/>
                    <a:pt x="455" y="638"/>
                    <a:pt x="455" y="211"/>
                  </a:cubicBezTo>
                  <a:cubicBezTo>
                    <a:pt x="455" y="136"/>
                    <a:pt x="468" y="62"/>
                    <a:pt x="5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8" name="Google Shape;4188;p102"/>
            <p:cNvSpPr/>
            <p:nvPr/>
          </p:nvSpPr>
          <p:spPr>
            <a:xfrm>
              <a:off x="892396" y="1661387"/>
              <a:ext cx="120789" cy="115202"/>
            </a:xfrm>
            <a:custGeom>
              <a:avLst/>
              <a:gdLst/>
              <a:ahLst/>
              <a:cxnLst/>
              <a:rect l="l" t="t" r="r" b="b"/>
              <a:pathLst>
                <a:path w="4605" h="4392" extrusionOk="0">
                  <a:moveTo>
                    <a:pt x="2593" y="1"/>
                  </a:moveTo>
                  <a:cubicBezTo>
                    <a:pt x="1851" y="1"/>
                    <a:pt x="1082" y="454"/>
                    <a:pt x="631" y="1229"/>
                  </a:cubicBezTo>
                  <a:cubicBezTo>
                    <a:pt x="1" y="2321"/>
                    <a:pt x="245" y="3636"/>
                    <a:pt x="1167" y="4165"/>
                  </a:cubicBezTo>
                  <a:cubicBezTo>
                    <a:pt x="1431" y="4319"/>
                    <a:pt x="1723" y="4391"/>
                    <a:pt x="2020" y="4391"/>
                  </a:cubicBezTo>
                  <a:cubicBezTo>
                    <a:pt x="2760" y="4391"/>
                    <a:pt x="3531" y="3940"/>
                    <a:pt x="3981" y="3162"/>
                  </a:cubicBezTo>
                  <a:cubicBezTo>
                    <a:pt x="4605" y="2077"/>
                    <a:pt x="4367" y="761"/>
                    <a:pt x="3445" y="226"/>
                  </a:cubicBezTo>
                  <a:cubicBezTo>
                    <a:pt x="3180" y="73"/>
                    <a:pt x="2889" y="1"/>
                    <a:pt x="25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9" name="Google Shape;4189;p102"/>
            <p:cNvSpPr/>
            <p:nvPr/>
          </p:nvSpPr>
          <p:spPr>
            <a:xfrm>
              <a:off x="946298" y="1691315"/>
              <a:ext cx="35778" cy="41811"/>
            </a:xfrm>
            <a:custGeom>
              <a:avLst/>
              <a:gdLst/>
              <a:ahLst/>
              <a:cxnLst/>
              <a:rect l="l" t="t" r="r" b="b"/>
              <a:pathLst>
                <a:path w="1364" h="1594" extrusionOk="0">
                  <a:moveTo>
                    <a:pt x="685" y="0"/>
                  </a:moveTo>
                  <a:cubicBezTo>
                    <a:pt x="305" y="0"/>
                    <a:pt x="0" y="305"/>
                    <a:pt x="7" y="685"/>
                  </a:cubicBezTo>
                  <a:lnTo>
                    <a:pt x="7" y="909"/>
                  </a:lnTo>
                  <a:cubicBezTo>
                    <a:pt x="0" y="1282"/>
                    <a:pt x="305" y="1587"/>
                    <a:pt x="685" y="1593"/>
                  </a:cubicBezTo>
                  <a:cubicBezTo>
                    <a:pt x="1058" y="1593"/>
                    <a:pt x="1363" y="1288"/>
                    <a:pt x="1363" y="909"/>
                  </a:cubicBezTo>
                  <a:lnTo>
                    <a:pt x="1363" y="678"/>
                  </a:lnTo>
                  <a:cubicBezTo>
                    <a:pt x="1363" y="305"/>
                    <a:pt x="1058" y="0"/>
                    <a:pt x="68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0" name="Google Shape;4190;p102"/>
            <p:cNvSpPr/>
            <p:nvPr/>
          </p:nvSpPr>
          <p:spPr>
            <a:xfrm>
              <a:off x="964266" y="1691315"/>
              <a:ext cx="17810" cy="29771"/>
            </a:xfrm>
            <a:custGeom>
              <a:avLst/>
              <a:gdLst/>
              <a:ahLst/>
              <a:cxnLst/>
              <a:rect l="l" t="t" r="r" b="b"/>
              <a:pathLst>
                <a:path w="679" h="1135" extrusionOk="0">
                  <a:moveTo>
                    <a:pt x="0" y="0"/>
                  </a:moveTo>
                  <a:lnTo>
                    <a:pt x="0" y="793"/>
                  </a:lnTo>
                  <a:cubicBezTo>
                    <a:pt x="0" y="1021"/>
                    <a:pt x="170" y="1134"/>
                    <a:pt x="339" y="1134"/>
                  </a:cubicBezTo>
                  <a:cubicBezTo>
                    <a:pt x="509" y="1134"/>
                    <a:pt x="678" y="1021"/>
                    <a:pt x="678" y="793"/>
                  </a:cubicBezTo>
                  <a:lnTo>
                    <a:pt x="678" y="685"/>
                  </a:lnTo>
                  <a:cubicBezTo>
                    <a:pt x="678" y="305"/>
                    <a:pt x="373" y="0"/>
                    <a:pt x="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1" name="Google Shape;4191;p102"/>
            <p:cNvSpPr/>
            <p:nvPr/>
          </p:nvSpPr>
          <p:spPr>
            <a:xfrm>
              <a:off x="958207" y="1697164"/>
              <a:ext cx="11935" cy="11961"/>
            </a:xfrm>
            <a:custGeom>
              <a:avLst/>
              <a:gdLst/>
              <a:ahLst/>
              <a:cxnLst/>
              <a:rect l="l" t="t" r="r" b="b"/>
              <a:pathLst>
                <a:path w="455" h="456" extrusionOk="0">
                  <a:moveTo>
                    <a:pt x="231" y="1"/>
                  </a:moveTo>
                  <a:cubicBezTo>
                    <a:pt x="102" y="1"/>
                    <a:pt x="1" y="103"/>
                    <a:pt x="1" y="231"/>
                  </a:cubicBezTo>
                  <a:cubicBezTo>
                    <a:pt x="1" y="353"/>
                    <a:pt x="102" y="455"/>
                    <a:pt x="231" y="455"/>
                  </a:cubicBezTo>
                  <a:cubicBezTo>
                    <a:pt x="353" y="455"/>
                    <a:pt x="455" y="353"/>
                    <a:pt x="455" y="231"/>
                  </a:cubicBezTo>
                  <a:cubicBezTo>
                    <a:pt x="455" y="103"/>
                    <a:pt x="353" y="1"/>
                    <a:pt x="2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2" name="Google Shape;4192;p102"/>
          <p:cNvGrpSpPr/>
          <p:nvPr/>
        </p:nvGrpSpPr>
        <p:grpSpPr>
          <a:xfrm>
            <a:off x="4830990" y="3326824"/>
            <a:ext cx="365182" cy="378988"/>
            <a:chOff x="3307156" y="3365314"/>
            <a:chExt cx="356623" cy="370105"/>
          </a:xfrm>
        </p:grpSpPr>
        <p:sp>
          <p:nvSpPr>
            <p:cNvPr id="4193" name="Google Shape;4193;p102"/>
            <p:cNvSpPr/>
            <p:nvPr/>
          </p:nvSpPr>
          <p:spPr>
            <a:xfrm>
              <a:off x="3534465" y="3485683"/>
              <a:ext cx="129314" cy="71346"/>
            </a:xfrm>
            <a:custGeom>
              <a:avLst/>
              <a:gdLst/>
              <a:ahLst/>
              <a:cxnLst/>
              <a:rect l="l" t="t" r="r" b="b"/>
              <a:pathLst>
                <a:path w="4930" h="2720" extrusionOk="0">
                  <a:moveTo>
                    <a:pt x="3248" y="0"/>
                  </a:moveTo>
                  <a:lnTo>
                    <a:pt x="0" y="1445"/>
                  </a:lnTo>
                  <a:lnTo>
                    <a:pt x="3607" y="2719"/>
                  </a:lnTo>
                  <a:cubicBezTo>
                    <a:pt x="4102" y="2360"/>
                    <a:pt x="4536" y="1912"/>
                    <a:pt x="4875" y="1404"/>
                  </a:cubicBezTo>
                  <a:cubicBezTo>
                    <a:pt x="4930" y="1316"/>
                    <a:pt x="4923" y="1207"/>
                    <a:pt x="4855" y="1133"/>
                  </a:cubicBezTo>
                  <a:cubicBezTo>
                    <a:pt x="4401" y="651"/>
                    <a:pt x="3858" y="265"/>
                    <a:pt x="32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4" name="Google Shape;4194;p102"/>
            <p:cNvSpPr/>
            <p:nvPr/>
          </p:nvSpPr>
          <p:spPr>
            <a:xfrm>
              <a:off x="3545481" y="3518235"/>
              <a:ext cx="117956" cy="38794"/>
            </a:xfrm>
            <a:custGeom>
              <a:avLst/>
              <a:gdLst/>
              <a:ahLst/>
              <a:cxnLst/>
              <a:rect l="l" t="t" r="r" b="b"/>
              <a:pathLst>
                <a:path w="4497" h="1479" extrusionOk="0">
                  <a:moveTo>
                    <a:pt x="4483" y="0"/>
                  </a:moveTo>
                  <a:lnTo>
                    <a:pt x="1" y="353"/>
                  </a:lnTo>
                  <a:lnTo>
                    <a:pt x="3187" y="1478"/>
                  </a:lnTo>
                  <a:cubicBezTo>
                    <a:pt x="3682" y="1119"/>
                    <a:pt x="4116" y="671"/>
                    <a:pt x="4455" y="163"/>
                  </a:cubicBezTo>
                  <a:cubicBezTo>
                    <a:pt x="4489" y="115"/>
                    <a:pt x="4496" y="54"/>
                    <a:pt x="44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5" name="Google Shape;4195;p102"/>
            <p:cNvSpPr/>
            <p:nvPr/>
          </p:nvSpPr>
          <p:spPr>
            <a:xfrm>
              <a:off x="3356075" y="3631522"/>
              <a:ext cx="96762" cy="103897"/>
            </a:xfrm>
            <a:custGeom>
              <a:avLst/>
              <a:gdLst/>
              <a:ahLst/>
              <a:cxnLst/>
              <a:rect l="l" t="t" r="r" b="b"/>
              <a:pathLst>
                <a:path w="3689" h="3961" extrusionOk="0">
                  <a:moveTo>
                    <a:pt x="963" y="0"/>
                  </a:moveTo>
                  <a:cubicBezTo>
                    <a:pt x="122" y="1133"/>
                    <a:pt x="0" y="2591"/>
                    <a:pt x="454" y="3818"/>
                  </a:cubicBezTo>
                  <a:cubicBezTo>
                    <a:pt x="487" y="3901"/>
                    <a:pt x="568" y="3961"/>
                    <a:pt x="663" y="3961"/>
                  </a:cubicBezTo>
                  <a:cubicBezTo>
                    <a:pt x="668" y="3961"/>
                    <a:pt x="673" y="3961"/>
                    <a:pt x="678" y="3960"/>
                  </a:cubicBezTo>
                  <a:cubicBezTo>
                    <a:pt x="1777" y="3892"/>
                    <a:pt x="2950" y="3302"/>
                    <a:pt x="3689" y="2509"/>
                  </a:cubicBezTo>
                  <a:lnTo>
                    <a:pt x="9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196;p102"/>
            <p:cNvSpPr/>
            <p:nvPr/>
          </p:nvSpPr>
          <p:spPr>
            <a:xfrm>
              <a:off x="3356075" y="3631522"/>
              <a:ext cx="59778" cy="102638"/>
            </a:xfrm>
            <a:custGeom>
              <a:avLst/>
              <a:gdLst/>
              <a:ahLst/>
              <a:cxnLst/>
              <a:rect l="l" t="t" r="r" b="b"/>
              <a:pathLst>
                <a:path w="2279" h="3913" extrusionOk="0">
                  <a:moveTo>
                    <a:pt x="963" y="0"/>
                  </a:moveTo>
                  <a:cubicBezTo>
                    <a:pt x="122" y="1133"/>
                    <a:pt x="0" y="2591"/>
                    <a:pt x="454" y="3818"/>
                  </a:cubicBezTo>
                  <a:cubicBezTo>
                    <a:pt x="468" y="3852"/>
                    <a:pt x="495" y="3886"/>
                    <a:pt x="529" y="3913"/>
                  </a:cubicBezTo>
                  <a:lnTo>
                    <a:pt x="2278" y="1214"/>
                  </a:lnTo>
                  <a:lnTo>
                    <a:pt x="96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7" name="Google Shape;4197;p102"/>
            <p:cNvSpPr/>
            <p:nvPr/>
          </p:nvSpPr>
          <p:spPr>
            <a:xfrm>
              <a:off x="3478962" y="3563403"/>
              <a:ext cx="101222" cy="161236"/>
            </a:xfrm>
            <a:custGeom>
              <a:avLst/>
              <a:gdLst/>
              <a:ahLst/>
              <a:cxnLst/>
              <a:rect l="l" t="t" r="r" b="b"/>
              <a:pathLst>
                <a:path w="3859" h="6147" extrusionOk="0">
                  <a:moveTo>
                    <a:pt x="679" y="0"/>
                  </a:moveTo>
                  <a:lnTo>
                    <a:pt x="1" y="4672"/>
                  </a:lnTo>
                  <a:cubicBezTo>
                    <a:pt x="665" y="5303"/>
                    <a:pt x="1635" y="5947"/>
                    <a:pt x="2679" y="6144"/>
                  </a:cubicBezTo>
                  <a:cubicBezTo>
                    <a:pt x="2692" y="6146"/>
                    <a:pt x="2704" y="6146"/>
                    <a:pt x="2717" y="6146"/>
                  </a:cubicBezTo>
                  <a:cubicBezTo>
                    <a:pt x="2792" y="6146"/>
                    <a:pt x="2863" y="6112"/>
                    <a:pt x="2910" y="6049"/>
                  </a:cubicBezTo>
                  <a:cubicBezTo>
                    <a:pt x="3472" y="5249"/>
                    <a:pt x="3859" y="4292"/>
                    <a:pt x="3825" y="3282"/>
                  </a:cubicBezTo>
                  <a:lnTo>
                    <a:pt x="6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8" name="Google Shape;4198;p102"/>
            <p:cNvSpPr/>
            <p:nvPr/>
          </p:nvSpPr>
          <p:spPr>
            <a:xfrm>
              <a:off x="3478962" y="3573711"/>
              <a:ext cx="68146" cy="150324"/>
            </a:xfrm>
            <a:custGeom>
              <a:avLst/>
              <a:gdLst/>
              <a:ahLst/>
              <a:cxnLst/>
              <a:rect l="l" t="t" r="r" b="b"/>
              <a:pathLst>
                <a:path w="2598" h="5731" extrusionOk="0">
                  <a:moveTo>
                    <a:pt x="618" y="1"/>
                  </a:moveTo>
                  <a:lnTo>
                    <a:pt x="1" y="4279"/>
                  </a:lnTo>
                  <a:cubicBezTo>
                    <a:pt x="652" y="4889"/>
                    <a:pt x="1581" y="5513"/>
                    <a:pt x="2598" y="5730"/>
                  </a:cubicBezTo>
                  <a:lnTo>
                    <a:pt x="6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199;p102"/>
            <p:cNvSpPr/>
            <p:nvPr/>
          </p:nvSpPr>
          <p:spPr>
            <a:xfrm>
              <a:off x="3382383" y="3674749"/>
              <a:ext cx="32368" cy="34151"/>
            </a:xfrm>
            <a:custGeom>
              <a:avLst/>
              <a:gdLst/>
              <a:ahLst/>
              <a:cxnLst/>
              <a:rect l="l" t="t" r="r" b="b"/>
              <a:pathLst>
                <a:path w="1234" h="1302" extrusionOk="0">
                  <a:moveTo>
                    <a:pt x="826" y="0"/>
                  </a:moveTo>
                  <a:cubicBezTo>
                    <a:pt x="739" y="0"/>
                    <a:pt x="651" y="41"/>
                    <a:pt x="591" y="142"/>
                  </a:cubicBezTo>
                  <a:lnTo>
                    <a:pt x="123" y="861"/>
                  </a:lnTo>
                  <a:cubicBezTo>
                    <a:pt x="1" y="1051"/>
                    <a:pt x="136" y="1302"/>
                    <a:pt x="367" y="1302"/>
                  </a:cubicBezTo>
                  <a:cubicBezTo>
                    <a:pt x="462" y="1302"/>
                    <a:pt x="550" y="1254"/>
                    <a:pt x="604" y="1173"/>
                  </a:cubicBezTo>
                  <a:lnTo>
                    <a:pt x="1072" y="454"/>
                  </a:lnTo>
                  <a:cubicBezTo>
                    <a:pt x="1234" y="231"/>
                    <a:pt x="1031" y="0"/>
                    <a:pt x="826" y="0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0" name="Google Shape;4200;p102"/>
            <p:cNvSpPr/>
            <p:nvPr/>
          </p:nvSpPr>
          <p:spPr>
            <a:xfrm>
              <a:off x="3551698" y="3514484"/>
              <a:ext cx="80972" cy="19069"/>
            </a:xfrm>
            <a:custGeom>
              <a:avLst/>
              <a:gdLst/>
              <a:ahLst/>
              <a:cxnLst/>
              <a:rect l="l" t="t" r="r" b="b"/>
              <a:pathLst>
                <a:path w="3087" h="727" extrusionOk="0">
                  <a:moveTo>
                    <a:pt x="2706" y="0"/>
                  </a:moveTo>
                  <a:cubicBezTo>
                    <a:pt x="2699" y="0"/>
                    <a:pt x="2693" y="0"/>
                    <a:pt x="2686" y="1"/>
                  </a:cubicBezTo>
                  <a:lnTo>
                    <a:pt x="360" y="163"/>
                  </a:lnTo>
                  <a:cubicBezTo>
                    <a:pt x="1" y="191"/>
                    <a:pt x="14" y="726"/>
                    <a:pt x="381" y="726"/>
                  </a:cubicBezTo>
                  <a:lnTo>
                    <a:pt x="401" y="726"/>
                  </a:lnTo>
                  <a:lnTo>
                    <a:pt x="2727" y="563"/>
                  </a:lnTo>
                  <a:cubicBezTo>
                    <a:pt x="3086" y="530"/>
                    <a:pt x="3054" y="0"/>
                    <a:pt x="2706" y="0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1" name="Google Shape;4201;p102"/>
            <p:cNvSpPr/>
            <p:nvPr/>
          </p:nvSpPr>
          <p:spPr>
            <a:xfrm>
              <a:off x="3490241" y="3574787"/>
              <a:ext cx="49575" cy="107254"/>
            </a:xfrm>
            <a:custGeom>
              <a:avLst/>
              <a:gdLst/>
              <a:ahLst/>
              <a:cxnLst/>
              <a:rect l="l" t="t" r="r" b="b"/>
              <a:pathLst>
                <a:path w="1890" h="4089" extrusionOk="0">
                  <a:moveTo>
                    <a:pt x="365" y="0"/>
                  </a:moveTo>
                  <a:cubicBezTo>
                    <a:pt x="185" y="0"/>
                    <a:pt x="1" y="163"/>
                    <a:pt x="93" y="394"/>
                  </a:cubicBezTo>
                  <a:lnTo>
                    <a:pt x="1286" y="3899"/>
                  </a:lnTo>
                  <a:cubicBezTo>
                    <a:pt x="1327" y="4014"/>
                    <a:pt x="1435" y="4089"/>
                    <a:pt x="1557" y="4089"/>
                  </a:cubicBezTo>
                  <a:cubicBezTo>
                    <a:pt x="1754" y="4089"/>
                    <a:pt x="1890" y="3899"/>
                    <a:pt x="1829" y="3716"/>
                  </a:cubicBezTo>
                  <a:lnTo>
                    <a:pt x="628" y="211"/>
                  </a:lnTo>
                  <a:cubicBezTo>
                    <a:pt x="587" y="63"/>
                    <a:pt x="477" y="0"/>
                    <a:pt x="365" y="0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2" name="Google Shape;4202;p102"/>
            <p:cNvSpPr/>
            <p:nvPr/>
          </p:nvSpPr>
          <p:spPr>
            <a:xfrm>
              <a:off x="3307156" y="3365314"/>
              <a:ext cx="345239" cy="335508"/>
            </a:xfrm>
            <a:custGeom>
              <a:avLst/>
              <a:gdLst/>
              <a:ahLst/>
              <a:cxnLst/>
              <a:rect l="l" t="t" r="r" b="b"/>
              <a:pathLst>
                <a:path w="13162" h="12791" extrusionOk="0">
                  <a:moveTo>
                    <a:pt x="5402" y="1"/>
                  </a:moveTo>
                  <a:cubicBezTo>
                    <a:pt x="5127" y="1"/>
                    <a:pt x="4843" y="46"/>
                    <a:pt x="4564" y="141"/>
                  </a:cubicBezTo>
                  <a:cubicBezTo>
                    <a:pt x="3330" y="562"/>
                    <a:pt x="2631" y="1809"/>
                    <a:pt x="3011" y="2921"/>
                  </a:cubicBezTo>
                  <a:cubicBezTo>
                    <a:pt x="3079" y="3091"/>
                    <a:pt x="3160" y="3247"/>
                    <a:pt x="3248" y="3409"/>
                  </a:cubicBezTo>
                  <a:lnTo>
                    <a:pt x="3052" y="3877"/>
                  </a:lnTo>
                  <a:cubicBezTo>
                    <a:pt x="2842" y="3809"/>
                    <a:pt x="2625" y="3769"/>
                    <a:pt x="2408" y="3748"/>
                  </a:cubicBezTo>
                  <a:cubicBezTo>
                    <a:pt x="2359" y="3745"/>
                    <a:pt x="2310" y="3743"/>
                    <a:pt x="2262" y="3743"/>
                  </a:cubicBezTo>
                  <a:cubicBezTo>
                    <a:pt x="1150" y="3743"/>
                    <a:pt x="200" y="4698"/>
                    <a:pt x="102" y="5945"/>
                  </a:cubicBezTo>
                  <a:cubicBezTo>
                    <a:pt x="1" y="7247"/>
                    <a:pt x="875" y="8380"/>
                    <a:pt x="2048" y="8468"/>
                  </a:cubicBezTo>
                  <a:cubicBezTo>
                    <a:pt x="2117" y="8473"/>
                    <a:pt x="2188" y="8476"/>
                    <a:pt x="2259" y="8476"/>
                  </a:cubicBezTo>
                  <a:cubicBezTo>
                    <a:pt x="2864" y="8476"/>
                    <a:pt x="3559" y="8279"/>
                    <a:pt x="4232" y="8000"/>
                  </a:cubicBezTo>
                  <a:lnTo>
                    <a:pt x="4232" y="8000"/>
                  </a:lnTo>
                  <a:cubicBezTo>
                    <a:pt x="3621" y="8542"/>
                    <a:pt x="3072" y="9166"/>
                    <a:pt x="2842" y="9756"/>
                  </a:cubicBezTo>
                  <a:cubicBezTo>
                    <a:pt x="2408" y="10848"/>
                    <a:pt x="3038" y="12129"/>
                    <a:pt x="4259" y="12611"/>
                  </a:cubicBezTo>
                  <a:cubicBezTo>
                    <a:pt x="4571" y="12733"/>
                    <a:pt x="4892" y="12791"/>
                    <a:pt x="5203" y="12791"/>
                  </a:cubicBezTo>
                  <a:cubicBezTo>
                    <a:pt x="6101" y="12791"/>
                    <a:pt x="6920" y="12309"/>
                    <a:pt x="7242" y="11499"/>
                  </a:cubicBezTo>
                  <a:cubicBezTo>
                    <a:pt x="7561" y="10692"/>
                    <a:pt x="7520" y="9363"/>
                    <a:pt x="7344" y="8291"/>
                  </a:cubicBezTo>
                  <a:lnTo>
                    <a:pt x="7344" y="8291"/>
                  </a:lnTo>
                  <a:cubicBezTo>
                    <a:pt x="7697" y="8976"/>
                    <a:pt x="8659" y="10271"/>
                    <a:pt x="9453" y="10739"/>
                  </a:cubicBezTo>
                  <a:cubicBezTo>
                    <a:pt x="9766" y="10925"/>
                    <a:pt x="10112" y="11013"/>
                    <a:pt x="10460" y="11013"/>
                  </a:cubicBezTo>
                  <a:cubicBezTo>
                    <a:pt x="11241" y="11013"/>
                    <a:pt x="12033" y="10570"/>
                    <a:pt x="12497" y="9797"/>
                  </a:cubicBezTo>
                  <a:cubicBezTo>
                    <a:pt x="13162" y="8671"/>
                    <a:pt x="12884" y="7274"/>
                    <a:pt x="11867" y="6671"/>
                  </a:cubicBezTo>
                  <a:cubicBezTo>
                    <a:pt x="11304" y="6332"/>
                    <a:pt x="10511" y="6183"/>
                    <a:pt x="9704" y="6128"/>
                  </a:cubicBezTo>
                  <a:lnTo>
                    <a:pt x="9758" y="6115"/>
                  </a:lnTo>
                  <a:cubicBezTo>
                    <a:pt x="10497" y="5898"/>
                    <a:pt x="11202" y="5593"/>
                    <a:pt x="11643" y="5193"/>
                  </a:cubicBezTo>
                  <a:cubicBezTo>
                    <a:pt x="12518" y="4406"/>
                    <a:pt x="12518" y="2975"/>
                    <a:pt x="11643" y="2006"/>
                  </a:cubicBezTo>
                  <a:cubicBezTo>
                    <a:pt x="11143" y="1456"/>
                    <a:pt x="10471" y="1170"/>
                    <a:pt x="9823" y="1170"/>
                  </a:cubicBezTo>
                  <a:cubicBezTo>
                    <a:pt x="9329" y="1170"/>
                    <a:pt x="8848" y="1337"/>
                    <a:pt x="8470" y="1680"/>
                  </a:cubicBezTo>
                  <a:cubicBezTo>
                    <a:pt x="8164" y="1952"/>
                    <a:pt x="7893" y="2358"/>
                    <a:pt x="7663" y="2813"/>
                  </a:cubicBezTo>
                  <a:cubicBezTo>
                    <a:pt x="7676" y="2304"/>
                    <a:pt x="7615" y="1769"/>
                    <a:pt x="7493" y="1389"/>
                  </a:cubicBezTo>
                  <a:cubicBezTo>
                    <a:pt x="7199" y="528"/>
                    <a:pt x="6345" y="1"/>
                    <a:pt x="5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3" name="Google Shape;4203;p102"/>
            <p:cNvSpPr/>
            <p:nvPr/>
          </p:nvSpPr>
          <p:spPr>
            <a:xfrm>
              <a:off x="3376167" y="3431859"/>
              <a:ext cx="199453" cy="203623"/>
            </a:xfrm>
            <a:custGeom>
              <a:avLst/>
              <a:gdLst/>
              <a:ahLst/>
              <a:cxnLst/>
              <a:rect l="l" t="t" r="r" b="b"/>
              <a:pathLst>
                <a:path w="7604" h="7763" extrusionOk="0">
                  <a:moveTo>
                    <a:pt x="2874" y="0"/>
                  </a:moveTo>
                  <a:cubicBezTo>
                    <a:pt x="2663" y="0"/>
                    <a:pt x="2451" y="187"/>
                    <a:pt x="2543" y="452"/>
                  </a:cubicBezTo>
                  <a:lnTo>
                    <a:pt x="3594" y="3530"/>
                  </a:lnTo>
                  <a:lnTo>
                    <a:pt x="339" y="3585"/>
                  </a:lnTo>
                  <a:cubicBezTo>
                    <a:pt x="150" y="3585"/>
                    <a:pt x="0" y="3734"/>
                    <a:pt x="0" y="3924"/>
                  </a:cubicBezTo>
                  <a:cubicBezTo>
                    <a:pt x="0" y="4114"/>
                    <a:pt x="150" y="4263"/>
                    <a:pt x="339" y="4263"/>
                  </a:cubicBezTo>
                  <a:lnTo>
                    <a:pt x="346" y="4263"/>
                  </a:lnTo>
                  <a:lnTo>
                    <a:pt x="3594" y="4215"/>
                  </a:lnTo>
                  <a:lnTo>
                    <a:pt x="2638" y="7328"/>
                  </a:lnTo>
                  <a:cubicBezTo>
                    <a:pt x="2584" y="7504"/>
                    <a:pt x="2686" y="7694"/>
                    <a:pt x="2862" y="7748"/>
                  </a:cubicBezTo>
                  <a:cubicBezTo>
                    <a:pt x="2895" y="7758"/>
                    <a:pt x="2929" y="7763"/>
                    <a:pt x="2962" y="7763"/>
                  </a:cubicBezTo>
                  <a:cubicBezTo>
                    <a:pt x="3110" y="7763"/>
                    <a:pt x="3245" y="7668"/>
                    <a:pt x="3289" y="7524"/>
                  </a:cubicBezTo>
                  <a:lnTo>
                    <a:pt x="4245" y="4412"/>
                  </a:lnTo>
                  <a:lnTo>
                    <a:pt x="6910" y="6290"/>
                  </a:lnTo>
                  <a:cubicBezTo>
                    <a:pt x="6976" y="6337"/>
                    <a:pt x="7043" y="6357"/>
                    <a:pt x="7106" y="6357"/>
                  </a:cubicBezTo>
                  <a:cubicBezTo>
                    <a:pt x="7393" y="6357"/>
                    <a:pt x="7603" y="5944"/>
                    <a:pt x="7303" y="5727"/>
                  </a:cubicBezTo>
                  <a:lnTo>
                    <a:pt x="7303" y="5727"/>
                  </a:lnTo>
                  <a:lnTo>
                    <a:pt x="7310" y="5734"/>
                  </a:lnTo>
                  <a:lnTo>
                    <a:pt x="7310" y="5734"/>
                  </a:lnTo>
                  <a:lnTo>
                    <a:pt x="4652" y="3863"/>
                  </a:lnTo>
                  <a:lnTo>
                    <a:pt x="7249" y="1910"/>
                  </a:lnTo>
                  <a:cubicBezTo>
                    <a:pt x="7546" y="1690"/>
                    <a:pt x="7335" y="1287"/>
                    <a:pt x="7049" y="1287"/>
                  </a:cubicBezTo>
                  <a:cubicBezTo>
                    <a:pt x="6982" y="1287"/>
                    <a:pt x="6911" y="1309"/>
                    <a:pt x="6842" y="1361"/>
                  </a:cubicBezTo>
                  <a:lnTo>
                    <a:pt x="4238" y="3313"/>
                  </a:lnTo>
                  <a:lnTo>
                    <a:pt x="3187" y="235"/>
                  </a:lnTo>
                  <a:cubicBezTo>
                    <a:pt x="3131" y="70"/>
                    <a:pt x="3003" y="0"/>
                    <a:pt x="28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4" name="Google Shape;4204;p102"/>
            <p:cNvSpPr/>
            <p:nvPr/>
          </p:nvSpPr>
          <p:spPr>
            <a:xfrm>
              <a:off x="3390803" y="3461499"/>
              <a:ext cx="99228" cy="74887"/>
            </a:xfrm>
            <a:custGeom>
              <a:avLst/>
              <a:gdLst/>
              <a:ahLst/>
              <a:cxnLst/>
              <a:rect l="l" t="t" r="r" b="b"/>
              <a:pathLst>
                <a:path w="3783" h="2855" extrusionOk="0">
                  <a:moveTo>
                    <a:pt x="558" y="0"/>
                  </a:moveTo>
                  <a:cubicBezTo>
                    <a:pt x="374" y="0"/>
                    <a:pt x="236" y="242"/>
                    <a:pt x="405" y="400"/>
                  </a:cubicBezTo>
                  <a:lnTo>
                    <a:pt x="1992" y="1709"/>
                  </a:lnTo>
                  <a:lnTo>
                    <a:pt x="453" y="949"/>
                  </a:lnTo>
                  <a:cubicBezTo>
                    <a:pt x="413" y="928"/>
                    <a:pt x="374" y="919"/>
                    <a:pt x="338" y="919"/>
                  </a:cubicBezTo>
                  <a:cubicBezTo>
                    <a:pt x="119" y="919"/>
                    <a:pt x="1" y="1264"/>
                    <a:pt x="263" y="1363"/>
                  </a:cubicBezTo>
                  <a:lnTo>
                    <a:pt x="3375" y="2834"/>
                  </a:lnTo>
                  <a:cubicBezTo>
                    <a:pt x="3409" y="2848"/>
                    <a:pt x="3436" y="2855"/>
                    <a:pt x="3470" y="2855"/>
                  </a:cubicBezTo>
                  <a:cubicBezTo>
                    <a:pt x="3687" y="2855"/>
                    <a:pt x="3782" y="2590"/>
                    <a:pt x="3619" y="2455"/>
                  </a:cubicBezTo>
                  <a:lnTo>
                    <a:pt x="697" y="48"/>
                  </a:lnTo>
                  <a:cubicBezTo>
                    <a:pt x="650" y="14"/>
                    <a:pt x="603" y="0"/>
                    <a:pt x="558" y="0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5" name="Google Shape;4205;p102"/>
            <p:cNvSpPr/>
            <p:nvPr/>
          </p:nvSpPr>
          <p:spPr>
            <a:xfrm>
              <a:off x="3369058" y="3464516"/>
              <a:ext cx="29902" cy="29719"/>
            </a:xfrm>
            <a:custGeom>
              <a:avLst/>
              <a:gdLst/>
              <a:ahLst/>
              <a:cxnLst/>
              <a:rect l="l" t="t" r="r" b="b"/>
              <a:pathLst>
                <a:path w="1140" h="1133" extrusionOk="0">
                  <a:moveTo>
                    <a:pt x="570" y="0"/>
                  </a:moveTo>
                  <a:cubicBezTo>
                    <a:pt x="258" y="0"/>
                    <a:pt x="0" y="251"/>
                    <a:pt x="0" y="563"/>
                  </a:cubicBezTo>
                  <a:cubicBezTo>
                    <a:pt x="0" y="882"/>
                    <a:pt x="258" y="1133"/>
                    <a:pt x="570" y="1133"/>
                  </a:cubicBezTo>
                  <a:cubicBezTo>
                    <a:pt x="888" y="1133"/>
                    <a:pt x="1139" y="882"/>
                    <a:pt x="1139" y="563"/>
                  </a:cubicBezTo>
                  <a:cubicBezTo>
                    <a:pt x="1139" y="251"/>
                    <a:pt x="888" y="0"/>
                    <a:pt x="5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6" name="Google Shape;4206;p102"/>
            <p:cNvSpPr/>
            <p:nvPr/>
          </p:nvSpPr>
          <p:spPr>
            <a:xfrm>
              <a:off x="3386475" y="3446732"/>
              <a:ext cx="29902" cy="29902"/>
            </a:xfrm>
            <a:custGeom>
              <a:avLst/>
              <a:gdLst/>
              <a:ahLst/>
              <a:cxnLst/>
              <a:rect l="l" t="t" r="r" b="b"/>
              <a:pathLst>
                <a:path w="1140" h="1140" extrusionOk="0">
                  <a:moveTo>
                    <a:pt x="570" y="0"/>
                  </a:moveTo>
                  <a:cubicBezTo>
                    <a:pt x="258" y="0"/>
                    <a:pt x="1" y="258"/>
                    <a:pt x="1" y="570"/>
                  </a:cubicBezTo>
                  <a:cubicBezTo>
                    <a:pt x="1" y="882"/>
                    <a:pt x="258" y="1139"/>
                    <a:pt x="570" y="1139"/>
                  </a:cubicBezTo>
                  <a:cubicBezTo>
                    <a:pt x="882" y="1139"/>
                    <a:pt x="1140" y="882"/>
                    <a:pt x="1140" y="570"/>
                  </a:cubicBezTo>
                  <a:cubicBezTo>
                    <a:pt x="1140" y="258"/>
                    <a:pt x="882" y="0"/>
                    <a:pt x="5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7" name="Google Shape;4207;p102"/>
            <p:cNvSpPr/>
            <p:nvPr/>
          </p:nvSpPr>
          <p:spPr>
            <a:xfrm>
              <a:off x="3390042" y="3471099"/>
              <a:ext cx="29719" cy="29719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3" y="0"/>
                  </a:moveTo>
                  <a:cubicBezTo>
                    <a:pt x="251" y="0"/>
                    <a:pt x="0" y="251"/>
                    <a:pt x="0" y="570"/>
                  </a:cubicBezTo>
                  <a:cubicBezTo>
                    <a:pt x="0" y="882"/>
                    <a:pt x="251" y="1133"/>
                    <a:pt x="563" y="1133"/>
                  </a:cubicBezTo>
                  <a:cubicBezTo>
                    <a:pt x="882" y="1133"/>
                    <a:pt x="1133" y="882"/>
                    <a:pt x="1133" y="570"/>
                  </a:cubicBezTo>
                  <a:cubicBezTo>
                    <a:pt x="1133" y="251"/>
                    <a:pt x="882" y="0"/>
                    <a:pt x="5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08" name="Google Shape;4208;p102"/>
          <p:cNvGrpSpPr/>
          <p:nvPr/>
        </p:nvGrpSpPr>
        <p:grpSpPr>
          <a:xfrm>
            <a:off x="3966911" y="3369807"/>
            <a:ext cx="351081" cy="378961"/>
            <a:chOff x="5246366" y="2906105"/>
            <a:chExt cx="342852" cy="370079"/>
          </a:xfrm>
        </p:grpSpPr>
        <p:sp>
          <p:nvSpPr>
            <p:cNvPr id="4209" name="Google Shape;4209;p102"/>
            <p:cNvSpPr/>
            <p:nvPr/>
          </p:nvSpPr>
          <p:spPr>
            <a:xfrm>
              <a:off x="5410172" y="3089033"/>
              <a:ext cx="179046" cy="163701"/>
            </a:xfrm>
            <a:custGeom>
              <a:avLst/>
              <a:gdLst/>
              <a:ahLst/>
              <a:cxnLst/>
              <a:rect l="l" t="t" r="r" b="b"/>
              <a:pathLst>
                <a:path w="6826" h="6241" extrusionOk="0">
                  <a:moveTo>
                    <a:pt x="6548" y="1"/>
                  </a:moveTo>
                  <a:cubicBezTo>
                    <a:pt x="6513" y="1"/>
                    <a:pt x="6476" y="10"/>
                    <a:pt x="6440" y="29"/>
                  </a:cubicBezTo>
                  <a:cubicBezTo>
                    <a:pt x="2420" y="2029"/>
                    <a:pt x="677" y="4762"/>
                    <a:pt x="80" y="5907"/>
                  </a:cubicBezTo>
                  <a:cubicBezTo>
                    <a:pt x="1" y="6067"/>
                    <a:pt x="126" y="6240"/>
                    <a:pt x="284" y="6240"/>
                  </a:cubicBezTo>
                  <a:cubicBezTo>
                    <a:pt x="315" y="6240"/>
                    <a:pt x="347" y="6234"/>
                    <a:pt x="379" y="6219"/>
                  </a:cubicBezTo>
                  <a:cubicBezTo>
                    <a:pt x="4678" y="4348"/>
                    <a:pt x="6264" y="1500"/>
                    <a:pt x="6759" y="320"/>
                  </a:cubicBezTo>
                  <a:cubicBezTo>
                    <a:pt x="6825" y="161"/>
                    <a:pt x="6699" y="1"/>
                    <a:pt x="65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102"/>
            <p:cNvSpPr/>
            <p:nvPr/>
          </p:nvSpPr>
          <p:spPr>
            <a:xfrm>
              <a:off x="5405687" y="3137611"/>
              <a:ext cx="24210" cy="138573"/>
            </a:xfrm>
            <a:custGeom>
              <a:avLst/>
              <a:gdLst/>
              <a:ahLst/>
              <a:cxnLst/>
              <a:rect l="l" t="t" r="r" b="b"/>
              <a:pathLst>
                <a:path w="923" h="5283" extrusionOk="0">
                  <a:moveTo>
                    <a:pt x="0" y="1"/>
                  </a:moveTo>
                  <a:lnTo>
                    <a:pt x="0" y="4828"/>
                  </a:lnTo>
                  <a:cubicBezTo>
                    <a:pt x="0" y="5079"/>
                    <a:pt x="211" y="5283"/>
                    <a:pt x="461" y="5283"/>
                  </a:cubicBezTo>
                  <a:cubicBezTo>
                    <a:pt x="719" y="5283"/>
                    <a:pt x="923" y="5079"/>
                    <a:pt x="923" y="4822"/>
                  </a:cubicBezTo>
                  <a:lnTo>
                    <a:pt x="92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1" name="Google Shape;4211;p102"/>
            <p:cNvSpPr/>
            <p:nvPr/>
          </p:nvSpPr>
          <p:spPr>
            <a:xfrm>
              <a:off x="5381660" y="2906105"/>
              <a:ext cx="72237" cy="87110"/>
            </a:xfrm>
            <a:custGeom>
              <a:avLst/>
              <a:gdLst/>
              <a:ahLst/>
              <a:cxnLst/>
              <a:rect l="l" t="t" r="r" b="b"/>
              <a:pathLst>
                <a:path w="2754" h="3321" extrusionOk="0">
                  <a:moveTo>
                    <a:pt x="1378" y="0"/>
                  </a:moveTo>
                  <a:cubicBezTo>
                    <a:pt x="1311" y="0"/>
                    <a:pt x="1245" y="29"/>
                    <a:pt x="1201" y="87"/>
                  </a:cubicBezTo>
                  <a:cubicBezTo>
                    <a:pt x="971" y="371"/>
                    <a:pt x="550" y="921"/>
                    <a:pt x="1" y="1707"/>
                  </a:cubicBezTo>
                  <a:lnTo>
                    <a:pt x="693" y="3321"/>
                  </a:lnTo>
                  <a:lnTo>
                    <a:pt x="2300" y="3321"/>
                  </a:lnTo>
                  <a:lnTo>
                    <a:pt x="2754" y="1707"/>
                  </a:lnTo>
                  <a:cubicBezTo>
                    <a:pt x="2211" y="921"/>
                    <a:pt x="1784" y="371"/>
                    <a:pt x="1561" y="87"/>
                  </a:cubicBezTo>
                  <a:cubicBezTo>
                    <a:pt x="1513" y="29"/>
                    <a:pt x="1445" y="0"/>
                    <a:pt x="1378" y="0"/>
                  </a:cubicBezTo>
                  <a:close/>
                </a:path>
              </a:pathLst>
            </a:custGeom>
            <a:solidFill>
              <a:srgbClr val="E65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2" name="Google Shape;4212;p102"/>
            <p:cNvSpPr/>
            <p:nvPr/>
          </p:nvSpPr>
          <p:spPr>
            <a:xfrm>
              <a:off x="5343076" y="2934093"/>
              <a:ext cx="168108" cy="215820"/>
            </a:xfrm>
            <a:custGeom>
              <a:avLst/>
              <a:gdLst/>
              <a:ahLst/>
              <a:cxnLst/>
              <a:rect l="l" t="t" r="r" b="b"/>
              <a:pathLst>
                <a:path w="6409" h="8228" extrusionOk="0">
                  <a:moveTo>
                    <a:pt x="4723" y="1"/>
                  </a:moveTo>
                  <a:cubicBezTo>
                    <a:pt x="4666" y="1"/>
                    <a:pt x="4609" y="23"/>
                    <a:pt x="4564" y="70"/>
                  </a:cubicBezTo>
                  <a:cubicBezTo>
                    <a:pt x="4069" y="559"/>
                    <a:pt x="2869" y="1800"/>
                    <a:pt x="2069" y="2952"/>
                  </a:cubicBezTo>
                  <a:cubicBezTo>
                    <a:pt x="1" y="5909"/>
                    <a:pt x="1357" y="8221"/>
                    <a:pt x="2848" y="8228"/>
                  </a:cubicBezTo>
                  <a:cubicBezTo>
                    <a:pt x="4815" y="8228"/>
                    <a:pt x="6408" y="6634"/>
                    <a:pt x="6408" y="4668"/>
                  </a:cubicBezTo>
                  <a:cubicBezTo>
                    <a:pt x="6408" y="3129"/>
                    <a:pt x="5323" y="898"/>
                    <a:pt x="4923" y="125"/>
                  </a:cubicBezTo>
                  <a:cubicBezTo>
                    <a:pt x="4884" y="45"/>
                    <a:pt x="4804" y="1"/>
                    <a:pt x="47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3" name="Google Shape;4213;p102"/>
            <p:cNvSpPr/>
            <p:nvPr/>
          </p:nvSpPr>
          <p:spPr>
            <a:xfrm>
              <a:off x="5324584" y="2934093"/>
              <a:ext cx="168108" cy="215820"/>
            </a:xfrm>
            <a:custGeom>
              <a:avLst/>
              <a:gdLst/>
              <a:ahLst/>
              <a:cxnLst/>
              <a:rect l="l" t="t" r="r" b="b"/>
              <a:pathLst>
                <a:path w="6409" h="8228" extrusionOk="0">
                  <a:moveTo>
                    <a:pt x="1685" y="1"/>
                  </a:moveTo>
                  <a:cubicBezTo>
                    <a:pt x="1603" y="1"/>
                    <a:pt x="1522" y="45"/>
                    <a:pt x="1479" y="125"/>
                  </a:cubicBezTo>
                  <a:cubicBezTo>
                    <a:pt x="1079" y="898"/>
                    <a:pt x="0" y="3129"/>
                    <a:pt x="0" y="4668"/>
                  </a:cubicBezTo>
                  <a:cubicBezTo>
                    <a:pt x="0" y="6634"/>
                    <a:pt x="1594" y="8228"/>
                    <a:pt x="3560" y="8228"/>
                  </a:cubicBezTo>
                  <a:cubicBezTo>
                    <a:pt x="5052" y="8221"/>
                    <a:pt x="6408" y="5909"/>
                    <a:pt x="4340" y="2952"/>
                  </a:cubicBezTo>
                  <a:cubicBezTo>
                    <a:pt x="3540" y="1800"/>
                    <a:pt x="2333" y="559"/>
                    <a:pt x="1845" y="70"/>
                  </a:cubicBezTo>
                  <a:cubicBezTo>
                    <a:pt x="1800" y="23"/>
                    <a:pt x="1742" y="1"/>
                    <a:pt x="1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4" name="Google Shape;4214;p102"/>
            <p:cNvSpPr/>
            <p:nvPr/>
          </p:nvSpPr>
          <p:spPr>
            <a:xfrm>
              <a:off x="5246366" y="3089033"/>
              <a:ext cx="179046" cy="163701"/>
            </a:xfrm>
            <a:custGeom>
              <a:avLst/>
              <a:gdLst/>
              <a:ahLst/>
              <a:cxnLst/>
              <a:rect l="l" t="t" r="r" b="b"/>
              <a:pathLst>
                <a:path w="6826" h="6241" extrusionOk="0">
                  <a:moveTo>
                    <a:pt x="282" y="1"/>
                  </a:moveTo>
                  <a:cubicBezTo>
                    <a:pt x="127" y="1"/>
                    <a:pt x="1" y="161"/>
                    <a:pt x="67" y="320"/>
                  </a:cubicBezTo>
                  <a:cubicBezTo>
                    <a:pt x="562" y="1500"/>
                    <a:pt x="2148" y="4348"/>
                    <a:pt x="6447" y="6219"/>
                  </a:cubicBezTo>
                  <a:cubicBezTo>
                    <a:pt x="6479" y="6234"/>
                    <a:pt x="6511" y="6240"/>
                    <a:pt x="6541" y="6240"/>
                  </a:cubicBezTo>
                  <a:cubicBezTo>
                    <a:pt x="6700" y="6240"/>
                    <a:pt x="6825" y="6067"/>
                    <a:pt x="6746" y="5907"/>
                  </a:cubicBezTo>
                  <a:cubicBezTo>
                    <a:pt x="6156" y="4762"/>
                    <a:pt x="4406" y="2029"/>
                    <a:pt x="392" y="29"/>
                  </a:cubicBezTo>
                  <a:cubicBezTo>
                    <a:pt x="355" y="10"/>
                    <a:pt x="318" y="1"/>
                    <a:pt x="2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5" name="Google Shape;4215;p102"/>
          <p:cNvGrpSpPr/>
          <p:nvPr/>
        </p:nvGrpSpPr>
        <p:grpSpPr>
          <a:xfrm>
            <a:off x="4824047" y="3839157"/>
            <a:ext cx="379042" cy="379042"/>
            <a:chOff x="2492924" y="1512190"/>
            <a:chExt cx="370158" cy="370158"/>
          </a:xfrm>
        </p:grpSpPr>
        <p:sp>
          <p:nvSpPr>
            <p:cNvPr id="4216" name="Google Shape;4216;p102"/>
            <p:cNvSpPr/>
            <p:nvPr/>
          </p:nvSpPr>
          <p:spPr>
            <a:xfrm>
              <a:off x="2492924" y="1512190"/>
              <a:ext cx="370158" cy="370158"/>
            </a:xfrm>
            <a:custGeom>
              <a:avLst/>
              <a:gdLst/>
              <a:ahLst/>
              <a:cxnLst/>
              <a:rect l="l" t="t" r="r" b="b"/>
              <a:pathLst>
                <a:path w="14112" h="14112" extrusionOk="0">
                  <a:moveTo>
                    <a:pt x="8382" y="1"/>
                  </a:moveTo>
                  <a:cubicBezTo>
                    <a:pt x="7996" y="1"/>
                    <a:pt x="7617" y="96"/>
                    <a:pt x="7283" y="286"/>
                  </a:cubicBezTo>
                  <a:cubicBezTo>
                    <a:pt x="7215" y="326"/>
                    <a:pt x="7134" y="354"/>
                    <a:pt x="7053" y="354"/>
                  </a:cubicBezTo>
                  <a:cubicBezTo>
                    <a:pt x="6971" y="354"/>
                    <a:pt x="6897" y="326"/>
                    <a:pt x="6822" y="286"/>
                  </a:cubicBezTo>
                  <a:cubicBezTo>
                    <a:pt x="6487" y="102"/>
                    <a:pt x="6114" y="1"/>
                    <a:pt x="5727" y="1"/>
                  </a:cubicBezTo>
                  <a:cubicBezTo>
                    <a:pt x="5715" y="1"/>
                    <a:pt x="5702" y="1"/>
                    <a:pt x="5690" y="1"/>
                  </a:cubicBezTo>
                  <a:cubicBezTo>
                    <a:pt x="5052" y="8"/>
                    <a:pt x="4428" y="164"/>
                    <a:pt x="3872" y="455"/>
                  </a:cubicBezTo>
                  <a:lnTo>
                    <a:pt x="4327" y="910"/>
                  </a:lnTo>
                  <a:cubicBezTo>
                    <a:pt x="3872" y="1018"/>
                    <a:pt x="3432" y="1181"/>
                    <a:pt x="3018" y="1405"/>
                  </a:cubicBezTo>
                  <a:cubicBezTo>
                    <a:pt x="1133" y="2395"/>
                    <a:pt x="231" y="4551"/>
                    <a:pt x="231" y="4551"/>
                  </a:cubicBezTo>
                  <a:lnTo>
                    <a:pt x="1140" y="4551"/>
                  </a:lnTo>
                  <a:cubicBezTo>
                    <a:pt x="1" y="6368"/>
                    <a:pt x="1" y="8877"/>
                    <a:pt x="1" y="8877"/>
                  </a:cubicBezTo>
                  <a:lnTo>
                    <a:pt x="686" y="8646"/>
                  </a:lnTo>
                  <a:cubicBezTo>
                    <a:pt x="686" y="8646"/>
                    <a:pt x="686" y="10694"/>
                    <a:pt x="1594" y="12064"/>
                  </a:cubicBezTo>
                  <a:lnTo>
                    <a:pt x="2279" y="11609"/>
                  </a:lnTo>
                  <a:cubicBezTo>
                    <a:pt x="2279" y="11609"/>
                    <a:pt x="2964" y="12742"/>
                    <a:pt x="4103" y="13427"/>
                  </a:cubicBezTo>
                  <a:lnTo>
                    <a:pt x="4551" y="12972"/>
                  </a:lnTo>
                  <a:cubicBezTo>
                    <a:pt x="4551" y="12972"/>
                    <a:pt x="5690" y="13881"/>
                    <a:pt x="7053" y="14111"/>
                  </a:cubicBezTo>
                  <a:cubicBezTo>
                    <a:pt x="8422" y="13881"/>
                    <a:pt x="9561" y="12972"/>
                    <a:pt x="9561" y="12972"/>
                  </a:cubicBezTo>
                  <a:lnTo>
                    <a:pt x="10009" y="13427"/>
                  </a:lnTo>
                  <a:cubicBezTo>
                    <a:pt x="11148" y="12742"/>
                    <a:pt x="11833" y="11603"/>
                    <a:pt x="11833" y="11603"/>
                  </a:cubicBezTo>
                  <a:lnTo>
                    <a:pt x="12511" y="12057"/>
                  </a:lnTo>
                  <a:cubicBezTo>
                    <a:pt x="13426" y="10694"/>
                    <a:pt x="13426" y="8646"/>
                    <a:pt x="13426" y="8646"/>
                  </a:cubicBezTo>
                  <a:lnTo>
                    <a:pt x="14111" y="8877"/>
                  </a:lnTo>
                  <a:cubicBezTo>
                    <a:pt x="14111" y="8877"/>
                    <a:pt x="14111" y="6375"/>
                    <a:pt x="12972" y="4551"/>
                  </a:cubicBezTo>
                  <a:lnTo>
                    <a:pt x="13887" y="4551"/>
                  </a:lnTo>
                  <a:cubicBezTo>
                    <a:pt x="13887" y="4551"/>
                    <a:pt x="12986" y="2395"/>
                    <a:pt x="11094" y="1405"/>
                  </a:cubicBezTo>
                  <a:cubicBezTo>
                    <a:pt x="10680" y="1181"/>
                    <a:pt x="10239" y="1018"/>
                    <a:pt x="9785" y="910"/>
                  </a:cubicBezTo>
                  <a:lnTo>
                    <a:pt x="10246" y="455"/>
                  </a:lnTo>
                  <a:cubicBezTo>
                    <a:pt x="9683" y="164"/>
                    <a:pt x="9060" y="8"/>
                    <a:pt x="8422" y="1"/>
                  </a:cubicBezTo>
                  <a:cubicBezTo>
                    <a:pt x="8409" y="1"/>
                    <a:pt x="8396" y="1"/>
                    <a:pt x="8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7" name="Google Shape;4217;p102"/>
            <p:cNvSpPr/>
            <p:nvPr/>
          </p:nvSpPr>
          <p:spPr>
            <a:xfrm>
              <a:off x="2492924" y="1512190"/>
              <a:ext cx="185000" cy="369974"/>
            </a:xfrm>
            <a:custGeom>
              <a:avLst/>
              <a:gdLst/>
              <a:ahLst/>
              <a:cxnLst/>
              <a:rect l="l" t="t" r="r" b="b"/>
              <a:pathLst>
                <a:path w="7053" h="14105" extrusionOk="0">
                  <a:moveTo>
                    <a:pt x="5727" y="1"/>
                  </a:moveTo>
                  <a:cubicBezTo>
                    <a:pt x="5715" y="1"/>
                    <a:pt x="5702" y="1"/>
                    <a:pt x="5690" y="1"/>
                  </a:cubicBezTo>
                  <a:cubicBezTo>
                    <a:pt x="5052" y="8"/>
                    <a:pt x="4428" y="164"/>
                    <a:pt x="3872" y="455"/>
                  </a:cubicBezTo>
                  <a:lnTo>
                    <a:pt x="4327" y="910"/>
                  </a:lnTo>
                  <a:cubicBezTo>
                    <a:pt x="3872" y="1018"/>
                    <a:pt x="3432" y="1181"/>
                    <a:pt x="3018" y="1405"/>
                  </a:cubicBezTo>
                  <a:cubicBezTo>
                    <a:pt x="1133" y="2395"/>
                    <a:pt x="231" y="4551"/>
                    <a:pt x="231" y="4551"/>
                  </a:cubicBezTo>
                  <a:lnTo>
                    <a:pt x="1140" y="4551"/>
                  </a:lnTo>
                  <a:cubicBezTo>
                    <a:pt x="1" y="6375"/>
                    <a:pt x="1" y="8877"/>
                    <a:pt x="1" y="8877"/>
                  </a:cubicBezTo>
                  <a:lnTo>
                    <a:pt x="686" y="8646"/>
                  </a:lnTo>
                  <a:cubicBezTo>
                    <a:pt x="686" y="8646"/>
                    <a:pt x="686" y="10694"/>
                    <a:pt x="1594" y="12064"/>
                  </a:cubicBezTo>
                  <a:lnTo>
                    <a:pt x="2279" y="11603"/>
                  </a:lnTo>
                  <a:cubicBezTo>
                    <a:pt x="2279" y="11603"/>
                    <a:pt x="2957" y="12742"/>
                    <a:pt x="4096" y="13427"/>
                  </a:cubicBezTo>
                  <a:lnTo>
                    <a:pt x="4551" y="12972"/>
                  </a:lnTo>
                  <a:cubicBezTo>
                    <a:pt x="4551" y="12972"/>
                    <a:pt x="5689" y="13880"/>
                    <a:pt x="7052" y="14104"/>
                  </a:cubicBezTo>
                  <a:lnTo>
                    <a:pt x="7052" y="14104"/>
                  </a:lnTo>
                  <a:cubicBezTo>
                    <a:pt x="7005" y="14089"/>
                    <a:pt x="5401" y="13269"/>
                    <a:pt x="5161" y="2510"/>
                  </a:cubicBezTo>
                  <a:cubicBezTo>
                    <a:pt x="5161" y="2510"/>
                    <a:pt x="5819" y="1167"/>
                    <a:pt x="6924" y="333"/>
                  </a:cubicBezTo>
                  <a:cubicBezTo>
                    <a:pt x="6890" y="320"/>
                    <a:pt x="6856" y="306"/>
                    <a:pt x="6822" y="286"/>
                  </a:cubicBezTo>
                  <a:cubicBezTo>
                    <a:pt x="6487" y="102"/>
                    <a:pt x="6114" y="1"/>
                    <a:pt x="5727" y="1"/>
                  </a:cubicBezTo>
                  <a:close/>
                  <a:moveTo>
                    <a:pt x="7052" y="14104"/>
                  </a:moveTo>
                  <a:lnTo>
                    <a:pt x="7052" y="14104"/>
                  </a:lnTo>
                  <a:cubicBezTo>
                    <a:pt x="7052" y="14105"/>
                    <a:pt x="7052" y="14105"/>
                    <a:pt x="7052" y="14105"/>
                  </a:cubicBezTo>
                  <a:cubicBezTo>
                    <a:pt x="7053" y="14105"/>
                    <a:pt x="7053" y="14105"/>
                    <a:pt x="7053" y="14105"/>
                  </a:cubicBezTo>
                  <a:cubicBezTo>
                    <a:pt x="7052" y="14105"/>
                    <a:pt x="7052" y="14104"/>
                    <a:pt x="7052" y="14104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8" name="Google Shape;4218;p102"/>
            <p:cNvSpPr/>
            <p:nvPr/>
          </p:nvSpPr>
          <p:spPr>
            <a:xfrm>
              <a:off x="2725033" y="1548047"/>
              <a:ext cx="91307" cy="91175"/>
            </a:xfrm>
            <a:custGeom>
              <a:avLst/>
              <a:gdLst/>
              <a:ahLst/>
              <a:cxnLst/>
              <a:rect l="l" t="t" r="r" b="b"/>
              <a:pathLst>
                <a:path w="3481" h="3476" extrusionOk="0">
                  <a:moveTo>
                    <a:pt x="2619" y="1"/>
                  </a:moveTo>
                  <a:cubicBezTo>
                    <a:pt x="2565" y="1"/>
                    <a:pt x="2510" y="6"/>
                    <a:pt x="2455" y="17"/>
                  </a:cubicBezTo>
                  <a:cubicBezTo>
                    <a:pt x="1879" y="126"/>
                    <a:pt x="841" y="600"/>
                    <a:pt x="0" y="1265"/>
                  </a:cubicBezTo>
                  <a:lnTo>
                    <a:pt x="2191" y="3475"/>
                  </a:lnTo>
                  <a:cubicBezTo>
                    <a:pt x="2875" y="2770"/>
                    <a:pt x="3370" y="1570"/>
                    <a:pt x="3438" y="892"/>
                  </a:cubicBezTo>
                  <a:cubicBezTo>
                    <a:pt x="3481" y="405"/>
                    <a:pt x="3087" y="1"/>
                    <a:pt x="2619" y="1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9" name="Google Shape;4219;p102"/>
            <p:cNvSpPr/>
            <p:nvPr/>
          </p:nvSpPr>
          <p:spPr>
            <a:xfrm>
              <a:off x="2740509" y="1563732"/>
              <a:ext cx="66782" cy="71739"/>
            </a:xfrm>
            <a:custGeom>
              <a:avLst/>
              <a:gdLst/>
              <a:ahLst/>
              <a:cxnLst/>
              <a:rect l="l" t="t" r="r" b="b"/>
              <a:pathLst>
                <a:path w="2546" h="2735" extrusionOk="0">
                  <a:moveTo>
                    <a:pt x="2055" y="1"/>
                  </a:moveTo>
                  <a:cubicBezTo>
                    <a:pt x="2044" y="1"/>
                    <a:pt x="2032" y="1"/>
                    <a:pt x="2021" y="2"/>
                  </a:cubicBezTo>
                  <a:cubicBezTo>
                    <a:pt x="1729" y="29"/>
                    <a:pt x="699" y="735"/>
                    <a:pt x="0" y="1264"/>
                  </a:cubicBezTo>
                  <a:lnTo>
                    <a:pt x="1465" y="2735"/>
                  </a:lnTo>
                  <a:cubicBezTo>
                    <a:pt x="1885" y="2118"/>
                    <a:pt x="2313" y="1331"/>
                    <a:pt x="2421" y="911"/>
                  </a:cubicBezTo>
                  <a:cubicBezTo>
                    <a:pt x="2545" y="440"/>
                    <a:pt x="2360" y="1"/>
                    <a:pt x="2055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0" name="Google Shape;4220;p102"/>
            <p:cNvSpPr/>
            <p:nvPr/>
          </p:nvSpPr>
          <p:spPr>
            <a:xfrm>
              <a:off x="2539666" y="1548047"/>
              <a:ext cx="91307" cy="91175"/>
            </a:xfrm>
            <a:custGeom>
              <a:avLst/>
              <a:gdLst/>
              <a:ahLst/>
              <a:cxnLst/>
              <a:rect l="l" t="t" r="r" b="b"/>
              <a:pathLst>
                <a:path w="3481" h="3476" extrusionOk="0">
                  <a:moveTo>
                    <a:pt x="860" y="1"/>
                  </a:moveTo>
                  <a:cubicBezTo>
                    <a:pt x="388" y="1"/>
                    <a:pt x="0" y="405"/>
                    <a:pt x="43" y="892"/>
                  </a:cubicBezTo>
                  <a:cubicBezTo>
                    <a:pt x="111" y="1570"/>
                    <a:pt x="605" y="2770"/>
                    <a:pt x="1290" y="3475"/>
                  </a:cubicBezTo>
                  <a:lnTo>
                    <a:pt x="3480" y="1272"/>
                  </a:lnTo>
                  <a:cubicBezTo>
                    <a:pt x="2640" y="600"/>
                    <a:pt x="1595" y="126"/>
                    <a:pt x="1026" y="17"/>
                  </a:cubicBezTo>
                  <a:cubicBezTo>
                    <a:pt x="970" y="6"/>
                    <a:pt x="915" y="1"/>
                    <a:pt x="860" y="1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1" name="Google Shape;4221;p102"/>
            <p:cNvSpPr/>
            <p:nvPr/>
          </p:nvSpPr>
          <p:spPr>
            <a:xfrm>
              <a:off x="2548532" y="1563732"/>
              <a:ext cx="66782" cy="71739"/>
            </a:xfrm>
            <a:custGeom>
              <a:avLst/>
              <a:gdLst/>
              <a:ahLst/>
              <a:cxnLst/>
              <a:rect l="l" t="t" r="r" b="b"/>
              <a:pathLst>
                <a:path w="2546" h="2735" extrusionOk="0">
                  <a:moveTo>
                    <a:pt x="497" y="1"/>
                  </a:moveTo>
                  <a:cubicBezTo>
                    <a:pt x="186" y="1"/>
                    <a:pt x="1" y="440"/>
                    <a:pt x="125" y="911"/>
                  </a:cubicBezTo>
                  <a:cubicBezTo>
                    <a:pt x="240" y="1331"/>
                    <a:pt x="661" y="2118"/>
                    <a:pt x="1088" y="2735"/>
                  </a:cubicBezTo>
                  <a:lnTo>
                    <a:pt x="2546" y="1264"/>
                  </a:lnTo>
                  <a:cubicBezTo>
                    <a:pt x="1847" y="735"/>
                    <a:pt x="817" y="29"/>
                    <a:pt x="532" y="2"/>
                  </a:cubicBezTo>
                  <a:cubicBezTo>
                    <a:pt x="520" y="1"/>
                    <a:pt x="509" y="1"/>
                    <a:pt x="497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2" name="Google Shape;4222;p102"/>
            <p:cNvSpPr/>
            <p:nvPr/>
          </p:nvSpPr>
          <p:spPr>
            <a:xfrm>
              <a:off x="2540767" y="1577975"/>
              <a:ext cx="274471" cy="250654"/>
            </a:xfrm>
            <a:custGeom>
              <a:avLst/>
              <a:gdLst/>
              <a:ahLst/>
              <a:cxnLst/>
              <a:rect l="l" t="t" r="r" b="b"/>
              <a:pathLst>
                <a:path w="10464" h="9556" extrusionOk="0">
                  <a:moveTo>
                    <a:pt x="3244" y="1"/>
                  </a:moveTo>
                  <a:cubicBezTo>
                    <a:pt x="2970" y="1"/>
                    <a:pt x="2711" y="63"/>
                    <a:pt x="2503" y="226"/>
                  </a:cubicBezTo>
                  <a:cubicBezTo>
                    <a:pt x="455" y="1819"/>
                    <a:pt x="1" y="6369"/>
                    <a:pt x="224" y="7277"/>
                  </a:cubicBezTo>
                  <a:cubicBezTo>
                    <a:pt x="394" y="7942"/>
                    <a:pt x="1818" y="9095"/>
                    <a:pt x="3411" y="9556"/>
                  </a:cubicBezTo>
                  <a:lnTo>
                    <a:pt x="7053" y="9556"/>
                  </a:lnTo>
                  <a:cubicBezTo>
                    <a:pt x="8646" y="9095"/>
                    <a:pt x="10077" y="7942"/>
                    <a:pt x="10239" y="7277"/>
                  </a:cubicBezTo>
                  <a:cubicBezTo>
                    <a:pt x="10463" y="6369"/>
                    <a:pt x="10009" y="1819"/>
                    <a:pt x="7961" y="226"/>
                  </a:cubicBezTo>
                  <a:cubicBezTo>
                    <a:pt x="7753" y="63"/>
                    <a:pt x="7494" y="1"/>
                    <a:pt x="7219" y="1"/>
                  </a:cubicBezTo>
                  <a:cubicBezTo>
                    <a:pt x="6311" y="1"/>
                    <a:pt x="5229" y="680"/>
                    <a:pt x="5229" y="680"/>
                  </a:cubicBezTo>
                  <a:cubicBezTo>
                    <a:pt x="5229" y="680"/>
                    <a:pt x="4150" y="1"/>
                    <a:pt x="3244" y="1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3" name="Google Shape;4223;p102"/>
            <p:cNvSpPr/>
            <p:nvPr/>
          </p:nvSpPr>
          <p:spPr>
            <a:xfrm>
              <a:off x="2540767" y="1577949"/>
              <a:ext cx="87530" cy="229513"/>
            </a:xfrm>
            <a:custGeom>
              <a:avLst/>
              <a:gdLst/>
              <a:ahLst/>
              <a:cxnLst/>
              <a:rect l="l" t="t" r="r" b="b"/>
              <a:pathLst>
                <a:path w="3337" h="8750" extrusionOk="0">
                  <a:moveTo>
                    <a:pt x="3248" y="1"/>
                  </a:moveTo>
                  <a:cubicBezTo>
                    <a:pt x="2970" y="1"/>
                    <a:pt x="2711" y="61"/>
                    <a:pt x="2503" y="227"/>
                  </a:cubicBezTo>
                  <a:cubicBezTo>
                    <a:pt x="455" y="1820"/>
                    <a:pt x="1" y="6370"/>
                    <a:pt x="224" y="7278"/>
                  </a:cubicBezTo>
                  <a:cubicBezTo>
                    <a:pt x="326" y="7678"/>
                    <a:pt x="882" y="8255"/>
                    <a:pt x="1655" y="8750"/>
                  </a:cubicBezTo>
                  <a:cubicBezTo>
                    <a:pt x="1648" y="8709"/>
                    <a:pt x="1635" y="8662"/>
                    <a:pt x="1628" y="8621"/>
                  </a:cubicBezTo>
                  <a:cubicBezTo>
                    <a:pt x="1452" y="7529"/>
                    <a:pt x="1865" y="2688"/>
                    <a:pt x="3337" y="3"/>
                  </a:cubicBezTo>
                  <a:cubicBezTo>
                    <a:pt x="3307" y="2"/>
                    <a:pt x="3277" y="1"/>
                    <a:pt x="3248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4" name="Google Shape;4224;p102"/>
            <p:cNvSpPr/>
            <p:nvPr/>
          </p:nvSpPr>
          <p:spPr>
            <a:xfrm>
              <a:off x="2544676" y="1735067"/>
              <a:ext cx="266471" cy="93562"/>
            </a:xfrm>
            <a:custGeom>
              <a:avLst/>
              <a:gdLst/>
              <a:ahLst/>
              <a:cxnLst/>
              <a:rect l="l" t="t" r="r" b="b"/>
              <a:pathLst>
                <a:path w="10159" h="3567" extrusionOk="0">
                  <a:moveTo>
                    <a:pt x="48" y="0"/>
                  </a:moveTo>
                  <a:lnTo>
                    <a:pt x="48" y="0"/>
                  </a:lnTo>
                  <a:cubicBezTo>
                    <a:pt x="1" y="597"/>
                    <a:pt x="14" y="1058"/>
                    <a:pt x="69" y="1288"/>
                  </a:cubicBezTo>
                  <a:cubicBezTo>
                    <a:pt x="238" y="1953"/>
                    <a:pt x="1662" y="3112"/>
                    <a:pt x="3256" y="3567"/>
                  </a:cubicBezTo>
                  <a:lnTo>
                    <a:pt x="6904" y="3567"/>
                  </a:lnTo>
                  <a:cubicBezTo>
                    <a:pt x="8497" y="3112"/>
                    <a:pt x="9921" y="1953"/>
                    <a:pt x="10090" y="1288"/>
                  </a:cubicBezTo>
                  <a:cubicBezTo>
                    <a:pt x="10145" y="1058"/>
                    <a:pt x="10158" y="597"/>
                    <a:pt x="10111" y="0"/>
                  </a:cubicBezTo>
                  <a:lnTo>
                    <a:pt x="10111" y="0"/>
                  </a:lnTo>
                  <a:cubicBezTo>
                    <a:pt x="10111" y="48"/>
                    <a:pt x="10097" y="102"/>
                    <a:pt x="10090" y="149"/>
                  </a:cubicBezTo>
                  <a:cubicBezTo>
                    <a:pt x="9921" y="814"/>
                    <a:pt x="8497" y="1973"/>
                    <a:pt x="6904" y="2428"/>
                  </a:cubicBezTo>
                  <a:lnTo>
                    <a:pt x="3256" y="2428"/>
                  </a:lnTo>
                  <a:cubicBezTo>
                    <a:pt x="1662" y="1966"/>
                    <a:pt x="238" y="814"/>
                    <a:pt x="69" y="149"/>
                  </a:cubicBezTo>
                  <a:cubicBezTo>
                    <a:pt x="62" y="102"/>
                    <a:pt x="48" y="48"/>
                    <a:pt x="48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5" name="Google Shape;4225;p102"/>
            <p:cNvSpPr/>
            <p:nvPr/>
          </p:nvSpPr>
          <p:spPr>
            <a:xfrm>
              <a:off x="2628454" y="1810478"/>
              <a:ext cx="99097" cy="41994"/>
            </a:xfrm>
            <a:custGeom>
              <a:avLst/>
              <a:gdLst/>
              <a:ahLst/>
              <a:cxnLst/>
              <a:rect l="l" t="t" r="r" b="b"/>
              <a:pathLst>
                <a:path w="3778" h="1601" extrusionOk="0">
                  <a:moveTo>
                    <a:pt x="1886" y="0"/>
                  </a:moveTo>
                  <a:lnTo>
                    <a:pt x="1" y="319"/>
                  </a:lnTo>
                  <a:cubicBezTo>
                    <a:pt x="123" y="1058"/>
                    <a:pt x="760" y="1600"/>
                    <a:pt x="1506" y="1600"/>
                  </a:cubicBezTo>
                  <a:lnTo>
                    <a:pt x="2272" y="1600"/>
                  </a:lnTo>
                  <a:cubicBezTo>
                    <a:pt x="3011" y="1600"/>
                    <a:pt x="3649" y="1058"/>
                    <a:pt x="3777" y="325"/>
                  </a:cubicBezTo>
                  <a:lnTo>
                    <a:pt x="1886" y="0"/>
                  </a:lnTo>
                  <a:close/>
                </a:path>
              </a:pathLst>
            </a:custGeom>
            <a:solidFill>
              <a:srgbClr val="FFD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6" name="Google Shape;4226;p102"/>
            <p:cNvSpPr/>
            <p:nvPr/>
          </p:nvSpPr>
          <p:spPr>
            <a:xfrm>
              <a:off x="2606395" y="1762976"/>
              <a:ext cx="143216" cy="59621"/>
            </a:xfrm>
            <a:custGeom>
              <a:avLst/>
              <a:gdLst/>
              <a:ahLst/>
              <a:cxnLst/>
              <a:rect l="l" t="t" r="r" b="b"/>
              <a:pathLst>
                <a:path w="5460" h="2273" extrusionOk="0">
                  <a:moveTo>
                    <a:pt x="1479" y="1"/>
                  </a:moveTo>
                  <a:cubicBezTo>
                    <a:pt x="658" y="1"/>
                    <a:pt x="1" y="509"/>
                    <a:pt x="1" y="1133"/>
                  </a:cubicBezTo>
                  <a:cubicBezTo>
                    <a:pt x="1" y="1764"/>
                    <a:pt x="658" y="2272"/>
                    <a:pt x="1479" y="2272"/>
                  </a:cubicBezTo>
                  <a:cubicBezTo>
                    <a:pt x="2008" y="2272"/>
                    <a:pt x="2469" y="2055"/>
                    <a:pt x="2727" y="1736"/>
                  </a:cubicBezTo>
                  <a:cubicBezTo>
                    <a:pt x="2991" y="2062"/>
                    <a:pt x="3452" y="2272"/>
                    <a:pt x="3981" y="2272"/>
                  </a:cubicBezTo>
                  <a:cubicBezTo>
                    <a:pt x="4795" y="2272"/>
                    <a:pt x="5459" y="1764"/>
                    <a:pt x="5459" y="1133"/>
                  </a:cubicBezTo>
                  <a:cubicBezTo>
                    <a:pt x="5459" y="509"/>
                    <a:pt x="4795" y="1"/>
                    <a:pt x="3981" y="1"/>
                  </a:cubicBezTo>
                  <a:cubicBezTo>
                    <a:pt x="3452" y="1"/>
                    <a:pt x="2991" y="211"/>
                    <a:pt x="2727" y="529"/>
                  </a:cubicBezTo>
                  <a:cubicBezTo>
                    <a:pt x="2469" y="211"/>
                    <a:pt x="2008" y="1"/>
                    <a:pt x="14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7" name="Google Shape;4227;p102"/>
            <p:cNvSpPr/>
            <p:nvPr/>
          </p:nvSpPr>
          <p:spPr>
            <a:xfrm>
              <a:off x="2601778" y="1776353"/>
              <a:ext cx="152265" cy="51935"/>
            </a:xfrm>
            <a:custGeom>
              <a:avLst/>
              <a:gdLst/>
              <a:ahLst/>
              <a:cxnLst/>
              <a:rect l="l" t="t" r="r" b="b"/>
              <a:pathLst>
                <a:path w="5805" h="1980" extrusionOk="0">
                  <a:moveTo>
                    <a:pt x="234" y="1"/>
                  </a:moveTo>
                  <a:cubicBezTo>
                    <a:pt x="121" y="1"/>
                    <a:pt x="7" y="77"/>
                    <a:pt x="7" y="230"/>
                  </a:cubicBezTo>
                  <a:cubicBezTo>
                    <a:pt x="0" y="1193"/>
                    <a:pt x="780" y="1979"/>
                    <a:pt x="1750" y="1979"/>
                  </a:cubicBezTo>
                  <a:cubicBezTo>
                    <a:pt x="1759" y="1979"/>
                    <a:pt x="1769" y="1979"/>
                    <a:pt x="1778" y="1979"/>
                  </a:cubicBezTo>
                  <a:cubicBezTo>
                    <a:pt x="2161" y="1979"/>
                    <a:pt x="2530" y="1844"/>
                    <a:pt x="2828" y="1599"/>
                  </a:cubicBezTo>
                  <a:cubicBezTo>
                    <a:pt x="2852" y="1582"/>
                    <a:pt x="2879" y="1574"/>
                    <a:pt x="2905" y="1574"/>
                  </a:cubicBezTo>
                  <a:cubicBezTo>
                    <a:pt x="2931" y="1574"/>
                    <a:pt x="2957" y="1582"/>
                    <a:pt x="2977" y="1599"/>
                  </a:cubicBezTo>
                  <a:cubicBezTo>
                    <a:pt x="3282" y="1844"/>
                    <a:pt x="3651" y="1979"/>
                    <a:pt x="4034" y="1979"/>
                  </a:cubicBezTo>
                  <a:cubicBezTo>
                    <a:pt x="4043" y="1979"/>
                    <a:pt x="4053" y="1979"/>
                    <a:pt x="4062" y="1979"/>
                  </a:cubicBezTo>
                  <a:cubicBezTo>
                    <a:pt x="5025" y="1979"/>
                    <a:pt x="5805" y="1193"/>
                    <a:pt x="5805" y="230"/>
                  </a:cubicBezTo>
                  <a:cubicBezTo>
                    <a:pt x="5805" y="77"/>
                    <a:pt x="5691" y="1"/>
                    <a:pt x="5578" y="1"/>
                  </a:cubicBezTo>
                  <a:cubicBezTo>
                    <a:pt x="5464" y="1"/>
                    <a:pt x="5350" y="77"/>
                    <a:pt x="5350" y="230"/>
                  </a:cubicBezTo>
                  <a:cubicBezTo>
                    <a:pt x="5350" y="942"/>
                    <a:pt x="4781" y="1525"/>
                    <a:pt x="4062" y="1525"/>
                  </a:cubicBezTo>
                  <a:cubicBezTo>
                    <a:pt x="3771" y="1525"/>
                    <a:pt x="3493" y="1430"/>
                    <a:pt x="3269" y="1247"/>
                  </a:cubicBezTo>
                  <a:cubicBezTo>
                    <a:pt x="3164" y="1162"/>
                    <a:pt x="3035" y="1120"/>
                    <a:pt x="2906" y="1120"/>
                  </a:cubicBezTo>
                  <a:cubicBezTo>
                    <a:pt x="2777" y="1120"/>
                    <a:pt x="2648" y="1162"/>
                    <a:pt x="2543" y="1247"/>
                  </a:cubicBezTo>
                  <a:cubicBezTo>
                    <a:pt x="2326" y="1424"/>
                    <a:pt x="2052" y="1525"/>
                    <a:pt x="1777" y="1525"/>
                  </a:cubicBezTo>
                  <a:cubicBezTo>
                    <a:pt x="1768" y="1525"/>
                    <a:pt x="1759" y="1525"/>
                    <a:pt x="1750" y="1525"/>
                  </a:cubicBezTo>
                  <a:cubicBezTo>
                    <a:pt x="1031" y="1525"/>
                    <a:pt x="455" y="942"/>
                    <a:pt x="462" y="230"/>
                  </a:cubicBezTo>
                  <a:cubicBezTo>
                    <a:pt x="462" y="77"/>
                    <a:pt x="348" y="1"/>
                    <a:pt x="234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8" name="Google Shape;4228;p102"/>
            <p:cNvSpPr/>
            <p:nvPr/>
          </p:nvSpPr>
          <p:spPr>
            <a:xfrm>
              <a:off x="2640022" y="1759434"/>
              <a:ext cx="75778" cy="31633"/>
            </a:xfrm>
            <a:custGeom>
              <a:avLst/>
              <a:gdLst/>
              <a:ahLst/>
              <a:cxnLst/>
              <a:rect l="l" t="t" r="r" b="b"/>
              <a:pathLst>
                <a:path w="2889" h="1206" extrusionOk="0">
                  <a:moveTo>
                    <a:pt x="407" y="0"/>
                  </a:moveTo>
                  <a:cubicBezTo>
                    <a:pt x="129" y="0"/>
                    <a:pt x="0" y="353"/>
                    <a:pt x="217" y="529"/>
                  </a:cubicBezTo>
                  <a:lnTo>
                    <a:pt x="705" y="936"/>
                  </a:lnTo>
                  <a:cubicBezTo>
                    <a:pt x="919" y="1115"/>
                    <a:pt x="1184" y="1205"/>
                    <a:pt x="1448" y="1205"/>
                  </a:cubicBezTo>
                  <a:cubicBezTo>
                    <a:pt x="1712" y="1205"/>
                    <a:pt x="1977" y="1115"/>
                    <a:pt x="2190" y="936"/>
                  </a:cubicBezTo>
                  <a:lnTo>
                    <a:pt x="2672" y="529"/>
                  </a:lnTo>
                  <a:cubicBezTo>
                    <a:pt x="2889" y="353"/>
                    <a:pt x="2767" y="0"/>
                    <a:pt x="2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9" name="Google Shape;4229;p102"/>
            <p:cNvSpPr/>
            <p:nvPr/>
          </p:nvSpPr>
          <p:spPr>
            <a:xfrm>
              <a:off x="2672022" y="1606697"/>
              <a:ext cx="11961" cy="60801"/>
            </a:xfrm>
            <a:custGeom>
              <a:avLst/>
              <a:gdLst/>
              <a:ahLst/>
              <a:cxnLst/>
              <a:rect l="l" t="t" r="r" b="b"/>
              <a:pathLst>
                <a:path w="456" h="2318" extrusionOk="0">
                  <a:moveTo>
                    <a:pt x="228" y="0"/>
                  </a:moveTo>
                  <a:cubicBezTo>
                    <a:pt x="114" y="0"/>
                    <a:pt x="1" y="76"/>
                    <a:pt x="1" y="229"/>
                  </a:cubicBezTo>
                  <a:lnTo>
                    <a:pt x="1" y="2087"/>
                  </a:lnTo>
                  <a:cubicBezTo>
                    <a:pt x="1" y="2216"/>
                    <a:pt x="103" y="2317"/>
                    <a:pt x="225" y="2317"/>
                  </a:cubicBezTo>
                  <a:cubicBezTo>
                    <a:pt x="353" y="2317"/>
                    <a:pt x="455" y="2216"/>
                    <a:pt x="455" y="2087"/>
                  </a:cubicBezTo>
                  <a:lnTo>
                    <a:pt x="455" y="229"/>
                  </a:lnTo>
                  <a:cubicBezTo>
                    <a:pt x="455" y="76"/>
                    <a:pt x="342" y="0"/>
                    <a:pt x="228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0" name="Google Shape;4230;p102"/>
            <p:cNvSpPr/>
            <p:nvPr/>
          </p:nvSpPr>
          <p:spPr>
            <a:xfrm>
              <a:off x="2600362" y="1685256"/>
              <a:ext cx="35778" cy="41811"/>
            </a:xfrm>
            <a:custGeom>
              <a:avLst/>
              <a:gdLst/>
              <a:ahLst/>
              <a:cxnLst/>
              <a:rect l="l" t="t" r="r" b="b"/>
              <a:pathLst>
                <a:path w="1364" h="1594" extrusionOk="0">
                  <a:moveTo>
                    <a:pt x="685" y="1"/>
                  </a:moveTo>
                  <a:cubicBezTo>
                    <a:pt x="305" y="7"/>
                    <a:pt x="0" y="312"/>
                    <a:pt x="7" y="685"/>
                  </a:cubicBezTo>
                  <a:lnTo>
                    <a:pt x="7" y="916"/>
                  </a:lnTo>
                  <a:cubicBezTo>
                    <a:pt x="0" y="1289"/>
                    <a:pt x="305" y="1594"/>
                    <a:pt x="685" y="1594"/>
                  </a:cubicBezTo>
                  <a:cubicBezTo>
                    <a:pt x="1058" y="1594"/>
                    <a:pt x="1363" y="1289"/>
                    <a:pt x="1363" y="916"/>
                  </a:cubicBezTo>
                  <a:lnTo>
                    <a:pt x="1363" y="685"/>
                  </a:lnTo>
                  <a:cubicBezTo>
                    <a:pt x="1363" y="306"/>
                    <a:pt x="1058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1" name="Google Shape;4231;p102"/>
            <p:cNvSpPr/>
            <p:nvPr/>
          </p:nvSpPr>
          <p:spPr>
            <a:xfrm>
              <a:off x="2618330" y="1685256"/>
              <a:ext cx="17810" cy="29955"/>
            </a:xfrm>
            <a:custGeom>
              <a:avLst/>
              <a:gdLst/>
              <a:ahLst/>
              <a:cxnLst/>
              <a:rect l="l" t="t" r="r" b="b"/>
              <a:pathLst>
                <a:path w="679" h="1142" extrusionOk="0">
                  <a:moveTo>
                    <a:pt x="0" y="1"/>
                  </a:moveTo>
                  <a:lnTo>
                    <a:pt x="0" y="801"/>
                  </a:lnTo>
                  <a:cubicBezTo>
                    <a:pt x="0" y="1028"/>
                    <a:pt x="170" y="1141"/>
                    <a:pt x="339" y="1141"/>
                  </a:cubicBezTo>
                  <a:cubicBezTo>
                    <a:pt x="509" y="1141"/>
                    <a:pt x="678" y="1028"/>
                    <a:pt x="678" y="801"/>
                  </a:cubicBezTo>
                  <a:lnTo>
                    <a:pt x="678" y="685"/>
                  </a:lnTo>
                  <a:cubicBezTo>
                    <a:pt x="678" y="306"/>
                    <a:pt x="37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2" name="Google Shape;4232;p102"/>
            <p:cNvSpPr/>
            <p:nvPr/>
          </p:nvSpPr>
          <p:spPr>
            <a:xfrm>
              <a:off x="2612270" y="1691315"/>
              <a:ext cx="11935" cy="11935"/>
            </a:xfrm>
            <a:custGeom>
              <a:avLst/>
              <a:gdLst/>
              <a:ahLst/>
              <a:cxnLst/>
              <a:rect l="l" t="t" r="r" b="b"/>
              <a:pathLst>
                <a:path w="455" h="455" extrusionOk="0">
                  <a:moveTo>
                    <a:pt x="231" y="0"/>
                  </a:moveTo>
                  <a:cubicBezTo>
                    <a:pt x="102" y="0"/>
                    <a:pt x="1" y="102"/>
                    <a:pt x="1" y="224"/>
                  </a:cubicBezTo>
                  <a:cubicBezTo>
                    <a:pt x="1" y="353"/>
                    <a:pt x="102" y="454"/>
                    <a:pt x="231" y="454"/>
                  </a:cubicBezTo>
                  <a:cubicBezTo>
                    <a:pt x="353" y="454"/>
                    <a:pt x="455" y="353"/>
                    <a:pt x="455" y="224"/>
                  </a:cubicBezTo>
                  <a:cubicBezTo>
                    <a:pt x="455" y="102"/>
                    <a:pt x="353" y="0"/>
                    <a:pt x="2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3" name="Google Shape;4233;p102"/>
            <p:cNvSpPr/>
            <p:nvPr/>
          </p:nvSpPr>
          <p:spPr>
            <a:xfrm>
              <a:off x="2719709" y="1685256"/>
              <a:ext cx="35935" cy="41811"/>
            </a:xfrm>
            <a:custGeom>
              <a:avLst/>
              <a:gdLst/>
              <a:ahLst/>
              <a:cxnLst/>
              <a:rect l="l" t="t" r="r" b="b"/>
              <a:pathLst>
                <a:path w="1370" h="1594" extrusionOk="0">
                  <a:moveTo>
                    <a:pt x="685" y="1"/>
                  </a:moveTo>
                  <a:cubicBezTo>
                    <a:pt x="305" y="1"/>
                    <a:pt x="0" y="306"/>
                    <a:pt x="0" y="685"/>
                  </a:cubicBezTo>
                  <a:lnTo>
                    <a:pt x="0" y="916"/>
                  </a:lnTo>
                  <a:cubicBezTo>
                    <a:pt x="0" y="1289"/>
                    <a:pt x="305" y="1594"/>
                    <a:pt x="685" y="1594"/>
                  </a:cubicBezTo>
                  <a:cubicBezTo>
                    <a:pt x="1058" y="1594"/>
                    <a:pt x="1370" y="1289"/>
                    <a:pt x="1370" y="916"/>
                  </a:cubicBezTo>
                  <a:lnTo>
                    <a:pt x="1370" y="685"/>
                  </a:lnTo>
                  <a:cubicBezTo>
                    <a:pt x="1370" y="306"/>
                    <a:pt x="1058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4" name="Google Shape;4234;p102"/>
            <p:cNvSpPr/>
            <p:nvPr/>
          </p:nvSpPr>
          <p:spPr>
            <a:xfrm>
              <a:off x="2737650" y="1685256"/>
              <a:ext cx="17994" cy="29955"/>
            </a:xfrm>
            <a:custGeom>
              <a:avLst/>
              <a:gdLst/>
              <a:ahLst/>
              <a:cxnLst/>
              <a:rect l="l" t="t" r="r" b="b"/>
              <a:pathLst>
                <a:path w="686" h="1142" extrusionOk="0">
                  <a:moveTo>
                    <a:pt x="1" y="1"/>
                  </a:moveTo>
                  <a:lnTo>
                    <a:pt x="1" y="801"/>
                  </a:lnTo>
                  <a:cubicBezTo>
                    <a:pt x="1" y="1028"/>
                    <a:pt x="172" y="1141"/>
                    <a:pt x="343" y="1141"/>
                  </a:cubicBezTo>
                  <a:cubicBezTo>
                    <a:pt x="515" y="1141"/>
                    <a:pt x="686" y="1028"/>
                    <a:pt x="686" y="801"/>
                  </a:cubicBezTo>
                  <a:lnTo>
                    <a:pt x="686" y="685"/>
                  </a:lnTo>
                  <a:cubicBezTo>
                    <a:pt x="686" y="306"/>
                    <a:pt x="374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5" name="Google Shape;4235;p102"/>
            <p:cNvSpPr/>
            <p:nvPr/>
          </p:nvSpPr>
          <p:spPr>
            <a:xfrm>
              <a:off x="2731617" y="1691315"/>
              <a:ext cx="11935" cy="11935"/>
            </a:xfrm>
            <a:custGeom>
              <a:avLst/>
              <a:gdLst/>
              <a:ahLst/>
              <a:cxnLst/>
              <a:rect l="l" t="t" r="r" b="b"/>
              <a:pathLst>
                <a:path w="455" h="455" extrusionOk="0">
                  <a:moveTo>
                    <a:pt x="231" y="0"/>
                  </a:moveTo>
                  <a:cubicBezTo>
                    <a:pt x="102" y="0"/>
                    <a:pt x="0" y="102"/>
                    <a:pt x="0" y="224"/>
                  </a:cubicBezTo>
                  <a:cubicBezTo>
                    <a:pt x="0" y="353"/>
                    <a:pt x="102" y="454"/>
                    <a:pt x="231" y="454"/>
                  </a:cubicBezTo>
                  <a:cubicBezTo>
                    <a:pt x="353" y="454"/>
                    <a:pt x="455" y="353"/>
                    <a:pt x="455" y="224"/>
                  </a:cubicBezTo>
                  <a:cubicBezTo>
                    <a:pt x="455" y="102"/>
                    <a:pt x="353" y="0"/>
                    <a:pt x="2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6" name="Google Shape;4236;p102"/>
            <p:cNvSpPr/>
            <p:nvPr/>
          </p:nvSpPr>
          <p:spPr>
            <a:xfrm>
              <a:off x="2640022" y="1759434"/>
              <a:ext cx="48762" cy="31528"/>
            </a:xfrm>
            <a:custGeom>
              <a:avLst/>
              <a:gdLst/>
              <a:ahLst/>
              <a:cxnLst/>
              <a:rect l="l" t="t" r="r" b="b"/>
              <a:pathLst>
                <a:path w="1859" h="1202" extrusionOk="0">
                  <a:moveTo>
                    <a:pt x="407" y="0"/>
                  </a:moveTo>
                  <a:cubicBezTo>
                    <a:pt x="129" y="0"/>
                    <a:pt x="0" y="353"/>
                    <a:pt x="217" y="529"/>
                  </a:cubicBezTo>
                  <a:lnTo>
                    <a:pt x="705" y="936"/>
                  </a:lnTo>
                  <a:cubicBezTo>
                    <a:pt x="915" y="1110"/>
                    <a:pt x="1178" y="1201"/>
                    <a:pt x="1445" y="1201"/>
                  </a:cubicBezTo>
                  <a:cubicBezTo>
                    <a:pt x="1583" y="1201"/>
                    <a:pt x="1724" y="1177"/>
                    <a:pt x="1858" y="1126"/>
                  </a:cubicBezTo>
                  <a:cubicBezTo>
                    <a:pt x="1756" y="1065"/>
                    <a:pt x="1662" y="990"/>
                    <a:pt x="1587" y="895"/>
                  </a:cubicBezTo>
                  <a:lnTo>
                    <a:pt x="1099" y="339"/>
                  </a:lnTo>
                  <a:cubicBezTo>
                    <a:pt x="1024" y="244"/>
                    <a:pt x="984" y="122"/>
                    <a:pt x="9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7" name="Google Shape;4237;p102"/>
            <p:cNvSpPr/>
            <p:nvPr/>
          </p:nvSpPr>
          <p:spPr>
            <a:xfrm>
              <a:off x="2544859" y="1735067"/>
              <a:ext cx="39345" cy="72578"/>
            </a:xfrm>
            <a:custGeom>
              <a:avLst/>
              <a:gdLst/>
              <a:ahLst/>
              <a:cxnLst/>
              <a:rect l="l" t="t" r="r" b="b"/>
              <a:pathLst>
                <a:path w="1500" h="2767" extrusionOk="0">
                  <a:moveTo>
                    <a:pt x="41" y="0"/>
                  </a:moveTo>
                  <a:cubicBezTo>
                    <a:pt x="1" y="597"/>
                    <a:pt x="14" y="1058"/>
                    <a:pt x="68" y="1288"/>
                  </a:cubicBezTo>
                  <a:cubicBezTo>
                    <a:pt x="170" y="1688"/>
                    <a:pt x="726" y="2265"/>
                    <a:pt x="1499" y="2767"/>
                  </a:cubicBezTo>
                  <a:cubicBezTo>
                    <a:pt x="1492" y="2719"/>
                    <a:pt x="1479" y="2678"/>
                    <a:pt x="1472" y="2631"/>
                  </a:cubicBezTo>
                  <a:cubicBezTo>
                    <a:pt x="1431" y="2285"/>
                    <a:pt x="1425" y="1933"/>
                    <a:pt x="1445" y="1580"/>
                  </a:cubicBezTo>
                  <a:cubicBezTo>
                    <a:pt x="699" y="1092"/>
                    <a:pt x="163" y="536"/>
                    <a:pt x="68" y="149"/>
                  </a:cubicBezTo>
                  <a:cubicBezTo>
                    <a:pt x="55" y="102"/>
                    <a:pt x="48" y="48"/>
                    <a:pt x="41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38" name="Google Shape;4238;p102"/>
          <p:cNvGrpSpPr/>
          <p:nvPr/>
        </p:nvGrpSpPr>
        <p:grpSpPr>
          <a:xfrm>
            <a:off x="3952936" y="2835929"/>
            <a:ext cx="379042" cy="336039"/>
            <a:chOff x="3041787" y="2001118"/>
            <a:chExt cx="370158" cy="328164"/>
          </a:xfrm>
        </p:grpSpPr>
        <p:sp>
          <p:nvSpPr>
            <p:cNvPr id="4239" name="Google Shape;4239;p102"/>
            <p:cNvSpPr/>
            <p:nvPr/>
          </p:nvSpPr>
          <p:spPr>
            <a:xfrm>
              <a:off x="3087689" y="2006993"/>
              <a:ext cx="278536" cy="258628"/>
            </a:xfrm>
            <a:custGeom>
              <a:avLst/>
              <a:gdLst/>
              <a:ahLst/>
              <a:cxnLst/>
              <a:rect l="l" t="t" r="r" b="b"/>
              <a:pathLst>
                <a:path w="10619" h="9860" extrusionOk="0">
                  <a:moveTo>
                    <a:pt x="5309" y="1"/>
                  </a:moveTo>
                  <a:cubicBezTo>
                    <a:pt x="3977" y="1"/>
                    <a:pt x="3566" y="333"/>
                    <a:pt x="3065" y="333"/>
                  </a:cubicBezTo>
                  <a:cubicBezTo>
                    <a:pt x="2918" y="333"/>
                    <a:pt x="2764" y="305"/>
                    <a:pt x="2577" y="231"/>
                  </a:cubicBezTo>
                  <a:lnTo>
                    <a:pt x="299" y="231"/>
                  </a:lnTo>
                  <a:lnTo>
                    <a:pt x="0" y="5947"/>
                  </a:lnTo>
                  <a:cubicBezTo>
                    <a:pt x="190" y="8191"/>
                    <a:pt x="1580" y="9419"/>
                    <a:pt x="2679" y="9860"/>
                  </a:cubicBezTo>
                  <a:lnTo>
                    <a:pt x="7934" y="9860"/>
                  </a:lnTo>
                  <a:cubicBezTo>
                    <a:pt x="9039" y="9419"/>
                    <a:pt x="10429" y="8191"/>
                    <a:pt x="10619" y="5947"/>
                  </a:cubicBezTo>
                  <a:lnTo>
                    <a:pt x="10314" y="231"/>
                  </a:lnTo>
                  <a:lnTo>
                    <a:pt x="8042" y="231"/>
                  </a:lnTo>
                  <a:cubicBezTo>
                    <a:pt x="7855" y="305"/>
                    <a:pt x="7700" y="333"/>
                    <a:pt x="7554" y="333"/>
                  </a:cubicBezTo>
                  <a:cubicBezTo>
                    <a:pt x="7053" y="333"/>
                    <a:pt x="6642" y="1"/>
                    <a:pt x="53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0" name="Google Shape;4240;p102"/>
            <p:cNvSpPr/>
            <p:nvPr/>
          </p:nvSpPr>
          <p:spPr>
            <a:xfrm>
              <a:off x="3298631" y="2001118"/>
              <a:ext cx="113314" cy="184082"/>
            </a:xfrm>
            <a:custGeom>
              <a:avLst/>
              <a:gdLst/>
              <a:ahLst/>
              <a:cxnLst/>
              <a:rect l="l" t="t" r="r" b="b"/>
              <a:pathLst>
                <a:path w="4320" h="7018" extrusionOk="0">
                  <a:moveTo>
                    <a:pt x="1587" y="1"/>
                  </a:moveTo>
                  <a:cubicBezTo>
                    <a:pt x="902" y="1"/>
                    <a:pt x="0" y="455"/>
                    <a:pt x="0" y="455"/>
                  </a:cubicBezTo>
                  <a:cubicBezTo>
                    <a:pt x="2556" y="1215"/>
                    <a:pt x="1166" y="5174"/>
                    <a:pt x="2814" y="6883"/>
                  </a:cubicBezTo>
                  <a:cubicBezTo>
                    <a:pt x="2906" y="6975"/>
                    <a:pt x="3022" y="7018"/>
                    <a:pt x="3136" y="7018"/>
                  </a:cubicBezTo>
                  <a:cubicBezTo>
                    <a:pt x="3324" y="7018"/>
                    <a:pt x="3507" y="6900"/>
                    <a:pt x="3567" y="6693"/>
                  </a:cubicBezTo>
                  <a:cubicBezTo>
                    <a:pt x="3702" y="6266"/>
                    <a:pt x="3831" y="5581"/>
                    <a:pt x="3811" y="4605"/>
                  </a:cubicBezTo>
                  <a:cubicBezTo>
                    <a:pt x="3784" y="3269"/>
                    <a:pt x="4319" y="3188"/>
                    <a:pt x="4319" y="3188"/>
                  </a:cubicBezTo>
                  <a:cubicBezTo>
                    <a:pt x="4319" y="3188"/>
                    <a:pt x="3634" y="1"/>
                    <a:pt x="15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1" name="Google Shape;4241;p102"/>
            <p:cNvSpPr/>
            <p:nvPr/>
          </p:nvSpPr>
          <p:spPr>
            <a:xfrm>
              <a:off x="3143166" y="2114431"/>
              <a:ext cx="41837" cy="53719"/>
            </a:xfrm>
            <a:custGeom>
              <a:avLst/>
              <a:gdLst/>
              <a:ahLst/>
              <a:cxnLst/>
              <a:rect l="l" t="t" r="r" b="b"/>
              <a:pathLst>
                <a:path w="1595" h="2048" extrusionOk="0">
                  <a:moveTo>
                    <a:pt x="801" y="0"/>
                  </a:moveTo>
                  <a:cubicBezTo>
                    <a:pt x="360" y="0"/>
                    <a:pt x="8" y="359"/>
                    <a:pt x="1" y="800"/>
                  </a:cubicBezTo>
                  <a:lnTo>
                    <a:pt x="1" y="1254"/>
                  </a:lnTo>
                  <a:cubicBezTo>
                    <a:pt x="8" y="1695"/>
                    <a:pt x="360" y="2048"/>
                    <a:pt x="801" y="2048"/>
                  </a:cubicBezTo>
                  <a:cubicBezTo>
                    <a:pt x="1242" y="2048"/>
                    <a:pt x="1594" y="1695"/>
                    <a:pt x="1594" y="1254"/>
                  </a:cubicBezTo>
                  <a:lnTo>
                    <a:pt x="1594" y="800"/>
                  </a:lnTo>
                  <a:cubicBezTo>
                    <a:pt x="1594" y="359"/>
                    <a:pt x="1242" y="0"/>
                    <a:pt x="8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102"/>
            <p:cNvSpPr/>
            <p:nvPr/>
          </p:nvSpPr>
          <p:spPr>
            <a:xfrm>
              <a:off x="3161133" y="2114431"/>
              <a:ext cx="23869" cy="41811"/>
            </a:xfrm>
            <a:custGeom>
              <a:avLst/>
              <a:gdLst/>
              <a:ahLst/>
              <a:cxnLst/>
              <a:rect l="l" t="t" r="r" b="b"/>
              <a:pathLst>
                <a:path w="910" h="1594" extrusionOk="0">
                  <a:moveTo>
                    <a:pt x="116" y="0"/>
                  </a:moveTo>
                  <a:cubicBezTo>
                    <a:pt x="75" y="0"/>
                    <a:pt x="41" y="7"/>
                    <a:pt x="1" y="14"/>
                  </a:cubicBezTo>
                  <a:lnTo>
                    <a:pt x="1" y="1139"/>
                  </a:lnTo>
                  <a:cubicBezTo>
                    <a:pt x="1" y="1390"/>
                    <a:pt x="204" y="1593"/>
                    <a:pt x="455" y="1593"/>
                  </a:cubicBezTo>
                  <a:cubicBezTo>
                    <a:pt x="706" y="1593"/>
                    <a:pt x="909" y="1390"/>
                    <a:pt x="909" y="1139"/>
                  </a:cubicBezTo>
                  <a:lnTo>
                    <a:pt x="909" y="800"/>
                  </a:lnTo>
                  <a:cubicBezTo>
                    <a:pt x="909" y="359"/>
                    <a:pt x="557" y="0"/>
                    <a:pt x="1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3" name="Google Shape;4243;p102"/>
            <p:cNvSpPr/>
            <p:nvPr/>
          </p:nvSpPr>
          <p:spPr>
            <a:xfrm>
              <a:off x="3155258" y="2120464"/>
              <a:ext cx="17810" cy="17810"/>
            </a:xfrm>
            <a:custGeom>
              <a:avLst/>
              <a:gdLst/>
              <a:ahLst/>
              <a:cxnLst/>
              <a:rect l="l" t="t" r="r" b="b"/>
              <a:pathLst>
                <a:path w="679" h="679" extrusionOk="0">
                  <a:moveTo>
                    <a:pt x="340" y="1"/>
                  </a:moveTo>
                  <a:cubicBezTo>
                    <a:pt x="150" y="1"/>
                    <a:pt x="1" y="150"/>
                    <a:pt x="1" y="340"/>
                  </a:cubicBezTo>
                  <a:cubicBezTo>
                    <a:pt x="1" y="529"/>
                    <a:pt x="150" y="679"/>
                    <a:pt x="340" y="679"/>
                  </a:cubicBezTo>
                  <a:cubicBezTo>
                    <a:pt x="530" y="679"/>
                    <a:pt x="679" y="529"/>
                    <a:pt x="679" y="340"/>
                  </a:cubicBezTo>
                  <a:cubicBezTo>
                    <a:pt x="679" y="150"/>
                    <a:pt x="530" y="1"/>
                    <a:pt x="3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4" name="Google Shape;4244;p102"/>
            <p:cNvSpPr/>
            <p:nvPr/>
          </p:nvSpPr>
          <p:spPr>
            <a:xfrm>
              <a:off x="3268571" y="2114431"/>
              <a:ext cx="41811" cy="53719"/>
            </a:xfrm>
            <a:custGeom>
              <a:avLst/>
              <a:gdLst/>
              <a:ahLst/>
              <a:cxnLst/>
              <a:rect l="l" t="t" r="r" b="b"/>
              <a:pathLst>
                <a:path w="1594" h="2048" extrusionOk="0">
                  <a:moveTo>
                    <a:pt x="800" y="0"/>
                  </a:moveTo>
                  <a:cubicBezTo>
                    <a:pt x="359" y="0"/>
                    <a:pt x="0" y="359"/>
                    <a:pt x="0" y="800"/>
                  </a:cubicBezTo>
                  <a:lnTo>
                    <a:pt x="0" y="1254"/>
                  </a:lnTo>
                  <a:cubicBezTo>
                    <a:pt x="0" y="1695"/>
                    <a:pt x="359" y="2048"/>
                    <a:pt x="800" y="2048"/>
                  </a:cubicBezTo>
                  <a:cubicBezTo>
                    <a:pt x="1234" y="2048"/>
                    <a:pt x="1594" y="1695"/>
                    <a:pt x="1594" y="1254"/>
                  </a:cubicBezTo>
                  <a:lnTo>
                    <a:pt x="1594" y="800"/>
                  </a:lnTo>
                  <a:cubicBezTo>
                    <a:pt x="1594" y="359"/>
                    <a:pt x="1234" y="0"/>
                    <a:pt x="8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5" name="Google Shape;4245;p102"/>
            <p:cNvSpPr/>
            <p:nvPr/>
          </p:nvSpPr>
          <p:spPr>
            <a:xfrm>
              <a:off x="3286513" y="2114431"/>
              <a:ext cx="23869" cy="41811"/>
            </a:xfrm>
            <a:custGeom>
              <a:avLst/>
              <a:gdLst/>
              <a:ahLst/>
              <a:cxnLst/>
              <a:rect l="l" t="t" r="r" b="b"/>
              <a:pathLst>
                <a:path w="910" h="1594" extrusionOk="0">
                  <a:moveTo>
                    <a:pt x="116" y="0"/>
                  </a:moveTo>
                  <a:cubicBezTo>
                    <a:pt x="76" y="0"/>
                    <a:pt x="35" y="7"/>
                    <a:pt x="1" y="14"/>
                  </a:cubicBezTo>
                  <a:lnTo>
                    <a:pt x="1" y="1139"/>
                  </a:lnTo>
                  <a:cubicBezTo>
                    <a:pt x="1" y="1390"/>
                    <a:pt x="204" y="1593"/>
                    <a:pt x="455" y="1593"/>
                  </a:cubicBezTo>
                  <a:cubicBezTo>
                    <a:pt x="706" y="1593"/>
                    <a:pt x="910" y="1390"/>
                    <a:pt x="910" y="1139"/>
                  </a:cubicBezTo>
                  <a:lnTo>
                    <a:pt x="910" y="800"/>
                  </a:lnTo>
                  <a:cubicBezTo>
                    <a:pt x="910" y="359"/>
                    <a:pt x="557" y="0"/>
                    <a:pt x="1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6" name="Google Shape;4246;p102"/>
            <p:cNvSpPr/>
            <p:nvPr/>
          </p:nvSpPr>
          <p:spPr>
            <a:xfrm>
              <a:off x="3280480" y="2120464"/>
              <a:ext cx="17994" cy="17810"/>
            </a:xfrm>
            <a:custGeom>
              <a:avLst/>
              <a:gdLst/>
              <a:ahLst/>
              <a:cxnLst/>
              <a:rect l="l" t="t" r="r" b="b"/>
              <a:pathLst>
                <a:path w="686" h="679" extrusionOk="0">
                  <a:moveTo>
                    <a:pt x="346" y="1"/>
                  </a:moveTo>
                  <a:cubicBezTo>
                    <a:pt x="156" y="1"/>
                    <a:pt x="0" y="150"/>
                    <a:pt x="0" y="340"/>
                  </a:cubicBezTo>
                  <a:cubicBezTo>
                    <a:pt x="0" y="529"/>
                    <a:pt x="156" y="679"/>
                    <a:pt x="346" y="679"/>
                  </a:cubicBezTo>
                  <a:cubicBezTo>
                    <a:pt x="529" y="679"/>
                    <a:pt x="685" y="529"/>
                    <a:pt x="685" y="340"/>
                  </a:cubicBezTo>
                  <a:cubicBezTo>
                    <a:pt x="685" y="150"/>
                    <a:pt x="529" y="1"/>
                    <a:pt x="3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7" name="Google Shape;4247;p102"/>
            <p:cNvSpPr/>
            <p:nvPr/>
          </p:nvSpPr>
          <p:spPr>
            <a:xfrm>
              <a:off x="3298447" y="2011741"/>
              <a:ext cx="98730" cy="173459"/>
            </a:xfrm>
            <a:custGeom>
              <a:avLst/>
              <a:gdLst/>
              <a:ahLst/>
              <a:cxnLst/>
              <a:rect l="l" t="t" r="r" b="b"/>
              <a:pathLst>
                <a:path w="3764" h="6613" extrusionOk="0">
                  <a:moveTo>
                    <a:pt x="496" y="0"/>
                  </a:moveTo>
                  <a:cubicBezTo>
                    <a:pt x="342" y="0"/>
                    <a:pt x="177" y="17"/>
                    <a:pt x="0" y="50"/>
                  </a:cubicBezTo>
                  <a:cubicBezTo>
                    <a:pt x="2563" y="816"/>
                    <a:pt x="1167" y="4776"/>
                    <a:pt x="2814" y="6478"/>
                  </a:cubicBezTo>
                  <a:cubicBezTo>
                    <a:pt x="2906" y="6570"/>
                    <a:pt x="3022" y="6613"/>
                    <a:pt x="3136" y="6613"/>
                  </a:cubicBezTo>
                  <a:cubicBezTo>
                    <a:pt x="3326" y="6613"/>
                    <a:pt x="3510" y="6495"/>
                    <a:pt x="3574" y="6288"/>
                  </a:cubicBezTo>
                  <a:cubicBezTo>
                    <a:pt x="3669" y="5963"/>
                    <a:pt x="3730" y="5624"/>
                    <a:pt x="3764" y="5291"/>
                  </a:cubicBezTo>
                  <a:cubicBezTo>
                    <a:pt x="3316" y="5068"/>
                    <a:pt x="2936" y="4356"/>
                    <a:pt x="2706" y="3149"/>
                  </a:cubicBezTo>
                  <a:cubicBezTo>
                    <a:pt x="2323" y="1189"/>
                    <a:pt x="1805" y="0"/>
                    <a:pt x="4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248;p102"/>
            <p:cNvSpPr/>
            <p:nvPr/>
          </p:nvSpPr>
          <p:spPr>
            <a:xfrm>
              <a:off x="3087506" y="2013052"/>
              <a:ext cx="98730" cy="252569"/>
            </a:xfrm>
            <a:custGeom>
              <a:avLst/>
              <a:gdLst/>
              <a:ahLst/>
              <a:cxnLst/>
              <a:rect l="l" t="t" r="r" b="b"/>
              <a:pathLst>
                <a:path w="3764" h="9629" extrusionOk="0">
                  <a:moveTo>
                    <a:pt x="306" y="0"/>
                  </a:moveTo>
                  <a:lnTo>
                    <a:pt x="0" y="5716"/>
                  </a:lnTo>
                  <a:cubicBezTo>
                    <a:pt x="190" y="7960"/>
                    <a:pt x="1587" y="9188"/>
                    <a:pt x="2686" y="9629"/>
                  </a:cubicBezTo>
                  <a:lnTo>
                    <a:pt x="3764" y="9629"/>
                  </a:lnTo>
                  <a:cubicBezTo>
                    <a:pt x="3764" y="9629"/>
                    <a:pt x="1872" y="8361"/>
                    <a:pt x="1560" y="6116"/>
                  </a:cubicBezTo>
                  <a:cubicBezTo>
                    <a:pt x="950" y="1743"/>
                    <a:pt x="2109" y="434"/>
                    <a:pt x="3113" y="102"/>
                  </a:cubicBezTo>
                  <a:cubicBezTo>
                    <a:pt x="2930" y="102"/>
                    <a:pt x="2747" y="68"/>
                    <a:pt x="2584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9" name="Google Shape;4249;p102"/>
            <p:cNvSpPr/>
            <p:nvPr/>
          </p:nvSpPr>
          <p:spPr>
            <a:xfrm>
              <a:off x="3041787" y="2001118"/>
              <a:ext cx="113497" cy="184082"/>
            </a:xfrm>
            <a:custGeom>
              <a:avLst/>
              <a:gdLst/>
              <a:ahLst/>
              <a:cxnLst/>
              <a:rect l="l" t="t" r="r" b="b"/>
              <a:pathLst>
                <a:path w="4327" h="7018" extrusionOk="0">
                  <a:moveTo>
                    <a:pt x="2733" y="1"/>
                  </a:moveTo>
                  <a:cubicBezTo>
                    <a:pt x="686" y="1"/>
                    <a:pt x="1" y="3188"/>
                    <a:pt x="1" y="3188"/>
                  </a:cubicBezTo>
                  <a:cubicBezTo>
                    <a:pt x="1" y="3188"/>
                    <a:pt x="543" y="3269"/>
                    <a:pt x="509" y="4605"/>
                  </a:cubicBezTo>
                  <a:cubicBezTo>
                    <a:pt x="489" y="5581"/>
                    <a:pt x="625" y="6266"/>
                    <a:pt x="753" y="6693"/>
                  </a:cubicBezTo>
                  <a:cubicBezTo>
                    <a:pt x="813" y="6900"/>
                    <a:pt x="996" y="7018"/>
                    <a:pt x="1184" y="7018"/>
                  </a:cubicBezTo>
                  <a:cubicBezTo>
                    <a:pt x="1298" y="7018"/>
                    <a:pt x="1414" y="6975"/>
                    <a:pt x="1506" y="6883"/>
                  </a:cubicBezTo>
                  <a:cubicBezTo>
                    <a:pt x="3154" y="5174"/>
                    <a:pt x="1764" y="1215"/>
                    <a:pt x="4327" y="455"/>
                  </a:cubicBezTo>
                  <a:cubicBezTo>
                    <a:pt x="4327" y="455"/>
                    <a:pt x="3411" y="1"/>
                    <a:pt x="2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0" name="Google Shape;4250;p102"/>
            <p:cNvSpPr/>
            <p:nvPr/>
          </p:nvSpPr>
          <p:spPr>
            <a:xfrm>
              <a:off x="3041787" y="2001118"/>
              <a:ext cx="111373" cy="122232"/>
            </a:xfrm>
            <a:custGeom>
              <a:avLst/>
              <a:gdLst/>
              <a:ahLst/>
              <a:cxnLst/>
              <a:rect l="l" t="t" r="r" b="b"/>
              <a:pathLst>
                <a:path w="4246" h="4660" extrusionOk="0">
                  <a:moveTo>
                    <a:pt x="2733" y="1"/>
                  </a:moveTo>
                  <a:cubicBezTo>
                    <a:pt x="686" y="1"/>
                    <a:pt x="1" y="3188"/>
                    <a:pt x="1" y="3188"/>
                  </a:cubicBezTo>
                  <a:cubicBezTo>
                    <a:pt x="1" y="3188"/>
                    <a:pt x="543" y="3269"/>
                    <a:pt x="509" y="4605"/>
                  </a:cubicBezTo>
                  <a:lnTo>
                    <a:pt x="509" y="4659"/>
                  </a:lnTo>
                  <a:cubicBezTo>
                    <a:pt x="1500" y="916"/>
                    <a:pt x="2883" y="307"/>
                    <a:pt x="3682" y="307"/>
                  </a:cubicBezTo>
                  <a:cubicBezTo>
                    <a:pt x="3944" y="307"/>
                    <a:pt x="4143" y="373"/>
                    <a:pt x="4245" y="414"/>
                  </a:cubicBezTo>
                  <a:cubicBezTo>
                    <a:pt x="4015" y="313"/>
                    <a:pt x="3296" y="1"/>
                    <a:pt x="2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251;p102"/>
            <p:cNvSpPr/>
            <p:nvPr/>
          </p:nvSpPr>
          <p:spPr>
            <a:xfrm>
              <a:off x="3161133" y="2221843"/>
              <a:ext cx="131281" cy="95530"/>
            </a:xfrm>
            <a:custGeom>
              <a:avLst/>
              <a:gdLst/>
              <a:ahLst/>
              <a:cxnLst/>
              <a:rect l="l" t="t" r="r" b="b"/>
              <a:pathLst>
                <a:path w="5005" h="3642" extrusionOk="0">
                  <a:moveTo>
                    <a:pt x="2503" y="0"/>
                  </a:moveTo>
                  <a:cubicBezTo>
                    <a:pt x="1119" y="0"/>
                    <a:pt x="1" y="814"/>
                    <a:pt x="1" y="1824"/>
                  </a:cubicBezTo>
                  <a:cubicBezTo>
                    <a:pt x="1" y="2828"/>
                    <a:pt x="1119" y="3642"/>
                    <a:pt x="2503" y="3642"/>
                  </a:cubicBezTo>
                  <a:cubicBezTo>
                    <a:pt x="3886" y="3642"/>
                    <a:pt x="5005" y="2828"/>
                    <a:pt x="5005" y="1824"/>
                  </a:cubicBezTo>
                  <a:cubicBezTo>
                    <a:pt x="5005" y="814"/>
                    <a:pt x="3886" y="0"/>
                    <a:pt x="25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2" name="Google Shape;4252;p102"/>
            <p:cNvSpPr/>
            <p:nvPr/>
          </p:nvSpPr>
          <p:spPr>
            <a:xfrm>
              <a:off x="3196885" y="2269687"/>
              <a:ext cx="59778" cy="59595"/>
            </a:xfrm>
            <a:custGeom>
              <a:avLst/>
              <a:gdLst/>
              <a:ahLst/>
              <a:cxnLst/>
              <a:rect l="l" t="t" r="r" b="b"/>
              <a:pathLst>
                <a:path w="2279" h="2272" extrusionOk="0">
                  <a:moveTo>
                    <a:pt x="1" y="0"/>
                  </a:moveTo>
                  <a:lnTo>
                    <a:pt x="1" y="1140"/>
                  </a:lnTo>
                  <a:cubicBezTo>
                    <a:pt x="1" y="1763"/>
                    <a:pt x="516" y="2272"/>
                    <a:pt x="1140" y="2272"/>
                  </a:cubicBezTo>
                  <a:cubicBezTo>
                    <a:pt x="1770" y="2272"/>
                    <a:pt x="2279" y="1763"/>
                    <a:pt x="2279" y="1140"/>
                  </a:cubicBezTo>
                  <a:lnTo>
                    <a:pt x="22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3" name="Google Shape;4253;p102"/>
            <p:cNvSpPr/>
            <p:nvPr/>
          </p:nvSpPr>
          <p:spPr>
            <a:xfrm>
              <a:off x="3196885" y="2269687"/>
              <a:ext cx="59778" cy="29850"/>
            </a:xfrm>
            <a:custGeom>
              <a:avLst/>
              <a:gdLst/>
              <a:ahLst/>
              <a:cxnLst/>
              <a:rect l="l" t="t" r="r" b="b"/>
              <a:pathLst>
                <a:path w="2279" h="1138" extrusionOk="0">
                  <a:moveTo>
                    <a:pt x="1" y="0"/>
                  </a:moveTo>
                  <a:lnTo>
                    <a:pt x="1" y="889"/>
                  </a:lnTo>
                  <a:cubicBezTo>
                    <a:pt x="319" y="848"/>
                    <a:pt x="631" y="746"/>
                    <a:pt x="916" y="597"/>
                  </a:cubicBezTo>
                  <a:lnTo>
                    <a:pt x="916" y="909"/>
                  </a:lnTo>
                  <a:cubicBezTo>
                    <a:pt x="916" y="1062"/>
                    <a:pt x="1029" y="1138"/>
                    <a:pt x="1143" y="1138"/>
                  </a:cubicBezTo>
                  <a:cubicBezTo>
                    <a:pt x="1257" y="1138"/>
                    <a:pt x="1370" y="1062"/>
                    <a:pt x="1370" y="909"/>
                  </a:cubicBezTo>
                  <a:lnTo>
                    <a:pt x="1370" y="590"/>
                  </a:lnTo>
                  <a:cubicBezTo>
                    <a:pt x="1648" y="746"/>
                    <a:pt x="1960" y="848"/>
                    <a:pt x="2279" y="889"/>
                  </a:cubicBezTo>
                  <a:lnTo>
                    <a:pt x="227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4" name="Google Shape;4254;p102"/>
            <p:cNvSpPr/>
            <p:nvPr/>
          </p:nvSpPr>
          <p:spPr>
            <a:xfrm>
              <a:off x="3143166" y="2215968"/>
              <a:ext cx="167216" cy="65680"/>
            </a:xfrm>
            <a:custGeom>
              <a:avLst/>
              <a:gdLst/>
              <a:ahLst/>
              <a:cxnLst/>
              <a:rect l="l" t="t" r="r" b="b"/>
              <a:pathLst>
                <a:path w="6375" h="2504" extrusionOk="0">
                  <a:moveTo>
                    <a:pt x="1709" y="1"/>
                  </a:moveTo>
                  <a:cubicBezTo>
                    <a:pt x="767" y="1"/>
                    <a:pt x="1" y="557"/>
                    <a:pt x="1" y="1248"/>
                  </a:cubicBezTo>
                  <a:cubicBezTo>
                    <a:pt x="1" y="1940"/>
                    <a:pt x="767" y="2503"/>
                    <a:pt x="1709" y="2503"/>
                  </a:cubicBezTo>
                  <a:cubicBezTo>
                    <a:pt x="1720" y="2503"/>
                    <a:pt x="1731" y="2503"/>
                    <a:pt x="1742" y="2503"/>
                  </a:cubicBezTo>
                  <a:cubicBezTo>
                    <a:pt x="2165" y="2503"/>
                    <a:pt x="2579" y="2374"/>
                    <a:pt x="2923" y="2130"/>
                  </a:cubicBezTo>
                  <a:cubicBezTo>
                    <a:pt x="3001" y="2072"/>
                    <a:pt x="3094" y="2043"/>
                    <a:pt x="3189" y="2043"/>
                  </a:cubicBezTo>
                  <a:cubicBezTo>
                    <a:pt x="3283" y="2043"/>
                    <a:pt x="3378" y="2072"/>
                    <a:pt x="3459" y="2130"/>
                  </a:cubicBezTo>
                  <a:cubicBezTo>
                    <a:pt x="3803" y="2374"/>
                    <a:pt x="4211" y="2503"/>
                    <a:pt x="4633" y="2503"/>
                  </a:cubicBezTo>
                  <a:cubicBezTo>
                    <a:pt x="4644" y="2503"/>
                    <a:pt x="4655" y="2503"/>
                    <a:pt x="4666" y="2503"/>
                  </a:cubicBezTo>
                  <a:cubicBezTo>
                    <a:pt x="5608" y="2503"/>
                    <a:pt x="6375" y="1940"/>
                    <a:pt x="6375" y="1248"/>
                  </a:cubicBezTo>
                  <a:cubicBezTo>
                    <a:pt x="6375" y="557"/>
                    <a:pt x="5608" y="1"/>
                    <a:pt x="4666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5" name="Google Shape;4255;p102"/>
            <p:cNvSpPr/>
            <p:nvPr/>
          </p:nvSpPr>
          <p:spPr>
            <a:xfrm>
              <a:off x="3191009" y="2192151"/>
              <a:ext cx="71713" cy="50362"/>
            </a:xfrm>
            <a:custGeom>
              <a:avLst/>
              <a:gdLst/>
              <a:ahLst/>
              <a:cxnLst/>
              <a:rect l="l" t="t" r="r" b="b"/>
              <a:pathLst>
                <a:path w="2734" h="1920" extrusionOk="0">
                  <a:moveTo>
                    <a:pt x="1364" y="0"/>
                  </a:moveTo>
                  <a:cubicBezTo>
                    <a:pt x="611" y="0"/>
                    <a:pt x="1" y="407"/>
                    <a:pt x="1" y="909"/>
                  </a:cubicBezTo>
                  <a:cubicBezTo>
                    <a:pt x="1" y="1397"/>
                    <a:pt x="570" y="1648"/>
                    <a:pt x="984" y="1838"/>
                  </a:cubicBezTo>
                  <a:cubicBezTo>
                    <a:pt x="1106" y="1892"/>
                    <a:pt x="1237" y="1919"/>
                    <a:pt x="1366" y="1919"/>
                  </a:cubicBezTo>
                  <a:cubicBezTo>
                    <a:pt x="1496" y="1919"/>
                    <a:pt x="1625" y="1892"/>
                    <a:pt x="1743" y="1838"/>
                  </a:cubicBezTo>
                  <a:cubicBezTo>
                    <a:pt x="2157" y="1648"/>
                    <a:pt x="2733" y="1390"/>
                    <a:pt x="2733" y="909"/>
                  </a:cubicBezTo>
                  <a:cubicBezTo>
                    <a:pt x="2733" y="407"/>
                    <a:pt x="2123" y="0"/>
                    <a:pt x="13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6" name="Google Shape;4256;p102"/>
            <p:cNvSpPr/>
            <p:nvPr/>
          </p:nvSpPr>
          <p:spPr>
            <a:xfrm>
              <a:off x="3190826" y="2193908"/>
              <a:ext cx="53221" cy="48604"/>
            </a:xfrm>
            <a:custGeom>
              <a:avLst/>
              <a:gdLst/>
              <a:ahLst/>
              <a:cxnLst/>
              <a:rect l="l" t="t" r="r" b="b"/>
              <a:pathLst>
                <a:path w="2029" h="1853" extrusionOk="0">
                  <a:moveTo>
                    <a:pt x="849" y="1"/>
                  </a:moveTo>
                  <a:lnTo>
                    <a:pt x="849" y="1"/>
                  </a:lnTo>
                  <a:cubicBezTo>
                    <a:pt x="354" y="137"/>
                    <a:pt x="1" y="462"/>
                    <a:pt x="1" y="842"/>
                  </a:cubicBezTo>
                  <a:cubicBezTo>
                    <a:pt x="1" y="1323"/>
                    <a:pt x="577" y="1581"/>
                    <a:pt x="991" y="1771"/>
                  </a:cubicBezTo>
                  <a:cubicBezTo>
                    <a:pt x="1113" y="1825"/>
                    <a:pt x="1242" y="1852"/>
                    <a:pt x="1371" y="1852"/>
                  </a:cubicBezTo>
                  <a:cubicBezTo>
                    <a:pt x="1499" y="1852"/>
                    <a:pt x="1628" y="1825"/>
                    <a:pt x="1750" y="1771"/>
                  </a:cubicBezTo>
                  <a:cubicBezTo>
                    <a:pt x="1839" y="1730"/>
                    <a:pt x="1933" y="1689"/>
                    <a:pt x="2028" y="1642"/>
                  </a:cubicBezTo>
                  <a:cubicBezTo>
                    <a:pt x="1472" y="1540"/>
                    <a:pt x="747" y="1167"/>
                    <a:pt x="679" y="591"/>
                  </a:cubicBezTo>
                  <a:cubicBezTo>
                    <a:pt x="652" y="306"/>
                    <a:pt x="849" y="1"/>
                    <a:pt x="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7" name="Google Shape;4257;p102"/>
          <p:cNvGrpSpPr/>
          <p:nvPr/>
        </p:nvGrpSpPr>
        <p:grpSpPr>
          <a:xfrm>
            <a:off x="3940897" y="3874013"/>
            <a:ext cx="403108" cy="378961"/>
            <a:chOff x="3577849" y="2432942"/>
            <a:chExt cx="393660" cy="370079"/>
          </a:xfrm>
        </p:grpSpPr>
        <p:sp>
          <p:nvSpPr>
            <p:cNvPr id="4258" name="Google Shape;4258;p102"/>
            <p:cNvSpPr/>
            <p:nvPr/>
          </p:nvSpPr>
          <p:spPr>
            <a:xfrm>
              <a:off x="3803558" y="2571279"/>
              <a:ext cx="167951" cy="223007"/>
            </a:xfrm>
            <a:custGeom>
              <a:avLst/>
              <a:gdLst/>
              <a:ahLst/>
              <a:cxnLst/>
              <a:rect l="l" t="t" r="r" b="b"/>
              <a:pathLst>
                <a:path w="6403" h="8502" extrusionOk="0">
                  <a:moveTo>
                    <a:pt x="2326" y="0"/>
                  </a:moveTo>
                  <a:cubicBezTo>
                    <a:pt x="2087" y="0"/>
                    <a:pt x="1853" y="26"/>
                    <a:pt x="1634" y="77"/>
                  </a:cubicBezTo>
                  <a:lnTo>
                    <a:pt x="0" y="5874"/>
                  </a:lnTo>
                  <a:lnTo>
                    <a:pt x="421" y="7427"/>
                  </a:lnTo>
                  <a:cubicBezTo>
                    <a:pt x="1393" y="8351"/>
                    <a:pt x="2110" y="8404"/>
                    <a:pt x="2262" y="8404"/>
                  </a:cubicBezTo>
                  <a:cubicBezTo>
                    <a:pt x="2282" y="8404"/>
                    <a:pt x="2292" y="8403"/>
                    <a:pt x="2292" y="8403"/>
                  </a:cubicBezTo>
                  <a:cubicBezTo>
                    <a:pt x="2538" y="8470"/>
                    <a:pt x="2770" y="8502"/>
                    <a:pt x="2990" y="8502"/>
                  </a:cubicBezTo>
                  <a:cubicBezTo>
                    <a:pt x="5602" y="8502"/>
                    <a:pt x="6403" y="4053"/>
                    <a:pt x="5052" y="1514"/>
                  </a:cubicBezTo>
                  <a:cubicBezTo>
                    <a:pt x="4507" y="484"/>
                    <a:pt x="3362" y="0"/>
                    <a:pt x="23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9" name="Google Shape;4259;p102"/>
            <p:cNvSpPr/>
            <p:nvPr/>
          </p:nvSpPr>
          <p:spPr>
            <a:xfrm>
              <a:off x="3805867" y="2590348"/>
              <a:ext cx="145813" cy="180567"/>
            </a:xfrm>
            <a:custGeom>
              <a:avLst/>
              <a:gdLst/>
              <a:ahLst/>
              <a:cxnLst/>
              <a:rect l="l" t="t" r="r" b="b"/>
              <a:pathLst>
                <a:path w="5559" h="6884" extrusionOk="0">
                  <a:moveTo>
                    <a:pt x="2247" y="0"/>
                  </a:moveTo>
                  <a:cubicBezTo>
                    <a:pt x="1893" y="0"/>
                    <a:pt x="1530" y="57"/>
                    <a:pt x="1173" y="164"/>
                  </a:cubicBezTo>
                  <a:lnTo>
                    <a:pt x="0" y="6253"/>
                  </a:lnTo>
                  <a:cubicBezTo>
                    <a:pt x="799" y="6695"/>
                    <a:pt x="1493" y="6884"/>
                    <a:pt x="2086" y="6884"/>
                  </a:cubicBezTo>
                  <a:cubicBezTo>
                    <a:pt x="5189" y="6884"/>
                    <a:pt x="5558" y="1715"/>
                    <a:pt x="3811" y="469"/>
                  </a:cubicBezTo>
                  <a:cubicBezTo>
                    <a:pt x="3360" y="147"/>
                    <a:pt x="2815" y="0"/>
                    <a:pt x="224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0" name="Google Shape;4260;p102"/>
            <p:cNvSpPr/>
            <p:nvPr/>
          </p:nvSpPr>
          <p:spPr>
            <a:xfrm>
              <a:off x="3809591" y="2603568"/>
              <a:ext cx="117694" cy="135111"/>
            </a:xfrm>
            <a:custGeom>
              <a:avLst/>
              <a:gdLst/>
              <a:ahLst/>
              <a:cxnLst/>
              <a:rect l="l" t="t" r="r" b="b"/>
              <a:pathLst>
                <a:path w="4487" h="5151" extrusionOk="0">
                  <a:moveTo>
                    <a:pt x="1272" y="1"/>
                  </a:moveTo>
                  <a:cubicBezTo>
                    <a:pt x="1170" y="1"/>
                    <a:pt x="1067" y="5"/>
                    <a:pt x="964" y="12"/>
                  </a:cubicBezTo>
                  <a:lnTo>
                    <a:pt x="1" y="5003"/>
                  </a:lnTo>
                  <a:cubicBezTo>
                    <a:pt x="398" y="5104"/>
                    <a:pt x="761" y="5151"/>
                    <a:pt x="1093" y="5151"/>
                  </a:cubicBezTo>
                  <a:cubicBezTo>
                    <a:pt x="4125" y="5151"/>
                    <a:pt x="4486" y="1279"/>
                    <a:pt x="2781" y="344"/>
                  </a:cubicBezTo>
                  <a:cubicBezTo>
                    <a:pt x="2346" y="110"/>
                    <a:pt x="1820" y="1"/>
                    <a:pt x="1272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1" name="Google Shape;4261;p102"/>
            <p:cNvSpPr/>
            <p:nvPr/>
          </p:nvSpPr>
          <p:spPr>
            <a:xfrm>
              <a:off x="3584066" y="2432942"/>
              <a:ext cx="62637" cy="48945"/>
            </a:xfrm>
            <a:custGeom>
              <a:avLst/>
              <a:gdLst/>
              <a:ahLst/>
              <a:cxnLst/>
              <a:rect l="l" t="t" r="r" b="b"/>
              <a:pathLst>
                <a:path w="2388" h="1866" extrusionOk="0">
                  <a:moveTo>
                    <a:pt x="1320" y="0"/>
                  </a:moveTo>
                  <a:cubicBezTo>
                    <a:pt x="1145" y="0"/>
                    <a:pt x="966" y="45"/>
                    <a:pt x="801" y="164"/>
                  </a:cubicBezTo>
                  <a:cubicBezTo>
                    <a:pt x="1" y="754"/>
                    <a:pt x="862" y="1866"/>
                    <a:pt x="862" y="1866"/>
                  </a:cubicBezTo>
                  <a:lnTo>
                    <a:pt x="2388" y="435"/>
                  </a:lnTo>
                  <a:cubicBezTo>
                    <a:pt x="2388" y="435"/>
                    <a:pt x="1867" y="0"/>
                    <a:pt x="13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2" name="Google Shape;4262;p102"/>
            <p:cNvSpPr/>
            <p:nvPr/>
          </p:nvSpPr>
          <p:spPr>
            <a:xfrm>
              <a:off x="3577849" y="2441887"/>
              <a:ext cx="117064" cy="105445"/>
            </a:xfrm>
            <a:custGeom>
              <a:avLst/>
              <a:gdLst/>
              <a:ahLst/>
              <a:cxnLst/>
              <a:rect l="l" t="t" r="r" b="b"/>
              <a:pathLst>
                <a:path w="4463" h="4020" extrusionOk="0">
                  <a:moveTo>
                    <a:pt x="2866" y="0"/>
                  </a:moveTo>
                  <a:cubicBezTo>
                    <a:pt x="2505" y="0"/>
                    <a:pt x="2106" y="127"/>
                    <a:pt x="1696" y="480"/>
                  </a:cubicBezTo>
                  <a:cubicBezTo>
                    <a:pt x="1" y="1945"/>
                    <a:pt x="1581" y="4020"/>
                    <a:pt x="1581" y="4020"/>
                  </a:cubicBezTo>
                  <a:lnTo>
                    <a:pt x="4462" y="826"/>
                  </a:lnTo>
                  <a:cubicBezTo>
                    <a:pt x="4462" y="826"/>
                    <a:pt x="3787" y="0"/>
                    <a:pt x="28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3" name="Google Shape;4263;p102"/>
            <p:cNvSpPr/>
            <p:nvPr/>
          </p:nvSpPr>
          <p:spPr>
            <a:xfrm>
              <a:off x="3580000" y="2457310"/>
              <a:ext cx="65470" cy="90021"/>
            </a:xfrm>
            <a:custGeom>
              <a:avLst/>
              <a:gdLst/>
              <a:ahLst/>
              <a:cxnLst/>
              <a:rect l="l" t="t" r="r" b="b"/>
              <a:pathLst>
                <a:path w="2496" h="3432" extrusionOk="0">
                  <a:moveTo>
                    <a:pt x="1499" y="1"/>
                  </a:moveTo>
                  <a:cubicBezTo>
                    <a:pt x="0" y="1459"/>
                    <a:pt x="1499" y="3432"/>
                    <a:pt x="1499" y="3432"/>
                  </a:cubicBezTo>
                  <a:lnTo>
                    <a:pt x="2495" y="2333"/>
                  </a:lnTo>
                  <a:lnTo>
                    <a:pt x="2082" y="1845"/>
                  </a:lnTo>
                  <a:cubicBezTo>
                    <a:pt x="1675" y="1405"/>
                    <a:pt x="1404" y="652"/>
                    <a:pt x="14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4" name="Google Shape;4264;p102"/>
            <p:cNvSpPr/>
            <p:nvPr/>
          </p:nvSpPr>
          <p:spPr>
            <a:xfrm>
              <a:off x="3581417" y="2460562"/>
              <a:ext cx="173066" cy="174272"/>
            </a:xfrm>
            <a:custGeom>
              <a:avLst/>
              <a:gdLst/>
              <a:ahLst/>
              <a:cxnLst/>
              <a:rect l="l" t="t" r="r" b="b"/>
              <a:pathLst>
                <a:path w="6598" h="6644" extrusionOk="0">
                  <a:moveTo>
                    <a:pt x="4657" y="1"/>
                  </a:moveTo>
                  <a:cubicBezTo>
                    <a:pt x="4493" y="1"/>
                    <a:pt x="4319" y="21"/>
                    <a:pt x="4136" y="67"/>
                  </a:cubicBezTo>
                  <a:cubicBezTo>
                    <a:pt x="3899" y="128"/>
                    <a:pt x="3669" y="230"/>
                    <a:pt x="3465" y="365"/>
                  </a:cubicBezTo>
                  <a:lnTo>
                    <a:pt x="3282" y="487"/>
                  </a:lnTo>
                  <a:cubicBezTo>
                    <a:pt x="3011" y="650"/>
                    <a:pt x="2767" y="853"/>
                    <a:pt x="2550" y="1077"/>
                  </a:cubicBezTo>
                  <a:lnTo>
                    <a:pt x="2543" y="1084"/>
                  </a:lnTo>
                  <a:cubicBezTo>
                    <a:pt x="0" y="3749"/>
                    <a:pt x="2197" y="6644"/>
                    <a:pt x="2197" y="6644"/>
                  </a:cubicBezTo>
                  <a:lnTo>
                    <a:pt x="6598" y="1118"/>
                  </a:lnTo>
                  <a:cubicBezTo>
                    <a:pt x="6598" y="1118"/>
                    <a:pt x="5881" y="1"/>
                    <a:pt x="46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5" name="Google Shape;4265;p102"/>
            <p:cNvSpPr/>
            <p:nvPr/>
          </p:nvSpPr>
          <p:spPr>
            <a:xfrm>
              <a:off x="3590125" y="2505704"/>
              <a:ext cx="95530" cy="129130"/>
            </a:xfrm>
            <a:custGeom>
              <a:avLst/>
              <a:gdLst/>
              <a:ahLst/>
              <a:cxnLst/>
              <a:rect l="l" t="t" r="r" b="b"/>
              <a:pathLst>
                <a:path w="3642" h="4923" extrusionOk="0">
                  <a:moveTo>
                    <a:pt x="1696" y="0"/>
                  </a:moveTo>
                  <a:lnTo>
                    <a:pt x="1696" y="0"/>
                  </a:lnTo>
                  <a:cubicBezTo>
                    <a:pt x="1" y="2475"/>
                    <a:pt x="1865" y="4923"/>
                    <a:pt x="1865" y="4923"/>
                  </a:cubicBezTo>
                  <a:lnTo>
                    <a:pt x="3642" y="2699"/>
                  </a:lnTo>
                  <a:lnTo>
                    <a:pt x="2530" y="2333"/>
                  </a:lnTo>
                  <a:cubicBezTo>
                    <a:pt x="1635" y="1729"/>
                    <a:pt x="1601" y="705"/>
                    <a:pt x="16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6" name="Google Shape;4266;p102"/>
            <p:cNvSpPr/>
            <p:nvPr/>
          </p:nvSpPr>
          <p:spPr>
            <a:xfrm>
              <a:off x="3617509" y="2486661"/>
              <a:ext cx="253670" cy="316360"/>
            </a:xfrm>
            <a:custGeom>
              <a:avLst/>
              <a:gdLst/>
              <a:ahLst/>
              <a:cxnLst/>
              <a:rect l="l" t="t" r="r" b="b"/>
              <a:pathLst>
                <a:path w="9671" h="12061" extrusionOk="0">
                  <a:moveTo>
                    <a:pt x="5451" y="0"/>
                  </a:moveTo>
                  <a:cubicBezTo>
                    <a:pt x="5226" y="0"/>
                    <a:pt x="5004" y="27"/>
                    <a:pt x="4788" y="82"/>
                  </a:cubicBezTo>
                  <a:cubicBezTo>
                    <a:pt x="4578" y="143"/>
                    <a:pt x="4381" y="225"/>
                    <a:pt x="4198" y="333"/>
                  </a:cubicBezTo>
                  <a:cubicBezTo>
                    <a:pt x="3506" y="699"/>
                    <a:pt x="2889" y="1187"/>
                    <a:pt x="2374" y="1770"/>
                  </a:cubicBezTo>
                  <a:cubicBezTo>
                    <a:pt x="896" y="3466"/>
                    <a:pt x="1" y="6137"/>
                    <a:pt x="1703" y="8836"/>
                  </a:cubicBezTo>
                  <a:cubicBezTo>
                    <a:pt x="3231" y="11263"/>
                    <a:pt x="5260" y="12061"/>
                    <a:pt x="7073" y="12061"/>
                  </a:cubicBezTo>
                  <a:cubicBezTo>
                    <a:pt x="7914" y="12061"/>
                    <a:pt x="8709" y="11889"/>
                    <a:pt x="9385" y="11629"/>
                  </a:cubicBezTo>
                  <a:cubicBezTo>
                    <a:pt x="9385" y="11629"/>
                    <a:pt x="8544" y="11460"/>
                    <a:pt x="8056" y="10504"/>
                  </a:cubicBezTo>
                  <a:cubicBezTo>
                    <a:pt x="7365" y="9141"/>
                    <a:pt x="7900" y="6944"/>
                    <a:pt x="8578" y="5107"/>
                  </a:cubicBezTo>
                  <a:cubicBezTo>
                    <a:pt x="9670" y="2142"/>
                    <a:pt x="7469" y="0"/>
                    <a:pt x="54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7" name="Google Shape;4267;p102"/>
            <p:cNvSpPr/>
            <p:nvPr/>
          </p:nvSpPr>
          <p:spPr>
            <a:xfrm>
              <a:off x="3627476" y="2566873"/>
              <a:ext cx="236227" cy="236149"/>
            </a:xfrm>
            <a:custGeom>
              <a:avLst/>
              <a:gdLst/>
              <a:ahLst/>
              <a:cxnLst/>
              <a:rect l="l" t="t" r="r" b="b"/>
              <a:pathLst>
                <a:path w="9006" h="9003" extrusionOk="0">
                  <a:moveTo>
                    <a:pt x="1099" y="1"/>
                  </a:moveTo>
                  <a:lnTo>
                    <a:pt x="1099" y="1"/>
                  </a:lnTo>
                  <a:cubicBezTo>
                    <a:pt x="245" y="1615"/>
                    <a:pt x="0" y="3689"/>
                    <a:pt x="1323" y="5778"/>
                  </a:cubicBezTo>
                  <a:cubicBezTo>
                    <a:pt x="2851" y="8205"/>
                    <a:pt x="4877" y="9003"/>
                    <a:pt x="6688" y="9003"/>
                  </a:cubicBezTo>
                  <a:cubicBezTo>
                    <a:pt x="7528" y="9003"/>
                    <a:pt x="8322" y="8831"/>
                    <a:pt x="8998" y="8571"/>
                  </a:cubicBezTo>
                  <a:cubicBezTo>
                    <a:pt x="9005" y="8571"/>
                    <a:pt x="8164" y="8402"/>
                    <a:pt x="7676" y="7446"/>
                  </a:cubicBezTo>
                  <a:cubicBezTo>
                    <a:pt x="7561" y="7209"/>
                    <a:pt x="7473" y="6951"/>
                    <a:pt x="7425" y="6686"/>
                  </a:cubicBezTo>
                  <a:cubicBezTo>
                    <a:pt x="3581" y="6266"/>
                    <a:pt x="1465" y="2659"/>
                    <a:pt x="10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8" name="Google Shape;4268;p102"/>
          <p:cNvGrpSpPr/>
          <p:nvPr/>
        </p:nvGrpSpPr>
        <p:grpSpPr>
          <a:xfrm>
            <a:off x="4824065" y="2277530"/>
            <a:ext cx="379015" cy="342244"/>
            <a:chOff x="4946819" y="3383229"/>
            <a:chExt cx="370132" cy="334223"/>
          </a:xfrm>
        </p:grpSpPr>
        <p:sp>
          <p:nvSpPr>
            <p:cNvPr id="4269" name="Google Shape;4269;p102"/>
            <p:cNvSpPr/>
            <p:nvPr/>
          </p:nvSpPr>
          <p:spPr>
            <a:xfrm>
              <a:off x="4946819" y="3383229"/>
              <a:ext cx="370132" cy="179125"/>
            </a:xfrm>
            <a:custGeom>
              <a:avLst/>
              <a:gdLst/>
              <a:ahLst/>
              <a:cxnLst/>
              <a:rect l="l" t="t" r="r" b="b"/>
              <a:pathLst>
                <a:path w="14111" h="6829" extrusionOk="0">
                  <a:moveTo>
                    <a:pt x="7052" y="1"/>
                  </a:moveTo>
                  <a:cubicBezTo>
                    <a:pt x="3160" y="1"/>
                    <a:pt x="0" y="2550"/>
                    <a:pt x="0" y="5690"/>
                  </a:cubicBezTo>
                  <a:lnTo>
                    <a:pt x="0" y="5703"/>
                  </a:lnTo>
                  <a:cubicBezTo>
                    <a:pt x="14" y="6327"/>
                    <a:pt x="522" y="6829"/>
                    <a:pt x="1153" y="6829"/>
                  </a:cubicBezTo>
                  <a:lnTo>
                    <a:pt x="12951" y="6829"/>
                  </a:lnTo>
                  <a:cubicBezTo>
                    <a:pt x="12955" y="6829"/>
                    <a:pt x="12960" y="6829"/>
                    <a:pt x="12964" y="6829"/>
                  </a:cubicBezTo>
                  <a:cubicBezTo>
                    <a:pt x="13589" y="6829"/>
                    <a:pt x="14097" y="6323"/>
                    <a:pt x="14111" y="5703"/>
                  </a:cubicBezTo>
                  <a:lnTo>
                    <a:pt x="14111" y="5690"/>
                  </a:lnTo>
                  <a:cubicBezTo>
                    <a:pt x="14111" y="2550"/>
                    <a:pt x="10951" y="1"/>
                    <a:pt x="70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0" name="Google Shape;4270;p102"/>
            <p:cNvSpPr/>
            <p:nvPr/>
          </p:nvSpPr>
          <p:spPr>
            <a:xfrm>
              <a:off x="4946819" y="3383229"/>
              <a:ext cx="200817" cy="179125"/>
            </a:xfrm>
            <a:custGeom>
              <a:avLst/>
              <a:gdLst/>
              <a:ahLst/>
              <a:cxnLst/>
              <a:rect l="l" t="t" r="r" b="b"/>
              <a:pathLst>
                <a:path w="7656" h="6829" extrusionOk="0">
                  <a:moveTo>
                    <a:pt x="7059" y="1"/>
                  </a:moveTo>
                  <a:cubicBezTo>
                    <a:pt x="3160" y="1"/>
                    <a:pt x="0" y="2543"/>
                    <a:pt x="0" y="5690"/>
                  </a:cubicBezTo>
                  <a:lnTo>
                    <a:pt x="0" y="5703"/>
                  </a:lnTo>
                  <a:cubicBezTo>
                    <a:pt x="14" y="6327"/>
                    <a:pt x="522" y="6829"/>
                    <a:pt x="1153" y="6829"/>
                  </a:cubicBezTo>
                  <a:lnTo>
                    <a:pt x="4916" y="6829"/>
                  </a:lnTo>
                  <a:cubicBezTo>
                    <a:pt x="4598" y="6829"/>
                    <a:pt x="4326" y="6327"/>
                    <a:pt x="4326" y="5703"/>
                  </a:cubicBezTo>
                  <a:lnTo>
                    <a:pt x="4326" y="5690"/>
                  </a:lnTo>
                  <a:cubicBezTo>
                    <a:pt x="4326" y="2713"/>
                    <a:pt x="5791" y="265"/>
                    <a:pt x="7656" y="21"/>
                  </a:cubicBezTo>
                  <a:cubicBezTo>
                    <a:pt x="7459" y="7"/>
                    <a:pt x="7256" y="1"/>
                    <a:pt x="70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1" name="Google Shape;4271;p102"/>
            <p:cNvSpPr/>
            <p:nvPr/>
          </p:nvSpPr>
          <p:spPr>
            <a:xfrm>
              <a:off x="5063149" y="3562327"/>
              <a:ext cx="137314" cy="155124"/>
            </a:xfrm>
            <a:custGeom>
              <a:avLst/>
              <a:gdLst/>
              <a:ahLst/>
              <a:cxnLst/>
              <a:rect l="l" t="t" r="r" b="b"/>
              <a:pathLst>
                <a:path w="5235" h="5914" extrusionOk="0">
                  <a:moveTo>
                    <a:pt x="705" y="1"/>
                  </a:moveTo>
                  <a:lnTo>
                    <a:pt x="135" y="4103"/>
                  </a:lnTo>
                  <a:cubicBezTo>
                    <a:pt x="0" y="5062"/>
                    <a:pt x="747" y="5913"/>
                    <a:pt x="1711" y="5913"/>
                  </a:cubicBezTo>
                  <a:cubicBezTo>
                    <a:pt x="1714" y="5913"/>
                    <a:pt x="1718" y="5913"/>
                    <a:pt x="1722" y="5913"/>
                  </a:cubicBezTo>
                  <a:lnTo>
                    <a:pt x="3526" y="5913"/>
                  </a:lnTo>
                  <a:cubicBezTo>
                    <a:pt x="4489" y="5913"/>
                    <a:pt x="5234" y="5059"/>
                    <a:pt x="5099" y="4103"/>
                  </a:cubicBezTo>
                  <a:lnTo>
                    <a:pt x="4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2" name="Google Shape;4272;p102"/>
            <p:cNvSpPr/>
            <p:nvPr/>
          </p:nvSpPr>
          <p:spPr>
            <a:xfrm>
              <a:off x="5063149" y="3562327"/>
              <a:ext cx="122206" cy="155124"/>
            </a:xfrm>
            <a:custGeom>
              <a:avLst/>
              <a:gdLst/>
              <a:ahLst/>
              <a:cxnLst/>
              <a:rect l="l" t="t" r="r" b="b"/>
              <a:pathLst>
                <a:path w="4659" h="5914" extrusionOk="0">
                  <a:moveTo>
                    <a:pt x="705" y="1"/>
                  </a:moveTo>
                  <a:lnTo>
                    <a:pt x="135" y="4103"/>
                  </a:lnTo>
                  <a:cubicBezTo>
                    <a:pt x="0" y="5062"/>
                    <a:pt x="747" y="5913"/>
                    <a:pt x="1711" y="5913"/>
                  </a:cubicBezTo>
                  <a:cubicBezTo>
                    <a:pt x="1714" y="5913"/>
                    <a:pt x="1718" y="5913"/>
                    <a:pt x="1722" y="5913"/>
                  </a:cubicBezTo>
                  <a:lnTo>
                    <a:pt x="1865" y="5913"/>
                  </a:lnTo>
                  <a:cubicBezTo>
                    <a:pt x="1729" y="5635"/>
                    <a:pt x="1681" y="5323"/>
                    <a:pt x="1722" y="5018"/>
                  </a:cubicBezTo>
                  <a:lnTo>
                    <a:pt x="2183" y="1696"/>
                  </a:lnTo>
                  <a:cubicBezTo>
                    <a:pt x="2244" y="1242"/>
                    <a:pt x="2631" y="909"/>
                    <a:pt x="3085" y="909"/>
                  </a:cubicBezTo>
                  <a:lnTo>
                    <a:pt x="4658" y="909"/>
                  </a:lnTo>
                  <a:lnTo>
                    <a:pt x="45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3" name="Google Shape;4273;p102"/>
            <p:cNvSpPr/>
            <p:nvPr/>
          </p:nvSpPr>
          <p:spPr>
            <a:xfrm>
              <a:off x="5048382" y="3425039"/>
              <a:ext cx="95530" cy="83595"/>
            </a:xfrm>
            <a:custGeom>
              <a:avLst/>
              <a:gdLst/>
              <a:ahLst/>
              <a:cxnLst/>
              <a:rect l="l" t="t" r="r" b="b"/>
              <a:pathLst>
                <a:path w="3642" h="3187" extrusionOk="0">
                  <a:moveTo>
                    <a:pt x="1817" y="0"/>
                  </a:moveTo>
                  <a:cubicBezTo>
                    <a:pt x="814" y="0"/>
                    <a:pt x="0" y="712"/>
                    <a:pt x="0" y="1594"/>
                  </a:cubicBezTo>
                  <a:cubicBezTo>
                    <a:pt x="0" y="2475"/>
                    <a:pt x="814" y="3187"/>
                    <a:pt x="1817" y="3187"/>
                  </a:cubicBezTo>
                  <a:cubicBezTo>
                    <a:pt x="2821" y="3187"/>
                    <a:pt x="3641" y="2475"/>
                    <a:pt x="3641" y="1594"/>
                  </a:cubicBezTo>
                  <a:cubicBezTo>
                    <a:pt x="3641" y="712"/>
                    <a:pt x="2821" y="0"/>
                    <a:pt x="18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4" name="Google Shape;4274;p102"/>
            <p:cNvSpPr/>
            <p:nvPr/>
          </p:nvSpPr>
          <p:spPr>
            <a:xfrm>
              <a:off x="5197604" y="3396580"/>
              <a:ext cx="82362" cy="64237"/>
            </a:xfrm>
            <a:custGeom>
              <a:avLst/>
              <a:gdLst/>
              <a:ahLst/>
              <a:cxnLst/>
              <a:rect l="l" t="t" r="r" b="b"/>
              <a:pathLst>
                <a:path w="3140" h="2449" extrusionOk="0">
                  <a:moveTo>
                    <a:pt x="414" y="0"/>
                  </a:moveTo>
                  <a:cubicBezTo>
                    <a:pt x="149" y="258"/>
                    <a:pt x="0" y="604"/>
                    <a:pt x="0" y="970"/>
                  </a:cubicBezTo>
                  <a:cubicBezTo>
                    <a:pt x="0" y="1790"/>
                    <a:pt x="759" y="2448"/>
                    <a:pt x="1702" y="2448"/>
                  </a:cubicBezTo>
                  <a:cubicBezTo>
                    <a:pt x="1716" y="2448"/>
                    <a:pt x="1731" y="2448"/>
                    <a:pt x="1745" y="2448"/>
                  </a:cubicBezTo>
                  <a:cubicBezTo>
                    <a:pt x="2292" y="2448"/>
                    <a:pt x="2803" y="2199"/>
                    <a:pt x="3139" y="1770"/>
                  </a:cubicBezTo>
                  <a:cubicBezTo>
                    <a:pt x="2380" y="977"/>
                    <a:pt x="1451" y="373"/>
                    <a:pt x="4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5" name="Google Shape;4275;p102"/>
            <p:cNvSpPr/>
            <p:nvPr/>
          </p:nvSpPr>
          <p:spPr>
            <a:xfrm>
              <a:off x="5157394" y="3496700"/>
              <a:ext cx="115989" cy="65654"/>
            </a:xfrm>
            <a:custGeom>
              <a:avLst/>
              <a:gdLst/>
              <a:ahLst/>
              <a:cxnLst/>
              <a:rect l="l" t="t" r="r" b="b"/>
              <a:pathLst>
                <a:path w="4422" h="2503" extrusionOk="0">
                  <a:moveTo>
                    <a:pt x="2211" y="1"/>
                  </a:moveTo>
                  <a:cubicBezTo>
                    <a:pt x="991" y="1"/>
                    <a:pt x="1" y="916"/>
                    <a:pt x="1" y="2048"/>
                  </a:cubicBezTo>
                  <a:cubicBezTo>
                    <a:pt x="1" y="2198"/>
                    <a:pt x="21" y="2354"/>
                    <a:pt x="62" y="2503"/>
                  </a:cubicBezTo>
                  <a:lnTo>
                    <a:pt x="4367" y="2503"/>
                  </a:lnTo>
                  <a:cubicBezTo>
                    <a:pt x="4401" y="2354"/>
                    <a:pt x="4422" y="2198"/>
                    <a:pt x="4422" y="2048"/>
                  </a:cubicBezTo>
                  <a:cubicBezTo>
                    <a:pt x="4422" y="916"/>
                    <a:pt x="3432" y="1"/>
                    <a:pt x="22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6" name="Google Shape;4276;p102"/>
            <p:cNvSpPr/>
            <p:nvPr/>
          </p:nvSpPr>
          <p:spPr>
            <a:xfrm>
              <a:off x="4947344" y="3455807"/>
              <a:ext cx="58545" cy="70690"/>
            </a:xfrm>
            <a:custGeom>
              <a:avLst/>
              <a:gdLst/>
              <a:ahLst/>
              <a:cxnLst/>
              <a:rect l="l" t="t" r="r" b="b"/>
              <a:pathLst>
                <a:path w="2232" h="2695" extrusionOk="0">
                  <a:moveTo>
                    <a:pt x="984" y="0"/>
                  </a:moveTo>
                  <a:cubicBezTo>
                    <a:pt x="428" y="732"/>
                    <a:pt x="82" y="1607"/>
                    <a:pt x="1" y="2522"/>
                  </a:cubicBezTo>
                  <a:cubicBezTo>
                    <a:pt x="213" y="2639"/>
                    <a:pt x="440" y="2694"/>
                    <a:pt x="663" y="2694"/>
                  </a:cubicBezTo>
                  <a:cubicBezTo>
                    <a:pt x="1205" y="2694"/>
                    <a:pt x="1722" y="2371"/>
                    <a:pt x="1933" y="1824"/>
                  </a:cubicBezTo>
                  <a:cubicBezTo>
                    <a:pt x="2231" y="1051"/>
                    <a:pt x="1784" y="197"/>
                    <a:pt x="984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7" name="Google Shape;4277;p102"/>
            <p:cNvSpPr/>
            <p:nvPr/>
          </p:nvSpPr>
          <p:spPr>
            <a:xfrm>
              <a:off x="5048198" y="3425564"/>
              <a:ext cx="41102" cy="71529"/>
            </a:xfrm>
            <a:custGeom>
              <a:avLst/>
              <a:gdLst/>
              <a:ahLst/>
              <a:cxnLst/>
              <a:rect l="l" t="t" r="r" b="b"/>
              <a:pathLst>
                <a:path w="1567" h="2727" extrusionOk="0">
                  <a:moveTo>
                    <a:pt x="1567" y="0"/>
                  </a:moveTo>
                  <a:lnTo>
                    <a:pt x="1567" y="0"/>
                  </a:lnTo>
                  <a:cubicBezTo>
                    <a:pt x="685" y="109"/>
                    <a:pt x="0" y="767"/>
                    <a:pt x="0" y="1574"/>
                  </a:cubicBezTo>
                  <a:cubicBezTo>
                    <a:pt x="7" y="2021"/>
                    <a:pt x="210" y="2441"/>
                    <a:pt x="563" y="2726"/>
                  </a:cubicBezTo>
                  <a:cubicBezTo>
                    <a:pt x="726" y="1668"/>
                    <a:pt x="1078" y="733"/>
                    <a:pt x="1567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78" name="Google Shape;4278;p102"/>
          <p:cNvGrpSpPr/>
          <p:nvPr/>
        </p:nvGrpSpPr>
        <p:grpSpPr>
          <a:xfrm>
            <a:off x="3985559" y="2259210"/>
            <a:ext cx="313827" cy="378880"/>
            <a:chOff x="2236106" y="3365392"/>
            <a:chExt cx="306471" cy="370000"/>
          </a:xfrm>
        </p:grpSpPr>
        <p:sp>
          <p:nvSpPr>
            <p:cNvPr id="4279" name="Google Shape;4279;p102"/>
            <p:cNvSpPr/>
            <p:nvPr/>
          </p:nvSpPr>
          <p:spPr>
            <a:xfrm>
              <a:off x="2413788" y="3588085"/>
              <a:ext cx="128789" cy="88107"/>
            </a:xfrm>
            <a:custGeom>
              <a:avLst/>
              <a:gdLst/>
              <a:ahLst/>
              <a:cxnLst/>
              <a:rect l="l" t="t" r="r" b="b"/>
              <a:pathLst>
                <a:path w="4910" h="3359" extrusionOk="0">
                  <a:moveTo>
                    <a:pt x="2793" y="0"/>
                  </a:moveTo>
                  <a:cubicBezTo>
                    <a:pt x="2259" y="0"/>
                    <a:pt x="1705" y="75"/>
                    <a:pt x="1234" y="293"/>
                  </a:cubicBezTo>
                  <a:cubicBezTo>
                    <a:pt x="285" y="741"/>
                    <a:pt x="0" y="2111"/>
                    <a:pt x="211" y="2558"/>
                  </a:cubicBezTo>
                  <a:cubicBezTo>
                    <a:pt x="366" y="2895"/>
                    <a:pt x="1128" y="3359"/>
                    <a:pt x="1902" y="3359"/>
                  </a:cubicBezTo>
                  <a:cubicBezTo>
                    <a:pt x="2140" y="3359"/>
                    <a:pt x="2380" y="3315"/>
                    <a:pt x="2604" y="3209"/>
                  </a:cubicBezTo>
                  <a:cubicBezTo>
                    <a:pt x="3770" y="2667"/>
                    <a:pt x="4577" y="1148"/>
                    <a:pt x="4848" y="565"/>
                  </a:cubicBezTo>
                  <a:cubicBezTo>
                    <a:pt x="4910" y="436"/>
                    <a:pt x="4842" y="293"/>
                    <a:pt x="4706" y="260"/>
                  </a:cubicBezTo>
                  <a:cubicBezTo>
                    <a:pt x="4330" y="162"/>
                    <a:pt x="3582" y="0"/>
                    <a:pt x="27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0" name="Google Shape;4280;p102"/>
            <p:cNvSpPr/>
            <p:nvPr/>
          </p:nvSpPr>
          <p:spPr>
            <a:xfrm>
              <a:off x="2413604" y="3588085"/>
              <a:ext cx="127740" cy="67831"/>
            </a:xfrm>
            <a:custGeom>
              <a:avLst/>
              <a:gdLst/>
              <a:ahLst/>
              <a:cxnLst/>
              <a:rect l="l" t="t" r="r" b="b"/>
              <a:pathLst>
                <a:path w="4870" h="2586" extrusionOk="0">
                  <a:moveTo>
                    <a:pt x="2798" y="0"/>
                  </a:moveTo>
                  <a:cubicBezTo>
                    <a:pt x="2263" y="0"/>
                    <a:pt x="1708" y="75"/>
                    <a:pt x="1235" y="293"/>
                  </a:cubicBezTo>
                  <a:cubicBezTo>
                    <a:pt x="285" y="741"/>
                    <a:pt x="1" y="2111"/>
                    <a:pt x="211" y="2558"/>
                  </a:cubicBezTo>
                  <a:cubicBezTo>
                    <a:pt x="218" y="2565"/>
                    <a:pt x="224" y="2578"/>
                    <a:pt x="231" y="2585"/>
                  </a:cubicBezTo>
                  <a:cubicBezTo>
                    <a:pt x="1011" y="2111"/>
                    <a:pt x="3140" y="890"/>
                    <a:pt x="4869" y="463"/>
                  </a:cubicBezTo>
                  <a:cubicBezTo>
                    <a:pt x="4869" y="368"/>
                    <a:pt x="4801" y="280"/>
                    <a:pt x="4713" y="260"/>
                  </a:cubicBezTo>
                  <a:cubicBezTo>
                    <a:pt x="4337" y="162"/>
                    <a:pt x="3589" y="0"/>
                    <a:pt x="27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1" name="Google Shape;4281;p102"/>
            <p:cNvSpPr/>
            <p:nvPr/>
          </p:nvSpPr>
          <p:spPr>
            <a:xfrm>
              <a:off x="2350469" y="3365471"/>
              <a:ext cx="64945" cy="86559"/>
            </a:xfrm>
            <a:custGeom>
              <a:avLst/>
              <a:gdLst/>
              <a:ahLst/>
              <a:cxnLst/>
              <a:rect l="l" t="t" r="r" b="b"/>
              <a:pathLst>
                <a:path w="2476" h="3300" extrusionOk="0">
                  <a:moveTo>
                    <a:pt x="763" y="0"/>
                  </a:moveTo>
                  <a:cubicBezTo>
                    <a:pt x="682" y="0"/>
                    <a:pt x="602" y="46"/>
                    <a:pt x="563" y="128"/>
                  </a:cubicBezTo>
                  <a:cubicBezTo>
                    <a:pt x="367" y="576"/>
                    <a:pt x="0" y="1552"/>
                    <a:pt x="204" y="2332"/>
                  </a:cubicBezTo>
                  <a:cubicBezTo>
                    <a:pt x="370" y="2952"/>
                    <a:pt x="1096" y="3300"/>
                    <a:pt x="1469" y="3300"/>
                  </a:cubicBezTo>
                  <a:cubicBezTo>
                    <a:pt x="1508" y="3300"/>
                    <a:pt x="1543" y="3296"/>
                    <a:pt x="1574" y="3288"/>
                  </a:cubicBezTo>
                  <a:cubicBezTo>
                    <a:pt x="1885" y="3200"/>
                    <a:pt x="2475" y="2468"/>
                    <a:pt x="2292" y="1790"/>
                  </a:cubicBezTo>
                  <a:cubicBezTo>
                    <a:pt x="2089" y="1010"/>
                    <a:pt x="1289" y="332"/>
                    <a:pt x="895" y="47"/>
                  </a:cubicBezTo>
                  <a:cubicBezTo>
                    <a:pt x="856" y="15"/>
                    <a:pt x="810" y="0"/>
                    <a:pt x="7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2" name="Google Shape;4282;p102"/>
            <p:cNvSpPr/>
            <p:nvPr/>
          </p:nvSpPr>
          <p:spPr>
            <a:xfrm>
              <a:off x="2368436" y="3365392"/>
              <a:ext cx="46978" cy="86166"/>
            </a:xfrm>
            <a:custGeom>
              <a:avLst/>
              <a:gdLst/>
              <a:ahLst/>
              <a:cxnLst/>
              <a:rect l="l" t="t" r="r" b="b"/>
              <a:pathLst>
                <a:path w="1791" h="3285" extrusionOk="0">
                  <a:moveTo>
                    <a:pt x="86" y="0"/>
                  </a:moveTo>
                  <a:cubicBezTo>
                    <a:pt x="58" y="0"/>
                    <a:pt x="29" y="6"/>
                    <a:pt x="0" y="16"/>
                  </a:cubicBezTo>
                  <a:cubicBezTo>
                    <a:pt x="373" y="1087"/>
                    <a:pt x="672" y="2179"/>
                    <a:pt x="889" y="3284"/>
                  </a:cubicBezTo>
                  <a:cubicBezTo>
                    <a:pt x="1207" y="3196"/>
                    <a:pt x="1790" y="2471"/>
                    <a:pt x="1607" y="1793"/>
                  </a:cubicBezTo>
                  <a:cubicBezTo>
                    <a:pt x="1404" y="1013"/>
                    <a:pt x="604" y="335"/>
                    <a:pt x="210" y="43"/>
                  </a:cubicBezTo>
                  <a:cubicBezTo>
                    <a:pt x="173" y="14"/>
                    <a:pt x="130" y="0"/>
                    <a:pt x="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3" name="Google Shape;4283;p102"/>
            <p:cNvSpPr/>
            <p:nvPr/>
          </p:nvSpPr>
          <p:spPr>
            <a:xfrm>
              <a:off x="2236106" y="3542156"/>
              <a:ext cx="145157" cy="92618"/>
            </a:xfrm>
            <a:custGeom>
              <a:avLst/>
              <a:gdLst/>
              <a:ahLst/>
              <a:cxnLst/>
              <a:rect l="l" t="t" r="r" b="b"/>
              <a:pathLst>
                <a:path w="5534" h="3531" extrusionOk="0">
                  <a:moveTo>
                    <a:pt x="2978" y="0"/>
                  </a:moveTo>
                  <a:cubicBezTo>
                    <a:pt x="1844" y="0"/>
                    <a:pt x="668" y="449"/>
                    <a:pt x="177" y="654"/>
                  </a:cubicBezTo>
                  <a:cubicBezTo>
                    <a:pt x="48" y="709"/>
                    <a:pt x="0" y="865"/>
                    <a:pt x="82" y="980"/>
                  </a:cubicBezTo>
                  <a:cubicBezTo>
                    <a:pt x="462" y="1549"/>
                    <a:pt x="1580" y="3062"/>
                    <a:pt x="2923" y="3462"/>
                  </a:cubicBezTo>
                  <a:cubicBezTo>
                    <a:pt x="3082" y="3509"/>
                    <a:pt x="3245" y="3530"/>
                    <a:pt x="3406" y="3530"/>
                  </a:cubicBezTo>
                  <a:cubicBezTo>
                    <a:pt x="4348" y="3530"/>
                    <a:pt x="5257" y="2805"/>
                    <a:pt x="5384" y="2377"/>
                  </a:cubicBezTo>
                  <a:cubicBezTo>
                    <a:pt x="5533" y="1868"/>
                    <a:pt x="5005" y="444"/>
                    <a:pt x="3920" y="126"/>
                  </a:cubicBezTo>
                  <a:cubicBezTo>
                    <a:pt x="3621" y="37"/>
                    <a:pt x="3301" y="0"/>
                    <a:pt x="29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4" name="Google Shape;4284;p102"/>
            <p:cNvSpPr/>
            <p:nvPr/>
          </p:nvSpPr>
          <p:spPr>
            <a:xfrm>
              <a:off x="2236814" y="3542156"/>
              <a:ext cx="144449" cy="63608"/>
            </a:xfrm>
            <a:custGeom>
              <a:avLst/>
              <a:gdLst/>
              <a:ahLst/>
              <a:cxnLst/>
              <a:rect l="l" t="t" r="r" b="b"/>
              <a:pathLst>
                <a:path w="5507" h="2425" extrusionOk="0">
                  <a:moveTo>
                    <a:pt x="2951" y="0"/>
                  </a:moveTo>
                  <a:cubicBezTo>
                    <a:pt x="1818" y="0"/>
                    <a:pt x="642" y="449"/>
                    <a:pt x="157" y="654"/>
                  </a:cubicBezTo>
                  <a:cubicBezTo>
                    <a:pt x="48" y="702"/>
                    <a:pt x="1" y="817"/>
                    <a:pt x="34" y="926"/>
                  </a:cubicBezTo>
                  <a:cubicBezTo>
                    <a:pt x="1085" y="1007"/>
                    <a:pt x="4103" y="1346"/>
                    <a:pt x="5337" y="2424"/>
                  </a:cubicBezTo>
                  <a:cubicBezTo>
                    <a:pt x="5344" y="2404"/>
                    <a:pt x="5351" y="2390"/>
                    <a:pt x="5357" y="2370"/>
                  </a:cubicBezTo>
                  <a:cubicBezTo>
                    <a:pt x="5506" y="1868"/>
                    <a:pt x="4978" y="444"/>
                    <a:pt x="3893" y="126"/>
                  </a:cubicBezTo>
                  <a:cubicBezTo>
                    <a:pt x="3594" y="37"/>
                    <a:pt x="3274" y="0"/>
                    <a:pt x="29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5" name="Google Shape;4285;p102"/>
            <p:cNvSpPr/>
            <p:nvPr/>
          </p:nvSpPr>
          <p:spPr>
            <a:xfrm>
              <a:off x="2298717" y="3457171"/>
              <a:ext cx="81654" cy="61693"/>
            </a:xfrm>
            <a:custGeom>
              <a:avLst/>
              <a:gdLst/>
              <a:ahLst/>
              <a:cxnLst/>
              <a:rect l="l" t="t" r="r" b="b"/>
              <a:pathLst>
                <a:path w="3113" h="2352" extrusionOk="0">
                  <a:moveTo>
                    <a:pt x="870" y="0"/>
                  </a:moveTo>
                  <a:cubicBezTo>
                    <a:pt x="618" y="0"/>
                    <a:pt x="394" y="18"/>
                    <a:pt x="231" y="36"/>
                  </a:cubicBezTo>
                  <a:cubicBezTo>
                    <a:pt x="88" y="50"/>
                    <a:pt x="0" y="192"/>
                    <a:pt x="48" y="328"/>
                  </a:cubicBezTo>
                  <a:cubicBezTo>
                    <a:pt x="204" y="789"/>
                    <a:pt x="611" y="1759"/>
                    <a:pt x="1289" y="2186"/>
                  </a:cubicBezTo>
                  <a:cubicBezTo>
                    <a:pt x="1479" y="2305"/>
                    <a:pt x="1699" y="2352"/>
                    <a:pt x="1915" y="2352"/>
                  </a:cubicBezTo>
                  <a:cubicBezTo>
                    <a:pt x="2376" y="2352"/>
                    <a:pt x="2821" y="2138"/>
                    <a:pt x="2936" y="1948"/>
                  </a:cubicBezTo>
                  <a:cubicBezTo>
                    <a:pt x="3113" y="1670"/>
                    <a:pt x="3038" y="735"/>
                    <a:pt x="2441" y="362"/>
                  </a:cubicBezTo>
                  <a:cubicBezTo>
                    <a:pt x="1989" y="72"/>
                    <a:pt x="1374" y="0"/>
                    <a:pt x="8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6" name="Google Shape;4286;p102"/>
            <p:cNvSpPr/>
            <p:nvPr/>
          </p:nvSpPr>
          <p:spPr>
            <a:xfrm>
              <a:off x="2299609" y="3457171"/>
              <a:ext cx="80762" cy="51647"/>
            </a:xfrm>
            <a:custGeom>
              <a:avLst/>
              <a:gdLst/>
              <a:ahLst/>
              <a:cxnLst/>
              <a:rect l="l" t="t" r="r" b="b"/>
              <a:pathLst>
                <a:path w="3079" h="1969" extrusionOk="0">
                  <a:moveTo>
                    <a:pt x="836" y="0"/>
                  </a:moveTo>
                  <a:cubicBezTo>
                    <a:pt x="584" y="0"/>
                    <a:pt x="360" y="18"/>
                    <a:pt x="197" y="36"/>
                  </a:cubicBezTo>
                  <a:cubicBezTo>
                    <a:pt x="95" y="50"/>
                    <a:pt x="14" y="124"/>
                    <a:pt x="0" y="226"/>
                  </a:cubicBezTo>
                  <a:cubicBezTo>
                    <a:pt x="570" y="470"/>
                    <a:pt x="1953" y="1114"/>
                    <a:pt x="2889" y="1969"/>
                  </a:cubicBezTo>
                  <a:cubicBezTo>
                    <a:pt x="2889" y="1962"/>
                    <a:pt x="2902" y="1955"/>
                    <a:pt x="2902" y="1948"/>
                  </a:cubicBezTo>
                  <a:cubicBezTo>
                    <a:pt x="3079" y="1670"/>
                    <a:pt x="3004" y="735"/>
                    <a:pt x="2407" y="362"/>
                  </a:cubicBezTo>
                  <a:cubicBezTo>
                    <a:pt x="1955" y="72"/>
                    <a:pt x="1340" y="0"/>
                    <a:pt x="8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7" name="Google Shape;4287;p102"/>
            <p:cNvSpPr/>
            <p:nvPr/>
          </p:nvSpPr>
          <p:spPr>
            <a:xfrm>
              <a:off x="2421080" y="3480857"/>
              <a:ext cx="85929" cy="59044"/>
            </a:xfrm>
            <a:custGeom>
              <a:avLst/>
              <a:gdLst/>
              <a:ahLst/>
              <a:cxnLst/>
              <a:rect l="l" t="t" r="r" b="b"/>
              <a:pathLst>
                <a:path w="3276" h="2251" extrusionOk="0">
                  <a:moveTo>
                    <a:pt x="1879" y="0"/>
                  </a:moveTo>
                  <a:cubicBezTo>
                    <a:pt x="1519" y="0"/>
                    <a:pt x="1146" y="50"/>
                    <a:pt x="828" y="198"/>
                  </a:cubicBezTo>
                  <a:cubicBezTo>
                    <a:pt x="190" y="496"/>
                    <a:pt x="0" y="1418"/>
                    <a:pt x="136" y="1717"/>
                  </a:cubicBezTo>
                  <a:cubicBezTo>
                    <a:pt x="245" y="1944"/>
                    <a:pt x="752" y="2251"/>
                    <a:pt x="1269" y="2251"/>
                  </a:cubicBezTo>
                  <a:cubicBezTo>
                    <a:pt x="1430" y="2251"/>
                    <a:pt x="1592" y="2221"/>
                    <a:pt x="1743" y="2151"/>
                  </a:cubicBezTo>
                  <a:cubicBezTo>
                    <a:pt x="2475" y="1812"/>
                    <a:pt x="2991" y="903"/>
                    <a:pt x="3208" y="462"/>
                  </a:cubicBezTo>
                  <a:cubicBezTo>
                    <a:pt x="3275" y="333"/>
                    <a:pt x="3201" y="184"/>
                    <a:pt x="3065" y="150"/>
                  </a:cubicBezTo>
                  <a:cubicBezTo>
                    <a:pt x="2793" y="85"/>
                    <a:pt x="2347" y="0"/>
                    <a:pt x="18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8" name="Google Shape;4288;p102"/>
            <p:cNvSpPr/>
            <p:nvPr/>
          </p:nvSpPr>
          <p:spPr>
            <a:xfrm>
              <a:off x="2421080" y="3480857"/>
              <a:ext cx="85221" cy="47345"/>
            </a:xfrm>
            <a:custGeom>
              <a:avLst/>
              <a:gdLst/>
              <a:ahLst/>
              <a:cxnLst/>
              <a:rect l="l" t="t" r="r" b="b"/>
              <a:pathLst>
                <a:path w="3249" h="1805" extrusionOk="0">
                  <a:moveTo>
                    <a:pt x="1881" y="0"/>
                  </a:moveTo>
                  <a:cubicBezTo>
                    <a:pt x="1520" y="0"/>
                    <a:pt x="1146" y="50"/>
                    <a:pt x="828" y="198"/>
                  </a:cubicBezTo>
                  <a:cubicBezTo>
                    <a:pt x="190" y="496"/>
                    <a:pt x="0" y="1418"/>
                    <a:pt x="143" y="1717"/>
                  </a:cubicBezTo>
                  <a:cubicBezTo>
                    <a:pt x="156" y="1744"/>
                    <a:pt x="177" y="1778"/>
                    <a:pt x="204" y="1805"/>
                  </a:cubicBezTo>
                  <a:cubicBezTo>
                    <a:pt x="868" y="1113"/>
                    <a:pt x="2509" y="605"/>
                    <a:pt x="3221" y="408"/>
                  </a:cubicBezTo>
                  <a:cubicBezTo>
                    <a:pt x="3248" y="293"/>
                    <a:pt x="3180" y="177"/>
                    <a:pt x="3065" y="150"/>
                  </a:cubicBezTo>
                  <a:cubicBezTo>
                    <a:pt x="2797" y="85"/>
                    <a:pt x="2351" y="0"/>
                    <a:pt x="18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9" name="Google Shape;4289;p102"/>
            <p:cNvSpPr/>
            <p:nvPr/>
          </p:nvSpPr>
          <p:spPr>
            <a:xfrm>
              <a:off x="2379269" y="3608807"/>
              <a:ext cx="129340" cy="76093"/>
            </a:xfrm>
            <a:custGeom>
              <a:avLst/>
              <a:gdLst/>
              <a:ahLst/>
              <a:cxnLst/>
              <a:rect l="l" t="t" r="r" b="b"/>
              <a:pathLst>
                <a:path w="4931" h="2901" extrusionOk="0">
                  <a:moveTo>
                    <a:pt x="4618" y="0"/>
                  </a:moveTo>
                  <a:cubicBezTo>
                    <a:pt x="4595" y="0"/>
                    <a:pt x="4570" y="4"/>
                    <a:pt x="4544" y="12"/>
                  </a:cubicBezTo>
                  <a:cubicBezTo>
                    <a:pt x="2008" y="751"/>
                    <a:pt x="225" y="2439"/>
                    <a:pt x="150" y="2514"/>
                  </a:cubicBezTo>
                  <a:cubicBezTo>
                    <a:pt x="1" y="2656"/>
                    <a:pt x="96" y="2900"/>
                    <a:pt x="306" y="2900"/>
                  </a:cubicBezTo>
                  <a:cubicBezTo>
                    <a:pt x="360" y="2900"/>
                    <a:pt x="414" y="2880"/>
                    <a:pt x="462" y="2839"/>
                  </a:cubicBezTo>
                  <a:cubicBezTo>
                    <a:pt x="476" y="2819"/>
                    <a:pt x="2238" y="1151"/>
                    <a:pt x="4666" y="446"/>
                  </a:cubicBezTo>
                  <a:cubicBezTo>
                    <a:pt x="4931" y="366"/>
                    <a:pt x="4849" y="0"/>
                    <a:pt x="4618" y="0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0" name="Google Shape;4290;p102"/>
            <p:cNvSpPr/>
            <p:nvPr/>
          </p:nvSpPr>
          <p:spPr>
            <a:xfrm>
              <a:off x="2274035" y="3568019"/>
              <a:ext cx="22400" cy="12485"/>
            </a:xfrm>
            <a:custGeom>
              <a:avLst/>
              <a:gdLst/>
              <a:ahLst/>
              <a:cxnLst/>
              <a:rect l="l" t="t" r="r" b="b"/>
              <a:pathLst>
                <a:path w="854" h="476" extrusionOk="0">
                  <a:moveTo>
                    <a:pt x="311" y="1"/>
                  </a:moveTo>
                  <a:cubicBezTo>
                    <a:pt x="25" y="1"/>
                    <a:pt x="1" y="428"/>
                    <a:pt x="290" y="455"/>
                  </a:cubicBezTo>
                  <a:cubicBezTo>
                    <a:pt x="290" y="455"/>
                    <a:pt x="378" y="455"/>
                    <a:pt x="514" y="475"/>
                  </a:cubicBezTo>
                  <a:lnTo>
                    <a:pt x="541" y="475"/>
                  </a:lnTo>
                  <a:cubicBezTo>
                    <a:pt x="826" y="475"/>
                    <a:pt x="853" y="48"/>
                    <a:pt x="562" y="21"/>
                  </a:cubicBezTo>
                  <a:lnTo>
                    <a:pt x="562" y="21"/>
                  </a:lnTo>
                  <a:lnTo>
                    <a:pt x="562" y="28"/>
                  </a:lnTo>
                  <a:cubicBezTo>
                    <a:pt x="406" y="7"/>
                    <a:pt x="317" y="1"/>
                    <a:pt x="317" y="1"/>
                  </a:cubicBezTo>
                  <a:cubicBezTo>
                    <a:pt x="315" y="1"/>
                    <a:pt x="313" y="1"/>
                    <a:pt x="311" y="1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1" name="Google Shape;4291;p102"/>
            <p:cNvSpPr/>
            <p:nvPr/>
          </p:nvSpPr>
          <p:spPr>
            <a:xfrm>
              <a:off x="2450012" y="3500398"/>
              <a:ext cx="20722" cy="13823"/>
            </a:xfrm>
            <a:custGeom>
              <a:avLst/>
              <a:gdLst/>
              <a:ahLst/>
              <a:cxnLst/>
              <a:rect l="l" t="t" r="r" b="b"/>
              <a:pathLst>
                <a:path w="790" h="527" extrusionOk="0">
                  <a:moveTo>
                    <a:pt x="547" y="0"/>
                  </a:moveTo>
                  <a:cubicBezTo>
                    <a:pt x="526" y="0"/>
                    <a:pt x="505" y="3"/>
                    <a:pt x="484" y="9"/>
                  </a:cubicBezTo>
                  <a:cubicBezTo>
                    <a:pt x="396" y="29"/>
                    <a:pt x="308" y="56"/>
                    <a:pt x="226" y="83"/>
                  </a:cubicBezTo>
                  <a:cubicBezTo>
                    <a:pt x="0" y="126"/>
                    <a:pt x="110" y="526"/>
                    <a:pt x="302" y="526"/>
                  </a:cubicBezTo>
                  <a:cubicBezTo>
                    <a:pt x="324" y="526"/>
                    <a:pt x="346" y="521"/>
                    <a:pt x="369" y="511"/>
                  </a:cubicBezTo>
                  <a:cubicBezTo>
                    <a:pt x="443" y="483"/>
                    <a:pt x="525" y="456"/>
                    <a:pt x="599" y="436"/>
                  </a:cubicBezTo>
                  <a:cubicBezTo>
                    <a:pt x="721" y="402"/>
                    <a:pt x="789" y="287"/>
                    <a:pt x="762" y="165"/>
                  </a:cubicBezTo>
                  <a:cubicBezTo>
                    <a:pt x="734" y="64"/>
                    <a:pt x="646" y="0"/>
                    <a:pt x="547" y="0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2" name="Google Shape;4292;p102"/>
            <p:cNvSpPr/>
            <p:nvPr/>
          </p:nvSpPr>
          <p:spPr>
            <a:xfrm>
              <a:off x="2303675" y="3396003"/>
              <a:ext cx="142088" cy="339390"/>
            </a:xfrm>
            <a:custGeom>
              <a:avLst/>
              <a:gdLst/>
              <a:ahLst/>
              <a:cxnLst/>
              <a:rect l="l" t="t" r="r" b="b"/>
              <a:pathLst>
                <a:path w="5417" h="12939" extrusionOk="0">
                  <a:moveTo>
                    <a:pt x="2876" y="0"/>
                  </a:moveTo>
                  <a:cubicBezTo>
                    <a:pt x="2738" y="0"/>
                    <a:pt x="2598" y="119"/>
                    <a:pt x="2652" y="293"/>
                  </a:cubicBezTo>
                  <a:cubicBezTo>
                    <a:pt x="3120" y="1758"/>
                    <a:pt x="3398" y="3270"/>
                    <a:pt x="3486" y="4802"/>
                  </a:cubicBezTo>
                  <a:cubicBezTo>
                    <a:pt x="2944" y="4063"/>
                    <a:pt x="2225" y="3473"/>
                    <a:pt x="1398" y="3080"/>
                  </a:cubicBezTo>
                  <a:cubicBezTo>
                    <a:pt x="1361" y="3063"/>
                    <a:pt x="1327" y="3055"/>
                    <a:pt x="1294" y="3055"/>
                  </a:cubicBezTo>
                  <a:cubicBezTo>
                    <a:pt x="1074" y="3055"/>
                    <a:pt x="968" y="3412"/>
                    <a:pt x="1228" y="3501"/>
                  </a:cubicBezTo>
                  <a:cubicBezTo>
                    <a:pt x="2212" y="3968"/>
                    <a:pt x="3018" y="4755"/>
                    <a:pt x="3520" y="5725"/>
                  </a:cubicBezTo>
                  <a:cubicBezTo>
                    <a:pt x="3527" y="6579"/>
                    <a:pt x="3480" y="7427"/>
                    <a:pt x="3385" y="8281"/>
                  </a:cubicBezTo>
                  <a:cubicBezTo>
                    <a:pt x="2740" y="7379"/>
                    <a:pt x="1439" y="6938"/>
                    <a:pt x="354" y="6721"/>
                  </a:cubicBezTo>
                  <a:cubicBezTo>
                    <a:pt x="341" y="6720"/>
                    <a:pt x="328" y="6719"/>
                    <a:pt x="316" y="6719"/>
                  </a:cubicBezTo>
                  <a:cubicBezTo>
                    <a:pt x="62" y="6719"/>
                    <a:pt x="0" y="7104"/>
                    <a:pt x="266" y="7162"/>
                  </a:cubicBezTo>
                  <a:cubicBezTo>
                    <a:pt x="1262" y="7366"/>
                    <a:pt x="2964" y="7874"/>
                    <a:pt x="3283" y="9088"/>
                  </a:cubicBezTo>
                  <a:cubicBezTo>
                    <a:pt x="2957" y="11224"/>
                    <a:pt x="2415" y="12600"/>
                    <a:pt x="2401" y="12627"/>
                  </a:cubicBezTo>
                  <a:cubicBezTo>
                    <a:pt x="2328" y="12805"/>
                    <a:pt x="2474" y="12939"/>
                    <a:pt x="2618" y="12939"/>
                  </a:cubicBezTo>
                  <a:cubicBezTo>
                    <a:pt x="2700" y="12939"/>
                    <a:pt x="2780" y="12897"/>
                    <a:pt x="2822" y="12797"/>
                  </a:cubicBezTo>
                  <a:cubicBezTo>
                    <a:pt x="2829" y="12763"/>
                    <a:pt x="3398" y="11332"/>
                    <a:pt x="3737" y="9108"/>
                  </a:cubicBezTo>
                  <a:lnTo>
                    <a:pt x="3737" y="9101"/>
                  </a:lnTo>
                  <a:cubicBezTo>
                    <a:pt x="3859" y="8254"/>
                    <a:pt x="3941" y="7393"/>
                    <a:pt x="3961" y="6538"/>
                  </a:cubicBezTo>
                  <a:cubicBezTo>
                    <a:pt x="4151" y="5833"/>
                    <a:pt x="4598" y="5230"/>
                    <a:pt x="5209" y="4843"/>
                  </a:cubicBezTo>
                  <a:cubicBezTo>
                    <a:pt x="5417" y="4708"/>
                    <a:pt x="5284" y="4424"/>
                    <a:pt x="5090" y="4424"/>
                  </a:cubicBezTo>
                  <a:cubicBezTo>
                    <a:pt x="5050" y="4424"/>
                    <a:pt x="5007" y="4436"/>
                    <a:pt x="4965" y="4463"/>
                  </a:cubicBezTo>
                  <a:cubicBezTo>
                    <a:pt x="4564" y="4721"/>
                    <a:pt x="4219" y="5060"/>
                    <a:pt x="3961" y="5453"/>
                  </a:cubicBezTo>
                  <a:cubicBezTo>
                    <a:pt x="3920" y="3657"/>
                    <a:pt x="3629" y="1873"/>
                    <a:pt x="3086" y="158"/>
                  </a:cubicBezTo>
                  <a:cubicBezTo>
                    <a:pt x="3050" y="48"/>
                    <a:pt x="2963" y="0"/>
                    <a:pt x="2876" y="0"/>
                  </a:cubicBezTo>
                  <a:close/>
                </a:path>
              </a:pathLst>
            </a:custGeom>
            <a:solidFill>
              <a:srgbClr val="45B2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93" name="Google Shape;4293;p102"/>
          <p:cNvSpPr txBox="1"/>
          <p:nvPr/>
        </p:nvSpPr>
        <p:spPr>
          <a:xfrm>
            <a:off x="2378100" y="1522075"/>
            <a:ext cx="438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Place the correct icon inside the box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8" name="Google Shape;4298;p103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9" name="Google Shape;4299;p103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0" name="Google Shape;4300;p103"/>
          <p:cNvSpPr txBox="1">
            <a:spLocks noGrp="1"/>
          </p:cNvSpPr>
          <p:nvPr>
            <p:ph type="title"/>
          </p:nvPr>
        </p:nvSpPr>
        <p:spPr>
          <a:xfrm>
            <a:off x="5104875" y="2218200"/>
            <a:ext cx="2164800" cy="11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They are</a:t>
            </a:r>
            <a:endParaRPr sz="2400"/>
          </a:p>
        </p:txBody>
      </p:sp>
      <p:sp>
        <p:nvSpPr>
          <p:cNvPr id="4301" name="Google Shape;4301;p103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20 points!</a:t>
            </a:r>
            <a:endParaRPr/>
          </a:p>
        </p:txBody>
      </p:sp>
      <p:sp>
        <p:nvSpPr>
          <p:cNvPr id="4302" name="Google Shape;4302;p103"/>
          <p:cNvSpPr/>
          <p:nvPr/>
        </p:nvSpPr>
        <p:spPr>
          <a:xfrm>
            <a:off x="7857150" y="2693175"/>
            <a:ext cx="1743642" cy="1012667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3" name="Google Shape;4303;p103"/>
          <p:cNvSpPr/>
          <p:nvPr/>
        </p:nvSpPr>
        <p:spPr>
          <a:xfrm>
            <a:off x="250498" y="1951176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4" name="Google Shape;4304;p103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05" name="Google Shape;4305;p103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4306" name="Google Shape;4306;p103"/>
          <p:cNvGrpSpPr/>
          <p:nvPr/>
        </p:nvGrpSpPr>
        <p:grpSpPr>
          <a:xfrm>
            <a:off x="5622021" y="2900397"/>
            <a:ext cx="419068" cy="452348"/>
            <a:chOff x="5246366" y="2906105"/>
            <a:chExt cx="342852" cy="370079"/>
          </a:xfrm>
        </p:grpSpPr>
        <p:sp>
          <p:nvSpPr>
            <p:cNvPr id="4307" name="Google Shape;4307;p103"/>
            <p:cNvSpPr/>
            <p:nvPr/>
          </p:nvSpPr>
          <p:spPr>
            <a:xfrm>
              <a:off x="5410172" y="3089033"/>
              <a:ext cx="179046" cy="163701"/>
            </a:xfrm>
            <a:custGeom>
              <a:avLst/>
              <a:gdLst/>
              <a:ahLst/>
              <a:cxnLst/>
              <a:rect l="l" t="t" r="r" b="b"/>
              <a:pathLst>
                <a:path w="6826" h="6241" extrusionOk="0">
                  <a:moveTo>
                    <a:pt x="6548" y="1"/>
                  </a:moveTo>
                  <a:cubicBezTo>
                    <a:pt x="6513" y="1"/>
                    <a:pt x="6476" y="10"/>
                    <a:pt x="6440" y="29"/>
                  </a:cubicBezTo>
                  <a:cubicBezTo>
                    <a:pt x="2420" y="2029"/>
                    <a:pt x="677" y="4762"/>
                    <a:pt x="80" y="5907"/>
                  </a:cubicBezTo>
                  <a:cubicBezTo>
                    <a:pt x="1" y="6067"/>
                    <a:pt x="126" y="6240"/>
                    <a:pt x="284" y="6240"/>
                  </a:cubicBezTo>
                  <a:cubicBezTo>
                    <a:pt x="315" y="6240"/>
                    <a:pt x="347" y="6234"/>
                    <a:pt x="379" y="6219"/>
                  </a:cubicBezTo>
                  <a:cubicBezTo>
                    <a:pt x="4678" y="4348"/>
                    <a:pt x="6264" y="1500"/>
                    <a:pt x="6759" y="320"/>
                  </a:cubicBezTo>
                  <a:cubicBezTo>
                    <a:pt x="6825" y="161"/>
                    <a:pt x="6699" y="1"/>
                    <a:pt x="65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8" name="Google Shape;4308;p103"/>
            <p:cNvSpPr/>
            <p:nvPr/>
          </p:nvSpPr>
          <p:spPr>
            <a:xfrm>
              <a:off x="5405687" y="3137611"/>
              <a:ext cx="24210" cy="138573"/>
            </a:xfrm>
            <a:custGeom>
              <a:avLst/>
              <a:gdLst/>
              <a:ahLst/>
              <a:cxnLst/>
              <a:rect l="l" t="t" r="r" b="b"/>
              <a:pathLst>
                <a:path w="923" h="5283" extrusionOk="0">
                  <a:moveTo>
                    <a:pt x="0" y="1"/>
                  </a:moveTo>
                  <a:lnTo>
                    <a:pt x="0" y="4828"/>
                  </a:lnTo>
                  <a:cubicBezTo>
                    <a:pt x="0" y="5079"/>
                    <a:pt x="211" y="5283"/>
                    <a:pt x="461" y="5283"/>
                  </a:cubicBezTo>
                  <a:cubicBezTo>
                    <a:pt x="719" y="5283"/>
                    <a:pt x="923" y="5079"/>
                    <a:pt x="923" y="4822"/>
                  </a:cubicBezTo>
                  <a:lnTo>
                    <a:pt x="923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9" name="Google Shape;4309;p103"/>
            <p:cNvSpPr/>
            <p:nvPr/>
          </p:nvSpPr>
          <p:spPr>
            <a:xfrm>
              <a:off x="5381660" y="2906105"/>
              <a:ext cx="72237" cy="87110"/>
            </a:xfrm>
            <a:custGeom>
              <a:avLst/>
              <a:gdLst/>
              <a:ahLst/>
              <a:cxnLst/>
              <a:rect l="l" t="t" r="r" b="b"/>
              <a:pathLst>
                <a:path w="2754" h="3321" extrusionOk="0">
                  <a:moveTo>
                    <a:pt x="1378" y="0"/>
                  </a:moveTo>
                  <a:cubicBezTo>
                    <a:pt x="1311" y="0"/>
                    <a:pt x="1245" y="29"/>
                    <a:pt x="1201" y="87"/>
                  </a:cubicBezTo>
                  <a:cubicBezTo>
                    <a:pt x="971" y="371"/>
                    <a:pt x="550" y="921"/>
                    <a:pt x="1" y="1707"/>
                  </a:cubicBezTo>
                  <a:lnTo>
                    <a:pt x="693" y="3321"/>
                  </a:lnTo>
                  <a:lnTo>
                    <a:pt x="2300" y="3321"/>
                  </a:lnTo>
                  <a:lnTo>
                    <a:pt x="2754" y="1707"/>
                  </a:lnTo>
                  <a:cubicBezTo>
                    <a:pt x="2211" y="921"/>
                    <a:pt x="1784" y="371"/>
                    <a:pt x="1561" y="87"/>
                  </a:cubicBezTo>
                  <a:cubicBezTo>
                    <a:pt x="1513" y="29"/>
                    <a:pt x="1445" y="0"/>
                    <a:pt x="1378" y="0"/>
                  </a:cubicBezTo>
                  <a:close/>
                </a:path>
              </a:pathLst>
            </a:custGeom>
            <a:solidFill>
              <a:srgbClr val="E65A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0" name="Google Shape;4310;p103"/>
            <p:cNvSpPr/>
            <p:nvPr/>
          </p:nvSpPr>
          <p:spPr>
            <a:xfrm>
              <a:off x="5343076" y="2934093"/>
              <a:ext cx="168108" cy="215820"/>
            </a:xfrm>
            <a:custGeom>
              <a:avLst/>
              <a:gdLst/>
              <a:ahLst/>
              <a:cxnLst/>
              <a:rect l="l" t="t" r="r" b="b"/>
              <a:pathLst>
                <a:path w="6409" h="8228" extrusionOk="0">
                  <a:moveTo>
                    <a:pt x="4723" y="1"/>
                  </a:moveTo>
                  <a:cubicBezTo>
                    <a:pt x="4666" y="1"/>
                    <a:pt x="4609" y="23"/>
                    <a:pt x="4564" y="70"/>
                  </a:cubicBezTo>
                  <a:cubicBezTo>
                    <a:pt x="4069" y="559"/>
                    <a:pt x="2869" y="1800"/>
                    <a:pt x="2069" y="2952"/>
                  </a:cubicBezTo>
                  <a:cubicBezTo>
                    <a:pt x="1" y="5909"/>
                    <a:pt x="1357" y="8221"/>
                    <a:pt x="2848" y="8228"/>
                  </a:cubicBezTo>
                  <a:cubicBezTo>
                    <a:pt x="4815" y="8228"/>
                    <a:pt x="6408" y="6634"/>
                    <a:pt x="6408" y="4668"/>
                  </a:cubicBezTo>
                  <a:cubicBezTo>
                    <a:pt x="6408" y="3129"/>
                    <a:pt x="5323" y="898"/>
                    <a:pt x="4923" y="125"/>
                  </a:cubicBezTo>
                  <a:cubicBezTo>
                    <a:pt x="4884" y="45"/>
                    <a:pt x="4804" y="1"/>
                    <a:pt x="47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1" name="Google Shape;4311;p103"/>
            <p:cNvSpPr/>
            <p:nvPr/>
          </p:nvSpPr>
          <p:spPr>
            <a:xfrm>
              <a:off x="5324584" y="2934093"/>
              <a:ext cx="168108" cy="215820"/>
            </a:xfrm>
            <a:custGeom>
              <a:avLst/>
              <a:gdLst/>
              <a:ahLst/>
              <a:cxnLst/>
              <a:rect l="l" t="t" r="r" b="b"/>
              <a:pathLst>
                <a:path w="6409" h="8228" extrusionOk="0">
                  <a:moveTo>
                    <a:pt x="1685" y="1"/>
                  </a:moveTo>
                  <a:cubicBezTo>
                    <a:pt x="1603" y="1"/>
                    <a:pt x="1522" y="45"/>
                    <a:pt x="1479" y="125"/>
                  </a:cubicBezTo>
                  <a:cubicBezTo>
                    <a:pt x="1079" y="898"/>
                    <a:pt x="0" y="3129"/>
                    <a:pt x="0" y="4668"/>
                  </a:cubicBezTo>
                  <a:cubicBezTo>
                    <a:pt x="0" y="6634"/>
                    <a:pt x="1594" y="8228"/>
                    <a:pt x="3560" y="8228"/>
                  </a:cubicBezTo>
                  <a:cubicBezTo>
                    <a:pt x="5052" y="8221"/>
                    <a:pt x="6408" y="5909"/>
                    <a:pt x="4340" y="2952"/>
                  </a:cubicBezTo>
                  <a:cubicBezTo>
                    <a:pt x="3540" y="1800"/>
                    <a:pt x="2333" y="559"/>
                    <a:pt x="1845" y="70"/>
                  </a:cubicBezTo>
                  <a:cubicBezTo>
                    <a:pt x="1800" y="23"/>
                    <a:pt x="1742" y="1"/>
                    <a:pt x="1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2" name="Google Shape;4312;p103"/>
            <p:cNvSpPr/>
            <p:nvPr/>
          </p:nvSpPr>
          <p:spPr>
            <a:xfrm>
              <a:off x="5246366" y="3089033"/>
              <a:ext cx="179046" cy="163701"/>
            </a:xfrm>
            <a:custGeom>
              <a:avLst/>
              <a:gdLst/>
              <a:ahLst/>
              <a:cxnLst/>
              <a:rect l="l" t="t" r="r" b="b"/>
              <a:pathLst>
                <a:path w="6826" h="6241" extrusionOk="0">
                  <a:moveTo>
                    <a:pt x="282" y="1"/>
                  </a:moveTo>
                  <a:cubicBezTo>
                    <a:pt x="127" y="1"/>
                    <a:pt x="1" y="161"/>
                    <a:pt x="67" y="320"/>
                  </a:cubicBezTo>
                  <a:cubicBezTo>
                    <a:pt x="562" y="1500"/>
                    <a:pt x="2148" y="4348"/>
                    <a:pt x="6447" y="6219"/>
                  </a:cubicBezTo>
                  <a:cubicBezTo>
                    <a:pt x="6479" y="6234"/>
                    <a:pt x="6511" y="6240"/>
                    <a:pt x="6541" y="6240"/>
                  </a:cubicBezTo>
                  <a:cubicBezTo>
                    <a:pt x="6700" y="6240"/>
                    <a:pt x="6825" y="6067"/>
                    <a:pt x="6746" y="5907"/>
                  </a:cubicBezTo>
                  <a:cubicBezTo>
                    <a:pt x="6156" y="4762"/>
                    <a:pt x="4406" y="2029"/>
                    <a:pt x="392" y="29"/>
                  </a:cubicBezTo>
                  <a:cubicBezTo>
                    <a:pt x="355" y="10"/>
                    <a:pt x="318" y="1"/>
                    <a:pt x="2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13" name="Google Shape;4313;p103"/>
          <p:cNvGrpSpPr/>
          <p:nvPr/>
        </p:nvGrpSpPr>
        <p:grpSpPr>
          <a:xfrm>
            <a:off x="6244072" y="2900347"/>
            <a:ext cx="452444" cy="452444"/>
            <a:chOff x="2492924" y="1512190"/>
            <a:chExt cx="370158" cy="370158"/>
          </a:xfrm>
        </p:grpSpPr>
        <p:sp>
          <p:nvSpPr>
            <p:cNvPr id="4314" name="Google Shape;4314;p103"/>
            <p:cNvSpPr/>
            <p:nvPr/>
          </p:nvSpPr>
          <p:spPr>
            <a:xfrm>
              <a:off x="2492924" y="1512190"/>
              <a:ext cx="370158" cy="370158"/>
            </a:xfrm>
            <a:custGeom>
              <a:avLst/>
              <a:gdLst/>
              <a:ahLst/>
              <a:cxnLst/>
              <a:rect l="l" t="t" r="r" b="b"/>
              <a:pathLst>
                <a:path w="14112" h="14112" extrusionOk="0">
                  <a:moveTo>
                    <a:pt x="8382" y="1"/>
                  </a:moveTo>
                  <a:cubicBezTo>
                    <a:pt x="7996" y="1"/>
                    <a:pt x="7617" y="96"/>
                    <a:pt x="7283" y="286"/>
                  </a:cubicBezTo>
                  <a:cubicBezTo>
                    <a:pt x="7215" y="326"/>
                    <a:pt x="7134" y="354"/>
                    <a:pt x="7053" y="354"/>
                  </a:cubicBezTo>
                  <a:cubicBezTo>
                    <a:pt x="6971" y="354"/>
                    <a:pt x="6897" y="326"/>
                    <a:pt x="6822" y="286"/>
                  </a:cubicBezTo>
                  <a:cubicBezTo>
                    <a:pt x="6487" y="102"/>
                    <a:pt x="6114" y="1"/>
                    <a:pt x="5727" y="1"/>
                  </a:cubicBezTo>
                  <a:cubicBezTo>
                    <a:pt x="5715" y="1"/>
                    <a:pt x="5702" y="1"/>
                    <a:pt x="5690" y="1"/>
                  </a:cubicBezTo>
                  <a:cubicBezTo>
                    <a:pt x="5052" y="8"/>
                    <a:pt x="4428" y="164"/>
                    <a:pt x="3872" y="455"/>
                  </a:cubicBezTo>
                  <a:lnTo>
                    <a:pt x="4327" y="910"/>
                  </a:lnTo>
                  <a:cubicBezTo>
                    <a:pt x="3872" y="1018"/>
                    <a:pt x="3432" y="1181"/>
                    <a:pt x="3018" y="1405"/>
                  </a:cubicBezTo>
                  <a:cubicBezTo>
                    <a:pt x="1133" y="2395"/>
                    <a:pt x="231" y="4551"/>
                    <a:pt x="231" y="4551"/>
                  </a:cubicBezTo>
                  <a:lnTo>
                    <a:pt x="1140" y="4551"/>
                  </a:lnTo>
                  <a:cubicBezTo>
                    <a:pt x="1" y="6368"/>
                    <a:pt x="1" y="8877"/>
                    <a:pt x="1" y="8877"/>
                  </a:cubicBezTo>
                  <a:lnTo>
                    <a:pt x="686" y="8646"/>
                  </a:lnTo>
                  <a:cubicBezTo>
                    <a:pt x="686" y="8646"/>
                    <a:pt x="686" y="10694"/>
                    <a:pt x="1594" y="12064"/>
                  </a:cubicBezTo>
                  <a:lnTo>
                    <a:pt x="2279" y="11609"/>
                  </a:lnTo>
                  <a:cubicBezTo>
                    <a:pt x="2279" y="11609"/>
                    <a:pt x="2964" y="12742"/>
                    <a:pt x="4103" y="13427"/>
                  </a:cubicBezTo>
                  <a:lnTo>
                    <a:pt x="4551" y="12972"/>
                  </a:lnTo>
                  <a:cubicBezTo>
                    <a:pt x="4551" y="12972"/>
                    <a:pt x="5690" y="13881"/>
                    <a:pt x="7053" y="14111"/>
                  </a:cubicBezTo>
                  <a:cubicBezTo>
                    <a:pt x="8422" y="13881"/>
                    <a:pt x="9561" y="12972"/>
                    <a:pt x="9561" y="12972"/>
                  </a:cubicBezTo>
                  <a:lnTo>
                    <a:pt x="10009" y="13427"/>
                  </a:lnTo>
                  <a:cubicBezTo>
                    <a:pt x="11148" y="12742"/>
                    <a:pt x="11833" y="11603"/>
                    <a:pt x="11833" y="11603"/>
                  </a:cubicBezTo>
                  <a:lnTo>
                    <a:pt x="12511" y="12057"/>
                  </a:lnTo>
                  <a:cubicBezTo>
                    <a:pt x="13426" y="10694"/>
                    <a:pt x="13426" y="8646"/>
                    <a:pt x="13426" y="8646"/>
                  </a:cubicBezTo>
                  <a:lnTo>
                    <a:pt x="14111" y="8877"/>
                  </a:lnTo>
                  <a:cubicBezTo>
                    <a:pt x="14111" y="8877"/>
                    <a:pt x="14111" y="6375"/>
                    <a:pt x="12972" y="4551"/>
                  </a:cubicBezTo>
                  <a:lnTo>
                    <a:pt x="13887" y="4551"/>
                  </a:lnTo>
                  <a:cubicBezTo>
                    <a:pt x="13887" y="4551"/>
                    <a:pt x="12986" y="2395"/>
                    <a:pt x="11094" y="1405"/>
                  </a:cubicBezTo>
                  <a:cubicBezTo>
                    <a:pt x="10680" y="1181"/>
                    <a:pt x="10239" y="1018"/>
                    <a:pt x="9785" y="910"/>
                  </a:cubicBezTo>
                  <a:lnTo>
                    <a:pt x="10246" y="455"/>
                  </a:lnTo>
                  <a:cubicBezTo>
                    <a:pt x="9683" y="164"/>
                    <a:pt x="9060" y="8"/>
                    <a:pt x="8422" y="1"/>
                  </a:cubicBezTo>
                  <a:cubicBezTo>
                    <a:pt x="8409" y="1"/>
                    <a:pt x="8396" y="1"/>
                    <a:pt x="8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5" name="Google Shape;4315;p103"/>
            <p:cNvSpPr/>
            <p:nvPr/>
          </p:nvSpPr>
          <p:spPr>
            <a:xfrm>
              <a:off x="2492924" y="1512190"/>
              <a:ext cx="185000" cy="369974"/>
            </a:xfrm>
            <a:custGeom>
              <a:avLst/>
              <a:gdLst/>
              <a:ahLst/>
              <a:cxnLst/>
              <a:rect l="l" t="t" r="r" b="b"/>
              <a:pathLst>
                <a:path w="7053" h="14105" extrusionOk="0">
                  <a:moveTo>
                    <a:pt x="5727" y="1"/>
                  </a:moveTo>
                  <a:cubicBezTo>
                    <a:pt x="5715" y="1"/>
                    <a:pt x="5702" y="1"/>
                    <a:pt x="5690" y="1"/>
                  </a:cubicBezTo>
                  <a:cubicBezTo>
                    <a:pt x="5052" y="8"/>
                    <a:pt x="4428" y="164"/>
                    <a:pt x="3872" y="455"/>
                  </a:cubicBezTo>
                  <a:lnTo>
                    <a:pt x="4327" y="910"/>
                  </a:lnTo>
                  <a:cubicBezTo>
                    <a:pt x="3872" y="1018"/>
                    <a:pt x="3432" y="1181"/>
                    <a:pt x="3018" y="1405"/>
                  </a:cubicBezTo>
                  <a:cubicBezTo>
                    <a:pt x="1133" y="2395"/>
                    <a:pt x="231" y="4551"/>
                    <a:pt x="231" y="4551"/>
                  </a:cubicBezTo>
                  <a:lnTo>
                    <a:pt x="1140" y="4551"/>
                  </a:lnTo>
                  <a:cubicBezTo>
                    <a:pt x="1" y="6375"/>
                    <a:pt x="1" y="8877"/>
                    <a:pt x="1" y="8877"/>
                  </a:cubicBezTo>
                  <a:lnTo>
                    <a:pt x="686" y="8646"/>
                  </a:lnTo>
                  <a:cubicBezTo>
                    <a:pt x="686" y="8646"/>
                    <a:pt x="686" y="10694"/>
                    <a:pt x="1594" y="12064"/>
                  </a:cubicBezTo>
                  <a:lnTo>
                    <a:pt x="2279" y="11603"/>
                  </a:lnTo>
                  <a:cubicBezTo>
                    <a:pt x="2279" y="11603"/>
                    <a:pt x="2957" y="12742"/>
                    <a:pt x="4096" y="13427"/>
                  </a:cubicBezTo>
                  <a:lnTo>
                    <a:pt x="4551" y="12972"/>
                  </a:lnTo>
                  <a:cubicBezTo>
                    <a:pt x="4551" y="12972"/>
                    <a:pt x="5689" y="13880"/>
                    <a:pt x="7052" y="14104"/>
                  </a:cubicBezTo>
                  <a:lnTo>
                    <a:pt x="7052" y="14104"/>
                  </a:lnTo>
                  <a:cubicBezTo>
                    <a:pt x="7005" y="14089"/>
                    <a:pt x="5401" y="13269"/>
                    <a:pt x="5161" y="2510"/>
                  </a:cubicBezTo>
                  <a:cubicBezTo>
                    <a:pt x="5161" y="2510"/>
                    <a:pt x="5819" y="1167"/>
                    <a:pt x="6924" y="333"/>
                  </a:cubicBezTo>
                  <a:cubicBezTo>
                    <a:pt x="6890" y="320"/>
                    <a:pt x="6856" y="306"/>
                    <a:pt x="6822" y="286"/>
                  </a:cubicBezTo>
                  <a:cubicBezTo>
                    <a:pt x="6487" y="102"/>
                    <a:pt x="6114" y="1"/>
                    <a:pt x="5727" y="1"/>
                  </a:cubicBezTo>
                  <a:close/>
                  <a:moveTo>
                    <a:pt x="7052" y="14104"/>
                  </a:moveTo>
                  <a:lnTo>
                    <a:pt x="7052" y="14104"/>
                  </a:lnTo>
                  <a:cubicBezTo>
                    <a:pt x="7052" y="14105"/>
                    <a:pt x="7052" y="14105"/>
                    <a:pt x="7052" y="14105"/>
                  </a:cubicBezTo>
                  <a:cubicBezTo>
                    <a:pt x="7053" y="14105"/>
                    <a:pt x="7053" y="14105"/>
                    <a:pt x="7053" y="14105"/>
                  </a:cubicBezTo>
                  <a:cubicBezTo>
                    <a:pt x="7052" y="14105"/>
                    <a:pt x="7052" y="14104"/>
                    <a:pt x="7052" y="14104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6" name="Google Shape;4316;p103"/>
            <p:cNvSpPr/>
            <p:nvPr/>
          </p:nvSpPr>
          <p:spPr>
            <a:xfrm>
              <a:off x="2725033" y="1548047"/>
              <a:ext cx="91307" cy="91175"/>
            </a:xfrm>
            <a:custGeom>
              <a:avLst/>
              <a:gdLst/>
              <a:ahLst/>
              <a:cxnLst/>
              <a:rect l="l" t="t" r="r" b="b"/>
              <a:pathLst>
                <a:path w="3481" h="3476" extrusionOk="0">
                  <a:moveTo>
                    <a:pt x="2619" y="1"/>
                  </a:moveTo>
                  <a:cubicBezTo>
                    <a:pt x="2565" y="1"/>
                    <a:pt x="2510" y="6"/>
                    <a:pt x="2455" y="17"/>
                  </a:cubicBezTo>
                  <a:cubicBezTo>
                    <a:pt x="1879" y="126"/>
                    <a:pt x="841" y="600"/>
                    <a:pt x="0" y="1265"/>
                  </a:cubicBezTo>
                  <a:lnTo>
                    <a:pt x="2191" y="3475"/>
                  </a:lnTo>
                  <a:cubicBezTo>
                    <a:pt x="2875" y="2770"/>
                    <a:pt x="3370" y="1570"/>
                    <a:pt x="3438" y="892"/>
                  </a:cubicBezTo>
                  <a:cubicBezTo>
                    <a:pt x="3481" y="405"/>
                    <a:pt x="3087" y="1"/>
                    <a:pt x="2619" y="1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7" name="Google Shape;4317;p103"/>
            <p:cNvSpPr/>
            <p:nvPr/>
          </p:nvSpPr>
          <p:spPr>
            <a:xfrm>
              <a:off x="2740509" y="1563732"/>
              <a:ext cx="66782" cy="71739"/>
            </a:xfrm>
            <a:custGeom>
              <a:avLst/>
              <a:gdLst/>
              <a:ahLst/>
              <a:cxnLst/>
              <a:rect l="l" t="t" r="r" b="b"/>
              <a:pathLst>
                <a:path w="2546" h="2735" extrusionOk="0">
                  <a:moveTo>
                    <a:pt x="2055" y="1"/>
                  </a:moveTo>
                  <a:cubicBezTo>
                    <a:pt x="2044" y="1"/>
                    <a:pt x="2032" y="1"/>
                    <a:pt x="2021" y="2"/>
                  </a:cubicBezTo>
                  <a:cubicBezTo>
                    <a:pt x="1729" y="29"/>
                    <a:pt x="699" y="735"/>
                    <a:pt x="0" y="1264"/>
                  </a:cubicBezTo>
                  <a:lnTo>
                    <a:pt x="1465" y="2735"/>
                  </a:lnTo>
                  <a:cubicBezTo>
                    <a:pt x="1885" y="2118"/>
                    <a:pt x="2313" y="1331"/>
                    <a:pt x="2421" y="911"/>
                  </a:cubicBezTo>
                  <a:cubicBezTo>
                    <a:pt x="2545" y="440"/>
                    <a:pt x="2360" y="1"/>
                    <a:pt x="2055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8" name="Google Shape;4318;p103"/>
            <p:cNvSpPr/>
            <p:nvPr/>
          </p:nvSpPr>
          <p:spPr>
            <a:xfrm>
              <a:off x="2539666" y="1548047"/>
              <a:ext cx="91307" cy="91175"/>
            </a:xfrm>
            <a:custGeom>
              <a:avLst/>
              <a:gdLst/>
              <a:ahLst/>
              <a:cxnLst/>
              <a:rect l="l" t="t" r="r" b="b"/>
              <a:pathLst>
                <a:path w="3481" h="3476" extrusionOk="0">
                  <a:moveTo>
                    <a:pt x="860" y="1"/>
                  </a:moveTo>
                  <a:cubicBezTo>
                    <a:pt x="388" y="1"/>
                    <a:pt x="0" y="405"/>
                    <a:pt x="43" y="892"/>
                  </a:cubicBezTo>
                  <a:cubicBezTo>
                    <a:pt x="111" y="1570"/>
                    <a:pt x="605" y="2770"/>
                    <a:pt x="1290" y="3475"/>
                  </a:cubicBezTo>
                  <a:lnTo>
                    <a:pt x="3480" y="1272"/>
                  </a:lnTo>
                  <a:cubicBezTo>
                    <a:pt x="2640" y="600"/>
                    <a:pt x="1595" y="126"/>
                    <a:pt x="1026" y="17"/>
                  </a:cubicBezTo>
                  <a:cubicBezTo>
                    <a:pt x="970" y="6"/>
                    <a:pt x="915" y="1"/>
                    <a:pt x="860" y="1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9" name="Google Shape;4319;p103"/>
            <p:cNvSpPr/>
            <p:nvPr/>
          </p:nvSpPr>
          <p:spPr>
            <a:xfrm>
              <a:off x="2548532" y="1563732"/>
              <a:ext cx="66782" cy="71739"/>
            </a:xfrm>
            <a:custGeom>
              <a:avLst/>
              <a:gdLst/>
              <a:ahLst/>
              <a:cxnLst/>
              <a:rect l="l" t="t" r="r" b="b"/>
              <a:pathLst>
                <a:path w="2546" h="2735" extrusionOk="0">
                  <a:moveTo>
                    <a:pt x="497" y="1"/>
                  </a:moveTo>
                  <a:cubicBezTo>
                    <a:pt x="186" y="1"/>
                    <a:pt x="1" y="440"/>
                    <a:pt x="125" y="911"/>
                  </a:cubicBezTo>
                  <a:cubicBezTo>
                    <a:pt x="240" y="1331"/>
                    <a:pt x="661" y="2118"/>
                    <a:pt x="1088" y="2735"/>
                  </a:cubicBezTo>
                  <a:lnTo>
                    <a:pt x="2546" y="1264"/>
                  </a:lnTo>
                  <a:cubicBezTo>
                    <a:pt x="1847" y="735"/>
                    <a:pt x="817" y="29"/>
                    <a:pt x="532" y="2"/>
                  </a:cubicBezTo>
                  <a:cubicBezTo>
                    <a:pt x="520" y="1"/>
                    <a:pt x="509" y="1"/>
                    <a:pt x="497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0" name="Google Shape;4320;p103"/>
            <p:cNvSpPr/>
            <p:nvPr/>
          </p:nvSpPr>
          <p:spPr>
            <a:xfrm>
              <a:off x="2540767" y="1577975"/>
              <a:ext cx="274471" cy="250654"/>
            </a:xfrm>
            <a:custGeom>
              <a:avLst/>
              <a:gdLst/>
              <a:ahLst/>
              <a:cxnLst/>
              <a:rect l="l" t="t" r="r" b="b"/>
              <a:pathLst>
                <a:path w="10464" h="9556" extrusionOk="0">
                  <a:moveTo>
                    <a:pt x="3244" y="1"/>
                  </a:moveTo>
                  <a:cubicBezTo>
                    <a:pt x="2970" y="1"/>
                    <a:pt x="2711" y="63"/>
                    <a:pt x="2503" y="226"/>
                  </a:cubicBezTo>
                  <a:cubicBezTo>
                    <a:pt x="455" y="1819"/>
                    <a:pt x="1" y="6369"/>
                    <a:pt x="224" y="7277"/>
                  </a:cubicBezTo>
                  <a:cubicBezTo>
                    <a:pt x="394" y="7942"/>
                    <a:pt x="1818" y="9095"/>
                    <a:pt x="3411" y="9556"/>
                  </a:cubicBezTo>
                  <a:lnTo>
                    <a:pt x="7053" y="9556"/>
                  </a:lnTo>
                  <a:cubicBezTo>
                    <a:pt x="8646" y="9095"/>
                    <a:pt x="10077" y="7942"/>
                    <a:pt x="10239" y="7277"/>
                  </a:cubicBezTo>
                  <a:cubicBezTo>
                    <a:pt x="10463" y="6369"/>
                    <a:pt x="10009" y="1819"/>
                    <a:pt x="7961" y="226"/>
                  </a:cubicBezTo>
                  <a:cubicBezTo>
                    <a:pt x="7753" y="63"/>
                    <a:pt x="7494" y="1"/>
                    <a:pt x="7219" y="1"/>
                  </a:cubicBezTo>
                  <a:cubicBezTo>
                    <a:pt x="6311" y="1"/>
                    <a:pt x="5229" y="680"/>
                    <a:pt x="5229" y="680"/>
                  </a:cubicBezTo>
                  <a:cubicBezTo>
                    <a:pt x="5229" y="680"/>
                    <a:pt x="4150" y="1"/>
                    <a:pt x="3244" y="1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1" name="Google Shape;4321;p103"/>
            <p:cNvSpPr/>
            <p:nvPr/>
          </p:nvSpPr>
          <p:spPr>
            <a:xfrm>
              <a:off x="2540767" y="1577949"/>
              <a:ext cx="87530" cy="229513"/>
            </a:xfrm>
            <a:custGeom>
              <a:avLst/>
              <a:gdLst/>
              <a:ahLst/>
              <a:cxnLst/>
              <a:rect l="l" t="t" r="r" b="b"/>
              <a:pathLst>
                <a:path w="3337" h="8750" extrusionOk="0">
                  <a:moveTo>
                    <a:pt x="3248" y="1"/>
                  </a:moveTo>
                  <a:cubicBezTo>
                    <a:pt x="2970" y="1"/>
                    <a:pt x="2711" y="61"/>
                    <a:pt x="2503" y="227"/>
                  </a:cubicBezTo>
                  <a:cubicBezTo>
                    <a:pt x="455" y="1820"/>
                    <a:pt x="1" y="6370"/>
                    <a:pt x="224" y="7278"/>
                  </a:cubicBezTo>
                  <a:cubicBezTo>
                    <a:pt x="326" y="7678"/>
                    <a:pt x="882" y="8255"/>
                    <a:pt x="1655" y="8750"/>
                  </a:cubicBezTo>
                  <a:cubicBezTo>
                    <a:pt x="1648" y="8709"/>
                    <a:pt x="1635" y="8662"/>
                    <a:pt x="1628" y="8621"/>
                  </a:cubicBezTo>
                  <a:cubicBezTo>
                    <a:pt x="1452" y="7529"/>
                    <a:pt x="1865" y="2688"/>
                    <a:pt x="3337" y="3"/>
                  </a:cubicBezTo>
                  <a:cubicBezTo>
                    <a:pt x="3307" y="2"/>
                    <a:pt x="3277" y="1"/>
                    <a:pt x="3248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2" name="Google Shape;4322;p103"/>
            <p:cNvSpPr/>
            <p:nvPr/>
          </p:nvSpPr>
          <p:spPr>
            <a:xfrm>
              <a:off x="2544676" y="1735067"/>
              <a:ext cx="266471" cy="93562"/>
            </a:xfrm>
            <a:custGeom>
              <a:avLst/>
              <a:gdLst/>
              <a:ahLst/>
              <a:cxnLst/>
              <a:rect l="l" t="t" r="r" b="b"/>
              <a:pathLst>
                <a:path w="10159" h="3567" extrusionOk="0">
                  <a:moveTo>
                    <a:pt x="48" y="0"/>
                  </a:moveTo>
                  <a:lnTo>
                    <a:pt x="48" y="0"/>
                  </a:lnTo>
                  <a:cubicBezTo>
                    <a:pt x="1" y="597"/>
                    <a:pt x="14" y="1058"/>
                    <a:pt x="69" y="1288"/>
                  </a:cubicBezTo>
                  <a:cubicBezTo>
                    <a:pt x="238" y="1953"/>
                    <a:pt x="1662" y="3112"/>
                    <a:pt x="3256" y="3567"/>
                  </a:cubicBezTo>
                  <a:lnTo>
                    <a:pt x="6904" y="3567"/>
                  </a:lnTo>
                  <a:cubicBezTo>
                    <a:pt x="8497" y="3112"/>
                    <a:pt x="9921" y="1953"/>
                    <a:pt x="10090" y="1288"/>
                  </a:cubicBezTo>
                  <a:cubicBezTo>
                    <a:pt x="10145" y="1058"/>
                    <a:pt x="10158" y="597"/>
                    <a:pt x="10111" y="0"/>
                  </a:cubicBezTo>
                  <a:lnTo>
                    <a:pt x="10111" y="0"/>
                  </a:lnTo>
                  <a:cubicBezTo>
                    <a:pt x="10111" y="48"/>
                    <a:pt x="10097" y="102"/>
                    <a:pt x="10090" y="149"/>
                  </a:cubicBezTo>
                  <a:cubicBezTo>
                    <a:pt x="9921" y="814"/>
                    <a:pt x="8497" y="1973"/>
                    <a:pt x="6904" y="2428"/>
                  </a:cubicBezTo>
                  <a:lnTo>
                    <a:pt x="3256" y="2428"/>
                  </a:lnTo>
                  <a:cubicBezTo>
                    <a:pt x="1662" y="1966"/>
                    <a:pt x="238" y="814"/>
                    <a:pt x="69" y="149"/>
                  </a:cubicBezTo>
                  <a:cubicBezTo>
                    <a:pt x="62" y="102"/>
                    <a:pt x="48" y="48"/>
                    <a:pt x="48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3" name="Google Shape;4323;p103"/>
            <p:cNvSpPr/>
            <p:nvPr/>
          </p:nvSpPr>
          <p:spPr>
            <a:xfrm>
              <a:off x="2628454" y="1810478"/>
              <a:ext cx="99097" cy="41994"/>
            </a:xfrm>
            <a:custGeom>
              <a:avLst/>
              <a:gdLst/>
              <a:ahLst/>
              <a:cxnLst/>
              <a:rect l="l" t="t" r="r" b="b"/>
              <a:pathLst>
                <a:path w="3778" h="1601" extrusionOk="0">
                  <a:moveTo>
                    <a:pt x="1886" y="0"/>
                  </a:moveTo>
                  <a:lnTo>
                    <a:pt x="1" y="319"/>
                  </a:lnTo>
                  <a:cubicBezTo>
                    <a:pt x="123" y="1058"/>
                    <a:pt x="760" y="1600"/>
                    <a:pt x="1506" y="1600"/>
                  </a:cubicBezTo>
                  <a:lnTo>
                    <a:pt x="2272" y="1600"/>
                  </a:lnTo>
                  <a:cubicBezTo>
                    <a:pt x="3011" y="1600"/>
                    <a:pt x="3649" y="1058"/>
                    <a:pt x="3777" y="325"/>
                  </a:cubicBezTo>
                  <a:lnTo>
                    <a:pt x="1886" y="0"/>
                  </a:lnTo>
                  <a:close/>
                </a:path>
              </a:pathLst>
            </a:custGeom>
            <a:solidFill>
              <a:srgbClr val="FFD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4" name="Google Shape;4324;p103"/>
            <p:cNvSpPr/>
            <p:nvPr/>
          </p:nvSpPr>
          <p:spPr>
            <a:xfrm>
              <a:off x="2606395" y="1762976"/>
              <a:ext cx="143216" cy="59621"/>
            </a:xfrm>
            <a:custGeom>
              <a:avLst/>
              <a:gdLst/>
              <a:ahLst/>
              <a:cxnLst/>
              <a:rect l="l" t="t" r="r" b="b"/>
              <a:pathLst>
                <a:path w="5460" h="2273" extrusionOk="0">
                  <a:moveTo>
                    <a:pt x="1479" y="1"/>
                  </a:moveTo>
                  <a:cubicBezTo>
                    <a:pt x="658" y="1"/>
                    <a:pt x="1" y="509"/>
                    <a:pt x="1" y="1133"/>
                  </a:cubicBezTo>
                  <a:cubicBezTo>
                    <a:pt x="1" y="1764"/>
                    <a:pt x="658" y="2272"/>
                    <a:pt x="1479" y="2272"/>
                  </a:cubicBezTo>
                  <a:cubicBezTo>
                    <a:pt x="2008" y="2272"/>
                    <a:pt x="2469" y="2055"/>
                    <a:pt x="2727" y="1736"/>
                  </a:cubicBezTo>
                  <a:cubicBezTo>
                    <a:pt x="2991" y="2062"/>
                    <a:pt x="3452" y="2272"/>
                    <a:pt x="3981" y="2272"/>
                  </a:cubicBezTo>
                  <a:cubicBezTo>
                    <a:pt x="4795" y="2272"/>
                    <a:pt x="5459" y="1764"/>
                    <a:pt x="5459" y="1133"/>
                  </a:cubicBezTo>
                  <a:cubicBezTo>
                    <a:pt x="5459" y="509"/>
                    <a:pt x="4795" y="1"/>
                    <a:pt x="3981" y="1"/>
                  </a:cubicBezTo>
                  <a:cubicBezTo>
                    <a:pt x="3452" y="1"/>
                    <a:pt x="2991" y="211"/>
                    <a:pt x="2727" y="529"/>
                  </a:cubicBezTo>
                  <a:cubicBezTo>
                    <a:pt x="2469" y="211"/>
                    <a:pt x="2008" y="1"/>
                    <a:pt x="14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5" name="Google Shape;4325;p103"/>
            <p:cNvSpPr/>
            <p:nvPr/>
          </p:nvSpPr>
          <p:spPr>
            <a:xfrm>
              <a:off x="2601778" y="1776353"/>
              <a:ext cx="152265" cy="51935"/>
            </a:xfrm>
            <a:custGeom>
              <a:avLst/>
              <a:gdLst/>
              <a:ahLst/>
              <a:cxnLst/>
              <a:rect l="l" t="t" r="r" b="b"/>
              <a:pathLst>
                <a:path w="5805" h="1980" extrusionOk="0">
                  <a:moveTo>
                    <a:pt x="234" y="1"/>
                  </a:moveTo>
                  <a:cubicBezTo>
                    <a:pt x="121" y="1"/>
                    <a:pt x="7" y="77"/>
                    <a:pt x="7" y="230"/>
                  </a:cubicBezTo>
                  <a:cubicBezTo>
                    <a:pt x="0" y="1193"/>
                    <a:pt x="780" y="1979"/>
                    <a:pt x="1750" y="1979"/>
                  </a:cubicBezTo>
                  <a:cubicBezTo>
                    <a:pt x="1759" y="1979"/>
                    <a:pt x="1769" y="1979"/>
                    <a:pt x="1778" y="1979"/>
                  </a:cubicBezTo>
                  <a:cubicBezTo>
                    <a:pt x="2161" y="1979"/>
                    <a:pt x="2530" y="1844"/>
                    <a:pt x="2828" y="1599"/>
                  </a:cubicBezTo>
                  <a:cubicBezTo>
                    <a:pt x="2852" y="1582"/>
                    <a:pt x="2879" y="1574"/>
                    <a:pt x="2905" y="1574"/>
                  </a:cubicBezTo>
                  <a:cubicBezTo>
                    <a:pt x="2931" y="1574"/>
                    <a:pt x="2957" y="1582"/>
                    <a:pt x="2977" y="1599"/>
                  </a:cubicBezTo>
                  <a:cubicBezTo>
                    <a:pt x="3282" y="1844"/>
                    <a:pt x="3651" y="1979"/>
                    <a:pt x="4034" y="1979"/>
                  </a:cubicBezTo>
                  <a:cubicBezTo>
                    <a:pt x="4043" y="1979"/>
                    <a:pt x="4053" y="1979"/>
                    <a:pt x="4062" y="1979"/>
                  </a:cubicBezTo>
                  <a:cubicBezTo>
                    <a:pt x="5025" y="1979"/>
                    <a:pt x="5805" y="1193"/>
                    <a:pt x="5805" y="230"/>
                  </a:cubicBezTo>
                  <a:cubicBezTo>
                    <a:pt x="5805" y="77"/>
                    <a:pt x="5691" y="1"/>
                    <a:pt x="5578" y="1"/>
                  </a:cubicBezTo>
                  <a:cubicBezTo>
                    <a:pt x="5464" y="1"/>
                    <a:pt x="5350" y="77"/>
                    <a:pt x="5350" y="230"/>
                  </a:cubicBezTo>
                  <a:cubicBezTo>
                    <a:pt x="5350" y="942"/>
                    <a:pt x="4781" y="1525"/>
                    <a:pt x="4062" y="1525"/>
                  </a:cubicBezTo>
                  <a:cubicBezTo>
                    <a:pt x="3771" y="1525"/>
                    <a:pt x="3493" y="1430"/>
                    <a:pt x="3269" y="1247"/>
                  </a:cubicBezTo>
                  <a:cubicBezTo>
                    <a:pt x="3164" y="1162"/>
                    <a:pt x="3035" y="1120"/>
                    <a:pt x="2906" y="1120"/>
                  </a:cubicBezTo>
                  <a:cubicBezTo>
                    <a:pt x="2777" y="1120"/>
                    <a:pt x="2648" y="1162"/>
                    <a:pt x="2543" y="1247"/>
                  </a:cubicBezTo>
                  <a:cubicBezTo>
                    <a:pt x="2326" y="1424"/>
                    <a:pt x="2052" y="1525"/>
                    <a:pt x="1777" y="1525"/>
                  </a:cubicBezTo>
                  <a:cubicBezTo>
                    <a:pt x="1768" y="1525"/>
                    <a:pt x="1759" y="1525"/>
                    <a:pt x="1750" y="1525"/>
                  </a:cubicBezTo>
                  <a:cubicBezTo>
                    <a:pt x="1031" y="1525"/>
                    <a:pt x="455" y="942"/>
                    <a:pt x="462" y="230"/>
                  </a:cubicBezTo>
                  <a:cubicBezTo>
                    <a:pt x="462" y="77"/>
                    <a:pt x="348" y="1"/>
                    <a:pt x="234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6" name="Google Shape;4326;p103"/>
            <p:cNvSpPr/>
            <p:nvPr/>
          </p:nvSpPr>
          <p:spPr>
            <a:xfrm>
              <a:off x="2640022" y="1759434"/>
              <a:ext cx="75778" cy="31633"/>
            </a:xfrm>
            <a:custGeom>
              <a:avLst/>
              <a:gdLst/>
              <a:ahLst/>
              <a:cxnLst/>
              <a:rect l="l" t="t" r="r" b="b"/>
              <a:pathLst>
                <a:path w="2889" h="1206" extrusionOk="0">
                  <a:moveTo>
                    <a:pt x="407" y="0"/>
                  </a:moveTo>
                  <a:cubicBezTo>
                    <a:pt x="129" y="0"/>
                    <a:pt x="0" y="353"/>
                    <a:pt x="217" y="529"/>
                  </a:cubicBezTo>
                  <a:lnTo>
                    <a:pt x="705" y="936"/>
                  </a:lnTo>
                  <a:cubicBezTo>
                    <a:pt x="919" y="1115"/>
                    <a:pt x="1184" y="1205"/>
                    <a:pt x="1448" y="1205"/>
                  </a:cubicBezTo>
                  <a:cubicBezTo>
                    <a:pt x="1712" y="1205"/>
                    <a:pt x="1977" y="1115"/>
                    <a:pt x="2190" y="936"/>
                  </a:cubicBezTo>
                  <a:lnTo>
                    <a:pt x="2672" y="529"/>
                  </a:lnTo>
                  <a:cubicBezTo>
                    <a:pt x="2889" y="353"/>
                    <a:pt x="2767" y="0"/>
                    <a:pt x="2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7" name="Google Shape;4327;p103"/>
            <p:cNvSpPr/>
            <p:nvPr/>
          </p:nvSpPr>
          <p:spPr>
            <a:xfrm>
              <a:off x="2672022" y="1606697"/>
              <a:ext cx="11961" cy="60801"/>
            </a:xfrm>
            <a:custGeom>
              <a:avLst/>
              <a:gdLst/>
              <a:ahLst/>
              <a:cxnLst/>
              <a:rect l="l" t="t" r="r" b="b"/>
              <a:pathLst>
                <a:path w="456" h="2318" extrusionOk="0">
                  <a:moveTo>
                    <a:pt x="228" y="0"/>
                  </a:moveTo>
                  <a:cubicBezTo>
                    <a:pt x="114" y="0"/>
                    <a:pt x="1" y="76"/>
                    <a:pt x="1" y="229"/>
                  </a:cubicBezTo>
                  <a:lnTo>
                    <a:pt x="1" y="2087"/>
                  </a:lnTo>
                  <a:cubicBezTo>
                    <a:pt x="1" y="2216"/>
                    <a:pt x="103" y="2317"/>
                    <a:pt x="225" y="2317"/>
                  </a:cubicBezTo>
                  <a:cubicBezTo>
                    <a:pt x="353" y="2317"/>
                    <a:pt x="455" y="2216"/>
                    <a:pt x="455" y="2087"/>
                  </a:cubicBezTo>
                  <a:lnTo>
                    <a:pt x="455" y="229"/>
                  </a:lnTo>
                  <a:cubicBezTo>
                    <a:pt x="455" y="76"/>
                    <a:pt x="342" y="0"/>
                    <a:pt x="228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8" name="Google Shape;4328;p103"/>
            <p:cNvSpPr/>
            <p:nvPr/>
          </p:nvSpPr>
          <p:spPr>
            <a:xfrm>
              <a:off x="2600362" y="1685256"/>
              <a:ext cx="35778" cy="41811"/>
            </a:xfrm>
            <a:custGeom>
              <a:avLst/>
              <a:gdLst/>
              <a:ahLst/>
              <a:cxnLst/>
              <a:rect l="l" t="t" r="r" b="b"/>
              <a:pathLst>
                <a:path w="1364" h="1594" extrusionOk="0">
                  <a:moveTo>
                    <a:pt x="685" y="1"/>
                  </a:moveTo>
                  <a:cubicBezTo>
                    <a:pt x="305" y="7"/>
                    <a:pt x="0" y="312"/>
                    <a:pt x="7" y="685"/>
                  </a:cubicBezTo>
                  <a:lnTo>
                    <a:pt x="7" y="916"/>
                  </a:lnTo>
                  <a:cubicBezTo>
                    <a:pt x="0" y="1289"/>
                    <a:pt x="305" y="1594"/>
                    <a:pt x="685" y="1594"/>
                  </a:cubicBezTo>
                  <a:cubicBezTo>
                    <a:pt x="1058" y="1594"/>
                    <a:pt x="1363" y="1289"/>
                    <a:pt x="1363" y="916"/>
                  </a:cubicBezTo>
                  <a:lnTo>
                    <a:pt x="1363" y="685"/>
                  </a:lnTo>
                  <a:cubicBezTo>
                    <a:pt x="1363" y="306"/>
                    <a:pt x="1058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9" name="Google Shape;4329;p103"/>
            <p:cNvSpPr/>
            <p:nvPr/>
          </p:nvSpPr>
          <p:spPr>
            <a:xfrm>
              <a:off x="2618330" y="1685256"/>
              <a:ext cx="17810" cy="29955"/>
            </a:xfrm>
            <a:custGeom>
              <a:avLst/>
              <a:gdLst/>
              <a:ahLst/>
              <a:cxnLst/>
              <a:rect l="l" t="t" r="r" b="b"/>
              <a:pathLst>
                <a:path w="679" h="1142" extrusionOk="0">
                  <a:moveTo>
                    <a:pt x="0" y="1"/>
                  </a:moveTo>
                  <a:lnTo>
                    <a:pt x="0" y="801"/>
                  </a:lnTo>
                  <a:cubicBezTo>
                    <a:pt x="0" y="1028"/>
                    <a:pt x="170" y="1141"/>
                    <a:pt x="339" y="1141"/>
                  </a:cubicBezTo>
                  <a:cubicBezTo>
                    <a:pt x="509" y="1141"/>
                    <a:pt x="678" y="1028"/>
                    <a:pt x="678" y="801"/>
                  </a:cubicBezTo>
                  <a:lnTo>
                    <a:pt x="678" y="685"/>
                  </a:lnTo>
                  <a:cubicBezTo>
                    <a:pt x="678" y="306"/>
                    <a:pt x="37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0" name="Google Shape;4330;p103"/>
            <p:cNvSpPr/>
            <p:nvPr/>
          </p:nvSpPr>
          <p:spPr>
            <a:xfrm>
              <a:off x="2612270" y="1691315"/>
              <a:ext cx="11935" cy="11935"/>
            </a:xfrm>
            <a:custGeom>
              <a:avLst/>
              <a:gdLst/>
              <a:ahLst/>
              <a:cxnLst/>
              <a:rect l="l" t="t" r="r" b="b"/>
              <a:pathLst>
                <a:path w="455" h="455" extrusionOk="0">
                  <a:moveTo>
                    <a:pt x="231" y="0"/>
                  </a:moveTo>
                  <a:cubicBezTo>
                    <a:pt x="102" y="0"/>
                    <a:pt x="1" y="102"/>
                    <a:pt x="1" y="224"/>
                  </a:cubicBezTo>
                  <a:cubicBezTo>
                    <a:pt x="1" y="353"/>
                    <a:pt x="102" y="454"/>
                    <a:pt x="231" y="454"/>
                  </a:cubicBezTo>
                  <a:cubicBezTo>
                    <a:pt x="353" y="454"/>
                    <a:pt x="455" y="353"/>
                    <a:pt x="455" y="224"/>
                  </a:cubicBezTo>
                  <a:cubicBezTo>
                    <a:pt x="455" y="102"/>
                    <a:pt x="353" y="0"/>
                    <a:pt x="2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1" name="Google Shape;4331;p103"/>
            <p:cNvSpPr/>
            <p:nvPr/>
          </p:nvSpPr>
          <p:spPr>
            <a:xfrm>
              <a:off x="2719709" y="1685256"/>
              <a:ext cx="35935" cy="41811"/>
            </a:xfrm>
            <a:custGeom>
              <a:avLst/>
              <a:gdLst/>
              <a:ahLst/>
              <a:cxnLst/>
              <a:rect l="l" t="t" r="r" b="b"/>
              <a:pathLst>
                <a:path w="1370" h="1594" extrusionOk="0">
                  <a:moveTo>
                    <a:pt x="685" y="1"/>
                  </a:moveTo>
                  <a:cubicBezTo>
                    <a:pt x="305" y="1"/>
                    <a:pt x="0" y="306"/>
                    <a:pt x="0" y="685"/>
                  </a:cubicBezTo>
                  <a:lnTo>
                    <a:pt x="0" y="916"/>
                  </a:lnTo>
                  <a:cubicBezTo>
                    <a:pt x="0" y="1289"/>
                    <a:pt x="305" y="1594"/>
                    <a:pt x="685" y="1594"/>
                  </a:cubicBezTo>
                  <a:cubicBezTo>
                    <a:pt x="1058" y="1594"/>
                    <a:pt x="1370" y="1289"/>
                    <a:pt x="1370" y="916"/>
                  </a:cubicBezTo>
                  <a:lnTo>
                    <a:pt x="1370" y="685"/>
                  </a:lnTo>
                  <a:cubicBezTo>
                    <a:pt x="1370" y="306"/>
                    <a:pt x="1058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2" name="Google Shape;4332;p103"/>
            <p:cNvSpPr/>
            <p:nvPr/>
          </p:nvSpPr>
          <p:spPr>
            <a:xfrm>
              <a:off x="2737650" y="1685256"/>
              <a:ext cx="17994" cy="29955"/>
            </a:xfrm>
            <a:custGeom>
              <a:avLst/>
              <a:gdLst/>
              <a:ahLst/>
              <a:cxnLst/>
              <a:rect l="l" t="t" r="r" b="b"/>
              <a:pathLst>
                <a:path w="686" h="1142" extrusionOk="0">
                  <a:moveTo>
                    <a:pt x="1" y="1"/>
                  </a:moveTo>
                  <a:lnTo>
                    <a:pt x="1" y="801"/>
                  </a:lnTo>
                  <a:cubicBezTo>
                    <a:pt x="1" y="1028"/>
                    <a:pt x="172" y="1141"/>
                    <a:pt x="343" y="1141"/>
                  </a:cubicBezTo>
                  <a:cubicBezTo>
                    <a:pt x="515" y="1141"/>
                    <a:pt x="686" y="1028"/>
                    <a:pt x="686" y="801"/>
                  </a:cubicBezTo>
                  <a:lnTo>
                    <a:pt x="686" y="685"/>
                  </a:lnTo>
                  <a:cubicBezTo>
                    <a:pt x="686" y="306"/>
                    <a:pt x="374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3" name="Google Shape;4333;p103"/>
            <p:cNvSpPr/>
            <p:nvPr/>
          </p:nvSpPr>
          <p:spPr>
            <a:xfrm>
              <a:off x="2731617" y="1691315"/>
              <a:ext cx="11935" cy="11935"/>
            </a:xfrm>
            <a:custGeom>
              <a:avLst/>
              <a:gdLst/>
              <a:ahLst/>
              <a:cxnLst/>
              <a:rect l="l" t="t" r="r" b="b"/>
              <a:pathLst>
                <a:path w="455" h="455" extrusionOk="0">
                  <a:moveTo>
                    <a:pt x="231" y="0"/>
                  </a:moveTo>
                  <a:cubicBezTo>
                    <a:pt x="102" y="0"/>
                    <a:pt x="0" y="102"/>
                    <a:pt x="0" y="224"/>
                  </a:cubicBezTo>
                  <a:cubicBezTo>
                    <a:pt x="0" y="353"/>
                    <a:pt x="102" y="454"/>
                    <a:pt x="231" y="454"/>
                  </a:cubicBezTo>
                  <a:cubicBezTo>
                    <a:pt x="353" y="454"/>
                    <a:pt x="455" y="353"/>
                    <a:pt x="455" y="224"/>
                  </a:cubicBezTo>
                  <a:cubicBezTo>
                    <a:pt x="455" y="102"/>
                    <a:pt x="353" y="0"/>
                    <a:pt x="2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4" name="Google Shape;4334;p103"/>
            <p:cNvSpPr/>
            <p:nvPr/>
          </p:nvSpPr>
          <p:spPr>
            <a:xfrm>
              <a:off x="2640022" y="1759434"/>
              <a:ext cx="48762" cy="31528"/>
            </a:xfrm>
            <a:custGeom>
              <a:avLst/>
              <a:gdLst/>
              <a:ahLst/>
              <a:cxnLst/>
              <a:rect l="l" t="t" r="r" b="b"/>
              <a:pathLst>
                <a:path w="1859" h="1202" extrusionOk="0">
                  <a:moveTo>
                    <a:pt x="407" y="0"/>
                  </a:moveTo>
                  <a:cubicBezTo>
                    <a:pt x="129" y="0"/>
                    <a:pt x="0" y="353"/>
                    <a:pt x="217" y="529"/>
                  </a:cubicBezTo>
                  <a:lnTo>
                    <a:pt x="705" y="936"/>
                  </a:lnTo>
                  <a:cubicBezTo>
                    <a:pt x="915" y="1110"/>
                    <a:pt x="1178" y="1201"/>
                    <a:pt x="1445" y="1201"/>
                  </a:cubicBezTo>
                  <a:cubicBezTo>
                    <a:pt x="1583" y="1201"/>
                    <a:pt x="1724" y="1177"/>
                    <a:pt x="1858" y="1126"/>
                  </a:cubicBezTo>
                  <a:cubicBezTo>
                    <a:pt x="1756" y="1065"/>
                    <a:pt x="1662" y="990"/>
                    <a:pt x="1587" y="895"/>
                  </a:cubicBezTo>
                  <a:lnTo>
                    <a:pt x="1099" y="339"/>
                  </a:lnTo>
                  <a:cubicBezTo>
                    <a:pt x="1024" y="244"/>
                    <a:pt x="984" y="122"/>
                    <a:pt x="9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5" name="Google Shape;4335;p103"/>
            <p:cNvSpPr/>
            <p:nvPr/>
          </p:nvSpPr>
          <p:spPr>
            <a:xfrm>
              <a:off x="2544859" y="1735067"/>
              <a:ext cx="39345" cy="72578"/>
            </a:xfrm>
            <a:custGeom>
              <a:avLst/>
              <a:gdLst/>
              <a:ahLst/>
              <a:cxnLst/>
              <a:rect l="l" t="t" r="r" b="b"/>
              <a:pathLst>
                <a:path w="1500" h="2767" extrusionOk="0">
                  <a:moveTo>
                    <a:pt x="41" y="0"/>
                  </a:moveTo>
                  <a:cubicBezTo>
                    <a:pt x="1" y="597"/>
                    <a:pt x="14" y="1058"/>
                    <a:pt x="68" y="1288"/>
                  </a:cubicBezTo>
                  <a:cubicBezTo>
                    <a:pt x="170" y="1688"/>
                    <a:pt x="726" y="2265"/>
                    <a:pt x="1499" y="2767"/>
                  </a:cubicBezTo>
                  <a:cubicBezTo>
                    <a:pt x="1492" y="2719"/>
                    <a:pt x="1479" y="2678"/>
                    <a:pt x="1472" y="2631"/>
                  </a:cubicBezTo>
                  <a:cubicBezTo>
                    <a:pt x="1431" y="2285"/>
                    <a:pt x="1425" y="1933"/>
                    <a:pt x="1445" y="1580"/>
                  </a:cubicBezTo>
                  <a:cubicBezTo>
                    <a:pt x="699" y="1092"/>
                    <a:pt x="163" y="536"/>
                    <a:pt x="68" y="149"/>
                  </a:cubicBezTo>
                  <a:cubicBezTo>
                    <a:pt x="55" y="102"/>
                    <a:pt x="48" y="48"/>
                    <a:pt x="41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36" name="Google Shape;4336;p103"/>
          <p:cNvGrpSpPr/>
          <p:nvPr/>
        </p:nvGrpSpPr>
        <p:grpSpPr>
          <a:xfrm>
            <a:off x="1856272" y="1951182"/>
            <a:ext cx="2112456" cy="2768608"/>
            <a:chOff x="4874750" y="9112950"/>
            <a:chExt cx="1463325" cy="1917850"/>
          </a:xfrm>
        </p:grpSpPr>
        <p:sp>
          <p:nvSpPr>
            <p:cNvPr id="4337" name="Google Shape;4337;p103"/>
            <p:cNvSpPr/>
            <p:nvPr/>
          </p:nvSpPr>
          <p:spPr>
            <a:xfrm>
              <a:off x="4950750" y="10078950"/>
              <a:ext cx="316900" cy="762200"/>
            </a:xfrm>
            <a:custGeom>
              <a:avLst/>
              <a:gdLst/>
              <a:ahLst/>
              <a:cxnLst/>
              <a:rect l="l" t="t" r="r" b="b"/>
              <a:pathLst>
                <a:path w="12676" h="30488" extrusionOk="0">
                  <a:moveTo>
                    <a:pt x="7691" y="1"/>
                  </a:moveTo>
                  <a:cubicBezTo>
                    <a:pt x="7691" y="1"/>
                    <a:pt x="0" y="22372"/>
                    <a:pt x="639" y="30244"/>
                  </a:cubicBezTo>
                  <a:cubicBezTo>
                    <a:pt x="1500" y="30414"/>
                    <a:pt x="2317" y="30488"/>
                    <a:pt x="3086" y="30488"/>
                  </a:cubicBezTo>
                  <a:cubicBezTo>
                    <a:pt x="7964" y="30488"/>
                    <a:pt x="10913" y="27539"/>
                    <a:pt x="10913" y="27539"/>
                  </a:cubicBezTo>
                  <a:lnTo>
                    <a:pt x="12676" y="1794"/>
                  </a:lnTo>
                  <a:lnTo>
                    <a:pt x="769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8" name="Google Shape;4338;p103"/>
            <p:cNvSpPr/>
            <p:nvPr/>
          </p:nvSpPr>
          <p:spPr>
            <a:xfrm>
              <a:off x="5851225" y="10341875"/>
              <a:ext cx="447600" cy="519650"/>
            </a:xfrm>
            <a:custGeom>
              <a:avLst/>
              <a:gdLst/>
              <a:ahLst/>
              <a:cxnLst/>
              <a:rect l="l" t="t" r="r" b="b"/>
              <a:pathLst>
                <a:path w="17904" h="20786" extrusionOk="0">
                  <a:moveTo>
                    <a:pt x="15593" y="1"/>
                  </a:moveTo>
                  <a:cubicBezTo>
                    <a:pt x="14560" y="122"/>
                    <a:pt x="14195" y="1612"/>
                    <a:pt x="13982" y="2432"/>
                  </a:cubicBezTo>
                  <a:cubicBezTo>
                    <a:pt x="13770" y="3405"/>
                    <a:pt x="13800" y="4378"/>
                    <a:pt x="13952" y="5350"/>
                  </a:cubicBezTo>
                  <a:cubicBezTo>
                    <a:pt x="14226" y="7296"/>
                    <a:pt x="14955" y="9119"/>
                    <a:pt x="15563" y="10974"/>
                  </a:cubicBezTo>
                  <a:cubicBezTo>
                    <a:pt x="17634" y="17545"/>
                    <a:pt x="11453" y="17846"/>
                    <a:pt x="10303" y="17846"/>
                  </a:cubicBezTo>
                  <a:cubicBezTo>
                    <a:pt x="10187" y="17846"/>
                    <a:pt x="10122" y="17843"/>
                    <a:pt x="10122" y="17843"/>
                  </a:cubicBezTo>
                  <a:cubicBezTo>
                    <a:pt x="10122" y="17843"/>
                    <a:pt x="0" y="19788"/>
                    <a:pt x="10122" y="20731"/>
                  </a:cubicBezTo>
                  <a:cubicBezTo>
                    <a:pt x="10509" y="20766"/>
                    <a:pt x="10902" y="20786"/>
                    <a:pt x="11297" y="20786"/>
                  </a:cubicBezTo>
                  <a:cubicBezTo>
                    <a:pt x="13601" y="20786"/>
                    <a:pt x="15932" y="20105"/>
                    <a:pt x="17022" y="17873"/>
                  </a:cubicBezTo>
                  <a:cubicBezTo>
                    <a:pt x="17903" y="16110"/>
                    <a:pt x="17812" y="13952"/>
                    <a:pt x="17478" y="12068"/>
                  </a:cubicBezTo>
                  <a:cubicBezTo>
                    <a:pt x="17083" y="9758"/>
                    <a:pt x="15837" y="7721"/>
                    <a:pt x="15381" y="5411"/>
                  </a:cubicBezTo>
                  <a:cubicBezTo>
                    <a:pt x="15016" y="3618"/>
                    <a:pt x="14985" y="1733"/>
                    <a:pt x="155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9" name="Google Shape;4339;p103"/>
            <p:cNvSpPr/>
            <p:nvPr/>
          </p:nvSpPr>
          <p:spPr>
            <a:xfrm>
              <a:off x="5127800" y="10009925"/>
              <a:ext cx="1050950" cy="951300"/>
            </a:xfrm>
            <a:custGeom>
              <a:avLst/>
              <a:gdLst/>
              <a:ahLst/>
              <a:cxnLst/>
              <a:rect l="l" t="t" r="r" b="b"/>
              <a:pathLst>
                <a:path w="42038" h="38052" extrusionOk="0">
                  <a:moveTo>
                    <a:pt x="8888" y="1"/>
                  </a:moveTo>
                  <a:cubicBezTo>
                    <a:pt x="6678" y="1"/>
                    <a:pt x="4862" y="744"/>
                    <a:pt x="3952" y="2731"/>
                  </a:cubicBezTo>
                  <a:cubicBezTo>
                    <a:pt x="3283" y="4160"/>
                    <a:pt x="2736" y="6136"/>
                    <a:pt x="2280" y="8415"/>
                  </a:cubicBezTo>
                  <a:cubicBezTo>
                    <a:pt x="669" y="16470"/>
                    <a:pt x="183" y="28233"/>
                    <a:pt x="61" y="32793"/>
                  </a:cubicBezTo>
                  <a:cubicBezTo>
                    <a:pt x="1" y="34009"/>
                    <a:pt x="1" y="34708"/>
                    <a:pt x="1" y="34708"/>
                  </a:cubicBezTo>
                  <a:cubicBezTo>
                    <a:pt x="1" y="34708"/>
                    <a:pt x="1399" y="34495"/>
                    <a:pt x="3405" y="34221"/>
                  </a:cubicBezTo>
                  <a:cubicBezTo>
                    <a:pt x="3679" y="34191"/>
                    <a:pt x="4013" y="34160"/>
                    <a:pt x="4317" y="34100"/>
                  </a:cubicBezTo>
                  <a:cubicBezTo>
                    <a:pt x="7186" y="33737"/>
                    <a:pt x="10899" y="33354"/>
                    <a:pt x="13570" y="33354"/>
                  </a:cubicBezTo>
                  <a:cubicBezTo>
                    <a:pt x="15596" y="33354"/>
                    <a:pt x="17022" y="33575"/>
                    <a:pt x="17022" y="34191"/>
                  </a:cubicBezTo>
                  <a:cubicBezTo>
                    <a:pt x="10670" y="34464"/>
                    <a:pt x="9332" y="38051"/>
                    <a:pt x="9332" y="38051"/>
                  </a:cubicBezTo>
                  <a:cubicBezTo>
                    <a:pt x="9332" y="38051"/>
                    <a:pt x="30062" y="37443"/>
                    <a:pt x="42038" y="37443"/>
                  </a:cubicBezTo>
                  <a:cubicBezTo>
                    <a:pt x="41773" y="17058"/>
                    <a:pt x="28545" y="16744"/>
                    <a:pt x="27481" y="16744"/>
                  </a:cubicBezTo>
                  <a:cubicBezTo>
                    <a:pt x="27448" y="16744"/>
                    <a:pt x="27426" y="16744"/>
                    <a:pt x="27418" y="16744"/>
                  </a:cubicBezTo>
                  <a:cubicBezTo>
                    <a:pt x="27174" y="16744"/>
                    <a:pt x="25533" y="6592"/>
                    <a:pt x="25533" y="6592"/>
                  </a:cubicBezTo>
                  <a:cubicBezTo>
                    <a:pt x="25533" y="6592"/>
                    <a:pt x="15467" y="1"/>
                    <a:pt x="8888" y="1"/>
                  </a:cubicBezTo>
                  <a:close/>
                </a:path>
              </a:pathLst>
            </a:custGeom>
            <a:solidFill>
              <a:srgbClr val="FFC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0" name="Google Shape;4340;p103"/>
            <p:cNvSpPr/>
            <p:nvPr/>
          </p:nvSpPr>
          <p:spPr>
            <a:xfrm>
              <a:off x="6183300" y="10231675"/>
              <a:ext cx="154775" cy="151000"/>
            </a:xfrm>
            <a:custGeom>
              <a:avLst/>
              <a:gdLst/>
              <a:ahLst/>
              <a:cxnLst/>
              <a:rect l="l" t="t" r="r" b="b"/>
              <a:pathLst>
                <a:path w="6191" h="6040" extrusionOk="0">
                  <a:moveTo>
                    <a:pt x="1644" y="1"/>
                  </a:moveTo>
                  <a:cubicBezTo>
                    <a:pt x="1633" y="1"/>
                    <a:pt x="1622" y="1"/>
                    <a:pt x="1611" y="1"/>
                  </a:cubicBezTo>
                  <a:cubicBezTo>
                    <a:pt x="0" y="32"/>
                    <a:pt x="1186" y="5351"/>
                    <a:pt x="1186" y="5351"/>
                  </a:cubicBezTo>
                  <a:cubicBezTo>
                    <a:pt x="1186" y="5351"/>
                    <a:pt x="3131" y="6040"/>
                    <a:pt x="4383" y="6040"/>
                  </a:cubicBezTo>
                  <a:cubicBezTo>
                    <a:pt x="5009" y="6040"/>
                    <a:pt x="5461" y="5868"/>
                    <a:pt x="5411" y="5351"/>
                  </a:cubicBezTo>
                  <a:cubicBezTo>
                    <a:pt x="5339" y="4634"/>
                    <a:pt x="4848" y="4445"/>
                    <a:pt x="4349" y="4445"/>
                  </a:cubicBezTo>
                  <a:cubicBezTo>
                    <a:pt x="3886" y="4445"/>
                    <a:pt x="3416" y="4608"/>
                    <a:pt x="3269" y="4664"/>
                  </a:cubicBezTo>
                  <a:lnTo>
                    <a:pt x="3269" y="4664"/>
                  </a:lnTo>
                  <a:cubicBezTo>
                    <a:pt x="3649" y="4513"/>
                    <a:pt x="6191" y="3464"/>
                    <a:pt x="5684" y="2676"/>
                  </a:cubicBezTo>
                  <a:cubicBezTo>
                    <a:pt x="5600" y="2545"/>
                    <a:pt x="5469" y="2490"/>
                    <a:pt x="5308" y="2490"/>
                  </a:cubicBezTo>
                  <a:cubicBezTo>
                    <a:pt x="4799" y="2490"/>
                    <a:pt x="3988" y="3041"/>
                    <a:pt x="3388" y="3511"/>
                  </a:cubicBezTo>
                  <a:lnTo>
                    <a:pt x="3388" y="3511"/>
                  </a:lnTo>
                  <a:cubicBezTo>
                    <a:pt x="4149" y="2796"/>
                    <a:pt x="5106" y="1649"/>
                    <a:pt x="4438" y="883"/>
                  </a:cubicBezTo>
                  <a:cubicBezTo>
                    <a:pt x="4325" y="756"/>
                    <a:pt x="4202" y="700"/>
                    <a:pt x="4073" y="700"/>
                  </a:cubicBezTo>
                  <a:cubicBezTo>
                    <a:pt x="3032" y="700"/>
                    <a:pt x="1611" y="4409"/>
                    <a:pt x="1611" y="4409"/>
                  </a:cubicBezTo>
                  <a:cubicBezTo>
                    <a:pt x="1611" y="4409"/>
                    <a:pt x="3201" y="1"/>
                    <a:pt x="164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1" name="Google Shape;4341;p103"/>
            <p:cNvSpPr/>
            <p:nvPr/>
          </p:nvSpPr>
          <p:spPr>
            <a:xfrm>
              <a:off x="4874750" y="9113150"/>
              <a:ext cx="1302500" cy="1193800"/>
            </a:xfrm>
            <a:custGeom>
              <a:avLst/>
              <a:gdLst/>
              <a:ahLst/>
              <a:cxnLst/>
              <a:rect l="l" t="t" r="r" b="b"/>
              <a:pathLst>
                <a:path w="52100" h="47752" extrusionOk="0">
                  <a:moveTo>
                    <a:pt x="28846" y="0"/>
                  </a:moveTo>
                  <a:cubicBezTo>
                    <a:pt x="27205" y="0"/>
                    <a:pt x="25624" y="30"/>
                    <a:pt x="24166" y="152"/>
                  </a:cubicBezTo>
                  <a:cubicBezTo>
                    <a:pt x="21855" y="334"/>
                    <a:pt x="19789" y="669"/>
                    <a:pt x="17904" y="1125"/>
                  </a:cubicBezTo>
                  <a:lnTo>
                    <a:pt x="18482" y="7325"/>
                  </a:lnTo>
                  <a:cubicBezTo>
                    <a:pt x="18482" y="7325"/>
                    <a:pt x="16840" y="3404"/>
                    <a:pt x="16080" y="1672"/>
                  </a:cubicBezTo>
                  <a:cubicBezTo>
                    <a:pt x="14013" y="2280"/>
                    <a:pt x="12190" y="3161"/>
                    <a:pt x="10609" y="4225"/>
                  </a:cubicBezTo>
                  <a:cubicBezTo>
                    <a:pt x="10366" y="4377"/>
                    <a:pt x="10123" y="4529"/>
                    <a:pt x="9910" y="4711"/>
                  </a:cubicBezTo>
                  <a:cubicBezTo>
                    <a:pt x="7478" y="6535"/>
                    <a:pt x="5655" y="8784"/>
                    <a:pt x="4287" y="11186"/>
                  </a:cubicBezTo>
                  <a:cubicBezTo>
                    <a:pt x="4135" y="11459"/>
                    <a:pt x="3983" y="11763"/>
                    <a:pt x="3831" y="12037"/>
                  </a:cubicBezTo>
                  <a:cubicBezTo>
                    <a:pt x="1" y="19575"/>
                    <a:pt x="366" y="28146"/>
                    <a:pt x="700" y="28694"/>
                  </a:cubicBezTo>
                  <a:lnTo>
                    <a:pt x="6688" y="26566"/>
                  </a:lnTo>
                  <a:lnTo>
                    <a:pt x="6688" y="26566"/>
                  </a:lnTo>
                  <a:lnTo>
                    <a:pt x="1764" y="30304"/>
                  </a:lnTo>
                  <a:cubicBezTo>
                    <a:pt x="3861" y="33283"/>
                    <a:pt x="6779" y="36353"/>
                    <a:pt x="10001" y="39089"/>
                  </a:cubicBezTo>
                  <a:cubicBezTo>
                    <a:pt x="10305" y="39302"/>
                    <a:pt x="10579" y="39545"/>
                    <a:pt x="10883" y="39788"/>
                  </a:cubicBezTo>
                  <a:cubicBezTo>
                    <a:pt x="11399" y="40244"/>
                    <a:pt x="11946" y="40639"/>
                    <a:pt x="12494" y="41065"/>
                  </a:cubicBezTo>
                  <a:cubicBezTo>
                    <a:pt x="12646" y="41186"/>
                    <a:pt x="12828" y="41338"/>
                    <a:pt x="13010" y="41460"/>
                  </a:cubicBezTo>
                  <a:cubicBezTo>
                    <a:pt x="13375" y="41733"/>
                    <a:pt x="13740" y="41976"/>
                    <a:pt x="14105" y="42250"/>
                  </a:cubicBezTo>
                  <a:cubicBezTo>
                    <a:pt x="14196" y="42311"/>
                    <a:pt x="14287" y="42372"/>
                    <a:pt x="14378" y="42432"/>
                  </a:cubicBezTo>
                  <a:cubicBezTo>
                    <a:pt x="15685" y="43344"/>
                    <a:pt x="17023" y="44195"/>
                    <a:pt x="18330" y="44925"/>
                  </a:cubicBezTo>
                  <a:cubicBezTo>
                    <a:pt x="18542" y="45046"/>
                    <a:pt x="18755" y="45168"/>
                    <a:pt x="18998" y="45289"/>
                  </a:cubicBezTo>
                  <a:cubicBezTo>
                    <a:pt x="20336" y="46019"/>
                    <a:pt x="21643" y="46657"/>
                    <a:pt x="22889" y="47144"/>
                  </a:cubicBezTo>
                  <a:cubicBezTo>
                    <a:pt x="23679" y="45168"/>
                    <a:pt x="25655" y="40548"/>
                    <a:pt x="26384" y="38815"/>
                  </a:cubicBezTo>
                  <a:cubicBezTo>
                    <a:pt x="26567" y="38390"/>
                    <a:pt x="26688" y="38116"/>
                    <a:pt x="26688" y="38116"/>
                  </a:cubicBezTo>
                  <a:lnTo>
                    <a:pt x="26688" y="47752"/>
                  </a:lnTo>
                  <a:cubicBezTo>
                    <a:pt x="29850" y="46657"/>
                    <a:pt x="40397" y="42523"/>
                    <a:pt x="44835" y="40761"/>
                  </a:cubicBezTo>
                  <a:lnTo>
                    <a:pt x="44561" y="35988"/>
                  </a:lnTo>
                  <a:lnTo>
                    <a:pt x="46871" y="39879"/>
                  </a:lnTo>
                  <a:lnTo>
                    <a:pt x="46871" y="39879"/>
                  </a:lnTo>
                  <a:cubicBezTo>
                    <a:pt x="47114" y="38542"/>
                    <a:pt x="52099" y="12432"/>
                    <a:pt x="39394" y="3222"/>
                  </a:cubicBezTo>
                  <a:lnTo>
                    <a:pt x="32220" y="11064"/>
                  </a:lnTo>
                  <a:cubicBezTo>
                    <a:pt x="32220" y="11064"/>
                    <a:pt x="34530" y="4012"/>
                    <a:pt x="35533" y="1185"/>
                  </a:cubicBezTo>
                  <a:cubicBezTo>
                    <a:pt x="33619" y="456"/>
                    <a:pt x="31400" y="61"/>
                    <a:pt x="28846" y="0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2" name="Google Shape;4342;p103"/>
            <p:cNvSpPr/>
            <p:nvPr/>
          </p:nvSpPr>
          <p:spPr>
            <a:xfrm>
              <a:off x="5472800" y="9112950"/>
              <a:ext cx="647450" cy="1194000"/>
            </a:xfrm>
            <a:custGeom>
              <a:avLst/>
              <a:gdLst/>
              <a:ahLst/>
              <a:cxnLst/>
              <a:rect l="l" t="t" r="r" b="b"/>
              <a:pathLst>
                <a:path w="25898" h="47760" extrusionOk="0">
                  <a:moveTo>
                    <a:pt x="4075" y="0"/>
                  </a:moveTo>
                  <a:cubicBezTo>
                    <a:pt x="2723" y="0"/>
                    <a:pt x="1452" y="59"/>
                    <a:pt x="244" y="160"/>
                  </a:cubicBezTo>
                  <a:cubicBezTo>
                    <a:pt x="426" y="768"/>
                    <a:pt x="760" y="1406"/>
                    <a:pt x="882" y="1862"/>
                  </a:cubicBezTo>
                  <a:cubicBezTo>
                    <a:pt x="1794" y="4993"/>
                    <a:pt x="1733" y="8397"/>
                    <a:pt x="669" y="11467"/>
                  </a:cubicBezTo>
                  <a:cubicBezTo>
                    <a:pt x="365" y="12349"/>
                    <a:pt x="0" y="13321"/>
                    <a:pt x="395" y="14142"/>
                  </a:cubicBezTo>
                  <a:cubicBezTo>
                    <a:pt x="639" y="14689"/>
                    <a:pt x="1186" y="15023"/>
                    <a:pt x="1672" y="15327"/>
                  </a:cubicBezTo>
                  <a:cubicBezTo>
                    <a:pt x="2918" y="16087"/>
                    <a:pt x="4134" y="16817"/>
                    <a:pt x="5411" y="17486"/>
                  </a:cubicBezTo>
                  <a:cubicBezTo>
                    <a:pt x="6566" y="18124"/>
                    <a:pt x="7751" y="18762"/>
                    <a:pt x="8694" y="19704"/>
                  </a:cubicBezTo>
                  <a:cubicBezTo>
                    <a:pt x="10061" y="21103"/>
                    <a:pt x="10730" y="23078"/>
                    <a:pt x="10639" y="25024"/>
                  </a:cubicBezTo>
                  <a:cubicBezTo>
                    <a:pt x="10548" y="26969"/>
                    <a:pt x="9727" y="28853"/>
                    <a:pt x="8481" y="30343"/>
                  </a:cubicBezTo>
                  <a:cubicBezTo>
                    <a:pt x="7295" y="31802"/>
                    <a:pt x="5441" y="31863"/>
                    <a:pt x="4681" y="33565"/>
                  </a:cubicBezTo>
                  <a:cubicBezTo>
                    <a:pt x="3861" y="35449"/>
                    <a:pt x="2766" y="38124"/>
                    <a:pt x="2766" y="38124"/>
                  </a:cubicBezTo>
                  <a:lnTo>
                    <a:pt x="2766" y="47760"/>
                  </a:lnTo>
                  <a:cubicBezTo>
                    <a:pt x="3709" y="47456"/>
                    <a:pt x="5320" y="46848"/>
                    <a:pt x="7204" y="46118"/>
                  </a:cubicBezTo>
                  <a:cubicBezTo>
                    <a:pt x="7508" y="45997"/>
                    <a:pt x="7812" y="45875"/>
                    <a:pt x="8146" y="45753"/>
                  </a:cubicBezTo>
                  <a:cubicBezTo>
                    <a:pt x="10365" y="44902"/>
                    <a:pt x="12888" y="43930"/>
                    <a:pt x="15229" y="43018"/>
                  </a:cubicBezTo>
                  <a:cubicBezTo>
                    <a:pt x="15563" y="42866"/>
                    <a:pt x="15897" y="42744"/>
                    <a:pt x="16262" y="42592"/>
                  </a:cubicBezTo>
                  <a:cubicBezTo>
                    <a:pt x="18055" y="41893"/>
                    <a:pt x="19697" y="41224"/>
                    <a:pt x="20913" y="40769"/>
                  </a:cubicBezTo>
                  <a:lnTo>
                    <a:pt x="20639" y="35996"/>
                  </a:lnTo>
                  <a:lnTo>
                    <a:pt x="22949" y="39887"/>
                  </a:lnTo>
                  <a:cubicBezTo>
                    <a:pt x="24651" y="36088"/>
                    <a:pt x="25897" y="30282"/>
                    <a:pt x="25594" y="24142"/>
                  </a:cubicBezTo>
                  <a:cubicBezTo>
                    <a:pt x="25594" y="23929"/>
                    <a:pt x="25594" y="23686"/>
                    <a:pt x="25563" y="23473"/>
                  </a:cubicBezTo>
                  <a:cubicBezTo>
                    <a:pt x="25533" y="22926"/>
                    <a:pt x="25472" y="22379"/>
                    <a:pt x="25411" y="21832"/>
                  </a:cubicBezTo>
                  <a:cubicBezTo>
                    <a:pt x="25381" y="21559"/>
                    <a:pt x="25350" y="21285"/>
                    <a:pt x="25320" y="21042"/>
                  </a:cubicBezTo>
                  <a:cubicBezTo>
                    <a:pt x="24651" y="16057"/>
                    <a:pt x="22919" y="11102"/>
                    <a:pt x="19545" y="7029"/>
                  </a:cubicBezTo>
                  <a:cubicBezTo>
                    <a:pt x="19302" y="6725"/>
                    <a:pt x="19058" y="6422"/>
                    <a:pt x="18754" y="6148"/>
                  </a:cubicBezTo>
                  <a:cubicBezTo>
                    <a:pt x="17782" y="5084"/>
                    <a:pt x="16688" y="4081"/>
                    <a:pt x="15472" y="3200"/>
                  </a:cubicBezTo>
                  <a:lnTo>
                    <a:pt x="8268" y="11072"/>
                  </a:lnTo>
                  <a:cubicBezTo>
                    <a:pt x="8268" y="11072"/>
                    <a:pt x="10608" y="4020"/>
                    <a:pt x="11611" y="1163"/>
                  </a:cubicBezTo>
                  <a:cubicBezTo>
                    <a:pt x="9697" y="464"/>
                    <a:pt x="7478" y="38"/>
                    <a:pt x="4924" y="8"/>
                  </a:cubicBezTo>
                  <a:cubicBezTo>
                    <a:pt x="4638" y="3"/>
                    <a:pt x="4354" y="0"/>
                    <a:pt x="4075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3" name="Google Shape;4343;p103"/>
            <p:cNvSpPr/>
            <p:nvPr/>
          </p:nvSpPr>
          <p:spPr>
            <a:xfrm>
              <a:off x="5133125" y="9442825"/>
              <a:ext cx="764475" cy="523875"/>
            </a:xfrm>
            <a:custGeom>
              <a:avLst/>
              <a:gdLst/>
              <a:ahLst/>
              <a:cxnLst/>
              <a:rect l="l" t="t" r="r" b="b"/>
              <a:pathLst>
                <a:path w="30579" h="20955" extrusionOk="0">
                  <a:moveTo>
                    <a:pt x="15145" y="1"/>
                  </a:moveTo>
                  <a:cubicBezTo>
                    <a:pt x="14688" y="1"/>
                    <a:pt x="14237" y="23"/>
                    <a:pt x="13800" y="66"/>
                  </a:cubicBezTo>
                  <a:cubicBezTo>
                    <a:pt x="6991" y="673"/>
                    <a:pt x="1307" y="5993"/>
                    <a:pt x="517" y="13044"/>
                  </a:cubicBezTo>
                  <a:cubicBezTo>
                    <a:pt x="0" y="17725"/>
                    <a:pt x="9666" y="20795"/>
                    <a:pt x="18025" y="20947"/>
                  </a:cubicBezTo>
                  <a:cubicBezTo>
                    <a:pt x="18262" y="20952"/>
                    <a:pt x="18498" y="20955"/>
                    <a:pt x="18732" y="20955"/>
                  </a:cubicBezTo>
                  <a:cubicBezTo>
                    <a:pt x="24398" y="20955"/>
                    <a:pt x="29316" y="19537"/>
                    <a:pt x="29667" y="16297"/>
                  </a:cubicBezTo>
                  <a:cubicBezTo>
                    <a:pt x="30579" y="8272"/>
                    <a:pt x="24773" y="1008"/>
                    <a:pt x="16748" y="96"/>
                  </a:cubicBezTo>
                  <a:cubicBezTo>
                    <a:pt x="16211" y="31"/>
                    <a:pt x="15673" y="1"/>
                    <a:pt x="15145" y="1"/>
                  </a:cubicBezTo>
                  <a:close/>
                </a:path>
              </a:pathLst>
            </a:custGeom>
            <a:solidFill>
              <a:srgbClr val="FFC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4" name="Google Shape;4344;p103"/>
            <p:cNvSpPr/>
            <p:nvPr/>
          </p:nvSpPr>
          <p:spPr>
            <a:xfrm>
              <a:off x="5263825" y="9629100"/>
              <a:ext cx="101850" cy="123275"/>
            </a:xfrm>
            <a:custGeom>
              <a:avLst/>
              <a:gdLst/>
              <a:ahLst/>
              <a:cxnLst/>
              <a:rect l="l" t="t" r="r" b="b"/>
              <a:pathLst>
                <a:path w="4074" h="4931" extrusionOk="0">
                  <a:moveTo>
                    <a:pt x="912" y="1"/>
                  </a:moveTo>
                  <a:lnTo>
                    <a:pt x="912" y="1"/>
                  </a:lnTo>
                  <a:cubicBezTo>
                    <a:pt x="487" y="730"/>
                    <a:pt x="213" y="1520"/>
                    <a:pt x="92" y="2372"/>
                  </a:cubicBezTo>
                  <a:cubicBezTo>
                    <a:pt x="1" y="2767"/>
                    <a:pt x="1" y="3223"/>
                    <a:pt x="92" y="3709"/>
                  </a:cubicBezTo>
                  <a:cubicBezTo>
                    <a:pt x="122" y="3952"/>
                    <a:pt x="213" y="4195"/>
                    <a:pt x="396" y="4438"/>
                  </a:cubicBezTo>
                  <a:cubicBezTo>
                    <a:pt x="608" y="4712"/>
                    <a:pt x="943" y="4894"/>
                    <a:pt x="1247" y="4925"/>
                  </a:cubicBezTo>
                  <a:cubicBezTo>
                    <a:pt x="1290" y="4929"/>
                    <a:pt x="1333" y="4931"/>
                    <a:pt x="1375" y="4931"/>
                  </a:cubicBezTo>
                  <a:cubicBezTo>
                    <a:pt x="1659" y="4931"/>
                    <a:pt x="1916" y="4844"/>
                    <a:pt x="2128" y="4712"/>
                  </a:cubicBezTo>
                  <a:cubicBezTo>
                    <a:pt x="2371" y="4590"/>
                    <a:pt x="2523" y="4408"/>
                    <a:pt x="2706" y="4226"/>
                  </a:cubicBezTo>
                  <a:cubicBezTo>
                    <a:pt x="2979" y="3861"/>
                    <a:pt x="3222" y="3496"/>
                    <a:pt x="3405" y="3131"/>
                  </a:cubicBezTo>
                  <a:cubicBezTo>
                    <a:pt x="3770" y="2341"/>
                    <a:pt x="3982" y="1551"/>
                    <a:pt x="4074" y="700"/>
                  </a:cubicBezTo>
                  <a:lnTo>
                    <a:pt x="4074" y="700"/>
                  </a:lnTo>
                  <a:cubicBezTo>
                    <a:pt x="3587" y="1399"/>
                    <a:pt x="3192" y="2098"/>
                    <a:pt x="2736" y="2736"/>
                  </a:cubicBezTo>
                  <a:cubicBezTo>
                    <a:pt x="2493" y="3040"/>
                    <a:pt x="2280" y="3344"/>
                    <a:pt x="2007" y="3587"/>
                  </a:cubicBezTo>
                  <a:cubicBezTo>
                    <a:pt x="1784" y="3810"/>
                    <a:pt x="1536" y="3956"/>
                    <a:pt x="1379" y="3956"/>
                  </a:cubicBezTo>
                  <a:cubicBezTo>
                    <a:pt x="1365" y="3956"/>
                    <a:pt x="1351" y="3955"/>
                    <a:pt x="1338" y="3952"/>
                  </a:cubicBezTo>
                  <a:cubicBezTo>
                    <a:pt x="1277" y="3922"/>
                    <a:pt x="1216" y="3891"/>
                    <a:pt x="1156" y="3831"/>
                  </a:cubicBezTo>
                  <a:cubicBezTo>
                    <a:pt x="1095" y="3770"/>
                    <a:pt x="1034" y="3648"/>
                    <a:pt x="973" y="3496"/>
                  </a:cubicBezTo>
                  <a:cubicBezTo>
                    <a:pt x="882" y="3192"/>
                    <a:pt x="852" y="2797"/>
                    <a:pt x="852" y="2402"/>
                  </a:cubicBezTo>
                  <a:cubicBezTo>
                    <a:pt x="821" y="1642"/>
                    <a:pt x="882" y="821"/>
                    <a:pt x="91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5" name="Google Shape;4345;p103"/>
            <p:cNvSpPr/>
            <p:nvPr/>
          </p:nvSpPr>
          <p:spPr>
            <a:xfrm>
              <a:off x="5155925" y="9723325"/>
              <a:ext cx="120850" cy="120850"/>
            </a:xfrm>
            <a:custGeom>
              <a:avLst/>
              <a:gdLst/>
              <a:ahLst/>
              <a:cxnLst/>
              <a:rect l="l" t="t" r="r" b="b"/>
              <a:pathLst>
                <a:path w="4834" h="4834" extrusionOk="0">
                  <a:moveTo>
                    <a:pt x="2432" y="1"/>
                  </a:moveTo>
                  <a:cubicBezTo>
                    <a:pt x="1095" y="1"/>
                    <a:pt x="0" y="1095"/>
                    <a:pt x="0" y="2432"/>
                  </a:cubicBezTo>
                  <a:cubicBezTo>
                    <a:pt x="0" y="3739"/>
                    <a:pt x="1095" y="4834"/>
                    <a:pt x="2432" y="4834"/>
                  </a:cubicBezTo>
                  <a:cubicBezTo>
                    <a:pt x="3739" y="4834"/>
                    <a:pt x="4833" y="3739"/>
                    <a:pt x="4833" y="2432"/>
                  </a:cubicBezTo>
                  <a:cubicBezTo>
                    <a:pt x="4833" y="1095"/>
                    <a:pt x="3739" y="1"/>
                    <a:pt x="24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6" name="Google Shape;4346;p103"/>
            <p:cNvSpPr/>
            <p:nvPr/>
          </p:nvSpPr>
          <p:spPr>
            <a:xfrm>
              <a:off x="5788025" y="9423125"/>
              <a:ext cx="230400" cy="186650"/>
            </a:xfrm>
            <a:custGeom>
              <a:avLst/>
              <a:gdLst/>
              <a:ahLst/>
              <a:cxnLst/>
              <a:rect l="l" t="t" r="r" b="b"/>
              <a:pathLst>
                <a:path w="9216" h="7466" extrusionOk="0">
                  <a:moveTo>
                    <a:pt x="5746" y="0"/>
                  </a:moveTo>
                  <a:cubicBezTo>
                    <a:pt x="2898" y="0"/>
                    <a:pt x="0" y="3022"/>
                    <a:pt x="1708" y="5808"/>
                  </a:cubicBezTo>
                  <a:cubicBezTo>
                    <a:pt x="2133" y="6538"/>
                    <a:pt x="2650" y="7267"/>
                    <a:pt x="3531" y="7389"/>
                  </a:cubicBezTo>
                  <a:cubicBezTo>
                    <a:pt x="3794" y="7441"/>
                    <a:pt x="4071" y="7466"/>
                    <a:pt x="4354" y="7466"/>
                  </a:cubicBezTo>
                  <a:cubicBezTo>
                    <a:pt x="5053" y="7466"/>
                    <a:pt x="5783" y="7314"/>
                    <a:pt x="6389" y="7054"/>
                  </a:cubicBezTo>
                  <a:cubicBezTo>
                    <a:pt x="7361" y="6659"/>
                    <a:pt x="8243" y="5930"/>
                    <a:pt x="8668" y="4987"/>
                  </a:cubicBezTo>
                  <a:cubicBezTo>
                    <a:pt x="8820" y="4683"/>
                    <a:pt x="8911" y="4349"/>
                    <a:pt x="8972" y="4015"/>
                  </a:cubicBezTo>
                  <a:cubicBezTo>
                    <a:pt x="9215" y="2951"/>
                    <a:pt x="9063" y="1674"/>
                    <a:pt x="8243" y="884"/>
                  </a:cubicBezTo>
                  <a:cubicBezTo>
                    <a:pt x="7635" y="276"/>
                    <a:pt x="6723" y="33"/>
                    <a:pt x="5872" y="2"/>
                  </a:cubicBezTo>
                  <a:cubicBezTo>
                    <a:pt x="5830" y="1"/>
                    <a:pt x="5788" y="0"/>
                    <a:pt x="5746" y="0"/>
                  </a:cubicBezTo>
                  <a:close/>
                </a:path>
              </a:pathLst>
            </a:custGeom>
            <a:solidFill>
              <a:srgbClr val="FFC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7" name="Google Shape;4347;p103"/>
            <p:cNvSpPr/>
            <p:nvPr/>
          </p:nvSpPr>
          <p:spPr>
            <a:xfrm>
              <a:off x="5855775" y="9469850"/>
              <a:ext cx="118500" cy="95475"/>
            </a:xfrm>
            <a:custGeom>
              <a:avLst/>
              <a:gdLst/>
              <a:ahLst/>
              <a:cxnLst/>
              <a:rect l="l" t="t" r="r" b="b"/>
              <a:pathLst>
                <a:path w="4740" h="3819" extrusionOk="0">
                  <a:moveTo>
                    <a:pt x="3078" y="0"/>
                  </a:moveTo>
                  <a:cubicBezTo>
                    <a:pt x="1879" y="0"/>
                    <a:pt x="1" y="3392"/>
                    <a:pt x="1" y="3392"/>
                  </a:cubicBezTo>
                  <a:cubicBezTo>
                    <a:pt x="532" y="3695"/>
                    <a:pt x="1135" y="3819"/>
                    <a:pt x="1727" y="3819"/>
                  </a:cubicBezTo>
                  <a:cubicBezTo>
                    <a:pt x="3271" y="3819"/>
                    <a:pt x="4739" y="2979"/>
                    <a:pt x="4651" y="2298"/>
                  </a:cubicBezTo>
                  <a:cubicBezTo>
                    <a:pt x="4578" y="1856"/>
                    <a:pt x="4113" y="1743"/>
                    <a:pt x="3652" y="1743"/>
                  </a:cubicBezTo>
                  <a:cubicBezTo>
                    <a:pt x="3161" y="1743"/>
                    <a:pt x="2676" y="1872"/>
                    <a:pt x="2676" y="1872"/>
                  </a:cubicBezTo>
                  <a:cubicBezTo>
                    <a:pt x="2676" y="1872"/>
                    <a:pt x="4408" y="322"/>
                    <a:pt x="3223" y="18"/>
                  </a:cubicBezTo>
                  <a:cubicBezTo>
                    <a:pt x="3176" y="6"/>
                    <a:pt x="3127" y="0"/>
                    <a:pt x="307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8" name="Google Shape;4348;p103"/>
            <p:cNvSpPr/>
            <p:nvPr/>
          </p:nvSpPr>
          <p:spPr>
            <a:xfrm>
              <a:off x="5478125" y="9443400"/>
              <a:ext cx="419475" cy="523300"/>
            </a:xfrm>
            <a:custGeom>
              <a:avLst/>
              <a:gdLst/>
              <a:ahLst/>
              <a:cxnLst/>
              <a:rect l="l" t="t" r="r" b="b"/>
              <a:pathLst>
                <a:path w="16779" h="20932" extrusionOk="0">
                  <a:moveTo>
                    <a:pt x="1299" y="0"/>
                  </a:moveTo>
                  <a:cubicBezTo>
                    <a:pt x="859" y="0"/>
                    <a:pt x="424" y="15"/>
                    <a:pt x="0" y="43"/>
                  </a:cubicBezTo>
                  <a:cubicBezTo>
                    <a:pt x="2401" y="1076"/>
                    <a:pt x="7052" y="4146"/>
                    <a:pt x="6353" y="11775"/>
                  </a:cubicBezTo>
                  <a:cubicBezTo>
                    <a:pt x="5927" y="16183"/>
                    <a:pt x="5046" y="19070"/>
                    <a:pt x="4225" y="20924"/>
                  </a:cubicBezTo>
                  <a:cubicBezTo>
                    <a:pt x="4462" y="20929"/>
                    <a:pt x="4698" y="20932"/>
                    <a:pt x="4932" y="20932"/>
                  </a:cubicBezTo>
                  <a:cubicBezTo>
                    <a:pt x="10598" y="20932"/>
                    <a:pt x="15516" y="19514"/>
                    <a:pt x="15867" y="16274"/>
                  </a:cubicBezTo>
                  <a:cubicBezTo>
                    <a:pt x="16779" y="8249"/>
                    <a:pt x="10973" y="985"/>
                    <a:pt x="2918" y="73"/>
                  </a:cubicBezTo>
                  <a:cubicBezTo>
                    <a:pt x="2383" y="23"/>
                    <a:pt x="1838" y="0"/>
                    <a:pt x="12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9" name="Google Shape;4349;p103"/>
            <p:cNvSpPr/>
            <p:nvPr/>
          </p:nvSpPr>
          <p:spPr>
            <a:xfrm>
              <a:off x="5652125" y="9684575"/>
              <a:ext cx="96525" cy="107500"/>
            </a:xfrm>
            <a:custGeom>
              <a:avLst/>
              <a:gdLst/>
              <a:ahLst/>
              <a:cxnLst/>
              <a:rect l="l" t="t" r="r" b="b"/>
              <a:pathLst>
                <a:path w="3861" h="4300" extrusionOk="0">
                  <a:moveTo>
                    <a:pt x="365" y="1"/>
                  </a:moveTo>
                  <a:cubicBezTo>
                    <a:pt x="92" y="700"/>
                    <a:pt x="1" y="1490"/>
                    <a:pt x="62" y="2280"/>
                  </a:cubicBezTo>
                  <a:cubicBezTo>
                    <a:pt x="122" y="2675"/>
                    <a:pt x="213" y="3101"/>
                    <a:pt x="457" y="3496"/>
                  </a:cubicBezTo>
                  <a:cubicBezTo>
                    <a:pt x="517" y="3587"/>
                    <a:pt x="578" y="3709"/>
                    <a:pt x="669" y="3800"/>
                  </a:cubicBezTo>
                  <a:cubicBezTo>
                    <a:pt x="761" y="3891"/>
                    <a:pt x="852" y="3952"/>
                    <a:pt x="973" y="4043"/>
                  </a:cubicBezTo>
                  <a:cubicBezTo>
                    <a:pt x="1065" y="4104"/>
                    <a:pt x="1217" y="4165"/>
                    <a:pt x="1338" y="4226"/>
                  </a:cubicBezTo>
                  <a:cubicBezTo>
                    <a:pt x="1460" y="4256"/>
                    <a:pt x="1581" y="4256"/>
                    <a:pt x="1703" y="4286"/>
                  </a:cubicBezTo>
                  <a:cubicBezTo>
                    <a:pt x="1754" y="4296"/>
                    <a:pt x="1801" y="4300"/>
                    <a:pt x="1846" y="4300"/>
                  </a:cubicBezTo>
                  <a:cubicBezTo>
                    <a:pt x="1936" y="4300"/>
                    <a:pt x="2017" y="4286"/>
                    <a:pt x="2098" y="4286"/>
                  </a:cubicBezTo>
                  <a:cubicBezTo>
                    <a:pt x="2220" y="4256"/>
                    <a:pt x="2341" y="4256"/>
                    <a:pt x="2463" y="4195"/>
                  </a:cubicBezTo>
                  <a:cubicBezTo>
                    <a:pt x="2706" y="4104"/>
                    <a:pt x="2919" y="3952"/>
                    <a:pt x="3101" y="3770"/>
                  </a:cubicBezTo>
                  <a:cubicBezTo>
                    <a:pt x="3435" y="3405"/>
                    <a:pt x="3587" y="3010"/>
                    <a:pt x="3679" y="2615"/>
                  </a:cubicBezTo>
                  <a:cubicBezTo>
                    <a:pt x="3861" y="1824"/>
                    <a:pt x="3800" y="1034"/>
                    <a:pt x="3587" y="274"/>
                  </a:cubicBezTo>
                  <a:cubicBezTo>
                    <a:pt x="3405" y="1034"/>
                    <a:pt x="3223" y="1764"/>
                    <a:pt x="2949" y="2371"/>
                  </a:cubicBezTo>
                  <a:cubicBezTo>
                    <a:pt x="2797" y="2675"/>
                    <a:pt x="2645" y="2949"/>
                    <a:pt x="2432" y="3101"/>
                  </a:cubicBezTo>
                  <a:cubicBezTo>
                    <a:pt x="2250" y="3253"/>
                    <a:pt x="2037" y="3314"/>
                    <a:pt x="1794" y="3314"/>
                  </a:cubicBezTo>
                  <a:cubicBezTo>
                    <a:pt x="1551" y="3283"/>
                    <a:pt x="1399" y="3192"/>
                    <a:pt x="1217" y="2979"/>
                  </a:cubicBezTo>
                  <a:cubicBezTo>
                    <a:pt x="1034" y="2767"/>
                    <a:pt x="943" y="2463"/>
                    <a:pt x="821" y="2128"/>
                  </a:cubicBezTo>
                  <a:cubicBezTo>
                    <a:pt x="639" y="1460"/>
                    <a:pt x="487" y="730"/>
                    <a:pt x="36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0" name="Google Shape;4350;p103"/>
            <p:cNvSpPr/>
            <p:nvPr/>
          </p:nvSpPr>
          <p:spPr>
            <a:xfrm>
              <a:off x="5707600" y="9790950"/>
              <a:ext cx="120850" cy="120100"/>
            </a:xfrm>
            <a:custGeom>
              <a:avLst/>
              <a:gdLst/>
              <a:ahLst/>
              <a:cxnLst/>
              <a:rect l="l" t="t" r="r" b="b"/>
              <a:pathLst>
                <a:path w="4834" h="4804" extrusionOk="0">
                  <a:moveTo>
                    <a:pt x="2432" y="1"/>
                  </a:moveTo>
                  <a:cubicBezTo>
                    <a:pt x="1095" y="1"/>
                    <a:pt x="1" y="1065"/>
                    <a:pt x="1" y="2402"/>
                  </a:cubicBezTo>
                  <a:cubicBezTo>
                    <a:pt x="1" y="3740"/>
                    <a:pt x="1095" y="4803"/>
                    <a:pt x="2432" y="4803"/>
                  </a:cubicBezTo>
                  <a:cubicBezTo>
                    <a:pt x="3739" y="4803"/>
                    <a:pt x="4834" y="3740"/>
                    <a:pt x="4834" y="2402"/>
                  </a:cubicBezTo>
                  <a:cubicBezTo>
                    <a:pt x="4834" y="1065"/>
                    <a:pt x="3739" y="1"/>
                    <a:pt x="24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1" name="Google Shape;4351;p103"/>
            <p:cNvSpPr/>
            <p:nvPr/>
          </p:nvSpPr>
          <p:spPr>
            <a:xfrm>
              <a:off x="5445450" y="9581200"/>
              <a:ext cx="147425" cy="195775"/>
            </a:xfrm>
            <a:custGeom>
              <a:avLst/>
              <a:gdLst/>
              <a:ahLst/>
              <a:cxnLst/>
              <a:rect l="l" t="t" r="r" b="b"/>
              <a:pathLst>
                <a:path w="5897" h="7831" extrusionOk="0">
                  <a:moveTo>
                    <a:pt x="3752" y="0"/>
                  </a:moveTo>
                  <a:cubicBezTo>
                    <a:pt x="1971" y="0"/>
                    <a:pt x="0" y="6719"/>
                    <a:pt x="0" y="6719"/>
                  </a:cubicBezTo>
                  <a:cubicBezTo>
                    <a:pt x="0" y="6719"/>
                    <a:pt x="3125" y="7830"/>
                    <a:pt x="5113" y="7830"/>
                  </a:cubicBezTo>
                  <a:cubicBezTo>
                    <a:pt x="5403" y="7830"/>
                    <a:pt x="5669" y="7807"/>
                    <a:pt x="5897" y="7753"/>
                  </a:cubicBezTo>
                  <a:cubicBezTo>
                    <a:pt x="5897" y="7753"/>
                    <a:pt x="5593" y="123"/>
                    <a:pt x="3800" y="2"/>
                  </a:cubicBezTo>
                  <a:cubicBezTo>
                    <a:pt x="3784" y="1"/>
                    <a:pt x="3768" y="0"/>
                    <a:pt x="37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2" name="Google Shape;4352;p103"/>
            <p:cNvSpPr/>
            <p:nvPr/>
          </p:nvSpPr>
          <p:spPr>
            <a:xfrm>
              <a:off x="5377800" y="9767475"/>
              <a:ext cx="272825" cy="158900"/>
            </a:xfrm>
            <a:custGeom>
              <a:avLst/>
              <a:gdLst/>
              <a:ahLst/>
              <a:cxnLst/>
              <a:rect l="l" t="t" r="r" b="b"/>
              <a:pathLst>
                <a:path w="10913" h="6356" extrusionOk="0">
                  <a:moveTo>
                    <a:pt x="4436" y="1"/>
                  </a:moveTo>
                  <a:cubicBezTo>
                    <a:pt x="3855" y="1"/>
                    <a:pt x="3060" y="268"/>
                    <a:pt x="2098" y="1244"/>
                  </a:cubicBezTo>
                  <a:cubicBezTo>
                    <a:pt x="1" y="3402"/>
                    <a:pt x="1429" y="5590"/>
                    <a:pt x="2585" y="5773"/>
                  </a:cubicBezTo>
                  <a:cubicBezTo>
                    <a:pt x="2691" y="5788"/>
                    <a:pt x="2795" y="5795"/>
                    <a:pt x="2895" y="5795"/>
                  </a:cubicBezTo>
                  <a:cubicBezTo>
                    <a:pt x="4662" y="5795"/>
                    <a:pt x="5533" y="3645"/>
                    <a:pt x="5533" y="3645"/>
                  </a:cubicBezTo>
                  <a:cubicBezTo>
                    <a:pt x="5533" y="3645"/>
                    <a:pt x="5801" y="6355"/>
                    <a:pt x="7951" y="6355"/>
                  </a:cubicBezTo>
                  <a:cubicBezTo>
                    <a:pt x="8090" y="6355"/>
                    <a:pt x="8236" y="6344"/>
                    <a:pt x="8390" y="6320"/>
                  </a:cubicBezTo>
                  <a:cubicBezTo>
                    <a:pt x="10913" y="5894"/>
                    <a:pt x="9332" y="1001"/>
                    <a:pt x="7235" y="575"/>
                  </a:cubicBezTo>
                  <a:cubicBezTo>
                    <a:pt x="6268" y="368"/>
                    <a:pt x="5828" y="311"/>
                    <a:pt x="5636" y="311"/>
                  </a:cubicBezTo>
                  <a:cubicBezTo>
                    <a:pt x="5490" y="311"/>
                    <a:pt x="5488" y="344"/>
                    <a:pt x="5506" y="368"/>
                  </a:cubicBezTo>
                  <a:lnTo>
                    <a:pt x="5506" y="368"/>
                  </a:lnTo>
                  <a:cubicBezTo>
                    <a:pt x="5406" y="282"/>
                    <a:pt x="5033" y="1"/>
                    <a:pt x="44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3" name="Google Shape;4353;p103"/>
            <p:cNvSpPr/>
            <p:nvPr/>
          </p:nvSpPr>
          <p:spPr>
            <a:xfrm>
              <a:off x="5424925" y="9737275"/>
              <a:ext cx="171750" cy="75750"/>
            </a:xfrm>
            <a:custGeom>
              <a:avLst/>
              <a:gdLst/>
              <a:ahLst/>
              <a:cxnLst/>
              <a:rect l="l" t="t" r="r" b="b"/>
              <a:pathLst>
                <a:path w="6870" h="3030" extrusionOk="0">
                  <a:moveTo>
                    <a:pt x="1367" y="1"/>
                  </a:moveTo>
                  <a:cubicBezTo>
                    <a:pt x="1200" y="1"/>
                    <a:pt x="1045" y="34"/>
                    <a:pt x="912" y="111"/>
                  </a:cubicBezTo>
                  <a:cubicBezTo>
                    <a:pt x="0" y="628"/>
                    <a:pt x="3891" y="3029"/>
                    <a:pt x="3891" y="3029"/>
                  </a:cubicBezTo>
                  <a:cubicBezTo>
                    <a:pt x="3891" y="3029"/>
                    <a:pt x="6870" y="1753"/>
                    <a:pt x="6687" y="1054"/>
                  </a:cubicBezTo>
                  <a:cubicBezTo>
                    <a:pt x="6637" y="811"/>
                    <a:pt x="6282" y="729"/>
                    <a:pt x="5832" y="729"/>
                  </a:cubicBezTo>
                  <a:cubicBezTo>
                    <a:pt x="4931" y="729"/>
                    <a:pt x="3648" y="1054"/>
                    <a:pt x="3648" y="1054"/>
                  </a:cubicBezTo>
                  <a:cubicBezTo>
                    <a:pt x="3648" y="1054"/>
                    <a:pt x="2310" y="1"/>
                    <a:pt x="136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4" name="Google Shape;4354;p103"/>
            <p:cNvSpPr/>
            <p:nvPr/>
          </p:nvSpPr>
          <p:spPr>
            <a:xfrm>
              <a:off x="5433275" y="9890500"/>
              <a:ext cx="5350" cy="5350"/>
            </a:xfrm>
            <a:custGeom>
              <a:avLst/>
              <a:gdLst/>
              <a:ahLst/>
              <a:cxnLst/>
              <a:rect l="l" t="t" r="r" b="b"/>
              <a:pathLst>
                <a:path w="214" h="214" extrusionOk="0">
                  <a:moveTo>
                    <a:pt x="92" y="1"/>
                  </a:moveTo>
                  <a:cubicBezTo>
                    <a:pt x="31" y="1"/>
                    <a:pt x="1" y="31"/>
                    <a:pt x="1" y="122"/>
                  </a:cubicBezTo>
                  <a:cubicBezTo>
                    <a:pt x="1" y="183"/>
                    <a:pt x="31" y="214"/>
                    <a:pt x="92" y="214"/>
                  </a:cubicBezTo>
                  <a:cubicBezTo>
                    <a:pt x="153" y="214"/>
                    <a:pt x="214" y="183"/>
                    <a:pt x="214" y="122"/>
                  </a:cubicBezTo>
                  <a:cubicBezTo>
                    <a:pt x="214" y="31"/>
                    <a:pt x="153" y="1"/>
                    <a:pt x="9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5" name="Google Shape;4355;p103"/>
            <p:cNvSpPr/>
            <p:nvPr/>
          </p:nvSpPr>
          <p:spPr>
            <a:xfrm>
              <a:off x="5435550" y="9841125"/>
              <a:ext cx="6125" cy="5325"/>
            </a:xfrm>
            <a:custGeom>
              <a:avLst/>
              <a:gdLst/>
              <a:ahLst/>
              <a:cxnLst/>
              <a:rect l="l" t="t" r="r" b="b"/>
              <a:pathLst>
                <a:path w="245" h="213" extrusionOk="0">
                  <a:moveTo>
                    <a:pt x="123" y="0"/>
                  </a:moveTo>
                  <a:cubicBezTo>
                    <a:pt x="62" y="0"/>
                    <a:pt x="1" y="61"/>
                    <a:pt x="1" y="122"/>
                  </a:cubicBezTo>
                  <a:cubicBezTo>
                    <a:pt x="1" y="182"/>
                    <a:pt x="62" y="213"/>
                    <a:pt x="123" y="213"/>
                  </a:cubicBezTo>
                  <a:cubicBezTo>
                    <a:pt x="183" y="213"/>
                    <a:pt x="244" y="182"/>
                    <a:pt x="244" y="122"/>
                  </a:cubicBezTo>
                  <a:cubicBezTo>
                    <a:pt x="244" y="61"/>
                    <a:pt x="183" y="0"/>
                    <a:pt x="123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6" name="Google Shape;4356;p103"/>
            <p:cNvSpPr/>
            <p:nvPr/>
          </p:nvSpPr>
          <p:spPr>
            <a:xfrm>
              <a:off x="5467475" y="9851000"/>
              <a:ext cx="5350" cy="5325"/>
            </a:xfrm>
            <a:custGeom>
              <a:avLst/>
              <a:gdLst/>
              <a:ahLst/>
              <a:cxnLst/>
              <a:rect l="l" t="t" r="r" b="b"/>
              <a:pathLst>
                <a:path w="214" h="213" extrusionOk="0">
                  <a:moveTo>
                    <a:pt x="122" y="0"/>
                  </a:moveTo>
                  <a:cubicBezTo>
                    <a:pt x="61" y="0"/>
                    <a:pt x="1" y="61"/>
                    <a:pt x="1" y="122"/>
                  </a:cubicBezTo>
                  <a:cubicBezTo>
                    <a:pt x="1" y="183"/>
                    <a:pt x="61" y="213"/>
                    <a:pt x="122" y="213"/>
                  </a:cubicBezTo>
                  <a:cubicBezTo>
                    <a:pt x="183" y="213"/>
                    <a:pt x="213" y="183"/>
                    <a:pt x="213" y="122"/>
                  </a:cubicBezTo>
                  <a:cubicBezTo>
                    <a:pt x="213" y="61"/>
                    <a:pt x="183" y="0"/>
                    <a:pt x="122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7" name="Google Shape;4357;p103"/>
            <p:cNvSpPr/>
            <p:nvPr/>
          </p:nvSpPr>
          <p:spPr>
            <a:xfrm>
              <a:off x="5573100" y="9835800"/>
              <a:ext cx="5350" cy="5325"/>
            </a:xfrm>
            <a:custGeom>
              <a:avLst/>
              <a:gdLst/>
              <a:ahLst/>
              <a:cxnLst/>
              <a:rect l="l" t="t" r="r" b="b"/>
              <a:pathLst>
                <a:path w="214" h="213" extrusionOk="0">
                  <a:moveTo>
                    <a:pt x="122" y="0"/>
                  </a:moveTo>
                  <a:cubicBezTo>
                    <a:pt x="61" y="0"/>
                    <a:pt x="1" y="31"/>
                    <a:pt x="1" y="91"/>
                  </a:cubicBezTo>
                  <a:cubicBezTo>
                    <a:pt x="1" y="152"/>
                    <a:pt x="61" y="213"/>
                    <a:pt x="122" y="213"/>
                  </a:cubicBezTo>
                  <a:cubicBezTo>
                    <a:pt x="183" y="213"/>
                    <a:pt x="213" y="152"/>
                    <a:pt x="213" y="91"/>
                  </a:cubicBezTo>
                  <a:cubicBezTo>
                    <a:pt x="213" y="31"/>
                    <a:pt x="183" y="0"/>
                    <a:pt x="122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8" name="Google Shape;4358;p103"/>
            <p:cNvSpPr/>
            <p:nvPr/>
          </p:nvSpPr>
          <p:spPr>
            <a:xfrm>
              <a:off x="5548025" y="9876075"/>
              <a:ext cx="5350" cy="5325"/>
            </a:xfrm>
            <a:custGeom>
              <a:avLst/>
              <a:gdLst/>
              <a:ahLst/>
              <a:cxnLst/>
              <a:rect l="l" t="t" r="r" b="b"/>
              <a:pathLst>
                <a:path w="214" h="213" extrusionOk="0">
                  <a:moveTo>
                    <a:pt x="122" y="0"/>
                  </a:moveTo>
                  <a:cubicBezTo>
                    <a:pt x="61" y="0"/>
                    <a:pt x="1" y="31"/>
                    <a:pt x="1" y="91"/>
                  </a:cubicBezTo>
                  <a:cubicBezTo>
                    <a:pt x="1" y="152"/>
                    <a:pt x="61" y="213"/>
                    <a:pt x="122" y="213"/>
                  </a:cubicBezTo>
                  <a:cubicBezTo>
                    <a:pt x="183" y="213"/>
                    <a:pt x="213" y="152"/>
                    <a:pt x="213" y="91"/>
                  </a:cubicBezTo>
                  <a:cubicBezTo>
                    <a:pt x="213" y="31"/>
                    <a:pt x="183" y="0"/>
                    <a:pt x="122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9" name="Google Shape;4359;p103"/>
            <p:cNvSpPr/>
            <p:nvPr/>
          </p:nvSpPr>
          <p:spPr>
            <a:xfrm>
              <a:off x="5576150" y="9887475"/>
              <a:ext cx="5325" cy="5325"/>
            </a:xfrm>
            <a:custGeom>
              <a:avLst/>
              <a:gdLst/>
              <a:ahLst/>
              <a:cxnLst/>
              <a:rect l="l" t="t" r="r" b="b"/>
              <a:pathLst>
                <a:path w="213" h="213" extrusionOk="0">
                  <a:moveTo>
                    <a:pt x="91" y="0"/>
                  </a:moveTo>
                  <a:cubicBezTo>
                    <a:pt x="31" y="0"/>
                    <a:pt x="0" y="61"/>
                    <a:pt x="0" y="122"/>
                  </a:cubicBezTo>
                  <a:cubicBezTo>
                    <a:pt x="0" y="183"/>
                    <a:pt x="31" y="213"/>
                    <a:pt x="91" y="213"/>
                  </a:cubicBezTo>
                  <a:cubicBezTo>
                    <a:pt x="152" y="213"/>
                    <a:pt x="213" y="183"/>
                    <a:pt x="213" y="122"/>
                  </a:cubicBezTo>
                  <a:cubicBezTo>
                    <a:pt x="213" y="61"/>
                    <a:pt x="152" y="0"/>
                    <a:pt x="9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0" name="Google Shape;4360;p103"/>
            <p:cNvSpPr/>
            <p:nvPr/>
          </p:nvSpPr>
          <p:spPr>
            <a:xfrm>
              <a:off x="5380850" y="9379350"/>
              <a:ext cx="120850" cy="94750"/>
            </a:xfrm>
            <a:custGeom>
              <a:avLst/>
              <a:gdLst/>
              <a:ahLst/>
              <a:cxnLst/>
              <a:rect l="l" t="t" r="r" b="b"/>
              <a:pathLst>
                <a:path w="4834" h="3790" extrusionOk="0">
                  <a:moveTo>
                    <a:pt x="3773" y="0"/>
                  </a:moveTo>
                  <a:cubicBezTo>
                    <a:pt x="3023" y="0"/>
                    <a:pt x="3466" y="2848"/>
                    <a:pt x="3466" y="2848"/>
                  </a:cubicBezTo>
                  <a:cubicBezTo>
                    <a:pt x="3466" y="2848"/>
                    <a:pt x="2769" y="382"/>
                    <a:pt x="1915" y="382"/>
                  </a:cubicBezTo>
                  <a:cubicBezTo>
                    <a:pt x="1895" y="382"/>
                    <a:pt x="1875" y="383"/>
                    <a:pt x="1855" y="386"/>
                  </a:cubicBezTo>
                  <a:cubicBezTo>
                    <a:pt x="1220" y="495"/>
                    <a:pt x="2239" y="1896"/>
                    <a:pt x="2860" y="2672"/>
                  </a:cubicBezTo>
                  <a:lnTo>
                    <a:pt x="2860" y="2672"/>
                  </a:lnTo>
                  <a:cubicBezTo>
                    <a:pt x="2428" y="2193"/>
                    <a:pt x="1741" y="1549"/>
                    <a:pt x="1173" y="1549"/>
                  </a:cubicBezTo>
                  <a:cubicBezTo>
                    <a:pt x="1083" y="1549"/>
                    <a:pt x="995" y="1566"/>
                    <a:pt x="912" y="1601"/>
                  </a:cubicBezTo>
                  <a:cubicBezTo>
                    <a:pt x="0" y="1966"/>
                    <a:pt x="3678" y="3790"/>
                    <a:pt x="3678" y="3790"/>
                  </a:cubicBezTo>
                  <a:lnTo>
                    <a:pt x="3891" y="2605"/>
                  </a:lnTo>
                  <a:cubicBezTo>
                    <a:pt x="3891" y="2605"/>
                    <a:pt x="4833" y="325"/>
                    <a:pt x="3891" y="21"/>
                  </a:cubicBezTo>
                  <a:cubicBezTo>
                    <a:pt x="3849" y="7"/>
                    <a:pt x="3810" y="0"/>
                    <a:pt x="3773" y="0"/>
                  </a:cubicBezTo>
                  <a:close/>
                </a:path>
              </a:pathLst>
            </a:custGeom>
            <a:solidFill>
              <a:srgbClr val="FFC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1" name="Google Shape;4361;p103"/>
            <p:cNvSpPr/>
            <p:nvPr/>
          </p:nvSpPr>
          <p:spPr>
            <a:xfrm>
              <a:off x="5332975" y="10179275"/>
              <a:ext cx="46375" cy="66125"/>
            </a:xfrm>
            <a:custGeom>
              <a:avLst/>
              <a:gdLst/>
              <a:ahLst/>
              <a:cxnLst/>
              <a:rect l="l" t="t" r="r" b="b"/>
              <a:pathLst>
                <a:path w="1855" h="2645" extrusionOk="0">
                  <a:moveTo>
                    <a:pt x="1855" y="0"/>
                  </a:moveTo>
                  <a:lnTo>
                    <a:pt x="1" y="2280"/>
                  </a:lnTo>
                  <a:cubicBezTo>
                    <a:pt x="213" y="2401"/>
                    <a:pt x="426" y="2523"/>
                    <a:pt x="669" y="2644"/>
                  </a:cubicBezTo>
                  <a:lnTo>
                    <a:pt x="1855" y="0"/>
                  </a:ln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2" name="Google Shape;4362;p103"/>
            <p:cNvSpPr/>
            <p:nvPr/>
          </p:nvSpPr>
          <p:spPr>
            <a:xfrm>
              <a:off x="5200000" y="10031850"/>
              <a:ext cx="114775" cy="137550"/>
            </a:xfrm>
            <a:custGeom>
              <a:avLst/>
              <a:gdLst/>
              <a:ahLst/>
              <a:cxnLst/>
              <a:rect l="l" t="t" r="r" b="b"/>
              <a:pathLst>
                <a:path w="4591" h="5502" extrusionOk="0">
                  <a:moveTo>
                    <a:pt x="4590" y="0"/>
                  </a:moveTo>
                  <a:lnTo>
                    <a:pt x="0" y="4712"/>
                  </a:lnTo>
                  <a:cubicBezTo>
                    <a:pt x="365" y="4985"/>
                    <a:pt x="730" y="5228"/>
                    <a:pt x="1095" y="5502"/>
                  </a:cubicBezTo>
                  <a:lnTo>
                    <a:pt x="4590" y="0"/>
                  </a:ln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3" name="Google Shape;4363;p103"/>
            <p:cNvSpPr/>
            <p:nvPr/>
          </p:nvSpPr>
          <p:spPr>
            <a:xfrm>
              <a:off x="5124775" y="10012850"/>
              <a:ext cx="122350" cy="95000"/>
            </a:xfrm>
            <a:custGeom>
              <a:avLst/>
              <a:gdLst/>
              <a:ahLst/>
              <a:cxnLst/>
              <a:rect l="l" t="t" r="r" b="b"/>
              <a:pathLst>
                <a:path w="4894" h="3800" extrusionOk="0">
                  <a:moveTo>
                    <a:pt x="4894" y="0"/>
                  </a:moveTo>
                  <a:lnTo>
                    <a:pt x="0" y="3070"/>
                  </a:lnTo>
                  <a:cubicBezTo>
                    <a:pt x="304" y="3314"/>
                    <a:pt x="608" y="3557"/>
                    <a:pt x="882" y="3800"/>
                  </a:cubicBezTo>
                  <a:lnTo>
                    <a:pt x="4894" y="0"/>
                  </a:ln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4" name="Google Shape;4364;p103"/>
            <p:cNvSpPr/>
            <p:nvPr/>
          </p:nvSpPr>
          <p:spPr>
            <a:xfrm>
              <a:off x="4970500" y="9392775"/>
              <a:ext cx="125425" cy="76775"/>
            </a:xfrm>
            <a:custGeom>
              <a:avLst/>
              <a:gdLst/>
              <a:ahLst/>
              <a:cxnLst/>
              <a:rect l="l" t="t" r="r" b="b"/>
              <a:pathLst>
                <a:path w="5017" h="3071" extrusionOk="0">
                  <a:moveTo>
                    <a:pt x="457" y="1"/>
                  </a:moveTo>
                  <a:cubicBezTo>
                    <a:pt x="305" y="274"/>
                    <a:pt x="153" y="578"/>
                    <a:pt x="1" y="852"/>
                  </a:cubicBezTo>
                  <a:cubicBezTo>
                    <a:pt x="1673" y="1581"/>
                    <a:pt x="4651" y="2888"/>
                    <a:pt x="5016" y="3071"/>
                  </a:cubicBezTo>
                  <a:cubicBezTo>
                    <a:pt x="4682" y="2888"/>
                    <a:pt x="1855" y="943"/>
                    <a:pt x="457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5" name="Google Shape;4365;p103"/>
            <p:cNvSpPr/>
            <p:nvPr/>
          </p:nvSpPr>
          <p:spPr>
            <a:xfrm>
              <a:off x="5122475" y="9218000"/>
              <a:ext cx="80575" cy="101850"/>
            </a:xfrm>
            <a:custGeom>
              <a:avLst/>
              <a:gdLst/>
              <a:ahLst/>
              <a:cxnLst/>
              <a:rect l="l" t="t" r="r" b="b"/>
              <a:pathLst>
                <a:path w="3223" h="4074" extrusionOk="0">
                  <a:moveTo>
                    <a:pt x="700" y="1"/>
                  </a:moveTo>
                  <a:cubicBezTo>
                    <a:pt x="457" y="183"/>
                    <a:pt x="214" y="335"/>
                    <a:pt x="1" y="517"/>
                  </a:cubicBezTo>
                  <a:cubicBezTo>
                    <a:pt x="1034" y="1642"/>
                    <a:pt x="3071" y="3891"/>
                    <a:pt x="3223" y="4074"/>
                  </a:cubicBezTo>
                  <a:lnTo>
                    <a:pt x="700" y="1"/>
                  </a:ln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6" name="Google Shape;4366;p103"/>
            <p:cNvSpPr/>
            <p:nvPr/>
          </p:nvSpPr>
          <p:spPr>
            <a:xfrm>
              <a:off x="5056375" y="9366175"/>
              <a:ext cx="229500" cy="168750"/>
            </a:xfrm>
            <a:custGeom>
              <a:avLst/>
              <a:gdLst/>
              <a:ahLst/>
              <a:cxnLst/>
              <a:rect l="l" t="t" r="r" b="b"/>
              <a:pathLst>
                <a:path w="9180" h="6750" extrusionOk="0">
                  <a:moveTo>
                    <a:pt x="4742" y="1"/>
                  </a:moveTo>
                  <a:cubicBezTo>
                    <a:pt x="3830" y="1"/>
                    <a:pt x="2949" y="274"/>
                    <a:pt x="2128" y="730"/>
                  </a:cubicBezTo>
                  <a:cubicBezTo>
                    <a:pt x="1277" y="1217"/>
                    <a:pt x="456" y="1946"/>
                    <a:pt x="244" y="2919"/>
                  </a:cubicBezTo>
                  <a:cubicBezTo>
                    <a:pt x="0" y="4013"/>
                    <a:pt x="608" y="5198"/>
                    <a:pt x="1520" y="5837"/>
                  </a:cubicBezTo>
                  <a:cubicBezTo>
                    <a:pt x="2432" y="6505"/>
                    <a:pt x="3587" y="6718"/>
                    <a:pt x="4712" y="6749"/>
                  </a:cubicBezTo>
                  <a:cubicBezTo>
                    <a:pt x="4744" y="6749"/>
                    <a:pt x="4776" y="6750"/>
                    <a:pt x="4808" y="6750"/>
                  </a:cubicBezTo>
                  <a:cubicBezTo>
                    <a:pt x="5990" y="6750"/>
                    <a:pt x="7130" y="6205"/>
                    <a:pt x="7751" y="5198"/>
                  </a:cubicBezTo>
                  <a:cubicBezTo>
                    <a:pt x="9180" y="2919"/>
                    <a:pt x="7326" y="1"/>
                    <a:pt x="4742" y="1"/>
                  </a:cubicBezTo>
                  <a:close/>
                </a:path>
              </a:pathLst>
            </a:custGeom>
            <a:solidFill>
              <a:srgbClr val="FFC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7" name="Google Shape;4367;p103"/>
            <p:cNvSpPr/>
            <p:nvPr/>
          </p:nvSpPr>
          <p:spPr>
            <a:xfrm>
              <a:off x="5098925" y="9401775"/>
              <a:ext cx="117700" cy="90300"/>
            </a:xfrm>
            <a:custGeom>
              <a:avLst/>
              <a:gdLst/>
              <a:ahLst/>
              <a:cxnLst/>
              <a:rect l="l" t="t" r="r" b="b"/>
              <a:pathLst>
                <a:path w="4708" h="3612" extrusionOk="0">
                  <a:moveTo>
                    <a:pt x="3167" y="1"/>
                  </a:moveTo>
                  <a:cubicBezTo>
                    <a:pt x="3136" y="1"/>
                    <a:pt x="3104" y="2"/>
                    <a:pt x="3071" y="5"/>
                  </a:cubicBezTo>
                  <a:cubicBezTo>
                    <a:pt x="1460" y="188"/>
                    <a:pt x="2523" y="1951"/>
                    <a:pt x="2523" y="1951"/>
                  </a:cubicBezTo>
                  <a:cubicBezTo>
                    <a:pt x="2523" y="1951"/>
                    <a:pt x="1842" y="1642"/>
                    <a:pt x="1214" y="1642"/>
                  </a:cubicBezTo>
                  <a:cubicBezTo>
                    <a:pt x="982" y="1642"/>
                    <a:pt x="758" y="1684"/>
                    <a:pt x="578" y="1799"/>
                  </a:cubicBezTo>
                  <a:cubicBezTo>
                    <a:pt x="0" y="2157"/>
                    <a:pt x="145" y="3612"/>
                    <a:pt x="3453" y="3612"/>
                  </a:cubicBezTo>
                  <a:cubicBezTo>
                    <a:pt x="3797" y="3612"/>
                    <a:pt x="4175" y="3596"/>
                    <a:pt x="4590" y="3562"/>
                  </a:cubicBezTo>
                  <a:cubicBezTo>
                    <a:pt x="4590" y="3562"/>
                    <a:pt x="4707" y="1"/>
                    <a:pt x="316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8" name="Google Shape;4368;p103"/>
            <p:cNvSpPr/>
            <p:nvPr/>
          </p:nvSpPr>
          <p:spPr>
            <a:xfrm>
              <a:off x="5650600" y="10107825"/>
              <a:ext cx="25875" cy="158100"/>
            </a:xfrm>
            <a:custGeom>
              <a:avLst/>
              <a:gdLst/>
              <a:ahLst/>
              <a:cxnLst/>
              <a:rect l="l" t="t" r="r" b="b"/>
              <a:pathLst>
                <a:path w="1035" h="6324" extrusionOk="0">
                  <a:moveTo>
                    <a:pt x="1" y="1"/>
                  </a:moveTo>
                  <a:lnTo>
                    <a:pt x="92" y="6323"/>
                  </a:lnTo>
                  <a:cubicBezTo>
                    <a:pt x="396" y="6202"/>
                    <a:pt x="700" y="6080"/>
                    <a:pt x="1034" y="595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9" name="Google Shape;4369;p103"/>
            <p:cNvSpPr/>
            <p:nvPr/>
          </p:nvSpPr>
          <p:spPr>
            <a:xfrm>
              <a:off x="5839825" y="10070600"/>
              <a:ext cx="39550" cy="117800"/>
            </a:xfrm>
            <a:custGeom>
              <a:avLst/>
              <a:gdLst/>
              <a:ahLst/>
              <a:cxnLst/>
              <a:rect l="l" t="t" r="r" b="b"/>
              <a:pathLst>
                <a:path w="1582" h="4712" extrusionOk="0">
                  <a:moveTo>
                    <a:pt x="0" y="1"/>
                  </a:moveTo>
                  <a:cubicBezTo>
                    <a:pt x="1" y="1"/>
                    <a:pt x="365" y="3314"/>
                    <a:pt x="548" y="4712"/>
                  </a:cubicBezTo>
                  <a:cubicBezTo>
                    <a:pt x="882" y="4560"/>
                    <a:pt x="1216" y="4438"/>
                    <a:pt x="1581" y="428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0" name="Google Shape;4370;p103"/>
            <p:cNvSpPr/>
            <p:nvPr/>
          </p:nvSpPr>
          <p:spPr>
            <a:xfrm>
              <a:off x="5952300" y="9638975"/>
              <a:ext cx="156550" cy="40300"/>
            </a:xfrm>
            <a:custGeom>
              <a:avLst/>
              <a:gdLst/>
              <a:ahLst/>
              <a:cxnLst/>
              <a:rect l="l" t="t" r="r" b="b"/>
              <a:pathLst>
                <a:path w="6262" h="1612" extrusionOk="0">
                  <a:moveTo>
                    <a:pt x="6140" y="1"/>
                  </a:moveTo>
                  <a:lnTo>
                    <a:pt x="0" y="1612"/>
                  </a:lnTo>
                  <a:lnTo>
                    <a:pt x="6262" y="791"/>
                  </a:lnTo>
                  <a:cubicBezTo>
                    <a:pt x="6231" y="518"/>
                    <a:pt x="6201" y="244"/>
                    <a:pt x="6140" y="1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1" name="Google Shape;4371;p103"/>
            <p:cNvSpPr/>
            <p:nvPr/>
          </p:nvSpPr>
          <p:spPr>
            <a:xfrm>
              <a:off x="6015350" y="9699775"/>
              <a:ext cx="97300" cy="17500"/>
            </a:xfrm>
            <a:custGeom>
              <a:avLst/>
              <a:gdLst/>
              <a:ahLst/>
              <a:cxnLst/>
              <a:rect l="l" t="t" r="r" b="b"/>
              <a:pathLst>
                <a:path w="3892" h="700" extrusionOk="0">
                  <a:moveTo>
                    <a:pt x="3861" y="0"/>
                  </a:moveTo>
                  <a:lnTo>
                    <a:pt x="1" y="426"/>
                  </a:lnTo>
                  <a:lnTo>
                    <a:pt x="3892" y="700"/>
                  </a:lnTo>
                  <a:cubicBezTo>
                    <a:pt x="3892" y="456"/>
                    <a:pt x="3892" y="213"/>
                    <a:pt x="3861" y="0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2" name="Google Shape;4372;p103"/>
            <p:cNvSpPr/>
            <p:nvPr/>
          </p:nvSpPr>
          <p:spPr>
            <a:xfrm>
              <a:off x="5855775" y="9266625"/>
              <a:ext cx="106425" cy="99575"/>
            </a:xfrm>
            <a:custGeom>
              <a:avLst/>
              <a:gdLst/>
              <a:ahLst/>
              <a:cxnLst/>
              <a:rect l="l" t="t" r="r" b="b"/>
              <a:pathLst>
                <a:path w="4257" h="3983" extrusionOk="0">
                  <a:moveTo>
                    <a:pt x="3435" y="1"/>
                  </a:moveTo>
                  <a:lnTo>
                    <a:pt x="1" y="3983"/>
                  </a:lnTo>
                  <a:lnTo>
                    <a:pt x="4256" y="913"/>
                  </a:lnTo>
                  <a:cubicBezTo>
                    <a:pt x="3983" y="578"/>
                    <a:pt x="3739" y="275"/>
                    <a:pt x="3435" y="1"/>
                  </a:cubicBezTo>
                  <a:close/>
                </a:path>
              </a:pathLst>
            </a:custGeom>
            <a:solidFill>
              <a:srgbClr val="FFA7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3" name="Google Shape;4373;p103"/>
            <p:cNvSpPr/>
            <p:nvPr/>
          </p:nvSpPr>
          <p:spPr>
            <a:xfrm>
              <a:off x="5788150" y="10341825"/>
              <a:ext cx="88175" cy="96575"/>
            </a:xfrm>
            <a:custGeom>
              <a:avLst/>
              <a:gdLst/>
              <a:ahLst/>
              <a:cxnLst/>
              <a:rect l="l" t="t" r="r" b="b"/>
              <a:pathLst>
                <a:path w="3527" h="3863" extrusionOk="0">
                  <a:moveTo>
                    <a:pt x="1923" y="1"/>
                  </a:moveTo>
                  <a:cubicBezTo>
                    <a:pt x="1361" y="1"/>
                    <a:pt x="1" y="3225"/>
                    <a:pt x="1" y="3225"/>
                  </a:cubicBezTo>
                  <a:lnTo>
                    <a:pt x="639" y="3863"/>
                  </a:lnTo>
                  <a:cubicBezTo>
                    <a:pt x="639" y="3863"/>
                    <a:pt x="3526" y="1523"/>
                    <a:pt x="3162" y="1219"/>
                  </a:cubicBezTo>
                  <a:cubicBezTo>
                    <a:pt x="3139" y="1196"/>
                    <a:pt x="3109" y="1186"/>
                    <a:pt x="3071" y="1186"/>
                  </a:cubicBezTo>
                  <a:cubicBezTo>
                    <a:pt x="2545" y="1186"/>
                    <a:pt x="639" y="3225"/>
                    <a:pt x="639" y="3225"/>
                  </a:cubicBezTo>
                  <a:cubicBezTo>
                    <a:pt x="639" y="3225"/>
                    <a:pt x="2523" y="64"/>
                    <a:pt x="1946" y="3"/>
                  </a:cubicBezTo>
                  <a:cubicBezTo>
                    <a:pt x="1938" y="1"/>
                    <a:pt x="1931" y="1"/>
                    <a:pt x="1923" y="1"/>
                  </a:cubicBezTo>
                  <a:close/>
                </a:path>
              </a:pathLst>
            </a:custGeom>
            <a:solidFill>
              <a:srgbClr val="FFC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4" name="Google Shape;4374;p103"/>
            <p:cNvSpPr/>
            <p:nvPr/>
          </p:nvSpPr>
          <p:spPr>
            <a:xfrm>
              <a:off x="5129325" y="10216550"/>
              <a:ext cx="364000" cy="652725"/>
            </a:xfrm>
            <a:custGeom>
              <a:avLst/>
              <a:gdLst/>
              <a:ahLst/>
              <a:cxnLst/>
              <a:rect l="l" t="t" r="r" b="b"/>
              <a:pathLst>
                <a:path w="14560" h="26109" extrusionOk="0">
                  <a:moveTo>
                    <a:pt x="3323" y="1"/>
                  </a:moveTo>
                  <a:cubicBezTo>
                    <a:pt x="2952" y="1"/>
                    <a:pt x="2579" y="54"/>
                    <a:pt x="2219" y="150"/>
                  </a:cubicBezTo>
                  <a:cubicBezTo>
                    <a:pt x="608" y="8205"/>
                    <a:pt x="122" y="19968"/>
                    <a:pt x="0" y="24528"/>
                  </a:cubicBezTo>
                  <a:lnTo>
                    <a:pt x="3344" y="25956"/>
                  </a:lnTo>
                  <a:lnTo>
                    <a:pt x="3648" y="26108"/>
                  </a:lnTo>
                  <a:lnTo>
                    <a:pt x="4286" y="25835"/>
                  </a:lnTo>
                  <a:lnTo>
                    <a:pt x="14560" y="21579"/>
                  </a:lnTo>
                  <a:lnTo>
                    <a:pt x="14560" y="21579"/>
                  </a:lnTo>
                  <a:cubicBezTo>
                    <a:pt x="14558" y="21580"/>
                    <a:pt x="14555" y="21581"/>
                    <a:pt x="14552" y="21581"/>
                  </a:cubicBezTo>
                  <a:cubicBezTo>
                    <a:pt x="14339" y="21581"/>
                    <a:pt x="12947" y="19450"/>
                    <a:pt x="12827" y="19330"/>
                  </a:cubicBezTo>
                  <a:cubicBezTo>
                    <a:pt x="11490" y="17415"/>
                    <a:pt x="10274" y="15409"/>
                    <a:pt x="9454" y="13221"/>
                  </a:cubicBezTo>
                  <a:cubicBezTo>
                    <a:pt x="8481" y="10667"/>
                    <a:pt x="8329" y="7992"/>
                    <a:pt x="7873" y="5348"/>
                  </a:cubicBezTo>
                  <a:cubicBezTo>
                    <a:pt x="7508" y="3342"/>
                    <a:pt x="6718" y="1032"/>
                    <a:pt x="4621" y="242"/>
                  </a:cubicBezTo>
                  <a:cubicBezTo>
                    <a:pt x="4207" y="76"/>
                    <a:pt x="3766" y="1"/>
                    <a:pt x="3323" y="1"/>
                  </a:cubicBezTo>
                  <a:close/>
                </a:path>
              </a:pathLst>
            </a:custGeom>
            <a:solidFill>
              <a:srgbClr val="F5D1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5" name="Google Shape;4375;p103"/>
            <p:cNvSpPr/>
            <p:nvPr/>
          </p:nvSpPr>
          <p:spPr>
            <a:xfrm>
              <a:off x="4936300" y="10389750"/>
              <a:ext cx="635300" cy="641050"/>
            </a:xfrm>
            <a:custGeom>
              <a:avLst/>
              <a:gdLst/>
              <a:ahLst/>
              <a:cxnLst/>
              <a:rect l="l" t="t" r="r" b="b"/>
              <a:pathLst>
                <a:path w="25412" h="25642" extrusionOk="0">
                  <a:moveTo>
                    <a:pt x="15868" y="1"/>
                  </a:moveTo>
                  <a:cubicBezTo>
                    <a:pt x="15868" y="1"/>
                    <a:pt x="14621" y="12250"/>
                    <a:pt x="14013" y="15928"/>
                  </a:cubicBezTo>
                  <a:cubicBezTo>
                    <a:pt x="2706" y="18876"/>
                    <a:pt x="1" y="24287"/>
                    <a:pt x="882" y="24439"/>
                  </a:cubicBezTo>
                  <a:cubicBezTo>
                    <a:pt x="923" y="24446"/>
                    <a:pt x="964" y="24449"/>
                    <a:pt x="1007" y="24449"/>
                  </a:cubicBezTo>
                  <a:cubicBezTo>
                    <a:pt x="1631" y="24449"/>
                    <a:pt x="2463" y="23733"/>
                    <a:pt x="2898" y="23311"/>
                  </a:cubicBezTo>
                  <a:lnTo>
                    <a:pt x="2898" y="23311"/>
                  </a:lnTo>
                  <a:cubicBezTo>
                    <a:pt x="2399" y="23846"/>
                    <a:pt x="1502" y="24934"/>
                    <a:pt x="2159" y="25229"/>
                  </a:cubicBezTo>
                  <a:cubicBezTo>
                    <a:pt x="2222" y="25257"/>
                    <a:pt x="2294" y="25271"/>
                    <a:pt x="2373" y="25271"/>
                  </a:cubicBezTo>
                  <a:cubicBezTo>
                    <a:pt x="3318" y="25271"/>
                    <a:pt x="5273" y="23386"/>
                    <a:pt x="5559" y="23106"/>
                  </a:cubicBezTo>
                  <a:lnTo>
                    <a:pt x="5559" y="23106"/>
                  </a:lnTo>
                  <a:cubicBezTo>
                    <a:pt x="5250" y="23412"/>
                    <a:pt x="3035" y="25642"/>
                    <a:pt x="3936" y="25642"/>
                  </a:cubicBezTo>
                  <a:cubicBezTo>
                    <a:pt x="4222" y="25642"/>
                    <a:pt x="4822" y="25417"/>
                    <a:pt x="5898" y="24834"/>
                  </a:cubicBezTo>
                  <a:cubicBezTo>
                    <a:pt x="10609" y="22281"/>
                    <a:pt x="25412" y="18147"/>
                    <a:pt x="25412" y="18147"/>
                  </a:cubicBezTo>
                  <a:lnTo>
                    <a:pt x="23831" y="6049"/>
                  </a:lnTo>
                  <a:lnTo>
                    <a:pt x="15868" y="1"/>
                  </a:lnTo>
                  <a:close/>
                </a:path>
              </a:pathLst>
            </a:custGeom>
            <a:solidFill>
              <a:srgbClr val="FFC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6" name="Google Shape;4376;p103"/>
            <p:cNvSpPr/>
            <p:nvPr/>
          </p:nvSpPr>
          <p:spPr>
            <a:xfrm>
              <a:off x="4966700" y="10743450"/>
              <a:ext cx="335900" cy="261275"/>
            </a:xfrm>
            <a:custGeom>
              <a:avLst/>
              <a:gdLst/>
              <a:ahLst/>
              <a:cxnLst/>
              <a:rect l="l" t="t" r="r" b="b"/>
              <a:pathLst>
                <a:path w="13436" h="10451" extrusionOk="0">
                  <a:moveTo>
                    <a:pt x="3729" y="0"/>
                  </a:moveTo>
                  <a:cubicBezTo>
                    <a:pt x="268" y="0"/>
                    <a:pt x="1" y="3664"/>
                    <a:pt x="1" y="3664"/>
                  </a:cubicBezTo>
                  <a:cubicBezTo>
                    <a:pt x="1" y="3664"/>
                    <a:pt x="6597" y="7099"/>
                    <a:pt x="8603" y="10048"/>
                  </a:cubicBezTo>
                  <a:cubicBezTo>
                    <a:pt x="8817" y="10327"/>
                    <a:pt x="9013" y="10451"/>
                    <a:pt x="9164" y="10451"/>
                  </a:cubicBezTo>
                  <a:cubicBezTo>
                    <a:pt x="9573" y="10451"/>
                    <a:pt x="9661" y="9551"/>
                    <a:pt x="8907" y="8376"/>
                  </a:cubicBezTo>
                  <a:lnTo>
                    <a:pt x="8907" y="8376"/>
                  </a:lnTo>
                  <a:cubicBezTo>
                    <a:pt x="10189" y="9697"/>
                    <a:pt x="10515" y="10112"/>
                    <a:pt x="10774" y="10112"/>
                  </a:cubicBezTo>
                  <a:cubicBezTo>
                    <a:pt x="10920" y="10112"/>
                    <a:pt x="11045" y="9980"/>
                    <a:pt x="11308" y="9804"/>
                  </a:cubicBezTo>
                  <a:cubicBezTo>
                    <a:pt x="11453" y="9703"/>
                    <a:pt x="11494" y="9565"/>
                    <a:pt x="11466" y="9411"/>
                  </a:cubicBezTo>
                  <a:lnTo>
                    <a:pt x="11466" y="9411"/>
                  </a:lnTo>
                  <a:cubicBezTo>
                    <a:pt x="11656" y="9527"/>
                    <a:pt x="11860" y="9600"/>
                    <a:pt x="12074" y="9600"/>
                  </a:cubicBezTo>
                  <a:cubicBezTo>
                    <a:pt x="12162" y="9600"/>
                    <a:pt x="12251" y="9588"/>
                    <a:pt x="12341" y="9561"/>
                  </a:cubicBezTo>
                  <a:cubicBezTo>
                    <a:pt x="13436" y="9257"/>
                    <a:pt x="9879" y="1263"/>
                    <a:pt x="5107" y="169"/>
                  </a:cubicBezTo>
                  <a:cubicBezTo>
                    <a:pt x="4599" y="52"/>
                    <a:pt x="4141" y="0"/>
                    <a:pt x="3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7" name="Google Shape;4377;p103"/>
            <p:cNvSpPr/>
            <p:nvPr/>
          </p:nvSpPr>
          <p:spPr>
            <a:xfrm>
              <a:off x="5465950" y="10631125"/>
              <a:ext cx="314625" cy="249550"/>
            </a:xfrm>
            <a:custGeom>
              <a:avLst/>
              <a:gdLst/>
              <a:ahLst/>
              <a:cxnLst/>
              <a:rect l="l" t="t" r="r" b="b"/>
              <a:pathLst>
                <a:path w="12585" h="9982" extrusionOk="0">
                  <a:moveTo>
                    <a:pt x="12309" y="1"/>
                  </a:moveTo>
                  <a:cubicBezTo>
                    <a:pt x="8367" y="1"/>
                    <a:pt x="951" y="6122"/>
                    <a:pt x="1" y="9981"/>
                  </a:cubicBezTo>
                  <a:cubicBezTo>
                    <a:pt x="1647" y="9415"/>
                    <a:pt x="3053" y="9372"/>
                    <a:pt x="3447" y="9372"/>
                  </a:cubicBezTo>
                  <a:cubicBezTo>
                    <a:pt x="3519" y="9372"/>
                    <a:pt x="3557" y="9373"/>
                    <a:pt x="3557" y="9373"/>
                  </a:cubicBezTo>
                  <a:cubicBezTo>
                    <a:pt x="3557" y="9373"/>
                    <a:pt x="4712" y="1014"/>
                    <a:pt x="12585" y="11"/>
                  </a:cubicBezTo>
                  <a:cubicBezTo>
                    <a:pt x="12495" y="4"/>
                    <a:pt x="12403" y="1"/>
                    <a:pt x="123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8" name="Google Shape;4378;p103"/>
            <p:cNvSpPr/>
            <p:nvPr/>
          </p:nvSpPr>
          <p:spPr>
            <a:xfrm>
              <a:off x="5030550" y="10758375"/>
              <a:ext cx="98800" cy="32625"/>
            </a:xfrm>
            <a:custGeom>
              <a:avLst/>
              <a:gdLst/>
              <a:ahLst/>
              <a:cxnLst/>
              <a:rect l="l" t="t" r="r" b="b"/>
              <a:pathLst>
                <a:path w="3952" h="1305" extrusionOk="0">
                  <a:moveTo>
                    <a:pt x="3331" y="0"/>
                  </a:moveTo>
                  <a:cubicBezTo>
                    <a:pt x="2693" y="0"/>
                    <a:pt x="1572" y="214"/>
                    <a:pt x="0" y="1305"/>
                  </a:cubicBezTo>
                  <a:lnTo>
                    <a:pt x="3951" y="89"/>
                  </a:lnTo>
                  <a:cubicBezTo>
                    <a:pt x="3951" y="89"/>
                    <a:pt x="3742" y="0"/>
                    <a:pt x="3331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9" name="Google Shape;4379;p103"/>
            <p:cNvSpPr/>
            <p:nvPr/>
          </p:nvSpPr>
          <p:spPr>
            <a:xfrm>
              <a:off x="5551075" y="10476375"/>
              <a:ext cx="9900" cy="25875"/>
            </a:xfrm>
            <a:custGeom>
              <a:avLst/>
              <a:gdLst/>
              <a:ahLst/>
              <a:cxnLst/>
              <a:rect l="l" t="t" r="r" b="b"/>
              <a:pathLst>
                <a:path w="396" h="1035" extrusionOk="0">
                  <a:moveTo>
                    <a:pt x="198" y="1"/>
                  </a:moveTo>
                  <a:cubicBezTo>
                    <a:pt x="99" y="1"/>
                    <a:pt x="0" y="62"/>
                    <a:pt x="0" y="183"/>
                  </a:cubicBezTo>
                  <a:lnTo>
                    <a:pt x="0" y="852"/>
                  </a:lnTo>
                  <a:cubicBezTo>
                    <a:pt x="0" y="973"/>
                    <a:pt x="99" y="1034"/>
                    <a:pt x="198" y="1034"/>
                  </a:cubicBezTo>
                  <a:cubicBezTo>
                    <a:pt x="296" y="1034"/>
                    <a:pt x="395" y="973"/>
                    <a:pt x="395" y="852"/>
                  </a:cubicBezTo>
                  <a:lnTo>
                    <a:pt x="395" y="183"/>
                  </a:lnTo>
                  <a:cubicBezTo>
                    <a:pt x="395" y="62"/>
                    <a:pt x="296" y="1"/>
                    <a:pt x="198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0" name="Google Shape;4380;p103"/>
            <p:cNvSpPr/>
            <p:nvPr/>
          </p:nvSpPr>
          <p:spPr>
            <a:xfrm>
              <a:off x="5577800" y="10382925"/>
              <a:ext cx="12050" cy="22575"/>
            </a:xfrm>
            <a:custGeom>
              <a:avLst/>
              <a:gdLst/>
              <a:ahLst/>
              <a:cxnLst/>
              <a:rect l="l" t="t" r="r" b="b"/>
              <a:pathLst>
                <a:path w="482" h="903" extrusionOk="0">
                  <a:moveTo>
                    <a:pt x="221" y="1"/>
                  </a:moveTo>
                  <a:cubicBezTo>
                    <a:pt x="111" y="1"/>
                    <a:pt x="1" y="85"/>
                    <a:pt x="56" y="213"/>
                  </a:cubicBezTo>
                  <a:cubicBezTo>
                    <a:pt x="86" y="365"/>
                    <a:pt x="117" y="517"/>
                    <a:pt x="86" y="669"/>
                  </a:cubicBezTo>
                  <a:cubicBezTo>
                    <a:pt x="68" y="812"/>
                    <a:pt x="177" y="903"/>
                    <a:pt x="283" y="903"/>
                  </a:cubicBezTo>
                  <a:cubicBezTo>
                    <a:pt x="355" y="903"/>
                    <a:pt x="426" y="860"/>
                    <a:pt x="451" y="760"/>
                  </a:cubicBezTo>
                  <a:cubicBezTo>
                    <a:pt x="481" y="547"/>
                    <a:pt x="481" y="334"/>
                    <a:pt x="390" y="122"/>
                  </a:cubicBezTo>
                  <a:cubicBezTo>
                    <a:pt x="366" y="37"/>
                    <a:pt x="294" y="1"/>
                    <a:pt x="221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1" name="Google Shape;4381;p103"/>
            <p:cNvSpPr/>
            <p:nvPr/>
          </p:nvSpPr>
          <p:spPr>
            <a:xfrm>
              <a:off x="5618325" y="10433075"/>
              <a:ext cx="11425" cy="25850"/>
            </a:xfrm>
            <a:custGeom>
              <a:avLst/>
              <a:gdLst/>
              <a:ahLst/>
              <a:cxnLst/>
              <a:rect l="l" t="t" r="r" b="b"/>
              <a:pathLst>
                <a:path w="457" h="1034" extrusionOk="0">
                  <a:moveTo>
                    <a:pt x="175" y="0"/>
                  </a:moveTo>
                  <a:cubicBezTo>
                    <a:pt x="84" y="0"/>
                    <a:pt x="0" y="61"/>
                    <a:pt x="15" y="183"/>
                  </a:cubicBezTo>
                  <a:cubicBezTo>
                    <a:pt x="15" y="395"/>
                    <a:pt x="46" y="639"/>
                    <a:pt x="76" y="851"/>
                  </a:cubicBezTo>
                  <a:cubicBezTo>
                    <a:pt x="91" y="973"/>
                    <a:pt x="190" y="1034"/>
                    <a:pt x="281" y="1034"/>
                  </a:cubicBezTo>
                  <a:cubicBezTo>
                    <a:pt x="372" y="1034"/>
                    <a:pt x="456" y="973"/>
                    <a:pt x="441" y="851"/>
                  </a:cubicBezTo>
                  <a:cubicBezTo>
                    <a:pt x="410" y="639"/>
                    <a:pt x="410" y="395"/>
                    <a:pt x="380" y="183"/>
                  </a:cubicBezTo>
                  <a:cubicBezTo>
                    <a:pt x="365" y="61"/>
                    <a:pt x="266" y="0"/>
                    <a:pt x="175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2" name="Google Shape;4382;p103"/>
            <p:cNvSpPr/>
            <p:nvPr/>
          </p:nvSpPr>
          <p:spPr>
            <a:xfrm>
              <a:off x="5943925" y="10582000"/>
              <a:ext cx="9150" cy="27375"/>
            </a:xfrm>
            <a:custGeom>
              <a:avLst/>
              <a:gdLst/>
              <a:ahLst/>
              <a:cxnLst/>
              <a:rect l="l" t="t" r="r" b="b"/>
              <a:pathLst>
                <a:path w="366" h="1095" extrusionOk="0">
                  <a:moveTo>
                    <a:pt x="183" y="1"/>
                  </a:moveTo>
                  <a:cubicBezTo>
                    <a:pt x="92" y="1"/>
                    <a:pt x="1" y="62"/>
                    <a:pt x="1" y="183"/>
                  </a:cubicBezTo>
                  <a:lnTo>
                    <a:pt x="1" y="913"/>
                  </a:lnTo>
                  <a:cubicBezTo>
                    <a:pt x="1" y="1034"/>
                    <a:pt x="92" y="1095"/>
                    <a:pt x="183" y="1095"/>
                  </a:cubicBezTo>
                  <a:cubicBezTo>
                    <a:pt x="274" y="1095"/>
                    <a:pt x="365" y="1034"/>
                    <a:pt x="365" y="913"/>
                  </a:cubicBezTo>
                  <a:lnTo>
                    <a:pt x="365" y="183"/>
                  </a:ln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3" name="Google Shape;4383;p103"/>
            <p:cNvSpPr/>
            <p:nvPr/>
          </p:nvSpPr>
          <p:spPr>
            <a:xfrm>
              <a:off x="5981750" y="10555100"/>
              <a:ext cx="14025" cy="25950"/>
            </a:xfrm>
            <a:custGeom>
              <a:avLst/>
              <a:gdLst/>
              <a:ahLst/>
              <a:cxnLst/>
              <a:rect l="l" t="t" r="r" b="b"/>
              <a:pathLst>
                <a:path w="561" h="1038" extrusionOk="0">
                  <a:moveTo>
                    <a:pt x="229" y="0"/>
                  </a:moveTo>
                  <a:cubicBezTo>
                    <a:pt x="122" y="0"/>
                    <a:pt x="1" y="96"/>
                    <a:pt x="38" y="226"/>
                  </a:cubicBezTo>
                  <a:cubicBezTo>
                    <a:pt x="68" y="438"/>
                    <a:pt x="129" y="682"/>
                    <a:pt x="159" y="894"/>
                  </a:cubicBezTo>
                  <a:cubicBezTo>
                    <a:pt x="184" y="994"/>
                    <a:pt x="260" y="1037"/>
                    <a:pt x="337" y="1037"/>
                  </a:cubicBezTo>
                  <a:cubicBezTo>
                    <a:pt x="448" y="1037"/>
                    <a:pt x="560" y="947"/>
                    <a:pt x="524" y="803"/>
                  </a:cubicBezTo>
                  <a:cubicBezTo>
                    <a:pt x="463" y="590"/>
                    <a:pt x="433" y="347"/>
                    <a:pt x="372" y="134"/>
                  </a:cubicBezTo>
                  <a:cubicBezTo>
                    <a:pt x="360" y="40"/>
                    <a:pt x="297" y="0"/>
                    <a:pt x="229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4" name="Google Shape;4384;p103"/>
            <p:cNvSpPr/>
            <p:nvPr/>
          </p:nvSpPr>
          <p:spPr>
            <a:xfrm>
              <a:off x="5975850" y="10653425"/>
              <a:ext cx="9150" cy="31200"/>
            </a:xfrm>
            <a:custGeom>
              <a:avLst/>
              <a:gdLst/>
              <a:ahLst/>
              <a:cxnLst/>
              <a:rect l="l" t="t" r="r" b="b"/>
              <a:pathLst>
                <a:path w="366" h="1248" extrusionOk="0">
                  <a:moveTo>
                    <a:pt x="183" y="1"/>
                  </a:moveTo>
                  <a:cubicBezTo>
                    <a:pt x="91" y="1"/>
                    <a:pt x="0" y="62"/>
                    <a:pt x="0" y="183"/>
                  </a:cubicBezTo>
                  <a:lnTo>
                    <a:pt x="0" y="1065"/>
                  </a:lnTo>
                  <a:cubicBezTo>
                    <a:pt x="0" y="1186"/>
                    <a:pt x="91" y="1247"/>
                    <a:pt x="183" y="1247"/>
                  </a:cubicBezTo>
                  <a:cubicBezTo>
                    <a:pt x="274" y="1247"/>
                    <a:pt x="365" y="1186"/>
                    <a:pt x="365" y="1065"/>
                  </a:cubicBezTo>
                  <a:lnTo>
                    <a:pt x="365" y="183"/>
                  </a:lnTo>
                  <a:cubicBezTo>
                    <a:pt x="365" y="6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5" name="Google Shape;4385;p103"/>
            <p:cNvSpPr/>
            <p:nvPr/>
          </p:nvSpPr>
          <p:spPr>
            <a:xfrm>
              <a:off x="5670375" y="10834300"/>
              <a:ext cx="9125" cy="28900"/>
            </a:xfrm>
            <a:custGeom>
              <a:avLst/>
              <a:gdLst/>
              <a:ahLst/>
              <a:cxnLst/>
              <a:rect l="l" t="t" r="r" b="b"/>
              <a:pathLst>
                <a:path w="365" h="1156" extrusionOk="0">
                  <a:moveTo>
                    <a:pt x="183" y="0"/>
                  </a:moveTo>
                  <a:cubicBezTo>
                    <a:pt x="91" y="0"/>
                    <a:pt x="0" y="61"/>
                    <a:pt x="0" y="182"/>
                  </a:cubicBezTo>
                  <a:lnTo>
                    <a:pt x="0" y="973"/>
                  </a:lnTo>
                  <a:cubicBezTo>
                    <a:pt x="0" y="1094"/>
                    <a:pt x="91" y="1155"/>
                    <a:pt x="183" y="1155"/>
                  </a:cubicBezTo>
                  <a:cubicBezTo>
                    <a:pt x="274" y="1155"/>
                    <a:pt x="365" y="1094"/>
                    <a:pt x="365" y="973"/>
                  </a:cubicBezTo>
                  <a:lnTo>
                    <a:pt x="365" y="182"/>
                  </a:ln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6" name="Google Shape;4386;p103"/>
            <p:cNvSpPr/>
            <p:nvPr/>
          </p:nvSpPr>
          <p:spPr>
            <a:xfrm>
              <a:off x="5701525" y="10792175"/>
              <a:ext cx="12025" cy="22375"/>
            </a:xfrm>
            <a:custGeom>
              <a:avLst/>
              <a:gdLst/>
              <a:ahLst/>
              <a:cxnLst/>
              <a:rect l="l" t="t" r="r" b="b"/>
              <a:pathLst>
                <a:path w="481" h="895" extrusionOk="0">
                  <a:moveTo>
                    <a:pt x="174" y="1"/>
                  </a:moveTo>
                  <a:cubicBezTo>
                    <a:pt x="106" y="1"/>
                    <a:pt x="43" y="40"/>
                    <a:pt x="31" y="135"/>
                  </a:cubicBezTo>
                  <a:cubicBezTo>
                    <a:pt x="0" y="348"/>
                    <a:pt x="0" y="560"/>
                    <a:pt x="61" y="773"/>
                  </a:cubicBezTo>
                  <a:cubicBezTo>
                    <a:pt x="97" y="858"/>
                    <a:pt x="177" y="894"/>
                    <a:pt x="254" y="894"/>
                  </a:cubicBezTo>
                  <a:cubicBezTo>
                    <a:pt x="370" y="894"/>
                    <a:pt x="481" y="810"/>
                    <a:pt x="426" y="682"/>
                  </a:cubicBezTo>
                  <a:cubicBezTo>
                    <a:pt x="365" y="530"/>
                    <a:pt x="365" y="378"/>
                    <a:pt x="365" y="226"/>
                  </a:cubicBezTo>
                  <a:cubicBezTo>
                    <a:pt x="402" y="96"/>
                    <a:pt x="281" y="1"/>
                    <a:pt x="174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7" name="Google Shape;4387;p103"/>
            <p:cNvSpPr/>
            <p:nvPr/>
          </p:nvSpPr>
          <p:spPr>
            <a:xfrm>
              <a:off x="5375525" y="10626850"/>
              <a:ext cx="11575" cy="29425"/>
            </a:xfrm>
            <a:custGeom>
              <a:avLst/>
              <a:gdLst/>
              <a:ahLst/>
              <a:cxnLst/>
              <a:rect l="l" t="t" r="r" b="b"/>
              <a:pathLst>
                <a:path w="463" h="1177" extrusionOk="0">
                  <a:moveTo>
                    <a:pt x="236" y="0"/>
                  </a:moveTo>
                  <a:cubicBezTo>
                    <a:pt x="145" y="0"/>
                    <a:pt x="46" y="61"/>
                    <a:pt x="31" y="182"/>
                  </a:cubicBezTo>
                  <a:cubicBezTo>
                    <a:pt x="1" y="486"/>
                    <a:pt x="1" y="760"/>
                    <a:pt x="92" y="1034"/>
                  </a:cubicBezTo>
                  <a:cubicBezTo>
                    <a:pt x="104" y="1133"/>
                    <a:pt x="173" y="1177"/>
                    <a:pt x="245" y="1177"/>
                  </a:cubicBezTo>
                  <a:cubicBezTo>
                    <a:pt x="350" y="1177"/>
                    <a:pt x="462" y="1086"/>
                    <a:pt x="426" y="942"/>
                  </a:cubicBezTo>
                  <a:cubicBezTo>
                    <a:pt x="365" y="699"/>
                    <a:pt x="365" y="456"/>
                    <a:pt x="396" y="182"/>
                  </a:cubicBezTo>
                  <a:cubicBezTo>
                    <a:pt x="411" y="61"/>
                    <a:pt x="327" y="0"/>
                    <a:pt x="236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8" name="Google Shape;4388;p103"/>
            <p:cNvSpPr/>
            <p:nvPr/>
          </p:nvSpPr>
          <p:spPr>
            <a:xfrm>
              <a:off x="5398325" y="10573650"/>
              <a:ext cx="12350" cy="30725"/>
            </a:xfrm>
            <a:custGeom>
              <a:avLst/>
              <a:gdLst/>
              <a:ahLst/>
              <a:cxnLst/>
              <a:rect l="l" t="t" r="r" b="b"/>
              <a:pathLst>
                <a:path w="494" h="1229" extrusionOk="0">
                  <a:moveTo>
                    <a:pt x="255" y="0"/>
                  </a:moveTo>
                  <a:cubicBezTo>
                    <a:pt x="160" y="0"/>
                    <a:pt x="61" y="61"/>
                    <a:pt x="61" y="183"/>
                  </a:cubicBezTo>
                  <a:cubicBezTo>
                    <a:pt x="1" y="487"/>
                    <a:pt x="31" y="791"/>
                    <a:pt x="92" y="1095"/>
                  </a:cubicBezTo>
                  <a:cubicBezTo>
                    <a:pt x="115" y="1190"/>
                    <a:pt x="186" y="1229"/>
                    <a:pt x="259" y="1229"/>
                  </a:cubicBezTo>
                  <a:cubicBezTo>
                    <a:pt x="373" y="1229"/>
                    <a:pt x="494" y="1133"/>
                    <a:pt x="456" y="1003"/>
                  </a:cubicBezTo>
                  <a:cubicBezTo>
                    <a:pt x="396" y="730"/>
                    <a:pt x="396" y="456"/>
                    <a:pt x="426" y="183"/>
                  </a:cubicBezTo>
                  <a:cubicBezTo>
                    <a:pt x="441" y="61"/>
                    <a:pt x="350" y="0"/>
                    <a:pt x="255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9" name="Google Shape;4389;p103"/>
            <p:cNvSpPr/>
            <p:nvPr/>
          </p:nvSpPr>
          <p:spPr>
            <a:xfrm>
              <a:off x="5050300" y="10473350"/>
              <a:ext cx="9150" cy="23575"/>
            </a:xfrm>
            <a:custGeom>
              <a:avLst/>
              <a:gdLst/>
              <a:ahLst/>
              <a:cxnLst/>
              <a:rect l="l" t="t" r="r" b="b"/>
              <a:pathLst>
                <a:path w="366" h="943" extrusionOk="0">
                  <a:moveTo>
                    <a:pt x="183" y="0"/>
                  </a:moveTo>
                  <a:cubicBezTo>
                    <a:pt x="92" y="0"/>
                    <a:pt x="0" y="61"/>
                    <a:pt x="0" y="183"/>
                  </a:cubicBezTo>
                  <a:lnTo>
                    <a:pt x="0" y="760"/>
                  </a:lnTo>
                  <a:cubicBezTo>
                    <a:pt x="0" y="882"/>
                    <a:pt x="92" y="942"/>
                    <a:pt x="183" y="942"/>
                  </a:cubicBezTo>
                  <a:cubicBezTo>
                    <a:pt x="274" y="942"/>
                    <a:pt x="365" y="882"/>
                    <a:pt x="365" y="760"/>
                  </a:cubicBezTo>
                  <a:lnTo>
                    <a:pt x="365" y="183"/>
                  </a:lnTo>
                  <a:cubicBezTo>
                    <a:pt x="365" y="6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0" name="Google Shape;4390;p103"/>
            <p:cNvSpPr/>
            <p:nvPr/>
          </p:nvSpPr>
          <p:spPr>
            <a:xfrm>
              <a:off x="5072925" y="10436550"/>
              <a:ext cx="12350" cy="30725"/>
            </a:xfrm>
            <a:custGeom>
              <a:avLst/>
              <a:gdLst/>
              <a:ahLst/>
              <a:cxnLst/>
              <a:rect l="l" t="t" r="r" b="b"/>
              <a:pathLst>
                <a:path w="494" h="1229" extrusionOk="0">
                  <a:moveTo>
                    <a:pt x="229" y="0"/>
                  </a:moveTo>
                  <a:cubicBezTo>
                    <a:pt x="122" y="0"/>
                    <a:pt x="1" y="96"/>
                    <a:pt x="38" y="226"/>
                  </a:cubicBezTo>
                  <a:cubicBezTo>
                    <a:pt x="98" y="500"/>
                    <a:pt x="129" y="773"/>
                    <a:pt x="98" y="1047"/>
                  </a:cubicBezTo>
                  <a:cubicBezTo>
                    <a:pt x="83" y="1168"/>
                    <a:pt x="174" y="1229"/>
                    <a:pt x="269" y="1229"/>
                  </a:cubicBezTo>
                  <a:cubicBezTo>
                    <a:pt x="364" y="1229"/>
                    <a:pt x="463" y="1168"/>
                    <a:pt x="463" y="1047"/>
                  </a:cubicBezTo>
                  <a:cubicBezTo>
                    <a:pt x="494" y="743"/>
                    <a:pt x="463" y="439"/>
                    <a:pt x="372" y="135"/>
                  </a:cubicBezTo>
                  <a:cubicBezTo>
                    <a:pt x="360" y="40"/>
                    <a:pt x="297" y="0"/>
                    <a:pt x="229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1" name="Google Shape;4391;p103"/>
            <p:cNvSpPr/>
            <p:nvPr/>
          </p:nvSpPr>
          <p:spPr>
            <a:xfrm>
              <a:off x="5286625" y="10779250"/>
              <a:ext cx="123125" cy="35300"/>
            </a:xfrm>
            <a:custGeom>
              <a:avLst/>
              <a:gdLst/>
              <a:ahLst/>
              <a:cxnLst/>
              <a:rect l="l" t="t" r="r" b="b"/>
              <a:pathLst>
                <a:path w="4925" h="1412" extrusionOk="0">
                  <a:moveTo>
                    <a:pt x="1721" y="0"/>
                  </a:moveTo>
                  <a:cubicBezTo>
                    <a:pt x="712" y="0"/>
                    <a:pt x="0" y="348"/>
                    <a:pt x="0" y="348"/>
                  </a:cubicBezTo>
                  <a:lnTo>
                    <a:pt x="4924" y="1412"/>
                  </a:lnTo>
                  <a:cubicBezTo>
                    <a:pt x="3820" y="292"/>
                    <a:pt x="2645" y="0"/>
                    <a:pt x="17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4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6" name="Google Shape;4396;p104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7" name="Google Shape;4397;p104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8" name="Google Shape;4398;p104"/>
          <p:cNvSpPr txBox="1">
            <a:spLocks noGrp="1"/>
          </p:cNvSpPr>
          <p:nvPr>
            <p:ph type="title"/>
          </p:nvPr>
        </p:nvSpPr>
        <p:spPr>
          <a:xfrm>
            <a:off x="1407000" y="609750"/>
            <a:ext cx="63300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WHERE DO GIRAFFES LIVE?</a:t>
            </a:r>
            <a:endParaRPr/>
          </a:p>
        </p:txBody>
      </p:sp>
      <p:grpSp>
        <p:nvGrpSpPr>
          <p:cNvPr id="4399" name="Google Shape;4399;p104"/>
          <p:cNvGrpSpPr/>
          <p:nvPr/>
        </p:nvGrpSpPr>
        <p:grpSpPr>
          <a:xfrm>
            <a:off x="1315775" y="1716567"/>
            <a:ext cx="3851407" cy="2532583"/>
            <a:chOff x="235800" y="830650"/>
            <a:chExt cx="6978450" cy="4588844"/>
          </a:xfrm>
        </p:grpSpPr>
        <p:sp>
          <p:nvSpPr>
            <p:cNvPr id="4400" name="Google Shape;4400;p104"/>
            <p:cNvSpPr/>
            <p:nvPr/>
          </p:nvSpPr>
          <p:spPr>
            <a:xfrm>
              <a:off x="235800" y="1224769"/>
              <a:ext cx="2592225" cy="4194725"/>
            </a:xfrm>
            <a:custGeom>
              <a:avLst/>
              <a:gdLst/>
              <a:ahLst/>
              <a:cxnLst/>
              <a:rect l="l" t="t" r="r" b="b"/>
              <a:pathLst>
                <a:path w="103689" h="167789" extrusionOk="0">
                  <a:moveTo>
                    <a:pt x="13807" y="0"/>
                  </a:moveTo>
                  <a:cubicBezTo>
                    <a:pt x="11526" y="0"/>
                    <a:pt x="9194" y="921"/>
                    <a:pt x="7431" y="2357"/>
                  </a:cubicBezTo>
                  <a:cubicBezTo>
                    <a:pt x="6418" y="3183"/>
                    <a:pt x="7559" y="5231"/>
                    <a:pt x="8433" y="6203"/>
                  </a:cubicBezTo>
                  <a:cubicBezTo>
                    <a:pt x="9308" y="7175"/>
                    <a:pt x="10393" y="8259"/>
                    <a:pt x="10189" y="9549"/>
                  </a:cubicBezTo>
                  <a:cubicBezTo>
                    <a:pt x="9355" y="9975"/>
                    <a:pt x="8287" y="10084"/>
                    <a:pt x="7292" y="10084"/>
                  </a:cubicBezTo>
                  <a:cubicBezTo>
                    <a:pt x="7024" y="10084"/>
                    <a:pt x="6762" y="10076"/>
                    <a:pt x="6511" y="10065"/>
                  </a:cubicBezTo>
                  <a:cubicBezTo>
                    <a:pt x="6102" y="10046"/>
                    <a:pt x="5686" y="9992"/>
                    <a:pt x="5277" y="9992"/>
                  </a:cubicBezTo>
                  <a:cubicBezTo>
                    <a:pt x="4990" y="9992"/>
                    <a:pt x="4705" y="10019"/>
                    <a:pt x="4430" y="10104"/>
                  </a:cubicBezTo>
                  <a:cubicBezTo>
                    <a:pt x="3763" y="10310"/>
                    <a:pt x="3182" y="11034"/>
                    <a:pt x="3440" y="11683"/>
                  </a:cubicBezTo>
                  <a:cubicBezTo>
                    <a:pt x="2981" y="12481"/>
                    <a:pt x="2431" y="12899"/>
                    <a:pt x="2962" y="13650"/>
                  </a:cubicBezTo>
                  <a:cubicBezTo>
                    <a:pt x="3377" y="14235"/>
                    <a:pt x="4081" y="14716"/>
                    <a:pt x="4076" y="15434"/>
                  </a:cubicBezTo>
                  <a:cubicBezTo>
                    <a:pt x="4071" y="16003"/>
                    <a:pt x="3591" y="16462"/>
                    <a:pt x="3082" y="16719"/>
                  </a:cubicBezTo>
                  <a:cubicBezTo>
                    <a:pt x="2572" y="16973"/>
                    <a:pt x="2000" y="17102"/>
                    <a:pt x="1518" y="17408"/>
                  </a:cubicBezTo>
                  <a:cubicBezTo>
                    <a:pt x="13" y="18366"/>
                    <a:pt x="0" y="20519"/>
                    <a:pt x="159" y="22295"/>
                  </a:cubicBezTo>
                  <a:cubicBezTo>
                    <a:pt x="1133" y="23491"/>
                    <a:pt x="1285" y="25550"/>
                    <a:pt x="817" y="27017"/>
                  </a:cubicBezTo>
                  <a:cubicBezTo>
                    <a:pt x="639" y="27577"/>
                    <a:pt x="351" y="28172"/>
                    <a:pt x="552" y="28724"/>
                  </a:cubicBezTo>
                  <a:cubicBezTo>
                    <a:pt x="782" y="29356"/>
                    <a:pt x="1526" y="29605"/>
                    <a:pt x="2177" y="29773"/>
                  </a:cubicBezTo>
                  <a:cubicBezTo>
                    <a:pt x="2891" y="29958"/>
                    <a:pt x="3669" y="30130"/>
                    <a:pt x="4408" y="30130"/>
                  </a:cubicBezTo>
                  <a:cubicBezTo>
                    <a:pt x="5109" y="30130"/>
                    <a:pt x="5775" y="29975"/>
                    <a:pt x="6314" y="29528"/>
                  </a:cubicBezTo>
                  <a:cubicBezTo>
                    <a:pt x="7583" y="28478"/>
                    <a:pt x="9157" y="28121"/>
                    <a:pt x="10834" y="28121"/>
                  </a:cubicBezTo>
                  <a:cubicBezTo>
                    <a:pt x="13016" y="28121"/>
                    <a:pt x="15374" y="28725"/>
                    <a:pt x="17464" y="29196"/>
                  </a:cubicBezTo>
                  <a:cubicBezTo>
                    <a:pt x="18740" y="29482"/>
                    <a:pt x="20083" y="29952"/>
                    <a:pt x="20830" y="31028"/>
                  </a:cubicBezTo>
                  <a:cubicBezTo>
                    <a:pt x="21824" y="32461"/>
                    <a:pt x="21400" y="34451"/>
                    <a:pt x="20580" y="35993"/>
                  </a:cubicBezTo>
                  <a:cubicBezTo>
                    <a:pt x="19762" y="37533"/>
                    <a:pt x="18587" y="38903"/>
                    <a:pt x="18068" y="40567"/>
                  </a:cubicBezTo>
                  <a:cubicBezTo>
                    <a:pt x="17582" y="42129"/>
                    <a:pt x="17717" y="43806"/>
                    <a:pt x="17859" y="45436"/>
                  </a:cubicBezTo>
                  <a:cubicBezTo>
                    <a:pt x="18032" y="47441"/>
                    <a:pt x="18242" y="49554"/>
                    <a:pt x="19405" y="51198"/>
                  </a:cubicBezTo>
                  <a:cubicBezTo>
                    <a:pt x="20624" y="52922"/>
                    <a:pt x="21392" y="55494"/>
                    <a:pt x="21294" y="57601"/>
                  </a:cubicBezTo>
                  <a:cubicBezTo>
                    <a:pt x="21216" y="59294"/>
                    <a:pt x="20619" y="60958"/>
                    <a:pt x="20775" y="62645"/>
                  </a:cubicBezTo>
                  <a:cubicBezTo>
                    <a:pt x="21057" y="65704"/>
                    <a:pt x="23699" y="67999"/>
                    <a:pt x="26397" y="69471"/>
                  </a:cubicBezTo>
                  <a:cubicBezTo>
                    <a:pt x="29219" y="71013"/>
                    <a:pt x="31651" y="73637"/>
                    <a:pt x="32623" y="76701"/>
                  </a:cubicBezTo>
                  <a:cubicBezTo>
                    <a:pt x="33112" y="78241"/>
                    <a:pt x="33257" y="79868"/>
                    <a:pt x="33688" y="81425"/>
                  </a:cubicBezTo>
                  <a:cubicBezTo>
                    <a:pt x="34432" y="84119"/>
                    <a:pt x="36051" y="86565"/>
                    <a:pt x="38239" y="88307"/>
                  </a:cubicBezTo>
                  <a:cubicBezTo>
                    <a:pt x="39834" y="89575"/>
                    <a:pt x="42451" y="90023"/>
                    <a:pt x="44455" y="90388"/>
                  </a:cubicBezTo>
                  <a:cubicBezTo>
                    <a:pt x="45495" y="90578"/>
                    <a:pt x="46617" y="90728"/>
                    <a:pt x="47400" y="91437"/>
                  </a:cubicBezTo>
                  <a:cubicBezTo>
                    <a:pt x="47762" y="91764"/>
                    <a:pt x="48023" y="92187"/>
                    <a:pt x="48369" y="92530"/>
                  </a:cubicBezTo>
                  <a:cubicBezTo>
                    <a:pt x="50044" y="94188"/>
                    <a:pt x="53127" y="93507"/>
                    <a:pt x="54821" y="95145"/>
                  </a:cubicBezTo>
                  <a:cubicBezTo>
                    <a:pt x="55259" y="95566"/>
                    <a:pt x="55558" y="96107"/>
                    <a:pt x="55941" y="96579"/>
                  </a:cubicBezTo>
                  <a:cubicBezTo>
                    <a:pt x="56887" y="97736"/>
                    <a:pt x="58370" y="98428"/>
                    <a:pt x="59861" y="98428"/>
                  </a:cubicBezTo>
                  <a:cubicBezTo>
                    <a:pt x="60003" y="98428"/>
                    <a:pt x="60145" y="98421"/>
                    <a:pt x="60286" y="98409"/>
                  </a:cubicBezTo>
                  <a:lnTo>
                    <a:pt x="60286" y="98409"/>
                  </a:lnTo>
                  <a:cubicBezTo>
                    <a:pt x="59905" y="99653"/>
                    <a:pt x="61397" y="101114"/>
                    <a:pt x="60936" y="102330"/>
                  </a:cubicBezTo>
                  <a:cubicBezTo>
                    <a:pt x="60565" y="103312"/>
                    <a:pt x="59445" y="103741"/>
                    <a:pt x="58674" y="104452"/>
                  </a:cubicBezTo>
                  <a:cubicBezTo>
                    <a:pt x="57337" y="105685"/>
                    <a:pt x="57129" y="107795"/>
                    <a:pt x="57705" y="109521"/>
                  </a:cubicBezTo>
                  <a:cubicBezTo>
                    <a:pt x="58282" y="111246"/>
                    <a:pt x="59498" y="112671"/>
                    <a:pt x="60717" y="114022"/>
                  </a:cubicBezTo>
                  <a:cubicBezTo>
                    <a:pt x="62978" y="116530"/>
                    <a:pt x="65696" y="117746"/>
                    <a:pt x="68148" y="120066"/>
                  </a:cubicBezTo>
                  <a:cubicBezTo>
                    <a:pt x="70420" y="122216"/>
                    <a:pt x="70937" y="125696"/>
                    <a:pt x="70438" y="128784"/>
                  </a:cubicBezTo>
                  <a:cubicBezTo>
                    <a:pt x="69938" y="131872"/>
                    <a:pt x="68585" y="134744"/>
                    <a:pt x="67620" y="137718"/>
                  </a:cubicBezTo>
                  <a:cubicBezTo>
                    <a:pt x="65814" y="143276"/>
                    <a:pt x="65376" y="149382"/>
                    <a:pt x="67102" y="154963"/>
                  </a:cubicBezTo>
                  <a:cubicBezTo>
                    <a:pt x="68828" y="160546"/>
                    <a:pt x="72869" y="165522"/>
                    <a:pt x="78283" y="167717"/>
                  </a:cubicBezTo>
                  <a:cubicBezTo>
                    <a:pt x="78404" y="167766"/>
                    <a:pt x="78530" y="167788"/>
                    <a:pt x="78658" y="167788"/>
                  </a:cubicBezTo>
                  <a:cubicBezTo>
                    <a:pt x="79167" y="167788"/>
                    <a:pt x="79705" y="167444"/>
                    <a:pt x="80056" y="167066"/>
                  </a:cubicBezTo>
                  <a:cubicBezTo>
                    <a:pt x="80495" y="166591"/>
                    <a:pt x="80589" y="165833"/>
                    <a:pt x="80281" y="165265"/>
                  </a:cubicBezTo>
                  <a:cubicBezTo>
                    <a:pt x="79304" y="163467"/>
                    <a:pt x="77566" y="161932"/>
                    <a:pt x="76298" y="160326"/>
                  </a:cubicBezTo>
                  <a:cubicBezTo>
                    <a:pt x="75898" y="159821"/>
                    <a:pt x="75478" y="159248"/>
                    <a:pt x="75530" y="158607"/>
                  </a:cubicBezTo>
                  <a:cubicBezTo>
                    <a:pt x="75589" y="157886"/>
                    <a:pt x="76208" y="157367"/>
                    <a:pt x="76666" y="156807"/>
                  </a:cubicBezTo>
                  <a:cubicBezTo>
                    <a:pt x="77361" y="155947"/>
                    <a:pt x="77729" y="154867"/>
                    <a:pt x="77704" y="153762"/>
                  </a:cubicBezTo>
                  <a:cubicBezTo>
                    <a:pt x="77674" y="152733"/>
                    <a:pt x="77075" y="151726"/>
                    <a:pt x="77111" y="150697"/>
                  </a:cubicBezTo>
                  <a:cubicBezTo>
                    <a:pt x="77146" y="149667"/>
                    <a:pt x="77701" y="148583"/>
                    <a:pt x="78676" y="148251"/>
                  </a:cubicBezTo>
                  <a:cubicBezTo>
                    <a:pt x="79120" y="148100"/>
                    <a:pt x="79614" y="148115"/>
                    <a:pt x="80042" y="147926"/>
                  </a:cubicBezTo>
                  <a:cubicBezTo>
                    <a:pt x="81453" y="147303"/>
                    <a:pt x="81228" y="145153"/>
                    <a:pt x="82249" y="143996"/>
                  </a:cubicBezTo>
                  <a:cubicBezTo>
                    <a:pt x="82722" y="143460"/>
                    <a:pt x="83419" y="143193"/>
                    <a:pt x="84064" y="142883"/>
                  </a:cubicBezTo>
                  <a:cubicBezTo>
                    <a:pt x="86792" y="141571"/>
                    <a:pt x="89035" y="138972"/>
                    <a:pt x="89283" y="135957"/>
                  </a:cubicBezTo>
                  <a:cubicBezTo>
                    <a:pt x="89483" y="133544"/>
                    <a:pt x="88605" y="130615"/>
                    <a:pt x="90438" y="129034"/>
                  </a:cubicBezTo>
                  <a:cubicBezTo>
                    <a:pt x="91238" y="128344"/>
                    <a:pt x="92244" y="128199"/>
                    <a:pt x="93314" y="128199"/>
                  </a:cubicBezTo>
                  <a:cubicBezTo>
                    <a:pt x="94087" y="128199"/>
                    <a:pt x="94894" y="128275"/>
                    <a:pt x="95682" y="128275"/>
                  </a:cubicBezTo>
                  <a:cubicBezTo>
                    <a:pt x="96098" y="128275"/>
                    <a:pt x="96509" y="128254"/>
                    <a:pt x="96908" y="128189"/>
                  </a:cubicBezTo>
                  <a:cubicBezTo>
                    <a:pt x="97800" y="128044"/>
                    <a:pt x="98396" y="127214"/>
                    <a:pt x="98814" y="126412"/>
                  </a:cubicBezTo>
                  <a:cubicBezTo>
                    <a:pt x="99231" y="125609"/>
                    <a:pt x="99280" y="124658"/>
                    <a:pt x="99129" y="123766"/>
                  </a:cubicBezTo>
                  <a:cubicBezTo>
                    <a:pt x="98945" y="122668"/>
                    <a:pt x="98473" y="121597"/>
                    <a:pt x="98577" y="120489"/>
                  </a:cubicBezTo>
                  <a:cubicBezTo>
                    <a:pt x="98723" y="118930"/>
                    <a:pt x="99942" y="117730"/>
                    <a:pt x="100886" y="116480"/>
                  </a:cubicBezTo>
                  <a:cubicBezTo>
                    <a:pt x="102003" y="114998"/>
                    <a:pt x="102797" y="113297"/>
                    <a:pt x="103214" y="111488"/>
                  </a:cubicBezTo>
                  <a:cubicBezTo>
                    <a:pt x="103689" y="109429"/>
                    <a:pt x="102371" y="106997"/>
                    <a:pt x="100524" y="105970"/>
                  </a:cubicBezTo>
                  <a:cubicBezTo>
                    <a:pt x="98677" y="104943"/>
                    <a:pt x="96462" y="104915"/>
                    <a:pt x="94350" y="104853"/>
                  </a:cubicBezTo>
                  <a:cubicBezTo>
                    <a:pt x="92237" y="104794"/>
                    <a:pt x="89999" y="104633"/>
                    <a:pt x="88273" y="103414"/>
                  </a:cubicBezTo>
                  <a:cubicBezTo>
                    <a:pt x="86692" y="102296"/>
                    <a:pt x="85799" y="100469"/>
                    <a:pt x="84550" y="98991"/>
                  </a:cubicBezTo>
                  <a:cubicBezTo>
                    <a:pt x="82441" y="96497"/>
                    <a:pt x="79375" y="95057"/>
                    <a:pt x="76410" y="93690"/>
                  </a:cubicBezTo>
                  <a:cubicBezTo>
                    <a:pt x="75559" y="93298"/>
                    <a:pt x="74630" y="92901"/>
                    <a:pt x="73720" y="92901"/>
                  </a:cubicBezTo>
                  <a:cubicBezTo>
                    <a:pt x="73431" y="92901"/>
                    <a:pt x="73144" y="92941"/>
                    <a:pt x="72862" y="93034"/>
                  </a:cubicBezTo>
                  <a:cubicBezTo>
                    <a:pt x="72400" y="93185"/>
                    <a:pt x="71985" y="93473"/>
                    <a:pt x="71508" y="93564"/>
                  </a:cubicBezTo>
                  <a:cubicBezTo>
                    <a:pt x="71390" y="93586"/>
                    <a:pt x="71274" y="93597"/>
                    <a:pt x="71159" y="93597"/>
                  </a:cubicBezTo>
                  <a:cubicBezTo>
                    <a:pt x="70006" y="93597"/>
                    <a:pt x="69033" y="92520"/>
                    <a:pt x="67966" y="91944"/>
                  </a:cubicBezTo>
                  <a:cubicBezTo>
                    <a:pt x="67424" y="91651"/>
                    <a:pt x="66830" y="91518"/>
                    <a:pt x="66231" y="91518"/>
                  </a:cubicBezTo>
                  <a:cubicBezTo>
                    <a:pt x="64138" y="91518"/>
                    <a:pt x="61986" y="93147"/>
                    <a:pt x="61817" y="95293"/>
                  </a:cubicBezTo>
                  <a:cubicBezTo>
                    <a:pt x="61476" y="95410"/>
                    <a:pt x="61056" y="95468"/>
                    <a:pt x="60611" y="95468"/>
                  </a:cubicBezTo>
                  <a:cubicBezTo>
                    <a:pt x="59413" y="95468"/>
                    <a:pt x="58031" y="95047"/>
                    <a:pt x="57510" y="94228"/>
                  </a:cubicBezTo>
                  <a:cubicBezTo>
                    <a:pt x="56995" y="93419"/>
                    <a:pt x="56789" y="92287"/>
                    <a:pt x="55904" y="91918"/>
                  </a:cubicBezTo>
                  <a:cubicBezTo>
                    <a:pt x="55432" y="91722"/>
                    <a:pt x="54840" y="91796"/>
                    <a:pt x="54455" y="91458"/>
                  </a:cubicBezTo>
                  <a:cubicBezTo>
                    <a:pt x="53818" y="90898"/>
                    <a:pt x="54313" y="89881"/>
                    <a:pt x="54428" y="89040"/>
                  </a:cubicBezTo>
                  <a:cubicBezTo>
                    <a:pt x="54609" y="87696"/>
                    <a:pt x="53607" y="86419"/>
                    <a:pt x="52383" y="85834"/>
                  </a:cubicBezTo>
                  <a:cubicBezTo>
                    <a:pt x="51161" y="85249"/>
                    <a:pt x="49761" y="85202"/>
                    <a:pt x="48407" y="85159"/>
                  </a:cubicBezTo>
                  <a:cubicBezTo>
                    <a:pt x="47051" y="85115"/>
                    <a:pt x="45649" y="85054"/>
                    <a:pt x="44436" y="84447"/>
                  </a:cubicBezTo>
                  <a:cubicBezTo>
                    <a:pt x="42077" y="83264"/>
                    <a:pt x="41111" y="80063"/>
                    <a:pt x="42146" y="77635"/>
                  </a:cubicBezTo>
                  <a:cubicBezTo>
                    <a:pt x="43156" y="75267"/>
                    <a:pt x="45760" y="73783"/>
                    <a:pt x="48337" y="73783"/>
                  </a:cubicBezTo>
                  <a:cubicBezTo>
                    <a:pt x="48401" y="73783"/>
                    <a:pt x="48464" y="73784"/>
                    <a:pt x="48528" y="73786"/>
                  </a:cubicBezTo>
                  <a:cubicBezTo>
                    <a:pt x="51112" y="73862"/>
                    <a:pt x="53842" y="75749"/>
                    <a:pt x="53870" y="78335"/>
                  </a:cubicBezTo>
                  <a:cubicBezTo>
                    <a:pt x="53875" y="78746"/>
                    <a:pt x="54287" y="78928"/>
                    <a:pt x="54735" y="78928"/>
                  </a:cubicBezTo>
                  <a:cubicBezTo>
                    <a:pt x="55004" y="78928"/>
                    <a:pt x="55285" y="78863"/>
                    <a:pt x="55498" y="78741"/>
                  </a:cubicBezTo>
                  <a:cubicBezTo>
                    <a:pt x="56067" y="78416"/>
                    <a:pt x="56365" y="77760"/>
                    <a:pt x="56505" y="77119"/>
                  </a:cubicBezTo>
                  <a:cubicBezTo>
                    <a:pt x="56645" y="76478"/>
                    <a:pt x="56664" y="75812"/>
                    <a:pt x="56860" y="75186"/>
                  </a:cubicBezTo>
                  <a:cubicBezTo>
                    <a:pt x="57310" y="73749"/>
                    <a:pt x="58757" y="72690"/>
                    <a:pt x="60261" y="72690"/>
                  </a:cubicBezTo>
                  <a:cubicBezTo>
                    <a:pt x="60273" y="72690"/>
                    <a:pt x="60285" y="72690"/>
                    <a:pt x="60297" y="72690"/>
                  </a:cubicBezTo>
                  <a:cubicBezTo>
                    <a:pt x="60306" y="72690"/>
                    <a:pt x="60314" y="72690"/>
                    <a:pt x="60323" y="72690"/>
                  </a:cubicBezTo>
                  <a:cubicBezTo>
                    <a:pt x="61893" y="72690"/>
                    <a:pt x="62998" y="71122"/>
                    <a:pt x="64116" y="70013"/>
                  </a:cubicBezTo>
                  <a:cubicBezTo>
                    <a:pt x="65241" y="68896"/>
                    <a:pt x="65913" y="67214"/>
                    <a:pt x="65469" y="65693"/>
                  </a:cubicBezTo>
                  <a:cubicBezTo>
                    <a:pt x="65229" y="64873"/>
                    <a:pt x="64683" y="64046"/>
                    <a:pt x="64956" y="63238"/>
                  </a:cubicBezTo>
                  <a:cubicBezTo>
                    <a:pt x="65170" y="62604"/>
                    <a:pt x="65822" y="62237"/>
                    <a:pt x="66438" y="61978"/>
                  </a:cubicBezTo>
                  <a:cubicBezTo>
                    <a:pt x="67992" y="61328"/>
                    <a:pt x="69657" y="60995"/>
                    <a:pt x="71338" y="60995"/>
                  </a:cubicBezTo>
                  <a:cubicBezTo>
                    <a:pt x="71514" y="60995"/>
                    <a:pt x="71689" y="60998"/>
                    <a:pt x="71865" y="61005"/>
                  </a:cubicBezTo>
                  <a:cubicBezTo>
                    <a:pt x="71916" y="61008"/>
                    <a:pt x="71966" y="61009"/>
                    <a:pt x="72016" y="61009"/>
                  </a:cubicBezTo>
                  <a:cubicBezTo>
                    <a:pt x="73530" y="61009"/>
                    <a:pt x="74333" y="60016"/>
                    <a:pt x="75129" y="58671"/>
                  </a:cubicBezTo>
                  <a:cubicBezTo>
                    <a:pt x="75724" y="57667"/>
                    <a:pt x="75988" y="56400"/>
                    <a:pt x="76935" y="55719"/>
                  </a:cubicBezTo>
                  <a:cubicBezTo>
                    <a:pt x="77461" y="55341"/>
                    <a:pt x="78061" y="55227"/>
                    <a:pt x="78697" y="55227"/>
                  </a:cubicBezTo>
                  <a:cubicBezTo>
                    <a:pt x="79669" y="55227"/>
                    <a:pt x="80723" y="55493"/>
                    <a:pt x="81724" y="55493"/>
                  </a:cubicBezTo>
                  <a:cubicBezTo>
                    <a:pt x="81835" y="55493"/>
                    <a:pt x="81945" y="55490"/>
                    <a:pt x="82055" y="55483"/>
                  </a:cubicBezTo>
                  <a:cubicBezTo>
                    <a:pt x="84597" y="55311"/>
                    <a:pt x="86582" y="52458"/>
                    <a:pt x="85860" y="50015"/>
                  </a:cubicBezTo>
                  <a:cubicBezTo>
                    <a:pt x="85517" y="48852"/>
                    <a:pt x="84704" y="47901"/>
                    <a:pt x="84043" y="46884"/>
                  </a:cubicBezTo>
                  <a:cubicBezTo>
                    <a:pt x="83131" y="45481"/>
                    <a:pt x="82492" y="43918"/>
                    <a:pt x="82159" y="42277"/>
                  </a:cubicBezTo>
                  <a:cubicBezTo>
                    <a:pt x="81854" y="40773"/>
                    <a:pt x="81767" y="39118"/>
                    <a:pt x="80776" y="37947"/>
                  </a:cubicBezTo>
                  <a:cubicBezTo>
                    <a:pt x="79227" y="38020"/>
                    <a:pt x="77350" y="37975"/>
                    <a:pt x="75971" y="38686"/>
                  </a:cubicBezTo>
                  <a:cubicBezTo>
                    <a:pt x="75699" y="37108"/>
                    <a:pt x="75398" y="35461"/>
                    <a:pt x="74423" y="34192"/>
                  </a:cubicBezTo>
                  <a:cubicBezTo>
                    <a:pt x="73732" y="33291"/>
                    <a:pt x="72587" y="32657"/>
                    <a:pt x="71488" y="32657"/>
                  </a:cubicBezTo>
                  <a:cubicBezTo>
                    <a:pt x="71039" y="32657"/>
                    <a:pt x="70597" y="32763"/>
                    <a:pt x="70198" y="32999"/>
                  </a:cubicBezTo>
                  <a:cubicBezTo>
                    <a:pt x="68851" y="33794"/>
                    <a:pt x="68559" y="35642"/>
                    <a:pt x="68807" y="37187"/>
                  </a:cubicBezTo>
                  <a:cubicBezTo>
                    <a:pt x="69057" y="38731"/>
                    <a:pt x="69698" y="40227"/>
                    <a:pt x="69655" y="41791"/>
                  </a:cubicBezTo>
                  <a:cubicBezTo>
                    <a:pt x="69615" y="43336"/>
                    <a:pt x="68552" y="45042"/>
                    <a:pt x="67017" y="45042"/>
                  </a:cubicBezTo>
                  <a:cubicBezTo>
                    <a:pt x="66998" y="45042"/>
                    <a:pt x="66979" y="45041"/>
                    <a:pt x="66960" y="45041"/>
                  </a:cubicBezTo>
                  <a:cubicBezTo>
                    <a:pt x="66146" y="45019"/>
                    <a:pt x="65416" y="44522"/>
                    <a:pt x="64843" y="43941"/>
                  </a:cubicBezTo>
                  <a:cubicBezTo>
                    <a:pt x="64022" y="43112"/>
                    <a:pt x="63372" y="42052"/>
                    <a:pt x="62317" y="41553"/>
                  </a:cubicBezTo>
                  <a:cubicBezTo>
                    <a:pt x="61507" y="41171"/>
                    <a:pt x="60577" y="41179"/>
                    <a:pt x="59704" y="40982"/>
                  </a:cubicBezTo>
                  <a:cubicBezTo>
                    <a:pt x="56728" y="40316"/>
                    <a:pt x="54688" y="36902"/>
                    <a:pt x="55510" y="33965"/>
                  </a:cubicBezTo>
                  <a:cubicBezTo>
                    <a:pt x="56182" y="31564"/>
                    <a:pt x="58657" y="29882"/>
                    <a:pt x="61117" y="29882"/>
                  </a:cubicBezTo>
                  <a:cubicBezTo>
                    <a:pt x="61664" y="29882"/>
                    <a:pt x="62211" y="29966"/>
                    <a:pt x="62737" y="30143"/>
                  </a:cubicBezTo>
                  <a:cubicBezTo>
                    <a:pt x="66237" y="28861"/>
                    <a:pt x="67660" y="24447"/>
                    <a:pt x="66265" y="20991"/>
                  </a:cubicBezTo>
                  <a:cubicBezTo>
                    <a:pt x="64868" y="17535"/>
                    <a:pt x="61115" y="15389"/>
                    <a:pt x="57392" y="15226"/>
                  </a:cubicBezTo>
                  <a:cubicBezTo>
                    <a:pt x="56302" y="15179"/>
                    <a:pt x="55191" y="15275"/>
                    <a:pt x="54134" y="15007"/>
                  </a:cubicBezTo>
                  <a:cubicBezTo>
                    <a:pt x="51145" y="14251"/>
                    <a:pt x="49582" y="10965"/>
                    <a:pt x="46980" y="9310"/>
                  </a:cubicBezTo>
                  <a:cubicBezTo>
                    <a:pt x="46287" y="8869"/>
                    <a:pt x="45224" y="8778"/>
                    <a:pt x="44079" y="8778"/>
                  </a:cubicBezTo>
                  <a:cubicBezTo>
                    <a:pt x="43277" y="8778"/>
                    <a:pt x="42435" y="8823"/>
                    <a:pt x="41651" y="8823"/>
                  </a:cubicBezTo>
                  <a:cubicBezTo>
                    <a:pt x="40795" y="8823"/>
                    <a:pt x="40007" y="8769"/>
                    <a:pt x="39418" y="8547"/>
                  </a:cubicBezTo>
                  <a:cubicBezTo>
                    <a:pt x="38499" y="8200"/>
                    <a:pt x="37525" y="8023"/>
                    <a:pt x="36546" y="8023"/>
                  </a:cubicBezTo>
                  <a:cubicBezTo>
                    <a:pt x="36275" y="8023"/>
                    <a:pt x="36003" y="8037"/>
                    <a:pt x="35731" y="8064"/>
                  </a:cubicBezTo>
                  <a:cubicBezTo>
                    <a:pt x="34635" y="9104"/>
                    <a:pt x="32585" y="9398"/>
                    <a:pt x="31077" y="9499"/>
                  </a:cubicBezTo>
                  <a:cubicBezTo>
                    <a:pt x="29526" y="7990"/>
                    <a:pt x="27655" y="6585"/>
                    <a:pt x="25725" y="5605"/>
                  </a:cubicBezTo>
                  <a:cubicBezTo>
                    <a:pt x="24435" y="4951"/>
                    <a:pt x="22930" y="4260"/>
                    <a:pt x="22532" y="2870"/>
                  </a:cubicBezTo>
                  <a:cubicBezTo>
                    <a:pt x="22012" y="1053"/>
                    <a:pt x="19376" y="125"/>
                    <a:pt x="17200" y="125"/>
                  </a:cubicBezTo>
                  <a:cubicBezTo>
                    <a:pt x="16716" y="125"/>
                    <a:pt x="16254" y="171"/>
                    <a:pt x="15844" y="263"/>
                  </a:cubicBezTo>
                  <a:cubicBezTo>
                    <a:pt x="15181" y="84"/>
                    <a:pt x="14496" y="0"/>
                    <a:pt x="13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1" name="Google Shape;4401;p104"/>
            <p:cNvSpPr/>
            <p:nvPr/>
          </p:nvSpPr>
          <p:spPr>
            <a:xfrm>
              <a:off x="2370225" y="830650"/>
              <a:ext cx="1016975" cy="1158500"/>
            </a:xfrm>
            <a:custGeom>
              <a:avLst/>
              <a:gdLst/>
              <a:ahLst/>
              <a:cxnLst/>
              <a:rect l="l" t="t" r="r" b="b"/>
              <a:pathLst>
                <a:path w="40679" h="46340" extrusionOk="0">
                  <a:moveTo>
                    <a:pt x="15780" y="0"/>
                  </a:moveTo>
                  <a:cubicBezTo>
                    <a:pt x="14989" y="0"/>
                    <a:pt x="14213" y="109"/>
                    <a:pt x="13470" y="421"/>
                  </a:cubicBezTo>
                  <a:cubicBezTo>
                    <a:pt x="9879" y="1928"/>
                    <a:pt x="10933" y="5468"/>
                    <a:pt x="8580" y="7572"/>
                  </a:cubicBezTo>
                  <a:cubicBezTo>
                    <a:pt x="6546" y="9390"/>
                    <a:pt x="2788" y="7963"/>
                    <a:pt x="1150" y="10460"/>
                  </a:cubicBezTo>
                  <a:cubicBezTo>
                    <a:pt x="0" y="12215"/>
                    <a:pt x="1289" y="14606"/>
                    <a:pt x="2962" y="15871"/>
                  </a:cubicBezTo>
                  <a:cubicBezTo>
                    <a:pt x="4636" y="17135"/>
                    <a:pt x="6731" y="17894"/>
                    <a:pt x="8056" y="19522"/>
                  </a:cubicBezTo>
                  <a:cubicBezTo>
                    <a:pt x="10183" y="22136"/>
                    <a:pt x="9577" y="26004"/>
                    <a:pt x="8413" y="29169"/>
                  </a:cubicBezTo>
                  <a:cubicBezTo>
                    <a:pt x="7247" y="32332"/>
                    <a:pt x="5603" y="35532"/>
                    <a:pt x="6005" y="38881"/>
                  </a:cubicBezTo>
                  <a:cubicBezTo>
                    <a:pt x="6193" y="40459"/>
                    <a:pt x="6837" y="41956"/>
                    <a:pt x="7675" y="43307"/>
                  </a:cubicBezTo>
                  <a:cubicBezTo>
                    <a:pt x="8488" y="44615"/>
                    <a:pt x="9597" y="45873"/>
                    <a:pt x="11095" y="46235"/>
                  </a:cubicBezTo>
                  <a:cubicBezTo>
                    <a:pt x="11391" y="46306"/>
                    <a:pt x="11688" y="46339"/>
                    <a:pt x="11983" y="46339"/>
                  </a:cubicBezTo>
                  <a:cubicBezTo>
                    <a:pt x="13586" y="46339"/>
                    <a:pt x="15150" y="45367"/>
                    <a:pt x="16368" y="44250"/>
                  </a:cubicBezTo>
                  <a:cubicBezTo>
                    <a:pt x="17812" y="42927"/>
                    <a:pt x="19065" y="41325"/>
                    <a:pt x="20822" y="40465"/>
                  </a:cubicBezTo>
                  <a:cubicBezTo>
                    <a:pt x="23353" y="39224"/>
                    <a:pt x="26610" y="39686"/>
                    <a:pt x="28815" y="37929"/>
                  </a:cubicBezTo>
                  <a:cubicBezTo>
                    <a:pt x="31544" y="35754"/>
                    <a:pt x="31140" y="31606"/>
                    <a:pt x="31890" y="28199"/>
                  </a:cubicBezTo>
                  <a:cubicBezTo>
                    <a:pt x="33150" y="22476"/>
                    <a:pt x="38102" y="18249"/>
                    <a:pt x="40038" y="12718"/>
                  </a:cubicBezTo>
                  <a:cubicBezTo>
                    <a:pt x="40418" y="11636"/>
                    <a:pt x="40679" y="10499"/>
                    <a:pt x="40652" y="9352"/>
                  </a:cubicBezTo>
                  <a:cubicBezTo>
                    <a:pt x="40569" y="5649"/>
                    <a:pt x="37449" y="2571"/>
                    <a:pt x="33956" y="1339"/>
                  </a:cubicBezTo>
                  <a:cubicBezTo>
                    <a:pt x="31938" y="627"/>
                    <a:pt x="29911" y="457"/>
                    <a:pt x="27871" y="457"/>
                  </a:cubicBezTo>
                  <a:cubicBezTo>
                    <a:pt x="26007" y="457"/>
                    <a:pt x="24132" y="599"/>
                    <a:pt x="22245" y="599"/>
                  </a:cubicBezTo>
                  <a:cubicBezTo>
                    <a:pt x="21785" y="599"/>
                    <a:pt x="21325" y="591"/>
                    <a:pt x="20863" y="570"/>
                  </a:cubicBezTo>
                  <a:cubicBezTo>
                    <a:pt x="19225" y="496"/>
                    <a:pt x="17470" y="0"/>
                    <a:pt x="157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2" name="Google Shape;4402;p104"/>
            <p:cNvSpPr/>
            <p:nvPr/>
          </p:nvSpPr>
          <p:spPr>
            <a:xfrm>
              <a:off x="3143325" y="1089650"/>
              <a:ext cx="4064350" cy="3503975"/>
            </a:xfrm>
            <a:custGeom>
              <a:avLst/>
              <a:gdLst/>
              <a:ahLst/>
              <a:cxnLst/>
              <a:rect l="l" t="t" r="r" b="b"/>
              <a:pathLst>
                <a:path w="162574" h="140159" extrusionOk="0">
                  <a:moveTo>
                    <a:pt x="149391" y="0"/>
                  </a:moveTo>
                  <a:cubicBezTo>
                    <a:pt x="148360" y="0"/>
                    <a:pt x="147330" y="156"/>
                    <a:pt x="146349" y="477"/>
                  </a:cubicBezTo>
                  <a:cubicBezTo>
                    <a:pt x="145329" y="812"/>
                    <a:pt x="144363" y="1309"/>
                    <a:pt x="143326" y="1583"/>
                  </a:cubicBezTo>
                  <a:cubicBezTo>
                    <a:pt x="142494" y="1801"/>
                    <a:pt x="141638" y="1870"/>
                    <a:pt x="140776" y="1870"/>
                  </a:cubicBezTo>
                  <a:cubicBezTo>
                    <a:pt x="140050" y="1870"/>
                    <a:pt x="139319" y="1821"/>
                    <a:pt x="138596" y="1772"/>
                  </a:cubicBezTo>
                  <a:lnTo>
                    <a:pt x="130106" y="1191"/>
                  </a:lnTo>
                  <a:cubicBezTo>
                    <a:pt x="129237" y="1132"/>
                    <a:pt x="128350" y="1076"/>
                    <a:pt x="127469" y="1076"/>
                  </a:cubicBezTo>
                  <a:cubicBezTo>
                    <a:pt x="125783" y="1076"/>
                    <a:pt x="124119" y="1281"/>
                    <a:pt x="122644" y="2056"/>
                  </a:cubicBezTo>
                  <a:cubicBezTo>
                    <a:pt x="119360" y="3782"/>
                    <a:pt x="117499" y="8084"/>
                    <a:pt x="113816" y="8529"/>
                  </a:cubicBezTo>
                  <a:cubicBezTo>
                    <a:pt x="113611" y="8554"/>
                    <a:pt x="113408" y="8566"/>
                    <a:pt x="113207" y="8566"/>
                  </a:cubicBezTo>
                  <a:cubicBezTo>
                    <a:pt x="110853" y="8566"/>
                    <a:pt x="108715" y="6973"/>
                    <a:pt x="106473" y="6087"/>
                  </a:cubicBezTo>
                  <a:cubicBezTo>
                    <a:pt x="105100" y="5543"/>
                    <a:pt x="103627" y="5279"/>
                    <a:pt x="102152" y="5279"/>
                  </a:cubicBezTo>
                  <a:cubicBezTo>
                    <a:pt x="99404" y="5279"/>
                    <a:pt x="96647" y="6196"/>
                    <a:pt x="94512" y="7933"/>
                  </a:cubicBezTo>
                  <a:cubicBezTo>
                    <a:pt x="93279" y="7304"/>
                    <a:pt x="93660" y="5468"/>
                    <a:pt x="93225" y="4153"/>
                  </a:cubicBezTo>
                  <a:cubicBezTo>
                    <a:pt x="92771" y="2782"/>
                    <a:pt x="91297" y="1954"/>
                    <a:pt x="89858" y="1828"/>
                  </a:cubicBezTo>
                  <a:cubicBezTo>
                    <a:pt x="89687" y="1813"/>
                    <a:pt x="89517" y="1806"/>
                    <a:pt x="89348" y="1806"/>
                  </a:cubicBezTo>
                  <a:cubicBezTo>
                    <a:pt x="88082" y="1806"/>
                    <a:pt x="86834" y="2194"/>
                    <a:pt x="85623" y="2590"/>
                  </a:cubicBezTo>
                  <a:cubicBezTo>
                    <a:pt x="82664" y="3556"/>
                    <a:pt x="79224" y="5204"/>
                    <a:pt x="78950" y="8303"/>
                  </a:cubicBezTo>
                  <a:cubicBezTo>
                    <a:pt x="78873" y="9176"/>
                    <a:pt x="79068" y="10104"/>
                    <a:pt x="78702" y="10900"/>
                  </a:cubicBezTo>
                  <a:cubicBezTo>
                    <a:pt x="78178" y="12033"/>
                    <a:pt x="76762" y="12408"/>
                    <a:pt x="75881" y="13291"/>
                  </a:cubicBezTo>
                  <a:cubicBezTo>
                    <a:pt x="74831" y="14345"/>
                    <a:pt x="74664" y="15971"/>
                    <a:pt x="74621" y="17458"/>
                  </a:cubicBezTo>
                  <a:cubicBezTo>
                    <a:pt x="74577" y="18944"/>
                    <a:pt x="74563" y="20541"/>
                    <a:pt x="73703" y="21754"/>
                  </a:cubicBezTo>
                  <a:cubicBezTo>
                    <a:pt x="73148" y="22537"/>
                    <a:pt x="71069" y="23068"/>
                    <a:pt x="69376" y="23068"/>
                  </a:cubicBezTo>
                  <a:cubicBezTo>
                    <a:pt x="68445" y="23068"/>
                    <a:pt x="67630" y="22907"/>
                    <a:pt x="67252" y="22539"/>
                  </a:cubicBezTo>
                  <a:cubicBezTo>
                    <a:pt x="66636" y="21940"/>
                    <a:pt x="65905" y="21693"/>
                    <a:pt x="65124" y="21693"/>
                  </a:cubicBezTo>
                  <a:cubicBezTo>
                    <a:pt x="63293" y="21693"/>
                    <a:pt x="61194" y="23048"/>
                    <a:pt x="59696" y="24392"/>
                  </a:cubicBezTo>
                  <a:lnTo>
                    <a:pt x="53326" y="30110"/>
                  </a:lnTo>
                  <a:cubicBezTo>
                    <a:pt x="51731" y="31541"/>
                    <a:pt x="50013" y="33034"/>
                    <a:pt x="47899" y="33389"/>
                  </a:cubicBezTo>
                  <a:cubicBezTo>
                    <a:pt x="47672" y="33427"/>
                    <a:pt x="47440" y="33446"/>
                    <a:pt x="47206" y="33446"/>
                  </a:cubicBezTo>
                  <a:cubicBezTo>
                    <a:pt x="45267" y="33446"/>
                    <a:pt x="43232" y="32171"/>
                    <a:pt x="43155" y="30259"/>
                  </a:cubicBezTo>
                  <a:cubicBezTo>
                    <a:pt x="43563" y="29875"/>
                    <a:pt x="44085" y="29761"/>
                    <a:pt x="44655" y="29761"/>
                  </a:cubicBezTo>
                  <a:cubicBezTo>
                    <a:pt x="45498" y="29761"/>
                    <a:pt x="46445" y="30012"/>
                    <a:pt x="47276" y="30012"/>
                  </a:cubicBezTo>
                  <a:cubicBezTo>
                    <a:pt x="47872" y="30012"/>
                    <a:pt x="48409" y="29883"/>
                    <a:pt x="48805" y="29438"/>
                  </a:cubicBezTo>
                  <a:cubicBezTo>
                    <a:pt x="49977" y="28121"/>
                    <a:pt x="48243" y="26238"/>
                    <a:pt x="46718" y="25356"/>
                  </a:cubicBezTo>
                  <a:cubicBezTo>
                    <a:pt x="43929" y="23744"/>
                    <a:pt x="41047" y="22101"/>
                    <a:pt x="37854" y="21667"/>
                  </a:cubicBezTo>
                  <a:cubicBezTo>
                    <a:pt x="37395" y="21605"/>
                    <a:pt x="36928" y="21573"/>
                    <a:pt x="36459" y="21573"/>
                  </a:cubicBezTo>
                  <a:cubicBezTo>
                    <a:pt x="33662" y="21573"/>
                    <a:pt x="30804" y="22696"/>
                    <a:pt x="29384" y="25062"/>
                  </a:cubicBezTo>
                  <a:cubicBezTo>
                    <a:pt x="27966" y="27426"/>
                    <a:pt x="28225" y="30512"/>
                    <a:pt x="26820" y="32884"/>
                  </a:cubicBezTo>
                  <a:cubicBezTo>
                    <a:pt x="25941" y="34369"/>
                    <a:pt x="24491" y="35431"/>
                    <a:pt x="23493" y="36839"/>
                  </a:cubicBezTo>
                  <a:cubicBezTo>
                    <a:pt x="22495" y="38247"/>
                    <a:pt x="22067" y="40372"/>
                    <a:pt x="23291" y="41591"/>
                  </a:cubicBezTo>
                  <a:cubicBezTo>
                    <a:pt x="24277" y="42574"/>
                    <a:pt x="25957" y="42576"/>
                    <a:pt x="26934" y="43568"/>
                  </a:cubicBezTo>
                  <a:cubicBezTo>
                    <a:pt x="27686" y="44334"/>
                    <a:pt x="27942" y="45612"/>
                    <a:pt x="28928" y="46032"/>
                  </a:cubicBezTo>
                  <a:cubicBezTo>
                    <a:pt x="29116" y="46112"/>
                    <a:pt x="29308" y="46149"/>
                    <a:pt x="29499" y="46149"/>
                  </a:cubicBezTo>
                  <a:cubicBezTo>
                    <a:pt x="30453" y="46149"/>
                    <a:pt x="31375" y="45228"/>
                    <a:pt x="31599" y="44232"/>
                  </a:cubicBezTo>
                  <a:cubicBezTo>
                    <a:pt x="31870" y="43035"/>
                    <a:pt x="31491" y="41803"/>
                    <a:pt x="31294" y="40594"/>
                  </a:cubicBezTo>
                  <a:cubicBezTo>
                    <a:pt x="30707" y="36976"/>
                    <a:pt x="32524" y="32527"/>
                    <a:pt x="36153" y="32010"/>
                  </a:cubicBezTo>
                  <a:cubicBezTo>
                    <a:pt x="36979" y="32041"/>
                    <a:pt x="37253" y="33221"/>
                    <a:pt x="36881" y="33960"/>
                  </a:cubicBezTo>
                  <a:cubicBezTo>
                    <a:pt x="36512" y="34700"/>
                    <a:pt x="35790" y="35213"/>
                    <a:pt x="35400" y="35941"/>
                  </a:cubicBezTo>
                  <a:cubicBezTo>
                    <a:pt x="34663" y="37314"/>
                    <a:pt x="35518" y="39272"/>
                    <a:pt x="37026" y="39667"/>
                  </a:cubicBezTo>
                  <a:cubicBezTo>
                    <a:pt x="38598" y="40078"/>
                    <a:pt x="41223" y="39748"/>
                    <a:pt x="41017" y="41358"/>
                  </a:cubicBezTo>
                  <a:cubicBezTo>
                    <a:pt x="40797" y="43068"/>
                    <a:pt x="37630" y="41948"/>
                    <a:pt x="36606" y="43336"/>
                  </a:cubicBezTo>
                  <a:cubicBezTo>
                    <a:pt x="36002" y="44155"/>
                    <a:pt x="36537" y="45296"/>
                    <a:pt x="36521" y="46313"/>
                  </a:cubicBezTo>
                  <a:cubicBezTo>
                    <a:pt x="36494" y="48303"/>
                    <a:pt x="34299" y="49599"/>
                    <a:pt x="32313" y="49739"/>
                  </a:cubicBezTo>
                  <a:cubicBezTo>
                    <a:pt x="32097" y="49755"/>
                    <a:pt x="31880" y="49762"/>
                    <a:pt x="31663" y="49762"/>
                  </a:cubicBezTo>
                  <a:cubicBezTo>
                    <a:pt x="30164" y="49762"/>
                    <a:pt x="28664" y="49439"/>
                    <a:pt x="27166" y="49439"/>
                  </a:cubicBezTo>
                  <a:cubicBezTo>
                    <a:pt x="26898" y="49439"/>
                    <a:pt x="26629" y="49449"/>
                    <a:pt x="26361" y="49474"/>
                  </a:cubicBezTo>
                  <a:cubicBezTo>
                    <a:pt x="24379" y="49654"/>
                    <a:pt x="22222" y="51058"/>
                    <a:pt x="22312" y="53044"/>
                  </a:cubicBezTo>
                  <a:cubicBezTo>
                    <a:pt x="19567" y="54331"/>
                    <a:pt x="16715" y="55374"/>
                    <a:pt x="13788" y="56164"/>
                  </a:cubicBezTo>
                  <a:cubicBezTo>
                    <a:pt x="13912" y="58317"/>
                    <a:pt x="17975" y="58517"/>
                    <a:pt x="17960" y="60675"/>
                  </a:cubicBezTo>
                  <a:cubicBezTo>
                    <a:pt x="17949" y="61887"/>
                    <a:pt x="16542" y="62556"/>
                    <a:pt x="15302" y="62556"/>
                  </a:cubicBezTo>
                  <a:cubicBezTo>
                    <a:pt x="15219" y="62556"/>
                    <a:pt x="15137" y="62553"/>
                    <a:pt x="15056" y="62547"/>
                  </a:cubicBezTo>
                  <a:cubicBezTo>
                    <a:pt x="14072" y="62475"/>
                    <a:pt x="13082" y="62160"/>
                    <a:pt x="12113" y="62160"/>
                  </a:cubicBezTo>
                  <a:cubicBezTo>
                    <a:pt x="11810" y="62160"/>
                    <a:pt x="11508" y="62191"/>
                    <a:pt x="11210" y="62270"/>
                  </a:cubicBezTo>
                  <a:cubicBezTo>
                    <a:pt x="9047" y="62839"/>
                    <a:pt x="8290" y="65880"/>
                    <a:pt x="9487" y="67769"/>
                  </a:cubicBezTo>
                  <a:cubicBezTo>
                    <a:pt x="10572" y="69481"/>
                    <a:pt x="12694" y="70258"/>
                    <a:pt x="14741" y="70258"/>
                  </a:cubicBezTo>
                  <a:cubicBezTo>
                    <a:pt x="14954" y="70258"/>
                    <a:pt x="15165" y="70249"/>
                    <a:pt x="15375" y="70233"/>
                  </a:cubicBezTo>
                  <a:cubicBezTo>
                    <a:pt x="16269" y="70162"/>
                    <a:pt x="17225" y="69924"/>
                    <a:pt x="17785" y="69223"/>
                  </a:cubicBezTo>
                  <a:cubicBezTo>
                    <a:pt x="18318" y="68554"/>
                    <a:pt x="18362" y="67634"/>
                    <a:pt x="18586" y="66808"/>
                  </a:cubicBezTo>
                  <a:cubicBezTo>
                    <a:pt x="19089" y="64960"/>
                    <a:pt x="20667" y="63445"/>
                    <a:pt x="22534" y="63019"/>
                  </a:cubicBezTo>
                  <a:cubicBezTo>
                    <a:pt x="23588" y="62778"/>
                    <a:pt x="24878" y="62758"/>
                    <a:pt x="25444" y="61839"/>
                  </a:cubicBezTo>
                  <a:cubicBezTo>
                    <a:pt x="27854" y="63143"/>
                    <a:pt x="29550" y="65685"/>
                    <a:pt x="29826" y="68413"/>
                  </a:cubicBezTo>
                  <a:cubicBezTo>
                    <a:pt x="30020" y="68663"/>
                    <a:pt x="30274" y="68770"/>
                    <a:pt x="30543" y="68770"/>
                  </a:cubicBezTo>
                  <a:cubicBezTo>
                    <a:pt x="31347" y="68770"/>
                    <a:pt x="32287" y="67809"/>
                    <a:pt x="32159" y="66868"/>
                  </a:cubicBezTo>
                  <a:cubicBezTo>
                    <a:pt x="31991" y="65614"/>
                    <a:pt x="30882" y="64743"/>
                    <a:pt x="30003" y="63834"/>
                  </a:cubicBezTo>
                  <a:cubicBezTo>
                    <a:pt x="29122" y="62923"/>
                    <a:pt x="28387" y="61510"/>
                    <a:pt x="29078" y="60448"/>
                  </a:cubicBezTo>
                  <a:lnTo>
                    <a:pt x="29078" y="60448"/>
                  </a:lnTo>
                  <a:cubicBezTo>
                    <a:pt x="33197" y="61658"/>
                    <a:pt x="36527" y="65238"/>
                    <a:pt x="37435" y="69435"/>
                  </a:cubicBezTo>
                  <a:cubicBezTo>
                    <a:pt x="38871" y="69149"/>
                    <a:pt x="39664" y="67205"/>
                    <a:pt x="38838" y="65997"/>
                  </a:cubicBezTo>
                  <a:cubicBezTo>
                    <a:pt x="39003" y="65628"/>
                    <a:pt x="39328" y="65472"/>
                    <a:pt x="39697" y="65472"/>
                  </a:cubicBezTo>
                  <a:cubicBezTo>
                    <a:pt x="40331" y="65472"/>
                    <a:pt x="41094" y="65932"/>
                    <a:pt x="41391" y="66558"/>
                  </a:cubicBezTo>
                  <a:cubicBezTo>
                    <a:pt x="41862" y="67549"/>
                    <a:pt x="41819" y="68770"/>
                    <a:pt x="42492" y="69636"/>
                  </a:cubicBezTo>
                  <a:cubicBezTo>
                    <a:pt x="43175" y="70517"/>
                    <a:pt x="44261" y="70711"/>
                    <a:pt x="45451" y="70711"/>
                  </a:cubicBezTo>
                  <a:cubicBezTo>
                    <a:pt x="46388" y="70711"/>
                    <a:pt x="47390" y="70590"/>
                    <a:pt x="48312" y="70590"/>
                  </a:cubicBezTo>
                  <a:cubicBezTo>
                    <a:pt x="49551" y="70590"/>
                    <a:pt x="50643" y="70808"/>
                    <a:pt x="51235" y="71828"/>
                  </a:cubicBezTo>
                  <a:cubicBezTo>
                    <a:pt x="52336" y="73723"/>
                    <a:pt x="49909" y="75927"/>
                    <a:pt x="47711" y="75927"/>
                  </a:cubicBezTo>
                  <a:cubicBezTo>
                    <a:pt x="47678" y="75927"/>
                    <a:pt x="47645" y="75926"/>
                    <a:pt x="47613" y="75925"/>
                  </a:cubicBezTo>
                  <a:cubicBezTo>
                    <a:pt x="45391" y="75856"/>
                    <a:pt x="43361" y="74585"/>
                    <a:pt x="41147" y="74365"/>
                  </a:cubicBezTo>
                  <a:cubicBezTo>
                    <a:pt x="40897" y="74340"/>
                    <a:pt x="40647" y="74329"/>
                    <a:pt x="40397" y="74329"/>
                  </a:cubicBezTo>
                  <a:cubicBezTo>
                    <a:pt x="38218" y="74329"/>
                    <a:pt x="36082" y="75200"/>
                    <a:pt x="33896" y="75455"/>
                  </a:cubicBezTo>
                  <a:cubicBezTo>
                    <a:pt x="33619" y="75487"/>
                    <a:pt x="33335" y="75503"/>
                    <a:pt x="33048" y="75503"/>
                  </a:cubicBezTo>
                  <a:cubicBezTo>
                    <a:pt x="30807" y="75503"/>
                    <a:pt x="28395" y="74514"/>
                    <a:pt x="27939" y="72388"/>
                  </a:cubicBezTo>
                  <a:cubicBezTo>
                    <a:pt x="27802" y="71741"/>
                    <a:pt x="27855" y="71030"/>
                    <a:pt x="27514" y="70464"/>
                  </a:cubicBezTo>
                  <a:cubicBezTo>
                    <a:pt x="27109" y="69793"/>
                    <a:pt x="26279" y="69553"/>
                    <a:pt x="25473" y="69553"/>
                  </a:cubicBezTo>
                  <a:cubicBezTo>
                    <a:pt x="25313" y="69553"/>
                    <a:pt x="25154" y="69562"/>
                    <a:pt x="24999" y="69580"/>
                  </a:cubicBezTo>
                  <a:cubicBezTo>
                    <a:pt x="21817" y="69942"/>
                    <a:pt x="18598" y="72595"/>
                    <a:pt x="15740" y="72595"/>
                  </a:cubicBezTo>
                  <a:cubicBezTo>
                    <a:pt x="14956" y="72595"/>
                    <a:pt x="14199" y="72395"/>
                    <a:pt x="13478" y="71894"/>
                  </a:cubicBezTo>
                  <a:cubicBezTo>
                    <a:pt x="11337" y="76062"/>
                    <a:pt x="6101" y="77629"/>
                    <a:pt x="3179" y="81294"/>
                  </a:cubicBezTo>
                  <a:cubicBezTo>
                    <a:pt x="0" y="85282"/>
                    <a:pt x="268" y="91440"/>
                    <a:pt x="3354" y="95500"/>
                  </a:cubicBezTo>
                  <a:cubicBezTo>
                    <a:pt x="6050" y="99045"/>
                    <a:pt x="10552" y="100957"/>
                    <a:pt x="15019" y="100957"/>
                  </a:cubicBezTo>
                  <a:cubicBezTo>
                    <a:pt x="15667" y="100957"/>
                    <a:pt x="16314" y="100917"/>
                    <a:pt x="16954" y="100836"/>
                  </a:cubicBezTo>
                  <a:cubicBezTo>
                    <a:pt x="17630" y="100750"/>
                    <a:pt x="18327" y="100626"/>
                    <a:pt x="19005" y="100626"/>
                  </a:cubicBezTo>
                  <a:cubicBezTo>
                    <a:pt x="19489" y="100626"/>
                    <a:pt x="19963" y="100690"/>
                    <a:pt x="20413" y="100875"/>
                  </a:cubicBezTo>
                  <a:cubicBezTo>
                    <a:pt x="21482" y="101317"/>
                    <a:pt x="22166" y="102352"/>
                    <a:pt x="23058" y="103088"/>
                  </a:cubicBezTo>
                  <a:cubicBezTo>
                    <a:pt x="23580" y="103519"/>
                    <a:pt x="24303" y="103823"/>
                    <a:pt x="24961" y="103823"/>
                  </a:cubicBezTo>
                  <a:cubicBezTo>
                    <a:pt x="25427" y="103823"/>
                    <a:pt x="25861" y="103670"/>
                    <a:pt x="26168" y="103301"/>
                  </a:cubicBezTo>
                  <a:lnTo>
                    <a:pt x="26168" y="103301"/>
                  </a:lnTo>
                  <a:cubicBezTo>
                    <a:pt x="25321" y="105399"/>
                    <a:pt x="25557" y="107902"/>
                    <a:pt x="26779" y="109805"/>
                  </a:cubicBezTo>
                  <a:cubicBezTo>
                    <a:pt x="28099" y="111859"/>
                    <a:pt x="30559" y="113484"/>
                    <a:pt x="30509" y="115926"/>
                  </a:cubicBezTo>
                  <a:cubicBezTo>
                    <a:pt x="30482" y="117190"/>
                    <a:pt x="29748" y="118318"/>
                    <a:pt x="29403" y="119536"/>
                  </a:cubicBezTo>
                  <a:cubicBezTo>
                    <a:pt x="27829" y="125109"/>
                    <a:pt x="34415" y="129657"/>
                    <a:pt x="35455" y="135354"/>
                  </a:cubicBezTo>
                  <a:cubicBezTo>
                    <a:pt x="35736" y="136888"/>
                    <a:pt x="35735" y="138735"/>
                    <a:pt x="37029" y="139601"/>
                  </a:cubicBezTo>
                  <a:cubicBezTo>
                    <a:pt x="37625" y="139999"/>
                    <a:pt x="38374" y="140081"/>
                    <a:pt x="39090" y="140127"/>
                  </a:cubicBezTo>
                  <a:cubicBezTo>
                    <a:pt x="39409" y="140148"/>
                    <a:pt x="39736" y="140158"/>
                    <a:pt x="40067" y="140158"/>
                  </a:cubicBezTo>
                  <a:cubicBezTo>
                    <a:pt x="43538" y="140158"/>
                    <a:pt x="47454" y="138962"/>
                    <a:pt x="48151" y="135675"/>
                  </a:cubicBezTo>
                  <a:cubicBezTo>
                    <a:pt x="48366" y="134657"/>
                    <a:pt x="48212" y="133602"/>
                    <a:pt x="48243" y="132560"/>
                  </a:cubicBezTo>
                  <a:cubicBezTo>
                    <a:pt x="48336" y="129451"/>
                    <a:pt x="50239" y="126459"/>
                    <a:pt x="53017" y="125056"/>
                  </a:cubicBezTo>
                  <a:cubicBezTo>
                    <a:pt x="53771" y="124675"/>
                    <a:pt x="54600" y="124390"/>
                    <a:pt x="55202" y="123799"/>
                  </a:cubicBezTo>
                  <a:cubicBezTo>
                    <a:pt x="56528" y="122495"/>
                    <a:pt x="56234" y="120283"/>
                    <a:pt x="55553" y="118553"/>
                  </a:cubicBezTo>
                  <a:cubicBezTo>
                    <a:pt x="54872" y="116821"/>
                    <a:pt x="53881" y="115076"/>
                    <a:pt x="54120" y="113231"/>
                  </a:cubicBezTo>
                  <a:cubicBezTo>
                    <a:pt x="54502" y="110269"/>
                    <a:pt x="57681" y="108706"/>
                    <a:pt x="60090" y="106941"/>
                  </a:cubicBezTo>
                  <a:cubicBezTo>
                    <a:pt x="63716" y="104284"/>
                    <a:pt x="66206" y="100125"/>
                    <a:pt x="66835" y="95675"/>
                  </a:cubicBezTo>
                  <a:lnTo>
                    <a:pt x="66835" y="95675"/>
                  </a:lnTo>
                  <a:cubicBezTo>
                    <a:pt x="65061" y="96232"/>
                    <a:pt x="63075" y="96745"/>
                    <a:pt x="61220" y="96745"/>
                  </a:cubicBezTo>
                  <a:cubicBezTo>
                    <a:pt x="59581" y="96745"/>
                    <a:pt x="58045" y="96344"/>
                    <a:pt x="56849" y="95215"/>
                  </a:cubicBezTo>
                  <a:cubicBezTo>
                    <a:pt x="55965" y="94380"/>
                    <a:pt x="55421" y="93259"/>
                    <a:pt x="54897" y="92162"/>
                  </a:cubicBezTo>
                  <a:lnTo>
                    <a:pt x="50173" y="82291"/>
                  </a:lnTo>
                  <a:cubicBezTo>
                    <a:pt x="49966" y="81857"/>
                    <a:pt x="49755" y="81362"/>
                    <a:pt x="49925" y="80912"/>
                  </a:cubicBezTo>
                  <a:cubicBezTo>
                    <a:pt x="50074" y="80517"/>
                    <a:pt x="50366" y="80356"/>
                    <a:pt x="50717" y="80356"/>
                  </a:cubicBezTo>
                  <a:cubicBezTo>
                    <a:pt x="51453" y="80356"/>
                    <a:pt x="52449" y="81064"/>
                    <a:pt x="52928" y="81807"/>
                  </a:cubicBezTo>
                  <a:cubicBezTo>
                    <a:pt x="55452" y="85724"/>
                    <a:pt x="57718" y="89804"/>
                    <a:pt x="59707" y="94020"/>
                  </a:cubicBezTo>
                  <a:cubicBezTo>
                    <a:pt x="63791" y="93273"/>
                    <a:pt x="67648" y="91596"/>
                    <a:pt x="70980" y="89118"/>
                  </a:cubicBezTo>
                  <a:cubicBezTo>
                    <a:pt x="72037" y="88329"/>
                    <a:pt x="73088" y="87386"/>
                    <a:pt x="73445" y="86117"/>
                  </a:cubicBezTo>
                  <a:cubicBezTo>
                    <a:pt x="73802" y="84846"/>
                    <a:pt x="73146" y="83218"/>
                    <a:pt x="71846" y="82993"/>
                  </a:cubicBezTo>
                  <a:cubicBezTo>
                    <a:pt x="71723" y="82971"/>
                    <a:pt x="71600" y="82963"/>
                    <a:pt x="71476" y="82963"/>
                  </a:cubicBezTo>
                  <a:cubicBezTo>
                    <a:pt x="71093" y="82963"/>
                    <a:pt x="70708" y="83045"/>
                    <a:pt x="70324" y="83086"/>
                  </a:cubicBezTo>
                  <a:cubicBezTo>
                    <a:pt x="70133" y="83106"/>
                    <a:pt x="69943" y="83115"/>
                    <a:pt x="69755" y="83115"/>
                  </a:cubicBezTo>
                  <a:cubicBezTo>
                    <a:pt x="66927" y="83115"/>
                    <a:pt x="64468" y="80925"/>
                    <a:pt x="62588" y="78727"/>
                  </a:cubicBezTo>
                  <a:cubicBezTo>
                    <a:pt x="63132" y="78118"/>
                    <a:pt x="63852" y="77890"/>
                    <a:pt x="64640" y="77890"/>
                  </a:cubicBezTo>
                  <a:cubicBezTo>
                    <a:pt x="65842" y="77890"/>
                    <a:pt x="67201" y="78421"/>
                    <a:pt x="68334" y="78941"/>
                  </a:cubicBezTo>
                  <a:cubicBezTo>
                    <a:pt x="71699" y="80486"/>
                    <a:pt x="75249" y="81588"/>
                    <a:pt x="78895" y="82221"/>
                  </a:cubicBezTo>
                  <a:cubicBezTo>
                    <a:pt x="79803" y="82378"/>
                    <a:pt x="80736" y="82513"/>
                    <a:pt x="81554" y="82936"/>
                  </a:cubicBezTo>
                  <a:cubicBezTo>
                    <a:pt x="82126" y="83232"/>
                    <a:pt x="82622" y="83658"/>
                    <a:pt x="83095" y="84096"/>
                  </a:cubicBezTo>
                  <a:cubicBezTo>
                    <a:pt x="87298" y="87967"/>
                    <a:pt x="90407" y="93013"/>
                    <a:pt x="91975" y="98509"/>
                  </a:cubicBezTo>
                  <a:cubicBezTo>
                    <a:pt x="92104" y="98538"/>
                    <a:pt x="92231" y="98552"/>
                    <a:pt x="92354" y="98552"/>
                  </a:cubicBezTo>
                  <a:cubicBezTo>
                    <a:pt x="93754" y="98552"/>
                    <a:pt x="94717" y="96760"/>
                    <a:pt x="94833" y="95252"/>
                  </a:cubicBezTo>
                  <a:cubicBezTo>
                    <a:pt x="94960" y="93612"/>
                    <a:pt x="94769" y="91722"/>
                    <a:pt x="95948" y="90578"/>
                  </a:cubicBezTo>
                  <a:cubicBezTo>
                    <a:pt x="96875" y="89678"/>
                    <a:pt x="98399" y="89556"/>
                    <a:pt x="99214" y="88552"/>
                  </a:cubicBezTo>
                  <a:cubicBezTo>
                    <a:pt x="100238" y="87289"/>
                    <a:pt x="99703" y="85157"/>
                    <a:pt x="100900" y="84056"/>
                  </a:cubicBezTo>
                  <a:cubicBezTo>
                    <a:pt x="101284" y="83704"/>
                    <a:pt x="101728" y="83552"/>
                    <a:pt x="102190" y="83552"/>
                  </a:cubicBezTo>
                  <a:cubicBezTo>
                    <a:pt x="103537" y="83552"/>
                    <a:pt x="105034" y="84844"/>
                    <a:pt x="105630" y="86240"/>
                  </a:cubicBezTo>
                  <a:cubicBezTo>
                    <a:pt x="106431" y="88116"/>
                    <a:pt x="106723" y="90422"/>
                    <a:pt x="108410" y="91569"/>
                  </a:cubicBezTo>
                  <a:lnTo>
                    <a:pt x="111137" y="91176"/>
                  </a:lnTo>
                  <a:cubicBezTo>
                    <a:pt x="111152" y="95778"/>
                    <a:pt x="112750" y="100362"/>
                    <a:pt x="115602" y="103975"/>
                  </a:cubicBezTo>
                  <a:cubicBezTo>
                    <a:pt x="117157" y="103161"/>
                    <a:pt x="116453" y="100795"/>
                    <a:pt x="115480" y="99330"/>
                  </a:cubicBezTo>
                  <a:cubicBezTo>
                    <a:pt x="114508" y="97866"/>
                    <a:pt x="113554" y="95681"/>
                    <a:pt x="114936" y="94596"/>
                  </a:cubicBezTo>
                  <a:lnTo>
                    <a:pt x="114936" y="94596"/>
                  </a:lnTo>
                  <a:cubicBezTo>
                    <a:pt x="116854" y="94614"/>
                    <a:pt x="117747" y="97259"/>
                    <a:pt x="119611" y="97712"/>
                  </a:cubicBezTo>
                  <a:cubicBezTo>
                    <a:pt x="119777" y="97752"/>
                    <a:pt x="119940" y="97771"/>
                    <a:pt x="120101" y="97771"/>
                  </a:cubicBezTo>
                  <a:cubicBezTo>
                    <a:pt x="121744" y="97771"/>
                    <a:pt x="123089" y="95790"/>
                    <a:pt x="122784" y="94080"/>
                  </a:cubicBezTo>
                  <a:cubicBezTo>
                    <a:pt x="122451" y="92201"/>
                    <a:pt x="120835" y="90820"/>
                    <a:pt x="119169" y="89895"/>
                  </a:cubicBezTo>
                  <a:cubicBezTo>
                    <a:pt x="117675" y="88258"/>
                    <a:pt x="119833" y="85644"/>
                    <a:pt x="122018" y="85274"/>
                  </a:cubicBezTo>
                  <a:cubicBezTo>
                    <a:pt x="122730" y="85153"/>
                    <a:pt x="123464" y="85138"/>
                    <a:pt x="124199" y="85138"/>
                  </a:cubicBezTo>
                  <a:cubicBezTo>
                    <a:pt x="124443" y="85138"/>
                    <a:pt x="124686" y="85140"/>
                    <a:pt x="124930" y="85140"/>
                  </a:cubicBezTo>
                  <a:cubicBezTo>
                    <a:pt x="126201" y="85140"/>
                    <a:pt x="127452" y="85095"/>
                    <a:pt x="128573" y="84531"/>
                  </a:cubicBezTo>
                  <a:cubicBezTo>
                    <a:pt x="130946" y="83339"/>
                    <a:pt x="131739" y="80207"/>
                    <a:pt x="131200" y="77607"/>
                  </a:cubicBezTo>
                  <a:cubicBezTo>
                    <a:pt x="130659" y="75007"/>
                    <a:pt x="129117" y="72748"/>
                    <a:pt x="127857" y="70410"/>
                  </a:cubicBezTo>
                  <a:cubicBezTo>
                    <a:pt x="126781" y="68413"/>
                    <a:pt x="126249" y="65298"/>
                    <a:pt x="128341" y="64420"/>
                  </a:cubicBezTo>
                  <a:cubicBezTo>
                    <a:pt x="128900" y="64186"/>
                    <a:pt x="129528" y="64195"/>
                    <a:pt x="130135" y="64170"/>
                  </a:cubicBezTo>
                  <a:cubicBezTo>
                    <a:pt x="138047" y="63837"/>
                    <a:pt x="144592" y="55459"/>
                    <a:pt x="143005" y="47701"/>
                  </a:cubicBezTo>
                  <a:cubicBezTo>
                    <a:pt x="142706" y="46238"/>
                    <a:pt x="142140" y="44786"/>
                    <a:pt x="141097" y="43719"/>
                  </a:cubicBezTo>
                  <a:cubicBezTo>
                    <a:pt x="139216" y="41800"/>
                    <a:pt x="136024" y="41349"/>
                    <a:pt x="134619" y="39057"/>
                  </a:cubicBezTo>
                  <a:cubicBezTo>
                    <a:pt x="132900" y="36255"/>
                    <a:pt x="135025" y="32537"/>
                    <a:pt x="137778" y="30737"/>
                  </a:cubicBezTo>
                  <a:cubicBezTo>
                    <a:pt x="140529" y="28938"/>
                    <a:pt x="143891" y="28156"/>
                    <a:pt x="146461" y="26105"/>
                  </a:cubicBezTo>
                  <a:cubicBezTo>
                    <a:pt x="147145" y="26087"/>
                    <a:pt x="147512" y="25417"/>
                    <a:pt x="147638" y="24743"/>
                  </a:cubicBezTo>
                  <a:cubicBezTo>
                    <a:pt x="147716" y="24319"/>
                    <a:pt x="147611" y="23887"/>
                    <a:pt x="147608" y="23456"/>
                  </a:cubicBezTo>
                  <a:cubicBezTo>
                    <a:pt x="147598" y="22276"/>
                    <a:pt x="148442" y="21139"/>
                    <a:pt x="149574" y="20805"/>
                  </a:cubicBezTo>
                  <a:cubicBezTo>
                    <a:pt x="149811" y="20736"/>
                    <a:pt x="150056" y="20702"/>
                    <a:pt x="150302" y="20702"/>
                  </a:cubicBezTo>
                  <a:cubicBezTo>
                    <a:pt x="151231" y="20702"/>
                    <a:pt x="152165" y="21179"/>
                    <a:pt x="152664" y="21968"/>
                  </a:cubicBezTo>
                  <a:cubicBezTo>
                    <a:pt x="153442" y="23198"/>
                    <a:pt x="153129" y="24821"/>
                    <a:pt x="152563" y="26163"/>
                  </a:cubicBezTo>
                  <a:cubicBezTo>
                    <a:pt x="151998" y="27505"/>
                    <a:pt x="151199" y="28790"/>
                    <a:pt x="151051" y="30239"/>
                  </a:cubicBezTo>
                  <a:cubicBezTo>
                    <a:pt x="150905" y="31687"/>
                    <a:pt x="151726" y="33391"/>
                    <a:pt x="153173" y="33553"/>
                  </a:cubicBezTo>
                  <a:cubicBezTo>
                    <a:pt x="153252" y="33562"/>
                    <a:pt x="153330" y="33566"/>
                    <a:pt x="153406" y="33566"/>
                  </a:cubicBezTo>
                  <a:cubicBezTo>
                    <a:pt x="155043" y="33566"/>
                    <a:pt x="156090" y="31574"/>
                    <a:pt x="156201" y="29877"/>
                  </a:cubicBezTo>
                  <a:cubicBezTo>
                    <a:pt x="156318" y="28099"/>
                    <a:pt x="155972" y="26160"/>
                    <a:pt x="156925" y="24659"/>
                  </a:cubicBezTo>
                  <a:cubicBezTo>
                    <a:pt x="158377" y="22374"/>
                    <a:pt x="162385" y="21839"/>
                    <a:pt x="162490" y="19133"/>
                  </a:cubicBezTo>
                  <a:cubicBezTo>
                    <a:pt x="162574" y="16945"/>
                    <a:pt x="159821" y="15661"/>
                    <a:pt x="159327" y="13530"/>
                  </a:cubicBezTo>
                  <a:cubicBezTo>
                    <a:pt x="159129" y="12668"/>
                    <a:pt x="159325" y="11773"/>
                    <a:pt x="159405" y="10894"/>
                  </a:cubicBezTo>
                  <a:cubicBezTo>
                    <a:pt x="159709" y="7612"/>
                    <a:pt x="158263" y="4218"/>
                    <a:pt x="155688" y="2163"/>
                  </a:cubicBezTo>
                  <a:cubicBezTo>
                    <a:pt x="153919" y="751"/>
                    <a:pt x="151652" y="0"/>
                    <a:pt x="1493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3" name="Google Shape;4403;p104"/>
            <p:cNvSpPr/>
            <p:nvPr/>
          </p:nvSpPr>
          <p:spPr>
            <a:xfrm>
              <a:off x="6146600" y="3671525"/>
              <a:ext cx="342925" cy="189500"/>
            </a:xfrm>
            <a:custGeom>
              <a:avLst/>
              <a:gdLst/>
              <a:ahLst/>
              <a:cxnLst/>
              <a:rect l="l" t="t" r="r" b="b"/>
              <a:pathLst>
                <a:path w="13717" h="7580" extrusionOk="0">
                  <a:moveTo>
                    <a:pt x="9951" y="0"/>
                  </a:moveTo>
                  <a:cubicBezTo>
                    <a:pt x="6355" y="0"/>
                    <a:pt x="1" y="1281"/>
                    <a:pt x="2486" y="4894"/>
                  </a:cubicBezTo>
                  <a:cubicBezTo>
                    <a:pt x="3169" y="5885"/>
                    <a:pt x="4297" y="6467"/>
                    <a:pt x="5404" y="6938"/>
                  </a:cubicBezTo>
                  <a:cubicBezTo>
                    <a:pt x="6217" y="7282"/>
                    <a:pt x="7136" y="7580"/>
                    <a:pt x="8003" y="7580"/>
                  </a:cubicBezTo>
                  <a:cubicBezTo>
                    <a:pt x="8565" y="7580"/>
                    <a:pt x="9106" y="7454"/>
                    <a:pt x="9581" y="7134"/>
                  </a:cubicBezTo>
                  <a:cubicBezTo>
                    <a:pt x="10406" y="6577"/>
                    <a:pt x="13156" y="2774"/>
                    <a:pt x="13348" y="1948"/>
                  </a:cubicBezTo>
                  <a:cubicBezTo>
                    <a:pt x="13716" y="358"/>
                    <a:pt x="13186" y="447"/>
                    <a:pt x="11597" y="126"/>
                  </a:cubicBezTo>
                  <a:cubicBezTo>
                    <a:pt x="11194" y="44"/>
                    <a:pt x="10620" y="0"/>
                    <a:pt x="99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4" name="Google Shape;4404;p104"/>
            <p:cNvSpPr/>
            <p:nvPr/>
          </p:nvSpPr>
          <p:spPr>
            <a:xfrm>
              <a:off x="5901600" y="3652500"/>
              <a:ext cx="558700" cy="402875"/>
            </a:xfrm>
            <a:custGeom>
              <a:avLst/>
              <a:gdLst/>
              <a:ahLst/>
              <a:cxnLst/>
              <a:rect l="l" t="t" r="r" b="b"/>
              <a:pathLst>
                <a:path w="22348" h="16115" extrusionOk="0">
                  <a:moveTo>
                    <a:pt x="946" y="1"/>
                  </a:moveTo>
                  <a:cubicBezTo>
                    <a:pt x="616" y="1"/>
                    <a:pt x="299" y="66"/>
                    <a:pt x="1" y="208"/>
                  </a:cubicBezTo>
                  <a:cubicBezTo>
                    <a:pt x="742" y="1762"/>
                    <a:pt x="2032" y="3475"/>
                    <a:pt x="2935" y="5119"/>
                  </a:cubicBezTo>
                  <a:cubicBezTo>
                    <a:pt x="6575" y="11745"/>
                    <a:pt x="13987" y="16115"/>
                    <a:pt x="21544" y="16115"/>
                  </a:cubicBezTo>
                  <a:cubicBezTo>
                    <a:pt x="21635" y="16115"/>
                    <a:pt x="21726" y="16114"/>
                    <a:pt x="21817" y="16113"/>
                  </a:cubicBezTo>
                  <a:cubicBezTo>
                    <a:pt x="22347" y="15571"/>
                    <a:pt x="21564" y="14744"/>
                    <a:pt x="20866" y="14448"/>
                  </a:cubicBezTo>
                  <a:cubicBezTo>
                    <a:pt x="18934" y="13634"/>
                    <a:pt x="16857" y="13226"/>
                    <a:pt x="14879" y="12532"/>
                  </a:cubicBezTo>
                  <a:cubicBezTo>
                    <a:pt x="12900" y="11839"/>
                    <a:pt x="10943" y="10790"/>
                    <a:pt x="9769" y="9051"/>
                  </a:cubicBezTo>
                  <a:cubicBezTo>
                    <a:pt x="9280" y="8326"/>
                    <a:pt x="8945" y="7508"/>
                    <a:pt x="8542" y="6731"/>
                  </a:cubicBezTo>
                  <a:cubicBezTo>
                    <a:pt x="7503" y="4729"/>
                    <a:pt x="3759" y="1"/>
                    <a:pt x="9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5" name="Google Shape;4405;p104"/>
            <p:cNvSpPr/>
            <p:nvPr/>
          </p:nvSpPr>
          <p:spPr>
            <a:xfrm>
              <a:off x="6249675" y="4061675"/>
              <a:ext cx="964575" cy="811125"/>
            </a:xfrm>
            <a:custGeom>
              <a:avLst/>
              <a:gdLst/>
              <a:ahLst/>
              <a:cxnLst/>
              <a:rect l="l" t="t" r="r" b="b"/>
              <a:pathLst>
                <a:path w="38583" h="32445" extrusionOk="0">
                  <a:moveTo>
                    <a:pt x="17573" y="0"/>
                  </a:moveTo>
                  <a:cubicBezTo>
                    <a:pt x="14431" y="0"/>
                    <a:pt x="10968" y="2180"/>
                    <a:pt x="9011" y="4369"/>
                  </a:cubicBezTo>
                  <a:cubicBezTo>
                    <a:pt x="8028" y="5468"/>
                    <a:pt x="7111" y="6810"/>
                    <a:pt x="5676" y="7153"/>
                  </a:cubicBezTo>
                  <a:cubicBezTo>
                    <a:pt x="4830" y="7356"/>
                    <a:pt x="3925" y="7164"/>
                    <a:pt x="3076" y="7361"/>
                  </a:cubicBezTo>
                  <a:cubicBezTo>
                    <a:pt x="581" y="7938"/>
                    <a:pt x="1" y="11293"/>
                    <a:pt x="569" y="13791"/>
                  </a:cubicBezTo>
                  <a:cubicBezTo>
                    <a:pt x="1136" y="16289"/>
                    <a:pt x="2307" y="18910"/>
                    <a:pt x="1374" y="21296"/>
                  </a:cubicBezTo>
                  <a:cubicBezTo>
                    <a:pt x="1185" y="21776"/>
                    <a:pt x="913" y="22246"/>
                    <a:pt x="921" y="22762"/>
                  </a:cubicBezTo>
                  <a:cubicBezTo>
                    <a:pt x="932" y="23380"/>
                    <a:pt x="1355" y="23921"/>
                    <a:pt x="1849" y="24293"/>
                  </a:cubicBezTo>
                  <a:cubicBezTo>
                    <a:pt x="2646" y="24890"/>
                    <a:pt x="3559" y="25128"/>
                    <a:pt x="4517" y="25128"/>
                  </a:cubicBezTo>
                  <a:cubicBezTo>
                    <a:pt x="6301" y="25128"/>
                    <a:pt x="8239" y="24301"/>
                    <a:pt x="9868" y="23418"/>
                  </a:cubicBezTo>
                  <a:cubicBezTo>
                    <a:pt x="11665" y="22444"/>
                    <a:pt x="13735" y="21414"/>
                    <a:pt x="15685" y="21414"/>
                  </a:cubicBezTo>
                  <a:cubicBezTo>
                    <a:pt x="16453" y="21414"/>
                    <a:pt x="17203" y="21574"/>
                    <a:pt x="17910" y="21960"/>
                  </a:cubicBezTo>
                  <a:cubicBezTo>
                    <a:pt x="20585" y="23420"/>
                    <a:pt x="20837" y="27119"/>
                    <a:pt x="22486" y="29685"/>
                  </a:cubicBezTo>
                  <a:cubicBezTo>
                    <a:pt x="23522" y="31296"/>
                    <a:pt x="25450" y="32445"/>
                    <a:pt x="27291" y="32445"/>
                  </a:cubicBezTo>
                  <a:cubicBezTo>
                    <a:pt x="28027" y="32445"/>
                    <a:pt x="28749" y="32261"/>
                    <a:pt x="29394" y="31851"/>
                  </a:cubicBezTo>
                  <a:cubicBezTo>
                    <a:pt x="30163" y="31362"/>
                    <a:pt x="30731" y="30624"/>
                    <a:pt x="31285" y="29900"/>
                  </a:cubicBezTo>
                  <a:lnTo>
                    <a:pt x="34684" y="25460"/>
                  </a:lnTo>
                  <a:cubicBezTo>
                    <a:pt x="36183" y="23501"/>
                    <a:pt x="37736" y="21414"/>
                    <a:pt x="38025" y="18965"/>
                  </a:cubicBezTo>
                  <a:cubicBezTo>
                    <a:pt x="38582" y="14235"/>
                    <a:pt x="34390" y="10436"/>
                    <a:pt x="30609" y="7540"/>
                  </a:cubicBezTo>
                  <a:cubicBezTo>
                    <a:pt x="30407" y="6031"/>
                    <a:pt x="30190" y="4479"/>
                    <a:pt x="29421" y="3165"/>
                  </a:cubicBezTo>
                  <a:cubicBezTo>
                    <a:pt x="28683" y="1906"/>
                    <a:pt x="27576" y="1186"/>
                    <a:pt x="26718" y="1186"/>
                  </a:cubicBezTo>
                  <a:cubicBezTo>
                    <a:pt x="25783" y="1186"/>
                    <a:pt x="25141" y="2039"/>
                    <a:pt x="25589" y="3982"/>
                  </a:cubicBezTo>
                  <a:cubicBezTo>
                    <a:pt x="25561" y="3983"/>
                    <a:pt x="25533" y="3983"/>
                    <a:pt x="25505" y="3983"/>
                  </a:cubicBezTo>
                  <a:cubicBezTo>
                    <a:pt x="23077" y="3983"/>
                    <a:pt x="21095" y="399"/>
                    <a:pt x="18382" y="51"/>
                  </a:cubicBezTo>
                  <a:cubicBezTo>
                    <a:pt x="18115" y="17"/>
                    <a:pt x="17846" y="0"/>
                    <a:pt x="175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06" name="Google Shape;4406;p104">
            <a:hlinkClick r:id="rId4" action="ppaction://hlinksldjump"/>
          </p:cNvPr>
          <p:cNvSpPr/>
          <p:nvPr/>
        </p:nvSpPr>
        <p:spPr>
          <a:xfrm>
            <a:off x="6493525" y="3251338"/>
            <a:ext cx="1341900" cy="369600"/>
          </a:xfrm>
          <a:prstGeom prst="roundRect">
            <a:avLst>
              <a:gd name="adj" fmla="val 30219"/>
            </a:avLst>
          </a:prstGeom>
          <a:solidFill>
            <a:schemeClr val="accen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rPr>
              <a:t>Africa</a:t>
            </a:r>
            <a:endParaRPr sz="2200">
              <a:solidFill>
                <a:schemeClr val="lt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4407" name="Google Shape;4407;p104">
            <a:hlinkClick r:id="rId4" action="ppaction://hlinksldjump"/>
          </p:cNvPr>
          <p:cNvSpPr/>
          <p:nvPr/>
        </p:nvSpPr>
        <p:spPr>
          <a:xfrm>
            <a:off x="6497719" y="2260257"/>
            <a:ext cx="1341900" cy="369600"/>
          </a:xfrm>
          <a:prstGeom prst="roundRect">
            <a:avLst>
              <a:gd name="adj" fmla="val 30219"/>
            </a:avLst>
          </a:prstGeom>
          <a:solidFill>
            <a:schemeClr val="accen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rPr>
              <a:t>Europe</a:t>
            </a:r>
            <a:endParaRPr sz="2200">
              <a:solidFill>
                <a:schemeClr val="lt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4408" name="Google Shape;4408;p104">
            <a:hlinkClick r:id="rId4" action="ppaction://hlinksldjump"/>
          </p:cNvPr>
          <p:cNvSpPr/>
          <p:nvPr/>
        </p:nvSpPr>
        <p:spPr>
          <a:xfrm>
            <a:off x="6497713" y="1764717"/>
            <a:ext cx="1341900" cy="369600"/>
          </a:xfrm>
          <a:prstGeom prst="roundRect">
            <a:avLst>
              <a:gd name="adj" fmla="val 30219"/>
            </a:avLst>
          </a:prstGeom>
          <a:solidFill>
            <a:schemeClr val="accen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rPr>
              <a:t>America</a:t>
            </a:r>
            <a:endParaRPr sz="2200">
              <a:solidFill>
                <a:schemeClr val="lt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4409" name="Google Shape;4409;p104">
            <a:hlinkClick r:id="rId4" action="ppaction://hlinksldjump"/>
          </p:cNvPr>
          <p:cNvSpPr/>
          <p:nvPr/>
        </p:nvSpPr>
        <p:spPr>
          <a:xfrm>
            <a:off x="6497732" y="2755797"/>
            <a:ext cx="1341900" cy="369600"/>
          </a:xfrm>
          <a:prstGeom prst="roundRect">
            <a:avLst>
              <a:gd name="adj" fmla="val 30219"/>
            </a:avLst>
          </a:prstGeom>
          <a:solidFill>
            <a:schemeClr val="accen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rPr>
              <a:t>Asia</a:t>
            </a:r>
            <a:endParaRPr sz="2200">
              <a:solidFill>
                <a:schemeClr val="lt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4410" name="Google Shape;4410;p104">
            <a:hlinkClick r:id="rId4" action="ppaction://hlinksldjump"/>
          </p:cNvPr>
          <p:cNvSpPr/>
          <p:nvPr/>
        </p:nvSpPr>
        <p:spPr>
          <a:xfrm>
            <a:off x="6497735" y="3746878"/>
            <a:ext cx="1341900" cy="369600"/>
          </a:xfrm>
          <a:prstGeom prst="roundRect">
            <a:avLst>
              <a:gd name="adj" fmla="val 30219"/>
            </a:avLst>
          </a:prstGeom>
          <a:solidFill>
            <a:schemeClr val="accen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rPr>
              <a:t>Oceania</a:t>
            </a:r>
            <a:endParaRPr sz="2200">
              <a:solidFill>
                <a:schemeClr val="lt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cxnSp>
        <p:nvCxnSpPr>
          <p:cNvPr id="4411" name="Google Shape;4411;p104"/>
          <p:cNvCxnSpPr>
            <a:stCxn id="4408" idx="1"/>
          </p:cNvCxnSpPr>
          <p:nvPr/>
        </p:nvCxnSpPr>
        <p:spPr>
          <a:xfrm rot="10800000">
            <a:off x="1518913" y="1949517"/>
            <a:ext cx="49788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4412" name="Google Shape;4412;p104"/>
          <p:cNvCxnSpPr>
            <a:stCxn id="4407" idx="1"/>
          </p:cNvCxnSpPr>
          <p:nvPr/>
        </p:nvCxnSpPr>
        <p:spPr>
          <a:xfrm rot="10800000">
            <a:off x="3498019" y="2445057"/>
            <a:ext cx="29997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4413" name="Google Shape;4413;p104"/>
          <p:cNvCxnSpPr>
            <a:stCxn id="4409" idx="1"/>
          </p:cNvCxnSpPr>
          <p:nvPr/>
        </p:nvCxnSpPr>
        <p:spPr>
          <a:xfrm rot="10800000">
            <a:off x="4664132" y="2940597"/>
            <a:ext cx="1833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4414" name="Google Shape;4414;p104"/>
          <p:cNvCxnSpPr>
            <a:stCxn id="4406" idx="1"/>
          </p:cNvCxnSpPr>
          <p:nvPr/>
        </p:nvCxnSpPr>
        <p:spPr>
          <a:xfrm rot="10800000">
            <a:off x="3502525" y="3436138"/>
            <a:ext cx="2991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4415" name="Google Shape;4415;p104"/>
          <p:cNvCxnSpPr>
            <a:stCxn id="4410" idx="1"/>
          </p:cNvCxnSpPr>
          <p:nvPr/>
        </p:nvCxnSpPr>
        <p:spPr>
          <a:xfrm rot="10800000">
            <a:off x="5026535" y="3931678"/>
            <a:ext cx="1471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4416" name="Google Shape;4416;p104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1" name="Google Shape;4421;p105"/>
          <p:cNvSpPr/>
          <p:nvPr/>
        </p:nvSpPr>
        <p:spPr>
          <a:xfrm flipH="1">
            <a:off x="1536600" y="2461324"/>
            <a:ext cx="825066" cy="479268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2" name="Google Shape;4422;p105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3" name="Google Shape;4423;p105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4" name="Google Shape;4424;p105"/>
          <p:cNvSpPr txBox="1">
            <a:spLocks noGrp="1"/>
          </p:cNvSpPr>
          <p:nvPr>
            <p:ph type="title"/>
          </p:nvPr>
        </p:nvSpPr>
        <p:spPr>
          <a:xfrm>
            <a:off x="5104875" y="2218200"/>
            <a:ext cx="21648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live in Africa</a:t>
            </a:r>
            <a:endParaRPr/>
          </a:p>
        </p:txBody>
      </p:sp>
      <p:sp>
        <p:nvSpPr>
          <p:cNvPr id="4425" name="Google Shape;4425;p105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30 points!</a:t>
            </a:r>
            <a:endParaRPr/>
          </a:p>
        </p:txBody>
      </p:sp>
      <p:sp>
        <p:nvSpPr>
          <p:cNvPr id="4426" name="Google Shape;4426;p105"/>
          <p:cNvSpPr/>
          <p:nvPr/>
        </p:nvSpPr>
        <p:spPr>
          <a:xfrm>
            <a:off x="245500" y="1738975"/>
            <a:ext cx="1395923" cy="81072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7" name="Google Shape;4427;p105"/>
          <p:cNvSpPr/>
          <p:nvPr/>
        </p:nvSpPr>
        <p:spPr>
          <a:xfrm>
            <a:off x="8541571" y="1553575"/>
            <a:ext cx="832643" cy="66462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28" name="Google Shape;4428;p105"/>
          <p:cNvGrpSpPr/>
          <p:nvPr/>
        </p:nvGrpSpPr>
        <p:grpSpPr>
          <a:xfrm flipH="1">
            <a:off x="2585080" y="1452004"/>
            <a:ext cx="1687821" cy="3424992"/>
            <a:chOff x="7097400" y="1901775"/>
            <a:chExt cx="849474" cy="1723874"/>
          </a:xfrm>
        </p:grpSpPr>
        <p:sp>
          <p:nvSpPr>
            <p:cNvPr id="4429" name="Google Shape;4429;p105"/>
            <p:cNvSpPr/>
            <p:nvPr/>
          </p:nvSpPr>
          <p:spPr>
            <a:xfrm>
              <a:off x="7851694" y="2950497"/>
              <a:ext cx="95180" cy="347556"/>
            </a:xfrm>
            <a:custGeom>
              <a:avLst/>
              <a:gdLst/>
              <a:ahLst/>
              <a:cxnLst/>
              <a:rect l="l" t="t" r="r" b="b"/>
              <a:pathLst>
                <a:path w="8116" h="29636" extrusionOk="0">
                  <a:moveTo>
                    <a:pt x="152" y="0"/>
                  </a:moveTo>
                  <a:cubicBezTo>
                    <a:pt x="0" y="0"/>
                    <a:pt x="699" y="8936"/>
                    <a:pt x="821" y="9757"/>
                  </a:cubicBezTo>
                  <a:cubicBezTo>
                    <a:pt x="1094" y="11672"/>
                    <a:pt x="1581" y="13648"/>
                    <a:pt x="2401" y="15441"/>
                  </a:cubicBezTo>
                  <a:cubicBezTo>
                    <a:pt x="2827" y="16383"/>
                    <a:pt x="3313" y="17265"/>
                    <a:pt x="3891" y="18116"/>
                  </a:cubicBezTo>
                  <a:cubicBezTo>
                    <a:pt x="4468" y="18937"/>
                    <a:pt x="5198" y="19666"/>
                    <a:pt x="5684" y="20578"/>
                  </a:cubicBezTo>
                  <a:cubicBezTo>
                    <a:pt x="6170" y="21490"/>
                    <a:pt x="6565" y="22462"/>
                    <a:pt x="6809" y="23465"/>
                  </a:cubicBezTo>
                  <a:cubicBezTo>
                    <a:pt x="7295" y="25502"/>
                    <a:pt x="7234" y="27690"/>
                    <a:pt x="6414" y="29636"/>
                  </a:cubicBezTo>
                  <a:cubicBezTo>
                    <a:pt x="6778" y="28815"/>
                    <a:pt x="7265" y="28116"/>
                    <a:pt x="7538" y="27265"/>
                  </a:cubicBezTo>
                  <a:cubicBezTo>
                    <a:pt x="7842" y="26383"/>
                    <a:pt x="7994" y="25472"/>
                    <a:pt x="8024" y="24560"/>
                  </a:cubicBezTo>
                  <a:cubicBezTo>
                    <a:pt x="8116" y="22706"/>
                    <a:pt x="7538" y="20882"/>
                    <a:pt x="6626" y="19271"/>
                  </a:cubicBezTo>
                  <a:cubicBezTo>
                    <a:pt x="5714" y="17630"/>
                    <a:pt x="4377" y="16292"/>
                    <a:pt x="3587" y="14590"/>
                  </a:cubicBezTo>
                  <a:cubicBezTo>
                    <a:pt x="2796" y="12888"/>
                    <a:pt x="2462" y="11034"/>
                    <a:pt x="2128" y="9180"/>
                  </a:cubicBezTo>
                  <a:cubicBezTo>
                    <a:pt x="1702" y="6900"/>
                    <a:pt x="1398" y="4590"/>
                    <a:pt x="1125" y="2280"/>
                  </a:cubicBezTo>
                  <a:cubicBezTo>
                    <a:pt x="1064" y="1520"/>
                    <a:pt x="973" y="760"/>
                    <a:pt x="9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0" name="Google Shape;4430;p105"/>
            <p:cNvSpPr/>
            <p:nvPr/>
          </p:nvSpPr>
          <p:spPr>
            <a:xfrm>
              <a:off x="7657415" y="3175067"/>
              <a:ext cx="137610" cy="430259"/>
            </a:xfrm>
            <a:custGeom>
              <a:avLst/>
              <a:gdLst/>
              <a:ahLst/>
              <a:cxnLst/>
              <a:rect l="l" t="t" r="r" b="b"/>
              <a:pathLst>
                <a:path w="11734" h="36688" extrusionOk="0">
                  <a:moveTo>
                    <a:pt x="10122" y="0"/>
                  </a:moveTo>
                  <a:lnTo>
                    <a:pt x="4803" y="2949"/>
                  </a:lnTo>
                  <a:lnTo>
                    <a:pt x="2554" y="18724"/>
                  </a:lnTo>
                  <a:lnTo>
                    <a:pt x="0" y="36688"/>
                  </a:lnTo>
                  <a:lnTo>
                    <a:pt x="5745" y="20426"/>
                  </a:lnTo>
                  <a:lnTo>
                    <a:pt x="11733" y="3526"/>
                  </a:lnTo>
                  <a:lnTo>
                    <a:pt x="10122" y="0"/>
                  </a:ln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1" name="Google Shape;4431;p105"/>
            <p:cNvSpPr/>
            <p:nvPr/>
          </p:nvSpPr>
          <p:spPr>
            <a:xfrm>
              <a:off x="7359054" y="3187897"/>
              <a:ext cx="117287" cy="437389"/>
            </a:xfrm>
            <a:custGeom>
              <a:avLst/>
              <a:gdLst/>
              <a:ahLst/>
              <a:cxnLst/>
              <a:rect l="l" t="t" r="r" b="b"/>
              <a:pathLst>
                <a:path w="10001" h="37296" extrusionOk="0">
                  <a:moveTo>
                    <a:pt x="6657" y="1"/>
                  </a:moveTo>
                  <a:cubicBezTo>
                    <a:pt x="6657" y="1"/>
                    <a:pt x="274" y="700"/>
                    <a:pt x="0" y="760"/>
                  </a:cubicBezTo>
                  <a:cubicBezTo>
                    <a:pt x="243" y="760"/>
                    <a:pt x="0" y="5441"/>
                    <a:pt x="0" y="5441"/>
                  </a:cubicBezTo>
                  <a:lnTo>
                    <a:pt x="4742" y="20578"/>
                  </a:lnTo>
                  <a:lnTo>
                    <a:pt x="10000" y="37296"/>
                  </a:lnTo>
                  <a:lnTo>
                    <a:pt x="8511" y="20730"/>
                  </a:lnTo>
                  <a:lnTo>
                    <a:pt x="6657" y="1"/>
                  </a:ln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2" name="Google Shape;4432;p105"/>
            <p:cNvSpPr/>
            <p:nvPr/>
          </p:nvSpPr>
          <p:spPr>
            <a:xfrm>
              <a:off x="7258173" y="2009903"/>
              <a:ext cx="183582" cy="873945"/>
            </a:xfrm>
            <a:custGeom>
              <a:avLst/>
              <a:gdLst/>
              <a:ahLst/>
              <a:cxnLst/>
              <a:rect l="l" t="t" r="r" b="b"/>
              <a:pathLst>
                <a:path w="15654" h="74521" extrusionOk="0">
                  <a:moveTo>
                    <a:pt x="4670" y="1"/>
                  </a:moveTo>
                  <a:cubicBezTo>
                    <a:pt x="2648" y="1"/>
                    <a:pt x="0" y="3972"/>
                    <a:pt x="0" y="3972"/>
                  </a:cubicBezTo>
                  <a:lnTo>
                    <a:pt x="8025" y="67955"/>
                  </a:lnTo>
                  <a:lnTo>
                    <a:pt x="11551" y="74520"/>
                  </a:lnTo>
                  <a:cubicBezTo>
                    <a:pt x="11551" y="74520"/>
                    <a:pt x="15654" y="73031"/>
                    <a:pt x="15137" y="71420"/>
                  </a:cubicBezTo>
                  <a:cubicBezTo>
                    <a:pt x="14825" y="70464"/>
                    <a:pt x="13579" y="70275"/>
                    <a:pt x="12643" y="70275"/>
                  </a:cubicBezTo>
                  <a:cubicBezTo>
                    <a:pt x="12030" y="70275"/>
                    <a:pt x="11551" y="70356"/>
                    <a:pt x="11551" y="70356"/>
                  </a:cubicBezTo>
                  <a:cubicBezTo>
                    <a:pt x="11551" y="70356"/>
                    <a:pt x="15654" y="67894"/>
                    <a:pt x="15198" y="66648"/>
                  </a:cubicBezTo>
                  <a:cubicBezTo>
                    <a:pt x="14901" y="65837"/>
                    <a:pt x="13446" y="65695"/>
                    <a:pt x="12466" y="65695"/>
                  </a:cubicBezTo>
                  <a:cubicBezTo>
                    <a:pt x="11940" y="65695"/>
                    <a:pt x="11551" y="65736"/>
                    <a:pt x="11551" y="65736"/>
                  </a:cubicBezTo>
                  <a:cubicBezTo>
                    <a:pt x="11551" y="65736"/>
                    <a:pt x="14408" y="63669"/>
                    <a:pt x="14408" y="62119"/>
                  </a:cubicBezTo>
                  <a:cubicBezTo>
                    <a:pt x="14408" y="61250"/>
                    <a:pt x="13214" y="61059"/>
                    <a:pt x="12165" y="61059"/>
                  </a:cubicBezTo>
                  <a:cubicBezTo>
                    <a:pt x="11342" y="61059"/>
                    <a:pt x="10608" y="61176"/>
                    <a:pt x="10608" y="61176"/>
                  </a:cubicBezTo>
                  <a:cubicBezTo>
                    <a:pt x="10608" y="61176"/>
                    <a:pt x="14225" y="58927"/>
                    <a:pt x="13587" y="56648"/>
                  </a:cubicBezTo>
                  <a:cubicBezTo>
                    <a:pt x="13341" y="55723"/>
                    <a:pt x="12585" y="55449"/>
                    <a:pt x="11773" y="55449"/>
                  </a:cubicBezTo>
                  <a:cubicBezTo>
                    <a:pt x="10582" y="55449"/>
                    <a:pt x="9271" y="56040"/>
                    <a:pt x="9271" y="56040"/>
                  </a:cubicBezTo>
                  <a:cubicBezTo>
                    <a:pt x="9271" y="56040"/>
                    <a:pt x="12888" y="53334"/>
                    <a:pt x="12888" y="51602"/>
                  </a:cubicBezTo>
                  <a:cubicBezTo>
                    <a:pt x="12872" y="50689"/>
                    <a:pt x="11903" y="50469"/>
                    <a:pt x="10972" y="50469"/>
                  </a:cubicBezTo>
                  <a:cubicBezTo>
                    <a:pt x="10105" y="50469"/>
                    <a:pt x="9271" y="50660"/>
                    <a:pt x="9271" y="50660"/>
                  </a:cubicBezTo>
                  <a:cubicBezTo>
                    <a:pt x="9271" y="50660"/>
                    <a:pt x="12432" y="48410"/>
                    <a:pt x="12250" y="46647"/>
                  </a:cubicBezTo>
                  <a:cubicBezTo>
                    <a:pt x="12139" y="45734"/>
                    <a:pt x="10986" y="45514"/>
                    <a:pt x="9899" y="45514"/>
                  </a:cubicBezTo>
                  <a:cubicBezTo>
                    <a:pt x="8887" y="45514"/>
                    <a:pt x="7933" y="45705"/>
                    <a:pt x="7933" y="45705"/>
                  </a:cubicBezTo>
                  <a:cubicBezTo>
                    <a:pt x="7933" y="45705"/>
                    <a:pt x="12462" y="43760"/>
                    <a:pt x="12037" y="42301"/>
                  </a:cubicBezTo>
                  <a:cubicBezTo>
                    <a:pt x="11823" y="41529"/>
                    <a:pt x="10643" y="41352"/>
                    <a:pt x="9603" y="41352"/>
                  </a:cubicBezTo>
                  <a:cubicBezTo>
                    <a:pt x="8717" y="41352"/>
                    <a:pt x="7933" y="41480"/>
                    <a:pt x="7933" y="41480"/>
                  </a:cubicBezTo>
                  <a:cubicBezTo>
                    <a:pt x="7933" y="41480"/>
                    <a:pt x="11520" y="38897"/>
                    <a:pt x="11125" y="37559"/>
                  </a:cubicBezTo>
                  <a:cubicBezTo>
                    <a:pt x="10934" y="36959"/>
                    <a:pt x="9995" y="36793"/>
                    <a:pt x="9019" y="36793"/>
                  </a:cubicBezTo>
                  <a:cubicBezTo>
                    <a:pt x="7821" y="36793"/>
                    <a:pt x="6566" y="37042"/>
                    <a:pt x="6566" y="37042"/>
                  </a:cubicBezTo>
                  <a:cubicBezTo>
                    <a:pt x="6566" y="37042"/>
                    <a:pt x="10821" y="34915"/>
                    <a:pt x="10304" y="33608"/>
                  </a:cubicBezTo>
                  <a:cubicBezTo>
                    <a:pt x="10075" y="33028"/>
                    <a:pt x="9315" y="32867"/>
                    <a:pt x="8539" y="32867"/>
                  </a:cubicBezTo>
                  <a:cubicBezTo>
                    <a:pt x="7564" y="32867"/>
                    <a:pt x="6566" y="33121"/>
                    <a:pt x="6566" y="33121"/>
                  </a:cubicBezTo>
                  <a:cubicBezTo>
                    <a:pt x="6566" y="33121"/>
                    <a:pt x="10608" y="30751"/>
                    <a:pt x="9879" y="29231"/>
                  </a:cubicBezTo>
                  <a:cubicBezTo>
                    <a:pt x="9636" y="28714"/>
                    <a:pt x="9004" y="28542"/>
                    <a:pt x="8270" y="28542"/>
                  </a:cubicBezTo>
                  <a:cubicBezTo>
                    <a:pt x="6802" y="28542"/>
                    <a:pt x="4924" y="29231"/>
                    <a:pt x="4924" y="29231"/>
                  </a:cubicBezTo>
                  <a:cubicBezTo>
                    <a:pt x="4924" y="29231"/>
                    <a:pt x="9058" y="27468"/>
                    <a:pt x="9149" y="24367"/>
                  </a:cubicBezTo>
                  <a:cubicBezTo>
                    <a:pt x="9206" y="22917"/>
                    <a:pt x="8132" y="22531"/>
                    <a:pt x="6972" y="22531"/>
                  </a:cubicBezTo>
                  <a:cubicBezTo>
                    <a:pt x="5654" y="22531"/>
                    <a:pt x="4225" y="23030"/>
                    <a:pt x="4225" y="23030"/>
                  </a:cubicBezTo>
                  <a:cubicBezTo>
                    <a:pt x="4225" y="23030"/>
                    <a:pt x="8633" y="20355"/>
                    <a:pt x="8541" y="18380"/>
                  </a:cubicBezTo>
                  <a:cubicBezTo>
                    <a:pt x="8484" y="17159"/>
                    <a:pt x="6799" y="16932"/>
                    <a:pt x="5552" y="16932"/>
                  </a:cubicBezTo>
                  <a:cubicBezTo>
                    <a:pt x="4812" y="16932"/>
                    <a:pt x="4225" y="17012"/>
                    <a:pt x="4225" y="17012"/>
                  </a:cubicBezTo>
                  <a:cubicBezTo>
                    <a:pt x="4225" y="17012"/>
                    <a:pt x="8237" y="15097"/>
                    <a:pt x="7812" y="13334"/>
                  </a:cubicBezTo>
                  <a:cubicBezTo>
                    <a:pt x="7636" y="12547"/>
                    <a:pt x="6776" y="12329"/>
                    <a:pt x="5877" y="12329"/>
                  </a:cubicBezTo>
                  <a:cubicBezTo>
                    <a:pt x="4762" y="12329"/>
                    <a:pt x="3587" y="12665"/>
                    <a:pt x="3587" y="12665"/>
                  </a:cubicBezTo>
                  <a:cubicBezTo>
                    <a:pt x="3587" y="12665"/>
                    <a:pt x="7903" y="10872"/>
                    <a:pt x="7295" y="9109"/>
                  </a:cubicBezTo>
                  <a:cubicBezTo>
                    <a:pt x="7093" y="8521"/>
                    <a:pt x="6549" y="8325"/>
                    <a:pt x="5914" y="8325"/>
                  </a:cubicBezTo>
                  <a:cubicBezTo>
                    <a:pt x="4852" y="8325"/>
                    <a:pt x="3535" y="8873"/>
                    <a:pt x="3132" y="9053"/>
                  </a:cubicBezTo>
                  <a:lnTo>
                    <a:pt x="3132" y="9053"/>
                  </a:lnTo>
                  <a:cubicBezTo>
                    <a:pt x="3821" y="8732"/>
                    <a:pt x="7160" y="7093"/>
                    <a:pt x="6778" y="5674"/>
                  </a:cubicBezTo>
                  <a:cubicBezTo>
                    <a:pt x="6636" y="5093"/>
                    <a:pt x="6106" y="4908"/>
                    <a:pt x="5487" y="4908"/>
                  </a:cubicBezTo>
                  <a:cubicBezTo>
                    <a:pt x="4389" y="4908"/>
                    <a:pt x="3009" y="5492"/>
                    <a:pt x="3009" y="5492"/>
                  </a:cubicBezTo>
                  <a:cubicBezTo>
                    <a:pt x="3009" y="5492"/>
                    <a:pt x="7478" y="1601"/>
                    <a:pt x="5441" y="233"/>
                  </a:cubicBezTo>
                  <a:cubicBezTo>
                    <a:pt x="5200" y="72"/>
                    <a:pt x="4941" y="1"/>
                    <a:pt x="467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3" name="Google Shape;4433;p105"/>
            <p:cNvSpPr/>
            <p:nvPr/>
          </p:nvSpPr>
          <p:spPr>
            <a:xfrm>
              <a:off x="7097400" y="1928502"/>
              <a:ext cx="254170" cy="326576"/>
            </a:xfrm>
            <a:custGeom>
              <a:avLst/>
              <a:gdLst/>
              <a:ahLst/>
              <a:cxnLst/>
              <a:rect l="l" t="t" r="r" b="b"/>
              <a:pathLst>
                <a:path w="21673" h="27847" extrusionOk="0">
                  <a:moveTo>
                    <a:pt x="8208" y="1"/>
                  </a:moveTo>
                  <a:cubicBezTo>
                    <a:pt x="8208" y="1"/>
                    <a:pt x="7508" y="4074"/>
                    <a:pt x="7326" y="5320"/>
                  </a:cubicBezTo>
                  <a:cubicBezTo>
                    <a:pt x="6992" y="5351"/>
                    <a:pt x="6688" y="5381"/>
                    <a:pt x="6414" y="5442"/>
                  </a:cubicBezTo>
                  <a:cubicBezTo>
                    <a:pt x="6414" y="5442"/>
                    <a:pt x="5279" y="789"/>
                    <a:pt x="2928" y="789"/>
                  </a:cubicBezTo>
                  <a:cubicBezTo>
                    <a:pt x="2816" y="789"/>
                    <a:pt x="2702" y="800"/>
                    <a:pt x="2584" y="822"/>
                  </a:cubicBezTo>
                  <a:cubicBezTo>
                    <a:pt x="1" y="1308"/>
                    <a:pt x="4499" y="5442"/>
                    <a:pt x="4499" y="5442"/>
                  </a:cubicBezTo>
                  <a:cubicBezTo>
                    <a:pt x="4499" y="5442"/>
                    <a:pt x="2524" y="13557"/>
                    <a:pt x="2584" y="20001"/>
                  </a:cubicBezTo>
                  <a:cubicBezTo>
                    <a:pt x="2615" y="23892"/>
                    <a:pt x="3375" y="27175"/>
                    <a:pt x="5746" y="27752"/>
                  </a:cubicBezTo>
                  <a:cubicBezTo>
                    <a:pt x="6012" y="27816"/>
                    <a:pt x="6274" y="27847"/>
                    <a:pt x="6533" y="27847"/>
                  </a:cubicBezTo>
                  <a:cubicBezTo>
                    <a:pt x="8607" y="27847"/>
                    <a:pt x="10429" y="25868"/>
                    <a:pt x="11916" y="23193"/>
                  </a:cubicBezTo>
                  <a:lnTo>
                    <a:pt x="11946" y="23162"/>
                  </a:lnTo>
                  <a:cubicBezTo>
                    <a:pt x="14621" y="18390"/>
                    <a:pt x="16232" y="11399"/>
                    <a:pt x="16475" y="9667"/>
                  </a:cubicBezTo>
                  <a:cubicBezTo>
                    <a:pt x="20062" y="8846"/>
                    <a:pt x="21673" y="4348"/>
                    <a:pt x="20731" y="3648"/>
                  </a:cubicBezTo>
                  <a:cubicBezTo>
                    <a:pt x="20626" y="3572"/>
                    <a:pt x="20498" y="3537"/>
                    <a:pt x="20350" y="3537"/>
                  </a:cubicBezTo>
                  <a:cubicBezTo>
                    <a:pt x="19201" y="3537"/>
                    <a:pt x="16890" y="5674"/>
                    <a:pt x="15867" y="7478"/>
                  </a:cubicBezTo>
                  <a:cubicBezTo>
                    <a:pt x="15563" y="7114"/>
                    <a:pt x="15442" y="6870"/>
                    <a:pt x="14773" y="6445"/>
                  </a:cubicBezTo>
                  <a:lnTo>
                    <a:pt x="15381" y="609"/>
                  </a:lnTo>
                  <a:lnTo>
                    <a:pt x="14743" y="366"/>
                  </a:lnTo>
                  <a:lnTo>
                    <a:pt x="12858" y="6019"/>
                  </a:lnTo>
                  <a:cubicBezTo>
                    <a:pt x="11977" y="5776"/>
                    <a:pt x="11034" y="5563"/>
                    <a:pt x="10062" y="5442"/>
                  </a:cubicBezTo>
                  <a:cubicBezTo>
                    <a:pt x="9819" y="5411"/>
                    <a:pt x="9575" y="5381"/>
                    <a:pt x="9332" y="5351"/>
                  </a:cubicBezTo>
                  <a:cubicBezTo>
                    <a:pt x="9211" y="5351"/>
                    <a:pt x="9089" y="5320"/>
                    <a:pt x="8998" y="5320"/>
                  </a:cubicBezTo>
                  <a:lnTo>
                    <a:pt x="8694" y="1"/>
                  </a:lnTo>
                  <a:close/>
                </a:path>
              </a:pathLst>
            </a:custGeom>
            <a:solidFill>
              <a:srgbClr val="FFC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4" name="Google Shape;4434;p105"/>
            <p:cNvSpPr/>
            <p:nvPr/>
          </p:nvSpPr>
          <p:spPr>
            <a:xfrm>
              <a:off x="7184888" y="2018053"/>
              <a:ext cx="231090" cy="993073"/>
            </a:xfrm>
            <a:custGeom>
              <a:avLst/>
              <a:gdLst/>
              <a:ahLst/>
              <a:cxnLst/>
              <a:rect l="l" t="t" r="r" b="b"/>
              <a:pathLst>
                <a:path w="19705" h="84679" extrusionOk="0">
                  <a:moveTo>
                    <a:pt x="6340" y="0"/>
                  </a:moveTo>
                  <a:cubicBezTo>
                    <a:pt x="3498" y="0"/>
                    <a:pt x="0" y="1801"/>
                    <a:pt x="2906" y="11970"/>
                  </a:cubicBezTo>
                  <a:cubicBezTo>
                    <a:pt x="3270" y="13216"/>
                    <a:pt x="3605" y="14706"/>
                    <a:pt x="3909" y="16377"/>
                  </a:cubicBezTo>
                  <a:cubicBezTo>
                    <a:pt x="4243" y="18080"/>
                    <a:pt x="4517" y="19964"/>
                    <a:pt x="4821" y="22001"/>
                  </a:cubicBezTo>
                  <a:cubicBezTo>
                    <a:pt x="5216" y="24979"/>
                    <a:pt x="5580" y="28293"/>
                    <a:pt x="5915" y="31727"/>
                  </a:cubicBezTo>
                  <a:cubicBezTo>
                    <a:pt x="6675" y="39782"/>
                    <a:pt x="7191" y="48688"/>
                    <a:pt x="7556" y="56560"/>
                  </a:cubicBezTo>
                  <a:cubicBezTo>
                    <a:pt x="7708" y="59387"/>
                    <a:pt x="7830" y="62092"/>
                    <a:pt x="7921" y="64585"/>
                  </a:cubicBezTo>
                  <a:cubicBezTo>
                    <a:pt x="8012" y="66834"/>
                    <a:pt x="8073" y="68931"/>
                    <a:pt x="8134" y="70725"/>
                  </a:cubicBezTo>
                  <a:cubicBezTo>
                    <a:pt x="8286" y="75497"/>
                    <a:pt x="8346" y="78476"/>
                    <a:pt x="8346" y="78476"/>
                  </a:cubicBezTo>
                  <a:cubicBezTo>
                    <a:pt x="8346" y="78476"/>
                    <a:pt x="10413" y="81242"/>
                    <a:pt x="12754" y="83065"/>
                  </a:cubicBezTo>
                  <a:cubicBezTo>
                    <a:pt x="13926" y="83989"/>
                    <a:pt x="15156" y="84679"/>
                    <a:pt x="16219" y="84679"/>
                  </a:cubicBezTo>
                  <a:cubicBezTo>
                    <a:pt x="18271" y="84679"/>
                    <a:pt x="19705" y="82112"/>
                    <a:pt x="18924" y="73704"/>
                  </a:cubicBezTo>
                  <a:cubicBezTo>
                    <a:pt x="18894" y="73369"/>
                    <a:pt x="18833" y="73004"/>
                    <a:pt x="18803" y="72670"/>
                  </a:cubicBezTo>
                  <a:cubicBezTo>
                    <a:pt x="18164" y="66895"/>
                    <a:pt x="17252" y="59478"/>
                    <a:pt x="16249" y="51636"/>
                  </a:cubicBezTo>
                  <a:cubicBezTo>
                    <a:pt x="15672" y="47259"/>
                    <a:pt x="15094" y="42761"/>
                    <a:pt x="14486" y="38323"/>
                  </a:cubicBezTo>
                  <a:cubicBezTo>
                    <a:pt x="14486" y="38323"/>
                    <a:pt x="14486" y="38293"/>
                    <a:pt x="14486" y="38262"/>
                  </a:cubicBezTo>
                  <a:lnTo>
                    <a:pt x="14486" y="38232"/>
                  </a:lnTo>
                  <a:cubicBezTo>
                    <a:pt x="11872" y="18779"/>
                    <a:pt x="9258" y="541"/>
                    <a:pt x="9258" y="541"/>
                  </a:cubicBezTo>
                  <a:cubicBezTo>
                    <a:pt x="9258" y="541"/>
                    <a:pt x="7898" y="0"/>
                    <a:pt x="6340" y="0"/>
                  </a:cubicBezTo>
                  <a:close/>
                </a:path>
              </a:pathLst>
            </a:custGeom>
            <a:solidFill>
              <a:srgbClr val="FFC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5" name="Google Shape;4435;p105"/>
            <p:cNvSpPr/>
            <p:nvPr/>
          </p:nvSpPr>
          <p:spPr>
            <a:xfrm>
              <a:off x="7280268" y="2847834"/>
              <a:ext cx="590315" cy="777815"/>
            </a:xfrm>
            <a:custGeom>
              <a:avLst/>
              <a:gdLst/>
              <a:ahLst/>
              <a:cxnLst/>
              <a:rect l="l" t="t" r="r" b="b"/>
              <a:pathLst>
                <a:path w="50336" h="66324" extrusionOk="0">
                  <a:moveTo>
                    <a:pt x="1" y="0"/>
                  </a:moveTo>
                  <a:cubicBezTo>
                    <a:pt x="1" y="0"/>
                    <a:pt x="31" y="2098"/>
                    <a:pt x="62" y="5623"/>
                  </a:cubicBezTo>
                  <a:cubicBezTo>
                    <a:pt x="92" y="8177"/>
                    <a:pt x="153" y="11490"/>
                    <a:pt x="213" y="15228"/>
                  </a:cubicBezTo>
                  <a:cubicBezTo>
                    <a:pt x="305" y="23648"/>
                    <a:pt x="487" y="34378"/>
                    <a:pt x="669" y="44165"/>
                  </a:cubicBezTo>
                  <a:cubicBezTo>
                    <a:pt x="852" y="53162"/>
                    <a:pt x="1065" y="61369"/>
                    <a:pt x="1308" y="66323"/>
                  </a:cubicBezTo>
                  <a:cubicBezTo>
                    <a:pt x="2797" y="58481"/>
                    <a:pt x="3922" y="52676"/>
                    <a:pt x="4955" y="48086"/>
                  </a:cubicBezTo>
                  <a:cubicBezTo>
                    <a:pt x="6627" y="40517"/>
                    <a:pt x="7995" y="36232"/>
                    <a:pt x="10062" y="31460"/>
                  </a:cubicBezTo>
                  <a:cubicBezTo>
                    <a:pt x="14408" y="32219"/>
                    <a:pt x="18512" y="32615"/>
                    <a:pt x="22250" y="32767"/>
                  </a:cubicBezTo>
                  <a:cubicBezTo>
                    <a:pt x="23615" y="32834"/>
                    <a:pt x="24927" y="32859"/>
                    <a:pt x="26180" y="32859"/>
                  </a:cubicBezTo>
                  <a:cubicBezTo>
                    <a:pt x="27775" y="32859"/>
                    <a:pt x="29275" y="32818"/>
                    <a:pt x="30670" y="32767"/>
                  </a:cubicBezTo>
                  <a:cubicBezTo>
                    <a:pt x="37600" y="32432"/>
                    <a:pt x="41916" y="31429"/>
                    <a:pt x="41916" y="31429"/>
                  </a:cubicBezTo>
                  <a:cubicBezTo>
                    <a:pt x="41916" y="31429"/>
                    <a:pt x="42008" y="32068"/>
                    <a:pt x="42160" y="33131"/>
                  </a:cubicBezTo>
                  <a:cubicBezTo>
                    <a:pt x="42524" y="35624"/>
                    <a:pt x="43254" y="40517"/>
                    <a:pt x="44196" y="45715"/>
                  </a:cubicBezTo>
                  <a:cubicBezTo>
                    <a:pt x="45473" y="52828"/>
                    <a:pt x="47144" y="60548"/>
                    <a:pt x="48695" y="63588"/>
                  </a:cubicBezTo>
                  <a:cubicBezTo>
                    <a:pt x="48543" y="60579"/>
                    <a:pt x="48634" y="54682"/>
                    <a:pt x="48816" y="47934"/>
                  </a:cubicBezTo>
                  <a:cubicBezTo>
                    <a:pt x="49120" y="38755"/>
                    <a:pt x="49637" y="27995"/>
                    <a:pt x="50062" y="20730"/>
                  </a:cubicBezTo>
                  <a:cubicBezTo>
                    <a:pt x="50275" y="17356"/>
                    <a:pt x="50336" y="14499"/>
                    <a:pt x="50154" y="12098"/>
                  </a:cubicBezTo>
                  <a:cubicBezTo>
                    <a:pt x="49758" y="7082"/>
                    <a:pt x="48239" y="4073"/>
                    <a:pt x="44348" y="2523"/>
                  </a:cubicBezTo>
                  <a:cubicBezTo>
                    <a:pt x="43132" y="2037"/>
                    <a:pt x="41673" y="1672"/>
                    <a:pt x="39941" y="1459"/>
                  </a:cubicBezTo>
                  <a:cubicBezTo>
                    <a:pt x="38265" y="1255"/>
                    <a:pt x="36275" y="1170"/>
                    <a:pt x="34122" y="1170"/>
                  </a:cubicBezTo>
                  <a:cubicBezTo>
                    <a:pt x="31783" y="1170"/>
                    <a:pt x="29251" y="1271"/>
                    <a:pt x="26719" y="1429"/>
                  </a:cubicBezTo>
                  <a:cubicBezTo>
                    <a:pt x="22098" y="1702"/>
                    <a:pt x="17478" y="2158"/>
                    <a:pt x="14074" y="2553"/>
                  </a:cubicBezTo>
                  <a:cubicBezTo>
                    <a:pt x="12797" y="2705"/>
                    <a:pt x="11673" y="2827"/>
                    <a:pt x="10791" y="2949"/>
                  </a:cubicBezTo>
                  <a:cubicBezTo>
                    <a:pt x="9515" y="3101"/>
                    <a:pt x="8755" y="3192"/>
                    <a:pt x="8694" y="3192"/>
                  </a:cubicBezTo>
                  <a:lnTo>
                    <a:pt x="4499" y="164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6" name="Google Shape;4436;p105"/>
            <p:cNvSpPr/>
            <p:nvPr/>
          </p:nvSpPr>
          <p:spPr>
            <a:xfrm>
              <a:off x="7127704" y="2158244"/>
              <a:ext cx="109805" cy="96834"/>
            </a:xfrm>
            <a:custGeom>
              <a:avLst/>
              <a:gdLst/>
              <a:ahLst/>
              <a:cxnLst/>
              <a:rect l="l" t="t" r="r" b="b"/>
              <a:pathLst>
                <a:path w="9363" h="8257" extrusionOk="0">
                  <a:moveTo>
                    <a:pt x="3148" y="1"/>
                  </a:moveTo>
                  <a:cubicBezTo>
                    <a:pt x="1398" y="1"/>
                    <a:pt x="0" y="411"/>
                    <a:pt x="0" y="411"/>
                  </a:cubicBezTo>
                  <a:cubicBezTo>
                    <a:pt x="31" y="4302"/>
                    <a:pt x="791" y="7585"/>
                    <a:pt x="3162" y="8162"/>
                  </a:cubicBezTo>
                  <a:cubicBezTo>
                    <a:pt x="3431" y="8226"/>
                    <a:pt x="3696" y="8257"/>
                    <a:pt x="3957" y="8257"/>
                  </a:cubicBezTo>
                  <a:cubicBezTo>
                    <a:pt x="6047" y="8257"/>
                    <a:pt x="7849" y="6278"/>
                    <a:pt x="9362" y="3603"/>
                  </a:cubicBezTo>
                  <a:cubicBezTo>
                    <a:pt x="8125" y="653"/>
                    <a:pt x="5356" y="1"/>
                    <a:pt x="3148" y="1"/>
                  </a:cubicBezTo>
                  <a:close/>
                </a:path>
              </a:pathLst>
            </a:custGeom>
            <a:solidFill>
              <a:srgbClr val="F5D1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7" name="Google Shape;4437;p105"/>
            <p:cNvSpPr/>
            <p:nvPr/>
          </p:nvSpPr>
          <p:spPr>
            <a:xfrm>
              <a:off x="7142176" y="2179389"/>
              <a:ext cx="16196" cy="30022"/>
            </a:xfrm>
            <a:custGeom>
              <a:avLst/>
              <a:gdLst/>
              <a:ahLst/>
              <a:cxnLst/>
              <a:rect l="l" t="t" r="r" b="b"/>
              <a:pathLst>
                <a:path w="1381" h="2560" extrusionOk="0">
                  <a:moveTo>
                    <a:pt x="597" y="0"/>
                  </a:moveTo>
                  <a:cubicBezTo>
                    <a:pt x="1" y="0"/>
                    <a:pt x="864" y="2560"/>
                    <a:pt x="864" y="2560"/>
                  </a:cubicBezTo>
                  <a:cubicBezTo>
                    <a:pt x="864" y="2560"/>
                    <a:pt x="1380" y="158"/>
                    <a:pt x="651" y="6"/>
                  </a:cubicBezTo>
                  <a:cubicBezTo>
                    <a:pt x="632" y="2"/>
                    <a:pt x="614" y="0"/>
                    <a:pt x="597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8" name="Google Shape;4438;p105"/>
            <p:cNvSpPr/>
            <p:nvPr/>
          </p:nvSpPr>
          <p:spPr>
            <a:xfrm>
              <a:off x="7206126" y="2194212"/>
              <a:ext cx="18905" cy="16981"/>
            </a:xfrm>
            <a:custGeom>
              <a:avLst/>
              <a:gdLst/>
              <a:ahLst/>
              <a:cxnLst/>
              <a:rect l="l" t="t" r="r" b="b"/>
              <a:pathLst>
                <a:path w="1612" h="1448" extrusionOk="0">
                  <a:moveTo>
                    <a:pt x="825" y="0"/>
                  </a:moveTo>
                  <a:cubicBezTo>
                    <a:pt x="242" y="0"/>
                    <a:pt x="0" y="1448"/>
                    <a:pt x="0" y="1448"/>
                  </a:cubicBezTo>
                  <a:cubicBezTo>
                    <a:pt x="0" y="1448"/>
                    <a:pt x="1611" y="201"/>
                    <a:pt x="943" y="19"/>
                  </a:cubicBezTo>
                  <a:cubicBezTo>
                    <a:pt x="902" y="6"/>
                    <a:pt x="863" y="0"/>
                    <a:pt x="825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9" name="Google Shape;4439;p105"/>
            <p:cNvSpPr/>
            <p:nvPr/>
          </p:nvSpPr>
          <p:spPr>
            <a:xfrm>
              <a:off x="7145530" y="2056473"/>
              <a:ext cx="37082" cy="39053"/>
            </a:xfrm>
            <a:custGeom>
              <a:avLst/>
              <a:gdLst/>
              <a:ahLst/>
              <a:cxnLst/>
              <a:rect l="l" t="t" r="r" b="b"/>
              <a:pathLst>
                <a:path w="3162" h="3330" extrusionOk="0">
                  <a:moveTo>
                    <a:pt x="426" y="1"/>
                  </a:moveTo>
                  <a:cubicBezTo>
                    <a:pt x="183" y="518"/>
                    <a:pt x="61" y="1095"/>
                    <a:pt x="31" y="1673"/>
                  </a:cubicBezTo>
                  <a:cubicBezTo>
                    <a:pt x="0" y="1977"/>
                    <a:pt x="61" y="2281"/>
                    <a:pt x="152" y="2585"/>
                  </a:cubicBezTo>
                  <a:cubicBezTo>
                    <a:pt x="274" y="2889"/>
                    <a:pt x="578" y="3253"/>
                    <a:pt x="973" y="3314"/>
                  </a:cubicBezTo>
                  <a:cubicBezTo>
                    <a:pt x="1037" y="3325"/>
                    <a:pt x="1102" y="3330"/>
                    <a:pt x="1166" y="3330"/>
                  </a:cubicBezTo>
                  <a:cubicBezTo>
                    <a:pt x="1464" y="3330"/>
                    <a:pt x="1751" y="3221"/>
                    <a:pt x="1976" y="3071"/>
                  </a:cubicBezTo>
                  <a:cubicBezTo>
                    <a:pt x="2249" y="2858"/>
                    <a:pt x="2462" y="2645"/>
                    <a:pt x="2614" y="2372"/>
                  </a:cubicBezTo>
                  <a:cubicBezTo>
                    <a:pt x="2918" y="1886"/>
                    <a:pt x="3100" y="1338"/>
                    <a:pt x="3161" y="761"/>
                  </a:cubicBezTo>
                  <a:lnTo>
                    <a:pt x="3161" y="761"/>
                  </a:lnTo>
                  <a:cubicBezTo>
                    <a:pt x="2857" y="1247"/>
                    <a:pt x="2553" y="1703"/>
                    <a:pt x="2219" y="2098"/>
                  </a:cubicBezTo>
                  <a:cubicBezTo>
                    <a:pt x="1898" y="2446"/>
                    <a:pt x="1554" y="2722"/>
                    <a:pt x="1228" y="2722"/>
                  </a:cubicBezTo>
                  <a:cubicBezTo>
                    <a:pt x="1183" y="2722"/>
                    <a:pt x="1139" y="2717"/>
                    <a:pt x="1094" y="2706"/>
                  </a:cubicBezTo>
                  <a:cubicBezTo>
                    <a:pt x="760" y="2676"/>
                    <a:pt x="578" y="2159"/>
                    <a:pt x="517" y="1642"/>
                  </a:cubicBezTo>
                  <a:cubicBezTo>
                    <a:pt x="456" y="1126"/>
                    <a:pt x="426" y="579"/>
                    <a:pt x="42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0" name="Google Shape;4440;p105"/>
            <p:cNvSpPr/>
            <p:nvPr/>
          </p:nvSpPr>
          <p:spPr>
            <a:xfrm>
              <a:off x="7230004" y="2076081"/>
              <a:ext cx="37094" cy="38900"/>
            </a:xfrm>
            <a:custGeom>
              <a:avLst/>
              <a:gdLst/>
              <a:ahLst/>
              <a:cxnLst/>
              <a:rect l="l" t="t" r="r" b="b"/>
              <a:pathLst>
                <a:path w="3163" h="3317" extrusionOk="0">
                  <a:moveTo>
                    <a:pt x="92" y="1"/>
                  </a:moveTo>
                  <a:lnTo>
                    <a:pt x="92" y="1"/>
                  </a:lnTo>
                  <a:cubicBezTo>
                    <a:pt x="1" y="639"/>
                    <a:pt x="62" y="1247"/>
                    <a:pt x="244" y="1855"/>
                  </a:cubicBezTo>
                  <a:cubicBezTo>
                    <a:pt x="305" y="2159"/>
                    <a:pt x="457" y="2463"/>
                    <a:pt x="639" y="2767"/>
                  </a:cubicBezTo>
                  <a:cubicBezTo>
                    <a:pt x="822" y="3040"/>
                    <a:pt x="1186" y="3314"/>
                    <a:pt x="1612" y="3314"/>
                  </a:cubicBezTo>
                  <a:cubicBezTo>
                    <a:pt x="1634" y="3315"/>
                    <a:pt x="1655" y="3316"/>
                    <a:pt x="1677" y="3316"/>
                  </a:cubicBezTo>
                  <a:cubicBezTo>
                    <a:pt x="2077" y="3316"/>
                    <a:pt x="2442" y="3055"/>
                    <a:pt x="2615" y="2767"/>
                  </a:cubicBezTo>
                  <a:cubicBezTo>
                    <a:pt x="2828" y="2493"/>
                    <a:pt x="2949" y="2189"/>
                    <a:pt x="3010" y="1855"/>
                  </a:cubicBezTo>
                  <a:cubicBezTo>
                    <a:pt x="3162" y="1247"/>
                    <a:pt x="3162" y="609"/>
                    <a:pt x="3071" y="1"/>
                  </a:cubicBezTo>
                  <a:lnTo>
                    <a:pt x="3071" y="1"/>
                  </a:lnTo>
                  <a:cubicBezTo>
                    <a:pt x="2919" y="609"/>
                    <a:pt x="2767" y="1186"/>
                    <a:pt x="2554" y="1733"/>
                  </a:cubicBezTo>
                  <a:cubicBezTo>
                    <a:pt x="2348" y="2235"/>
                    <a:pt x="2027" y="2707"/>
                    <a:pt x="1675" y="2707"/>
                  </a:cubicBezTo>
                  <a:cubicBezTo>
                    <a:pt x="1664" y="2707"/>
                    <a:pt x="1653" y="2707"/>
                    <a:pt x="1642" y="2706"/>
                  </a:cubicBezTo>
                  <a:cubicBezTo>
                    <a:pt x="1247" y="2706"/>
                    <a:pt x="913" y="2189"/>
                    <a:pt x="700" y="1703"/>
                  </a:cubicBezTo>
                  <a:cubicBezTo>
                    <a:pt x="457" y="1156"/>
                    <a:pt x="274" y="609"/>
                    <a:pt x="9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1" name="Google Shape;4441;p105"/>
            <p:cNvSpPr/>
            <p:nvPr/>
          </p:nvSpPr>
          <p:spPr>
            <a:xfrm>
              <a:off x="7177968" y="1901775"/>
              <a:ext cx="35300" cy="34948"/>
            </a:xfrm>
            <a:custGeom>
              <a:avLst/>
              <a:gdLst/>
              <a:ahLst/>
              <a:cxnLst/>
              <a:rect l="l" t="t" r="r" b="b"/>
              <a:pathLst>
                <a:path w="3010" h="2980" extrusionOk="0">
                  <a:moveTo>
                    <a:pt x="1490" y="0"/>
                  </a:moveTo>
                  <a:cubicBezTo>
                    <a:pt x="669" y="0"/>
                    <a:pt x="0" y="669"/>
                    <a:pt x="0" y="1490"/>
                  </a:cubicBezTo>
                  <a:cubicBezTo>
                    <a:pt x="0" y="2310"/>
                    <a:pt x="669" y="2979"/>
                    <a:pt x="1490" y="2979"/>
                  </a:cubicBezTo>
                  <a:cubicBezTo>
                    <a:pt x="2341" y="2979"/>
                    <a:pt x="3009" y="2310"/>
                    <a:pt x="3009" y="1490"/>
                  </a:cubicBezTo>
                  <a:cubicBezTo>
                    <a:pt x="3009" y="669"/>
                    <a:pt x="2341" y="0"/>
                    <a:pt x="149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2" name="Google Shape;4442;p105"/>
            <p:cNvSpPr/>
            <p:nvPr/>
          </p:nvSpPr>
          <p:spPr>
            <a:xfrm>
              <a:off x="7258173" y="1911040"/>
              <a:ext cx="35300" cy="34948"/>
            </a:xfrm>
            <a:custGeom>
              <a:avLst/>
              <a:gdLst/>
              <a:ahLst/>
              <a:cxnLst/>
              <a:rect l="l" t="t" r="r" b="b"/>
              <a:pathLst>
                <a:path w="3010" h="2980" extrusionOk="0">
                  <a:moveTo>
                    <a:pt x="1520" y="1"/>
                  </a:moveTo>
                  <a:cubicBezTo>
                    <a:pt x="669" y="1"/>
                    <a:pt x="0" y="669"/>
                    <a:pt x="0" y="1490"/>
                  </a:cubicBezTo>
                  <a:cubicBezTo>
                    <a:pt x="0" y="2311"/>
                    <a:pt x="669" y="2979"/>
                    <a:pt x="1520" y="2979"/>
                  </a:cubicBezTo>
                  <a:cubicBezTo>
                    <a:pt x="2341" y="2979"/>
                    <a:pt x="3009" y="2311"/>
                    <a:pt x="3009" y="1490"/>
                  </a:cubicBezTo>
                  <a:cubicBezTo>
                    <a:pt x="3009" y="669"/>
                    <a:pt x="2341" y="1"/>
                    <a:pt x="152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3" name="Google Shape;4443;p105"/>
            <p:cNvSpPr/>
            <p:nvPr/>
          </p:nvSpPr>
          <p:spPr>
            <a:xfrm>
              <a:off x="7869156" y="3281295"/>
              <a:ext cx="73778" cy="78281"/>
            </a:xfrm>
            <a:custGeom>
              <a:avLst/>
              <a:gdLst/>
              <a:ahLst/>
              <a:cxnLst/>
              <a:rect l="l" t="t" r="r" b="b"/>
              <a:pathLst>
                <a:path w="6291" h="6675" extrusionOk="0">
                  <a:moveTo>
                    <a:pt x="5441" y="0"/>
                  </a:moveTo>
                  <a:lnTo>
                    <a:pt x="5441" y="0"/>
                  </a:lnTo>
                  <a:cubicBezTo>
                    <a:pt x="5441" y="0"/>
                    <a:pt x="0" y="1429"/>
                    <a:pt x="760" y="2614"/>
                  </a:cubicBezTo>
                  <a:cubicBezTo>
                    <a:pt x="916" y="2861"/>
                    <a:pt x="1154" y="2958"/>
                    <a:pt x="1431" y="2958"/>
                  </a:cubicBezTo>
                  <a:cubicBezTo>
                    <a:pt x="2452" y="2958"/>
                    <a:pt x="4012" y="1642"/>
                    <a:pt x="4013" y="1642"/>
                  </a:cubicBezTo>
                  <a:lnTo>
                    <a:pt x="4013" y="1642"/>
                  </a:lnTo>
                  <a:cubicBezTo>
                    <a:pt x="4012" y="1643"/>
                    <a:pt x="912" y="5198"/>
                    <a:pt x="1642" y="5775"/>
                  </a:cubicBezTo>
                  <a:cubicBezTo>
                    <a:pt x="1704" y="5822"/>
                    <a:pt x="1777" y="5844"/>
                    <a:pt x="1859" y="5844"/>
                  </a:cubicBezTo>
                  <a:cubicBezTo>
                    <a:pt x="2725" y="5844"/>
                    <a:pt x="4527" y="3408"/>
                    <a:pt x="4529" y="3405"/>
                  </a:cubicBezTo>
                  <a:lnTo>
                    <a:pt x="4529" y="3405"/>
                  </a:lnTo>
                  <a:cubicBezTo>
                    <a:pt x="4527" y="3408"/>
                    <a:pt x="2433" y="6323"/>
                    <a:pt x="3800" y="6657"/>
                  </a:cubicBezTo>
                  <a:cubicBezTo>
                    <a:pt x="3848" y="6669"/>
                    <a:pt x="3896" y="6675"/>
                    <a:pt x="3944" y="6675"/>
                  </a:cubicBezTo>
                  <a:cubicBezTo>
                    <a:pt x="5220" y="6675"/>
                    <a:pt x="6291" y="2490"/>
                    <a:pt x="544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4" name="Google Shape;4444;p105"/>
            <p:cNvSpPr/>
            <p:nvPr/>
          </p:nvSpPr>
          <p:spPr>
            <a:xfrm>
              <a:off x="7218241" y="2118500"/>
              <a:ext cx="34596" cy="34596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0" y="1"/>
                  </a:moveTo>
                  <a:cubicBezTo>
                    <a:pt x="670" y="1"/>
                    <a:pt x="1" y="670"/>
                    <a:pt x="1" y="1460"/>
                  </a:cubicBezTo>
                  <a:cubicBezTo>
                    <a:pt x="1" y="2280"/>
                    <a:pt x="670" y="2949"/>
                    <a:pt x="1460" y="2949"/>
                  </a:cubicBezTo>
                  <a:cubicBezTo>
                    <a:pt x="2281" y="2949"/>
                    <a:pt x="2949" y="2280"/>
                    <a:pt x="2949" y="1460"/>
                  </a:cubicBezTo>
                  <a:cubicBezTo>
                    <a:pt x="2949" y="670"/>
                    <a:pt x="2281" y="1"/>
                    <a:pt x="14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5" name="Google Shape;4445;p105"/>
            <p:cNvSpPr/>
            <p:nvPr/>
          </p:nvSpPr>
          <p:spPr>
            <a:xfrm>
              <a:off x="7133767" y="2102820"/>
              <a:ext cx="34584" cy="34233"/>
            </a:xfrm>
            <a:custGeom>
              <a:avLst/>
              <a:gdLst/>
              <a:ahLst/>
              <a:cxnLst/>
              <a:rect l="l" t="t" r="r" b="b"/>
              <a:pathLst>
                <a:path w="2949" h="2919" extrusionOk="0">
                  <a:moveTo>
                    <a:pt x="1459" y="0"/>
                  </a:moveTo>
                  <a:cubicBezTo>
                    <a:pt x="669" y="0"/>
                    <a:pt x="0" y="639"/>
                    <a:pt x="0" y="1459"/>
                  </a:cubicBezTo>
                  <a:cubicBezTo>
                    <a:pt x="0" y="2250"/>
                    <a:pt x="669" y="2918"/>
                    <a:pt x="1459" y="2918"/>
                  </a:cubicBezTo>
                  <a:cubicBezTo>
                    <a:pt x="2280" y="2918"/>
                    <a:pt x="2948" y="2280"/>
                    <a:pt x="2948" y="1459"/>
                  </a:cubicBezTo>
                  <a:cubicBezTo>
                    <a:pt x="2948" y="639"/>
                    <a:pt x="2280" y="0"/>
                    <a:pt x="14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6" name="Google Shape;4446;p105"/>
            <p:cNvSpPr/>
            <p:nvPr/>
          </p:nvSpPr>
          <p:spPr>
            <a:xfrm>
              <a:off x="7273853" y="2680283"/>
              <a:ext cx="58121" cy="95192"/>
            </a:xfrm>
            <a:custGeom>
              <a:avLst/>
              <a:gdLst/>
              <a:ahLst/>
              <a:cxnLst/>
              <a:rect l="l" t="t" r="r" b="b"/>
              <a:pathLst>
                <a:path w="4956" h="8117" extrusionOk="0">
                  <a:moveTo>
                    <a:pt x="937" y="0"/>
                  </a:moveTo>
                  <a:cubicBezTo>
                    <a:pt x="624" y="0"/>
                    <a:pt x="309" y="31"/>
                    <a:pt x="1" y="92"/>
                  </a:cubicBezTo>
                  <a:cubicBezTo>
                    <a:pt x="122" y="2919"/>
                    <a:pt x="244" y="5624"/>
                    <a:pt x="335" y="8117"/>
                  </a:cubicBezTo>
                  <a:cubicBezTo>
                    <a:pt x="2250" y="7235"/>
                    <a:pt x="4560" y="6384"/>
                    <a:pt x="4834" y="3983"/>
                  </a:cubicBezTo>
                  <a:cubicBezTo>
                    <a:pt x="4955" y="2524"/>
                    <a:pt x="4378" y="1430"/>
                    <a:pt x="3435" y="761"/>
                  </a:cubicBezTo>
                  <a:cubicBezTo>
                    <a:pt x="2755" y="262"/>
                    <a:pt x="1855" y="0"/>
                    <a:pt x="937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7" name="Google Shape;4447;p105"/>
            <p:cNvSpPr/>
            <p:nvPr/>
          </p:nvSpPr>
          <p:spPr>
            <a:xfrm>
              <a:off x="7303090" y="2467487"/>
              <a:ext cx="72370" cy="157559"/>
            </a:xfrm>
            <a:custGeom>
              <a:avLst/>
              <a:gdLst/>
              <a:ahLst/>
              <a:cxnLst/>
              <a:rect l="l" t="t" r="r" b="b"/>
              <a:pathLst>
                <a:path w="6171" h="13435" extrusionOk="0">
                  <a:moveTo>
                    <a:pt x="4407" y="0"/>
                  </a:moveTo>
                  <a:cubicBezTo>
                    <a:pt x="4407" y="0"/>
                    <a:pt x="1246" y="304"/>
                    <a:pt x="1337" y="2553"/>
                  </a:cubicBezTo>
                  <a:cubicBezTo>
                    <a:pt x="1368" y="3283"/>
                    <a:pt x="1277" y="4012"/>
                    <a:pt x="1277" y="4772"/>
                  </a:cubicBezTo>
                  <a:cubicBezTo>
                    <a:pt x="1246" y="5684"/>
                    <a:pt x="1033" y="6566"/>
                    <a:pt x="638" y="7386"/>
                  </a:cubicBezTo>
                  <a:cubicBezTo>
                    <a:pt x="426" y="7873"/>
                    <a:pt x="122" y="8389"/>
                    <a:pt x="61" y="8936"/>
                  </a:cubicBezTo>
                  <a:cubicBezTo>
                    <a:pt x="0" y="9423"/>
                    <a:pt x="122" y="9909"/>
                    <a:pt x="334" y="10365"/>
                  </a:cubicBezTo>
                  <a:cubicBezTo>
                    <a:pt x="1155" y="12158"/>
                    <a:pt x="3070" y="13405"/>
                    <a:pt x="5015" y="13435"/>
                  </a:cubicBezTo>
                  <a:cubicBezTo>
                    <a:pt x="5410" y="13435"/>
                    <a:pt x="5806" y="13405"/>
                    <a:pt x="6170" y="13313"/>
                  </a:cubicBezTo>
                  <a:cubicBezTo>
                    <a:pt x="5593" y="8936"/>
                    <a:pt x="5015" y="4438"/>
                    <a:pt x="4407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8" name="Google Shape;4448;p105"/>
            <p:cNvSpPr/>
            <p:nvPr/>
          </p:nvSpPr>
          <p:spPr>
            <a:xfrm>
              <a:off x="7241415" y="2276035"/>
              <a:ext cx="54556" cy="114566"/>
            </a:xfrm>
            <a:custGeom>
              <a:avLst/>
              <a:gdLst/>
              <a:ahLst/>
              <a:cxnLst/>
              <a:rect l="l" t="t" r="r" b="b"/>
              <a:pathLst>
                <a:path w="4652" h="9769" extrusionOk="0">
                  <a:moveTo>
                    <a:pt x="134" y="0"/>
                  </a:moveTo>
                  <a:cubicBezTo>
                    <a:pt x="89" y="0"/>
                    <a:pt x="45" y="1"/>
                    <a:pt x="1" y="3"/>
                  </a:cubicBezTo>
                  <a:cubicBezTo>
                    <a:pt x="396" y="2981"/>
                    <a:pt x="760" y="6295"/>
                    <a:pt x="1095" y="9760"/>
                  </a:cubicBezTo>
                  <a:cubicBezTo>
                    <a:pt x="1189" y="9766"/>
                    <a:pt x="1283" y="9769"/>
                    <a:pt x="1377" y="9769"/>
                  </a:cubicBezTo>
                  <a:cubicBezTo>
                    <a:pt x="2228" y="9769"/>
                    <a:pt x="3082" y="9520"/>
                    <a:pt x="3739" y="9000"/>
                  </a:cubicBezTo>
                  <a:cubicBezTo>
                    <a:pt x="4013" y="8787"/>
                    <a:pt x="4256" y="8544"/>
                    <a:pt x="4408" y="8240"/>
                  </a:cubicBezTo>
                  <a:cubicBezTo>
                    <a:pt x="4651" y="7632"/>
                    <a:pt x="4499" y="6963"/>
                    <a:pt x="4226" y="6355"/>
                  </a:cubicBezTo>
                  <a:cubicBezTo>
                    <a:pt x="3982" y="5778"/>
                    <a:pt x="3648" y="5200"/>
                    <a:pt x="3526" y="4592"/>
                  </a:cubicBezTo>
                  <a:cubicBezTo>
                    <a:pt x="3405" y="3772"/>
                    <a:pt x="3618" y="2951"/>
                    <a:pt x="3405" y="2161"/>
                  </a:cubicBezTo>
                  <a:cubicBezTo>
                    <a:pt x="3253" y="1553"/>
                    <a:pt x="2797" y="1006"/>
                    <a:pt x="2280" y="641"/>
                  </a:cubicBezTo>
                  <a:cubicBezTo>
                    <a:pt x="1649" y="239"/>
                    <a:pt x="882" y="0"/>
                    <a:pt x="134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9" name="Google Shape;4449;p105"/>
            <p:cNvSpPr/>
            <p:nvPr/>
          </p:nvSpPr>
          <p:spPr>
            <a:xfrm>
              <a:off x="7798580" y="3370764"/>
              <a:ext cx="54193" cy="222799"/>
            </a:xfrm>
            <a:custGeom>
              <a:avLst/>
              <a:gdLst/>
              <a:ahLst/>
              <a:cxnLst/>
              <a:rect l="l" t="t" r="r" b="b"/>
              <a:pathLst>
                <a:path w="4621" h="18998" extrusionOk="0">
                  <a:moveTo>
                    <a:pt x="1246" y="0"/>
                  </a:moveTo>
                  <a:lnTo>
                    <a:pt x="1246" y="2037"/>
                  </a:lnTo>
                  <a:lnTo>
                    <a:pt x="0" y="1125"/>
                  </a:lnTo>
                  <a:lnTo>
                    <a:pt x="0" y="1125"/>
                  </a:lnTo>
                  <a:cubicBezTo>
                    <a:pt x="1277" y="8238"/>
                    <a:pt x="2948" y="15989"/>
                    <a:pt x="4499" y="18998"/>
                  </a:cubicBezTo>
                  <a:cubicBezTo>
                    <a:pt x="4347" y="15989"/>
                    <a:pt x="4407" y="10092"/>
                    <a:pt x="4620" y="3344"/>
                  </a:cubicBezTo>
                  <a:lnTo>
                    <a:pt x="3435" y="0"/>
                  </a:lnTo>
                  <a:lnTo>
                    <a:pt x="2827" y="3526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0" name="Google Shape;4450;p105"/>
            <p:cNvSpPr/>
            <p:nvPr/>
          </p:nvSpPr>
          <p:spPr>
            <a:xfrm>
              <a:off x="7657415" y="3394641"/>
              <a:ext cx="67386" cy="210685"/>
            </a:xfrm>
            <a:custGeom>
              <a:avLst/>
              <a:gdLst/>
              <a:ahLst/>
              <a:cxnLst/>
              <a:rect l="l" t="t" r="r" b="b"/>
              <a:pathLst>
                <a:path w="5746" h="17965" extrusionOk="0">
                  <a:moveTo>
                    <a:pt x="2554" y="1"/>
                  </a:moveTo>
                  <a:lnTo>
                    <a:pt x="0" y="17965"/>
                  </a:lnTo>
                  <a:lnTo>
                    <a:pt x="5745" y="1703"/>
                  </a:lnTo>
                  <a:lnTo>
                    <a:pt x="3982" y="3162"/>
                  </a:lnTo>
                  <a:lnTo>
                    <a:pt x="3982" y="3162"/>
                  </a:lnTo>
                  <a:lnTo>
                    <a:pt x="4499" y="1034"/>
                  </a:lnTo>
                  <a:lnTo>
                    <a:pt x="4499" y="1034"/>
                  </a:lnTo>
                  <a:lnTo>
                    <a:pt x="3192" y="2797"/>
                  </a:lnTo>
                  <a:lnTo>
                    <a:pt x="2554" y="1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1" name="Google Shape;4451;p105"/>
            <p:cNvSpPr/>
            <p:nvPr/>
          </p:nvSpPr>
          <p:spPr>
            <a:xfrm>
              <a:off x="7414654" y="3411752"/>
              <a:ext cx="61687" cy="213534"/>
            </a:xfrm>
            <a:custGeom>
              <a:avLst/>
              <a:gdLst/>
              <a:ahLst/>
              <a:cxnLst/>
              <a:rect l="l" t="t" r="r" b="b"/>
              <a:pathLst>
                <a:path w="5260" h="18208" extrusionOk="0">
                  <a:moveTo>
                    <a:pt x="1278" y="1"/>
                  </a:moveTo>
                  <a:lnTo>
                    <a:pt x="1065" y="2159"/>
                  </a:lnTo>
                  <a:lnTo>
                    <a:pt x="1" y="1490"/>
                  </a:lnTo>
                  <a:lnTo>
                    <a:pt x="5259" y="18208"/>
                  </a:lnTo>
                  <a:lnTo>
                    <a:pt x="3770" y="1642"/>
                  </a:lnTo>
                  <a:lnTo>
                    <a:pt x="3588" y="2159"/>
                  </a:lnTo>
                  <a:lnTo>
                    <a:pt x="2858" y="700"/>
                  </a:lnTo>
                  <a:lnTo>
                    <a:pt x="2524" y="4408"/>
                  </a:lnTo>
                  <a:lnTo>
                    <a:pt x="1278" y="1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2" name="Google Shape;4452;p105"/>
            <p:cNvSpPr/>
            <p:nvPr/>
          </p:nvSpPr>
          <p:spPr>
            <a:xfrm>
              <a:off x="7288114" y="3350804"/>
              <a:ext cx="52410" cy="274482"/>
            </a:xfrm>
            <a:custGeom>
              <a:avLst/>
              <a:gdLst/>
              <a:ahLst/>
              <a:cxnLst/>
              <a:rect l="l" t="t" r="r" b="b"/>
              <a:pathLst>
                <a:path w="4469" h="23405" extrusionOk="0">
                  <a:moveTo>
                    <a:pt x="4469" y="0"/>
                  </a:moveTo>
                  <a:lnTo>
                    <a:pt x="1672" y="4195"/>
                  </a:lnTo>
                  <a:lnTo>
                    <a:pt x="1672" y="760"/>
                  </a:lnTo>
                  <a:lnTo>
                    <a:pt x="700" y="2584"/>
                  </a:lnTo>
                  <a:lnTo>
                    <a:pt x="0" y="1247"/>
                  </a:lnTo>
                  <a:lnTo>
                    <a:pt x="0" y="1247"/>
                  </a:lnTo>
                  <a:cubicBezTo>
                    <a:pt x="183" y="10274"/>
                    <a:pt x="396" y="18481"/>
                    <a:pt x="608" y="23405"/>
                  </a:cubicBezTo>
                  <a:cubicBezTo>
                    <a:pt x="2098" y="15563"/>
                    <a:pt x="3253" y="9788"/>
                    <a:pt x="4286" y="5198"/>
                  </a:cubicBezTo>
                  <a:lnTo>
                    <a:pt x="4469" y="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3" name="Google Shape;4453;p105"/>
            <p:cNvSpPr/>
            <p:nvPr/>
          </p:nvSpPr>
          <p:spPr>
            <a:xfrm>
              <a:off x="7445310" y="2864581"/>
              <a:ext cx="148306" cy="66120"/>
            </a:xfrm>
            <a:custGeom>
              <a:avLst/>
              <a:gdLst/>
              <a:ahLst/>
              <a:cxnLst/>
              <a:rect l="l" t="t" r="r" b="b"/>
              <a:pathLst>
                <a:path w="12646" h="5638" extrusionOk="0">
                  <a:moveTo>
                    <a:pt x="12646" y="1"/>
                  </a:moveTo>
                  <a:lnTo>
                    <a:pt x="12646" y="1"/>
                  </a:lnTo>
                  <a:cubicBezTo>
                    <a:pt x="8025" y="274"/>
                    <a:pt x="3405" y="730"/>
                    <a:pt x="1" y="1125"/>
                  </a:cubicBezTo>
                  <a:cubicBezTo>
                    <a:pt x="92" y="1733"/>
                    <a:pt x="791" y="2341"/>
                    <a:pt x="1460" y="2554"/>
                  </a:cubicBezTo>
                  <a:cubicBezTo>
                    <a:pt x="1946" y="2736"/>
                    <a:pt x="2463" y="2828"/>
                    <a:pt x="2919" y="3071"/>
                  </a:cubicBezTo>
                  <a:cubicBezTo>
                    <a:pt x="4044" y="3648"/>
                    <a:pt x="4682" y="4955"/>
                    <a:pt x="5837" y="5411"/>
                  </a:cubicBezTo>
                  <a:cubicBezTo>
                    <a:pt x="6286" y="5591"/>
                    <a:pt x="6768" y="5638"/>
                    <a:pt x="7247" y="5638"/>
                  </a:cubicBezTo>
                  <a:cubicBezTo>
                    <a:pt x="7416" y="5638"/>
                    <a:pt x="7585" y="5632"/>
                    <a:pt x="7752" y="5624"/>
                  </a:cubicBezTo>
                  <a:cubicBezTo>
                    <a:pt x="8785" y="5563"/>
                    <a:pt x="9910" y="5350"/>
                    <a:pt x="10518" y="4560"/>
                  </a:cubicBezTo>
                  <a:cubicBezTo>
                    <a:pt x="10791" y="4165"/>
                    <a:pt x="10943" y="3709"/>
                    <a:pt x="11095" y="3253"/>
                  </a:cubicBezTo>
                  <a:cubicBezTo>
                    <a:pt x="11339" y="2615"/>
                    <a:pt x="11642" y="2037"/>
                    <a:pt x="12007" y="1460"/>
                  </a:cubicBezTo>
                  <a:cubicBezTo>
                    <a:pt x="12311" y="1004"/>
                    <a:pt x="12646" y="517"/>
                    <a:pt x="12646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4" name="Google Shape;4454;p105"/>
            <p:cNvSpPr/>
            <p:nvPr/>
          </p:nvSpPr>
          <p:spPr>
            <a:xfrm>
              <a:off x="7594673" y="2891671"/>
              <a:ext cx="141527" cy="80146"/>
            </a:xfrm>
            <a:custGeom>
              <a:avLst/>
              <a:gdLst/>
              <a:ahLst/>
              <a:cxnLst/>
              <a:rect l="l" t="t" r="r" b="b"/>
              <a:pathLst>
                <a:path w="12068" h="6834" extrusionOk="0">
                  <a:moveTo>
                    <a:pt x="6749" y="1"/>
                  </a:moveTo>
                  <a:cubicBezTo>
                    <a:pt x="5654" y="1"/>
                    <a:pt x="4499" y="366"/>
                    <a:pt x="3922" y="1308"/>
                  </a:cubicBezTo>
                  <a:cubicBezTo>
                    <a:pt x="3618" y="1825"/>
                    <a:pt x="3527" y="2493"/>
                    <a:pt x="3131" y="2980"/>
                  </a:cubicBezTo>
                  <a:cubicBezTo>
                    <a:pt x="2463" y="3831"/>
                    <a:pt x="1095" y="3831"/>
                    <a:pt x="335" y="4591"/>
                  </a:cubicBezTo>
                  <a:cubicBezTo>
                    <a:pt x="153" y="4803"/>
                    <a:pt x="1" y="5046"/>
                    <a:pt x="1" y="5320"/>
                  </a:cubicBezTo>
                  <a:cubicBezTo>
                    <a:pt x="1" y="5867"/>
                    <a:pt x="578" y="6202"/>
                    <a:pt x="1065" y="6414"/>
                  </a:cubicBezTo>
                  <a:cubicBezTo>
                    <a:pt x="1729" y="6659"/>
                    <a:pt x="2453" y="6833"/>
                    <a:pt x="3157" y="6833"/>
                  </a:cubicBezTo>
                  <a:cubicBezTo>
                    <a:pt x="3677" y="6833"/>
                    <a:pt x="4186" y="6738"/>
                    <a:pt x="4651" y="6505"/>
                  </a:cubicBezTo>
                  <a:cubicBezTo>
                    <a:pt x="5442" y="6110"/>
                    <a:pt x="6019" y="5381"/>
                    <a:pt x="6870" y="5138"/>
                  </a:cubicBezTo>
                  <a:cubicBezTo>
                    <a:pt x="7111" y="5066"/>
                    <a:pt x="7358" y="5041"/>
                    <a:pt x="7609" y="5041"/>
                  </a:cubicBezTo>
                  <a:cubicBezTo>
                    <a:pt x="8248" y="5041"/>
                    <a:pt x="8912" y="5206"/>
                    <a:pt x="9553" y="5206"/>
                  </a:cubicBezTo>
                  <a:cubicBezTo>
                    <a:pt x="9840" y="5206"/>
                    <a:pt x="10123" y="5173"/>
                    <a:pt x="10396" y="5077"/>
                  </a:cubicBezTo>
                  <a:cubicBezTo>
                    <a:pt x="11885" y="4560"/>
                    <a:pt x="12068" y="2493"/>
                    <a:pt x="11095" y="1399"/>
                  </a:cubicBezTo>
                  <a:cubicBezTo>
                    <a:pt x="10183" y="396"/>
                    <a:pt x="7964" y="1"/>
                    <a:pt x="6749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5" name="Google Shape;4455;p105"/>
            <p:cNvSpPr/>
            <p:nvPr/>
          </p:nvSpPr>
          <p:spPr>
            <a:xfrm>
              <a:off x="7280983" y="2907457"/>
              <a:ext cx="96611" cy="124077"/>
            </a:xfrm>
            <a:custGeom>
              <a:avLst/>
              <a:gdLst/>
              <a:ahLst/>
              <a:cxnLst/>
              <a:rect l="l" t="t" r="r" b="b"/>
              <a:pathLst>
                <a:path w="8238" h="10580" extrusionOk="0">
                  <a:moveTo>
                    <a:pt x="2859" y="0"/>
                  </a:moveTo>
                  <a:cubicBezTo>
                    <a:pt x="1855" y="0"/>
                    <a:pt x="811" y="195"/>
                    <a:pt x="1" y="539"/>
                  </a:cubicBezTo>
                  <a:cubicBezTo>
                    <a:pt x="31" y="3093"/>
                    <a:pt x="92" y="6406"/>
                    <a:pt x="122" y="10144"/>
                  </a:cubicBezTo>
                  <a:cubicBezTo>
                    <a:pt x="213" y="10144"/>
                    <a:pt x="304" y="10144"/>
                    <a:pt x="396" y="10175"/>
                  </a:cubicBezTo>
                  <a:cubicBezTo>
                    <a:pt x="1520" y="10266"/>
                    <a:pt x="2615" y="10540"/>
                    <a:pt x="3739" y="10570"/>
                  </a:cubicBezTo>
                  <a:cubicBezTo>
                    <a:pt x="3859" y="10576"/>
                    <a:pt x="3979" y="10580"/>
                    <a:pt x="4099" y="10580"/>
                  </a:cubicBezTo>
                  <a:cubicBezTo>
                    <a:pt x="5112" y="10580"/>
                    <a:pt x="6140" y="10341"/>
                    <a:pt x="6900" y="9688"/>
                  </a:cubicBezTo>
                  <a:cubicBezTo>
                    <a:pt x="7934" y="8837"/>
                    <a:pt x="8238" y="7226"/>
                    <a:pt x="7630" y="6041"/>
                  </a:cubicBezTo>
                  <a:cubicBezTo>
                    <a:pt x="7235" y="5251"/>
                    <a:pt x="6505" y="4643"/>
                    <a:pt x="6323" y="3792"/>
                  </a:cubicBezTo>
                  <a:cubicBezTo>
                    <a:pt x="6171" y="3001"/>
                    <a:pt x="6475" y="2150"/>
                    <a:pt x="6171" y="1421"/>
                  </a:cubicBezTo>
                  <a:cubicBezTo>
                    <a:pt x="5736" y="425"/>
                    <a:pt x="4341" y="0"/>
                    <a:pt x="2859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6" name="Google Shape;4456;p105"/>
            <p:cNvSpPr/>
            <p:nvPr/>
          </p:nvSpPr>
          <p:spPr>
            <a:xfrm>
              <a:off x="7534792" y="3146968"/>
              <a:ext cx="117639" cy="86232"/>
            </a:xfrm>
            <a:custGeom>
              <a:avLst/>
              <a:gdLst/>
              <a:ahLst/>
              <a:cxnLst/>
              <a:rect l="l" t="t" r="r" b="b"/>
              <a:pathLst>
                <a:path w="10031" h="7353" extrusionOk="0">
                  <a:moveTo>
                    <a:pt x="3749" y="1"/>
                  </a:moveTo>
                  <a:cubicBezTo>
                    <a:pt x="3221" y="1"/>
                    <a:pt x="2680" y="179"/>
                    <a:pt x="2219" y="421"/>
                  </a:cubicBezTo>
                  <a:cubicBezTo>
                    <a:pt x="1034" y="998"/>
                    <a:pt x="0" y="2336"/>
                    <a:pt x="426" y="3582"/>
                  </a:cubicBezTo>
                  <a:cubicBezTo>
                    <a:pt x="608" y="4190"/>
                    <a:pt x="1125" y="4676"/>
                    <a:pt x="1155" y="5314"/>
                  </a:cubicBezTo>
                  <a:cubicBezTo>
                    <a:pt x="1186" y="6013"/>
                    <a:pt x="669" y="6621"/>
                    <a:pt x="547" y="7260"/>
                  </a:cubicBezTo>
                  <a:cubicBezTo>
                    <a:pt x="1899" y="7327"/>
                    <a:pt x="3203" y="7352"/>
                    <a:pt x="4455" y="7352"/>
                  </a:cubicBezTo>
                  <a:cubicBezTo>
                    <a:pt x="6047" y="7352"/>
                    <a:pt x="7555" y="7311"/>
                    <a:pt x="8967" y="7260"/>
                  </a:cubicBezTo>
                  <a:cubicBezTo>
                    <a:pt x="9666" y="6317"/>
                    <a:pt x="10031" y="4767"/>
                    <a:pt x="9362" y="3916"/>
                  </a:cubicBezTo>
                  <a:cubicBezTo>
                    <a:pt x="9119" y="3582"/>
                    <a:pt x="8724" y="3369"/>
                    <a:pt x="8359" y="3156"/>
                  </a:cubicBezTo>
                  <a:cubicBezTo>
                    <a:pt x="7630" y="2700"/>
                    <a:pt x="6930" y="2184"/>
                    <a:pt x="6323" y="1576"/>
                  </a:cubicBezTo>
                  <a:cubicBezTo>
                    <a:pt x="5715" y="998"/>
                    <a:pt x="5137" y="299"/>
                    <a:pt x="4347" y="86"/>
                  </a:cubicBezTo>
                  <a:cubicBezTo>
                    <a:pt x="4153" y="27"/>
                    <a:pt x="3952" y="1"/>
                    <a:pt x="3749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7" name="Google Shape;4457;p105"/>
            <p:cNvSpPr/>
            <p:nvPr/>
          </p:nvSpPr>
          <p:spPr>
            <a:xfrm>
              <a:off x="7760794" y="2877423"/>
              <a:ext cx="107658" cy="123643"/>
            </a:xfrm>
            <a:custGeom>
              <a:avLst/>
              <a:gdLst/>
              <a:ahLst/>
              <a:cxnLst/>
              <a:rect l="l" t="t" r="r" b="b"/>
              <a:pathLst>
                <a:path w="9180" h="10543" extrusionOk="0">
                  <a:moveTo>
                    <a:pt x="3344" y="0"/>
                  </a:moveTo>
                  <a:cubicBezTo>
                    <a:pt x="3100" y="61"/>
                    <a:pt x="2857" y="213"/>
                    <a:pt x="2614" y="426"/>
                  </a:cubicBezTo>
                  <a:cubicBezTo>
                    <a:pt x="2097" y="912"/>
                    <a:pt x="2006" y="1733"/>
                    <a:pt x="2037" y="2462"/>
                  </a:cubicBezTo>
                  <a:cubicBezTo>
                    <a:pt x="2097" y="3192"/>
                    <a:pt x="2219" y="3951"/>
                    <a:pt x="1945" y="4651"/>
                  </a:cubicBezTo>
                  <a:cubicBezTo>
                    <a:pt x="1550" y="5684"/>
                    <a:pt x="395" y="6353"/>
                    <a:pt x="182" y="7417"/>
                  </a:cubicBezTo>
                  <a:cubicBezTo>
                    <a:pt x="0" y="8420"/>
                    <a:pt x="699" y="9392"/>
                    <a:pt x="1550" y="9909"/>
                  </a:cubicBezTo>
                  <a:cubicBezTo>
                    <a:pt x="2252" y="10326"/>
                    <a:pt x="3061" y="10542"/>
                    <a:pt x="3872" y="10542"/>
                  </a:cubicBezTo>
                  <a:cubicBezTo>
                    <a:pt x="4361" y="10542"/>
                    <a:pt x="4851" y="10464"/>
                    <a:pt x="5319" y="10304"/>
                  </a:cubicBezTo>
                  <a:cubicBezTo>
                    <a:pt x="6201" y="10000"/>
                    <a:pt x="6991" y="9392"/>
                    <a:pt x="7903" y="9392"/>
                  </a:cubicBezTo>
                  <a:cubicBezTo>
                    <a:pt x="8329" y="9392"/>
                    <a:pt x="8754" y="9514"/>
                    <a:pt x="9180" y="9575"/>
                  </a:cubicBezTo>
                  <a:cubicBezTo>
                    <a:pt x="8784" y="4559"/>
                    <a:pt x="7265" y="1550"/>
                    <a:pt x="3374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8" name="Google Shape;4458;p105"/>
            <p:cNvSpPr/>
            <p:nvPr/>
          </p:nvSpPr>
          <p:spPr>
            <a:xfrm>
              <a:off x="7428563" y="2950743"/>
              <a:ext cx="86584" cy="99086"/>
            </a:xfrm>
            <a:custGeom>
              <a:avLst/>
              <a:gdLst/>
              <a:ahLst/>
              <a:cxnLst/>
              <a:rect l="l" t="t" r="r" b="b"/>
              <a:pathLst>
                <a:path w="7383" h="8449" extrusionOk="0">
                  <a:moveTo>
                    <a:pt x="4947" y="1"/>
                  </a:moveTo>
                  <a:cubicBezTo>
                    <a:pt x="4353" y="1"/>
                    <a:pt x="3739" y="142"/>
                    <a:pt x="3253" y="405"/>
                  </a:cubicBezTo>
                  <a:cubicBezTo>
                    <a:pt x="2979" y="557"/>
                    <a:pt x="2706" y="769"/>
                    <a:pt x="2554" y="1043"/>
                  </a:cubicBezTo>
                  <a:cubicBezTo>
                    <a:pt x="2098" y="1803"/>
                    <a:pt x="2554" y="2775"/>
                    <a:pt x="2280" y="3596"/>
                  </a:cubicBezTo>
                  <a:cubicBezTo>
                    <a:pt x="2098" y="4234"/>
                    <a:pt x="1490" y="4690"/>
                    <a:pt x="973" y="5177"/>
                  </a:cubicBezTo>
                  <a:cubicBezTo>
                    <a:pt x="456" y="5633"/>
                    <a:pt x="0" y="6301"/>
                    <a:pt x="152" y="6970"/>
                  </a:cubicBezTo>
                  <a:cubicBezTo>
                    <a:pt x="335" y="7760"/>
                    <a:pt x="1277" y="8095"/>
                    <a:pt x="2098" y="8247"/>
                  </a:cubicBezTo>
                  <a:cubicBezTo>
                    <a:pt x="2662" y="8355"/>
                    <a:pt x="3227" y="8448"/>
                    <a:pt x="3791" y="8448"/>
                  </a:cubicBezTo>
                  <a:cubicBezTo>
                    <a:pt x="4017" y="8448"/>
                    <a:pt x="4243" y="8433"/>
                    <a:pt x="4468" y="8399"/>
                  </a:cubicBezTo>
                  <a:cubicBezTo>
                    <a:pt x="5259" y="8277"/>
                    <a:pt x="6049" y="7912"/>
                    <a:pt x="6505" y="7274"/>
                  </a:cubicBezTo>
                  <a:cubicBezTo>
                    <a:pt x="7022" y="6545"/>
                    <a:pt x="7083" y="5602"/>
                    <a:pt x="7052" y="4721"/>
                  </a:cubicBezTo>
                  <a:cubicBezTo>
                    <a:pt x="6991" y="3870"/>
                    <a:pt x="6870" y="2958"/>
                    <a:pt x="7052" y="2107"/>
                  </a:cubicBezTo>
                  <a:cubicBezTo>
                    <a:pt x="7383" y="639"/>
                    <a:pt x="6209" y="1"/>
                    <a:pt x="4947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9" name="Google Shape;4459;p105"/>
            <p:cNvSpPr/>
            <p:nvPr/>
          </p:nvSpPr>
          <p:spPr>
            <a:xfrm>
              <a:off x="7674877" y="3030150"/>
              <a:ext cx="160784" cy="80486"/>
            </a:xfrm>
            <a:custGeom>
              <a:avLst/>
              <a:gdLst/>
              <a:ahLst/>
              <a:cxnLst/>
              <a:rect l="l" t="t" r="r" b="b"/>
              <a:pathLst>
                <a:path w="13710" h="6863" extrusionOk="0">
                  <a:moveTo>
                    <a:pt x="10030" y="0"/>
                  </a:moveTo>
                  <a:cubicBezTo>
                    <a:pt x="9461" y="0"/>
                    <a:pt x="8877" y="141"/>
                    <a:pt x="8329" y="442"/>
                  </a:cubicBezTo>
                  <a:cubicBezTo>
                    <a:pt x="7174" y="1050"/>
                    <a:pt x="6232" y="2023"/>
                    <a:pt x="5046" y="2509"/>
                  </a:cubicBezTo>
                  <a:cubicBezTo>
                    <a:pt x="3648" y="3087"/>
                    <a:pt x="2007" y="2995"/>
                    <a:pt x="791" y="3877"/>
                  </a:cubicBezTo>
                  <a:cubicBezTo>
                    <a:pt x="396" y="4181"/>
                    <a:pt x="31" y="4576"/>
                    <a:pt x="31" y="5062"/>
                  </a:cubicBezTo>
                  <a:cubicBezTo>
                    <a:pt x="1" y="5822"/>
                    <a:pt x="730" y="6369"/>
                    <a:pt x="1429" y="6613"/>
                  </a:cubicBezTo>
                  <a:cubicBezTo>
                    <a:pt x="1907" y="6780"/>
                    <a:pt x="2418" y="6863"/>
                    <a:pt x="2931" y="6863"/>
                  </a:cubicBezTo>
                  <a:cubicBezTo>
                    <a:pt x="3722" y="6863"/>
                    <a:pt x="4516" y="6666"/>
                    <a:pt x="5198" y="6278"/>
                  </a:cubicBezTo>
                  <a:cubicBezTo>
                    <a:pt x="5715" y="6005"/>
                    <a:pt x="6171" y="5609"/>
                    <a:pt x="6718" y="5366"/>
                  </a:cubicBezTo>
                  <a:cubicBezTo>
                    <a:pt x="7277" y="5123"/>
                    <a:pt x="7866" y="5055"/>
                    <a:pt x="8468" y="5055"/>
                  </a:cubicBezTo>
                  <a:cubicBezTo>
                    <a:pt x="9234" y="5055"/>
                    <a:pt x="10023" y="5165"/>
                    <a:pt x="10801" y="5165"/>
                  </a:cubicBezTo>
                  <a:cubicBezTo>
                    <a:pt x="10940" y="5165"/>
                    <a:pt x="11079" y="5162"/>
                    <a:pt x="11217" y="5154"/>
                  </a:cubicBezTo>
                  <a:cubicBezTo>
                    <a:pt x="13709" y="4971"/>
                    <a:pt x="13618" y="1780"/>
                    <a:pt x="11946" y="594"/>
                  </a:cubicBezTo>
                  <a:cubicBezTo>
                    <a:pt x="11395" y="210"/>
                    <a:pt x="10724" y="0"/>
                    <a:pt x="10030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0" name="Google Shape;4460;p105"/>
            <p:cNvSpPr/>
            <p:nvPr/>
          </p:nvSpPr>
          <p:spPr>
            <a:xfrm>
              <a:off x="7379366" y="3074269"/>
              <a:ext cx="127982" cy="85775"/>
            </a:xfrm>
            <a:custGeom>
              <a:avLst/>
              <a:gdLst/>
              <a:ahLst/>
              <a:cxnLst/>
              <a:rect l="l" t="t" r="r" b="b"/>
              <a:pathLst>
                <a:path w="10913" h="7314" extrusionOk="0">
                  <a:moveTo>
                    <a:pt x="8101" y="1"/>
                  </a:moveTo>
                  <a:cubicBezTo>
                    <a:pt x="7219" y="1"/>
                    <a:pt x="6299" y="264"/>
                    <a:pt x="5624" y="601"/>
                  </a:cubicBezTo>
                  <a:cubicBezTo>
                    <a:pt x="4256" y="1270"/>
                    <a:pt x="3131" y="2334"/>
                    <a:pt x="1824" y="3155"/>
                  </a:cubicBezTo>
                  <a:cubicBezTo>
                    <a:pt x="1429" y="3398"/>
                    <a:pt x="1004" y="3641"/>
                    <a:pt x="639" y="3975"/>
                  </a:cubicBezTo>
                  <a:cubicBezTo>
                    <a:pt x="274" y="4310"/>
                    <a:pt x="1" y="4735"/>
                    <a:pt x="31" y="5221"/>
                  </a:cubicBezTo>
                  <a:cubicBezTo>
                    <a:pt x="31" y="5708"/>
                    <a:pt x="305" y="6164"/>
                    <a:pt x="700" y="6468"/>
                  </a:cubicBezTo>
                  <a:cubicBezTo>
                    <a:pt x="1095" y="6741"/>
                    <a:pt x="1551" y="6924"/>
                    <a:pt x="2037" y="7045"/>
                  </a:cubicBezTo>
                  <a:cubicBezTo>
                    <a:pt x="2586" y="7206"/>
                    <a:pt x="3176" y="7313"/>
                    <a:pt x="3750" y="7313"/>
                  </a:cubicBezTo>
                  <a:cubicBezTo>
                    <a:pt x="4480" y="7313"/>
                    <a:pt x="5184" y="7140"/>
                    <a:pt x="5746" y="6680"/>
                  </a:cubicBezTo>
                  <a:cubicBezTo>
                    <a:pt x="6475" y="6042"/>
                    <a:pt x="6809" y="4978"/>
                    <a:pt x="7660" y="4462"/>
                  </a:cubicBezTo>
                  <a:cubicBezTo>
                    <a:pt x="8238" y="4127"/>
                    <a:pt x="8998" y="4158"/>
                    <a:pt x="9606" y="3823"/>
                  </a:cubicBezTo>
                  <a:cubicBezTo>
                    <a:pt x="10639" y="3246"/>
                    <a:pt x="10913" y="1422"/>
                    <a:pt x="10001" y="601"/>
                  </a:cubicBezTo>
                  <a:cubicBezTo>
                    <a:pt x="9488" y="169"/>
                    <a:pt x="8806" y="1"/>
                    <a:pt x="8101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1" name="Google Shape;4461;p105"/>
            <p:cNvSpPr/>
            <p:nvPr/>
          </p:nvSpPr>
          <p:spPr>
            <a:xfrm>
              <a:off x="7232150" y="2113152"/>
              <a:ext cx="38865" cy="96259"/>
            </a:xfrm>
            <a:custGeom>
              <a:avLst/>
              <a:gdLst/>
              <a:ahLst/>
              <a:cxnLst/>
              <a:rect l="l" t="t" r="r" b="b"/>
              <a:pathLst>
                <a:path w="3314" h="8208" extrusionOk="0">
                  <a:moveTo>
                    <a:pt x="3313" y="1"/>
                  </a:moveTo>
                  <a:lnTo>
                    <a:pt x="0" y="8208"/>
                  </a:lnTo>
                  <a:cubicBezTo>
                    <a:pt x="0" y="8208"/>
                    <a:pt x="2857" y="3922"/>
                    <a:pt x="3313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2" name="Google Shape;4462;p105"/>
            <p:cNvSpPr/>
            <p:nvPr/>
          </p:nvSpPr>
          <p:spPr>
            <a:xfrm>
              <a:off x="7215755" y="2009785"/>
              <a:ext cx="25671" cy="25671"/>
            </a:xfrm>
            <a:custGeom>
              <a:avLst/>
              <a:gdLst/>
              <a:ahLst/>
              <a:cxnLst/>
              <a:rect l="l" t="t" r="r" b="b"/>
              <a:pathLst>
                <a:path w="2189" h="2189" extrusionOk="0">
                  <a:moveTo>
                    <a:pt x="1094" y="0"/>
                  </a:moveTo>
                  <a:cubicBezTo>
                    <a:pt x="486" y="0"/>
                    <a:pt x="0" y="486"/>
                    <a:pt x="0" y="1094"/>
                  </a:cubicBezTo>
                  <a:cubicBezTo>
                    <a:pt x="0" y="1702"/>
                    <a:pt x="486" y="2189"/>
                    <a:pt x="1094" y="2189"/>
                  </a:cubicBezTo>
                  <a:cubicBezTo>
                    <a:pt x="1702" y="2189"/>
                    <a:pt x="2189" y="1702"/>
                    <a:pt x="2189" y="1094"/>
                  </a:cubicBezTo>
                  <a:cubicBezTo>
                    <a:pt x="2189" y="486"/>
                    <a:pt x="1702" y="0"/>
                    <a:pt x="1094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3" name="Google Shape;4463;p105"/>
            <p:cNvSpPr/>
            <p:nvPr/>
          </p:nvSpPr>
          <p:spPr>
            <a:xfrm>
              <a:off x="7195783" y="2028315"/>
              <a:ext cx="14272" cy="14272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609" y="1"/>
                  </a:moveTo>
                  <a:cubicBezTo>
                    <a:pt x="274" y="1"/>
                    <a:pt x="1" y="274"/>
                    <a:pt x="1" y="609"/>
                  </a:cubicBezTo>
                  <a:cubicBezTo>
                    <a:pt x="1" y="943"/>
                    <a:pt x="274" y="1217"/>
                    <a:pt x="609" y="1217"/>
                  </a:cubicBezTo>
                  <a:cubicBezTo>
                    <a:pt x="943" y="1217"/>
                    <a:pt x="1217" y="943"/>
                    <a:pt x="1217" y="609"/>
                  </a:cubicBezTo>
                  <a:cubicBezTo>
                    <a:pt x="1217" y="274"/>
                    <a:pt x="943" y="1"/>
                    <a:pt x="609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4" name="Google Shape;4464;p105"/>
            <p:cNvSpPr/>
            <p:nvPr/>
          </p:nvSpPr>
          <p:spPr>
            <a:xfrm>
              <a:off x="7206126" y="1991244"/>
              <a:ext cx="9640" cy="7494"/>
            </a:xfrm>
            <a:custGeom>
              <a:avLst/>
              <a:gdLst/>
              <a:ahLst/>
              <a:cxnLst/>
              <a:rect l="l" t="t" r="r" b="b"/>
              <a:pathLst>
                <a:path w="822" h="639" extrusionOk="0">
                  <a:moveTo>
                    <a:pt x="61" y="1"/>
                  </a:moveTo>
                  <a:cubicBezTo>
                    <a:pt x="31" y="61"/>
                    <a:pt x="0" y="153"/>
                    <a:pt x="0" y="244"/>
                  </a:cubicBezTo>
                  <a:cubicBezTo>
                    <a:pt x="0" y="457"/>
                    <a:pt x="183" y="639"/>
                    <a:pt x="396" y="639"/>
                  </a:cubicBezTo>
                  <a:cubicBezTo>
                    <a:pt x="639" y="639"/>
                    <a:pt x="821" y="457"/>
                    <a:pt x="821" y="244"/>
                  </a:cubicBezTo>
                  <a:cubicBezTo>
                    <a:pt x="821" y="183"/>
                    <a:pt x="821" y="153"/>
                    <a:pt x="791" y="92"/>
                  </a:cubicBezTo>
                  <a:cubicBezTo>
                    <a:pt x="548" y="61"/>
                    <a:pt x="304" y="31"/>
                    <a:pt x="61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5" name="Google Shape;4465;p105"/>
            <p:cNvSpPr/>
            <p:nvPr/>
          </p:nvSpPr>
          <p:spPr>
            <a:xfrm>
              <a:off x="7291315" y="2001529"/>
              <a:ext cx="36731" cy="22165"/>
            </a:xfrm>
            <a:custGeom>
              <a:avLst/>
              <a:gdLst/>
              <a:ahLst/>
              <a:cxnLst/>
              <a:rect l="l" t="t" r="r" b="b"/>
              <a:pathLst>
                <a:path w="3132" h="1890" extrusionOk="0">
                  <a:moveTo>
                    <a:pt x="2086" y="1"/>
                  </a:moveTo>
                  <a:cubicBezTo>
                    <a:pt x="1208" y="1"/>
                    <a:pt x="1" y="1890"/>
                    <a:pt x="1" y="1890"/>
                  </a:cubicBezTo>
                  <a:cubicBezTo>
                    <a:pt x="1" y="1890"/>
                    <a:pt x="3132" y="339"/>
                    <a:pt x="2281" y="35"/>
                  </a:cubicBezTo>
                  <a:cubicBezTo>
                    <a:pt x="2218" y="12"/>
                    <a:pt x="2153" y="1"/>
                    <a:pt x="2086" y="1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6" name="Google Shape;4466;p105"/>
            <p:cNvSpPr/>
            <p:nvPr/>
          </p:nvSpPr>
          <p:spPr>
            <a:xfrm>
              <a:off x="7134119" y="1959521"/>
              <a:ext cx="28169" cy="29952"/>
            </a:xfrm>
            <a:custGeom>
              <a:avLst/>
              <a:gdLst/>
              <a:ahLst/>
              <a:cxnLst/>
              <a:rect l="l" t="t" r="r" b="b"/>
              <a:pathLst>
                <a:path w="2402" h="2554" extrusionOk="0">
                  <a:moveTo>
                    <a:pt x="991" y="0"/>
                  </a:moveTo>
                  <a:cubicBezTo>
                    <a:pt x="985" y="0"/>
                    <a:pt x="979" y="0"/>
                    <a:pt x="973" y="0"/>
                  </a:cubicBezTo>
                  <a:cubicBezTo>
                    <a:pt x="0" y="31"/>
                    <a:pt x="2402" y="2554"/>
                    <a:pt x="2402" y="2554"/>
                  </a:cubicBezTo>
                  <a:cubicBezTo>
                    <a:pt x="2402" y="2554"/>
                    <a:pt x="1981" y="0"/>
                    <a:pt x="991" y="0"/>
                  </a:cubicBezTo>
                  <a:close/>
                </a:path>
              </a:pathLst>
            </a:custGeom>
            <a:solidFill>
              <a:srgbClr val="FB92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67" name="Google Shape;4467;p105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68" name="Google Shape;4468;p105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3" name="Google Shape;4473;p106"/>
          <p:cNvSpPr txBox="1">
            <a:spLocks noGrp="1"/>
          </p:cNvSpPr>
          <p:nvPr>
            <p:ph type="title"/>
          </p:nvPr>
        </p:nvSpPr>
        <p:spPr>
          <a:xfrm>
            <a:off x="1407000" y="609750"/>
            <a:ext cx="63300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THE 4 COLDEST COUNTRIES</a:t>
            </a:r>
            <a:endParaRPr/>
          </a:p>
        </p:txBody>
      </p:sp>
      <p:sp>
        <p:nvSpPr>
          <p:cNvPr id="4474" name="Google Shape;4474;p106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5" name="Google Shape;4475;p106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76" name="Google Shape;4476;p106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4477" name="Google Shape;4477;p106"/>
          <p:cNvGrpSpPr/>
          <p:nvPr/>
        </p:nvGrpSpPr>
        <p:grpSpPr>
          <a:xfrm>
            <a:off x="2646300" y="1736167"/>
            <a:ext cx="3851407" cy="2532583"/>
            <a:chOff x="235800" y="830650"/>
            <a:chExt cx="6978450" cy="4588844"/>
          </a:xfrm>
        </p:grpSpPr>
        <p:sp>
          <p:nvSpPr>
            <p:cNvPr id="4478" name="Google Shape;4478;p106"/>
            <p:cNvSpPr/>
            <p:nvPr/>
          </p:nvSpPr>
          <p:spPr>
            <a:xfrm>
              <a:off x="235800" y="1224769"/>
              <a:ext cx="2592225" cy="4194725"/>
            </a:xfrm>
            <a:custGeom>
              <a:avLst/>
              <a:gdLst/>
              <a:ahLst/>
              <a:cxnLst/>
              <a:rect l="l" t="t" r="r" b="b"/>
              <a:pathLst>
                <a:path w="103689" h="167789" extrusionOk="0">
                  <a:moveTo>
                    <a:pt x="13807" y="0"/>
                  </a:moveTo>
                  <a:cubicBezTo>
                    <a:pt x="11526" y="0"/>
                    <a:pt x="9194" y="921"/>
                    <a:pt x="7431" y="2357"/>
                  </a:cubicBezTo>
                  <a:cubicBezTo>
                    <a:pt x="6418" y="3183"/>
                    <a:pt x="7559" y="5231"/>
                    <a:pt x="8433" y="6203"/>
                  </a:cubicBezTo>
                  <a:cubicBezTo>
                    <a:pt x="9308" y="7175"/>
                    <a:pt x="10393" y="8259"/>
                    <a:pt x="10189" y="9549"/>
                  </a:cubicBezTo>
                  <a:cubicBezTo>
                    <a:pt x="9355" y="9975"/>
                    <a:pt x="8287" y="10084"/>
                    <a:pt x="7292" y="10084"/>
                  </a:cubicBezTo>
                  <a:cubicBezTo>
                    <a:pt x="7024" y="10084"/>
                    <a:pt x="6762" y="10076"/>
                    <a:pt x="6511" y="10065"/>
                  </a:cubicBezTo>
                  <a:cubicBezTo>
                    <a:pt x="6102" y="10046"/>
                    <a:pt x="5686" y="9992"/>
                    <a:pt x="5277" y="9992"/>
                  </a:cubicBezTo>
                  <a:cubicBezTo>
                    <a:pt x="4990" y="9992"/>
                    <a:pt x="4705" y="10019"/>
                    <a:pt x="4430" y="10104"/>
                  </a:cubicBezTo>
                  <a:cubicBezTo>
                    <a:pt x="3763" y="10310"/>
                    <a:pt x="3182" y="11034"/>
                    <a:pt x="3440" y="11683"/>
                  </a:cubicBezTo>
                  <a:cubicBezTo>
                    <a:pt x="2981" y="12481"/>
                    <a:pt x="2431" y="12899"/>
                    <a:pt x="2962" y="13650"/>
                  </a:cubicBezTo>
                  <a:cubicBezTo>
                    <a:pt x="3377" y="14235"/>
                    <a:pt x="4081" y="14716"/>
                    <a:pt x="4076" y="15434"/>
                  </a:cubicBezTo>
                  <a:cubicBezTo>
                    <a:pt x="4071" y="16003"/>
                    <a:pt x="3591" y="16462"/>
                    <a:pt x="3082" y="16719"/>
                  </a:cubicBezTo>
                  <a:cubicBezTo>
                    <a:pt x="2572" y="16973"/>
                    <a:pt x="2000" y="17102"/>
                    <a:pt x="1518" y="17408"/>
                  </a:cubicBezTo>
                  <a:cubicBezTo>
                    <a:pt x="13" y="18366"/>
                    <a:pt x="0" y="20519"/>
                    <a:pt x="159" y="22295"/>
                  </a:cubicBezTo>
                  <a:cubicBezTo>
                    <a:pt x="1133" y="23491"/>
                    <a:pt x="1285" y="25550"/>
                    <a:pt x="817" y="27017"/>
                  </a:cubicBezTo>
                  <a:cubicBezTo>
                    <a:pt x="639" y="27577"/>
                    <a:pt x="351" y="28172"/>
                    <a:pt x="552" y="28724"/>
                  </a:cubicBezTo>
                  <a:cubicBezTo>
                    <a:pt x="782" y="29356"/>
                    <a:pt x="1526" y="29605"/>
                    <a:pt x="2177" y="29773"/>
                  </a:cubicBezTo>
                  <a:cubicBezTo>
                    <a:pt x="2891" y="29958"/>
                    <a:pt x="3669" y="30130"/>
                    <a:pt x="4408" y="30130"/>
                  </a:cubicBezTo>
                  <a:cubicBezTo>
                    <a:pt x="5109" y="30130"/>
                    <a:pt x="5775" y="29975"/>
                    <a:pt x="6314" y="29528"/>
                  </a:cubicBezTo>
                  <a:cubicBezTo>
                    <a:pt x="7583" y="28478"/>
                    <a:pt x="9157" y="28121"/>
                    <a:pt x="10834" y="28121"/>
                  </a:cubicBezTo>
                  <a:cubicBezTo>
                    <a:pt x="13016" y="28121"/>
                    <a:pt x="15374" y="28725"/>
                    <a:pt x="17464" y="29196"/>
                  </a:cubicBezTo>
                  <a:cubicBezTo>
                    <a:pt x="18740" y="29482"/>
                    <a:pt x="20083" y="29952"/>
                    <a:pt x="20830" y="31028"/>
                  </a:cubicBezTo>
                  <a:cubicBezTo>
                    <a:pt x="21824" y="32461"/>
                    <a:pt x="21400" y="34451"/>
                    <a:pt x="20580" y="35993"/>
                  </a:cubicBezTo>
                  <a:cubicBezTo>
                    <a:pt x="19762" y="37533"/>
                    <a:pt x="18587" y="38903"/>
                    <a:pt x="18068" y="40567"/>
                  </a:cubicBezTo>
                  <a:cubicBezTo>
                    <a:pt x="17582" y="42129"/>
                    <a:pt x="17717" y="43806"/>
                    <a:pt x="17859" y="45436"/>
                  </a:cubicBezTo>
                  <a:cubicBezTo>
                    <a:pt x="18032" y="47441"/>
                    <a:pt x="18242" y="49554"/>
                    <a:pt x="19405" y="51198"/>
                  </a:cubicBezTo>
                  <a:cubicBezTo>
                    <a:pt x="20624" y="52922"/>
                    <a:pt x="21392" y="55494"/>
                    <a:pt x="21294" y="57601"/>
                  </a:cubicBezTo>
                  <a:cubicBezTo>
                    <a:pt x="21216" y="59294"/>
                    <a:pt x="20619" y="60958"/>
                    <a:pt x="20775" y="62645"/>
                  </a:cubicBezTo>
                  <a:cubicBezTo>
                    <a:pt x="21057" y="65704"/>
                    <a:pt x="23699" y="67999"/>
                    <a:pt x="26397" y="69471"/>
                  </a:cubicBezTo>
                  <a:cubicBezTo>
                    <a:pt x="29219" y="71013"/>
                    <a:pt x="31651" y="73637"/>
                    <a:pt x="32623" y="76701"/>
                  </a:cubicBezTo>
                  <a:cubicBezTo>
                    <a:pt x="33112" y="78241"/>
                    <a:pt x="33257" y="79868"/>
                    <a:pt x="33688" y="81425"/>
                  </a:cubicBezTo>
                  <a:cubicBezTo>
                    <a:pt x="34432" y="84119"/>
                    <a:pt x="36051" y="86565"/>
                    <a:pt x="38239" y="88307"/>
                  </a:cubicBezTo>
                  <a:cubicBezTo>
                    <a:pt x="39834" y="89575"/>
                    <a:pt x="42451" y="90023"/>
                    <a:pt x="44455" y="90388"/>
                  </a:cubicBezTo>
                  <a:cubicBezTo>
                    <a:pt x="45495" y="90578"/>
                    <a:pt x="46617" y="90728"/>
                    <a:pt x="47400" y="91437"/>
                  </a:cubicBezTo>
                  <a:cubicBezTo>
                    <a:pt x="47762" y="91764"/>
                    <a:pt x="48023" y="92187"/>
                    <a:pt x="48369" y="92530"/>
                  </a:cubicBezTo>
                  <a:cubicBezTo>
                    <a:pt x="50044" y="94188"/>
                    <a:pt x="53127" y="93507"/>
                    <a:pt x="54821" y="95145"/>
                  </a:cubicBezTo>
                  <a:cubicBezTo>
                    <a:pt x="55259" y="95566"/>
                    <a:pt x="55558" y="96107"/>
                    <a:pt x="55941" y="96579"/>
                  </a:cubicBezTo>
                  <a:cubicBezTo>
                    <a:pt x="56887" y="97736"/>
                    <a:pt x="58370" y="98428"/>
                    <a:pt x="59861" y="98428"/>
                  </a:cubicBezTo>
                  <a:cubicBezTo>
                    <a:pt x="60003" y="98428"/>
                    <a:pt x="60145" y="98421"/>
                    <a:pt x="60286" y="98409"/>
                  </a:cubicBezTo>
                  <a:lnTo>
                    <a:pt x="60286" y="98409"/>
                  </a:lnTo>
                  <a:cubicBezTo>
                    <a:pt x="59905" y="99653"/>
                    <a:pt x="61397" y="101114"/>
                    <a:pt x="60936" y="102330"/>
                  </a:cubicBezTo>
                  <a:cubicBezTo>
                    <a:pt x="60565" y="103312"/>
                    <a:pt x="59445" y="103741"/>
                    <a:pt x="58674" y="104452"/>
                  </a:cubicBezTo>
                  <a:cubicBezTo>
                    <a:pt x="57337" y="105685"/>
                    <a:pt x="57129" y="107795"/>
                    <a:pt x="57705" y="109521"/>
                  </a:cubicBezTo>
                  <a:cubicBezTo>
                    <a:pt x="58282" y="111246"/>
                    <a:pt x="59498" y="112671"/>
                    <a:pt x="60717" y="114022"/>
                  </a:cubicBezTo>
                  <a:cubicBezTo>
                    <a:pt x="62978" y="116530"/>
                    <a:pt x="65696" y="117746"/>
                    <a:pt x="68148" y="120066"/>
                  </a:cubicBezTo>
                  <a:cubicBezTo>
                    <a:pt x="70420" y="122216"/>
                    <a:pt x="70937" y="125696"/>
                    <a:pt x="70438" y="128784"/>
                  </a:cubicBezTo>
                  <a:cubicBezTo>
                    <a:pt x="69938" y="131872"/>
                    <a:pt x="68585" y="134744"/>
                    <a:pt x="67620" y="137718"/>
                  </a:cubicBezTo>
                  <a:cubicBezTo>
                    <a:pt x="65814" y="143276"/>
                    <a:pt x="65376" y="149382"/>
                    <a:pt x="67102" y="154963"/>
                  </a:cubicBezTo>
                  <a:cubicBezTo>
                    <a:pt x="68828" y="160546"/>
                    <a:pt x="72869" y="165522"/>
                    <a:pt x="78283" y="167717"/>
                  </a:cubicBezTo>
                  <a:cubicBezTo>
                    <a:pt x="78404" y="167766"/>
                    <a:pt x="78530" y="167788"/>
                    <a:pt x="78658" y="167788"/>
                  </a:cubicBezTo>
                  <a:cubicBezTo>
                    <a:pt x="79167" y="167788"/>
                    <a:pt x="79705" y="167444"/>
                    <a:pt x="80056" y="167066"/>
                  </a:cubicBezTo>
                  <a:cubicBezTo>
                    <a:pt x="80495" y="166591"/>
                    <a:pt x="80589" y="165833"/>
                    <a:pt x="80281" y="165265"/>
                  </a:cubicBezTo>
                  <a:cubicBezTo>
                    <a:pt x="79304" y="163467"/>
                    <a:pt x="77566" y="161932"/>
                    <a:pt x="76298" y="160326"/>
                  </a:cubicBezTo>
                  <a:cubicBezTo>
                    <a:pt x="75898" y="159821"/>
                    <a:pt x="75478" y="159248"/>
                    <a:pt x="75530" y="158607"/>
                  </a:cubicBezTo>
                  <a:cubicBezTo>
                    <a:pt x="75589" y="157886"/>
                    <a:pt x="76208" y="157367"/>
                    <a:pt x="76666" y="156807"/>
                  </a:cubicBezTo>
                  <a:cubicBezTo>
                    <a:pt x="77361" y="155947"/>
                    <a:pt x="77729" y="154867"/>
                    <a:pt x="77704" y="153762"/>
                  </a:cubicBezTo>
                  <a:cubicBezTo>
                    <a:pt x="77674" y="152733"/>
                    <a:pt x="77075" y="151726"/>
                    <a:pt x="77111" y="150697"/>
                  </a:cubicBezTo>
                  <a:cubicBezTo>
                    <a:pt x="77146" y="149667"/>
                    <a:pt x="77701" y="148583"/>
                    <a:pt x="78676" y="148251"/>
                  </a:cubicBezTo>
                  <a:cubicBezTo>
                    <a:pt x="79120" y="148100"/>
                    <a:pt x="79614" y="148115"/>
                    <a:pt x="80042" y="147926"/>
                  </a:cubicBezTo>
                  <a:cubicBezTo>
                    <a:pt x="81453" y="147303"/>
                    <a:pt x="81228" y="145153"/>
                    <a:pt x="82249" y="143996"/>
                  </a:cubicBezTo>
                  <a:cubicBezTo>
                    <a:pt x="82722" y="143460"/>
                    <a:pt x="83419" y="143193"/>
                    <a:pt x="84064" y="142883"/>
                  </a:cubicBezTo>
                  <a:cubicBezTo>
                    <a:pt x="86792" y="141571"/>
                    <a:pt x="89035" y="138972"/>
                    <a:pt x="89283" y="135957"/>
                  </a:cubicBezTo>
                  <a:cubicBezTo>
                    <a:pt x="89483" y="133544"/>
                    <a:pt x="88605" y="130615"/>
                    <a:pt x="90438" y="129034"/>
                  </a:cubicBezTo>
                  <a:cubicBezTo>
                    <a:pt x="91238" y="128344"/>
                    <a:pt x="92244" y="128199"/>
                    <a:pt x="93314" y="128199"/>
                  </a:cubicBezTo>
                  <a:cubicBezTo>
                    <a:pt x="94087" y="128199"/>
                    <a:pt x="94894" y="128275"/>
                    <a:pt x="95682" y="128275"/>
                  </a:cubicBezTo>
                  <a:cubicBezTo>
                    <a:pt x="96098" y="128275"/>
                    <a:pt x="96509" y="128254"/>
                    <a:pt x="96908" y="128189"/>
                  </a:cubicBezTo>
                  <a:cubicBezTo>
                    <a:pt x="97800" y="128044"/>
                    <a:pt x="98396" y="127214"/>
                    <a:pt x="98814" y="126412"/>
                  </a:cubicBezTo>
                  <a:cubicBezTo>
                    <a:pt x="99231" y="125609"/>
                    <a:pt x="99280" y="124658"/>
                    <a:pt x="99129" y="123766"/>
                  </a:cubicBezTo>
                  <a:cubicBezTo>
                    <a:pt x="98945" y="122668"/>
                    <a:pt x="98473" y="121597"/>
                    <a:pt x="98577" y="120489"/>
                  </a:cubicBezTo>
                  <a:cubicBezTo>
                    <a:pt x="98723" y="118930"/>
                    <a:pt x="99942" y="117730"/>
                    <a:pt x="100886" y="116480"/>
                  </a:cubicBezTo>
                  <a:cubicBezTo>
                    <a:pt x="102003" y="114998"/>
                    <a:pt x="102797" y="113297"/>
                    <a:pt x="103214" y="111488"/>
                  </a:cubicBezTo>
                  <a:cubicBezTo>
                    <a:pt x="103689" y="109429"/>
                    <a:pt x="102371" y="106997"/>
                    <a:pt x="100524" y="105970"/>
                  </a:cubicBezTo>
                  <a:cubicBezTo>
                    <a:pt x="98677" y="104943"/>
                    <a:pt x="96462" y="104915"/>
                    <a:pt x="94350" y="104853"/>
                  </a:cubicBezTo>
                  <a:cubicBezTo>
                    <a:pt x="92237" y="104794"/>
                    <a:pt x="89999" y="104633"/>
                    <a:pt x="88273" y="103414"/>
                  </a:cubicBezTo>
                  <a:cubicBezTo>
                    <a:pt x="86692" y="102296"/>
                    <a:pt x="85799" y="100469"/>
                    <a:pt x="84550" y="98991"/>
                  </a:cubicBezTo>
                  <a:cubicBezTo>
                    <a:pt x="82441" y="96497"/>
                    <a:pt x="79375" y="95057"/>
                    <a:pt x="76410" y="93690"/>
                  </a:cubicBezTo>
                  <a:cubicBezTo>
                    <a:pt x="75559" y="93298"/>
                    <a:pt x="74630" y="92901"/>
                    <a:pt x="73720" y="92901"/>
                  </a:cubicBezTo>
                  <a:cubicBezTo>
                    <a:pt x="73431" y="92901"/>
                    <a:pt x="73144" y="92941"/>
                    <a:pt x="72862" y="93034"/>
                  </a:cubicBezTo>
                  <a:cubicBezTo>
                    <a:pt x="72400" y="93185"/>
                    <a:pt x="71985" y="93473"/>
                    <a:pt x="71508" y="93564"/>
                  </a:cubicBezTo>
                  <a:cubicBezTo>
                    <a:pt x="71390" y="93586"/>
                    <a:pt x="71274" y="93597"/>
                    <a:pt x="71159" y="93597"/>
                  </a:cubicBezTo>
                  <a:cubicBezTo>
                    <a:pt x="70006" y="93597"/>
                    <a:pt x="69033" y="92520"/>
                    <a:pt x="67966" y="91944"/>
                  </a:cubicBezTo>
                  <a:cubicBezTo>
                    <a:pt x="67424" y="91651"/>
                    <a:pt x="66830" y="91518"/>
                    <a:pt x="66231" y="91518"/>
                  </a:cubicBezTo>
                  <a:cubicBezTo>
                    <a:pt x="64138" y="91518"/>
                    <a:pt x="61986" y="93147"/>
                    <a:pt x="61817" y="95293"/>
                  </a:cubicBezTo>
                  <a:cubicBezTo>
                    <a:pt x="61476" y="95410"/>
                    <a:pt x="61056" y="95468"/>
                    <a:pt x="60611" y="95468"/>
                  </a:cubicBezTo>
                  <a:cubicBezTo>
                    <a:pt x="59413" y="95468"/>
                    <a:pt x="58031" y="95047"/>
                    <a:pt x="57510" y="94228"/>
                  </a:cubicBezTo>
                  <a:cubicBezTo>
                    <a:pt x="56995" y="93419"/>
                    <a:pt x="56789" y="92287"/>
                    <a:pt x="55904" y="91918"/>
                  </a:cubicBezTo>
                  <a:cubicBezTo>
                    <a:pt x="55432" y="91722"/>
                    <a:pt x="54840" y="91796"/>
                    <a:pt x="54455" y="91458"/>
                  </a:cubicBezTo>
                  <a:cubicBezTo>
                    <a:pt x="53818" y="90898"/>
                    <a:pt x="54313" y="89881"/>
                    <a:pt x="54428" y="89040"/>
                  </a:cubicBezTo>
                  <a:cubicBezTo>
                    <a:pt x="54609" y="87696"/>
                    <a:pt x="53607" y="86419"/>
                    <a:pt x="52383" y="85834"/>
                  </a:cubicBezTo>
                  <a:cubicBezTo>
                    <a:pt x="51161" y="85249"/>
                    <a:pt x="49761" y="85202"/>
                    <a:pt x="48407" y="85159"/>
                  </a:cubicBezTo>
                  <a:cubicBezTo>
                    <a:pt x="47051" y="85115"/>
                    <a:pt x="45649" y="85054"/>
                    <a:pt x="44436" y="84447"/>
                  </a:cubicBezTo>
                  <a:cubicBezTo>
                    <a:pt x="42077" y="83264"/>
                    <a:pt x="41111" y="80063"/>
                    <a:pt x="42146" y="77635"/>
                  </a:cubicBezTo>
                  <a:cubicBezTo>
                    <a:pt x="43156" y="75267"/>
                    <a:pt x="45760" y="73783"/>
                    <a:pt x="48337" y="73783"/>
                  </a:cubicBezTo>
                  <a:cubicBezTo>
                    <a:pt x="48401" y="73783"/>
                    <a:pt x="48464" y="73784"/>
                    <a:pt x="48528" y="73786"/>
                  </a:cubicBezTo>
                  <a:cubicBezTo>
                    <a:pt x="51112" y="73862"/>
                    <a:pt x="53842" y="75749"/>
                    <a:pt x="53870" y="78335"/>
                  </a:cubicBezTo>
                  <a:cubicBezTo>
                    <a:pt x="53875" y="78746"/>
                    <a:pt x="54287" y="78928"/>
                    <a:pt x="54735" y="78928"/>
                  </a:cubicBezTo>
                  <a:cubicBezTo>
                    <a:pt x="55004" y="78928"/>
                    <a:pt x="55285" y="78863"/>
                    <a:pt x="55498" y="78741"/>
                  </a:cubicBezTo>
                  <a:cubicBezTo>
                    <a:pt x="56067" y="78416"/>
                    <a:pt x="56365" y="77760"/>
                    <a:pt x="56505" y="77119"/>
                  </a:cubicBezTo>
                  <a:cubicBezTo>
                    <a:pt x="56645" y="76478"/>
                    <a:pt x="56664" y="75812"/>
                    <a:pt x="56860" y="75186"/>
                  </a:cubicBezTo>
                  <a:cubicBezTo>
                    <a:pt x="57310" y="73749"/>
                    <a:pt x="58757" y="72690"/>
                    <a:pt x="60261" y="72690"/>
                  </a:cubicBezTo>
                  <a:cubicBezTo>
                    <a:pt x="60273" y="72690"/>
                    <a:pt x="60285" y="72690"/>
                    <a:pt x="60297" y="72690"/>
                  </a:cubicBezTo>
                  <a:cubicBezTo>
                    <a:pt x="60306" y="72690"/>
                    <a:pt x="60314" y="72690"/>
                    <a:pt x="60323" y="72690"/>
                  </a:cubicBezTo>
                  <a:cubicBezTo>
                    <a:pt x="61893" y="72690"/>
                    <a:pt x="62998" y="71122"/>
                    <a:pt x="64116" y="70013"/>
                  </a:cubicBezTo>
                  <a:cubicBezTo>
                    <a:pt x="65241" y="68896"/>
                    <a:pt x="65913" y="67214"/>
                    <a:pt x="65469" y="65693"/>
                  </a:cubicBezTo>
                  <a:cubicBezTo>
                    <a:pt x="65229" y="64873"/>
                    <a:pt x="64683" y="64046"/>
                    <a:pt x="64956" y="63238"/>
                  </a:cubicBezTo>
                  <a:cubicBezTo>
                    <a:pt x="65170" y="62604"/>
                    <a:pt x="65822" y="62237"/>
                    <a:pt x="66438" y="61978"/>
                  </a:cubicBezTo>
                  <a:cubicBezTo>
                    <a:pt x="67992" y="61328"/>
                    <a:pt x="69657" y="60995"/>
                    <a:pt x="71338" y="60995"/>
                  </a:cubicBezTo>
                  <a:cubicBezTo>
                    <a:pt x="71514" y="60995"/>
                    <a:pt x="71689" y="60998"/>
                    <a:pt x="71865" y="61005"/>
                  </a:cubicBezTo>
                  <a:cubicBezTo>
                    <a:pt x="71916" y="61008"/>
                    <a:pt x="71966" y="61009"/>
                    <a:pt x="72016" y="61009"/>
                  </a:cubicBezTo>
                  <a:cubicBezTo>
                    <a:pt x="73530" y="61009"/>
                    <a:pt x="74333" y="60016"/>
                    <a:pt x="75129" y="58671"/>
                  </a:cubicBezTo>
                  <a:cubicBezTo>
                    <a:pt x="75724" y="57667"/>
                    <a:pt x="75988" y="56400"/>
                    <a:pt x="76935" y="55719"/>
                  </a:cubicBezTo>
                  <a:cubicBezTo>
                    <a:pt x="77461" y="55341"/>
                    <a:pt x="78061" y="55227"/>
                    <a:pt x="78697" y="55227"/>
                  </a:cubicBezTo>
                  <a:cubicBezTo>
                    <a:pt x="79669" y="55227"/>
                    <a:pt x="80723" y="55493"/>
                    <a:pt x="81724" y="55493"/>
                  </a:cubicBezTo>
                  <a:cubicBezTo>
                    <a:pt x="81835" y="55493"/>
                    <a:pt x="81945" y="55490"/>
                    <a:pt x="82055" y="55483"/>
                  </a:cubicBezTo>
                  <a:cubicBezTo>
                    <a:pt x="84597" y="55311"/>
                    <a:pt x="86582" y="52458"/>
                    <a:pt x="85860" y="50015"/>
                  </a:cubicBezTo>
                  <a:cubicBezTo>
                    <a:pt x="85517" y="48852"/>
                    <a:pt x="84704" y="47901"/>
                    <a:pt x="84043" y="46884"/>
                  </a:cubicBezTo>
                  <a:cubicBezTo>
                    <a:pt x="83131" y="45481"/>
                    <a:pt x="82492" y="43918"/>
                    <a:pt x="82159" y="42277"/>
                  </a:cubicBezTo>
                  <a:cubicBezTo>
                    <a:pt x="81854" y="40773"/>
                    <a:pt x="81767" y="39118"/>
                    <a:pt x="80776" y="37947"/>
                  </a:cubicBezTo>
                  <a:cubicBezTo>
                    <a:pt x="79227" y="38020"/>
                    <a:pt x="77350" y="37975"/>
                    <a:pt x="75971" y="38686"/>
                  </a:cubicBezTo>
                  <a:cubicBezTo>
                    <a:pt x="75699" y="37108"/>
                    <a:pt x="75398" y="35461"/>
                    <a:pt x="74423" y="34192"/>
                  </a:cubicBezTo>
                  <a:cubicBezTo>
                    <a:pt x="73732" y="33291"/>
                    <a:pt x="72587" y="32657"/>
                    <a:pt x="71488" y="32657"/>
                  </a:cubicBezTo>
                  <a:cubicBezTo>
                    <a:pt x="71039" y="32657"/>
                    <a:pt x="70597" y="32763"/>
                    <a:pt x="70198" y="32999"/>
                  </a:cubicBezTo>
                  <a:cubicBezTo>
                    <a:pt x="68851" y="33794"/>
                    <a:pt x="68559" y="35642"/>
                    <a:pt x="68807" y="37187"/>
                  </a:cubicBezTo>
                  <a:cubicBezTo>
                    <a:pt x="69057" y="38731"/>
                    <a:pt x="69698" y="40227"/>
                    <a:pt x="69655" y="41791"/>
                  </a:cubicBezTo>
                  <a:cubicBezTo>
                    <a:pt x="69615" y="43336"/>
                    <a:pt x="68552" y="45042"/>
                    <a:pt x="67017" y="45042"/>
                  </a:cubicBezTo>
                  <a:cubicBezTo>
                    <a:pt x="66998" y="45042"/>
                    <a:pt x="66979" y="45041"/>
                    <a:pt x="66960" y="45041"/>
                  </a:cubicBezTo>
                  <a:cubicBezTo>
                    <a:pt x="66146" y="45019"/>
                    <a:pt x="65416" y="44522"/>
                    <a:pt x="64843" y="43941"/>
                  </a:cubicBezTo>
                  <a:cubicBezTo>
                    <a:pt x="64022" y="43112"/>
                    <a:pt x="63372" y="42052"/>
                    <a:pt x="62317" y="41553"/>
                  </a:cubicBezTo>
                  <a:cubicBezTo>
                    <a:pt x="61507" y="41171"/>
                    <a:pt x="60577" y="41179"/>
                    <a:pt x="59704" y="40982"/>
                  </a:cubicBezTo>
                  <a:cubicBezTo>
                    <a:pt x="56728" y="40316"/>
                    <a:pt x="54688" y="36902"/>
                    <a:pt x="55510" y="33965"/>
                  </a:cubicBezTo>
                  <a:cubicBezTo>
                    <a:pt x="56182" y="31564"/>
                    <a:pt x="58657" y="29882"/>
                    <a:pt x="61117" y="29882"/>
                  </a:cubicBezTo>
                  <a:cubicBezTo>
                    <a:pt x="61664" y="29882"/>
                    <a:pt x="62211" y="29966"/>
                    <a:pt x="62737" y="30143"/>
                  </a:cubicBezTo>
                  <a:cubicBezTo>
                    <a:pt x="66237" y="28861"/>
                    <a:pt x="67660" y="24447"/>
                    <a:pt x="66265" y="20991"/>
                  </a:cubicBezTo>
                  <a:cubicBezTo>
                    <a:pt x="64868" y="17535"/>
                    <a:pt x="61115" y="15389"/>
                    <a:pt x="57392" y="15226"/>
                  </a:cubicBezTo>
                  <a:cubicBezTo>
                    <a:pt x="56302" y="15179"/>
                    <a:pt x="55191" y="15275"/>
                    <a:pt x="54134" y="15007"/>
                  </a:cubicBezTo>
                  <a:cubicBezTo>
                    <a:pt x="51145" y="14251"/>
                    <a:pt x="49582" y="10965"/>
                    <a:pt x="46980" y="9310"/>
                  </a:cubicBezTo>
                  <a:cubicBezTo>
                    <a:pt x="46287" y="8869"/>
                    <a:pt x="45224" y="8778"/>
                    <a:pt x="44079" y="8778"/>
                  </a:cubicBezTo>
                  <a:cubicBezTo>
                    <a:pt x="43277" y="8778"/>
                    <a:pt x="42435" y="8823"/>
                    <a:pt x="41651" y="8823"/>
                  </a:cubicBezTo>
                  <a:cubicBezTo>
                    <a:pt x="40795" y="8823"/>
                    <a:pt x="40007" y="8769"/>
                    <a:pt x="39418" y="8547"/>
                  </a:cubicBezTo>
                  <a:cubicBezTo>
                    <a:pt x="38499" y="8200"/>
                    <a:pt x="37525" y="8023"/>
                    <a:pt x="36546" y="8023"/>
                  </a:cubicBezTo>
                  <a:cubicBezTo>
                    <a:pt x="36275" y="8023"/>
                    <a:pt x="36003" y="8037"/>
                    <a:pt x="35731" y="8064"/>
                  </a:cubicBezTo>
                  <a:cubicBezTo>
                    <a:pt x="34635" y="9104"/>
                    <a:pt x="32585" y="9398"/>
                    <a:pt x="31077" y="9499"/>
                  </a:cubicBezTo>
                  <a:cubicBezTo>
                    <a:pt x="29526" y="7990"/>
                    <a:pt x="27655" y="6585"/>
                    <a:pt x="25725" y="5605"/>
                  </a:cubicBezTo>
                  <a:cubicBezTo>
                    <a:pt x="24435" y="4951"/>
                    <a:pt x="22930" y="4260"/>
                    <a:pt x="22532" y="2870"/>
                  </a:cubicBezTo>
                  <a:cubicBezTo>
                    <a:pt x="22012" y="1053"/>
                    <a:pt x="19376" y="125"/>
                    <a:pt x="17200" y="125"/>
                  </a:cubicBezTo>
                  <a:cubicBezTo>
                    <a:pt x="16716" y="125"/>
                    <a:pt x="16254" y="171"/>
                    <a:pt x="15844" y="263"/>
                  </a:cubicBezTo>
                  <a:cubicBezTo>
                    <a:pt x="15181" y="84"/>
                    <a:pt x="14496" y="0"/>
                    <a:pt x="138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9" name="Google Shape;4479;p106"/>
            <p:cNvSpPr/>
            <p:nvPr/>
          </p:nvSpPr>
          <p:spPr>
            <a:xfrm>
              <a:off x="2370225" y="830650"/>
              <a:ext cx="1016975" cy="1158500"/>
            </a:xfrm>
            <a:custGeom>
              <a:avLst/>
              <a:gdLst/>
              <a:ahLst/>
              <a:cxnLst/>
              <a:rect l="l" t="t" r="r" b="b"/>
              <a:pathLst>
                <a:path w="40679" h="46340" extrusionOk="0">
                  <a:moveTo>
                    <a:pt x="15780" y="0"/>
                  </a:moveTo>
                  <a:cubicBezTo>
                    <a:pt x="14989" y="0"/>
                    <a:pt x="14213" y="109"/>
                    <a:pt x="13470" y="421"/>
                  </a:cubicBezTo>
                  <a:cubicBezTo>
                    <a:pt x="9879" y="1928"/>
                    <a:pt x="10933" y="5468"/>
                    <a:pt x="8580" y="7572"/>
                  </a:cubicBezTo>
                  <a:cubicBezTo>
                    <a:pt x="6546" y="9390"/>
                    <a:pt x="2788" y="7963"/>
                    <a:pt x="1150" y="10460"/>
                  </a:cubicBezTo>
                  <a:cubicBezTo>
                    <a:pt x="0" y="12215"/>
                    <a:pt x="1289" y="14606"/>
                    <a:pt x="2962" y="15871"/>
                  </a:cubicBezTo>
                  <a:cubicBezTo>
                    <a:pt x="4636" y="17135"/>
                    <a:pt x="6731" y="17894"/>
                    <a:pt x="8056" y="19522"/>
                  </a:cubicBezTo>
                  <a:cubicBezTo>
                    <a:pt x="10183" y="22136"/>
                    <a:pt x="9577" y="26004"/>
                    <a:pt x="8413" y="29169"/>
                  </a:cubicBezTo>
                  <a:cubicBezTo>
                    <a:pt x="7247" y="32332"/>
                    <a:pt x="5603" y="35532"/>
                    <a:pt x="6005" y="38881"/>
                  </a:cubicBezTo>
                  <a:cubicBezTo>
                    <a:pt x="6193" y="40459"/>
                    <a:pt x="6837" y="41956"/>
                    <a:pt x="7675" y="43307"/>
                  </a:cubicBezTo>
                  <a:cubicBezTo>
                    <a:pt x="8488" y="44615"/>
                    <a:pt x="9597" y="45873"/>
                    <a:pt x="11095" y="46235"/>
                  </a:cubicBezTo>
                  <a:cubicBezTo>
                    <a:pt x="11391" y="46306"/>
                    <a:pt x="11688" y="46339"/>
                    <a:pt x="11983" y="46339"/>
                  </a:cubicBezTo>
                  <a:cubicBezTo>
                    <a:pt x="13586" y="46339"/>
                    <a:pt x="15150" y="45367"/>
                    <a:pt x="16368" y="44250"/>
                  </a:cubicBezTo>
                  <a:cubicBezTo>
                    <a:pt x="17812" y="42927"/>
                    <a:pt x="19065" y="41325"/>
                    <a:pt x="20822" y="40465"/>
                  </a:cubicBezTo>
                  <a:cubicBezTo>
                    <a:pt x="23353" y="39224"/>
                    <a:pt x="26610" y="39686"/>
                    <a:pt x="28815" y="37929"/>
                  </a:cubicBezTo>
                  <a:cubicBezTo>
                    <a:pt x="31544" y="35754"/>
                    <a:pt x="31140" y="31606"/>
                    <a:pt x="31890" y="28199"/>
                  </a:cubicBezTo>
                  <a:cubicBezTo>
                    <a:pt x="33150" y="22476"/>
                    <a:pt x="38102" y="18249"/>
                    <a:pt x="40038" y="12718"/>
                  </a:cubicBezTo>
                  <a:cubicBezTo>
                    <a:pt x="40418" y="11636"/>
                    <a:pt x="40679" y="10499"/>
                    <a:pt x="40652" y="9352"/>
                  </a:cubicBezTo>
                  <a:cubicBezTo>
                    <a:pt x="40569" y="5649"/>
                    <a:pt x="37449" y="2571"/>
                    <a:pt x="33956" y="1339"/>
                  </a:cubicBezTo>
                  <a:cubicBezTo>
                    <a:pt x="31938" y="627"/>
                    <a:pt x="29911" y="457"/>
                    <a:pt x="27871" y="457"/>
                  </a:cubicBezTo>
                  <a:cubicBezTo>
                    <a:pt x="26007" y="457"/>
                    <a:pt x="24132" y="599"/>
                    <a:pt x="22245" y="599"/>
                  </a:cubicBezTo>
                  <a:cubicBezTo>
                    <a:pt x="21785" y="599"/>
                    <a:pt x="21325" y="591"/>
                    <a:pt x="20863" y="570"/>
                  </a:cubicBezTo>
                  <a:cubicBezTo>
                    <a:pt x="19225" y="496"/>
                    <a:pt x="17470" y="0"/>
                    <a:pt x="157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0" name="Google Shape;4480;p106"/>
            <p:cNvSpPr/>
            <p:nvPr/>
          </p:nvSpPr>
          <p:spPr>
            <a:xfrm>
              <a:off x="3143325" y="1089650"/>
              <a:ext cx="4064350" cy="3503975"/>
            </a:xfrm>
            <a:custGeom>
              <a:avLst/>
              <a:gdLst/>
              <a:ahLst/>
              <a:cxnLst/>
              <a:rect l="l" t="t" r="r" b="b"/>
              <a:pathLst>
                <a:path w="162574" h="140159" extrusionOk="0">
                  <a:moveTo>
                    <a:pt x="149391" y="0"/>
                  </a:moveTo>
                  <a:cubicBezTo>
                    <a:pt x="148360" y="0"/>
                    <a:pt x="147330" y="156"/>
                    <a:pt x="146349" y="477"/>
                  </a:cubicBezTo>
                  <a:cubicBezTo>
                    <a:pt x="145329" y="812"/>
                    <a:pt x="144363" y="1309"/>
                    <a:pt x="143326" y="1583"/>
                  </a:cubicBezTo>
                  <a:cubicBezTo>
                    <a:pt x="142494" y="1801"/>
                    <a:pt x="141638" y="1870"/>
                    <a:pt x="140776" y="1870"/>
                  </a:cubicBezTo>
                  <a:cubicBezTo>
                    <a:pt x="140050" y="1870"/>
                    <a:pt x="139319" y="1821"/>
                    <a:pt x="138596" y="1772"/>
                  </a:cubicBezTo>
                  <a:lnTo>
                    <a:pt x="130106" y="1191"/>
                  </a:lnTo>
                  <a:cubicBezTo>
                    <a:pt x="129237" y="1132"/>
                    <a:pt x="128350" y="1076"/>
                    <a:pt x="127469" y="1076"/>
                  </a:cubicBezTo>
                  <a:cubicBezTo>
                    <a:pt x="125783" y="1076"/>
                    <a:pt x="124119" y="1281"/>
                    <a:pt x="122644" y="2056"/>
                  </a:cubicBezTo>
                  <a:cubicBezTo>
                    <a:pt x="119360" y="3782"/>
                    <a:pt x="117499" y="8084"/>
                    <a:pt x="113816" y="8529"/>
                  </a:cubicBezTo>
                  <a:cubicBezTo>
                    <a:pt x="113611" y="8554"/>
                    <a:pt x="113408" y="8566"/>
                    <a:pt x="113207" y="8566"/>
                  </a:cubicBezTo>
                  <a:cubicBezTo>
                    <a:pt x="110853" y="8566"/>
                    <a:pt x="108715" y="6973"/>
                    <a:pt x="106473" y="6087"/>
                  </a:cubicBezTo>
                  <a:cubicBezTo>
                    <a:pt x="105100" y="5543"/>
                    <a:pt x="103627" y="5279"/>
                    <a:pt x="102152" y="5279"/>
                  </a:cubicBezTo>
                  <a:cubicBezTo>
                    <a:pt x="99404" y="5279"/>
                    <a:pt x="96647" y="6196"/>
                    <a:pt x="94512" y="7933"/>
                  </a:cubicBezTo>
                  <a:cubicBezTo>
                    <a:pt x="93279" y="7304"/>
                    <a:pt x="93660" y="5468"/>
                    <a:pt x="93225" y="4153"/>
                  </a:cubicBezTo>
                  <a:cubicBezTo>
                    <a:pt x="92771" y="2782"/>
                    <a:pt x="91297" y="1954"/>
                    <a:pt x="89858" y="1828"/>
                  </a:cubicBezTo>
                  <a:cubicBezTo>
                    <a:pt x="89687" y="1813"/>
                    <a:pt x="89517" y="1806"/>
                    <a:pt x="89348" y="1806"/>
                  </a:cubicBezTo>
                  <a:cubicBezTo>
                    <a:pt x="88082" y="1806"/>
                    <a:pt x="86834" y="2194"/>
                    <a:pt x="85623" y="2590"/>
                  </a:cubicBezTo>
                  <a:cubicBezTo>
                    <a:pt x="82664" y="3556"/>
                    <a:pt x="79224" y="5204"/>
                    <a:pt x="78950" y="8303"/>
                  </a:cubicBezTo>
                  <a:cubicBezTo>
                    <a:pt x="78873" y="9176"/>
                    <a:pt x="79068" y="10104"/>
                    <a:pt x="78702" y="10900"/>
                  </a:cubicBezTo>
                  <a:cubicBezTo>
                    <a:pt x="78178" y="12033"/>
                    <a:pt x="76762" y="12408"/>
                    <a:pt x="75881" y="13291"/>
                  </a:cubicBezTo>
                  <a:cubicBezTo>
                    <a:pt x="74831" y="14345"/>
                    <a:pt x="74664" y="15971"/>
                    <a:pt x="74621" y="17458"/>
                  </a:cubicBezTo>
                  <a:cubicBezTo>
                    <a:pt x="74577" y="18944"/>
                    <a:pt x="74563" y="20541"/>
                    <a:pt x="73703" y="21754"/>
                  </a:cubicBezTo>
                  <a:cubicBezTo>
                    <a:pt x="73148" y="22537"/>
                    <a:pt x="71069" y="23068"/>
                    <a:pt x="69376" y="23068"/>
                  </a:cubicBezTo>
                  <a:cubicBezTo>
                    <a:pt x="68445" y="23068"/>
                    <a:pt x="67630" y="22907"/>
                    <a:pt x="67252" y="22539"/>
                  </a:cubicBezTo>
                  <a:cubicBezTo>
                    <a:pt x="66636" y="21940"/>
                    <a:pt x="65905" y="21693"/>
                    <a:pt x="65124" y="21693"/>
                  </a:cubicBezTo>
                  <a:cubicBezTo>
                    <a:pt x="63293" y="21693"/>
                    <a:pt x="61194" y="23048"/>
                    <a:pt x="59696" y="24392"/>
                  </a:cubicBezTo>
                  <a:lnTo>
                    <a:pt x="53326" y="30110"/>
                  </a:lnTo>
                  <a:cubicBezTo>
                    <a:pt x="51731" y="31541"/>
                    <a:pt x="50013" y="33034"/>
                    <a:pt x="47899" y="33389"/>
                  </a:cubicBezTo>
                  <a:cubicBezTo>
                    <a:pt x="47672" y="33427"/>
                    <a:pt x="47440" y="33446"/>
                    <a:pt x="47206" y="33446"/>
                  </a:cubicBezTo>
                  <a:cubicBezTo>
                    <a:pt x="45267" y="33446"/>
                    <a:pt x="43232" y="32171"/>
                    <a:pt x="43155" y="30259"/>
                  </a:cubicBezTo>
                  <a:cubicBezTo>
                    <a:pt x="43563" y="29875"/>
                    <a:pt x="44085" y="29761"/>
                    <a:pt x="44655" y="29761"/>
                  </a:cubicBezTo>
                  <a:cubicBezTo>
                    <a:pt x="45498" y="29761"/>
                    <a:pt x="46445" y="30012"/>
                    <a:pt x="47276" y="30012"/>
                  </a:cubicBezTo>
                  <a:cubicBezTo>
                    <a:pt x="47872" y="30012"/>
                    <a:pt x="48409" y="29883"/>
                    <a:pt x="48805" y="29438"/>
                  </a:cubicBezTo>
                  <a:cubicBezTo>
                    <a:pt x="49977" y="28121"/>
                    <a:pt x="48243" y="26238"/>
                    <a:pt x="46718" y="25356"/>
                  </a:cubicBezTo>
                  <a:cubicBezTo>
                    <a:pt x="43929" y="23744"/>
                    <a:pt x="41047" y="22101"/>
                    <a:pt x="37854" y="21667"/>
                  </a:cubicBezTo>
                  <a:cubicBezTo>
                    <a:pt x="37395" y="21605"/>
                    <a:pt x="36928" y="21573"/>
                    <a:pt x="36459" y="21573"/>
                  </a:cubicBezTo>
                  <a:cubicBezTo>
                    <a:pt x="33662" y="21573"/>
                    <a:pt x="30804" y="22696"/>
                    <a:pt x="29384" y="25062"/>
                  </a:cubicBezTo>
                  <a:cubicBezTo>
                    <a:pt x="27966" y="27426"/>
                    <a:pt x="28225" y="30512"/>
                    <a:pt x="26820" y="32884"/>
                  </a:cubicBezTo>
                  <a:cubicBezTo>
                    <a:pt x="25941" y="34369"/>
                    <a:pt x="24491" y="35431"/>
                    <a:pt x="23493" y="36839"/>
                  </a:cubicBezTo>
                  <a:cubicBezTo>
                    <a:pt x="22495" y="38247"/>
                    <a:pt x="22067" y="40372"/>
                    <a:pt x="23291" y="41591"/>
                  </a:cubicBezTo>
                  <a:cubicBezTo>
                    <a:pt x="24277" y="42574"/>
                    <a:pt x="25957" y="42576"/>
                    <a:pt x="26934" y="43568"/>
                  </a:cubicBezTo>
                  <a:cubicBezTo>
                    <a:pt x="27686" y="44334"/>
                    <a:pt x="27942" y="45612"/>
                    <a:pt x="28928" y="46032"/>
                  </a:cubicBezTo>
                  <a:cubicBezTo>
                    <a:pt x="29116" y="46112"/>
                    <a:pt x="29308" y="46149"/>
                    <a:pt x="29499" y="46149"/>
                  </a:cubicBezTo>
                  <a:cubicBezTo>
                    <a:pt x="30453" y="46149"/>
                    <a:pt x="31375" y="45228"/>
                    <a:pt x="31599" y="44232"/>
                  </a:cubicBezTo>
                  <a:cubicBezTo>
                    <a:pt x="31870" y="43035"/>
                    <a:pt x="31491" y="41803"/>
                    <a:pt x="31294" y="40594"/>
                  </a:cubicBezTo>
                  <a:cubicBezTo>
                    <a:pt x="30707" y="36976"/>
                    <a:pt x="32524" y="32527"/>
                    <a:pt x="36153" y="32010"/>
                  </a:cubicBezTo>
                  <a:cubicBezTo>
                    <a:pt x="36979" y="32041"/>
                    <a:pt x="37253" y="33221"/>
                    <a:pt x="36881" y="33960"/>
                  </a:cubicBezTo>
                  <a:cubicBezTo>
                    <a:pt x="36512" y="34700"/>
                    <a:pt x="35790" y="35213"/>
                    <a:pt x="35400" y="35941"/>
                  </a:cubicBezTo>
                  <a:cubicBezTo>
                    <a:pt x="34663" y="37314"/>
                    <a:pt x="35518" y="39272"/>
                    <a:pt x="37026" y="39667"/>
                  </a:cubicBezTo>
                  <a:cubicBezTo>
                    <a:pt x="38598" y="40078"/>
                    <a:pt x="41223" y="39748"/>
                    <a:pt x="41017" y="41358"/>
                  </a:cubicBezTo>
                  <a:cubicBezTo>
                    <a:pt x="40797" y="43068"/>
                    <a:pt x="37630" y="41948"/>
                    <a:pt x="36606" y="43336"/>
                  </a:cubicBezTo>
                  <a:cubicBezTo>
                    <a:pt x="36002" y="44155"/>
                    <a:pt x="36537" y="45296"/>
                    <a:pt x="36521" y="46313"/>
                  </a:cubicBezTo>
                  <a:cubicBezTo>
                    <a:pt x="36494" y="48303"/>
                    <a:pt x="34299" y="49599"/>
                    <a:pt x="32313" y="49739"/>
                  </a:cubicBezTo>
                  <a:cubicBezTo>
                    <a:pt x="32097" y="49755"/>
                    <a:pt x="31880" y="49762"/>
                    <a:pt x="31663" y="49762"/>
                  </a:cubicBezTo>
                  <a:cubicBezTo>
                    <a:pt x="30164" y="49762"/>
                    <a:pt x="28664" y="49439"/>
                    <a:pt x="27166" y="49439"/>
                  </a:cubicBezTo>
                  <a:cubicBezTo>
                    <a:pt x="26898" y="49439"/>
                    <a:pt x="26629" y="49449"/>
                    <a:pt x="26361" y="49474"/>
                  </a:cubicBezTo>
                  <a:cubicBezTo>
                    <a:pt x="24379" y="49654"/>
                    <a:pt x="22222" y="51058"/>
                    <a:pt x="22312" y="53044"/>
                  </a:cubicBezTo>
                  <a:cubicBezTo>
                    <a:pt x="19567" y="54331"/>
                    <a:pt x="16715" y="55374"/>
                    <a:pt x="13788" y="56164"/>
                  </a:cubicBezTo>
                  <a:cubicBezTo>
                    <a:pt x="13912" y="58317"/>
                    <a:pt x="17975" y="58517"/>
                    <a:pt x="17960" y="60675"/>
                  </a:cubicBezTo>
                  <a:cubicBezTo>
                    <a:pt x="17949" y="61887"/>
                    <a:pt x="16542" y="62556"/>
                    <a:pt x="15302" y="62556"/>
                  </a:cubicBezTo>
                  <a:cubicBezTo>
                    <a:pt x="15219" y="62556"/>
                    <a:pt x="15137" y="62553"/>
                    <a:pt x="15056" y="62547"/>
                  </a:cubicBezTo>
                  <a:cubicBezTo>
                    <a:pt x="14072" y="62475"/>
                    <a:pt x="13082" y="62160"/>
                    <a:pt x="12113" y="62160"/>
                  </a:cubicBezTo>
                  <a:cubicBezTo>
                    <a:pt x="11810" y="62160"/>
                    <a:pt x="11508" y="62191"/>
                    <a:pt x="11210" y="62270"/>
                  </a:cubicBezTo>
                  <a:cubicBezTo>
                    <a:pt x="9047" y="62839"/>
                    <a:pt x="8290" y="65880"/>
                    <a:pt x="9487" y="67769"/>
                  </a:cubicBezTo>
                  <a:cubicBezTo>
                    <a:pt x="10572" y="69481"/>
                    <a:pt x="12694" y="70258"/>
                    <a:pt x="14741" y="70258"/>
                  </a:cubicBezTo>
                  <a:cubicBezTo>
                    <a:pt x="14954" y="70258"/>
                    <a:pt x="15165" y="70249"/>
                    <a:pt x="15375" y="70233"/>
                  </a:cubicBezTo>
                  <a:cubicBezTo>
                    <a:pt x="16269" y="70162"/>
                    <a:pt x="17225" y="69924"/>
                    <a:pt x="17785" y="69223"/>
                  </a:cubicBezTo>
                  <a:cubicBezTo>
                    <a:pt x="18318" y="68554"/>
                    <a:pt x="18362" y="67634"/>
                    <a:pt x="18586" y="66808"/>
                  </a:cubicBezTo>
                  <a:cubicBezTo>
                    <a:pt x="19089" y="64960"/>
                    <a:pt x="20667" y="63445"/>
                    <a:pt x="22534" y="63019"/>
                  </a:cubicBezTo>
                  <a:cubicBezTo>
                    <a:pt x="23588" y="62778"/>
                    <a:pt x="24878" y="62758"/>
                    <a:pt x="25444" y="61839"/>
                  </a:cubicBezTo>
                  <a:cubicBezTo>
                    <a:pt x="27854" y="63143"/>
                    <a:pt x="29550" y="65685"/>
                    <a:pt x="29826" y="68413"/>
                  </a:cubicBezTo>
                  <a:cubicBezTo>
                    <a:pt x="30020" y="68663"/>
                    <a:pt x="30274" y="68770"/>
                    <a:pt x="30543" y="68770"/>
                  </a:cubicBezTo>
                  <a:cubicBezTo>
                    <a:pt x="31347" y="68770"/>
                    <a:pt x="32287" y="67809"/>
                    <a:pt x="32159" y="66868"/>
                  </a:cubicBezTo>
                  <a:cubicBezTo>
                    <a:pt x="31991" y="65614"/>
                    <a:pt x="30882" y="64743"/>
                    <a:pt x="30003" y="63834"/>
                  </a:cubicBezTo>
                  <a:cubicBezTo>
                    <a:pt x="29122" y="62923"/>
                    <a:pt x="28387" y="61510"/>
                    <a:pt x="29078" y="60448"/>
                  </a:cubicBezTo>
                  <a:lnTo>
                    <a:pt x="29078" y="60448"/>
                  </a:lnTo>
                  <a:cubicBezTo>
                    <a:pt x="33197" y="61658"/>
                    <a:pt x="36527" y="65238"/>
                    <a:pt x="37435" y="69435"/>
                  </a:cubicBezTo>
                  <a:cubicBezTo>
                    <a:pt x="38871" y="69149"/>
                    <a:pt x="39664" y="67205"/>
                    <a:pt x="38838" y="65997"/>
                  </a:cubicBezTo>
                  <a:cubicBezTo>
                    <a:pt x="39003" y="65628"/>
                    <a:pt x="39328" y="65472"/>
                    <a:pt x="39697" y="65472"/>
                  </a:cubicBezTo>
                  <a:cubicBezTo>
                    <a:pt x="40331" y="65472"/>
                    <a:pt x="41094" y="65932"/>
                    <a:pt x="41391" y="66558"/>
                  </a:cubicBezTo>
                  <a:cubicBezTo>
                    <a:pt x="41862" y="67549"/>
                    <a:pt x="41819" y="68770"/>
                    <a:pt x="42492" y="69636"/>
                  </a:cubicBezTo>
                  <a:cubicBezTo>
                    <a:pt x="43175" y="70517"/>
                    <a:pt x="44261" y="70711"/>
                    <a:pt x="45451" y="70711"/>
                  </a:cubicBezTo>
                  <a:cubicBezTo>
                    <a:pt x="46388" y="70711"/>
                    <a:pt x="47390" y="70590"/>
                    <a:pt x="48312" y="70590"/>
                  </a:cubicBezTo>
                  <a:cubicBezTo>
                    <a:pt x="49551" y="70590"/>
                    <a:pt x="50643" y="70808"/>
                    <a:pt x="51235" y="71828"/>
                  </a:cubicBezTo>
                  <a:cubicBezTo>
                    <a:pt x="52336" y="73723"/>
                    <a:pt x="49909" y="75927"/>
                    <a:pt x="47711" y="75927"/>
                  </a:cubicBezTo>
                  <a:cubicBezTo>
                    <a:pt x="47678" y="75927"/>
                    <a:pt x="47645" y="75926"/>
                    <a:pt x="47613" y="75925"/>
                  </a:cubicBezTo>
                  <a:cubicBezTo>
                    <a:pt x="45391" y="75856"/>
                    <a:pt x="43361" y="74585"/>
                    <a:pt x="41147" y="74365"/>
                  </a:cubicBezTo>
                  <a:cubicBezTo>
                    <a:pt x="40897" y="74340"/>
                    <a:pt x="40647" y="74329"/>
                    <a:pt x="40397" y="74329"/>
                  </a:cubicBezTo>
                  <a:cubicBezTo>
                    <a:pt x="38218" y="74329"/>
                    <a:pt x="36082" y="75200"/>
                    <a:pt x="33896" y="75455"/>
                  </a:cubicBezTo>
                  <a:cubicBezTo>
                    <a:pt x="33619" y="75487"/>
                    <a:pt x="33335" y="75503"/>
                    <a:pt x="33048" y="75503"/>
                  </a:cubicBezTo>
                  <a:cubicBezTo>
                    <a:pt x="30807" y="75503"/>
                    <a:pt x="28395" y="74514"/>
                    <a:pt x="27939" y="72388"/>
                  </a:cubicBezTo>
                  <a:cubicBezTo>
                    <a:pt x="27802" y="71741"/>
                    <a:pt x="27855" y="71030"/>
                    <a:pt x="27514" y="70464"/>
                  </a:cubicBezTo>
                  <a:cubicBezTo>
                    <a:pt x="27109" y="69793"/>
                    <a:pt x="26279" y="69553"/>
                    <a:pt x="25473" y="69553"/>
                  </a:cubicBezTo>
                  <a:cubicBezTo>
                    <a:pt x="25313" y="69553"/>
                    <a:pt x="25154" y="69562"/>
                    <a:pt x="24999" y="69580"/>
                  </a:cubicBezTo>
                  <a:cubicBezTo>
                    <a:pt x="21817" y="69942"/>
                    <a:pt x="18598" y="72595"/>
                    <a:pt x="15740" y="72595"/>
                  </a:cubicBezTo>
                  <a:cubicBezTo>
                    <a:pt x="14956" y="72595"/>
                    <a:pt x="14199" y="72395"/>
                    <a:pt x="13478" y="71894"/>
                  </a:cubicBezTo>
                  <a:cubicBezTo>
                    <a:pt x="11337" y="76062"/>
                    <a:pt x="6101" y="77629"/>
                    <a:pt x="3179" y="81294"/>
                  </a:cubicBezTo>
                  <a:cubicBezTo>
                    <a:pt x="0" y="85282"/>
                    <a:pt x="268" y="91440"/>
                    <a:pt x="3354" y="95500"/>
                  </a:cubicBezTo>
                  <a:cubicBezTo>
                    <a:pt x="6050" y="99045"/>
                    <a:pt x="10552" y="100957"/>
                    <a:pt x="15019" y="100957"/>
                  </a:cubicBezTo>
                  <a:cubicBezTo>
                    <a:pt x="15667" y="100957"/>
                    <a:pt x="16314" y="100917"/>
                    <a:pt x="16954" y="100836"/>
                  </a:cubicBezTo>
                  <a:cubicBezTo>
                    <a:pt x="17630" y="100750"/>
                    <a:pt x="18327" y="100626"/>
                    <a:pt x="19005" y="100626"/>
                  </a:cubicBezTo>
                  <a:cubicBezTo>
                    <a:pt x="19489" y="100626"/>
                    <a:pt x="19963" y="100690"/>
                    <a:pt x="20413" y="100875"/>
                  </a:cubicBezTo>
                  <a:cubicBezTo>
                    <a:pt x="21482" y="101317"/>
                    <a:pt x="22166" y="102352"/>
                    <a:pt x="23058" y="103088"/>
                  </a:cubicBezTo>
                  <a:cubicBezTo>
                    <a:pt x="23580" y="103519"/>
                    <a:pt x="24303" y="103823"/>
                    <a:pt x="24961" y="103823"/>
                  </a:cubicBezTo>
                  <a:cubicBezTo>
                    <a:pt x="25427" y="103823"/>
                    <a:pt x="25861" y="103670"/>
                    <a:pt x="26168" y="103301"/>
                  </a:cubicBezTo>
                  <a:lnTo>
                    <a:pt x="26168" y="103301"/>
                  </a:lnTo>
                  <a:cubicBezTo>
                    <a:pt x="25321" y="105399"/>
                    <a:pt x="25557" y="107902"/>
                    <a:pt x="26779" y="109805"/>
                  </a:cubicBezTo>
                  <a:cubicBezTo>
                    <a:pt x="28099" y="111859"/>
                    <a:pt x="30559" y="113484"/>
                    <a:pt x="30509" y="115926"/>
                  </a:cubicBezTo>
                  <a:cubicBezTo>
                    <a:pt x="30482" y="117190"/>
                    <a:pt x="29748" y="118318"/>
                    <a:pt x="29403" y="119536"/>
                  </a:cubicBezTo>
                  <a:cubicBezTo>
                    <a:pt x="27829" y="125109"/>
                    <a:pt x="34415" y="129657"/>
                    <a:pt x="35455" y="135354"/>
                  </a:cubicBezTo>
                  <a:cubicBezTo>
                    <a:pt x="35736" y="136888"/>
                    <a:pt x="35735" y="138735"/>
                    <a:pt x="37029" y="139601"/>
                  </a:cubicBezTo>
                  <a:cubicBezTo>
                    <a:pt x="37625" y="139999"/>
                    <a:pt x="38374" y="140081"/>
                    <a:pt x="39090" y="140127"/>
                  </a:cubicBezTo>
                  <a:cubicBezTo>
                    <a:pt x="39409" y="140148"/>
                    <a:pt x="39736" y="140158"/>
                    <a:pt x="40067" y="140158"/>
                  </a:cubicBezTo>
                  <a:cubicBezTo>
                    <a:pt x="43538" y="140158"/>
                    <a:pt x="47454" y="138962"/>
                    <a:pt x="48151" y="135675"/>
                  </a:cubicBezTo>
                  <a:cubicBezTo>
                    <a:pt x="48366" y="134657"/>
                    <a:pt x="48212" y="133602"/>
                    <a:pt x="48243" y="132560"/>
                  </a:cubicBezTo>
                  <a:cubicBezTo>
                    <a:pt x="48336" y="129451"/>
                    <a:pt x="50239" y="126459"/>
                    <a:pt x="53017" y="125056"/>
                  </a:cubicBezTo>
                  <a:cubicBezTo>
                    <a:pt x="53771" y="124675"/>
                    <a:pt x="54600" y="124390"/>
                    <a:pt x="55202" y="123799"/>
                  </a:cubicBezTo>
                  <a:cubicBezTo>
                    <a:pt x="56528" y="122495"/>
                    <a:pt x="56234" y="120283"/>
                    <a:pt x="55553" y="118553"/>
                  </a:cubicBezTo>
                  <a:cubicBezTo>
                    <a:pt x="54872" y="116821"/>
                    <a:pt x="53881" y="115076"/>
                    <a:pt x="54120" y="113231"/>
                  </a:cubicBezTo>
                  <a:cubicBezTo>
                    <a:pt x="54502" y="110269"/>
                    <a:pt x="57681" y="108706"/>
                    <a:pt x="60090" y="106941"/>
                  </a:cubicBezTo>
                  <a:cubicBezTo>
                    <a:pt x="63716" y="104284"/>
                    <a:pt x="66206" y="100125"/>
                    <a:pt x="66835" y="95675"/>
                  </a:cubicBezTo>
                  <a:lnTo>
                    <a:pt x="66835" y="95675"/>
                  </a:lnTo>
                  <a:cubicBezTo>
                    <a:pt x="65061" y="96232"/>
                    <a:pt x="63075" y="96745"/>
                    <a:pt x="61220" y="96745"/>
                  </a:cubicBezTo>
                  <a:cubicBezTo>
                    <a:pt x="59581" y="96745"/>
                    <a:pt x="58045" y="96344"/>
                    <a:pt x="56849" y="95215"/>
                  </a:cubicBezTo>
                  <a:cubicBezTo>
                    <a:pt x="55965" y="94380"/>
                    <a:pt x="55421" y="93259"/>
                    <a:pt x="54897" y="92162"/>
                  </a:cubicBezTo>
                  <a:lnTo>
                    <a:pt x="50173" y="82291"/>
                  </a:lnTo>
                  <a:cubicBezTo>
                    <a:pt x="49966" y="81857"/>
                    <a:pt x="49755" y="81362"/>
                    <a:pt x="49925" y="80912"/>
                  </a:cubicBezTo>
                  <a:cubicBezTo>
                    <a:pt x="50074" y="80517"/>
                    <a:pt x="50366" y="80356"/>
                    <a:pt x="50717" y="80356"/>
                  </a:cubicBezTo>
                  <a:cubicBezTo>
                    <a:pt x="51453" y="80356"/>
                    <a:pt x="52449" y="81064"/>
                    <a:pt x="52928" y="81807"/>
                  </a:cubicBezTo>
                  <a:cubicBezTo>
                    <a:pt x="55452" y="85724"/>
                    <a:pt x="57718" y="89804"/>
                    <a:pt x="59707" y="94020"/>
                  </a:cubicBezTo>
                  <a:cubicBezTo>
                    <a:pt x="63791" y="93273"/>
                    <a:pt x="67648" y="91596"/>
                    <a:pt x="70980" y="89118"/>
                  </a:cubicBezTo>
                  <a:cubicBezTo>
                    <a:pt x="72037" y="88329"/>
                    <a:pt x="73088" y="87386"/>
                    <a:pt x="73445" y="86117"/>
                  </a:cubicBezTo>
                  <a:cubicBezTo>
                    <a:pt x="73802" y="84846"/>
                    <a:pt x="73146" y="83218"/>
                    <a:pt x="71846" y="82993"/>
                  </a:cubicBezTo>
                  <a:cubicBezTo>
                    <a:pt x="71723" y="82971"/>
                    <a:pt x="71600" y="82963"/>
                    <a:pt x="71476" y="82963"/>
                  </a:cubicBezTo>
                  <a:cubicBezTo>
                    <a:pt x="71093" y="82963"/>
                    <a:pt x="70708" y="83045"/>
                    <a:pt x="70324" y="83086"/>
                  </a:cubicBezTo>
                  <a:cubicBezTo>
                    <a:pt x="70133" y="83106"/>
                    <a:pt x="69943" y="83115"/>
                    <a:pt x="69755" y="83115"/>
                  </a:cubicBezTo>
                  <a:cubicBezTo>
                    <a:pt x="66927" y="83115"/>
                    <a:pt x="64468" y="80925"/>
                    <a:pt x="62588" y="78727"/>
                  </a:cubicBezTo>
                  <a:cubicBezTo>
                    <a:pt x="63132" y="78118"/>
                    <a:pt x="63852" y="77890"/>
                    <a:pt x="64640" y="77890"/>
                  </a:cubicBezTo>
                  <a:cubicBezTo>
                    <a:pt x="65842" y="77890"/>
                    <a:pt x="67201" y="78421"/>
                    <a:pt x="68334" y="78941"/>
                  </a:cubicBezTo>
                  <a:cubicBezTo>
                    <a:pt x="71699" y="80486"/>
                    <a:pt x="75249" y="81588"/>
                    <a:pt x="78895" y="82221"/>
                  </a:cubicBezTo>
                  <a:cubicBezTo>
                    <a:pt x="79803" y="82378"/>
                    <a:pt x="80736" y="82513"/>
                    <a:pt x="81554" y="82936"/>
                  </a:cubicBezTo>
                  <a:cubicBezTo>
                    <a:pt x="82126" y="83232"/>
                    <a:pt x="82622" y="83658"/>
                    <a:pt x="83095" y="84096"/>
                  </a:cubicBezTo>
                  <a:cubicBezTo>
                    <a:pt x="87298" y="87967"/>
                    <a:pt x="90407" y="93013"/>
                    <a:pt x="91975" y="98509"/>
                  </a:cubicBezTo>
                  <a:cubicBezTo>
                    <a:pt x="92104" y="98538"/>
                    <a:pt x="92231" y="98552"/>
                    <a:pt x="92354" y="98552"/>
                  </a:cubicBezTo>
                  <a:cubicBezTo>
                    <a:pt x="93754" y="98552"/>
                    <a:pt x="94717" y="96760"/>
                    <a:pt x="94833" y="95252"/>
                  </a:cubicBezTo>
                  <a:cubicBezTo>
                    <a:pt x="94960" y="93612"/>
                    <a:pt x="94769" y="91722"/>
                    <a:pt x="95948" y="90578"/>
                  </a:cubicBezTo>
                  <a:cubicBezTo>
                    <a:pt x="96875" y="89678"/>
                    <a:pt x="98399" y="89556"/>
                    <a:pt x="99214" y="88552"/>
                  </a:cubicBezTo>
                  <a:cubicBezTo>
                    <a:pt x="100238" y="87289"/>
                    <a:pt x="99703" y="85157"/>
                    <a:pt x="100900" y="84056"/>
                  </a:cubicBezTo>
                  <a:cubicBezTo>
                    <a:pt x="101284" y="83704"/>
                    <a:pt x="101728" y="83552"/>
                    <a:pt x="102190" y="83552"/>
                  </a:cubicBezTo>
                  <a:cubicBezTo>
                    <a:pt x="103537" y="83552"/>
                    <a:pt x="105034" y="84844"/>
                    <a:pt x="105630" y="86240"/>
                  </a:cubicBezTo>
                  <a:cubicBezTo>
                    <a:pt x="106431" y="88116"/>
                    <a:pt x="106723" y="90422"/>
                    <a:pt x="108410" y="91569"/>
                  </a:cubicBezTo>
                  <a:lnTo>
                    <a:pt x="111137" y="91176"/>
                  </a:lnTo>
                  <a:cubicBezTo>
                    <a:pt x="111152" y="95778"/>
                    <a:pt x="112750" y="100362"/>
                    <a:pt x="115602" y="103975"/>
                  </a:cubicBezTo>
                  <a:cubicBezTo>
                    <a:pt x="117157" y="103161"/>
                    <a:pt x="116453" y="100795"/>
                    <a:pt x="115480" y="99330"/>
                  </a:cubicBezTo>
                  <a:cubicBezTo>
                    <a:pt x="114508" y="97866"/>
                    <a:pt x="113554" y="95681"/>
                    <a:pt x="114936" y="94596"/>
                  </a:cubicBezTo>
                  <a:lnTo>
                    <a:pt x="114936" y="94596"/>
                  </a:lnTo>
                  <a:cubicBezTo>
                    <a:pt x="116854" y="94614"/>
                    <a:pt x="117747" y="97259"/>
                    <a:pt x="119611" y="97712"/>
                  </a:cubicBezTo>
                  <a:cubicBezTo>
                    <a:pt x="119777" y="97752"/>
                    <a:pt x="119940" y="97771"/>
                    <a:pt x="120101" y="97771"/>
                  </a:cubicBezTo>
                  <a:cubicBezTo>
                    <a:pt x="121744" y="97771"/>
                    <a:pt x="123089" y="95790"/>
                    <a:pt x="122784" y="94080"/>
                  </a:cubicBezTo>
                  <a:cubicBezTo>
                    <a:pt x="122451" y="92201"/>
                    <a:pt x="120835" y="90820"/>
                    <a:pt x="119169" y="89895"/>
                  </a:cubicBezTo>
                  <a:cubicBezTo>
                    <a:pt x="117675" y="88258"/>
                    <a:pt x="119833" y="85644"/>
                    <a:pt x="122018" y="85274"/>
                  </a:cubicBezTo>
                  <a:cubicBezTo>
                    <a:pt x="122730" y="85153"/>
                    <a:pt x="123464" y="85138"/>
                    <a:pt x="124199" y="85138"/>
                  </a:cubicBezTo>
                  <a:cubicBezTo>
                    <a:pt x="124443" y="85138"/>
                    <a:pt x="124686" y="85140"/>
                    <a:pt x="124930" y="85140"/>
                  </a:cubicBezTo>
                  <a:cubicBezTo>
                    <a:pt x="126201" y="85140"/>
                    <a:pt x="127452" y="85095"/>
                    <a:pt x="128573" y="84531"/>
                  </a:cubicBezTo>
                  <a:cubicBezTo>
                    <a:pt x="130946" y="83339"/>
                    <a:pt x="131739" y="80207"/>
                    <a:pt x="131200" y="77607"/>
                  </a:cubicBezTo>
                  <a:cubicBezTo>
                    <a:pt x="130659" y="75007"/>
                    <a:pt x="129117" y="72748"/>
                    <a:pt x="127857" y="70410"/>
                  </a:cubicBezTo>
                  <a:cubicBezTo>
                    <a:pt x="126781" y="68413"/>
                    <a:pt x="126249" y="65298"/>
                    <a:pt x="128341" y="64420"/>
                  </a:cubicBezTo>
                  <a:cubicBezTo>
                    <a:pt x="128900" y="64186"/>
                    <a:pt x="129528" y="64195"/>
                    <a:pt x="130135" y="64170"/>
                  </a:cubicBezTo>
                  <a:cubicBezTo>
                    <a:pt x="138047" y="63837"/>
                    <a:pt x="144592" y="55459"/>
                    <a:pt x="143005" y="47701"/>
                  </a:cubicBezTo>
                  <a:cubicBezTo>
                    <a:pt x="142706" y="46238"/>
                    <a:pt x="142140" y="44786"/>
                    <a:pt x="141097" y="43719"/>
                  </a:cubicBezTo>
                  <a:cubicBezTo>
                    <a:pt x="139216" y="41800"/>
                    <a:pt x="136024" y="41349"/>
                    <a:pt x="134619" y="39057"/>
                  </a:cubicBezTo>
                  <a:cubicBezTo>
                    <a:pt x="132900" y="36255"/>
                    <a:pt x="135025" y="32537"/>
                    <a:pt x="137778" y="30737"/>
                  </a:cubicBezTo>
                  <a:cubicBezTo>
                    <a:pt x="140529" y="28938"/>
                    <a:pt x="143891" y="28156"/>
                    <a:pt x="146461" y="26105"/>
                  </a:cubicBezTo>
                  <a:cubicBezTo>
                    <a:pt x="147145" y="26087"/>
                    <a:pt x="147512" y="25417"/>
                    <a:pt x="147638" y="24743"/>
                  </a:cubicBezTo>
                  <a:cubicBezTo>
                    <a:pt x="147716" y="24319"/>
                    <a:pt x="147611" y="23887"/>
                    <a:pt x="147608" y="23456"/>
                  </a:cubicBezTo>
                  <a:cubicBezTo>
                    <a:pt x="147598" y="22276"/>
                    <a:pt x="148442" y="21139"/>
                    <a:pt x="149574" y="20805"/>
                  </a:cubicBezTo>
                  <a:cubicBezTo>
                    <a:pt x="149811" y="20736"/>
                    <a:pt x="150056" y="20702"/>
                    <a:pt x="150302" y="20702"/>
                  </a:cubicBezTo>
                  <a:cubicBezTo>
                    <a:pt x="151231" y="20702"/>
                    <a:pt x="152165" y="21179"/>
                    <a:pt x="152664" y="21968"/>
                  </a:cubicBezTo>
                  <a:cubicBezTo>
                    <a:pt x="153442" y="23198"/>
                    <a:pt x="153129" y="24821"/>
                    <a:pt x="152563" y="26163"/>
                  </a:cubicBezTo>
                  <a:cubicBezTo>
                    <a:pt x="151998" y="27505"/>
                    <a:pt x="151199" y="28790"/>
                    <a:pt x="151051" y="30239"/>
                  </a:cubicBezTo>
                  <a:cubicBezTo>
                    <a:pt x="150905" y="31687"/>
                    <a:pt x="151726" y="33391"/>
                    <a:pt x="153173" y="33553"/>
                  </a:cubicBezTo>
                  <a:cubicBezTo>
                    <a:pt x="153252" y="33562"/>
                    <a:pt x="153330" y="33566"/>
                    <a:pt x="153406" y="33566"/>
                  </a:cubicBezTo>
                  <a:cubicBezTo>
                    <a:pt x="155043" y="33566"/>
                    <a:pt x="156090" y="31574"/>
                    <a:pt x="156201" y="29877"/>
                  </a:cubicBezTo>
                  <a:cubicBezTo>
                    <a:pt x="156318" y="28099"/>
                    <a:pt x="155972" y="26160"/>
                    <a:pt x="156925" y="24659"/>
                  </a:cubicBezTo>
                  <a:cubicBezTo>
                    <a:pt x="158377" y="22374"/>
                    <a:pt x="162385" y="21839"/>
                    <a:pt x="162490" y="19133"/>
                  </a:cubicBezTo>
                  <a:cubicBezTo>
                    <a:pt x="162574" y="16945"/>
                    <a:pt x="159821" y="15661"/>
                    <a:pt x="159327" y="13530"/>
                  </a:cubicBezTo>
                  <a:cubicBezTo>
                    <a:pt x="159129" y="12668"/>
                    <a:pt x="159325" y="11773"/>
                    <a:pt x="159405" y="10894"/>
                  </a:cubicBezTo>
                  <a:cubicBezTo>
                    <a:pt x="159709" y="7612"/>
                    <a:pt x="158263" y="4218"/>
                    <a:pt x="155688" y="2163"/>
                  </a:cubicBezTo>
                  <a:cubicBezTo>
                    <a:pt x="153919" y="751"/>
                    <a:pt x="151652" y="0"/>
                    <a:pt x="1493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1" name="Google Shape;4481;p106"/>
            <p:cNvSpPr/>
            <p:nvPr/>
          </p:nvSpPr>
          <p:spPr>
            <a:xfrm>
              <a:off x="6146600" y="3671525"/>
              <a:ext cx="342925" cy="189500"/>
            </a:xfrm>
            <a:custGeom>
              <a:avLst/>
              <a:gdLst/>
              <a:ahLst/>
              <a:cxnLst/>
              <a:rect l="l" t="t" r="r" b="b"/>
              <a:pathLst>
                <a:path w="13717" h="7580" extrusionOk="0">
                  <a:moveTo>
                    <a:pt x="9951" y="0"/>
                  </a:moveTo>
                  <a:cubicBezTo>
                    <a:pt x="6355" y="0"/>
                    <a:pt x="1" y="1281"/>
                    <a:pt x="2486" y="4894"/>
                  </a:cubicBezTo>
                  <a:cubicBezTo>
                    <a:pt x="3169" y="5885"/>
                    <a:pt x="4297" y="6467"/>
                    <a:pt x="5404" y="6938"/>
                  </a:cubicBezTo>
                  <a:cubicBezTo>
                    <a:pt x="6217" y="7282"/>
                    <a:pt x="7136" y="7580"/>
                    <a:pt x="8003" y="7580"/>
                  </a:cubicBezTo>
                  <a:cubicBezTo>
                    <a:pt x="8565" y="7580"/>
                    <a:pt x="9106" y="7454"/>
                    <a:pt x="9581" y="7134"/>
                  </a:cubicBezTo>
                  <a:cubicBezTo>
                    <a:pt x="10406" y="6577"/>
                    <a:pt x="13156" y="2774"/>
                    <a:pt x="13348" y="1948"/>
                  </a:cubicBezTo>
                  <a:cubicBezTo>
                    <a:pt x="13716" y="358"/>
                    <a:pt x="13186" y="447"/>
                    <a:pt x="11597" y="126"/>
                  </a:cubicBezTo>
                  <a:cubicBezTo>
                    <a:pt x="11194" y="44"/>
                    <a:pt x="10620" y="0"/>
                    <a:pt x="99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2" name="Google Shape;4482;p106"/>
            <p:cNvSpPr/>
            <p:nvPr/>
          </p:nvSpPr>
          <p:spPr>
            <a:xfrm>
              <a:off x="5901600" y="3652500"/>
              <a:ext cx="558700" cy="402875"/>
            </a:xfrm>
            <a:custGeom>
              <a:avLst/>
              <a:gdLst/>
              <a:ahLst/>
              <a:cxnLst/>
              <a:rect l="l" t="t" r="r" b="b"/>
              <a:pathLst>
                <a:path w="22348" h="16115" extrusionOk="0">
                  <a:moveTo>
                    <a:pt x="946" y="1"/>
                  </a:moveTo>
                  <a:cubicBezTo>
                    <a:pt x="616" y="1"/>
                    <a:pt x="299" y="66"/>
                    <a:pt x="1" y="208"/>
                  </a:cubicBezTo>
                  <a:cubicBezTo>
                    <a:pt x="742" y="1762"/>
                    <a:pt x="2032" y="3475"/>
                    <a:pt x="2935" y="5119"/>
                  </a:cubicBezTo>
                  <a:cubicBezTo>
                    <a:pt x="6575" y="11745"/>
                    <a:pt x="13987" y="16115"/>
                    <a:pt x="21544" y="16115"/>
                  </a:cubicBezTo>
                  <a:cubicBezTo>
                    <a:pt x="21635" y="16115"/>
                    <a:pt x="21726" y="16114"/>
                    <a:pt x="21817" y="16113"/>
                  </a:cubicBezTo>
                  <a:cubicBezTo>
                    <a:pt x="22347" y="15571"/>
                    <a:pt x="21564" y="14744"/>
                    <a:pt x="20866" y="14448"/>
                  </a:cubicBezTo>
                  <a:cubicBezTo>
                    <a:pt x="18934" y="13634"/>
                    <a:pt x="16857" y="13226"/>
                    <a:pt x="14879" y="12532"/>
                  </a:cubicBezTo>
                  <a:cubicBezTo>
                    <a:pt x="12900" y="11839"/>
                    <a:pt x="10943" y="10790"/>
                    <a:pt x="9769" y="9051"/>
                  </a:cubicBezTo>
                  <a:cubicBezTo>
                    <a:pt x="9280" y="8326"/>
                    <a:pt x="8945" y="7508"/>
                    <a:pt x="8542" y="6731"/>
                  </a:cubicBezTo>
                  <a:cubicBezTo>
                    <a:pt x="7503" y="4729"/>
                    <a:pt x="3759" y="1"/>
                    <a:pt x="9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3" name="Google Shape;4483;p106"/>
            <p:cNvSpPr/>
            <p:nvPr/>
          </p:nvSpPr>
          <p:spPr>
            <a:xfrm>
              <a:off x="6249675" y="4061675"/>
              <a:ext cx="964575" cy="811125"/>
            </a:xfrm>
            <a:custGeom>
              <a:avLst/>
              <a:gdLst/>
              <a:ahLst/>
              <a:cxnLst/>
              <a:rect l="l" t="t" r="r" b="b"/>
              <a:pathLst>
                <a:path w="38583" h="32445" extrusionOk="0">
                  <a:moveTo>
                    <a:pt x="17573" y="0"/>
                  </a:moveTo>
                  <a:cubicBezTo>
                    <a:pt x="14431" y="0"/>
                    <a:pt x="10968" y="2180"/>
                    <a:pt x="9011" y="4369"/>
                  </a:cubicBezTo>
                  <a:cubicBezTo>
                    <a:pt x="8028" y="5468"/>
                    <a:pt x="7111" y="6810"/>
                    <a:pt x="5676" y="7153"/>
                  </a:cubicBezTo>
                  <a:cubicBezTo>
                    <a:pt x="4830" y="7356"/>
                    <a:pt x="3925" y="7164"/>
                    <a:pt x="3076" y="7361"/>
                  </a:cubicBezTo>
                  <a:cubicBezTo>
                    <a:pt x="581" y="7938"/>
                    <a:pt x="1" y="11293"/>
                    <a:pt x="569" y="13791"/>
                  </a:cubicBezTo>
                  <a:cubicBezTo>
                    <a:pt x="1136" y="16289"/>
                    <a:pt x="2307" y="18910"/>
                    <a:pt x="1374" y="21296"/>
                  </a:cubicBezTo>
                  <a:cubicBezTo>
                    <a:pt x="1185" y="21776"/>
                    <a:pt x="913" y="22246"/>
                    <a:pt x="921" y="22762"/>
                  </a:cubicBezTo>
                  <a:cubicBezTo>
                    <a:pt x="932" y="23380"/>
                    <a:pt x="1355" y="23921"/>
                    <a:pt x="1849" y="24293"/>
                  </a:cubicBezTo>
                  <a:cubicBezTo>
                    <a:pt x="2646" y="24890"/>
                    <a:pt x="3559" y="25128"/>
                    <a:pt x="4517" y="25128"/>
                  </a:cubicBezTo>
                  <a:cubicBezTo>
                    <a:pt x="6301" y="25128"/>
                    <a:pt x="8239" y="24301"/>
                    <a:pt x="9868" y="23418"/>
                  </a:cubicBezTo>
                  <a:cubicBezTo>
                    <a:pt x="11665" y="22444"/>
                    <a:pt x="13735" y="21414"/>
                    <a:pt x="15685" y="21414"/>
                  </a:cubicBezTo>
                  <a:cubicBezTo>
                    <a:pt x="16453" y="21414"/>
                    <a:pt x="17203" y="21574"/>
                    <a:pt x="17910" y="21960"/>
                  </a:cubicBezTo>
                  <a:cubicBezTo>
                    <a:pt x="20585" y="23420"/>
                    <a:pt x="20837" y="27119"/>
                    <a:pt x="22486" y="29685"/>
                  </a:cubicBezTo>
                  <a:cubicBezTo>
                    <a:pt x="23522" y="31296"/>
                    <a:pt x="25450" y="32445"/>
                    <a:pt x="27291" y="32445"/>
                  </a:cubicBezTo>
                  <a:cubicBezTo>
                    <a:pt x="28027" y="32445"/>
                    <a:pt x="28749" y="32261"/>
                    <a:pt x="29394" y="31851"/>
                  </a:cubicBezTo>
                  <a:cubicBezTo>
                    <a:pt x="30163" y="31362"/>
                    <a:pt x="30731" y="30624"/>
                    <a:pt x="31285" y="29900"/>
                  </a:cubicBezTo>
                  <a:lnTo>
                    <a:pt x="34684" y="25460"/>
                  </a:lnTo>
                  <a:cubicBezTo>
                    <a:pt x="36183" y="23501"/>
                    <a:pt x="37736" y="21414"/>
                    <a:pt x="38025" y="18965"/>
                  </a:cubicBezTo>
                  <a:cubicBezTo>
                    <a:pt x="38582" y="14235"/>
                    <a:pt x="34390" y="10436"/>
                    <a:pt x="30609" y="7540"/>
                  </a:cubicBezTo>
                  <a:cubicBezTo>
                    <a:pt x="30407" y="6031"/>
                    <a:pt x="30190" y="4479"/>
                    <a:pt x="29421" y="3165"/>
                  </a:cubicBezTo>
                  <a:cubicBezTo>
                    <a:pt x="28683" y="1906"/>
                    <a:pt x="27576" y="1186"/>
                    <a:pt x="26718" y="1186"/>
                  </a:cubicBezTo>
                  <a:cubicBezTo>
                    <a:pt x="25783" y="1186"/>
                    <a:pt x="25141" y="2039"/>
                    <a:pt x="25589" y="3982"/>
                  </a:cubicBezTo>
                  <a:cubicBezTo>
                    <a:pt x="25561" y="3983"/>
                    <a:pt x="25533" y="3983"/>
                    <a:pt x="25505" y="3983"/>
                  </a:cubicBezTo>
                  <a:cubicBezTo>
                    <a:pt x="23077" y="3983"/>
                    <a:pt x="21095" y="399"/>
                    <a:pt x="18382" y="51"/>
                  </a:cubicBezTo>
                  <a:cubicBezTo>
                    <a:pt x="18115" y="17"/>
                    <a:pt x="17846" y="0"/>
                    <a:pt x="175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84" name="Google Shape;4484;p106"/>
          <p:cNvSpPr/>
          <p:nvPr/>
        </p:nvSpPr>
        <p:spPr>
          <a:xfrm>
            <a:off x="608375" y="2247275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0" tIns="91425" rIns="274300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Mercury is the closest planet to the Sun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85" name="Google Shape;4485;p106"/>
          <p:cNvSpPr/>
          <p:nvPr/>
        </p:nvSpPr>
        <p:spPr>
          <a:xfrm>
            <a:off x="608375" y="3626506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74300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It’s the biggest planet in the Solar System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86" name="Google Shape;4486;p106"/>
          <p:cNvSpPr/>
          <p:nvPr/>
        </p:nvSpPr>
        <p:spPr>
          <a:xfrm>
            <a:off x="6602424" y="2247275"/>
            <a:ext cx="1933200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274300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It is composed of hydrogen and helium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87" name="Google Shape;4487;p106"/>
          <p:cNvSpPr/>
          <p:nvPr/>
        </p:nvSpPr>
        <p:spPr>
          <a:xfrm>
            <a:off x="6602424" y="3626507"/>
            <a:ext cx="1933200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91425" rIns="274300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Mars is actually a very cold place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88" name="Google Shape;4488;p106"/>
          <p:cNvSpPr txBox="1"/>
          <p:nvPr/>
        </p:nvSpPr>
        <p:spPr>
          <a:xfrm>
            <a:off x="6614725" y="1798513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Saturn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4489" name="Google Shape;4489;p106"/>
          <p:cNvSpPr txBox="1"/>
          <p:nvPr/>
        </p:nvSpPr>
        <p:spPr>
          <a:xfrm>
            <a:off x="608375" y="1798513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Mercury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4490" name="Google Shape;4490;p106"/>
          <p:cNvSpPr txBox="1"/>
          <p:nvPr/>
        </p:nvSpPr>
        <p:spPr>
          <a:xfrm>
            <a:off x="6614600" y="3177735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Mars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4491" name="Google Shape;4491;p106"/>
          <p:cNvSpPr txBox="1"/>
          <p:nvPr/>
        </p:nvSpPr>
        <p:spPr>
          <a:xfrm>
            <a:off x="608375" y="3177738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Jupiter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cxnSp>
        <p:nvCxnSpPr>
          <p:cNvPr id="4492" name="Google Shape;4492;p106"/>
          <p:cNvCxnSpPr/>
          <p:nvPr/>
        </p:nvCxnSpPr>
        <p:spPr>
          <a:xfrm rot="10800000">
            <a:off x="6120319" y="2037682"/>
            <a:ext cx="1466100" cy="10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4493" name="Google Shape;4493;p106"/>
          <p:cNvCxnSpPr/>
          <p:nvPr/>
        </p:nvCxnSpPr>
        <p:spPr>
          <a:xfrm rot="10800000">
            <a:off x="4898357" y="3436397"/>
            <a:ext cx="2904900" cy="4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4494" name="Google Shape;4494;p106"/>
          <p:cNvCxnSpPr/>
          <p:nvPr/>
        </p:nvCxnSpPr>
        <p:spPr>
          <a:xfrm>
            <a:off x="1627625" y="3436000"/>
            <a:ext cx="2122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4495" name="Google Shape;4495;p106"/>
          <p:cNvCxnSpPr/>
          <p:nvPr/>
        </p:nvCxnSpPr>
        <p:spPr>
          <a:xfrm>
            <a:off x="1728432" y="2079632"/>
            <a:ext cx="2404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0" name="Google Shape;4500;p107"/>
          <p:cNvSpPr/>
          <p:nvPr/>
        </p:nvSpPr>
        <p:spPr>
          <a:xfrm flipH="1">
            <a:off x="223050" y="2959174"/>
            <a:ext cx="825066" cy="479268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1" name="Google Shape;4501;p107"/>
          <p:cNvSpPr/>
          <p:nvPr/>
        </p:nvSpPr>
        <p:spPr>
          <a:xfrm>
            <a:off x="4500074" y="1748402"/>
            <a:ext cx="3111300" cy="20742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2" name="Google Shape;4502;p107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3" name="Google Shape;4503;p107"/>
          <p:cNvSpPr txBox="1">
            <a:spLocks noGrp="1"/>
          </p:cNvSpPr>
          <p:nvPr>
            <p:ph type="title"/>
          </p:nvPr>
        </p:nvSpPr>
        <p:spPr>
          <a:xfrm>
            <a:off x="5104875" y="2218200"/>
            <a:ext cx="21648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700"/>
              <a:t>Antartida</a:t>
            </a:r>
            <a:endParaRPr sz="27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700"/>
              <a:t>Rusia</a:t>
            </a:r>
            <a:endParaRPr sz="27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700"/>
              <a:t>Canada</a:t>
            </a:r>
            <a:endParaRPr sz="27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700"/>
              <a:t>Estonia</a:t>
            </a:r>
            <a:endParaRPr sz="2700"/>
          </a:p>
        </p:txBody>
      </p:sp>
      <p:sp>
        <p:nvSpPr>
          <p:cNvPr id="4504" name="Google Shape;4504;p107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win 10 points for each correct answer!</a:t>
            </a:r>
            <a:endParaRPr/>
          </a:p>
        </p:txBody>
      </p:sp>
      <p:sp>
        <p:nvSpPr>
          <p:cNvPr id="4505" name="Google Shape;4505;p107"/>
          <p:cNvSpPr/>
          <p:nvPr/>
        </p:nvSpPr>
        <p:spPr>
          <a:xfrm>
            <a:off x="534175" y="1616262"/>
            <a:ext cx="1395923" cy="81072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6" name="Google Shape;4506;p107"/>
          <p:cNvSpPr/>
          <p:nvPr/>
        </p:nvSpPr>
        <p:spPr>
          <a:xfrm>
            <a:off x="7691746" y="1602675"/>
            <a:ext cx="832643" cy="66462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7" name="Google Shape;4507;p107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08" name="Google Shape;4508;p107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509" name="Google Shape;4509;p107"/>
          <p:cNvSpPr/>
          <p:nvPr/>
        </p:nvSpPr>
        <p:spPr>
          <a:xfrm>
            <a:off x="2776049" y="4372957"/>
            <a:ext cx="58804" cy="3520"/>
          </a:xfrm>
          <a:custGeom>
            <a:avLst/>
            <a:gdLst/>
            <a:ahLst/>
            <a:cxnLst/>
            <a:rect l="l" t="t" r="r" b="b"/>
            <a:pathLst>
              <a:path w="568" h="34" fill="none" extrusionOk="0">
                <a:moveTo>
                  <a:pt x="0" y="34"/>
                </a:moveTo>
                <a:lnTo>
                  <a:pt x="567" y="0"/>
                </a:lnTo>
              </a:path>
            </a:pathLst>
          </a:custGeom>
          <a:noFill/>
          <a:ln w="10850" cap="rnd" cmpd="sng">
            <a:solidFill>
              <a:srgbClr val="DD62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0" name="Google Shape;4510;p107"/>
          <p:cNvSpPr/>
          <p:nvPr/>
        </p:nvSpPr>
        <p:spPr>
          <a:xfrm>
            <a:off x="2917574" y="4362604"/>
            <a:ext cx="51971" cy="13873"/>
          </a:xfrm>
          <a:custGeom>
            <a:avLst/>
            <a:gdLst/>
            <a:ahLst/>
            <a:cxnLst/>
            <a:rect l="l" t="t" r="r" b="b"/>
            <a:pathLst>
              <a:path w="502" h="134" fill="none" extrusionOk="0">
                <a:moveTo>
                  <a:pt x="1" y="134"/>
                </a:moveTo>
                <a:lnTo>
                  <a:pt x="501" y="0"/>
                </a:lnTo>
              </a:path>
            </a:pathLst>
          </a:custGeom>
          <a:noFill/>
          <a:ln w="10850" cap="rnd" cmpd="sng">
            <a:solidFill>
              <a:srgbClr val="DD62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11" name="Google Shape;4511;p107"/>
          <p:cNvGrpSpPr/>
          <p:nvPr/>
        </p:nvGrpSpPr>
        <p:grpSpPr>
          <a:xfrm>
            <a:off x="2177343" y="1616251"/>
            <a:ext cx="1532429" cy="2742620"/>
            <a:chOff x="2177343" y="1616251"/>
            <a:chExt cx="1532429" cy="2742620"/>
          </a:xfrm>
        </p:grpSpPr>
        <p:sp>
          <p:nvSpPr>
            <p:cNvPr id="4512" name="Google Shape;4512;p107"/>
            <p:cNvSpPr/>
            <p:nvPr/>
          </p:nvSpPr>
          <p:spPr>
            <a:xfrm>
              <a:off x="2397356" y="2613145"/>
              <a:ext cx="1160440" cy="1337711"/>
            </a:xfrm>
            <a:custGeom>
              <a:avLst/>
              <a:gdLst/>
              <a:ahLst/>
              <a:cxnLst/>
              <a:rect l="l" t="t" r="r" b="b"/>
              <a:pathLst>
                <a:path w="11209" h="12921" extrusionOk="0">
                  <a:moveTo>
                    <a:pt x="4790" y="1"/>
                  </a:moveTo>
                  <a:cubicBezTo>
                    <a:pt x="4135" y="1"/>
                    <a:pt x="3473" y="235"/>
                    <a:pt x="2969" y="679"/>
                  </a:cubicBezTo>
                  <a:cubicBezTo>
                    <a:pt x="2602" y="979"/>
                    <a:pt x="2302" y="1313"/>
                    <a:pt x="1935" y="1647"/>
                  </a:cubicBezTo>
                  <a:cubicBezTo>
                    <a:pt x="1568" y="1980"/>
                    <a:pt x="1235" y="2347"/>
                    <a:pt x="968" y="2781"/>
                  </a:cubicBezTo>
                  <a:cubicBezTo>
                    <a:pt x="668" y="3314"/>
                    <a:pt x="468" y="3881"/>
                    <a:pt x="401" y="4482"/>
                  </a:cubicBezTo>
                  <a:cubicBezTo>
                    <a:pt x="1" y="6583"/>
                    <a:pt x="301" y="8752"/>
                    <a:pt x="167" y="10886"/>
                  </a:cubicBezTo>
                  <a:cubicBezTo>
                    <a:pt x="134" y="11253"/>
                    <a:pt x="67" y="11820"/>
                    <a:pt x="501" y="12054"/>
                  </a:cubicBezTo>
                  <a:cubicBezTo>
                    <a:pt x="935" y="12287"/>
                    <a:pt x="1635" y="12221"/>
                    <a:pt x="2102" y="12287"/>
                  </a:cubicBezTo>
                  <a:lnTo>
                    <a:pt x="4937" y="12721"/>
                  </a:lnTo>
                  <a:cubicBezTo>
                    <a:pt x="5620" y="12808"/>
                    <a:pt x="6430" y="12921"/>
                    <a:pt x="7228" y="12921"/>
                  </a:cubicBezTo>
                  <a:cubicBezTo>
                    <a:pt x="8262" y="12921"/>
                    <a:pt x="9278" y="12732"/>
                    <a:pt x="9974" y="12054"/>
                  </a:cubicBezTo>
                  <a:cubicBezTo>
                    <a:pt x="10141" y="11887"/>
                    <a:pt x="10275" y="11720"/>
                    <a:pt x="10375" y="11520"/>
                  </a:cubicBezTo>
                  <a:cubicBezTo>
                    <a:pt x="11209" y="10153"/>
                    <a:pt x="10775" y="8118"/>
                    <a:pt x="9908" y="6850"/>
                  </a:cubicBezTo>
                  <a:cubicBezTo>
                    <a:pt x="9607" y="6450"/>
                    <a:pt x="9241" y="6116"/>
                    <a:pt x="8940" y="5683"/>
                  </a:cubicBezTo>
                  <a:cubicBezTo>
                    <a:pt x="7906" y="4315"/>
                    <a:pt x="7639" y="2480"/>
                    <a:pt x="6672" y="1079"/>
                  </a:cubicBezTo>
                  <a:cubicBezTo>
                    <a:pt x="6338" y="446"/>
                    <a:pt x="5738" y="45"/>
                    <a:pt x="5038" y="12"/>
                  </a:cubicBezTo>
                  <a:cubicBezTo>
                    <a:pt x="4956" y="5"/>
                    <a:pt x="4873" y="1"/>
                    <a:pt x="47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3" name="Google Shape;4513;p107"/>
            <p:cNvSpPr/>
            <p:nvPr/>
          </p:nvSpPr>
          <p:spPr>
            <a:xfrm>
              <a:off x="2722024" y="3336097"/>
              <a:ext cx="82926" cy="521584"/>
            </a:xfrm>
            <a:custGeom>
              <a:avLst/>
              <a:gdLst/>
              <a:ahLst/>
              <a:cxnLst/>
              <a:rect l="l" t="t" r="r" b="b"/>
              <a:pathLst>
                <a:path w="801" h="5038" fill="none" extrusionOk="0">
                  <a:moveTo>
                    <a:pt x="34" y="1"/>
                  </a:moveTo>
                  <a:cubicBezTo>
                    <a:pt x="0" y="401"/>
                    <a:pt x="0" y="801"/>
                    <a:pt x="34" y="1202"/>
                  </a:cubicBezTo>
                  <a:cubicBezTo>
                    <a:pt x="67" y="1635"/>
                    <a:pt x="100" y="2069"/>
                    <a:pt x="167" y="2536"/>
                  </a:cubicBezTo>
                  <a:cubicBezTo>
                    <a:pt x="300" y="3370"/>
                    <a:pt x="501" y="4204"/>
                    <a:pt x="801" y="5038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4" name="Google Shape;4514;p107"/>
            <p:cNvSpPr/>
            <p:nvPr/>
          </p:nvSpPr>
          <p:spPr>
            <a:xfrm>
              <a:off x="2514758" y="3294685"/>
              <a:ext cx="100318" cy="552643"/>
            </a:xfrm>
            <a:custGeom>
              <a:avLst/>
              <a:gdLst/>
              <a:ahLst/>
              <a:cxnLst/>
              <a:rect l="l" t="t" r="r" b="b"/>
              <a:pathLst>
                <a:path w="969" h="5338" fill="none" extrusionOk="0">
                  <a:moveTo>
                    <a:pt x="234" y="5338"/>
                  </a:moveTo>
                  <a:cubicBezTo>
                    <a:pt x="1" y="3536"/>
                    <a:pt x="968" y="1802"/>
                    <a:pt x="835" y="0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5" name="Google Shape;4515;p107"/>
            <p:cNvSpPr/>
            <p:nvPr/>
          </p:nvSpPr>
          <p:spPr>
            <a:xfrm>
              <a:off x="2273017" y="3387655"/>
              <a:ext cx="1436755" cy="971215"/>
            </a:xfrm>
            <a:custGeom>
              <a:avLst/>
              <a:gdLst/>
              <a:ahLst/>
              <a:cxnLst/>
              <a:rect l="l" t="t" r="r" b="b"/>
              <a:pathLst>
                <a:path w="13878" h="9381" extrusionOk="0">
                  <a:moveTo>
                    <a:pt x="13073" y="1003"/>
                  </a:moveTo>
                  <a:lnTo>
                    <a:pt x="13073" y="1003"/>
                  </a:lnTo>
                  <a:cubicBezTo>
                    <a:pt x="13075" y="1004"/>
                    <a:pt x="13076" y="1004"/>
                    <a:pt x="13077" y="1004"/>
                  </a:cubicBezTo>
                  <a:lnTo>
                    <a:pt x="13073" y="1003"/>
                  </a:lnTo>
                  <a:close/>
                  <a:moveTo>
                    <a:pt x="10928" y="1"/>
                  </a:moveTo>
                  <a:cubicBezTo>
                    <a:pt x="10459" y="1"/>
                    <a:pt x="9996" y="101"/>
                    <a:pt x="9574" y="303"/>
                  </a:cubicBezTo>
                  <a:cubicBezTo>
                    <a:pt x="8907" y="637"/>
                    <a:pt x="8340" y="1104"/>
                    <a:pt x="7906" y="1704"/>
                  </a:cubicBezTo>
                  <a:cubicBezTo>
                    <a:pt x="7373" y="2471"/>
                    <a:pt x="7072" y="3739"/>
                    <a:pt x="6239" y="4206"/>
                  </a:cubicBezTo>
                  <a:cubicBezTo>
                    <a:pt x="5728" y="4481"/>
                    <a:pt x="5159" y="4629"/>
                    <a:pt x="4594" y="4629"/>
                  </a:cubicBezTo>
                  <a:cubicBezTo>
                    <a:pt x="4199" y="4629"/>
                    <a:pt x="3807" y="4557"/>
                    <a:pt x="3437" y="4406"/>
                  </a:cubicBezTo>
                  <a:lnTo>
                    <a:pt x="3403" y="4606"/>
                  </a:lnTo>
                  <a:cubicBezTo>
                    <a:pt x="3136" y="4540"/>
                    <a:pt x="2869" y="4406"/>
                    <a:pt x="2669" y="4206"/>
                  </a:cubicBezTo>
                  <a:lnTo>
                    <a:pt x="2669" y="4206"/>
                  </a:lnTo>
                  <a:lnTo>
                    <a:pt x="2736" y="4506"/>
                  </a:lnTo>
                  <a:cubicBezTo>
                    <a:pt x="2369" y="4273"/>
                    <a:pt x="2036" y="4039"/>
                    <a:pt x="1735" y="3739"/>
                  </a:cubicBezTo>
                  <a:cubicBezTo>
                    <a:pt x="1735" y="3806"/>
                    <a:pt x="1669" y="3839"/>
                    <a:pt x="1602" y="3839"/>
                  </a:cubicBezTo>
                  <a:cubicBezTo>
                    <a:pt x="1535" y="3806"/>
                    <a:pt x="1502" y="3772"/>
                    <a:pt x="1468" y="3706"/>
                  </a:cubicBezTo>
                  <a:cubicBezTo>
                    <a:pt x="1168" y="3405"/>
                    <a:pt x="968" y="3005"/>
                    <a:pt x="868" y="2605"/>
                  </a:cubicBezTo>
                  <a:cubicBezTo>
                    <a:pt x="735" y="2938"/>
                    <a:pt x="635" y="3305"/>
                    <a:pt x="668" y="3672"/>
                  </a:cubicBezTo>
                  <a:lnTo>
                    <a:pt x="501" y="3405"/>
                  </a:lnTo>
                  <a:cubicBezTo>
                    <a:pt x="1" y="4139"/>
                    <a:pt x="168" y="5173"/>
                    <a:pt x="468" y="6007"/>
                  </a:cubicBezTo>
                  <a:cubicBezTo>
                    <a:pt x="443" y="5958"/>
                    <a:pt x="401" y="5928"/>
                    <a:pt x="354" y="5928"/>
                  </a:cubicBezTo>
                  <a:cubicBezTo>
                    <a:pt x="337" y="5928"/>
                    <a:pt x="319" y="5932"/>
                    <a:pt x="301" y="5941"/>
                  </a:cubicBezTo>
                  <a:cubicBezTo>
                    <a:pt x="268" y="6474"/>
                    <a:pt x="901" y="6841"/>
                    <a:pt x="1001" y="7408"/>
                  </a:cubicBezTo>
                  <a:cubicBezTo>
                    <a:pt x="868" y="7308"/>
                    <a:pt x="701" y="7275"/>
                    <a:pt x="534" y="7275"/>
                  </a:cubicBezTo>
                  <a:cubicBezTo>
                    <a:pt x="835" y="7809"/>
                    <a:pt x="1302" y="8242"/>
                    <a:pt x="1902" y="8476"/>
                  </a:cubicBezTo>
                  <a:cubicBezTo>
                    <a:pt x="2436" y="8643"/>
                    <a:pt x="2970" y="8876"/>
                    <a:pt x="3537" y="9076"/>
                  </a:cubicBezTo>
                  <a:cubicBezTo>
                    <a:pt x="4070" y="9210"/>
                    <a:pt x="4604" y="9310"/>
                    <a:pt x="5138" y="9343"/>
                  </a:cubicBezTo>
                  <a:cubicBezTo>
                    <a:pt x="5463" y="9368"/>
                    <a:pt x="5788" y="9381"/>
                    <a:pt x="6113" y="9381"/>
                  </a:cubicBezTo>
                  <a:cubicBezTo>
                    <a:pt x="7087" y="9381"/>
                    <a:pt x="8057" y="9268"/>
                    <a:pt x="9007" y="9043"/>
                  </a:cubicBezTo>
                  <a:cubicBezTo>
                    <a:pt x="10141" y="8776"/>
                    <a:pt x="11209" y="8242"/>
                    <a:pt x="12076" y="7475"/>
                  </a:cubicBezTo>
                  <a:cubicBezTo>
                    <a:pt x="12510" y="7108"/>
                    <a:pt x="12877" y="6674"/>
                    <a:pt x="13143" y="6174"/>
                  </a:cubicBezTo>
                  <a:cubicBezTo>
                    <a:pt x="13308" y="5845"/>
                    <a:pt x="13765" y="4964"/>
                    <a:pt x="13649" y="4556"/>
                  </a:cubicBezTo>
                  <a:lnTo>
                    <a:pt x="13649" y="4556"/>
                  </a:lnTo>
                  <a:lnTo>
                    <a:pt x="13777" y="4973"/>
                  </a:lnTo>
                  <a:cubicBezTo>
                    <a:pt x="13844" y="4139"/>
                    <a:pt x="13744" y="3305"/>
                    <a:pt x="13510" y="2538"/>
                  </a:cubicBezTo>
                  <a:lnTo>
                    <a:pt x="13510" y="2538"/>
                  </a:lnTo>
                  <a:lnTo>
                    <a:pt x="13877" y="2838"/>
                  </a:lnTo>
                  <a:cubicBezTo>
                    <a:pt x="13577" y="2171"/>
                    <a:pt x="13177" y="1537"/>
                    <a:pt x="12676" y="970"/>
                  </a:cubicBezTo>
                  <a:lnTo>
                    <a:pt x="12676" y="970"/>
                  </a:lnTo>
                  <a:lnTo>
                    <a:pt x="13073" y="1003"/>
                  </a:lnTo>
                  <a:lnTo>
                    <a:pt x="13073" y="1003"/>
                  </a:lnTo>
                  <a:cubicBezTo>
                    <a:pt x="13000" y="992"/>
                    <a:pt x="12708" y="636"/>
                    <a:pt x="12610" y="570"/>
                  </a:cubicBezTo>
                  <a:cubicBezTo>
                    <a:pt x="12443" y="403"/>
                    <a:pt x="12243" y="303"/>
                    <a:pt x="12076" y="203"/>
                  </a:cubicBezTo>
                  <a:cubicBezTo>
                    <a:pt x="11701" y="68"/>
                    <a:pt x="11312" y="1"/>
                    <a:pt x="109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6" name="Google Shape;4516;p107"/>
            <p:cNvSpPr/>
            <p:nvPr/>
          </p:nvSpPr>
          <p:spPr>
            <a:xfrm>
              <a:off x="2273012" y="3652200"/>
              <a:ext cx="689220" cy="696123"/>
            </a:xfrm>
            <a:custGeom>
              <a:avLst/>
              <a:gdLst/>
              <a:ahLst/>
              <a:cxnLst/>
              <a:rect l="l" t="t" r="r" b="b"/>
              <a:pathLst>
                <a:path w="6606" h="6672" extrusionOk="0">
                  <a:moveTo>
                    <a:pt x="868" y="0"/>
                  </a:moveTo>
                  <a:cubicBezTo>
                    <a:pt x="701" y="334"/>
                    <a:pt x="635" y="701"/>
                    <a:pt x="635" y="1068"/>
                  </a:cubicBezTo>
                  <a:cubicBezTo>
                    <a:pt x="601" y="968"/>
                    <a:pt x="534" y="901"/>
                    <a:pt x="501" y="801"/>
                  </a:cubicBezTo>
                  <a:cubicBezTo>
                    <a:pt x="1" y="1568"/>
                    <a:pt x="168" y="2535"/>
                    <a:pt x="434" y="3403"/>
                  </a:cubicBezTo>
                  <a:cubicBezTo>
                    <a:pt x="410" y="3354"/>
                    <a:pt x="368" y="3323"/>
                    <a:pt x="321" y="3323"/>
                  </a:cubicBezTo>
                  <a:cubicBezTo>
                    <a:pt x="303" y="3323"/>
                    <a:pt x="286" y="3327"/>
                    <a:pt x="268" y="3336"/>
                  </a:cubicBezTo>
                  <a:cubicBezTo>
                    <a:pt x="234" y="3870"/>
                    <a:pt x="868" y="4237"/>
                    <a:pt x="968" y="4804"/>
                  </a:cubicBezTo>
                  <a:cubicBezTo>
                    <a:pt x="835" y="4704"/>
                    <a:pt x="668" y="4670"/>
                    <a:pt x="501" y="4670"/>
                  </a:cubicBezTo>
                  <a:cubicBezTo>
                    <a:pt x="801" y="5204"/>
                    <a:pt x="1302" y="5638"/>
                    <a:pt x="1869" y="5871"/>
                  </a:cubicBezTo>
                  <a:cubicBezTo>
                    <a:pt x="2402" y="6038"/>
                    <a:pt x="2970" y="6271"/>
                    <a:pt x="3503" y="6472"/>
                  </a:cubicBezTo>
                  <a:cubicBezTo>
                    <a:pt x="3870" y="6572"/>
                    <a:pt x="4237" y="6638"/>
                    <a:pt x="4604" y="6672"/>
                  </a:cubicBezTo>
                  <a:lnTo>
                    <a:pt x="5671" y="5771"/>
                  </a:lnTo>
                  <a:lnTo>
                    <a:pt x="5671" y="5771"/>
                  </a:lnTo>
                  <a:cubicBezTo>
                    <a:pt x="5636" y="5775"/>
                    <a:pt x="5601" y="5777"/>
                    <a:pt x="5566" y="5777"/>
                  </a:cubicBezTo>
                  <a:cubicBezTo>
                    <a:pt x="5335" y="5777"/>
                    <a:pt x="5107" y="5687"/>
                    <a:pt x="4904" y="5571"/>
                  </a:cubicBezTo>
                  <a:cubicBezTo>
                    <a:pt x="5505" y="5371"/>
                    <a:pt x="6072" y="5037"/>
                    <a:pt x="6539" y="4637"/>
                  </a:cubicBezTo>
                  <a:lnTo>
                    <a:pt x="6539" y="4637"/>
                  </a:lnTo>
                  <a:cubicBezTo>
                    <a:pt x="6462" y="4662"/>
                    <a:pt x="6391" y="4673"/>
                    <a:pt x="6322" y="4673"/>
                  </a:cubicBezTo>
                  <a:cubicBezTo>
                    <a:pt x="6211" y="4673"/>
                    <a:pt x="6108" y="4645"/>
                    <a:pt x="6005" y="4604"/>
                  </a:cubicBezTo>
                  <a:lnTo>
                    <a:pt x="6605" y="4137"/>
                  </a:lnTo>
                  <a:lnTo>
                    <a:pt x="6605" y="4137"/>
                  </a:lnTo>
                  <a:cubicBezTo>
                    <a:pt x="6522" y="4145"/>
                    <a:pt x="6441" y="4149"/>
                    <a:pt x="6361" y="4149"/>
                  </a:cubicBezTo>
                  <a:cubicBezTo>
                    <a:pt x="6122" y="4149"/>
                    <a:pt x="5897" y="4112"/>
                    <a:pt x="5671" y="4036"/>
                  </a:cubicBezTo>
                  <a:cubicBezTo>
                    <a:pt x="5638" y="4036"/>
                    <a:pt x="5605" y="4003"/>
                    <a:pt x="5571" y="3970"/>
                  </a:cubicBezTo>
                  <a:cubicBezTo>
                    <a:pt x="5538" y="3903"/>
                    <a:pt x="5605" y="3836"/>
                    <a:pt x="5671" y="3803"/>
                  </a:cubicBezTo>
                  <a:cubicBezTo>
                    <a:pt x="5872" y="3670"/>
                    <a:pt x="6072" y="3569"/>
                    <a:pt x="6305" y="3503"/>
                  </a:cubicBezTo>
                  <a:cubicBezTo>
                    <a:pt x="6005" y="3503"/>
                    <a:pt x="5705" y="3469"/>
                    <a:pt x="5405" y="3403"/>
                  </a:cubicBezTo>
                  <a:cubicBezTo>
                    <a:pt x="5371" y="3369"/>
                    <a:pt x="5338" y="3403"/>
                    <a:pt x="5305" y="3303"/>
                  </a:cubicBezTo>
                  <a:cubicBezTo>
                    <a:pt x="5238" y="3236"/>
                    <a:pt x="5338" y="3169"/>
                    <a:pt x="5405" y="3136"/>
                  </a:cubicBezTo>
                  <a:lnTo>
                    <a:pt x="5872" y="2769"/>
                  </a:lnTo>
                  <a:cubicBezTo>
                    <a:pt x="5772" y="2702"/>
                    <a:pt x="5638" y="2635"/>
                    <a:pt x="5505" y="2602"/>
                  </a:cubicBezTo>
                  <a:cubicBezTo>
                    <a:pt x="5605" y="2469"/>
                    <a:pt x="5738" y="2335"/>
                    <a:pt x="5905" y="2235"/>
                  </a:cubicBezTo>
                  <a:cubicBezTo>
                    <a:pt x="5772" y="2202"/>
                    <a:pt x="5638" y="2168"/>
                    <a:pt x="5505" y="2168"/>
                  </a:cubicBezTo>
                  <a:cubicBezTo>
                    <a:pt x="5371" y="2168"/>
                    <a:pt x="5238" y="2102"/>
                    <a:pt x="5171" y="2002"/>
                  </a:cubicBezTo>
                  <a:lnTo>
                    <a:pt x="5171" y="1968"/>
                  </a:lnTo>
                  <a:cubicBezTo>
                    <a:pt x="4964" y="2003"/>
                    <a:pt x="4757" y="2022"/>
                    <a:pt x="4551" y="2022"/>
                  </a:cubicBezTo>
                  <a:cubicBezTo>
                    <a:pt x="4160" y="2022"/>
                    <a:pt x="3775" y="1954"/>
                    <a:pt x="3403" y="1802"/>
                  </a:cubicBezTo>
                  <a:lnTo>
                    <a:pt x="3403" y="2002"/>
                  </a:lnTo>
                  <a:cubicBezTo>
                    <a:pt x="3103" y="1935"/>
                    <a:pt x="2869" y="1802"/>
                    <a:pt x="2669" y="1601"/>
                  </a:cubicBezTo>
                  <a:lnTo>
                    <a:pt x="2669" y="1601"/>
                  </a:lnTo>
                  <a:lnTo>
                    <a:pt x="2703" y="1902"/>
                  </a:lnTo>
                  <a:cubicBezTo>
                    <a:pt x="2369" y="1668"/>
                    <a:pt x="2036" y="1435"/>
                    <a:pt x="1735" y="1134"/>
                  </a:cubicBezTo>
                  <a:cubicBezTo>
                    <a:pt x="1735" y="1201"/>
                    <a:pt x="1635" y="1234"/>
                    <a:pt x="1602" y="1234"/>
                  </a:cubicBezTo>
                  <a:cubicBezTo>
                    <a:pt x="1535" y="1201"/>
                    <a:pt x="1468" y="1168"/>
                    <a:pt x="1435" y="1101"/>
                  </a:cubicBezTo>
                  <a:cubicBezTo>
                    <a:pt x="1168" y="801"/>
                    <a:pt x="968" y="401"/>
                    <a:pt x="868" y="0"/>
                  </a:cubicBezTo>
                  <a:close/>
                </a:path>
              </a:pathLst>
            </a:custGeom>
            <a:solidFill>
              <a:srgbClr val="EB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7" name="Google Shape;4517;p107"/>
            <p:cNvSpPr/>
            <p:nvPr/>
          </p:nvSpPr>
          <p:spPr>
            <a:xfrm>
              <a:off x="2815201" y="3374093"/>
              <a:ext cx="659781" cy="490525"/>
            </a:xfrm>
            <a:custGeom>
              <a:avLst/>
              <a:gdLst/>
              <a:ahLst/>
              <a:cxnLst/>
              <a:rect l="l" t="t" r="r" b="b"/>
              <a:pathLst>
                <a:path w="6373" h="4738" fill="none" extrusionOk="0">
                  <a:moveTo>
                    <a:pt x="1" y="4704"/>
                  </a:moveTo>
                  <a:cubicBezTo>
                    <a:pt x="368" y="4737"/>
                    <a:pt x="735" y="4604"/>
                    <a:pt x="1002" y="4337"/>
                  </a:cubicBezTo>
                  <a:cubicBezTo>
                    <a:pt x="1268" y="4070"/>
                    <a:pt x="1502" y="3770"/>
                    <a:pt x="1702" y="3436"/>
                  </a:cubicBezTo>
                  <a:lnTo>
                    <a:pt x="2436" y="2302"/>
                  </a:lnTo>
                  <a:cubicBezTo>
                    <a:pt x="2703" y="1802"/>
                    <a:pt x="3036" y="1368"/>
                    <a:pt x="3403" y="1001"/>
                  </a:cubicBezTo>
                  <a:cubicBezTo>
                    <a:pt x="4237" y="301"/>
                    <a:pt x="5305" y="1"/>
                    <a:pt x="6372" y="167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8" name="Google Shape;4518;p107"/>
            <p:cNvSpPr/>
            <p:nvPr/>
          </p:nvSpPr>
          <p:spPr>
            <a:xfrm>
              <a:off x="2449121" y="2645550"/>
              <a:ext cx="628619" cy="757840"/>
            </a:xfrm>
            <a:custGeom>
              <a:avLst/>
              <a:gdLst/>
              <a:ahLst/>
              <a:cxnLst/>
              <a:rect l="l" t="t" r="r" b="b"/>
              <a:pathLst>
                <a:path w="6072" h="7320" extrusionOk="0">
                  <a:moveTo>
                    <a:pt x="3490" y="1"/>
                  </a:moveTo>
                  <a:cubicBezTo>
                    <a:pt x="3204" y="1"/>
                    <a:pt x="2914" y="36"/>
                    <a:pt x="2636" y="99"/>
                  </a:cubicBezTo>
                  <a:cubicBezTo>
                    <a:pt x="1635" y="366"/>
                    <a:pt x="835" y="1067"/>
                    <a:pt x="435" y="2001"/>
                  </a:cubicBezTo>
                  <a:cubicBezTo>
                    <a:pt x="34" y="2935"/>
                    <a:pt x="1" y="3969"/>
                    <a:pt x="335" y="4936"/>
                  </a:cubicBezTo>
                  <a:lnTo>
                    <a:pt x="635" y="4402"/>
                  </a:lnTo>
                  <a:cubicBezTo>
                    <a:pt x="668" y="5003"/>
                    <a:pt x="735" y="5603"/>
                    <a:pt x="902" y="6204"/>
                  </a:cubicBezTo>
                  <a:cubicBezTo>
                    <a:pt x="902" y="6304"/>
                    <a:pt x="968" y="6404"/>
                    <a:pt x="1035" y="6404"/>
                  </a:cubicBezTo>
                  <a:cubicBezTo>
                    <a:pt x="1194" y="6404"/>
                    <a:pt x="1201" y="6101"/>
                    <a:pt x="1346" y="6101"/>
                  </a:cubicBezTo>
                  <a:cubicBezTo>
                    <a:pt x="1353" y="6101"/>
                    <a:pt x="1361" y="6102"/>
                    <a:pt x="1369" y="6104"/>
                  </a:cubicBezTo>
                  <a:lnTo>
                    <a:pt x="2036" y="7238"/>
                  </a:lnTo>
                  <a:cubicBezTo>
                    <a:pt x="2036" y="7271"/>
                    <a:pt x="2069" y="7271"/>
                    <a:pt x="2102" y="7304"/>
                  </a:cubicBezTo>
                  <a:cubicBezTo>
                    <a:pt x="2118" y="7315"/>
                    <a:pt x="2135" y="7320"/>
                    <a:pt x="2152" y="7320"/>
                  </a:cubicBezTo>
                  <a:cubicBezTo>
                    <a:pt x="2242" y="7320"/>
                    <a:pt x="2341" y="7183"/>
                    <a:pt x="2369" y="7071"/>
                  </a:cubicBezTo>
                  <a:cubicBezTo>
                    <a:pt x="2403" y="6938"/>
                    <a:pt x="2436" y="6771"/>
                    <a:pt x="2569" y="6771"/>
                  </a:cubicBezTo>
                  <a:cubicBezTo>
                    <a:pt x="2578" y="6770"/>
                    <a:pt x="2585" y="6769"/>
                    <a:pt x="2593" y="6769"/>
                  </a:cubicBezTo>
                  <a:cubicBezTo>
                    <a:pt x="2799" y="6769"/>
                    <a:pt x="2743" y="7208"/>
                    <a:pt x="2936" y="7304"/>
                  </a:cubicBezTo>
                  <a:lnTo>
                    <a:pt x="4337" y="5903"/>
                  </a:lnTo>
                  <a:lnTo>
                    <a:pt x="4437" y="6337"/>
                  </a:lnTo>
                  <a:cubicBezTo>
                    <a:pt x="4871" y="5737"/>
                    <a:pt x="5171" y="5036"/>
                    <a:pt x="5271" y="4336"/>
                  </a:cubicBezTo>
                  <a:lnTo>
                    <a:pt x="5572" y="4636"/>
                  </a:lnTo>
                  <a:cubicBezTo>
                    <a:pt x="5638" y="4136"/>
                    <a:pt x="5672" y="3635"/>
                    <a:pt x="5738" y="3135"/>
                  </a:cubicBezTo>
                  <a:lnTo>
                    <a:pt x="6072" y="3635"/>
                  </a:lnTo>
                  <a:cubicBezTo>
                    <a:pt x="5939" y="3435"/>
                    <a:pt x="6039" y="2735"/>
                    <a:pt x="5972" y="2468"/>
                  </a:cubicBezTo>
                  <a:cubicBezTo>
                    <a:pt x="5905" y="2067"/>
                    <a:pt x="5772" y="1700"/>
                    <a:pt x="5638" y="1300"/>
                  </a:cubicBezTo>
                  <a:cubicBezTo>
                    <a:pt x="5283" y="360"/>
                    <a:pt x="4404" y="1"/>
                    <a:pt x="3490" y="1"/>
                  </a:cubicBezTo>
                  <a:close/>
                </a:path>
              </a:pathLst>
            </a:custGeom>
            <a:solidFill>
              <a:srgbClr val="EB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9" name="Google Shape;4519;p107"/>
            <p:cNvSpPr/>
            <p:nvPr/>
          </p:nvSpPr>
          <p:spPr>
            <a:xfrm>
              <a:off x="2421582" y="2692966"/>
              <a:ext cx="825425" cy="333263"/>
            </a:xfrm>
            <a:custGeom>
              <a:avLst/>
              <a:gdLst/>
              <a:ahLst/>
              <a:cxnLst/>
              <a:rect l="l" t="t" r="r" b="b"/>
              <a:pathLst>
                <a:path w="7973" h="3219" extrusionOk="0">
                  <a:moveTo>
                    <a:pt x="1037" y="0"/>
                  </a:moveTo>
                  <a:cubicBezTo>
                    <a:pt x="892" y="0"/>
                    <a:pt x="783" y="83"/>
                    <a:pt x="634" y="275"/>
                  </a:cubicBezTo>
                  <a:cubicBezTo>
                    <a:pt x="267" y="775"/>
                    <a:pt x="0" y="1709"/>
                    <a:pt x="367" y="2277"/>
                  </a:cubicBezTo>
                  <a:cubicBezTo>
                    <a:pt x="467" y="2410"/>
                    <a:pt x="601" y="2543"/>
                    <a:pt x="767" y="2610"/>
                  </a:cubicBezTo>
                  <a:cubicBezTo>
                    <a:pt x="834" y="2643"/>
                    <a:pt x="901" y="2677"/>
                    <a:pt x="967" y="2710"/>
                  </a:cubicBezTo>
                  <a:cubicBezTo>
                    <a:pt x="1234" y="2844"/>
                    <a:pt x="1501" y="2910"/>
                    <a:pt x="1801" y="2977"/>
                  </a:cubicBezTo>
                  <a:cubicBezTo>
                    <a:pt x="2416" y="3145"/>
                    <a:pt x="3054" y="3219"/>
                    <a:pt x="3696" y="3219"/>
                  </a:cubicBezTo>
                  <a:cubicBezTo>
                    <a:pt x="3821" y="3219"/>
                    <a:pt x="3945" y="3216"/>
                    <a:pt x="4070" y="3211"/>
                  </a:cubicBezTo>
                  <a:cubicBezTo>
                    <a:pt x="5104" y="3211"/>
                    <a:pt x="6138" y="2977"/>
                    <a:pt x="7072" y="2510"/>
                  </a:cubicBezTo>
                  <a:cubicBezTo>
                    <a:pt x="7372" y="2377"/>
                    <a:pt x="7872" y="2210"/>
                    <a:pt x="7906" y="1876"/>
                  </a:cubicBezTo>
                  <a:cubicBezTo>
                    <a:pt x="7972" y="1409"/>
                    <a:pt x="7572" y="675"/>
                    <a:pt x="7405" y="275"/>
                  </a:cubicBezTo>
                  <a:cubicBezTo>
                    <a:pt x="7372" y="208"/>
                    <a:pt x="7339" y="175"/>
                    <a:pt x="7305" y="142"/>
                  </a:cubicBezTo>
                  <a:cubicBezTo>
                    <a:pt x="7275" y="96"/>
                    <a:pt x="7232" y="78"/>
                    <a:pt x="7180" y="78"/>
                  </a:cubicBezTo>
                  <a:cubicBezTo>
                    <a:pt x="7118" y="78"/>
                    <a:pt x="7045" y="105"/>
                    <a:pt x="6972" y="142"/>
                  </a:cubicBezTo>
                  <a:cubicBezTo>
                    <a:pt x="6111" y="502"/>
                    <a:pt x="5179" y="682"/>
                    <a:pt x="4246" y="682"/>
                  </a:cubicBezTo>
                  <a:cubicBezTo>
                    <a:pt x="3624" y="682"/>
                    <a:pt x="3002" y="602"/>
                    <a:pt x="2402" y="442"/>
                  </a:cubicBezTo>
                  <a:cubicBezTo>
                    <a:pt x="2035" y="342"/>
                    <a:pt x="1668" y="208"/>
                    <a:pt x="1334" y="75"/>
                  </a:cubicBezTo>
                  <a:cubicBezTo>
                    <a:pt x="1214" y="27"/>
                    <a:pt x="1120" y="0"/>
                    <a:pt x="10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0" name="Google Shape;4520;p107"/>
            <p:cNvSpPr/>
            <p:nvPr/>
          </p:nvSpPr>
          <p:spPr>
            <a:xfrm>
              <a:off x="3088105" y="1715122"/>
              <a:ext cx="348888" cy="475099"/>
            </a:xfrm>
            <a:custGeom>
              <a:avLst/>
              <a:gdLst/>
              <a:ahLst/>
              <a:cxnLst/>
              <a:rect l="l" t="t" r="r" b="b"/>
              <a:pathLst>
                <a:path w="3370" h="4589" extrusionOk="0">
                  <a:moveTo>
                    <a:pt x="2883" y="0"/>
                  </a:moveTo>
                  <a:cubicBezTo>
                    <a:pt x="2802" y="0"/>
                    <a:pt x="2717" y="31"/>
                    <a:pt x="2669" y="80"/>
                  </a:cubicBezTo>
                  <a:lnTo>
                    <a:pt x="834" y="1214"/>
                  </a:lnTo>
                  <a:cubicBezTo>
                    <a:pt x="467" y="1381"/>
                    <a:pt x="200" y="1681"/>
                    <a:pt x="33" y="2048"/>
                  </a:cubicBezTo>
                  <a:cubicBezTo>
                    <a:pt x="0" y="2415"/>
                    <a:pt x="100" y="2815"/>
                    <a:pt x="334" y="3082"/>
                  </a:cubicBezTo>
                  <a:cubicBezTo>
                    <a:pt x="600" y="3582"/>
                    <a:pt x="1034" y="3983"/>
                    <a:pt x="1501" y="4249"/>
                  </a:cubicBezTo>
                  <a:cubicBezTo>
                    <a:pt x="1729" y="4374"/>
                    <a:pt x="1971" y="4589"/>
                    <a:pt x="2185" y="4589"/>
                  </a:cubicBezTo>
                  <a:cubicBezTo>
                    <a:pt x="2315" y="4589"/>
                    <a:pt x="2434" y="4510"/>
                    <a:pt x="2535" y="4283"/>
                  </a:cubicBezTo>
                  <a:cubicBezTo>
                    <a:pt x="2735" y="3883"/>
                    <a:pt x="2669" y="3282"/>
                    <a:pt x="2769" y="2848"/>
                  </a:cubicBezTo>
                  <a:cubicBezTo>
                    <a:pt x="2869" y="2381"/>
                    <a:pt x="3102" y="1948"/>
                    <a:pt x="3236" y="1514"/>
                  </a:cubicBezTo>
                  <a:cubicBezTo>
                    <a:pt x="3369" y="1047"/>
                    <a:pt x="3336" y="547"/>
                    <a:pt x="3102" y="147"/>
                  </a:cubicBezTo>
                  <a:cubicBezTo>
                    <a:pt x="3069" y="80"/>
                    <a:pt x="3002" y="46"/>
                    <a:pt x="2969" y="13"/>
                  </a:cubicBezTo>
                  <a:cubicBezTo>
                    <a:pt x="2942" y="4"/>
                    <a:pt x="2913" y="0"/>
                    <a:pt x="2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1" name="Google Shape;4521;p107"/>
            <p:cNvSpPr/>
            <p:nvPr/>
          </p:nvSpPr>
          <p:spPr>
            <a:xfrm>
              <a:off x="3250336" y="1815236"/>
              <a:ext cx="159018" cy="266797"/>
            </a:xfrm>
            <a:custGeom>
              <a:avLst/>
              <a:gdLst/>
              <a:ahLst/>
              <a:cxnLst/>
              <a:rect l="l" t="t" r="r" b="b"/>
              <a:pathLst>
                <a:path w="1536" h="2577" extrusionOk="0">
                  <a:moveTo>
                    <a:pt x="1361" y="0"/>
                  </a:moveTo>
                  <a:cubicBezTo>
                    <a:pt x="1340" y="0"/>
                    <a:pt x="1320" y="5"/>
                    <a:pt x="1302" y="13"/>
                  </a:cubicBezTo>
                  <a:cubicBezTo>
                    <a:pt x="1035" y="80"/>
                    <a:pt x="801" y="247"/>
                    <a:pt x="668" y="447"/>
                  </a:cubicBezTo>
                  <a:cubicBezTo>
                    <a:pt x="501" y="681"/>
                    <a:pt x="334" y="847"/>
                    <a:pt x="168" y="1081"/>
                  </a:cubicBezTo>
                  <a:lnTo>
                    <a:pt x="434" y="1081"/>
                  </a:lnTo>
                  <a:cubicBezTo>
                    <a:pt x="501" y="1114"/>
                    <a:pt x="568" y="1148"/>
                    <a:pt x="668" y="1148"/>
                  </a:cubicBezTo>
                  <a:cubicBezTo>
                    <a:pt x="434" y="1214"/>
                    <a:pt x="201" y="1348"/>
                    <a:pt x="34" y="1515"/>
                  </a:cubicBezTo>
                  <a:cubicBezTo>
                    <a:pt x="134" y="1515"/>
                    <a:pt x="201" y="1515"/>
                    <a:pt x="301" y="1548"/>
                  </a:cubicBezTo>
                  <a:cubicBezTo>
                    <a:pt x="234" y="1681"/>
                    <a:pt x="1" y="1681"/>
                    <a:pt x="1" y="1815"/>
                  </a:cubicBezTo>
                  <a:cubicBezTo>
                    <a:pt x="1" y="1848"/>
                    <a:pt x="1" y="1881"/>
                    <a:pt x="34" y="1881"/>
                  </a:cubicBezTo>
                  <a:cubicBezTo>
                    <a:pt x="68" y="1915"/>
                    <a:pt x="134" y="2015"/>
                    <a:pt x="168" y="2082"/>
                  </a:cubicBezTo>
                  <a:cubicBezTo>
                    <a:pt x="268" y="2215"/>
                    <a:pt x="368" y="2348"/>
                    <a:pt x="501" y="2482"/>
                  </a:cubicBezTo>
                  <a:cubicBezTo>
                    <a:pt x="548" y="2529"/>
                    <a:pt x="629" y="2576"/>
                    <a:pt x="696" y="2576"/>
                  </a:cubicBezTo>
                  <a:cubicBezTo>
                    <a:pt x="723" y="2576"/>
                    <a:pt x="749" y="2568"/>
                    <a:pt x="768" y="2549"/>
                  </a:cubicBezTo>
                  <a:cubicBezTo>
                    <a:pt x="801" y="2515"/>
                    <a:pt x="801" y="2449"/>
                    <a:pt x="801" y="2415"/>
                  </a:cubicBezTo>
                  <a:cubicBezTo>
                    <a:pt x="801" y="2115"/>
                    <a:pt x="868" y="1848"/>
                    <a:pt x="1002" y="1581"/>
                  </a:cubicBezTo>
                  <a:cubicBezTo>
                    <a:pt x="1102" y="1348"/>
                    <a:pt x="1135" y="1081"/>
                    <a:pt x="1235" y="847"/>
                  </a:cubicBezTo>
                  <a:cubicBezTo>
                    <a:pt x="1335" y="614"/>
                    <a:pt x="1469" y="447"/>
                    <a:pt x="1535" y="214"/>
                  </a:cubicBezTo>
                  <a:cubicBezTo>
                    <a:pt x="1535" y="180"/>
                    <a:pt x="1535" y="114"/>
                    <a:pt x="1535" y="80"/>
                  </a:cubicBezTo>
                  <a:cubicBezTo>
                    <a:pt x="1486" y="31"/>
                    <a:pt x="1420" y="0"/>
                    <a:pt x="13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2" name="Google Shape;4522;p107"/>
            <p:cNvSpPr/>
            <p:nvPr/>
          </p:nvSpPr>
          <p:spPr>
            <a:xfrm>
              <a:off x="2321365" y="1616251"/>
              <a:ext cx="317829" cy="481829"/>
            </a:xfrm>
            <a:custGeom>
              <a:avLst/>
              <a:gdLst/>
              <a:ahLst/>
              <a:cxnLst/>
              <a:rect l="l" t="t" r="r" b="b"/>
              <a:pathLst>
                <a:path w="3070" h="4654" extrusionOk="0">
                  <a:moveTo>
                    <a:pt x="601" y="1"/>
                  </a:moveTo>
                  <a:cubicBezTo>
                    <a:pt x="534" y="34"/>
                    <a:pt x="468" y="67"/>
                    <a:pt x="434" y="101"/>
                  </a:cubicBezTo>
                  <a:cubicBezTo>
                    <a:pt x="134" y="468"/>
                    <a:pt x="1" y="968"/>
                    <a:pt x="67" y="1435"/>
                  </a:cubicBezTo>
                  <a:cubicBezTo>
                    <a:pt x="101" y="1902"/>
                    <a:pt x="234" y="2369"/>
                    <a:pt x="268" y="2836"/>
                  </a:cubicBezTo>
                  <a:cubicBezTo>
                    <a:pt x="268" y="3303"/>
                    <a:pt x="101" y="3837"/>
                    <a:pt x="201" y="4304"/>
                  </a:cubicBezTo>
                  <a:cubicBezTo>
                    <a:pt x="275" y="4571"/>
                    <a:pt x="402" y="4653"/>
                    <a:pt x="556" y="4653"/>
                  </a:cubicBezTo>
                  <a:cubicBezTo>
                    <a:pt x="747" y="4653"/>
                    <a:pt x="980" y="4526"/>
                    <a:pt x="1202" y="4471"/>
                  </a:cubicBezTo>
                  <a:cubicBezTo>
                    <a:pt x="1735" y="4270"/>
                    <a:pt x="2236" y="3970"/>
                    <a:pt x="2603" y="3570"/>
                  </a:cubicBezTo>
                  <a:cubicBezTo>
                    <a:pt x="2903" y="3303"/>
                    <a:pt x="3070" y="2936"/>
                    <a:pt x="3070" y="2569"/>
                  </a:cubicBezTo>
                  <a:cubicBezTo>
                    <a:pt x="3003" y="2169"/>
                    <a:pt x="2769" y="1835"/>
                    <a:pt x="2469" y="1602"/>
                  </a:cubicBezTo>
                  <a:lnTo>
                    <a:pt x="901" y="134"/>
                  </a:lnTo>
                  <a:cubicBezTo>
                    <a:pt x="801" y="67"/>
                    <a:pt x="701" y="34"/>
                    <a:pt x="6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3" name="Google Shape;4523;p107"/>
            <p:cNvSpPr/>
            <p:nvPr/>
          </p:nvSpPr>
          <p:spPr>
            <a:xfrm>
              <a:off x="2345591" y="1710670"/>
              <a:ext cx="124440" cy="280670"/>
            </a:xfrm>
            <a:custGeom>
              <a:avLst/>
              <a:gdLst/>
              <a:ahLst/>
              <a:cxnLst/>
              <a:rect l="l" t="t" r="r" b="b"/>
              <a:pathLst>
                <a:path w="1202" h="2711" extrusionOk="0">
                  <a:moveTo>
                    <a:pt x="148" y="1"/>
                  </a:moveTo>
                  <a:cubicBezTo>
                    <a:pt x="96" y="1"/>
                    <a:pt x="53" y="17"/>
                    <a:pt x="34" y="56"/>
                  </a:cubicBezTo>
                  <a:cubicBezTo>
                    <a:pt x="0" y="89"/>
                    <a:pt x="0" y="156"/>
                    <a:pt x="34" y="190"/>
                  </a:cubicBezTo>
                  <a:cubicBezTo>
                    <a:pt x="67" y="423"/>
                    <a:pt x="100" y="657"/>
                    <a:pt x="167" y="890"/>
                  </a:cubicBezTo>
                  <a:cubicBezTo>
                    <a:pt x="234" y="1124"/>
                    <a:pt x="200" y="1390"/>
                    <a:pt x="267" y="1624"/>
                  </a:cubicBezTo>
                  <a:cubicBezTo>
                    <a:pt x="334" y="1924"/>
                    <a:pt x="334" y="2224"/>
                    <a:pt x="267" y="2491"/>
                  </a:cubicBezTo>
                  <a:cubicBezTo>
                    <a:pt x="267" y="2558"/>
                    <a:pt x="267" y="2625"/>
                    <a:pt x="300" y="2658"/>
                  </a:cubicBezTo>
                  <a:cubicBezTo>
                    <a:pt x="327" y="2697"/>
                    <a:pt x="363" y="2711"/>
                    <a:pt x="402" y="2711"/>
                  </a:cubicBezTo>
                  <a:cubicBezTo>
                    <a:pt x="462" y="2711"/>
                    <a:pt x="527" y="2678"/>
                    <a:pt x="567" y="2658"/>
                  </a:cubicBezTo>
                  <a:cubicBezTo>
                    <a:pt x="734" y="2558"/>
                    <a:pt x="868" y="2424"/>
                    <a:pt x="1001" y="2324"/>
                  </a:cubicBezTo>
                  <a:cubicBezTo>
                    <a:pt x="1034" y="2258"/>
                    <a:pt x="1101" y="2191"/>
                    <a:pt x="1134" y="2124"/>
                  </a:cubicBezTo>
                  <a:cubicBezTo>
                    <a:pt x="1168" y="2091"/>
                    <a:pt x="1168" y="2058"/>
                    <a:pt x="1168" y="2024"/>
                  </a:cubicBezTo>
                  <a:cubicBezTo>
                    <a:pt x="1201" y="1891"/>
                    <a:pt x="1001" y="1857"/>
                    <a:pt x="934" y="1724"/>
                  </a:cubicBezTo>
                  <a:lnTo>
                    <a:pt x="1201" y="1724"/>
                  </a:lnTo>
                  <a:cubicBezTo>
                    <a:pt x="1068" y="1524"/>
                    <a:pt x="868" y="1357"/>
                    <a:pt x="667" y="1257"/>
                  </a:cubicBezTo>
                  <a:lnTo>
                    <a:pt x="868" y="1257"/>
                  </a:lnTo>
                  <a:cubicBezTo>
                    <a:pt x="968" y="1257"/>
                    <a:pt x="1068" y="1290"/>
                    <a:pt x="1134" y="1324"/>
                  </a:cubicBezTo>
                  <a:cubicBezTo>
                    <a:pt x="1034" y="1090"/>
                    <a:pt x="901" y="857"/>
                    <a:pt x="801" y="590"/>
                  </a:cubicBezTo>
                  <a:cubicBezTo>
                    <a:pt x="667" y="356"/>
                    <a:pt x="501" y="156"/>
                    <a:pt x="267" y="23"/>
                  </a:cubicBezTo>
                  <a:cubicBezTo>
                    <a:pt x="226" y="9"/>
                    <a:pt x="184" y="1"/>
                    <a:pt x="1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4" name="Google Shape;4524;p107"/>
            <p:cNvSpPr/>
            <p:nvPr/>
          </p:nvSpPr>
          <p:spPr>
            <a:xfrm>
              <a:off x="2177343" y="1815225"/>
              <a:ext cx="1290706" cy="948864"/>
            </a:xfrm>
            <a:custGeom>
              <a:avLst/>
              <a:gdLst/>
              <a:ahLst/>
              <a:cxnLst/>
              <a:rect l="l" t="t" r="r" b="b"/>
              <a:pathLst>
                <a:path w="12543" h="9221" extrusionOk="0">
                  <a:moveTo>
                    <a:pt x="200" y="3672"/>
                  </a:moveTo>
                  <a:cubicBezTo>
                    <a:pt x="205" y="3675"/>
                    <a:pt x="211" y="3678"/>
                    <a:pt x="216" y="3681"/>
                  </a:cubicBezTo>
                  <a:lnTo>
                    <a:pt x="216" y="3681"/>
                  </a:lnTo>
                  <a:lnTo>
                    <a:pt x="200" y="3672"/>
                  </a:lnTo>
                  <a:close/>
                  <a:moveTo>
                    <a:pt x="12509" y="6607"/>
                  </a:moveTo>
                  <a:cubicBezTo>
                    <a:pt x="12503" y="6607"/>
                    <a:pt x="12497" y="6609"/>
                    <a:pt x="12490" y="6610"/>
                  </a:cubicBezTo>
                  <a:lnTo>
                    <a:pt x="12490" y="6610"/>
                  </a:lnTo>
                  <a:cubicBezTo>
                    <a:pt x="12496" y="6610"/>
                    <a:pt x="12503" y="6609"/>
                    <a:pt x="12509" y="6607"/>
                  </a:cubicBezTo>
                  <a:close/>
                  <a:moveTo>
                    <a:pt x="6468" y="1"/>
                  </a:moveTo>
                  <a:cubicBezTo>
                    <a:pt x="5652" y="1"/>
                    <a:pt x="4835" y="202"/>
                    <a:pt x="4103" y="603"/>
                  </a:cubicBezTo>
                  <a:cubicBezTo>
                    <a:pt x="3069" y="1137"/>
                    <a:pt x="2402" y="2271"/>
                    <a:pt x="1501" y="3038"/>
                  </a:cubicBezTo>
                  <a:cubicBezTo>
                    <a:pt x="1324" y="3186"/>
                    <a:pt x="650" y="3700"/>
                    <a:pt x="312" y="3700"/>
                  </a:cubicBezTo>
                  <a:cubicBezTo>
                    <a:pt x="276" y="3700"/>
                    <a:pt x="244" y="3694"/>
                    <a:pt x="216" y="3681"/>
                  </a:cubicBezTo>
                  <a:lnTo>
                    <a:pt x="216" y="3681"/>
                  </a:lnTo>
                  <a:lnTo>
                    <a:pt x="934" y="4072"/>
                  </a:lnTo>
                  <a:cubicBezTo>
                    <a:pt x="701" y="4206"/>
                    <a:pt x="467" y="4272"/>
                    <a:pt x="234" y="4339"/>
                  </a:cubicBezTo>
                  <a:cubicBezTo>
                    <a:pt x="367" y="4573"/>
                    <a:pt x="534" y="4773"/>
                    <a:pt x="767" y="4940"/>
                  </a:cubicBezTo>
                  <a:cubicBezTo>
                    <a:pt x="678" y="4962"/>
                    <a:pt x="589" y="4973"/>
                    <a:pt x="502" y="4973"/>
                  </a:cubicBezTo>
                  <a:cubicBezTo>
                    <a:pt x="326" y="4973"/>
                    <a:pt x="156" y="4929"/>
                    <a:pt x="0" y="4840"/>
                  </a:cubicBezTo>
                  <a:lnTo>
                    <a:pt x="0" y="4840"/>
                  </a:lnTo>
                  <a:cubicBezTo>
                    <a:pt x="200" y="5173"/>
                    <a:pt x="400" y="5507"/>
                    <a:pt x="634" y="5840"/>
                  </a:cubicBezTo>
                  <a:cubicBezTo>
                    <a:pt x="434" y="5807"/>
                    <a:pt x="200" y="5774"/>
                    <a:pt x="0" y="5640"/>
                  </a:cubicBezTo>
                  <a:lnTo>
                    <a:pt x="0" y="5640"/>
                  </a:lnTo>
                  <a:cubicBezTo>
                    <a:pt x="334" y="6174"/>
                    <a:pt x="701" y="6674"/>
                    <a:pt x="1101" y="7141"/>
                  </a:cubicBezTo>
                  <a:cubicBezTo>
                    <a:pt x="2522" y="8625"/>
                    <a:pt x="4717" y="9220"/>
                    <a:pt x="6730" y="9220"/>
                  </a:cubicBezTo>
                  <a:cubicBezTo>
                    <a:pt x="6890" y="9220"/>
                    <a:pt x="7048" y="9217"/>
                    <a:pt x="7205" y="9209"/>
                  </a:cubicBezTo>
                  <a:cubicBezTo>
                    <a:pt x="8973" y="9143"/>
                    <a:pt x="10674" y="8442"/>
                    <a:pt x="11942" y="7241"/>
                  </a:cubicBezTo>
                  <a:cubicBezTo>
                    <a:pt x="12069" y="7114"/>
                    <a:pt x="12349" y="6652"/>
                    <a:pt x="12490" y="6610"/>
                  </a:cubicBezTo>
                  <a:lnTo>
                    <a:pt x="12490" y="6610"/>
                  </a:lnTo>
                  <a:cubicBezTo>
                    <a:pt x="12446" y="6617"/>
                    <a:pt x="12403" y="6620"/>
                    <a:pt x="12359" y="6620"/>
                  </a:cubicBezTo>
                  <a:cubicBezTo>
                    <a:pt x="12209" y="6620"/>
                    <a:pt x="12059" y="6582"/>
                    <a:pt x="11909" y="6507"/>
                  </a:cubicBezTo>
                  <a:cubicBezTo>
                    <a:pt x="12075" y="6307"/>
                    <a:pt x="12242" y="6140"/>
                    <a:pt x="12409" y="5940"/>
                  </a:cubicBezTo>
                  <a:cubicBezTo>
                    <a:pt x="12175" y="5907"/>
                    <a:pt x="11975" y="5774"/>
                    <a:pt x="11842" y="5573"/>
                  </a:cubicBezTo>
                  <a:cubicBezTo>
                    <a:pt x="12109" y="5507"/>
                    <a:pt x="12342" y="5373"/>
                    <a:pt x="12542" y="5173"/>
                  </a:cubicBezTo>
                  <a:lnTo>
                    <a:pt x="12542" y="5173"/>
                  </a:lnTo>
                  <a:cubicBezTo>
                    <a:pt x="12530" y="5185"/>
                    <a:pt x="12513" y="5190"/>
                    <a:pt x="12491" y="5190"/>
                  </a:cubicBezTo>
                  <a:cubicBezTo>
                    <a:pt x="12329" y="5190"/>
                    <a:pt x="11934" y="4902"/>
                    <a:pt x="11875" y="4873"/>
                  </a:cubicBezTo>
                  <a:cubicBezTo>
                    <a:pt x="11675" y="4706"/>
                    <a:pt x="11508" y="4506"/>
                    <a:pt x="11408" y="4272"/>
                  </a:cubicBezTo>
                  <a:cubicBezTo>
                    <a:pt x="11108" y="3672"/>
                    <a:pt x="10874" y="3038"/>
                    <a:pt x="10541" y="2438"/>
                  </a:cubicBezTo>
                  <a:cubicBezTo>
                    <a:pt x="9874" y="1270"/>
                    <a:pt x="8773" y="403"/>
                    <a:pt x="7472" y="103"/>
                  </a:cubicBezTo>
                  <a:cubicBezTo>
                    <a:pt x="7141" y="35"/>
                    <a:pt x="6805" y="1"/>
                    <a:pt x="6468" y="1"/>
                  </a:cubicBezTo>
                  <a:close/>
                </a:path>
              </a:pathLst>
            </a:custGeom>
            <a:solidFill>
              <a:srgbClr val="EB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5" name="Google Shape;4525;p107"/>
            <p:cNvSpPr/>
            <p:nvPr/>
          </p:nvSpPr>
          <p:spPr>
            <a:xfrm>
              <a:off x="2286890" y="1809335"/>
              <a:ext cx="1101740" cy="597886"/>
            </a:xfrm>
            <a:custGeom>
              <a:avLst/>
              <a:gdLst/>
              <a:ahLst/>
              <a:cxnLst/>
              <a:rect l="l" t="t" r="r" b="b"/>
              <a:pathLst>
                <a:path w="10642" h="5775" extrusionOk="0">
                  <a:moveTo>
                    <a:pt x="5355" y="1"/>
                  </a:moveTo>
                  <a:cubicBezTo>
                    <a:pt x="4543" y="1"/>
                    <a:pt x="3731" y="195"/>
                    <a:pt x="3002" y="571"/>
                  </a:cubicBezTo>
                  <a:cubicBezTo>
                    <a:pt x="1968" y="1138"/>
                    <a:pt x="1301" y="2272"/>
                    <a:pt x="400" y="3039"/>
                  </a:cubicBezTo>
                  <a:cubicBezTo>
                    <a:pt x="300" y="3106"/>
                    <a:pt x="167" y="3206"/>
                    <a:pt x="0" y="3339"/>
                  </a:cubicBezTo>
                  <a:cubicBezTo>
                    <a:pt x="220" y="3370"/>
                    <a:pt x="441" y="3385"/>
                    <a:pt x="660" y="3385"/>
                  </a:cubicBezTo>
                  <a:cubicBezTo>
                    <a:pt x="1171" y="3385"/>
                    <a:pt x="1678" y="3303"/>
                    <a:pt x="2168" y="3139"/>
                  </a:cubicBezTo>
                  <a:cubicBezTo>
                    <a:pt x="2402" y="3039"/>
                    <a:pt x="2635" y="2973"/>
                    <a:pt x="2902" y="2939"/>
                  </a:cubicBezTo>
                  <a:cubicBezTo>
                    <a:pt x="3569" y="2939"/>
                    <a:pt x="3970" y="3673"/>
                    <a:pt x="4170" y="4207"/>
                  </a:cubicBezTo>
                  <a:lnTo>
                    <a:pt x="4603" y="5207"/>
                  </a:lnTo>
                  <a:cubicBezTo>
                    <a:pt x="4670" y="5374"/>
                    <a:pt x="4737" y="5541"/>
                    <a:pt x="4870" y="5674"/>
                  </a:cubicBezTo>
                  <a:cubicBezTo>
                    <a:pt x="4937" y="5708"/>
                    <a:pt x="5004" y="5741"/>
                    <a:pt x="5070" y="5775"/>
                  </a:cubicBezTo>
                  <a:lnTo>
                    <a:pt x="5271" y="5775"/>
                  </a:lnTo>
                  <a:cubicBezTo>
                    <a:pt x="5337" y="5775"/>
                    <a:pt x="5404" y="5741"/>
                    <a:pt x="5471" y="5708"/>
                  </a:cubicBezTo>
                  <a:cubicBezTo>
                    <a:pt x="5638" y="5608"/>
                    <a:pt x="5738" y="5474"/>
                    <a:pt x="5838" y="5308"/>
                  </a:cubicBezTo>
                  <a:cubicBezTo>
                    <a:pt x="6038" y="5007"/>
                    <a:pt x="6238" y="4707"/>
                    <a:pt x="6438" y="4407"/>
                  </a:cubicBezTo>
                  <a:cubicBezTo>
                    <a:pt x="6672" y="3973"/>
                    <a:pt x="7072" y="3640"/>
                    <a:pt x="7539" y="3473"/>
                  </a:cubicBezTo>
                  <a:cubicBezTo>
                    <a:pt x="7598" y="3468"/>
                    <a:pt x="7658" y="3465"/>
                    <a:pt x="7717" y="3465"/>
                  </a:cubicBezTo>
                  <a:cubicBezTo>
                    <a:pt x="8024" y="3465"/>
                    <a:pt x="8327" y="3539"/>
                    <a:pt x="8606" y="3706"/>
                  </a:cubicBezTo>
                  <a:cubicBezTo>
                    <a:pt x="8907" y="3940"/>
                    <a:pt x="9207" y="4140"/>
                    <a:pt x="9507" y="4340"/>
                  </a:cubicBezTo>
                  <a:cubicBezTo>
                    <a:pt x="9841" y="4540"/>
                    <a:pt x="10241" y="4707"/>
                    <a:pt x="10641" y="4774"/>
                  </a:cubicBezTo>
                  <a:cubicBezTo>
                    <a:pt x="10508" y="4607"/>
                    <a:pt x="10408" y="4440"/>
                    <a:pt x="10308" y="4273"/>
                  </a:cubicBezTo>
                  <a:cubicBezTo>
                    <a:pt x="10007" y="3673"/>
                    <a:pt x="9774" y="3039"/>
                    <a:pt x="9440" y="2439"/>
                  </a:cubicBezTo>
                  <a:cubicBezTo>
                    <a:pt x="8773" y="1271"/>
                    <a:pt x="7672" y="404"/>
                    <a:pt x="6371" y="104"/>
                  </a:cubicBezTo>
                  <a:cubicBezTo>
                    <a:pt x="6037" y="35"/>
                    <a:pt x="5696" y="1"/>
                    <a:pt x="53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6" name="Google Shape;4526;p107"/>
            <p:cNvSpPr/>
            <p:nvPr/>
          </p:nvSpPr>
          <p:spPr>
            <a:xfrm>
              <a:off x="2732377" y="2400183"/>
              <a:ext cx="145146" cy="144010"/>
            </a:xfrm>
            <a:custGeom>
              <a:avLst/>
              <a:gdLst/>
              <a:ahLst/>
              <a:cxnLst/>
              <a:rect l="l" t="t" r="r" b="b"/>
              <a:pathLst>
                <a:path w="1402" h="1391" extrusionOk="0">
                  <a:moveTo>
                    <a:pt x="834" y="1"/>
                  </a:moveTo>
                  <a:cubicBezTo>
                    <a:pt x="801" y="1"/>
                    <a:pt x="767" y="1"/>
                    <a:pt x="767" y="34"/>
                  </a:cubicBezTo>
                  <a:cubicBezTo>
                    <a:pt x="701" y="301"/>
                    <a:pt x="634" y="535"/>
                    <a:pt x="634" y="801"/>
                  </a:cubicBezTo>
                  <a:cubicBezTo>
                    <a:pt x="634" y="901"/>
                    <a:pt x="601" y="1002"/>
                    <a:pt x="534" y="1102"/>
                  </a:cubicBezTo>
                  <a:cubicBezTo>
                    <a:pt x="467" y="1168"/>
                    <a:pt x="401" y="1202"/>
                    <a:pt x="300" y="1202"/>
                  </a:cubicBezTo>
                  <a:cubicBezTo>
                    <a:pt x="234" y="1202"/>
                    <a:pt x="200" y="1135"/>
                    <a:pt x="167" y="1102"/>
                  </a:cubicBezTo>
                  <a:cubicBezTo>
                    <a:pt x="134" y="1035"/>
                    <a:pt x="100" y="968"/>
                    <a:pt x="100" y="901"/>
                  </a:cubicBezTo>
                  <a:cubicBezTo>
                    <a:pt x="100" y="868"/>
                    <a:pt x="100" y="835"/>
                    <a:pt x="67" y="835"/>
                  </a:cubicBezTo>
                  <a:cubicBezTo>
                    <a:pt x="34" y="835"/>
                    <a:pt x="0" y="868"/>
                    <a:pt x="0" y="901"/>
                  </a:cubicBezTo>
                  <a:cubicBezTo>
                    <a:pt x="0" y="968"/>
                    <a:pt x="34" y="1068"/>
                    <a:pt x="67" y="1135"/>
                  </a:cubicBezTo>
                  <a:cubicBezTo>
                    <a:pt x="100" y="1235"/>
                    <a:pt x="200" y="1302"/>
                    <a:pt x="267" y="1335"/>
                  </a:cubicBezTo>
                  <a:lnTo>
                    <a:pt x="334" y="1335"/>
                  </a:lnTo>
                  <a:cubicBezTo>
                    <a:pt x="467" y="1302"/>
                    <a:pt x="567" y="1268"/>
                    <a:pt x="634" y="1168"/>
                  </a:cubicBezTo>
                  <a:cubicBezTo>
                    <a:pt x="634" y="1168"/>
                    <a:pt x="634" y="1135"/>
                    <a:pt x="634" y="1135"/>
                  </a:cubicBezTo>
                  <a:cubicBezTo>
                    <a:pt x="667" y="1202"/>
                    <a:pt x="734" y="1302"/>
                    <a:pt x="801" y="1335"/>
                  </a:cubicBezTo>
                  <a:cubicBezTo>
                    <a:pt x="859" y="1374"/>
                    <a:pt x="918" y="1390"/>
                    <a:pt x="977" y="1390"/>
                  </a:cubicBezTo>
                  <a:cubicBezTo>
                    <a:pt x="1018" y="1390"/>
                    <a:pt x="1060" y="1382"/>
                    <a:pt x="1101" y="1368"/>
                  </a:cubicBezTo>
                  <a:cubicBezTo>
                    <a:pt x="1301" y="1302"/>
                    <a:pt x="1401" y="1135"/>
                    <a:pt x="1401" y="968"/>
                  </a:cubicBezTo>
                  <a:cubicBezTo>
                    <a:pt x="1368" y="935"/>
                    <a:pt x="1368" y="901"/>
                    <a:pt x="1335" y="901"/>
                  </a:cubicBezTo>
                  <a:cubicBezTo>
                    <a:pt x="1301" y="901"/>
                    <a:pt x="1268" y="935"/>
                    <a:pt x="1268" y="968"/>
                  </a:cubicBezTo>
                  <a:cubicBezTo>
                    <a:pt x="1268" y="1102"/>
                    <a:pt x="1201" y="1202"/>
                    <a:pt x="1068" y="1268"/>
                  </a:cubicBezTo>
                  <a:cubicBezTo>
                    <a:pt x="1034" y="1285"/>
                    <a:pt x="1001" y="1293"/>
                    <a:pt x="968" y="1293"/>
                  </a:cubicBezTo>
                  <a:cubicBezTo>
                    <a:pt x="934" y="1293"/>
                    <a:pt x="901" y="1285"/>
                    <a:pt x="868" y="1268"/>
                  </a:cubicBezTo>
                  <a:cubicBezTo>
                    <a:pt x="734" y="1168"/>
                    <a:pt x="734" y="1002"/>
                    <a:pt x="734" y="835"/>
                  </a:cubicBezTo>
                  <a:cubicBezTo>
                    <a:pt x="767" y="568"/>
                    <a:pt x="801" y="334"/>
                    <a:pt x="868" y="68"/>
                  </a:cubicBezTo>
                  <a:cubicBezTo>
                    <a:pt x="868" y="34"/>
                    <a:pt x="868" y="1"/>
                    <a:pt x="8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7" name="Google Shape;4527;p107"/>
            <p:cNvSpPr/>
            <p:nvPr/>
          </p:nvSpPr>
          <p:spPr>
            <a:xfrm>
              <a:off x="2763436" y="2376060"/>
              <a:ext cx="110567" cy="74127"/>
            </a:xfrm>
            <a:custGeom>
              <a:avLst/>
              <a:gdLst/>
              <a:ahLst/>
              <a:cxnLst/>
              <a:rect l="l" t="t" r="r" b="b"/>
              <a:pathLst>
                <a:path w="1068" h="716" extrusionOk="0">
                  <a:moveTo>
                    <a:pt x="301" y="0"/>
                  </a:moveTo>
                  <a:cubicBezTo>
                    <a:pt x="201" y="0"/>
                    <a:pt x="101" y="34"/>
                    <a:pt x="34" y="100"/>
                  </a:cubicBezTo>
                  <a:cubicBezTo>
                    <a:pt x="0" y="200"/>
                    <a:pt x="0" y="334"/>
                    <a:pt x="67" y="434"/>
                  </a:cubicBezTo>
                  <a:cubicBezTo>
                    <a:pt x="180" y="575"/>
                    <a:pt x="340" y="716"/>
                    <a:pt x="508" y="716"/>
                  </a:cubicBezTo>
                  <a:cubicBezTo>
                    <a:pt x="539" y="716"/>
                    <a:pt x="570" y="711"/>
                    <a:pt x="601" y="701"/>
                  </a:cubicBezTo>
                  <a:cubicBezTo>
                    <a:pt x="801" y="601"/>
                    <a:pt x="934" y="467"/>
                    <a:pt x="1035" y="301"/>
                  </a:cubicBezTo>
                  <a:cubicBezTo>
                    <a:pt x="1035" y="301"/>
                    <a:pt x="1068" y="267"/>
                    <a:pt x="1068" y="234"/>
                  </a:cubicBezTo>
                  <a:cubicBezTo>
                    <a:pt x="1068" y="200"/>
                    <a:pt x="1001" y="167"/>
                    <a:pt x="968" y="167"/>
                  </a:cubicBezTo>
                  <a:cubicBezTo>
                    <a:pt x="768" y="67"/>
                    <a:pt x="534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8" name="Google Shape;4528;p107"/>
            <p:cNvSpPr/>
            <p:nvPr/>
          </p:nvSpPr>
          <p:spPr>
            <a:xfrm>
              <a:off x="3008594" y="2289716"/>
              <a:ext cx="76093" cy="88208"/>
            </a:xfrm>
            <a:custGeom>
              <a:avLst/>
              <a:gdLst/>
              <a:ahLst/>
              <a:cxnLst/>
              <a:rect l="l" t="t" r="r" b="b"/>
              <a:pathLst>
                <a:path w="735" h="852" extrusionOk="0">
                  <a:moveTo>
                    <a:pt x="401" y="0"/>
                  </a:moveTo>
                  <a:cubicBezTo>
                    <a:pt x="334" y="0"/>
                    <a:pt x="268" y="34"/>
                    <a:pt x="234" y="67"/>
                  </a:cubicBezTo>
                  <a:cubicBezTo>
                    <a:pt x="68" y="167"/>
                    <a:pt x="1" y="367"/>
                    <a:pt x="68" y="567"/>
                  </a:cubicBezTo>
                  <a:cubicBezTo>
                    <a:pt x="68" y="668"/>
                    <a:pt x="134" y="734"/>
                    <a:pt x="201" y="801"/>
                  </a:cubicBezTo>
                  <a:cubicBezTo>
                    <a:pt x="251" y="834"/>
                    <a:pt x="309" y="851"/>
                    <a:pt x="368" y="851"/>
                  </a:cubicBezTo>
                  <a:cubicBezTo>
                    <a:pt x="426" y="851"/>
                    <a:pt x="485" y="834"/>
                    <a:pt x="535" y="801"/>
                  </a:cubicBezTo>
                  <a:cubicBezTo>
                    <a:pt x="635" y="734"/>
                    <a:pt x="701" y="634"/>
                    <a:pt x="701" y="534"/>
                  </a:cubicBezTo>
                  <a:cubicBezTo>
                    <a:pt x="735" y="367"/>
                    <a:pt x="701" y="0"/>
                    <a:pt x="4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9" name="Google Shape;4529;p107"/>
            <p:cNvSpPr/>
            <p:nvPr/>
          </p:nvSpPr>
          <p:spPr>
            <a:xfrm>
              <a:off x="2563107" y="2248303"/>
              <a:ext cx="76093" cy="84688"/>
            </a:xfrm>
            <a:custGeom>
              <a:avLst/>
              <a:gdLst/>
              <a:ahLst/>
              <a:cxnLst/>
              <a:rect l="l" t="t" r="r" b="b"/>
              <a:pathLst>
                <a:path w="735" h="818" extrusionOk="0">
                  <a:moveTo>
                    <a:pt x="368" y="0"/>
                  </a:moveTo>
                  <a:cubicBezTo>
                    <a:pt x="301" y="0"/>
                    <a:pt x="234" y="0"/>
                    <a:pt x="201" y="33"/>
                  </a:cubicBezTo>
                  <a:cubicBezTo>
                    <a:pt x="67" y="167"/>
                    <a:pt x="1" y="367"/>
                    <a:pt x="34" y="567"/>
                  </a:cubicBezTo>
                  <a:cubicBezTo>
                    <a:pt x="67" y="634"/>
                    <a:pt x="101" y="734"/>
                    <a:pt x="168" y="767"/>
                  </a:cubicBezTo>
                  <a:cubicBezTo>
                    <a:pt x="234" y="801"/>
                    <a:pt x="293" y="817"/>
                    <a:pt x="347" y="817"/>
                  </a:cubicBezTo>
                  <a:cubicBezTo>
                    <a:pt x="401" y="817"/>
                    <a:pt x="451" y="801"/>
                    <a:pt x="501" y="767"/>
                  </a:cubicBezTo>
                  <a:cubicBezTo>
                    <a:pt x="601" y="701"/>
                    <a:pt x="668" y="634"/>
                    <a:pt x="701" y="500"/>
                  </a:cubicBezTo>
                  <a:cubicBezTo>
                    <a:pt x="735" y="334"/>
                    <a:pt x="668" y="0"/>
                    <a:pt x="3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0" name="Google Shape;4530;p107"/>
            <p:cNvSpPr/>
            <p:nvPr/>
          </p:nvSpPr>
          <p:spPr>
            <a:xfrm>
              <a:off x="2480283" y="2918249"/>
              <a:ext cx="62220" cy="38099"/>
            </a:xfrm>
            <a:custGeom>
              <a:avLst/>
              <a:gdLst/>
              <a:ahLst/>
              <a:cxnLst/>
              <a:rect l="l" t="t" r="r" b="b"/>
              <a:pathLst>
                <a:path w="601" h="368" extrusionOk="0">
                  <a:moveTo>
                    <a:pt x="134" y="0"/>
                  </a:moveTo>
                  <a:cubicBezTo>
                    <a:pt x="100" y="0"/>
                    <a:pt x="34" y="0"/>
                    <a:pt x="34" y="67"/>
                  </a:cubicBezTo>
                  <a:cubicBezTo>
                    <a:pt x="0" y="101"/>
                    <a:pt x="34" y="134"/>
                    <a:pt x="67" y="167"/>
                  </a:cubicBezTo>
                  <a:lnTo>
                    <a:pt x="467" y="367"/>
                  </a:lnTo>
                  <a:lnTo>
                    <a:pt x="501" y="367"/>
                  </a:lnTo>
                  <a:cubicBezTo>
                    <a:pt x="534" y="367"/>
                    <a:pt x="567" y="334"/>
                    <a:pt x="567" y="301"/>
                  </a:cubicBezTo>
                  <a:cubicBezTo>
                    <a:pt x="601" y="267"/>
                    <a:pt x="567" y="234"/>
                    <a:pt x="534" y="201"/>
                  </a:cubicBezTo>
                  <a:lnTo>
                    <a:pt x="1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1" name="Google Shape;4531;p107"/>
            <p:cNvSpPr/>
            <p:nvPr/>
          </p:nvSpPr>
          <p:spPr>
            <a:xfrm>
              <a:off x="2566627" y="2951378"/>
              <a:ext cx="72573" cy="29092"/>
            </a:xfrm>
            <a:custGeom>
              <a:avLst/>
              <a:gdLst/>
              <a:ahLst/>
              <a:cxnLst/>
              <a:rect l="l" t="t" r="r" b="b"/>
              <a:pathLst>
                <a:path w="701" h="281" extrusionOk="0">
                  <a:moveTo>
                    <a:pt x="84" y="0"/>
                  </a:moveTo>
                  <a:cubicBezTo>
                    <a:pt x="50" y="0"/>
                    <a:pt x="33" y="24"/>
                    <a:pt x="33" y="47"/>
                  </a:cubicBezTo>
                  <a:cubicBezTo>
                    <a:pt x="0" y="81"/>
                    <a:pt x="33" y="114"/>
                    <a:pt x="67" y="147"/>
                  </a:cubicBezTo>
                  <a:cubicBezTo>
                    <a:pt x="234" y="214"/>
                    <a:pt x="434" y="248"/>
                    <a:pt x="634" y="281"/>
                  </a:cubicBezTo>
                  <a:cubicBezTo>
                    <a:pt x="667" y="281"/>
                    <a:pt x="701" y="248"/>
                    <a:pt x="701" y="181"/>
                  </a:cubicBezTo>
                  <a:cubicBezTo>
                    <a:pt x="701" y="147"/>
                    <a:pt x="667" y="114"/>
                    <a:pt x="634" y="114"/>
                  </a:cubicBezTo>
                  <a:cubicBezTo>
                    <a:pt x="467" y="81"/>
                    <a:pt x="267" y="47"/>
                    <a:pt x="134" y="14"/>
                  </a:cubicBezTo>
                  <a:cubicBezTo>
                    <a:pt x="114" y="4"/>
                    <a:pt x="97" y="0"/>
                    <a:pt x="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2" name="Google Shape;4532;p107"/>
            <p:cNvSpPr/>
            <p:nvPr/>
          </p:nvSpPr>
          <p:spPr>
            <a:xfrm>
              <a:off x="2649450" y="2970014"/>
              <a:ext cx="65740" cy="24330"/>
            </a:xfrm>
            <a:custGeom>
              <a:avLst/>
              <a:gdLst/>
              <a:ahLst/>
              <a:cxnLst/>
              <a:rect l="l" t="t" r="r" b="b"/>
              <a:pathLst>
                <a:path w="635" h="235" extrusionOk="0">
                  <a:moveTo>
                    <a:pt x="101" y="1"/>
                  </a:moveTo>
                  <a:cubicBezTo>
                    <a:pt x="67" y="1"/>
                    <a:pt x="1" y="34"/>
                    <a:pt x="1" y="68"/>
                  </a:cubicBezTo>
                  <a:cubicBezTo>
                    <a:pt x="1" y="101"/>
                    <a:pt x="34" y="134"/>
                    <a:pt x="67" y="168"/>
                  </a:cubicBezTo>
                  <a:cubicBezTo>
                    <a:pt x="234" y="201"/>
                    <a:pt x="401" y="201"/>
                    <a:pt x="568" y="234"/>
                  </a:cubicBezTo>
                  <a:cubicBezTo>
                    <a:pt x="601" y="201"/>
                    <a:pt x="634" y="168"/>
                    <a:pt x="634" y="134"/>
                  </a:cubicBezTo>
                  <a:cubicBezTo>
                    <a:pt x="634" y="101"/>
                    <a:pt x="601" y="68"/>
                    <a:pt x="568" y="68"/>
                  </a:cubicBezTo>
                  <a:cubicBezTo>
                    <a:pt x="401" y="68"/>
                    <a:pt x="234" y="34"/>
                    <a:pt x="1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3" name="Google Shape;4533;p107"/>
            <p:cNvSpPr/>
            <p:nvPr/>
          </p:nvSpPr>
          <p:spPr>
            <a:xfrm>
              <a:off x="2739210" y="2982437"/>
              <a:ext cx="65740" cy="18739"/>
            </a:xfrm>
            <a:custGeom>
              <a:avLst/>
              <a:gdLst/>
              <a:ahLst/>
              <a:cxnLst/>
              <a:rect l="l" t="t" r="r" b="b"/>
              <a:pathLst>
                <a:path w="635" h="181" extrusionOk="0">
                  <a:moveTo>
                    <a:pt x="51" y="0"/>
                  </a:moveTo>
                  <a:cubicBezTo>
                    <a:pt x="18" y="0"/>
                    <a:pt x="1" y="24"/>
                    <a:pt x="1" y="48"/>
                  </a:cubicBezTo>
                  <a:cubicBezTo>
                    <a:pt x="1" y="114"/>
                    <a:pt x="1" y="148"/>
                    <a:pt x="68" y="148"/>
                  </a:cubicBezTo>
                  <a:cubicBezTo>
                    <a:pt x="168" y="181"/>
                    <a:pt x="268" y="181"/>
                    <a:pt x="368" y="181"/>
                  </a:cubicBezTo>
                  <a:cubicBezTo>
                    <a:pt x="435" y="181"/>
                    <a:pt x="501" y="181"/>
                    <a:pt x="568" y="148"/>
                  </a:cubicBezTo>
                  <a:cubicBezTo>
                    <a:pt x="635" y="148"/>
                    <a:pt x="635" y="114"/>
                    <a:pt x="635" y="81"/>
                  </a:cubicBezTo>
                  <a:cubicBezTo>
                    <a:pt x="635" y="32"/>
                    <a:pt x="617" y="1"/>
                    <a:pt x="594" y="1"/>
                  </a:cubicBezTo>
                  <a:cubicBezTo>
                    <a:pt x="586" y="1"/>
                    <a:pt x="577" y="5"/>
                    <a:pt x="568" y="14"/>
                  </a:cubicBezTo>
                  <a:lnTo>
                    <a:pt x="101" y="14"/>
                  </a:lnTo>
                  <a:cubicBezTo>
                    <a:pt x="82" y="4"/>
                    <a:pt x="65" y="0"/>
                    <a:pt x="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4" name="Google Shape;4534;p107"/>
            <p:cNvSpPr/>
            <p:nvPr/>
          </p:nvSpPr>
          <p:spPr>
            <a:xfrm>
              <a:off x="2860133" y="2970014"/>
              <a:ext cx="62220" cy="17393"/>
            </a:xfrm>
            <a:custGeom>
              <a:avLst/>
              <a:gdLst/>
              <a:ahLst/>
              <a:cxnLst/>
              <a:rect l="l" t="t" r="r" b="b"/>
              <a:pathLst>
                <a:path w="601" h="168" extrusionOk="0">
                  <a:moveTo>
                    <a:pt x="67" y="1"/>
                  </a:moveTo>
                  <a:cubicBezTo>
                    <a:pt x="34" y="1"/>
                    <a:pt x="0" y="34"/>
                    <a:pt x="0" y="101"/>
                  </a:cubicBezTo>
                  <a:cubicBezTo>
                    <a:pt x="0" y="134"/>
                    <a:pt x="34" y="168"/>
                    <a:pt x="67" y="168"/>
                  </a:cubicBezTo>
                  <a:lnTo>
                    <a:pt x="534" y="168"/>
                  </a:lnTo>
                  <a:cubicBezTo>
                    <a:pt x="568" y="168"/>
                    <a:pt x="601" y="134"/>
                    <a:pt x="601" y="101"/>
                  </a:cubicBezTo>
                  <a:cubicBezTo>
                    <a:pt x="601" y="34"/>
                    <a:pt x="568" y="1"/>
                    <a:pt x="5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5" name="Google Shape;4535;p107"/>
            <p:cNvSpPr/>
            <p:nvPr/>
          </p:nvSpPr>
          <p:spPr>
            <a:xfrm>
              <a:off x="2967182" y="2945891"/>
              <a:ext cx="72676" cy="31163"/>
            </a:xfrm>
            <a:custGeom>
              <a:avLst/>
              <a:gdLst/>
              <a:ahLst/>
              <a:cxnLst/>
              <a:rect l="l" t="t" r="r" b="b"/>
              <a:pathLst>
                <a:path w="702" h="301" extrusionOk="0">
                  <a:moveTo>
                    <a:pt x="601" y="0"/>
                  </a:moveTo>
                  <a:cubicBezTo>
                    <a:pt x="434" y="100"/>
                    <a:pt x="267" y="134"/>
                    <a:pt x="67" y="134"/>
                  </a:cubicBezTo>
                  <a:cubicBezTo>
                    <a:pt x="34" y="167"/>
                    <a:pt x="1" y="200"/>
                    <a:pt x="1" y="234"/>
                  </a:cubicBezTo>
                  <a:cubicBezTo>
                    <a:pt x="1" y="267"/>
                    <a:pt x="34" y="301"/>
                    <a:pt x="101" y="301"/>
                  </a:cubicBezTo>
                  <a:cubicBezTo>
                    <a:pt x="301" y="267"/>
                    <a:pt x="468" y="234"/>
                    <a:pt x="668" y="134"/>
                  </a:cubicBezTo>
                  <a:cubicBezTo>
                    <a:pt x="701" y="134"/>
                    <a:pt x="701" y="67"/>
                    <a:pt x="701" y="34"/>
                  </a:cubicBezTo>
                  <a:cubicBezTo>
                    <a:pt x="668" y="0"/>
                    <a:pt x="634" y="0"/>
                    <a:pt x="6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6" name="Google Shape;4536;p107"/>
            <p:cNvSpPr/>
            <p:nvPr/>
          </p:nvSpPr>
          <p:spPr>
            <a:xfrm>
              <a:off x="3091521" y="2909863"/>
              <a:ext cx="69156" cy="36132"/>
            </a:xfrm>
            <a:custGeom>
              <a:avLst/>
              <a:gdLst/>
              <a:ahLst/>
              <a:cxnLst/>
              <a:rect l="l" t="t" r="r" b="b"/>
              <a:pathLst>
                <a:path w="668" h="349" extrusionOk="0">
                  <a:moveTo>
                    <a:pt x="597" y="1"/>
                  </a:moveTo>
                  <a:cubicBezTo>
                    <a:pt x="587" y="1"/>
                    <a:pt x="577" y="5"/>
                    <a:pt x="567" y="15"/>
                  </a:cubicBezTo>
                  <a:cubicBezTo>
                    <a:pt x="401" y="81"/>
                    <a:pt x="234" y="148"/>
                    <a:pt x="67" y="215"/>
                  </a:cubicBezTo>
                  <a:cubicBezTo>
                    <a:pt x="34" y="215"/>
                    <a:pt x="0" y="248"/>
                    <a:pt x="0" y="315"/>
                  </a:cubicBezTo>
                  <a:cubicBezTo>
                    <a:pt x="34" y="348"/>
                    <a:pt x="34" y="348"/>
                    <a:pt x="100" y="348"/>
                  </a:cubicBezTo>
                  <a:cubicBezTo>
                    <a:pt x="301" y="315"/>
                    <a:pt x="467" y="248"/>
                    <a:pt x="634" y="148"/>
                  </a:cubicBezTo>
                  <a:cubicBezTo>
                    <a:pt x="668" y="115"/>
                    <a:pt x="668" y="81"/>
                    <a:pt x="668" y="48"/>
                  </a:cubicBezTo>
                  <a:cubicBezTo>
                    <a:pt x="644" y="24"/>
                    <a:pt x="620" y="1"/>
                    <a:pt x="5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7" name="Google Shape;4537;p107"/>
            <p:cNvSpPr/>
            <p:nvPr/>
          </p:nvSpPr>
          <p:spPr>
            <a:xfrm>
              <a:off x="2549337" y="2900959"/>
              <a:ext cx="72573" cy="29195"/>
            </a:xfrm>
            <a:custGeom>
              <a:avLst/>
              <a:gdLst/>
              <a:ahLst/>
              <a:cxnLst/>
              <a:rect l="l" t="t" r="r" b="b"/>
              <a:pathLst>
                <a:path w="701" h="282" extrusionOk="0">
                  <a:moveTo>
                    <a:pt x="100" y="1"/>
                  </a:moveTo>
                  <a:cubicBezTo>
                    <a:pt x="67" y="1"/>
                    <a:pt x="0" y="34"/>
                    <a:pt x="0" y="67"/>
                  </a:cubicBezTo>
                  <a:cubicBezTo>
                    <a:pt x="0" y="101"/>
                    <a:pt x="34" y="167"/>
                    <a:pt x="67" y="167"/>
                  </a:cubicBezTo>
                  <a:lnTo>
                    <a:pt x="601" y="268"/>
                  </a:lnTo>
                  <a:cubicBezTo>
                    <a:pt x="611" y="277"/>
                    <a:pt x="623" y="281"/>
                    <a:pt x="636" y="281"/>
                  </a:cubicBezTo>
                  <a:cubicBezTo>
                    <a:pt x="667" y="281"/>
                    <a:pt x="701" y="258"/>
                    <a:pt x="701" y="234"/>
                  </a:cubicBezTo>
                  <a:cubicBezTo>
                    <a:pt x="701" y="167"/>
                    <a:pt x="701" y="134"/>
                    <a:pt x="634" y="134"/>
                  </a:cubicBezTo>
                  <a:lnTo>
                    <a:pt x="1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8" name="Google Shape;4538;p107"/>
            <p:cNvSpPr/>
            <p:nvPr/>
          </p:nvSpPr>
          <p:spPr>
            <a:xfrm>
              <a:off x="2681648" y="2931500"/>
              <a:ext cx="33543" cy="21327"/>
            </a:xfrm>
            <a:custGeom>
              <a:avLst/>
              <a:gdLst/>
              <a:ahLst/>
              <a:cxnLst/>
              <a:rect l="l" t="t" r="r" b="b"/>
              <a:pathLst>
                <a:path w="324" h="206" extrusionOk="0">
                  <a:moveTo>
                    <a:pt x="126" y="1"/>
                  </a:moveTo>
                  <a:cubicBezTo>
                    <a:pt x="44" y="1"/>
                    <a:pt x="1" y="113"/>
                    <a:pt x="90" y="173"/>
                  </a:cubicBezTo>
                  <a:lnTo>
                    <a:pt x="223" y="206"/>
                  </a:lnTo>
                  <a:cubicBezTo>
                    <a:pt x="257" y="206"/>
                    <a:pt x="290" y="206"/>
                    <a:pt x="290" y="173"/>
                  </a:cubicBezTo>
                  <a:cubicBezTo>
                    <a:pt x="323" y="139"/>
                    <a:pt x="290" y="73"/>
                    <a:pt x="257" y="73"/>
                  </a:cubicBezTo>
                  <a:lnTo>
                    <a:pt x="157" y="6"/>
                  </a:lnTo>
                  <a:cubicBezTo>
                    <a:pt x="146" y="2"/>
                    <a:pt x="135" y="1"/>
                    <a:pt x="1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9" name="Google Shape;4539;p107"/>
            <p:cNvSpPr/>
            <p:nvPr/>
          </p:nvSpPr>
          <p:spPr>
            <a:xfrm>
              <a:off x="2798015" y="2938541"/>
              <a:ext cx="65636" cy="17807"/>
            </a:xfrm>
            <a:custGeom>
              <a:avLst/>
              <a:gdLst/>
              <a:ahLst/>
              <a:cxnLst/>
              <a:rect l="l" t="t" r="r" b="b"/>
              <a:pathLst>
                <a:path w="634" h="172" extrusionOk="0">
                  <a:moveTo>
                    <a:pt x="53" y="1"/>
                  </a:moveTo>
                  <a:cubicBezTo>
                    <a:pt x="0" y="1"/>
                    <a:pt x="5" y="171"/>
                    <a:pt x="67" y="171"/>
                  </a:cubicBezTo>
                  <a:lnTo>
                    <a:pt x="567" y="171"/>
                  </a:lnTo>
                  <a:cubicBezTo>
                    <a:pt x="600" y="138"/>
                    <a:pt x="634" y="105"/>
                    <a:pt x="634" y="71"/>
                  </a:cubicBezTo>
                  <a:cubicBezTo>
                    <a:pt x="600" y="38"/>
                    <a:pt x="567" y="5"/>
                    <a:pt x="534" y="5"/>
                  </a:cubicBezTo>
                  <a:lnTo>
                    <a:pt x="67" y="5"/>
                  </a:lnTo>
                  <a:cubicBezTo>
                    <a:pt x="62" y="2"/>
                    <a:pt x="57" y="1"/>
                    <a:pt x="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0" name="Google Shape;4540;p107"/>
            <p:cNvSpPr/>
            <p:nvPr/>
          </p:nvSpPr>
          <p:spPr>
            <a:xfrm>
              <a:off x="2909206" y="2915660"/>
              <a:ext cx="61495" cy="16875"/>
            </a:xfrm>
            <a:custGeom>
              <a:avLst/>
              <a:gdLst/>
              <a:ahLst/>
              <a:cxnLst/>
              <a:rect l="l" t="t" r="r" b="b"/>
              <a:pathLst>
                <a:path w="594" h="163" extrusionOk="0">
                  <a:moveTo>
                    <a:pt x="310" y="0"/>
                  </a:moveTo>
                  <a:cubicBezTo>
                    <a:pt x="235" y="0"/>
                    <a:pt x="160" y="9"/>
                    <a:pt x="94" y="25"/>
                  </a:cubicBezTo>
                  <a:cubicBezTo>
                    <a:pt x="86" y="23"/>
                    <a:pt x="79" y="22"/>
                    <a:pt x="72" y="22"/>
                  </a:cubicBezTo>
                  <a:cubicBezTo>
                    <a:pt x="1" y="22"/>
                    <a:pt x="1" y="163"/>
                    <a:pt x="72" y="163"/>
                  </a:cubicBezTo>
                  <a:cubicBezTo>
                    <a:pt x="79" y="163"/>
                    <a:pt x="86" y="161"/>
                    <a:pt x="94" y="159"/>
                  </a:cubicBezTo>
                  <a:lnTo>
                    <a:pt x="527" y="159"/>
                  </a:lnTo>
                  <a:cubicBezTo>
                    <a:pt x="561" y="159"/>
                    <a:pt x="594" y="126"/>
                    <a:pt x="594" y="92"/>
                  </a:cubicBezTo>
                  <a:cubicBezTo>
                    <a:pt x="594" y="59"/>
                    <a:pt x="561" y="25"/>
                    <a:pt x="527" y="25"/>
                  </a:cubicBezTo>
                  <a:cubicBezTo>
                    <a:pt x="460" y="9"/>
                    <a:pt x="385" y="0"/>
                    <a:pt x="3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1" name="Google Shape;4541;p107"/>
            <p:cNvSpPr/>
            <p:nvPr/>
          </p:nvSpPr>
          <p:spPr>
            <a:xfrm>
              <a:off x="3039757" y="2887189"/>
              <a:ext cx="65636" cy="27746"/>
            </a:xfrm>
            <a:custGeom>
              <a:avLst/>
              <a:gdLst/>
              <a:ahLst/>
              <a:cxnLst/>
              <a:rect l="l" t="t" r="r" b="b"/>
              <a:pathLst>
                <a:path w="634" h="268" extrusionOk="0">
                  <a:moveTo>
                    <a:pt x="534" y="0"/>
                  </a:moveTo>
                  <a:cubicBezTo>
                    <a:pt x="367" y="34"/>
                    <a:pt x="234" y="67"/>
                    <a:pt x="67" y="134"/>
                  </a:cubicBezTo>
                  <a:cubicBezTo>
                    <a:pt x="33" y="134"/>
                    <a:pt x="0" y="167"/>
                    <a:pt x="33" y="200"/>
                  </a:cubicBezTo>
                  <a:cubicBezTo>
                    <a:pt x="33" y="234"/>
                    <a:pt x="67" y="267"/>
                    <a:pt x="100" y="267"/>
                  </a:cubicBezTo>
                  <a:cubicBezTo>
                    <a:pt x="267" y="234"/>
                    <a:pt x="400" y="200"/>
                    <a:pt x="567" y="167"/>
                  </a:cubicBezTo>
                  <a:cubicBezTo>
                    <a:pt x="600" y="134"/>
                    <a:pt x="634" y="100"/>
                    <a:pt x="634" y="67"/>
                  </a:cubicBezTo>
                  <a:cubicBezTo>
                    <a:pt x="600" y="34"/>
                    <a:pt x="567" y="0"/>
                    <a:pt x="5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2" name="Google Shape;4542;p107"/>
            <p:cNvSpPr/>
            <p:nvPr/>
          </p:nvSpPr>
          <p:spPr>
            <a:xfrm>
              <a:off x="3157159" y="2837391"/>
              <a:ext cx="65636" cy="39548"/>
            </a:xfrm>
            <a:custGeom>
              <a:avLst/>
              <a:gdLst/>
              <a:ahLst/>
              <a:cxnLst/>
              <a:rect l="l" t="t" r="r" b="b"/>
              <a:pathLst>
                <a:path w="634" h="382" extrusionOk="0">
                  <a:moveTo>
                    <a:pt x="536" y="0"/>
                  </a:moveTo>
                  <a:cubicBezTo>
                    <a:pt x="523" y="0"/>
                    <a:pt x="510" y="4"/>
                    <a:pt x="501" y="14"/>
                  </a:cubicBezTo>
                  <a:cubicBezTo>
                    <a:pt x="367" y="114"/>
                    <a:pt x="234" y="181"/>
                    <a:pt x="67" y="248"/>
                  </a:cubicBezTo>
                  <a:cubicBezTo>
                    <a:pt x="34" y="248"/>
                    <a:pt x="0" y="281"/>
                    <a:pt x="34" y="314"/>
                  </a:cubicBezTo>
                  <a:cubicBezTo>
                    <a:pt x="34" y="348"/>
                    <a:pt x="67" y="381"/>
                    <a:pt x="100" y="381"/>
                  </a:cubicBezTo>
                  <a:lnTo>
                    <a:pt x="134" y="381"/>
                  </a:lnTo>
                  <a:cubicBezTo>
                    <a:pt x="267" y="314"/>
                    <a:pt x="434" y="248"/>
                    <a:pt x="601" y="148"/>
                  </a:cubicBezTo>
                  <a:cubicBezTo>
                    <a:pt x="634" y="114"/>
                    <a:pt x="634" y="81"/>
                    <a:pt x="601" y="48"/>
                  </a:cubicBezTo>
                  <a:cubicBezTo>
                    <a:pt x="601" y="24"/>
                    <a:pt x="567" y="0"/>
                    <a:pt x="5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3" name="Google Shape;4543;p107"/>
            <p:cNvSpPr/>
            <p:nvPr/>
          </p:nvSpPr>
          <p:spPr>
            <a:xfrm>
              <a:off x="3174345" y="2987303"/>
              <a:ext cx="27745" cy="69158"/>
            </a:xfrm>
            <a:custGeom>
              <a:avLst/>
              <a:gdLst/>
              <a:ahLst/>
              <a:cxnLst/>
              <a:rect l="l" t="t" r="r" b="b"/>
              <a:pathLst>
                <a:path w="268" h="668" fill="none" extrusionOk="0">
                  <a:moveTo>
                    <a:pt x="1" y="1"/>
                  </a:moveTo>
                  <a:cubicBezTo>
                    <a:pt x="68" y="234"/>
                    <a:pt x="168" y="468"/>
                    <a:pt x="268" y="668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4" name="Google Shape;4544;p107"/>
            <p:cNvSpPr/>
            <p:nvPr/>
          </p:nvSpPr>
          <p:spPr>
            <a:xfrm>
              <a:off x="3219277" y="3115060"/>
              <a:ext cx="27745" cy="41619"/>
            </a:xfrm>
            <a:custGeom>
              <a:avLst/>
              <a:gdLst/>
              <a:ahLst/>
              <a:cxnLst/>
              <a:rect l="l" t="t" r="r" b="b"/>
              <a:pathLst>
                <a:path w="268" h="402" fill="none" extrusionOk="0">
                  <a:moveTo>
                    <a:pt x="1" y="1"/>
                  </a:moveTo>
                  <a:cubicBezTo>
                    <a:pt x="67" y="134"/>
                    <a:pt x="134" y="268"/>
                    <a:pt x="267" y="401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5" name="Google Shape;4545;p107"/>
            <p:cNvSpPr/>
            <p:nvPr/>
          </p:nvSpPr>
          <p:spPr>
            <a:xfrm>
              <a:off x="3277978" y="3211757"/>
              <a:ext cx="48451" cy="65742"/>
            </a:xfrm>
            <a:custGeom>
              <a:avLst/>
              <a:gdLst/>
              <a:ahLst/>
              <a:cxnLst/>
              <a:rect l="l" t="t" r="r" b="b"/>
              <a:pathLst>
                <a:path w="468" h="635" fill="none" extrusionOk="0">
                  <a:moveTo>
                    <a:pt x="1" y="1"/>
                  </a:moveTo>
                  <a:cubicBezTo>
                    <a:pt x="167" y="201"/>
                    <a:pt x="301" y="401"/>
                    <a:pt x="468" y="635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6" name="Google Shape;4546;p107"/>
            <p:cNvSpPr/>
            <p:nvPr/>
          </p:nvSpPr>
          <p:spPr>
            <a:xfrm>
              <a:off x="3364322" y="3329161"/>
              <a:ext cx="24329" cy="31266"/>
            </a:xfrm>
            <a:custGeom>
              <a:avLst/>
              <a:gdLst/>
              <a:ahLst/>
              <a:cxnLst/>
              <a:rect l="l" t="t" r="r" b="b"/>
              <a:pathLst>
                <a:path w="235" h="302" fill="none" extrusionOk="0">
                  <a:moveTo>
                    <a:pt x="1" y="1"/>
                  </a:moveTo>
                  <a:lnTo>
                    <a:pt x="234" y="301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7" name="Google Shape;4547;p107"/>
            <p:cNvSpPr/>
            <p:nvPr/>
          </p:nvSpPr>
          <p:spPr>
            <a:xfrm>
              <a:off x="3298684" y="4230600"/>
              <a:ext cx="62324" cy="24226"/>
            </a:xfrm>
            <a:custGeom>
              <a:avLst/>
              <a:gdLst/>
              <a:ahLst/>
              <a:cxnLst/>
              <a:rect l="l" t="t" r="r" b="b"/>
              <a:pathLst>
                <a:path w="602" h="234" fill="none" extrusionOk="0">
                  <a:moveTo>
                    <a:pt x="1" y="234"/>
                  </a:moveTo>
                  <a:cubicBezTo>
                    <a:pt x="201" y="100"/>
                    <a:pt x="401" y="34"/>
                    <a:pt x="601" y="0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8" name="Google Shape;4548;p107"/>
            <p:cNvSpPr/>
            <p:nvPr/>
          </p:nvSpPr>
          <p:spPr>
            <a:xfrm>
              <a:off x="3454082" y="4071680"/>
              <a:ext cx="93382" cy="93384"/>
            </a:xfrm>
            <a:custGeom>
              <a:avLst/>
              <a:gdLst/>
              <a:ahLst/>
              <a:cxnLst/>
              <a:rect l="l" t="t" r="r" b="b"/>
              <a:pathLst>
                <a:path w="902" h="902" fill="none" extrusionOk="0">
                  <a:moveTo>
                    <a:pt x="1" y="901"/>
                  </a:moveTo>
                  <a:cubicBezTo>
                    <a:pt x="334" y="635"/>
                    <a:pt x="635" y="334"/>
                    <a:pt x="902" y="1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9" name="Google Shape;4549;p107"/>
            <p:cNvSpPr/>
            <p:nvPr/>
          </p:nvSpPr>
          <p:spPr>
            <a:xfrm>
              <a:off x="3585357" y="3968150"/>
              <a:ext cx="27745" cy="48452"/>
            </a:xfrm>
            <a:custGeom>
              <a:avLst/>
              <a:gdLst/>
              <a:ahLst/>
              <a:cxnLst/>
              <a:rect l="l" t="t" r="r" b="b"/>
              <a:pathLst>
                <a:path w="268" h="468" fill="none" extrusionOk="0">
                  <a:moveTo>
                    <a:pt x="0" y="467"/>
                  </a:moveTo>
                  <a:lnTo>
                    <a:pt x="267" y="0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0" name="Google Shape;4550;p107"/>
            <p:cNvSpPr/>
            <p:nvPr/>
          </p:nvSpPr>
          <p:spPr>
            <a:xfrm>
              <a:off x="3647475" y="3798878"/>
              <a:ext cx="17393" cy="72678"/>
            </a:xfrm>
            <a:custGeom>
              <a:avLst/>
              <a:gdLst/>
              <a:ahLst/>
              <a:cxnLst/>
              <a:rect l="l" t="t" r="r" b="b"/>
              <a:pathLst>
                <a:path w="168" h="702" fill="none" extrusionOk="0">
                  <a:moveTo>
                    <a:pt x="1" y="701"/>
                  </a:moveTo>
                  <a:lnTo>
                    <a:pt x="168" y="1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1" name="Google Shape;4551;p107"/>
            <p:cNvSpPr/>
            <p:nvPr/>
          </p:nvSpPr>
          <p:spPr>
            <a:xfrm>
              <a:off x="3661348" y="3709117"/>
              <a:ext cx="3520" cy="41516"/>
            </a:xfrm>
            <a:custGeom>
              <a:avLst/>
              <a:gdLst/>
              <a:ahLst/>
              <a:cxnLst/>
              <a:rect l="l" t="t" r="r" b="b"/>
              <a:pathLst>
                <a:path w="34" h="401" fill="none" extrusionOk="0">
                  <a:moveTo>
                    <a:pt x="0" y="401"/>
                  </a:moveTo>
                  <a:lnTo>
                    <a:pt x="34" y="0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2" name="Google Shape;4552;p107"/>
            <p:cNvSpPr/>
            <p:nvPr/>
          </p:nvSpPr>
          <p:spPr>
            <a:xfrm>
              <a:off x="3063879" y="4240953"/>
              <a:ext cx="93382" cy="27746"/>
            </a:xfrm>
            <a:custGeom>
              <a:avLst/>
              <a:gdLst/>
              <a:ahLst/>
              <a:cxnLst/>
              <a:rect l="l" t="t" r="r" b="b"/>
              <a:pathLst>
                <a:path w="902" h="268" fill="none" extrusionOk="0">
                  <a:moveTo>
                    <a:pt x="1" y="267"/>
                  </a:moveTo>
                  <a:cubicBezTo>
                    <a:pt x="267" y="134"/>
                    <a:pt x="568" y="34"/>
                    <a:pt x="901" y="0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3" name="Google Shape;4553;p107"/>
            <p:cNvSpPr/>
            <p:nvPr/>
          </p:nvSpPr>
          <p:spPr>
            <a:xfrm>
              <a:off x="3212340" y="4202957"/>
              <a:ext cx="48451" cy="20810"/>
            </a:xfrm>
            <a:custGeom>
              <a:avLst/>
              <a:gdLst/>
              <a:ahLst/>
              <a:cxnLst/>
              <a:rect l="l" t="t" r="r" b="b"/>
              <a:pathLst>
                <a:path w="468" h="201" fill="none" extrusionOk="0">
                  <a:moveTo>
                    <a:pt x="1" y="200"/>
                  </a:moveTo>
                  <a:lnTo>
                    <a:pt x="468" y="0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4" name="Google Shape;4554;p107"/>
            <p:cNvSpPr/>
            <p:nvPr/>
          </p:nvSpPr>
          <p:spPr>
            <a:xfrm>
              <a:off x="3402317" y="4050974"/>
              <a:ext cx="51867" cy="51869"/>
            </a:xfrm>
            <a:custGeom>
              <a:avLst/>
              <a:gdLst/>
              <a:ahLst/>
              <a:cxnLst/>
              <a:rect l="l" t="t" r="r" b="b"/>
              <a:pathLst>
                <a:path w="501" h="501" fill="none" extrusionOk="0">
                  <a:moveTo>
                    <a:pt x="1" y="501"/>
                  </a:moveTo>
                  <a:lnTo>
                    <a:pt x="501" y="1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5" name="Google Shape;4555;p107"/>
            <p:cNvSpPr/>
            <p:nvPr/>
          </p:nvSpPr>
          <p:spPr>
            <a:xfrm>
              <a:off x="3543945" y="3912865"/>
              <a:ext cx="27745" cy="62222"/>
            </a:xfrm>
            <a:custGeom>
              <a:avLst/>
              <a:gdLst/>
              <a:ahLst/>
              <a:cxnLst/>
              <a:rect l="l" t="t" r="r" b="b"/>
              <a:pathLst>
                <a:path w="268" h="601" fill="none" extrusionOk="0">
                  <a:moveTo>
                    <a:pt x="0" y="601"/>
                  </a:moveTo>
                  <a:lnTo>
                    <a:pt x="267" y="0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6" name="Google Shape;4556;p107"/>
            <p:cNvSpPr/>
            <p:nvPr/>
          </p:nvSpPr>
          <p:spPr>
            <a:xfrm>
              <a:off x="3599127" y="3709117"/>
              <a:ext cx="10456" cy="96801"/>
            </a:xfrm>
            <a:custGeom>
              <a:avLst/>
              <a:gdLst/>
              <a:ahLst/>
              <a:cxnLst/>
              <a:rect l="l" t="t" r="r" b="b"/>
              <a:pathLst>
                <a:path w="101" h="935" fill="none" extrusionOk="0">
                  <a:moveTo>
                    <a:pt x="34" y="934"/>
                  </a:moveTo>
                  <a:cubicBezTo>
                    <a:pt x="101" y="601"/>
                    <a:pt x="101" y="300"/>
                    <a:pt x="1" y="0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7" name="Google Shape;4557;p107"/>
            <p:cNvSpPr/>
            <p:nvPr/>
          </p:nvSpPr>
          <p:spPr>
            <a:xfrm>
              <a:off x="3512783" y="3570904"/>
              <a:ext cx="38098" cy="45036"/>
            </a:xfrm>
            <a:custGeom>
              <a:avLst/>
              <a:gdLst/>
              <a:ahLst/>
              <a:cxnLst/>
              <a:rect l="l" t="t" r="r" b="b"/>
              <a:pathLst>
                <a:path w="368" h="435" fill="none" extrusionOk="0">
                  <a:moveTo>
                    <a:pt x="368" y="435"/>
                  </a:moveTo>
                  <a:cubicBezTo>
                    <a:pt x="268" y="268"/>
                    <a:pt x="168" y="101"/>
                    <a:pt x="1" y="1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8" name="Google Shape;4558;p107"/>
            <p:cNvSpPr/>
            <p:nvPr/>
          </p:nvSpPr>
          <p:spPr>
            <a:xfrm>
              <a:off x="3426543" y="3491496"/>
              <a:ext cx="27642" cy="13977"/>
            </a:xfrm>
            <a:custGeom>
              <a:avLst/>
              <a:gdLst/>
              <a:ahLst/>
              <a:cxnLst/>
              <a:rect l="l" t="t" r="r" b="b"/>
              <a:pathLst>
                <a:path w="267" h="135" fill="none" extrusionOk="0">
                  <a:moveTo>
                    <a:pt x="267" y="134"/>
                  </a:moveTo>
                  <a:lnTo>
                    <a:pt x="0" y="1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9" name="Google Shape;4559;p107"/>
            <p:cNvSpPr/>
            <p:nvPr/>
          </p:nvSpPr>
          <p:spPr>
            <a:xfrm>
              <a:off x="3588774" y="3581361"/>
              <a:ext cx="45034" cy="58805"/>
            </a:xfrm>
            <a:custGeom>
              <a:avLst/>
              <a:gdLst/>
              <a:ahLst/>
              <a:cxnLst/>
              <a:rect l="l" t="t" r="r" b="b"/>
              <a:pathLst>
                <a:path w="435" h="568" fill="none" extrusionOk="0">
                  <a:moveTo>
                    <a:pt x="434" y="567"/>
                  </a:moveTo>
                  <a:cubicBezTo>
                    <a:pt x="301" y="334"/>
                    <a:pt x="168" y="167"/>
                    <a:pt x="1" y="0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0" name="Google Shape;4560;p107"/>
            <p:cNvSpPr/>
            <p:nvPr/>
          </p:nvSpPr>
          <p:spPr>
            <a:xfrm>
              <a:off x="3516303" y="3470790"/>
              <a:ext cx="34578" cy="41516"/>
            </a:xfrm>
            <a:custGeom>
              <a:avLst/>
              <a:gdLst/>
              <a:ahLst/>
              <a:cxnLst/>
              <a:rect l="l" t="t" r="r" b="b"/>
              <a:pathLst>
                <a:path w="334" h="401" fill="none" extrusionOk="0">
                  <a:moveTo>
                    <a:pt x="334" y="401"/>
                  </a:moveTo>
                  <a:cubicBezTo>
                    <a:pt x="234" y="267"/>
                    <a:pt x="100" y="134"/>
                    <a:pt x="0" y="1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1" name="Google Shape;4561;p107"/>
            <p:cNvSpPr/>
            <p:nvPr/>
          </p:nvSpPr>
          <p:spPr>
            <a:xfrm>
              <a:off x="3423023" y="3422441"/>
              <a:ext cx="51971" cy="24330"/>
            </a:xfrm>
            <a:custGeom>
              <a:avLst/>
              <a:gdLst/>
              <a:ahLst/>
              <a:cxnLst/>
              <a:rect l="l" t="t" r="r" b="b"/>
              <a:pathLst>
                <a:path w="502" h="235" fill="none" extrusionOk="0">
                  <a:moveTo>
                    <a:pt x="501" y="234"/>
                  </a:moveTo>
                  <a:cubicBezTo>
                    <a:pt x="368" y="101"/>
                    <a:pt x="201" y="34"/>
                    <a:pt x="1" y="1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2" name="Google Shape;4562;p107"/>
            <p:cNvSpPr/>
            <p:nvPr/>
          </p:nvSpPr>
          <p:spPr>
            <a:xfrm>
              <a:off x="3309037" y="3453501"/>
              <a:ext cx="41618" cy="7040"/>
            </a:xfrm>
            <a:custGeom>
              <a:avLst/>
              <a:gdLst/>
              <a:ahLst/>
              <a:cxnLst/>
              <a:rect l="l" t="t" r="r" b="b"/>
              <a:pathLst>
                <a:path w="402" h="68" fill="none" extrusionOk="0">
                  <a:moveTo>
                    <a:pt x="401" y="68"/>
                  </a:moveTo>
                  <a:lnTo>
                    <a:pt x="1" y="1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3" name="Google Shape;4563;p107"/>
            <p:cNvSpPr/>
            <p:nvPr/>
          </p:nvSpPr>
          <p:spPr>
            <a:xfrm>
              <a:off x="2659803" y="1871867"/>
              <a:ext cx="24329" cy="6937"/>
            </a:xfrm>
            <a:custGeom>
              <a:avLst/>
              <a:gdLst/>
              <a:ahLst/>
              <a:cxnLst/>
              <a:rect l="l" t="t" r="r" b="b"/>
              <a:pathLst>
                <a:path w="235" h="67" fill="none" extrusionOk="0">
                  <a:moveTo>
                    <a:pt x="1" y="67"/>
                  </a:moveTo>
                  <a:lnTo>
                    <a:pt x="234" y="0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4" name="Google Shape;4564;p107"/>
            <p:cNvSpPr/>
            <p:nvPr/>
          </p:nvSpPr>
          <p:spPr>
            <a:xfrm>
              <a:off x="2694382" y="1864931"/>
              <a:ext cx="27745" cy="3520"/>
            </a:xfrm>
            <a:custGeom>
              <a:avLst/>
              <a:gdLst/>
              <a:ahLst/>
              <a:cxnLst/>
              <a:rect l="l" t="t" r="r" b="b"/>
              <a:pathLst>
                <a:path w="268" h="34" fill="none" extrusionOk="0">
                  <a:moveTo>
                    <a:pt x="0" y="34"/>
                  </a:moveTo>
                  <a:lnTo>
                    <a:pt x="267" y="0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5" name="Google Shape;4565;p107"/>
            <p:cNvSpPr/>
            <p:nvPr/>
          </p:nvSpPr>
          <p:spPr>
            <a:xfrm>
              <a:off x="2763436" y="1854577"/>
              <a:ext cx="48451" cy="3520"/>
            </a:xfrm>
            <a:custGeom>
              <a:avLst/>
              <a:gdLst/>
              <a:ahLst/>
              <a:cxnLst/>
              <a:rect l="l" t="t" r="r" b="b"/>
              <a:pathLst>
                <a:path w="468" h="34" fill="none" extrusionOk="0">
                  <a:moveTo>
                    <a:pt x="0" y="34"/>
                  </a:moveTo>
                  <a:cubicBezTo>
                    <a:pt x="167" y="0"/>
                    <a:pt x="301" y="0"/>
                    <a:pt x="467" y="0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6" name="Google Shape;4566;p107"/>
            <p:cNvSpPr/>
            <p:nvPr/>
          </p:nvSpPr>
          <p:spPr>
            <a:xfrm>
              <a:off x="2863549" y="1861514"/>
              <a:ext cx="34682" cy="104"/>
            </a:xfrm>
            <a:custGeom>
              <a:avLst/>
              <a:gdLst/>
              <a:ahLst/>
              <a:cxnLst/>
              <a:rect l="l" t="t" r="r" b="b"/>
              <a:pathLst>
                <a:path w="335" h="1" fill="none" extrusionOk="0">
                  <a:moveTo>
                    <a:pt x="1" y="0"/>
                  </a:moveTo>
                  <a:lnTo>
                    <a:pt x="334" y="0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7" name="Google Shape;4567;p107"/>
            <p:cNvSpPr/>
            <p:nvPr/>
          </p:nvSpPr>
          <p:spPr>
            <a:xfrm>
              <a:off x="2908481" y="1861514"/>
              <a:ext cx="27745" cy="6937"/>
            </a:xfrm>
            <a:custGeom>
              <a:avLst/>
              <a:gdLst/>
              <a:ahLst/>
              <a:cxnLst/>
              <a:rect l="l" t="t" r="r" b="b"/>
              <a:pathLst>
                <a:path w="268" h="67" fill="none" extrusionOk="0">
                  <a:moveTo>
                    <a:pt x="0" y="0"/>
                  </a:moveTo>
                  <a:lnTo>
                    <a:pt x="267" y="67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8" name="Google Shape;4568;p107"/>
            <p:cNvSpPr/>
            <p:nvPr/>
          </p:nvSpPr>
          <p:spPr>
            <a:xfrm>
              <a:off x="2956829" y="1871867"/>
              <a:ext cx="41515" cy="13873"/>
            </a:xfrm>
            <a:custGeom>
              <a:avLst/>
              <a:gdLst/>
              <a:ahLst/>
              <a:cxnLst/>
              <a:rect l="l" t="t" r="r" b="b"/>
              <a:pathLst>
                <a:path w="401" h="134" fill="none" extrusionOk="0">
                  <a:moveTo>
                    <a:pt x="0" y="0"/>
                  </a:moveTo>
                  <a:lnTo>
                    <a:pt x="401" y="134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9" name="Google Shape;4569;p107"/>
            <p:cNvSpPr/>
            <p:nvPr/>
          </p:nvSpPr>
          <p:spPr>
            <a:xfrm>
              <a:off x="3063879" y="1913279"/>
              <a:ext cx="7040" cy="3520"/>
            </a:xfrm>
            <a:custGeom>
              <a:avLst/>
              <a:gdLst/>
              <a:ahLst/>
              <a:cxnLst/>
              <a:rect l="l" t="t" r="r" b="b"/>
              <a:pathLst>
                <a:path w="68" h="34" fill="none" extrusionOk="0">
                  <a:moveTo>
                    <a:pt x="1" y="0"/>
                  </a:moveTo>
                  <a:lnTo>
                    <a:pt x="67" y="34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0" name="Google Shape;4570;p107"/>
            <p:cNvSpPr/>
            <p:nvPr/>
          </p:nvSpPr>
          <p:spPr>
            <a:xfrm>
              <a:off x="2718504" y="1913279"/>
              <a:ext cx="48451" cy="10457"/>
            </a:xfrm>
            <a:custGeom>
              <a:avLst/>
              <a:gdLst/>
              <a:ahLst/>
              <a:cxnLst/>
              <a:rect l="l" t="t" r="r" b="b"/>
              <a:pathLst>
                <a:path w="468" h="101" fill="none" extrusionOk="0">
                  <a:moveTo>
                    <a:pt x="1" y="101"/>
                  </a:moveTo>
                  <a:cubicBezTo>
                    <a:pt x="134" y="0"/>
                    <a:pt x="301" y="0"/>
                    <a:pt x="468" y="101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1" name="Google Shape;4571;p107"/>
            <p:cNvSpPr/>
            <p:nvPr/>
          </p:nvSpPr>
          <p:spPr>
            <a:xfrm>
              <a:off x="2891192" y="1930569"/>
              <a:ext cx="31162" cy="6937"/>
            </a:xfrm>
            <a:custGeom>
              <a:avLst/>
              <a:gdLst/>
              <a:ahLst/>
              <a:cxnLst/>
              <a:rect l="l" t="t" r="r" b="b"/>
              <a:pathLst>
                <a:path w="301" h="67" fill="none" extrusionOk="0">
                  <a:moveTo>
                    <a:pt x="1" y="0"/>
                  </a:moveTo>
                  <a:cubicBezTo>
                    <a:pt x="101" y="0"/>
                    <a:pt x="201" y="34"/>
                    <a:pt x="301" y="67"/>
                  </a:cubicBez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2" name="Google Shape;4572;p107"/>
            <p:cNvSpPr/>
            <p:nvPr/>
          </p:nvSpPr>
          <p:spPr>
            <a:xfrm>
              <a:off x="2980952" y="1947858"/>
              <a:ext cx="13976" cy="3520"/>
            </a:xfrm>
            <a:custGeom>
              <a:avLst/>
              <a:gdLst/>
              <a:ahLst/>
              <a:cxnLst/>
              <a:rect l="l" t="t" r="r" b="b"/>
              <a:pathLst>
                <a:path w="135" h="34" fill="none" extrusionOk="0">
                  <a:moveTo>
                    <a:pt x="1" y="0"/>
                  </a:moveTo>
                  <a:lnTo>
                    <a:pt x="134" y="33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3" name="Google Shape;4573;p107"/>
            <p:cNvSpPr/>
            <p:nvPr/>
          </p:nvSpPr>
          <p:spPr>
            <a:xfrm>
              <a:off x="3043173" y="1961628"/>
              <a:ext cx="27745" cy="13873"/>
            </a:xfrm>
            <a:custGeom>
              <a:avLst/>
              <a:gdLst/>
              <a:ahLst/>
              <a:cxnLst/>
              <a:rect l="l" t="t" r="r" b="b"/>
              <a:pathLst>
                <a:path w="268" h="134" fill="none" extrusionOk="0">
                  <a:moveTo>
                    <a:pt x="0" y="0"/>
                  </a:moveTo>
                  <a:lnTo>
                    <a:pt x="267" y="134"/>
                  </a:lnTo>
                </a:path>
              </a:pathLst>
            </a:custGeom>
            <a:noFill/>
            <a:ln w="10850" cap="rnd" cmpd="sng">
              <a:solidFill>
                <a:srgbClr val="DD62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8" name="Google Shape;4578;p108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9" name="Google Shape;4579;p108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0" name="Google Shape;4580;p108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WHAT IS THIS?</a:t>
            </a:r>
            <a:endParaRPr/>
          </a:p>
        </p:txBody>
      </p:sp>
      <p:sp>
        <p:nvSpPr>
          <p:cNvPr id="4581" name="Google Shape;4581;p108"/>
          <p:cNvSpPr txBox="1">
            <a:spLocks noGrp="1"/>
          </p:cNvSpPr>
          <p:nvPr>
            <p:ph type="title" idx="2"/>
          </p:nvPr>
        </p:nvSpPr>
        <p:spPr>
          <a:xfrm>
            <a:off x="1590350" y="1873750"/>
            <a:ext cx="5963400" cy="21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a process used by </a:t>
            </a:r>
            <a:r>
              <a:rPr lang="en" b="1"/>
              <a:t>plants</a:t>
            </a:r>
            <a:r>
              <a:rPr lang="en"/>
              <a:t> and other organisms to convert </a:t>
            </a:r>
            <a:r>
              <a:rPr lang="en" b="1"/>
              <a:t>light energy</a:t>
            </a:r>
            <a:r>
              <a:rPr lang="en"/>
              <a:t> into food for them. It gives plants and trees their green color.</a:t>
            </a:r>
            <a:endParaRPr b="0"/>
          </a:p>
        </p:txBody>
      </p:sp>
      <p:grpSp>
        <p:nvGrpSpPr>
          <p:cNvPr id="4582" name="Google Shape;4582;p108"/>
          <p:cNvGrpSpPr/>
          <p:nvPr/>
        </p:nvGrpSpPr>
        <p:grpSpPr>
          <a:xfrm rot="-798535">
            <a:off x="7709390" y="2894887"/>
            <a:ext cx="830956" cy="1118211"/>
            <a:chOff x="-1138858" y="3639035"/>
            <a:chExt cx="1211444" cy="1630231"/>
          </a:xfrm>
        </p:grpSpPr>
        <p:sp>
          <p:nvSpPr>
            <p:cNvPr id="4583" name="Google Shape;4583;p108"/>
            <p:cNvSpPr/>
            <p:nvPr/>
          </p:nvSpPr>
          <p:spPr>
            <a:xfrm>
              <a:off x="-985216" y="4615716"/>
              <a:ext cx="897590" cy="653550"/>
            </a:xfrm>
            <a:custGeom>
              <a:avLst/>
              <a:gdLst/>
              <a:ahLst/>
              <a:cxnLst/>
              <a:rect l="l" t="t" r="r" b="b"/>
              <a:pathLst>
                <a:path w="12432" h="905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730" y="7934"/>
                    <a:pt x="1854" y="8390"/>
                  </a:cubicBezTo>
                  <a:cubicBezTo>
                    <a:pt x="2536" y="8648"/>
                    <a:pt x="5295" y="9051"/>
                    <a:pt x="7721" y="9051"/>
                  </a:cubicBezTo>
                  <a:cubicBezTo>
                    <a:pt x="9298" y="9051"/>
                    <a:pt x="10734" y="8881"/>
                    <a:pt x="11368" y="8390"/>
                  </a:cubicBezTo>
                  <a:cubicBezTo>
                    <a:pt x="12432" y="5958"/>
                    <a:pt x="12310" y="761"/>
                    <a:pt x="12310" y="76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4" name="Google Shape;4584;p108"/>
            <p:cNvSpPr/>
            <p:nvPr/>
          </p:nvSpPr>
          <p:spPr>
            <a:xfrm>
              <a:off x="-1138858" y="4236121"/>
              <a:ext cx="1211444" cy="576505"/>
            </a:xfrm>
            <a:custGeom>
              <a:avLst/>
              <a:gdLst/>
              <a:ahLst/>
              <a:cxnLst/>
              <a:rect l="l" t="t" r="r" b="b"/>
              <a:pathLst>
                <a:path w="16779" h="7984" extrusionOk="0">
                  <a:moveTo>
                    <a:pt x="9380" y="0"/>
                  </a:moveTo>
                  <a:cubicBezTo>
                    <a:pt x="4747" y="0"/>
                    <a:pt x="456" y="1914"/>
                    <a:pt x="456" y="1914"/>
                  </a:cubicBezTo>
                  <a:cubicBezTo>
                    <a:pt x="456" y="1914"/>
                    <a:pt x="0" y="3829"/>
                    <a:pt x="1034" y="6352"/>
                  </a:cubicBezTo>
                  <a:cubicBezTo>
                    <a:pt x="2801" y="7604"/>
                    <a:pt x="5904" y="7984"/>
                    <a:pt x="8827" y="7984"/>
                  </a:cubicBezTo>
                  <a:cubicBezTo>
                    <a:pt x="12290" y="7984"/>
                    <a:pt x="15499" y="7450"/>
                    <a:pt x="15928" y="7203"/>
                  </a:cubicBezTo>
                  <a:cubicBezTo>
                    <a:pt x="16718" y="6717"/>
                    <a:pt x="16779" y="2461"/>
                    <a:pt x="16779" y="2461"/>
                  </a:cubicBezTo>
                  <a:cubicBezTo>
                    <a:pt x="14665" y="598"/>
                    <a:pt x="11969" y="0"/>
                    <a:pt x="9380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5" name="Google Shape;4585;p108"/>
            <p:cNvSpPr/>
            <p:nvPr/>
          </p:nvSpPr>
          <p:spPr>
            <a:xfrm>
              <a:off x="-1105935" y="4242619"/>
              <a:ext cx="1178521" cy="342480"/>
            </a:xfrm>
            <a:custGeom>
              <a:avLst/>
              <a:gdLst/>
              <a:ahLst/>
              <a:cxnLst/>
              <a:rect l="l" t="t" r="r" b="b"/>
              <a:pathLst>
                <a:path w="16323" h="4743" extrusionOk="0">
                  <a:moveTo>
                    <a:pt x="8177" y="0"/>
                  </a:moveTo>
                  <a:cubicBezTo>
                    <a:pt x="3648" y="0"/>
                    <a:pt x="0" y="1064"/>
                    <a:pt x="0" y="2371"/>
                  </a:cubicBezTo>
                  <a:cubicBezTo>
                    <a:pt x="0" y="3678"/>
                    <a:pt x="3648" y="4742"/>
                    <a:pt x="8177" y="4742"/>
                  </a:cubicBezTo>
                  <a:cubicBezTo>
                    <a:pt x="12675" y="4742"/>
                    <a:pt x="16323" y="3678"/>
                    <a:pt x="16323" y="2371"/>
                  </a:cubicBezTo>
                  <a:cubicBezTo>
                    <a:pt x="16323" y="1064"/>
                    <a:pt x="12675" y="0"/>
                    <a:pt x="81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6" name="Google Shape;4586;p108"/>
            <p:cNvSpPr/>
            <p:nvPr/>
          </p:nvSpPr>
          <p:spPr>
            <a:xfrm>
              <a:off x="-934358" y="4335256"/>
              <a:ext cx="880200" cy="13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7" name="Google Shape;4587;p108"/>
            <p:cNvSpPr/>
            <p:nvPr/>
          </p:nvSpPr>
          <p:spPr>
            <a:xfrm>
              <a:off x="-631941" y="3639035"/>
              <a:ext cx="546554" cy="829736"/>
            </a:xfrm>
            <a:custGeom>
              <a:avLst/>
              <a:gdLst/>
              <a:ahLst/>
              <a:cxnLst/>
              <a:rect l="l" t="t" r="r" b="b"/>
              <a:pathLst>
                <a:path w="7570" h="11491" extrusionOk="0">
                  <a:moveTo>
                    <a:pt x="3905" y="0"/>
                  </a:moveTo>
                  <a:cubicBezTo>
                    <a:pt x="2721" y="0"/>
                    <a:pt x="1152" y="6248"/>
                    <a:pt x="426" y="9575"/>
                  </a:cubicBezTo>
                  <a:cubicBezTo>
                    <a:pt x="214" y="10487"/>
                    <a:pt x="62" y="11156"/>
                    <a:pt x="1" y="11460"/>
                  </a:cubicBezTo>
                  <a:cubicBezTo>
                    <a:pt x="426" y="11460"/>
                    <a:pt x="822" y="11490"/>
                    <a:pt x="1277" y="11490"/>
                  </a:cubicBezTo>
                  <a:cubicBezTo>
                    <a:pt x="2828" y="11490"/>
                    <a:pt x="4256" y="11369"/>
                    <a:pt x="5320" y="11217"/>
                  </a:cubicBezTo>
                  <a:cubicBezTo>
                    <a:pt x="5624" y="10882"/>
                    <a:pt x="6019" y="10457"/>
                    <a:pt x="6384" y="10031"/>
                  </a:cubicBezTo>
                  <a:cubicBezTo>
                    <a:pt x="6992" y="9271"/>
                    <a:pt x="7448" y="8542"/>
                    <a:pt x="7144" y="8299"/>
                  </a:cubicBezTo>
                  <a:cubicBezTo>
                    <a:pt x="7096" y="8263"/>
                    <a:pt x="7036" y="8247"/>
                    <a:pt x="6965" y="8247"/>
                  </a:cubicBezTo>
                  <a:cubicBezTo>
                    <a:pt x="6490" y="8247"/>
                    <a:pt x="5532" y="8991"/>
                    <a:pt x="4712" y="9758"/>
                  </a:cubicBezTo>
                  <a:cubicBezTo>
                    <a:pt x="3861" y="10487"/>
                    <a:pt x="3162" y="11217"/>
                    <a:pt x="3162" y="11217"/>
                  </a:cubicBezTo>
                  <a:cubicBezTo>
                    <a:pt x="3162" y="11217"/>
                    <a:pt x="3557" y="10578"/>
                    <a:pt x="4074" y="9666"/>
                  </a:cubicBezTo>
                  <a:cubicBezTo>
                    <a:pt x="5381" y="7448"/>
                    <a:pt x="7569" y="3496"/>
                    <a:pt x="7022" y="3223"/>
                  </a:cubicBezTo>
                  <a:cubicBezTo>
                    <a:pt x="7004" y="3214"/>
                    <a:pt x="6984" y="3210"/>
                    <a:pt x="6963" y="3210"/>
                  </a:cubicBezTo>
                  <a:cubicBezTo>
                    <a:pt x="6300" y="3210"/>
                    <a:pt x="4093" y="7192"/>
                    <a:pt x="2828" y="9606"/>
                  </a:cubicBezTo>
                  <a:cubicBezTo>
                    <a:pt x="2281" y="10639"/>
                    <a:pt x="1916" y="11369"/>
                    <a:pt x="1916" y="11369"/>
                  </a:cubicBezTo>
                  <a:cubicBezTo>
                    <a:pt x="1916" y="11369"/>
                    <a:pt x="2129" y="10669"/>
                    <a:pt x="2433" y="9575"/>
                  </a:cubicBezTo>
                  <a:cubicBezTo>
                    <a:pt x="3375" y="6384"/>
                    <a:pt x="5107" y="61"/>
                    <a:pt x="3922" y="1"/>
                  </a:cubicBezTo>
                  <a:cubicBezTo>
                    <a:pt x="3916" y="0"/>
                    <a:pt x="3911" y="0"/>
                    <a:pt x="39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88" name="Google Shape;4588;p108"/>
          <p:cNvGrpSpPr/>
          <p:nvPr/>
        </p:nvGrpSpPr>
        <p:grpSpPr>
          <a:xfrm rot="798535" flipH="1">
            <a:off x="615065" y="2894887"/>
            <a:ext cx="830956" cy="1118211"/>
            <a:chOff x="-1138858" y="3639035"/>
            <a:chExt cx="1211444" cy="1630231"/>
          </a:xfrm>
        </p:grpSpPr>
        <p:sp>
          <p:nvSpPr>
            <p:cNvPr id="4589" name="Google Shape;4589;p108"/>
            <p:cNvSpPr/>
            <p:nvPr/>
          </p:nvSpPr>
          <p:spPr>
            <a:xfrm>
              <a:off x="-985216" y="4615716"/>
              <a:ext cx="897590" cy="653550"/>
            </a:xfrm>
            <a:custGeom>
              <a:avLst/>
              <a:gdLst/>
              <a:ahLst/>
              <a:cxnLst/>
              <a:rect l="l" t="t" r="r" b="b"/>
              <a:pathLst>
                <a:path w="12432" h="905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730" y="7934"/>
                    <a:pt x="1854" y="8390"/>
                  </a:cubicBezTo>
                  <a:cubicBezTo>
                    <a:pt x="2536" y="8648"/>
                    <a:pt x="5295" y="9051"/>
                    <a:pt x="7721" y="9051"/>
                  </a:cubicBezTo>
                  <a:cubicBezTo>
                    <a:pt x="9298" y="9051"/>
                    <a:pt x="10734" y="8881"/>
                    <a:pt x="11368" y="8390"/>
                  </a:cubicBezTo>
                  <a:cubicBezTo>
                    <a:pt x="12432" y="5958"/>
                    <a:pt x="12310" y="761"/>
                    <a:pt x="12310" y="76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0" name="Google Shape;4590;p108"/>
            <p:cNvSpPr/>
            <p:nvPr/>
          </p:nvSpPr>
          <p:spPr>
            <a:xfrm>
              <a:off x="-1138858" y="4236121"/>
              <a:ext cx="1211444" cy="576505"/>
            </a:xfrm>
            <a:custGeom>
              <a:avLst/>
              <a:gdLst/>
              <a:ahLst/>
              <a:cxnLst/>
              <a:rect l="l" t="t" r="r" b="b"/>
              <a:pathLst>
                <a:path w="16779" h="7984" extrusionOk="0">
                  <a:moveTo>
                    <a:pt x="9380" y="0"/>
                  </a:moveTo>
                  <a:cubicBezTo>
                    <a:pt x="4747" y="0"/>
                    <a:pt x="456" y="1914"/>
                    <a:pt x="456" y="1914"/>
                  </a:cubicBezTo>
                  <a:cubicBezTo>
                    <a:pt x="456" y="1914"/>
                    <a:pt x="0" y="3829"/>
                    <a:pt x="1034" y="6352"/>
                  </a:cubicBezTo>
                  <a:cubicBezTo>
                    <a:pt x="2801" y="7604"/>
                    <a:pt x="5904" y="7984"/>
                    <a:pt x="8827" y="7984"/>
                  </a:cubicBezTo>
                  <a:cubicBezTo>
                    <a:pt x="12290" y="7984"/>
                    <a:pt x="15499" y="7450"/>
                    <a:pt x="15928" y="7203"/>
                  </a:cubicBezTo>
                  <a:cubicBezTo>
                    <a:pt x="16718" y="6717"/>
                    <a:pt x="16779" y="2461"/>
                    <a:pt x="16779" y="2461"/>
                  </a:cubicBezTo>
                  <a:cubicBezTo>
                    <a:pt x="14665" y="598"/>
                    <a:pt x="11969" y="0"/>
                    <a:pt x="93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1" name="Google Shape;4591;p108"/>
            <p:cNvSpPr/>
            <p:nvPr/>
          </p:nvSpPr>
          <p:spPr>
            <a:xfrm>
              <a:off x="-1105935" y="4242619"/>
              <a:ext cx="1178521" cy="342480"/>
            </a:xfrm>
            <a:custGeom>
              <a:avLst/>
              <a:gdLst/>
              <a:ahLst/>
              <a:cxnLst/>
              <a:rect l="l" t="t" r="r" b="b"/>
              <a:pathLst>
                <a:path w="16323" h="4743" extrusionOk="0">
                  <a:moveTo>
                    <a:pt x="8177" y="0"/>
                  </a:moveTo>
                  <a:cubicBezTo>
                    <a:pt x="3648" y="0"/>
                    <a:pt x="0" y="1064"/>
                    <a:pt x="0" y="2371"/>
                  </a:cubicBezTo>
                  <a:cubicBezTo>
                    <a:pt x="0" y="3678"/>
                    <a:pt x="3648" y="4742"/>
                    <a:pt x="8177" y="4742"/>
                  </a:cubicBezTo>
                  <a:cubicBezTo>
                    <a:pt x="12675" y="4742"/>
                    <a:pt x="16323" y="3678"/>
                    <a:pt x="16323" y="2371"/>
                  </a:cubicBezTo>
                  <a:cubicBezTo>
                    <a:pt x="16323" y="1064"/>
                    <a:pt x="12675" y="0"/>
                    <a:pt x="81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2" name="Google Shape;4592;p108"/>
            <p:cNvSpPr/>
            <p:nvPr/>
          </p:nvSpPr>
          <p:spPr>
            <a:xfrm>
              <a:off x="-934358" y="4335256"/>
              <a:ext cx="880200" cy="13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3" name="Google Shape;4593;p108"/>
            <p:cNvSpPr/>
            <p:nvPr/>
          </p:nvSpPr>
          <p:spPr>
            <a:xfrm>
              <a:off x="-631941" y="3639035"/>
              <a:ext cx="546554" cy="829736"/>
            </a:xfrm>
            <a:custGeom>
              <a:avLst/>
              <a:gdLst/>
              <a:ahLst/>
              <a:cxnLst/>
              <a:rect l="l" t="t" r="r" b="b"/>
              <a:pathLst>
                <a:path w="7570" h="11491" extrusionOk="0">
                  <a:moveTo>
                    <a:pt x="3905" y="0"/>
                  </a:moveTo>
                  <a:cubicBezTo>
                    <a:pt x="2721" y="0"/>
                    <a:pt x="1152" y="6248"/>
                    <a:pt x="426" y="9575"/>
                  </a:cubicBezTo>
                  <a:cubicBezTo>
                    <a:pt x="214" y="10487"/>
                    <a:pt x="62" y="11156"/>
                    <a:pt x="1" y="11460"/>
                  </a:cubicBezTo>
                  <a:cubicBezTo>
                    <a:pt x="426" y="11460"/>
                    <a:pt x="822" y="11490"/>
                    <a:pt x="1277" y="11490"/>
                  </a:cubicBezTo>
                  <a:cubicBezTo>
                    <a:pt x="2828" y="11490"/>
                    <a:pt x="4256" y="11369"/>
                    <a:pt x="5320" y="11217"/>
                  </a:cubicBezTo>
                  <a:cubicBezTo>
                    <a:pt x="5624" y="10882"/>
                    <a:pt x="6019" y="10457"/>
                    <a:pt x="6384" y="10031"/>
                  </a:cubicBezTo>
                  <a:cubicBezTo>
                    <a:pt x="6992" y="9271"/>
                    <a:pt x="7448" y="8542"/>
                    <a:pt x="7144" y="8299"/>
                  </a:cubicBezTo>
                  <a:cubicBezTo>
                    <a:pt x="7096" y="8263"/>
                    <a:pt x="7036" y="8247"/>
                    <a:pt x="6965" y="8247"/>
                  </a:cubicBezTo>
                  <a:cubicBezTo>
                    <a:pt x="6490" y="8247"/>
                    <a:pt x="5532" y="8991"/>
                    <a:pt x="4712" y="9758"/>
                  </a:cubicBezTo>
                  <a:cubicBezTo>
                    <a:pt x="3861" y="10487"/>
                    <a:pt x="3162" y="11217"/>
                    <a:pt x="3162" y="11217"/>
                  </a:cubicBezTo>
                  <a:cubicBezTo>
                    <a:pt x="3162" y="11217"/>
                    <a:pt x="3557" y="10578"/>
                    <a:pt x="4074" y="9666"/>
                  </a:cubicBezTo>
                  <a:cubicBezTo>
                    <a:pt x="5381" y="7448"/>
                    <a:pt x="7569" y="3496"/>
                    <a:pt x="7022" y="3223"/>
                  </a:cubicBezTo>
                  <a:cubicBezTo>
                    <a:pt x="7004" y="3214"/>
                    <a:pt x="6984" y="3210"/>
                    <a:pt x="6963" y="3210"/>
                  </a:cubicBezTo>
                  <a:cubicBezTo>
                    <a:pt x="6300" y="3210"/>
                    <a:pt x="4093" y="7192"/>
                    <a:pt x="2828" y="9606"/>
                  </a:cubicBezTo>
                  <a:cubicBezTo>
                    <a:pt x="2281" y="10639"/>
                    <a:pt x="1916" y="11369"/>
                    <a:pt x="1916" y="11369"/>
                  </a:cubicBezTo>
                  <a:cubicBezTo>
                    <a:pt x="1916" y="11369"/>
                    <a:pt x="2129" y="10669"/>
                    <a:pt x="2433" y="9575"/>
                  </a:cubicBezTo>
                  <a:cubicBezTo>
                    <a:pt x="3375" y="6384"/>
                    <a:pt x="5107" y="61"/>
                    <a:pt x="3922" y="1"/>
                  </a:cubicBezTo>
                  <a:cubicBezTo>
                    <a:pt x="3916" y="0"/>
                    <a:pt x="3911" y="0"/>
                    <a:pt x="39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594" name="Google Shape;4594;p108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9" name="Google Shape;4599;p109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0" name="Google Shape;4600;p109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1" name="Google Shape;4601;p109"/>
          <p:cNvSpPr txBox="1">
            <a:spLocks noGrp="1"/>
          </p:cNvSpPr>
          <p:nvPr>
            <p:ph type="title"/>
          </p:nvPr>
        </p:nvSpPr>
        <p:spPr>
          <a:xfrm>
            <a:off x="5104875" y="2218200"/>
            <a:ext cx="21648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Photo-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synthesis</a:t>
            </a:r>
            <a:endParaRPr/>
          </a:p>
        </p:txBody>
      </p:sp>
      <p:sp>
        <p:nvSpPr>
          <p:cNvPr id="4602" name="Google Shape;4602;p109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40 points!</a:t>
            </a:r>
            <a:endParaRPr/>
          </a:p>
        </p:txBody>
      </p:sp>
      <p:sp>
        <p:nvSpPr>
          <p:cNvPr id="4603" name="Google Shape;4603;p109"/>
          <p:cNvSpPr/>
          <p:nvPr/>
        </p:nvSpPr>
        <p:spPr>
          <a:xfrm>
            <a:off x="-545200" y="2114025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4" name="Google Shape;4604;p109"/>
          <p:cNvSpPr/>
          <p:nvPr/>
        </p:nvSpPr>
        <p:spPr>
          <a:xfrm>
            <a:off x="8171298" y="1735876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05" name="Google Shape;4605;p109"/>
          <p:cNvGrpSpPr/>
          <p:nvPr/>
        </p:nvGrpSpPr>
        <p:grpSpPr>
          <a:xfrm>
            <a:off x="1537151" y="1507822"/>
            <a:ext cx="2924711" cy="3464600"/>
            <a:chOff x="2270138" y="1801825"/>
            <a:chExt cx="1459000" cy="1728325"/>
          </a:xfrm>
        </p:grpSpPr>
        <p:sp>
          <p:nvSpPr>
            <p:cNvPr id="4606" name="Google Shape;4606;p109"/>
            <p:cNvSpPr/>
            <p:nvPr/>
          </p:nvSpPr>
          <p:spPr>
            <a:xfrm>
              <a:off x="2815738" y="2769675"/>
              <a:ext cx="329050" cy="229525"/>
            </a:xfrm>
            <a:custGeom>
              <a:avLst/>
              <a:gdLst/>
              <a:ahLst/>
              <a:cxnLst/>
              <a:rect l="l" t="t" r="r" b="b"/>
              <a:pathLst>
                <a:path w="13162" h="9181" extrusionOk="0">
                  <a:moveTo>
                    <a:pt x="6171" y="1"/>
                  </a:moveTo>
                  <a:lnTo>
                    <a:pt x="0" y="1612"/>
                  </a:lnTo>
                  <a:lnTo>
                    <a:pt x="4833" y="9180"/>
                  </a:lnTo>
                  <a:lnTo>
                    <a:pt x="12493" y="8694"/>
                  </a:lnTo>
                  <a:lnTo>
                    <a:pt x="13162" y="6414"/>
                  </a:lnTo>
                  <a:lnTo>
                    <a:pt x="7538" y="4742"/>
                  </a:lnTo>
                  <a:lnTo>
                    <a:pt x="6171" y="1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7" name="Google Shape;4607;p109"/>
            <p:cNvSpPr/>
            <p:nvPr/>
          </p:nvSpPr>
          <p:spPr>
            <a:xfrm>
              <a:off x="3074088" y="2791868"/>
              <a:ext cx="301700" cy="318675"/>
            </a:xfrm>
            <a:custGeom>
              <a:avLst/>
              <a:gdLst/>
              <a:ahLst/>
              <a:cxnLst/>
              <a:rect l="l" t="t" r="r" b="b"/>
              <a:pathLst>
                <a:path w="12068" h="12747" extrusionOk="0">
                  <a:moveTo>
                    <a:pt x="11004" y="0"/>
                  </a:moveTo>
                  <a:cubicBezTo>
                    <a:pt x="10396" y="274"/>
                    <a:pt x="9819" y="669"/>
                    <a:pt x="9332" y="1186"/>
                  </a:cubicBezTo>
                  <a:cubicBezTo>
                    <a:pt x="8664" y="1915"/>
                    <a:pt x="8268" y="2858"/>
                    <a:pt x="7539" y="3557"/>
                  </a:cubicBezTo>
                  <a:cubicBezTo>
                    <a:pt x="6749" y="4317"/>
                    <a:pt x="5654" y="4681"/>
                    <a:pt x="4530" y="4773"/>
                  </a:cubicBezTo>
                  <a:cubicBezTo>
                    <a:pt x="3557" y="4864"/>
                    <a:pt x="2524" y="4742"/>
                    <a:pt x="1612" y="5137"/>
                  </a:cubicBezTo>
                  <a:cubicBezTo>
                    <a:pt x="669" y="5532"/>
                    <a:pt x="92" y="6505"/>
                    <a:pt x="1" y="7508"/>
                  </a:cubicBezTo>
                  <a:cubicBezTo>
                    <a:pt x="1125" y="8298"/>
                    <a:pt x="2584" y="8633"/>
                    <a:pt x="3375" y="9757"/>
                  </a:cubicBezTo>
                  <a:cubicBezTo>
                    <a:pt x="3800" y="10305"/>
                    <a:pt x="3952" y="11034"/>
                    <a:pt x="4408" y="11581"/>
                  </a:cubicBezTo>
                  <a:cubicBezTo>
                    <a:pt x="5016" y="12280"/>
                    <a:pt x="5989" y="12523"/>
                    <a:pt x="6901" y="12645"/>
                  </a:cubicBezTo>
                  <a:cubicBezTo>
                    <a:pt x="7306" y="12706"/>
                    <a:pt x="7725" y="12746"/>
                    <a:pt x="8139" y="12746"/>
                  </a:cubicBezTo>
                  <a:cubicBezTo>
                    <a:pt x="8968" y="12746"/>
                    <a:pt x="9778" y="12584"/>
                    <a:pt x="10427" y="12098"/>
                  </a:cubicBezTo>
                  <a:cubicBezTo>
                    <a:pt x="11490" y="11277"/>
                    <a:pt x="11794" y="9788"/>
                    <a:pt x="11734" y="8420"/>
                  </a:cubicBezTo>
                  <a:cubicBezTo>
                    <a:pt x="11703" y="7083"/>
                    <a:pt x="11369" y="5745"/>
                    <a:pt x="11490" y="4377"/>
                  </a:cubicBezTo>
                  <a:cubicBezTo>
                    <a:pt x="11612" y="3070"/>
                    <a:pt x="12068" y="1064"/>
                    <a:pt x="11004" y="0"/>
                  </a:cubicBezTo>
                  <a:close/>
                </a:path>
              </a:pathLst>
            </a:custGeom>
            <a:solidFill>
              <a:srgbClr val="A75B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8" name="Google Shape;4608;p109"/>
            <p:cNvSpPr/>
            <p:nvPr/>
          </p:nvSpPr>
          <p:spPr>
            <a:xfrm>
              <a:off x="3028513" y="2774650"/>
              <a:ext cx="320675" cy="209350"/>
            </a:xfrm>
            <a:custGeom>
              <a:avLst/>
              <a:gdLst/>
              <a:ahLst/>
              <a:cxnLst/>
              <a:rect l="l" t="t" r="r" b="b"/>
              <a:pathLst>
                <a:path w="12827" h="8374" extrusionOk="0">
                  <a:moveTo>
                    <a:pt x="10429" y="0"/>
                  </a:moveTo>
                  <a:cubicBezTo>
                    <a:pt x="9163" y="0"/>
                    <a:pt x="7839" y="490"/>
                    <a:pt x="6991" y="1261"/>
                  </a:cubicBezTo>
                  <a:cubicBezTo>
                    <a:pt x="6687" y="1534"/>
                    <a:pt x="6383" y="1899"/>
                    <a:pt x="6018" y="2142"/>
                  </a:cubicBezTo>
                  <a:cubicBezTo>
                    <a:pt x="4924" y="2902"/>
                    <a:pt x="3404" y="2689"/>
                    <a:pt x="2189" y="3267"/>
                  </a:cubicBezTo>
                  <a:cubicBezTo>
                    <a:pt x="608" y="4027"/>
                    <a:pt x="0" y="6306"/>
                    <a:pt x="1064" y="7674"/>
                  </a:cubicBezTo>
                  <a:cubicBezTo>
                    <a:pt x="1277" y="7948"/>
                    <a:pt x="1550" y="8191"/>
                    <a:pt x="1824" y="8373"/>
                  </a:cubicBezTo>
                  <a:cubicBezTo>
                    <a:pt x="1915" y="7370"/>
                    <a:pt x="2492" y="6397"/>
                    <a:pt x="3435" y="6002"/>
                  </a:cubicBezTo>
                  <a:cubicBezTo>
                    <a:pt x="4347" y="5607"/>
                    <a:pt x="5380" y="5729"/>
                    <a:pt x="6353" y="5638"/>
                  </a:cubicBezTo>
                  <a:cubicBezTo>
                    <a:pt x="7447" y="5546"/>
                    <a:pt x="8572" y="5182"/>
                    <a:pt x="9362" y="4422"/>
                  </a:cubicBezTo>
                  <a:cubicBezTo>
                    <a:pt x="10091" y="3723"/>
                    <a:pt x="10487" y="2780"/>
                    <a:pt x="11155" y="2051"/>
                  </a:cubicBezTo>
                  <a:cubicBezTo>
                    <a:pt x="11642" y="1534"/>
                    <a:pt x="12189" y="1139"/>
                    <a:pt x="12827" y="865"/>
                  </a:cubicBezTo>
                  <a:cubicBezTo>
                    <a:pt x="12736" y="744"/>
                    <a:pt x="12614" y="622"/>
                    <a:pt x="12462" y="531"/>
                  </a:cubicBezTo>
                  <a:cubicBezTo>
                    <a:pt x="11872" y="164"/>
                    <a:pt x="11160" y="0"/>
                    <a:pt x="10429" y="0"/>
                  </a:cubicBezTo>
                  <a:close/>
                </a:path>
              </a:pathLst>
            </a:custGeom>
            <a:solidFill>
              <a:srgbClr val="B06B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9" name="Google Shape;4609;p109"/>
            <p:cNvSpPr/>
            <p:nvPr/>
          </p:nvSpPr>
          <p:spPr>
            <a:xfrm>
              <a:off x="3362863" y="3190650"/>
              <a:ext cx="310800" cy="226075"/>
            </a:xfrm>
            <a:custGeom>
              <a:avLst/>
              <a:gdLst/>
              <a:ahLst/>
              <a:cxnLst/>
              <a:rect l="l" t="t" r="r" b="b"/>
              <a:pathLst>
                <a:path w="12432" h="9043" extrusionOk="0">
                  <a:moveTo>
                    <a:pt x="0" y="1"/>
                  </a:moveTo>
                  <a:cubicBezTo>
                    <a:pt x="0" y="1"/>
                    <a:pt x="730" y="7904"/>
                    <a:pt x="1854" y="8360"/>
                  </a:cubicBezTo>
                  <a:cubicBezTo>
                    <a:pt x="2533" y="8635"/>
                    <a:pt x="5269" y="9042"/>
                    <a:pt x="7687" y="9042"/>
                  </a:cubicBezTo>
                  <a:cubicBezTo>
                    <a:pt x="9277" y="9042"/>
                    <a:pt x="10729" y="8866"/>
                    <a:pt x="11368" y="8360"/>
                  </a:cubicBezTo>
                  <a:cubicBezTo>
                    <a:pt x="12432" y="5958"/>
                    <a:pt x="12310" y="761"/>
                    <a:pt x="12310" y="76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0" name="Google Shape;4610;p109"/>
            <p:cNvSpPr/>
            <p:nvPr/>
          </p:nvSpPr>
          <p:spPr>
            <a:xfrm>
              <a:off x="3309663" y="3058800"/>
              <a:ext cx="419475" cy="199400"/>
            </a:xfrm>
            <a:custGeom>
              <a:avLst/>
              <a:gdLst/>
              <a:ahLst/>
              <a:cxnLst/>
              <a:rect l="l" t="t" r="r" b="b"/>
              <a:pathLst>
                <a:path w="16779" h="7976" extrusionOk="0">
                  <a:moveTo>
                    <a:pt x="9376" y="0"/>
                  </a:moveTo>
                  <a:cubicBezTo>
                    <a:pt x="4745" y="0"/>
                    <a:pt x="456" y="1901"/>
                    <a:pt x="456" y="1901"/>
                  </a:cubicBezTo>
                  <a:cubicBezTo>
                    <a:pt x="456" y="1901"/>
                    <a:pt x="0" y="3816"/>
                    <a:pt x="1034" y="6369"/>
                  </a:cubicBezTo>
                  <a:cubicBezTo>
                    <a:pt x="2791" y="7600"/>
                    <a:pt x="5870" y="7975"/>
                    <a:pt x="8779" y="7975"/>
                  </a:cubicBezTo>
                  <a:cubicBezTo>
                    <a:pt x="12261" y="7975"/>
                    <a:pt x="15497" y="7438"/>
                    <a:pt x="15928" y="7190"/>
                  </a:cubicBezTo>
                  <a:cubicBezTo>
                    <a:pt x="16718" y="6734"/>
                    <a:pt x="16779" y="2448"/>
                    <a:pt x="16779" y="2448"/>
                  </a:cubicBezTo>
                  <a:cubicBezTo>
                    <a:pt x="14664" y="595"/>
                    <a:pt x="11967" y="0"/>
                    <a:pt x="93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1" name="Google Shape;4611;p109"/>
            <p:cNvSpPr/>
            <p:nvPr/>
          </p:nvSpPr>
          <p:spPr>
            <a:xfrm>
              <a:off x="2650063" y="3015125"/>
              <a:ext cx="584250" cy="405450"/>
            </a:xfrm>
            <a:custGeom>
              <a:avLst/>
              <a:gdLst/>
              <a:ahLst/>
              <a:cxnLst/>
              <a:rect l="l" t="t" r="r" b="b"/>
              <a:pathLst>
                <a:path w="23370" h="16218" extrusionOk="0">
                  <a:moveTo>
                    <a:pt x="7022" y="0"/>
                  </a:moveTo>
                  <a:lnTo>
                    <a:pt x="1" y="4833"/>
                  </a:lnTo>
                  <a:cubicBezTo>
                    <a:pt x="1" y="4833"/>
                    <a:pt x="10092" y="15472"/>
                    <a:pt x="14561" y="16110"/>
                  </a:cubicBezTo>
                  <a:cubicBezTo>
                    <a:pt x="15055" y="16181"/>
                    <a:pt x="15550" y="16217"/>
                    <a:pt x="16038" y="16217"/>
                  </a:cubicBezTo>
                  <a:cubicBezTo>
                    <a:pt x="19957" y="16217"/>
                    <a:pt x="23370" y="13864"/>
                    <a:pt x="21612" y="8025"/>
                  </a:cubicBezTo>
                  <a:cubicBezTo>
                    <a:pt x="19606" y="1429"/>
                    <a:pt x="7022" y="0"/>
                    <a:pt x="7022" y="0"/>
                  </a:cubicBezTo>
                  <a:close/>
                </a:path>
              </a:pathLst>
            </a:custGeom>
            <a:solidFill>
              <a:srgbClr val="A75B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2" name="Google Shape;4612;p109"/>
            <p:cNvSpPr/>
            <p:nvPr/>
          </p:nvSpPr>
          <p:spPr>
            <a:xfrm>
              <a:off x="2356763" y="2888225"/>
              <a:ext cx="730275" cy="585050"/>
            </a:xfrm>
            <a:custGeom>
              <a:avLst/>
              <a:gdLst/>
              <a:ahLst/>
              <a:cxnLst/>
              <a:rect l="l" t="t" r="r" b="b"/>
              <a:pathLst>
                <a:path w="29211" h="23402" extrusionOk="0">
                  <a:moveTo>
                    <a:pt x="7265" y="0"/>
                  </a:moveTo>
                  <a:cubicBezTo>
                    <a:pt x="7265" y="0"/>
                    <a:pt x="0" y="5137"/>
                    <a:pt x="1094" y="12128"/>
                  </a:cubicBezTo>
                  <a:cubicBezTo>
                    <a:pt x="1672" y="15654"/>
                    <a:pt x="3131" y="19393"/>
                    <a:pt x="6535" y="21004"/>
                  </a:cubicBezTo>
                  <a:cubicBezTo>
                    <a:pt x="8146" y="21741"/>
                    <a:pt x="9868" y="21896"/>
                    <a:pt x="11606" y="21896"/>
                  </a:cubicBezTo>
                  <a:cubicBezTo>
                    <a:pt x="12591" y="21896"/>
                    <a:pt x="13581" y="21846"/>
                    <a:pt x="14560" y="21824"/>
                  </a:cubicBezTo>
                  <a:cubicBezTo>
                    <a:pt x="14816" y="21819"/>
                    <a:pt x="15073" y="21815"/>
                    <a:pt x="15330" y="21815"/>
                  </a:cubicBezTo>
                  <a:cubicBezTo>
                    <a:pt x="16479" y="21815"/>
                    <a:pt x="17637" y="21886"/>
                    <a:pt x="18754" y="22159"/>
                  </a:cubicBezTo>
                  <a:cubicBezTo>
                    <a:pt x="20061" y="22463"/>
                    <a:pt x="21277" y="23253"/>
                    <a:pt x="22645" y="23375"/>
                  </a:cubicBezTo>
                  <a:cubicBezTo>
                    <a:pt x="22810" y="23392"/>
                    <a:pt x="22976" y="23401"/>
                    <a:pt x="23142" y="23401"/>
                  </a:cubicBezTo>
                  <a:cubicBezTo>
                    <a:pt x="24389" y="23401"/>
                    <a:pt x="25665" y="22917"/>
                    <a:pt x="26657" y="22219"/>
                  </a:cubicBezTo>
                  <a:cubicBezTo>
                    <a:pt x="27569" y="21581"/>
                    <a:pt x="28329" y="20669"/>
                    <a:pt x="28663" y="19575"/>
                  </a:cubicBezTo>
                  <a:cubicBezTo>
                    <a:pt x="29211" y="17751"/>
                    <a:pt x="28329" y="15715"/>
                    <a:pt x="27235" y="14256"/>
                  </a:cubicBezTo>
                  <a:cubicBezTo>
                    <a:pt x="26262" y="12979"/>
                    <a:pt x="24682" y="12280"/>
                    <a:pt x="23192" y="11794"/>
                  </a:cubicBezTo>
                  <a:cubicBezTo>
                    <a:pt x="18633" y="10244"/>
                    <a:pt x="15624" y="5076"/>
                    <a:pt x="15624" y="5076"/>
                  </a:cubicBezTo>
                  <a:lnTo>
                    <a:pt x="7265" y="0"/>
                  </a:lnTo>
                  <a:close/>
                </a:path>
              </a:pathLst>
            </a:custGeom>
            <a:solidFill>
              <a:srgbClr val="B06B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3" name="Google Shape;4613;p109"/>
            <p:cNvSpPr/>
            <p:nvPr/>
          </p:nvSpPr>
          <p:spPr>
            <a:xfrm>
              <a:off x="2684638" y="2510300"/>
              <a:ext cx="319575" cy="309550"/>
            </a:xfrm>
            <a:custGeom>
              <a:avLst/>
              <a:gdLst/>
              <a:ahLst/>
              <a:cxnLst/>
              <a:rect l="l" t="t" r="r" b="b"/>
              <a:pathLst>
                <a:path w="12783" h="12382" extrusionOk="0">
                  <a:moveTo>
                    <a:pt x="5072" y="0"/>
                  </a:moveTo>
                  <a:cubicBezTo>
                    <a:pt x="1" y="0"/>
                    <a:pt x="7706" y="12382"/>
                    <a:pt x="7706" y="12382"/>
                  </a:cubicBezTo>
                  <a:lnTo>
                    <a:pt x="12782" y="10892"/>
                  </a:lnTo>
                  <a:cubicBezTo>
                    <a:pt x="12782" y="10892"/>
                    <a:pt x="10928" y="467"/>
                    <a:pt x="5335" y="11"/>
                  </a:cubicBezTo>
                  <a:cubicBezTo>
                    <a:pt x="5244" y="4"/>
                    <a:pt x="5156" y="0"/>
                    <a:pt x="50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4" name="Google Shape;4614;p109"/>
            <p:cNvSpPr/>
            <p:nvPr/>
          </p:nvSpPr>
          <p:spPr>
            <a:xfrm>
              <a:off x="2467713" y="2477350"/>
              <a:ext cx="533450" cy="537825"/>
            </a:xfrm>
            <a:custGeom>
              <a:avLst/>
              <a:gdLst/>
              <a:ahLst/>
              <a:cxnLst/>
              <a:rect l="l" t="t" r="r" b="b"/>
              <a:pathLst>
                <a:path w="21338" h="21513" extrusionOk="0">
                  <a:moveTo>
                    <a:pt x="9849" y="1"/>
                  </a:moveTo>
                  <a:cubicBezTo>
                    <a:pt x="8741" y="1"/>
                    <a:pt x="7646" y="220"/>
                    <a:pt x="6626" y="751"/>
                  </a:cubicBezTo>
                  <a:cubicBezTo>
                    <a:pt x="4529" y="1845"/>
                    <a:pt x="3192" y="3943"/>
                    <a:pt x="2189" y="5979"/>
                  </a:cubicBezTo>
                  <a:cubicBezTo>
                    <a:pt x="730" y="8928"/>
                    <a:pt x="0" y="11937"/>
                    <a:pt x="1155" y="15159"/>
                  </a:cubicBezTo>
                  <a:cubicBezTo>
                    <a:pt x="1581" y="16344"/>
                    <a:pt x="2280" y="17499"/>
                    <a:pt x="3009" y="18563"/>
                  </a:cubicBezTo>
                  <a:cubicBezTo>
                    <a:pt x="3617" y="19414"/>
                    <a:pt x="4103" y="19961"/>
                    <a:pt x="5076" y="20448"/>
                  </a:cubicBezTo>
                  <a:cubicBezTo>
                    <a:pt x="5927" y="20843"/>
                    <a:pt x="6839" y="21147"/>
                    <a:pt x="7781" y="21329"/>
                  </a:cubicBezTo>
                  <a:cubicBezTo>
                    <a:pt x="8399" y="21449"/>
                    <a:pt x="9033" y="21513"/>
                    <a:pt x="9666" y="21513"/>
                  </a:cubicBezTo>
                  <a:cubicBezTo>
                    <a:pt x="10965" y="21513"/>
                    <a:pt x="12260" y="21243"/>
                    <a:pt x="13405" y="20630"/>
                  </a:cubicBezTo>
                  <a:cubicBezTo>
                    <a:pt x="15745" y="19414"/>
                    <a:pt x="17082" y="17013"/>
                    <a:pt x="17842" y="14581"/>
                  </a:cubicBezTo>
                  <a:cubicBezTo>
                    <a:pt x="21338" y="3548"/>
                    <a:pt x="13526" y="690"/>
                    <a:pt x="13526" y="690"/>
                  </a:cubicBezTo>
                  <a:cubicBezTo>
                    <a:pt x="12340" y="274"/>
                    <a:pt x="11086" y="1"/>
                    <a:pt x="9849" y="1"/>
                  </a:cubicBezTo>
                  <a:close/>
                </a:path>
              </a:pathLst>
            </a:custGeom>
            <a:solidFill>
              <a:srgbClr val="FFCD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5" name="Google Shape;4615;p109"/>
            <p:cNvSpPr/>
            <p:nvPr/>
          </p:nvSpPr>
          <p:spPr>
            <a:xfrm>
              <a:off x="2935788" y="1874525"/>
              <a:ext cx="395175" cy="760675"/>
            </a:xfrm>
            <a:custGeom>
              <a:avLst/>
              <a:gdLst/>
              <a:ahLst/>
              <a:cxnLst/>
              <a:rect l="l" t="t" r="r" b="b"/>
              <a:pathLst>
                <a:path w="15807" h="30427" extrusionOk="0">
                  <a:moveTo>
                    <a:pt x="7113" y="1"/>
                  </a:moveTo>
                  <a:lnTo>
                    <a:pt x="1" y="23071"/>
                  </a:lnTo>
                  <a:lnTo>
                    <a:pt x="5837" y="27387"/>
                  </a:lnTo>
                  <a:cubicBezTo>
                    <a:pt x="5837" y="27387"/>
                    <a:pt x="5685" y="24803"/>
                    <a:pt x="9150" y="23527"/>
                  </a:cubicBezTo>
                  <a:lnTo>
                    <a:pt x="9150" y="23527"/>
                  </a:lnTo>
                  <a:cubicBezTo>
                    <a:pt x="7022" y="26627"/>
                    <a:pt x="7934" y="28147"/>
                    <a:pt x="7934" y="28147"/>
                  </a:cubicBezTo>
                  <a:lnTo>
                    <a:pt x="15320" y="30427"/>
                  </a:lnTo>
                  <a:cubicBezTo>
                    <a:pt x="15259" y="30396"/>
                    <a:pt x="15259" y="27600"/>
                    <a:pt x="15229" y="27387"/>
                  </a:cubicBezTo>
                  <a:cubicBezTo>
                    <a:pt x="15077" y="25928"/>
                    <a:pt x="14864" y="24317"/>
                    <a:pt x="13831" y="23162"/>
                  </a:cubicBezTo>
                  <a:cubicBezTo>
                    <a:pt x="13010" y="22250"/>
                    <a:pt x="13436" y="21369"/>
                    <a:pt x="14074" y="20426"/>
                  </a:cubicBezTo>
                  <a:cubicBezTo>
                    <a:pt x="14651" y="19545"/>
                    <a:pt x="15533" y="18755"/>
                    <a:pt x="15685" y="17691"/>
                  </a:cubicBezTo>
                  <a:cubicBezTo>
                    <a:pt x="15807" y="16931"/>
                    <a:pt x="15503" y="16171"/>
                    <a:pt x="15047" y="15502"/>
                  </a:cubicBezTo>
                  <a:cubicBezTo>
                    <a:pt x="14439" y="14591"/>
                    <a:pt x="13648" y="13831"/>
                    <a:pt x="13071" y="12888"/>
                  </a:cubicBezTo>
                  <a:cubicBezTo>
                    <a:pt x="12129" y="11338"/>
                    <a:pt x="11308" y="9545"/>
                    <a:pt x="11612" y="7660"/>
                  </a:cubicBezTo>
                  <a:cubicBezTo>
                    <a:pt x="12220" y="4165"/>
                    <a:pt x="9302" y="365"/>
                    <a:pt x="71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6" name="Google Shape;4616;p109"/>
            <p:cNvSpPr/>
            <p:nvPr/>
          </p:nvSpPr>
          <p:spPr>
            <a:xfrm>
              <a:off x="2659963" y="1962675"/>
              <a:ext cx="509150" cy="550175"/>
            </a:xfrm>
            <a:custGeom>
              <a:avLst/>
              <a:gdLst/>
              <a:ahLst/>
              <a:cxnLst/>
              <a:rect l="l" t="t" r="r" b="b"/>
              <a:pathLst>
                <a:path w="20366" h="22007" extrusionOk="0">
                  <a:moveTo>
                    <a:pt x="20335" y="1"/>
                  </a:moveTo>
                  <a:cubicBezTo>
                    <a:pt x="17350" y="4589"/>
                    <a:pt x="10857" y="5537"/>
                    <a:pt x="6057" y="5537"/>
                  </a:cubicBezTo>
                  <a:cubicBezTo>
                    <a:pt x="4306" y="5537"/>
                    <a:pt x="2781" y="5411"/>
                    <a:pt x="1733" y="5289"/>
                  </a:cubicBezTo>
                  <a:lnTo>
                    <a:pt x="669" y="9697"/>
                  </a:lnTo>
                  <a:cubicBezTo>
                    <a:pt x="0" y="12402"/>
                    <a:pt x="882" y="15138"/>
                    <a:pt x="2705" y="16961"/>
                  </a:cubicBezTo>
                  <a:lnTo>
                    <a:pt x="2249" y="20730"/>
                  </a:lnTo>
                  <a:cubicBezTo>
                    <a:pt x="2249" y="20730"/>
                    <a:pt x="1581" y="21125"/>
                    <a:pt x="2462" y="22007"/>
                  </a:cubicBezTo>
                  <a:cubicBezTo>
                    <a:pt x="3496" y="21673"/>
                    <a:pt x="5015" y="20791"/>
                    <a:pt x="6353" y="18511"/>
                  </a:cubicBezTo>
                  <a:cubicBezTo>
                    <a:pt x="2675" y="16718"/>
                    <a:pt x="5350" y="8846"/>
                    <a:pt x="5350" y="8846"/>
                  </a:cubicBezTo>
                  <a:cubicBezTo>
                    <a:pt x="14438" y="8633"/>
                    <a:pt x="18754" y="2949"/>
                    <a:pt x="20365" y="31"/>
                  </a:cubicBezTo>
                  <a:lnTo>
                    <a:pt x="20335" y="1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7" name="Google Shape;4617;p109"/>
            <p:cNvSpPr/>
            <p:nvPr/>
          </p:nvSpPr>
          <p:spPr>
            <a:xfrm>
              <a:off x="2717105" y="1963425"/>
              <a:ext cx="498500" cy="604075"/>
            </a:xfrm>
            <a:custGeom>
              <a:avLst/>
              <a:gdLst/>
              <a:ahLst/>
              <a:cxnLst/>
              <a:rect l="l" t="t" r="r" b="b"/>
              <a:pathLst>
                <a:path w="19940" h="24163" extrusionOk="0">
                  <a:moveTo>
                    <a:pt x="17903" y="1"/>
                  </a:moveTo>
                  <a:cubicBezTo>
                    <a:pt x="16292" y="2919"/>
                    <a:pt x="11976" y="8603"/>
                    <a:pt x="2888" y="8816"/>
                  </a:cubicBezTo>
                  <a:cubicBezTo>
                    <a:pt x="2888" y="8816"/>
                    <a:pt x="213" y="16688"/>
                    <a:pt x="3891" y="18481"/>
                  </a:cubicBezTo>
                  <a:cubicBezTo>
                    <a:pt x="2553" y="20761"/>
                    <a:pt x="1034" y="21643"/>
                    <a:pt x="0" y="22007"/>
                  </a:cubicBezTo>
                  <a:cubicBezTo>
                    <a:pt x="851" y="22858"/>
                    <a:pt x="1976" y="23770"/>
                    <a:pt x="2979" y="24044"/>
                  </a:cubicBezTo>
                  <a:cubicBezTo>
                    <a:pt x="3299" y="24127"/>
                    <a:pt x="3600" y="24163"/>
                    <a:pt x="3882" y="24163"/>
                  </a:cubicBezTo>
                  <a:cubicBezTo>
                    <a:pt x="5445" y="24163"/>
                    <a:pt x="6383" y="23071"/>
                    <a:pt x="6383" y="23071"/>
                  </a:cubicBezTo>
                  <a:lnTo>
                    <a:pt x="5532" y="21551"/>
                  </a:lnTo>
                  <a:lnTo>
                    <a:pt x="6140" y="19576"/>
                  </a:lnTo>
                  <a:lnTo>
                    <a:pt x="8116" y="20062"/>
                  </a:lnTo>
                  <a:cubicBezTo>
                    <a:pt x="8720" y="20210"/>
                    <a:pt x="9326" y="20280"/>
                    <a:pt x="9924" y="20280"/>
                  </a:cubicBezTo>
                  <a:cubicBezTo>
                    <a:pt x="13393" y="20280"/>
                    <a:pt x="16592" y="17908"/>
                    <a:pt x="17447" y="14408"/>
                  </a:cubicBezTo>
                  <a:lnTo>
                    <a:pt x="19332" y="6627"/>
                  </a:lnTo>
                  <a:cubicBezTo>
                    <a:pt x="19940" y="4226"/>
                    <a:pt x="19332" y="1825"/>
                    <a:pt x="17903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8" name="Google Shape;4618;p109"/>
            <p:cNvSpPr/>
            <p:nvPr/>
          </p:nvSpPr>
          <p:spPr>
            <a:xfrm>
              <a:off x="2878813" y="2186475"/>
              <a:ext cx="27375" cy="40850"/>
            </a:xfrm>
            <a:custGeom>
              <a:avLst/>
              <a:gdLst/>
              <a:ahLst/>
              <a:cxnLst/>
              <a:rect l="l" t="t" r="r" b="b"/>
              <a:pathLst>
                <a:path w="1095" h="1634" extrusionOk="0">
                  <a:moveTo>
                    <a:pt x="677" y="0"/>
                  </a:moveTo>
                  <a:cubicBezTo>
                    <a:pt x="457" y="0"/>
                    <a:pt x="230" y="306"/>
                    <a:pt x="122" y="684"/>
                  </a:cubicBezTo>
                  <a:cubicBezTo>
                    <a:pt x="0" y="1140"/>
                    <a:pt x="122" y="1565"/>
                    <a:pt x="365" y="1626"/>
                  </a:cubicBezTo>
                  <a:cubicBezTo>
                    <a:pt x="382" y="1631"/>
                    <a:pt x="399" y="1633"/>
                    <a:pt x="417" y="1633"/>
                  </a:cubicBezTo>
                  <a:cubicBezTo>
                    <a:pt x="625" y="1633"/>
                    <a:pt x="889" y="1319"/>
                    <a:pt x="973" y="927"/>
                  </a:cubicBezTo>
                  <a:cubicBezTo>
                    <a:pt x="1094" y="471"/>
                    <a:pt x="1003" y="76"/>
                    <a:pt x="760" y="15"/>
                  </a:cubicBezTo>
                  <a:cubicBezTo>
                    <a:pt x="733" y="5"/>
                    <a:pt x="705" y="0"/>
                    <a:pt x="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9" name="Google Shape;4619;p109"/>
            <p:cNvSpPr/>
            <p:nvPr/>
          </p:nvSpPr>
          <p:spPr>
            <a:xfrm>
              <a:off x="3109813" y="2234525"/>
              <a:ext cx="26625" cy="40675"/>
            </a:xfrm>
            <a:custGeom>
              <a:avLst/>
              <a:gdLst/>
              <a:ahLst/>
              <a:cxnLst/>
              <a:rect l="l" t="t" r="r" b="b"/>
              <a:pathLst>
                <a:path w="1065" h="1627" extrusionOk="0">
                  <a:moveTo>
                    <a:pt x="674" y="0"/>
                  </a:moveTo>
                  <a:cubicBezTo>
                    <a:pt x="467" y="0"/>
                    <a:pt x="205" y="290"/>
                    <a:pt x="122" y="707"/>
                  </a:cubicBezTo>
                  <a:cubicBezTo>
                    <a:pt x="0" y="1163"/>
                    <a:pt x="92" y="1558"/>
                    <a:pt x="335" y="1619"/>
                  </a:cubicBezTo>
                  <a:cubicBezTo>
                    <a:pt x="356" y="1624"/>
                    <a:pt x="377" y="1627"/>
                    <a:pt x="398" y="1627"/>
                  </a:cubicBezTo>
                  <a:cubicBezTo>
                    <a:pt x="624" y="1627"/>
                    <a:pt x="862" y="1337"/>
                    <a:pt x="973" y="920"/>
                  </a:cubicBezTo>
                  <a:cubicBezTo>
                    <a:pt x="1064" y="464"/>
                    <a:pt x="973" y="69"/>
                    <a:pt x="730" y="8"/>
                  </a:cubicBezTo>
                  <a:cubicBezTo>
                    <a:pt x="712" y="3"/>
                    <a:pt x="693" y="0"/>
                    <a:pt x="6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0" name="Google Shape;4620;p109"/>
            <p:cNvSpPr/>
            <p:nvPr/>
          </p:nvSpPr>
          <p:spPr>
            <a:xfrm>
              <a:off x="2859813" y="2111625"/>
              <a:ext cx="76000" cy="22800"/>
            </a:xfrm>
            <a:custGeom>
              <a:avLst/>
              <a:gdLst/>
              <a:ahLst/>
              <a:cxnLst/>
              <a:rect l="l" t="t" r="r" b="b"/>
              <a:pathLst>
                <a:path w="3040" h="912" extrusionOk="0">
                  <a:moveTo>
                    <a:pt x="1581" y="0"/>
                  </a:moveTo>
                  <a:cubicBezTo>
                    <a:pt x="1277" y="0"/>
                    <a:pt x="973" y="30"/>
                    <a:pt x="699" y="182"/>
                  </a:cubicBezTo>
                  <a:cubicBezTo>
                    <a:pt x="426" y="274"/>
                    <a:pt x="183" y="486"/>
                    <a:pt x="0" y="730"/>
                  </a:cubicBezTo>
                  <a:cubicBezTo>
                    <a:pt x="304" y="699"/>
                    <a:pt x="547" y="638"/>
                    <a:pt x="821" y="608"/>
                  </a:cubicBezTo>
                  <a:cubicBezTo>
                    <a:pt x="942" y="593"/>
                    <a:pt x="1064" y="585"/>
                    <a:pt x="1186" y="585"/>
                  </a:cubicBezTo>
                  <a:cubicBezTo>
                    <a:pt x="1307" y="585"/>
                    <a:pt x="1429" y="593"/>
                    <a:pt x="1550" y="608"/>
                  </a:cubicBezTo>
                  <a:cubicBezTo>
                    <a:pt x="2006" y="638"/>
                    <a:pt x="2493" y="760"/>
                    <a:pt x="3040" y="912"/>
                  </a:cubicBezTo>
                  <a:cubicBezTo>
                    <a:pt x="2918" y="638"/>
                    <a:pt x="2705" y="426"/>
                    <a:pt x="2432" y="274"/>
                  </a:cubicBezTo>
                  <a:cubicBezTo>
                    <a:pt x="2189" y="122"/>
                    <a:pt x="1885" y="30"/>
                    <a:pt x="1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1" name="Google Shape;4621;p109"/>
            <p:cNvSpPr/>
            <p:nvPr/>
          </p:nvSpPr>
          <p:spPr>
            <a:xfrm>
              <a:off x="3104488" y="2169925"/>
              <a:ext cx="60050" cy="27575"/>
            </a:xfrm>
            <a:custGeom>
              <a:avLst/>
              <a:gdLst/>
              <a:ahLst/>
              <a:cxnLst/>
              <a:rect l="l" t="t" r="r" b="b"/>
              <a:pathLst>
                <a:path w="2402" h="1103" extrusionOk="0">
                  <a:moveTo>
                    <a:pt x="1169" y="1"/>
                  </a:moveTo>
                  <a:cubicBezTo>
                    <a:pt x="934" y="1"/>
                    <a:pt x="690" y="64"/>
                    <a:pt x="487" y="191"/>
                  </a:cubicBezTo>
                  <a:cubicBezTo>
                    <a:pt x="274" y="343"/>
                    <a:pt x="92" y="556"/>
                    <a:pt x="1" y="799"/>
                  </a:cubicBezTo>
                  <a:cubicBezTo>
                    <a:pt x="383" y="679"/>
                    <a:pt x="709" y="597"/>
                    <a:pt x="1008" y="597"/>
                  </a:cubicBezTo>
                  <a:cubicBezTo>
                    <a:pt x="1090" y="597"/>
                    <a:pt x="1169" y="603"/>
                    <a:pt x="1247" y="616"/>
                  </a:cubicBezTo>
                  <a:cubicBezTo>
                    <a:pt x="1399" y="647"/>
                    <a:pt x="1581" y="708"/>
                    <a:pt x="1764" y="768"/>
                  </a:cubicBezTo>
                  <a:cubicBezTo>
                    <a:pt x="1855" y="829"/>
                    <a:pt x="1976" y="890"/>
                    <a:pt x="2068" y="920"/>
                  </a:cubicBezTo>
                  <a:cubicBezTo>
                    <a:pt x="2159" y="981"/>
                    <a:pt x="2280" y="1042"/>
                    <a:pt x="2402" y="1103"/>
                  </a:cubicBezTo>
                  <a:cubicBezTo>
                    <a:pt x="2341" y="829"/>
                    <a:pt x="2250" y="586"/>
                    <a:pt x="2037" y="404"/>
                  </a:cubicBezTo>
                  <a:cubicBezTo>
                    <a:pt x="1855" y="221"/>
                    <a:pt x="1612" y="69"/>
                    <a:pt x="1308" y="9"/>
                  </a:cubicBezTo>
                  <a:cubicBezTo>
                    <a:pt x="1262" y="3"/>
                    <a:pt x="1216" y="1"/>
                    <a:pt x="1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2" name="Google Shape;4622;p109"/>
            <p:cNvSpPr/>
            <p:nvPr/>
          </p:nvSpPr>
          <p:spPr>
            <a:xfrm>
              <a:off x="2995313" y="2227400"/>
              <a:ext cx="76900" cy="95625"/>
            </a:xfrm>
            <a:custGeom>
              <a:avLst/>
              <a:gdLst/>
              <a:ahLst/>
              <a:cxnLst/>
              <a:rect l="l" t="t" r="r" b="b"/>
              <a:pathLst>
                <a:path w="3076" h="3825" extrusionOk="0">
                  <a:moveTo>
                    <a:pt x="2868" y="0"/>
                  </a:moveTo>
                  <a:cubicBezTo>
                    <a:pt x="2755" y="0"/>
                    <a:pt x="2635" y="76"/>
                    <a:pt x="2635" y="232"/>
                  </a:cubicBezTo>
                  <a:cubicBezTo>
                    <a:pt x="2579" y="1271"/>
                    <a:pt x="2523" y="2310"/>
                    <a:pt x="2443" y="3349"/>
                  </a:cubicBezTo>
                  <a:lnTo>
                    <a:pt x="2443" y="3349"/>
                  </a:lnTo>
                  <a:lnTo>
                    <a:pt x="386" y="3029"/>
                  </a:lnTo>
                  <a:cubicBezTo>
                    <a:pt x="376" y="3028"/>
                    <a:pt x="367" y="3027"/>
                    <a:pt x="358" y="3027"/>
                  </a:cubicBezTo>
                  <a:cubicBezTo>
                    <a:pt x="104" y="3027"/>
                    <a:pt x="0" y="3425"/>
                    <a:pt x="264" y="3454"/>
                  </a:cubicBezTo>
                  <a:lnTo>
                    <a:pt x="2605" y="3819"/>
                  </a:lnTo>
                  <a:cubicBezTo>
                    <a:pt x="2624" y="3823"/>
                    <a:pt x="2643" y="3825"/>
                    <a:pt x="2662" y="3825"/>
                  </a:cubicBezTo>
                  <a:cubicBezTo>
                    <a:pt x="2786" y="3825"/>
                    <a:pt x="2878" y="3739"/>
                    <a:pt x="2878" y="3606"/>
                  </a:cubicBezTo>
                  <a:cubicBezTo>
                    <a:pt x="2939" y="2482"/>
                    <a:pt x="3000" y="1357"/>
                    <a:pt x="3061" y="202"/>
                  </a:cubicBezTo>
                  <a:cubicBezTo>
                    <a:pt x="3075" y="69"/>
                    <a:pt x="2975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3" name="Google Shape;4623;p109"/>
            <p:cNvSpPr/>
            <p:nvPr/>
          </p:nvSpPr>
          <p:spPr>
            <a:xfrm>
              <a:off x="2708588" y="2199850"/>
              <a:ext cx="166450" cy="150575"/>
            </a:xfrm>
            <a:custGeom>
              <a:avLst/>
              <a:gdLst/>
              <a:ahLst/>
              <a:cxnLst/>
              <a:rect l="l" t="t" r="r" b="b"/>
              <a:pathLst>
                <a:path w="6658" h="6023" extrusionOk="0">
                  <a:moveTo>
                    <a:pt x="3348" y="0"/>
                  </a:moveTo>
                  <a:cubicBezTo>
                    <a:pt x="1997" y="0"/>
                    <a:pt x="762" y="908"/>
                    <a:pt x="426" y="2277"/>
                  </a:cubicBezTo>
                  <a:cubicBezTo>
                    <a:pt x="0" y="3888"/>
                    <a:pt x="973" y="5529"/>
                    <a:pt x="2584" y="5924"/>
                  </a:cubicBezTo>
                  <a:cubicBezTo>
                    <a:pt x="2835" y="5990"/>
                    <a:pt x="3087" y="6022"/>
                    <a:pt x="3335" y="6022"/>
                  </a:cubicBezTo>
                  <a:cubicBezTo>
                    <a:pt x="4677" y="6022"/>
                    <a:pt x="5898" y="5095"/>
                    <a:pt x="6232" y="3736"/>
                  </a:cubicBezTo>
                  <a:cubicBezTo>
                    <a:pt x="6657" y="2125"/>
                    <a:pt x="5684" y="514"/>
                    <a:pt x="4073" y="88"/>
                  </a:cubicBezTo>
                  <a:cubicBezTo>
                    <a:pt x="3831" y="29"/>
                    <a:pt x="3588" y="0"/>
                    <a:pt x="3348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4" name="Google Shape;4624;p109"/>
            <p:cNvSpPr/>
            <p:nvPr/>
          </p:nvSpPr>
          <p:spPr>
            <a:xfrm>
              <a:off x="3072563" y="2285000"/>
              <a:ext cx="94250" cy="132125"/>
            </a:xfrm>
            <a:custGeom>
              <a:avLst/>
              <a:gdLst/>
              <a:ahLst/>
              <a:cxnLst/>
              <a:rect l="l" t="t" r="r" b="b"/>
              <a:pathLst>
                <a:path w="3770" h="5285" extrusionOk="0">
                  <a:moveTo>
                    <a:pt x="3199" y="1"/>
                  </a:moveTo>
                  <a:cubicBezTo>
                    <a:pt x="1855" y="1"/>
                    <a:pt x="621" y="916"/>
                    <a:pt x="275" y="2275"/>
                  </a:cubicBezTo>
                  <a:cubicBezTo>
                    <a:pt x="1" y="3400"/>
                    <a:pt x="396" y="4555"/>
                    <a:pt x="1217" y="5284"/>
                  </a:cubicBezTo>
                  <a:cubicBezTo>
                    <a:pt x="2250" y="4281"/>
                    <a:pt x="3041" y="3035"/>
                    <a:pt x="3405" y="1545"/>
                  </a:cubicBezTo>
                  <a:lnTo>
                    <a:pt x="3770" y="56"/>
                  </a:lnTo>
                  <a:cubicBezTo>
                    <a:pt x="3579" y="19"/>
                    <a:pt x="3388" y="1"/>
                    <a:pt x="3199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5" name="Google Shape;4625;p109"/>
            <p:cNvSpPr/>
            <p:nvPr/>
          </p:nvSpPr>
          <p:spPr>
            <a:xfrm>
              <a:off x="2897788" y="2297225"/>
              <a:ext cx="103150" cy="64450"/>
            </a:xfrm>
            <a:custGeom>
              <a:avLst/>
              <a:gdLst/>
              <a:ahLst/>
              <a:cxnLst/>
              <a:rect l="l" t="t" r="r" b="b"/>
              <a:pathLst>
                <a:path w="4126" h="2578" extrusionOk="0">
                  <a:moveTo>
                    <a:pt x="218" y="0"/>
                  </a:moveTo>
                  <a:cubicBezTo>
                    <a:pt x="107" y="0"/>
                    <a:pt x="1" y="69"/>
                    <a:pt x="1" y="205"/>
                  </a:cubicBezTo>
                  <a:cubicBezTo>
                    <a:pt x="123" y="1877"/>
                    <a:pt x="2463" y="2424"/>
                    <a:pt x="3740" y="2576"/>
                  </a:cubicBezTo>
                  <a:cubicBezTo>
                    <a:pt x="3749" y="2577"/>
                    <a:pt x="3758" y="2578"/>
                    <a:pt x="3767" y="2578"/>
                  </a:cubicBezTo>
                  <a:cubicBezTo>
                    <a:pt x="4021" y="2578"/>
                    <a:pt x="4125" y="2179"/>
                    <a:pt x="3861" y="2120"/>
                  </a:cubicBezTo>
                  <a:cubicBezTo>
                    <a:pt x="2828" y="2029"/>
                    <a:pt x="548" y="1634"/>
                    <a:pt x="457" y="205"/>
                  </a:cubicBezTo>
                  <a:cubicBezTo>
                    <a:pt x="442" y="69"/>
                    <a:pt x="328" y="0"/>
                    <a:pt x="2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6" name="Google Shape;4626;p109"/>
            <p:cNvSpPr/>
            <p:nvPr/>
          </p:nvSpPr>
          <p:spPr>
            <a:xfrm>
              <a:off x="2703263" y="1863750"/>
              <a:ext cx="465075" cy="237500"/>
            </a:xfrm>
            <a:custGeom>
              <a:avLst/>
              <a:gdLst/>
              <a:ahLst/>
              <a:cxnLst/>
              <a:rect l="l" t="t" r="r" b="b"/>
              <a:pathLst>
                <a:path w="18603" h="9500" extrusionOk="0">
                  <a:moveTo>
                    <a:pt x="8365" y="1"/>
                  </a:moveTo>
                  <a:cubicBezTo>
                    <a:pt x="4884" y="1"/>
                    <a:pt x="1707" y="2373"/>
                    <a:pt x="852" y="5872"/>
                  </a:cubicBezTo>
                  <a:lnTo>
                    <a:pt x="1" y="9246"/>
                  </a:lnTo>
                  <a:cubicBezTo>
                    <a:pt x="1059" y="9369"/>
                    <a:pt x="2605" y="9499"/>
                    <a:pt x="4379" y="9499"/>
                  </a:cubicBezTo>
                  <a:cubicBezTo>
                    <a:pt x="9174" y="9499"/>
                    <a:pt x="15630" y="8551"/>
                    <a:pt x="18603" y="3958"/>
                  </a:cubicBezTo>
                  <a:cubicBezTo>
                    <a:pt x="17569" y="2681"/>
                    <a:pt x="16141" y="1708"/>
                    <a:pt x="14439" y="1283"/>
                  </a:cubicBezTo>
                  <a:lnTo>
                    <a:pt x="10183" y="219"/>
                  </a:lnTo>
                  <a:cubicBezTo>
                    <a:pt x="9575" y="71"/>
                    <a:pt x="8965" y="1"/>
                    <a:pt x="83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7" name="Google Shape;4627;p109"/>
            <p:cNvSpPr/>
            <p:nvPr/>
          </p:nvSpPr>
          <p:spPr>
            <a:xfrm>
              <a:off x="2270138" y="1801825"/>
              <a:ext cx="898975" cy="692550"/>
            </a:xfrm>
            <a:custGeom>
              <a:avLst/>
              <a:gdLst/>
              <a:ahLst/>
              <a:cxnLst/>
              <a:rect l="l" t="t" r="r" b="b"/>
              <a:pathLst>
                <a:path w="35959" h="27702" extrusionOk="0">
                  <a:moveTo>
                    <a:pt x="22837" y="1"/>
                  </a:moveTo>
                  <a:cubicBezTo>
                    <a:pt x="22112" y="1"/>
                    <a:pt x="21400" y="102"/>
                    <a:pt x="20730" y="386"/>
                  </a:cubicBezTo>
                  <a:cubicBezTo>
                    <a:pt x="19180" y="1024"/>
                    <a:pt x="17842" y="2210"/>
                    <a:pt x="16535" y="3213"/>
                  </a:cubicBezTo>
                  <a:cubicBezTo>
                    <a:pt x="15502" y="4033"/>
                    <a:pt x="14468" y="4884"/>
                    <a:pt x="13253" y="5401"/>
                  </a:cubicBezTo>
                  <a:cubicBezTo>
                    <a:pt x="11247" y="6283"/>
                    <a:pt x="8906" y="5918"/>
                    <a:pt x="6870" y="6617"/>
                  </a:cubicBezTo>
                  <a:cubicBezTo>
                    <a:pt x="5775" y="6982"/>
                    <a:pt x="4711" y="7620"/>
                    <a:pt x="4073" y="8562"/>
                  </a:cubicBezTo>
                  <a:cubicBezTo>
                    <a:pt x="3435" y="9504"/>
                    <a:pt x="3222" y="10659"/>
                    <a:pt x="3192" y="11815"/>
                  </a:cubicBezTo>
                  <a:cubicBezTo>
                    <a:pt x="3131" y="14185"/>
                    <a:pt x="3830" y="17590"/>
                    <a:pt x="1672" y="19353"/>
                  </a:cubicBezTo>
                  <a:cubicBezTo>
                    <a:pt x="0" y="20690"/>
                    <a:pt x="395" y="24885"/>
                    <a:pt x="699" y="25948"/>
                  </a:cubicBezTo>
                  <a:cubicBezTo>
                    <a:pt x="1065" y="25855"/>
                    <a:pt x="1506" y="25819"/>
                    <a:pt x="1973" y="25819"/>
                  </a:cubicBezTo>
                  <a:cubicBezTo>
                    <a:pt x="3638" y="25819"/>
                    <a:pt x="5623" y="26283"/>
                    <a:pt x="5623" y="26283"/>
                  </a:cubicBezTo>
                  <a:cubicBezTo>
                    <a:pt x="5623" y="26283"/>
                    <a:pt x="4620" y="23000"/>
                    <a:pt x="7356" y="20872"/>
                  </a:cubicBezTo>
                  <a:lnTo>
                    <a:pt x="7356" y="20872"/>
                  </a:lnTo>
                  <a:cubicBezTo>
                    <a:pt x="5167" y="23760"/>
                    <a:pt x="7356" y="26739"/>
                    <a:pt x="7356" y="26739"/>
                  </a:cubicBezTo>
                  <a:cubicBezTo>
                    <a:pt x="7356" y="26739"/>
                    <a:pt x="7605" y="26632"/>
                    <a:pt x="8182" y="26632"/>
                  </a:cubicBezTo>
                  <a:cubicBezTo>
                    <a:pt x="8798" y="26632"/>
                    <a:pt x="9788" y="26753"/>
                    <a:pt x="11247" y="27255"/>
                  </a:cubicBezTo>
                  <a:cubicBezTo>
                    <a:pt x="12179" y="27590"/>
                    <a:pt x="13023" y="27701"/>
                    <a:pt x="13734" y="27701"/>
                  </a:cubicBezTo>
                  <a:cubicBezTo>
                    <a:pt x="15157" y="27701"/>
                    <a:pt x="16049" y="27255"/>
                    <a:pt x="16049" y="27255"/>
                  </a:cubicBezTo>
                  <a:cubicBezTo>
                    <a:pt x="16049" y="27255"/>
                    <a:pt x="14803" y="24763"/>
                    <a:pt x="16049" y="23243"/>
                  </a:cubicBezTo>
                  <a:cubicBezTo>
                    <a:pt x="16049" y="25736"/>
                    <a:pt x="16931" y="26739"/>
                    <a:pt x="16931" y="26739"/>
                  </a:cubicBezTo>
                  <a:cubicBezTo>
                    <a:pt x="16931" y="26739"/>
                    <a:pt x="17508" y="26739"/>
                    <a:pt x="19514" y="26283"/>
                  </a:cubicBezTo>
                  <a:cubicBezTo>
                    <a:pt x="16627" y="21176"/>
                    <a:pt x="17508" y="10994"/>
                    <a:pt x="17508" y="10994"/>
                  </a:cubicBezTo>
                  <a:lnTo>
                    <a:pt x="35867" y="6404"/>
                  </a:lnTo>
                  <a:cubicBezTo>
                    <a:pt x="35958" y="5462"/>
                    <a:pt x="35533" y="4550"/>
                    <a:pt x="34864" y="3820"/>
                  </a:cubicBezTo>
                  <a:cubicBezTo>
                    <a:pt x="34226" y="3121"/>
                    <a:pt x="33405" y="2635"/>
                    <a:pt x="32554" y="2240"/>
                  </a:cubicBezTo>
                  <a:cubicBezTo>
                    <a:pt x="30609" y="1328"/>
                    <a:pt x="28542" y="842"/>
                    <a:pt x="26475" y="477"/>
                  </a:cubicBezTo>
                  <a:cubicBezTo>
                    <a:pt x="25313" y="287"/>
                    <a:pt x="24056" y="1"/>
                    <a:pt x="228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8" name="Google Shape;4628;p109"/>
            <p:cNvSpPr/>
            <p:nvPr/>
          </p:nvSpPr>
          <p:spPr>
            <a:xfrm>
              <a:off x="3090813" y="1811550"/>
              <a:ext cx="107175" cy="78200"/>
            </a:xfrm>
            <a:custGeom>
              <a:avLst/>
              <a:gdLst/>
              <a:ahLst/>
              <a:cxnLst/>
              <a:rect l="l" t="t" r="r" b="b"/>
              <a:pathLst>
                <a:path w="4287" h="3128" extrusionOk="0">
                  <a:moveTo>
                    <a:pt x="2601" y="1"/>
                  </a:moveTo>
                  <a:cubicBezTo>
                    <a:pt x="1348" y="1"/>
                    <a:pt x="0" y="3128"/>
                    <a:pt x="0" y="3128"/>
                  </a:cubicBezTo>
                  <a:cubicBezTo>
                    <a:pt x="0" y="3128"/>
                    <a:pt x="4286" y="757"/>
                    <a:pt x="2949" y="88"/>
                  </a:cubicBezTo>
                  <a:cubicBezTo>
                    <a:pt x="2835" y="28"/>
                    <a:pt x="2718" y="1"/>
                    <a:pt x="26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9" name="Google Shape;4629;p109"/>
            <p:cNvSpPr/>
            <p:nvPr/>
          </p:nvSpPr>
          <p:spPr>
            <a:xfrm>
              <a:off x="3094613" y="1848500"/>
              <a:ext cx="137575" cy="31375"/>
            </a:xfrm>
            <a:custGeom>
              <a:avLst/>
              <a:gdLst/>
              <a:ahLst/>
              <a:cxnLst/>
              <a:rect l="l" t="t" r="r" b="b"/>
              <a:pathLst>
                <a:path w="5503" h="1255" extrusionOk="0">
                  <a:moveTo>
                    <a:pt x="3767" y="0"/>
                  </a:moveTo>
                  <a:cubicBezTo>
                    <a:pt x="2367" y="0"/>
                    <a:pt x="0" y="1254"/>
                    <a:pt x="0" y="1254"/>
                  </a:cubicBezTo>
                  <a:cubicBezTo>
                    <a:pt x="0" y="1254"/>
                    <a:pt x="5502" y="1102"/>
                    <a:pt x="4529" y="221"/>
                  </a:cubicBezTo>
                  <a:cubicBezTo>
                    <a:pt x="4350" y="64"/>
                    <a:pt x="4083" y="0"/>
                    <a:pt x="37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0" name="Google Shape;4630;p109"/>
            <p:cNvSpPr/>
            <p:nvPr/>
          </p:nvSpPr>
          <p:spPr>
            <a:xfrm>
              <a:off x="3173638" y="2545275"/>
              <a:ext cx="56625" cy="288250"/>
            </a:xfrm>
            <a:custGeom>
              <a:avLst/>
              <a:gdLst/>
              <a:ahLst/>
              <a:cxnLst/>
              <a:rect l="l" t="t" r="r" b="b"/>
              <a:pathLst>
                <a:path w="2265" h="11530" extrusionOk="0">
                  <a:moveTo>
                    <a:pt x="1180" y="0"/>
                  </a:moveTo>
                  <a:cubicBezTo>
                    <a:pt x="1163" y="0"/>
                    <a:pt x="1144" y="3"/>
                    <a:pt x="1125" y="10"/>
                  </a:cubicBezTo>
                  <a:cubicBezTo>
                    <a:pt x="1" y="405"/>
                    <a:pt x="1125" y="11530"/>
                    <a:pt x="1125" y="11530"/>
                  </a:cubicBezTo>
                  <a:lnTo>
                    <a:pt x="1794" y="11530"/>
                  </a:lnTo>
                  <a:cubicBezTo>
                    <a:pt x="1794" y="11530"/>
                    <a:pt x="2265" y="0"/>
                    <a:pt x="11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1" name="Google Shape;4631;p109"/>
            <p:cNvSpPr/>
            <p:nvPr/>
          </p:nvSpPr>
          <p:spPr>
            <a:xfrm>
              <a:off x="3211638" y="2670050"/>
              <a:ext cx="80075" cy="149800"/>
            </a:xfrm>
            <a:custGeom>
              <a:avLst/>
              <a:gdLst/>
              <a:ahLst/>
              <a:cxnLst/>
              <a:rect l="l" t="t" r="r" b="b"/>
              <a:pathLst>
                <a:path w="3203" h="5992" extrusionOk="0">
                  <a:moveTo>
                    <a:pt x="2346" y="1"/>
                  </a:moveTo>
                  <a:cubicBezTo>
                    <a:pt x="2334" y="1"/>
                    <a:pt x="2323" y="2"/>
                    <a:pt x="2310" y="4"/>
                  </a:cubicBezTo>
                  <a:cubicBezTo>
                    <a:pt x="1368" y="125"/>
                    <a:pt x="0" y="5992"/>
                    <a:pt x="0" y="5992"/>
                  </a:cubicBezTo>
                  <a:cubicBezTo>
                    <a:pt x="1290" y="5632"/>
                    <a:pt x="3202" y="1"/>
                    <a:pt x="23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2" name="Google Shape;4632;p109"/>
            <p:cNvSpPr/>
            <p:nvPr/>
          </p:nvSpPr>
          <p:spPr>
            <a:xfrm>
              <a:off x="3243563" y="2643875"/>
              <a:ext cx="150475" cy="166100"/>
            </a:xfrm>
            <a:custGeom>
              <a:avLst/>
              <a:gdLst/>
              <a:ahLst/>
              <a:cxnLst/>
              <a:rect l="l" t="t" r="r" b="b"/>
              <a:pathLst>
                <a:path w="6019" h="6644" extrusionOk="0">
                  <a:moveTo>
                    <a:pt x="3673" y="1"/>
                  </a:moveTo>
                  <a:cubicBezTo>
                    <a:pt x="1744" y="1"/>
                    <a:pt x="0" y="6644"/>
                    <a:pt x="0" y="6644"/>
                  </a:cubicBezTo>
                  <a:cubicBezTo>
                    <a:pt x="0" y="6644"/>
                    <a:pt x="6018" y="716"/>
                    <a:pt x="3951" y="48"/>
                  </a:cubicBezTo>
                  <a:cubicBezTo>
                    <a:pt x="3858" y="16"/>
                    <a:pt x="3765" y="1"/>
                    <a:pt x="367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3" name="Google Shape;4633;p109"/>
            <p:cNvSpPr/>
            <p:nvPr/>
          </p:nvSpPr>
          <p:spPr>
            <a:xfrm>
              <a:off x="3052813" y="2650925"/>
              <a:ext cx="121575" cy="217175"/>
            </a:xfrm>
            <a:custGeom>
              <a:avLst/>
              <a:gdLst/>
              <a:ahLst/>
              <a:cxnLst/>
              <a:rect l="l" t="t" r="r" b="b"/>
              <a:pathLst>
                <a:path w="4863" h="8687" extrusionOk="0">
                  <a:moveTo>
                    <a:pt x="1030" y="1"/>
                  </a:moveTo>
                  <a:cubicBezTo>
                    <a:pt x="1010" y="1"/>
                    <a:pt x="992" y="3"/>
                    <a:pt x="973" y="9"/>
                  </a:cubicBezTo>
                  <a:cubicBezTo>
                    <a:pt x="1" y="313"/>
                    <a:pt x="3071" y="7790"/>
                    <a:pt x="4074" y="8489"/>
                  </a:cubicBezTo>
                  <a:cubicBezTo>
                    <a:pt x="4279" y="8631"/>
                    <a:pt x="4420" y="8686"/>
                    <a:pt x="4514" y="8686"/>
                  </a:cubicBezTo>
                  <a:cubicBezTo>
                    <a:pt x="4862" y="8686"/>
                    <a:pt x="4560" y="7912"/>
                    <a:pt x="4560" y="7912"/>
                  </a:cubicBezTo>
                  <a:cubicBezTo>
                    <a:pt x="4560" y="7912"/>
                    <a:pt x="2070" y="1"/>
                    <a:pt x="10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4" name="Google Shape;4634;p109"/>
            <p:cNvSpPr/>
            <p:nvPr/>
          </p:nvSpPr>
          <p:spPr>
            <a:xfrm>
              <a:off x="3030013" y="2785300"/>
              <a:ext cx="127700" cy="91550"/>
            </a:xfrm>
            <a:custGeom>
              <a:avLst/>
              <a:gdLst/>
              <a:ahLst/>
              <a:cxnLst/>
              <a:rect l="l" t="t" r="r" b="b"/>
              <a:pathLst>
                <a:path w="5108" h="3662" extrusionOk="0">
                  <a:moveTo>
                    <a:pt x="1016" y="0"/>
                  </a:moveTo>
                  <a:cubicBezTo>
                    <a:pt x="979" y="0"/>
                    <a:pt x="944" y="5"/>
                    <a:pt x="913" y="14"/>
                  </a:cubicBezTo>
                  <a:cubicBezTo>
                    <a:pt x="1" y="287"/>
                    <a:pt x="3527" y="3479"/>
                    <a:pt x="5107" y="3661"/>
                  </a:cubicBezTo>
                  <a:cubicBezTo>
                    <a:pt x="5107" y="3661"/>
                    <a:pt x="2071" y="0"/>
                    <a:pt x="10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5" name="Google Shape;4635;p109"/>
            <p:cNvSpPr/>
            <p:nvPr/>
          </p:nvSpPr>
          <p:spPr>
            <a:xfrm>
              <a:off x="3485188" y="3454325"/>
              <a:ext cx="100350" cy="40300"/>
            </a:xfrm>
            <a:custGeom>
              <a:avLst/>
              <a:gdLst/>
              <a:ahLst/>
              <a:cxnLst/>
              <a:rect l="l" t="t" r="r" b="b"/>
              <a:pathLst>
                <a:path w="4014" h="1612" extrusionOk="0">
                  <a:moveTo>
                    <a:pt x="2231" y="0"/>
                  </a:moveTo>
                  <a:cubicBezTo>
                    <a:pt x="1588" y="0"/>
                    <a:pt x="820" y="161"/>
                    <a:pt x="396" y="518"/>
                  </a:cubicBezTo>
                  <a:lnTo>
                    <a:pt x="366" y="518"/>
                  </a:lnTo>
                  <a:cubicBezTo>
                    <a:pt x="122" y="731"/>
                    <a:pt x="1" y="1126"/>
                    <a:pt x="214" y="1369"/>
                  </a:cubicBezTo>
                  <a:cubicBezTo>
                    <a:pt x="396" y="1612"/>
                    <a:pt x="730" y="1612"/>
                    <a:pt x="1034" y="1612"/>
                  </a:cubicBezTo>
                  <a:cubicBezTo>
                    <a:pt x="1916" y="1551"/>
                    <a:pt x="2828" y="1490"/>
                    <a:pt x="3709" y="1369"/>
                  </a:cubicBezTo>
                  <a:cubicBezTo>
                    <a:pt x="3770" y="1369"/>
                    <a:pt x="3861" y="1369"/>
                    <a:pt x="3922" y="1308"/>
                  </a:cubicBezTo>
                  <a:cubicBezTo>
                    <a:pt x="4013" y="1217"/>
                    <a:pt x="4013" y="1065"/>
                    <a:pt x="3952" y="943"/>
                  </a:cubicBezTo>
                  <a:cubicBezTo>
                    <a:pt x="3770" y="487"/>
                    <a:pt x="3314" y="183"/>
                    <a:pt x="2858" y="62"/>
                  </a:cubicBezTo>
                  <a:cubicBezTo>
                    <a:pt x="2680" y="21"/>
                    <a:pt x="2464" y="0"/>
                    <a:pt x="2231" y="0"/>
                  </a:cubicBezTo>
                  <a:close/>
                </a:path>
              </a:pathLst>
            </a:custGeom>
            <a:solidFill>
              <a:srgbClr val="A75B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6" name="Google Shape;4636;p109"/>
            <p:cNvSpPr/>
            <p:nvPr/>
          </p:nvSpPr>
          <p:spPr>
            <a:xfrm>
              <a:off x="3321063" y="3060725"/>
              <a:ext cx="408075" cy="119325"/>
            </a:xfrm>
            <a:custGeom>
              <a:avLst/>
              <a:gdLst/>
              <a:ahLst/>
              <a:cxnLst/>
              <a:rect l="l" t="t" r="r" b="b"/>
              <a:pathLst>
                <a:path w="16323" h="4773" extrusionOk="0">
                  <a:moveTo>
                    <a:pt x="8177" y="0"/>
                  </a:moveTo>
                  <a:cubicBezTo>
                    <a:pt x="3648" y="0"/>
                    <a:pt x="0" y="1064"/>
                    <a:pt x="0" y="2371"/>
                  </a:cubicBezTo>
                  <a:cubicBezTo>
                    <a:pt x="0" y="3708"/>
                    <a:pt x="3648" y="4772"/>
                    <a:pt x="8177" y="4772"/>
                  </a:cubicBezTo>
                  <a:cubicBezTo>
                    <a:pt x="12675" y="4772"/>
                    <a:pt x="16323" y="3708"/>
                    <a:pt x="16323" y="2371"/>
                  </a:cubicBezTo>
                  <a:cubicBezTo>
                    <a:pt x="16323" y="1064"/>
                    <a:pt x="12675" y="0"/>
                    <a:pt x="81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7" name="Google Shape;4637;p109"/>
            <p:cNvSpPr/>
            <p:nvPr/>
          </p:nvSpPr>
          <p:spPr>
            <a:xfrm>
              <a:off x="2573438" y="2095825"/>
              <a:ext cx="154925" cy="153425"/>
            </a:xfrm>
            <a:custGeom>
              <a:avLst/>
              <a:gdLst/>
              <a:ahLst/>
              <a:cxnLst/>
              <a:rect l="l" t="t" r="r" b="b"/>
              <a:pathLst>
                <a:path w="6197" h="6137" extrusionOk="0">
                  <a:moveTo>
                    <a:pt x="3947" y="1"/>
                  </a:moveTo>
                  <a:cubicBezTo>
                    <a:pt x="3445" y="1"/>
                    <a:pt x="2831" y="218"/>
                    <a:pt x="2093" y="814"/>
                  </a:cubicBezTo>
                  <a:cubicBezTo>
                    <a:pt x="0" y="2549"/>
                    <a:pt x="1555" y="6137"/>
                    <a:pt x="5397" y="6137"/>
                  </a:cubicBezTo>
                  <a:cubicBezTo>
                    <a:pt x="5460" y="6137"/>
                    <a:pt x="5524" y="6136"/>
                    <a:pt x="5589" y="6134"/>
                  </a:cubicBezTo>
                  <a:cubicBezTo>
                    <a:pt x="6197" y="4097"/>
                    <a:pt x="5832" y="1544"/>
                    <a:pt x="5832" y="1544"/>
                  </a:cubicBezTo>
                  <a:cubicBezTo>
                    <a:pt x="5832" y="1544"/>
                    <a:pt x="5285" y="1"/>
                    <a:pt x="3947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8" name="Google Shape;4638;p109"/>
            <p:cNvSpPr/>
            <p:nvPr/>
          </p:nvSpPr>
          <p:spPr>
            <a:xfrm>
              <a:off x="2627288" y="2125250"/>
              <a:ext cx="80950" cy="102075"/>
            </a:xfrm>
            <a:custGeom>
              <a:avLst/>
              <a:gdLst/>
              <a:ahLst/>
              <a:cxnLst/>
              <a:rect l="l" t="t" r="r" b="b"/>
              <a:pathLst>
                <a:path w="3238" h="4083" extrusionOk="0">
                  <a:moveTo>
                    <a:pt x="705" y="0"/>
                  </a:moveTo>
                  <a:cubicBezTo>
                    <a:pt x="510" y="0"/>
                    <a:pt x="434" y="338"/>
                    <a:pt x="638" y="367"/>
                  </a:cubicBezTo>
                  <a:cubicBezTo>
                    <a:pt x="1550" y="488"/>
                    <a:pt x="2128" y="1248"/>
                    <a:pt x="2462" y="2160"/>
                  </a:cubicBezTo>
                  <a:cubicBezTo>
                    <a:pt x="1763" y="1856"/>
                    <a:pt x="973" y="1674"/>
                    <a:pt x="213" y="1674"/>
                  </a:cubicBezTo>
                  <a:cubicBezTo>
                    <a:pt x="0" y="1674"/>
                    <a:pt x="0" y="2039"/>
                    <a:pt x="213" y="2039"/>
                  </a:cubicBezTo>
                  <a:cubicBezTo>
                    <a:pt x="1034" y="2039"/>
                    <a:pt x="1885" y="2251"/>
                    <a:pt x="2614" y="2586"/>
                  </a:cubicBezTo>
                  <a:cubicBezTo>
                    <a:pt x="2736" y="3042"/>
                    <a:pt x="2827" y="3498"/>
                    <a:pt x="2888" y="3923"/>
                  </a:cubicBezTo>
                  <a:cubicBezTo>
                    <a:pt x="2888" y="4030"/>
                    <a:pt x="2979" y="4083"/>
                    <a:pt x="3066" y="4083"/>
                  </a:cubicBezTo>
                  <a:cubicBezTo>
                    <a:pt x="3154" y="4083"/>
                    <a:pt x="3237" y="4030"/>
                    <a:pt x="3222" y="3923"/>
                  </a:cubicBezTo>
                  <a:cubicBezTo>
                    <a:pt x="3070" y="2434"/>
                    <a:pt x="2462" y="276"/>
                    <a:pt x="730" y="2"/>
                  </a:cubicBezTo>
                  <a:cubicBezTo>
                    <a:pt x="721" y="1"/>
                    <a:pt x="713" y="0"/>
                    <a:pt x="7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9" name="Google Shape;4639;p109"/>
            <p:cNvSpPr/>
            <p:nvPr/>
          </p:nvSpPr>
          <p:spPr>
            <a:xfrm>
              <a:off x="3251138" y="2785575"/>
              <a:ext cx="228775" cy="230225"/>
            </a:xfrm>
            <a:custGeom>
              <a:avLst/>
              <a:gdLst/>
              <a:ahLst/>
              <a:cxnLst/>
              <a:rect l="l" t="t" r="r" b="b"/>
              <a:pathLst>
                <a:path w="9151" h="9209" extrusionOk="0">
                  <a:moveTo>
                    <a:pt x="4971" y="0"/>
                  </a:moveTo>
                  <a:cubicBezTo>
                    <a:pt x="4390" y="0"/>
                    <a:pt x="3814" y="107"/>
                    <a:pt x="3314" y="307"/>
                  </a:cubicBezTo>
                  <a:cubicBezTo>
                    <a:pt x="852" y="1280"/>
                    <a:pt x="1" y="3529"/>
                    <a:pt x="366" y="4106"/>
                  </a:cubicBezTo>
                  <a:cubicBezTo>
                    <a:pt x="418" y="4184"/>
                    <a:pt x="529" y="4218"/>
                    <a:pt x="683" y="4218"/>
                  </a:cubicBezTo>
                  <a:cubicBezTo>
                    <a:pt x="1601" y="4218"/>
                    <a:pt x="4013" y="3012"/>
                    <a:pt x="4013" y="3012"/>
                  </a:cubicBezTo>
                  <a:lnTo>
                    <a:pt x="4013" y="3012"/>
                  </a:lnTo>
                  <a:cubicBezTo>
                    <a:pt x="4013" y="3013"/>
                    <a:pt x="1338" y="6386"/>
                    <a:pt x="1825" y="6751"/>
                  </a:cubicBezTo>
                  <a:cubicBezTo>
                    <a:pt x="1977" y="6872"/>
                    <a:pt x="2085" y="6913"/>
                    <a:pt x="2161" y="6913"/>
                  </a:cubicBezTo>
                  <a:cubicBezTo>
                    <a:pt x="2231" y="6913"/>
                    <a:pt x="2274" y="6880"/>
                    <a:pt x="2301" y="6843"/>
                  </a:cubicBezTo>
                  <a:lnTo>
                    <a:pt x="2301" y="6843"/>
                  </a:lnTo>
                  <a:cubicBezTo>
                    <a:pt x="2218" y="7075"/>
                    <a:pt x="2131" y="7663"/>
                    <a:pt x="3375" y="7663"/>
                  </a:cubicBezTo>
                  <a:cubicBezTo>
                    <a:pt x="4561" y="7663"/>
                    <a:pt x="5155" y="7366"/>
                    <a:pt x="5358" y="7236"/>
                  </a:cubicBezTo>
                  <a:lnTo>
                    <a:pt x="5358" y="7236"/>
                  </a:lnTo>
                  <a:cubicBezTo>
                    <a:pt x="4917" y="7556"/>
                    <a:pt x="2893" y="9047"/>
                    <a:pt x="3436" y="9182"/>
                  </a:cubicBezTo>
                  <a:cubicBezTo>
                    <a:pt x="3521" y="9200"/>
                    <a:pt x="3610" y="9209"/>
                    <a:pt x="3704" y="9209"/>
                  </a:cubicBezTo>
                  <a:cubicBezTo>
                    <a:pt x="4715" y="9209"/>
                    <a:pt x="6170" y="8224"/>
                    <a:pt x="6810" y="7723"/>
                  </a:cubicBezTo>
                  <a:cubicBezTo>
                    <a:pt x="8755" y="6204"/>
                    <a:pt x="9150" y="3924"/>
                    <a:pt x="8117" y="1705"/>
                  </a:cubicBezTo>
                  <a:cubicBezTo>
                    <a:pt x="7995" y="1432"/>
                    <a:pt x="7843" y="1219"/>
                    <a:pt x="7661" y="1036"/>
                  </a:cubicBezTo>
                  <a:cubicBezTo>
                    <a:pt x="7005" y="322"/>
                    <a:pt x="5981" y="0"/>
                    <a:pt x="49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0" name="Google Shape;4640;p109"/>
            <p:cNvSpPr/>
            <p:nvPr/>
          </p:nvSpPr>
          <p:spPr>
            <a:xfrm>
              <a:off x="3255113" y="2772800"/>
              <a:ext cx="118400" cy="37450"/>
            </a:xfrm>
            <a:custGeom>
              <a:avLst/>
              <a:gdLst/>
              <a:ahLst/>
              <a:cxnLst/>
              <a:rect l="l" t="t" r="r" b="b"/>
              <a:pathLst>
                <a:path w="4736" h="1498" extrusionOk="0">
                  <a:moveTo>
                    <a:pt x="2146" y="1"/>
                  </a:moveTo>
                  <a:cubicBezTo>
                    <a:pt x="1548" y="1"/>
                    <a:pt x="997" y="129"/>
                    <a:pt x="693" y="514"/>
                  </a:cubicBezTo>
                  <a:cubicBezTo>
                    <a:pt x="0" y="1392"/>
                    <a:pt x="2169" y="1497"/>
                    <a:pt x="3250" y="1497"/>
                  </a:cubicBezTo>
                  <a:cubicBezTo>
                    <a:pt x="3591" y="1497"/>
                    <a:pt x="3824" y="1487"/>
                    <a:pt x="3824" y="1487"/>
                  </a:cubicBezTo>
                  <a:lnTo>
                    <a:pt x="4736" y="514"/>
                  </a:lnTo>
                  <a:cubicBezTo>
                    <a:pt x="4736" y="514"/>
                    <a:pt x="3344" y="1"/>
                    <a:pt x="214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1" name="Google Shape;4641;p109"/>
            <p:cNvSpPr/>
            <p:nvPr/>
          </p:nvSpPr>
          <p:spPr>
            <a:xfrm>
              <a:off x="3116113" y="3399625"/>
              <a:ext cx="198125" cy="100325"/>
            </a:xfrm>
            <a:custGeom>
              <a:avLst/>
              <a:gdLst/>
              <a:ahLst/>
              <a:cxnLst/>
              <a:rect l="l" t="t" r="r" b="b"/>
              <a:pathLst>
                <a:path w="7925" h="4013" extrusionOk="0">
                  <a:moveTo>
                    <a:pt x="6162" y="1"/>
                  </a:moveTo>
                  <a:cubicBezTo>
                    <a:pt x="5493" y="608"/>
                    <a:pt x="5220" y="1308"/>
                    <a:pt x="5220" y="1308"/>
                  </a:cubicBezTo>
                  <a:cubicBezTo>
                    <a:pt x="5220" y="1308"/>
                    <a:pt x="4449" y="1192"/>
                    <a:pt x="3513" y="1192"/>
                  </a:cubicBezTo>
                  <a:cubicBezTo>
                    <a:pt x="2149" y="1192"/>
                    <a:pt x="433" y="1437"/>
                    <a:pt x="235" y="2645"/>
                  </a:cubicBezTo>
                  <a:cubicBezTo>
                    <a:pt x="1" y="3866"/>
                    <a:pt x="2364" y="3955"/>
                    <a:pt x="3531" y="3955"/>
                  </a:cubicBezTo>
                  <a:cubicBezTo>
                    <a:pt x="3729" y="3955"/>
                    <a:pt x="3893" y="3952"/>
                    <a:pt x="4004" y="3952"/>
                  </a:cubicBezTo>
                  <a:cubicBezTo>
                    <a:pt x="4764" y="3982"/>
                    <a:pt x="5463" y="3952"/>
                    <a:pt x="6162" y="4013"/>
                  </a:cubicBezTo>
                  <a:cubicBezTo>
                    <a:pt x="6709" y="3678"/>
                    <a:pt x="7226" y="3253"/>
                    <a:pt x="7530" y="2675"/>
                  </a:cubicBezTo>
                  <a:cubicBezTo>
                    <a:pt x="7925" y="1915"/>
                    <a:pt x="7864" y="852"/>
                    <a:pt x="7195" y="335"/>
                  </a:cubicBezTo>
                  <a:cubicBezTo>
                    <a:pt x="6891" y="92"/>
                    <a:pt x="6527" y="1"/>
                    <a:pt x="6162" y="1"/>
                  </a:cubicBezTo>
                  <a:close/>
                </a:path>
              </a:pathLst>
            </a:custGeom>
            <a:solidFill>
              <a:srgbClr val="B06B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2" name="Google Shape;4642;p109"/>
            <p:cNvSpPr/>
            <p:nvPr/>
          </p:nvSpPr>
          <p:spPr>
            <a:xfrm>
              <a:off x="3270138" y="3379875"/>
              <a:ext cx="186800" cy="150275"/>
            </a:xfrm>
            <a:custGeom>
              <a:avLst/>
              <a:gdLst/>
              <a:ahLst/>
              <a:cxnLst/>
              <a:rect l="l" t="t" r="r" b="b"/>
              <a:pathLst>
                <a:path w="7472" h="6011" extrusionOk="0">
                  <a:moveTo>
                    <a:pt x="1977" y="0"/>
                  </a:moveTo>
                  <a:cubicBezTo>
                    <a:pt x="1126" y="0"/>
                    <a:pt x="457" y="365"/>
                    <a:pt x="1" y="791"/>
                  </a:cubicBezTo>
                  <a:cubicBezTo>
                    <a:pt x="366" y="791"/>
                    <a:pt x="730" y="882"/>
                    <a:pt x="1034" y="1125"/>
                  </a:cubicBezTo>
                  <a:cubicBezTo>
                    <a:pt x="1703" y="1642"/>
                    <a:pt x="1764" y="2705"/>
                    <a:pt x="1369" y="3465"/>
                  </a:cubicBezTo>
                  <a:cubicBezTo>
                    <a:pt x="1065" y="4043"/>
                    <a:pt x="548" y="4468"/>
                    <a:pt x="1" y="4803"/>
                  </a:cubicBezTo>
                  <a:cubicBezTo>
                    <a:pt x="335" y="4833"/>
                    <a:pt x="700" y="4894"/>
                    <a:pt x="1065" y="4985"/>
                  </a:cubicBezTo>
                  <a:cubicBezTo>
                    <a:pt x="1800" y="5159"/>
                    <a:pt x="4026" y="6011"/>
                    <a:pt x="5617" y="6011"/>
                  </a:cubicBezTo>
                  <a:cubicBezTo>
                    <a:pt x="6525" y="6011"/>
                    <a:pt x="7227" y="5733"/>
                    <a:pt x="7326" y="4894"/>
                  </a:cubicBezTo>
                  <a:cubicBezTo>
                    <a:pt x="7472" y="3561"/>
                    <a:pt x="5782" y="3426"/>
                    <a:pt x="5091" y="3426"/>
                  </a:cubicBezTo>
                  <a:cubicBezTo>
                    <a:pt x="4915" y="3426"/>
                    <a:pt x="4803" y="3435"/>
                    <a:pt x="4803" y="3435"/>
                  </a:cubicBezTo>
                  <a:cubicBezTo>
                    <a:pt x="4803" y="3435"/>
                    <a:pt x="4044" y="0"/>
                    <a:pt x="1977" y="0"/>
                  </a:cubicBezTo>
                  <a:close/>
                </a:path>
              </a:pathLst>
            </a:custGeom>
            <a:solidFill>
              <a:srgbClr val="A75B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3" name="Google Shape;4643;p109"/>
            <p:cNvSpPr/>
            <p:nvPr/>
          </p:nvSpPr>
          <p:spPr>
            <a:xfrm>
              <a:off x="3368163" y="3091875"/>
              <a:ext cx="126925" cy="46375"/>
            </a:xfrm>
            <a:custGeom>
              <a:avLst/>
              <a:gdLst/>
              <a:ahLst/>
              <a:cxnLst/>
              <a:rect l="l" t="t" r="r" b="b"/>
              <a:pathLst>
                <a:path w="5077" h="1855" extrusionOk="0">
                  <a:moveTo>
                    <a:pt x="5077" y="0"/>
                  </a:moveTo>
                  <a:cubicBezTo>
                    <a:pt x="2220" y="61"/>
                    <a:pt x="1" y="456"/>
                    <a:pt x="1" y="943"/>
                  </a:cubicBezTo>
                  <a:cubicBezTo>
                    <a:pt x="1" y="1399"/>
                    <a:pt x="2007" y="1763"/>
                    <a:pt x="4682" y="1854"/>
                  </a:cubicBezTo>
                  <a:cubicBezTo>
                    <a:pt x="4743" y="1581"/>
                    <a:pt x="4895" y="882"/>
                    <a:pt x="5077" y="0"/>
                  </a:cubicBezTo>
                  <a:close/>
                </a:path>
              </a:pathLst>
            </a:custGeom>
            <a:solidFill>
              <a:srgbClr val="A75B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4" name="Google Shape;4644;p109"/>
            <p:cNvSpPr/>
            <p:nvPr/>
          </p:nvSpPr>
          <p:spPr>
            <a:xfrm>
              <a:off x="3485188" y="2851750"/>
              <a:ext cx="189250" cy="287250"/>
            </a:xfrm>
            <a:custGeom>
              <a:avLst/>
              <a:gdLst/>
              <a:ahLst/>
              <a:cxnLst/>
              <a:rect l="l" t="t" r="r" b="b"/>
              <a:pathLst>
                <a:path w="7570" h="11490" extrusionOk="0">
                  <a:moveTo>
                    <a:pt x="3913" y="0"/>
                  </a:moveTo>
                  <a:cubicBezTo>
                    <a:pt x="2729" y="0"/>
                    <a:pt x="1154" y="6240"/>
                    <a:pt x="426" y="9575"/>
                  </a:cubicBezTo>
                  <a:cubicBezTo>
                    <a:pt x="214" y="10487"/>
                    <a:pt x="62" y="11186"/>
                    <a:pt x="1" y="11459"/>
                  </a:cubicBezTo>
                  <a:cubicBezTo>
                    <a:pt x="426" y="11490"/>
                    <a:pt x="822" y="11490"/>
                    <a:pt x="1277" y="11490"/>
                  </a:cubicBezTo>
                  <a:cubicBezTo>
                    <a:pt x="2828" y="11490"/>
                    <a:pt x="4256" y="11399"/>
                    <a:pt x="5320" y="11216"/>
                  </a:cubicBezTo>
                  <a:cubicBezTo>
                    <a:pt x="5624" y="10882"/>
                    <a:pt x="6019" y="10456"/>
                    <a:pt x="6384" y="10031"/>
                  </a:cubicBezTo>
                  <a:cubicBezTo>
                    <a:pt x="6992" y="9301"/>
                    <a:pt x="7448" y="8572"/>
                    <a:pt x="7144" y="8329"/>
                  </a:cubicBezTo>
                  <a:cubicBezTo>
                    <a:pt x="7094" y="8287"/>
                    <a:pt x="7029" y="8267"/>
                    <a:pt x="6952" y="8267"/>
                  </a:cubicBezTo>
                  <a:cubicBezTo>
                    <a:pt x="6472" y="8267"/>
                    <a:pt x="5524" y="9024"/>
                    <a:pt x="4712" y="9757"/>
                  </a:cubicBezTo>
                  <a:cubicBezTo>
                    <a:pt x="3861" y="10487"/>
                    <a:pt x="3162" y="11216"/>
                    <a:pt x="3162" y="11216"/>
                  </a:cubicBezTo>
                  <a:cubicBezTo>
                    <a:pt x="3162" y="11216"/>
                    <a:pt x="3557" y="10608"/>
                    <a:pt x="4074" y="9697"/>
                  </a:cubicBezTo>
                  <a:cubicBezTo>
                    <a:pt x="5381" y="7447"/>
                    <a:pt x="7569" y="3496"/>
                    <a:pt x="7022" y="3222"/>
                  </a:cubicBezTo>
                  <a:cubicBezTo>
                    <a:pt x="7004" y="3214"/>
                    <a:pt x="6984" y="3210"/>
                    <a:pt x="6963" y="3210"/>
                  </a:cubicBezTo>
                  <a:cubicBezTo>
                    <a:pt x="6301" y="3210"/>
                    <a:pt x="4094" y="7220"/>
                    <a:pt x="2828" y="9605"/>
                  </a:cubicBezTo>
                  <a:cubicBezTo>
                    <a:pt x="2281" y="10639"/>
                    <a:pt x="1916" y="11368"/>
                    <a:pt x="1916" y="11368"/>
                  </a:cubicBezTo>
                  <a:cubicBezTo>
                    <a:pt x="1916" y="11368"/>
                    <a:pt x="2129" y="10669"/>
                    <a:pt x="2433" y="9605"/>
                  </a:cubicBezTo>
                  <a:cubicBezTo>
                    <a:pt x="3375" y="6414"/>
                    <a:pt x="5107" y="61"/>
                    <a:pt x="3922" y="0"/>
                  </a:cubicBezTo>
                  <a:cubicBezTo>
                    <a:pt x="3919" y="0"/>
                    <a:pt x="3916" y="0"/>
                    <a:pt x="39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5" name="Google Shape;4645;p109"/>
            <p:cNvSpPr/>
            <p:nvPr/>
          </p:nvSpPr>
          <p:spPr>
            <a:xfrm>
              <a:off x="3564238" y="3094150"/>
              <a:ext cx="38775" cy="38025"/>
            </a:xfrm>
            <a:custGeom>
              <a:avLst/>
              <a:gdLst/>
              <a:ahLst/>
              <a:cxnLst/>
              <a:rect l="l" t="t" r="r" b="b"/>
              <a:pathLst>
                <a:path w="1551" h="1521" extrusionOk="0">
                  <a:moveTo>
                    <a:pt x="912" y="1"/>
                  </a:moveTo>
                  <a:cubicBezTo>
                    <a:pt x="395" y="912"/>
                    <a:pt x="0" y="1520"/>
                    <a:pt x="0" y="1520"/>
                  </a:cubicBezTo>
                  <a:cubicBezTo>
                    <a:pt x="0" y="1520"/>
                    <a:pt x="699" y="791"/>
                    <a:pt x="1550" y="61"/>
                  </a:cubicBezTo>
                  <a:cubicBezTo>
                    <a:pt x="1337" y="31"/>
                    <a:pt x="1125" y="1"/>
                    <a:pt x="912" y="1"/>
                  </a:cubicBezTo>
                  <a:close/>
                </a:path>
              </a:pathLst>
            </a:custGeom>
            <a:solidFill>
              <a:srgbClr val="A75B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6" name="Google Shape;4646;p109"/>
            <p:cNvSpPr/>
            <p:nvPr/>
          </p:nvSpPr>
          <p:spPr>
            <a:xfrm>
              <a:off x="3618188" y="3102500"/>
              <a:ext cx="47125" cy="30425"/>
            </a:xfrm>
            <a:custGeom>
              <a:avLst/>
              <a:gdLst/>
              <a:ahLst/>
              <a:cxnLst/>
              <a:rect l="l" t="t" r="r" b="b"/>
              <a:pathLst>
                <a:path w="1885" h="1217" extrusionOk="0">
                  <a:moveTo>
                    <a:pt x="1064" y="1"/>
                  </a:moveTo>
                  <a:cubicBezTo>
                    <a:pt x="699" y="426"/>
                    <a:pt x="304" y="852"/>
                    <a:pt x="0" y="1217"/>
                  </a:cubicBezTo>
                  <a:cubicBezTo>
                    <a:pt x="1155" y="1034"/>
                    <a:pt x="1885" y="791"/>
                    <a:pt x="1885" y="518"/>
                  </a:cubicBezTo>
                  <a:cubicBezTo>
                    <a:pt x="1885" y="335"/>
                    <a:pt x="1581" y="153"/>
                    <a:pt x="1064" y="1"/>
                  </a:cubicBezTo>
                  <a:close/>
                </a:path>
              </a:pathLst>
            </a:custGeom>
            <a:solidFill>
              <a:srgbClr val="A75B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7" name="Google Shape;4647;p109"/>
            <p:cNvSpPr/>
            <p:nvPr/>
          </p:nvSpPr>
          <p:spPr>
            <a:xfrm>
              <a:off x="3532313" y="3091875"/>
              <a:ext cx="23575" cy="44100"/>
            </a:xfrm>
            <a:custGeom>
              <a:avLst/>
              <a:gdLst/>
              <a:ahLst/>
              <a:cxnLst/>
              <a:rect l="l" t="t" r="r" b="b"/>
              <a:pathLst>
                <a:path w="943" h="1764" extrusionOk="0">
                  <a:moveTo>
                    <a:pt x="548" y="0"/>
                  </a:moveTo>
                  <a:cubicBezTo>
                    <a:pt x="244" y="1064"/>
                    <a:pt x="0" y="1763"/>
                    <a:pt x="0" y="1763"/>
                  </a:cubicBezTo>
                  <a:cubicBezTo>
                    <a:pt x="0" y="1763"/>
                    <a:pt x="396" y="1034"/>
                    <a:pt x="943" y="0"/>
                  </a:cubicBezTo>
                  <a:close/>
                </a:path>
              </a:pathLst>
            </a:custGeom>
            <a:solidFill>
              <a:srgbClr val="A75B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8" name="Google Shape;4648;p109"/>
            <p:cNvSpPr/>
            <p:nvPr/>
          </p:nvSpPr>
          <p:spPr>
            <a:xfrm>
              <a:off x="3309663" y="2900375"/>
              <a:ext cx="88925" cy="53975"/>
            </a:xfrm>
            <a:custGeom>
              <a:avLst/>
              <a:gdLst/>
              <a:ahLst/>
              <a:cxnLst/>
              <a:rect l="l" t="t" r="r" b="b"/>
              <a:pathLst>
                <a:path w="3557" h="2159" extrusionOk="0">
                  <a:moveTo>
                    <a:pt x="3557" y="1"/>
                  </a:moveTo>
                  <a:lnTo>
                    <a:pt x="0" y="2159"/>
                  </a:lnTo>
                  <a:cubicBezTo>
                    <a:pt x="0" y="2159"/>
                    <a:pt x="2949" y="1034"/>
                    <a:pt x="35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9" name="Google Shape;4649;p109"/>
            <p:cNvSpPr/>
            <p:nvPr/>
          </p:nvSpPr>
          <p:spPr>
            <a:xfrm>
              <a:off x="2549763" y="2769675"/>
              <a:ext cx="213550" cy="300950"/>
            </a:xfrm>
            <a:custGeom>
              <a:avLst/>
              <a:gdLst/>
              <a:ahLst/>
              <a:cxnLst/>
              <a:rect l="l" t="t" r="r" b="b"/>
              <a:pathLst>
                <a:path w="8542" h="12038" extrusionOk="0">
                  <a:moveTo>
                    <a:pt x="973" y="1"/>
                  </a:moveTo>
                  <a:cubicBezTo>
                    <a:pt x="973" y="1"/>
                    <a:pt x="1" y="7083"/>
                    <a:pt x="1733" y="9818"/>
                  </a:cubicBezTo>
                  <a:cubicBezTo>
                    <a:pt x="2584" y="11186"/>
                    <a:pt x="5259" y="11764"/>
                    <a:pt x="8542" y="12037"/>
                  </a:cubicBezTo>
                  <a:cubicBezTo>
                    <a:pt x="2493" y="9818"/>
                    <a:pt x="2706" y="2554"/>
                    <a:pt x="2706" y="2554"/>
                  </a:cubicBezTo>
                  <a:cubicBezTo>
                    <a:pt x="2706" y="2554"/>
                    <a:pt x="6718" y="2311"/>
                    <a:pt x="8056" y="2250"/>
                  </a:cubicBezTo>
                  <a:lnTo>
                    <a:pt x="7843" y="1"/>
                  </a:ln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0" name="Google Shape;4650;p109"/>
            <p:cNvSpPr/>
            <p:nvPr/>
          </p:nvSpPr>
          <p:spPr>
            <a:xfrm>
              <a:off x="2612088" y="2825900"/>
              <a:ext cx="423275" cy="252325"/>
            </a:xfrm>
            <a:custGeom>
              <a:avLst/>
              <a:gdLst/>
              <a:ahLst/>
              <a:cxnLst/>
              <a:rect l="l" t="t" r="r" b="b"/>
              <a:pathLst>
                <a:path w="16931" h="10093" extrusionOk="0">
                  <a:moveTo>
                    <a:pt x="5532" y="1"/>
                  </a:moveTo>
                  <a:cubicBezTo>
                    <a:pt x="4225" y="62"/>
                    <a:pt x="213" y="305"/>
                    <a:pt x="213" y="305"/>
                  </a:cubicBezTo>
                  <a:cubicBezTo>
                    <a:pt x="213" y="305"/>
                    <a:pt x="0" y="7569"/>
                    <a:pt x="6049" y="9788"/>
                  </a:cubicBezTo>
                  <a:cubicBezTo>
                    <a:pt x="9332" y="10062"/>
                    <a:pt x="13222" y="10031"/>
                    <a:pt x="16535" y="10092"/>
                  </a:cubicBezTo>
                  <a:cubicBezTo>
                    <a:pt x="16931" y="7843"/>
                    <a:pt x="16080" y="6414"/>
                    <a:pt x="16080" y="6414"/>
                  </a:cubicBezTo>
                  <a:lnTo>
                    <a:pt x="5867" y="3405"/>
                  </a:lnTo>
                  <a:lnTo>
                    <a:pt x="5532" y="1"/>
                  </a:ln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1" name="Google Shape;4651;p109"/>
            <p:cNvSpPr/>
            <p:nvPr/>
          </p:nvSpPr>
          <p:spPr>
            <a:xfrm>
              <a:off x="2538363" y="2545475"/>
              <a:ext cx="272825" cy="264500"/>
            </a:xfrm>
            <a:custGeom>
              <a:avLst/>
              <a:gdLst/>
              <a:ahLst/>
              <a:cxnLst/>
              <a:rect l="l" t="t" r="r" b="b"/>
              <a:pathLst>
                <a:path w="10913" h="10580" extrusionOk="0">
                  <a:moveTo>
                    <a:pt x="6206" y="1"/>
                  </a:moveTo>
                  <a:cubicBezTo>
                    <a:pt x="3001" y="1"/>
                    <a:pt x="579" y="4580"/>
                    <a:pt x="1" y="10580"/>
                  </a:cubicBezTo>
                  <a:lnTo>
                    <a:pt x="9363" y="10580"/>
                  </a:lnTo>
                  <a:cubicBezTo>
                    <a:pt x="9363" y="10580"/>
                    <a:pt x="10913" y="1248"/>
                    <a:pt x="7235" y="154"/>
                  </a:cubicBezTo>
                  <a:cubicBezTo>
                    <a:pt x="6884" y="50"/>
                    <a:pt x="6541" y="1"/>
                    <a:pt x="62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2" name="Google Shape;4652;p109"/>
            <p:cNvSpPr/>
            <p:nvPr/>
          </p:nvSpPr>
          <p:spPr>
            <a:xfrm>
              <a:off x="2953263" y="2922125"/>
              <a:ext cx="365550" cy="214000"/>
            </a:xfrm>
            <a:custGeom>
              <a:avLst/>
              <a:gdLst/>
              <a:ahLst/>
              <a:cxnLst/>
              <a:rect l="l" t="t" r="r" b="b"/>
              <a:pathLst>
                <a:path w="14622" h="8560" extrusionOk="0">
                  <a:moveTo>
                    <a:pt x="11391" y="0"/>
                  </a:moveTo>
                  <a:cubicBezTo>
                    <a:pt x="11229" y="0"/>
                    <a:pt x="11022" y="57"/>
                    <a:pt x="10761" y="194"/>
                  </a:cubicBezTo>
                  <a:cubicBezTo>
                    <a:pt x="10292" y="453"/>
                    <a:pt x="9768" y="819"/>
                    <a:pt x="8896" y="819"/>
                  </a:cubicBezTo>
                  <a:cubicBezTo>
                    <a:pt x="8639" y="819"/>
                    <a:pt x="8351" y="787"/>
                    <a:pt x="8025" y="711"/>
                  </a:cubicBezTo>
                  <a:cubicBezTo>
                    <a:pt x="7567" y="594"/>
                    <a:pt x="7161" y="539"/>
                    <a:pt x="6802" y="539"/>
                  </a:cubicBezTo>
                  <a:cubicBezTo>
                    <a:pt x="5400" y="539"/>
                    <a:pt x="4730" y="1373"/>
                    <a:pt x="4560" y="2535"/>
                  </a:cubicBezTo>
                  <a:lnTo>
                    <a:pt x="1612" y="985"/>
                  </a:lnTo>
                  <a:cubicBezTo>
                    <a:pt x="1612" y="985"/>
                    <a:pt x="1" y="4298"/>
                    <a:pt x="1612" y="7489"/>
                  </a:cubicBezTo>
                  <a:cubicBezTo>
                    <a:pt x="3664" y="7060"/>
                    <a:pt x="5223" y="6723"/>
                    <a:pt x="6277" y="6723"/>
                  </a:cubicBezTo>
                  <a:cubicBezTo>
                    <a:pt x="6940" y="6723"/>
                    <a:pt x="7402" y="6857"/>
                    <a:pt x="7661" y="7185"/>
                  </a:cubicBezTo>
                  <a:cubicBezTo>
                    <a:pt x="8102" y="7747"/>
                    <a:pt x="10235" y="8559"/>
                    <a:pt x="11732" y="8559"/>
                  </a:cubicBezTo>
                  <a:cubicBezTo>
                    <a:pt x="12505" y="8559"/>
                    <a:pt x="13109" y="8343"/>
                    <a:pt x="13223" y="7763"/>
                  </a:cubicBezTo>
                  <a:cubicBezTo>
                    <a:pt x="13253" y="6851"/>
                    <a:pt x="10974" y="7246"/>
                    <a:pt x="10487" y="6730"/>
                  </a:cubicBezTo>
                  <a:cubicBezTo>
                    <a:pt x="10487" y="6730"/>
                    <a:pt x="13345" y="6061"/>
                    <a:pt x="13436" y="3720"/>
                  </a:cubicBezTo>
                  <a:cubicBezTo>
                    <a:pt x="14621" y="2231"/>
                    <a:pt x="14317" y="1319"/>
                    <a:pt x="13740" y="1289"/>
                  </a:cubicBezTo>
                  <a:cubicBezTo>
                    <a:pt x="13721" y="1287"/>
                    <a:pt x="13700" y="1286"/>
                    <a:pt x="13678" y="1286"/>
                  </a:cubicBezTo>
                  <a:cubicBezTo>
                    <a:pt x="13011" y="1286"/>
                    <a:pt x="11175" y="2182"/>
                    <a:pt x="10822" y="3477"/>
                  </a:cubicBezTo>
                  <a:lnTo>
                    <a:pt x="8664" y="3234"/>
                  </a:lnTo>
                  <a:cubicBezTo>
                    <a:pt x="8664" y="3234"/>
                    <a:pt x="11764" y="1258"/>
                    <a:pt x="11855" y="1015"/>
                  </a:cubicBezTo>
                  <a:cubicBezTo>
                    <a:pt x="11973" y="662"/>
                    <a:pt x="11945" y="0"/>
                    <a:pt x="113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3" name="Google Shape;4653;p109"/>
            <p:cNvSpPr/>
            <p:nvPr/>
          </p:nvSpPr>
          <p:spPr>
            <a:xfrm>
              <a:off x="3220763" y="3015125"/>
              <a:ext cx="68400" cy="38025"/>
            </a:xfrm>
            <a:custGeom>
              <a:avLst/>
              <a:gdLst/>
              <a:ahLst/>
              <a:cxnLst/>
              <a:rect l="l" t="t" r="r" b="b"/>
              <a:pathLst>
                <a:path w="2736" h="1521" extrusionOk="0">
                  <a:moveTo>
                    <a:pt x="2736" y="0"/>
                  </a:moveTo>
                  <a:lnTo>
                    <a:pt x="0" y="1520"/>
                  </a:lnTo>
                  <a:cubicBezTo>
                    <a:pt x="1915" y="1520"/>
                    <a:pt x="2736" y="1"/>
                    <a:pt x="27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54" name="Google Shape;4654;p109"/>
          <p:cNvSpPr/>
          <p:nvPr/>
        </p:nvSpPr>
        <p:spPr>
          <a:xfrm>
            <a:off x="7567875" y="3352800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5" name="Google Shape;4655;p109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56" name="Google Shape;4656;p109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1" name="Google Shape;4661;p110"/>
          <p:cNvSpPr/>
          <p:nvPr/>
        </p:nvSpPr>
        <p:spPr>
          <a:xfrm>
            <a:off x="542475" y="1641742"/>
            <a:ext cx="1934400" cy="11787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2" name="Google Shape;4662;p110"/>
          <p:cNvSpPr txBox="1">
            <a:spLocks noGrp="1"/>
          </p:cNvSpPr>
          <p:nvPr>
            <p:ph type="title"/>
          </p:nvPr>
        </p:nvSpPr>
        <p:spPr>
          <a:xfrm>
            <a:off x="1407000" y="609750"/>
            <a:ext cx="63300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TRUE OR FALSE? </a:t>
            </a:r>
            <a:endParaRPr/>
          </a:p>
        </p:txBody>
      </p:sp>
      <p:sp>
        <p:nvSpPr>
          <p:cNvPr id="4663" name="Google Shape;4663;p110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4" name="Google Shape;4664;p110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65" name="Google Shape;4665;p110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666" name="Google Shape;4666;p110"/>
          <p:cNvSpPr/>
          <p:nvPr/>
        </p:nvSpPr>
        <p:spPr>
          <a:xfrm>
            <a:off x="2939400" y="1627300"/>
            <a:ext cx="5398800" cy="575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7" name="Google Shape;4667;p110"/>
          <p:cNvSpPr/>
          <p:nvPr/>
        </p:nvSpPr>
        <p:spPr>
          <a:xfrm>
            <a:off x="2939400" y="2300883"/>
            <a:ext cx="5398800" cy="5754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8" name="Google Shape;4668;p110"/>
          <p:cNvSpPr/>
          <p:nvPr/>
        </p:nvSpPr>
        <p:spPr>
          <a:xfrm>
            <a:off x="2939400" y="2974467"/>
            <a:ext cx="5398800" cy="5754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9" name="Google Shape;4669;p110"/>
          <p:cNvSpPr/>
          <p:nvPr/>
        </p:nvSpPr>
        <p:spPr>
          <a:xfrm>
            <a:off x="2939400" y="3648050"/>
            <a:ext cx="5398800" cy="575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0" name="Google Shape;4670;p110"/>
          <p:cNvSpPr/>
          <p:nvPr/>
        </p:nvSpPr>
        <p:spPr>
          <a:xfrm>
            <a:off x="2735138" y="1745348"/>
            <a:ext cx="339300" cy="339300"/>
          </a:xfrm>
          <a:prstGeom prst="roundRect">
            <a:avLst>
              <a:gd name="adj" fmla="val 16667"/>
            </a:avLst>
          </a:prstGeom>
          <a:solidFill>
            <a:srgbClr val="FEA63F"/>
          </a:solidFill>
          <a:ln w="38100" cap="flat" cmpd="sng">
            <a:solidFill>
              <a:srgbClr val="FEA6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rPr>
              <a:t>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71" name="Google Shape;4671;p110"/>
          <p:cNvSpPr/>
          <p:nvPr/>
        </p:nvSpPr>
        <p:spPr>
          <a:xfrm>
            <a:off x="8203163" y="1745348"/>
            <a:ext cx="339300" cy="339300"/>
          </a:xfrm>
          <a:prstGeom prst="roundRect">
            <a:avLst>
              <a:gd name="adj" fmla="val 16667"/>
            </a:avLst>
          </a:prstGeom>
          <a:solidFill>
            <a:srgbClr val="FEA63F"/>
          </a:solidFill>
          <a:ln w="38100" cap="flat" cmpd="sng">
            <a:solidFill>
              <a:srgbClr val="FEA6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rPr>
              <a:t>F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72" name="Google Shape;4672;p110"/>
          <p:cNvSpPr/>
          <p:nvPr/>
        </p:nvSpPr>
        <p:spPr>
          <a:xfrm>
            <a:off x="2735125" y="2418936"/>
            <a:ext cx="339300" cy="3393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rPr>
              <a:t>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73" name="Google Shape;4673;p110"/>
          <p:cNvSpPr/>
          <p:nvPr/>
        </p:nvSpPr>
        <p:spPr>
          <a:xfrm>
            <a:off x="8203150" y="2418936"/>
            <a:ext cx="339300" cy="3393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rPr>
              <a:t>F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74" name="Google Shape;4674;p110"/>
          <p:cNvSpPr/>
          <p:nvPr/>
        </p:nvSpPr>
        <p:spPr>
          <a:xfrm>
            <a:off x="2735138" y="3092523"/>
            <a:ext cx="339300" cy="3393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rPr>
              <a:t>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75" name="Google Shape;4675;p110"/>
          <p:cNvSpPr/>
          <p:nvPr/>
        </p:nvSpPr>
        <p:spPr>
          <a:xfrm>
            <a:off x="8203163" y="3092523"/>
            <a:ext cx="339300" cy="3393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rPr>
              <a:t>F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76" name="Google Shape;4676;p110"/>
          <p:cNvSpPr/>
          <p:nvPr/>
        </p:nvSpPr>
        <p:spPr>
          <a:xfrm>
            <a:off x="2735125" y="3766123"/>
            <a:ext cx="339300" cy="3393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rPr>
              <a:t>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77" name="Google Shape;4677;p110"/>
          <p:cNvSpPr/>
          <p:nvPr/>
        </p:nvSpPr>
        <p:spPr>
          <a:xfrm>
            <a:off x="8203150" y="3766123"/>
            <a:ext cx="339300" cy="3393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rPr>
              <a:t>F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78" name="Google Shape;4678;p110"/>
          <p:cNvSpPr txBox="1"/>
          <p:nvPr/>
        </p:nvSpPr>
        <p:spPr>
          <a:xfrm>
            <a:off x="3274344" y="1697850"/>
            <a:ext cx="472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1. The heart beats approximately 100,000 times a day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79" name="Google Shape;4679;p110"/>
          <p:cNvSpPr txBox="1"/>
          <p:nvPr/>
        </p:nvSpPr>
        <p:spPr>
          <a:xfrm>
            <a:off x="3274331" y="2388475"/>
            <a:ext cx="472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2.   A python can swallow a deer whole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80" name="Google Shape;4680;p110"/>
          <p:cNvSpPr txBox="1"/>
          <p:nvPr/>
        </p:nvSpPr>
        <p:spPr>
          <a:xfrm>
            <a:off x="3274344" y="3062088"/>
            <a:ext cx="472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3. Polar bears under their abundant fur have pinkish skin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81" name="Google Shape;4681;p110"/>
          <p:cNvSpPr txBox="1"/>
          <p:nvPr/>
        </p:nvSpPr>
        <p:spPr>
          <a:xfrm>
            <a:off x="3274344" y="3648063"/>
            <a:ext cx="4728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4.    Between 60,000 and 100,000 dead cells are shed from   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    our skin per minute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682" name="Google Shape;4682;p110"/>
          <p:cNvGrpSpPr/>
          <p:nvPr/>
        </p:nvGrpSpPr>
        <p:grpSpPr>
          <a:xfrm>
            <a:off x="408840" y="3158475"/>
            <a:ext cx="674470" cy="673573"/>
            <a:chOff x="616090" y="3219375"/>
            <a:chExt cx="674470" cy="673573"/>
          </a:xfrm>
        </p:grpSpPr>
        <p:sp>
          <p:nvSpPr>
            <p:cNvPr id="4683" name="Google Shape;4683;p110"/>
            <p:cNvSpPr/>
            <p:nvPr/>
          </p:nvSpPr>
          <p:spPr>
            <a:xfrm>
              <a:off x="616090" y="3219375"/>
              <a:ext cx="674453" cy="673573"/>
            </a:xfrm>
            <a:custGeom>
              <a:avLst/>
              <a:gdLst/>
              <a:ahLst/>
              <a:cxnLst/>
              <a:rect l="l" t="t" r="r" b="b"/>
              <a:pathLst>
                <a:path w="23740" h="23709" extrusionOk="0">
                  <a:moveTo>
                    <a:pt x="23739" y="11855"/>
                  </a:moveTo>
                  <a:cubicBezTo>
                    <a:pt x="23739" y="18420"/>
                    <a:pt x="18420" y="23709"/>
                    <a:pt x="11885" y="23709"/>
                  </a:cubicBezTo>
                  <a:cubicBezTo>
                    <a:pt x="5319" y="23709"/>
                    <a:pt x="0" y="18420"/>
                    <a:pt x="0" y="11855"/>
                  </a:cubicBezTo>
                  <a:cubicBezTo>
                    <a:pt x="0" y="5320"/>
                    <a:pt x="5319" y="0"/>
                    <a:pt x="11885" y="0"/>
                  </a:cubicBezTo>
                  <a:cubicBezTo>
                    <a:pt x="18420" y="0"/>
                    <a:pt x="23739" y="5320"/>
                    <a:pt x="23739" y="118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4" name="Google Shape;4684;p110"/>
            <p:cNvSpPr/>
            <p:nvPr/>
          </p:nvSpPr>
          <p:spPr>
            <a:xfrm>
              <a:off x="875140" y="3477570"/>
              <a:ext cx="270321" cy="270321"/>
            </a:xfrm>
            <a:custGeom>
              <a:avLst/>
              <a:gdLst/>
              <a:ahLst/>
              <a:cxnLst/>
              <a:rect l="l" t="t" r="r" b="b"/>
              <a:pathLst>
                <a:path w="9515" h="9515" extrusionOk="0">
                  <a:moveTo>
                    <a:pt x="5685" y="517"/>
                  </a:moveTo>
                  <a:cubicBezTo>
                    <a:pt x="8056" y="1034"/>
                    <a:pt x="9515" y="3344"/>
                    <a:pt x="8998" y="5715"/>
                  </a:cubicBezTo>
                  <a:cubicBezTo>
                    <a:pt x="8481" y="8056"/>
                    <a:pt x="6171" y="9515"/>
                    <a:pt x="3800" y="8998"/>
                  </a:cubicBezTo>
                  <a:cubicBezTo>
                    <a:pt x="1460" y="8481"/>
                    <a:pt x="1" y="6171"/>
                    <a:pt x="518" y="3831"/>
                  </a:cubicBezTo>
                  <a:cubicBezTo>
                    <a:pt x="1034" y="1460"/>
                    <a:pt x="3344" y="1"/>
                    <a:pt x="5685" y="517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5" name="Google Shape;4685;p110"/>
            <p:cNvSpPr/>
            <p:nvPr/>
          </p:nvSpPr>
          <p:spPr>
            <a:xfrm>
              <a:off x="966659" y="3488793"/>
              <a:ext cx="184835" cy="247224"/>
            </a:xfrm>
            <a:custGeom>
              <a:avLst/>
              <a:gdLst/>
              <a:ahLst/>
              <a:cxnLst/>
              <a:rect l="l" t="t" r="r" b="b"/>
              <a:pathLst>
                <a:path w="6506" h="8702" extrusionOk="0">
                  <a:moveTo>
                    <a:pt x="1733" y="1"/>
                  </a:moveTo>
                  <a:lnTo>
                    <a:pt x="1703" y="31"/>
                  </a:lnTo>
                  <a:lnTo>
                    <a:pt x="1520" y="31"/>
                  </a:lnTo>
                  <a:cubicBezTo>
                    <a:pt x="3374" y="822"/>
                    <a:pt x="4438" y="2797"/>
                    <a:pt x="4074" y="4803"/>
                  </a:cubicBezTo>
                  <a:cubicBezTo>
                    <a:pt x="3709" y="6779"/>
                    <a:pt x="2037" y="8268"/>
                    <a:pt x="0" y="8360"/>
                  </a:cubicBezTo>
                  <a:cubicBezTo>
                    <a:pt x="553" y="8593"/>
                    <a:pt x="1124" y="8702"/>
                    <a:pt x="1683" y="8702"/>
                  </a:cubicBezTo>
                  <a:cubicBezTo>
                    <a:pt x="3677" y="8702"/>
                    <a:pt x="5531" y="7317"/>
                    <a:pt x="5958" y="5229"/>
                  </a:cubicBezTo>
                  <a:cubicBezTo>
                    <a:pt x="6505" y="2524"/>
                    <a:pt x="4469" y="1"/>
                    <a:pt x="1733" y="1"/>
                  </a:cubicBezTo>
                  <a:close/>
                </a:path>
              </a:pathLst>
            </a:custGeom>
            <a:solidFill>
              <a:srgbClr val="50C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6" name="Google Shape;4686;p110"/>
            <p:cNvSpPr/>
            <p:nvPr/>
          </p:nvSpPr>
          <p:spPr>
            <a:xfrm>
              <a:off x="750786" y="3224546"/>
              <a:ext cx="170147" cy="145118"/>
            </a:xfrm>
            <a:custGeom>
              <a:avLst/>
              <a:gdLst/>
              <a:ahLst/>
              <a:cxnLst/>
              <a:rect l="l" t="t" r="r" b="b"/>
              <a:pathLst>
                <a:path w="5989" h="5108" extrusionOk="0">
                  <a:moveTo>
                    <a:pt x="5989" y="2128"/>
                  </a:moveTo>
                  <a:cubicBezTo>
                    <a:pt x="5989" y="3770"/>
                    <a:pt x="4651" y="5107"/>
                    <a:pt x="2980" y="5107"/>
                  </a:cubicBezTo>
                  <a:cubicBezTo>
                    <a:pt x="2767" y="5107"/>
                    <a:pt x="2554" y="5077"/>
                    <a:pt x="2341" y="5046"/>
                  </a:cubicBezTo>
                  <a:cubicBezTo>
                    <a:pt x="2250" y="5016"/>
                    <a:pt x="2159" y="5016"/>
                    <a:pt x="2098" y="4986"/>
                  </a:cubicBezTo>
                  <a:cubicBezTo>
                    <a:pt x="2007" y="4955"/>
                    <a:pt x="1885" y="4894"/>
                    <a:pt x="1794" y="4864"/>
                  </a:cubicBezTo>
                  <a:cubicBezTo>
                    <a:pt x="730" y="4408"/>
                    <a:pt x="31" y="3375"/>
                    <a:pt x="1" y="2220"/>
                  </a:cubicBezTo>
                  <a:cubicBezTo>
                    <a:pt x="1247" y="1277"/>
                    <a:pt x="2645" y="578"/>
                    <a:pt x="4165" y="214"/>
                  </a:cubicBezTo>
                  <a:cubicBezTo>
                    <a:pt x="4469" y="122"/>
                    <a:pt x="4803" y="62"/>
                    <a:pt x="5107" y="1"/>
                  </a:cubicBezTo>
                  <a:cubicBezTo>
                    <a:pt x="5685" y="548"/>
                    <a:pt x="5989" y="1308"/>
                    <a:pt x="5989" y="2128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7" name="Google Shape;4687;p110"/>
            <p:cNvSpPr/>
            <p:nvPr/>
          </p:nvSpPr>
          <p:spPr>
            <a:xfrm>
              <a:off x="806905" y="3224546"/>
              <a:ext cx="119180" cy="145118"/>
            </a:xfrm>
            <a:custGeom>
              <a:avLst/>
              <a:gdLst/>
              <a:ahLst/>
              <a:cxnLst/>
              <a:rect l="l" t="t" r="r" b="b"/>
              <a:pathLst>
                <a:path w="4195" h="5108" extrusionOk="0">
                  <a:moveTo>
                    <a:pt x="3313" y="1"/>
                  </a:moveTo>
                  <a:cubicBezTo>
                    <a:pt x="3009" y="62"/>
                    <a:pt x="2675" y="122"/>
                    <a:pt x="2371" y="214"/>
                  </a:cubicBezTo>
                  <a:cubicBezTo>
                    <a:pt x="2705" y="700"/>
                    <a:pt x="2888" y="1277"/>
                    <a:pt x="2888" y="1885"/>
                  </a:cubicBezTo>
                  <a:cubicBezTo>
                    <a:pt x="2888" y="3496"/>
                    <a:pt x="1611" y="4803"/>
                    <a:pt x="0" y="4864"/>
                  </a:cubicBezTo>
                  <a:cubicBezTo>
                    <a:pt x="91" y="4894"/>
                    <a:pt x="213" y="4955"/>
                    <a:pt x="304" y="4986"/>
                  </a:cubicBezTo>
                  <a:cubicBezTo>
                    <a:pt x="365" y="5016"/>
                    <a:pt x="456" y="5016"/>
                    <a:pt x="547" y="5046"/>
                  </a:cubicBezTo>
                  <a:cubicBezTo>
                    <a:pt x="760" y="5077"/>
                    <a:pt x="973" y="5107"/>
                    <a:pt x="1186" y="5107"/>
                  </a:cubicBezTo>
                  <a:cubicBezTo>
                    <a:pt x="2857" y="5107"/>
                    <a:pt x="4195" y="3770"/>
                    <a:pt x="4195" y="2128"/>
                  </a:cubicBezTo>
                  <a:cubicBezTo>
                    <a:pt x="4195" y="1308"/>
                    <a:pt x="3891" y="548"/>
                    <a:pt x="3313" y="1"/>
                  </a:cubicBezTo>
                  <a:close/>
                </a:path>
              </a:pathLst>
            </a:custGeom>
            <a:solidFill>
              <a:srgbClr val="50C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8" name="Google Shape;4688;p110"/>
            <p:cNvSpPr/>
            <p:nvPr/>
          </p:nvSpPr>
          <p:spPr>
            <a:xfrm>
              <a:off x="616943" y="3483622"/>
              <a:ext cx="120061" cy="180517"/>
            </a:xfrm>
            <a:custGeom>
              <a:avLst/>
              <a:gdLst/>
              <a:ahLst/>
              <a:cxnLst/>
              <a:rect l="l" t="t" r="r" b="b"/>
              <a:pathLst>
                <a:path w="4226" h="6354" extrusionOk="0">
                  <a:moveTo>
                    <a:pt x="4226" y="3192"/>
                  </a:moveTo>
                  <a:cubicBezTo>
                    <a:pt x="4226" y="5289"/>
                    <a:pt x="1703" y="6353"/>
                    <a:pt x="213" y="4894"/>
                  </a:cubicBezTo>
                  <a:lnTo>
                    <a:pt x="213" y="4894"/>
                  </a:lnTo>
                  <a:cubicBezTo>
                    <a:pt x="61" y="4134"/>
                    <a:pt x="1" y="3344"/>
                    <a:pt x="1" y="2554"/>
                  </a:cubicBezTo>
                  <a:cubicBezTo>
                    <a:pt x="1" y="2280"/>
                    <a:pt x="1" y="2007"/>
                    <a:pt x="31" y="1733"/>
                  </a:cubicBezTo>
                  <a:cubicBezTo>
                    <a:pt x="1399" y="0"/>
                    <a:pt x="4195" y="973"/>
                    <a:pt x="4226" y="3192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9" name="Google Shape;4689;p110"/>
            <p:cNvSpPr/>
            <p:nvPr/>
          </p:nvSpPr>
          <p:spPr>
            <a:xfrm>
              <a:off x="648003" y="3507799"/>
              <a:ext cx="91565" cy="133016"/>
            </a:xfrm>
            <a:custGeom>
              <a:avLst/>
              <a:gdLst/>
              <a:ahLst/>
              <a:cxnLst/>
              <a:rect l="l" t="t" r="r" b="b"/>
              <a:pathLst>
                <a:path w="3223" h="4682" extrusionOk="0">
                  <a:moveTo>
                    <a:pt x="852" y="1"/>
                  </a:moveTo>
                  <a:cubicBezTo>
                    <a:pt x="3162" y="973"/>
                    <a:pt x="2523" y="4408"/>
                    <a:pt x="0" y="4499"/>
                  </a:cubicBezTo>
                  <a:cubicBezTo>
                    <a:pt x="304" y="4621"/>
                    <a:pt x="639" y="4681"/>
                    <a:pt x="943" y="4681"/>
                  </a:cubicBezTo>
                  <a:cubicBezTo>
                    <a:pt x="2219" y="4651"/>
                    <a:pt x="3222" y="3618"/>
                    <a:pt x="3222" y="2341"/>
                  </a:cubicBezTo>
                  <a:cubicBezTo>
                    <a:pt x="3222" y="1064"/>
                    <a:pt x="2219" y="31"/>
                    <a:pt x="943" y="1"/>
                  </a:cubicBezTo>
                  <a:close/>
                </a:path>
              </a:pathLst>
            </a:custGeom>
            <a:solidFill>
              <a:srgbClr val="50C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0" name="Google Shape;4690;p110"/>
            <p:cNvSpPr/>
            <p:nvPr/>
          </p:nvSpPr>
          <p:spPr>
            <a:xfrm>
              <a:off x="737831" y="3738379"/>
              <a:ext cx="131311" cy="139039"/>
            </a:xfrm>
            <a:custGeom>
              <a:avLst/>
              <a:gdLst/>
              <a:ahLst/>
              <a:cxnLst/>
              <a:rect l="l" t="t" r="r" b="b"/>
              <a:pathLst>
                <a:path w="4622" h="4894" extrusionOk="0">
                  <a:moveTo>
                    <a:pt x="4621" y="3252"/>
                  </a:moveTo>
                  <a:cubicBezTo>
                    <a:pt x="4621" y="3860"/>
                    <a:pt x="4378" y="4438"/>
                    <a:pt x="3952" y="4894"/>
                  </a:cubicBezTo>
                  <a:cubicBezTo>
                    <a:pt x="2493" y="4408"/>
                    <a:pt x="1156" y="3648"/>
                    <a:pt x="1" y="2675"/>
                  </a:cubicBezTo>
                  <a:cubicBezTo>
                    <a:pt x="670" y="0"/>
                    <a:pt x="4621" y="486"/>
                    <a:pt x="4621" y="3252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1" name="Google Shape;4691;p110"/>
            <p:cNvSpPr/>
            <p:nvPr/>
          </p:nvSpPr>
          <p:spPr>
            <a:xfrm>
              <a:off x="804319" y="3764290"/>
              <a:ext cx="69974" cy="113129"/>
            </a:xfrm>
            <a:custGeom>
              <a:avLst/>
              <a:gdLst/>
              <a:ahLst/>
              <a:cxnLst/>
              <a:rect l="l" t="t" r="r" b="b"/>
              <a:pathLst>
                <a:path w="2463" h="3982" extrusionOk="0">
                  <a:moveTo>
                    <a:pt x="0" y="0"/>
                  </a:moveTo>
                  <a:cubicBezTo>
                    <a:pt x="1429" y="608"/>
                    <a:pt x="1854" y="2432"/>
                    <a:pt x="882" y="3648"/>
                  </a:cubicBezTo>
                  <a:cubicBezTo>
                    <a:pt x="1186" y="3769"/>
                    <a:pt x="1489" y="3860"/>
                    <a:pt x="1793" y="3982"/>
                  </a:cubicBezTo>
                  <a:cubicBezTo>
                    <a:pt x="2219" y="3526"/>
                    <a:pt x="2462" y="2948"/>
                    <a:pt x="2462" y="2340"/>
                  </a:cubicBezTo>
                  <a:cubicBezTo>
                    <a:pt x="2432" y="1064"/>
                    <a:pt x="1398" y="0"/>
                    <a:pt x="122" y="0"/>
                  </a:cubicBezTo>
                  <a:close/>
                </a:path>
              </a:pathLst>
            </a:custGeom>
            <a:solidFill>
              <a:srgbClr val="50C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2" name="Google Shape;4692;p110"/>
            <p:cNvSpPr/>
            <p:nvPr/>
          </p:nvSpPr>
          <p:spPr>
            <a:xfrm>
              <a:off x="1220587" y="3541466"/>
              <a:ext cx="69974" cy="116623"/>
            </a:xfrm>
            <a:custGeom>
              <a:avLst/>
              <a:gdLst/>
              <a:ahLst/>
              <a:cxnLst/>
              <a:rect l="l" t="t" r="r" b="b"/>
              <a:pathLst>
                <a:path w="2463" h="4105" extrusionOk="0">
                  <a:moveTo>
                    <a:pt x="2462" y="518"/>
                  </a:moveTo>
                  <a:cubicBezTo>
                    <a:pt x="2462" y="1734"/>
                    <a:pt x="2280" y="2949"/>
                    <a:pt x="1915" y="4104"/>
                  </a:cubicBezTo>
                  <a:cubicBezTo>
                    <a:pt x="0" y="3193"/>
                    <a:pt x="365" y="396"/>
                    <a:pt x="2432" y="1"/>
                  </a:cubicBezTo>
                  <a:cubicBezTo>
                    <a:pt x="2462" y="183"/>
                    <a:pt x="2462" y="335"/>
                    <a:pt x="2462" y="518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3" name="Google Shape;4693;p110"/>
            <p:cNvSpPr/>
            <p:nvPr/>
          </p:nvSpPr>
          <p:spPr>
            <a:xfrm>
              <a:off x="1084669" y="3772330"/>
              <a:ext cx="108299" cy="80912"/>
            </a:xfrm>
            <a:custGeom>
              <a:avLst/>
              <a:gdLst/>
              <a:ahLst/>
              <a:cxnLst/>
              <a:rect l="l" t="t" r="r" b="b"/>
              <a:pathLst>
                <a:path w="3812" h="2848" extrusionOk="0">
                  <a:moveTo>
                    <a:pt x="2461" y="0"/>
                  </a:moveTo>
                  <a:cubicBezTo>
                    <a:pt x="1195" y="0"/>
                    <a:pt x="0" y="1480"/>
                    <a:pt x="1015" y="2848"/>
                  </a:cubicBezTo>
                  <a:cubicBezTo>
                    <a:pt x="2049" y="2270"/>
                    <a:pt x="2991" y="1571"/>
                    <a:pt x="3812" y="720"/>
                  </a:cubicBezTo>
                  <a:cubicBezTo>
                    <a:pt x="3428" y="212"/>
                    <a:pt x="2939" y="0"/>
                    <a:pt x="2461" y="0"/>
                  </a:cubicBezTo>
                  <a:close/>
                </a:path>
              </a:pathLst>
            </a:custGeom>
            <a:solidFill>
              <a:srgbClr val="50C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4" name="Google Shape;4694;p110"/>
            <p:cNvSpPr/>
            <p:nvPr/>
          </p:nvSpPr>
          <p:spPr>
            <a:xfrm>
              <a:off x="750765" y="3639937"/>
              <a:ext cx="71707" cy="71678"/>
            </a:xfrm>
            <a:custGeom>
              <a:avLst/>
              <a:gdLst/>
              <a:ahLst/>
              <a:cxnLst/>
              <a:rect l="l" t="t" r="r" b="b"/>
              <a:pathLst>
                <a:path w="2524" h="2523" extrusionOk="0">
                  <a:moveTo>
                    <a:pt x="1277" y="0"/>
                  </a:moveTo>
                  <a:cubicBezTo>
                    <a:pt x="578" y="0"/>
                    <a:pt x="1" y="578"/>
                    <a:pt x="1" y="1277"/>
                  </a:cubicBezTo>
                  <a:cubicBezTo>
                    <a:pt x="1" y="1976"/>
                    <a:pt x="578" y="2523"/>
                    <a:pt x="1277" y="2523"/>
                  </a:cubicBezTo>
                  <a:cubicBezTo>
                    <a:pt x="1946" y="2523"/>
                    <a:pt x="2523" y="1976"/>
                    <a:pt x="2523" y="1277"/>
                  </a:cubicBezTo>
                  <a:cubicBezTo>
                    <a:pt x="2523" y="578"/>
                    <a:pt x="1946" y="0"/>
                    <a:pt x="1277" y="0"/>
                  </a:cubicBezTo>
                  <a:close/>
                </a:path>
              </a:pathLst>
            </a:custGeom>
            <a:solidFill>
              <a:srgbClr val="50C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5" name="Google Shape;4695;p110"/>
            <p:cNvSpPr/>
            <p:nvPr/>
          </p:nvSpPr>
          <p:spPr>
            <a:xfrm>
              <a:off x="705251" y="3406743"/>
              <a:ext cx="64548" cy="54803"/>
            </a:xfrm>
            <a:custGeom>
              <a:avLst/>
              <a:gdLst/>
              <a:ahLst/>
              <a:cxnLst/>
              <a:rect l="l" t="t" r="r" b="b"/>
              <a:pathLst>
                <a:path w="2272" h="1929" extrusionOk="0">
                  <a:moveTo>
                    <a:pt x="1292" y="1"/>
                  </a:moveTo>
                  <a:cubicBezTo>
                    <a:pt x="435" y="1"/>
                    <a:pt x="0" y="1043"/>
                    <a:pt x="599" y="1643"/>
                  </a:cubicBezTo>
                  <a:cubicBezTo>
                    <a:pt x="797" y="1840"/>
                    <a:pt x="1043" y="1929"/>
                    <a:pt x="1285" y="1929"/>
                  </a:cubicBezTo>
                  <a:cubicBezTo>
                    <a:pt x="1787" y="1929"/>
                    <a:pt x="2271" y="1548"/>
                    <a:pt x="2271" y="974"/>
                  </a:cubicBezTo>
                  <a:cubicBezTo>
                    <a:pt x="2271" y="427"/>
                    <a:pt x="1846" y="1"/>
                    <a:pt x="1329" y="1"/>
                  </a:cubicBezTo>
                  <a:cubicBezTo>
                    <a:pt x="1317" y="1"/>
                    <a:pt x="1304" y="1"/>
                    <a:pt x="1292" y="1"/>
                  </a:cubicBezTo>
                  <a:close/>
                </a:path>
              </a:pathLst>
            </a:custGeom>
            <a:solidFill>
              <a:srgbClr val="50C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6" name="Google Shape;4696;p110"/>
            <p:cNvSpPr/>
            <p:nvPr/>
          </p:nvSpPr>
          <p:spPr>
            <a:xfrm>
              <a:off x="1151492" y="3432682"/>
              <a:ext cx="72559" cy="73411"/>
            </a:xfrm>
            <a:custGeom>
              <a:avLst/>
              <a:gdLst/>
              <a:ahLst/>
              <a:cxnLst/>
              <a:rect l="l" t="t" r="r" b="b"/>
              <a:pathLst>
                <a:path w="2554" h="2584" extrusionOk="0">
                  <a:moveTo>
                    <a:pt x="1277" y="0"/>
                  </a:moveTo>
                  <a:cubicBezTo>
                    <a:pt x="578" y="0"/>
                    <a:pt x="1" y="578"/>
                    <a:pt x="1" y="1307"/>
                  </a:cubicBezTo>
                  <a:cubicBezTo>
                    <a:pt x="1" y="2006"/>
                    <a:pt x="578" y="2584"/>
                    <a:pt x="1277" y="2584"/>
                  </a:cubicBezTo>
                  <a:cubicBezTo>
                    <a:pt x="1976" y="2584"/>
                    <a:pt x="2554" y="2006"/>
                    <a:pt x="2554" y="1307"/>
                  </a:cubicBezTo>
                  <a:cubicBezTo>
                    <a:pt x="2554" y="578"/>
                    <a:pt x="1976" y="0"/>
                    <a:pt x="1277" y="0"/>
                  </a:cubicBezTo>
                  <a:close/>
                </a:path>
              </a:pathLst>
            </a:custGeom>
            <a:solidFill>
              <a:srgbClr val="50C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7" name="Google Shape;4697;p110"/>
            <p:cNvSpPr/>
            <p:nvPr/>
          </p:nvSpPr>
          <p:spPr>
            <a:xfrm>
              <a:off x="939896" y="3388191"/>
              <a:ext cx="38013" cy="36961"/>
            </a:xfrm>
            <a:custGeom>
              <a:avLst/>
              <a:gdLst/>
              <a:ahLst/>
              <a:cxnLst/>
              <a:rect l="l" t="t" r="r" b="b"/>
              <a:pathLst>
                <a:path w="1338" h="1301" extrusionOk="0">
                  <a:moveTo>
                    <a:pt x="669" y="1"/>
                  </a:moveTo>
                  <a:cubicBezTo>
                    <a:pt x="365" y="1"/>
                    <a:pt x="61" y="198"/>
                    <a:pt x="31" y="593"/>
                  </a:cubicBezTo>
                  <a:cubicBezTo>
                    <a:pt x="0" y="1065"/>
                    <a:pt x="335" y="1300"/>
                    <a:pt x="669" y="1300"/>
                  </a:cubicBezTo>
                  <a:cubicBezTo>
                    <a:pt x="1003" y="1300"/>
                    <a:pt x="1338" y="1065"/>
                    <a:pt x="1307" y="593"/>
                  </a:cubicBezTo>
                  <a:cubicBezTo>
                    <a:pt x="1277" y="198"/>
                    <a:pt x="973" y="1"/>
                    <a:pt x="669" y="1"/>
                  </a:cubicBezTo>
                  <a:close/>
                </a:path>
              </a:pathLst>
            </a:custGeom>
            <a:solidFill>
              <a:srgbClr val="50C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8" name="Google Shape;4698;p110"/>
            <p:cNvSpPr/>
            <p:nvPr/>
          </p:nvSpPr>
          <p:spPr>
            <a:xfrm>
              <a:off x="1017648" y="3278952"/>
              <a:ext cx="93270" cy="92446"/>
            </a:xfrm>
            <a:custGeom>
              <a:avLst/>
              <a:gdLst/>
              <a:ahLst/>
              <a:cxnLst/>
              <a:rect l="l" t="t" r="r" b="b"/>
              <a:pathLst>
                <a:path w="3283" h="3254" extrusionOk="0">
                  <a:moveTo>
                    <a:pt x="3283" y="1399"/>
                  </a:moveTo>
                  <a:cubicBezTo>
                    <a:pt x="3283" y="2645"/>
                    <a:pt x="1794" y="3253"/>
                    <a:pt x="882" y="2372"/>
                  </a:cubicBezTo>
                  <a:cubicBezTo>
                    <a:pt x="0" y="1490"/>
                    <a:pt x="639" y="1"/>
                    <a:pt x="1885" y="1"/>
                  </a:cubicBezTo>
                  <a:cubicBezTo>
                    <a:pt x="2675" y="1"/>
                    <a:pt x="3283" y="609"/>
                    <a:pt x="3283" y="1399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9" name="Google Shape;4699;p110"/>
            <p:cNvSpPr/>
            <p:nvPr/>
          </p:nvSpPr>
          <p:spPr>
            <a:xfrm>
              <a:off x="1060784" y="3278952"/>
              <a:ext cx="66536" cy="79491"/>
            </a:xfrm>
            <a:custGeom>
              <a:avLst/>
              <a:gdLst/>
              <a:ahLst/>
              <a:cxnLst/>
              <a:rect l="l" t="t" r="r" b="b"/>
              <a:pathLst>
                <a:path w="2342" h="2798" extrusionOk="0">
                  <a:moveTo>
                    <a:pt x="487" y="1"/>
                  </a:moveTo>
                  <a:cubicBezTo>
                    <a:pt x="1855" y="578"/>
                    <a:pt x="1490" y="2615"/>
                    <a:pt x="1" y="2676"/>
                  </a:cubicBezTo>
                  <a:cubicBezTo>
                    <a:pt x="183" y="2736"/>
                    <a:pt x="365" y="2797"/>
                    <a:pt x="548" y="2797"/>
                  </a:cubicBezTo>
                  <a:cubicBezTo>
                    <a:pt x="2341" y="2706"/>
                    <a:pt x="2341" y="92"/>
                    <a:pt x="548" y="1"/>
                  </a:cubicBezTo>
                  <a:close/>
                </a:path>
              </a:pathLst>
            </a:custGeom>
            <a:solidFill>
              <a:srgbClr val="50C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00" name="Google Shape;4700;p110"/>
          <p:cNvGrpSpPr/>
          <p:nvPr/>
        </p:nvGrpSpPr>
        <p:grpSpPr>
          <a:xfrm rot="745278">
            <a:off x="1405944" y="3161527"/>
            <a:ext cx="1006526" cy="753702"/>
            <a:chOff x="7874600" y="1745350"/>
            <a:chExt cx="1006518" cy="753696"/>
          </a:xfrm>
        </p:grpSpPr>
        <p:sp>
          <p:nvSpPr>
            <p:cNvPr id="4701" name="Google Shape;4701;p110"/>
            <p:cNvSpPr/>
            <p:nvPr/>
          </p:nvSpPr>
          <p:spPr>
            <a:xfrm>
              <a:off x="8429679" y="1804438"/>
              <a:ext cx="118206" cy="254801"/>
            </a:xfrm>
            <a:custGeom>
              <a:avLst/>
              <a:gdLst/>
              <a:ahLst/>
              <a:cxnLst/>
              <a:rect l="l" t="t" r="r" b="b"/>
              <a:pathLst>
                <a:path w="3709" h="7995" extrusionOk="0">
                  <a:moveTo>
                    <a:pt x="3222" y="1"/>
                  </a:moveTo>
                  <a:lnTo>
                    <a:pt x="3709" y="213"/>
                  </a:lnTo>
                  <a:lnTo>
                    <a:pt x="487" y="7995"/>
                  </a:lnTo>
                  <a:lnTo>
                    <a:pt x="0" y="77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2" name="Google Shape;4702;p110"/>
            <p:cNvSpPr/>
            <p:nvPr/>
          </p:nvSpPr>
          <p:spPr>
            <a:xfrm>
              <a:off x="8207832" y="2016597"/>
              <a:ext cx="325520" cy="401084"/>
            </a:xfrm>
            <a:custGeom>
              <a:avLst/>
              <a:gdLst/>
              <a:ahLst/>
              <a:cxnLst/>
              <a:rect l="l" t="t" r="r" b="b"/>
              <a:pathLst>
                <a:path w="10214" h="12585" extrusionOk="0">
                  <a:moveTo>
                    <a:pt x="4165" y="0"/>
                  </a:moveTo>
                  <a:lnTo>
                    <a:pt x="10214" y="2523"/>
                  </a:lnTo>
                  <a:lnTo>
                    <a:pt x="6019" y="12584"/>
                  </a:lnTo>
                  <a:lnTo>
                    <a:pt x="1" y="1009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3" name="Google Shape;4703;p110"/>
            <p:cNvSpPr/>
            <p:nvPr/>
          </p:nvSpPr>
          <p:spPr>
            <a:xfrm>
              <a:off x="8154546" y="2338199"/>
              <a:ext cx="246100" cy="160848"/>
            </a:xfrm>
            <a:custGeom>
              <a:avLst/>
              <a:gdLst/>
              <a:ahLst/>
              <a:cxnLst/>
              <a:rect l="l" t="t" r="r" b="b"/>
              <a:pathLst>
                <a:path w="7722" h="5047" extrusionOk="0">
                  <a:moveTo>
                    <a:pt x="7721" y="2493"/>
                  </a:moveTo>
                  <a:lnTo>
                    <a:pt x="1673" y="1"/>
                  </a:lnTo>
                  <a:lnTo>
                    <a:pt x="1" y="1916"/>
                  </a:lnTo>
                  <a:lnTo>
                    <a:pt x="7539" y="50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4" name="Google Shape;4704;p110"/>
            <p:cNvSpPr/>
            <p:nvPr/>
          </p:nvSpPr>
          <p:spPr>
            <a:xfrm>
              <a:off x="8355072" y="1847080"/>
              <a:ext cx="274178" cy="193770"/>
            </a:xfrm>
            <a:custGeom>
              <a:avLst/>
              <a:gdLst/>
              <a:ahLst/>
              <a:cxnLst/>
              <a:rect l="l" t="t" r="r" b="b"/>
              <a:pathLst>
                <a:path w="8603" h="6080" extrusionOk="0">
                  <a:moveTo>
                    <a:pt x="639" y="0"/>
                  </a:moveTo>
                  <a:cubicBezTo>
                    <a:pt x="1" y="2128"/>
                    <a:pt x="1065" y="4377"/>
                    <a:pt x="3132" y="5228"/>
                  </a:cubicBezTo>
                  <a:cubicBezTo>
                    <a:pt x="5168" y="6079"/>
                    <a:pt x="7539" y="5228"/>
                    <a:pt x="8603" y="328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5" name="Google Shape;4705;p110"/>
            <p:cNvSpPr/>
            <p:nvPr/>
          </p:nvSpPr>
          <p:spPr>
            <a:xfrm>
              <a:off x="8346371" y="1808326"/>
              <a:ext cx="323576" cy="154060"/>
            </a:xfrm>
            <a:custGeom>
              <a:avLst/>
              <a:gdLst/>
              <a:ahLst/>
              <a:cxnLst/>
              <a:rect l="l" t="t" r="r" b="b"/>
              <a:pathLst>
                <a:path w="10153" h="4834" extrusionOk="0">
                  <a:moveTo>
                    <a:pt x="9453" y="4742"/>
                  </a:moveTo>
                  <a:lnTo>
                    <a:pt x="335" y="943"/>
                  </a:lnTo>
                  <a:cubicBezTo>
                    <a:pt x="122" y="851"/>
                    <a:pt x="0" y="578"/>
                    <a:pt x="91" y="335"/>
                  </a:cubicBezTo>
                  <a:lnTo>
                    <a:pt x="91" y="335"/>
                  </a:lnTo>
                  <a:cubicBezTo>
                    <a:pt x="183" y="122"/>
                    <a:pt x="456" y="0"/>
                    <a:pt x="699" y="91"/>
                  </a:cubicBezTo>
                  <a:lnTo>
                    <a:pt x="9818" y="3891"/>
                  </a:lnTo>
                  <a:cubicBezTo>
                    <a:pt x="10031" y="3982"/>
                    <a:pt x="10152" y="4256"/>
                    <a:pt x="10061" y="4499"/>
                  </a:cubicBezTo>
                  <a:lnTo>
                    <a:pt x="10061" y="4499"/>
                  </a:lnTo>
                  <a:cubicBezTo>
                    <a:pt x="9970" y="4742"/>
                    <a:pt x="9696" y="4833"/>
                    <a:pt x="9453" y="47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6" name="Google Shape;4706;p110"/>
            <p:cNvSpPr/>
            <p:nvPr/>
          </p:nvSpPr>
          <p:spPr>
            <a:xfrm>
              <a:off x="7874600" y="1923600"/>
              <a:ext cx="411729" cy="279022"/>
            </a:xfrm>
            <a:custGeom>
              <a:avLst/>
              <a:gdLst/>
              <a:ahLst/>
              <a:cxnLst/>
              <a:rect l="l" t="t" r="r" b="b"/>
              <a:pathLst>
                <a:path w="12919" h="8755" extrusionOk="0">
                  <a:moveTo>
                    <a:pt x="10761" y="3557"/>
                  </a:moveTo>
                  <a:lnTo>
                    <a:pt x="6870" y="1946"/>
                  </a:lnTo>
                  <a:lnTo>
                    <a:pt x="6049" y="1611"/>
                  </a:lnTo>
                  <a:lnTo>
                    <a:pt x="2159" y="0"/>
                  </a:lnTo>
                  <a:lnTo>
                    <a:pt x="1247" y="2189"/>
                  </a:lnTo>
                  <a:lnTo>
                    <a:pt x="912" y="3010"/>
                  </a:lnTo>
                  <a:lnTo>
                    <a:pt x="1" y="5198"/>
                  </a:lnTo>
                  <a:lnTo>
                    <a:pt x="3891" y="6809"/>
                  </a:lnTo>
                  <a:lnTo>
                    <a:pt x="4712" y="7143"/>
                  </a:lnTo>
                  <a:lnTo>
                    <a:pt x="8602" y="8754"/>
                  </a:lnTo>
                  <a:lnTo>
                    <a:pt x="9514" y="6566"/>
                  </a:lnTo>
                  <a:lnTo>
                    <a:pt x="12584" y="7842"/>
                  </a:lnTo>
                  <a:lnTo>
                    <a:pt x="12919" y="7022"/>
                  </a:lnTo>
                  <a:lnTo>
                    <a:pt x="9849" y="5745"/>
                  </a:lnTo>
                  <a:close/>
                  <a:moveTo>
                    <a:pt x="2615" y="1125"/>
                  </a:moveTo>
                  <a:lnTo>
                    <a:pt x="5715" y="2402"/>
                  </a:lnTo>
                  <a:lnTo>
                    <a:pt x="5137" y="3800"/>
                  </a:lnTo>
                  <a:lnTo>
                    <a:pt x="2037" y="2523"/>
                  </a:lnTo>
                  <a:close/>
                  <a:moveTo>
                    <a:pt x="4226" y="6019"/>
                  </a:moveTo>
                  <a:lnTo>
                    <a:pt x="1125" y="4742"/>
                  </a:lnTo>
                  <a:lnTo>
                    <a:pt x="1703" y="3313"/>
                  </a:lnTo>
                  <a:lnTo>
                    <a:pt x="4803" y="4621"/>
                  </a:lnTo>
                  <a:close/>
                  <a:moveTo>
                    <a:pt x="8116" y="7630"/>
                  </a:moveTo>
                  <a:lnTo>
                    <a:pt x="5046" y="6353"/>
                  </a:lnTo>
                  <a:lnTo>
                    <a:pt x="5624" y="4955"/>
                  </a:lnTo>
                  <a:lnTo>
                    <a:pt x="8694" y="6231"/>
                  </a:lnTo>
                  <a:close/>
                  <a:moveTo>
                    <a:pt x="5958" y="4134"/>
                  </a:moveTo>
                  <a:lnTo>
                    <a:pt x="6536" y="2736"/>
                  </a:lnTo>
                  <a:lnTo>
                    <a:pt x="9606" y="4043"/>
                  </a:lnTo>
                  <a:lnTo>
                    <a:pt x="9028" y="54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7" name="Google Shape;4707;p110"/>
            <p:cNvSpPr/>
            <p:nvPr/>
          </p:nvSpPr>
          <p:spPr>
            <a:xfrm>
              <a:off x="8469389" y="2198703"/>
              <a:ext cx="411729" cy="279022"/>
            </a:xfrm>
            <a:custGeom>
              <a:avLst/>
              <a:gdLst/>
              <a:ahLst/>
              <a:cxnLst/>
              <a:rect l="l" t="t" r="r" b="b"/>
              <a:pathLst>
                <a:path w="12919" h="8755" extrusionOk="0">
                  <a:moveTo>
                    <a:pt x="9028" y="1946"/>
                  </a:moveTo>
                  <a:lnTo>
                    <a:pt x="8207" y="1612"/>
                  </a:lnTo>
                  <a:lnTo>
                    <a:pt x="4317" y="1"/>
                  </a:lnTo>
                  <a:lnTo>
                    <a:pt x="3405" y="2189"/>
                  </a:lnTo>
                  <a:lnTo>
                    <a:pt x="335" y="913"/>
                  </a:lnTo>
                  <a:lnTo>
                    <a:pt x="0" y="1703"/>
                  </a:lnTo>
                  <a:lnTo>
                    <a:pt x="3070" y="2979"/>
                  </a:lnTo>
                  <a:lnTo>
                    <a:pt x="2159" y="5198"/>
                  </a:lnTo>
                  <a:lnTo>
                    <a:pt x="6080" y="6809"/>
                  </a:lnTo>
                  <a:lnTo>
                    <a:pt x="6870" y="7144"/>
                  </a:lnTo>
                  <a:lnTo>
                    <a:pt x="10761" y="8755"/>
                  </a:lnTo>
                  <a:lnTo>
                    <a:pt x="11672" y="6566"/>
                  </a:lnTo>
                  <a:lnTo>
                    <a:pt x="12007" y="5745"/>
                  </a:lnTo>
                  <a:lnTo>
                    <a:pt x="12919" y="3557"/>
                  </a:lnTo>
                  <a:close/>
                  <a:moveTo>
                    <a:pt x="4803" y="1125"/>
                  </a:moveTo>
                  <a:lnTo>
                    <a:pt x="7903" y="2402"/>
                  </a:lnTo>
                  <a:lnTo>
                    <a:pt x="7326" y="3800"/>
                  </a:lnTo>
                  <a:lnTo>
                    <a:pt x="4225" y="2524"/>
                  </a:lnTo>
                  <a:close/>
                  <a:moveTo>
                    <a:pt x="6414" y="6019"/>
                  </a:moveTo>
                  <a:lnTo>
                    <a:pt x="3314" y="4742"/>
                  </a:lnTo>
                  <a:lnTo>
                    <a:pt x="3891" y="3344"/>
                  </a:lnTo>
                  <a:lnTo>
                    <a:pt x="6961" y="4621"/>
                  </a:lnTo>
                  <a:close/>
                  <a:moveTo>
                    <a:pt x="10305" y="7630"/>
                  </a:moveTo>
                  <a:lnTo>
                    <a:pt x="7204" y="6353"/>
                  </a:lnTo>
                  <a:lnTo>
                    <a:pt x="7782" y="4955"/>
                  </a:lnTo>
                  <a:lnTo>
                    <a:pt x="10882" y="6232"/>
                  </a:lnTo>
                  <a:close/>
                  <a:moveTo>
                    <a:pt x="8116" y="4135"/>
                  </a:moveTo>
                  <a:lnTo>
                    <a:pt x="8694" y="2736"/>
                  </a:lnTo>
                  <a:lnTo>
                    <a:pt x="11794" y="4013"/>
                  </a:lnTo>
                  <a:lnTo>
                    <a:pt x="11216" y="54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8" name="Google Shape;4708;p110"/>
            <p:cNvSpPr/>
            <p:nvPr/>
          </p:nvSpPr>
          <p:spPr>
            <a:xfrm>
              <a:off x="8493610" y="1745350"/>
              <a:ext cx="103673" cy="99817"/>
            </a:xfrm>
            <a:custGeom>
              <a:avLst/>
              <a:gdLst/>
              <a:ahLst/>
              <a:cxnLst/>
              <a:rect l="l" t="t" r="r" b="b"/>
              <a:pathLst>
                <a:path w="3253" h="3132" extrusionOk="0">
                  <a:moveTo>
                    <a:pt x="2797" y="2159"/>
                  </a:moveTo>
                  <a:cubicBezTo>
                    <a:pt x="3253" y="1064"/>
                    <a:pt x="2158" y="1"/>
                    <a:pt x="1095" y="457"/>
                  </a:cubicBezTo>
                  <a:cubicBezTo>
                    <a:pt x="0" y="882"/>
                    <a:pt x="0" y="2402"/>
                    <a:pt x="1095" y="2858"/>
                  </a:cubicBezTo>
                  <a:cubicBezTo>
                    <a:pt x="1763" y="3131"/>
                    <a:pt x="2523" y="2827"/>
                    <a:pt x="2797" y="215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9" name="Google Shape;4709;p110"/>
            <p:cNvSpPr/>
            <p:nvPr/>
          </p:nvSpPr>
          <p:spPr>
            <a:xfrm>
              <a:off x="8174911" y="2003020"/>
              <a:ext cx="375875" cy="464059"/>
            </a:xfrm>
            <a:custGeom>
              <a:avLst/>
              <a:gdLst/>
              <a:ahLst/>
              <a:cxnLst/>
              <a:rect l="l" t="t" r="r" b="b"/>
              <a:pathLst>
                <a:path w="11794" h="14561" extrusionOk="0">
                  <a:moveTo>
                    <a:pt x="4833" y="1"/>
                  </a:moveTo>
                  <a:lnTo>
                    <a:pt x="11794" y="2888"/>
                  </a:lnTo>
                  <a:lnTo>
                    <a:pt x="6991" y="14560"/>
                  </a:lnTo>
                  <a:lnTo>
                    <a:pt x="0" y="116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10" name="Google Shape;4710;p110"/>
          <p:cNvSpPr txBox="1"/>
          <p:nvPr/>
        </p:nvSpPr>
        <p:spPr>
          <a:xfrm>
            <a:off x="547400" y="1695975"/>
            <a:ext cx="19344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Uncolor the incorrect one on each sentence by clicking on the option fill color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5" name="Google Shape;4715;p111"/>
          <p:cNvSpPr/>
          <p:nvPr/>
        </p:nvSpPr>
        <p:spPr>
          <a:xfrm>
            <a:off x="4709050" y="1811400"/>
            <a:ext cx="3046800" cy="20310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6" name="Google Shape;4716;p111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7" name="Google Shape;4717;p111"/>
          <p:cNvSpPr txBox="1">
            <a:spLocks noGrp="1"/>
          </p:cNvSpPr>
          <p:nvPr>
            <p:ph type="title"/>
          </p:nvPr>
        </p:nvSpPr>
        <p:spPr>
          <a:xfrm>
            <a:off x="5104875" y="2218200"/>
            <a:ext cx="21648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914400" lvl="0" indent="-412750" algn="l" rtl="0">
              <a:spcBef>
                <a:spcPts val="0"/>
              </a:spcBef>
              <a:spcAft>
                <a:spcPts val="0"/>
              </a:spcAft>
              <a:buSzPts val="2900"/>
              <a:buAutoNum type="arabicPeriod"/>
            </a:pPr>
            <a:r>
              <a:rPr lang="en" sz="2900"/>
              <a:t>True</a:t>
            </a:r>
            <a:endParaRPr sz="2900"/>
          </a:p>
          <a:p>
            <a:pPr marL="914400" lvl="0" indent="-412750" algn="l" rtl="0">
              <a:spcBef>
                <a:spcPts val="0"/>
              </a:spcBef>
              <a:spcAft>
                <a:spcPts val="0"/>
              </a:spcAft>
              <a:buSzPts val="2900"/>
              <a:buAutoNum type="arabicPeriod"/>
            </a:pPr>
            <a:r>
              <a:rPr lang="en" sz="2900"/>
              <a:t>True</a:t>
            </a:r>
            <a:endParaRPr sz="2900"/>
          </a:p>
          <a:p>
            <a:pPr marL="914400" lvl="0" indent="-412750" algn="l" rtl="0">
              <a:spcBef>
                <a:spcPts val="0"/>
              </a:spcBef>
              <a:spcAft>
                <a:spcPts val="0"/>
              </a:spcAft>
              <a:buSzPts val="2900"/>
              <a:buAutoNum type="arabicPeriod"/>
            </a:pPr>
            <a:r>
              <a:rPr lang="en" sz="2900"/>
              <a:t>False</a:t>
            </a:r>
            <a:endParaRPr sz="2900"/>
          </a:p>
          <a:p>
            <a:pPr marL="914400" lvl="0" indent="-412750" algn="l" rtl="0">
              <a:spcBef>
                <a:spcPts val="0"/>
              </a:spcBef>
              <a:spcAft>
                <a:spcPts val="0"/>
              </a:spcAft>
              <a:buSzPts val="2900"/>
              <a:buAutoNum type="arabicPeriod"/>
            </a:pPr>
            <a:r>
              <a:rPr lang="en" sz="2900"/>
              <a:t>False</a:t>
            </a:r>
            <a:endParaRPr sz="2900"/>
          </a:p>
        </p:txBody>
      </p:sp>
      <p:sp>
        <p:nvSpPr>
          <p:cNvPr id="4718" name="Google Shape;4718;p111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40 points!</a:t>
            </a:r>
            <a:endParaRPr/>
          </a:p>
        </p:txBody>
      </p:sp>
      <p:sp>
        <p:nvSpPr>
          <p:cNvPr id="4719" name="Google Shape;4719;p111"/>
          <p:cNvSpPr/>
          <p:nvPr/>
        </p:nvSpPr>
        <p:spPr>
          <a:xfrm>
            <a:off x="3741550" y="1487275"/>
            <a:ext cx="858889" cy="498734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0" name="Google Shape;4720;p111"/>
          <p:cNvSpPr/>
          <p:nvPr/>
        </p:nvSpPr>
        <p:spPr>
          <a:xfrm>
            <a:off x="341375" y="2006725"/>
            <a:ext cx="1644543" cy="1189681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1" name="Google Shape;4721;p111"/>
          <p:cNvSpPr/>
          <p:nvPr/>
        </p:nvSpPr>
        <p:spPr>
          <a:xfrm>
            <a:off x="8009575" y="2107175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2" name="Google Shape;4722;p111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23" name="Google Shape;4723;p111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1100" y="4584717"/>
            <a:ext cx="319350" cy="319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4724" name="Google Shape;4724;p111"/>
          <p:cNvGrpSpPr/>
          <p:nvPr/>
        </p:nvGrpSpPr>
        <p:grpSpPr>
          <a:xfrm>
            <a:off x="2190596" y="1748136"/>
            <a:ext cx="1618072" cy="2850544"/>
            <a:chOff x="2190596" y="1748136"/>
            <a:chExt cx="1618072" cy="2850544"/>
          </a:xfrm>
        </p:grpSpPr>
        <p:sp>
          <p:nvSpPr>
            <p:cNvPr id="4725" name="Google Shape;4725;p111"/>
            <p:cNvSpPr/>
            <p:nvPr/>
          </p:nvSpPr>
          <p:spPr>
            <a:xfrm>
              <a:off x="3017874" y="2813113"/>
              <a:ext cx="215536" cy="184967"/>
            </a:xfrm>
            <a:custGeom>
              <a:avLst/>
              <a:gdLst/>
              <a:ahLst/>
              <a:cxnLst/>
              <a:rect l="l" t="t" r="r" b="b"/>
              <a:pathLst>
                <a:path w="3096" h="2657" extrusionOk="0">
                  <a:moveTo>
                    <a:pt x="1727" y="1"/>
                  </a:moveTo>
                  <a:cubicBezTo>
                    <a:pt x="1703" y="1"/>
                    <a:pt x="1679" y="1"/>
                    <a:pt x="1655" y="2"/>
                  </a:cubicBezTo>
                  <a:lnTo>
                    <a:pt x="1655" y="14"/>
                  </a:lnTo>
                  <a:cubicBezTo>
                    <a:pt x="1560" y="14"/>
                    <a:pt x="1476" y="14"/>
                    <a:pt x="1393" y="26"/>
                  </a:cubicBezTo>
                  <a:cubicBezTo>
                    <a:pt x="1226" y="50"/>
                    <a:pt x="1060" y="86"/>
                    <a:pt x="905" y="145"/>
                  </a:cubicBezTo>
                  <a:cubicBezTo>
                    <a:pt x="750" y="193"/>
                    <a:pt x="607" y="264"/>
                    <a:pt x="476" y="360"/>
                  </a:cubicBezTo>
                  <a:cubicBezTo>
                    <a:pt x="345" y="443"/>
                    <a:pt x="238" y="550"/>
                    <a:pt x="155" y="681"/>
                  </a:cubicBezTo>
                  <a:cubicBezTo>
                    <a:pt x="107" y="741"/>
                    <a:pt x="83" y="800"/>
                    <a:pt x="48" y="872"/>
                  </a:cubicBezTo>
                  <a:cubicBezTo>
                    <a:pt x="24" y="943"/>
                    <a:pt x="12" y="1014"/>
                    <a:pt x="0" y="1086"/>
                  </a:cubicBezTo>
                  <a:cubicBezTo>
                    <a:pt x="0" y="1169"/>
                    <a:pt x="0" y="1241"/>
                    <a:pt x="12" y="1324"/>
                  </a:cubicBezTo>
                  <a:cubicBezTo>
                    <a:pt x="24" y="1395"/>
                    <a:pt x="48" y="1479"/>
                    <a:pt x="83" y="1550"/>
                  </a:cubicBezTo>
                  <a:cubicBezTo>
                    <a:pt x="155" y="1729"/>
                    <a:pt x="262" y="1884"/>
                    <a:pt x="417" y="2003"/>
                  </a:cubicBezTo>
                  <a:cubicBezTo>
                    <a:pt x="572" y="2146"/>
                    <a:pt x="738" y="2253"/>
                    <a:pt x="929" y="2348"/>
                  </a:cubicBezTo>
                  <a:cubicBezTo>
                    <a:pt x="1131" y="2431"/>
                    <a:pt x="1334" y="2515"/>
                    <a:pt x="1536" y="2562"/>
                  </a:cubicBezTo>
                  <a:cubicBezTo>
                    <a:pt x="1726" y="2598"/>
                    <a:pt x="1905" y="2634"/>
                    <a:pt x="2096" y="2634"/>
                  </a:cubicBezTo>
                  <a:lnTo>
                    <a:pt x="2179" y="2634"/>
                  </a:lnTo>
                  <a:cubicBezTo>
                    <a:pt x="2274" y="2634"/>
                    <a:pt x="2381" y="2622"/>
                    <a:pt x="2488" y="2610"/>
                  </a:cubicBezTo>
                  <a:cubicBezTo>
                    <a:pt x="2507" y="2642"/>
                    <a:pt x="2540" y="2657"/>
                    <a:pt x="2573" y="2657"/>
                  </a:cubicBezTo>
                  <a:cubicBezTo>
                    <a:pt x="2625" y="2657"/>
                    <a:pt x="2679" y="2621"/>
                    <a:pt x="2679" y="2562"/>
                  </a:cubicBezTo>
                  <a:cubicBezTo>
                    <a:pt x="2679" y="2396"/>
                    <a:pt x="2691" y="2241"/>
                    <a:pt x="2715" y="2086"/>
                  </a:cubicBezTo>
                  <a:cubicBezTo>
                    <a:pt x="2750" y="1765"/>
                    <a:pt x="2834" y="1443"/>
                    <a:pt x="2965" y="1145"/>
                  </a:cubicBezTo>
                  <a:cubicBezTo>
                    <a:pt x="2989" y="1074"/>
                    <a:pt x="3024" y="991"/>
                    <a:pt x="3072" y="919"/>
                  </a:cubicBezTo>
                  <a:cubicBezTo>
                    <a:pt x="3096" y="872"/>
                    <a:pt x="3084" y="812"/>
                    <a:pt x="3036" y="776"/>
                  </a:cubicBezTo>
                  <a:cubicBezTo>
                    <a:pt x="3012" y="776"/>
                    <a:pt x="3000" y="764"/>
                    <a:pt x="2977" y="764"/>
                  </a:cubicBezTo>
                  <a:lnTo>
                    <a:pt x="2941" y="764"/>
                  </a:lnTo>
                  <a:cubicBezTo>
                    <a:pt x="2929" y="717"/>
                    <a:pt x="2905" y="669"/>
                    <a:pt x="2881" y="622"/>
                  </a:cubicBezTo>
                  <a:cubicBezTo>
                    <a:pt x="2858" y="574"/>
                    <a:pt x="2822" y="526"/>
                    <a:pt x="2786" y="479"/>
                  </a:cubicBezTo>
                  <a:cubicBezTo>
                    <a:pt x="2762" y="443"/>
                    <a:pt x="2738" y="419"/>
                    <a:pt x="2715" y="383"/>
                  </a:cubicBezTo>
                  <a:cubicBezTo>
                    <a:pt x="2608" y="276"/>
                    <a:pt x="2477" y="193"/>
                    <a:pt x="2346" y="133"/>
                  </a:cubicBezTo>
                  <a:cubicBezTo>
                    <a:pt x="2142" y="48"/>
                    <a:pt x="1939" y="1"/>
                    <a:pt x="1727" y="1"/>
                  </a:cubicBezTo>
                  <a:close/>
                </a:path>
              </a:pathLst>
            </a:custGeom>
            <a:solidFill>
              <a:srgbClr val="B14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6" name="Google Shape;4726;p111"/>
            <p:cNvSpPr/>
            <p:nvPr/>
          </p:nvSpPr>
          <p:spPr>
            <a:xfrm>
              <a:off x="3018640" y="2812417"/>
              <a:ext cx="214770" cy="140135"/>
            </a:xfrm>
            <a:custGeom>
              <a:avLst/>
              <a:gdLst/>
              <a:ahLst/>
              <a:cxnLst/>
              <a:rect l="l" t="t" r="r" b="b"/>
              <a:pathLst>
                <a:path w="3085" h="2013" extrusionOk="0">
                  <a:moveTo>
                    <a:pt x="1632" y="0"/>
                  </a:moveTo>
                  <a:cubicBezTo>
                    <a:pt x="1549" y="0"/>
                    <a:pt x="1454" y="12"/>
                    <a:pt x="1370" y="24"/>
                  </a:cubicBezTo>
                  <a:lnTo>
                    <a:pt x="1382" y="36"/>
                  </a:lnTo>
                  <a:cubicBezTo>
                    <a:pt x="1203" y="48"/>
                    <a:pt x="1049" y="96"/>
                    <a:pt x="882" y="143"/>
                  </a:cubicBezTo>
                  <a:cubicBezTo>
                    <a:pt x="739" y="203"/>
                    <a:pt x="596" y="274"/>
                    <a:pt x="465" y="370"/>
                  </a:cubicBezTo>
                  <a:cubicBezTo>
                    <a:pt x="334" y="453"/>
                    <a:pt x="227" y="560"/>
                    <a:pt x="144" y="691"/>
                  </a:cubicBezTo>
                  <a:cubicBezTo>
                    <a:pt x="96" y="751"/>
                    <a:pt x="60" y="810"/>
                    <a:pt x="37" y="882"/>
                  </a:cubicBezTo>
                  <a:cubicBezTo>
                    <a:pt x="25" y="929"/>
                    <a:pt x="13" y="977"/>
                    <a:pt x="1" y="1024"/>
                  </a:cubicBezTo>
                  <a:cubicBezTo>
                    <a:pt x="537" y="1370"/>
                    <a:pt x="1120" y="1632"/>
                    <a:pt x="1727" y="1834"/>
                  </a:cubicBezTo>
                  <a:cubicBezTo>
                    <a:pt x="1906" y="1894"/>
                    <a:pt x="2096" y="1929"/>
                    <a:pt x="2275" y="1965"/>
                  </a:cubicBezTo>
                  <a:cubicBezTo>
                    <a:pt x="2418" y="1989"/>
                    <a:pt x="2561" y="2001"/>
                    <a:pt x="2704" y="2013"/>
                  </a:cubicBezTo>
                  <a:cubicBezTo>
                    <a:pt x="2751" y="1715"/>
                    <a:pt x="2835" y="1429"/>
                    <a:pt x="2942" y="1155"/>
                  </a:cubicBezTo>
                  <a:cubicBezTo>
                    <a:pt x="2978" y="1084"/>
                    <a:pt x="3013" y="1013"/>
                    <a:pt x="3049" y="929"/>
                  </a:cubicBezTo>
                  <a:cubicBezTo>
                    <a:pt x="3085" y="882"/>
                    <a:pt x="3073" y="810"/>
                    <a:pt x="3013" y="786"/>
                  </a:cubicBezTo>
                  <a:cubicBezTo>
                    <a:pt x="3001" y="774"/>
                    <a:pt x="2978" y="762"/>
                    <a:pt x="2966" y="762"/>
                  </a:cubicBezTo>
                  <a:cubicBezTo>
                    <a:pt x="2954" y="762"/>
                    <a:pt x="2942" y="774"/>
                    <a:pt x="2918" y="774"/>
                  </a:cubicBezTo>
                  <a:cubicBezTo>
                    <a:pt x="2918" y="727"/>
                    <a:pt x="2894" y="667"/>
                    <a:pt x="2870" y="632"/>
                  </a:cubicBezTo>
                  <a:cubicBezTo>
                    <a:pt x="2835" y="572"/>
                    <a:pt x="2811" y="536"/>
                    <a:pt x="2775" y="489"/>
                  </a:cubicBezTo>
                  <a:cubicBezTo>
                    <a:pt x="2751" y="453"/>
                    <a:pt x="2727" y="417"/>
                    <a:pt x="2692" y="393"/>
                  </a:cubicBezTo>
                  <a:cubicBezTo>
                    <a:pt x="2585" y="286"/>
                    <a:pt x="2466" y="203"/>
                    <a:pt x="2323" y="143"/>
                  </a:cubicBezTo>
                  <a:cubicBezTo>
                    <a:pt x="2108" y="48"/>
                    <a:pt x="1870" y="0"/>
                    <a:pt x="1632" y="0"/>
                  </a:cubicBezTo>
                  <a:close/>
                </a:path>
              </a:pathLst>
            </a:custGeom>
            <a:solidFill>
              <a:srgbClr val="A23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7" name="Google Shape;4727;p111"/>
            <p:cNvSpPr/>
            <p:nvPr/>
          </p:nvSpPr>
          <p:spPr>
            <a:xfrm>
              <a:off x="2239538" y="1748136"/>
              <a:ext cx="665613" cy="736109"/>
            </a:xfrm>
            <a:custGeom>
              <a:avLst/>
              <a:gdLst/>
              <a:ahLst/>
              <a:cxnLst/>
              <a:rect l="l" t="t" r="r" b="b"/>
              <a:pathLst>
                <a:path w="9561" h="10574" extrusionOk="0">
                  <a:moveTo>
                    <a:pt x="4191" y="1"/>
                  </a:moveTo>
                  <a:cubicBezTo>
                    <a:pt x="4120" y="1"/>
                    <a:pt x="4036" y="1"/>
                    <a:pt x="3965" y="13"/>
                  </a:cubicBezTo>
                  <a:cubicBezTo>
                    <a:pt x="3560" y="49"/>
                    <a:pt x="3179" y="168"/>
                    <a:pt x="2822" y="370"/>
                  </a:cubicBezTo>
                  <a:cubicBezTo>
                    <a:pt x="2619" y="489"/>
                    <a:pt x="2441" y="632"/>
                    <a:pt x="2286" y="822"/>
                  </a:cubicBezTo>
                  <a:cubicBezTo>
                    <a:pt x="2131" y="1001"/>
                    <a:pt x="2012" y="1203"/>
                    <a:pt x="1953" y="1430"/>
                  </a:cubicBezTo>
                  <a:cubicBezTo>
                    <a:pt x="1881" y="1656"/>
                    <a:pt x="1857" y="1894"/>
                    <a:pt x="1893" y="2132"/>
                  </a:cubicBezTo>
                  <a:cubicBezTo>
                    <a:pt x="1929" y="2358"/>
                    <a:pt x="2012" y="2561"/>
                    <a:pt x="2167" y="2727"/>
                  </a:cubicBezTo>
                  <a:cubicBezTo>
                    <a:pt x="2238" y="2811"/>
                    <a:pt x="2334" y="2882"/>
                    <a:pt x="2429" y="2942"/>
                  </a:cubicBezTo>
                  <a:cubicBezTo>
                    <a:pt x="2465" y="2954"/>
                    <a:pt x="2512" y="2977"/>
                    <a:pt x="2548" y="2989"/>
                  </a:cubicBezTo>
                  <a:lnTo>
                    <a:pt x="2524" y="3025"/>
                  </a:lnTo>
                  <a:cubicBezTo>
                    <a:pt x="2465" y="3097"/>
                    <a:pt x="2417" y="3180"/>
                    <a:pt x="2393" y="3263"/>
                  </a:cubicBezTo>
                  <a:cubicBezTo>
                    <a:pt x="2381" y="3323"/>
                    <a:pt x="2369" y="3370"/>
                    <a:pt x="2369" y="3430"/>
                  </a:cubicBezTo>
                  <a:cubicBezTo>
                    <a:pt x="2334" y="3394"/>
                    <a:pt x="2286" y="3370"/>
                    <a:pt x="2238" y="3335"/>
                  </a:cubicBezTo>
                  <a:cubicBezTo>
                    <a:pt x="2119" y="3275"/>
                    <a:pt x="2000" y="3227"/>
                    <a:pt x="1869" y="3192"/>
                  </a:cubicBezTo>
                  <a:cubicBezTo>
                    <a:pt x="1774" y="3168"/>
                    <a:pt x="1679" y="3156"/>
                    <a:pt x="1584" y="3156"/>
                  </a:cubicBezTo>
                  <a:cubicBezTo>
                    <a:pt x="1453" y="3156"/>
                    <a:pt x="1334" y="3180"/>
                    <a:pt x="1215" y="3216"/>
                  </a:cubicBezTo>
                  <a:cubicBezTo>
                    <a:pt x="1000" y="3299"/>
                    <a:pt x="822" y="3418"/>
                    <a:pt x="667" y="3585"/>
                  </a:cubicBezTo>
                  <a:cubicBezTo>
                    <a:pt x="512" y="3763"/>
                    <a:pt x="381" y="3954"/>
                    <a:pt x="286" y="4168"/>
                  </a:cubicBezTo>
                  <a:cubicBezTo>
                    <a:pt x="191" y="4394"/>
                    <a:pt x="107" y="4632"/>
                    <a:pt x="72" y="4882"/>
                  </a:cubicBezTo>
                  <a:cubicBezTo>
                    <a:pt x="24" y="5121"/>
                    <a:pt x="0" y="5371"/>
                    <a:pt x="24" y="5609"/>
                  </a:cubicBezTo>
                  <a:cubicBezTo>
                    <a:pt x="24" y="5835"/>
                    <a:pt x="72" y="6061"/>
                    <a:pt x="155" y="6264"/>
                  </a:cubicBezTo>
                  <a:cubicBezTo>
                    <a:pt x="238" y="6454"/>
                    <a:pt x="357" y="6621"/>
                    <a:pt x="524" y="6740"/>
                  </a:cubicBezTo>
                  <a:cubicBezTo>
                    <a:pt x="643" y="6835"/>
                    <a:pt x="798" y="6895"/>
                    <a:pt x="953" y="6918"/>
                  </a:cubicBezTo>
                  <a:cubicBezTo>
                    <a:pt x="988" y="6918"/>
                    <a:pt x="1024" y="6918"/>
                    <a:pt x="1060" y="6930"/>
                  </a:cubicBezTo>
                  <a:cubicBezTo>
                    <a:pt x="1024" y="6954"/>
                    <a:pt x="988" y="6990"/>
                    <a:pt x="953" y="7037"/>
                  </a:cubicBezTo>
                  <a:cubicBezTo>
                    <a:pt x="834" y="7168"/>
                    <a:pt x="738" y="7323"/>
                    <a:pt x="691" y="7502"/>
                  </a:cubicBezTo>
                  <a:cubicBezTo>
                    <a:pt x="572" y="7859"/>
                    <a:pt x="560" y="8240"/>
                    <a:pt x="643" y="8609"/>
                  </a:cubicBezTo>
                  <a:cubicBezTo>
                    <a:pt x="714" y="8990"/>
                    <a:pt x="869" y="9359"/>
                    <a:pt x="1084" y="9669"/>
                  </a:cubicBezTo>
                  <a:cubicBezTo>
                    <a:pt x="1191" y="9824"/>
                    <a:pt x="1310" y="9954"/>
                    <a:pt x="1453" y="10074"/>
                  </a:cubicBezTo>
                  <a:cubicBezTo>
                    <a:pt x="1643" y="10240"/>
                    <a:pt x="1869" y="10371"/>
                    <a:pt x="2119" y="10466"/>
                  </a:cubicBezTo>
                  <a:cubicBezTo>
                    <a:pt x="2322" y="10538"/>
                    <a:pt x="2524" y="10574"/>
                    <a:pt x="2739" y="10574"/>
                  </a:cubicBezTo>
                  <a:lnTo>
                    <a:pt x="2810" y="10574"/>
                  </a:lnTo>
                  <a:cubicBezTo>
                    <a:pt x="3024" y="10562"/>
                    <a:pt x="3250" y="10514"/>
                    <a:pt x="3465" y="10419"/>
                  </a:cubicBezTo>
                  <a:cubicBezTo>
                    <a:pt x="3572" y="10383"/>
                    <a:pt x="3691" y="10324"/>
                    <a:pt x="3798" y="10264"/>
                  </a:cubicBezTo>
                  <a:cubicBezTo>
                    <a:pt x="3798" y="10264"/>
                    <a:pt x="3810" y="10276"/>
                    <a:pt x="3822" y="10288"/>
                  </a:cubicBezTo>
                  <a:lnTo>
                    <a:pt x="3905" y="10288"/>
                  </a:lnTo>
                  <a:cubicBezTo>
                    <a:pt x="4012" y="10264"/>
                    <a:pt x="4120" y="10228"/>
                    <a:pt x="4227" y="10205"/>
                  </a:cubicBezTo>
                  <a:lnTo>
                    <a:pt x="4382" y="10157"/>
                  </a:lnTo>
                  <a:cubicBezTo>
                    <a:pt x="4477" y="10121"/>
                    <a:pt x="4608" y="10085"/>
                    <a:pt x="4739" y="10038"/>
                  </a:cubicBezTo>
                  <a:cubicBezTo>
                    <a:pt x="4965" y="9966"/>
                    <a:pt x="5179" y="9883"/>
                    <a:pt x="5406" y="9776"/>
                  </a:cubicBezTo>
                  <a:cubicBezTo>
                    <a:pt x="5834" y="9573"/>
                    <a:pt x="6251" y="9323"/>
                    <a:pt x="6632" y="9026"/>
                  </a:cubicBezTo>
                  <a:cubicBezTo>
                    <a:pt x="7025" y="8740"/>
                    <a:pt x="7382" y="8419"/>
                    <a:pt x="7703" y="8049"/>
                  </a:cubicBezTo>
                  <a:cubicBezTo>
                    <a:pt x="8025" y="7692"/>
                    <a:pt x="8311" y="7299"/>
                    <a:pt x="8561" y="6883"/>
                  </a:cubicBezTo>
                  <a:cubicBezTo>
                    <a:pt x="8799" y="6466"/>
                    <a:pt x="9013" y="6025"/>
                    <a:pt x="9180" y="5561"/>
                  </a:cubicBezTo>
                  <a:cubicBezTo>
                    <a:pt x="9251" y="5335"/>
                    <a:pt x="9323" y="5097"/>
                    <a:pt x="9382" y="4847"/>
                  </a:cubicBezTo>
                  <a:cubicBezTo>
                    <a:pt x="9406" y="4728"/>
                    <a:pt x="9430" y="4609"/>
                    <a:pt x="9454" y="4490"/>
                  </a:cubicBezTo>
                  <a:cubicBezTo>
                    <a:pt x="9477" y="4335"/>
                    <a:pt x="9501" y="4228"/>
                    <a:pt x="9513" y="4120"/>
                  </a:cubicBezTo>
                  <a:cubicBezTo>
                    <a:pt x="9561" y="3608"/>
                    <a:pt x="9454" y="3085"/>
                    <a:pt x="9204" y="2632"/>
                  </a:cubicBezTo>
                  <a:cubicBezTo>
                    <a:pt x="8965" y="2168"/>
                    <a:pt x="8620" y="1763"/>
                    <a:pt x="8203" y="1453"/>
                  </a:cubicBezTo>
                  <a:cubicBezTo>
                    <a:pt x="8025" y="1322"/>
                    <a:pt x="7822" y="1215"/>
                    <a:pt x="7608" y="1144"/>
                  </a:cubicBezTo>
                  <a:cubicBezTo>
                    <a:pt x="7441" y="1084"/>
                    <a:pt x="7275" y="1061"/>
                    <a:pt x="7108" y="1061"/>
                  </a:cubicBezTo>
                  <a:lnTo>
                    <a:pt x="6977" y="1061"/>
                  </a:lnTo>
                  <a:cubicBezTo>
                    <a:pt x="6775" y="1072"/>
                    <a:pt x="6584" y="1144"/>
                    <a:pt x="6418" y="1263"/>
                  </a:cubicBezTo>
                  <a:cubicBezTo>
                    <a:pt x="6298" y="1358"/>
                    <a:pt x="6191" y="1465"/>
                    <a:pt x="6120" y="1596"/>
                  </a:cubicBezTo>
                  <a:cubicBezTo>
                    <a:pt x="6084" y="1513"/>
                    <a:pt x="6060" y="1430"/>
                    <a:pt x="6048" y="1346"/>
                  </a:cubicBezTo>
                  <a:lnTo>
                    <a:pt x="6048" y="1358"/>
                  </a:lnTo>
                  <a:lnTo>
                    <a:pt x="6025" y="1263"/>
                  </a:lnTo>
                  <a:cubicBezTo>
                    <a:pt x="6001" y="1192"/>
                    <a:pt x="5989" y="1120"/>
                    <a:pt x="5965" y="1037"/>
                  </a:cubicBezTo>
                  <a:cubicBezTo>
                    <a:pt x="5953" y="989"/>
                    <a:pt x="5941" y="953"/>
                    <a:pt x="5929" y="906"/>
                  </a:cubicBezTo>
                  <a:cubicBezTo>
                    <a:pt x="5906" y="858"/>
                    <a:pt x="5882" y="822"/>
                    <a:pt x="5858" y="775"/>
                  </a:cubicBezTo>
                  <a:cubicBezTo>
                    <a:pt x="5775" y="668"/>
                    <a:pt x="5691" y="572"/>
                    <a:pt x="5584" y="477"/>
                  </a:cubicBezTo>
                  <a:cubicBezTo>
                    <a:pt x="5489" y="394"/>
                    <a:pt x="5370" y="322"/>
                    <a:pt x="5251" y="251"/>
                  </a:cubicBezTo>
                  <a:cubicBezTo>
                    <a:pt x="4989" y="120"/>
                    <a:pt x="4703" y="37"/>
                    <a:pt x="4417" y="13"/>
                  </a:cubicBezTo>
                  <a:cubicBezTo>
                    <a:pt x="4346" y="13"/>
                    <a:pt x="4263" y="1"/>
                    <a:pt x="4191" y="1"/>
                  </a:cubicBezTo>
                  <a:close/>
                </a:path>
              </a:pathLst>
            </a:custGeom>
            <a:solidFill>
              <a:srgbClr val="681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8" name="Google Shape;4728;p111"/>
            <p:cNvSpPr/>
            <p:nvPr/>
          </p:nvSpPr>
          <p:spPr>
            <a:xfrm>
              <a:off x="2390402" y="1929693"/>
              <a:ext cx="63004" cy="115700"/>
            </a:xfrm>
            <a:custGeom>
              <a:avLst/>
              <a:gdLst/>
              <a:ahLst/>
              <a:cxnLst/>
              <a:rect l="l" t="t" r="r" b="b"/>
              <a:pathLst>
                <a:path w="905" h="1662" extrusionOk="0">
                  <a:moveTo>
                    <a:pt x="762" y="0"/>
                  </a:moveTo>
                  <a:cubicBezTo>
                    <a:pt x="691" y="24"/>
                    <a:pt x="631" y="48"/>
                    <a:pt x="572" y="72"/>
                  </a:cubicBezTo>
                  <a:cubicBezTo>
                    <a:pt x="512" y="108"/>
                    <a:pt x="452" y="143"/>
                    <a:pt x="405" y="191"/>
                  </a:cubicBezTo>
                  <a:lnTo>
                    <a:pt x="369" y="227"/>
                  </a:lnTo>
                  <a:cubicBezTo>
                    <a:pt x="250" y="346"/>
                    <a:pt x="143" y="500"/>
                    <a:pt x="83" y="655"/>
                  </a:cubicBezTo>
                  <a:cubicBezTo>
                    <a:pt x="24" y="822"/>
                    <a:pt x="0" y="989"/>
                    <a:pt x="12" y="1155"/>
                  </a:cubicBezTo>
                  <a:cubicBezTo>
                    <a:pt x="24" y="1310"/>
                    <a:pt x="71" y="1477"/>
                    <a:pt x="155" y="1620"/>
                  </a:cubicBezTo>
                  <a:cubicBezTo>
                    <a:pt x="178" y="1643"/>
                    <a:pt x="211" y="1661"/>
                    <a:pt x="245" y="1661"/>
                  </a:cubicBezTo>
                  <a:cubicBezTo>
                    <a:pt x="263" y="1661"/>
                    <a:pt x="281" y="1656"/>
                    <a:pt x="298" y="1643"/>
                  </a:cubicBezTo>
                  <a:cubicBezTo>
                    <a:pt x="345" y="1608"/>
                    <a:pt x="357" y="1548"/>
                    <a:pt x="321" y="1501"/>
                  </a:cubicBezTo>
                  <a:cubicBezTo>
                    <a:pt x="310" y="1477"/>
                    <a:pt x="298" y="1453"/>
                    <a:pt x="286" y="1441"/>
                  </a:cubicBezTo>
                  <a:cubicBezTo>
                    <a:pt x="274" y="1417"/>
                    <a:pt x="262" y="1381"/>
                    <a:pt x="262" y="1358"/>
                  </a:cubicBezTo>
                  <a:lnTo>
                    <a:pt x="286" y="1358"/>
                  </a:lnTo>
                  <a:cubicBezTo>
                    <a:pt x="333" y="1346"/>
                    <a:pt x="369" y="1286"/>
                    <a:pt x="345" y="1239"/>
                  </a:cubicBezTo>
                  <a:cubicBezTo>
                    <a:pt x="333" y="1203"/>
                    <a:pt x="321" y="1155"/>
                    <a:pt x="321" y="1120"/>
                  </a:cubicBezTo>
                  <a:cubicBezTo>
                    <a:pt x="298" y="1036"/>
                    <a:pt x="298" y="953"/>
                    <a:pt x="310" y="870"/>
                  </a:cubicBezTo>
                  <a:cubicBezTo>
                    <a:pt x="310" y="786"/>
                    <a:pt x="333" y="715"/>
                    <a:pt x="357" y="631"/>
                  </a:cubicBezTo>
                  <a:cubicBezTo>
                    <a:pt x="381" y="572"/>
                    <a:pt x="417" y="500"/>
                    <a:pt x="452" y="453"/>
                  </a:cubicBezTo>
                  <a:cubicBezTo>
                    <a:pt x="476" y="417"/>
                    <a:pt x="512" y="381"/>
                    <a:pt x="536" y="358"/>
                  </a:cubicBezTo>
                  <a:lnTo>
                    <a:pt x="548" y="346"/>
                  </a:lnTo>
                  <a:cubicBezTo>
                    <a:pt x="595" y="310"/>
                    <a:pt x="643" y="274"/>
                    <a:pt x="702" y="238"/>
                  </a:cubicBezTo>
                  <a:cubicBezTo>
                    <a:pt x="738" y="227"/>
                    <a:pt x="774" y="215"/>
                    <a:pt x="822" y="203"/>
                  </a:cubicBezTo>
                  <a:cubicBezTo>
                    <a:pt x="869" y="179"/>
                    <a:pt x="905" y="119"/>
                    <a:pt x="881" y="72"/>
                  </a:cubicBezTo>
                  <a:cubicBezTo>
                    <a:pt x="869" y="48"/>
                    <a:pt x="857" y="24"/>
                    <a:pt x="833" y="12"/>
                  </a:cubicBezTo>
                  <a:cubicBezTo>
                    <a:pt x="822" y="12"/>
                    <a:pt x="810" y="0"/>
                    <a:pt x="786" y="0"/>
                  </a:cubicBezTo>
                  <a:close/>
                </a:path>
              </a:pathLst>
            </a:custGeom>
            <a:solidFill>
              <a:srgbClr val="681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9" name="Google Shape;4729;p111"/>
            <p:cNvSpPr/>
            <p:nvPr/>
          </p:nvSpPr>
          <p:spPr>
            <a:xfrm>
              <a:off x="2239538" y="1779671"/>
              <a:ext cx="291001" cy="704573"/>
            </a:xfrm>
            <a:custGeom>
              <a:avLst/>
              <a:gdLst/>
              <a:ahLst/>
              <a:cxnLst/>
              <a:rect l="l" t="t" r="r" b="b"/>
              <a:pathLst>
                <a:path w="4180" h="10121" extrusionOk="0">
                  <a:moveTo>
                    <a:pt x="2691" y="0"/>
                  </a:moveTo>
                  <a:cubicBezTo>
                    <a:pt x="2536" y="96"/>
                    <a:pt x="2405" y="227"/>
                    <a:pt x="2286" y="369"/>
                  </a:cubicBezTo>
                  <a:cubicBezTo>
                    <a:pt x="2131" y="548"/>
                    <a:pt x="2012" y="750"/>
                    <a:pt x="1941" y="977"/>
                  </a:cubicBezTo>
                  <a:cubicBezTo>
                    <a:pt x="1869" y="1203"/>
                    <a:pt x="1857" y="1453"/>
                    <a:pt x="1893" y="1679"/>
                  </a:cubicBezTo>
                  <a:cubicBezTo>
                    <a:pt x="1917" y="1905"/>
                    <a:pt x="2012" y="2108"/>
                    <a:pt x="2167" y="2274"/>
                  </a:cubicBezTo>
                  <a:cubicBezTo>
                    <a:pt x="2238" y="2358"/>
                    <a:pt x="2334" y="2429"/>
                    <a:pt x="2429" y="2489"/>
                  </a:cubicBezTo>
                  <a:lnTo>
                    <a:pt x="2441" y="2489"/>
                  </a:lnTo>
                  <a:cubicBezTo>
                    <a:pt x="2358" y="2584"/>
                    <a:pt x="2298" y="2691"/>
                    <a:pt x="2250" y="2810"/>
                  </a:cubicBezTo>
                  <a:cubicBezTo>
                    <a:pt x="2250" y="2834"/>
                    <a:pt x="2238" y="2858"/>
                    <a:pt x="2227" y="2882"/>
                  </a:cubicBezTo>
                  <a:cubicBezTo>
                    <a:pt x="2119" y="2810"/>
                    <a:pt x="2000" y="2763"/>
                    <a:pt x="1869" y="2727"/>
                  </a:cubicBezTo>
                  <a:cubicBezTo>
                    <a:pt x="1774" y="2703"/>
                    <a:pt x="1679" y="2691"/>
                    <a:pt x="1584" y="2691"/>
                  </a:cubicBezTo>
                  <a:cubicBezTo>
                    <a:pt x="1453" y="2691"/>
                    <a:pt x="1334" y="2715"/>
                    <a:pt x="1203" y="2751"/>
                  </a:cubicBezTo>
                  <a:cubicBezTo>
                    <a:pt x="1000" y="2834"/>
                    <a:pt x="822" y="2965"/>
                    <a:pt x="667" y="3120"/>
                  </a:cubicBezTo>
                  <a:cubicBezTo>
                    <a:pt x="512" y="3298"/>
                    <a:pt x="381" y="3501"/>
                    <a:pt x="286" y="3715"/>
                  </a:cubicBezTo>
                  <a:cubicBezTo>
                    <a:pt x="191" y="3941"/>
                    <a:pt x="107" y="4179"/>
                    <a:pt x="60" y="4429"/>
                  </a:cubicBezTo>
                  <a:cubicBezTo>
                    <a:pt x="24" y="4668"/>
                    <a:pt x="0" y="4918"/>
                    <a:pt x="12" y="5156"/>
                  </a:cubicBezTo>
                  <a:cubicBezTo>
                    <a:pt x="24" y="5382"/>
                    <a:pt x="72" y="5608"/>
                    <a:pt x="167" y="5811"/>
                  </a:cubicBezTo>
                  <a:cubicBezTo>
                    <a:pt x="238" y="6001"/>
                    <a:pt x="369" y="6168"/>
                    <a:pt x="524" y="6287"/>
                  </a:cubicBezTo>
                  <a:cubicBezTo>
                    <a:pt x="655" y="6382"/>
                    <a:pt x="798" y="6442"/>
                    <a:pt x="953" y="6465"/>
                  </a:cubicBezTo>
                  <a:cubicBezTo>
                    <a:pt x="988" y="6465"/>
                    <a:pt x="1024" y="6477"/>
                    <a:pt x="1072" y="6477"/>
                  </a:cubicBezTo>
                  <a:cubicBezTo>
                    <a:pt x="1024" y="6501"/>
                    <a:pt x="988" y="6537"/>
                    <a:pt x="953" y="6573"/>
                  </a:cubicBezTo>
                  <a:cubicBezTo>
                    <a:pt x="845" y="6715"/>
                    <a:pt x="750" y="6870"/>
                    <a:pt x="691" y="7049"/>
                  </a:cubicBezTo>
                  <a:cubicBezTo>
                    <a:pt x="572" y="7406"/>
                    <a:pt x="560" y="7787"/>
                    <a:pt x="643" y="8168"/>
                  </a:cubicBezTo>
                  <a:cubicBezTo>
                    <a:pt x="714" y="8537"/>
                    <a:pt x="869" y="8906"/>
                    <a:pt x="1095" y="9216"/>
                  </a:cubicBezTo>
                  <a:cubicBezTo>
                    <a:pt x="1191" y="9371"/>
                    <a:pt x="1310" y="9501"/>
                    <a:pt x="1453" y="9621"/>
                  </a:cubicBezTo>
                  <a:cubicBezTo>
                    <a:pt x="1655" y="9787"/>
                    <a:pt x="1881" y="9918"/>
                    <a:pt x="2119" y="10013"/>
                  </a:cubicBezTo>
                  <a:cubicBezTo>
                    <a:pt x="2322" y="10085"/>
                    <a:pt x="2536" y="10121"/>
                    <a:pt x="2750" y="10121"/>
                  </a:cubicBezTo>
                  <a:lnTo>
                    <a:pt x="2810" y="10121"/>
                  </a:lnTo>
                  <a:cubicBezTo>
                    <a:pt x="3036" y="10109"/>
                    <a:pt x="3250" y="10061"/>
                    <a:pt x="3465" y="9978"/>
                  </a:cubicBezTo>
                  <a:cubicBezTo>
                    <a:pt x="3584" y="9930"/>
                    <a:pt x="3691" y="9882"/>
                    <a:pt x="3798" y="9811"/>
                  </a:cubicBezTo>
                  <a:cubicBezTo>
                    <a:pt x="3810" y="9823"/>
                    <a:pt x="3822" y="9835"/>
                    <a:pt x="3834" y="9835"/>
                  </a:cubicBezTo>
                  <a:cubicBezTo>
                    <a:pt x="3846" y="9847"/>
                    <a:pt x="3858" y="9847"/>
                    <a:pt x="3870" y="9847"/>
                  </a:cubicBezTo>
                  <a:lnTo>
                    <a:pt x="3905" y="9847"/>
                  </a:lnTo>
                  <a:lnTo>
                    <a:pt x="3977" y="9835"/>
                  </a:lnTo>
                  <a:lnTo>
                    <a:pt x="3858" y="9787"/>
                  </a:lnTo>
                  <a:cubicBezTo>
                    <a:pt x="3631" y="9716"/>
                    <a:pt x="3417" y="9609"/>
                    <a:pt x="3215" y="9490"/>
                  </a:cubicBezTo>
                  <a:cubicBezTo>
                    <a:pt x="3000" y="9371"/>
                    <a:pt x="2810" y="9216"/>
                    <a:pt x="2631" y="9025"/>
                  </a:cubicBezTo>
                  <a:cubicBezTo>
                    <a:pt x="2477" y="8859"/>
                    <a:pt x="2334" y="8656"/>
                    <a:pt x="2227" y="8430"/>
                  </a:cubicBezTo>
                  <a:cubicBezTo>
                    <a:pt x="2179" y="8335"/>
                    <a:pt x="2143" y="8228"/>
                    <a:pt x="2107" y="8108"/>
                  </a:cubicBezTo>
                  <a:cubicBezTo>
                    <a:pt x="2084" y="8001"/>
                    <a:pt x="2060" y="7894"/>
                    <a:pt x="2048" y="7787"/>
                  </a:cubicBezTo>
                  <a:cubicBezTo>
                    <a:pt x="2000" y="7323"/>
                    <a:pt x="2119" y="6870"/>
                    <a:pt x="2393" y="6489"/>
                  </a:cubicBezTo>
                  <a:cubicBezTo>
                    <a:pt x="2465" y="6394"/>
                    <a:pt x="2536" y="6299"/>
                    <a:pt x="2631" y="6215"/>
                  </a:cubicBezTo>
                  <a:cubicBezTo>
                    <a:pt x="2703" y="6144"/>
                    <a:pt x="2774" y="6084"/>
                    <a:pt x="2858" y="6025"/>
                  </a:cubicBezTo>
                  <a:cubicBezTo>
                    <a:pt x="2762" y="6025"/>
                    <a:pt x="2655" y="6001"/>
                    <a:pt x="2548" y="5977"/>
                  </a:cubicBezTo>
                  <a:cubicBezTo>
                    <a:pt x="2488" y="5965"/>
                    <a:pt x="2441" y="5942"/>
                    <a:pt x="2381" y="5918"/>
                  </a:cubicBezTo>
                  <a:cubicBezTo>
                    <a:pt x="2334" y="5882"/>
                    <a:pt x="2286" y="5846"/>
                    <a:pt x="2238" y="5811"/>
                  </a:cubicBezTo>
                  <a:cubicBezTo>
                    <a:pt x="2191" y="5775"/>
                    <a:pt x="2143" y="5739"/>
                    <a:pt x="2107" y="5703"/>
                  </a:cubicBezTo>
                  <a:cubicBezTo>
                    <a:pt x="2072" y="5656"/>
                    <a:pt x="2036" y="5608"/>
                    <a:pt x="2012" y="5561"/>
                  </a:cubicBezTo>
                  <a:cubicBezTo>
                    <a:pt x="1953" y="5465"/>
                    <a:pt x="1917" y="5370"/>
                    <a:pt x="1893" y="5263"/>
                  </a:cubicBezTo>
                  <a:cubicBezTo>
                    <a:pt x="1881" y="5203"/>
                    <a:pt x="1881" y="5156"/>
                    <a:pt x="1869" y="5096"/>
                  </a:cubicBezTo>
                  <a:cubicBezTo>
                    <a:pt x="1869" y="5049"/>
                    <a:pt x="1881" y="5001"/>
                    <a:pt x="1881" y="4953"/>
                  </a:cubicBezTo>
                  <a:cubicBezTo>
                    <a:pt x="1893" y="4834"/>
                    <a:pt x="1929" y="4727"/>
                    <a:pt x="1977" y="4632"/>
                  </a:cubicBezTo>
                  <a:cubicBezTo>
                    <a:pt x="2012" y="4572"/>
                    <a:pt x="2048" y="4513"/>
                    <a:pt x="2084" y="4465"/>
                  </a:cubicBezTo>
                  <a:cubicBezTo>
                    <a:pt x="2119" y="4418"/>
                    <a:pt x="2155" y="4370"/>
                    <a:pt x="2191" y="4334"/>
                  </a:cubicBezTo>
                  <a:cubicBezTo>
                    <a:pt x="2274" y="4251"/>
                    <a:pt x="2369" y="4179"/>
                    <a:pt x="2477" y="4132"/>
                  </a:cubicBezTo>
                  <a:cubicBezTo>
                    <a:pt x="2584" y="4072"/>
                    <a:pt x="2703" y="4037"/>
                    <a:pt x="2822" y="4025"/>
                  </a:cubicBezTo>
                  <a:cubicBezTo>
                    <a:pt x="2941" y="4001"/>
                    <a:pt x="3060" y="3989"/>
                    <a:pt x="3179" y="3989"/>
                  </a:cubicBezTo>
                  <a:cubicBezTo>
                    <a:pt x="3370" y="4001"/>
                    <a:pt x="3548" y="4025"/>
                    <a:pt x="3715" y="4072"/>
                  </a:cubicBezTo>
                  <a:cubicBezTo>
                    <a:pt x="3691" y="4048"/>
                    <a:pt x="3655" y="4013"/>
                    <a:pt x="3631" y="3977"/>
                  </a:cubicBezTo>
                  <a:cubicBezTo>
                    <a:pt x="3572" y="3906"/>
                    <a:pt x="3536" y="3822"/>
                    <a:pt x="3524" y="3727"/>
                  </a:cubicBezTo>
                  <a:cubicBezTo>
                    <a:pt x="3501" y="3632"/>
                    <a:pt x="3501" y="3536"/>
                    <a:pt x="3512" y="3441"/>
                  </a:cubicBezTo>
                  <a:cubicBezTo>
                    <a:pt x="3524" y="3346"/>
                    <a:pt x="3548" y="3239"/>
                    <a:pt x="3584" y="3144"/>
                  </a:cubicBezTo>
                  <a:cubicBezTo>
                    <a:pt x="3655" y="2929"/>
                    <a:pt x="3751" y="2727"/>
                    <a:pt x="3882" y="2536"/>
                  </a:cubicBezTo>
                  <a:cubicBezTo>
                    <a:pt x="3965" y="2382"/>
                    <a:pt x="4072" y="2239"/>
                    <a:pt x="4179" y="2084"/>
                  </a:cubicBezTo>
                  <a:cubicBezTo>
                    <a:pt x="3989" y="2060"/>
                    <a:pt x="3810" y="2012"/>
                    <a:pt x="3631" y="1941"/>
                  </a:cubicBezTo>
                  <a:cubicBezTo>
                    <a:pt x="3453" y="1870"/>
                    <a:pt x="3274" y="1786"/>
                    <a:pt x="3108" y="1667"/>
                  </a:cubicBezTo>
                  <a:cubicBezTo>
                    <a:pt x="3012" y="1596"/>
                    <a:pt x="2917" y="1512"/>
                    <a:pt x="2834" y="1429"/>
                  </a:cubicBezTo>
                  <a:cubicBezTo>
                    <a:pt x="2750" y="1334"/>
                    <a:pt x="2679" y="1227"/>
                    <a:pt x="2631" y="1120"/>
                  </a:cubicBezTo>
                  <a:cubicBezTo>
                    <a:pt x="2596" y="1060"/>
                    <a:pt x="2572" y="1000"/>
                    <a:pt x="2560" y="941"/>
                  </a:cubicBezTo>
                  <a:cubicBezTo>
                    <a:pt x="2548" y="893"/>
                    <a:pt x="2536" y="846"/>
                    <a:pt x="2524" y="798"/>
                  </a:cubicBezTo>
                  <a:cubicBezTo>
                    <a:pt x="2512" y="679"/>
                    <a:pt x="2512" y="572"/>
                    <a:pt x="2536" y="453"/>
                  </a:cubicBezTo>
                  <a:cubicBezTo>
                    <a:pt x="2560" y="346"/>
                    <a:pt x="2584" y="227"/>
                    <a:pt x="2631" y="119"/>
                  </a:cubicBezTo>
                  <a:cubicBezTo>
                    <a:pt x="2655" y="84"/>
                    <a:pt x="2667" y="36"/>
                    <a:pt x="2691" y="0"/>
                  </a:cubicBezTo>
                  <a:close/>
                </a:path>
              </a:pathLst>
            </a:custGeom>
            <a:solidFill>
              <a:srgbClr val="5914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0" name="Google Shape;4730;p111"/>
            <p:cNvSpPr/>
            <p:nvPr/>
          </p:nvSpPr>
          <p:spPr>
            <a:xfrm>
              <a:off x="2595916" y="1778001"/>
              <a:ext cx="78807" cy="105745"/>
            </a:xfrm>
            <a:custGeom>
              <a:avLst/>
              <a:gdLst/>
              <a:ahLst/>
              <a:cxnLst/>
              <a:rect l="l" t="t" r="r" b="b"/>
              <a:pathLst>
                <a:path w="1132" h="1519" extrusionOk="0">
                  <a:moveTo>
                    <a:pt x="132" y="1"/>
                  </a:moveTo>
                  <a:cubicBezTo>
                    <a:pt x="72" y="1"/>
                    <a:pt x="25" y="36"/>
                    <a:pt x="13" y="84"/>
                  </a:cubicBezTo>
                  <a:lnTo>
                    <a:pt x="13" y="72"/>
                  </a:lnTo>
                  <a:lnTo>
                    <a:pt x="13" y="72"/>
                  </a:lnTo>
                  <a:cubicBezTo>
                    <a:pt x="1" y="131"/>
                    <a:pt x="25" y="191"/>
                    <a:pt x="84" y="203"/>
                  </a:cubicBezTo>
                  <a:lnTo>
                    <a:pt x="96" y="203"/>
                  </a:lnTo>
                  <a:cubicBezTo>
                    <a:pt x="203" y="251"/>
                    <a:pt x="310" y="310"/>
                    <a:pt x="406" y="393"/>
                  </a:cubicBezTo>
                  <a:cubicBezTo>
                    <a:pt x="513" y="465"/>
                    <a:pt x="620" y="560"/>
                    <a:pt x="703" y="667"/>
                  </a:cubicBezTo>
                  <a:cubicBezTo>
                    <a:pt x="763" y="739"/>
                    <a:pt x="822" y="822"/>
                    <a:pt x="870" y="917"/>
                  </a:cubicBezTo>
                  <a:cubicBezTo>
                    <a:pt x="894" y="977"/>
                    <a:pt x="918" y="1036"/>
                    <a:pt x="929" y="1108"/>
                  </a:cubicBezTo>
                  <a:cubicBezTo>
                    <a:pt x="929" y="1155"/>
                    <a:pt x="941" y="1215"/>
                    <a:pt x="929" y="1274"/>
                  </a:cubicBezTo>
                  <a:cubicBezTo>
                    <a:pt x="929" y="1310"/>
                    <a:pt x="918" y="1358"/>
                    <a:pt x="906" y="1405"/>
                  </a:cubicBezTo>
                  <a:cubicBezTo>
                    <a:pt x="894" y="1429"/>
                    <a:pt x="906" y="1453"/>
                    <a:pt x="918" y="1477"/>
                  </a:cubicBezTo>
                  <a:cubicBezTo>
                    <a:pt x="933" y="1500"/>
                    <a:pt x="964" y="1518"/>
                    <a:pt x="993" y="1518"/>
                  </a:cubicBezTo>
                  <a:cubicBezTo>
                    <a:pt x="1009" y="1518"/>
                    <a:pt x="1024" y="1513"/>
                    <a:pt x="1037" y="1501"/>
                  </a:cubicBezTo>
                  <a:cubicBezTo>
                    <a:pt x="1060" y="1489"/>
                    <a:pt x="1072" y="1465"/>
                    <a:pt x="1084" y="1441"/>
                  </a:cubicBezTo>
                  <a:cubicBezTo>
                    <a:pt x="1108" y="1370"/>
                    <a:pt x="1120" y="1298"/>
                    <a:pt x="1132" y="1227"/>
                  </a:cubicBezTo>
                  <a:cubicBezTo>
                    <a:pt x="1132" y="1144"/>
                    <a:pt x="1132" y="1060"/>
                    <a:pt x="1108" y="989"/>
                  </a:cubicBezTo>
                  <a:cubicBezTo>
                    <a:pt x="1096" y="917"/>
                    <a:pt x="1072" y="846"/>
                    <a:pt x="1037" y="774"/>
                  </a:cubicBezTo>
                  <a:cubicBezTo>
                    <a:pt x="1001" y="703"/>
                    <a:pt x="965" y="620"/>
                    <a:pt x="918" y="560"/>
                  </a:cubicBezTo>
                  <a:cubicBezTo>
                    <a:pt x="822" y="417"/>
                    <a:pt x="703" y="310"/>
                    <a:pt x="572" y="215"/>
                  </a:cubicBezTo>
                  <a:cubicBezTo>
                    <a:pt x="441" y="120"/>
                    <a:pt x="298" y="36"/>
                    <a:pt x="156" y="1"/>
                  </a:cubicBezTo>
                  <a:close/>
                </a:path>
              </a:pathLst>
            </a:custGeom>
            <a:solidFill>
              <a:srgbClr val="681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1" name="Google Shape;4731;p111"/>
            <p:cNvSpPr/>
            <p:nvPr/>
          </p:nvSpPr>
          <p:spPr>
            <a:xfrm>
              <a:off x="2552822" y="1760597"/>
              <a:ext cx="133526" cy="120225"/>
            </a:xfrm>
            <a:custGeom>
              <a:avLst/>
              <a:gdLst/>
              <a:ahLst/>
              <a:cxnLst/>
              <a:rect l="l" t="t" r="r" b="b"/>
              <a:pathLst>
                <a:path w="1918" h="1727" extrusionOk="0">
                  <a:moveTo>
                    <a:pt x="96" y="0"/>
                  </a:moveTo>
                  <a:cubicBezTo>
                    <a:pt x="48" y="0"/>
                    <a:pt x="13" y="24"/>
                    <a:pt x="1" y="72"/>
                  </a:cubicBezTo>
                  <a:lnTo>
                    <a:pt x="13" y="72"/>
                  </a:lnTo>
                  <a:cubicBezTo>
                    <a:pt x="1" y="120"/>
                    <a:pt x="36" y="167"/>
                    <a:pt x="84" y="179"/>
                  </a:cubicBezTo>
                  <a:cubicBezTo>
                    <a:pt x="144" y="191"/>
                    <a:pt x="215" y="203"/>
                    <a:pt x="274" y="227"/>
                  </a:cubicBezTo>
                  <a:cubicBezTo>
                    <a:pt x="346" y="251"/>
                    <a:pt x="417" y="274"/>
                    <a:pt x="477" y="298"/>
                  </a:cubicBezTo>
                  <a:lnTo>
                    <a:pt x="453" y="286"/>
                  </a:lnTo>
                  <a:lnTo>
                    <a:pt x="453" y="286"/>
                  </a:lnTo>
                  <a:cubicBezTo>
                    <a:pt x="703" y="370"/>
                    <a:pt x="929" y="489"/>
                    <a:pt x="1156" y="643"/>
                  </a:cubicBezTo>
                  <a:cubicBezTo>
                    <a:pt x="1287" y="739"/>
                    <a:pt x="1417" y="858"/>
                    <a:pt x="1537" y="989"/>
                  </a:cubicBezTo>
                  <a:cubicBezTo>
                    <a:pt x="1596" y="1060"/>
                    <a:pt x="1656" y="1155"/>
                    <a:pt x="1703" y="1239"/>
                  </a:cubicBezTo>
                  <a:cubicBezTo>
                    <a:pt x="1727" y="1322"/>
                    <a:pt x="1751" y="1405"/>
                    <a:pt x="1775" y="1489"/>
                  </a:cubicBezTo>
                  <a:cubicBezTo>
                    <a:pt x="1775" y="1548"/>
                    <a:pt x="1787" y="1608"/>
                    <a:pt x="1787" y="1655"/>
                  </a:cubicBezTo>
                  <a:cubicBezTo>
                    <a:pt x="1787" y="1691"/>
                    <a:pt x="1810" y="1727"/>
                    <a:pt x="1846" y="1727"/>
                  </a:cubicBezTo>
                  <a:cubicBezTo>
                    <a:pt x="1882" y="1715"/>
                    <a:pt x="1906" y="1691"/>
                    <a:pt x="1906" y="1655"/>
                  </a:cubicBezTo>
                  <a:cubicBezTo>
                    <a:pt x="1918" y="1548"/>
                    <a:pt x="1906" y="1441"/>
                    <a:pt x="1882" y="1346"/>
                  </a:cubicBezTo>
                  <a:cubicBezTo>
                    <a:pt x="1858" y="1251"/>
                    <a:pt x="1822" y="1155"/>
                    <a:pt x="1775" y="1060"/>
                  </a:cubicBezTo>
                  <a:cubicBezTo>
                    <a:pt x="1727" y="965"/>
                    <a:pt x="1668" y="882"/>
                    <a:pt x="1596" y="810"/>
                  </a:cubicBezTo>
                  <a:cubicBezTo>
                    <a:pt x="1537" y="715"/>
                    <a:pt x="1453" y="643"/>
                    <a:pt x="1370" y="572"/>
                  </a:cubicBezTo>
                  <a:cubicBezTo>
                    <a:pt x="1203" y="417"/>
                    <a:pt x="1013" y="298"/>
                    <a:pt x="810" y="203"/>
                  </a:cubicBezTo>
                  <a:cubicBezTo>
                    <a:pt x="620" y="120"/>
                    <a:pt x="417" y="48"/>
                    <a:pt x="215" y="12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rgbClr val="681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2" name="Google Shape;4732;p111"/>
            <p:cNvSpPr/>
            <p:nvPr/>
          </p:nvSpPr>
          <p:spPr>
            <a:xfrm>
              <a:off x="2551986" y="1756420"/>
              <a:ext cx="135197" cy="112150"/>
            </a:xfrm>
            <a:custGeom>
              <a:avLst/>
              <a:gdLst/>
              <a:ahLst/>
              <a:cxnLst/>
              <a:rect l="l" t="t" r="r" b="b"/>
              <a:pathLst>
                <a:path w="1942" h="1611" extrusionOk="0">
                  <a:moveTo>
                    <a:pt x="96" y="1"/>
                  </a:moveTo>
                  <a:cubicBezTo>
                    <a:pt x="72" y="1"/>
                    <a:pt x="60" y="13"/>
                    <a:pt x="48" y="13"/>
                  </a:cubicBezTo>
                  <a:lnTo>
                    <a:pt x="48" y="25"/>
                  </a:lnTo>
                  <a:cubicBezTo>
                    <a:pt x="25" y="37"/>
                    <a:pt x="13" y="49"/>
                    <a:pt x="1" y="72"/>
                  </a:cubicBezTo>
                  <a:cubicBezTo>
                    <a:pt x="1" y="132"/>
                    <a:pt x="25" y="180"/>
                    <a:pt x="72" y="191"/>
                  </a:cubicBezTo>
                  <a:cubicBezTo>
                    <a:pt x="239" y="215"/>
                    <a:pt x="394" y="263"/>
                    <a:pt x="560" y="322"/>
                  </a:cubicBezTo>
                  <a:cubicBezTo>
                    <a:pt x="787" y="406"/>
                    <a:pt x="1001" y="513"/>
                    <a:pt x="1191" y="656"/>
                  </a:cubicBezTo>
                  <a:cubicBezTo>
                    <a:pt x="1346" y="763"/>
                    <a:pt x="1477" y="882"/>
                    <a:pt x="1596" y="1025"/>
                  </a:cubicBezTo>
                  <a:cubicBezTo>
                    <a:pt x="1668" y="1120"/>
                    <a:pt x="1727" y="1215"/>
                    <a:pt x="1787" y="1323"/>
                  </a:cubicBezTo>
                  <a:cubicBezTo>
                    <a:pt x="1822" y="1406"/>
                    <a:pt x="1846" y="1501"/>
                    <a:pt x="1870" y="1584"/>
                  </a:cubicBezTo>
                  <a:cubicBezTo>
                    <a:pt x="1875" y="1603"/>
                    <a:pt x="1886" y="1610"/>
                    <a:pt x="1899" y="1610"/>
                  </a:cubicBezTo>
                  <a:cubicBezTo>
                    <a:pt x="1919" y="1610"/>
                    <a:pt x="1941" y="1590"/>
                    <a:pt x="1941" y="1561"/>
                  </a:cubicBezTo>
                  <a:cubicBezTo>
                    <a:pt x="1906" y="1370"/>
                    <a:pt x="1834" y="1168"/>
                    <a:pt x="1727" y="1001"/>
                  </a:cubicBezTo>
                  <a:cubicBezTo>
                    <a:pt x="1668" y="906"/>
                    <a:pt x="1608" y="811"/>
                    <a:pt x="1537" y="727"/>
                  </a:cubicBezTo>
                  <a:cubicBezTo>
                    <a:pt x="1394" y="572"/>
                    <a:pt x="1227" y="430"/>
                    <a:pt x="1037" y="311"/>
                  </a:cubicBezTo>
                  <a:cubicBezTo>
                    <a:pt x="941" y="263"/>
                    <a:pt x="846" y="203"/>
                    <a:pt x="751" y="168"/>
                  </a:cubicBezTo>
                  <a:cubicBezTo>
                    <a:pt x="644" y="120"/>
                    <a:pt x="537" y="84"/>
                    <a:pt x="429" y="60"/>
                  </a:cubicBezTo>
                  <a:cubicBezTo>
                    <a:pt x="322" y="25"/>
                    <a:pt x="215" y="13"/>
                    <a:pt x="120" y="1"/>
                  </a:cubicBezTo>
                  <a:close/>
                </a:path>
              </a:pathLst>
            </a:custGeom>
            <a:solidFill>
              <a:srgbClr val="681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3" name="Google Shape;4733;p111"/>
            <p:cNvSpPr/>
            <p:nvPr/>
          </p:nvSpPr>
          <p:spPr>
            <a:xfrm>
              <a:off x="2557834" y="1755654"/>
              <a:ext cx="128514" cy="105606"/>
            </a:xfrm>
            <a:custGeom>
              <a:avLst/>
              <a:gdLst/>
              <a:ahLst/>
              <a:cxnLst/>
              <a:rect l="l" t="t" r="r" b="b"/>
              <a:pathLst>
                <a:path w="1846" h="1517" extrusionOk="0">
                  <a:moveTo>
                    <a:pt x="95" y="0"/>
                  </a:moveTo>
                  <a:cubicBezTo>
                    <a:pt x="83" y="0"/>
                    <a:pt x="72" y="12"/>
                    <a:pt x="60" y="12"/>
                  </a:cubicBezTo>
                  <a:lnTo>
                    <a:pt x="48" y="12"/>
                  </a:lnTo>
                  <a:cubicBezTo>
                    <a:pt x="24" y="24"/>
                    <a:pt x="12" y="48"/>
                    <a:pt x="12" y="60"/>
                  </a:cubicBezTo>
                  <a:cubicBezTo>
                    <a:pt x="0" y="107"/>
                    <a:pt x="24" y="143"/>
                    <a:pt x="72" y="155"/>
                  </a:cubicBezTo>
                  <a:cubicBezTo>
                    <a:pt x="131" y="167"/>
                    <a:pt x="191" y="179"/>
                    <a:pt x="250" y="191"/>
                  </a:cubicBezTo>
                  <a:cubicBezTo>
                    <a:pt x="322" y="202"/>
                    <a:pt x="381" y="226"/>
                    <a:pt x="441" y="250"/>
                  </a:cubicBezTo>
                  <a:cubicBezTo>
                    <a:pt x="643" y="322"/>
                    <a:pt x="834" y="429"/>
                    <a:pt x="1012" y="548"/>
                  </a:cubicBezTo>
                  <a:lnTo>
                    <a:pt x="1024" y="548"/>
                  </a:lnTo>
                  <a:lnTo>
                    <a:pt x="1036" y="560"/>
                  </a:lnTo>
                  <a:cubicBezTo>
                    <a:pt x="1107" y="619"/>
                    <a:pt x="1191" y="679"/>
                    <a:pt x="1274" y="750"/>
                  </a:cubicBezTo>
                  <a:cubicBezTo>
                    <a:pt x="1345" y="822"/>
                    <a:pt x="1417" y="905"/>
                    <a:pt x="1476" y="988"/>
                  </a:cubicBezTo>
                  <a:cubicBezTo>
                    <a:pt x="1572" y="1095"/>
                    <a:pt x="1643" y="1214"/>
                    <a:pt x="1715" y="1345"/>
                  </a:cubicBezTo>
                  <a:cubicBezTo>
                    <a:pt x="1726" y="1393"/>
                    <a:pt x="1750" y="1441"/>
                    <a:pt x="1762" y="1488"/>
                  </a:cubicBezTo>
                  <a:cubicBezTo>
                    <a:pt x="1762" y="1506"/>
                    <a:pt x="1781" y="1517"/>
                    <a:pt x="1796" y="1517"/>
                  </a:cubicBezTo>
                  <a:cubicBezTo>
                    <a:pt x="1802" y="1517"/>
                    <a:pt x="1807" y="1515"/>
                    <a:pt x="1810" y="1512"/>
                  </a:cubicBezTo>
                  <a:cubicBezTo>
                    <a:pt x="1834" y="1512"/>
                    <a:pt x="1846" y="1488"/>
                    <a:pt x="1846" y="1465"/>
                  </a:cubicBezTo>
                  <a:cubicBezTo>
                    <a:pt x="1786" y="1274"/>
                    <a:pt x="1703" y="1095"/>
                    <a:pt x="1596" y="941"/>
                  </a:cubicBezTo>
                  <a:cubicBezTo>
                    <a:pt x="1476" y="774"/>
                    <a:pt x="1334" y="619"/>
                    <a:pt x="1179" y="476"/>
                  </a:cubicBezTo>
                  <a:cubicBezTo>
                    <a:pt x="1095" y="417"/>
                    <a:pt x="1012" y="357"/>
                    <a:pt x="929" y="298"/>
                  </a:cubicBezTo>
                  <a:cubicBezTo>
                    <a:pt x="845" y="238"/>
                    <a:pt x="750" y="191"/>
                    <a:pt x="655" y="143"/>
                  </a:cubicBezTo>
                  <a:cubicBezTo>
                    <a:pt x="560" y="107"/>
                    <a:pt x="476" y="71"/>
                    <a:pt x="381" y="48"/>
                  </a:cubicBezTo>
                  <a:cubicBezTo>
                    <a:pt x="333" y="36"/>
                    <a:pt x="286" y="24"/>
                    <a:pt x="238" y="24"/>
                  </a:cubicBezTo>
                  <a:cubicBezTo>
                    <a:pt x="191" y="12"/>
                    <a:pt x="131" y="12"/>
                    <a:pt x="95" y="0"/>
                  </a:cubicBezTo>
                  <a:close/>
                </a:path>
              </a:pathLst>
            </a:custGeom>
            <a:solidFill>
              <a:srgbClr val="681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4" name="Google Shape;4734;p111"/>
            <p:cNvSpPr/>
            <p:nvPr/>
          </p:nvSpPr>
          <p:spPr>
            <a:xfrm>
              <a:off x="2595916" y="1775494"/>
              <a:ext cx="51099" cy="32928"/>
            </a:xfrm>
            <a:custGeom>
              <a:avLst/>
              <a:gdLst/>
              <a:ahLst/>
              <a:cxnLst/>
              <a:rect l="l" t="t" r="r" b="b"/>
              <a:pathLst>
                <a:path w="734" h="473" extrusionOk="0">
                  <a:moveTo>
                    <a:pt x="25" y="1"/>
                  </a:moveTo>
                  <a:cubicBezTo>
                    <a:pt x="13" y="1"/>
                    <a:pt x="13" y="1"/>
                    <a:pt x="13" y="13"/>
                  </a:cubicBezTo>
                  <a:cubicBezTo>
                    <a:pt x="1" y="25"/>
                    <a:pt x="1" y="37"/>
                    <a:pt x="13" y="48"/>
                  </a:cubicBezTo>
                  <a:cubicBezTo>
                    <a:pt x="96" y="84"/>
                    <a:pt x="167" y="108"/>
                    <a:pt x="251" y="156"/>
                  </a:cubicBezTo>
                  <a:cubicBezTo>
                    <a:pt x="322" y="191"/>
                    <a:pt x="406" y="239"/>
                    <a:pt x="477" y="287"/>
                  </a:cubicBezTo>
                  <a:cubicBezTo>
                    <a:pt x="513" y="322"/>
                    <a:pt x="548" y="346"/>
                    <a:pt x="584" y="370"/>
                  </a:cubicBezTo>
                  <a:cubicBezTo>
                    <a:pt x="620" y="406"/>
                    <a:pt x="644" y="429"/>
                    <a:pt x="679" y="465"/>
                  </a:cubicBezTo>
                  <a:cubicBezTo>
                    <a:pt x="685" y="471"/>
                    <a:pt x="691" y="473"/>
                    <a:pt x="697" y="473"/>
                  </a:cubicBezTo>
                  <a:cubicBezTo>
                    <a:pt x="717" y="473"/>
                    <a:pt x="733" y="448"/>
                    <a:pt x="715" y="429"/>
                  </a:cubicBezTo>
                  <a:cubicBezTo>
                    <a:pt x="668" y="382"/>
                    <a:pt x="620" y="334"/>
                    <a:pt x="560" y="298"/>
                  </a:cubicBezTo>
                  <a:cubicBezTo>
                    <a:pt x="513" y="251"/>
                    <a:pt x="465" y="215"/>
                    <a:pt x="406" y="191"/>
                  </a:cubicBezTo>
                  <a:cubicBezTo>
                    <a:pt x="298" y="120"/>
                    <a:pt x="167" y="60"/>
                    <a:pt x="48" y="13"/>
                  </a:cubicBezTo>
                  <a:cubicBezTo>
                    <a:pt x="48" y="7"/>
                    <a:pt x="45" y="4"/>
                    <a:pt x="42" y="4"/>
                  </a:cubicBezTo>
                  <a:cubicBezTo>
                    <a:pt x="39" y="4"/>
                    <a:pt x="36" y="7"/>
                    <a:pt x="36" y="13"/>
                  </a:cubicBezTo>
                  <a:lnTo>
                    <a:pt x="25" y="13"/>
                  </a:lnTo>
                  <a:lnTo>
                    <a:pt x="25" y="1"/>
                  </a:lnTo>
                  <a:close/>
                </a:path>
              </a:pathLst>
            </a:custGeom>
            <a:solidFill>
              <a:srgbClr val="681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5" name="Google Shape;4735;p111"/>
            <p:cNvSpPr/>
            <p:nvPr/>
          </p:nvSpPr>
          <p:spPr>
            <a:xfrm>
              <a:off x="2481532" y="1910618"/>
              <a:ext cx="1056933" cy="928386"/>
            </a:xfrm>
            <a:custGeom>
              <a:avLst/>
              <a:gdLst/>
              <a:ahLst/>
              <a:cxnLst/>
              <a:rect l="l" t="t" r="r" b="b"/>
              <a:pathLst>
                <a:path w="15182" h="13336" extrusionOk="0">
                  <a:moveTo>
                    <a:pt x="9514" y="1"/>
                  </a:moveTo>
                  <a:cubicBezTo>
                    <a:pt x="9478" y="1"/>
                    <a:pt x="9430" y="1"/>
                    <a:pt x="9395" y="12"/>
                  </a:cubicBezTo>
                  <a:cubicBezTo>
                    <a:pt x="9204" y="36"/>
                    <a:pt x="9026" y="120"/>
                    <a:pt x="8895" y="262"/>
                  </a:cubicBezTo>
                  <a:cubicBezTo>
                    <a:pt x="8490" y="131"/>
                    <a:pt x="8073" y="48"/>
                    <a:pt x="7656" y="24"/>
                  </a:cubicBezTo>
                  <a:cubicBezTo>
                    <a:pt x="7537" y="24"/>
                    <a:pt x="7418" y="12"/>
                    <a:pt x="7299" y="12"/>
                  </a:cubicBezTo>
                  <a:cubicBezTo>
                    <a:pt x="6978" y="12"/>
                    <a:pt x="6656" y="36"/>
                    <a:pt x="6335" y="96"/>
                  </a:cubicBezTo>
                  <a:cubicBezTo>
                    <a:pt x="5894" y="167"/>
                    <a:pt x="5466" y="286"/>
                    <a:pt x="5037" y="441"/>
                  </a:cubicBezTo>
                  <a:cubicBezTo>
                    <a:pt x="4620" y="608"/>
                    <a:pt x="4216" y="810"/>
                    <a:pt x="3835" y="1036"/>
                  </a:cubicBezTo>
                  <a:cubicBezTo>
                    <a:pt x="3049" y="1513"/>
                    <a:pt x="2370" y="2120"/>
                    <a:pt x="1834" y="2846"/>
                  </a:cubicBezTo>
                  <a:cubicBezTo>
                    <a:pt x="1560" y="3203"/>
                    <a:pt x="1346" y="3584"/>
                    <a:pt x="1168" y="3989"/>
                  </a:cubicBezTo>
                  <a:cubicBezTo>
                    <a:pt x="1072" y="4180"/>
                    <a:pt x="1001" y="4382"/>
                    <a:pt x="941" y="4596"/>
                  </a:cubicBezTo>
                  <a:cubicBezTo>
                    <a:pt x="858" y="4858"/>
                    <a:pt x="810" y="5132"/>
                    <a:pt x="775" y="5406"/>
                  </a:cubicBezTo>
                  <a:cubicBezTo>
                    <a:pt x="739" y="5644"/>
                    <a:pt x="739" y="5882"/>
                    <a:pt x="751" y="6120"/>
                  </a:cubicBezTo>
                  <a:cubicBezTo>
                    <a:pt x="763" y="6347"/>
                    <a:pt x="798" y="6585"/>
                    <a:pt x="870" y="6811"/>
                  </a:cubicBezTo>
                  <a:cubicBezTo>
                    <a:pt x="739" y="6882"/>
                    <a:pt x="620" y="6978"/>
                    <a:pt x="513" y="7085"/>
                  </a:cubicBezTo>
                  <a:cubicBezTo>
                    <a:pt x="394" y="7204"/>
                    <a:pt x="298" y="7347"/>
                    <a:pt x="227" y="7490"/>
                  </a:cubicBezTo>
                  <a:cubicBezTo>
                    <a:pt x="72" y="7811"/>
                    <a:pt x="1" y="8156"/>
                    <a:pt x="1" y="8502"/>
                  </a:cubicBezTo>
                  <a:cubicBezTo>
                    <a:pt x="1" y="8680"/>
                    <a:pt x="13" y="8859"/>
                    <a:pt x="48" y="9037"/>
                  </a:cubicBezTo>
                  <a:cubicBezTo>
                    <a:pt x="84" y="9216"/>
                    <a:pt x="132" y="9383"/>
                    <a:pt x="191" y="9549"/>
                  </a:cubicBezTo>
                  <a:cubicBezTo>
                    <a:pt x="310" y="9895"/>
                    <a:pt x="501" y="10204"/>
                    <a:pt x="739" y="10466"/>
                  </a:cubicBezTo>
                  <a:cubicBezTo>
                    <a:pt x="953" y="10704"/>
                    <a:pt x="1203" y="10883"/>
                    <a:pt x="1501" y="10990"/>
                  </a:cubicBezTo>
                  <a:cubicBezTo>
                    <a:pt x="1560" y="11335"/>
                    <a:pt x="1703" y="11657"/>
                    <a:pt x="1894" y="11942"/>
                  </a:cubicBezTo>
                  <a:cubicBezTo>
                    <a:pt x="2108" y="12228"/>
                    <a:pt x="2358" y="12478"/>
                    <a:pt x="2656" y="12657"/>
                  </a:cubicBezTo>
                  <a:cubicBezTo>
                    <a:pt x="2965" y="12847"/>
                    <a:pt x="3299" y="13002"/>
                    <a:pt x="3644" y="13097"/>
                  </a:cubicBezTo>
                  <a:cubicBezTo>
                    <a:pt x="4001" y="13205"/>
                    <a:pt x="4382" y="13276"/>
                    <a:pt x="4751" y="13300"/>
                  </a:cubicBezTo>
                  <a:cubicBezTo>
                    <a:pt x="4966" y="13324"/>
                    <a:pt x="5192" y="13335"/>
                    <a:pt x="5406" y="13335"/>
                  </a:cubicBezTo>
                  <a:cubicBezTo>
                    <a:pt x="5561" y="13335"/>
                    <a:pt x="5716" y="13335"/>
                    <a:pt x="5870" y="13312"/>
                  </a:cubicBezTo>
                  <a:cubicBezTo>
                    <a:pt x="6228" y="13300"/>
                    <a:pt x="6573" y="13252"/>
                    <a:pt x="6918" y="13181"/>
                  </a:cubicBezTo>
                  <a:cubicBezTo>
                    <a:pt x="7025" y="13157"/>
                    <a:pt x="7144" y="13121"/>
                    <a:pt x="7252" y="13097"/>
                  </a:cubicBezTo>
                  <a:lnTo>
                    <a:pt x="7287" y="13097"/>
                  </a:lnTo>
                  <a:cubicBezTo>
                    <a:pt x="7294" y="13101"/>
                    <a:pt x="7300" y="13102"/>
                    <a:pt x="7306" y="13102"/>
                  </a:cubicBezTo>
                  <a:cubicBezTo>
                    <a:pt x="7319" y="13102"/>
                    <a:pt x="7330" y="13094"/>
                    <a:pt x="7347" y="13085"/>
                  </a:cubicBezTo>
                  <a:lnTo>
                    <a:pt x="7383" y="13074"/>
                  </a:lnTo>
                  <a:lnTo>
                    <a:pt x="7430" y="13050"/>
                  </a:lnTo>
                  <a:cubicBezTo>
                    <a:pt x="7585" y="12978"/>
                    <a:pt x="7740" y="12931"/>
                    <a:pt x="7906" y="12871"/>
                  </a:cubicBezTo>
                  <a:cubicBezTo>
                    <a:pt x="8061" y="12812"/>
                    <a:pt x="8204" y="12764"/>
                    <a:pt x="8407" y="12704"/>
                  </a:cubicBezTo>
                  <a:lnTo>
                    <a:pt x="8978" y="12526"/>
                  </a:lnTo>
                  <a:lnTo>
                    <a:pt x="9383" y="12407"/>
                  </a:lnTo>
                  <a:cubicBezTo>
                    <a:pt x="10050" y="12216"/>
                    <a:pt x="10704" y="11954"/>
                    <a:pt x="11324" y="11633"/>
                  </a:cubicBezTo>
                  <a:cubicBezTo>
                    <a:pt x="11824" y="11371"/>
                    <a:pt x="12288" y="11061"/>
                    <a:pt x="12728" y="10692"/>
                  </a:cubicBezTo>
                  <a:cubicBezTo>
                    <a:pt x="13098" y="10347"/>
                    <a:pt x="13443" y="9978"/>
                    <a:pt x="13729" y="9561"/>
                  </a:cubicBezTo>
                  <a:cubicBezTo>
                    <a:pt x="14252" y="8811"/>
                    <a:pt x="14645" y="7871"/>
                    <a:pt x="14931" y="6692"/>
                  </a:cubicBezTo>
                  <a:cubicBezTo>
                    <a:pt x="15026" y="6275"/>
                    <a:pt x="15098" y="5858"/>
                    <a:pt x="15145" y="5442"/>
                  </a:cubicBezTo>
                  <a:cubicBezTo>
                    <a:pt x="15181" y="4989"/>
                    <a:pt x="15181" y="4549"/>
                    <a:pt x="15145" y="4096"/>
                  </a:cubicBezTo>
                  <a:cubicBezTo>
                    <a:pt x="15122" y="3870"/>
                    <a:pt x="15074" y="3656"/>
                    <a:pt x="15026" y="3430"/>
                  </a:cubicBezTo>
                  <a:cubicBezTo>
                    <a:pt x="14967" y="3227"/>
                    <a:pt x="14895" y="3025"/>
                    <a:pt x="14800" y="2822"/>
                  </a:cubicBezTo>
                  <a:cubicBezTo>
                    <a:pt x="14717" y="2632"/>
                    <a:pt x="14598" y="2453"/>
                    <a:pt x="14467" y="2287"/>
                  </a:cubicBezTo>
                  <a:cubicBezTo>
                    <a:pt x="14336" y="2120"/>
                    <a:pt x="14181" y="1977"/>
                    <a:pt x="14002" y="1858"/>
                  </a:cubicBezTo>
                  <a:cubicBezTo>
                    <a:pt x="13836" y="1739"/>
                    <a:pt x="13657" y="1644"/>
                    <a:pt x="13467" y="1584"/>
                  </a:cubicBezTo>
                  <a:cubicBezTo>
                    <a:pt x="13479" y="1513"/>
                    <a:pt x="13479" y="1441"/>
                    <a:pt x="13467" y="1382"/>
                  </a:cubicBezTo>
                  <a:cubicBezTo>
                    <a:pt x="13467" y="1298"/>
                    <a:pt x="13443" y="1215"/>
                    <a:pt x="13419" y="1132"/>
                  </a:cubicBezTo>
                  <a:cubicBezTo>
                    <a:pt x="13360" y="977"/>
                    <a:pt x="13264" y="834"/>
                    <a:pt x="13157" y="715"/>
                  </a:cubicBezTo>
                  <a:cubicBezTo>
                    <a:pt x="13038" y="596"/>
                    <a:pt x="12907" y="489"/>
                    <a:pt x="12752" y="417"/>
                  </a:cubicBezTo>
                  <a:cubicBezTo>
                    <a:pt x="12598" y="346"/>
                    <a:pt x="12443" y="298"/>
                    <a:pt x="12276" y="274"/>
                  </a:cubicBezTo>
                  <a:cubicBezTo>
                    <a:pt x="12145" y="239"/>
                    <a:pt x="12026" y="227"/>
                    <a:pt x="11907" y="227"/>
                  </a:cubicBezTo>
                  <a:cubicBezTo>
                    <a:pt x="11740" y="227"/>
                    <a:pt x="11597" y="251"/>
                    <a:pt x="11443" y="298"/>
                  </a:cubicBezTo>
                  <a:cubicBezTo>
                    <a:pt x="11324" y="334"/>
                    <a:pt x="11204" y="393"/>
                    <a:pt x="11097" y="477"/>
                  </a:cubicBezTo>
                  <a:cubicBezTo>
                    <a:pt x="11014" y="536"/>
                    <a:pt x="10943" y="608"/>
                    <a:pt x="10883" y="691"/>
                  </a:cubicBezTo>
                  <a:cubicBezTo>
                    <a:pt x="10776" y="584"/>
                    <a:pt x="10669" y="489"/>
                    <a:pt x="10550" y="405"/>
                  </a:cubicBezTo>
                  <a:cubicBezTo>
                    <a:pt x="10371" y="274"/>
                    <a:pt x="10181" y="179"/>
                    <a:pt x="9990" y="108"/>
                  </a:cubicBezTo>
                  <a:cubicBezTo>
                    <a:pt x="9895" y="72"/>
                    <a:pt x="9800" y="48"/>
                    <a:pt x="9704" y="24"/>
                  </a:cubicBezTo>
                  <a:cubicBezTo>
                    <a:pt x="9657" y="24"/>
                    <a:pt x="9597" y="12"/>
                    <a:pt x="9550" y="12"/>
                  </a:cubicBezTo>
                  <a:lnTo>
                    <a:pt x="9514" y="12"/>
                  </a:lnTo>
                  <a:lnTo>
                    <a:pt x="9514" y="1"/>
                  </a:lnTo>
                  <a:close/>
                </a:path>
              </a:pathLst>
            </a:custGeom>
            <a:solidFill>
              <a:srgbClr val="681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6" name="Google Shape;4736;p111"/>
            <p:cNvSpPr/>
            <p:nvPr/>
          </p:nvSpPr>
          <p:spPr>
            <a:xfrm>
              <a:off x="3385042" y="2096492"/>
              <a:ext cx="137634" cy="338886"/>
            </a:xfrm>
            <a:custGeom>
              <a:avLst/>
              <a:gdLst/>
              <a:ahLst/>
              <a:cxnLst/>
              <a:rect l="l" t="t" r="r" b="b"/>
              <a:pathLst>
                <a:path w="1977" h="4868" extrusionOk="0">
                  <a:moveTo>
                    <a:pt x="609" y="0"/>
                  </a:moveTo>
                  <a:cubicBezTo>
                    <a:pt x="599" y="0"/>
                    <a:pt x="590" y="3"/>
                    <a:pt x="584" y="9"/>
                  </a:cubicBezTo>
                  <a:lnTo>
                    <a:pt x="548" y="9"/>
                  </a:lnTo>
                  <a:cubicBezTo>
                    <a:pt x="512" y="9"/>
                    <a:pt x="477" y="21"/>
                    <a:pt x="441" y="33"/>
                  </a:cubicBezTo>
                  <a:cubicBezTo>
                    <a:pt x="405" y="45"/>
                    <a:pt x="370" y="69"/>
                    <a:pt x="346" y="93"/>
                  </a:cubicBezTo>
                  <a:cubicBezTo>
                    <a:pt x="310" y="117"/>
                    <a:pt x="286" y="140"/>
                    <a:pt x="262" y="176"/>
                  </a:cubicBezTo>
                  <a:cubicBezTo>
                    <a:pt x="239" y="200"/>
                    <a:pt x="227" y="224"/>
                    <a:pt x="203" y="259"/>
                  </a:cubicBezTo>
                  <a:cubicBezTo>
                    <a:pt x="191" y="283"/>
                    <a:pt x="167" y="319"/>
                    <a:pt x="155" y="355"/>
                  </a:cubicBezTo>
                  <a:cubicBezTo>
                    <a:pt x="120" y="438"/>
                    <a:pt x="96" y="533"/>
                    <a:pt x="72" y="617"/>
                  </a:cubicBezTo>
                  <a:cubicBezTo>
                    <a:pt x="48" y="700"/>
                    <a:pt x="36" y="795"/>
                    <a:pt x="24" y="879"/>
                  </a:cubicBezTo>
                  <a:cubicBezTo>
                    <a:pt x="1" y="998"/>
                    <a:pt x="1" y="1105"/>
                    <a:pt x="1" y="1224"/>
                  </a:cubicBezTo>
                  <a:cubicBezTo>
                    <a:pt x="1" y="1343"/>
                    <a:pt x="12" y="1462"/>
                    <a:pt x="24" y="1581"/>
                  </a:cubicBezTo>
                  <a:cubicBezTo>
                    <a:pt x="84" y="1938"/>
                    <a:pt x="179" y="2283"/>
                    <a:pt x="322" y="2617"/>
                  </a:cubicBezTo>
                  <a:cubicBezTo>
                    <a:pt x="489" y="3010"/>
                    <a:pt x="691" y="3379"/>
                    <a:pt x="917" y="3736"/>
                  </a:cubicBezTo>
                  <a:cubicBezTo>
                    <a:pt x="1167" y="4129"/>
                    <a:pt x="1429" y="4498"/>
                    <a:pt x="1703" y="4867"/>
                  </a:cubicBezTo>
                  <a:cubicBezTo>
                    <a:pt x="1786" y="4593"/>
                    <a:pt x="1870" y="4319"/>
                    <a:pt x="1941" y="4022"/>
                  </a:cubicBezTo>
                  <a:cubicBezTo>
                    <a:pt x="1953" y="3962"/>
                    <a:pt x="1965" y="3903"/>
                    <a:pt x="1977" y="3855"/>
                  </a:cubicBezTo>
                  <a:cubicBezTo>
                    <a:pt x="1965" y="3557"/>
                    <a:pt x="1953" y="3260"/>
                    <a:pt x="1929" y="2962"/>
                  </a:cubicBezTo>
                  <a:cubicBezTo>
                    <a:pt x="1906" y="2664"/>
                    <a:pt x="1882" y="2367"/>
                    <a:pt x="1834" y="2069"/>
                  </a:cubicBezTo>
                  <a:cubicBezTo>
                    <a:pt x="1786" y="1676"/>
                    <a:pt x="1691" y="1283"/>
                    <a:pt x="1548" y="914"/>
                  </a:cubicBezTo>
                  <a:cubicBezTo>
                    <a:pt x="1513" y="819"/>
                    <a:pt x="1465" y="724"/>
                    <a:pt x="1417" y="640"/>
                  </a:cubicBezTo>
                  <a:lnTo>
                    <a:pt x="1346" y="533"/>
                  </a:lnTo>
                  <a:cubicBezTo>
                    <a:pt x="1322" y="509"/>
                    <a:pt x="1310" y="474"/>
                    <a:pt x="1286" y="450"/>
                  </a:cubicBezTo>
                  <a:cubicBezTo>
                    <a:pt x="1215" y="355"/>
                    <a:pt x="1120" y="259"/>
                    <a:pt x="1024" y="188"/>
                  </a:cubicBezTo>
                  <a:cubicBezTo>
                    <a:pt x="953" y="128"/>
                    <a:pt x="882" y="81"/>
                    <a:pt x="810" y="45"/>
                  </a:cubicBezTo>
                  <a:cubicBezTo>
                    <a:pt x="751" y="33"/>
                    <a:pt x="703" y="9"/>
                    <a:pt x="643" y="9"/>
                  </a:cubicBezTo>
                  <a:cubicBezTo>
                    <a:pt x="632" y="3"/>
                    <a:pt x="620" y="0"/>
                    <a:pt x="609" y="0"/>
                  </a:cubicBezTo>
                  <a:close/>
                </a:path>
              </a:pathLst>
            </a:custGeom>
            <a:solidFill>
              <a:srgbClr val="5914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7" name="Google Shape;4737;p111"/>
            <p:cNvSpPr/>
            <p:nvPr/>
          </p:nvSpPr>
          <p:spPr>
            <a:xfrm>
              <a:off x="2480697" y="1911454"/>
              <a:ext cx="564528" cy="926715"/>
            </a:xfrm>
            <a:custGeom>
              <a:avLst/>
              <a:gdLst/>
              <a:ahLst/>
              <a:cxnLst/>
              <a:rect l="l" t="t" r="r" b="b"/>
              <a:pathLst>
                <a:path w="8109" h="13312" extrusionOk="0">
                  <a:moveTo>
                    <a:pt x="7311" y="0"/>
                  </a:moveTo>
                  <a:cubicBezTo>
                    <a:pt x="6990" y="0"/>
                    <a:pt x="6668" y="24"/>
                    <a:pt x="6347" y="84"/>
                  </a:cubicBezTo>
                  <a:lnTo>
                    <a:pt x="6347" y="72"/>
                  </a:lnTo>
                  <a:cubicBezTo>
                    <a:pt x="5906" y="143"/>
                    <a:pt x="5478" y="274"/>
                    <a:pt x="5049" y="429"/>
                  </a:cubicBezTo>
                  <a:cubicBezTo>
                    <a:pt x="3775" y="917"/>
                    <a:pt x="2668" y="1751"/>
                    <a:pt x="1846" y="2834"/>
                  </a:cubicBezTo>
                  <a:cubicBezTo>
                    <a:pt x="1572" y="3191"/>
                    <a:pt x="1358" y="3572"/>
                    <a:pt x="1180" y="3977"/>
                  </a:cubicBezTo>
                  <a:cubicBezTo>
                    <a:pt x="1084" y="4168"/>
                    <a:pt x="1013" y="4370"/>
                    <a:pt x="953" y="4572"/>
                  </a:cubicBezTo>
                  <a:cubicBezTo>
                    <a:pt x="870" y="4834"/>
                    <a:pt x="810" y="5108"/>
                    <a:pt x="787" y="5394"/>
                  </a:cubicBezTo>
                  <a:cubicBezTo>
                    <a:pt x="751" y="5632"/>
                    <a:pt x="751" y="5858"/>
                    <a:pt x="763" y="6096"/>
                  </a:cubicBezTo>
                  <a:cubicBezTo>
                    <a:pt x="775" y="6335"/>
                    <a:pt x="810" y="6561"/>
                    <a:pt x="882" y="6787"/>
                  </a:cubicBezTo>
                  <a:cubicBezTo>
                    <a:pt x="751" y="6858"/>
                    <a:pt x="632" y="6954"/>
                    <a:pt x="525" y="7061"/>
                  </a:cubicBezTo>
                  <a:cubicBezTo>
                    <a:pt x="406" y="7192"/>
                    <a:pt x="310" y="7323"/>
                    <a:pt x="239" y="7478"/>
                  </a:cubicBezTo>
                  <a:cubicBezTo>
                    <a:pt x="84" y="7787"/>
                    <a:pt x="1" y="8132"/>
                    <a:pt x="13" y="8478"/>
                  </a:cubicBezTo>
                  <a:cubicBezTo>
                    <a:pt x="13" y="8656"/>
                    <a:pt x="25" y="8847"/>
                    <a:pt x="60" y="9025"/>
                  </a:cubicBezTo>
                  <a:cubicBezTo>
                    <a:pt x="96" y="9192"/>
                    <a:pt x="144" y="9371"/>
                    <a:pt x="215" y="9537"/>
                  </a:cubicBezTo>
                  <a:cubicBezTo>
                    <a:pt x="334" y="9871"/>
                    <a:pt x="513" y="10180"/>
                    <a:pt x="763" y="10454"/>
                  </a:cubicBezTo>
                  <a:cubicBezTo>
                    <a:pt x="965" y="10680"/>
                    <a:pt x="1227" y="10871"/>
                    <a:pt x="1525" y="10978"/>
                  </a:cubicBezTo>
                  <a:cubicBezTo>
                    <a:pt x="1584" y="11311"/>
                    <a:pt x="1715" y="11645"/>
                    <a:pt x="1918" y="11930"/>
                  </a:cubicBezTo>
                  <a:cubicBezTo>
                    <a:pt x="2120" y="12216"/>
                    <a:pt x="2382" y="12454"/>
                    <a:pt x="2680" y="12645"/>
                  </a:cubicBezTo>
                  <a:cubicBezTo>
                    <a:pt x="2977" y="12835"/>
                    <a:pt x="3311" y="12978"/>
                    <a:pt x="3656" y="13073"/>
                  </a:cubicBezTo>
                  <a:cubicBezTo>
                    <a:pt x="4025" y="13181"/>
                    <a:pt x="4394" y="13252"/>
                    <a:pt x="4775" y="13288"/>
                  </a:cubicBezTo>
                  <a:cubicBezTo>
                    <a:pt x="4990" y="13300"/>
                    <a:pt x="5204" y="13312"/>
                    <a:pt x="5430" y="13312"/>
                  </a:cubicBezTo>
                  <a:cubicBezTo>
                    <a:pt x="5573" y="13312"/>
                    <a:pt x="5728" y="13312"/>
                    <a:pt x="5894" y="13300"/>
                  </a:cubicBezTo>
                  <a:cubicBezTo>
                    <a:pt x="6240" y="13276"/>
                    <a:pt x="6597" y="13228"/>
                    <a:pt x="6930" y="13157"/>
                  </a:cubicBezTo>
                  <a:cubicBezTo>
                    <a:pt x="7049" y="13133"/>
                    <a:pt x="7168" y="13109"/>
                    <a:pt x="7276" y="13073"/>
                  </a:cubicBezTo>
                  <a:cubicBezTo>
                    <a:pt x="7276" y="13085"/>
                    <a:pt x="7287" y="13085"/>
                    <a:pt x="7287" y="13085"/>
                  </a:cubicBezTo>
                  <a:lnTo>
                    <a:pt x="7311" y="13085"/>
                  </a:lnTo>
                  <a:cubicBezTo>
                    <a:pt x="7335" y="13085"/>
                    <a:pt x="7347" y="13085"/>
                    <a:pt x="7371" y="13073"/>
                  </a:cubicBezTo>
                  <a:lnTo>
                    <a:pt x="7395" y="13050"/>
                  </a:lnTo>
                  <a:lnTo>
                    <a:pt x="7418" y="13038"/>
                  </a:lnTo>
                  <a:lnTo>
                    <a:pt x="7454" y="13026"/>
                  </a:lnTo>
                  <a:cubicBezTo>
                    <a:pt x="7597" y="12966"/>
                    <a:pt x="7752" y="12907"/>
                    <a:pt x="7930" y="12847"/>
                  </a:cubicBezTo>
                  <a:lnTo>
                    <a:pt x="8109" y="12788"/>
                  </a:lnTo>
                  <a:cubicBezTo>
                    <a:pt x="7990" y="12681"/>
                    <a:pt x="7859" y="12573"/>
                    <a:pt x="7728" y="12466"/>
                  </a:cubicBezTo>
                  <a:cubicBezTo>
                    <a:pt x="7549" y="12335"/>
                    <a:pt x="7371" y="12216"/>
                    <a:pt x="7180" y="12109"/>
                  </a:cubicBezTo>
                  <a:cubicBezTo>
                    <a:pt x="6990" y="11990"/>
                    <a:pt x="6787" y="11895"/>
                    <a:pt x="6585" y="11811"/>
                  </a:cubicBezTo>
                  <a:cubicBezTo>
                    <a:pt x="6287" y="11680"/>
                    <a:pt x="5990" y="11585"/>
                    <a:pt x="5680" y="11502"/>
                  </a:cubicBezTo>
                  <a:cubicBezTo>
                    <a:pt x="5359" y="11418"/>
                    <a:pt x="5025" y="11371"/>
                    <a:pt x="4704" y="11311"/>
                  </a:cubicBezTo>
                  <a:cubicBezTo>
                    <a:pt x="4382" y="11252"/>
                    <a:pt x="4037" y="11204"/>
                    <a:pt x="3716" y="11121"/>
                  </a:cubicBezTo>
                  <a:cubicBezTo>
                    <a:pt x="3406" y="11061"/>
                    <a:pt x="3096" y="10966"/>
                    <a:pt x="2811" y="10835"/>
                  </a:cubicBezTo>
                  <a:cubicBezTo>
                    <a:pt x="2632" y="10764"/>
                    <a:pt x="2477" y="10680"/>
                    <a:pt x="2323" y="10573"/>
                  </a:cubicBezTo>
                  <a:cubicBezTo>
                    <a:pt x="2168" y="10478"/>
                    <a:pt x="2025" y="10359"/>
                    <a:pt x="1894" y="10228"/>
                  </a:cubicBezTo>
                  <a:cubicBezTo>
                    <a:pt x="1811" y="10156"/>
                    <a:pt x="1739" y="10073"/>
                    <a:pt x="1680" y="9990"/>
                  </a:cubicBezTo>
                  <a:cubicBezTo>
                    <a:pt x="1608" y="9906"/>
                    <a:pt x="1549" y="9823"/>
                    <a:pt x="1501" y="9728"/>
                  </a:cubicBezTo>
                  <a:cubicBezTo>
                    <a:pt x="1453" y="9644"/>
                    <a:pt x="1406" y="9549"/>
                    <a:pt x="1382" y="9454"/>
                  </a:cubicBezTo>
                  <a:cubicBezTo>
                    <a:pt x="1346" y="9383"/>
                    <a:pt x="1334" y="9299"/>
                    <a:pt x="1322" y="9216"/>
                  </a:cubicBezTo>
                  <a:cubicBezTo>
                    <a:pt x="1299" y="9049"/>
                    <a:pt x="1310" y="8871"/>
                    <a:pt x="1358" y="8716"/>
                  </a:cubicBezTo>
                  <a:cubicBezTo>
                    <a:pt x="1382" y="8632"/>
                    <a:pt x="1418" y="8549"/>
                    <a:pt x="1453" y="8478"/>
                  </a:cubicBezTo>
                  <a:cubicBezTo>
                    <a:pt x="1501" y="8394"/>
                    <a:pt x="1537" y="8323"/>
                    <a:pt x="1596" y="8251"/>
                  </a:cubicBezTo>
                  <a:cubicBezTo>
                    <a:pt x="1644" y="8180"/>
                    <a:pt x="1703" y="8109"/>
                    <a:pt x="1763" y="8049"/>
                  </a:cubicBezTo>
                  <a:cubicBezTo>
                    <a:pt x="1834" y="7978"/>
                    <a:pt x="1894" y="7918"/>
                    <a:pt x="1977" y="7847"/>
                  </a:cubicBezTo>
                  <a:cubicBezTo>
                    <a:pt x="2049" y="7787"/>
                    <a:pt x="2120" y="7728"/>
                    <a:pt x="2203" y="7668"/>
                  </a:cubicBezTo>
                  <a:cubicBezTo>
                    <a:pt x="2287" y="7608"/>
                    <a:pt x="2358" y="7573"/>
                    <a:pt x="2430" y="7525"/>
                  </a:cubicBezTo>
                  <a:cubicBezTo>
                    <a:pt x="2346" y="7478"/>
                    <a:pt x="2275" y="7418"/>
                    <a:pt x="2215" y="7358"/>
                  </a:cubicBezTo>
                  <a:cubicBezTo>
                    <a:pt x="2144" y="7287"/>
                    <a:pt x="2084" y="7227"/>
                    <a:pt x="2025" y="7156"/>
                  </a:cubicBezTo>
                  <a:cubicBezTo>
                    <a:pt x="1965" y="7073"/>
                    <a:pt x="1918" y="6989"/>
                    <a:pt x="1870" y="6906"/>
                  </a:cubicBezTo>
                  <a:cubicBezTo>
                    <a:pt x="1822" y="6835"/>
                    <a:pt x="1799" y="6751"/>
                    <a:pt x="1763" y="6668"/>
                  </a:cubicBezTo>
                  <a:cubicBezTo>
                    <a:pt x="1703" y="6501"/>
                    <a:pt x="1668" y="6323"/>
                    <a:pt x="1656" y="6144"/>
                  </a:cubicBezTo>
                  <a:cubicBezTo>
                    <a:pt x="1644" y="5965"/>
                    <a:pt x="1656" y="5787"/>
                    <a:pt x="1691" y="5620"/>
                  </a:cubicBezTo>
                  <a:cubicBezTo>
                    <a:pt x="1715" y="5477"/>
                    <a:pt x="1751" y="5334"/>
                    <a:pt x="1811" y="5192"/>
                  </a:cubicBezTo>
                  <a:cubicBezTo>
                    <a:pt x="1858" y="5061"/>
                    <a:pt x="1918" y="4930"/>
                    <a:pt x="1977" y="4811"/>
                  </a:cubicBezTo>
                  <a:cubicBezTo>
                    <a:pt x="2120" y="4549"/>
                    <a:pt x="2299" y="4310"/>
                    <a:pt x="2501" y="4108"/>
                  </a:cubicBezTo>
                  <a:cubicBezTo>
                    <a:pt x="2608" y="4013"/>
                    <a:pt x="2715" y="3918"/>
                    <a:pt x="2834" y="3846"/>
                  </a:cubicBezTo>
                  <a:cubicBezTo>
                    <a:pt x="2954" y="3763"/>
                    <a:pt x="3073" y="3691"/>
                    <a:pt x="3204" y="3632"/>
                  </a:cubicBezTo>
                  <a:cubicBezTo>
                    <a:pt x="3335" y="3572"/>
                    <a:pt x="3466" y="3525"/>
                    <a:pt x="3596" y="3501"/>
                  </a:cubicBezTo>
                  <a:cubicBezTo>
                    <a:pt x="3668" y="3477"/>
                    <a:pt x="3739" y="3465"/>
                    <a:pt x="3799" y="3465"/>
                  </a:cubicBezTo>
                  <a:cubicBezTo>
                    <a:pt x="3858" y="3465"/>
                    <a:pt x="3918" y="3453"/>
                    <a:pt x="3977" y="3453"/>
                  </a:cubicBezTo>
                  <a:cubicBezTo>
                    <a:pt x="3966" y="3406"/>
                    <a:pt x="3954" y="3370"/>
                    <a:pt x="3954" y="3322"/>
                  </a:cubicBezTo>
                  <a:cubicBezTo>
                    <a:pt x="3918" y="3167"/>
                    <a:pt x="3906" y="3013"/>
                    <a:pt x="3894" y="2858"/>
                  </a:cubicBezTo>
                  <a:cubicBezTo>
                    <a:pt x="3894" y="2715"/>
                    <a:pt x="3906" y="2572"/>
                    <a:pt x="3930" y="2429"/>
                  </a:cubicBezTo>
                  <a:cubicBezTo>
                    <a:pt x="3942" y="2298"/>
                    <a:pt x="3977" y="2167"/>
                    <a:pt x="4025" y="2036"/>
                  </a:cubicBezTo>
                  <a:cubicBezTo>
                    <a:pt x="4061" y="1917"/>
                    <a:pt x="4120" y="1798"/>
                    <a:pt x="4180" y="1679"/>
                  </a:cubicBezTo>
                  <a:cubicBezTo>
                    <a:pt x="4311" y="1465"/>
                    <a:pt x="4478" y="1262"/>
                    <a:pt x="4668" y="1084"/>
                  </a:cubicBezTo>
                  <a:cubicBezTo>
                    <a:pt x="4870" y="905"/>
                    <a:pt x="5097" y="751"/>
                    <a:pt x="5347" y="631"/>
                  </a:cubicBezTo>
                  <a:cubicBezTo>
                    <a:pt x="5597" y="489"/>
                    <a:pt x="5859" y="381"/>
                    <a:pt x="6121" y="298"/>
                  </a:cubicBezTo>
                  <a:cubicBezTo>
                    <a:pt x="6406" y="203"/>
                    <a:pt x="6692" y="131"/>
                    <a:pt x="6990" y="84"/>
                  </a:cubicBezTo>
                  <a:cubicBezTo>
                    <a:pt x="7204" y="48"/>
                    <a:pt x="7418" y="24"/>
                    <a:pt x="7633" y="12"/>
                  </a:cubicBezTo>
                  <a:cubicBezTo>
                    <a:pt x="7526" y="12"/>
                    <a:pt x="7418" y="0"/>
                    <a:pt x="7311" y="0"/>
                  </a:cubicBezTo>
                  <a:close/>
                </a:path>
              </a:pathLst>
            </a:custGeom>
            <a:solidFill>
              <a:srgbClr val="5914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8" name="Google Shape;4738;p111"/>
            <p:cNvSpPr/>
            <p:nvPr/>
          </p:nvSpPr>
          <p:spPr>
            <a:xfrm>
              <a:off x="3468793" y="2335830"/>
              <a:ext cx="131020" cy="214762"/>
            </a:xfrm>
            <a:custGeom>
              <a:avLst/>
              <a:gdLst/>
              <a:ahLst/>
              <a:cxnLst/>
              <a:rect l="l" t="t" r="r" b="b"/>
              <a:pathLst>
                <a:path w="1882" h="3085" extrusionOk="0">
                  <a:moveTo>
                    <a:pt x="643" y="0"/>
                  </a:moveTo>
                  <a:cubicBezTo>
                    <a:pt x="619" y="0"/>
                    <a:pt x="595" y="0"/>
                    <a:pt x="583" y="12"/>
                  </a:cubicBezTo>
                  <a:cubicBezTo>
                    <a:pt x="548" y="36"/>
                    <a:pt x="500" y="60"/>
                    <a:pt x="464" y="84"/>
                  </a:cubicBezTo>
                  <a:cubicBezTo>
                    <a:pt x="417" y="96"/>
                    <a:pt x="369" y="119"/>
                    <a:pt x="310" y="131"/>
                  </a:cubicBezTo>
                  <a:cubicBezTo>
                    <a:pt x="298" y="143"/>
                    <a:pt x="274" y="167"/>
                    <a:pt x="274" y="191"/>
                  </a:cubicBezTo>
                  <a:cubicBezTo>
                    <a:pt x="262" y="215"/>
                    <a:pt x="262" y="239"/>
                    <a:pt x="274" y="250"/>
                  </a:cubicBezTo>
                  <a:cubicBezTo>
                    <a:pt x="262" y="262"/>
                    <a:pt x="250" y="274"/>
                    <a:pt x="238" y="298"/>
                  </a:cubicBezTo>
                  <a:cubicBezTo>
                    <a:pt x="143" y="417"/>
                    <a:pt x="83" y="548"/>
                    <a:pt x="48" y="703"/>
                  </a:cubicBezTo>
                  <a:cubicBezTo>
                    <a:pt x="12" y="858"/>
                    <a:pt x="0" y="1024"/>
                    <a:pt x="0" y="1191"/>
                  </a:cubicBezTo>
                  <a:cubicBezTo>
                    <a:pt x="12" y="1370"/>
                    <a:pt x="36" y="1548"/>
                    <a:pt x="71" y="1715"/>
                  </a:cubicBezTo>
                  <a:cubicBezTo>
                    <a:pt x="155" y="2036"/>
                    <a:pt x="298" y="2334"/>
                    <a:pt x="500" y="2596"/>
                  </a:cubicBezTo>
                  <a:cubicBezTo>
                    <a:pt x="595" y="2703"/>
                    <a:pt x="703" y="2810"/>
                    <a:pt x="833" y="2894"/>
                  </a:cubicBezTo>
                  <a:cubicBezTo>
                    <a:pt x="857" y="2906"/>
                    <a:pt x="893" y="2917"/>
                    <a:pt x="917" y="2941"/>
                  </a:cubicBezTo>
                  <a:cubicBezTo>
                    <a:pt x="893" y="2989"/>
                    <a:pt x="905" y="3048"/>
                    <a:pt x="953" y="3072"/>
                  </a:cubicBezTo>
                  <a:cubicBezTo>
                    <a:pt x="964" y="3084"/>
                    <a:pt x="988" y="3084"/>
                    <a:pt x="1000" y="3084"/>
                  </a:cubicBezTo>
                  <a:lnTo>
                    <a:pt x="1036" y="3084"/>
                  </a:lnTo>
                  <a:cubicBezTo>
                    <a:pt x="1107" y="3072"/>
                    <a:pt x="1179" y="3048"/>
                    <a:pt x="1238" y="3025"/>
                  </a:cubicBezTo>
                  <a:cubicBezTo>
                    <a:pt x="1274" y="3025"/>
                    <a:pt x="1298" y="3013"/>
                    <a:pt x="1322" y="2989"/>
                  </a:cubicBezTo>
                  <a:cubicBezTo>
                    <a:pt x="1345" y="2965"/>
                    <a:pt x="1369" y="2953"/>
                    <a:pt x="1393" y="2941"/>
                  </a:cubicBezTo>
                  <a:cubicBezTo>
                    <a:pt x="1500" y="2858"/>
                    <a:pt x="1584" y="2763"/>
                    <a:pt x="1655" y="2655"/>
                  </a:cubicBezTo>
                  <a:cubicBezTo>
                    <a:pt x="1726" y="2536"/>
                    <a:pt x="1786" y="2417"/>
                    <a:pt x="1810" y="2286"/>
                  </a:cubicBezTo>
                  <a:cubicBezTo>
                    <a:pt x="1846" y="2144"/>
                    <a:pt x="1869" y="2001"/>
                    <a:pt x="1881" y="1858"/>
                  </a:cubicBezTo>
                  <a:cubicBezTo>
                    <a:pt x="1881" y="1715"/>
                    <a:pt x="1881" y="1560"/>
                    <a:pt x="1857" y="1417"/>
                  </a:cubicBezTo>
                  <a:cubicBezTo>
                    <a:pt x="1834" y="1274"/>
                    <a:pt x="1798" y="1131"/>
                    <a:pt x="1762" y="989"/>
                  </a:cubicBezTo>
                  <a:cubicBezTo>
                    <a:pt x="1679" y="727"/>
                    <a:pt x="1536" y="489"/>
                    <a:pt x="1334" y="298"/>
                  </a:cubicBezTo>
                  <a:cubicBezTo>
                    <a:pt x="1214" y="179"/>
                    <a:pt x="1060" y="96"/>
                    <a:pt x="881" y="60"/>
                  </a:cubicBezTo>
                  <a:cubicBezTo>
                    <a:pt x="845" y="48"/>
                    <a:pt x="798" y="48"/>
                    <a:pt x="750" y="48"/>
                  </a:cubicBezTo>
                  <a:lnTo>
                    <a:pt x="714" y="48"/>
                  </a:lnTo>
                  <a:cubicBezTo>
                    <a:pt x="703" y="36"/>
                    <a:pt x="679" y="24"/>
                    <a:pt x="667" y="12"/>
                  </a:cubicBezTo>
                  <a:lnTo>
                    <a:pt x="643" y="12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rgbClr val="A23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9" name="Google Shape;4739;p111"/>
            <p:cNvSpPr/>
            <p:nvPr/>
          </p:nvSpPr>
          <p:spPr>
            <a:xfrm>
              <a:off x="3502767" y="2365695"/>
              <a:ext cx="54719" cy="79918"/>
            </a:xfrm>
            <a:custGeom>
              <a:avLst/>
              <a:gdLst/>
              <a:ahLst/>
              <a:cxnLst/>
              <a:rect l="l" t="t" r="r" b="b"/>
              <a:pathLst>
                <a:path w="786" h="1148" extrusionOk="0">
                  <a:moveTo>
                    <a:pt x="715" y="0"/>
                  </a:moveTo>
                  <a:cubicBezTo>
                    <a:pt x="703" y="0"/>
                    <a:pt x="691" y="12"/>
                    <a:pt x="679" y="12"/>
                  </a:cubicBezTo>
                  <a:cubicBezTo>
                    <a:pt x="488" y="107"/>
                    <a:pt x="334" y="250"/>
                    <a:pt x="203" y="429"/>
                  </a:cubicBezTo>
                  <a:cubicBezTo>
                    <a:pt x="143" y="524"/>
                    <a:pt x="95" y="619"/>
                    <a:pt x="60" y="726"/>
                  </a:cubicBezTo>
                  <a:cubicBezTo>
                    <a:pt x="24" y="833"/>
                    <a:pt x="0" y="941"/>
                    <a:pt x="0" y="1060"/>
                  </a:cubicBezTo>
                  <a:cubicBezTo>
                    <a:pt x="0" y="1095"/>
                    <a:pt x="24" y="1131"/>
                    <a:pt x="60" y="1143"/>
                  </a:cubicBezTo>
                  <a:cubicBezTo>
                    <a:pt x="67" y="1147"/>
                    <a:pt x="74" y="1148"/>
                    <a:pt x="81" y="1148"/>
                  </a:cubicBezTo>
                  <a:cubicBezTo>
                    <a:pt x="97" y="1148"/>
                    <a:pt x="114" y="1140"/>
                    <a:pt x="131" y="1131"/>
                  </a:cubicBezTo>
                  <a:cubicBezTo>
                    <a:pt x="155" y="1119"/>
                    <a:pt x="167" y="1107"/>
                    <a:pt x="167" y="1083"/>
                  </a:cubicBezTo>
                  <a:cubicBezTo>
                    <a:pt x="203" y="941"/>
                    <a:pt x="238" y="810"/>
                    <a:pt x="286" y="679"/>
                  </a:cubicBezTo>
                  <a:cubicBezTo>
                    <a:pt x="334" y="572"/>
                    <a:pt x="393" y="464"/>
                    <a:pt x="465" y="369"/>
                  </a:cubicBezTo>
                  <a:cubicBezTo>
                    <a:pt x="512" y="310"/>
                    <a:pt x="572" y="250"/>
                    <a:pt x="643" y="191"/>
                  </a:cubicBezTo>
                  <a:cubicBezTo>
                    <a:pt x="679" y="167"/>
                    <a:pt x="715" y="155"/>
                    <a:pt x="750" y="131"/>
                  </a:cubicBezTo>
                  <a:cubicBezTo>
                    <a:pt x="774" y="107"/>
                    <a:pt x="786" y="71"/>
                    <a:pt x="774" y="36"/>
                  </a:cubicBezTo>
                  <a:cubicBezTo>
                    <a:pt x="762" y="12"/>
                    <a:pt x="738" y="0"/>
                    <a:pt x="715" y="0"/>
                  </a:cubicBezTo>
                  <a:close/>
                </a:path>
              </a:pathLst>
            </a:custGeom>
            <a:solidFill>
              <a:srgbClr val="8F34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0" name="Google Shape;4740;p111"/>
            <p:cNvSpPr/>
            <p:nvPr/>
          </p:nvSpPr>
          <p:spPr>
            <a:xfrm>
              <a:off x="2634067" y="2025832"/>
              <a:ext cx="944988" cy="878681"/>
            </a:xfrm>
            <a:custGeom>
              <a:avLst/>
              <a:gdLst/>
              <a:ahLst/>
              <a:cxnLst/>
              <a:rect l="l" t="t" r="r" b="b"/>
              <a:pathLst>
                <a:path w="13574" h="12622" extrusionOk="0">
                  <a:moveTo>
                    <a:pt x="9371" y="0"/>
                  </a:moveTo>
                  <a:cubicBezTo>
                    <a:pt x="9216" y="24"/>
                    <a:pt x="9061" y="72"/>
                    <a:pt x="8918" y="108"/>
                  </a:cubicBezTo>
                  <a:lnTo>
                    <a:pt x="8561" y="203"/>
                  </a:lnTo>
                  <a:cubicBezTo>
                    <a:pt x="8394" y="239"/>
                    <a:pt x="8228" y="286"/>
                    <a:pt x="8073" y="334"/>
                  </a:cubicBezTo>
                  <a:cubicBezTo>
                    <a:pt x="7716" y="441"/>
                    <a:pt x="7370" y="560"/>
                    <a:pt x="7013" y="691"/>
                  </a:cubicBezTo>
                  <a:cubicBezTo>
                    <a:pt x="6263" y="953"/>
                    <a:pt x="5537" y="1286"/>
                    <a:pt x="4846" y="1667"/>
                  </a:cubicBezTo>
                  <a:cubicBezTo>
                    <a:pt x="4501" y="1858"/>
                    <a:pt x="4180" y="2060"/>
                    <a:pt x="3858" y="2286"/>
                  </a:cubicBezTo>
                  <a:cubicBezTo>
                    <a:pt x="3560" y="2513"/>
                    <a:pt x="3263" y="2751"/>
                    <a:pt x="3001" y="3013"/>
                  </a:cubicBezTo>
                  <a:cubicBezTo>
                    <a:pt x="2501" y="3477"/>
                    <a:pt x="2120" y="4060"/>
                    <a:pt x="1905" y="4715"/>
                  </a:cubicBezTo>
                  <a:cubicBezTo>
                    <a:pt x="1810" y="5037"/>
                    <a:pt x="1774" y="5370"/>
                    <a:pt x="1786" y="5704"/>
                  </a:cubicBezTo>
                  <a:cubicBezTo>
                    <a:pt x="1810" y="6061"/>
                    <a:pt x="1894" y="6418"/>
                    <a:pt x="2036" y="6763"/>
                  </a:cubicBezTo>
                  <a:cubicBezTo>
                    <a:pt x="2155" y="7061"/>
                    <a:pt x="2310" y="7359"/>
                    <a:pt x="2501" y="7632"/>
                  </a:cubicBezTo>
                  <a:cubicBezTo>
                    <a:pt x="2394" y="7573"/>
                    <a:pt x="2275" y="7525"/>
                    <a:pt x="2167" y="7489"/>
                  </a:cubicBezTo>
                  <a:cubicBezTo>
                    <a:pt x="2036" y="7454"/>
                    <a:pt x="1905" y="7418"/>
                    <a:pt x="1786" y="7406"/>
                  </a:cubicBezTo>
                  <a:cubicBezTo>
                    <a:pt x="1691" y="7394"/>
                    <a:pt x="1608" y="7382"/>
                    <a:pt x="1524" y="7382"/>
                  </a:cubicBezTo>
                  <a:lnTo>
                    <a:pt x="1441" y="7382"/>
                  </a:lnTo>
                  <a:cubicBezTo>
                    <a:pt x="1227" y="7394"/>
                    <a:pt x="1024" y="7442"/>
                    <a:pt x="846" y="7537"/>
                  </a:cubicBezTo>
                  <a:cubicBezTo>
                    <a:pt x="465" y="7716"/>
                    <a:pt x="179" y="8049"/>
                    <a:pt x="72" y="8454"/>
                  </a:cubicBezTo>
                  <a:cubicBezTo>
                    <a:pt x="12" y="8668"/>
                    <a:pt x="0" y="8894"/>
                    <a:pt x="24" y="9121"/>
                  </a:cubicBezTo>
                  <a:cubicBezTo>
                    <a:pt x="48" y="9335"/>
                    <a:pt x="108" y="9537"/>
                    <a:pt x="215" y="9728"/>
                  </a:cubicBezTo>
                  <a:cubicBezTo>
                    <a:pt x="322" y="9918"/>
                    <a:pt x="453" y="10085"/>
                    <a:pt x="608" y="10240"/>
                  </a:cubicBezTo>
                  <a:cubicBezTo>
                    <a:pt x="751" y="10371"/>
                    <a:pt x="905" y="10478"/>
                    <a:pt x="1084" y="10573"/>
                  </a:cubicBezTo>
                  <a:cubicBezTo>
                    <a:pt x="1251" y="10657"/>
                    <a:pt x="1429" y="10716"/>
                    <a:pt x="1620" y="10752"/>
                  </a:cubicBezTo>
                  <a:cubicBezTo>
                    <a:pt x="1715" y="10776"/>
                    <a:pt x="1810" y="10776"/>
                    <a:pt x="1905" y="10776"/>
                  </a:cubicBezTo>
                  <a:cubicBezTo>
                    <a:pt x="2001" y="10776"/>
                    <a:pt x="2096" y="10776"/>
                    <a:pt x="2191" y="10752"/>
                  </a:cubicBezTo>
                  <a:cubicBezTo>
                    <a:pt x="2346" y="10728"/>
                    <a:pt x="2501" y="10668"/>
                    <a:pt x="2644" y="10585"/>
                  </a:cubicBezTo>
                  <a:cubicBezTo>
                    <a:pt x="2679" y="10633"/>
                    <a:pt x="2703" y="10692"/>
                    <a:pt x="2739" y="10740"/>
                  </a:cubicBezTo>
                  <a:cubicBezTo>
                    <a:pt x="2787" y="10799"/>
                    <a:pt x="2834" y="10859"/>
                    <a:pt x="2882" y="10918"/>
                  </a:cubicBezTo>
                  <a:cubicBezTo>
                    <a:pt x="2965" y="11026"/>
                    <a:pt x="3060" y="11133"/>
                    <a:pt x="3168" y="11228"/>
                  </a:cubicBezTo>
                  <a:cubicBezTo>
                    <a:pt x="3370" y="11430"/>
                    <a:pt x="3596" y="11609"/>
                    <a:pt x="3834" y="11752"/>
                  </a:cubicBezTo>
                  <a:cubicBezTo>
                    <a:pt x="4322" y="12061"/>
                    <a:pt x="4858" y="12276"/>
                    <a:pt x="5430" y="12407"/>
                  </a:cubicBezTo>
                  <a:cubicBezTo>
                    <a:pt x="5989" y="12550"/>
                    <a:pt x="6573" y="12621"/>
                    <a:pt x="7156" y="12621"/>
                  </a:cubicBezTo>
                  <a:lnTo>
                    <a:pt x="7239" y="12621"/>
                  </a:lnTo>
                  <a:cubicBezTo>
                    <a:pt x="7751" y="12621"/>
                    <a:pt x="8263" y="12573"/>
                    <a:pt x="8775" y="12478"/>
                  </a:cubicBezTo>
                  <a:cubicBezTo>
                    <a:pt x="9299" y="12383"/>
                    <a:pt x="9823" y="12228"/>
                    <a:pt x="10335" y="12026"/>
                  </a:cubicBezTo>
                  <a:cubicBezTo>
                    <a:pt x="10847" y="11835"/>
                    <a:pt x="11335" y="11573"/>
                    <a:pt x="11788" y="11264"/>
                  </a:cubicBezTo>
                  <a:cubicBezTo>
                    <a:pt x="12228" y="10954"/>
                    <a:pt x="12609" y="10573"/>
                    <a:pt x="12931" y="10133"/>
                  </a:cubicBezTo>
                  <a:cubicBezTo>
                    <a:pt x="13240" y="9680"/>
                    <a:pt x="13443" y="9156"/>
                    <a:pt x="13538" y="8621"/>
                  </a:cubicBezTo>
                  <a:cubicBezTo>
                    <a:pt x="13562" y="8418"/>
                    <a:pt x="13574" y="8204"/>
                    <a:pt x="13562" y="8001"/>
                  </a:cubicBezTo>
                  <a:cubicBezTo>
                    <a:pt x="13550" y="7799"/>
                    <a:pt x="13514" y="7597"/>
                    <a:pt x="13466" y="7406"/>
                  </a:cubicBezTo>
                  <a:cubicBezTo>
                    <a:pt x="13419" y="7216"/>
                    <a:pt x="13347" y="7025"/>
                    <a:pt x="13276" y="6835"/>
                  </a:cubicBezTo>
                  <a:cubicBezTo>
                    <a:pt x="13240" y="6739"/>
                    <a:pt x="13193" y="6644"/>
                    <a:pt x="13157" y="6561"/>
                  </a:cubicBezTo>
                  <a:lnTo>
                    <a:pt x="13097" y="6430"/>
                  </a:lnTo>
                  <a:cubicBezTo>
                    <a:pt x="13074" y="6370"/>
                    <a:pt x="13050" y="6323"/>
                    <a:pt x="13026" y="6275"/>
                  </a:cubicBezTo>
                  <a:cubicBezTo>
                    <a:pt x="12943" y="6085"/>
                    <a:pt x="12883" y="5894"/>
                    <a:pt x="12835" y="5692"/>
                  </a:cubicBezTo>
                  <a:cubicBezTo>
                    <a:pt x="12800" y="5501"/>
                    <a:pt x="12764" y="5311"/>
                    <a:pt x="12740" y="5120"/>
                  </a:cubicBezTo>
                  <a:lnTo>
                    <a:pt x="12740" y="5108"/>
                  </a:lnTo>
                  <a:cubicBezTo>
                    <a:pt x="12716" y="4953"/>
                    <a:pt x="12704" y="4811"/>
                    <a:pt x="12693" y="4668"/>
                  </a:cubicBezTo>
                  <a:cubicBezTo>
                    <a:pt x="12657" y="4453"/>
                    <a:pt x="12633" y="4227"/>
                    <a:pt x="12597" y="4001"/>
                  </a:cubicBezTo>
                  <a:cubicBezTo>
                    <a:pt x="12550" y="3691"/>
                    <a:pt x="12490" y="3394"/>
                    <a:pt x="12407" y="3108"/>
                  </a:cubicBezTo>
                  <a:cubicBezTo>
                    <a:pt x="12252" y="2560"/>
                    <a:pt x="12014" y="2060"/>
                    <a:pt x="11716" y="1596"/>
                  </a:cubicBezTo>
                  <a:cubicBezTo>
                    <a:pt x="11585" y="1394"/>
                    <a:pt x="11430" y="1203"/>
                    <a:pt x="11264" y="1036"/>
                  </a:cubicBezTo>
                  <a:cubicBezTo>
                    <a:pt x="11097" y="870"/>
                    <a:pt x="10918" y="715"/>
                    <a:pt x="10716" y="596"/>
                  </a:cubicBezTo>
                  <a:cubicBezTo>
                    <a:pt x="10514" y="453"/>
                    <a:pt x="10299" y="346"/>
                    <a:pt x="10073" y="262"/>
                  </a:cubicBezTo>
                  <a:cubicBezTo>
                    <a:pt x="9883" y="191"/>
                    <a:pt x="9692" y="143"/>
                    <a:pt x="9502" y="120"/>
                  </a:cubicBezTo>
                  <a:cubicBezTo>
                    <a:pt x="9502" y="108"/>
                    <a:pt x="9502" y="96"/>
                    <a:pt x="9502" y="84"/>
                  </a:cubicBezTo>
                  <a:cubicBezTo>
                    <a:pt x="9490" y="60"/>
                    <a:pt x="9478" y="36"/>
                    <a:pt x="9454" y="24"/>
                  </a:cubicBezTo>
                  <a:cubicBezTo>
                    <a:pt x="9430" y="24"/>
                    <a:pt x="9418" y="12"/>
                    <a:pt x="9406" y="12"/>
                  </a:cubicBezTo>
                  <a:lnTo>
                    <a:pt x="9406" y="0"/>
                  </a:lnTo>
                  <a:close/>
                </a:path>
              </a:pathLst>
            </a:custGeom>
            <a:solidFill>
              <a:srgbClr val="B14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1" name="Google Shape;4741;p111"/>
            <p:cNvSpPr/>
            <p:nvPr/>
          </p:nvSpPr>
          <p:spPr>
            <a:xfrm>
              <a:off x="2756735" y="2024996"/>
              <a:ext cx="699656" cy="545434"/>
            </a:xfrm>
            <a:custGeom>
              <a:avLst/>
              <a:gdLst/>
              <a:ahLst/>
              <a:cxnLst/>
              <a:rect l="l" t="t" r="r" b="b"/>
              <a:pathLst>
                <a:path w="10050" h="7835" extrusionOk="0">
                  <a:moveTo>
                    <a:pt x="7609" y="1"/>
                  </a:moveTo>
                  <a:lnTo>
                    <a:pt x="7609" y="12"/>
                  </a:lnTo>
                  <a:cubicBezTo>
                    <a:pt x="7454" y="48"/>
                    <a:pt x="7287" y="84"/>
                    <a:pt x="7156" y="120"/>
                  </a:cubicBezTo>
                  <a:lnTo>
                    <a:pt x="6799" y="215"/>
                  </a:lnTo>
                  <a:cubicBezTo>
                    <a:pt x="6632" y="251"/>
                    <a:pt x="6466" y="298"/>
                    <a:pt x="6311" y="346"/>
                  </a:cubicBezTo>
                  <a:cubicBezTo>
                    <a:pt x="5966" y="453"/>
                    <a:pt x="5608" y="572"/>
                    <a:pt x="5251" y="703"/>
                  </a:cubicBezTo>
                  <a:cubicBezTo>
                    <a:pt x="4501" y="965"/>
                    <a:pt x="3775" y="1298"/>
                    <a:pt x="3084" y="1679"/>
                  </a:cubicBezTo>
                  <a:cubicBezTo>
                    <a:pt x="2739" y="1870"/>
                    <a:pt x="2418" y="2072"/>
                    <a:pt x="2096" y="2298"/>
                  </a:cubicBezTo>
                  <a:cubicBezTo>
                    <a:pt x="1787" y="2525"/>
                    <a:pt x="1501" y="2763"/>
                    <a:pt x="1239" y="3025"/>
                  </a:cubicBezTo>
                  <a:cubicBezTo>
                    <a:pt x="727" y="3489"/>
                    <a:pt x="358" y="4072"/>
                    <a:pt x="143" y="4727"/>
                  </a:cubicBezTo>
                  <a:cubicBezTo>
                    <a:pt x="48" y="5049"/>
                    <a:pt x="1" y="5382"/>
                    <a:pt x="24" y="5716"/>
                  </a:cubicBezTo>
                  <a:cubicBezTo>
                    <a:pt x="48" y="6073"/>
                    <a:pt x="132" y="6430"/>
                    <a:pt x="263" y="6775"/>
                  </a:cubicBezTo>
                  <a:cubicBezTo>
                    <a:pt x="393" y="7085"/>
                    <a:pt x="548" y="7371"/>
                    <a:pt x="739" y="7644"/>
                  </a:cubicBezTo>
                  <a:cubicBezTo>
                    <a:pt x="655" y="7597"/>
                    <a:pt x="572" y="7561"/>
                    <a:pt x="477" y="7525"/>
                  </a:cubicBezTo>
                  <a:lnTo>
                    <a:pt x="477" y="7525"/>
                  </a:lnTo>
                  <a:cubicBezTo>
                    <a:pt x="548" y="7585"/>
                    <a:pt x="632" y="7632"/>
                    <a:pt x="703" y="7680"/>
                  </a:cubicBezTo>
                  <a:cubicBezTo>
                    <a:pt x="751" y="7704"/>
                    <a:pt x="810" y="7728"/>
                    <a:pt x="858" y="7752"/>
                  </a:cubicBezTo>
                  <a:cubicBezTo>
                    <a:pt x="905" y="7775"/>
                    <a:pt x="953" y="7787"/>
                    <a:pt x="1001" y="7799"/>
                  </a:cubicBezTo>
                  <a:cubicBezTo>
                    <a:pt x="1084" y="7823"/>
                    <a:pt x="1155" y="7835"/>
                    <a:pt x="1239" y="7835"/>
                  </a:cubicBezTo>
                  <a:cubicBezTo>
                    <a:pt x="1263" y="7835"/>
                    <a:pt x="1298" y="7835"/>
                    <a:pt x="1334" y="7823"/>
                  </a:cubicBezTo>
                  <a:cubicBezTo>
                    <a:pt x="1370" y="7823"/>
                    <a:pt x="1394" y="7811"/>
                    <a:pt x="1429" y="7811"/>
                  </a:cubicBezTo>
                  <a:cubicBezTo>
                    <a:pt x="1453" y="7799"/>
                    <a:pt x="1489" y="7787"/>
                    <a:pt x="1513" y="7775"/>
                  </a:cubicBezTo>
                  <a:cubicBezTo>
                    <a:pt x="1536" y="7763"/>
                    <a:pt x="1572" y="7752"/>
                    <a:pt x="1596" y="7740"/>
                  </a:cubicBezTo>
                  <a:cubicBezTo>
                    <a:pt x="1620" y="7716"/>
                    <a:pt x="1656" y="7692"/>
                    <a:pt x="1679" y="7668"/>
                  </a:cubicBezTo>
                  <a:cubicBezTo>
                    <a:pt x="1703" y="7656"/>
                    <a:pt x="1739" y="7632"/>
                    <a:pt x="1763" y="7609"/>
                  </a:cubicBezTo>
                  <a:cubicBezTo>
                    <a:pt x="1787" y="7573"/>
                    <a:pt x="1810" y="7549"/>
                    <a:pt x="1834" y="7513"/>
                  </a:cubicBezTo>
                  <a:cubicBezTo>
                    <a:pt x="1858" y="7478"/>
                    <a:pt x="1882" y="7454"/>
                    <a:pt x="1906" y="7418"/>
                  </a:cubicBezTo>
                  <a:cubicBezTo>
                    <a:pt x="1929" y="7371"/>
                    <a:pt x="1941" y="7335"/>
                    <a:pt x="1953" y="7299"/>
                  </a:cubicBezTo>
                  <a:cubicBezTo>
                    <a:pt x="1977" y="7251"/>
                    <a:pt x="1989" y="7216"/>
                    <a:pt x="2001" y="7168"/>
                  </a:cubicBezTo>
                  <a:cubicBezTo>
                    <a:pt x="2013" y="7120"/>
                    <a:pt x="2025" y="7085"/>
                    <a:pt x="2025" y="7037"/>
                  </a:cubicBezTo>
                  <a:cubicBezTo>
                    <a:pt x="2037" y="6990"/>
                    <a:pt x="2037" y="6954"/>
                    <a:pt x="2037" y="6918"/>
                  </a:cubicBezTo>
                  <a:cubicBezTo>
                    <a:pt x="2037" y="6882"/>
                    <a:pt x="2037" y="6835"/>
                    <a:pt x="2025" y="6799"/>
                  </a:cubicBezTo>
                  <a:cubicBezTo>
                    <a:pt x="2025" y="6775"/>
                    <a:pt x="2025" y="6739"/>
                    <a:pt x="2013" y="6704"/>
                  </a:cubicBezTo>
                  <a:lnTo>
                    <a:pt x="2013" y="6692"/>
                  </a:lnTo>
                  <a:lnTo>
                    <a:pt x="1989" y="6692"/>
                  </a:lnTo>
                  <a:cubicBezTo>
                    <a:pt x="1983" y="6698"/>
                    <a:pt x="1980" y="6701"/>
                    <a:pt x="1977" y="6701"/>
                  </a:cubicBezTo>
                  <a:cubicBezTo>
                    <a:pt x="1974" y="6701"/>
                    <a:pt x="1971" y="6698"/>
                    <a:pt x="1965" y="6692"/>
                  </a:cubicBezTo>
                  <a:cubicBezTo>
                    <a:pt x="1965" y="6692"/>
                    <a:pt x="1965" y="6692"/>
                    <a:pt x="1965" y="6680"/>
                  </a:cubicBezTo>
                  <a:cubicBezTo>
                    <a:pt x="1953" y="6680"/>
                    <a:pt x="1953" y="6668"/>
                    <a:pt x="1965" y="6668"/>
                  </a:cubicBezTo>
                  <a:cubicBezTo>
                    <a:pt x="1965" y="6656"/>
                    <a:pt x="1965" y="6656"/>
                    <a:pt x="1977" y="6656"/>
                  </a:cubicBezTo>
                  <a:cubicBezTo>
                    <a:pt x="2084" y="6656"/>
                    <a:pt x="2179" y="6644"/>
                    <a:pt x="2287" y="6632"/>
                  </a:cubicBezTo>
                  <a:cubicBezTo>
                    <a:pt x="2382" y="6620"/>
                    <a:pt x="2477" y="6597"/>
                    <a:pt x="2572" y="6573"/>
                  </a:cubicBezTo>
                  <a:cubicBezTo>
                    <a:pt x="2679" y="6549"/>
                    <a:pt x="2775" y="6513"/>
                    <a:pt x="2870" y="6466"/>
                  </a:cubicBezTo>
                  <a:cubicBezTo>
                    <a:pt x="2965" y="6418"/>
                    <a:pt x="3060" y="6370"/>
                    <a:pt x="3156" y="6323"/>
                  </a:cubicBezTo>
                  <a:cubicBezTo>
                    <a:pt x="3251" y="6263"/>
                    <a:pt x="3346" y="6192"/>
                    <a:pt x="3430" y="6120"/>
                  </a:cubicBezTo>
                  <a:cubicBezTo>
                    <a:pt x="3525" y="6049"/>
                    <a:pt x="3608" y="5977"/>
                    <a:pt x="3692" y="5894"/>
                  </a:cubicBezTo>
                  <a:cubicBezTo>
                    <a:pt x="3775" y="5811"/>
                    <a:pt x="3846" y="5716"/>
                    <a:pt x="3918" y="5620"/>
                  </a:cubicBezTo>
                  <a:cubicBezTo>
                    <a:pt x="3989" y="5525"/>
                    <a:pt x="4049" y="5430"/>
                    <a:pt x="4108" y="5323"/>
                  </a:cubicBezTo>
                  <a:cubicBezTo>
                    <a:pt x="4168" y="5215"/>
                    <a:pt x="4215" y="5108"/>
                    <a:pt x="4263" y="5001"/>
                  </a:cubicBezTo>
                  <a:cubicBezTo>
                    <a:pt x="4311" y="4894"/>
                    <a:pt x="4346" y="4787"/>
                    <a:pt x="4370" y="4680"/>
                  </a:cubicBezTo>
                  <a:cubicBezTo>
                    <a:pt x="4394" y="4573"/>
                    <a:pt x="4418" y="4477"/>
                    <a:pt x="4430" y="4382"/>
                  </a:cubicBezTo>
                  <a:lnTo>
                    <a:pt x="4430" y="4370"/>
                  </a:lnTo>
                  <a:cubicBezTo>
                    <a:pt x="4430" y="4370"/>
                    <a:pt x="4430" y="4358"/>
                    <a:pt x="4430" y="4358"/>
                  </a:cubicBezTo>
                  <a:cubicBezTo>
                    <a:pt x="4430" y="4346"/>
                    <a:pt x="4442" y="4334"/>
                    <a:pt x="4454" y="4334"/>
                  </a:cubicBezTo>
                  <a:cubicBezTo>
                    <a:pt x="4465" y="4334"/>
                    <a:pt x="4465" y="4346"/>
                    <a:pt x="4477" y="4346"/>
                  </a:cubicBezTo>
                  <a:cubicBezTo>
                    <a:pt x="4561" y="4358"/>
                    <a:pt x="4656" y="4370"/>
                    <a:pt x="4751" y="4370"/>
                  </a:cubicBezTo>
                  <a:cubicBezTo>
                    <a:pt x="4870" y="4370"/>
                    <a:pt x="4989" y="4358"/>
                    <a:pt x="5120" y="4334"/>
                  </a:cubicBezTo>
                  <a:cubicBezTo>
                    <a:pt x="5239" y="4323"/>
                    <a:pt x="5358" y="4299"/>
                    <a:pt x="5477" y="4263"/>
                  </a:cubicBezTo>
                  <a:cubicBezTo>
                    <a:pt x="5787" y="4180"/>
                    <a:pt x="6073" y="4049"/>
                    <a:pt x="6347" y="3882"/>
                  </a:cubicBezTo>
                  <a:cubicBezTo>
                    <a:pt x="6656" y="3703"/>
                    <a:pt x="6942" y="3477"/>
                    <a:pt x="7180" y="3227"/>
                  </a:cubicBezTo>
                  <a:cubicBezTo>
                    <a:pt x="7406" y="3001"/>
                    <a:pt x="7597" y="2751"/>
                    <a:pt x="7752" y="2477"/>
                  </a:cubicBezTo>
                  <a:cubicBezTo>
                    <a:pt x="7811" y="2370"/>
                    <a:pt x="7859" y="2263"/>
                    <a:pt x="7906" y="2144"/>
                  </a:cubicBezTo>
                  <a:cubicBezTo>
                    <a:pt x="7954" y="2037"/>
                    <a:pt x="7990" y="1917"/>
                    <a:pt x="8025" y="1798"/>
                  </a:cubicBezTo>
                  <a:cubicBezTo>
                    <a:pt x="8049" y="1703"/>
                    <a:pt x="8073" y="1596"/>
                    <a:pt x="8085" y="1489"/>
                  </a:cubicBezTo>
                  <a:cubicBezTo>
                    <a:pt x="8085" y="1477"/>
                    <a:pt x="8085" y="1465"/>
                    <a:pt x="8085" y="1465"/>
                  </a:cubicBezTo>
                  <a:cubicBezTo>
                    <a:pt x="8097" y="1453"/>
                    <a:pt x="8097" y="1453"/>
                    <a:pt x="8109" y="1453"/>
                  </a:cubicBezTo>
                  <a:lnTo>
                    <a:pt x="8121" y="1453"/>
                  </a:lnTo>
                  <a:cubicBezTo>
                    <a:pt x="8192" y="1501"/>
                    <a:pt x="8264" y="1548"/>
                    <a:pt x="8335" y="1596"/>
                  </a:cubicBezTo>
                  <a:cubicBezTo>
                    <a:pt x="8406" y="1632"/>
                    <a:pt x="8478" y="1667"/>
                    <a:pt x="8549" y="1703"/>
                  </a:cubicBezTo>
                  <a:cubicBezTo>
                    <a:pt x="8621" y="1727"/>
                    <a:pt x="8692" y="1751"/>
                    <a:pt x="8775" y="1775"/>
                  </a:cubicBezTo>
                  <a:cubicBezTo>
                    <a:pt x="8859" y="1798"/>
                    <a:pt x="8942" y="1810"/>
                    <a:pt x="9026" y="1822"/>
                  </a:cubicBezTo>
                  <a:cubicBezTo>
                    <a:pt x="9121" y="1834"/>
                    <a:pt x="9204" y="1834"/>
                    <a:pt x="9299" y="1834"/>
                  </a:cubicBezTo>
                  <a:cubicBezTo>
                    <a:pt x="9407" y="1834"/>
                    <a:pt x="9526" y="1834"/>
                    <a:pt x="9633" y="1810"/>
                  </a:cubicBezTo>
                  <a:cubicBezTo>
                    <a:pt x="9752" y="1798"/>
                    <a:pt x="9859" y="1775"/>
                    <a:pt x="9966" y="1751"/>
                  </a:cubicBezTo>
                  <a:lnTo>
                    <a:pt x="10049" y="1727"/>
                  </a:lnTo>
                  <a:cubicBezTo>
                    <a:pt x="10014" y="1667"/>
                    <a:pt x="9990" y="1620"/>
                    <a:pt x="9954" y="1572"/>
                  </a:cubicBezTo>
                  <a:cubicBezTo>
                    <a:pt x="9823" y="1370"/>
                    <a:pt x="9668" y="1191"/>
                    <a:pt x="9502" y="1025"/>
                  </a:cubicBezTo>
                  <a:cubicBezTo>
                    <a:pt x="9335" y="858"/>
                    <a:pt x="9156" y="703"/>
                    <a:pt x="8954" y="572"/>
                  </a:cubicBezTo>
                  <a:cubicBezTo>
                    <a:pt x="8752" y="441"/>
                    <a:pt x="8537" y="334"/>
                    <a:pt x="8311" y="251"/>
                  </a:cubicBezTo>
                  <a:cubicBezTo>
                    <a:pt x="8121" y="179"/>
                    <a:pt x="7930" y="132"/>
                    <a:pt x="7740" y="96"/>
                  </a:cubicBezTo>
                  <a:cubicBezTo>
                    <a:pt x="7740" y="84"/>
                    <a:pt x="7740" y="84"/>
                    <a:pt x="7740" y="72"/>
                  </a:cubicBezTo>
                  <a:cubicBezTo>
                    <a:pt x="7728" y="48"/>
                    <a:pt x="7716" y="24"/>
                    <a:pt x="7692" y="12"/>
                  </a:cubicBezTo>
                  <a:cubicBezTo>
                    <a:pt x="7680" y="1"/>
                    <a:pt x="7656" y="1"/>
                    <a:pt x="7644" y="1"/>
                  </a:cubicBezTo>
                  <a:close/>
                </a:path>
              </a:pathLst>
            </a:custGeom>
            <a:solidFill>
              <a:srgbClr val="A23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2" name="Google Shape;4742;p111"/>
            <p:cNvSpPr/>
            <p:nvPr/>
          </p:nvSpPr>
          <p:spPr>
            <a:xfrm>
              <a:off x="2889358" y="2541404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23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3" name="Google Shape;4743;p111"/>
            <p:cNvSpPr/>
            <p:nvPr/>
          </p:nvSpPr>
          <p:spPr>
            <a:xfrm>
              <a:off x="2889358" y="2541404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23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4" name="Google Shape;4744;p111"/>
            <p:cNvSpPr/>
            <p:nvPr/>
          </p:nvSpPr>
          <p:spPr>
            <a:xfrm>
              <a:off x="3042728" y="2396325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23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5" name="Google Shape;4745;p111"/>
            <p:cNvSpPr/>
            <p:nvPr/>
          </p:nvSpPr>
          <p:spPr>
            <a:xfrm>
              <a:off x="3295513" y="2199035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23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6" name="Google Shape;4746;p111"/>
            <p:cNvSpPr/>
            <p:nvPr/>
          </p:nvSpPr>
          <p:spPr>
            <a:xfrm>
              <a:off x="3367638" y="2150165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23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7" name="Google Shape;4747;p111"/>
            <p:cNvSpPr/>
            <p:nvPr/>
          </p:nvSpPr>
          <p:spPr>
            <a:xfrm>
              <a:off x="3367638" y="2150165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23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8" name="Google Shape;4748;p111"/>
            <p:cNvSpPr/>
            <p:nvPr/>
          </p:nvSpPr>
          <p:spPr>
            <a:xfrm>
              <a:off x="2724432" y="2586933"/>
              <a:ext cx="67181" cy="149603"/>
            </a:xfrm>
            <a:custGeom>
              <a:avLst/>
              <a:gdLst/>
              <a:ahLst/>
              <a:cxnLst/>
              <a:rect l="l" t="t" r="r" b="b"/>
              <a:pathLst>
                <a:path w="965" h="2149" extrusionOk="0">
                  <a:moveTo>
                    <a:pt x="262" y="1"/>
                  </a:moveTo>
                  <a:cubicBezTo>
                    <a:pt x="215" y="1"/>
                    <a:pt x="179" y="25"/>
                    <a:pt x="167" y="61"/>
                  </a:cubicBezTo>
                  <a:cubicBezTo>
                    <a:pt x="119" y="156"/>
                    <a:pt x="84" y="251"/>
                    <a:pt x="60" y="346"/>
                  </a:cubicBezTo>
                  <a:cubicBezTo>
                    <a:pt x="36" y="442"/>
                    <a:pt x="24" y="549"/>
                    <a:pt x="12" y="644"/>
                  </a:cubicBezTo>
                  <a:cubicBezTo>
                    <a:pt x="0" y="1061"/>
                    <a:pt x="143" y="1465"/>
                    <a:pt x="405" y="1787"/>
                  </a:cubicBezTo>
                  <a:cubicBezTo>
                    <a:pt x="536" y="1942"/>
                    <a:pt x="691" y="2061"/>
                    <a:pt x="869" y="2144"/>
                  </a:cubicBezTo>
                  <a:cubicBezTo>
                    <a:pt x="879" y="2147"/>
                    <a:pt x="889" y="2149"/>
                    <a:pt x="898" y="2149"/>
                  </a:cubicBezTo>
                  <a:cubicBezTo>
                    <a:pt x="923" y="2149"/>
                    <a:pt x="944" y="2138"/>
                    <a:pt x="953" y="2120"/>
                  </a:cubicBezTo>
                  <a:cubicBezTo>
                    <a:pt x="965" y="2085"/>
                    <a:pt x="953" y="2049"/>
                    <a:pt x="929" y="2037"/>
                  </a:cubicBezTo>
                  <a:cubicBezTo>
                    <a:pt x="869" y="2013"/>
                    <a:pt x="822" y="1977"/>
                    <a:pt x="774" y="1954"/>
                  </a:cubicBezTo>
                  <a:cubicBezTo>
                    <a:pt x="691" y="1894"/>
                    <a:pt x="619" y="1835"/>
                    <a:pt x="560" y="1763"/>
                  </a:cubicBezTo>
                  <a:cubicBezTo>
                    <a:pt x="476" y="1668"/>
                    <a:pt x="405" y="1573"/>
                    <a:pt x="346" y="1465"/>
                  </a:cubicBezTo>
                  <a:cubicBezTo>
                    <a:pt x="286" y="1334"/>
                    <a:pt x="250" y="1215"/>
                    <a:pt x="215" y="1084"/>
                  </a:cubicBezTo>
                  <a:cubicBezTo>
                    <a:pt x="191" y="953"/>
                    <a:pt x="179" y="823"/>
                    <a:pt x="179" y="692"/>
                  </a:cubicBezTo>
                  <a:cubicBezTo>
                    <a:pt x="191" y="584"/>
                    <a:pt x="215" y="489"/>
                    <a:pt x="238" y="382"/>
                  </a:cubicBezTo>
                  <a:cubicBezTo>
                    <a:pt x="262" y="311"/>
                    <a:pt x="298" y="251"/>
                    <a:pt x="346" y="180"/>
                  </a:cubicBezTo>
                  <a:cubicBezTo>
                    <a:pt x="357" y="156"/>
                    <a:pt x="369" y="132"/>
                    <a:pt x="369" y="108"/>
                  </a:cubicBezTo>
                  <a:cubicBezTo>
                    <a:pt x="357" y="49"/>
                    <a:pt x="322" y="1"/>
                    <a:pt x="262" y="1"/>
                  </a:cubicBezTo>
                  <a:close/>
                </a:path>
              </a:pathLst>
            </a:custGeom>
            <a:solidFill>
              <a:srgbClr val="8F34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9" name="Google Shape;4749;p111"/>
            <p:cNvSpPr/>
            <p:nvPr/>
          </p:nvSpPr>
          <p:spPr>
            <a:xfrm>
              <a:off x="2658920" y="2581990"/>
              <a:ext cx="90433" cy="39124"/>
            </a:xfrm>
            <a:custGeom>
              <a:avLst/>
              <a:gdLst/>
              <a:ahLst/>
              <a:cxnLst/>
              <a:rect l="l" t="t" r="r" b="b"/>
              <a:pathLst>
                <a:path w="1299" h="562" extrusionOk="0">
                  <a:moveTo>
                    <a:pt x="894" y="1"/>
                  </a:moveTo>
                  <a:cubicBezTo>
                    <a:pt x="775" y="1"/>
                    <a:pt x="655" y="12"/>
                    <a:pt x="536" y="48"/>
                  </a:cubicBezTo>
                  <a:cubicBezTo>
                    <a:pt x="477" y="72"/>
                    <a:pt x="429" y="96"/>
                    <a:pt x="370" y="120"/>
                  </a:cubicBezTo>
                  <a:cubicBezTo>
                    <a:pt x="322" y="143"/>
                    <a:pt x="274" y="179"/>
                    <a:pt x="239" y="215"/>
                  </a:cubicBezTo>
                  <a:cubicBezTo>
                    <a:pt x="144" y="286"/>
                    <a:pt x="72" y="370"/>
                    <a:pt x="24" y="477"/>
                  </a:cubicBezTo>
                  <a:cubicBezTo>
                    <a:pt x="1" y="501"/>
                    <a:pt x="13" y="536"/>
                    <a:pt x="36" y="548"/>
                  </a:cubicBezTo>
                  <a:cubicBezTo>
                    <a:pt x="45" y="557"/>
                    <a:pt x="56" y="561"/>
                    <a:pt x="68" y="561"/>
                  </a:cubicBezTo>
                  <a:cubicBezTo>
                    <a:pt x="86" y="561"/>
                    <a:pt x="105" y="551"/>
                    <a:pt x="120" y="536"/>
                  </a:cubicBezTo>
                  <a:cubicBezTo>
                    <a:pt x="132" y="489"/>
                    <a:pt x="155" y="453"/>
                    <a:pt x="191" y="417"/>
                  </a:cubicBezTo>
                  <a:cubicBezTo>
                    <a:pt x="215" y="382"/>
                    <a:pt x="251" y="358"/>
                    <a:pt x="286" y="322"/>
                  </a:cubicBezTo>
                  <a:cubicBezTo>
                    <a:pt x="334" y="298"/>
                    <a:pt x="382" y="274"/>
                    <a:pt x="429" y="251"/>
                  </a:cubicBezTo>
                  <a:cubicBezTo>
                    <a:pt x="501" y="227"/>
                    <a:pt x="572" y="203"/>
                    <a:pt x="644" y="191"/>
                  </a:cubicBezTo>
                  <a:cubicBezTo>
                    <a:pt x="739" y="191"/>
                    <a:pt x="846" y="191"/>
                    <a:pt x="941" y="203"/>
                  </a:cubicBezTo>
                  <a:cubicBezTo>
                    <a:pt x="1013" y="215"/>
                    <a:pt x="1084" y="227"/>
                    <a:pt x="1144" y="251"/>
                  </a:cubicBezTo>
                  <a:cubicBezTo>
                    <a:pt x="1154" y="253"/>
                    <a:pt x="1163" y="254"/>
                    <a:pt x="1173" y="254"/>
                  </a:cubicBezTo>
                  <a:cubicBezTo>
                    <a:pt x="1222" y="254"/>
                    <a:pt x="1267" y="229"/>
                    <a:pt x="1287" y="179"/>
                  </a:cubicBezTo>
                  <a:cubicBezTo>
                    <a:pt x="1298" y="120"/>
                    <a:pt x="1263" y="60"/>
                    <a:pt x="1215" y="36"/>
                  </a:cubicBezTo>
                  <a:cubicBezTo>
                    <a:pt x="1108" y="12"/>
                    <a:pt x="1001" y="1"/>
                    <a:pt x="894" y="1"/>
                  </a:cubicBezTo>
                  <a:close/>
                </a:path>
              </a:pathLst>
            </a:custGeom>
            <a:solidFill>
              <a:srgbClr val="8F34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0" name="Google Shape;4750;p111"/>
            <p:cNvSpPr/>
            <p:nvPr/>
          </p:nvSpPr>
          <p:spPr>
            <a:xfrm>
              <a:off x="2707027" y="1977727"/>
              <a:ext cx="739407" cy="635028"/>
            </a:xfrm>
            <a:custGeom>
              <a:avLst/>
              <a:gdLst/>
              <a:ahLst/>
              <a:cxnLst/>
              <a:rect l="l" t="t" r="r" b="b"/>
              <a:pathLst>
                <a:path w="10621" h="9122" extrusionOk="0">
                  <a:moveTo>
                    <a:pt x="7096" y="1"/>
                  </a:moveTo>
                  <a:lnTo>
                    <a:pt x="7096" y="13"/>
                  </a:lnTo>
                  <a:cubicBezTo>
                    <a:pt x="6775" y="13"/>
                    <a:pt x="6453" y="37"/>
                    <a:pt x="6132" y="84"/>
                  </a:cubicBezTo>
                  <a:cubicBezTo>
                    <a:pt x="4429" y="346"/>
                    <a:pt x="2834" y="1144"/>
                    <a:pt x="1596" y="2358"/>
                  </a:cubicBezTo>
                  <a:cubicBezTo>
                    <a:pt x="1310" y="2632"/>
                    <a:pt x="1060" y="2942"/>
                    <a:pt x="846" y="3275"/>
                  </a:cubicBezTo>
                  <a:cubicBezTo>
                    <a:pt x="738" y="3430"/>
                    <a:pt x="631" y="3597"/>
                    <a:pt x="548" y="3775"/>
                  </a:cubicBezTo>
                  <a:cubicBezTo>
                    <a:pt x="429" y="4001"/>
                    <a:pt x="334" y="4228"/>
                    <a:pt x="262" y="4478"/>
                  </a:cubicBezTo>
                  <a:cubicBezTo>
                    <a:pt x="107" y="4918"/>
                    <a:pt x="24" y="5383"/>
                    <a:pt x="12" y="5847"/>
                  </a:cubicBezTo>
                  <a:cubicBezTo>
                    <a:pt x="0" y="6085"/>
                    <a:pt x="0" y="6311"/>
                    <a:pt x="24" y="6537"/>
                  </a:cubicBezTo>
                  <a:cubicBezTo>
                    <a:pt x="60" y="6776"/>
                    <a:pt x="107" y="7014"/>
                    <a:pt x="167" y="7252"/>
                  </a:cubicBezTo>
                  <a:cubicBezTo>
                    <a:pt x="167" y="7276"/>
                    <a:pt x="179" y="7288"/>
                    <a:pt x="203" y="7299"/>
                  </a:cubicBezTo>
                  <a:lnTo>
                    <a:pt x="203" y="7311"/>
                  </a:lnTo>
                  <a:cubicBezTo>
                    <a:pt x="250" y="7466"/>
                    <a:pt x="310" y="7609"/>
                    <a:pt x="369" y="7764"/>
                  </a:cubicBezTo>
                  <a:cubicBezTo>
                    <a:pt x="453" y="7930"/>
                    <a:pt x="536" y="8097"/>
                    <a:pt x="631" y="8264"/>
                  </a:cubicBezTo>
                  <a:cubicBezTo>
                    <a:pt x="715" y="8419"/>
                    <a:pt x="822" y="8561"/>
                    <a:pt x="929" y="8704"/>
                  </a:cubicBezTo>
                  <a:cubicBezTo>
                    <a:pt x="1167" y="8978"/>
                    <a:pt x="1417" y="9121"/>
                    <a:pt x="1655" y="9121"/>
                  </a:cubicBezTo>
                  <a:lnTo>
                    <a:pt x="1727" y="9121"/>
                  </a:lnTo>
                  <a:cubicBezTo>
                    <a:pt x="1893" y="9097"/>
                    <a:pt x="2048" y="9014"/>
                    <a:pt x="2155" y="8883"/>
                  </a:cubicBezTo>
                  <a:cubicBezTo>
                    <a:pt x="2215" y="8823"/>
                    <a:pt x="2262" y="8752"/>
                    <a:pt x="2298" y="8669"/>
                  </a:cubicBezTo>
                  <a:cubicBezTo>
                    <a:pt x="2334" y="8585"/>
                    <a:pt x="2358" y="8490"/>
                    <a:pt x="2370" y="8407"/>
                  </a:cubicBezTo>
                  <a:cubicBezTo>
                    <a:pt x="2393" y="8252"/>
                    <a:pt x="2393" y="8109"/>
                    <a:pt x="2381" y="7954"/>
                  </a:cubicBezTo>
                  <a:cubicBezTo>
                    <a:pt x="2370" y="7799"/>
                    <a:pt x="2334" y="7645"/>
                    <a:pt x="2298" y="7490"/>
                  </a:cubicBezTo>
                  <a:cubicBezTo>
                    <a:pt x="2262" y="7359"/>
                    <a:pt x="2215" y="7228"/>
                    <a:pt x="2143" y="7097"/>
                  </a:cubicBezTo>
                  <a:cubicBezTo>
                    <a:pt x="2131" y="7061"/>
                    <a:pt x="2108" y="7026"/>
                    <a:pt x="2084" y="6990"/>
                  </a:cubicBezTo>
                  <a:lnTo>
                    <a:pt x="2203" y="6990"/>
                  </a:lnTo>
                  <a:cubicBezTo>
                    <a:pt x="2310" y="6990"/>
                    <a:pt x="2405" y="6978"/>
                    <a:pt x="2501" y="6966"/>
                  </a:cubicBezTo>
                  <a:cubicBezTo>
                    <a:pt x="2739" y="6930"/>
                    <a:pt x="2965" y="6859"/>
                    <a:pt x="3179" y="6752"/>
                  </a:cubicBezTo>
                  <a:cubicBezTo>
                    <a:pt x="3620" y="6537"/>
                    <a:pt x="4001" y="6216"/>
                    <a:pt x="4298" y="5811"/>
                  </a:cubicBezTo>
                  <a:cubicBezTo>
                    <a:pt x="4584" y="5430"/>
                    <a:pt x="4775" y="4966"/>
                    <a:pt x="4834" y="4478"/>
                  </a:cubicBezTo>
                  <a:lnTo>
                    <a:pt x="4858" y="4478"/>
                  </a:lnTo>
                  <a:cubicBezTo>
                    <a:pt x="5287" y="4466"/>
                    <a:pt x="5703" y="4382"/>
                    <a:pt x="6084" y="4216"/>
                  </a:cubicBezTo>
                  <a:cubicBezTo>
                    <a:pt x="6537" y="4025"/>
                    <a:pt x="6942" y="3763"/>
                    <a:pt x="7299" y="3442"/>
                  </a:cubicBezTo>
                  <a:cubicBezTo>
                    <a:pt x="7644" y="3144"/>
                    <a:pt x="7918" y="2787"/>
                    <a:pt x="8144" y="2394"/>
                  </a:cubicBezTo>
                  <a:cubicBezTo>
                    <a:pt x="8323" y="2085"/>
                    <a:pt x="8442" y="1727"/>
                    <a:pt x="8501" y="1370"/>
                  </a:cubicBezTo>
                  <a:cubicBezTo>
                    <a:pt x="8597" y="1453"/>
                    <a:pt x="8704" y="1537"/>
                    <a:pt x="8811" y="1608"/>
                  </a:cubicBezTo>
                  <a:cubicBezTo>
                    <a:pt x="9001" y="1727"/>
                    <a:pt x="9204" y="1811"/>
                    <a:pt x="9406" y="1882"/>
                  </a:cubicBezTo>
                  <a:cubicBezTo>
                    <a:pt x="9513" y="1918"/>
                    <a:pt x="9609" y="1930"/>
                    <a:pt x="9704" y="1942"/>
                  </a:cubicBezTo>
                  <a:cubicBezTo>
                    <a:pt x="9763" y="1954"/>
                    <a:pt x="9823" y="1954"/>
                    <a:pt x="9870" y="1954"/>
                  </a:cubicBezTo>
                  <a:cubicBezTo>
                    <a:pt x="9930" y="1954"/>
                    <a:pt x="9978" y="1954"/>
                    <a:pt x="10025" y="1942"/>
                  </a:cubicBezTo>
                  <a:cubicBezTo>
                    <a:pt x="10121" y="1930"/>
                    <a:pt x="10228" y="1906"/>
                    <a:pt x="10311" y="1858"/>
                  </a:cubicBezTo>
                  <a:cubicBezTo>
                    <a:pt x="10406" y="1811"/>
                    <a:pt x="10490" y="1751"/>
                    <a:pt x="10561" y="1668"/>
                  </a:cubicBezTo>
                  <a:cubicBezTo>
                    <a:pt x="10573" y="1656"/>
                    <a:pt x="10585" y="1632"/>
                    <a:pt x="10585" y="1608"/>
                  </a:cubicBezTo>
                  <a:cubicBezTo>
                    <a:pt x="10621" y="1573"/>
                    <a:pt x="10621" y="1525"/>
                    <a:pt x="10597" y="1477"/>
                  </a:cubicBezTo>
                  <a:cubicBezTo>
                    <a:pt x="10454" y="1323"/>
                    <a:pt x="10311" y="1180"/>
                    <a:pt x="10144" y="1037"/>
                  </a:cubicBezTo>
                  <a:cubicBezTo>
                    <a:pt x="9990" y="906"/>
                    <a:pt x="9823" y="787"/>
                    <a:pt x="9656" y="680"/>
                  </a:cubicBezTo>
                  <a:cubicBezTo>
                    <a:pt x="9311" y="465"/>
                    <a:pt x="8954" y="310"/>
                    <a:pt x="8561" y="191"/>
                  </a:cubicBezTo>
                  <a:cubicBezTo>
                    <a:pt x="8180" y="84"/>
                    <a:pt x="7787" y="25"/>
                    <a:pt x="7382" y="1"/>
                  </a:cubicBezTo>
                  <a:close/>
                </a:path>
              </a:pathLst>
            </a:custGeom>
            <a:solidFill>
              <a:srgbClr val="681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1" name="Google Shape;4751;p111"/>
            <p:cNvSpPr/>
            <p:nvPr/>
          </p:nvSpPr>
          <p:spPr>
            <a:xfrm>
              <a:off x="2684610" y="1954406"/>
              <a:ext cx="407054" cy="398894"/>
            </a:xfrm>
            <a:custGeom>
              <a:avLst/>
              <a:gdLst/>
              <a:ahLst/>
              <a:cxnLst/>
              <a:rect l="l" t="t" r="r" b="b"/>
              <a:pathLst>
                <a:path w="5847" h="5730" extrusionOk="0">
                  <a:moveTo>
                    <a:pt x="5225" y="0"/>
                  </a:moveTo>
                  <a:cubicBezTo>
                    <a:pt x="5198" y="0"/>
                    <a:pt x="5171" y="1"/>
                    <a:pt x="5144" y="3"/>
                  </a:cubicBezTo>
                  <a:cubicBezTo>
                    <a:pt x="4728" y="3"/>
                    <a:pt x="4323" y="98"/>
                    <a:pt x="3942" y="264"/>
                  </a:cubicBezTo>
                  <a:cubicBezTo>
                    <a:pt x="3656" y="395"/>
                    <a:pt x="3382" y="562"/>
                    <a:pt x="3156" y="776"/>
                  </a:cubicBezTo>
                  <a:cubicBezTo>
                    <a:pt x="2918" y="979"/>
                    <a:pt x="2727" y="1229"/>
                    <a:pt x="2572" y="1491"/>
                  </a:cubicBezTo>
                  <a:cubicBezTo>
                    <a:pt x="2453" y="1729"/>
                    <a:pt x="2370" y="1991"/>
                    <a:pt x="2334" y="2265"/>
                  </a:cubicBezTo>
                  <a:cubicBezTo>
                    <a:pt x="2322" y="2396"/>
                    <a:pt x="2322" y="2539"/>
                    <a:pt x="2334" y="2681"/>
                  </a:cubicBezTo>
                  <a:cubicBezTo>
                    <a:pt x="2346" y="2753"/>
                    <a:pt x="2358" y="2836"/>
                    <a:pt x="2370" y="2920"/>
                  </a:cubicBezTo>
                  <a:lnTo>
                    <a:pt x="2334" y="2920"/>
                  </a:lnTo>
                  <a:cubicBezTo>
                    <a:pt x="2251" y="2920"/>
                    <a:pt x="2168" y="2920"/>
                    <a:pt x="2084" y="2931"/>
                  </a:cubicBezTo>
                  <a:cubicBezTo>
                    <a:pt x="1918" y="2955"/>
                    <a:pt x="1751" y="2991"/>
                    <a:pt x="1596" y="3051"/>
                  </a:cubicBezTo>
                  <a:cubicBezTo>
                    <a:pt x="1275" y="3170"/>
                    <a:pt x="989" y="3336"/>
                    <a:pt x="739" y="3562"/>
                  </a:cubicBezTo>
                  <a:cubicBezTo>
                    <a:pt x="477" y="3789"/>
                    <a:pt x="286" y="4074"/>
                    <a:pt x="156" y="4384"/>
                  </a:cubicBezTo>
                  <a:cubicBezTo>
                    <a:pt x="25" y="4705"/>
                    <a:pt x="1" y="5051"/>
                    <a:pt x="60" y="5396"/>
                  </a:cubicBezTo>
                  <a:cubicBezTo>
                    <a:pt x="72" y="5467"/>
                    <a:pt x="96" y="5539"/>
                    <a:pt x="120" y="5598"/>
                  </a:cubicBezTo>
                  <a:cubicBezTo>
                    <a:pt x="156" y="5682"/>
                    <a:pt x="239" y="5729"/>
                    <a:pt x="322" y="5729"/>
                  </a:cubicBezTo>
                  <a:cubicBezTo>
                    <a:pt x="429" y="5718"/>
                    <a:pt x="513" y="5622"/>
                    <a:pt x="501" y="5515"/>
                  </a:cubicBezTo>
                  <a:cubicBezTo>
                    <a:pt x="489" y="5456"/>
                    <a:pt x="477" y="5396"/>
                    <a:pt x="453" y="5337"/>
                  </a:cubicBezTo>
                  <a:cubicBezTo>
                    <a:pt x="441" y="5217"/>
                    <a:pt x="429" y="5110"/>
                    <a:pt x="429" y="5003"/>
                  </a:cubicBezTo>
                  <a:cubicBezTo>
                    <a:pt x="429" y="4884"/>
                    <a:pt x="453" y="4765"/>
                    <a:pt x="489" y="4646"/>
                  </a:cubicBezTo>
                  <a:cubicBezTo>
                    <a:pt x="525" y="4503"/>
                    <a:pt x="584" y="4372"/>
                    <a:pt x="656" y="4253"/>
                  </a:cubicBezTo>
                  <a:cubicBezTo>
                    <a:pt x="751" y="4110"/>
                    <a:pt x="870" y="3967"/>
                    <a:pt x="1001" y="3848"/>
                  </a:cubicBezTo>
                  <a:cubicBezTo>
                    <a:pt x="1144" y="3717"/>
                    <a:pt x="1322" y="3586"/>
                    <a:pt x="1501" y="3491"/>
                  </a:cubicBezTo>
                  <a:cubicBezTo>
                    <a:pt x="1668" y="3408"/>
                    <a:pt x="1834" y="3348"/>
                    <a:pt x="2013" y="3301"/>
                  </a:cubicBezTo>
                  <a:cubicBezTo>
                    <a:pt x="2096" y="3289"/>
                    <a:pt x="2180" y="3265"/>
                    <a:pt x="2275" y="3253"/>
                  </a:cubicBezTo>
                  <a:lnTo>
                    <a:pt x="2418" y="3253"/>
                  </a:lnTo>
                  <a:cubicBezTo>
                    <a:pt x="2434" y="3249"/>
                    <a:pt x="2451" y="3248"/>
                    <a:pt x="2468" y="3248"/>
                  </a:cubicBezTo>
                  <a:cubicBezTo>
                    <a:pt x="2504" y="3248"/>
                    <a:pt x="2541" y="3253"/>
                    <a:pt x="2572" y="3253"/>
                  </a:cubicBezTo>
                  <a:cubicBezTo>
                    <a:pt x="2668" y="3241"/>
                    <a:pt x="2739" y="3134"/>
                    <a:pt x="2692" y="3039"/>
                  </a:cubicBezTo>
                  <a:cubicBezTo>
                    <a:pt x="2668" y="2967"/>
                    <a:pt x="2644" y="2896"/>
                    <a:pt x="2620" y="2824"/>
                  </a:cubicBezTo>
                  <a:cubicBezTo>
                    <a:pt x="2596" y="2681"/>
                    <a:pt x="2584" y="2539"/>
                    <a:pt x="2584" y="2396"/>
                  </a:cubicBezTo>
                  <a:cubicBezTo>
                    <a:pt x="2584" y="2241"/>
                    <a:pt x="2608" y="2086"/>
                    <a:pt x="2656" y="1931"/>
                  </a:cubicBezTo>
                  <a:cubicBezTo>
                    <a:pt x="2703" y="1765"/>
                    <a:pt x="2787" y="1598"/>
                    <a:pt x="2870" y="1443"/>
                  </a:cubicBezTo>
                  <a:cubicBezTo>
                    <a:pt x="2989" y="1265"/>
                    <a:pt x="3132" y="1098"/>
                    <a:pt x="3287" y="955"/>
                  </a:cubicBezTo>
                  <a:cubicBezTo>
                    <a:pt x="3465" y="776"/>
                    <a:pt x="3680" y="622"/>
                    <a:pt x="3906" y="503"/>
                  </a:cubicBezTo>
                  <a:cubicBezTo>
                    <a:pt x="4108" y="395"/>
                    <a:pt x="4335" y="312"/>
                    <a:pt x="4573" y="253"/>
                  </a:cubicBezTo>
                  <a:cubicBezTo>
                    <a:pt x="4777" y="207"/>
                    <a:pt x="4992" y="183"/>
                    <a:pt x="5218" y="181"/>
                  </a:cubicBezTo>
                  <a:lnTo>
                    <a:pt x="5218" y="181"/>
                  </a:lnTo>
                  <a:cubicBezTo>
                    <a:pt x="5396" y="193"/>
                    <a:pt x="5562" y="217"/>
                    <a:pt x="5728" y="264"/>
                  </a:cubicBezTo>
                  <a:cubicBezTo>
                    <a:pt x="5775" y="264"/>
                    <a:pt x="5823" y="229"/>
                    <a:pt x="5835" y="181"/>
                  </a:cubicBezTo>
                  <a:cubicBezTo>
                    <a:pt x="5847" y="134"/>
                    <a:pt x="5811" y="86"/>
                    <a:pt x="5763" y="74"/>
                  </a:cubicBezTo>
                  <a:cubicBezTo>
                    <a:pt x="5588" y="33"/>
                    <a:pt x="5403" y="0"/>
                    <a:pt x="5225" y="0"/>
                  </a:cubicBezTo>
                  <a:close/>
                </a:path>
              </a:pathLst>
            </a:custGeom>
            <a:solidFill>
              <a:srgbClr val="5914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2" name="Google Shape;4752;p111"/>
            <p:cNvSpPr/>
            <p:nvPr/>
          </p:nvSpPr>
          <p:spPr>
            <a:xfrm>
              <a:off x="3052683" y="2016712"/>
              <a:ext cx="198967" cy="213161"/>
            </a:xfrm>
            <a:custGeom>
              <a:avLst/>
              <a:gdLst/>
              <a:ahLst/>
              <a:cxnLst/>
              <a:rect l="l" t="t" r="r" b="b"/>
              <a:pathLst>
                <a:path w="2858" h="3062" extrusionOk="0">
                  <a:moveTo>
                    <a:pt x="2322" y="1274"/>
                  </a:moveTo>
                  <a:lnTo>
                    <a:pt x="2310" y="1298"/>
                  </a:lnTo>
                  <a:cubicBezTo>
                    <a:pt x="2310" y="1286"/>
                    <a:pt x="2310" y="1286"/>
                    <a:pt x="2322" y="1274"/>
                  </a:cubicBezTo>
                  <a:close/>
                  <a:moveTo>
                    <a:pt x="2750" y="1"/>
                  </a:moveTo>
                  <a:cubicBezTo>
                    <a:pt x="2703" y="1"/>
                    <a:pt x="2655" y="36"/>
                    <a:pt x="2655" y="84"/>
                  </a:cubicBezTo>
                  <a:cubicBezTo>
                    <a:pt x="2643" y="215"/>
                    <a:pt x="2631" y="346"/>
                    <a:pt x="2596" y="477"/>
                  </a:cubicBezTo>
                  <a:cubicBezTo>
                    <a:pt x="2536" y="751"/>
                    <a:pt x="2441" y="1013"/>
                    <a:pt x="2322" y="1263"/>
                  </a:cubicBezTo>
                  <a:cubicBezTo>
                    <a:pt x="2203" y="1501"/>
                    <a:pt x="2048" y="1715"/>
                    <a:pt x="1869" y="1906"/>
                  </a:cubicBezTo>
                  <a:cubicBezTo>
                    <a:pt x="1727" y="2060"/>
                    <a:pt x="1560" y="2203"/>
                    <a:pt x="1381" y="2322"/>
                  </a:cubicBezTo>
                  <a:cubicBezTo>
                    <a:pt x="1215" y="2417"/>
                    <a:pt x="1048" y="2501"/>
                    <a:pt x="857" y="2560"/>
                  </a:cubicBezTo>
                  <a:cubicBezTo>
                    <a:pt x="679" y="2620"/>
                    <a:pt x="488" y="2656"/>
                    <a:pt x="310" y="2667"/>
                  </a:cubicBezTo>
                  <a:lnTo>
                    <a:pt x="214" y="2667"/>
                  </a:lnTo>
                  <a:cubicBezTo>
                    <a:pt x="167" y="2667"/>
                    <a:pt x="119" y="2679"/>
                    <a:pt x="72" y="2715"/>
                  </a:cubicBezTo>
                  <a:cubicBezTo>
                    <a:pt x="36" y="2739"/>
                    <a:pt x="12" y="2787"/>
                    <a:pt x="12" y="2846"/>
                  </a:cubicBezTo>
                  <a:cubicBezTo>
                    <a:pt x="0" y="2953"/>
                    <a:pt x="72" y="3048"/>
                    <a:pt x="191" y="3060"/>
                  </a:cubicBezTo>
                  <a:cubicBezTo>
                    <a:pt x="216" y="3061"/>
                    <a:pt x="242" y="3062"/>
                    <a:pt x="267" y="3062"/>
                  </a:cubicBezTo>
                  <a:cubicBezTo>
                    <a:pt x="597" y="3062"/>
                    <a:pt x="916" y="2990"/>
                    <a:pt x="1215" y="2846"/>
                  </a:cubicBezTo>
                  <a:cubicBezTo>
                    <a:pt x="1512" y="2679"/>
                    <a:pt x="1786" y="2477"/>
                    <a:pt x="2000" y="2215"/>
                  </a:cubicBezTo>
                  <a:cubicBezTo>
                    <a:pt x="2227" y="1965"/>
                    <a:pt x="2405" y="1679"/>
                    <a:pt x="2536" y="1370"/>
                  </a:cubicBezTo>
                  <a:cubicBezTo>
                    <a:pt x="2667" y="1060"/>
                    <a:pt x="2762" y="739"/>
                    <a:pt x="2822" y="417"/>
                  </a:cubicBezTo>
                  <a:cubicBezTo>
                    <a:pt x="2834" y="310"/>
                    <a:pt x="2846" y="203"/>
                    <a:pt x="2846" y="96"/>
                  </a:cubicBezTo>
                  <a:cubicBezTo>
                    <a:pt x="2858" y="48"/>
                    <a:pt x="2810" y="1"/>
                    <a:pt x="2762" y="1"/>
                  </a:cubicBezTo>
                  <a:close/>
                </a:path>
              </a:pathLst>
            </a:custGeom>
            <a:solidFill>
              <a:srgbClr val="5914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3" name="Google Shape;4753;p111"/>
            <p:cNvSpPr/>
            <p:nvPr/>
          </p:nvSpPr>
          <p:spPr>
            <a:xfrm>
              <a:off x="2837144" y="2204883"/>
              <a:ext cx="159215" cy="207244"/>
            </a:xfrm>
            <a:custGeom>
              <a:avLst/>
              <a:gdLst/>
              <a:ahLst/>
              <a:cxnLst/>
              <a:rect l="l" t="t" r="r" b="b"/>
              <a:pathLst>
                <a:path w="2287" h="2977" extrusionOk="0">
                  <a:moveTo>
                    <a:pt x="2120" y="0"/>
                  </a:moveTo>
                  <a:cubicBezTo>
                    <a:pt x="2060" y="12"/>
                    <a:pt x="2025" y="60"/>
                    <a:pt x="2036" y="107"/>
                  </a:cubicBezTo>
                  <a:cubicBezTo>
                    <a:pt x="2048" y="191"/>
                    <a:pt x="2060" y="274"/>
                    <a:pt x="2072" y="357"/>
                  </a:cubicBezTo>
                  <a:cubicBezTo>
                    <a:pt x="2072" y="560"/>
                    <a:pt x="2060" y="774"/>
                    <a:pt x="2013" y="988"/>
                  </a:cubicBezTo>
                  <a:cubicBezTo>
                    <a:pt x="1965" y="1179"/>
                    <a:pt x="1905" y="1369"/>
                    <a:pt x="1822" y="1548"/>
                  </a:cubicBezTo>
                  <a:cubicBezTo>
                    <a:pt x="1727" y="1703"/>
                    <a:pt x="1632" y="1858"/>
                    <a:pt x="1513" y="1989"/>
                  </a:cubicBezTo>
                  <a:cubicBezTo>
                    <a:pt x="1394" y="2108"/>
                    <a:pt x="1274" y="2215"/>
                    <a:pt x="1143" y="2298"/>
                  </a:cubicBezTo>
                  <a:cubicBezTo>
                    <a:pt x="1001" y="2381"/>
                    <a:pt x="870" y="2441"/>
                    <a:pt x="715" y="2501"/>
                  </a:cubicBezTo>
                  <a:cubicBezTo>
                    <a:pt x="536" y="2548"/>
                    <a:pt x="358" y="2584"/>
                    <a:pt x="167" y="2584"/>
                  </a:cubicBezTo>
                  <a:cubicBezTo>
                    <a:pt x="143" y="2596"/>
                    <a:pt x="108" y="2608"/>
                    <a:pt x="84" y="2631"/>
                  </a:cubicBezTo>
                  <a:cubicBezTo>
                    <a:pt x="36" y="2667"/>
                    <a:pt x="12" y="2715"/>
                    <a:pt x="12" y="2762"/>
                  </a:cubicBezTo>
                  <a:cubicBezTo>
                    <a:pt x="0" y="2882"/>
                    <a:pt x="84" y="2965"/>
                    <a:pt x="191" y="2977"/>
                  </a:cubicBezTo>
                  <a:cubicBezTo>
                    <a:pt x="370" y="2977"/>
                    <a:pt x="548" y="2953"/>
                    <a:pt x="715" y="2905"/>
                  </a:cubicBezTo>
                  <a:cubicBezTo>
                    <a:pt x="882" y="2858"/>
                    <a:pt x="1036" y="2798"/>
                    <a:pt x="1179" y="2715"/>
                  </a:cubicBezTo>
                  <a:cubicBezTo>
                    <a:pt x="1310" y="2631"/>
                    <a:pt x="1441" y="2536"/>
                    <a:pt x="1560" y="2429"/>
                  </a:cubicBezTo>
                  <a:cubicBezTo>
                    <a:pt x="1667" y="2322"/>
                    <a:pt x="1775" y="2191"/>
                    <a:pt x="1858" y="2060"/>
                  </a:cubicBezTo>
                  <a:cubicBezTo>
                    <a:pt x="2025" y="1798"/>
                    <a:pt x="2144" y="1500"/>
                    <a:pt x="2215" y="1191"/>
                  </a:cubicBezTo>
                  <a:cubicBezTo>
                    <a:pt x="2275" y="881"/>
                    <a:pt x="2286" y="560"/>
                    <a:pt x="2251" y="250"/>
                  </a:cubicBezTo>
                  <a:cubicBezTo>
                    <a:pt x="2239" y="191"/>
                    <a:pt x="2239" y="131"/>
                    <a:pt x="2227" y="84"/>
                  </a:cubicBezTo>
                  <a:cubicBezTo>
                    <a:pt x="2215" y="36"/>
                    <a:pt x="2179" y="0"/>
                    <a:pt x="2132" y="0"/>
                  </a:cubicBezTo>
                  <a:close/>
                </a:path>
              </a:pathLst>
            </a:custGeom>
            <a:solidFill>
              <a:srgbClr val="5914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4" name="Google Shape;4754;p111"/>
            <p:cNvSpPr/>
            <p:nvPr/>
          </p:nvSpPr>
          <p:spPr>
            <a:xfrm>
              <a:off x="3068417" y="1986012"/>
              <a:ext cx="126843" cy="111523"/>
            </a:xfrm>
            <a:custGeom>
              <a:avLst/>
              <a:gdLst/>
              <a:ahLst/>
              <a:cxnLst/>
              <a:rect l="l" t="t" r="r" b="b"/>
              <a:pathLst>
                <a:path w="1822" h="1602" extrusionOk="0">
                  <a:moveTo>
                    <a:pt x="1751" y="1"/>
                  </a:moveTo>
                  <a:cubicBezTo>
                    <a:pt x="1715" y="1"/>
                    <a:pt x="1691" y="25"/>
                    <a:pt x="1679" y="49"/>
                  </a:cubicBezTo>
                  <a:cubicBezTo>
                    <a:pt x="1655" y="156"/>
                    <a:pt x="1620" y="275"/>
                    <a:pt x="1560" y="382"/>
                  </a:cubicBezTo>
                  <a:lnTo>
                    <a:pt x="1572" y="358"/>
                  </a:lnTo>
                  <a:lnTo>
                    <a:pt x="1572" y="358"/>
                  </a:lnTo>
                  <a:cubicBezTo>
                    <a:pt x="1512" y="477"/>
                    <a:pt x="1429" y="572"/>
                    <a:pt x="1346" y="668"/>
                  </a:cubicBezTo>
                  <a:cubicBezTo>
                    <a:pt x="1298" y="727"/>
                    <a:pt x="1239" y="787"/>
                    <a:pt x="1179" y="834"/>
                  </a:cubicBezTo>
                  <a:cubicBezTo>
                    <a:pt x="1120" y="882"/>
                    <a:pt x="1060" y="930"/>
                    <a:pt x="989" y="977"/>
                  </a:cubicBezTo>
                  <a:cubicBezTo>
                    <a:pt x="822" y="1084"/>
                    <a:pt x="655" y="1168"/>
                    <a:pt x="477" y="1227"/>
                  </a:cubicBezTo>
                  <a:cubicBezTo>
                    <a:pt x="358" y="1263"/>
                    <a:pt x="250" y="1287"/>
                    <a:pt x="143" y="1299"/>
                  </a:cubicBezTo>
                  <a:cubicBezTo>
                    <a:pt x="60" y="1311"/>
                    <a:pt x="0" y="1394"/>
                    <a:pt x="12" y="1477"/>
                  </a:cubicBezTo>
                  <a:cubicBezTo>
                    <a:pt x="24" y="1513"/>
                    <a:pt x="48" y="1549"/>
                    <a:pt x="84" y="1573"/>
                  </a:cubicBezTo>
                  <a:cubicBezTo>
                    <a:pt x="107" y="1585"/>
                    <a:pt x="131" y="1596"/>
                    <a:pt x="155" y="1596"/>
                  </a:cubicBezTo>
                  <a:cubicBezTo>
                    <a:pt x="162" y="1600"/>
                    <a:pt x="170" y="1601"/>
                    <a:pt x="178" y="1601"/>
                  </a:cubicBezTo>
                  <a:cubicBezTo>
                    <a:pt x="199" y="1601"/>
                    <a:pt x="222" y="1593"/>
                    <a:pt x="238" y="1585"/>
                  </a:cubicBezTo>
                  <a:cubicBezTo>
                    <a:pt x="608" y="1477"/>
                    <a:pt x="953" y="1299"/>
                    <a:pt x="1250" y="1061"/>
                  </a:cubicBezTo>
                  <a:cubicBezTo>
                    <a:pt x="1548" y="811"/>
                    <a:pt x="1751" y="465"/>
                    <a:pt x="1822" y="84"/>
                  </a:cubicBezTo>
                  <a:cubicBezTo>
                    <a:pt x="1822" y="49"/>
                    <a:pt x="1798" y="13"/>
                    <a:pt x="1774" y="1"/>
                  </a:cubicBezTo>
                  <a:close/>
                </a:path>
              </a:pathLst>
            </a:custGeom>
            <a:solidFill>
              <a:srgbClr val="5914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5" name="Google Shape;4755;p111"/>
            <p:cNvSpPr/>
            <p:nvPr/>
          </p:nvSpPr>
          <p:spPr>
            <a:xfrm>
              <a:off x="3314588" y="2030426"/>
              <a:ext cx="113616" cy="66482"/>
            </a:xfrm>
            <a:custGeom>
              <a:avLst/>
              <a:gdLst/>
              <a:ahLst/>
              <a:cxnLst/>
              <a:rect l="l" t="t" r="r" b="b"/>
              <a:pathLst>
                <a:path w="1632" h="955" extrusionOk="0">
                  <a:moveTo>
                    <a:pt x="87" y="1"/>
                  </a:moveTo>
                  <a:cubicBezTo>
                    <a:pt x="76" y="1"/>
                    <a:pt x="68" y="6"/>
                    <a:pt x="60" y="6"/>
                  </a:cubicBezTo>
                  <a:lnTo>
                    <a:pt x="72" y="18"/>
                  </a:lnTo>
                  <a:cubicBezTo>
                    <a:pt x="24" y="42"/>
                    <a:pt x="0" y="89"/>
                    <a:pt x="36" y="137"/>
                  </a:cubicBezTo>
                  <a:cubicBezTo>
                    <a:pt x="96" y="256"/>
                    <a:pt x="179" y="363"/>
                    <a:pt x="286" y="458"/>
                  </a:cubicBezTo>
                  <a:cubicBezTo>
                    <a:pt x="381" y="554"/>
                    <a:pt x="501" y="625"/>
                    <a:pt x="620" y="696"/>
                  </a:cubicBezTo>
                  <a:cubicBezTo>
                    <a:pt x="751" y="756"/>
                    <a:pt x="882" y="804"/>
                    <a:pt x="1024" y="839"/>
                  </a:cubicBezTo>
                  <a:cubicBezTo>
                    <a:pt x="1155" y="875"/>
                    <a:pt x="1286" y="911"/>
                    <a:pt x="1417" y="947"/>
                  </a:cubicBezTo>
                  <a:cubicBezTo>
                    <a:pt x="1437" y="951"/>
                    <a:pt x="1455" y="954"/>
                    <a:pt x="1472" y="954"/>
                  </a:cubicBezTo>
                  <a:cubicBezTo>
                    <a:pt x="1497" y="954"/>
                    <a:pt x="1520" y="949"/>
                    <a:pt x="1548" y="935"/>
                  </a:cubicBezTo>
                  <a:cubicBezTo>
                    <a:pt x="1584" y="911"/>
                    <a:pt x="1608" y="887"/>
                    <a:pt x="1620" y="839"/>
                  </a:cubicBezTo>
                  <a:cubicBezTo>
                    <a:pt x="1632" y="804"/>
                    <a:pt x="1632" y="756"/>
                    <a:pt x="1608" y="720"/>
                  </a:cubicBezTo>
                  <a:cubicBezTo>
                    <a:pt x="1584" y="673"/>
                    <a:pt x="1524" y="649"/>
                    <a:pt x="1477" y="637"/>
                  </a:cubicBezTo>
                  <a:cubicBezTo>
                    <a:pt x="1358" y="625"/>
                    <a:pt x="1239" y="625"/>
                    <a:pt x="1120" y="601"/>
                  </a:cubicBezTo>
                  <a:cubicBezTo>
                    <a:pt x="965" y="577"/>
                    <a:pt x="798" y="530"/>
                    <a:pt x="655" y="458"/>
                  </a:cubicBezTo>
                  <a:cubicBezTo>
                    <a:pt x="572" y="423"/>
                    <a:pt x="489" y="375"/>
                    <a:pt x="405" y="315"/>
                  </a:cubicBezTo>
                  <a:cubicBezTo>
                    <a:pt x="346" y="256"/>
                    <a:pt x="286" y="196"/>
                    <a:pt x="239" y="137"/>
                  </a:cubicBezTo>
                  <a:cubicBezTo>
                    <a:pt x="215" y="101"/>
                    <a:pt x="203" y="77"/>
                    <a:pt x="179" y="42"/>
                  </a:cubicBezTo>
                  <a:cubicBezTo>
                    <a:pt x="169" y="22"/>
                    <a:pt x="144" y="3"/>
                    <a:pt x="122" y="3"/>
                  </a:cubicBezTo>
                  <a:cubicBezTo>
                    <a:pt x="117" y="3"/>
                    <a:pt x="112" y="4"/>
                    <a:pt x="108" y="6"/>
                  </a:cubicBezTo>
                  <a:cubicBezTo>
                    <a:pt x="100" y="2"/>
                    <a:pt x="93" y="1"/>
                    <a:pt x="87" y="1"/>
                  </a:cubicBezTo>
                  <a:close/>
                </a:path>
              </a:pathLst>
            </a:custGeom>
            <a:solidFill>
              <a:srgbClr val="5914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6" name="Google Shape;4756;p111"/>
            <p:cNvSpPr/>
            <p:nvPr/>
          </p:nvSpPr>
          <p:spPr>
            <a:xfrm>
              <a:off x="2345637" y="2910227"/>
              <a:ext cx="696314" cy="867055"/>
            </a:xfrm>
            <a:custGeom>
              <a:avLst/>
              <a:gdLst/>
              <a:ahLst/>
              <a:cxnLst/>
              <a:rect l="l" t="t" r="r" b="b"/>
              <a:pathLst>
                <a:path w="10002" h="12455" extrusionOk="0">
                  <a:moveTo>
                    <a:pt x="7215" y="0"/>
                  </a:moveTo>
                  <a:cubicBezTo>
                    <a:pt x="6989" y="0"/>
                    <a:pt x="6751" y="24"/>
                    <a:pt x="6525" y="60"/>
                  </a:cubicBezTo>
                  <a:cubicBezTo>
                    <a:pt x="6156" y="119"/>
                    <a:pt x="5798" y="203"/>
                    <a:pt x="5453" y="322"/>
                  </a:cubicBezTo>
                  <a:cubicBezTo>
                    <a:pt x="5096" y="441"/>
                    <a:pt x="4751" y="596"/>
                    <a:pt x="4417" y="774"/>
                  </a:cubicBezTo>
                  <a:cubicBezTo>
                    <a:pt x="3762" y="1120"/>
                    <a:pt x="3155" y="1560"/>
                    <a:pt x="2631" y="2084"/>
                  </a:cubicBezTo>
                  <a:cubicBezTo>
                    <a:pt x="2107" y="2608"/>
                    <a:pt x="1667" y="3215"/>
                    <a:pt x="1322" y="3870"/>
                  </a:cubicBezTo>
                  <a:cubicBezTo>
                    <a:pt x="1226" y="4049"/>
                    <a:pt x="1131" y="4239"/>
                    <a:pt x="1048" y="4430"/>
                  </a:cubicBezTo>
                  <a:cubicBezTo>
                    <a:pt x="1036" y="4465"/>
                    <a:pt x="1024" y="4501"/>
                    <a:pt x="1036" y="4537"/>
                  </a:cubicBezTo>
                  <a:cubicBezTo>
                    <a:pt x="774" y="4930"/>
                    <a:pt x="572" y="5346"/>
                    <a:pt x="405" y="5787"/>
                  </a:cubicBezTo>
                  <a:cubicBezTo>
                    <a:pt x="143" y="6525"/>
                    <a:pt x="0" y="7299"/>
                    <a:pt x="0" y="8085"/>
                  </a:cubicBezTo>
                  <a:cubicBezTo>
                    <a:pt x="0" y="8466"/>
                    <a:pt x="36" y="8847"/>
                    <a:pt x="107" y="9216"/>
                  </a:cubicBezTo>
                  <a:cubicBezTo>
                    <a:pt x="179" y="9549"/>
                    <a:pt x="298" y="9871"/>
                    <a:pt x="464" y="10168"/>
                  </a:cubicBezTo>
                  <a:cubicBezTo>
                    <a:pt x="774" y="10728"/>
                    <a:pt x="1226" y="11192"/>
                    <a:pt x="1774" y="11526"/>
                  </a:cubicBezTo>
                  <a:cubicBezTo>
                    <a:pt x="2048" y="11704"/>
                    <a:pt x="2346" y="11847"/>
                    <a:pt x="2643" y="11966"/>
                  </a:cubicBezTo>
                  <a:cubicBezTo>
                    <a:pt x="2953" y="12085"/>
                    <a:pt x="3274" y="12180"/>
                    <a:pt x="3596" y="12252"/>
                  </a:cubicBezTo>
                  <a:cubicBezTo>
                    <a:pt x="3929" y="12323"/>
                    <a:pt x="4263" y="12371"/>
                    <a:pt x="4608" y="12407"/>
                  </a:cubicBezTo>
                  <a:cubicBezTo>
                    <a:pt x="4905" y="12442"/>
                    <a:pt x="5179" y="12454"/>
                    <a:pt x="5429" y="12454"/>
                  </a:cubicBezTo>
                  <a:lnTo>
                    <a:pt x="5644" y="12454"/>
                  </a:lnTo>
                  <a:cubicBezTo>
                    <a:pt x="5953" y="12442"/>
                    <a:pt x="6251" y="12395"/>
                    <a:pt x="6537" y="12300"/>
                  </a:cubicBezTo>
                  <a:cubicBezTo>
                    <a:pt x="6679" y="12252"/>
                    <a:pt x="6822" y="12192"/>
                    <a:pt x="6941" y="12121"/>
                  </a:cubicBezTo>
                  <a:cubicBezTo>
                    <a:pt x="7084" y="12050"/>
                    <a:pt x="7203" y="11966"/>
                    <a:pt x="7322" y="11871"/>
                  </a:cubicBezTo>
                  <a:cubicBezTo>
                    <a:pt x="7596" y="11645"/>
                    <a:pt x="7834" y="11383"/>
                    <a:pt x="8049" y="11085"/>
                  </a:cubicBezTo>
                  <a:cubicBezTo>
                    <a:pt x="8287" y="10764"/>
                    <a:pt x="8501" y="10406"/>
                    <a:pt x="8692" y="10037"/>
                  </a:cubicBezTo>
                  <a:cubicBezTo>
                    <a:pt x="9061" y="9287"/>
                    <a:pt x="9358" y="8490"/>
                    <a:pt x="9549" y="7656"/>
                  </a:cubicBezTo>
                  <a:cubicBezTo>
                    <a:pt x="9716" y="6942"/>
                    <a:pt x="9847" y="6215"/>
                    <a:pt x="9918" y="5477"/>
                  </a:cubicBezTo>
                  <a:cubicBezTo>
                    <a:pt x="9978" y="4941"/>
                    <a:pt x="10001" y="4418"/>
                    <a:pt x="10001" y="3882"/>
                  </a:cubicBezTo>
                  <a:cubicBezTo>
                    <a:pt x="10001" y="3358"/>
                    <a:pt x="9942" y="2834"/>
                    <a:pt x="9835" y="2310"/>
                  </a:cubicBezTo>
                  <a:cubicBezTo>
                    <a:pt x="9751" y="1846"/>
                    <a:pt x="9561" y="1405"/>
                    <a:pt x="9299" y="1012"/>
                  </a:cubicBezTo>
                  <a:cubicBezTo>
                    <a:pt x="9168" y="822"/>
                    <a:pt x="9013" y="655"/>
                    <a:pt x="8846" y="512"/>
                  </a:cubicBezTo>
                  <a:cubicBezTo>
                    <a:pt x="8751" y="441"/>
                    <a:pt x="8644" y="370"/>
                    <a:pt x="8549" y="310"/>
                  </a:cubicBezTo>
                  <a:cubicBezTo>
                    <a:pt x="8442" y="250"/>
                    <a:pt x="8323" y="203"/>
                    <a:pt x="8215" y="167"/>
                  </a:cubicBezTo>
                  <a:cubicBezTo>
                    <a:pt x="7965" y="84"/>
                    <a:pt x="7703" y="24"/>
                    <a:pt x="7441" y="12"/>
                  </a:cubicBezTo>
                  <a:lnTo>
                    <a:pt x="7215" y="12"/>
                  </a:lnTo>
                  <a:lnTo>
                    <a:pt x="72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7" name="Google Shape;4757;p111"/>
            <p:cNvSpPr/>
            <p:nvPr/>
          </p:nvSpPr>
          <p:spPr>
            <a:xfrm>
              <a:off x="2585960" y="2911898"/>
              <a:ext cx="455995" cy="866219"/>
            </a:xfrm>
            <a:custGeom>
              <a:avLst/>
              <a:gdLst/>
              <a:ahLst/>
              <a:cxnLst/>
              <a:rect l="l" t="t" r="r" b="b"/>
              <a:pathLst>
                <a:path w="6550" h="12443" extrusionOk="0">
                  <a:moveTo>
                    <a:pt x="4013" y="0"/>
                  </a:moveTo>
                  <a:cubicBezTo>
                    <a:pt x="3918" y="48"/>
                    <a:pt x="3811" y="95"/>
                    <a:pt x="3716" y="155"/>
                  </a:cubicBezTo>
                  <a:lnTo>
                    <a:pt x="3728" y="143"/>
                  </a:lnTo>
                  <a:lnTo>
                    <a:pt x="3728" y="143"/>
                  </a:lnTo>
                  <a:cubicBezTo>
                    <a:pt x="3561" y="250"/>
                    <a:pt x="3394" y="357"/>
                    <a:pt x="3239" y="476"/>
                  </a:cubicBezTo>
                  <a:cubicBezTo>
                    <a:pt x="3037" y="643"/>
                    <a:pt x="2835" y="810"/>
                    <a:pt x="2656" y="1000"/>
                  </a:cubicBezTo>
                  <a:cubicBezTo>
                    <a:pt x="2477" y="1179"/>
                    <a:pt x="2311" y="1381"/>
                    <a:pt x="2144" y="1596"/>
                  </a:cubicBezTo>
                  <a:cubicBezTo>
                    <a:pt x="1668" y="2215"/>
                    <a:pt x="1275" y="2905"/>
                    <a:pt x="977" y="3632"/>
                  </a:cubicBezTo>
                  <a:cubicBezTo>
                    <a:pt x="953" y="3691"/>
                    <a:pt x="930" y="3763"/>
                    <a:pt x="906" y="3822"/>
                  </a:cubicBezTo>
                  <a:cubicBezTo>
                    <a:pt x="703" y="4310"/>
                    <a:pt x="537" y="4810"/>
                    <a:pt x="418" y="5310"/>
                  </a:cubicBezTo>
                  <a:cubicBezTo>
                    <a:pt x="287" y="5822"/>
                    <a:pt x="179" y="6334"/>
                    <a:pt x="120" y="6846"/>
                  </a:cubicBezTo>
                  <a:cubicBezTo>
                    <a:pt x="49" y="7334"/>
                    <a:pt x="13" y="7835"/>
                    <a:pt x="1" y="8323"/>
                  </a:cubicBezTo>
                  <a:cubicBezTo>
                    <a:pt x="1" y="8787"/>
                    <a:pt x="25" y="9251"/>
                    <a:pt x="84" y="9704"/>
                  </a:cubicBezTo>
                  <a:cubicBezTo>
                    <a:pt x="120" y="9942"/>
                    <a:pt x="168" y="10192"/>
                    <a:pt x="215" y="10418"/>
                  </a:cubicBezTo>
                  <a:cubicBezTo>
                    <a:pt x="275" y="10680"/>
                    <a:pt x="358" y="10942"/>
                    <a:pt x="453" y="11192"/>
                  </a:cubicBezTo>
                  <a:cubicBezTo>
                    <a:pt x="501" y="11299"/>
                    <a:pt x="560" y="11418"/>
                    <a:pt x="632" y="11525"/>
                  </a:cubicBezTo>
                  <a:cubicBezTo>
                    <a:pt x="691" y="11633"/>
                    <a:pt x="751" y="11728"/>
                    <a:pt x="822" y="11823"/>
                  </a:cubicBezTo>
                  <a:cubicBezTo>
                    <a:pt x="882" y="11906"/>
                    <a:pt x="953" y="11990"/>
                    <a:pt x="1025" y="12061"/>
                  </a:cubicBezTo>
                  <a:cubicBezTo>
                    <a:pt x="1096" y="12121"/>
                    <a:pt x="1168" y="12192"/>
                    <a:pt x="1239" y="12252"/>
                  </a:cubicBezTo>
                  <a:cubicBezTo>
                    <a:pt x="1322" y="12311"/>
                    <a:pt x="1394" y="12359"/>
                    <a:pt x="1477" y="12407"/>
                  </a:cubicBezTo>
                  <a:lnTo>
                    <a:pt x="1501" y="12418"/>
                  </a:lnTo>
                  <a:cubicBezTo>
                    <a:pt x="1668" y="12430"/>
                    <a:pt x="1834" y="12442"/>
                    <a:pt x="1977" y="12442"/>
                  </a:cubicBezTo>
                  <a:lnTo>
                    <a:pt x="2204" y="12442"/>
                  </a:lnTo>
                  <a:cubicBezTo>
                    <a:pt x="2501" y="12430"/>
                    <a:pt x="2799" y="12383"/>
                    <a:pt x="3097" y="12287"/>
                  </a:cubicBezTo>
                  <a:cubicBezTo>
                    <a:pt x="3227" y="12240"/>
                    <a:pt x="3370" y="12180"/>
                    <a:pt x="3501" y="12109"/>
                  </a:cubicBezTo>
                  <a:cubicBezTo>
                    <a:pt x="3632" y="12037"/>
                    <a:pt x="3763" y="11954"/>
                    <a:pt x="3882" y="11859"/>
                  </a:cubicBezTo>
                  <a:cubicBezTo>
                    <a:pt x="4156" y="11633"/>
                    <a:pt x="4394" y="11371"/>
                    <a:pt x="4597" y="11073"/>
                  </a:cubicBezTo>
                  <a:cubicBezTo>
                    <a:pt x="4835" y="10740"/>
                    <a:pt x="5049" y="10394"/>
                    <a:pt x="5240" y="10025"/>
                  </a:cubicBezTo>
                  <a:cubicBezTo>
                    <a:pt x="5621" y="9275"/>
                    <a:pt x="5906" y="8466"/>
                    <a:pt x="6097" y="7644"/>
                  </a:cubicBezTo>
                  <a:cubicBezTo>
                    <a:pt x="6275" y="6930"/>
                    <a:pt x="6395" y="6203"/>
                    <a:pt x="6466" y="5465"/>
                  </a:cubicBezTo>
                  <a:cubicBezTo>
                    <a:pt x="6526" y="4929"/>
                    <a:pt x="6549" y="4406"/>
                    <a:pt x="6549" y="3870"/>
                  </a:cubicBezTo>
                  <a:cubicBezTo>
                    <a:pt x="6549" y="3346"/>
                    <a:pt x="6502" y="2810"/>
                    <a:pt x="6395" y="2298"/>
                  </a:cubicBezTo>
                  <a:cubicBezTo>
                    <a:pt x="6299" y="1834"/>
                    <a:pt x="6121" y="1393"/>
                    <a:pt x="5859" y="988"/>
                  </a:cubicBezTo>
                  <a:cubicBezTo>
                    <a:pt x="5728" y="810"/>
                    <a:pt x="5573" y="643"/>
                    <a:pt x="5394" y="500"/>
                  </a:cubicBezTo>
                  <a:cubicBezTo>
                    <a:pt x="5299" y="429"/>
                    <a:pt x="5204" y="357"/>
                    <a:pt x="5097" y="298"/>
                  </a:cubicBezTo>
                  <a:cubicBezTo>
                    <a:pt x="4990" y="238"/>
                    <a:pt x="4871" y="191"/>
                    <a:pt x="4763" y="155"/>
                  </a:cubicBezTo>
                  <a:cubicBezTo>
                    <a:pt x="4525" y="60"/>
                    <a:pt x="4275" y="12"/>
                    <a:pt x="4013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8" name="Google Shape;4758;p111"/>
            <p:cNvSpPr/>
            <p:nvPr/>
          </p:nvSpPr>
          <p:spPr>
            <a:xfrm>
              <a:off x="2591808" y="3587377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D6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9" name="Google Shape;4759;p111"/>
            <p:cNvSpPr/>
            <p:nvPr/>
          </p:nvSpPr>
          <p:spPr>
            <a:xfrm>
              <a:off x="2406135" y="2866300"/>
              <a:ext cx="619248" cy="393742"/>
            </a:xfrm>
            <a:custGeom>
              <a:avLst/>
              <a:gdLst/>
              <a:ahLst/>
              <a:cxnLst/>
              <a:rect l="l" t="t" r="r" b="b"/>
              <a:pathLst>
                <a:path w="8895" h="5656" extrusionOk="0">
                  <a:moveTo>
                    <a:pt x="6013" y="0"/>
                  </a:moveTo>
                  <a:cubicBezTo>
                    <a:pt x="5668" y="0"/>
                    <a:pt x="5334" y="36"/>
                    <a:pt x="5013" y="84"/>
                  </a:cubicBezTo>
                  <a:cubicBezTo>
                    <a:pt x="3667" y="322"/>
                    <a:pt x="2417" y="929"/>
                    <a:pt x="1405" y="1846"/>
                  </a:cubicBezTo>
                  <a:cubicBezTo>
                    <a:pt x="1167" y="2072"/>
                    <a:pt x="953" y="2298"/>
                    <a:pt x="762" y="2560"/>
                  </a:cubicBezTo>
                  <a:cubicBezTo>
                    <a:pt x="643" y="2703"/>
                    <a:pt x="560" y="2822"/>
                    <a:pt x="488" y="2941"/>
                  </a:cubicBezTo>
                  <a:cubicBezTo>
                    <a:pt x="417" y="3060"/>
                    <a:pt x="346" y="3179"/>
                    <a:pt x="286" y="3310"/>
                  </a:cubicBezTo>
                  <a:cubicBezTo>
                    <a:pt x="155" y="3584"/>
                    <a:pt x="72" y="3882"/>
                    <a:pt x="36" y="4191"/>
                  </a:cubicBezTo>
                  <a:cubicBezTo>
                    <a:pt x="0" y="4477"/>
                    <a:pt x="48" y="4763"/>
                    <a:pt x="179" y="5013"/>
                  </a:cubicBezTo>
                  <a:cubicBezTo>
                    <a:pt x="346" y="5287"/>
                    <a:pt x="596" y="5489"/>
                    <a:pt x="905" y="5584"/>
                  </a:cubicBezTo>
                  <a:cubicBezTo>
                    <a:pt x="1048" y="5632"/>
                    <a:pt x="1203" y="5656"/>
                    <a:pt x="1358" y="5656"/>
                  </a:cubicBezTo>
                  <a:lnTo>
                    <a:pt x="1429" y="5656"/>
                  </a:lnTo>
                  <a:cubicBezTo>
                    <a:pt x="1596" y="5644"/>
                    <a:pt x="1774" y="5608"/>
                    <a:pt x="1941" y="5549"/>
                  </a:cubicBezTo>
                  <a:cubicBezTo>
                    <a:pt x="2286" y="5430"/>
                    <a:pt x="2620" y="5239"/>
                    <a:pt x="2917" y="5013"/>
                  </a:cubicBezTo>
                  <a:cubicBezTo>
                    <a:pt x="3215" y="4799"/>
                    <a:pt x="3477" y="4560"/>
                    <a:pt x="3739" y="4322"/>
                  </a:cubicBezTo>
                  <a:lnTo>
                    <a:pt x="4251" y="3870"/>
                  </a:lnTo>
                  <a:lnTo>
                    <a:pt x="4453" y="3668"/>
                  </a:lnTo>
                  <a:cubicBezTo>
                    <a:pt x="4667" y="3477"/>
                    <a:pt x="4953" y="3227"/>
                    <a:pt x="5251" y="3001"/>
                  </a:cubicBezTo>
                  <a:lnTo>
                    <a:pt x="5239" y="3001"/>
                  </a:lnTo>
                  <a:cubicBezTo>
                    <a:pt x="5608" y="2703"/>
                    <a:pt x="6013" y="2465"/>
                    <a:pt x="6442" y="2274"/>
                  </a:cubicBezTo>
                  <a:cubicBezTo>
                    <a:pt x="6501" y="2251"/>
                    <a:pt x="6561" y="2227"/>
                    <a:pt x="6620" y="2203"/>
                  </a:cubicBezTo>
                  <a:cubicBezTo>
                    <a:pt x="6680" y="2179"/>
                    <a:pt x="6715" y="2179"/>
                    <a:pt x="6763" y="2167"/>
                  </a:cubicBezTo>
                  <a:cubicBezTo>
                    <a:pt x="6870" y="2144"/>
                    <a:pt x="6977" y="2120"/>
                    <a:pt x="7096" y="2108"/>
                  </a:cubicBezTo>
                  <a:lnTo>
                    <a:pt x="7239" y="2084"/>
                  </a:lnTo>
                  <a:cubicBezTo>
                    <a:pt x="7442" y="2048"/>
                    <a:pt x="7656" y="2013"/>
                    <a:pt x="7870" y="1965"/>
                  </a:cubicBezTo>
                  <a:cubicBezTo>
                    <a:pt x="7989" y="1941"/>
                    <a:pt x="8108" y="1905"/>
                    <a:pt x="8227" y="1858"/>
                  </a:cubicBezTo>
                  <a:cubicBezTo>
                    <a:pt x="8335" y="1822"/>
                    <a:pt x="8442" y="1763"/>
                    <a:pt x="8549" y="1691"/>
                  </a:cubicBezTo>
                  <a:cubicBezTo>
                    <a:pt x="8644" y="1632"/>
                    <a:pt x="8728" y="1548"/>
                    <a:pt x="8787" y="1453"/>
                  </a:cubicBezTo>
                  <a:cubicBezTo>
                    <a:pt x="8858" y="1346"/>
                    <a:pt x="8882" y="1227"/>
                    <a:pt x="8894" y="1108"/>
                  </a:cubicBezTo>
                  <a:cubicBezTo>
                    <a:pt x="8894" y="1084"/>
                    <a:pt x="8882" y="1072"/>
                    <a:pt x="8882" y="1048"/>
                  </a:cubicBezTo>
                  <a:cubicBezTo>
                    <a:pt x="8882" y="1024"/>
                    <a:pt x="8882" y="1001"/>
                    <a:pt x="8882" y="977"/>
                  </a:cubicBezTo>
                  <a:cubicBezTo>
                    <a:pt x="8870" y="929"/>
                    <a:pt x="8847" y="905"/>
                    <a:pt x="8811" y="881"/>
                  </a:cubicBezTo>
                  <a:cubicBezTo>
                    <a:pt x="8275" y="489"/>
                    <a:pt x="7668" y="215"/>
                    <a:pt x="7025" y="96"/>
                  </a:cubicBezTo>
                  <a:cubicBezTo>
                    <a:pt x="6692" y="24"/>
                    <a:pt x="6358" y="0"/>
                    <a:pt x="60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0" name="Google Shape;4760;p111"/>
            <p:cNvSpPr/>
            <p:nvPr/>
          </p:nvSpPr>
          <p:spPr>
            <a:xfrm>
              <a:off x="2409407" y="2896931"/>
              <a:ext cx="615976" cy="363112"/>
            </a:xfrm>
            <a:custGeom>
              <a:avLst/>
              <a:gdLst/>
              <a:ahLst/>
              <a:cxnLst/>
              <a:rect l="l" t="t" r="r" b="b"/>
              <a:pathLst>
                <a:path w="8848" h="5216" extrusionOk="0">
                  <a:moveTo>
                    <a:pt x="8038" y="1"/>
                  </a:moveTo>
                  <a:cubicBezTo>
                    <a:pt x="7919" y="1"/>
                    <a:pt x="7811" y="13"/>
                    <a:pt x="7692" y="25"/>
                  </a:cubicBezTo>
                  <a:lnTo>
                    <a:pt x="7680" y="37"/>
                  </a:lnTo>
                  <a:cubicBezTo>
                    <a:pt x="7514" y="60"/>
                    <a:pt x="7335" y="96"/>
                    <a:pt x="7168" y="144"/>
                  </a:cubicBezTo>
                  <a:cubicBezTo>
                    <a:pt x="6990" y="191"/>
                    <a:pt x="6823" y="251"/>
                    <a:pt x="6668" y="322"/>
                  </a:cubicBezTo>
                  <a:cubicBezTo>
                    <a:pt x="6144" y="549"/>
                    <a:pt x="5656" y="846"/>
                    <a:pt x="5204" y="1203"/>
                  </a:cubicBezTo>
                  <a:cubicBezTo>
                    <a:pt x="4871" y="1465"/>
                    <a:pt x="4549" y="1739"/>
                    <a:pt x="4251" y="2037"/>
                  </a:cubicBezTo>
                  <a:lnTo>
                    <a:pt x="4037" y="2239"/>
                  </a:lnTo>
                  <a:cubicBezTo>
                    <a:pt x="3966" y="2311"/>
                    <a:pt x="3894" y="2370"/>
                    <a:pt x="3835" y="2442"/>
                  </a:cubicBezTo>
                  <a:cubicBezTo>
                    <a:pt x="3692" y="2596"/>
                    <a:pt x="3561" y="2739"/>
                    <a:pt x="3430" y="2882"/>
                  </a:cubicBezTo>
                  <a:cubicBezTo>
                    <a:pt x="3263" y="3073"/>
                    <a:pt x="3085" y="3263"/>
                    <a:pt x="2906" y="3430"/>
                  </a:cubicBezTo>
                  <a:cubicBezTo>
                    <a:pt x="2727" y="3609"/>
                    <a:pt x="2537" y="3775"/>
                    <a:pt x="2346" y="3918"/>
                  </a:cubicBezTo>
                  <a:cubicBezTo>
                    <a:pt x="2144" y="4073"/>
                    <a:pt x="1942" y="4192"/>
                    <a:pt x="1715" y="4287"/>
                  </a:cubicBezTo>
                  <a:cubicBezTo>
                    <a:pt x="1656" y="4311"/>
                    <a:pt x="1596" y="4335"/>
                    <a:pt x="1537" y="4359"/>
                  </a:cubicBezTo>
                  <a:cubicBezTo>
                    <a:pt x="1477" y="4371"/>
                    <a:pt x="1453" y="4382"/>
                    <a:pt x="1406" y="4394"/>
                  </a:cubicBezTo>
                  <a:cubicBezTo>
                    <a:pt x="1322" y="4406"/>
                    <a:pt x="1251" y="4430"/>
                    <a:pt x="1168" y="4430"/>
                  </a:cubicBezTo>
                  <a:cubicBezTo>
                    <a:pt x="1099" y="4439"/>
                    <a:pt x="1031" y="4443"/>
                    <a:pt x="963" y="4443"/>
                  </a:cubicBezTo>
                  <a:cubicBezTo>
                    <a:pt x="853" y="4443"/>
                    <a:pt x="742" y="4433"/>
                    <a:pt x="632" y="4418"/>
                  </a:cubicBezTo>
                  <a:cubicBezTo>
                    <a:pt x="549" y="4406"/>
                    <a:pt x="465" y="4382"/>
                    <a:pt x="382" y="4347"/>
                  </a:cubicBezTo>
                  <a:cubicBezTo>
                    <a:pt x="299" y="4323"/>
                    <a:pt x="227" y="4287"/>
                    <a:pt x="156" y="4251"/>
                  </a:cubicBezTo>
                  <a:cubicBezTo>
                    <a:pt x="96" y="4216"/>
                    <a:pt x="48" y="4168"/>
                    <a:pt x="1" y="4120"/>
                  </a:cubicBezTo>
                  <a:lnTo>
                    <a:pt x="1" y="4120"/>
                  </a:lnTo>
                  <a:cubicBezTo>
                    <a:pt x="13" y="4275"/>
                    <a:pt x="60" y="4430"/>
                    <a:pt x="132" y="4573"/>
                  </a:cubicBezTo>
                  <a:cubicBezTo>
                    <a:pt x="299" y="4847"/>
                    <a:pt x="549" y="5049"/>
                    <a:pt x="858" y="5144"/>
                  </a:cubicBezTo>
                  <a:cubicBezTo>
                    <a:pt x="1001" y="5192"/>
                    <a:pt x="1156" y="5216"/>
                    <a:pt x="1311" y="5216"/>
                  </a:cubicBezTo>
                  <a:lnTo>
                    <a:pt x="1382" y="5216"/>
                  </a:lnTo>
                  <a:cubicBezTo>
                    <a:pt x="1549" y="5204"/>
                    <a:pt x="1727" y="5168"/>
                    <a:pt x="1894" y="5109"/>
                  </a:cubicBezTo>
                  <a:cubicBezTo>
                    <a:pt x="2239" y="4978"/>
                    <a:pt x="2573" y="4799"/>
                    <a:pt x="2870" y="4573"/>
                  </a:cubicBezTo>
                  <a:cubicBezTo>
                    <a:pt x="3168" y="4359"/>
                    <a:pt x="3430" y="4109"/>
                    <a:pt x="3692" y="3882"/>
                  </a:cubicBezTo>
                  <a:cubicBezTo>
                    <a:pt x="3858" y="3728"/>
                    <a:pt x="4025" y="3585"/>
                    <a:pt x="4192" y="3430"/>
                  </a:cubicBezTo>
                  <a:lnTo>
                    <a:pt x="4406" y="3228"/>
                  </a:lnTo>
                  <a:cubicBezTo>
                    <a:pt x="4620" y="3037"/>
                    <a:pt x="4906" y="2775"/>
                    <a:pt x="5204" y="2549"/>
                  </a:cubicBezTo>
                  <a:lnTo>
                    <a:pt x="5192" y="2549"/>
                  </a:lnTo>
                  <a:cubicBezTo>
                    <a:pt x="5561" y="2263"/>
                    <a:pt x="5966" y="2025"/>
                    <a:pt x="6395" y="1834"/>
                  </a:cubicBezTo>
                  <a:cubicBezTo>
                    <a:pt x="6454" y="1811"/>
                    <a:pt x="6514" y="1787"/>
                    <a:pt x="6573" y="1763"/>
                  </a:cubicBezTo>
                  <a:cubicBezTo>
                    <a:pt x="6633" y="1739"/>
                    <a:pt x="6668" y="1739"/>
                    <a:pt x="6716" y="1727"/>
                  </a:cubicBezTo>
                  <a:cubicBezTo>
                    <a:pt x="6823" y="1704"/>
                    <a:pt x="6942" y="1680"/>
                    <a:pt x="7049" y="1668"/>
                  </a:cubicBezTo>
                  <a:lnTo>
                    <a:pt x="7192" y="1644"/>
                  </a:lnTo>
                  <a:cubicBezTo>
                    <a:pt x="7395" y="1608"/>
                    <a:pt x="7609" y="1573"/>
                    <a:pt x="7811" y="1525"/>
                  </a:cubicBezTo>
                  <a:cubicBezTo>
                    <a:pt x="7942" y="1501"/>
                    <a:pt x="8061" y="1465"/>
                    <a:pt x="8180" y="1418"/>
                  </a:cubicBezTo>
                  <a:cubicBezTo>
                    <a:pt x="8288" y="1382"/>
                    <a:pt x="8395" y="1323"/>
                    <a:pt x="8502" y="1251"/>
                  </a:cubicBezTo>
                  <a:cubicBezTo>
                    <a:pt x="8597" y="1192"/>
                    <a:pt x="8681" y="1108"/>
                    <a:pt x="8740" y="1013"/>
                  </a:cubicBezTo>
                  <a:cubicBezTo>
                    <a:pt x="8800" y="906"/>
                    <a:pt x="8835" y="787"/>
                    <a:pt x="8847" y="668"/>
                  </a:cubicBezTo>
                  <a:cubicBezTo>
                    <a:pt x="8847" y="644"/>
                    <a:pt x="8835" y="632"/>
                    <a:pt x="8835" y="608"/>
                  </a:cubicBezTo>
                  <a:cubicBezTo>
                    <a:pt x="8835" y="584"/>
                    <a:pt x="8835" y="561"/>
                    <a:pt x="8835" y="525"/>
                  </a:cubicBezTo>
                  <a:cubicBezTo>
                    <a:pt x="8823" y="489"/>
                    <a:pt x="8788" y="465"/>
                    <a:pt x="8764" y="441"/>
                  </a:cubicBezTo>
                  <a:cubicBezTo>
                    <a:pt x="8538" y="263"/>
                    <a:pt x="8288" y="120"/>
                    <a:pt x="8038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1" name="Google Shape;4761;p111"/>
            <p:cNvSpPr/>
            <p:nvPr/>
          </p:nvSpPr>
          <p:spPr>
            <a:xfrm>
              <a:off x="2771633" y="2980678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EAC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2" name="Google Shape;4762;p111"/>
            <p:cNvSpPr/>
            <p:nvPr/>
          </p:nvSpPr>
          <p:spPr>
            <a:xfrm>
              <a:off x="2613877" y="3203865"/>
              <a:ext cx="36828" cy="61052"/>
            </a:xfrm>
            <a:custGeom>
              <a:avLst/>
              <a:gdLst/>
              <a:ahLst/>
              <a:cxnLst/>
              <a:rect l="l" t="t" r="r" b="b"/>
              <a:pathLst>
                <a:path w="529" h="877" extrusionOk="0">
                  <a:moveTo>
                    <a:pt x="380" y="0"/>
                  </a:moveTo>
                  <a:cubicBezTo>
                    <a:pt x="374" y="0"/>
                    <a:pt x="368" y="3"/>
                    <a:pt x="362" y="9"/>
                  </a:cubicBezTo>
                  <a:cubicBezTo>
                    <a:pt x="355" y="8"/>
                    <a:pt x="347" y="7"/>
                    <a:pt x="340" y="7"/>
                  </a:cubicBezTo>
                  <a:cubicBezTo>
                    <a:pt x="279" y="7"/>
                    <a:pt x="228" y="52"/>
                    <a:pt x="207" y="116"/>
                  </a:cubicBezTo>
                  <a:lnTo>
                    <a:pt x="207" y="104"/>
                  </a:lnTo>
                  <a:cubicBezTo>
                    <a:pt x="148" y="295"/>
                    <a:pt x="88" y="485"/>
                    <a:pt x="29" y="688"/>
                  </a:cubicBezTo>
                  <a:cubicBezTo>
                    <a:pt x="0" y="801"/>
                    <a:pt x="94" y="876"/>
                    <a:pt x="185" y="876"/>
                  </a:cubicBezTo>
                  <a:cubicBezTo>
                    <a:pt x="246" y="876"/>
                    <a:pt x="307" y="841"/>
                    <a:pt x="326" y="759"/>
                  </a:cubicBezTo>
                  <a:cubicBezTo>
                    <a:pt x="386" y="569"/>
                    <a:pt x="433" y="378"/>
                    <a:pt x="505" y="188"/>
                  </a:cubicBezTo>
                  <a:cubicBezTo>
                    <a:pt x="529" y="104"/>
                    <a:pt x="481" y="21"/>
                    <a:pt x="398" y="9"/>
                  </a:cubicBezTo>
                  <a:cubicBezTo>
                    <a:pt x="392" y="3"/>
                    <a:pt x="386" y="0"/>
                    <a:pt x="380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3" name="Google Shape;4763;p111"/>
            <p:cNvSpPr/>
            <p:nvPr/>
          </p:nvSpPr>
          <p:spPr>
            <a:xfrm>
              <a:off x="2591808" y="3288170"/>
              <a:ext cx="33208" cy="63419"/>
            </a:xfrm>
            <a:custGeom>
              <a:avLst/>
              <a:gdLst/>
              <a:ahLst/>
              <a:cxnLst/>
              <a:rect l="l" t="t" r="r" b="b"/>
              <a:pathLst>
                <a:path w="477" h="911" extrusionOk="0">
                  <a:moveTo>
                    <a:pt x="310" y="1"/>
                  </a:moveTo>
                  <a:cubicBezTo>
                    <a:pt x="286" y="1"/>
                    <a:pt x="250" y="13"/>
                    <a:pt x="226" y="24"/>
                  </a:cubicBezTo>
                  <a:cubicBezTo>
                    <a:pt x="203" y="36"/>
                    <a:pt x="167" y="72"/>
                    <a:pt x="167" y="108"/>
                  </a:cubicBezTo>
                  <a:cubicBezTo>
                    <a:pt x="95" y="310"/>
                    <a:pt x="36" y="513"/>
                    <a:pt x="12" y="727"/>
                  </a:cubicBezTo>
                  <a:cubicBezTo>
                    <a:pt x="0" y="763"/>
                    <a:pt x="0" y="798"/>
                    <a:pt x="24" y="834"/>
                  </a:cubicBezTo>
                  <a:cubicBezTo>
                    <a:pt x="36" y="870"/>
                    <a:pt x="72" y="894"/>
                    <a:pt x="107" y="906"/>
                  </a:cubicBezTo>
                  <a:cubicBezTo>
                    <a:pt x="121" y="909"/>
                    <a:pt x="134" y="910"/>
                    <a:pt x="146" y="910"/>
                  </a:cubicBezTo>
                  <a:cubicBezTo>
                    <a:pt x="176" y="910"/>
                    <a:pt x="201" y="902"/>
                    <a:pt x="226" y="894"/>
                  </a:cubicBezTo>
                  <a:cubicBezTo>
                    <a:pt x="262" y="870"/>
                    <a:pt x="286" y="834"/>
                    <a:pt x="298" y="798"/>
                  </a:cubicBezTo>
                  <a:cubicBezTo>
                    <a:pt x="334" y="596"/>
                    <a:pt x="381" y="382"/>
                    <a:pt x="453" y="191"/>
                  </a:cubicBezTo>
                  <a:cubicBezTo>
                    <a:pt x="476" y="108"/>
                    <a:pt x="429" y="24"/>
                    <a:pt x="346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4" name="Google Shape;4764;p111"/>
            <p:cNvSpPr/>
            <p:nvPr/>
          </p:nvSpPr>
          <p:spPr>
            <a:xfrm>
              <a:off x="2581017" y="3376024"/>
              <a:ext cx="25758" cy="65577"/>
            </a:xfrm>
            <a:custGeom>
              <a:avLst/>
              <a:gdLst/>
              <a:ahLst/>
              <a:cxnLst/>
              <a:rect l="l" t="t" r="r" b="b"/>
              <a:pathLst>
                <a:path w="370" h="942" extrusionOk="0">
                  <a:moveTo>
                    <a:pt x="227" y="1"/>
                  </a:moveTo>
                  <a:cubicBezTo>
                    <a:pt x="191" y="1"/>
                    <a:pt x="167" y="1"/>
                    <a:pt x="143" y="13"/>
                  </a:cubicBezTo>
                  <a:cubicBezTo>
                    <a:pt x="108" y="36"/>
                    <a:pt x="84" y="60"/>
                    <a:pt x="72" y="108"/>
                  </a:cubicBezTo>
                  <a:cubicBezTo>
                    <a:pt x="36" y="334"/>
                    <a:pt x="12" y="560"/>
                    <a:pt x="0" y="798"/>
                  </a:cubicBezTo>
                  <a:cubicBezTo>
                    <a:pt x="0" y="882"/>
                    <a:pt x="60" y="941"/>
                    <a:pt x="143" y="941"/>
                  </a:cubicBezTo>
                  <a:cubicBezTo>
                    <a:pt x="179" y="941"/>
                    <a:pt x="227" y="929"/>
                    <a:pt x="250" y="906"/>
                  </a:cubicBezTo>
                  <a:cubicBezTo>
                    <a:pt x="274" y="870"/>
                    <a:pt x="298" y="834"/>
                    <a:pt x="298" y="798"/>
                  </a:cubicBezTo>
                  <a:cubicBezTo>
                    <a:pt x="310" y="644"/>
                    <a:pt x="322" y="501"/>
                    <a:pt x="346" y="346"/>
                  </a:cubicBezTo>
                  <a:cubicBezTo>
                    <a:pt x="346" y="286"/>
                    <a:pt x="358" y="239"/>
                    <a:pt x="370" y="179"/>
                  </a:cubicBezTo>
                  <a:cubicBezTo>
                    <a:pt x="370" y="144"/>
                    <a:pt x="370" y="96"/>
                    <a:pt x="346" y="60"/>
                  </a:cubicBezTo>
                  <a:cubicBezTo>
                    <a:pt x="334" y="36"/>
                    <a:pt x="298" y="13"/>
                    <a:pt x="262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5" name="Google Shape;4765;p111"/>
            <p:cNvSpPr/>
            <p:nvPr/>
          </p:nvSpPr>
          <p:spPr>
            <a:xfrm>
              <a:off x="2578511" y="3468891"/>
              <a:ext cx="20816" cy="49775"/>
            </a:xfrm>
            <a:custGeom>
              <a:avLst/>
              <a:gdLst/>
              <a:ahLst/>
              <a:cxnLst/>
              <a:rect l="l" t="t" r="r" b="b"/>
              <a:pathLst>
                <a:path w="299" h="715" extrusionOk="0">
                  <a:moveTo>
                    <a:pt x="156" y="0"/>
                  </a:moveTo>
                  <a:cubicBezTo>
                    <a:pt x="72" y="0"/>
                    <a:pt x="1" y="60"/>
                    <a:pt x="1" y="143"/>
                  </a:cubicBezTo>
                  <a:lnTo>
                    <a:pt x="1" y="560"/>
                  </a:lnTo>
                  <a:cubicBezTo>
                    <a:pt x="1" y="643"/>
                    <a:pt x="72" y="715"/>
                    <a:pt x="156" y="715"/>
                  </a:cubicBezTo>
                  <a:cubicBezTo>
                    <a:pt x="239" y="715"/>
                    <a:pt x="298" y="643"/>
                    <a:pt x="298" y="560"/>
                  </a:cubicBezTo>
                  <a:lnTo>
                    <a:pt x="298" y="143"/>
                  </a:lnTo>
                  <a:cubicBezTo>
                    <a:pt x="298" y="60"/>
                    <a:pt x="239" y="0"/>
                    <a:pt x="156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6" name="Google Shape;4766;p111"/>
            <p:cNvSpPr/>
            <p:nvPr/>
          </p:nvSpPr>
          <p:spPr>
            <a:xfrm>
              <a:off x="2580182" y="3549506"/>
              <a:ext cx="23252" cy="51237"/>
            </a:xfrm>
            <a:custGeom>
              <a:avLst/>
              <a:gdLst/>
              <a:ahLst/>
              <a:cxnLst/>
              <a:rect l="l" t="t" r="r" b="b"/>
              <a:pathLst>
                <a:path w="334" h="736" extrusionOk="0">
                  <a:moveTo>
                    <a:pt x="149" y="0"/>
                  </a:moveTo>
                  <a:cubicBezTo>
                    <a:pt x="75" y="0"/>
                    <a:pt x="1" y="51"/>
                    <a:pt x="1" y="152"/>
                  </a:cubicBezTo>
                  <a:cubicBezTo>
                    <a:pt x="1" y="307"/>
                    <a:pt x="12" y="450"/>
                    <a:pt x="24" y="592"/>
                  </a:cubicBezTo>
                  <a:cubicBezTo>
                    <a:pt x="36" y="628"/>
                    <a:pt x="48" y="664"/>
                    <a:pt x="72" y="700"/>
                  </a:cubicBezTo>
                  <a:cubicBezTo>
                    <a:pt x="96" y="723"/>
                    <a:pt x="143" y="735"/>
                    <a:pt x="179" y="735"/>
                  </a:cubicBezTo>
                  <a:cubicBezTo>
                    <a:pt x="215" y="735"/>
                    <a:pt x="262" y="723"/>
                    <a:pt x="286" y="700"/>
                  </a:cubicBezTo>
                  <a:cubicBezTo>
                    <a:pt x="310" y="664"/>
                    <a:pt x="334" y="628"/>
                    <a:pt x="334" y="592"/>
                  </a:cubicBezTo>
                  <a:cubicBezTo>
                    <a:pt x="310" y="438"/>
                    <a:pt x="298" y="295"/>
                    <a:pt x="298" y="152"/>
                  </a:cubicBezTo>
                  <a:cubicBezTo>
                    <a:pt x="298" y="51"/>
                    <a:pt x="224" y="0"/>
                    <a:pt x="149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7" name="Google Shape;4767;p111"/>
            <p:cNvSpPr/>
            <p:nvPr/>
          </p:nvSpPr>
          <p:spPr>
            <a:xfrm>
              <a:off x="2595080" y="3634507"/>
              <a:ext cx="29936" cy="46990"/>
            </a:xfrm>
            <a:custGeom>
              <a:avLst/>
              <a:gdLst/>
              <a:ahLst/>
              <a:cxnLst/>
              <a:rect l="l" t="t" r="r" b="b"/>
              <a:pathLst>
                <a:path w="430" h="675" extrusionOk="0">
                  <a:moveTo>
                    <a:pt x="165" y="1"/>
                  </a:moveTo>
                  <a:cubicBezTo>
                    <a:pt x="158" y="1"/>
                    <a:pt x="151" y="1"/>
                    <a:pt x="144" y="2"/>
                  </a:cubicBezTo>
                  <a:lnTo>
                    <a:pt x="108" y="2"/>
                  </a:lnTo>
                  <a:cubicBezTo>
                    <a:pt x="72" y="14"/>
                    <a:pt x="37" y="38"/>
                    <a:pt x="25" y="74"/>
                  </a:cubicBezTo>
                  <a:cubicBezTo>
                    <a:pt x="1" y="110"/>
                    <a:pt x="1" y="145"/>
                    <a:pt x="13" y="193"/>
                  </a:cubicBezTo>
                  <a:cubicBezTo>
                    <a:pt x="37" y="336"/>
                    <a:pt x="84" y="467"/>
                    <a:pt x="144" y="598"/>
                  </a:cubicBezTo>
                  <a:cubicBezTo>
                    <a:pt x="156" y="633"/>
                    <a:pt x="191" y="657"/>
                    <a:pt x="227" y="669"/>
                  </a:cubicBezTo>
                  <a:cubicBezTo>
                    <a:pt x="241" y="673"/>
                    <a:pt x="254" y="674"/>
                    <a:pt x="266" y="674"/>
                  </a:cubicBezTo>
                  <a:cubicBezTo>
                    <a:pt x="296" y="674"/>
                    <a:pt x="321" y="666"/>
                    <a:pt x="346" y="657"/>
                  </a:cubicBezTo>
                  <a:cubicBezTo>
                    <a:pt x="382" y="633"/>
                    <a:pt x="406" y="598"/>
                    <a:pt x="418" y="562"/>
                  </a:cubicBezTo>
                  <a:cubicBezTo>
                    <a:pt x="429" y="526"/>
                    <a:pt x="418" y="479"/>
                    <a:pt x="394" y="443"/>
                  </a:cubicBezTo>
                  <a:cubicBezTo>
                    <a:pt x="394" y="443"/>
                    <a:pt x="394" y="431"/>
                    <a:pt x="382" y="419"/>
                  </a:cubicBezTo>
                  <a:cubicBezTo>
                    <a:pt x="346" y="324"/>
                    <a:pt x="322" y="217"/>
                    <a:pt x="299" y="110"/>
                  </a:cubicBezTo>
                  <a:cubicBezTo>
                    <a:pt x="277" y="46"/>
                    <a:pt x="227" y="1"/>
                    <a:pt x="165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8" name="Google Shape;4768;p111"/>
            <p:cNvSpPr/>
            <p:nvPr/>
          </p:nvSpPr>
          <p:spPr>
            <a:xfrm>
              <a:off x="2623276" y="3709274"/>
              <a:ext cx="46644" cy="46433"/>
            </a:xfrm>
            <a:custGeom>
              <a:avLst/>
              <a:gdLst/>
              <a:ahLst/>
              <a:cxnLst/>
              <a:rect l="l" t="t" r="r" b="b"/>
              <a:pathLst>
                <a:path w="670" h="667" extrusionOk="0">
                  <a:moveTo>
                    <a:pt x="179" y="0"/>
                  </a:moveTo>
                  <a:cubicBezTo>
                    <a:pt x="155" y="0"/>
                    <a:pt x="132" y="12"/>
                    <a:pt x="108" y="24"/>
                  </a:cubicBezTo>
                  <a:lnTo>
                    <a:pt x="96" y="36"/>
                  </a:lnTo>
                  <a:cubicBezTo>
                    <a:pt x="24" y="71"/>
                    <a:pt x="1" y="167"/>
                    <a:pt x="48" y="238"/>
                  </a:cubicBezTo>
                  <a:cubicBezTo>
                    <a:pt x="120" y="381"/>
                    <a:pt x="227" y="512"/>
                    <a:pt x="346" y="619"/>
                  </a:cubicBezTo>
                  <a:cubicBezTo>
                    <a:pt x="379" y="652"/>
                    <a:pt x="416" y="666"/>
                    <a:pt x="452" y="666"/>
                  </a:cubicBezTo>
                  <a:cubicBezTo>
                    <a:pt x="569" y="666"/>
                    <a:pt x="670" y="514"/>
                    <a:pt x="560" y="405"/>
                  </a:cubicBezTo>
                  <a:cubicBezTo>
                    <a:pt x="513" y="357"/>
                    <a:pt x="465" y="310"/>
                    <a:pt x="429" y="262"/>
                  </a:cubicBezTo>
                  <a:cubicBezTo>
                    <a:pt x="382" y="202"/>
                    <a:pt x="346" y="143"/>
                    <a:pt x="310" y="83"/>
                  </a:cubicBezTo>
                  <a:cubicBezTo>
                    <a:pt x="286" y="36"/>
                    <a:pt x="239" y="0"/>
                    <a:pt x="179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9" name="Google Shape;4769;p111"/>
            <p:cNvSpPr/>
            <p:nvPr/>
          </p:nvSpPr>
          <p:spPr>
            <a:xfrm>
              <a:off x="3449718" y="3519432"/>
              <a:ext cx="222219" cy="197846"/>
            </a:xfrm>
            <a:custGeom>
              <a:avLst/>
              <a:gdLst/>
              <a:ahLst/>
              <a:cxnLst/>
              <a:rect l="l" t="t" r="r" b="b"/>
              <a:pathLst>
                <a:path w="3192" h="2842" extrusionOk="0">
                  <a:moveTo>
                    <a:pt x="1441" y="0"/>
                  </a:moveTo>
                  <a:cubicBezTo>
                    <a:pt x="1310" y="12"/>
                    <a:pt x="1179" y="36"/>
                    <a:pt x="1048" y="72"/>
                  </a:cubicBezTo>
                  <a:cubicBezTo>
                    <a:pt x="810" y="120"/>
                    <a:pt x="596" y="227"/>
                    <a:pt x="405" y="381"/>
                  </a:cubicBezTo>
                  <a:cubicBezTo>
                    <a:pt x="262" y="489"/>
                    <a:pt x="155" y="643"/>
                    <a:pt x="84" y="810"/>
                  </a:cubicBezTo>
                  <a:cubicBezTo>
                    <a:pt x="72" y="846"/>
                    <a:pt x="60" y="882"/>
                    <a:pt x="48" y="917"/>
                  </a:cubicBezTo>
                  <a:cubicBezTo>
                    <a:pt x="12" y="1036"/>
                    <a:pt x="0" y="1155"/>
                    <a:pt x="12" y="1263"/>
                  </a:cubicBezTo>
                  <a:cubicBezTo>
                    <a:pt x="12" y="1394"/>
                    <a:pt x="36" y="1524"/>
                    <a:pt x="84" y="1644"/>
                  </a:cubicBezTo>
                  <a:cubicBezTo>
                    <a:pt x="155" y="1834"/>
                    <a:pt x="250" y="2025"/>
                    <a:pt x="369" y="2191"/>
                  </a:cubicBezTo>
                  <a:cubicBezTo>
                    <a:pt x="441" y="2298"/>
                    <a:pt x="512" y="2394"/>
                    <a:pt x="596" y="2489"/>
                  </a:cubicBezTo>
                  <a:cubicBezTo>
                    <a:pt x="679" y="2584"/>
                    <a:pt x="762" y="2656"/>
                    <a:pt x="857" y="2727"/>
                  </a:cubicBezTo>
                  <a:cubicBezTo>
                    <a:pt x="953" y="2787"/>
                    <a:pt x="1060" y="2822"/>
                    <a:pt x="1167" y="2834"/>
                  </a:cubicBezTo>
                  <a:cubicBezTo>
                    <a:pt x="1197" y="2839"/>
                    <a:pt x="1224" y="2842"/>
                    <a:pt x="1250" y="2842"/>
                  </a:cubicBezTo>
                  <a:cubicBezTo>
                    <a:pt x="1288" y="2842"/>
                    <a:pt x="1323" y="2836"/>
                    <a:pt x="1358" y="2822"/>
                  </a:cubicBezTo>
                  <a:cubicBezTo>
                    <a:pt x="1405" y="2810"/>
                    <a:pt x="1453" y="2787"/>
                    <a:pt x="1488" y="2751"/>
                  </a:cubicBezTo>
                  <a:cubicBezTo>
                    <a:pt x="1512" y="2727"/>
                    <a:pt x="1536" y="2703"/>
                    <a:pt x="1548" y="2667"/>
                  </a:cubicBezTo>
                  <a:cubicBezTo>
                    <a:pt x="1572" y="2620"/>
                    <a:pt x="1572" y="2560"/>
                    <a:pt x="1560" y="2501"/>
                  </a:cubicBezTo>
                  <a:lnTo>
                    <a:pt x="1560" y="2501"/>
                  </a:lnTo>
                  <a:cubicBezTo>
                    <a:pt x="1619" y="2548"/>
                    <a:pt x="1679" y="2596"/>
                    <a:pt x="1727" y="2632"/>
                  </a:cubicBezTo>
                  <a:cubicBezTo>
                    <a:pt x="1861" y="2728"/>
                    <a:pt x="2011" y="2785"/>
                    <a:pt x="2169" y="2785"/>
                  </a:cubicBezTo>
                  <a:cubicBezTo>
                    <a:pt x="2208" y="2785"/>
                    <a:pt x="2247" y="2782"/>
                    <a:pt x="2286" y="2775"/>
                  </a:cubicBezTo>
                  <a:cubicBezTo>
                    <a:pt x="2370" y="2751"/>
                    <a:pt x="2453" y="2703"/>
                    <a:pt x="2501" y="2632"/>
                  </a:cubicBezTo>
                  <a:cubicBezTo>
                    <a:pt x="2524" y="2596"/>
                    <a:pt x="2548" y="2560"/>
                    <a:pt x="2560" y="2525"/>
                  </a:cubicBezTo>
                  <a:cubicBezTo>
                    <a:pt x="2572" y="2525"/>
                    <a:pt x="2572" y="2513"/>
                    <a:pt x="2572" y="2501"/>
                  </a:cubicBezTo>
                  <a:cubicBezTo>
                    <a:pt x="2584" y="2453"/>
                    <a:pt x="2596" y="2406"/>
                    <a:pt x="2596" y="2370"/>
                  </a:cubicBezTo>
                  <a:cubicBezTo>
                    <a:pt x="2584" y="2263"/>
                    <a:pt x="2548" y="2156"/>
                    <a:pt x="2489" y="2072"/>
                  </a:cubicBezTo>
                  <a:lnTo>
                    <a:pt x="2489" y="2072"/>
                  </a:lnTo>
                  <a:cubicBezTo>
                    <a:pt x="2609" y="2142"/>
                    <a:pt x="2738" y="2170"/>
                    <a:pt x="2868" y="2170"/>
                  </a:cubicBezTo>
                  <a:cubicBezTo>
                    <a:pt x="2892" y="2170"/>
                    <a:pt x="2917" y="2169"/>
                    <a:pt x="2941" y="2167"/>
                  </a:cubicBezTo>
                  <a:cubicBezTo>
                    <a:pt x="3024" y="2144"/>
                    <a:pt x="3084" y="2084"/>
                    <a:pt x="3132" y="2013"/>
                  </a:cubicBezTo>
                  <a:cubicBezTo>
                    <a:pt x="3132" y="2001"/>
                    <a:pt x="3143" y="1989"/>
                    <a:pt x="3143" y="1965"/>
                  </a:cubicBezTo>
                  <a:lnTo>
                    <a:pt x="3155" y="1965"/>
                  </a:lnTo>
                  <a:cubicBezTo>
                    <a:pt x="3179" y="1905"/>
                    <a:pt x="3191" y="1834"/>
                    <a:pt x="3167" y="1763"/>
                  </a:cubicBezTo>
                  <a:cubicBezTo>
                    <a:pt x="3143" y="1655"/>
                    <a:pt x="3084" y="1560"/>
                    <a:pt x="3024" y="1477"/>
                  </a:cubicBezTo>
                  <a:cubicBezTo>
                    <a:pt x="2953" y="1394"/>
                    <a:pt x="2870" y="1310"/>
                    <a:pt x="2786" y="1227"/>
                  </a:cubicBezTo>
                  <a:cubicBezTo>
                    <a:pt x="2715" y="1155"/>
                    <a:pt x="2643" y="1096"/>
                    <a:pt x="2560" y="1036"/>
                  </a:cubicBezTo>
                  <a:cubicBezTo>
                    <a:pt x="2643" y="1036"/>
                    <a:pt x="2727" y="1024"/>
                    <a:pt x="2810" y="1001"/>
                  </a:cubicBezTo>
                  <a:cubicBezTo>
                    <a:pt x="2870" y="989"/>
                    <a:pt x="2929" y="965"/>
                    <a:pt x="2977" y="941"/>
                  </a:cubicBezTo>
                  <a:cubicBezTo>
                    <a:pt x="3024" y="917"/>
                    <a:pt x="3060" y="882"/>
                    <a:pt x="3096" y="834"/>
                  </a:cubicBezTo>
                  <a:cubicBezTo>
                    <a:pt x="3108" y="810"/>
                    <a:pt x="3120" y="786"/>
                    <a:pt x="3132" y="762"/>
                  </a:cubicBezTo>
                  <a:cubicBezTo>
                    <a:pt x="3143" y="739"/>
                    <a:pt x="3155" y="703"/>
                    <a:pt x="3155" y="667"/>
                  </a:cubicBezTo>
                  <a:cubicBezTo>
                    <a:pt x="3155" y="620"/>
                    <a:pt x="3143" y="560"/>
                    <a:pt x="3120" y="501"/>
                  </a:cubicBezTo>
                  <a:cubicBezTo>
                    <a:pt x="3108" y="441"/>
                    <a:pt x="3072" y="393"/>
                    <a:pt x="3036" y="346"/>
                  </a:cubicBezTo>
                  <a:cubicBezTo>
                    <a:pt x="3001" y="310"/>
                    <a:pt x="2953" y="274"/>
                    <a:pt x="2905" y="251"/>
                  </a:cubicBezTo>
                  <a:cubicBezTo>
                    <a:pt x="2798" y="179"/>
                    <a:pt x="2667" y="131"/>
                    <a:pt x="2548" y="96"/>
                  </a:cubicBezTo>
                  <a:cubicBezTo>
                    <a:pt x="2310" y="48"/>
                    <a:pt x="2072" y="12"/>
                    <a:pt x="1834" y="0"/>
                  </a:cubicBezTo>
                  <a:close/>
                </a:path>
              </a:pathLst>
            </a:custGeom>
            <a:solidFill>
              <a:srgbClr val="B14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0" name="Google Shape;4770;p111"/>
            <p:cNvSpPr/>
            <p:nvPr/>
          </p:nvSpPr>
          <p:spPr>
            <a:xfrm>
              <a:off x="3449718" y="3520268"/>
              <a:ext cx="91199" cy="195688"/>
            </a:xfrm>
            <a:custGeom>
              <a:avLst/>
              <a:gdLst/>
              <a:ahLst/>
              <a:cxnLst/>
              <a:rect l="l" t="t" r="r" b="b"/>
              <a:pathLst>
                <a:path w="1310" h="2811" extrusionOk="0">
                  <a:moveTo>
                    <a:pt x="1238" y="0"/>
                  </a:moveTo>
                  <a:cubicBezTo>
                    <a:pt x="1167" y="0"/>
                    <a:pt x="1107" y="24"/>
                    <a:pt x="1036" y="36"/>
                  </a:cubicBezTo>
                  <a:cubicBezTo>
                    <a:pt x="810" y="96"/>
                    <a:pt x="596" y="203"/>
                    <a:pt x="405" y="346"/>
                  </a:cubicBezTo>
                  <a:cubicBezTo>
                    <a:pt x="262" y="465"/>
                    <a:pt x="155" y="608"/>
                    <a:pt x="84" y="774"/>
                  </a:cubicBezTo>
                  <a:cubicBezTo>
                    <a:pt x="60" y="810"/>
                    <a:pt x="48" y="858"/>
                    <a:pt x="36" y="893"/>
                  </a:cubicBezTo>
                  <a:cubicBezTo>
                    <a:pt x="12" y="1001"/>
                    <a:pt x="0" y="1120"/>
                    <a:pt x="0" y="1239"/>
                  </a:cubicBezTo>
                  <a:cubicBezTo>
                    <a:pt x="12" y="1370"/>
                    <a:pt x="36" y="1501"/>
                    <a:pt x="84" y="1620"/>
                  </a:cubicBezTo>
                  <a:cubicBezTo>
                    <a:pt x="155" y="1810"/>
                    <a:pt x="250" y="2001"/>
                    <a:pt x="369" y="2167"/>
                  </a:cubicBezTo>
                  <a:cubicBezTo>
                    <a:pt x="429" y="2274"/>
                    <a:pt x="512" y="2370"/>
                    <a:pt x="596" y="2465"/>
                  </a:cubicBezTo>
                  <a:cubicBezTo>
                    <a:pt x="667" y="2548"/>
                    <a:pt x="762" y="2632"/>
                    <a:pt x="857" y="2703"/>
                  </a:cubicBezTo>
                  <a:cubicBezTo>
                    <a:pt x="953" y="2763"/>
                    <a:pt x="1060" y="2798"/>
                    <a:pt x="1167" y="2810"/>
                  </a:cubicBezTo>
                  <a:lnTo>
                    <a:pt x="1310" y="2810"/>
                  </a:lnTo>
                  <a:lnTo>
                    <a:pt x="1227" y="2739"/>
                  </a:lnTo>
                  <a:cubicBezTo>
                    <a:pt x="1143" y="2679"/>
                    <a:pt x="1060" y="2620"/>
                    <a:pt x="988" y="2548"/>
                  </a:cubicBezTo>
                  <a:cubicBezTo>
                    <a:pt x="857" y="2405"/>
                    <a:pt x="738" y="2251"/>
                    <a:pt x="655" y="2072"/>
                  </a:cubicBezTo>
                  <a:cubicBezTo>
                    <a:pt x="572" y="1917"/>
                    <a:pt x="500" y="1739"/>
                    <a:pt x="476" y="1560"/>
                  </a:cubicBezTo>
                  <a:cubicBezTo>
                    <a:pt x="441" y="1382"/>
                    <a:pt x="429" y="1203"/>
                    <a:pt x="453" y="1036"/>
                  </a:cubicBezTo>
                  <a:cubicBezTo>
                    <a:pt x="465" y="881"/>
                    <a:pt x="512" y="727"/>
                    <a:pt x="584" y="584"/>
                  </a:cubicBezTo>
                  <a:cubicBezTo>
                    <a:pt x="655" y="441"/>
                    <a:pt x="750" y="322"/>
                    <a:pt x="869" y="215"/>
                  </a:cubicBezTo>
                  <a:cubicBezTo>
                    <a:pt x="929" y="155"/>
                    <a:pt x="1000" y="108"/>
                    <a:pt x="1072" y="72"/>
                  </a:cubicBezTo>
                  <a:cubicBezTo>
                    <a:pt x="1119" y="48"/>
                    <a:pt x="1179" y="12"/>
                    <a:pt x="1238" y="0"/>
                  </a:cubicBezTo>
                  <a:close/>
                </a:path>
              </a:pathLst>
            </a:custGeom>
            <a:solidFill>
              <a:srgbClr val="A23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1" name="Google Shape;4771;p111"/>
            <p:cNvSpPr/>
            <p:nvPr/>
          </p:nvSpPr>
          <p:spPr>
            <a:xfrm>
              <a:off x="3569880" y="3612647"/>
              <a:ext cx="53118" cy="46085"/>
            </a:xfrm>
            <a:custGeom>
              <a:avLst/>
              <a:gdLst/>
              <a:ahLst/>
              <a:cxnLst/>
              <a:rect l="l" t="t" r="r" b="b"/>
              <a:pathLst>
                <a:path w="763" h="662" extrusionOk="0">
                  <a:moveTo>
                    <a:pt x="66" y="1"/>
                  </a:moveTo>
                  <a:cubicBezTo>
                    <a:pt x="51" y="1"/>
                    <a:pt x="36" y="7"/>
                    <a:pt x="24" y="19"/>
                  </a:cubicBezTo>
                  <a:cubicBezTo>
                    <a:pt x="1" y="43"/>
                    <a:pt x="13" y="90"/>
                    <a:pt x="36" y="102"/>
                  </a:cubicBezTo>
                  <a:cubicBezTo>
                    <a:pt x="215" y="197"/>
                    <a:pt x="370" y="316"/>
                    <a:pt x="524" y="436"/>
                  </a:cubicBezTo>
                  <a:lnTo>
                    <a:pt x="536" y="436"/>
                  </a:lnTo>
                  <a:cubicBezTo>
                    <a:pt x="560" y="459"/>
                    <a:pt x="584" y="483"/>
                    <a:pt x="608" y="507"/>
                  </a:cubicBezTo>
                  <a:cubicBezTo>
                    <a:pt x="632" y="531"/>
                    <a:pt x="644" y="555"/>
                    <a:pt x="655" y="578"/>
                  </a:cubicBezTo>
                  <a:lnTo>
                    <a:pt x="703" y="626"/>
                  </a:lnTo>
                  <a:cubicBezTo>
                    <a:pt x="703" y="643"/>
                    <a:pt x="716" y="655"/>
                    <a:pt x="732" y="655"/>
                  </a:cubicBezTo>
                  <a:cubicBezTo>
                    <a:pt x="738" y="655"/>
                    <a:pt x="744" y="653"/>
                    <a:pt x="751" y="650"/>
                  </a:cubicBezTo>
                  <a:lnTo>
                    <a:pt x="751" y="662"/>
                  </a:lnTo>
                  <a:cubicBezTo>
                    <a:pt x="751" y="662"/>
                    <a:pt x="763" y="650"/>
                    <a:pt x="763" y="650"/>
                  </a:cubicBezTo>
                  <a:cubicBezTo>
                    <a:pt x="763" y="638"/>
                    <a:pt x="763" y="626"/>
                    <a:pt x="763" y="626"/>
                  </a:cubicBezTo>
                  <a:cubicBezTo>
                    <a:pt x="691" y="495"/>
                    <a:pt x="596" y="388"/>
                    <a:pt x="489" y="293"/>
                  </a:cubicBezTo>
                  <a:cubicBezTo>
                    <a:pt x="370" y="197"/>
                    <a:pt x="239" y="102"/>
                    <a:pt x="108" y="19"/>
                  </a:cubicBezTo>
                  <a:cubicBezTo>
                    <a:pt x="96" y="7"/>
                    <a:pt x="81" y="1"/>
                    <a:pt x="66" y="1"/>
                  </a:cubicBezTo>
                  <a:close/>
                </a:path>
              </a:pathLst>
            </a:custGeom>
            <a:solidFill>
              <a:srgbClr val="8F34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2" name="Google Shape;4772;p111"/>
            <p:cNvSpPr/>
            <p:nvPr/>
          </p:nvSpPr>
          <p:spPr>
            <a:xfrm>
              <a:off x="3520172" y="3644601"/>
              <a:ext cx="36549" cy="41491"/>
            </a:xfrm>
            <a:custGeom>
              <a:avLst/>
              <a:gdLst/>
              <a:ahLst/>
              <a:cxnLst/>
              <a:rect l="l" t="t" r="r" b="b"/>
              <a:pathLst>
                <a:path w="525" h="596" extrusionOk="0">
                  <a:moveTo>
                    <a:pt x="84" y="0"/>
                  </a:moveTo>
                  <a:cubicBezTo>
                    <a:pt x="60" y="0"/>
                    <a:pt x="48" y="0"/>
                    <a:pt x="24" y="12"/>
                  </a:cubicBezTo>
                  <a:cubicBezTo>
                    <a:pt x="0" y="24"/>
                    <a:pt x="0" y="72"/>
                    <a:pt x="24" y="96"/>
                  </a:cubicBezTo>
                  <a:cubicBezTo>
                    <a:pt x="95" y="167"/>
                    <a:pt x="179" y="238"/>
                    <a:pt x="250" y="322"/>
                  </a:cubicBezTo>
                  <a:cubicBezTo>
                    <a:pt x="310" y="393"/>
                    <a:pt x="369" y="465"/>
                    <a:pt x="417" y="536"/>
                  </a:cubicBezTo>
                  <a:lnTo>
                    <a:pt x="417" y="548"/>
                  </a:lnTo>
                  <a:cubicBezTo>
                    <a:pt x="429" y="560"/>
                    <a:pt x="441" y="560"/>
                    <a:pt x="441" y="572"/>
                  </a:cubicBezTo>
                  <a:cubicBezTo>
                    <a:pt x="453" y="584"/>
                    <a:pt x="453" y="584"/>
                    <a:pt x="465" y="596"/>
                  </a:cubicBezTo>
                  <a:lnTo>
                    <a:pt x="500" y="596"/>
                  </a:lnTo>
                  <a:cubicBezTo>
                    <a:pt x="500" y="584"/>
                    <a:pt x="512" y="584"/>
                    <a:pt x="512" y="572"/>
                  </a:cubicBezTo>
                  <a:cubicBezTo>
                    <a:pt x="524" y="560"/>
                    <a:pt x="524" y="560"/>
                    <a:pt x="512" y="548"/>
                  </a:cubicBezTo>
                  <a:cubicBezTo>
                    <a:pt x="465" y="465"/>
                    <a:pt x="393" y="369"/>
                    <a:pt x="334" y="286"/>
                  </a:cubicBezTo>
                  <a:cubicBezTo>
                    <a:pt x="274" y="191"/>
                    <a:pt x="203" y="107"/>
                    <a:pt x="131" y="24"/>
                  </a:cubicBezTo>
                  <a:cubicBezTo>
                    <a:pt x="119" y="12"/>
                    <a:pt x="95" y="0"/>
                    <a:pt x="84" y="0"/>
                  </a:cubicBezTo>
                  <a:close/>
                </a:path>
              </a:pathLst>
            </a:custGeom>
            <a:solidFill>
              <a:srgbClr val="8F34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3" name="Google Shape;4773;p111"/>
            <p:cNvSpPr/>
            <p:nvPr/>
          </p:nvSpPr>
          <p:spPr>
            <a:xfrm>
              <a:off x="3127245" y="3138148"/>
              <a:ext cx="667353" cy="594373"/>
            </a:xfrm>
            <a:custGeom>
              <a:avLst/>
              <a:gdLst/>
              <a:ahLst/>
              <a:cxnLst/>
              <a:rect l="l" t="t" r="r" b="b"/>
              <a:pathLst>
                <a:path w="9586" h="8538" extrusionOk="0">
                  <a:moveTo>
                    <a:pt x="6990" y="1"/>
                  </a:moveTo>
                  <a:cubicBezTo>
                    <a:pt x="6906" y="1"/>
                    <a:pt x="6811" y="13"/>
                    <a:pt x="6728" y="36"/>
                  </a:cubicBezTo>
                  <a:lnTo>
                    <a:pt x="6073" y="263"/>
                  </a:lnTo>
                  <a:lnTo>
                    <a:pt x="5204" y="560"/>
                  </a:lnTo>
                  <a:lnTo>
                    <a:pt x="2549" y="1465"/>
                  </a:lnTo>
                  <a:lnTo>
                    <a:pt x="798" y="2060"/>
                  </a:lnTo>
                  <a:cubicBezTo>
                    <a:pt x="536" y="2132"/>
                    <a:pt x="322" y="2310"/>
                    <a:pt x="179" y="2537"/>
                  </a:cubicBezTo>
                  <a:cubicBezTo>
                    <a:pt x="36" y="2775"/>
                    <a:pt x="1" y="3061"/>
                    <a:pt x="72" y="3334"/>
                  </a:cubicBezTo>
                  <a:cubicBezTo>
                    <a:pt x="501" y="4561"/>
                    <a:pt x="917" y="5799"/>
                    <a:pt x="1334" y="7025"/>
                  </a:cubicBezTo>
                  <a:lnTo>
                    <a:pt x="1596" y="7775"/>
                  </a:lnTo>
                  <a:cubicBezTo>
                    <a:pt x="1668" y="8025"/>
                    <a:pt x="1834" y="8252"/>
                    <a:pt x="2060" y="8383"/>
                  </a:cubicBezTo>
                  <a:cubicBezTo>
                    <a:pt x="2227" y="8478"/>
                    <a:pt x="2406" y="8537"/>
                    <a:pt x="2596" y="8537"/>
                  </a:cubicBezTo>
                  <a:cubicBezTo>
                    <a:pt x="2691" y="8537"/>
                    <a:pt x="2775" y="8525"/>
                    <a:pt x="2858" y="8490"/>
                  </a:cubicBezTo>
                  <a:lnTo>
                    <a:pt x="8787" y="6466"/>
                  </a:lnTo>
                  <a:cubicBezTo>
                    <a:pt x="9049" y="6394"/>
                    <a:pt x="9264" y="6228"/>
                    <a:pt x="9407" y="6001"/>
                  </a:cubicBezTo>
                  <a:cubicBezTo>
                    <a:pt x="9549" y="5763"/>
                    <a:pt x="9585" y="5477"/>
                    <a:pt x="9502" y="5204"/>
                  </a:cubicBezTo>
                  <a:cubicBezTo>
                    <a:pt x="9002" y="3727"/>
                    <a:pt x="8502" y="2251"/>
                    <a:pt x="7990" y="775"/>
                  </a:cubicBezTo>
                  <a:lnTo>
                    <a:pt x="7990" y="763"/>
                  </a:lnTo>
                  <a:cubicBezTo>
                    <a:pt x="7871" y="310"/>
                    <a:pt x="7454" y="1"/>
                    <a:pt x="699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4" name="Google Shape;4774;p111"/>
            <p:cNvSpPr/>
            <p:nvPr/>
          </p:nvSpPr>
          <p:spPr>
            <a:xfrm>
              <a:off x="3104897" y="3145597"/>
              <a:ext cx="668119" cy="594373"/>
            </a:xfrm>
            <a:custGeom>
              <a:avLst/>
              <a:gdLst/>
              <a:ahLst/>
              <a:cxnLst/>
              <a:rect l="l" t="t" r="r" b="b"/>
              <a:pathLst>
                <a:path w="9597" h="8538" extrusionOk="0">
                  <a:moveTo>
                    <a:pt x="6989" y="1"/>
                  </a:moveTo>
                  <a:cubicBezTo>
                    <a:pt x="6906" y="1"/>
                    <a:pt x="6811" y="13"/>
                    <a:pt x="6727" y="48"/>
                  </a:cubicBezTo>
                  <a:lnTo>
                    <a:pt x="6072" y="263"/>
                  </a:lnTo>
                  <a:lnTo>
                    <a:pt x="5203" y="560"/>
                  </a:lnTo>
                  <a:lnTo>
                    <a:pt x="2548" y="1477"/>
                  </a:lnTo>
                  <a:lnTo>
                    <a:pt x="798" y="2072"/>
                  </a:lnTo>
                  <a:cubicBezTo>
                    <a:pt x="548" y="2144"/>
                    <a:pt x="322" y="2311"/>
                    <a:pt x="191" y="2537"/>
                  </a:cubicBezTo>
                  <a:cubicBezTo>
                    <a:pt x="48" y="2775"/>
                    <a:pt x="0" y="3061"/>
                    <a:pt x="84" y="3335"/>
                  </a:cubicBezTo>
                  <a:lnTo>
                    <a:pt x="1346" y="7037"/>
                  </a:lnTo>
                  <a:lnTo>
                    <a:pt x="1596" y="7776"/>
                  </a:lnTo>
                  <a:cubicBezTo>
                    <a:pt x="1727" y="8228"/>
                    <a:pt x="2131" y="8538"/>
                    <a:pt x="2608" y="8538"/>
                  </a:cubicBezTo>
                  <a:cubicBezTo>
                    <a:pt x="2691" y="8538"/>
                    <a:pt x="2786" y="8526"/>
                    <a:pt x="2870" y="8490"/>
                  </a:cubicBezTo>
                  <a:lnTo>
                    <a:pt x="8799" y="6478"/>
                  </a:lnTo>
                  <a:cubicBezTo>
                    <a:pt x="9061" y="6406"/>
                    <a:pt x="9275" y="6228"/>
                    <a:pt x="9418" y="6002"/>
                  </a:cubicBezTo>
                  <a:cubicBezTo>
                    <a:pt x="9561" y="5763"/>
                    <a:pt x="9597" y="5478"/>
                    <a:pt x="9513" y="5204"/>
                  </a:cubicBezTo>
                  <a:lnTo>
                    <a:pt x="8013" y="775"/>
                  </a:lnTo>
                  <a:lnTo>
                    <a:pt x="8013" y="763"/>
                  </a:lnTo>
                  <a:cubicBezTo>
                    <a:pt x="7930" y="501"/>
                    <a:pt x="7763" y="287"/>
                    <a:pt x="7537" y="144"/>
                  </a:cubicBezTo>
                  <a:cubicBezTo>
                    <a:pt x="7370" y="48"/>
                    <a:pt x="7192" y="1"/>
                    <a:pt x="70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5" name="Google Shape;4775;p111"/>
            <p:cNvSpPr/>
            <p:nvPr/>
          </p:nvSpPr>
          <p:spPr>
            <a:xfrm>
              <a:off x="3074195" y="3134041"/>
              <a:ext cx="667353" cy="593468"/>
            </a:xfrm>
            <a:custGeom>
              <a:avLst/>
              <a:gdLst/>
              <a:ahLst/>
              <a:cxnLst/>
              <a:rect l="l" t="t" r="r" b="b"/>
              <a:pathLst>
                <a:path w="9586" h="8525" extrusionOk="0">
                  <a:moveTo>
                    <a:pt x="6990" y="0"/>
                  </a:moveTo>
                  <a:cubicBezTo>
                    <a:pt x="6906" y="0"/>
                    <a:pt x="6811" y="12"/>
                    <a:pt x="6728" y="36"/>
                  </a:cubicBezTo>
                  <a:lnTo>
                    <a:pt x="6073" y="262"/>
                  </a:lnTo>
                  <a:lnTo>
                    <a:pt x="5204" y="560"/>
                  </a:lnTo>
                  <a:lnTo>
                    <a:pt x="798" y="2060"/>
                  </a:lnTo>
                  <a:cubicBezTo>
                    <a:pt x="536" y="2131"/>
                    <a:pt x="322" y="2298"/>
                    <a:pt x="191" y="2524"/>
                  </a:cubicBezTo>
                  <a:cubicBezTo>
                    <a:pt x="48" y="2762"/>
                    <a:pt x="1" y="3048"/>
                    <a:pt x="84" y="3322"/>
                  </a:cubicBezTo>
                  <a:lnTo>
                    <a:pt x="1596" y="7763"/>
                  </a:lnTo>
                  <a:cubicBezTo>
                    <a:pt x="1668" y="8025"/>
                    <a:pt x="1834" y="8239"/>
                    <a:pt x="2072" y="8382"/>
                  </a:cubicBezTo>
                  <a:cubicBezTo>
                    <a:pt x="2227" y="8465"/>
                    <a:pt x="2418" y="8525"/>
                    <a:pt x="2596" y="8525"/>
                  </a:cubicBezTo>
                  <a:cubicBezTo>
                    <a:pt x="2691" y="8525"/>
                    <a:pt x="2775" y="8513"/>
                    <a:pt x="2858" y="8489"/>
                  </a:cubicBezTo>
                  <a:lnTo>
                    <a:pt x="8799" y="6465"/>
                  </a:lnTo>
                  <a:cubicBezTo>
                    <a:pt x="9049" y="6394"/>
                    <a:pt x="9264" y="6227"/>
                    <a:pt x="9407" y="5989"/>
                  </a:cubicBezTo>
                  <a:cubicBezTo>
                    <a:pt x="9549" y="5751"/>
                    <a:pt x="9585" y="5465"/>
                    <a:pt x="9514" y="5203"/>
                  </a:cubicBezTo>
                  <a:lnTo>
                    <a:pt x="7990" y="762"/>
                  </a:lnTo>
                  <a:cubicBezTo>
                    <a:pt x="7918" y="500"/>
                    <a:pt x="7752" y="286"/>
                    <a:pt x="7525" y="143"/>
                  </a:cubicBezTo>
                  <a:cubicBezTo>
                    <a:pt x="7359" y="48"/>
                    <a:pt x="7180" y="0"/>
                    <a:pt x="69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6" name="Google Shape;4776;p111"/>
            <p:cNvSpPr/>
            <p:nvPr/>
          </p:nvSpPr>
          <p:spPr>
            <a:xfrm>
              <a:off x="3216774" y="3499522"/>
              <a:ext cx="556244" cy="241286"/>
            </a:xfrm>
            <a:custGeom>
              <a:avLst/>
              <a:gdLst/>
              <a:ahLst/>
              <a:cxnLst/>
              <a:rect l="l" t="t" r="r" b="b"/>
              <a:pathLst>
                <a:path w="7990" h="3466" extrusionOk="0">
                  <a:moveTo>
                    <a:pt x="7871" y="1"/>
                  </a:moveTo>
                  <a:lnTo>
                    <a:pt x="3822" y="1406"/>
                  </a:lnTo>
                  <a:lnTo>
                    <a:pt x="1" y="2751"/>
                  </a:lnTo>
                  <a:cubicBezTo>
                    <a:pt x="72" y="2989"/>
                    <a:pt x="239" y="3192"/>
                    <a:pt x="453" y="3323"/>
                  </a:cubicBezTo>
                  <a:cubicBezTo>
                    <a:pt x="620" y="3418"/>
                    <a:pt x="798" y="3465"/>
                    <a:pt x="989" y="3465"/>
                  </a:cubicBezTo>
                  <a:cubicBezTo>
                    <a:pt x="1084" y="3465"/>
                    <a:pt x="1167" y="3454"/>
                    <a:pt x="1251" y="3430"/>
                  </a:cubicBezTo>
                  <a:lnTo>
                    <a:pt x="7192" y="1394"/>
                  </a:lnTo>
                  <a:cubicBezTo>
                    <a:pt x="7454" y="1322"/>
                    <a:pt x="7668" y="1156"/>
                    <a:pt x="7811" y="918"/>
                  </a:cubicBezTo>
                  <a:cubicBezTo>
                    <a:pt x="7954" y="679"/>
                    <a:pt x="7990" y="394"/>
                    <a:pt x="7918" y="120"/>
                  </a:cubicBezTo>
                  <a:cubicBezTo>
                    <a:pt x="7894" y="84"/>
                    <a:pt x="7882" y="48"/>
                    <a:pt x="78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7" name="Google Shape;4777;p111"/>
            <p:cNvSpPr/>
            <p:nvPr/>
          </p:nvSpPr>
          <p:spPr>
            <a:xfrm>
              <a:off x="3470395" y="3223497"/>
              <a:ext cx="207321" cy="282707"/>
            </a:xfrm>
            <a:custGeom>
              <a:avLst/>
              <a:gdLst/>
              <a:ahLst/>
              <a:cxnLst/>
              <a:rect l="l" t="t" r="r" b="b"/>
              <a:pathLst>
                <a:path w="2978" h="4061" extrusionOk="0">
                  <a:moveTo>
                    <a:pt x="1834" y="1"/>
                  </a:moveTo>
                  <a:lnTo>
                    <a:pt x="1" y="608"/>
                  </a:lnTo>
                  <a:cubicBezTo>
                    <a:pt x="382" y="1751"/>
                    <a:pt x="763" y="2906"/>
                    <a:pt x="1144" y="4061"/>
                  </a:cubicBezTo>
                  <a:lnTo>
                    <a:pt x="2977" y="3454"/>
                  </a:lnTo>
                  <a:cubicBezTo>
                    <a:pt x="2596" y="2299"/>
                    <a:pt x="2215" y="1156"/>
                    <a:pt x="18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8" name="Google Shape;4778;p111"/>
            <p:cNvSpPr/>
            <p:nvPr/>
          </p:nvSpPr>
          <p:spPr>
            <a:xfrm>
              <a:off x="3148826" y="3879136"/>
              <a:ext cx="479943" cy="618390"/>
            </a:xfrm>
            <a:custGeom>
              <a:avLst/>
              <a:gdLst/>
              <a:ahLst/>
              <a:cxnLst/>
              <a:rect l="l" t="t" r="r" b="b"/>
              <a:pathLst>
                <a:path w="6894" h="8883" extrusionOk="0">
                  <a:moveTo>
                    <a:pt x="3263" y="1"/>
                  </a:moveTo>
                  <a:cubicBezTo>
                    <a:pt x="3215" y="25"/>
                    <a:pt x="3179" y="72"/>
                    <a:pt x="3191" y="132"/>
                  </a:cubicBezTo>
                  <a:cubicBezTo>
                    <a:pt x="3251" y="370"/>
                    <a:pt x="3322" y="608"/>
                    <a:pt x="3382" y="846"/>
                  </a:cubicBezTo>
                  <a:cubicBezTo>
                    <a:pt x="3310" y="799"/>
                    <a:pt x="3251" y="763"/>
                    <a:pt x="3179" y="739"/>
                  </a:cubicBezTo>
                  <a:cubicBezTo>
                    <a:pt x="3036" y="691"/>
                    <a:pt x="2893" y="668"/>
                    <a:pt x="2739" y="656"/>
                  </a:cubicBezTo>
                  <a:lnTo>
                    <a:pt x="2560" y="656"/>
                  </a:lnTo>
                  <a:cubicBezTo>
                    <a:pt x="2465" y="656"/>
                    <a:pt x="2381" y="656"/>
                    <a:pt x="2274" y="668"/>
                  </a:cubicBezTo>
                  <a:cubicBezTo>
                    <a:pt x="1941" y="703"/>
                    <a:pt x="1608" y="799"/>
                    <a:pt x="1310" y="941"/>
                  </a:cubicBezTo>
                  <a:cubicBezTo>
                    <a:pt x="1167" y="1001"/>
                    <a:pt x="1036" y="1072"/>
                    <a:pt x="905" y="1168"/>
                  </a:cubicBezTo>
                  <a:cubicBezTo>
                    <a:pt x="786" y="1251"/>
                    <a:pt x="679" y="1358"/>
                    <a:pt x="596" y="1477"/>
                  </a:cubicBezTo>
                  <a:cubicBezTo>
                    <a:pt x="512" y="1584"/>
                    <a:pt x="453" y="1703"/>
                    <a:pt x="417" y="1834"/>
                  </a:cubicBezTo>
                  <a:cubicBezTo>
                    <a:pt x="393" y="1787"/>
                    <a:pt x="381" y="1739"/>
                    <a:pt x="357" y="1691"/>
                  </a:cubicBezTo>
                  <a:cubicBezTo>
                    <a:pt x="310" y="1584"/>
                    <a:pt x="262" y="1465"/>
                    <a:pt x="203" y="1358"/>
                  </a:cubicBezTo>
                  <a:cubicBezTo>
                    <a:pt x="203" y="1322"/>
                    <a:pt x="179" y="1299"/>
                    <a:pt x="155" y="1287"/>
                  </a:cubicBezTo>
                  <a:cubicBezTo>
                    <a:pt x="143" y="1287"/>
                    <a:pt x="131" y="1275"/>
                    <a:pt x="107" y="1275"/>
                  </a:cubicBezTo>
                  <a:lnTo>
                    <a:pt x="84" y="1275"/>
                  </a:lnTo>
                  <a:cubicBezTo>
                    <a:pt x="60" y="1287"/>
                    <a:pt x="36" y="1299"/>
                    <a:pt x="24" y="1322"/>
                  </a:cubicBezTo>
                  <a:cubicBezTo>
                    <a:pt x="0" y="1346"/>
                    <a:pt x="0" y="1382"/>
                    <a:pt x="12" y="1406"/>
                  </a:cubicBezTo>
                  <a:cubicBezTo>
                    <a:pt x="429" y="2430"/>
                    <a:pt x="929" y="3418"/>
                    <a:pt x="1500" y="4358"/>
                  </a:cubicBezTo>
                  <a:cubicBezTo>
                    <a:pt x="2084" y="5311"/>
                    <a:pt x="2751" y="6216"/>
                    <a:pt x="3501" y="7037"/>
                  </a:cubicBezTo>
                  <a:cubicBezTo>
                    <a:pt x="4096" y="7692"/>
                    <a:pt x="4751" y="8288"/>
                    <a:pt x="5453" y="8811"/>
                  </a:cubicBezTo>
                  <a:cubicBezTo>
                    <a:pt x="5477" y="8835"/>
                    <a:pt x="5501" y="8835"/>
                    <a:pt x="5525" y="8847"/>
                  </a:cubicBezTo>
                  <a:lnTo>
                    <a:pt x="5549" y="8847"/>
                  </a:lnTo>
                  <a:cubicBezTo>
                    <a:pt x="5572" y="8871"/>
                    <a:pt x="5596" y="8883"/>
                    <a:pt x="5632" y="8883"/>
                  </a:cubicBezTo>
                  <a:cubicBezTo>
                    <a:pt x="5644" y="8883"/>
                    <a:pt x="5668" y="8871"/>
                    <a:pt x="5680" y="8871"/>
                  </a:cubicBezTo>
                  <a:cubicBezTo>
                    <a:pt x="5977" y="8728"/>
                    <a:pt x="6239" y="8549"/>
                    <a:pt x="6477" y="8335"/>
                  </a:cubicBezTo>
                  <a:cubicBezTo>
                    <a:pt x="6596" y="8228"/>
                    <a:pt x="6703" y="8097"/>
                    <a:pt x="6775" y="7954"/>
                  </a:cubicBezTo>
                  <a:cubicBezTo>
                    <a:pt x="6858" y="7799"/>
                    <a:pt x="6894" y="7645"/>
                    <a:pt x="6882" y="7478"/>
                  </a:cubicBezTo>
                  <a:cubicBezTo>
                    <a:pt x="6882" y="7430"/>
                    <a:pt x="6846" y="7383"/>
                    <a:pt x="6799" y="7371"/>
                  </a:cubicBezTo>
                  <a:cubicBezTo>
                    <a:pt x="6084" y="6454"/>
                    <a:pt x="5465" y="5478"/>
                    <a:pt x="4965" y="4442"/>
                  </a:cubicBezTo>
                  <a:cubicBezTo>
                    <a:pt x="4810" y="4144"/>
                    <a:pt x="4667" y="3811"/>
                    <a:pt x="4513" y="3477"/>
                  </a:cubicBezTo>
                  <a:cubicBezTo>
                    <a:pt x="4227" y="2787"/>
                    <a:pt x="3965" y="2084"/>
                    <a:pt x="3739" y="1370"/>
                  </a:cubicBezTo>
                  <a:cubicBezTo>
                    <a:pt x="3751" y="1358"/>
                    <a:pt x="3751" y="1358"/>
                    <a:pt x="3763" y="1346"/>
                  </a:cubicBezTo>
                  <a:cubicBezTo>
                    <a:pt x="3775" y="1322"/>
                    <a:pt x="3775" y="1299"/>
                    <a:pt x="3775" y="1263"/>
                  </a:cubicBezTo>
                  <a:cubicBezTo>
                    <a:pt x="3739" y="1203"/>
                    <a:pt x="3715" y="1144"/>
                    <a:pt x="3667" y="1096"/>
                  </a:cubicBezTo>
                  <a:lnTo>
                    <a:pt x="3667" y="1084"/>
                  </a:lnTo>
                  <a:lnTo>
                    <a:pt x="3655" y="1072"/>
                  </a:lnTo>
                  <a:cubicBezTo>
                    <a:pt x="3572" y="787"/>
                    <a:pt x="3489" y="489"/>
                    <a:pt x="3417" y="191"/>
                  </a:cubicBezTo>
                  <a:cubicBezTo>
                    <a:pt x="3405" y="156"/>
                    <a:pt x="3405" y="120"/>
                    <a:pt x="3394" y="72"/>
                  </a:cubicBezTo>
                  <a:cubicBezTo>
                    <a:pt x="3382" y="25"/>
                    <a:pt x="3334" y="1"/>
                    <a:pt x="3286" y="1"/>
                  </a:cubicBezTo>
                  <a:close/>
                </a:path>
              </a:pathLst>
            </a:custGeom>
            <a:solidFill>
              <a:srgbClr val="A23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9" name="Google Shape;4779;p111"/>
            <p:cNvSpPr/>
            <p:nvPr/>
          </p:nvSpPr>
          <p:spPr>
            <a:xfrm>
              <a:off x="3521843" y="4337484"/>
              <a:ext cx="246237" cy="255417"/>
            </a:xfrm>
            <a:custGeom>
              <a:avLst/>
              <a:gdLst/>
              <a:ahLst/>
              <a:cxnLst/>
              <a:rect l="l" t="t" r="r" b="b"/>
              <a:pathLst>
                <a:path w="3537" h="3669" extrusionOk="0">
                  <a:moveTo>
                    <a:pt x="1810" y="1"/>
                  </a:moveTo>
                  <a:cubicBezTo>
                    <a:pt x="1774" y="1"/>
                    <a:pt x="1726" y="13"/>
                    <a:pt x="1691" y="25"/>
                  </a:cubicBezTo>
                  <a:lnTo>
                    <a:pt x="1679" y="13"/>
                  </a:lnTo>
                  <a:cubicBezTo>
                    <a:pt x="1584" y="37"/>
                    <a:pt x="1500" y="84"/>
                    <a:pt x="1429" y="144"/>
                  </a:cubicBezTo>
                  <a:cubicBezTo>
                    <a:pt x="1274" y="251"/>
                    <a:pt x="1155" y="406"/>
                    <a:pt x="1084" y="584"/>
                  </a:cubicBezTo>
                  <a:cubicBezTo>
                    <a:pt x="1072" y="656"/>
                    <a:pt x="1060" y="739"/>
                    <a:pt x="1072" y="811"/>
                  </a:cubicBezTo>
                  <a:cubicBezTo>
                    <a:pt x="1072" y="894"/>
                    <a:pt x="1095" y="965"/>
                    <a:pt x="1131" y="1037"/>
                  </a:cubicBezTo>
                  <a:cubicBezTo>
                    <a:pt x="1167" y="1096"/>
                    <a:pt x="1203" y="1156"/>
                    <a:pt x="1250" y="1215"/>
                  </a:cubicBezTo>
                  <a:lnTo>
                    <a:pt x="1262" y="1227"/>
                  </a:lnTo>
                  <a:cubicBezTo>
                    <a:pt x="1084" y="1430"/>
                    <a:pt x="893" y="1620"/>
                    <a:pt x="691" y="1799"/>
                  </a:cubicBezTo>
                  <a:cubicBezTo>
                    <a:pt x="476" y="1965"/>
                    <a:pt x="250" y="2120"/>
                    <a:pt x="12" y="2239"/>
                  </a:cubicBezTo>
                  <a:cubicBezTo>
                    <a:pt x="12" y="2239"/>
                    <a:pt x="0" y="2239"/>
                    <a:pt x="0" y="2251"/>
                  </a:cubicBezTo>
                  <a:cubicBezTo>
                    <a:pt x="214" y="2585"/>
                    <a:pt x="476" y="2894"/>
                    <a:pt x="750" y="3192"/>
                  </a:cubicBezTo>
                  <a:cubicBezTo>
                    <a:pt x="833" y="3263"/>
                    <a:pt x="917" y="3335"/>
                    <a:pt x="1000" y="3406"/>
                  </a:cubicBezTo>
                  <a:cubicBezTo>
                    <a:pt x="1095" y="3466"/>
                    <a:pt x="1179" y="3525"/>
                    <a:pt x="1274" y="3585"/>
                  </a:cubicBezTo>
                  <a:cubicBezTo>
                    <a:pt x="1334" y="3609"/>
                    <a:pt x="1381" y="3644"/>
                    <a:pt x="1441" y="3668"/>
                  </a:cubicBezTo>
                  <a:lnTo>
                    <a:pt x="1500" y="3644"/>
                  </a:lnTo>
                  <a:lnTo>
                    <a:pt x="1524" y="3644"/>
                  </a:lnTo>
                  <a:cubicBezTo>
                    <a:pt x="1524" y="3644"/>
                    <a:pt x="1536" y="3656"/>
                    <a:pt x="1536" y="3656"/>
                  </a:cubicBezTo>
                  <a:lnTo>
                    <a:pt x="1572" y="3656"/>
                  </a:lnTo>
                  <a:cubicBezTo>
                    <a:pt x="1834" y="3478"/>
                    <a:pt x="2096" y="3299"/>
                    <a:pt x="2357" y="3108"/>
                  </a:cubicBezTo>
                  <a:cubicBezTo>
                    <a:pt x="2477" y="3001"/>
                    <a:pt x="2608" y="2906"/>
                    <a:pt x="2727" y="2799"/>
                  </a:cubicBezTo>
                  <a:lnTo>
                    <a:pt x="2822" y="2716"/>
                  </a:lnTo>
                  <a:lnTo>
                    <a:pt x="2858" y="2680"/>
                  </a:lnTo>
                  <a:lnTo>
                    <a:pt x="2953" y="2596"/>
                  </a:lnTo>
                  <a:cubicBezTo>
                    <a:pt x="3036" y="2537"/>
                    <a:pt x="3119" y="2477"/>
                    <a:pt x="3203" y="2406"/>
                  </a:cubicBezTo>
                  <a:cubicBezTo>
                    <a:pt x="3286" y="2335"/>
                    <a:pt x="3358" y="2263"/>
                    <a:pt x="3417" y="2180"/>
                  </a:cubicBezTo>
                  <a:cubicBezTo>
                    <a:pt x="3453" y="2132"/>
                    <a:pt x="3489" y="2085"/>
                    <a:pt x="3512" y="2037"/>
                  </a:cubicBezTo>
                  <a:cubicBezTo>
                    <a:pt x="3524" y="2001"/>
                    <a:pt x="3524" y="1977"/>
                    <a:pt x="3536" y="1942"/>
                  </a:cubicBezTo>
                  <a:cubicBezTo>
                    <a:pt x="3536" y="1894"/>
                    <a:pt x="3536" y="1846"/>
                    <a:pt x="3512" y="1811"/>
                  </a:cubicBezTo>
                  <a:cubicBezTo>
                    <a:pt x="3500" y="1775"/>
                    <a:pt x="3489" y="1751"/>
                    <a:pt x="3477" y="1727"/>
                  </a:cubicBezTo>
                  <a:cubicBezTo>
                    <a:pt x="3405" y="1656"/>
                    <a:pt x="3346" y="1584"/>
                    <a:pt x="3274" y="1525"/>
                  </a:cubicBezTo>
                  <a:cubicBezTo>
                    <a:pt x="3227" y="1489"/>
                    <a:pt x="3203" y="1453"/>
                    <a:pt x="3167" y="1406"/>
                  </a:cubicBezTo>
                  <a:cubicBezTo>
                    <a:pt x="3131" y="1370"/>
                    <a:pt x="3108" y="1334"/>
                    <a:pt x="3096" y="1287"/>
                  </a:cubicBezTo>
                  <a:cubicBezTo>
                    <a:pt x="3072" y="1239"/>
                    <a:pt x="3048" y="1192"/>
                    <a:pt x="3036" y="1132"/>
                  </a:cubicBezTo>
                  <a:cubicBezTo>
                    <a:pt x="3012" y="1084"/>
                    <a:pt x="3012" y="1037"/>
                    <a:pt x="3000" y="989"/>
                  </a:cubicBezTo>
                  <a:lnTo>
                    <a:pt x="3000" y="894"/>
                  </a:lnTo>
                  <a:cubicBezTo>
                    <a:pt x="2996" y="903"/>
                    <a:pt x="2990" y="907"/>
                    <a:pt x="2984" y="907"/>
                  </a:cubicBezTo>
                  <a:cubicBezTo>
                    <a:pt x="2974" y="907"/>
                    <a:pt x="2965" y="897"/>
                    <a:pt x="2965" y="882"/>
                  </a:cubicBezTo>
                  <a:cubicBezTo>
                    <a:pt x="2953" y="882"/>
                    <a:pt x="2953" y="870"/>
                    <a:pt x="2941" y="858"/>
                  </a:cubicBezTo>
                  <a:cubicBezTo>
                    <a:pt x="2941" y="858"/>
                    <a:pt x="2941" y="846"/>
                    <a:pt x="2941" y="834"/>
                  </a:cubicBezTo>
                  <a:cubicBezTo>
                    <a:pt x="2941" y="822"/>
                    <a:pt x="2941" y="822"/>
                    <a:pt x="2941" y="822"/>
                  </a:cubicBezTo>
                  <a:cubicBezTo>
                    <a:pt x="2881" y="846"/>
                    <a:pt x="2810" y="870"/>
                    <a:pt x="2750" y="906"/>
                  </a:cubicBezTo>
                  <a:cubicBezTo>
                    <a:pt x="2667" y="953"/>
                    <a:pt x="2584" y="1001"/>
                    <a:pt x="2512" y="1049"/>
                  </a:cubicBezTo>
                  <a:lnTo>
                    <a:pt x="2488" y="977"/>
                  </a:lnTo>
                  <a:cubicBezTo>
                    <a:pt x="2441" y="751"/>
                    <a:pt x="2357" y="537"/>
                    <a:pt x="2250" y="322"/>
                  </a:cubicBezTo>
                  <a:cubicBezTo>
                    <a:pt x="2215" y="263"/>
                    <a:pt x="2167" y="191"/>
                    <a:pt x="2119" y="144"/>
                  </a:cubicBezTo>
                  <a:cubicBezTo>
                    <a:pt x="2060" y="84"/>
                    <a:pt x="2000" y="49"/>
                    <a:pt x="1929" y="25"/>
                  </a:cubicBezTo>
                  <a:cubicBezTo>
                    <a:pt x="1893" y="13"/>
                    <a:pt x="1846" y="1"/>
                    <a:pt x="1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0" name="Google Shape;4780;p111"/>
            <p:cNvSpPr/>
            <p:nvPr/>
          </p:nvSpPr>
          <p:spPr>
            <a:xfrm>
              <a:off x="3763001" y="4457710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1" name="Google Shape;4781;p111"/>
            <p:cNvSpPr/>
            <p:nvPr/>
          </p:nvSpPr>
          <p:spPr>
            <a:xfrm>
              <a:off x="3763001" y="4457710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2" name="Google Shape;4782;p111"/>
            <p:cNvSpPr/>
            <p:nvPr/>
          </p:nvSpPr>
          <p:spPr>
            <a:xfrm>
              <a:off x="3768014" y="4472608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3" name="Google Shape;4783;p111"/>
            <p:cNvSpPr/>
            <p:nvPr/>
          </p:nvSpPr>
          <p:spPr>
            <a:xfrm>
              <a:off x="3768014" y="4472608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4" name="Google Shape;4784;p111"/>
            <p:cNvSpPr/>
            <p:nvPr/>
          </p:nvSpPr>
          <p:spPr>
            <a:xfrm>
              <a:off x="3621258" y="4382247"/>
              <a:ext cx="187410" cy="216433"/>
            </a:xfrm>
            <a:custGeom>
              <a:avLst/>
              <a:gdLst/>
              <a:ahLst/>
              <a:cxnLst/>
              <a:rect l="l" t="t" r="r" b="b"/>
              <a:pathLst>
                <a:path w="2692" h="3109" extrusionOk="0">
                  <a:moveTo>
                    <a:pt x="2144" y="1"/>
                  </a:moveTo>
                  <a:cubicBezTo>
                    <a:pt x="2072" y="1"/>
                    <a:pt x="1989" y="13"/>
                    <a:pt x="1918" y="25"/>
                  </a:cubicBezTo>
                  <a:cubicBezTo>
                    <a:pt x="1846" y="37"/>
                    <a:pt x="1763" y="60"/>
                    <a:pt x="1691" y="84"/>
                  </a:cubicBezTo>
                  <a:cubicBezTo>
                    <a:pt x="1632" y="108"/>
                    <a:pt x="1561" y="132"/>
                    <a:pt x="1489" y="168"/>
                  </a:cubicBezTo>
                  <a:lnTo>
                    <a:pt x="1489" y="179"/>
                  </a:lnTo>
                  <a:cubicBezTo>
                    <a:pt x="1477" y="203"/>
                    <a:pt x="1477" y="227"/>
                    <a:pt x="1465" y="251"/>
                  </a:cubicBezTo>
                  <a:cubicBezTo>
                    <a:pt x="1465" y="287"/>
                    <a:pt x="1465" y="322"/>
                    <a:pt x="1465" y="358"/>
                  </a:cubicBezTo>
                  <a:cubicBezTo>
                    <a:pt x="1465" y="394"/>
                    <a:pt x="1465" y="418"/>
                    <a:pt x="1477" y="453"/>
                  </a:cubicBezTo>
                  <a:cubicBezTo>
                    <a:pt x="1489" y="501"/>
                    <a:pt x="1489" y="549"/>
                    <a:pt x="1513" y="596"/>
                  </a:cubicBezTo>
                  <a:cubicBezTo>
                    <a:pt x="1525" y="644"/>
                    <a:pt x="1537" y="691"/>
                    <a:pt x="1549" y="727"/>
                  </a:cubicBezTo>
                  <a:cubicBezTo>
                    <a:pt x="1596" y="834"/>
                    <a:pt x="1656" y="930"/>
                    <a:pt x="1715" y="1013"/>
                  </a:cubicBezTo>
                  <a:cubicBezTo>
                    <a:pt x="1775" y="1084"/>
                    <a:pt x="1834" y="1156"/>
                    <a:pt x="1918" y="1215"/>
                  </a:cubicBezTo>
                  <a:cubicBezTo>
                    <a:pt x="1942" y="1239"/>
                    <a:pt x="1989" y="1263"/>
                    <a:pt x="2025" y="1287"/>
                  </a:cubicBezTo>
                  <a:cubicBezTo>
                    <a:pt x="2037" y="1287"/>
                    <a:pt x="2037" y="1299"/>
                    <a:pt x="2025" y="1322"/>
                  </a:cubicBezTo>
                  <a:lnTo>
                    <a:pt x="2013" y="1322"/>
                  </a:lnTo>
                  <a:cubicBezTo>
                    <a:pt x="1870" y="1513"/>
                    <a:pt x="1715" y="1703"/>
                    <a:pt x="1549" y="1870"/>
                  </a:cubicBezTo>
                  <a:cubicBezTo>
                    <a:pt x="1382" y="2049"/>
                    <a:pt x="1191" y="2227"/>
                    <a:pt x="1001" y="2382"/>
                  </a:cubicBezTo>
                  <a:cubicBezTo>
                    <a:pt x="810" y="2549"/>
                    <a:pt x="620" y="2692"/>
                    <a:pt x="406" y="2823"/>
                  </a:cubicBezTo>
                  <a:cubicBezTo>
                    <a:pt x="275" y="2906"/>
                    <a:pt x="144" y="2977"/>
                    <a:pt x="1" y="3049"/>
                  </a:cubicBezTo>
                  <a:lnTo>
                    <a:pt x="25" y="3061"/>
                  </a:lnTo>
                  <a:cubicBezTo>
                    <a:pt x="60" y="3073"/>
                    <a:pt x="84" y="3085"/>
                    <a:pt x="120" y="3085"/>
                  </a:cubicBezTo>
                  <a:cubicBezTo>
                    <a:pt x="179" y="3096"/>
                    <a:pt x="215" y="3108"/>
                    <a:pt x="275" y="3108"/>
                  </a:cubicBezTo>
                  <a:lnTo>
                    <a:pt x="370" y="3108"/>
                  </a:lnTo>
                  <a:cubicBezTo>
                    <a:pt x="406" y="3096"/>
                    <a:pt x="453" y="3085"/>
                    <a:pt x="501" y="3073"/>
                  </a:cubicBezTo>
                  <a:cubicBezTo>
                    <a:pt x="608" y="3025"/>
                    <a:pt x="703" y="2977"/>
                    <a:pt x="799" y="2918"/>
                  </a:cubicBezTo>
                  <a:cubicBezTo>
                    <a:pt x="870" y="2870"/>
                    <a:pt x="965" y="2811"/>
                    <a:pt x="1049" y="2739"/>
                  </a:cubicBezTo>
                  <a:cubicBezTo>
                    <a:pt x="1239" y="2608"/>
                    <a:pt x="1430" y="2454"/>
                    <a:pt x="1608" y="2287"/>
                  </a:cubicBezTo>
                  <a:cubicBezTo>
                    <a:pt x="1787" y="2120"/>
                    <a:pt x="1953" y="1942"/>
                    <a:pt x="2120" y="1751"/>
                  </a:cubicBezTo>
                  <a:cubicBezTo>
                    <a:pt x="2263" y="1561"/>
                    <a:pt x="2406" y="1370"/>
                    <a:pt x="2513" y="1156"/>
                  </a:cubicBezTo>
                  <a:cubicBezTo>
                    <a:pt x="2608" y="965"/>
                    <a:pt x="2668" y="763"/>
                    <a:pt x="2680" y="560"/>
                  </a:cubicBezTo>
                  <a:cubicBezTo>
                    <a:pt x="2692" y="406"/>
                    <a:pt x="2644" y="263"/>
                    <a:pt x="2537" y="156"/>
                  </a:cubicBezTo>
                  <a:cubicBezTo>
                    <a:pt x="2441" y="81"/>
                    <a:pt x="2325" y="35"/>
                    <a:pt x="2208" y="35"/>
                  </a:cubicBezTo>
                  <a:cubicBezTo>
                    <a:pt x="2194" y="35"/>
                    <a:pt x="2181" y="35"/>
                    <a:pt x="2168" y="37"/>
                  </a:cubicBezTo>
                  <a:lnTo>
                    <a:pt x="21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5" name="Google Shape;4785;p111"/>
            <p:cNvSpPr/>
            <p:nvPr/>
          </p:nvSpPr>
          <p:spPr>
            <a:xfrm>
              <a:off x="3688440" y="4398258"/>
              <a:ext cx="18309" cy="41073"/>
            </a:xfrm>
            <a:custGeom>
              <a:avLst/>
              <a:gdLst/>
              <a:ahLst/>
              <a:cxnLst/>
              <a:rect l="l" t="t" r="r" b="b"/>
              <a:pathLst>
                <a:path w="263" h="590" extrusionOk="0">
                  <a:moveTo>
                    <a:pt x="139" y="0"/>
                  </a:moveTo>
                  <a:cubicBezTo>
                    <a:pt x="134" y="0"/>
                    <a:pt x="131" y="3"/>
                    <a:pt x="131" y="9"/>
                  </a:cubicBezTo>
                  <a:lnTo>
                    <a:pt x="119" y="9"/>
                  </a:lnTo>
                  <a:cubicBezTo>
                    <a:pt x="95" y="21"/>
                    <a:pt x="72" y="33"/>
                    <a:pt x="60" y="57"/>
                  </a:cubicBezTo>
                  <a:cubicBezTo>
                    <a:pt x="36" y="128"/>
                    <a:pt x="24" y="199"/>
                    <a:pt x="12" y="271"/>
                  </a:cubicBezTo>
                  <a:cubicBezTo>
                    <a:pt x="0" y="354"/>
                    <a:pt x="0" y="426"/>
                    <a:pt x="12" y="497"/>
                  </a:cubicBezTo>
                  <a:cubicBezTo>
                    <a:pt x="12" y="560"/>
                    <a:pt x="58" y="590"/>
                    <a:pt x="105" y="590"/>
                  </a:cubicBezTo>
                  <a:cubicBezTo>
                    <a:pt x="156" y="590"/>
                    <a:pt x="209" y="554"/>
                    <a:pt x="203" y="485"/>
                  </a:cubicBezTo>
                  <a:cubicBezTo>
                    <a:pt x="203" y="450"/>
                    <a:pt x="203" y="402"/>
                    <a:pt x="203" y="366"/>
                  </a:cubicBezTo>
                  <a:cubicBezTo>
                    <a:pt x="215" y="283"/>
                    <a:pt x="226" y="211"/>
                    <a:pt x="250" y="140"/>
                  </a:cubicBezTo>
                  <a:cubicBezTo>
                    <a:pt x="250" y="140"/>
                    <a:pt x="250" y="140"/>
                    <a:pt x="250" y="152"/>
                  </a:cubicBezTo>
                  <a:cubicBezTo>
                    <a:pt x="262" y="128"/>
                    <a:pt x="262" y="92"/>
                    <a:pt x="250" y="69"/>
                  </a:cubicBezTo>
                  <a:cubicBezTo>
                    <a:pt x="250" y="45"/>
                    <a:pt x="226" y="21"/>
                    <a:pt x="203" y="9"/>
                  </a:cubicBezTo>
                  <a:cubicBezTo>
                    <a:pt x="195" y="9"/>
                    <a:pt x="187" y="4"/>
                    <a:pt x="175" y="4"/>
                  </a:cubicBezTo>
                  <a:cubicBezTo>
                    <a:pt x="170" y="4"/>
                    <a:pt x="163" y="5"/>
                    <a:pt x="155" y="9"/>
                  </a:cubicBezTo>
                  <a:cubicBezTo>
                    <a:pt x="149" y="3"/>
                    <a:pt x="143" y="0"/>
                    <a:pt x="1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6" name="Google Shape;4786;p111"/>
            <p:cNvSpPr/>
            <p:nvPr/>
          </p:nvSpPr>
          <p:spPr>
            <a:xfrm>
              <a:off x="3705009" y="4391366"/>
              <a:ext cx="16639" cy="48313"/>
            </a:xfrm>
            <a:custGeom>
              <a:avLst/>
              <a:gdLst/>
              <a:ahLst/>
              <a:cxnLst/>
              <a:rect l="l" t="t" r="r" b="b"/>
              <a:pathLst>
                <a:path w="239" h="694" extrusionOk="0">
                  <a:moveTo>
                    <a:pt x="131" y="1"/>
                  </a:moveTo>
                  <a:cubicBezTo>
                    <a:pt x="84" y="1"/>
                    <a:pt x="36" y="25"/>
                    <a:pt x="36" y="72"/>
                  </a:cubicBezTo>
                  <a:cubicBezTo>
                    <a:pt x="0" y="251"/>
                    <a:pt x="0" y="429"/>
                    <a:pt x="36" y="596"/>
                  </a:cubicBezTo>
                  <a:cubicBezTo>
                    <a:pt x="36" y="657"/>
                    <a:pt x="80" y="693"/>
                    <a:pt x="127" y="693"/>
                  </a:cubicBezTo>
                  <a:cubicBezTo>
                    <a:pt x="153" y="693"/>
                    <a:pt x="181" y="682"/>
                    <a:pt x="203" y="656"/>
                  </a:cubicBezTo>
                  <a:cubicBezTo>
                    <a:pt x="227" y="632"/>
                    <a:pt x="227" y="608"/>
                    <a:pt x="227" y="584"/>
                  </a:cubicBezTo>
                  <a:cubicBezTo>
                    <a:pt x="215" y="477"/>
                    <a:pt x="203" y="370"/>
                    <a:pt x="203" y="263"/>
                  </a:cubicBezTo>
                  <a:cubicBezTo>
                    <a:pt x="203" y="215"/>
                    <a:pt x="215" y="168"/>
                    <a:pt x="227" y="120"/>
                  </a:cubicBezTo>
                  <a:cubicBezTo>
                    <a:pt x="238" y="60"/>
                    <a:pt x="203" y="13"/>
                    <a:pt x="1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7" name="Google Shape;4787;p111"/>
            <p:cNvSpPr/>
            <p:nvPr/>
          </p:nvSpPr>
          <p:spPr>
            <a:xfrm>
              <a:off x="3045164" y="3624691"/>
              <a:ext cx="436919" cy="394578"/>
            </a:xfrm>
            <a:custGeom>
              <a:avLst/>
              <a:gdLst/>
              <a:ahLst/>
              <a:cxnLst/>
              <a:rect l="l" t="t" r="r" b="b"/>
              <a:pathLst>
                <a:path w="6276" h="5668" extrusionOk="0">
                  <a:moveTo>
                    <a:pt x="4478" y="1"/>
                  </a:moveTo>
                  <a:cubicBezTo>
                    <a:pt x="4454" y="1"/>
                    <a:pt x="4442" y="12"/>
                    <a:pt x="4430" y="24"/>
                  </a:cubicBezTo>
                  <a:cubicBezTo>
                    <a:pt x="4382" y="48"/>
                    <a:pt x="4359" y="108"/>
                    <a:pt x="4394" y="155"/>
                  </a:cubicBezTo>
                  <a:lnTo>
                    <a:pt x="4430" y="239"/>
                  </a:lnTo>
                  <a:cubicBezTo>
                    <a:pt x="4240" y="227"/>
                    <a:pt x="4073" y="215"/>
                    <a:pt x="3930" y="215"/>
                  </a:cubicBezTo>
                  <a:cubicBezTo>
                    <a:pt x="3811" y="215"/>
                    <a:pt x="3704" y="227"/>
                    <a:pt x="3597" y="227"/>
                  </a:cubicBezTo>
                  <a:cubicBezTo>
                    <a:pt x="3323" y="239"/>
                    <a:pt x="3049" y="286"/>
                    <a:pt x="2775" y="346"/>
                  </a:cubicBezTo>
                  <a:cubicBezTo>
                    <a:pt x="2358" y="429"/>
                    <a:pt x="1954" y="584"/>
                    <a:pt x="1584" y="786"/>
                  </a:cubicBezTo>
                  <a:cubicBezTo>
                    <a:pt x="1406" y="894"/>
                    <a:pt x="1251" y="1001"/>
                    <a:pt x="1096" y="1144"/>
                  </a:cubicBezTo>
                  <a:cubicBezTo>
                    <a:pt x="953" y="1263"/>
                    <a:pt x="811" y="1417"/>
                    <a:pt x="692" y="1572"/>
                  </a:cubicBezTo>
                  <a:cubicBezTo>
                    <a:pt x="453" y="1894"/>
                    <a:pt x="263" y="2275"/>
                    <a:pt x="168" y="2668"/>
                  </a:cubicBezTo>
                  <a:cubicBezTo>
                    <a:pt x="108" y="2894"/>
                    <a:pt x="60" y="3120"/>
                    <a:pt x="37" y="3346"/>
                  </a:cubicBezTo>
                  <a:cubicBezTo>
                    <a:pt x="13" y="3572"/>
                    <a:pt x="1" y="3787"/>
                    <a:pt x="13" y="4013"/>
                  </a:cubicBezTo>
                  <a:cubicBezTo>
                    <a:pt x="13" y="4215"/>
                    <a:pt x="49" y="4418"/>
                    <a:pt x="108" y="4620"/>
                  </a:cubicBezTo>
                  <a:cubicBezTo>
                    <a:pt x="156" y="4799"/>
                    <a:pt x="251" y="4977"/>
                    <a:pt x="370" y="5132"/>
                  </a:cubicBezTo>
                  <a:cubicBezTo>
                    <a:pt x="418" y="5204"/>
                    <a:pt x="489" y="5275"/>
                    <a:pt x="572" y="5335"/>
                  </a:cubicBezTo>
                  <a:cubicBezTo>
                    <a:pt x="644" y="5394"/>
                    <a:pt x="727" y="5442"/>
                    <a:pt x="822" y="5489"/>
                  </a:cubicBezTo>
                  <a:cubicBezTo>
                    <a:pt x="1025" y="5585"/>
                    <a:pt x="1251" y="5632"/>
                    <a:pt x="1477" y="5644"/>
                  </a:cubicBezTo>
                  <a:cubicBezTo>
                    <a:pt x="1620" y="5656"/>
                    <a:pt x="1763" y="5668"/>
                    <a:pt x="1906" y="5668"/>
                  </a:cubicBezTo>
                  <a:cubicBezTo>
                    <a:pt x="2263" y="5656"/>
                    <a:pt x="2620" y="5632"/>
                    <a:pt x="2978" y="5561"/>
                  </a:cubicBezTo>
                  <a:cubicBezTo>
                    <a:pt x="3501" y="5466"/>
                    <a:pt x="4001" y="5323"/>
                    <a:pt x="4490" y="5120"/>
                  </a:cubicBezTo>
                  <a:cubicBezTo>
                    <a:pt x="4966" y="4918"/>
                    <a:pt x="5418" y="4668"/>
                    <a:pt x="5835" y="4358"/>
                  </a:cubicBezTo>
                  <a:cubicBezTo>
                    <a:pt x="5942" y="4287"/>
                    <a:pt x="6049" y="4192"/>
                    <a:pt x="6156" y="4096"/>
                  </a:cubicBezTo>
                  <a:lnTo>
                    <a:pt x="6192" y="4096"/>
                  </a:lnTo>
                  <a:cubicBezTo>
                    <a:pt x="6216" y="4084"/>
                    <a:pt x="6240" y="4073"/>
                    <a:pt x="6252" y="4049"/>
                  </a:cubicBezTo>
                  <a:cubicBezTo>
                    <a:pt x="6264" y="4025"/>
                    <a:pt x="6276" y="4001"/>
                    <a:pt x="6264" y="3977"/>
                  </a:cubicBezTo>
                  <a:cubicBezTo>
                    <a:pt x="5918" y="2810"/>
                    <a:pt x="5454" y="1679"/>
                    <a:pt x="4883" y="620"/>
                  </a:cubicBezTo>
                  <a:cubicBezTo>
                    <a:pt x="4787" y="441"/>
                    <a:pt x="4680" y="263"/>
                    <a:pt x="4573" y="60"/>
                  </a:cubicBezTo>
                  <a:cubicBezTo>
                    <a:pt x="4549" y="24"/>
                    <a:pt x="4513" y="1"/>
                    <a:pt x="44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8" name="Google Shape;4788;p111"/>
            <p:cNvSpPr/>
            <p:nvPr/>
          </p:nvSpPr>
          <p:spPr>
            <a:xfrm>
              <a:off x="3158782" y="3669454"/>
              <a:ext cx="105331" cy="331646"/>
            </a:xfrm>
            <a:custGeom>
              <a:avLst/>
              <a:gdLst/>
              <a:ahLst/>
              <a:cxnLst/>
              <a:rect l="l" t="t" r="r" b="b"/>
              <a:pathLst>
                <a:path w="1513" h="4764" extrusionOk="0">
                  <a:moveTo>
                    <a:pt x="95" y="1"/>
                  </a:moveTo>
                  <a:cubicBezTo>
                    <a:pt x="72" y="1"/>
                    <a:pt x="48" y="12"/>
                    <a:pt x="36" y="36"/>
                  </a:cubicBezTo>
                  <a:cubicBezTo>
                    <a:pt x="12" y="48"/>
                    <a:pt x="0" y="72"/>
                    <a:pt x="0" y="108"/>
                  </a:cubicBezTo>
                  <a:cubicBezTo>
                    <a:pt x="131" y="1322"/>
                    <a:pt x="417" y="2525"/>
                    <a:pt x="857" y="3680"/>
                  </a:cubicBezTo>
                  <a:cubicBezTo>
                    <a:pt x="988" y="4025"/>
                    <a:pt x="1143" y="4382"/>
                    <a:pt x="1310" y="4715"/>
                  </a:cubicBezTo>
                  <a:cubicBezTo>
                    <a:pt x="1326" y="4747"/>
                    <a:pt x="1357" y="4763"/>
                    <a:pt x="1394" y="4763"/>
                  </a:cubicBezTo>
                  <a:cubicBezTo>
                    <a:pt x="1413" y="4763"/>
                    <a:pt x="1433" y="4759"/>
                    <a:pt x="1453" y="4751"/>
                  </a:cubicBezTo>
                  <a:cubicBezTo>
                    <a:pt x="1488" y="4727"/>
                    <a:pt x="1512" y="4656"/>
                    <a:pt x="1488" y="4608"/>
                  </a:cubicBezTo>
                  <a:cubicBezTo>
                    <a:pt x="1381" y="4394"/>
                    <a:pt x="1274" y="4180"/>
                    <a:pt x="1191" y="3953"/>
                  </a:cubicBezTo>
                  <a:lnTo>
                    <a:pt x="1191" y="3977"/>
                  </a:lnTo>
                  <a:cubicBezTo>
                    <a:pt x="726" y="2858"/>
                    <a:pt x="405" y="1691"/>
                    <a:pt x="250" y="489"/>
                  </a:cubicBezTo>
                  <a:lnTo>
                    <a:pt x="250" y="524"/>
                  </a:lnTo>
                  <a:cubicBezTo>
                    <a:pt x="226" y="382"/>
                    <a:pt x="214" y="239"/>
                    <a:pt x="203" y="108"/>
                  </a:cubicBezTo>
                  <a:cubicBezTo>
                    <a:pt x="203" y="72"/>
                    <a:pt x="191" y="48"/>
                    <a:pt x="167" y="36"/>
                  </a:cubicBezTo>
                  <a:cubicBezTo>
                    <a:pt x="155" y="12"/>
                    <a:pt x="131" y="1"/>
                    <a:pt x="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9" name="Google Shape;4789;p111"/>
            <p:cNvSpPr/>
            <p:nvPr/>
          </p:nvSpPr>
          <p:spPr>
            <a:xfrm>
              <a:off x="3051848" y="3879136"/>
              <a:ext cx="443533" cy="166658"/>
            </a:xfrm>
            <a:custGeom>
              <a:avLst/>
              <a:gdLst/>
              <a:ahLst/>
              <a:cxnLst/>
              <a:rect l="l" t="t" r="r" b="b"/>
              <a:pathLst>
                <a:path w="6371" h="2394" extrusionOk="0">
                  <a:moveTo>
                    <a:pt x="6132" y="1"/>
                  </a:moveTo>
                  <a:lnTo>
                    <a:pt x="6108" y="13"/>
                  </a:lnTo>
                  <a:lnTo>
                    <a:pt x="6108" y="25"/>
                  </a:lnTo>
                  <a:lnTo>
                    <a:pt x="6096" y="37"/>
                  </a:lnTo>
                  <a:cubicBezTo>
                    <a:pt x="6037" y="72"/>
                    <a:pt x="5989" y="120"/>
                    <a:pt x="5930" y="156"/>
                  </a:cubicBezTo>
                  <a:lnTo>
                    <a:pt x="5894" y="179"/>
                  </a:lnTo>
                  <a:lnTo>
                    <a:pt x="5870" y="191"/>
                  </a:lnTo>
                  <a:lnTo>
                    <a:pt x="5870" y="203"/>
                  </a:lnTo>
                  <a:lnTo>
                    <a:pt x="5834" y="227"/>
                  </a:lnTo>
                  <a:cubicBezTo>
                    <a:pt x="5239" y="620"/>
                    <a:pt x="4608" y="929"/>
                    <a:pt x="3941" y="1168"/>
                  </a:cubicBezTo>
                  <a:lnTo>
                    <a:pt x="3929" y="1168"/>
                  </a:lnTo>
                  <a:cubicBezTo>
                    <a:pt x="3155" y="1430"/>
                    <a:pt x="2358" y="1608"/>
                    <a:pt x="1548" y="1680"/>
                  </a:cubicBezTo>
                  <a:cubicBezTo>
                    <a:pt x="1369" y="1691"/>
                    <a:pt x="1215" y="1691"/>
                    <a:pt x="1048" y="1691"/>
                  </a:cubicBezTo>
                  <a:cubicBezTo>
                    <a:pt x="1036" y="1668"/>
                    <a:pt x="1000" y="1644"/>
                    <a:pt x="977" y="1644"/>
                  </a:cubicBezTo>
                  <a:cubicBezTo>
                    <a:pt x="905" y="1644"/>
                    <a:pt x="846" y="1656"/>
                    <a:pt x="786" y="1691"/>
                  </a:cubicBezTo>
                  <a:cubicBezTo>
                    <a:pt x="560" y="1680"/>
                    <a:pt x="322" y="1656"/>
                    <a:pt x="107" y="1620"/>
                  </a:cubicBezTo>
                  <a:cubicBezTo>
                    <a:pt x="72" y="1620"/>
                    <a:pt x="48" y="1632"/>
                    <a:pt x="36" y="1644"/>
                  </a:cubicBezTo>
                  <a:cubicBezTo>
                    <a:pt x="12" y="1668"/>
                    <a:pt x="0" y="1691"/>
                    <a:pt x="0" y="1715"/>
                  </a:cubicBezTo>
                  <a:cubicBezTo>
                    <a:pt x="0" y="1739"/>
                    <a:pt x="0" y="1763"/>
                    <a:pt x="24" y="1787"/>
                  </a:cubicBezTo>
                  <a:cubicBezTo>
                    <a:pt x="48" y="1811"/>
                    <a:pt x="72" y="1822"/>
                    <a:pt x="95" y="1822"/>
                  </a:cubicBezTo>
                  <a:cubicBezTo>
                    <a:pt x="262" y="1846"/>
                    <a:pt x="429" y="1870"/>
                    <a:pt x="596" y="1882"/>
                  </a:cubicBezTo>
                  <a:cubicBezTo>
                    <a:pt x="560" y="1965"/>
                    <a:pt x="548" y="2061"/>
                    <a:pt x="560" y="2156"/>
                  </a:cubicBezTo>
                  <a:lnTo>
                    <a:pt x="453" y="2144"/>
                  </a:lnTo>
                  <a:lnTo>
                    <a:pt x="441" y="2144"/>
                  </a:lnTo>
                  <a:cubicBezTo>
                    <a:pt x="393" y="2144"/>
                    <a:pt x="345" y="2192"/>
                    <a:pt x="345" y="2239"/>
                  </a:cubicBezTo>
                  <a:cubicBezTo>
                    <a:pt x="345" y="2299"/>
                    <a:pt x="381" y="2346"/>
                    <a:pt x="441" y="2346"/>
                  </a:cubicBezTo>
                  <a:cubicBezTo>
                    <a:pt x="679" y="2382"/>
                    <a:pt x="917" y="2394"/>
                    <a:pt x="1155" y="2394"/>
                  </a:cubicBezTo>
                  <a:cubicBezTo>
                    <a:pt x="1512" y="2394"/>
                    <a:pt x="1858" y="2358"/>
                    <a:pt x="2203" y="2311"/>
                  </a:cubicBezTo>
                  <a:cubicBezTo>
                    <a:pt x="2786" y="2227"/>
                    <a:pt x="3370" y="2096"/>
                    <a:pt x="3941" y="1906"/>
                  </a:cubicBezTo>
                  <a:cubicBezTo>
                    <a:pt x="4715" y="1656"/>
                    <a:pt x="5465" y="1299"/>
                    <a:pt x="6144" y="834"/>
                  </a:cubicBezTo>
                  <a:cubicBezTo>
                    <a:pt x="6203" y="787"/>
                    <a:pt x="6275" y="739"/>
                    <a:pt x="6334" y="691"/>
                  </a:cubicBezTo>
                  <a:cubicBezTo>
                    <a:pt x="6346" y="679"/>
                    <a:pt x="6358" y="668"/>
                    <a:pt x="6370" y="668"/>
                  </a:cubicBezTo>
                  <a:lnTo>
                    <a:pt x="6370" y="632"/>
                  </a:lnTo>
                  <a:cubicBezTo>
                    <a:pt x="6358" y="584"/>
                    <a:pt x="6358" y="525"/>
                    <a:pt x="6358" y="477"/>
                  </a:cubicBezTo>
                  <a:cubicBezTo>
                    <a:pt x="6346" y="441"/>
                    <a:pt x="6346" y="394"/>
                    <a:pt x="6334" y="346"/>
                  </a:cubicBezTo>
                  <a:cubicBezTo>
                    <a:pt x="6322" y="310"/>
                    <a:pt x="6311" y="275"/>
                    <a:pt x="6287" y="239"/>
                  </a:cubicBezTo>
                  <a:cubicBezTo>
                    <a:pt x="6275" y="203"/>
                    <a:pt x="6251" y="156"/>
                    <a:pt x="6239" y="132"/>
                  </a:cubicBezTo>
                  <a:cubicBezTo>
                    <a:pt x="6215" y="96"/>
                    <a:pt x="6191" y="60"/>
                    <a:pt x="6168" y="25"/>
                  </a:cubicBezTo>
                  <a:lnTo>
                    <a:pt x="614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0" name="Google Shape;4790;p111"/>
            <p:cNvSpPr/>
            <p:nvPr/>
          </p:nvSpPr>
          <p:spPr>
            <a:xfrm>
              <a:off x="3481185" y="3879971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397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1" name="Google Shape;4791;p111"/>
            <p:cNvSpPr/>
            <p:nvPr/>
          </p:nvSpPr>
          <p:spPr>
            <a:xfrm>
              <a:off x="3481185" y="3879971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397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2" name="Google Shape;4792;p111"/>
            <p:cNvSpPr/>
            <p:nvPr/>
          </p:nvSpPr>
          <p:spPr>
            <a:xfrm>
              <a:off x="3494483" y="391234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3972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3" name="Google Shape;4793;p111"/>
            <p:cNvSpPr/>
            <p:nvPr/>
          </p:nvSpPr>
          <p:spPr>
            <a:xfrm>
              <a:off x="2373763" y="3947150"/>
              <a:ext cx="644937" cy="276859"/>
            </a:xfrm>
            <a:custGeom>
              <a:avLst/>
              <a:gdLst/>
              <a:ahLst/>
              <a:cxnLst/>
              <a:rect l="l" t="t" r="r" b="b"/>
              <a:pathLst>
                <a:path w="9264" h="3977" extrusionOk="0">
                  <a:moveTo>
                    <a:pt x="1108" y="0"/>
                  </a:moveTo>
                  <a:cubicBezTo>
                    <a:pt x="1084" y="0"/>
                    <a:pt x="1072" y="0"/>
                    <a:pt x="1049" y="24"/>
                  </a:cubicBezTo>
                  <a:cubicBezTo>
                    <a:pt x="1049" y="24"/>
                    <a:pt x="1037" y="36"/>
                    <a:pt x="1037" y="36"/>
                  </a:cubicBezTo>
                  <a:cubicBezTo>
                    <a:pt x="811" y="203"/>
                    <a:pt x="620" y="405"/>
                    <a:pt x="465" y="631"/>
                  </a:cubicBezTo>
                  <a:cubicBezTo>
                    <a:pt x="322" y="845"/>
                    <a:pt x="203" y="1072"/>
                    <a:pt x="108" y="1310"/>
                  </a:cubicBezTo>
                  <a:lnTo>
                    <a:pt x="72" y="1310"/>
                  </a:lnTo>
                  <a:cubicBezTo>
                    <a:pt x="49" y="1322"/>
                    <a:pt x="25" y="1346"/>
                    <a:pt x="13" y="1369"/>
                  </a:cubicBezTo>
                  <a:cubicBezTo>
                    <a:pt x="1" y="1393"/>
                    <a:pt x="1" y="1417"/>
                    <a:pt x="13" y="1441"/>
                  </a:cubicBezTo>
                  <a:cubicBezTo>
                    <a:pt x="191" y="1798"/>
                    <a:pt x="406" y="2131"/>
                    <a:pt x="668" y="2417"/>
                  </a:cubicBezTo>
                  <a:cubicBezTo>
                    <a:pt x="918" y="2703"/>
                    <a:pt x="1203" y="2953"/>
                    <a:pt x="1513" y="3167"/>
                  </a:cubicBezTo>
                  <a:cubicBezTo>
                    <a:pt x="1834" y="3370"/>
                    <a:pt x="2168" y="3536"/>
                    <a:pt x="2513" y="3655"/>
                  </a:cubicBezTo>
                  <a:cubicBezTo>
                    <a:pt x="2870" y="3786"/>
                    <a:pt x="3239" y="3870"/>
                    <a:pt x="3620" y="3929"/>
                  </a:cubicBezTo>
                  <a:cubicBezTo>
                    <a:pt x="3870" y="3965"/>
                    <a:pt x="4132" y="3977"/>
                    <a:pt x="4394" y="3977"/>
                  </a:cubicBezTo>
                  <a:cubicBezTo>
                    <a:pt x="4906" y="3977"/>
                    <a:pt x="5406" y="3917"/>
                    <a:pt x="5906" y="3786"/>
                  </a:cubicBezTo>
                  <a:cubicBezTo>
                    <a:pt x="6645" y="3608"/>
                    <a:pt x="7347" y="3274"/>
                    <a:pt x="7954" y="2810"/>
                  </a:cubicBezTo>
                  <a:cubicBezTo>
                    <a:pt x="8192" y="2631"/>
                    <a:pt x="8419" y="2417"/>
                    <a:pt x="8621" y="2191"/>
                  </a:cubicBezTo>
                  <a:cubicBezTo>
                    <a:pt x="8716" y="2084"/>
                    <a:pt x="8812" y="1965"/>
                    <a:pt x="8907" y="1846"/>
                  </a:cubicBezTo>
                  <a:cubicBezTo>
                    <a:pt x="9038" y="1655"/>
                    <a:pt x="9145" y="1465"/>
                    <a:pt x="9252" y="1274"/>
                  </a:cubicBezTo>
                  <a:cubicBezTo>
                    <a:pt x="9264" y="1250"/>
                    <a:pt x="9264" y="1215"/>
                    <a:pt x="9252" y="1191"/>
                  </a:cubicBezTo>
                  <a:cubicBezTo>
                    <a:pt x="9240" y="1167"/>
                    <a:pt x="9228" y="1143"/>
                    <a:pt x="9204" y="1131"/>
                  </a:cubicBezTo>
                  <a:cubicBezTo>
                    <a:pt x="9193" y="1131"/>
                    <a:pt x="9169" y="1119"/>
                    <a:pt x="9157" y="1119"/>
                  </a:cubicBezTo>
                  <a:cubicBezTo>
                    <a:pt x="9121" y="1119"/>
                    <a:pt x="9085" y="1143"/>
                    <a:pt x="9062" y="1179"/>
                  </a:cubicBezTo>
                  <a:cubicBezTo>
                    <a:pt x="9026" y="1262"/>
                    <a:pt x="8978" y="1334"/>
                    <a:pt x="8942" y="1417"/>
                  </a:cubicBezTo>
                  <a:cubicBezTo>
                    <a:pt x="8847" y="1286"/>
                    <a:pt x="8740" y="1179"/>
                    <a:pt x="8609" y="1084"/>
                  </a:cubicBezTo>
                  <a:cubicBezTo>
                    <a:pt x="8454" y="953"/>
                    <a:pt x="8288" y="834"/>
                    <a:pt x="8121" y="714"/>
                  </a:cubicBezTo>
                  <a:cubicBezTo>
                    <a:pt x="8026" y="667"/>
                    <a:pt x="7930" y="607"/>
                    <a:pt x="7835" y="560"/>
                  </a:cubicBezTo>
                  <a:lnTo>
                    <a:pt x="7811" y="548"/>
                  </a:lnTo>
                  <a:lnTo>
                    <a:pt x="7799" y="524"/>
                  </a:lnTo>
                  <a:cubicBezTo>
                    <a:pt x="7692" y="453"/>
                    <a:pt x="7597" y="393"/>
                    <a:pt x="7490" y="333"/>
                  </a:cubicBezTo>
                  <a:cubicBezTo>
                    <a:pt x="7383" y="274"/>
                    <a:pt x="7276" y="238"/>
                    <a:pt x="7168" y="203"/>
                  </a:cubicBezTo>
                  <a:cubicBezTo>
                    <a:pt x="7049" y="167"/>
                    <a:pt x="6942" y="143"/>
                    <a:pt x="6823" y="143"/>
                  </a:cubicBezTo>
                  <a:lnTo>
                    <a:pt x="6764" y="143"/>
                  </a:lnTo>
                  <a:cubicBezTo>
                    <a:pt x="6668" y="143"/>
                    <a:pt x="6573" y="155"/>
                    <a:pt x="6478" y="167"/>
                  </a:cubicBezTo>
                  <a:cubicBezTo>
                    <a:pt x="6442" y="179"/>
                    <a:pt x="6406" y="191"/>
                    <a:pt x="6371" y="203"/>
                  </a:cubicBezTo>
                  <a:cubicBezTo>
                    <a:pt x="6383" y="191"/>
                    <a:pt x="6383" y="167"/>
                    <a:pt x="6395" y="155"/>
                  </a:cubicBezTo>
                  <a:cubicBezTo>
                    <a:pt x="6418" y="107"/>
                    <a:pt x="6395" y="48"/>
                    <a:pt x="6347" y="24"/>
                  </a:cubicBezTo>
                  <a:cubicBezTo>
                    <a:pt x="6335" y="12"/>
                    <a:pt x="6323" y="12"/>
                    <a:pt x="6299" y="12"/>
                  </a:cubicBezTo>
                  <a:cubicBezTo>
                    <a:pt x="6264" y="12"/>
                    <a:pt x="6228" y="36"/>
                    <a:pt x="6216" y="72"/>
                  </a:cubicBezTo>
                  <a:cubicBezTo>
                    <a:pt x="6168" y="167"/>
                    <a:pt x="6121" y="262"/>
                    <a:pt x="6073" y="357"/>
                  </a:cubicBezTo>
                  <a:lnTo>
                    <a:pt x="6025" y="381"/>
                  </a:lnTo>
                  <a:cubicBezTo>
                    <a:pt x="5990" y="405"/>
                    <a:pt x="5978" y="453"/>
                    <a:pt x="5990" y="500"/>
                  </a:cubicBezTo>
                  <a:cubicBezTo>
                    <a:pt x="5894" y="619"/>
                    <a:pt x="5799" y="738"/>
                    <a:pt x="5692" y="834"/>
                  </a:cubicBezTo>
                  <a:cubicBezTo>
                    <a:pt x="5573" y="941"/>
                    <a:pt x="5430" y="1036"/>
                    <a:pt x="5299" y="1119"/>
                  </a:cubicBezTo>
                  <a:cubicBezTo>
                    <a:pt x="5121" y="1203"/>
                    <a:pt x="4942" y="1274"/>
                    <a:pt x="4763" y="1310"/>
                  </a:cubicBezTo>
                  <a:cubicBezTo>
                    <a:pt x="4549" y="1357"/>
                    <a:pt x="4335" y="1381"/>
                    <a:pt x="4120" y="1381"/>
                  </a:cubicBezTo>
                  <a:lnTo>
                    <a:pt x="3989" y="1381"/>
                  </a:lnTo>
                  <a:cubicBezTo>
                    <a:pt x="3644" y="1357"/>
                    <a:pt x="3299" y="1298"/>
                    <a:pt x="2977" y="1191"/>
                  </a:cubicBezTo>
                  <a:cubicBezTo>
                    <a:pt x="2608" y="1072"/>
                    <a:pt x="2251" y="905"/>
                    <a:pt x="1930" y="703"/>
                  </a:cubicBezTo>
                  <a:cubicBezTo>
                    <a:pt x="1692" y="548"/>
                    <a:pt x="1477" y="357"/>
                    <a:pt x="1275" y="155"/>
                  </a:cubicBezTo>
                  <a:lnTo>
                    <a:pt x="1263" y="143"/>
                  </a:lnTo>
                  <a:cubicBezTo>
                    <a:pt x="1239" y="107"/>
                    <a:pt x="1215" y="83"/>
                    <a:pt x="1192" y="48"/>
                  </a:cubicBezTo>
                  <a:cubicBezTo>
                    <a:pt x="1168" y="24"/>
                    <a:pt x="1144" y="12"/>
                    <a:pt x="1120" y="0"/>
                  </a:cubicBezTo>
                  <a:close/>
                </a:path>
              </a:pathLst>
            </a:custGeom>
            <a:solidFill>
              <a:srgbClr val="B14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4" name="Google Shape;4794;p111"/>
            <p:cNvSpPr/>
            <p:nvPr/>
          </p:nvSpPr>
          <p:spPr>
            <a:xfrm>
              <a:off x="2459185" y="3913108"/>
              <a:ext cx="380529" cy="146192"/>
            </a:xfrm>
            <a:custGeom>
              <a:avLst/>
              <a:gdLst/>
              <a:ahLst/>
              <a:cxnLst/>
              <a:rect l="l" t="t" r="r" b="b"/>
              <a:pathLst>
                <a:path w="5466" h="2100" extrusionOk="0">
                  <a:moveTo>
                    <a:pt x="5346" y="1"/>
                  </a:moveTo>
                  <a:lnTo>
                    <a:pt x="5358" y="13"/>
                  </a:lnTo>
                  <a:cubicBezTo>
                    <a:pt x="5334" y="13"/>
                    <a:pt x="5310" y="25"/>
                    <a:pt x="5287" y="49"/>
                  </a:cubicBezTo>
                  <a:cubicBezTo>
                    <a:pt x="5084" y="406"/>
                    <a:pt x="4846" y="751"/>
                    <a:pt x="4560" y="1049"/>
                  </a:cubicBezTo>
                  <a:cubicBezTo>
                    <a:pt x="4370" y="1239"/>
                    <a:pt x="4167" y="1406"/>
                    <a:pt x="3941" y="1537"/>
                  </a:cubicBezTo>
                  <a:cubicBezTo>
                    <a:pt x="3763" y="1656"/>
                    <a:pt x="3560" y="1739"/>
                    <a:pt x="3370" y="1799"/>
                  </a:cubicBezTo>
                  <a:lnTo>
                    <a:pt x="3346" y="1799"/>
                  </a:lnTo>
                  <a:cubicBezTo>
                    <a:pt x="3143" y="1858"/>
                    <a:pt x="2929" y="1894"/>
                    <a:pt x="2715" y="1894"/>
                  </a:cubicBezTo>
                  <a:cubicBezTo>
                    <a:pt x="2684" y="1896"/>
                    <a:pt x="2652" y="1896"/>
                    <a:pt x="2621" y="1896"/>
                  </a:cubicBezTo>
                  <a:cubicBezTo>
                    <a:pt x="2414" y="1896"/>
                    <a:pt x="2207" y="1864"/>
                    <a:pt x="2000" y="1823"/>
                  </a:cubicBezTo>
                  <a:cubicBezTo>
                    <a:pt x="1691" y="1727"/>
                    <a:pt x="1381" y="1596"/>
                    <a:pt x="1108" y="1442"/>
                  </a:cubicBezTo>
                  <a:lnTo>
                    <a:pt x="1108" y="1442"/>
                  </a:lnTo>
                  <a:lnTo>
                    <a:pt x="1119" y="1454"/>
                  </a:lnTo>
                  <a:cubicBezTo>
                    <a:pt x="798" y="1263"/>
                    <a:pt x="476" y="1049"/>
                    <a:pt x="179" y="834"/>
                  </a:cubicBezTo>
                  <a:cubicBezTo>
                    <a:pt x="159" y="819"/>
                    <a:pt x="137" y="813"/>
                    <a:pt x="115" y="813"/>
                  </a:cubicBezTo>
                  <a:cubicBezTo>
                    <a:pt x="85" y="813"/>
                    <a:pt x="57" y="826"/>
                    <a:pt x="36" y="846"/>
                  </a:cubicBezTo>
                  <a:cubicBezTo>
                    <a:pt x="0" y="894"/>
                    <a:pt x="12" y="953"/>
                    <a:pt x="60" y="989"/>
                  </a:cubicBezTo>
                  <a:cubicBezTo>
                    <a:pt x="488" y="1323"/>
                    <a:pt x="965" y="1608"/>
                    <a:pt x="1465" y="1835"/>
                  </a:cubicBezTo>
                  <a:cubicBezTo>
                    <a:pt x="1715" y="1954"/>
                    <a:pt x="1977" y="2025"/>
                    <a:pt x="2251" y="2073"/>
                  </a:cubicBezTo>
                  <a:cubicBezTo>
                    <a:pt x="2387" y="2090"/>
                    <a:pt x="2524" y="2099"/>
                    <a:pt x="2661" y="2099"/>
                  </a:cubicBezTo>
                  <a:cubicBezTo>
                    <a:pt x="2798" y="2099"/>
                    <a:pt x="2935" y="2090"/>
                    <a:pt x="3072" y="2073"/>
                  </a:cubicBezTo>
                  <a:cubicBezTo>
                    <a:pt x="3322" y="2025"/>
                    <a:pt x="3560" y="1954"/>
                    <a:pt x="3786" y="1846"/>
                  </a:cubicBezTo>
                  <a:cubicBezTo>
                    <a:pt x="4001" y="1739"/>
                    <a:pt x="4203" y="1620"/>
                    <a:pt x="4394" y="1465"/>
                  </a:cubicBezTo>
                  <a:cubicBezTo>
                    <a:pt x="4763" y="1144"/>
                    <a:pt x="5084" y="775"/>
                    <a:pt x="5334" y="358"/>
                  </a:cubicBezTo>
                  <a:cubicBezTo>
                    <a:pt x="5370" y="287"/>
                    <a:pt x="5406" y="227"/>
                    <a:pt x="5441" y="168"/>
                  </a:cubicBezTo>
                  <a:cubicBezTo>
                    <a:pt x="5465" y="144"/>
                    <a:pt x="5465" y="120"/>
                    <a:pt x="5465" y="96"/>
                  </a:cubicBezTo>
                  <a:cubicBezTo>
                    <a:pt x="5453" y="49"/>
                    <a:pt x="5418" y="13"/>
                    <a:pt x="5370" y="1"/>
                  </a:cubicBezTo>
                  <a:close/>
                </a:path>
              </a:pathLst>
            </a:custGeom>
            <a:solidFill>
              <a:srgbClr val="B14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5" name="Google Shape;4795;p111"/>
            <p:cNvSpPr/>
            <p:nvPr/>
          </p:nvSpPr>
          <p:spPr>
            <a:xfrm>
              <a:off x="2425977" y="3912342"/>
              <a:ext cx="443533" cy="166658"/>
            </a:xfrm>
            <a:custGeom>
              <a:avLst/>
              <a:gdLst/>
              <a:ahLst/>
              <a:cxnLst/>
              <a:rect l="l" t="t" r="r" b="b"/>
              <a:pathLst>
                <a:path w="6371" h="2394" extrusionOk="0">
                  <a:moveTo>
                    <a:pt x="5859" y="0"/>
                  </a:moveTo>
                  <a:lnTo>
                    <a:pt x="5835" y="24"/>
                  </a:lnTo>
                  <a:cubicBezTo>
                    <a:pt x="5811" y="24"/>
                    <a:pt x="5787" y="36"/>
                    <a:pt x="5764" y="60"/>
                  </a:cubicBezTo>
                  <a:cubicBezTo>
                    <a:pt x="5561" y="417"/>
                    <a:pt x="5311" y="750"/>
                    <a:pt x="5037" y="1060"/>
                  </a:cubicBezTo>
                  <a:cubicBezTo>
                    <a:pt x="4847" y="1238"/>
                    <a:pt x="4644" y="1405"/>
                    <a:pt x="4418" y="1548"/>
                  </a:cubicBezTo>
                  <a:lnTo>
                    <a:pt x="4418" y="1560"/>
                  </a:lnTo>
                  <a:lnTo>
                    <a:pt x="4406" y="1560"/>
                  </a:lnTo>
                  <a:cubicBezTo>
                    <a:pt x="4228" y="1655"/>
                    <a:pt x="4037" y="1738"/>
                    <a:pt x="3847" y="1798"/>
                  </a:cubicBezTo>
                  <a:lnTo>
                    <a:pt x="3823" y="1810"/>
                  </a:lnTo>
                  <a:cubicBezTo>
                    <a:pt x="3728" y="1834"/>
                    <a:pt x="3644" y="1857"/>
                    <a:pt x="3573" y="1869"/>
                  </a:cubicBezTo>
                  <a:cubicBezTo>
                    <a:pt x="3545" y="1873"/>
                    <a:pt x="3521" y="1875"/>
                    <a:pt x="3500" y="1875"/>
                  </a:cubicBezTo>
                  <a:cubicBezTo>
                    <a:pt x="3456" y="1875"/>
                    <a:pt x="3422" y="1869"/>
                    <a:pt x="3382" y="1869"/>
                  </a:cubicBezTo>
                  <a:lnTo>
                    <a:pt x="3251" y="1869"/>
                  </a:lnTo>
                  <a:cubicBezTo>
                    <a:pt x="2906" y="1846"/>
                    <a:pt x="2561" y="1786"/>
                    <a:pt x="2227" y="1679"/>
                  </a:cubicBezTo>
                  <a:cubicBezTo>
                    <a:pt x="1858" y="1560"/>
                    <a:pt x="1513" y="1393"/>
                    <a:pt x="1180" y="1191"/>
                  </a:cubicBezTo>
                  <a:cubicBezTo>
                    <a:pt x="942" y="1036"/>
                    <a:pt x="727" y="845"/>
                    <a:pt x="537" y="643"/>
                  </a:cubicBezTo>
                  <a:lnTo>
                    <a:pt x="525" y="631"/>
                  </a:lnTo>
                  <a:cubicBezTo>
                    <a:pt x="489" y="595"/>
                    <a:pt x="465" y="560"/>
                    <a:pt x="442" y="536"/>
                  </a:cubicBezTo>
                  <a:cubicBezTo>
                    <a:pt x="430" y="512"/>
                    <a:pt x="406" y="500"/>
                    <a:pt x="370" y="488"/>
                  </a:cubicBezTo>
                  <a:lnTo>
                    <a:pt x="358" y="488"/>
                  </a:lnTo>
                  <a:cubicBezTo>
                    <a:pt x="334" y="488"/>
                    <a:pt x="311" y="500"/>
                    <a:pt x="299" y="512"/>
                  </a:cubicBezTo>
                  <a:cubicBezTo>
                    <a:pt x="287" y="512"/>
                    <a:pt x="275" y="524"/>
                    <a:pt x="275" y="536"/>
                  </a:cubicBezTo>
                  <a:cubicBezTo>
                    <a:pt x="180" y="607"/>
                    <a:pt x="84" y="679"/>
                    <a:pt x="1" y="774"/>
                  </a:cubicBezTo>
                  <a:cubicBezTo>
                    <a:pt x="25" y="786"/>
                    <a:pt x="49" y="810"/>
                    <a:pt x="61" y="833"/>
                  </a:cubicBezTo>
                  <a:cubicBezTo>
                    <a:pt x="227" y="1012"/>
                    <a:pt x="406" y="1179"/>
                    <a:pt x="596" y="1334"/>
                  </a:cubicBezTo>
                  <a:cubicBezTo>
                    <a:pt x="775" y="1488"/>
                    <a:pt x="965" y="1631"/>
                    <a:pt x="1168" y="1750"/>
                  </a:cubicBezTo>
                  <a:cubicBezTo>
                    <a:pt x="1323" y="1846"/>
                    <a:pt x="1489" y="1941"/>
                    <a:pt x="1668" y="2012"/>
                  </a:cubicBezTo>
                  <a:cubicBezTo>
                    <a:pt x="1835" y="2096"/>
                    <a:pt x="2025" y="2155"/>
                    <a:pt x="2204" y="2215"/>
                  </a:cubicBezTo>
                  <a:cubicBezTo>
                    <a:pt x="2585" y="2322"/>
                    <a:pt x="2966" y="2381"/>
                    <a:pt x="3359" y="2393"/>
                  </a:cubicBezTo>
                  <a:cubicBezTo>
                    <a:pt x="3513" y="2393"/>
                    <a:pt x="3668" y="2381"/>
                    <a:pt x="3835" y="2369"/>
                  </a:cubicBezTo>
                  <a:cubicBezTo>
                    <a:pt x="3990" y="2357"/>
                    <a:pt x="4144" y="2334"/>
                    <a:pt x="4299" y="2286"/>
                  </a:cubicBezTo>
                  <a:cubicBezTo>
                    <a:pt x="4430" y="2262"/>
                    <a:pt x="4561" y="2215"/>
                    <a:pt x="4692" y="2167"/>
                  </a:cubicBezTo>
                  <a:cubicBezTo>
                    <a:pt x="4811" y="2119"/>
                    <a:pt x="4930" y="2060"/>
                    <a:pt x="5049" y="2000"/>
                  </a:cubicBezTo>
                  <a:cubicBezTo>
                    <a:pt x="5287" y="1869"/>
                    <a:pt x="5514" y="1715"/>
                    <a:pt x="5716" y="1524"/>
                  </a:cubicBezTo>
                  <a:cubicBezTo>
                    <a:pt x="5823" y="1417"/>
                    <a:pt x="5930" y="1310"/>
                    <a:pt x="6026" y="1179"/>
                  </a:cubicBezTo>
                  <a:cubicBezTo>
                    <a:pt x="6121" y="1072"/>
                    <a:pt x="6204" y="953"/>
                    <a:pt x="6276" y="822"/>
                  </a:cubicBezTo>
                  <a:cubicBezTo>
                    <a:pt x="6311" y="774"/>
                    <a:pt x="6335" y="714"/>
                    <a:pt x="6371" y="667"/>
                  </a:cubicBezTo>
                  <a:cubicBezTo>
                    <a:pt x="6287" y="643"/>
                    <a:pt x="6192" y="631"/>
                    <a:pt x="6097" y="619"/>
                  </a:cubicBezTo>
                  <a:lnTo>
                    <a:pt x="6037" y="619"/>
                  </a:lnTo>
                  <a:cubicBezTo>
                    <a:pt x="5942" y="619"/>
                    <a:pt x="5847" y="631"/>
                    <a:pt x="5752" y="655"/>
                  </a:cubicBezTo>
                  <a:cubicBezTo>
                    <a:pt x="5716" y="667"/>
                    <a:pt x="5680" y="679"/>
                    <a:pt x="5645" y="691"/>
                  </a:cubicBezTo>
                  <a:cubicBezTo>
                    <a:pt x="5656" y="667"/>
                    <a:pt x="5668" y="631"/>
                    <a:pt x="5680" y="607"/>
                  </a:cubicBezTo>
                  <a:cubicBezTo>
                    <a:pt x="5740" y="524"/>
                    <a:pt x="5787" y="441"/>
                    <a:pt x="5835" y="357"/>
                  </a:cubicBezTo>
                  <a:cubicBezTo>
                    <a:pt x="5895" y="274"/>
                    <a:pt x="5918" y="226"/>
                    <a:pt x="5954" y="167"/>
                  </a:cubicBezTo>
                  <a:cubicBezTo>
                    <a:pt x="5966" y="143"/>
                    <a:pt x="5978" y="119"/>
                    <a:pt x="5966" y="95"/>
                  </a:cubicBezTo>
                  <a:cubicBezTo>
                    <a:pt x="5966" y="71"/>
                    <a:pt x="5954" y="48"/>
                    <a:pt x="5930" y="24"/>
                  </a:cubicBezTo>
                  <a:cubicBezTo>
                    <a:pt x="5918" y="12"/>
                    <a:pt x="5895" y="0"/>
                    <a:pt x="5871" y="0"/>
                  </a:cubicBezTo>
                  <a:close/>
                </a:path>
              </a:pathLst>
            </a:custGeom>
            <a:solidFill>
              <a:srgbClr val="A23B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6" name="Google Shape;4796;p111"/>
            <p:cNvSpPr/>
            <p:nvPr/>
          </p:nvSpPr>
          <p:spPr>
            <a:xfrm>
              <a:off x="2225406" y="3867579"/>
              <a:ext cx="242965" cy="257019"/>
            </a:xfrm>
            <a:custGeom>
              <a:avLst/>
              <a:gdLst/>
              <a:ahLst/>
              <a:cxnLst/>
              <a:rect l="l" t="t" r="r" b="b"/>
              <a:pathLst>
                <a:path w="3490" h="3692" extrusionOk="0">
                  <a:moveTo>
                    <a:pt x="1918" y="0"/>
                  </a:moveTo>
                  <a:lnTo>
                    <a:pt x="1858" y="24"/>
                  </a:lnTo>
                  <a:lnTo>
                    <a:pt x="1834" y="24"/>
                  </a:lnTo>
                  <a:cubicBezTo>
                    <a:pt x="1822" y="24"/>
                    <a:pt x="1810" y="12"/>
                    <a:pt x="1810" y="12"/>
                  </a:cubicBezTo>
                  <a:lnTo>
                    <a:pt x="1787" y="12"/>
                  </a:lnTo>
                  <a:cubicBezTo>
                    <a:pt x="1537" y="214"/>
                    <a:pt x="1298" y="417"/>
                    <a:pt x="1060" y="643"/>
                  </a:cubicBezTo>
                  <a:cubicBezTo>
                    <a:pt x="941" y="750"/>
                    <a:pt x="834" y="857"/>
                    <a:pt x="727" y="976"/>
                  </a:cubicBezTo>
                  <a:lnTo>
                    <a:pt x="632" y="1072"/>
                  </a:lnTo>
                  <a:lnTo>
                    <a:pt x="608" y="1107"/>
                  </a:lnTo>
                  <a:lnTo>
                    <a:pt x="513" y="1191"/>
                  </a:lnTo>
                  <a:cubicBezTo>
                    <a:pt x="429" y="1274"/>
                    <a:pt x="358" y="1346"/>
                    <a:pt x="286" y="1417"/>
                  </a:cubicBezTo>
                  <a:cubicBezTo>
                    <a:pt x="215" y="1500"/>
                    <a:pt x="144" y="1572"/>
                    <a:pt x="84" y="1667"/>
                  </a:cubicBezTo>
                  <a:cubicBezTo>
                    <a:pt x="60" y="1715"/>
                    <a:pt x="36" y="1762"/>
                    <a:pt x="13" y="1810"/>
                  </a:cubicBezTo>
                  <a:cubicBezTo>
                    <a:pt x="1" y="1846"/>
                    <a:pt x="1" y="1881"/>
                    <a:pt x="1" y="1917"/>
                  </a:cubicBezTo>
                  <a:cubicBezTo>
                    <a:pt x="1" y="1929"/>
                    <a:pt x="1" y="1953"/>
                    <a:pt x="1" y="1977"/>
                  </a:cubicBezTo>
                  <a:cubicBezTo>
                    <a:pt x="1" y="2000"/>
                    <a:pt x="13" y="2024"/>
                    <a:pt x="24" y="2036"/>
                  </a:cubicBezTo>
                  <a:cubicBezTo>
                    <a:pt x="36" y="2072"/>
                    <a:pt x="60" y="2096"/>
                    <a:pt x="72" y="2119"/>
                  </a:cubicBezTo>
                  <a:cubicBezTo>
                    <a:pt x="144" y="2179"/>
                    <a:pt x="215" y="2238"/>
                    <a:pt x="298" y="2298"/>
                  </a:cubicBezTo>
                  <a:cubicBezTo>
                    <a:pt x="334" y="2334"/>
                    <a:pt x="370" y="2369"/>
                    <a:pt x="405" y="2405"/>
                  </a:cubicBezTo>
                  <a:cubicBezTo>
                    <a:pt x="441" y="2441"/>
                    <a:pt x="477" y="2477"/>
                    <a:pt x="501" y="2524"/>
                  </a:cubicBezTo>
                  <a:cubicBezTo>
                    <a:pt x="525" y="2572"/>
                    <a:pt x="548" y="2619"/>
                    <a:pt x="572" y="2667"/>
                  </a:cubicBezTo>
                  <a:cubicBezTo>
                    <a:pt x="584" y="2715"/>
                    <a:pt x="608" y="2762"/>
                    <a:pt x="620" y="2822"/>
                  </a:cubicBezTo>
                  <a:cubicBezTo>
                    <a:pt x="620" y="2846"/>
                    <a:pt x="632" y="2870"/>
                    <a:pt x="632" y="2905"/>
                  </a:cubicBezTo>
                  <a:lnTo>
                    <a:pt x="656" y="2905"/>
                  </a:lnTo>
                  <a:cubicBezTo>
                    <a:pt x="667" y="2905"/>
                    <a:pt x="679" y="2917"/>
                    <a:pt x="679" y="2929"/>
                  </a:cubicBezTo>
                  <a:cubicBezTo>
                    <a:pt x="679" y="2929"/>
                    <a:pt x="691" y="2941"/>
                    <a:pt x="691" y="2941"/>
                  </a:cubicBezTo>
                  <a:cubicBezTo>
                    <a:pt x="691" y="2953"/>
                    <a:pt x="703" y="2953"/>
                    <a:pt x="703" y="2965"/>
                  </a:cubicBezTo>
                  <a:cubicBezTo>
                    <a:pt x="703" y="2965"/>
                    <a:pt x="703" y="2977"/>
                    <a:pt x="703" y="2977"/>
                  </a:cubicBezTo>
                  <a:cubicBezTo>
                    <a:pt x="703" y="2977"/>
                    <a:pt x="703" y="2989"/>
                    <a:pt x="703" y="2989"/>
                  </a:cubicBezTo>
                  <a:cubicBezTo>
                    <a:pt x="763" y="2953"/>
                    <a:pt x="822" y="2917"/>
                    <a:pt x="882" y="2881"/>
                  </a:cubicBezTo>
                  <a:cubicBezTo>
                    <a:pt x="953" y="2834"/>
                    <a:pt x="1037" y="2774"/>
                    <a:pt x="1108" y="2715"/>
                  </a:cubicBezTo>
                  <a:lnTo>
                    <a:pt x="1132" y="2786"/>
                  </a:lnTo>
                  <a:cubicBezTo>
                    <a:pt x="1203" y="3012"/>
                    <a:pt x="1310" y="3215"/>
                    <a:pt x="1429" y="3417"/>
                  </a:cubicBezTo>
                  <a:cubicBezTo>
                    <a:pt x="1477" y="3477"/>
                    <a:pt x="1525" y="3536"/>
                    <a:pt x="1584" y="3596"/>
                  </a:cubicBezTo>
                  <a:cubicBezTo>
                    <a:pt x="1644" y="3643"/>
                    <a:pt x="1715" y="3667"/>
                    <a:pt x="1787" y="3691"/>
                  </a:cubicBezTo>
                  <a:lnTo>
                    <a:pt x="1894" y="3691"/>
                  </a:lnTo>
                  <a:cubicBezTo>
                    <a:pt x="1929" y="3679"/>
                    <a:pt x="1977" y="3679"/>
                    <a:pt x="2013" y="3667"/>
                  </a:cubicBezTo>
                  <a:lnTo>
                    <a:pt x="2025" y="3655"/>
                  </a:lnTo>
                  <a:cubicBezTo>
                    <a:pt x="2108" y="3620"/>
                    <a:pt x="2191" y="3572"/>
                    <a:pt x="2263" y="3501"/>
                  </a:cubicBezTo>
                  <a:cubicBezTo>
                    <a:pt x="2406" y="3370"/>
                    <a:pt x="2513" y="3203"/>
                    <a:pt x="2561" y="3024"/>
                  </a:cubicBezTo>
                  <a:cubicBezTo>
                    <a:pt x="2572" y="2953"/>
                    <a:pt x="2572" y="2870"/>
                    <a:pt x="2561" y="2798"/>
                  </a:cubicBezTo>
                  <a:cubicBezTo>
                    <a:pt x="2537" y="2715"/>
                    <a:pt x="2513" y="2643"/>
                    <a:pt x="2465" y="2572"/>
                  </a:cubicBezTo>
                  <a:cubicBezTo>
                    <a:pt x="2430" y="2512"/>
                    <a:pt x="2382" y="2453"/>
                    <a:pt x="2334" y="2405"/>
                  </a:cubicBezTo>
                  <a:lnTo>
                    <a:pt x="2322" y="2393"/>
                  </a:lnTo>
                  <a:cubicBezTo>
                    <a:pt x="2477" y="2179"/>
                    <a:pt x="2656" y="1965"/>
                    <a:pt x="2846" y="1774"/>
                  </a:cubicBezTo>
                  <a:cubicBezTo>
                    <a:pt x="3037" y="1596"/>
                    <a:pt x="3239" y="1429"/>
                    <a:pt x="3465" y="1286"/>
                  </a:cubicBezTo>
                  <a:cubicBezTo>
                    <a:pt x="3477" y="1274"/>
                    <a:pt x="3477" y="1274"/>
                    <a:pt x="3489" y="1262"/>
                  </a:cubicBezTo>
                  <a:cubicBezTo>
                    <a:pt x="3227" y="953"/>
                    <a:pt x="2953" y="667"/>
                    <a:pt x="2644" y="405"/>
                  </a:cubicBezTo>
                  <a:cubicBezTo>
                    <a:pt x="2561" y="333"/>
                    <a:pt x="2465" y="274"/>
                    <a:pt x="2370" y="214"/>
                  </a:cubicBezTo>
                  <a:cubicBezTo>
                    <a:pt x="2287" y="155"/>
                    <a:pt x="2191" y="107"/>
                    <a:pt x="2084" y="72"/>
                  </a:cubicBezTo>
                  <a:cubicBezTo>
                    <a:pt x="2025" y="36"/>
                    <a:pt x="1977" y="12"/>
                    <a:pt x="1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7" name="Google Shape;4797;p111"/>
            <p:cNvSpPr/>
            <p:nvPr/>
          </p:nvSpPr>
          <p:spPr>
            <a:xfrm>
              <a:off x="2231254" y="4015095"/>
              <a:ext cx="0" cy="70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8" name="Google Shape;4798;p111"/>
            <p:cNvSpPr/>
            <p:nvPr/>
          </p:nvSpPr>
          <p:spPr>
            <a:xfrm>
              <a:off x="2231254" y="4014259"/>
              <a:ext cx="0" cy="905"/>
            </a:xfrm>
            <a:custGeom>
              <a:avLst/>
              <a:gdLst/>
              <a:ahLst/>
              <a:cxnLst/>
              <a:rect l="l" t="t" r="r" b="b"/>
              <a:pathLst>
                <a:path h="13" extrusionOk="0">
                  <a:moveTo>
                    <a:pt x="0" y="1"/>
                  </a:moveTo>
                  <a:lnTo>
                    <a:pt x="0" y="1"/>
                  </a:lnTo>
                  <a:lnTo>
                    <a:pt x="0" y="1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9" name="Google Shape;4799;p111"/>
            <p:cNvSpPr/>
            <p:nvPr/>
          </p:nvSpPr>
          <p:spPr>
            <a:xfrm>
              <a:off x="2225406" y="4000197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0" name="Google Shape;4800;p111"/>
            <p:cNvSpPr/>
            <p:nvPr/>
          </p:nvSpPr>
          <p:spPr>
            <a:xfrm>
              <a:off x="2225406" y="4000197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1" name="Google Shape;4801;p111"/>
            <p:cNvSpPr/>
            <p:nvPr/>
          </p:nvSpPr>
          <p:spPr>
            <a:xfrm>
              <a:off x="2190596" y="3864238"/>
              <a:ext cx="170006" cy="226527"/>
            </a:xfrm>
            <a:custGeom>
              <a:avLst/>
              <a:gdLst/>
              <a:ahLst/>
              <a:cxnLst/>
              <a:rect l="l" t="t" r="r" b="b"/>
              <a:pathLst>
                <a:path w="2442" h="3254" extrusionOk="0">
                  <a:moveTo>
                    <a:pt x="2168" y="0"/>
                  </a:moveTo>
                  <a:lnTo>
                    <a:pt x="2120" y="12"/>
                  </a:lnTo>
                  <a:lnTo>
                    <a:pt x="2072" y="12"/>
                  </a:lnTo>
                  <a:cubicBezTo>
                    <a:pt x="2025" y="24"/>
                    <a:pt x="1989" y="48"/>
                    <a:pt x="1941" y="60"/>
                  </a:cubicBezTo>
                  <a:cubicBezTo>
                    <a:pt x="1834" y="108"/>
                    <a:pt x="1739" y="167"/>
                    <a:pt x="1656" y="239"/>
                  </a:cubicBezTo>
                  <a:cubicBezTo>
                    <a:pt x="1584" y="298"/>
                    <a:pt x="1513" y="370"/>
                    <a:pt x="1417" y="441"/>
                  </a:cubicBezTo>
                  <a:cubicBezTo>
                    <a:pt x="1239" y="596"/>
                    <a:pt x="1072" y="774"/>
                    <a:pt x="917" y="941"/>
                  </a:cubicBezTo>
                  <a:cubicBezTo>
                    <a:pt x="751" y="1132"/>
                    <a:pt x="596" y="1334"/>
                    <a:pt x="453" y="1536"/>
                  </a:cubicBezTo>
                  <a:cubicBezTo>
                    <a:pt x="322" y="1727"/>
                    <a:pt x="215" y="1941"/>
                    <a:pt x="120" y="2156"/>
                  </a:cubicBezTo>
                  <a:cubicBezTo>
                    <a:pt x="36" y="2358"/>
                    <a:pt x="1" y="2560"/>
                    <a:pt x="1" y="2775"/>
                  </a:cubicBezTo>
                  <a:cubicBezTo>
                    <a:pt x="1" y="2918"/>
                    <a:pt x="72" y="3060"/>
                    <a:pt x="191" y="3156"/>
                  </a:cubicBezTo>
                  <a:cubicBezTo>
                    <a:pt x="281" y="3226"/>
                    <a:pt x="388" y="3254"/>
                    <a:pt x="505" y="3254"/>
                  </a:cubicBezTo>
                  <a:cubicBezTo>
                    <a:pt x="527" y="3254"/>
                    <a:pt x="549" y="3253"/>
                    <a:pt x="572" y="3251"/>
                  </a:cubicBezTo>
                  <a:lnTo>
                    <a:pt x="584" y="3251"/>
                  </a:lnTo>
                  <a:cubicBezTo>
                    <a:pt x="655" y="3251"/>
                    <a:pt x="727" y="3227"/>
                    <a:pt x="798" y="3203"/>
                  </a:cubicBezTo>
                  <a:cubicBezTo>
                    <a:pt x="870" y="3179"/>
                    <a:pt x="941" y="3156"/>
                    <a:pt x="1013" y="3120"/>
                  </a:cubicBezTo>
                  <a:cubicBezTo>
                    <a:pt x="1084" y="3096"/>
                    <a:pt x="1144" y="3060"/>
                    <a:pt x="1215" y="3025"/>
                  </a:cubicBezTo>
                  <a:lnTo>
                    <a:pt x="1215" y="3013"/>
                  </a:lnTo>
                  <a:cubicBezTo>
                    <a:pt x="1215" y="2989"/>
                    <a:pt x="1215" y="2965"/>
                    <a:pt x="1227" y="2929"/>
                  </a:cubicBezTo>
                  <a:cubicBezTo>
                    <a:pt x="1227" y="2894"/>
                    <a:pt x="1227" y="2858"/>
                    <a:pt x="1227" y="2834"/>
                  </a:cubicBezTo>
                  <a:cubicBezTo>
                    <a:pt x="1227" y="2798"/>
                    <a:pt x="1215" y="2763"/>
                    <a:pt x="1215" y="2739"/>
                  </a:cubicBezTo>
                  <a:cubicBezTo>
                    <a:pt x="1203" y="2691"/>
                    <a:pt x="1179" y="2644"/>
                    <a:pt x="1167" y="2596"/>
                  </a:cubicBezTo>
                  <a:cubicBezTo>
                    <a:pt x="1144" y="2548"/>
                    <a:pt x="1132" y="2513"/>
                    <a:pt x="1108" y="2477"/>
                  </a:cubicBezTo>
                  <a:cubicBezTo>
                    <a:pt x="1060" y="2370"/>
                    <a:pt x="989" y="2286"/>
                    <a:pt x="917" y="2203"/>
                  </a:cubicBezTo>
                  <a:cubicBezTo>
                    <a:pt x="858" y="2144"/>
                    <a:pt x="786" y="2072"/>
                    <a:pt x="703" y="2025"/>
                  </a:cubicBezTo>
                  <a:cubicBezTo>
                    <a:pt x="667" y="2001"/>
                    <a:pt x="632" y="1989"/>
                    <a:pt x="596" y="1965"/>
                  </a:cubicBezTo>
                  <a:cubicBezTo>
                    <a:pt x="572" y="1965"/>
                    <a:pt x="572" y="1941"/>
                    <a:pt x="584" y="1929"/>
                  </a:cubicBezTo>
                  <a:cubicBezTo>
                    <a:pt x="584" y="1929"/>
                    <a:pt x="584" y="1917"/>
                    <a:pt x="596" y="1917"/>
                  </a:cubicBezTo>
                  <a:cubicBezTo>
                    <a:pt x="715" y="1715"/>
                    <a:pt x="846" y="1524"/>
                    <a:pt x="1001" y="1334"/>
                  </a:cubicBezTo>
                  <a:cubicBezTo>
                    <a:pt x="1156" y="1143"/>
                    <a:pt x="1322" y="953"/>
                    <a:pt x="1501" y="774"/>
                  </a:cubicBezTo>
                  <a:cubicBezTo>
                    <a:pt x="1667" y="596"/>
                    <a:pt x="1858" y="429"/>
                    <a:pt x="2048" y="286"/>
                  </a:cubicBezTo>
                  <a:cubicBezTo>
                    <a:pt x="2168" y="191"/>
                    <a:pt x="2299" y="108"/>
                    <a:pt x="2441" y="36"/>
                  </a:cubicBezTo>
                  <a:lnTo>
                    <a:pt x="2406" y="24"/>
                  </a:lnTo>
                  <a:lnTo>
                    <a:pt x="23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2" name="Google Shape;4802;p111"/>
            <p:cNvSpPr/>
            <p:nvPr/>
          </p:nvSpPr>
          <p:spPr>
            <a:xfrm>
              <a:off x="2292587" y="4026164"/>
              <a:ext cx="16639" cy="41212"/>
            </a:xfrm>
            <a:custGeom>
              <a:avLst/>
              <a:gdLst/>
              <a:ahLst/>
              <a:cxnLst/>
              <a:rect l="l" t="t" r="r" b="b"/>
              <a:pathLst>
                <a:path w="239" h="592" extrusionOk="0">
                  <a:moveTo>
                    <a:pt x="120" y="0"/>
                  </a:moveTo>
                  <a:cubicBezTo>
                    <a:pt x="63" y="0"/>
                    <a:pt x="4" y="47"/>
                    <a:pt x="24" y="127"/>
                  </a:cubicBezTo>
                  <a:cubicBezTo>
                    <a:pt x="24" y="163"/>
                    <a:pt x="24" y="199"/>
                    <a:pt x="36" y="246"/>
                  </a:cubicBezTo>
                  <a:cubicBezTo>
                    <a:pt x="36" y="318"/>
                    <a:pt x="24" y="401"/>
                    <a:pt x="12" y="472"/>
                  </a:cubicBezTo>
                  <a:lnTo>
                    <a:pt x="12" y="461"/>
                  </a:lnTo>
                  <a:cubicBezTo>
                    <a:pt x="0" y="484"/>
                    <a:pt x="0" y="520"/>
                    <a:pt x="12" y="544"/>
                  </a:cubicBezTo>
                  <a:cubicBezTo>
                    <a:pt x="12" y="568"/>
                    <a:pt x="36" y="580"/>
                    <a:pt x="60" y="592"/>
                  </a:cubicBezTo>
                  <a:lnTo>
                    <a:pt x="107" y="592"/>
                  </a:lnTo>
                  <a:cubicBezTo>
                    <a:pt x="119" y="592"/>
                    <a:pt x="131" y="592"/>
                    <a:pt x="143" y="580"/>
                  </a:cubicBezTo>
                  <a:lnTo>
                    <a:pt x="143" y="592"/>
                  </a:lnTo>
                  <a:cubicBezTo>
                    <a:pt x="167" y="580"/>
                    <a:pt x="191" y="556"/>
                    <a:pt x="202" y="532"/>
                  </a:cubicBezTo>
                  <a:cubicBezTo>
                    <a:pt x="214" y="461"/>
                    <a:pt x="226" y="389"/>
                    <a:pt x="226" y="318"/>
                  </a:cubicBezTo>
                  <a:cubicBezTo>
                    <a:pt x="238" y="234"/>
                    <a:pt x="226" y="163"/>
                    <a:pt x="214" y="91"/>
                  </a:cubicBezTo>
                  <a:cubicBezTo>
                    <a:pt x="209" y="29"/>
                    <a:pt x="165" y="0"/>
                    <a:pt x="1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3" name="Google Shape;4803;p111"/>
            <p:cNvSpPr/>
            <p:nvPr/>
          </p:nvSpPr>
          <p:spPr>
            <a:xfrm>
              <a:off x="2275183" y="4028113"/>
              <a:ext cx="19075" cy="48382"/>
            </a:xfrm>
            <a:custGeom>
              <a:avLst/>
              <a:gdLst/>
              <a:ahLst/>
              <a:cxnLst/>
              <a:rect l="l" t="t" r="r" b="b"/>
              <a:pathLst>
                <a:path w="274" h="695" extrusionOk="0">
                  <a:moveTo>
                    <a:pt x="104" y="0"/>
                  </a:moveTo>
                  <a:cubicBezTo>
                    <a:pt x="74" y="0"/>
                    <a:pt x="45" y="12"/>
                    <a:pt x="24" y="40"/>
                  </a:cubicBezTo>
                  <a:cubicBezTo>
                    <a:pt x="12" y="63"/>
                    <a:pt x="0" y="87"/>
                    <a:pt x="12" y="123"/>
                  </a:cubicBezTo>
                  <a:cubicBezTo>
                    <a:pt x="36" y="218"/>
                    <a:pt x="60" y="325"/>
                    <a:pt x="60" y="433"/>
                  </a:cubicBezTo>
                  <a:lnTo>
                    <a:pt x="60" y="587"/>
                  </a:lnTo>
                  <a:cubicBezTo>
                    <a:pt x="60" y="635"/>
                    <a:pt x="95" y="683"/>
                    <a:pt x="155" y="694"/>
                  </a:cubicBezTo>
                  <a:lnTo>
                    <a:pt x="167" y="694"/>
                  </a:lnTo>
                  <a:cubicBezTo>
                    <a:pt x="214" y="694"/>
                    <a:pt x="262" y="659"/>
                    <a:pt x="262" y="611"/>
                  </a:cubicBezTo>
                  <a:lnTo>
                    <a:pt x="262" y="599"/>
                  </a:lnTo>
                  <a:cubicBezTo>
                    <a:pt x="274" y="433"/>
                    <a:pt x="250" y="254"/>
                    <a:pt x="202" y="87"/>
                  </a:cubicBezTo>
                  <a:cubicBezTo>
                    <a:pt x="202" y="63"/>
                    <a:pt x="191" y="40"/>
                    <a:pt x="167" y="16"/>
                  </a:cubicBezTo>
                  <a:cubicBezTo>
                    <a:pt x="147" y="6"/>
                    <a:pt x="125" y="0"/>
                    <a:pt x="1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4" name="Google Shape;4804;p111"/>
            <p:cNvSpPr/>
            <p:nvPr/>
          </p:nvSpPr>
          <p:spPr>
            <a:xfrm>
              <a:off x="2329973" y="3921531"/>
              <a:ext cx="79503" cy="65160"/>
            </a:xfrm>
            <a:custGeom>
              <a:avLst/>
              <a:gdLst/>
              <a:ahLst/>
              <a:cxnLst/>
              <a:rect l="l" t="t" r="r" b="b"/>
              <a:pathLst>
                <a:path w="1142" h="936" extrusionOk="0">
                  <a:moveTo>
                    <a:pt x="558" y="0"/>
                  </a:moveTo>
                  <a:cubicBezTo>
                    <a:pt x="253" y="0"/>
                    <a:pt x="1" y="307"/>
                    <a:pt x="118" y="630"/>
                  </a:cubicBezTo>
                  <a:cubicBezTo>
                    <a:pt x="192" y="815"/>
                    <a:pt x="366" y="935"/>
                    <a:pt x="552" y="935"/>
                  </a:cubicBezTo>
                  <a:cubicBezTo>
                    <a:pt x="605" y="935"/>
                    <a:pt x="660" y="925"/>
                    <a:pt x="713" y="904"/>
                  </a:cubicBezTo>
                  <a:cubicBezTo>
                    <a:pt x="1106" y="773"/>
                    <a:pt x="1142" y="225"/>
                    <a:pt x="761" y="47"/>
                  </a:cubicBezTo>
                  <a:cubicBezTo>
                    <a:pt x="693" y="15"/>
                    <a:pt x="624" y="0"/>
                    <a:pt x="5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5" name="Google Shape;4805;p111"/>
            <p:cNvSpPr/>
            <p:nvPr/>
          </p:nvSpPr>
          <p:spPr>
            <a:xfrm>
              <a:off x="3584221" y="4474975"/>
              <a:ext cx="86047" cy="71147"/>
            </a:xfrm>
            <a:custGeom>
              <a:avLst/>
              <a:gdLst/>
              <a:ahLst/>
              <a:cxnLst/>
              <a:rect l="l" t="t" r="r" b="b"/>
              <a:pathLst>
                <a:path w="1236" h="1022" extrusionOk="0">
                  <a:moveTo>
                    <a:pt x="603" y="1"/>
                  </a:moveTo>
                  <a:cubicBezTo>
                    <a:pt x="276" y="1"/>
                    <a:pt x="1" y="331"/>
                    <a:pt x="128" y="693"/>
                  </a:cubicBezTo>
                  <a:cubicBezTo>
                    <a:pt x="202" y="897"/>
                    <a:pt x="399" y="1022"/>
                    <a:pt x="607" y="1022"/>
                  </a:cubicBezTo>
                  <a:cubicBezTo>
                    <a:pt x="665" y="1022"/>
                    <a:pt x="725" y="1012"/>
                    <a:pt x="783" y="991"/>
                  </a:cubicBezTo>
                  <a:cubicBezTo>
                    <a:pt x="1211" y="836"/>
                    <a:pt x="1235" y="240"/>
                    <a:pt x="819" y="50"/>
                  </a:cubicBezTo>
                  <a:cubicBezTo>
                    <a:pt x="747" y="16"/>
                    <a:pt x="673" y="1"/>
                    <a:pt x="6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6" name="Google Shape;4806;p111"/>
            <p:cNvSpPr/>
            <p:nvPr/>
          </p:nvSpPr>
          <p:spPr>
            <a:xfrm>
              <a:off x="2685445" y="3668409"/>
              <a:ext cx="531390" cy="403140"/>
            </a:xfrm>
            <a:custGeom>
              <a:avLst/>
              <a:gdLst/>
              <a:ahLst/>
              <a:cxnLst/>
              <a:rect l="l" t="t" r="r" b="b"/>
              <a:pathLst>
                <a:path w="7633" h="5791" extrusionOk="0">
                  <a:moveTo>
                    <a:pt x="2898" y="1"/>
                  </a:moveTo>
                  <a:cubicBezTo>
                    <a:pt x="2702" y="1"/>
                    <a:pt x="2506" y="22"/>
                    <a:pt x="2310" y="51"/>
                  </a:cubicBezTo>
                  <a:cubicBezTo>
                    <a:pt x="2156" y="75"/>
                    <a:pt x="2001" y="111"/>
                    <a:pt x="1858" y="170"/>
                  </a:cubicBezTo>
                  <a:cubicBezTo>
                    <a:pt x="1846" y="146"/>
                    <a:pt x="1834" y="135"/>
                    <a:pt x="1822" y="123"/>
                  </a:cubicBezTo>
                  <a:cubicBezTo>
                    <a:pt x="1798" y="123"/>
                    <a:pt x="1787" y="111"/>
                    <a:pt x="1775" y="111"/>
                  </a:cubicBezTo>
                  <a:cubicBezTo>
                    <a:pt x="1727" y="111"/>
                    <a:pt x="1703" y="135"/>
                    <a:pt x="1679" y="158"/>
                  </a:cubicBezTo>
                  <a:cubicBezTo>
                    <a:pt x="1358" y="766"/>
                    <a:pt x="989" y="1337"/>
                    <a:pt x="572" y="1885"/>
                  </a:cubicBezTo>
                  <a:cubicBezTo>
                    <a:pt x="405" y="2111"/>
                    <a:pt x="227" y="2313"/>
                    <a:pt x="48" y="2504"/>
                  </a:cubicBezTo>
                  <a:cubicBezTo>
                    <a:pt x="1" y="2552"/>
                    <a:pt x="1" y="2611"/>
                    <a:pt x="48" y="2659"/>
                  </a:cubicBezTo>
                  <a:cubicBezTo>
                    <a:pt x="310" y="3349"/>
                    <a:pt x="870" y="3980"/>
                    <a:pt x="1703" y="4540"/>
                  </a:cubicBezTo>
                  <a:cubicBezTo>
                    <a:pt x="2084" y="4790"/>
                    <a:pt x="2489" y="5004"/>
                    <a:pt x="2918" y="5183"/>
                  </a:cubicBezTo>
                  <a:cubicBezTo>
                    <a:pt x="3322" y="5361"/>
                    <a:pt x="3751" y="5504"/>
                    <a:pt x="4180" y="5611"/>
                  </a:cubicBezTo>
                  <a:cubicBezTo>
                    <a:pt x="4394" y="5659"/>
                    <a:pt x="4596" y="5707"/>
                    <a:pt x="4799" y="5731"/>
                  </a:cubicBezTo>
                  <a:cubicBezTo>
                    <a:pt x="4918" y="5754"/>
                    <a:pt x="5037" y="5766"/>
                    <a:pt x="5156" y="5778"/>
                  </a:cubicBezTo>
                  <a:cubicBezTo>
                    <a:pt x="5227" y="5790"/>
                    <a:pt x="5299" y="5790"/>
                    <a:pt x="5358" y="5790"/>
                  </a:cubicBezTo>
                  <a:lnTo>
                    <a:pt x="5406" y="5790"/>
                  </a:lnTo>
                  <a:cubicBezTo>
                    <a:pt x="5489" y="5790"/>
                    <a:pt x="5573" y="5778"/>
                    <a:pt x="5656" y="5754"/>
                  </a:cubicBezTo>
                  <a:cubicBezTo>
                    <a:pt x="5692" y="5742"/>
                    <a:pt x="5716" y="5719"/>
                    <a:pt x="5728" y="5671"/>
                  </a:cubicBezTo>
                  <a:cubicBezTo>
                    <a:pt x="5739" y="5671"/>
                    <a:pt x="5751" y="5659"/>
                    <a:pt x="5751" y="5647"/>
                  </a:cubicBezTo>
                  <a:cubicBezTo>
                    <a:pt x="6085" y="5219"/>
                    <a:pt x="6382" y="4754"/>
                    <a:pt x="6632" y="4278"/>
                  </a:cubicBezTo>
                  <a:cubicBezTo>
                    <a:pt x="6894" y="3766"/>
                    <a:pt x="7121" y="3242"/>
                    <a:pt x="7299" y="2706"/>
                  </a:cubicBezTo>
                  <a:cubicBezTo>
                    <a:pt x="7454" y="2254"/>
                    <a:pt x="7561" y="1790"/>
                    <a:pt x="7633" y="1313"/>
                  </a:cubicBezTo>
                  <a:cubicBezTo>
                    <a:pt x="7633" y="1289"/>
                    <a:pt x="7621" y="1266"/>
                    <a:pt x="7597" y="1242"/>
                  </a:cubicBezTo>
                  <a:cubicBezTo>
                    <a:pt x="7573" y="1230"/>
                    <a:pt x="7549" y="1218"/>
                    <a:pt x="7525" y="1218"/>
                  </a:cubicBezTo>
                  <a:cubicBezTo>
                    <a:pt x="7502" y="1218"/>
                    <a:pt x="7478" y="1218"/>
                    <a:pt x="7454" y="1242"/>
                  </a:cubicBezTo>
                  <a:cubicBezTo>
                    <a:pt x="7335" y="1099"/>
                    <a:pt x="7192" y="980"/>
                    <a:pt x="7037" y="885"/>
                  </a:cubicBezTo>
                  <a:cubicBezTo>
                    <a:pt x="6835" y="766"/>
                    <a:pt x="6621" y="670"/>
                    <a:pt x="6406" y="587"/>
                  </a:cubicBezTo>
                  <a:lnTo>
                    <a:pt x="6382" y="587"/>
                  </a:lnTo>
                  <a:lnTo>
                    <a:pt x="6347" y="575"/>
                  </a:lnTo>
                  <a:cubicBezTo>
                    <a:pt x="6228" y="527"/>
                    <a:pt x="6120" y="480"/>
                    <a:pt x="6001" y="432"/>
                  </a:cubicBezTo>
                  <a:cubicBezTo>
                    <a:pt x="5847" y="385"/>
                    <a:pt x="5704" y="337"/>
                    <a:pt x="5549" y="289"/>
                  </a:cubicBezTo>
                  <a:cubicBezTo>
                    <a:pt x="5251" y="194"/>
                    <a:pt x="4954" y="135"/>
                    <a:pt x="4644" y="87"/>
                  </a:cubicBezTo>
                  <a:cubicBezTo>
                    <a:pt x="4335" y="39"/>
                    <a:pt x="4025" y="16"/>
                    <a:pt x="3703" y="16"/>
                  </a:cubicBezTo>
                  <a:lnTo>
                    <a:pt x="3037" y="16"/>
                  </a:lnTo>
                  <a:lnTo>
                    <a:pt x="3025" y="4"/>
                  </a:lnTo>
                  <a:cubicBezTo>
                    <a:pt x="2983" y="2"/>
                    <a:pt x="2940" y="1"/>
                    <a:pt x="28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7" name="Google Shape;4807;p111"/>
            <p:cNvSpPr/>
            <p:nvPr/>
          </p:nvSpPr>
          <p:spPr>
            <a:xfrm>
              <a:off x="2685445" y="3668618"/>
              <a:ext cx="239623" cy="346543"/>
            </a:xfrm>
            <a:custGeom>
              <a:avLst/>
              <a:gdLst/>
              <a:ahLst/>
              <a:cxnLst/>
              <a:rect l="l" t="t" r="r" b="b"/>
              <a:pathLst>
                <a:path w="3442" h="4978" extrusionOk="0">
                  <a:moveTo>
                    <a:pt x="3025" y="1"/>
                  </a:moveTo>
                  <a:cubicBezTo>
                    <a:pt x="2787" y="1"/>
                    <a:pt x="2537" y="13"/>
                    <a:pt x="2299" y="48"/>
                  </a:cubicBezTo>
                  <a:lnTo>
                    <a:pt x="2310" y="48"/>
                  </a:lnTo>
                  <a:cubicBezTo>
                    <a:pt x="2156" y="60"/>
                    <a:pt x="2001" y="108"/>
                    <a:pt x="1858" y="167"/>
                  </a:cubicBezTo>
                  <a:cubicBezTo>
                    <a:pt x="1846" y="143"/>
                    <a:pt x="1834" y="132"/>
                    <a:pt x="1822" y="120"/>
                  </a:cubicBezTo>
                  <a:cubicBezTo>
                    <a:pt x="1810" y="108"/>
                    <a:pt x="1787" y="108"/>
                    <a:pt x="1775" y="108"/>
                  </a:cubicBezTo>
                  <a:cubicBezTo>
                    <a:pt x="1727" y="108"/>
                    <a:pt x="1703" y="132"/>
                    <a:pt x="1679" y="155"/>
                  </a:cubicBezTo>
                  <a:cubicBezTo>
                    <a:pt x="1346" y="763"/>
                    <a:pt x="977" y="1334"/>
                    <a:pt x="572" y="1882"/>
                  </a:cubicBezTo>
                  <a:cubicBezTo>
                    <a:pt x="405" y="2096"/>
                    <a:pt x="227" y="2299"/>
                    <a:pt x="36" y="2501"/>
                  </a:cubicBezTo>
                  <a:cubicBezTo>
                    <a:pt x="1" y="2549"/>
                    <a:pt x="1" y="2608"/>
                    <a:pt x="36" y="2656"/>
                  </a:cubicBezTo>
                  <a:cubicBezTo>
                    <a:pt x="310" y="3346"/>
                    <a:pt x="870" y="3977"/>
                    <a:pt x="1703" y="4537"/>
                  </a:cubicBezTo>
                  <a:cubicBezTo>
                    <a:pt x="1941" y="4704"/>
                    <a:pt x="2191" y="4846"/>
                    <a:pt x="2453" y="4977"/>
                  </a:cubicBezTo>
                  <a:cubicBezTo>
                    <a:pt x="2441" y="4942"/>
                    <a:pt x="2430" y="4906"/>
                    <a:pt x="2406" y="4870"/>
                  </a:cubicBezTo>
                  <a:cubicBezTo>
                    <a:pt x="2322" y="4668"/>
                    <a:pt x="2251" y="4465"/>
                    <a:pt x="2215" y="4251"/>
                  </a:cubicBezTo>
                  <a:cubicBezTo>
                    <a:pt x="2168" y="4037"/>
                    <a:pt x="2132" y="3823"/>
                    <a:pt x="2132" y="3596"/>
                  </a:cubicBezTo>
                  <a:cubicBezTo>
                    <a:pt x="2120" y="3120"/>
                    <a:pt x="2179" y="2644"/>
                    <a:pt x="2299" y="2179"/>
                  </a:cubicBezTo>
                  <a:cubicBezTo>
                    <a:pt x="2334" y="2060"/>
                    <a:pt x="2370" y="1929"/>
                    <a:pt x="2418" y="1810"/>
                  </a:cubicBezTo>
                  <a:cubicBezTo>
                    <a:pt x="2430" y="1751"/>
                    <a:pt x="2453" y="1691"/>
                    <a:pt x="2477" y="1620"/>
                  </a:cubicBezTo>
                  <a:cubicBezTo>
                    <a:pt x="2501" y="1560"/>
                    <a:pt x="2525" y="1525"/>
                    <a:pt x="2549" y="1465"/>
                  </a:cubicBezTo>
                  <a:cubicBezTo>
                    <a:pt x="2656" y="1239"/>
                    <a:pt x="2787" y="1013"/>
                    <a:pt x="2930" y="786"/>
                  </a:cubicBezTo>
                  <a:cubicBezTo>
                    <a:pt x="3084" y="560"/>
                    <a:pt x="3227" y="346"/>
                    <a:pt x="3370" y="120"/>
                  </a:cubicBezTo>
                  <a:lnTo>
                    <a:pt x="344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8" name="Google Shape;4808;p111"/>
            <p:cNvSpPr/>
            <p:nvPr/>
          </p:nvSpPr>
          <p:spPr>
            <a:xfrm>
              <a:off x="2836309" y="3709274"/>
              <a:ext cx="140140" cy="285978"/>
            </a:xfrm>
            <a:custGeom>
              <a:avLst/>
              <a:gdLst/>
              <a:ahLst/>
              <a:cxnLst/>
              <a:rect l="l" t="t" r="r" b="b"/>
              <a:pathLst>
                <a:path w="2013" h="4108" extrusionOk="0">
                  <a:moveTo>
                    <a:pt x="137" y="3774"/>
                  </a:moveTo>
                  <a:cubicBezTo>
                    <a:pt x="132" y="3775"/>
                    <a:pt x="132" y="3777"/>
                    <a:pt x="132" y="3786"/>
                  </a:cubicBezTo>
                  <a:lnTo>
                    <a:pt x="137" y="3774"/>
                  </a:lnTo>
                  <a:close/>
                  <a:moveTo>
                    <a:pt x="1870" y="0"/>
                  </a:moveTo>
                  <a:cubicBezTo>
                    <a:pt x="1846" y="0"/>
                    <a:pt x="1834" y="24"/>
                    <a:pt x="1822" y="48"/>
                  </a:cubicBezTo>
                  <a:cubicBezTo>
                    <a:pt x="1644" y="595"/>
                    <a:pt x="1441" y="1143"/>
                    <a:pt x="1227" y="1679"/>
                  </a:cubicBezTo>
                  <a:cubicBezTo>
                    <a:pt x="989" y="2226"/>
                    <a:pt x="727" y="2762"/>
                    <a:pt x="441" y="3286"/>
                  </a:cubicBezTo>
                  <a:cubicBezTo>
                    <a:pt x="346" y="3441"/>
                    <a:pt x="251" y="3608"/>
                    <a:pt x="143" y="3762"/>
                  </a:cubicBezTo>
                  <a:lnTo>
                    <a:pt x="137" y="3774"/>
                  </a:lnTo>
                  <a:lnTo>
                    <a:pt x="137" y="3774"/>
                  </a:lnTo>
                  <a:cubicBezTo>
                    <a:pt x="139" y="3774"/>
                    <a:pt x="141" y="3774"/>
                    <a:pt x="143" y="3774"/>
                  </a:cubicBezTo>
                  <a:lnTo>
                    <a:pt x="24" y="3941"/>
                  </a:lnTo>
                  <a:cubicBezTo>
                    <a:pt x="1" y="3965"/>
                    <a:pt x="1" y="3989"/>
                    <a:pt x="1" y="4024"/>
                  </a:cubicBezTo>
                  <a:cubicBezTo>
                    <a:pt x="1" y="4048"/>
                    <a:pt x="12" y="4072"/>
                    <a:pt x="36" y="4084"/>
                  </a:cubicBezTo>
                  <a:cubicBezTo>
                    <a:pt x="48" y="4108"/>
                    <a:pt x="84" y="4108"/>
                    <a:pt x="108" y="4108"/>
                  </a:cubicBezTo>
                  <a:cubicBezTo>
                    <a:pt x="132" y="4108"/>
                    <a:pt x="155" y="4096"/>
                    <a:pt x="179" y="4072"/>
                  </a:cubicBezTo>
                  <a:cubicBezTo>
                    <a:pt x="501" y="3596"/>
                    <a:pt x="786" y="3084"/>
                    <a:pt x="1048" y="2560"/>
                  </a:cubicBezTo>
                  <a:cubicBezTo>
                    <a:pt x="1310" y="2024"/>
                    <a:pt x="1536" y="1476"/>
                    <a:pt x="1739" y="929"/>
                  </a:cubicBezTo>
                  <a:cubicBezTo>
                    <a:pt x="1834" y="667"/>
                    <a:pt x="1929" y="405"/>
                    <a:pt x="2001" y="143"/>
                  </a:cubicBezTo>
                  <a:cubicBezTo>
                    <a:pt x="2013" y="119"/>
                    <a:pt x="2013" y="83"/>
                    <a:pt x="2001" y="60"/>
                  </a:cubicBezTo>
                  <a:cubicBezTo>
                    <a:pt x="2001" y="36"/>
                    <a:pt x="1977" y="24"/>
                    <a:pt x="1953" y="12"/>
                  </a:cubicBezTo>
                  <a:cubicBezTo>
                    <a:pt x="1941" y="0"/>
                    <a:pt x="1929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9" name="Google Shape;4809;p111"/>
            <p:cNvSpPr/>
            <p:nvPr/>
          </p:nvSpPr>
          <p:spPr>
            <a:xfrm>
              <a:off x="2671382" y="3821981"/>
              <a:ext cx="441027" cy="263632"/>
            </a:xfrm>
            <a:custGeom>
              <a:avLst/>
              <a:gdLst/>
              <a:ahLst/>
              <a:cxnLst/>
              <a:rect l="l" t="t" r="r" b="b"/>
              <a:pathLst>
                <a:path w="6335" h="3787" extrusionOk="0">
                  <a:moveTo>
                    <a:pt x="322" y="0"/>
                  </a:moveTo>
                  <a:cubicBezTo>
                    <a:pt x="310" y="0"/>
                    <a:pt x="298" y="0"/>
                    <a:pt x="286" y="12"/>
                  </a:cubicBezTo>
                  <a:lnTo>
                    <a:pt x="274" y="12"/>
                  </a:lnTo>
                  <a:lnTo>
                    <a:pt x="262" y="24"/>
                  </a:lnTo>
                  <a:lnTo>
                    <a:pt x="238" y="36"/>
                  </a:lnTo>
                  <a:cubicBezTo>
                    <a:pt x="179" y="84"/>
                    <a:pt x="107" y="143"/>
                    <a:pt x="48" y="203"/>
                  </a:cubicBezTo>
                  <a:cubicBezTo>
                    <a:pt x="36" y="203"/>
                    <a:pt x="36" y="215"/>
                    <a:pt x="36" y="226"/>
                  </a:cubicBezTo>
                  <a:cubicBezTo>
                    <a:pt x="12" y="238"/>
                    <a:pt x="0" y="274"/>
                    <a:pt x="0" y="310"/>
                  </a:cubicBezTo>
                  <a:cubicBezTo>
                    <a:pt x="48" y="607"/>
                    <a:pt x="167" y="881"/>
                    <a:pt x="334" y="1131"/>
                  </a:cubicBezTo>
                  <a:cubicBezTo>
                    <a:pt x="488" y="1346"/>
                    <a:pt x="643" y="1548"/>
                    <a:pt x="834" y="1727"/>
                  </a:cubicBezTo>
                  <a:cubicBezTo>
                    <a:pt x="1227" y="2120"/>
                    <a:pt x="1655" y="2465"/>
                    <a:pt x="2143" y="2739"/>
                  </a:cubicBezTo>
                  <a:cubicBezTo>
                    <a:pt x="2584" y="3013"/>
                    <a:pt x="3048" y="3239"/>
                    <a:pt x="3524" y="3417"/>
                  </a:cubicBezTo>
                  <a:cubicBezTo>
                    <a:pt x="3989" y="3584"/>
                    <a:pt x="4477" y="3703"/>
                    <a:pt x="4965" y="3763"/>
                  </a:cubicBezTo>
                  <a:cubicBezTo>
                    <a:pt x="5108" y="3775"/>
                    <a:pt x="5251" y="3786"/>
                    <a:pt x="5382" y="3786"/>
                  </a:cubicBezTo>
                  <a:cubicBezTo>
                    <a:pt x="5489" y="3786"/>
                    <a:pt x="5596" y="3786"/>
                    <a:pt x="5680" y="3775"/>
                  </a:cubicBezTo>
                  <a:lnTo>
                    <a:pt x="5703" y="3775"/>
                  </a:lnTo>
                  <a:lnTo>
                    <a:pt x="5822" y="3763"/>
                  </a:lnTo>
                  <a:cubicBezTo>
                    <a:pt x="5894" y="3751"/>
                    <a:pt x="5941" y="3739"/>
                    <a:pt x="6001" y="3727"/>
                  </a:cubicBezTo>
                  <a:lnTo>
                    <a:pt x="6049" y="3727"/>
                  </a:lnTo>
                  <a:lnTo>
                    <a:pt x="6144" y="3691"/>
                  </a:lnTo>
                  <a:cubicBezTo>
                    <a:pt x="6156" y="3691"/>
                    <a:pt x="6180" y="3691"/>
                    <a:pt x="6191" y="3679"/>
                  </a:cubicBezTo>
                  <a:cubicBezTo>
                    <a:pt x="6203" y="3667"/>
                    <a:pt x="6215" y="3655"/>
                    <a:pt x="6227" y="3644"/>
                  </a:cubicBezTo>
                  <a:cubicBezTo>
                    <a:pt x="6239" y="3632"/>
                    <a:pt x="6239" y="3620"/>
                    <a:pt x="6251" y="3608"/>
                  </a:cubicBezTo>
                  <a:lnTo>
                    <a:pt x="6251" y="3596"/>
                  </a:lnTo>
                  <a:lnTo>
                    <a:pt x="6251" y="3584"/>
                  </a:lnTo>
                  <a:cubicBezTo>
                    <a:pt x="6251" y="3572"/>
                    <a:pt x="6251" y="3572"/>
                    <a:pt x="6251" y="3572"/>
                  </a:cubicBezTo>
                  <a:cubicBezTo>
                    <a:pt x="6287" y="3477"/>
                    <a:pt x="6311" y="3382"/>
                    <a:pt x="6322" y="3286"/>
                  </a:cubicBezTo>
                  <a:cubicBezTo>
                    <a:pt x="6322" y="3263"/>
                    <a:pt x="6322" y="3251"/>
                    <a:pt x="6322" y="3239"/>
                  </a:cubicBezTo>
                  <a:cubicBezTo>
                    <a:pt x="6334" y="3227"/>
                    <a:pt x="6334" y="3203"/>
                    <a:pt x="6322" y="3179"/>
                  </a:cubicBezTo>
                  <a:cubicBezTo>
                    <a:pt x="6311" y="3155"/>
                    <a:pt x="6299" y="3132"/>
                    <a:pt x="6263" y="3132"/>
                  </a:cubicBezTo>
                  <a:cubicBezTo>
                    <a:pt x="6251" y="3120"/>
                    <a:pt x="6239" y="3120"/>
                    <a:pt x="6227" y="3120"/>
                  </a:cubicBezTo>
                  <a:lnTo>
                    <a:pt x="6144" y="3120"/>
                  </a:lnTo>
                  <a:lnTo>
                    <a:pt x="6061" y="3132"/>
                  </a:lnTo>
                  <a:lnTo>
                    <a:pt x="6013" y="3132"/>
                  </a:lnTo>
                  <a:cubicBezTo>
                    <a:pt x="5953" y="3144"/>
                    <a:pt x="5894" y="3155"/>
                    <a:pt x="5834" y="3155"/>
                  </a:cubicBezTo>
                  <a:lnTo>
                    <a:pt x="5822" y="3155"/>
                  </a:lnTo>
                  <a:cubicBezTo>
                    <a:pt x="5739" y="3155"/>
                    <a:pt x="5656" y="3167"/>
                    <a:pt x="5560" y="3167"/>
                  </a:cubicBezTo>
                  <a:lnTo>
                    <a:pt x="5513" y="3167"/>
                  </a:lnTo>
                  <a:cubicBezTo>
                    <a:pt x="5072" y="3144"/>
                    <a:pt x="4632" y="3072"/>
                    <a:pt x="4215" y="2941"/>
                  </a:cubicBezTo>
                  <a:lnTo>
                    <a:pt x="4227" y="2941"/>
                  </a:lnTo>
                  <a:cubicBezTo>
                    <a:pt x="3977" y="2870"/>
                    <a:pt x="3727" y="2774"/>
                    <a:pt x="3477" y="2679"/>
                  </a:cubicBezTo>
                  <a:cubicBezTo>
                    <a:pt x="3108" y="2512"/>
                    <a:pt x="2739" y="2322"/>
                    <a:pt x="2381" y="2108"/>
                  </a:cubicBezTo>
                  <a:cubicBezTo>
                    <a:pt x="1905" y="1822"/>
                    <a:pt x="1465" y="1465"/>
                    <a:pt x="1072" y="1072"/>
                  </a:cubicBezTo>
                  <a:lnTo>
                    <a:pt x="1072" y="1072"/>
                  </a:lnTo>
                  <a:lnTo>
                    <a:pt x="1096" y="1084"/>
                  </a:lnTo>
                  <a:cubicBezTo>
                    <a:pt x="893" y="881"/>
                    <a:pt x="727" y="655"/>
                    <a:pt x="584" y="405"/>
                  </a:cubicBezTo>
                  <a:cubicBezTo>
                    <a:pt x="524" y="298"/>
                    <a:pt x="476" y="179"/>
                    <a:pt x="441" y="72"/>
                  </a:cubicBezTo>
                  <a:cubicBezTo>
                    <a:pt x="441" y="60"/>
                    <a:pt x="441" y="60"/>
                    <a:pt x="441" y="48"/>
                  </a:cubicBezTo>
                  <a:cubicBezTo>
                    <a:pt x="417" y="24"/>
                    <a:pt x="393" y="0"/>
                    <a:pt x="3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0" name="Google Shape;4810;p111"/>
            <p:cNvSpPr/>
            <p:nvPr/>
          </p:nvSpPr>
          <p:spPr>
            <a:xfrm>
              <a:off x="2740165" y="2901943"/>
              <a:ext cx="652386" cy="901027"/>
            </a:xfrm>
            <a:custGeom>
              <a:avLst/>
              <a:gdLst/>
              <a:ahLst/>
              <a:cxnLst/>
              <a:rect l="l" t="t" r="r" b="b"/>
              <a:pathLst>
                <a:path w="9371" h="12943" extrusionOk="0">
                  <a:moveTo>
                    <a:pt x="4441" y="0"/>
                  </a:moveTo>
                  <a:cubicBezTo>
                    <a:pt x="4299" y="24"/>
                    <a:pt x="4156" y="72"/>
                    <a:pt x="4013" y="143"/>
                  </a:cubicBezTo>
                  <a:cubicBezTo>
                    <a:pt x="3894" y="215"/>
                    <a:pt x="3775" y="298"/>
                    <a:pt x="3668" y="393"/>
                  </a:cubicBezTo>
                  <a:cubicBezTo>
                    <a:pt x="3549" y="500"/>
                    <a:pt x="3453" y="608"/>
                    <a:pt x="3370" y="727"/>
                  </a:cubicBezTo>
                  <a:cubicBezTo>
                    <a:pt x="3275" y="846"/>
                    <a:pt x="3191" y="965"/>
                    <a:pt x="3120" y="1096"/>
                  </a:cubicBezTo>
                  <a:cubicBezTo>
                    <a:pt x="3048" y="1227"/>
                    <a:pt x="2977" y="1358"/>
                    <a:pt x="2906" y="1477"/>
                  </a:cubicBezTo>
                  <a:cubicBezTo>
                    <a:pt x="2834" y="1632"/>
                    <a:pt x="2751" y="1774"/>
                    <a:pt x="2667" y="1929"/>
                  </a:cubicBezTo>
                  <a:cubicBezTo>
                    <a:pt x="2477" y="2286"/>
                    <a:pt x="2298" y="2667"/>
                    <a:pt x="2120" y="3036"/>
                  </a:cubicBezTo>
                  <a:cubicBezTo>
                    <a:pt x="1774" y="3763"/>
                    <a:pt x="1441" y="4525"/>
                    <a:pt x="1132" y="5311"/>
                  </a:cubicBezTo>
                  <a:lnTo>
                    <a:pt x="1060" y="5489"/>
                  </a:lnTo>
                  <a:lnTo>
                    <a:pt x="1036" y="5537"/>
                  </a:lnTo>
                  <a:lnTo>
                    <a:pt x="1024" y="5584"/>
                  </a:lnTo>
                  <a:cubicBezTo>
                    <a:pt x="917" y="5858"/>
                    <a:pt x="810" y="6132"/>
                    <a:pt x="703" y="6406"/>
                  </a:cubicBezTo>
                  <a:cubicBezTo>
                    <a:pt x="536" y="6846"/>
                    <a:pt x="405" y="7204"/>
                    <a:pt x="310" y="7525"/>
                  </a:cubicBezTo>
                  <a:cubicBezTo>
                    <a:pt x="191" y="7906"/>
                    <a:pt x="108" y="8287"/>
                    <a:pt x="60" y="8680"/>
                  </a:cubicBezTo>
                  <a:cubicBezTo>
                    <a:pt x="0" y="9037"/>
                    <a:pt x="0" y="9394"/>
                    <a:pt x="36" y="9752"/>
                  </a:cubicBezTo>
                  <a:cubicBezTo>
                    <a:pt x="60" y="10025"/>
                    <a:pt x="120" y="10299"/>
                    <a:pt x="203" y="10561"/>
                  </a:cubicBezTo>
                  <a:cubicBezTo>
                    <a:pt x="429" y="11264"/>
                    <a:pt x="905" y="11847"/>
                    <a:pt x="1524" y="12228"/>
                  </a:cubicBezTo>
                  <a:cubicBezTo>
                    <a:pt x="1941" y="12478"/>
                    <a:pt x="2394" y="12657"/>
                    <a:pt x="2870" y="12764"/>
                  </a:cubicBezTo>
                  <a:cubicBezTo>
                    <a:pt x="3370" y="12883"/>
                    <a:pt x="3882" y="12942"/>
                    <a:pt x="4394" y="12942"/>
                  </a:cubicBezTo>
                  <a:lnTo>
                    <a:pt x="4513" y="12942"/>
                  </a:lnTo>
                  <a:cubicBezTo>
                    <a:pt x="4989" y="12942"/>
                    <a:pt x="5465" y="12907"/>
                    <a:pt x="5930" y="12835"/>
                  </a:cubicBezTo>
                  <a:cubicBezTo>
                    <a:pt x="6501" y="12752"/>
                    <a:pt x="7049" y="12561"/>
                    <a:pt x="7561" y="12299"/>
                  </a:cubicBezTo>
                  <a:cubicBezTo>
                    <a:pt x="7787" y="12169"/>
                    <a:pt x="8013" y="12026"/>
                    <a:pt x="8216" y="11847"/>
                  </a:cubicBezTo>
                  <a:cubicBezTo>
                    <a:pt x="8835" y="11323"/>
                    <a:pt x="9228" y="10597"/>
                    <a:pt x="9335" y="9787"/>
                  </a:cubicBezTo>
                  <a:cubicBezTo>
                    <a:pt x="9359" y="9644"/>
                    <a:pt x="9371" y="9490"/>
                    <a:pt x="9371" y="9347"/>
                  </a:cubicBezTo>
                  <a:cubicBezTo>
                    <a:pt x="9371" y="9180"/>
                    <a:pt x="9371" y="9013"/>
                    <a:pt x="9371" y="8823"/>
                  </a:cubicBezTo>
                  <a:cubicBezTo>
                    <a:pt x="9347" y="8430"/>
                    <a:pt x="9311" y="8037"/>
                    <a:pt x="9264" y="7597"/>
                  </a:cubicBezTo>
                  <a:cubicBezTo>
                    <a:pt x="9144" y="6799"/>
                    <a:pt x="8966" y="6001"/>
                    <a:pt x="8728" y="5215"/>
                  </a:cubicBezTo>
                  <a:cubicBezTo>
                    <a:pt x="8621" y="4858"/>
                    <a:pt x="8478" y="4465"/>
                    <a:pt x="8335" y="4072"/>
                  </a:cubicBezTo>
                  <a:cubicBezTo>
                    <a:pt x="8216" y="3763"/>
                    <a:pt x="8073" y="3465"/>
                    <a:pt x="7918" y="3179"/>
                  </a:cubicBezTo>
                  <a:cubicBezTo>
                    <a:pt x="7632" y="2608"/>
                    <a:pt x="7263" y="2084"/>
                    <a:pt x="6823" y="1620"/>
                  </a:cubicBezTo>
                  <a:cubicBezTo>
                    <a:pt x="6394" y="1155"/>
                    <a:pt x="5894" y="750"/>
                    <a:pt x="5346" y="429"/>
                  </a:cubicBezTo>
                  <a:cubicBezTo>
                    <a:pt x="5084" y="274"/>
                    <a:pt x="4811" y="131"/>
                    <a:pt x="4537" y="12"/>
                  </a:cubicBezTo>
                  <a:cubicBezTo>
                    <a:pt x="4525" y="12"/>
                    <a:pt x="4513" y="0"/>
                    <a:pt x="45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1" name="Google Shape;4811;p111"/>
            <p:cNvSpPr/>
            <p:nvPr/>
          </p:nvSpPr>
          <p:spPr>
            <a:xfrm>
              <a:off x="2740165" y="2919347"/>
              <a:ext cx="516492" cy="884459"/>
            </a:xfrm>
            <a:custGeom>
              <a:avLst/>
              <a:gdLst/>
              <a:ahLst/>
              <a:cxnLst/>
              <a:rect l="l" t="t" r="r" b="b"/>
              <a:pathLst>
                <a:path w="7419" h="12705" extrusionOk="0">
                  <a:moveTo>
                    <a:pt x="3834" y="0"/>
                  </a:moveTo>
                  <a:lnTo>
                    <a:pt x="3834" y="0"/>
                  </a:lnTo>
                  <a:cubicBezTo>
                    <a:pt x="3775" y="48"/>
                    <a:pt x="3715" y="96"/>
                    <a:pt x="3656" y="143"/>
                  </a:cubicBezTo>
                  <a:lnTo>
                    <a:pt x="3668" y="155"/>
                  </a:lnTo>
                  <a:cubicBezTo>
                    <a:pt x="3549" y="250"/>
                    <a:pt x="3453" y="358"/>
                    <a:pt x="3370" y="477"/>
                  </a:cubicBezTo>
                  <a:cubicBezTo>
                    <a:pt x="3275" y="596"/>
                    <a:pt x="3191" y="715"/>
                    <a:pt x="3120" y="846"/>
                  </a:cubicBezTo>
                  <a:cubicBezTo>
                    <a:pt x="3037" y="989"/>
                    <a:pt x="2965" y="1131"/>
                    <a:pt x="2906" y="1239"/>
                  </a:cubicBezTo>
                  <a:cubicBezTo>
                    <a:pt x="2822" y="1382"/>
                    <a:pt x="2751" y="1536"/>
                    <a:pt x="2667" y="1679"/>
                  </a:cubicBezTo>
                  <a:cubicBezTo>
                    <a:pt x="2477" y="2048"/>
                    <a:pt x="2286" y="2429"/>
                    <a:pt x="2120" y="2786"/>
                  </a:cubicBezTo>
                  <a:cubicBezTo>
                    <a:pt x="1774" y="3525"/>
                    <a:pt x="1441" y="4275"/>
                    <a:pt x="1132" y="5061"/>
                  </a:cubicBezTo>
                  <a:lnTo>
                    <a:pt x="1060" y="5239"/>
                  </a:lnTo>
                  <a:lnTo>
                    <a:pt x="1036" y="5287"/>
                  </a:lnTo>
                  <a:lnTo>
                    <a:pt x="1024" y="5346"/>
                  </a:lnTo>
                  <a:cubicBezTo>
                    <a:pt x="917" y="5608"/>
                    <a:pt x="810" y="5882"/>
                    <a:pt x="703" y="6156"/>
                  </a:cubicBezTo>
                  <a:cubicBezTo>
                    <a:pt x="536" y="6596"/>
                    <a:pt x="405" y="6954"/>
                    <a:pt x="310" y="7287"/>
                  </a:cubicBezTo>
                  <a:cubicBezTo>
                    <a:pt x="191" y="7656"/>
                    <a:pt x="108" y="8049"/>
                    <a:pt x="48" y="8442"/>
                  </a:cubicBezTo>
                  <a:cubicBezTo>
                    <a:pt x="0" y="8787"/>
                    <a:pt x="0" y="9156"/>
                    <a:pt x="36" y="9513"/>
                  </a:cubicBezTo>
                  <a:cubicBezTo>
                    <a:pt x="60" y="9787"/>
                    <a:pt x="120" y="10061"/>
                    <a:pt x="203" y="10323"/>
                  </a:cubicBezTo>
                  <a:cubicBezTo>
                    <a:pt x="286" y="10561"/>
                    <a:pt x="393" y="10787"/>
                    <a:pt x="524" y="11002"/>
                  </a:cubicBezTo>
                  <a:cubicBezTo>
                    <a:pt x="786" y="11395"/>
                    <a:pt x="1132" y="11740"/>
                    <a:pt x="1536" y="11990"/>
                  </a:cubicBezTo>
                  <a:cubicBezTo>
                    <a:pt x="1953" y="12240"/>
                    <a:pt x="2406" y="12419"/>
                    <a:pt x="2882" y="12526"/>
                  </a:cubicBezTo>
                  <a:cubicBezTo>
                    <a:pt x="3370" y="12645"/>
                    <a:pt x="3882" y="12704"/>
                    <a:pt x="4394" y="12704"/>
                  </a:cubicBezTo>
                  <a:lnTo>
                    <a:pt x="4513" y="12704"/>
                  </a:lnTo>
                  <a:cubicBezTo>
                    <a:pt x="4989" y="12704"/>
                    <a:pt x="5465" y="12669"/>
                    <a:pt x="5930" y="12597"/>
                  </a:cubicBezTo>
                  <a:cubicBezTo>
                    <a:pt x="6454" y="12514"/>
                    <a:pt x="6954" y="12359"/>
                    <a:pt x="7418" y="12133"/>
                  </a:cubicBezTo>
                  <a:lnTo>
                    <a:pt x="7418" y="12133"/>
                  </a:lnTo>
                  <a:cubicBezTo>
                    <a:pt x="7299" y="12169"/>
                    <a:pt x="7180" y="12204"/>
                    <a:pt x="7061" y="12240"/>
                  </a:cubicBezTo>
                  <a:cubicBezTo>
                    <a:pt x="6882" y="12288"/>
                    <a:pt x="6716" y="12335"/>
                    <a:pt x="6537" y="12371"/>
                  </a:cubicBezTo>
                  <a:cubicBezTo>
                    <a:pt x="6358" y="12407"/>
                    <a:pt x="6192" y="12442"/>
                    <a:pt x="6025" y="12466"/>
                  </a:cubicBezTo>
                  <a:cubicBezTo>
                    <a:pt x="5858" y="12490"/>
                    <a:pt x="5656" y="12502"/>
                    <a:pt x="5477" y="12514"/>
                  </a:cubicBezTo>
                  <a:cubicBezTo>
                    <a:pt x="5382" y="12520"/>
                    <a:pt x="5287" y="12523"/>
                    <a:pt x="5193" y="12523"/>
                  </a:cubicBezTo>
                  <a:cubicBezTo>
                    <a:pt x="5099" y="12523"/>
                    <a:pt x="5007" y="12520"/>
                    <a:pt x="4918" y="12514"/>
                  </a:cubicBezTo>
                  <a:cubicBezTo>
                    <a:pt x="4727" y="12502"/>
                    <a:pt x="4549" y="12478"/>
                    <a:pt x="4370" y="12442"/>
                  </a:cubicBezTo>
                  <a:cubicBezTo>
                    <a:pt x="4025" y="12383"/>
                    <a:pt x="3691" y="12276"/>
                    <a:pt x="3382" y="12109"/>
                  </a:cubicBezTo>
                  <a:cubicBezTo>
                    <a:pt x="3144" y="11978"/>
                    <a:pt x="2917" y="11823"/>
                    <a:pt x="2715" y="11645"/>
                  </a:cubicBezTo>
                  <a:cubicBezTo>
                    <a:pt x="2525" y="11478"/>
                    <a:pt x="2358" y="11276"/>
                    <a:pt x="2215" y="11061"/>
                  </a:cubicBezTo>
                  <a:cubicBezTo>
                    <a:pt x="2072" y="10859"/>
                    <a:pt x="1953" y="10633"/>
                    <a:pt x="1870" y="10395"/>
                  </a:cubicBezTo>
                  <a:cubicBezTo>
                    <a:pt x="1774" y="10144"/>
                    <a:pt x="1703" y="9906"/>
                    <a:pt x="1644" y="9644"/>
                  </a:cubicBezTo>
                  <a:cubicBezTo>
                    <a:pt x="1596" y="9394"/>
                    <a:pt x="1560" y="9132"/>
                    <a:pt x="1548" y="8859"/>
                  </a:cubicBezTo>
                  <a:cubicBezTo>
                    <a:pt x="1513" y="8335"/>
                    <a:pt x="1548" y="7799"/>
                    <a:pt x="1620" y="7263"/>
                  </a:cubicBezTo>
                  <a:cubicBezTo>
                    <a:pt x="1667" y="6977"/>
                    <a:pt x="1715" y="6680"/>
                    <a:pt x="1786" y="6394"/>
                  </a:cubicBezTo>
                  <a:cubicBezTo>
                    <a:pt x="1870" y="6061"/>
                    <a:pt x="1977" y="5727"/>
                    <a:pt x="2096" y="5406"/>
                  </a:cubicBezTo>
                  <a:cubicBezTo>
                    <a:pt x="2334" y="4751"/>
                    <a:pt x="2620" y="4108"/>
                    <a:pt x="2894" y="3465"/>
                  </a:cubicBezTo>
                  <a:cubicBezTo>
                    <a:pt x="3084" y="3001"/>
                    <a:pt x="3275" y="2525"/>
                    <a:pt x="3441" y="2048"/>
                  </a:cubicBezTo>
                  <a:cubicBezTo>
                    <a:pt x="3513" y="1810"/>
                    <a:pt x="3584" y="1572"/>
                    <a:pt x="3644" y="1322"/>
                  </a:cubicBezTo>
                  <a:cubicBezTo>
                    <a:pt x="3703" y="1084"/>
                    <a:pt x="3751" y="846"/>
                    <a:pt x="3787" y="596"/>
                  </a:cubicBezTo>
                  <a:cubicBezTo>
                    <a:pt x="3810" y="393"/>
                    <a:pt x="3834" y="191"/>
                    <a:pt x="38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2" name="Google Shape;4812;p111"/>
            <p:cNvSpPr/>
            <p:nvPr/>
          </p:nvSpPr>
          <p:spPr>
            <a:xfrm>
              <a:off x="2794050" y="2921853"/>
              <a:ext cx="542947" cy="347309"/>
            </a:xfrm>
            <a:custGeom>
              <a:avLst/>
              <a:gdLst/>
              <a:ahLst/>
              <a:cxnLst/>
              <a:rect l="l" t="t" r="r" b="b"/>
              <a:pathLst>
                <a:path w="7799" h="4989" extrusionOk="0">
                  <a:moveTo>
                    <a:pt x="3989" y="0"/>
                  </a:moveTo>
                  <a:cubicBezTo>
                    <a:pt x="3548" y="12"/>
                    <a:pt x="3120" y="107"/>
                    <a:pt x="2715" y="250"/>
                  </a:cubicBezTo>
                  <a:cubicBezTo>
                    <a:pt x="2036" y="512"/>
                    <a:pt x="1405" y="881"/>
                    <a:pt x="870" y="1369"/>
                  </a:cubicBezTo>
                  <a:cubicBezTo>
                    <a:pt x="655" y="1560"/>
                    <a:pt x="453" y="1762"/>
                    <a:pt x="262" y="1988"/>
                  </a:cubicBezTo>
                  <a:cubicBezTo>
                    <a:pt x="238" y="2000"/>
                    <a:pt x="227" y="2024"/>
                    <a:pt x="215" y="2048"/>
                  </a:cubicBezTo>
                  <a:cubicBezTo>
                    <a:pt x="203" y="2084"/>
                    <a:pt x="179" y="2119"/>
                    <a:pt x="167" y="2155"/>
                  </a:cubicBezTo>
                  <a:cubicBezTo>
                    <a:pt x="131" y="2238"/>
                    <a:pt x="96" y="2334"/>
                    <a:pt x="72" y="2417"/>
                  </a:cubicBezTo>
                  <a:cubicBezTo>
                    <a:pt x="48" y="2512"/>
                    <a:pt x="36" y="2608"/>
                    <a:pt x="12" y="2703"/>
                  </a:cubicBezTo>
                  <a:cubicBezTo>
                    <a:pt x="0" y="2798"/>
                    <a:pt x="0" y="2893"/>
                    <a:pt x="12" y="3000"/>
                  </a:cubicBezTo>
                  <a:cubicBezTo>
                    <a:pt x="24" y="3048"/>
                    <a:pt x="36" y="3084"/>
                    <a:pt x="48" y="3131"/>
                  </a:cubicBezTo>
                  <a:cubicBezTo>
                    <a:pt x="60" y="3155"/>
                    <a:pt x="72" y="3167"/>
                    <a:pt x="84" y="3191"/>
                  </a:cubicBezTo>
                  <a:lnTo>
                    <a:pt x="131" y="3227"/>
                  </a:lnTo>
                  <a:cubicBezTo>
                    <a:pt x="143" y="3239"/>
                    <a:pt x="155" y="3251"/>
                    <a:pt x="167" y="3251"/>
                  </a:cubicBezTo>
                  <a:lnTo>
                    <a:pt x="203" y="3262"/>
                  </a:lnTo>
                  <a:cubicBezTo>
                    <a:pt x="334" y="3072"/>
                    <a:pt x="465" y="2881"/>
                    <a:pt x="619" y="2703"/>
                  </a:cubicBezTo>
                  <a:cubicBezTo>
                    <a:pt x="941" y="2310"/>
                    <a:pt x="1322" y="1953"/>
                    <a:pt x="1739" y="1643"/>
                  </a:cubicBezTo>
                  <a:cubicBezTo>
                    <a:pt x="2072" y="1405"/>
                    <a:pt x="2429" y="1215"/>
                    <a:pt x="2798" y="1060"/>
                  </a:cubicBezTo>
                  <a:cubicBezTo>
                    <a:pt x="3108" y="941"/>
                    <a:pt x="3429" y="869"/>
                    <a:pt x="3763" y="822"/>
                  </a:cubicBezTo>
                  <a:cubicBezTo>
                    <a:pt x="3870" y="810"/>
                    <a:pt x="3977" y="810"/>
                    <a:pt x="4084" y="810"/>
                  </a:cubicBezTo>
                  <a:cubicBezTo>
                    <a:pt x="4251" y="810"/>
                    <a:pt x="4418" y="822"/>
                    <a:pt x="4584" y="845"/>
                  </a:cubicBezTo>
                  <a:cubicBezTo>
                    <a:pt x="4822" y="893"/>
                    <a:pt x="5049" y="965"/>
                    <a:pt x="5263" y="1060"/>
                  </a:cubicBezTo>
                  <a:cubicBezTo>
                    <a:pt x="5477" y="1155"/>
                    <a:pt x="5680" y="1286"/>
                    <a:pt x="5858" y="1429"/>
                  </a:cubicBezTo>
                  <a:cubicBezTo>
                    <a:pt x="6061" y="1596"/>
                    <a:pt x="6227" y="1774"/>
                    <a:pt x="6382" y="1977"/>
                  </a:cubicBezTo>
                  <a:cubicBezTo>
                    <a:pt x="6549" y="2227"/>
                    <a:pt x="6692" y="2489"/>
                    <a:pt x="6799" y="2762"/>
                  </a:cubicBezTo>
                  <a:cubicBezTo>
                    <a:pt x="6942" y="3143"/>
                    <a:pt x="7037" y="3536"/>
                    <a:pt x="7073" y="3941"/>
                  </a:cubicBezTo>
                  <a:cubicBezTo>
                    <a:pt x="7108" y="4286"/>
                    <a:pt x="7108" y="4644"/>
                    <a:pt x="7073" y="4989"/>
                  </a:cubicBezTo>
                  <a:cubicBezTo>
                    <a:pt x="7299" y="4905"/>
                    <a:pt x="7525" y="4810"/>
                    <a:pt x="7751" y="4727"/>
                  </a:cubicBezTo>
                  <a:cubicBezTo>
                    <a:pt x="7751" y="4667"/>
                    <a:pt x="7751" y="4620"/>
                    <a:pt x="7751" y="4560"/>
                  </a:cubicBezTo>
                  <a:cubicBezTo>
                    <a:pt x="7799" y="3655"/>
                    <a:pt x="7620" y="2762"/>
                    <a:pt x="7227" y="1941"/>
                  </a:cubicBezTo>
                  <a:cubicBezTo>
                    <a:pt x="7025" y="1548"/>
                    <a:pt x="6751" y="1191"/>
                    <a:pt x="6430" y="881"/>
                  </a:cubicBezTo>
                  <a:cubicBezTo>
                    <a:pt x="5822" y="320"/>
                    <a:pt x="5019" y="12"/>
                    <a:pt x="4191" y="12"/>
                  </a:cubicBezTo>
                  <a:cubicBezTo>
                    <a:pt x="4175" y="12"/>
                    <a:pt x="4159" y="12"/>
                    <a:pt x="4144" y="12"/>
                  </a:cubicBezTo>
                  <a:lnTo>
                    <a:pt x="4001" y="12"/>
                  </a:lnTo>
                  <a:lnTo>
                    <a:pt x="398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3" name="Google Shape;4813;p111"/>
            <p:cNvSpPr/>
            <p:nvPr/>
          </p:nvSpPr>
          <p:spPr>
            <a:xfrm>
              <a:off x="2799828" y="3143161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4" name="Google Shape;4814;p111"/>
            <p:cNvSpPr/>
            <p:nvPr/>
          </p:nvSpPr>
          <p:spPr>
            <a:xfrm>
              <a:off x="2805676" y="3147268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5" name="Google Shape;4815;p111"/>
            <p:cNvSpPr/>
            <p:nvPr/>
          </p:nvSpPr>
          <p:spPr>
            <a:xfrm>
              <a:off x="3102391" y="3595661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6" name="Google Shape;4816;p111"/>
            <p:cNvSpPr/>
            <p:nvPr/>
          </p:nvSpPr>
          <p:spPr>
            <a:xfrm>
              <a:off x="2732716" y="3063590"/>
              <a:ext cx="543782" cy="498791"/>
            </a:xfrm>
            <a:custGeom>
              <a:avLst/>
              <a:gdLst/>
              <a:ahLst/>
              <a:cxnLst/>
              <a:rect l="l" t="t" r="r" b="b"/>
              <a:pathLst>
                <a:path w="7811" h="7165" extrusionOk="0">
                  <a:moveTo>
                    <a:pt x="7775" y="0"/>
                  </a:moveTo>
                  <a:lnTo>
                    <a:pt x="7739" y="12"/>
                  </a:lnTo>
                  <a:lnTo>
                    <a:pt x="7751" y="36"/>
                  </a:lnTo>
                  <a:cubicBezTo>
                    <a:pt x="7537" y="72"/>
                    <a:pt x="7335" y="131"/>
                    <a:pt x="7144" y="191"/>
                  </a:cubicBezTo>
                  <a:cubicBezTo>
                    <a:pt x="7156" y="810"/>
                    <a:pt x="7096" y="1417"/>
                    <a:pt x="6954" y="2012"/>
                  </a:cubicBezTo>
                  <a:lnTo>
                    <a:pt x="6965" y="1988"/>
                  </a:lnTo>
                  <a:lnTo>
                    <a:pt x="6965" y="1988"/>
                  </a:lnTo>
                  <a:cubicBezTo>
                    <a:pt x="6823" y="2584"/>
                    <a:pt x="6608" y="3155"/>
                    <a:pt x="6323" y="3703"/>
                  </a:cubicBezTo>
                  <a:cubicBezTo>
                    <a:pt x="6084" y="4167"/>
                    <a:pt x="5775" y="4596"/>
                    <a:pt x="5418" y="4989"/>
                  </a:cubicBezTo>
                  <a:lnTo>
                    <a:pt x="5441" y="4965"/>
                  </a:lnTo>
                  <a:lnTo>
                    <a:pt x="5441" y="4965"/>
                  </a:lnTo>
                  <a:cubicBezTo>
                    <a:pt x="5156" y="5275"/>
                    <a:pt x="4834" y="5548"/>
                    <a:pt x="4477" y="5786"/>
                  </a:cubicBezTo>
                  <a:cubicBezTo>
                    <a:pt x="4191" y="5965"/>
                    <a:pt x="3882" y="6120"/>
                    <a:pt x="3560" y="6227"/>
                  </a:cubicBezTo>
                  <a:cubicBezTo>
                    <a:pt x="3453" y="6251"/>
                    <a:pt x="3346" y="6287"/>
                    <a:pt x="3239" y="6310"/>
                  </a:cubicBezTo>
                  <a:cubicBezTo>
                    <a:pt x="3072" y="6334"/>
                    <a:pt x="2905" y="6358"/>
                    <a:pt x="2739" y="6370"/>
                  </a:cubicBezTo>
                  <a:cubicBezTo>
                    <a:pt x="2489" y="6370"/>
                    <a:pt x="2251" y="6346"/>
                    <a:pt x="2001" y="6298"/>
                  </a:cubicBezTo>
                  <a:cubicBezTo>
                    <a:pt x="1774" y="6239"/>
                    <a:pt x="1548" y="6156"/>
                    <a:pt x="1334" y="6048"/>
                  </a:cubicBezTo>
                  <a:cubicBezTo>
                    <a:pt x="1203" y="5977"/>
                    <a:pt x="1084" y="5906"/>
                    <a:pt x="977" y="5822"/>
                  </a:cubicBezTo>
                  <a:cubicBezTo>
                    <a:pt x="798" y="5715"/>
                    <a:pt x="631" y="5608"/>
                    <a:pt x="488" y="5477"/>
                  </a:cubicBezTo>
                  <a:cubicBezTo>
                    <a:pt x="405" y="5405"/>
                    <a:pt x="322" y="5322"/>
                    <a:pt x="238" y="5251"/>
                  </a:cubicBezTo>
                  <a:lnTo>
                    <a:pt x="227" y="5251"/>
                  </a:lnTo>
                  <a:cubicBezTo>
                    <a:pt x="203" y="5263"/>
                    <a:pt x="179" y="5275"/>
                    <a:pt x="167" y="5286"/>
                  </a:cubicBezTo>
                  <a:cubicBezTo>
                    <a:pt x="143" y="5310"/>
                    <a:pt x="119" y="5322"/>
                    <a:pt x="107" y="5346"/>
                  </a:cubicBezTo>
                  <a:cubicBezTo>
                    <a:pt x="84" y="5382"/>
                    <a:pt x="60" y="5405"/>
                    <a:pt x="48" y="5441"/>
                  </a:cubicBezTo>
                  <a:cubicBezTo>
                    <a:pt x="24" y="5489"/>
                    <a:pt x="12" y="5536"/>
                    <a:pt x="12" y="5596"/>
                  </a:cubicBezTo>
                  <a:cubicBezTo>
                    <a:pt x="0" y="5679"/>
                    <a:pt x="0" y="5763"/>
                    <a:pt x="12" y="5846"/>
                  </a:cubicBezTo>
                  <a:cubicBezTo>
                    <a:pt x="24" y="5941"/>
                    <a:pt x="48" y="6037"/>
                    <a:pt x="84" y="6132"/>
                  </a:cubicBezTo>
                  <a:lnTo>
                    <a:pt x="84" y="6120"/>
                  </a:lnTo>
                  <a:cubicBezTo>
                    <a:pt x="96" y="6144"/>
                    <a:pt x="107" y="6167"/>
                    <a:pt x="119" y="6191"/>
                  </a:cubicBezTo>
                  <a:lnTo>
                    <a:pt x="131" y="6203"/>
                  </a:lnTo>
                  <a:lnTo>
                    <a:pt x="143" y="6203"/>
                  </a:lnTo>
                  <a:cubicBezTo>
                    <a:pt x="262" y="6322"/>
                    <a:pt x="393" y="6429"/>
                    <a:pt x="524" y="6525"/>
                  </a:cubicBezTo>
                  <a:cubicBezTo>
                    <a:pt x="679" y="6632"/>
                    <a:pt x="846" y="6727"/>
                    <a:pt x="1012" y="6810"/>
                  </a:cubicBezTo>
                  <a:cubicBezTo>
                    <a:pt x="1405" y="7013"/>
                    <a:pt x="1846" y="7132"/>
                    <a:pt x="2286" y="7156"/>
                  </a:cubicBezTo>
                  <a:cubicBezTo>
                    <a:pt x="2369" y="7162"/>
                    <a:pt x="2452" y="7165"/>
                    <a:pt x="2533" y="7165"/>
                  </a:cubicBezTo>
                  <a:cubicBezTo>
                    <a:pt x="2768" y="7165"/>
                    <a:pt x="2997" y="7140"/>
                    <a:pt x="3227" y="7096"/>
                  </a:cubicBezTo>
                  <a:cubicBezTo>
                    <a:pt x="3358" y="7072"/>
                    <a:pt x="3477" y="7037"/>
                    <a:pt x="3596" y="7001"/>
                  </a:cubicBezTo>
                  <a:cubicBezTo>
                    <a:pt x="3810" y="6929"/>
                    <a:pt x="4025" y="6846"/>
                    <a:pt x="4239" y="6751"/>
                  </a:cubicBezTo>
                  <a:cubicBezTo>
                    <a:pt x="4429" y="6644"/>
                    <a:pt x="4632" y="6537"/>
                    <a:pt x="4810" y="6406"/>
                  </a:cubicBezTo>
                  <a:cubicBezTo>
                    <a:pt x="5180" y="6156"/>
                    <a:pt x="5513" y="5870"/>
                    <a:pt x="5822" y="5536"/>
                  </a:cubicBezTo>
                  <a:cubicBezTo>
                    <a:pt x="6132" y="5203"/>
                    <a:pt x="6406" y="4822"/>
                    <a:pt x="6644" y="4429"/>
                  </a:cubicBezTo>
                  <a:cubicBezTo>
                    <a:pt x="7120" y="3643"/>
                    <a:pt x="7454" y="2774"/>
                    <a:pt x="7632" y="1869"/>
                  </a:cubicBezTo>
                  <a:cubicBezTo>
                    <a:pt x="7751" y="1262"/>
                    <a:pt x="7811" y="631"/>
                    <a:pt x="77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7" name="Google Shape;4817;p111"/>
            <p:cNvSpPr/>
            <p:nvPr/>
          </p:nvSpPr>
          <p:spPr>
            <a:xfrm>
              <a:off x="2744273" y="3431578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8" name="Google Shape;4818;p111"/>
            <p:cNvSpPr/>
            <p:nvPr/>
          </p:nvSpPr>
          <p:spPr>
            <a:xfrm>
              <a:off x="2743507" y="3432413"/>
              <a:ext cx="835" cy="70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0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9" name="Google Shape;4819;p111"/>
            <p:cNvSpPr/>
            <p:nvPr/>
          </p:nvSpPr>
          <p:spPr>
            <a:xfrm>
              <a:off x="2743507" y="3432413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0" name="Google Shape;4820;p111"/>
            <p:cNvSpPr/>
            <p:nvPr/>
          </p:nvSpPr>
          <p:spPr>
            <a:xfrm>
              <a:off x="3109840" y="341083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1" name="Google Shape;4821;p111"/>
            <p:cNvSpPr/>
            <p:nvPr/>
          </p:nvSpPr>
          <p:spPr>
            <a:xfrm>
              <a:off x="2892700" y="2895329"/>
              <a:ext cx="339037" cy="591867"/>
            </a:xfrm>
            <a:custGeom>
              <a:avLst/>
              <a:gdLst/>
              <a:ahLst/>
              <a:cxnLst/>
              <a:rect l="l" t="t" r="r" b="b"/>
              <a:pathLst>
                <a:path w="4870" h="8502" extrusionOk="0">
                  <a:moveTo>
                    <a:pt x="2024" y="0"/>
                  </a:moveTo>
                  <a:cubicBezTo>
                    <a:pt x="1619" y="36"/>
                    <a:pt x="1250" y="214"/>
                    <a:pt x="965" y="512"/>
                  </a:cubicBezTo>
                  <a:cubicBezTo>
                    <a:pt x="810" y="667"/>
                    <a:pt x="667" y="834"/>
                    <a:pt x="560" y="1024"/>
                  </a:cubicBezTo>
                  <a:cubicBezTo>
                    <a:pt x="441" y="1203"/>
                    <a:pt x="345" y="1405"/>
                    <a:pt x="286" y="1619"/>
                  </a:cubicBezTo>
                  <a:cubicBezTo>
                    <a:pt x="191" y="1917"/>
                    <a:pt x="119" y="2238"/>
                    <a:pt x="84" y="2560"/>
                  </a:cubicBezTo>
                  <a:cubicBezTo>
                    <a:pt x="0" y="3286"/>
                    <a:pt x="24" y="4036"/>
                    <a:pt x="155" y="4763"/>
                  </a:cubicBezTo>
                  <a:cubicBezTo>
                    <a:pt x="215" y="5132"/>
                    <a:pt x="298" y="5501"/>
                    <a:pt x="429" y="5858"/>
                  </a:cubicBezTo>
                  <a:cubicBezTo>
                    <a:pt x="548" y="6203"/>
                    <a:pt x="691" y="6549"/>
                    <a:pt x="881" y="6858"/>
                  </a:cubicBezTo>
                  <a:cubicBezTo>
                    <a:pt x="1060" y="7168"/>
                    <a:pt x="1286" y="7441"/>
                    <a:pt x="1536" y="7680"/>
                  </a:cubicBezTo>
                  <a:cubicBezTo>
                    <a:pt x="1631" y="7775"/>
                    <a:pt x="1739" y="7858"/>
                    <a:pt x="1846" y="7930"/>
                  </a:cubicBezTo>
                  <a:cubicBezTo>
                    <a:pt x="1941" y="8013"/>
                    <a:pt x="2036" y="8084"/>
                    <a:pt x="2143" y="8132"/>
                  </a:cubicBezTo>
                  <a:lnTo>
                    <a:pt x="2262" y="8192"/>
                  </a:lnTo>
                  <a:cubicBezTo>
                    <a:pt x="2370" y="8251"/>
                    <a:pt x="2501" y="8311"/>
                    <a:pt x="2620" y="8346"/>
                  </a:cubicBezTo>
                  <a:cubicBezTo>
                    <a:pt x="2691" y="8382"/>
                    <a:pt x="2774" y="8406"/>
                    <a:pt x="2846" y="8430"/>
                  </a:cubicBezTo>
                  <a:cubicBezTo>
                    <a:pt x="3024" y="8465"/>
                    <a:pt x="3191" y="8489"/>
                    <a:pt x="3382" y="8501"/>
                  </a:cubicBezTo>
                  <a:lnTo>
                    <a:pt x="3560" y="8501"/>
                  </a:lnTo>
                  <a:cubicBezTo>
                    <a:pt x="3584" y="8501"/>
                    <a:pt x="3608" y="8489"/>
                    <a:pt x="3632" y="8477"/>
                  </a:cubicBezTo>
                  <a:cubicBezTo>
                    <a:pt x="3644" y="8465"/>
                    <a:pt x="3644" y="8465"/>
                    <a:pt x="3644" y="8465"/>
                  </a:cubicBezTo>
                  <a:cubicBezTo>
                    <a:pt x="3667" y="8442"/>
                    <a:pt x="3691" y="8418"/>
                    <a:pt x="3691" y="8394"/>
                  </a:cubicBezTo>
                  <a:cubicBezTo>
                    <a:pt x="3798" y="8370"/>
                    <a:pt x="3894" y="8346"/>
                    <a:pt x="4001" y="8299"/>
                  </a:cubicBezTo>
                  <a:cubicBezTo>
                    <a:pt x="4132" y="8239"/>
                    <a:pt x="4263" y="8156"/>
                    <a:pt x="4370" y="8049"/>
                  </a:cubicBezTo>
                  <a:cubicBezTo>
                    <a:pt x="4572" y="7834"/>
                    <a:pt x="4715" y="7549"/>
                    <a:pt x="4775" y="7251"/>
                  </a:cubicBezTo>
                  <a:cubicBezTo>
                    <a:pt x="4846" y="6918"/>
                    <a:pt x="4870" y="6584"/>
                    <a:pt x="4834" y="6251"/>
                  </a:cubicBezTo>
                  <a:cubicBezTo>
                    <a:pt x="4810" y="5917"/>
                    <a:pt x="4751" y="5584"/>
                    <a:pt x="4656" y="5263"/>
                  </a:cubicBezTo>
                  <a:cubicBezTo>
                    <a:pt x="4620" y="5120"/>
                    <a:pt x="4572" y="4977"/>
                    <a:pt x="4513" y="4834"/>
                  </a:cubicBezTo>
                  <a:lnTo>
                    <a:pt x="4501" y="4798"/>
                  </a:lnTo>
                  <a:cubicBezTo>
                    <a:pt x="4394" y="4548"/>
                    <a:pt x="4286" y="4274"/>
                    <a:pt x="4203" y="4013"/>
                  </a:cubicBezTo>
                  <a:cubicBezTo>
                    <a:pt x="4203" y="3989"/>
                    <a:pt x="4203" y="3977"/>
                    <a:pt x="4203" y="3953"/>
                  </a:cubicBezTo>
                  <a:cubicBezTo>
                    <a:pt x="4084" y="3655"/>
                    <a:pt x="3965" y="3358"/>
                    <a:pt x="3870" y="3072"/>
                  </a:cubicBezTo>
                  <a:cubicBezTo>
                    <a:pt x="3774" y="2774"/>
                    <a:pt x="3691" y="2477"/>
                    <a:pt x="3632" y="2167"/>
                  </a:cubicBezTo>
                  <a:cubicBezTo>
                    <a:pt x="3620" y="2096"/>
                    <a:pt x="3608" y="2036"/>
                    <a:pt x="3596" y="1965"/>
                  </a:cubicBezTo>
                  <a:lnTo>
                    <a:pt x="3596" y="1941"/>
                  </a:lnTo>
                  <a:cubicBezTo>
                    <a:pt x="3560" y="1738"/>
                    <a:pt x="3524" y="1524"/>
                    <a:pt x="3465" y="1322"/>
                  </a:cubicBezTo>
                  <a:cubicBezTo>
                    <a:pt x="3393" y="1048"/>
                    <a:pt x="3263" y="786"/>
                    <a:pt x="3096" y="548"/>
                  </a:cubicBezTo>
                  <a:cubicBezTo>
                    <a:pt x="2965" y="369"/>
                    <a:pt x="2786" y="214"/>
                    <a:pt x="2596" y="107"/>
                  </a:cubicBezTo>
                  <a:cubicBezTo>
                    <a:pt x="2429" y="36"/>
                    <a:pt x="2262" y="0"/>
                    <a:pt x="20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2" name="Google Shape;4822;p111"/>
            <p:cNvSpPr/>
            <p:nvPr/>
          </p:nvSpPr>
          <p:spPr>
            <a:xfrm>
              <a:off x="2892700" y="2897766"/>
              <a:ext cx="209758" cy="586924"/>
            </a:xfrm>
            <a:custGeom>
              <a:avLst/>
              <a:gdLst/>
              <a:ahLst/>
              <a:cxnLst/>
              <a:rect l="l" t="t" r="r" b="b"/>
              <a:pathLst>
                <a:path w="3013" h="8431" extrusionOk="0">
                  <a:moveTo>
                    <a:pt x="1762" y="1"/>
                  </a:moveTo>
                  <a:cubicBezTo>
                    <a:pt x="1465" y="84"/>
                    <a:pt x="1191" y="251"/>
                    <a:pt x="965" y="477"/>
                  </a:cubicBezTo>
                  <a:cubicBezTo>
                    <a:pt x="810" y="632"/>
                    <a:pt x="667" y="799"/>
                    <a:pt x="560" y="977"/>
                  </a:cubicBezTo>
                  <a:cubicBezTo>
                    <a:pt x="441" y="1168"/>
                    <a:pt x="345" y="1370"/>
                    <a:pt x="286" y="1572"/>
                  </a:cubicBezTo>
                  <a:cubicBezTo>
                    <a:pt x="191" y="1882"/>
                    <a:pt x="119" y="2203"/>
                    <a:pt x="84" y="2525"/>
                  </a:cubicBezTo>
                  <a:cubicBezTo>
                    <a:pt x="0" y="3251"/>
                    <a:pt x="24" y="4001"/>
                    <a:pt x="143" y="4728"/>
                  </a:cubicBezTo>
                  <a:cubicBezTo>
                    <a:pt x="215" y="5097"/>
                    <a:pt x="298" y="5466"/>
                    <a:pt x="429" y="5823"/>
                  </a:cubicBezTo>
                  <a:cubicBezTo>
                    <a:pt x="536" y="6168"/>
                    <a:pt x="691" y="6514"/>
                    <a:pt x="881" y="6823"/>
                  </a:cubicBezTo>
                  <a:cubicBezTo>
                    <a:pt x="1060" y="7133"/>
                    <a:pt x="1274" y="7406"/>
                    <a:pt x="1536" y="7645"/>
                  </a:cubicBezTo>
                  <a:cubicBezTo>
                    <a:pt x="1631" y="7740"/>
                    <a:pt x="1739" y="7823"/>
                    <a:pt x="1846" y="7895"/>
                  </a:cubicBezTo>
                  <a:cubicBezTo>
                    <a:pt x="1941" y="7978"/>
                    <a:pt x="2036" y="8049"/>
                    <a:pt x="2143" y="8109"/>
                  </a:cubicBezTo>
                  <a:lnTo>
                    <a:pt x="2262" y="8157"/>
                  </a:lnTo>
                  <a:cubicBezTo>
                    <a:pt x="2370" y="8228"/>
                    <a:pt x="2501" y="8276"/>
                    <a:pt x="2620" y="8323"/>
                  </a:cubicBezTo>
                  <a:cubicBezTo>
                    <a:pt x="2691" y="8347"/>
                    <a:pt x="2774" y="8371"/>
                    <a:pt x="2846" y="8395"/>
                  </a:cubicBezTo>
                  <a:cubicBezTo>
                    <a:pt x="2905" y="8407"/>
                    <a:pt x="2965" y="8419"/>
                    <a:pt x="3012" y="8430"/>
                  </a:cubicBezTo>
                  <a:cubicBezTo>
                    <a:pt x="2917" y="8395"/>
                    <a:pt x="2834" y="8347"/>
                    <a:pt x="2751" y="8299"/>
                  </a:cubicBezTo>
                  <a:cubicBezTo>
                    <a:pt x="2560" y="8204"/>
                    <a:pt x="2393" y="8073"/>
                    <a:pt x="2239" y="7918"/>
                  </a:cubicBezTo>
                  <a:cubicBezTo>
                    <a:pt x="2072" y="7776"/>
                    <a:pt x="1929" y="7609"/>
                    <a:pt x="1810" y="7418"/>
                  </a:cubicBezTo>
                  <a:cubicBezTo>
                    <a:pt x="1667" y="7228"/>
                    <a:pt x="1548" y="7037"/>
                    <a:pt x="1441" y="6823"/>
                  </a:cubicBezTo>
                  <a:cubicBezTo>
                    <a:pt x="1358" y="6692"/>
                    <a:pt x="1310" y="6585"/>
                    <a:pt x="1250" y="6466"/>
                  </a:cubicBezTo>
                  <a:cubicBezTo>
                    <a:pt x="1191" y="6335"/>
                    <a:pt x="1131" y="6216"/>
                    <a:pt x="1084" y="6085"/>
                  </a:cubicBezTo>
                  <a:cubicBezTo>
                    <a:pt x="857" y="5537"/>
                    <a:pt x="703" y="4978"/>
                    <a:pt x="619" y="4394"/>
                  </a:cubicBezTo>
                  <a:cubicBezTo>
                    <a:pt x="584" y="4108"/>
                    <a:pt x="560" y="3823"/>
                    <a:pt x="572" y="3537"/>
                  </a:cubicBezTo>
                  <a:cubicBezTo>
                    <a:pt x="572" y="3323"/>
                    <a:pt x="584" y="3120"/>
                    <a:pt x="607" y="2918"/>
                  </a:cubicBezTo>
                  <a:cubicBezTo>
                    <a:pt x="631" y="2751"/>
                    <a:pt x="655" y="2584"/>
                    <a:pt x="679" y="2430"/>
                  </a:cubicBezTo>
                  <a:cubicBezTo>
                    <a:pt x="715" y="2239"/>
                    <a:pt x="750" y="2061"/>
                    <a:pt x="798" y="1882"/>
                  </a:cubicBezTo>
                  <a:cubicBezTo>
                    <a:pt x="857" y="1668"/>
                    <a:pt x="905" y="1477"/>
                    <a:pt x="977" y="1311"/>
                  </a:cubicBezTo>
                  <a:cubicBezTo>
                    <a:pt x="1036" y="1120"/>
                    <a:pt x="1107" y="941"/>
                    <a:pt x="1203" y="763"/>
                  </a:cubicBezTo>
                  <a:cubicBezTo>
                    <a:pt x="1274" y="608"/>
                    <a:pt x="1369" y="441"/>
                    <a:pt x="1488" y="298"/>
                  </a:cubicBezTo>
                  <a:cubicBezTo>
                    <a:pt x="1572" y="191"/>
                    <a:pt x="1667" y="96"/>
                    <a:pt x="17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3" name="Google Shape;4823;p111"/>
            <p:cNvSpPr/>
            <p:nvPr/>
          </p:nvSpPr>
          <p:spPr>
            <a:xfrm>
              <a:off x="3170339" y="2964109"/>
              <a:ext cx="203979" cy="227989"/>
            </a:xfrm>
            <a:custGeom>
              <a:avLst/>
              <a:gdLst/>
              <a:ahLst/>
              <a:cxnLst/>
              <a:rect l="l" t="t" r="r" b="b"/>
              <a:pathLst>
                <a:path w="2930" h="3275" extrusionOk="0">
                  <a:moveTo>
                    <a:pt x="1322" y="0"/>
                  </a:moveTo>
                  <a:cubicBezTo>
                    <a:pt x="1287" y="0"/>
                    <a:pt x="1251" y="0"/>
                    <a:pt x="1215" y="12"/>
                  </a:cubicBezTo>
                  <a:cubicBezTo>
                    <a:pt x="1132" y="24"/>
                    <a:pt x="1072" y="60"/>
                    <a:pt x="1013" y="107"/>
                  </a:cubicBezTo>
                  <a:cubicBezTo>
                    <a:pt x="882" y="215"/>
                    <a:pt x="799" y="358"/>
                    <a:pt x="763" y="512"/>
                  </a:cubicBezTo>
                  <a:cubicBezTo>
                    <a:pt x="691" y="441"/>
                    <a:pt x="596" y="405"/>
                    <a:pt x="489" y="393"/>
                  </a:cubicBezTo>
                  <a:lnTo>
                    <a:pt x="465" y="393"/>
                  </a:lnTo>
                  <a:cubicBezTo>
                    <a:pt x="370" y="393"/>
                    <a:pt x="287" y="417"/>
                    <a:pt x="215" y="465"/>
                  </a:cubicBezTo>
                  <a:cubicBezTo>
                    <a:pt x="156" y="500"/>
                    <a:pt x="108" y="548"/>
                    <a:pt x="72" y="608"/>
                  </a:cubicBezTo>
                  <a:cubicBezTo>
                    <a:pt x="37" y="667"/>
                    <a:pt x="13" y="727"/>
                    <a:pt x="13" y="798"/>
                  </a:cubicBezTo>
                  <a:cubicBezTo>
                    <a:pt x="1" y="858"/>
                    <a:pt x="13" y="929"/>
                    <a:pt x="25" y="989"/>
                  </a:cubicBezTo>
                  <a:cubicBezTo>
                    <a:pt x="37" y="1060"/>
                    <a:pt x="60" y="1131"/>
                    <a:pt x="84" y="1191"/>
                  </a:cubicBezTo>
                  <a:cubicBezTo>
                    <a:pt x="144" y="1346"/>
                    <a:pt x="215" y="1501"/>
                    <a:pt x="298" y="1643"/>
                  </a:cubicBezTo>
                  <a:lnTo>
                    <a:pt x="334" y="1739"/>
                  </a:lnTo>
                  <a:cubicBezTo>
                    <a:pt x="394" y="1846"/>
                    <a:pt x="453" y="1977"/>
                    <a:pt x="513" y="2096"/>
                  </a:cubicBezTo>
                  <a:cubicBezTo>
                    <a:pt x="548" y="2179"/>
                    <a:pt x="584" y="2274"/>
                    <a:pt x="596" y="2370"/>
                  </a:cubicBezTo>
                  <a:cubicBezTo>
                    <a:pt x="596" y="2393"/>
                    <a:pt x="596" y="2417"/>
                    <a:pt x="596" y="2429"/>
                  </a:cubicBezTo>
                  <a:cubicBezTo>
                    <a:pt x="584" y="2453"/>
                    <a:pt x="584" y="2465"/>
                    <a:pt x="584" y="2489"/>
                  </a:cubicBezTo>
                  <a:cubicBezTo>
                    <a:pt x="584" y="2489"/>
                    <a:pt x="584" y="2501"/>
                    <a:pt x="584" y="2501"/>
                  </a:cubicBezTo>
                  <a:cubicBezTo>
                    <a:pt x="584" y="2524"/>
                    <a:pt x="584" y="2536"/>
                    <a:pt x="584" y="2560"/>
                  </a:cubicBezTo>
                  <a:cubicBezTo>
                    <a:pt x="596" y="2584"/>
                    <a:pt x="608" y="2608"/>
                    <a:pt x="632" y="2620"/>
                  </a:cubicBezTo>
                  <a:cubicBezTo>
                    <a:pt x="644" y="2632"/>
                    <a:pt x="668" y="2632"/>
                    <a:pt x="679" y="2632"/>
                  </a:cubicBezTo>
                  <a:lnTo>
                    <a:pt x="703" y="2632"/>
                  </a:lnTo>
                  <a:lnTo>
                    <a:pt x="727" y="2667"/>
                  </a:lnTo>
                  <a:lnTo>
                    <a:pt x="870" y="2822"/>
                  </a:lnTo>
                  <a:cubicBezTo>
                    <a:pt x="953" y="2905"/>
                    <a:pt x="1049" y="2989"/>
                    <a:pt x="1144" y="3060"/>
                  </a:cubicBezTo>
                  <a:cubicBezTo>
                    <a:pt x="1322" y="3191"/>
                    <a:pt x="1549" y="3275"/>
                    <a:pt x="1775" y="3275"/>
                  </a:cubicBezTo>
                  <a:lnTo>
                    <a:pt x="1799" y="3275"/>
                  </a:lnTo>
                  <a:cubicBezTo>
                    <a:pt x="1953" y="3275"/>
                    <a:pt x="2096" y="3227"/>
                    <a:pt x="2227" y="3144"/>
                  </a:cubicBezTo>
                  <a:cubicBezTo>
                    <a:pt x="2358" y="3060"/>
                    <a:pt x="2465" y="2953"/>
                    <a:pt x="2561" y="2834"/>
                  </a:cubicBezTo>
                  <a:cubicBezTo>
                    <a:pt x="2656" y="2703"/>
                    <a:pt x="2727" y="2560"/>
                    <a:pt x="2787" y="2417"/>
                  </a:cubicBezTo>
                  <a:cubicBezTo>
                    <a:pt x="2834" y="2274"/>
                    <a:pt x="2882" y="2120"/>
                    <a:pt x="2894" y="1965"/>
                  </a:cubicBezTo>
                  <a:cubicBezTo>
                    <a:pt x="2918" y="1822"/>
                    <a:pt x="2930" y="1667"/>
                    <a:pt x="2906" y="1512"/>
                  </a:cubicBezTo>
                  <a:cubicBezTo>
                    <a:pt x="2894" y="1370"/>
                    <a:pt x="2846" y="1239"/>
                    <a:pt x="2787" y="1108"/>
                  </a:cubicBezTo>
                  <a:cubicBezTo>
                    <a:pt x="2692" y="953"/>
                    <a:pt x="2537" y="846"/>
                    <a:pt x="2358" y="810"/>
                  </a:cubicBezTo>
                  <a:lnTo>
                    <a:pt x="2334" y="810"/>
                  </a:lnTo>
                  <a:cubicBezTo>
                    <a:pt x="2311" y="750"/>
                    <a:pt x="2287" y="691"/>
                    <a:pt x="2263" y="643"/>
                  </a:cubicBezTo>
                  <a:cubicBezTo>
                    <a:pt x="2203" y="560"/>
                    <a:pt x="2132" y="488"/>
                    <a:pt x="2037" y="441"/>
                  </a:cubicBezTo>
                  <a:cubicBezTo>
                    <a:pt x="2013" y="429"/>
                    <a:pt x="1989" y="417"/>
                    <a:pt x="1965" y="417"/>
                  </a:cubicBezTo>
                  <a:cubicBezTo>
                    <a:pt x="1942" y="405"/>
                    <a:pt x="1918" y="405"/>
                    <a:pt x="1894" y="405"/>
                  </a:cubicBezTo>
                  <a:lnTo>
                    <a:pt x="1787" y="405"/>
                  </a:lnTo>
                  <a:cubicBezTo>
                    <a:pt x="1775" y="369"/>
                    <a:pt x="1763" y="334"/>
                    <a:pt x="1751" y="298"/>
                  </a:cubicBezTo>
                  <a:cubicBezTo>
                    <a:pt x="1691" y="167"/>
                    <a:pt x="1572" y="60"/>
                    <a:pt x="1430" y="24"/>
                  </a:cubicBezTo>
                  <a:cubicBezTo>
                    <a:pt x="1394" y="12"/>
                    <a:pt x="1358" y="12"/>
                    <a:pt x="1322" y="12"/>
                  </a:cubicBezTo>
                  <a:lnTo>
                    <a:pt x="1322" y="0"/>
                  </a:lnTo>
                  <a:close/>
                </a:path>
              </a:pathLst>
            </a:custGeom>
            <a:solidFill>
              <a:srgbClr val="B14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4" name="Google Shape;4824;p111"/>
            <p:cNvSpPr/>
            <p:nvPr/>
          </p:nvSpPr>
          <p:spPr>
            <a:xfrm>
              <a:off x="3273165" y="2993139"/>
              <a:ext cx="23252" cy="46433"/>
            </a:xfrm>
            <a:custGeom>
              <a:avLst/>
              <a:gdLst/>
              <a:ahLst/>
              <a:cxnLst/>
              <a:rect l="l" t="t" r="r" b="b"/>
              <a:pathLst>
                <a:path w="334" h="667" extrusionOk="0">
                  <a:moveTo>
                    <a:pt x="274" y="0"/>
                  </a:moveTo>
                  <a:cubicBezTo>
                    <a:pt x="276" y="0"/>
                    <a:pt x="278" y="0"/>
                    <a:pt x="280" y="0"/>
                  </a:cubicBezTo>
                  <a:lnTo>
                    <a:pt x="280" y="0"/>
                  </a:lnTo>
                  <a:cubicBezTo>
                    <a:pt x="282" y="0"/>
                    <a:pt x="284" y="0"/>
                    <a:pt x="286" y="0"/>
                  </a:cubicBezTo>
                  <a:close/>
                  <a:moveTo>
                    <a:pt x="280" y="0"/>
                  </a:moveTo>
                  <a:lnTo>
                    <a:pt x="280" y="0"/>
                  </a:lnTo>
                  <a:cubicBezTo>
                    <a:pt x="247" y="4"/>
                    <a:pt x="215" y="37"/>
                    <a:pt x="226" y="60"/>
                  </a:cubicBezTo>
                  <a:lnTo>
                    <a:pt x="226" y="131"/>
                  </a:lnTo>
                  <a:cubicBezTo>
                    <a:pt x="214" y="191"/>
                    <a:pt x="203" y="262"/>
                    <a:pt x="179" y="322"/>
                  </a:cubicBezTo>
                  <a:cubicBezTo>
                    <a:pt x="155" y="369"/>
                    <a:pt x="131" y="417"/>
                    <a:pt x="107" y="452"/>
                  </a:cubicBezTo>
                  <a:lnTo>
                    <a:pt x="119" y="441"/>
                  </a:lnTo>
                  <a:lnTo>
                    <a:pt x="119" y="441"/>
                  </a:lnTo>
                  <a:cubicBezTo>
                    <a:pt x="95" y="476"/>
                    <a:pt x="60" y="512"/>
                    <a:pt x="36" y="548"/>
                  </a:cubicBezTo>
                  <a:cubicBezTo>
                    <a:pt x="0" y="572"/>
                    <a:pt x="0" y="619"/>
                    <a:pt x="36" y="655"/>
                  </a:cubicBezTo>
                  <a:cubicBezTo>
                    <a:pt x="48" y="667"/>
                    <a:pt x="60" y="667"/>
                    <a:pt x="84" y="667"/>
                  </a:cubicBezTo>
                  <a:cubicBezTo>
                    <a:pt x="107" y="667"/>
                    <a:pt x="131" y="655"/>
                    <a:pt x="143" y="631"/>
                  </a:cubicBezTo>
                  <a:cubicBezTo>
                    <a:pt x="179" y="583"/>
                    <a:pt x="203" y="548"/>
                    <a:pt x="226" y="500"/>
                  </a:cubicBezTo>
                  <a:cubicBezTo>
                    <a:pt x="238" y="452"/>
                    <a:pt x="262" y="405"/>
                    <a:pt x="286" y="369"/>
                  </a:cubicBezTo>
                  <a:cubicBezTo>
                    <a:pt x="322" y="262"/>
                    <a:pt x="334" y="167"/>
                    <a:pt x="334" y="60"/>
                  </a:cubicBezTo>
                  <a:cubicBezTo>
                    <a:pt x="334" y="26"/>
                    <a:pt x="313" y="3"/>
                    <a:pt x="280" y="0"/>
                  </a:cubicBezTo>
                  <a:close/>
                </a:path>
              </a:pathLst>
            </a:custGeom>
            <a:solidFill>
              <a:srgbClr val="8F34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5" name="Google Shape;4825;p111"/>
            <p:cNvSpPr/>
            <p:nvPr/>
          </p:nvSpPr>
          <p:spPr>
            <a:xfrm>
              <a:off x="3309576" y="3027111"/>
              <a:ext cx="25828" cy="44206"/>
            </a:xfrm>
            <a:custGeom>
              <a:avLst/>
              <a:gdLst/>
              <a:ahLst/>
              <a:cxnLst/>
              <a:rect l="l" t="t" r="r" b="b"/>
              <a:pathLst>
                <a:path w="371" h="635" extrusionOk="0">
                  <a:moveTo>
                    <a:pt x="323" y="0"/>
                  </a:moveTo>
                  <a:cubicBezTo>
                    <a:pt x="311" y="0"/>
                    <a:pt x="287" y="24"/>
                    <a:pt x="287" y="36"/>
                  </a:cubicBezTo>
                  <a:lnTo>
                    <a:pt x="287" y="48"/>
                  </a:lnTo>
                  <a:cubicBezTo>
                    <a:pt x="275" y="95"/>
                    <a:pt x="263" y="155"/>
                    <a:pt x="251" y="203"/>
                  </a:cubicBezTo>
                  <a:cubicBezTo>
                    <a:pt x="215" y="274"/>
                    <a:pt x="192" y="334"/>
                    <a:pt x="144" y="393"/>
                  </a:cubicBezTo>
                  <a:cubicBezTo>
                    <a:pt x="108" y="441"/>
                    <a:pt x="72" y="488"/>
                    <a:pt x="37" y="536"/>
                  </a:cubicBezTo>
                  <a:cubicBezTo>
                    <a:pt x="0" y="582"/>
                    <a:pt x="41" y="635"/>
                    <a:pt x="89" y="635"/>
                  </a:cubicBezTo>
                  <a:cubicBezTo>
                    <a:pt x="104" y="635"/>
                    <a:pt x="118" y="630"/>
                    <a:pt x="132" y="619"/>
                  </a:cubicBezTo>
                  <a:cubicBezTo>
                    <a:pt x="203" y="536"/>
                    <a:pt x="251" y="453"/>
                    <a:pt x="299" y="357"/>
                  </a:cubicBezTo>
                  <a:cubicBezTo>
                    <a:pt x="334" y="262"/>
                    <a:pt x="358" y="167"/>
                    <a:pt x="370" y="60"/>
                  </a:cubicBezTo>
                  <a:cubicBezTo>
                    <a:pt x="370" y="48"/>
                    <a:pt x="370" y="36"/>
                    <a:pt x="370" y="24"/>
                  </a:cubicBezTo>
                  <a:cubicBezTo>
                    <a:pt x="358" y="12"/>
                    <a:pt x="346" y="12"/>
                    <a:pt x="334" y="0"/>
                  </a:cubicBezTo>
                  <a:close/>
                </a:path>
              </a:pathLst>
            </a:custGeom>
            <a:solidFill>
              <a:srgbClr val="8F34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6" name="Google Shape;4826;p111"/>
            <p:cNvSpPr/>
            <p:nvPr/>
          </p:nvSpPr>
          <p:spPr>
            <a:xfrm>
              <a:off x="3199369" y="3116637"/>
              <a:ext cx="163392" cy="47269"/>
            </a:xfrm>
            <a:custGeom>
              <a:avLst/>
              <a:gdLst/>
              <a:ahLst/>
              <a:cxnLst/>
              <a:rect l="l" t="t" r="r" b="b"/>
              <a:pathLst>
                <a:path w="2347" h="679" extrusionOk="0">
                  <a:moveTo>
                    <a:pt x="167" y="0"/>
                  </a:moveTo>
                  <a:cubicBezTo>
                    <a:pt x="143" y="0"/>
                    <a:pt x="131" y="0"/>
                    <a:pt x="108" y="12"/>
                  </a:cubicBezTo>
                  <a:lnTo>
                    <a:pt x="108" y="24"/>
                  </a:lnTo>
                  <a:lnTo>
                    <a:pt x="84" y="24"/>
                  </a:lnTo>
                  <a:cubicBezTo>
                    <a:pt x="60" y="36"/>
                    <a:pt x="48" y="60"/>
                    <a:pt x="36" y="83"/>
                  </a:cubicBezTo>
                  <a:lnTo>
                    <a:pt x="1" y="167"/>
                  </a:lnTo>
                  <a:cubicBezTo>
                    <a:pt x="358" y="381"/>
                    <a:pt x="751" y="524"/>
                    <a:pt x="1155" y="607"/>
                  </a:cubicBezTo>
                  <a:cubicBezTo>
                    <a:pt x="1358" y="643"/>
                    <a:pt x="1572" y="667"/>
                    <a:pt x="1798" y="679"/>
                  </a:cubicBezTo>
                  <a:lnTo>
                    <a:pt x="1846" y="679"/>
                  </a:lnTo>
                  <a:cubicBezTo>
                    <a:pt x="2013" y="679"/>
                    <a:pt x="2179" y="655"/>
                    <a:pt x="2346" y="619"/>
                  </a:cubicBezTo>
                  <a:lnTo>
                    <a:pt x="2346" y="595"/>
                  </a:lnTo>
                  <a:cubicBezTo>
                    <a:pt x="2346" y="572"/>
                    <a:pt x="2334" y="548"/>
                    <a:pt x="2310" y="536"/>
                  </a:cubicBezTo>
                  <a:cubicBezTo>
                    <a:pt x="2287" y="524"/>
                    <a:pt x="2275" y="512"/>
                    <a:pt x="2251" y="512"/>
                  </a:cubicBezTo>
                  <a:lnTo>
                    <a:pt x="1989" y="512"/>
                  </a:lnTo>
                  <a:cubicBezTo>
                    <a:pt x="1715" y="512"/>
                    <a:pt x="1441" y="488"/>
                    <a:pt x="1167" y="417"/>
                  </a:cubicBezTo>
                  <a:cubicBezTo>
                    <a:pt x="917" y="369"/>
                    <a:pt x="667" y="274"/>
                    <a:pt x="441" y="155"/>
                  </a:cubicBezTo>
                  <a:cubicBezTo>
                    <a:pt x="370" y="107"/>
                    <a:pt x="298" y="60"/>
                    <a:pt x="227" y="12"/>
                  </a:cubicBezTo>
                  <a:cubicBezTo>
                    <a:pt x="215" y="0"/>
                    <a:pt x="191" y="0"/>
                    <a:pt x="167" y="0"/>
                  </a:cubicBezTo>
                  <a:close/>
                </a:path>
              </a:pathLst>
            </a:custGeom>
            <a:solidFill>
              <a:srgbClr val="FF55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7" name="Google Shape;4827;p111"/>
            <p:cNvSpPr/>
            <p:nvPr/>
          </p:nvSpPr>
          <p:spPr>
            <a:xfrm>
              <a:off x="3197699" y="3107517"/>
              <a:ext cx="166664" cy="55553"/>
            </a:xfrm>
            <a:custGeom>
              <a:avLst/>
              <a:gdLst/>
              <a:ahLst/>
              <a:cxnLst/>
              <a:rect l="l" t="t" r="r" b="b"/>
              <a:pathLst>
                <a:path w="2394" h="798" extrusionOk="0">
                  <a:moveTo>
                    <a:pt x="108" y="0"/>
                  </a:moveTo>
                  <a:lnTo>
                    <a:pt x="96" y="12"/>
                  </a:lnTo>
                  <a:cubicBezTo>
                    <a:pt x="84" y="36"/>
                    <a:pt x="72" y="60"/>
                    <a:pt x="60" y="83"/>
                  </a:cubicBezTo>
                  <a:cubicBezTo>
                    <a:pt x="48" y="107"/>
                    <a:pt x="36" y="167"/>
                    <a:pt x="25" y="203"/>
                  </a:cubicBezTo>
                  <a:cubicBezTo>
                    <a:pt x="13" y="226"/>
                    <a:pt x="13" y="262"/>
                    <a:pt x="1" y="286"/>
                  </a:cubicBezTo>
                  <a:lnTo>
                    <a:pt x="25" y="298"/>
                  </a:lnTo>
                  <a:cubicBezTo>
                    <a:pt x="382" y="512"/>
                    <a:pt x="763" y="655"/>
                    <a:pt x="1168" y="738"/>
                  </a:cubicBezTo>
                  <a:cubicBezTo>
                    <a:pt x="1382" y="774"/>
                    <a:pt x="1596" y="798"/>
                    <a:pt x="1810" y="798"/>
                  </a:cubicBezTo>
                  <a:lnTo>
                    <a:pt x="1870" y="798"/>
                  </a:lnTo>
                  <a:cubicBezTo>
                    <a:pt x="2025" y="798"/>
                    <a:pt x="2191" y="786"/>
                    <a:pt x="2346" y="750"/>
                  </a:cubicBezTo>
                  <a:lnTo>
                    <a:pt x="2394" y="738"/>
                  </a:lnTo>
                  <a:lnTo>
                    <a:pt x="2394" y="631"/>
                  </a:lnTo>
                  <a:lnTo>
                    <a:pt x="2382" y="441"/>
                  </a:lnTo>
                  <a:lnTo>
                    <a:pt x="2334" y="453"/>
                  </a:lnTo>
                  <a:lnTo>
                    <a:pt x="2311" y="453"/>
                  </a:lnTo>
                  <a:cubicBezTo>
                    <a:pt x="2132" y="488"/>
                    <a:pt x="1953" y="500"/>
                    <a:pt x="1775" y="500"/>
                  </a:cubicBezTo>
                  <a:cubicBezTo>
                    <a:pt x="1465" y="488"/>
                    <a:pt x="1156" y="429"/>
                    <a:pt x="870" y="345"/>
                  </a:cubicBezTo>
                  <a:cubicBezTo>
                    <a:pt x="667" y="274"/>
                    <a:pt x="465" y="191"/>
                    <a:pt x="275" y="95"/>
                  </a:cubicBezTo>
                  <a:lnTo>
                    <a:pt x="215" y="60"/>
                  </a:lnTo>
                  <a:lnTo>
                    <a:pt x="144" y="24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F9DD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8" name="Google Shape;4828;p111"/>
            <p:cNvSpPr/>
            <p:nvPr/>
          </p:nvSpPr>
          <p:spPr>
            <a:xfrm>
              <a:off x="3199369" y="3121580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F9DD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9" name="Google Shape;4829;p111"/>
            <p:cNvSpPr/>
            <p:nvPr/>
          </p:nvSpPr>
          <p:spPr>
            <a:xfrm>
              <a:off x="3048506" y="3128193"/>
              <a:ext cx="317525" cy="358239"/>
            </a:xfrm>
            <a:custGeom>
              <a:avLst/>
              <a:gdLst/>
              <a:ahLst/>
              <a:cxnLst/>
              <a:rect l="l" t="t" r="r" b="b"/>
              <a:pathLst>
                <a:path w="4561" h="5146" extrusionOk="0">
                  <a:moveTo>
                    <a:pt x="2168" y="1"/>
                  </a:moveTo>
                  <a:lnTo>
                    <a:pt x="2156" y="25"/>
                  </a:lnTo>
                  <a:lnTo>
                    <a:pt x="2132" y="72"/>
                  </a:lnTo>
                  <a:cubicBezTo>
                    <a:pt x="2132" y="84"/>
                    <a:pt x="2132" y="84"/>
                    <a:pt x="2120" y="96"/>
                  </a:cubicBezTo>
                  <a:cubicBezTo>
                    <a:pt x="1870" y="548"/>
                    <a:pt x="1560" y="977"/>
                    <a:pt x="1215" y="1370"/>
                  </a:cubicBezTo>
                  <a:cubicBezTo>
                    <a:pt x="977" y="1644"/>
                    <a:pt x="763" y="1918"/>
                    <a:pt x="560" y="2215"/>
                  </a:cubicBezTo>
                  <a:cubicBezTo>
                    <a:pt x="405" y="2453"/>
                    <a:pt x="274" y="2703"/>
                    <a:pt x="167" y="2965"/>
                  </a:cubicBezTo>
                  <a:cubicBezTo>
                    <a:pt x="84" y="3215"/>
                    <a:pt x="24" y="3465"/>
                    <a:pt x="12" y="3727"/>
                  </a:cubicBezTo>
                  <a:cubicBezTo>
                    <a:pt x="12" y="3739"/>
                    <a:pt x="12" y="3751"/>
                    <a:pt x="12" y="3751"/>
                  </a:cubicBezTo>
                  <a:cubicBezTo>
                    <a:pt x="1" y="3894"/>
                    <a:pt x="12" y="4025"/>
                    <a:pt x="24" y="4156"/>
                  </a:cubicBezTo>
                  <a:cubicBezTo>
                    <a:pt x="36" y="4251"/>
                    <a:pt x="60" y="4347"/>
                    <a:pt x="96" y="4442"/>
                  </a:cubicBezTo>
                  <a:cubicBezTo>
                    <a:pt x="155" y="4608"/>
                    <a:pt x="263" y="4751"/>
                    <a:pt x="393" y="4870"/>
                  </a:cubicBezTo>
                  <a:cubicBezTo>
                    <a:pt x="641" y="5050"/>
                    <a:pt x="931" y="5145"/>
                    <a:pt x="1233" y="5145"/>
                  </a:cubicBezTo>
                  <a:cubicBezTo>
                    <a:pt x="1251" y="5145"/>
                    <a:pt x="1269" y="5145"/>
                    <a:pt x="1286" y="5144"/>
                  </a:cubicBezTo>
                  <a:lnTo>
                    <a:pt x="1358" y="5144"/>
                  </a:lnTo>
                  <a:cubicBezTo>
                    <a:pt x="1548" y="5144"/>
                    <a:pt x="1727" y="5109"/>
                    <a:pt x="1906" y="5061"/>
                  </a:cubicBezTo>
                  <a:cubicBezTo>
                    <a:pt x="2072" y="5013"/>
                    <a:pt x="2239" y="4942"/>
                    <a:pt x="2406" y="4847"/>
                  </a:cubicBezTo>
                  <a:cubicBezTo>
                    <a:pt x="2501" y="4787"/>
                    <a:pt x="2584" y="4728"/>
                    <a:pt x="2679" y="4656"/>
                  </a:cubicBezTo>
                  <a:cubicBezTo>
                    <a:pt x="2763" y="4597"/>
                    <a:pt x="2846" y="4525"/>
                    <a:pt x="2941" y="4442"/>
                  </a:cubicBezTo>
                  <a:cubicBezTo>
                    <a:pt x="3120" y="4275"/>
                    <a:pt x="3287" y="4096"/>
                    <a:pt x="3441" y="3906"/>
                  </a:cubicBezTo>
                  <a:cubicBezTo>
                    <a:pt x="3751" y="3513"/>
                    <a:pt x="4001" y="3084"/>
                    <a:pt x="4180" y="2620"/>
                  </a:cubicBezTo>
                  <a:cubicBezTo>
                    <a:pt x="4370" y="2168"/>
                    <a:pt x="4489" y="1691"/>
                    <a:pt x="4537" y="1203"/>
                  </a:cubicBezTo>
                  <a:cubicBezTo>
                    <a:pt x="4561" y="953"/>
                    <a:pt x="4561" y="703"/>
                    <a:pt x="4537" y="453"/>
                  </a:cubicBezTo>
                  <a:cubicBezTo>
                    <a:pt x="4370" y="489"/>
                    <a:pt x="4192" y="501"/>
                    <a:pt x="4025" y="501"/>
                  </a:cubicBezTo>
                  <a:lnTo>
                    <a:pt x="3977" y="501"/>
                  </a:lnTo>
                  <a:cubicBezTo>
                    <a:pt x="3763" y="501"/>
                    <a:pt x="3549" y="477"/>
                    <a:pt x="3334" y="429"/>
                  </a:cubicBezTo>
                  <a:cubicBezTo>
                    <a:pt x="2930" y="358"/>
                    <a:pt x="2537" y="203"/>
                    <a:pt x="2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0" name="Google Shape;4830;p111"/>
            <p:cNvSpPr/>
            <p:nvPr/>
          </p:nvSpPr>
          <p:spPr>
            <a:xfrm>
              <a:off x="3049341" y="3128193"/>
              <a:ext cx="160051" cy="259525"/>
            </a:xfrm>
            <a:custGeom>
              <a:avLst/>
              <a:gdLst/>
              <a:ahLst/>
              <a:cxnLst/>
              <a:rect l="l" t="t" r="r" b="b"/>
              <a:pathLst>
                <a:path w="2299" h="3728" extrusionOk="0">
                  <a:moveTo>
                    <a:pt x="2156" y="1"/>
                  </a:moveTo>
                  <a:lnTo>
                    <a:pt x="2144" y="13"/>
                  </a:lnTo>
                  <a:lnTo>
                    <a:pt x="2120" y="72"/>
                  </a:lnTo>
                  <a:cubicBezTo>
                    <a:pt x="2120" y="84"/>
                    <a:pt x="2120" y="84"/>
                    <a:pt x="2108" y="84"/>
                  </a:cubicBezTo>
                  <a:cubicBezTo>
                    <a:pt x="1858" y="548"/>
                    <a:pt x="1560" y="977"/>
                    <a:pt x="1203" y="1358"/>
                  </a:cubicBezTo>
                  <a:lnTo>
                    <a:pt x="1203" y="1370"/>
                  </a:lnTo>
                  <a:cubicBezTo>
                    <a:pt x="977" y="1644"/>
                    <a:pt x="751" y="1918"/>
                    <a:pt x="548" y="2215"/>
                  </a:cubicBezTo>
                  <a:cubicBezTo>
                    <a:pt x="393" y="2442"/>
                    <a:pt x="262" y="2692"/>
                    <a:pt x="167" y="2965"/>
                  </a:cubicBezTo>
                  <a:cubicBezTo>
                    <a:pt x="72" y="3204"/>
                    <a:pt x="24" y="3465"/>
                    <a:pt x="0" y="3727"/>
                  </a:cubicBezTo>
                  <a:cubicBezTo>
                    <a:pt x="24" y="3680"/>
                    <a:pt x="36" y="3620"/>
                    <a:pt x="48" y="3573"/>
                  </a:cubicBezTo>
                  <a:cubicBezTo>
                    <a:pt x="108" y="3406"/>
                    <a:pt x="179" y="3227"/>
                    <a:pt x="262" y="3073"/>
                  </a:cubicBezTo>
                  <a:cubicBezTo>
                    <a:pt x="346" y="2918"/>
                    <a:pt x="441" y="2763"/>
                    <a:pt x="548" y="2596"/>
                  </a:cubicBezTo>
                  <a:cubicBezTo>
                    <a:pt x="655" y="2430"/>
                    <a:pt x="786" y="2251"/>
                    <a:pt x="929" y="2072"/>
                  </a:cubicBezTo>
                  <a:cubicBezTo>
                    <a:pt x="1001" y="1965"/>
                    <a:pt x="1072" y="1870"/>
                    <a:pt x="1155" y="1775"/>
                  </a:cubicBezTo>
                  <a:cubicBezTo>
                    <a:pt x="1227" y="1668"/>
                    <a:pt x="1274" y="1620"/>
                    <a:pt x="1334" y="1549"/>
                  </a:cubicBezTo>
                  <a:lnTo>
                    <a:pt x="1394" y="1465"/>
                  </a:lnTo>
                  <a:cubicBezTo>
                    <a:pt x="1715" y="1072"/>
                    <a:pt x="2001" y="644"/>
                    <a:pt x="2239" y="191"/>
                  </a:cubicBezTo>
                  <a:cubicBezTo>
                    <a:pt x="2263" y="144"/>
                    <a:pt x="2275" y="108"/>
                    <a:pt x="2298" y="72"/>
                  </a:cubicBezTo>
                  <a:lnTo>
                    <a:pt x="2203" y="13"/>
                  </a:lnTo>
                  <a:lnTo>
                    <a:pt x="21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1" name="Google Shape;4831;p111"/>
            <p:cNvSpPr/>
            <p:nvPr/>
          </p:nvSpPr>
          <p:spPr>
            <a:xfrm>
              <a:off x="3175351" y="3159729"/>
              <a:ext cx="190682" cy="321621"/>
            </a:xfrm>
            <a:custGeom>
              <a:avLst/>
              <a:gdLst/>
              <a:ahLst/>
              <a:cxnLst/>
              <a:rect l="l" t="t" r="r" b="b"/>
              <a:pathLst>
                <a:path w="2739" h="4620" extrusionOk="0">
                  <a:moveTo>
                    <a:pt x="2691" y="0"/>
                  </a:moveTo>
                  <a:cubicBezTo>
                    <a:pt x="2620" y="12"/>
                    <a:pt x="2536" y="24"/>
                    <a:pt x="2477" y="36"/>
                  </a:cubicBezTo>
                  <a:lnTo>
                    <a:pt x="2405" y="36"/>
                  </a:lnTo>
                  <a:cubicBezTo>
                    <a:pt x="2405" y="334"/>
                    <a:pt x="2393" y="631"/>
                    <a:pt x="2358" y="941"/>
                  </a:cubicBezTo>
                  <a:cubicBezTo>
                    <a:pt x="2298" y="1357"/>
                    <a:pt x="2203" y="1774"/>
                    <a:pt x="2072" y="2179"/>
                  </a:cubicBezTo>
                  <a:cubicBezTo>
                    <a:pt x="1941" y="2572"/>
                    <a:pt x="1750" y="2953"/>
                    <a:pt x="1524" y="3298"/>
                  </a:cubicBezTo>
                  <a:cubicBezTo>
                    <a:pt x="1286" y="3643"/>
                    <a:pt x="1012" y="3953"/>
                    <a:pt x="679" y="4203"/>
                  </a:cubicBezTo>
                  <a:cubicBezTo>
                    <a:pt x="512" y="4334"/>
                    <a:pt x="334" y="4453"/>
                    <a:pt x="155" y="4548"/>
                  </a:cubicBezTo>
                  <a:cubicBezTo>
                    <a:pt x="95" y="4572"/>
                    <a:pt x="48" y="4596"/>
                    <a:pt x="0" y="4620"/>
                  </a:cubicBezTo>
                  <a:cubicBezTo>
                    <a:pt x="24" y="4620"/>
                    <a:pt x="60" y="4620"/>
                    <a:pt x="84" y="4608"/>
                  </a:cubicBezTo>
                  <a:cubicBezTo>
                    <a:pt x="262" y="4560"/>
                    <a:pt x="429" y="4489"/>
                    <a:pt x="584" y="4394"/>
                  </a:cubicBezTo>
                  <a:cubicBezTo>
                    <a:pt x="679" y="4334"/>
                    <a:pt x="774" y="4275"/>
                    <a:pt x="857" y="4203"/>
                  </a:cubicBezTo>
                  <a:cubicBezTo>
                    <a:pt x="941" y="4144"/>
                    <a:pt x="1036" y="4072"/>
                    <a:pt x="1131" y="3989"/>
                  </a:cubicBezTo>
                  <a:cubicBezTo>
                    <a:pt x="1310" y="3822"/>
                    <a:pt x="1465" y="3643"/>
                    <a:pt x="1619" y="3453"/>
                  </a:cubicBezTo>
                  <a:cubicBezTo>
                    <a:pt x="1929" y="3060"/>
                    <a:pt x="2179" y="2631"/>
                    <a:pt x="2370" y="2167"/>
                  </a:cubicBezTo>
                  <a:cubicBezTo>
                    <a:pt x="2548" y="1715"/>
                    <a:pt x="2667" y="1238"/>
                    <a:pt x="2715" y="750"/>
                  </a:cubicBezTo>
                  <a:cubicBezTo>
                    <a:pt x="2739" y="500"/>
                    <a:pt x="2739" y="250"/>
                    <a:pt x="27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2" name="Google Shape;4832;p111"/>
            <p:cNvSpPr/>
            <p:nvPr/>
          </p:nvSpPr>
          <p:spPr>
            <a:xfrm>
              <a:off x="3247476" y="2659054"/>
              <a:ext cx="85421" cy="41560"/>
            </a:xfrm>
            <a:custGeom>
              <a:avLst/>
              <a:gdLst/>
              <a:ahLst/>
              <a:cxnLst/>
              <a:rect l="l" t="t" r="r" b="b"/>
              <a:pathLst>
                <a:path w="1227" h="597" extrusionOk="0">
                  <a:moveTo>
                    <a:pt x="36" y="1"/>
                  </a:moveTo>
                  <a:cubicBezTo>
                    <a:pt x="24" y="1"/>
                    <a:pt x="12" y="13"/>
                    <a:pt x="12" y="25"/>
                  </a:cubicBezTo>
                  <a:cubicBezTo>
                    <a:pt x="0" y="37"/>
                    <a:pt x="0" y="60"/>
                    <a:pt x="12" y="72"/>
                  </a:cubicBezTo>
                  <a:cubicBezTo>
                    <a:pt x="24" y="120"/>
                    <a:pt x="48" y="156"/>
                    <a:pt x="72" y="203"/>
                  </a:cubicBezTo>
                  <a:cubicBezTo>
                    <a:pt x="107" y="251"/>
                    <a:pt x="143" y="298"/>
                    <a:pt x="179" y="334"/>
                  </a:cubicBezTo>
                  <a:cubicBezTo>
                    <a:pt x="226" y="370"/>
                    <a:pt x="274" y="406"/>
                    <a:pt x="322" y="429"/>
                  </a:cubicBezTo>
                  <a:cubicBezTo>
                    <a:pt x="369" y="465"/>
                    <a:pt x="417" y="489"/>
                    <a:pt x="476" y="513"/>
                  </a:cubicBezTo>
                  <a:cubicBezTo>
                    <a:pt x="560" y="549"/>
                    <a:pt x="655" y="572"/>
                    <a:pt x="750" y="584"/>
                  </a:cubicBezTo>
                  <a:cubicBezTo>
                    <a:pt x="810" y="596"/>
                    <a:pt x="857" y="596"/>
                    <a:pt x="905" y="596"/>
                  </a:cubicBezTo>
                  <a:lnTo>
                    <a:pt x="1024" y="596"/>
                  </a:lnTo>
                  <a:cubicBezTo>
                    <a:pt x="1084" y="596"/>
                    <a:pt x="1179" y="560"/>
                    <a:pt x="1203" y="465"/>
                  </a:cubicBezTo>
                  <a:cubicBezTo>
                    <a:pt x="1226" y="429"/>
                    <a:pt x="1226" y="394"/>
                    <a:pt x="1203" y="358"/>
                  </a:cubicBezTo>
                  <a:cubicBezTo>
                    <a:pt x="1203" y="346"/>
                    <a:pt x="1191" y="322"/>
                    <a:pt x="1179" y="310"/>
                  </a:cubicBezTo>
                  <a:cubicBezTo>
                    <a:pt x="1167" y="287"/>
                    <a:pt x="1155" y="275"/>
                    <a:pt x="1143" y="263"/>
                  </a:cubicBezTo>
                  <a:cubicBezTo>
                    <a:pt x="1107" y="227"/>
                    <a:pt x="1072" y="203"/>
                    <a:pt x="1036" y="179"/>
                  </a:cubicBezTo>
                  <a:cubicBezTo>
                    <a:pt x="988" y="156"/>
                    <a:pt x="941" y="132"/>
                    <a:pt x="893" y="108"/>
                  </a:cubicBezTo>
                  <a:cubicBezTo>
                    <a:pt x="822" y="72"/>
                    <a:pt x="750" y="48"/>
                    <a:pt x="667" y="25"/>
                  </a:cubicBezTo>
                  <a:cubicBezTo>
                    <a:pt x="583" y="13"/>
                    <a:pt x="500" y="1"/>
                    <a:pt x="417" y="1"/>
                  </a:cubicBezTo>
                  <a:lnTo>
                    <a:pt x="405" y="1"/>
                  </a:lnTo>
                  <a:cubicBezTo>
                    <a:pt x="310" y="1"/>
                    <a:pt x="226" y="13"/>
                    <a:pt x="143" y="25"/>
                  </a:cubicBezTo>
                  <a:cubicBezTo>
                    <a:pt x="131" y="25"/>
                    <a:pt x="119" y="25"/>
                    <a:pt x="107" y="37"/>
                  </a:cubicBezTo>
                  <a:cubicBezTo>
                    <a:pt x="107" y="13"/>
                    <a:pt x="83" y="1"/>
                    <a:pt x="60" y="1"/>
                  </a:cubicBezTo>
                  <a:close/>
                </a:path>
              </a:pathLst>
            </a:custGeom>
            <a:solidFill>
              <a:srgbClr val="FF57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3" name="Google Shape;4833;p111"/>
            <p:cNvSpPr/>
            <p:nvPr/>
          </p:nvSpPr>
          <p:spPr>
            <a:xfrm>
              <a:off x="3322037" y="2228065"/>
              <a:ext cx="132691" cy="53952"/>
            </a:xfrm>
            <a:custGeom>
              <a:avLst/>
              <a:gdLst/>
              <a:ahLst/>
              <a:cxnLst/>
              <a:rect l="l" t="t" r="r" b="b"/>
              <a:pathLst>
                <a:path w="1906" h="775" extrusionOk="0">
                  <a:moveTo>
                    <a:pt x="679" y="1"/>
                  </a:moveTo>
                  <a:lnTo>
                    <a:pt x="679" y="12"/>
                  </a:lnTo>
                  <a:cubicBezTo>
                    <a:pt x="310" y="12"/>
                    <a:pt x="60" y="108"/>
                    <a:pt x="36" y="251"/>
                  </a:cubicBezTo>
                  <a:cubicBezTo>
                    <a:pt x="1" y="453"/>
                    <a:pt x="394" y="667"/>
                    <a:pt x="906" y="751"/>
                  </a:cubicBezTo>
                  <a:cubicBezTo>
                    <a:pt x="1025" y="763"/>
                    <a:pt x="1132" y="774"/>
                    <a:pt x="1251" y="774"/>
                  </a:cubicBezTo>
                  <a:cubicBezTo>
                    <a:pt x="1620" y="774"/>
                    <a:pt x="1870" y="679"/>
                    <a:pt x="1894" y="524"/>
                  </a:cubicBezTo>
                  <a:cubicBezTo>
                    <a:pt x="1906" y="429"/>
                    <a:pt x="1822" y="334"/>
                    <a:pt x="1656" y="227"/>
                  </a:cubicBezTo>
                  <a:cubicBezTo>
                    <a:pt x="1453" y="132"/>
                    <a:pt x="1239" y="60"/>
                    <a:pt x="1013" y="24"/>
                  </a:cubicBezTo>
                  <a:cubicBezTo>
                    <a:pt x="906" y="12"/>
                    <a:pt x="786" y="1"/>
                    <a:pt x="679" y="1"/>
                  </a:cubicBezTo>
                  <a:close/>
                </a:path>
              </a:pathLst>
            </a:custGeom>
            <a:solidFill>
              <a:srgbClr val="4D11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4" name="Google Shape;4834;p111"/>
            <p:cNvSpPr/>
            <p:nvPr/>
          </p:nvSpPr>
          <p:spPr>
            <a:xfrm>
              <a:off x="2924167" y="2303528"/>
              <a:ext cx="140975" cy="85418"/>
            </a:xfrm>
            <a:custGeom>
              <a:avLst/>
              <a:gdLst/>
              <a:ahLst/>
              <a:cxnLst/>
              <a:rect l="l" t="t" r="r" b="b"/>
              <a:pathLst>
                <a:path w="2025" h="1227" extrusionOk="0">
                  <a:moveTo>
                    <a:pt x="1679" y="0"/>
                  </a:moveTo>
                  <a:lnTo>
                    <a:pt x="1679" y="12"/>
                  </a:lnTo>
                  <a:cubicBezTo>
                    <a:pt x="1382" y="24"/>
                    <a:pt x="1096" y="107"/>
                    <a:pt x="834" y="250"/>
                  </a:cubicBezTo>
                  <a:cubicBezTo>
                    <a:pt x="596" y="357"/>
                    <a:pt x="394" y="512"/>
                    <a:pt x="203" y="691"/>
                  </a:cubicBezTo>
                  <a:cubicBezTo>
                    <a:pt x="60" y="857"/>
                    <a:pt x="1" y="1000"/>
                    <a:pt x="60" y="1107"/>
                  </a:cubicBezTo>
                  <a:cubicBezTo>
                    <a:pt x="108" y="1203"/>
                    <a:pt x="203" y="1226"/>
                    <a:pt x="370" y="1226"/>
                  </a:cubicBezTo>
                  <a:cubicBezTo>
                    <a:pt x="667" y="1214"/>
                    <a:pt x="953" y="1131"/>
                    <a:pt x="1215" y="988"/>
                  </a:cubicBezTo>
                  <a:cubicBezTo>
                    <a:pt x="1608" y="786"/>
                    <a:pt x="1929" y="512"/>
                    <a:pt x="2001" y="298"/>
                  </a:cubicBezTo>
                  <a:cubicBezTo>
                    <a:pt x="2025" y="238"/>
                    <a:pt x="2025" y="179"/>
                    <a:pt x="2001" y="131"/>
                  </a:cubicBezTo>
                  <a:cubicBezTo>
                    <a:pt x="1953" y="48"/>
                    <a:pt x="1846" y="0"/>
                    <a:pt x="1679" y="0"/>
                  </a:cubicBezTo>
                  <a:close/>
                </a:path>
              </a:pathLst>
            </a:custGeom>
            <a:solidFill>
              <a:srgbClr val="4D11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5" name="Google Shape;4835;p111"/>
            <p:cNvSpPr/>
            <p:nvPr/>
          </p:nvSpPr>
          <p:spPr>
            <a:xfrm>
              <a:off x="3279779" y="2473390"/>
              <a:ext cx="73864" cy="114447"/>
            </a:xfrm>
            <a:custGeom>
              <a:avLst/>
              <a:gdLst/>
              <a:ahLst/>
              <a:cxnLst/>
              <a:rect l="l" t="t" r="r" b="b"/>
              <a:pathLst>
                <a:path w="1061" h="1644" extrusionOk="0">
                  <a:moveTo>
                    <a:pt x="60" y="1"/>
                  </a:moveTo>
                  <a:cubicBezTo>
                    <a:pt x="24" y="1"/>
                    <a:pt x="0" y="25"/>
                    <a:pt x="0" y="60"/>
                  </a:cubicBezTo>
                  <a:lnTo>
                    <a:pt x="0" y="429"/>
                  </a:lnTo>
                  <a:cubicBezTo>
                    <a:pt x="0" y="549"/>
                    <a:pt x="12" y="668"/>
                    <a:pt x="24" y="787"/>
                  </a:cubicBezTo>
                  <a:cubicBezTo>
                    <a:pt x="24" y="810"/>
                    <a:pt x="36" y="834"/>
                    <a:pt x="60" y="846"/>
                  </a:cubicBezTo>
                  <a:lnTo>
                    <a:pt x="84" y="846"/>
                  </a:lnTo>
                  <a:cubicBezTo>
                    <a:pt x="108" y="846"/>
                    <a:pt x="119" y="834"/>
                    <a:pt x="131" y="822"/>
                  </a:cubicBezTo>
                  <a:cubicBezTo>
                    <a:pt x="179" y="775"/>
                    <a:pt x="227" y="727"/>
                    <a:pt x="286" y="691"/>
                  </a:cubicBezTo>
                  <a:cubicBezTo>
                    <a:pt x="322" y="656"/>
                    <a:pt x="358" y="632"/>
                    <a:pt x="405" y="608"/>
                  </a:cubicBezTo>
                  <a:cubicBezTo>
                    <a:pt x="441" y="596"/>
                    <a:pt x="465" y="596"/>
                    <a:pt x="500" y="584"/>
                  </a:cubicBezTo>
                  <a:lnTo>
                    <a:pt x="572" y="584"/>
                  </a:lnTo>
                  <a:cubicBezTo>
                    <a:pt x="596" y="584"/>
                    <a:pt x="620" y="596"/>
                    <a:pt x="631" y="596"/>
                  </a:cubicBezTo>
                  <a:cubicBezTo>
                    <a:pt x="655" y="608"/>
                    <a:pt x="679" y="620"/>
                    <a:pt x="703" y="644"/>
                  </a:cubicBezTo>
                  <a:cubicBezTo>
                    <a:pt x="727" y="656"/>
                    <a:pt x="739" y="679"/>
                    <a:pt x="762" y="703"/>
                  </a:cubicBezTo>
                  <a:cubicBezTo>
                    <a:pt x="786" y="727"/>
                    <a:pt x="810" y="763"/>
                    <a:pt x="822" y="810"/>
                  </a:cubicBezTo>
                  <a:cubicBezTo>
                    <a:pt x="834" y="846"/>
                    <a:pt x="846" y="894"/>
                    <a:pt x="858" y="941"/>
                  </a:cubicBezTo>
                  <a:cubicBezTo>
                    <a:pt x="858" y="989"/>
                    <a:pt x="858" y="1025"/>
                    <a:pt x="858" y="1072"/>
                  </a:cubicBezTo>
                  <a:cubicBezTo>
                    <a:pt x="858" y="1108"/>
                    <a:pt x="846" y="1144"/>
                    <a:pt x="834" y="1180"/>
                  </a:cubicBezTo>
                  <a:cubicBezTo>
                    <a:pt x="822" y="1203"/>
                    <a:pt x="798" y="1239"/>
                    <a:pt x="786" y="1263"/>
                  </a:cubicBezTo>
                  <a:cubicBezTo>
                    <a:pt x="762" y="1275"/>
                    <a:pt x="751" y="1299"/>
                    <a:pt x="727" y="1311"/>
                  </a:cubicBezTo>
                  <a:cubicBezTo>
                    <a:pt x="703" y="1334"/>
                    <a:pt x="679" y="1346"/>
                    <a:pt x="643" y="1358"/>
                  </a:cubicBezTo>
                  <a:cubicBezTo>
                    <a:pt x="608" y="1382"/>
                    <a:pt x="560" y="1382"/>
                    <a:pt x="524" y="1394"/>
                  </a:cubicBezTo>
                  <a:lnTo>
                    <a:pt x="417" y="1394"/>
                  </a:lnTo>
                  <a:cubicBezTo>
                    <a:pt x="358" y="1394"/>
                    <a:pt x="298" y="1453"/>
                    <a:pt x="298" y="1513"/>
                  </a:cubicBezTo>
                  <a:cubicBezTo>
                    <a:pt x="298" y="1584"/>
                    <a:pt x="346" y="1632"/>
                    <a:pt x="417" y="1644"/>
                  </a:cubicBezTo>
                  <a:cubicBezTo>
                    <a:pt x="500" y="1632"/>
                    <a:pt x="584" y="1620"/>
                    <a:pt x="667" y="1596"/>
                  </a:cubicBezTo>
                  <a:cubicBezTo>
                    <a:pt x="739" y="1572"/>
                    <a:pt x="810" y="1525"/>
                    <a:pt x="870" y="1477"/>
                  </a:cubicBezTo>
                  <a:cubicBezTo>
                    <a:pt x="917" y="1430"/>
                    <a:pt x="953" y="1382"/>
                    <a:pt x="989" y="1334"/>
                  </a:cubicBezTo>
                  <a:cubicBezTo>
                    <a:pt x="1012" y="1275"/>
                    <a:pt x="1036" y="1215"/>
                    <a:pt x="1048" y="1156"/>
                  </a:cubicBezTo>
                  <a:cubicBezTo>
                    <a:pt x="1060" y="1025"/>
                    <a:pt x="1048" y="906"/>
                    <a:pt x="1001" y="787"/>
                  </a:cubicBezTo>
                  <a:cubicBezTo>
                    <a:pt x="953" y="679"/>
                    <a:pt x="881" y="584"/>
                    <a:pt x="786" y="525"/>
                  </a:cubicBezTo>
                  <a:cubicBezTo>
                    <a:pt x="727" y="475"/>
                    <a:pt x="659" y="450"/>
                    <a:pt x="590" y="450"/>
                  </a:cubicBezTo>
                  <a:cubicBezTo>
                    <a:pt x="576" y="450"/>
                    <a:pt x="562" y="451"/>
                    <a:pt x="548" y="453"/>
                  </a:cubicBezTo>
                  <a:cubicBezTo>
                    <a:pt x="534" y="450"/>
                    <a:pt x="521" y="448"/>
                    <a:pt x="509" y="448"/>
                  </a:cubicBezTo>
                  <a:cubicBezTo>
                    <a:pt x="480" y="448"/>
                    <a:pt x="454" y="457"/>
                    <a:pt x="429" y="465"/>
                  </a:cubicBezTo>
                  <a:cubicBezTo>
                    <a:pt x="358" y="477"/>
                    <a:pt x="298" y="513"/>
                    <a:pt x="239" y="560"/>
                  </a:cubicBezTo>
                  <a:cubicBezTo>
                    <a:pt x="203" y="584"/>
                    <a:pt x="155" y="620"/>
                    <a:pt x="131" y="656"/>
                  </a:cubicBezTo>
                  <a:cubicBezTo>
                    <a:pt x="108" y="453"/>
                    <a:pt x="108" y="263"/>
                    <a:pt x="119" y="72"/>
                  </a:cubicBezTo>
                  <a:cubicBezTo>
                    <a:pt x="119" y="48"/>
                    <a:pt x="108" y="37"/>
                    <a:pt x="96" y="25"/>
                  </a:cubicBezTo>
                  <a:cubicBezTo>
                    <a:pt x="84" y="13"/>
                    <a:pt x="72" y="13"/>
                    <a:pt x="60" y="13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6" name="Google Shape;4836;p111"/>
            <p:cNvSpPr/>
            <p:nvPr/>
          </p:nvSpPr>
          <p:spPr>
            <a:xfrm>
              <a:off x="3233343" y="2608514"/>
              <a:ext cx="139305" cy="99549"/>
            </a:xfrm>
            <a:custGeom>
              <a:avLst/>
              <a:gdLst/>
              <a:ahLst/>
              <a:cxnLst/>
              <a:rect l="l" t="t" r="r" b="b"/>
              <a:pathLst>
                <a:path w="2001" h="1430" extrusionOk="0">
                  <a:moveTo>
                    <a:pt x="572" y="739"/>
                  </a:moveTo>
                  <a:cubicBezTo>
                    <a:pt x="656" y="739"/>
                    <a:pt x="739" y="751"/>
                    <a:pt x="810" y="774"/>
                  </a:cubicBezTo>
                  <a:cubicBezTo>
                    <a:pt x="894" y="798"/>
                    <a:pt x="977" y="822"/>
                    <a:pt x="1048" y="870"/>
                  </a:cubicBezTo>
                  <a:cubicBezTo>
                    <a:pt x="1108" y="905"/>
                    <a:pt x="1167" y="953"/>
                    <a:pt x="1227" y="1013"/>
                  </a:cubicBezTo>
                  <a:cubicBezTo>
                    <a:pt x="1263" y="1060"/>
                    <a:pt x="1310" y="1108"/>
                    <a:pt x="1334" y="1167"/>
                  </a:cubicBezTo>
                  <a:cubicBezTo>
                    <a:pt x="1358" y="1191"/>
                    <a:pt x="1370" y="1227"/>
                    <a:pt x="1382" y="1251"/>
                  </a:cubicBezTo>
                  <a:lnTo>
                    <a:pt x="1358" y="1251"/>
                  </a:lnTo>
                  <a:lnTo>
                    <a:pt x="1346" y="1263"/>
                  </a:lnTo>
                  <a:cubicBezTo>
                    <a:pt x="1275" y="1286"/>
                    <a:pt x="1215" y="1310"/>
                    <a:pt x="1144" y="1322"/>
                  </a:cubicBezTo>
                  <a:lnTo>
                    <a:pt x="929" y="1322"/>
                  </a:lnTo>
                  <a:cubicBezTo>
                    <a:pt x="775" y="1298"/>
                    <a:pt x="632" y="1239"/>
                    <a:pt x="513" y="1144"/>
                  </a:cubicBezTo>
                  <a:cubicBezTo>
                    <a:pt x="453" y="1096"/>
                    <a:pt x="394" y="1036"/>
                    <a:pt x="346" y="977"/>
                  </a:cubicBezTo>
                  <a:cubicBezTo>
                    <a:pt x="310" y="917"/>
                    <a:pt x="275" y="858"/>
                    <a:pt x="239" y="786"/>
                  </a:cubicBezTo>
                  <a:lnTo>
                    <a:pt x="263" y="786"/>
                  </a:lnTo>
                  <a:cubicBezTo>
                    <a:pt x="286" y="774"/>
                    <a:pt x="322" y="763"/>
                    <a:pt x="358" y="763"/>
                  </a:cubicBezTo>
                  <a:cubicBezTo>
                    <a:pt x="429" y="739"/>
                    <a:pt x="501" y="739"/>
                    <a:pt x="572" y="739"/>
                  </a:cubicBezTo>
                  <a:close/>
                  <a:moveTo>
                    <a:pt x="1989" y="1"/>
                  </a:moveTo>
                  <a:cubicBezTo>
                    <a:pt x="1894" y="36"/>
                    <a:pt x="1799" y="60"/>
                    <a:pt x="1703" y="84"/>
                  </a:cubicBezTo>
                  <a:cubicBezTo>
                    <a:pt x="1501" y="143"/>
                    <a:pt x="1298" y="167"/>
                    <a:pt x="1096" y="167"/>
                  </a:cubicBezTo>
                  <a:lnTo>
                    <a:pt x="953" y="167"/>
                  </a:lnTo>
                  <a:cubicBezTo>
                    <a:pt x="644" y="167"/>
                    <a:pt x="334" y="132"/>
                    <a:pt x="24" y="48"/>
                  </a:cubicBezTo>
                  <a:cubicBezTo>
                    <a:pt x="13" y="60"/>
                    <a:pt x="13" y="72"/>
                    <a:pt x="13" y="84"/>
                  </a:cubicBezTo>
                  <a:cubicBezTo>
                    <a:pt x="1" y="274"/>
                    <a:pt x="13" y="465"/>
                    <a:pt x="72" y="643"/>
                  </a:cubicBezTo>
                  <a:cubicBezTo>
                    <a:pt x="84" y="727"/>
                    <a:pt x="120" y="798"/>
                    <a:pt x="155" y="870"/>
                  </a:cubicBezTo>
                  <a:cubicBezTo>
                    <a:pt x="191" y="941"/>
                    <a:pt x="239" y="1013"/>
                    <a:pt x="286" y="1060"/>
                  </a:cubicBezTo>
                  <a:cubicBezTo>
                    <a:pt x="382" y="1179"/>
                    <a:pt x="489" y="1263"/>
                    <a:pt x="620" y="1322"/>
                  </a:cubicBezTo>
                  <a:cubicBezTo>
                    <a:pt x="739" y="1382"/>
                    <a:pt x="870" y="1417"/>
                    <a:pt x="1001" y="1429"/>
                  </a:cubicBezTo>
                  <a:lnTo>
                    <a:pt x="1037" y="1429"/>
                  </a:lnTo>
                  <a:cubicBezTo>
                    <a:pt x="1156" y="1429"/>
                    <a:pt x="1275" y="1394"/>
                    <a:pt x="1382" y="1346"/>
                  </a:cubicBezTo>
                  <a:cubicBezTo>
                    <a:pt x="1513" y="1298"/>
                    <a:pt x="1620" y="1215"/>
                    <a:pt x="1703" y="1108"/>
                  </a:cubicBezTo>
                  <a:cubicBezTo>
                    <a:pt x="1810" y="989"/>
                    <a:pt x="1882" y="846"/>
                    <a:pt x="1929" y="691"/>
                  </a:cubicBezTo>
                  <a:cubicBezTo>
                    <a:pt x="1965" y="608"/>
                    <a:pt x="1977" y="513"/>
                    <a:pt x="1989" y="417"/>
                  </a:cubicBezTo>
                  <a:cubicBezTo>
                    <a:pt x="2001" y="274"/>
                    <a:pt x="2001" y="143"/>
                    <a:pt x="19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7" name="Google Shape;4837;p111"/>
            <p:cNvSpPr/>
            <p:nvPr/>
          </p:nvSpPr>
          <p:spPr>
            <a:xfrm>
              <a:off x="2986337" y="2586097"/>
              <a:ext cx="171398" cy="146540"/>
            </a:xfrm>
            <a:custGeom>
              <a:avLst/>
              <a:gdLst/>
              <a:ahLst/>
              <a:cxnLst/>
              <a:rect l="l" t="t" r="r" b="b"/>
              <a:pathLst>
                <a:path w="2462" h="2105" extrusionOk="0">
                  <a:moveTo>
                    <a:pt x="1063" y="1"/>
                  </a:moveTo>
                  <a:cubicBezTo>
                    <a:pt x="1058" y="1"/>
                    <a:pt x="1053" y="1"/>
                    <a:pt x="1048" y="1"/>
                  </a:cubicBezTo>
                  <a:cubicBezTo>
                    <a:pt x="465" y="1"/>
                    <a:pt x="1" y="465"/>
                    <a:pt x="1" y="1049"/>
                  </a:cubicBezTo>
                  <a:cubicBezTo>
                    <a:pt x="1" y="1686"/>
                    <a:pt x="520" y="2105"/>
                    <a:pt x="1062" y="2105"/>
                  </a:cubicBezTo>
                  <a:cubicBezTo>
                    <a:pt x="1320" y="2105"/>
                    <a:pt x="1583" y="2010"/>
                    <a:pt x="1798" y="1799"/>
                  </a:cubicBezTo>
                  <a:cubicBezTo>
                    <a:pt x="2462" y="1136"/>
                    <a:pt x="1994" y="1"/>
                    <a:pt x="1063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8" name="Google Shape;4838;p111"/>
            <p:cNvSpPr/>
            <p:nvPr/>
          </p:nvSpPr>
          <p:spPr>
            <a:xfrm>
              <a:off x="3422358" y="2514881"/>
              <a:ext cx="171607" cy="146888"/>
            </a:xfrm>
            <a:custGeom>
              <a:avLst/>
              <a:gdLst/>
              <a:ahLst/>
              <a:cxnLst/>
              <a:rect l="l" t="t" r="r" b="b"/>
              <a:pathLst>
                <a:path w="2465" h="2110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88"/>
                    <a:pt x="518" y="2110"/>
                    <a:pt x="1060" y="2110"/>
                  </a:cubicBezTo>
                  <a:cubicBezTo>
                    <a:pt x="1319" y="2110"/>
                    <a:pt x="1583" y="2013"/>
                    <a:pt x="1798" y="1798"/>
                  </a:cubicBezTo>
                  <a:cubicBezTo>
                    <a:pt x="2465" y="1131"/>
                    <a:pt x="1989" y="0"/>
                    <a:pt x="1048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9" name="Google Shape;4839;p111"/>
            <p:cNvSpPr/>
            <p:nvPr/>
          </p:nvSpPr>
          <p:spPr>
            <a:xfrm>
              <a:off x="3055955" y="2461555"/>
              <a:ext cx="69687" cy="90221"/>
            </a:xfrm>
            <a:custGeom>
              <a:avLst/>
              <a:gdLst/>
              <a:ahLst/>
              <a:cxnLst/>
              <a:rect l="l" t="t" r="r" b="b"/>
              <a:pathLst>
                <a:path w="1001" h="1296" extrusionOk="0">
                  <a:moveTo>
                    <a:pt x="429" y="1"/>
                  </a:moveTo>
                  <a:cubicBezTo>
                    <a:pt x="414" y="1"/>
                    <a:pt x="398" y="2"/>
                    <a:pt x="382" y="4"/>
                  </a:cubicBezTo>
                  <a:cubicBezTo>
                    <a:pt x="144" y="52"/>
                    <a:pt x="1" y="373"/>
                    <a:pt x="60" y="719"/>
                  </a:cubicBezTo>
                  <a:cubicBezTo>
                    <a:pt x="126" y="1047"/>
                    <a:pt x="343" y="1296"/>
                    <a:pt x="563" y="1296"/>
                  </a:cubicBezTo>
                  <a:cubicBezTo>
                    <a:pt x="582" y="1296"/>
                    <a:pt x="601" y="1294"/>
                    <a:pt x="620" y="1290"/>
                  </a:cubicBezTo>
                  <a:cubicBezTo>
                    <a:pt x="858" y="1242"/>
                    <a:pt x="1001" y="921"/>
                    <a:pt x="941" y="564"/>
                  </a:cubicBezTo>
                  <a:cubicBezTo>
                    <a:pt x="874" y="241"/>
                    <a:pt x="661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0" name="Google Shape;4840;p111"/>
            <p:cNvSpPr/>
            <p:nvPr/>
          </p:nvSpPr>
          <p:spPr>
            <a:xfrm>
              <a:off x="3389985" y="2379339"/>
              <a:ext cx="68921" cy="90221"/>
            </a:xfrm>
            <a:custGeom>
              <a:avLst/>
              <a:gdLst/>
              <a:ahLst/>
              <a:cxnLst/>
              <a:rect l="l" t="t" r="r" b="b"/>
              <a:pathLst>
                <a:path w="990" h="1296" extrusionOk="0">
                  <a:moveTo>
                    <a:pt x="441" y="1"/>
                  </a:moveTo>
                  <a:cubicBezTo>
                    <a:pt x="421" y="1"/>
                    <a:pt x="402" y="3"/>
                    <a:pt x="382" y="6"/>
                  </a:cubicBezTo>
                  <a:cubicBezTo>
                    <a:pt x="144" y="42"/>
                    <a:pt x="1" y="364"/>
                    <a:pt x="60" y="721"/>
                  </a:cubicBezTo>
                  <a:cubicBezTo>
                    <a:pt x="116" y="1055"/>
                    <a:pt x="339" y="1296"/>
                    <a:pt x="563" y="1296"/>
                  </a:cubicBezTo>
                  <a:cubicBezTo>
                    <a:pt x="578" y="1296"/>
                    <a:pt x="593" y="1295"/>
                    <a:pt x="608" y="1292"/>
                  </a:cubicBezTo>
                  <a:cubicBezTo>
                    <a:pt x="846" y="1245"/>
                    <a:pt x="989" y="923"/>
                    <a:pt x="930" y="566"/>
                  </a:cubicBezTo>
                  <a:cubicBezTo>
                    <a:pt x="875" y="238"/>
                    <a:pt x="660" y="1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5" name="Google Shape;4845;p112"/>
          <p:cNvSpPr txBox="1">
            <a:spLocks noGrp="1"/>
          </p:cNvSpPr>
          <p:nvPr>
            <p:ph type="title"/>
          </p:nvPr>
        </p:nvSpPr>
        <p:spPr>
          <a:xfrm>
            <a:off x="720900" y="554926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ARTS</a:t>
            </a:r>
            <a:endParaRPr/>
          </a:p>
        </p:txBody>
      </p:sp>
      <p:sp>
        <p:nvSpPr>
          <p:cNvPr id="4846" name="Google Shape;4846;p112"/>
          <p:cNvSpPr txBox="1">
            <a:spLocks noGrp="1"/>
          </p:cNvSpPr>
          <p:nvPr>
            <p:ph type="subTitle" idx="1"/>
          </p:nvPr>
        </p:nvSpPr>
        <p:spPr>
          <a:xfrm>
            <a:off x="720900" y="1310531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 for art’s sake!</a:t>
            </a:r>
            <a:endParaRPr/>
          </a:p>
        </p:txBody>
      </p:sp>
      <p:grpSp>
        <p:nvGrpSpPr>
          <p:cNvPr id="4847" name="Google Shape;4847;p112"/>
          <p:cNvGrpSpPr/>
          <p:nvPr/>
        </p:nvGrpSpPr>
        <p:grpSpPr>
          <a:xfrm>
            <a:off x="-1200" y="4647276"/>
            <a:ext cx="9144287" cy="496238"/>
            <a:chOff x="6554556" y="4848176"/>
            <a:chExt cx="7127825" cy="496238"/>
          </a:xfrm>
        </p:grpSpPr>
        <p:sp>
          <p:nvSpPr>
            <p:cNvPr id="4848" name="Google Shape;4848;p112"/>
            <p:cNvSpPr/>
            <p:nvPr/>
          </p:nvSpPr>
          <p:spPr>
            <a:xfrm>
              <a:off x="6554556" y="4848176"/>
              <a:ext cx="7127825" cy="404993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9" name="Google Shape;4849;p112"/>
            <p:cNvSpPr/>
            <p:nvPr/>
          </p:nvSpPr>
          <p:spPr>
            <a:xfrm>
              <a:off x="6554556" y="4943339"/>
              <a:ext cx="7127825" cy="401075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50" name="Google Shape;4850;p112"/>
          <p:cNvGrpSpPr/>
          <p:nvPr/>
        </p:nvGrpSpPr>
        <p:grpSpPr>
          <a:xfrm>
            <a:off x="5675286" y="816120"/>
            <a:ext cx="2379432" cy="4103650"/>
            <a:chOff x="6093972" y="739900"/>
            <a:chExt cx="2135361" cy="3682716"/>
          </a:xfrm>
        </p:grpSpPr>
        <p:sp>
          <p:nvSpPr>
            <p:cNvPr id="4851" name="Google Shape;4851;p112"/>
            <p:cNvSpPr/>
            <p:nvPr/>
          </p:nvSpPr>
          <p:spPr>
            <a:xfrm>
              <a:off x="6914981" y="2096108"/>
              <a:ext cx="880542" cy="535049"/>
            </a:xfrm>
            <a:custGeom>
              <a:avLst/>
              <a:gdLst/>
              <a:ahLst/>
              <a:cxnLst/>
              <a:rect l="l" t="t" r="r" b="b"/>
              <a:pathLst>
                <a:path w="16658" h="10122" extrusionOk="0">
                  <a:moveTo>
                    <a:pt x="16657" y="0"/>
                  </a:moveTo>
                  <a:lnTo>
                    <a:pt x="1" y="61"/>
                  </a:lnTo>
                  <a:lnTo>
                    <a:pt x="1" y="10122"/>
                  </a:lnTo>
                  <a:lnTo>
                    <a:pt x="16019" y="10091"/>
                  </a:lnTo>
                  <a:lnTo>
                    <a:pt x="16657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2" name="Google Shape;4852;p112"/>
            <p:cNvSpPr/>
            <p:nvPr/>
          </p:nvSpPr>
          <p:spPr>
            <a:xfrm>
              <a:off x="6755928" y="1835830"/>
              <a:ext cx="122159" cy="1049218"/>
            </a:xfrm>
            <a:custGeom>
              <a:avLst/>
              <a:gdLst/>
              <a:ahLst/>
              <a:cxnLst/>
              <a:rect l="l" t="t" r="r" b="b"/>
              <a:pathLst>
                <a:path w="2311" h="19849" extrusionOk="0">
                  <a:moveTo>
                    <a:pt x="2159" y="0"/>
                  </a:moveTo>
                  <a:lnTo>
                    <a:pt x="304" y="61"/>
                  </a:lnTo>
                  <a:lnTo>
                    <a:pt x="0" y="19848"/>
                  </a:lnTo>
                  <a:lnTo>
                    <a:pt x="0" y="19848"/>
                  </a:lnTo>
                  <a:lnTo>
                    <a:pt x="2311" y="19757"/>
                  </a:lnTo>
                  <a:lnTo>
                    <a:pt x="2159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3" name="Google Shape;4853;p112"/>
            <p:cNvSpPr/>
            <p:nvPr/>
          </p:nvSpPr>
          <p:spPr>
            <a:xfrm>
              <a:off x="6869998" y="1835830"/>
              <a:ext cx="72365" cy="1044408"/>
            </a:xfrm>
            <a:custGeom>
              <a:avLst/>
              <a:gdLst/>
              <a:ahLst/>
              <a:cxnLst/>
              <a:rect l="l" t="t" r="r" b="b"/>
              <a:pathLst>
                <a:path w="1369" h="19758" extrusionOk="0">
                  <a:moveTo>
                    <a:pt x="1" y="0"/>
                  </a:moveTo>
                  <a:lnTo>
                    <a:pt x="153" y="19757"/>
                  </a:lnTo>
                  <a:lnTo>
                    <a:pt x="1368" y="19727"/>
                  </a:lnTo>
                  <a:lnTo>
                    <a:pt x="1368" y="10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4" name="Google Shape;4854;p112"/>
            <p:cNvSpPr/>
            <p:nvPr/>
          </p:nvSpPr>
          <p:spPr>
            <a:xfrm>
              <a:off x="7705490" y="1863105"/>
              <a:ext cx="149488" cy="1044408"/>
            </a:xfrm>
            <a:custGeom>
              <a:avLst/>
              <a:gdLst/>
              <a:ahLst/>
              <a:cxnLst/>
              <a:rect l="l" t="t" r="r" b="b"/>
              <a:pathLst>
                <a:path w="2828" h="19758" extrusionOk="0">
                  <a:moveTo>
                    <a:pt x="973" y="1"/>
                  </a:moveTo>
                  <a:lnTo>
                    <a:pt x="0" y="19758"/>
                  </a:lnTo>
                  <a:lnTo>
                    <a:pt x="2341" y="19758"/>
                  </a:lnTo>
                  <a:lnTo>
                    <a:pt x="28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5" name="Google Shape;4855;p112"/>
            <p:cNvSpPr/>
            <p:nvPr/>
          </p:nvSpPr>
          <p:spPr>
            <a:xfrm>
              <a:off x="7829181" y="1863105"/>
              <a:ext cx="96470" cy="1044408"/>
            </a:xfrm>
            <a:custGeom>
              <a:avLst/>
              <a:gdLst/>
              <a:ahLst/>
              <a:cxnLst/>
              <a:rect l="l" t="t" r="r" b="b"/>
              <a:pathLst>
                <a:path w="1825" h="19758" extrusionOk="0">
                  <a:moveTo>
                    <a:pt x="487" y="1"/>
                  </a:moveTo>
                  <a:lnTo>
                    <a:pt x="1" y="19758"/>
                  </a:lnTo>
                  <a:lnTo>
                    <a:pt x="1217" y="19758"/>
                  </a:lnTo>
                  <a:lnTo>
                    <a:pt x="1825" y="1034"/>
                  </a:lnTo>
                  <a:lnTo>
                    <a:pt x="487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6" name="Google Shape;4856;p112"/>
            <p:cNvSpPr/>
            <p:nvPr/>
          </p:nvSpPr>
          <p:spPr>
            <a:xfrm>
              <a:off x="6911757" y="2950841"/>
              <a:ext cx="123798" cy="1025114"/>
            </a:xfrm>
            <a:custGeom>
              <a:avLst/>
              <a:gdLst/>
              <a:ahLst/>
              <a:cxnLst/>
              <a:rect l="l" t="t" r="r" b="b"/>
              <a:pathLst>
                <a:path w="2342" h="19393" extrusionOk="0">
                  <a:moveTo>
                    <a:pt x="1" y="1"/>
                  </a:moveTo>
                  <a:lnTo>
                    <a:pt x="518" y="19332"/>
                  </a:lnTo>
                  <a:lnTo>
                    <a:pt x="2341" y="19393"/>
                  </a:lnTo>
                  <a:lnTo>
                    <a:pt x="2341" y="19393"/>
                  </a:lnTo>
                  <a:lnTo>
                    <a:pt x="2281" y="6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7" name="Google Shape;4857;p112"/>
            <p:cNvSpPr/>
            <p:nvPr/>
          </p:nvSpPr>
          <p:spPr>
            <a:xfrm>
              <a:off x="7032276" y="2954066"/>
              <a:ext cx="72365" cy="1021890"/>
            </a:xfrm>
            <a:custGeom>
              <a:avLst/>
              <a:gdLst/>
              <a:ahLst/>
              <a:cxnLst/>
              <a:rect l="l" t="t" r="r" b="b"/>
              <a:pathLst>
                <a:path w="1369" h="19332" extrusionOk="0">
                  <a:moveTo>
                    <a:pt x="1" y="0"/>
                  </a:moveTo>
                  <a:lnTo>
                    <a:pt x="61" y="19332"/>
                  </a:lnTo>
                  <a:lnTo>
                    <a:pt x="1368" y="18329"/>
                  </a:lnTo>
                  <a:lnTo>
                    <a:pt x="1186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8" name="Google Shape;4858;p112"/>
            <p:cNvSpPr/>
            <p:nvPr/>
          </p:nvSpPr>
          <p:spPr>
            <a:xfrm>
              <a:off x="7744025" y="3002273"/>
              <a:ext cx="143092" cy="1021890"/>
            </a:xfrm>
            <a:custGeom>
              <a:avLst/>
              <a:gdLst/>
              <a:ahLst/>
              <a:cxnLst/>
              <a:rect l="l" t="t" r="r" b="b"/>
              <a:pathLst>
                <a:path w="2707" h="19332" extrusionOk="0">
                  <a:moveTo>
                    <a:pt x="1" y="0"/>
                  </a:moveTo>
                  <a:lnTo>
                    <a:pt x="882" y="19332"/>
                  </a:lnTo>
                  <a:lnTo>
                    <a:pt x="2706" y="19332"/>
                  </a:lnTo>
                  <a:lnTo>
                    <a:pt x="2281" y="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9" name="Google Shape;4859;p112"/>
            <p:cNvSpPr/>
            <p:nvPr/>
          </p:nvSpPr>
          <p:spPr>
            <a:xfrm>
              <a:off x="7864544" y="3003859"/>
              <a:ext cx="90021" cy="1020304"/>
            </a:xfrm>
            <a:custGeom>
              <a:avLst/>
              <a:gdLst/>
              <a:ahLst/>
              <a:cxnLst/>
              <a:rect l="l" t="t" r="r" b="b"/>
              <a:pathLst>
                <a:path w="1703" h="19302" extrusionOk="0">
                  <a:moveTo>
                    <a:pt x="1" y="1"/>
                  </a:moveTo>
                  <a:lnTo>
                    <a:pt x="426" y="19302"/>
                  </a:lnTo>
                  <a:lnTo>
                    <a:pt x="1703" y="18299"/>
                  </a:lnTo>
                  <a:lnTo>
                    <a:pt x="1186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0" name="Google Shape;4860;p112"/>
            <p:cNvSpPr/>
            <p:nvPr/>
          </p:nvSpPr>
          <p:spPr>
            <a:xfrm>
              <a:off x="6850704" y="2006089"/>
              <a:ext cx="904646" cy="565655"/>
            </a:xfrm>
            <a:custGeom>
              <a:avLst/>
              <a:gdLst/>
              <a:ahLst/>
              <a:cxnLst/>
              <a:rect l="l" t="t" r="r" b="b"/>
              <a:pathLst>
                <a:path w="17114" h="10701" extrusionOk="0">
                  <a:moveTo>
                    <a:pt x="1" y="1"/>
                  </a:moveTo>
                  <a:lnTo>
                    <a:pt x="487" y="10700"/>
                  </a:lnTo>
                  <a:lnTo>
                    <a:pt x="16506" y="10639"/>
                  </a:lnTo>
                  <a:lnTo>
                    <a:pt x="17114" y="5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1" name="Google Shape;4861;p112"/>
            <p:cNvSpPr/>
            <p:nvPr/>
          </p:nvSpPr>
          <p:spPr>
            <a:xfrm>
              <a:off x="6976034" y="3378208"/>
              <a:ext cx="294113" cy="250715"/>
            </a:xfrm>
            <a:custGeom>
              <a:avLst/>
              <a:gdLst/>
              <a:ahLst/>
              <a:cxnLst/>
              <a:rect l="l" t="t" r="r" b="b"/>
              <a:pathLst>
                <a:path w="5564" h="4743" extrusionOk="0">
                  <a:moveTo>
                    <a:pt x="1" y="1"/>
                  </a:moveTo>
                  <a:lnTo>
                    <a:pt x="548" y="4742"/>
                  </a:lnTo>
                  <a:cubicBezTo>
                    <a:pt x="2068" y="3770"/>
                    <a:pt x="3739" y="3071"/>
                    <a:pt x="5502" y="2676"/>
                  </a:cubicBezTo>
                  <a:lnTo>
                    <a:pt x="5563" y="1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2" name="Google Shape;4862;p112"/>
            <p:cNvSpPr/>
            <p:nvPr/>
          </p:nvSpPr>
          <p:spPr>
            <a:xfrm>
              <a:off x="7004948" y="3519606"/>
              <a:ext cx="261974" cy="435461"/>
            </a:xfrm>
            <a:custGeom>
              <a:avLst/>
              <a:gdLst/>
              <a:ahLst/>
              <a:cxnLst/>
              <a:rect l="l" t="t" r="r" b="b"/>
              <a:pathLst>
                <a:path w="4956" h="8238" extrusionOk="0">
                  <a:moveTo>
                    <a:pt x="4955" y="1"/>
                  </a:moveTo>
                  <a:lnTo>
                    <a:pt x="4955" y="1"/>
                  </a:lnTo>
                  <a:cubicBezTo>
                    <a:pt x="3192" y="396"/>
                    <a:pt x="1521" y="1064"/>
                    <a:pt x="1" y="2067"/>
                  </a:cubicBezTo>
                  <a:lnTo>
                    <a:pt x="761" y="8207"/>
                  </a:lnTo>
                  <a:lnTo>
                    <a:pt x="4773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3" name="Google Shape;4863;p112"/>
            <p:cNvSpPr/>
            <p:nvPr/>
          </p:nvSpPr>
          <p:spPr>
            <a:xfrm>
              <a:off x="6868412" y="3929794"/>
              <a:ext cx="395287" cy="330798"/>
            </a:xfrm>
            <a:custGeom>
              <a:avLst/>
              <a:gdLst/>
              <a:ahLst/>
              <a:cxnLst/>
              <a:rect l="l" t="t" r="r" b="b"/>
              <a:pathLst>
                <a:path w="7478" h="6258" extrusionOk="0">
                  <a:moveTo>
                    <a:pt x="7388" y="1"/>
                  </a:moveTo>
                  <a:cubicBezTo>
                    <a:pt x="7336" y="1"/>
                    <a:pt x="7219" y="1108"/>
                    <a:pt x="5548" y="1108"/>
                  </a:cubicBezTo>
                  <a:cubicBezTo>
                    <a:pt x="4993" y="1108"/>
                    <a:pt x="4266" y="986"/>
                    <a:pt x="3313" y="660"/>
                  </a:cubicBezTo>
                  <a:cubicBezTo>
                    <a:pt x="3313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6" y="6257"/>
                    <a:pt x="7478" y="478"/>
                    <a:pt x="7478" y="478"/>
                  </a:cubicBezTo>
                  <a:cubicBezTo>
                    <a:pt x="7415" y="130"/>
                    <a:pt x="7405" y="1"/>
                    <a:pt x="7388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4" name="Google Shape;4864;p112"/>
            <p:cNvSpPr/>
            <p:nvPr/>
          </p:nvSpPr>
          <p:spPr>
            <a:xfrm>
              <a:off x="6964775" y="3943801"/>
              <a:ext cx="292474" cy="18321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1" y="3313"/>
                  </a:cubicBezTo>
                  <a:cubicBezTo>
                    <a:pt x="574" y="3118"/>
                    <a:pt x="1153" y="3028"/>
                    <a:pt x="1730" y="3028"/>
                  </a:cubicBezTo>
                  <a:cubicBezTo>
                    <a:pt x="2500" y="3028"/>
                    <a:pt x="3266" y="3187"/>
                    <a:pt x="4013" y="3465"/>
                  </a:cubicBezTo>
                  <a:cubicBezTo>
                    <a:pt x="5016" y="1885"/>
                    <a:pt x="5533" y="0"/>
                    <a:pt x="5533" y="0"/>
                  </a:cubicBezTo>
                  <a:lnTo>
                    <a:pt x="5533" y="0"/>
                  </a:lnTo>
                  <a:cubicBezTo>
                    <a:pt x="5067" y="122"/>
                    <a:pt x="4462" y="162"/>
                    <a:pt x="3863" y="162"/>
                  </a:cubicBezTo>
                  <a:cubicBezTo>
                    <a:pt x="2666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5" name="Google Shape;4865;p112"/>
            <p:cNvSpPr/>
            <p:nvPr/>
          </p:nvSpPr>
          <p:spPr>
            <a:xfrm>
              <a:off x="7014621" y="3833907"/>
              <a:ext cx="198912" cy="170632"/>
            </a:xfrm>
            <a:custGeom>
              <a:avLst/>
              <a:gdLst/>
              <a:ahLst/>
              <a:cxnLst/>
              <a:rect l="l" t="t" r="r" b="b"/>
              <a:pathLst>
                <a:path w="3763" h="3228" extrusionOk="0">
                  <a:moveTo>
                    <a:pt x="1226" y="327"/>
                  </a:moveTo>
                  <a:cubicBezTo>
                    <a:pt x="1542" y="327"/>
                    <a:pt x="1672" y="1586"/>
                    <a:pt x="1672" y="1714"/>
                  </a:cubicBezTo>
                  <a:cubicBezTo>
                    <a:pt x="1672" y="1943"/>
                    <a:pt x="1663" y="2181"/>
                    <a:pt x="1650" y="2419"/>
                  </a:cubicBezTo>
                  <a:lnTo>
                    <a:pt x="1650" y="2419"/>
                  </a:lnTo>
                  <a:cubicBezTo>
                    <a:pt x="1553" y="2237"/>
                    <a:pt x="1461" y="2052"/>
                    <a:pt x="1368" y="1866"/>
                  </a:cubicBezTo>
                  <a:cubicBezTo>
                    <a:pt x="1216" y="1562"/>
                    <a:pt x="821" y="802"/>
                    <a:pt x="1034" y="468"/>
                  </a:cubicBezTo>
                  <a:cubicBezTo>
                    <a:pt x="1104" y="369"/>
                    <a:pt x="1168" y="327"/>
                    <a:pt x="1226" y="327"/>
                  </a:cubicBezTo>
                  <a:close/>
                  <a:moveTo>
                    <a:pt x="2589" y="989"/>
                  </a:moveTo>
                  <a:cubicBezTo>
                    <a:pt x="2743" y="989"/>
                    <a:pt x="2870" y="1154"/>
                    <a:pt x="2827" y="1350"/>
                  </a:cubicBezTo>
                  <a:cubicBezTo>
                    <a:pt x="2777" y="1900"/>
                    <a:pt x="2377" y="2347"/>
                    <a:pt x="1966" y="2725"/>
                  </a:cubicBezTo>
                  <a:lnTo>
                    <a:pt x="1966" y="2725"/>
                  </a:lnTo>
                  <a:cubicBezTo>
                    <a:pt x="1970" y="2669"/>
                    <a:pt x="1973" y="2609"/>
                    <a:pt x="1976" y="2544"/>
                  </a:cubicBezTo>
                  <a:lnTo>
                    <a:pt x="1976" y="2544"/>
                  </a:lnTo>
                  <a:cubicBezTo>
                    <a:pt x="1997" y="2261"/>
                    <a:pt x="2032" y="1982"/>
                    <a:pt x="2128" y="1714"/>
                  </a:cubicBezTo>
                  <a:cubicBezTo>
                    <a:pt x="2189" y="1501"/>
                    <a:pt x="2249" y="1228"/>
                    <a:pt x="2401" y="1076"/>
                  </a:cubicBezTo>
                  <a:cubicBezTo>
                    <a:pt x="2462" y="1015"/>
                    <a:pt x="2528" y="989"/>
                    <a:pt x="2589" y="989"/>
                  </a:cubicBezTo>
                  <a:close/>
                  <a:moveTo>
                    <a:pt x="1293" y="0"/>
                  </a:moveTo>
                  <a:cubicBezTo>
                    <a:pt x="1207" y="0"/>
                    <a:pt x="1111" y="23"/>
                    <a:pt x="1003" y="73"/>
                  </a:cubicBezTo>
                  <a:cubicBezTo>
                    <a:pt x="0" y="559"/>
                    <a:pt x="1277" y="2535"/>
                    <a:pt x="1611" y="3112"/>
                  </a:cubicBezTo>
                  <a:cubicBezTo>
                    <a:pt x="1652" y="3194"/>
                    <a:pt x="1716" y="3227"/>
                    <a:pt x="1779" y="3227"/>
                  </a:cubicBezTo>
                  <a:cubicBezTo>
                    <a:pt x="1882" y="3227"/>
                    <a:pt x="1981" y="3138"/>
                    <a:pt x="1971" y="3017"/>
                  </a:cubicBezTo>
                  <a:lnTo>
                    <a:pt x="1971" y="3017"/>
                  </a:lnTo>
                  <a:cubicBezTo>
                    <a:pt x="2627" y="2561"/>
                    <a:pt x="3762" y="1415"/>
                    <a:pt x="2918" y="711"/>
                  </a:cubicBezTo>
                  <a:cubicBezTo>
                    <a:pt x="2843" y="644"/>
                    <a:pt x="2758" y="616"/>
                    <a:pt x="2672" y="616"/>
                  </a:cubicBezTo>
                  <a:cubicBezTo>
                    <a:pt x="2445" y="616"/>
                    <a:pt x="2208" y="809"/>
                    <a:pt x="2097" y="985"/>
                  </a:cubicBezTo>
                  <a:cubicBezTo>
                    <a:pt x="2047" y="1068"/>
                    <a:pt x="2003" y="1154"/>
                    <a:pt x="1962" y="1241"/>
                  </a:cubicBezTo>
                  <a:lnTo>
                    <a:pt x="1962" y="1241"/>
                  </a:lnTo>
                  <a:cubicBezTo>
                    <a:pt x="1900" y="581"/>
                    <a:pt x="1725" y="0"/>
                    <a:pt x="12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6" name="Google Shape;4866;p112"/>
            <p:cNvSpPr/>
            <p:nvPr/>
          </p:nvSpPr>
          <p:spPr>
            <a:xfrm>
              <a:off x="6947120" y="4103859"/>
              <a:ext cx="229835" cy="135903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64" y="0"/>
                  </a:moveTo>
                  <a:cubicBezTo>
                    <a:pt x="1487" y="0"/>
                    <a:pt x="908" y="90"/>
                    <a:pt x="335" y="285"/>
                  </a:cubicBezTo>
                  <a:cubicBezTo>
                    <a:pt x="1" y="1471"/>
                    <a:pt x="61" y="2504"/>
                    <a:pt x="1247" y="2565"/>
                  </a:cubicBezTo>
                  <a:cubicBezTo>
                    <a:pt x="1302" y="2569"/>
                    <a:pt x="1357" y="2571"/>
                    <a:pt x="1412" y="2571"/>
                  </a:cubicBezTo>
                  <a:cubicBezTo>
                    <a:pt x="2641" y="2571"/>
                    <a:pt x="3619" y="1601"/>
                    <a:pt x="4347" y="437"/>
                  </a:cubicBezTo>
                  <a:cubicBezTo>
                    <a:pt x="3600" y="159"/>
                    <a:pt x="2834" y="0"/>
                    <a:pt x="2064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7" name="Google Shape;4867;p112"/>
            <p:cNvSpPr/>
            <p:nvPr/>
          </p:nvSpPr>
          <p:spPr>
            <a:xfrm>
              <a:off x="7024241" y="3999462"/>
              <a:ext cx="179671" cy="20140"/>
            </a:xfrm>
            <a:custGeom>
              <a:avLst/>
              <a:gdLst/>
              <a:ahLst/>
              <a:cxnLst/>
              <a:rect l="l" t="t" r="r" b="b"/>
              <a:pathLst>
                <a:path w="3399" h="381" extrusionOk="0">
                  <a:moveTo>
                    <a:pt x="1997" y="0"/>
                  </a:moveTo>
                  <a:cubicBezTo>
                    <a:pt x="1355" y="0"/>
                    <a:pt x="698" y="122"/>
                    <a:pt x="61" y="193"/>
                  </a:cubicBezTo>
                  <a:cubicBezTo>
                    <a:pt x="31" y="224"/>
                    <a:pt x="1" y="284"/>
                    <a:pt x="61" y="284"/>
                  </a:cubicBezTo>
                  <a:cubicBezTo>
                    <a:pt x="676" y="235"/>
                    <a:pt x="1255" y="157"/>
                    <a:pt x="1832" y="157"/>
                  </a:cubicBezTo>
                  <a:cubicBezTo>
                    <a:pt x="2310" y="157"/>
                    <a:pt x="2788" y="210"/>
                    <a:pt x="3283" y="376"/>
                  </a:cubicBezTo>
                  <a:cubicBezTo>
                    <a:pt x="3290" y="379"/>
                    <a:pt x="3297" y="380"/>
                    <a:pt x="3303" y="380"/>
                  </a:cubicBezTo>
                  <a:cubicBezTo>
                    <a:pt x="3356" y="380"/>
                    <a:pt x="3398" y="281"/>
                    <a:pt x="3344" y="254"/>
                  </a:cubicBezTo>
                  <a:cubicBezTo>
                    <a:pt x="2912" y="63"/>
                    <a:pt x="2459" y="0"/>
                    <a:pt x="19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8" name="Google Shape;4868;p112"/>
            <p:cNvSpPr/>
            <p:nvPr/>
          </p:nvSpPr>
          <p:spPr>
            <a:xfrm>
              <a:off x="7008172" y="4044551"/>
              <a:ext cx="178032" cy="20034"/>
            </a:xfrm>
            <a:custGeom>
              <a:avLst/>
              <a:gdLst/>
              <a:ahLst/>
              <a:cxnLst/>
              <a:rect l="l" t="t" r="r" b="b"/>
              <a:pathLst>
                <a:path w="3368" h="379" extrusionOk="0">
                  <a:moveTo>
                    <a:pt x="1992" y="1"/>
                  </a:moveTo>
                  <a:cubicBezTo>
                    <a:pt x="1346" y="1"/>
                    <a:pt x="688" y="132"/>
                    <a:pt x="61" y="222"/>
                  </a:cubicBezTo>
                  <a:cubicBezTo>
                    <a:pt x="1" y="222"/>
                    <a:pt x="1" y="282"/>
                    <a:pt x="61" y="282"/>
                  </a:cubicBezTo>
                  <a:cubicBezTo>
                    <a:pt x="679" y="248"/>
                    <a:pt x="1277" y="165"/>
                    <a:pt x="1872" y="165"/>
                  </a:cubicBezTo>
                  <a:cubicBezTo>
                    <a:pt x="2332" y="165"/>
                    <a:pt x="2789" y="215"/>
                    <a:pt x="3253" y="374"/>
                  </a:cubicBezTo>
                  <a:cubicBezTo>
                    <a:pt x="3263" y="377"/>
                    <a:pt x="3272" y="379"/>
                    <a:pt x="3281" y="379"/>
                  </a:cubicBezTo>
                  <a:cubicBezTo>
                    <a:pt x="3350" y="379"/>
                    <a:pt x="3368" y="279"/>
                    <a:pt x="3314" y="252"/>
                  </a:cubicBezTo>
                  <a:cubicBezTo>
                    <a:pt x="2889" y="65"/>
                    <a:pt x="2444" y="1"/>
                    <a:pt x="19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9" name="Google Shape;4869;p112"/>
            <p:cNvSpPr/>
            <p:nvPr/>
          </p:nvSpPr>
          <p:spPr>
            <a:xfrm>
              <a:off x="7273261" y="3378208"/>
              <a:ext cx="294113" cy="250715"/>
            </a:xfrm>
            <a:custGeom>
              <a:avLst/>
              <a:gdLst/>
              <a:ahLst/>
              <a:cxnLst/>
              <a:rect l="l" t="t" r="r" b="b"/>
              <a:pathLst>
                <a:path w="5564" h="4743" extrusionOk="0">
                  <a:moveTo>
                    <a:pt x="1" y="1"/>
                  </a:moveTo>
                  <a:lnTo>
                    <a:pt x="578" y="4742"/>
                  </a:lnTo>
                  <a:cubicBezTo>
                    <a:pt x="2068" y="3770"/>
                    <a:pt x="3770" y="3071"/>
                    <a:pt x="5503" y="2676"/>
                  </a:cubicBezTo>
                  <a:lnTo>
                    <a:pt x="5563" y="1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0" name="Google Shape;4870;p112"/>
            <p:cNvSpPr/>
            <p:nvPr/>
          </p:nvSpPr>
          <p:spPr>
            <a:xfrm>
              <a:off x="7302228" y="3519606"/>
              <a:ext cx="261921" cy="435461"/>
            </a:xfrm>
            <a:custGeom>
              <a:avLst/>
              <a:gdLst/>
              <a:ahLst/>
              <a:cxnLst/>
              <a:rect l="l" t="t" r="r" b="b"/>
              <a:pathLst>
                <a:path w="4955" h="8238" extrusionOk="0">
                  <a:moveTo>
                    <a:pt x="4955" y="1"/>
                  </a:moveTo>
                  <a:cubicBezTo>
                    <a:pt x="3222" y="396"/>
                    <a:pt x="1520" y="1064"/>
                    <a:pt x="0" y="2067"/>
                  </a:cubicBezTo>
                  <a:lnTo>
                    <a:pt x="760" y="8207"/>
                  </a:lnTo>
                  <a:lnTo>
                    <a:pt x="4772" y="8238"/>
                  </a:lnTo>
                  <a:lnTo>
                    <a:pt x="4955" y="1"/>
                  </a:ln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1" name="Google Shape;4871;p112"/>
            <p:cNvSpPr/>
            <p:nvPr/>
          </p:nvSpPr>
          <p:spPr>
            <a:xfrm>
              <a:off x="7165639" y="3929794"/>
              <a:ext cx="395287" cy="330798"/>
            </a:xfrm>
            <a:custGeom>
              <a:avLst/>
              <a:gdLst/>
              <a:ahLst/>
              <a:cxnLst/>
              <a:rect l="l" t="t" r="r" b="b"/>
              <a:pathLst>
                <a:path w="7478" h="6258" extrusionOk="0">
                  <a:moveTo>
                    <a:pt x="7388" y="1"/>
                  </a:moveTo>
                  <a:cubicBezTo>
                    <a:pt x="7336" y="1"/>
                    <a:pt x="7220" y="1108"/>
                    <a:pt x="5548" y="1108"/>
                  </a:cubicBezTo>
                  <a:cubicBezTo>
                    <a:pt x="4993" y="1108"/>
                    <a:pt x="4266" y="986"/>
                    <a:pt x="3314" y="660"/>
                  </a:cubicBezTo>
                  <a:cubicBezTo>
                    <a:pt x="3314" y="660"/>
                    <a:pt x="0" y="6071"/>
                    <a:pt x="2736" y="6253"/>
                  </a:cubicBezTo>
                  <a:cubicBezTo>
                    <a:pt x="2782" y="6256"/>
                    <a:pt x="2828" y="6257"/>
                    <a:pt x="2874" y="6257"/>
                  </a:cubicBezTo>
                  <a:cubicBezTo>
                    <a:pt x="5856" y="6257"/>
                    <a:pt x="7478" y="478"/>
                    <a:pt x="7478" y="478"/>
                  </a:cubicBezTo>
                  <a:cubicBezTo>
                    <a:pt x="7416" y="130"/>
                    <a:pt x="7406" y="1"/>
                    <a:pt x="7388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2" name="Google Shape;4872;p112"/>
            <p:cNvSpPr/>
            <p:nvPr/>
          </p:nvSpPr>
          <p:spPr>
            <a:xfrm>
              <a:off x="7262055" y="3943801"/>
              <a:ext cx="292474" cy="183213"/>
            </a:xfrm>
            <a:custGeom>
              <a:avLst/>
              <a:gdLst/>
              <a:ahLst/>
              <a:cxnLst/>
              <a:rect l="l" t="t" r="r" b="b"/>
              <a:pathLst>
                <a:path w="5533" h="3466" extrusionOk="0">
                  <a:moveTo>
                    <a:pt x="1490" y="0"/>
                  </a:moveTo>
                  <a:cubicBezTo>
                    <a:pt x="1490" y="0"/>
                    <a:pt x="426" y="1763"/>
                    <a:pt x="0" y="3313"/>
                  </a:cubicBezTo>
                  <a:cubicBezTo>
                    <a:pt x="560" y="3118"/>
                    <a:pt x="1137" y="3028"/>
                    <a:pt x="1716" y="3028"/>
                  </a:cubicBezTo>
                  <a:cubicBezTo>
                    <a:pt x="2489" y="3028"/>
                    <a:pt x="3265" y="3187"/>
                    <a:pt x="4012" y="3465"/>
                  </a:cubicBezTo>
                  <a:cubicBezTo>
                    <a:pt x="5015" y="1885"/>
                    <a:pt x="5532" y="0"/>
                    <a:pt x="5532" y="0"/>
                  </a:cubicBezTo>
                  <a:lnTo>
                    <a:pt x="5532" y="0"/>
                  </a:lnTo>
                  <a:cubicBezTo>
                    <a:pt x="5066" y="122"/>
                    <a:pt x="4462" y="162"/>
                    <a:pt x="3863" y="162"/>
                  </a:cubicBezTo>
                  <a:cubicBezTo>
                    <a:pt x="2665" y="162"/>
                    <a:pt x="1490" y="0"/>
                    <a:pt x="14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3" name="Google Shape;4873;p112"/>
            <p:cNvSpPr/>
            <p:nvPr/>
          </p:nvSpPr>
          <p:spPr>
            <a:xfrm>
              <a:off x="7311848" y="3833907"/>
              <a:ext cx="198912" cy="170632"/>
            </a:xfrm>
            <a:custGeom>
              <a:avLst/>
              <a:gdLst/>
              <a:ahLst/>
              <a:cxnLst/>
              <a:rect l="l" t="t" r="r" b="b"/>
              <a:pathLst>
                <a:path w="3763" h="3228" extrusionOk="0">
                  <a:moveTo>
                    <a:pt x="1216" y="327"/>
                  </a:moveTo>
                  <a:cubicBezTo>
                    <a:pt x="1520" y="327"/>
                    <a:pt x="1672" y="1586"/>
                    <a:pt x="1672" y="1714"/>
                  </a:cubicBezTo>
                  <a:cubicBezTo>
                    <a:pt x="1672" y="1943"/>
                    <a:pt x="1663" y="2181"/>
                    <a:pt x="1650" y="2419"/>
                  </a:cubicBezTo>
                  <a:lnTo>
                    <a:pt x="1650" y="2419"/>
                  </a:lnTo>
                  <a:cubicBezTo>
                    <a:pt x="1554" y="2237"/>
                    <a:pt x="1461" y="2052"/>
                    <a:pt x="1368" y="1866"/>
                  </a:cubicBezTo>
                  <a:cubicBezTo>
                    <a:pt x="1216" y="1562"/>
                    <a:pt x="821" y="802"/>
                    <a:pt x="1034" y="468"/>
                  </a:cubicBezTo>
                  <a:cubicBezTo>
                    <a:pt x="1100" y="369"/>
                    <a:pt x="1160" y="327"/>
                    <a:pt x="1216" y="327"/>
                  </a:cubicBezTo>
                  <a:close/>
                  <a:moveTo>
                    <a:pt x="2589" y="989"/>
                  </a:moveTo>
                  <a:cubicBezTo>
                    <a:pt x="2743" y="989"/>
                    <a:pt x="2871" y="1154"/>
                    <a:pt x="2827" y="1350"/>
                  </a:cubicBezTo>
                  <a:cubicBezTo>
                    <a:pt x="2777" y="1900"/>
                    <a:pt x="2376" y="2348"/>
                    <a:pt x="1965" y="2727"/>
                  </a:cubicBezTo>
                  <a:lnTo>
                    <a:pt x="1965" y="2727"/>
                  </a:lnTo>
                  <a:cubicBezTo>
                    <a:pt x="1985" y="2381"/>
                    <a:pt x="2012" y="2039"/>
                    <a:pt x="2128" y="1714"/>
                  </a:cubicBezTo>
                  <a:cubicBezTo>
                    <a:pt x="2189" y="1501"/>
                    <a:pt x="2250" y="1228"/>
                    <a:pt x="2402" y="1076"/>
                  </a:cubicBezTo>
                  <a:cubicBezTo>
                    <a:pt x="2462" y="1015"/>
                    <a:pt x="2528" y="989"/>
                    <a:pt x="2589" y="989"/>
                  </a:cubicBezTo>
                  <a:close/>
                  <a:moveTo>
                    <a:pt x="1292" y="0"/>
                  </a:moveTo>
                  <a:cubicBezTo>
                    <a:pt x="1207" y="0"/>
                    <a:pt x="1111" y="23"/>
                    <a:pt x="1003" y="73"/>
                  </a:cubicBezTo>
                  <a:cubicBezTo>
                    <a:pt x="0" y="559"/>
                    <a:pt x="1277" y="2535"/>
                    <a:pt x="1611" y="3112"/>
                  </a:cubicBezTo>
                  <a:cubicBezTo>
                    <a:pt x="1652" y="3194"/>
                    <a:pt x="1716" y="3227"/>
                    <a:pt x="1779" y="3227"/>
                  </a:cubicBezTo>
                  <a:cubicBezTo>
                    <a:pt x="1882" y="3227"/>
                    <a:pt x="1981" y="3138"/>
                    <a:pt x="1971" y="3017"/>
                  </a:cubicBezTo>
                  <a:lnTo>
                    <a:pt x="1971" y="3017"/>
                  </a:lnTo>
                  <a:cubicBezTo>
                    <a:pt x="2627" y="2561"/>
                    <a:pt x="3763" y="1415"/>
                    <a:pt x="2918" y="711"/>
                  </a:cubicBezTo>
                  <a:cubicBezTo>
                    <a:pt x="2843" y="644"/>
                    <a:pt x="2758" y="616"/>
                    <a:pt x="2672" y="616"/>
                  </a:cubicBezTo>
                  <a:cubicBezTo>
                    <a:pt x="2446" y="616"/>
                    <a:pt x="2208" y="809"/>
                    <a:pt x="2098" y="985"/>
                  </a:cubicBezTo>
                  <a:cubicBezTo>
                    <a:pt x="2043" y="1070"/>
                    <a:pt x="1994" y="1157"/>
                    <a:pt x="1951" y="1246"/>
                  </a:cubicBezTo>
                  <a:lnTo>
                    <a:pt x="1951" y="1246"/>
                  </a:lnTo>
                  <a:cubicBezTo>
                    <a:pt x="1893" y="583"/>
                    <a:pt x="1724" y="0"/>
                    <a:pt x="1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4" name="Google Shape;4874;p112"/>
            <p:cNvSpPr/>
            <p:nvPr/>
          </p:nvSpPr>
          <p:spPr>
            <a:xfrm>
              <a:off x="7244347" y="4103859"/>
              <a:ext cx="229835" cy="135903"/>
            </a:xfrm>
            <a:custGeom>
              <a:avLst/>
              <a:gdLst/>
              <a:ahLst/>
              <a:cxnLst/>
              <a:rect l="l" t="t" r="r" b="b"/>
              <a:pathLst>
                <a:path w="4348" h="2571" extrusionOk="0">
                  <a:moveTo>
                    <a:pt x="2051" y="0"/>
                  </a:moveTo>
                  <a:cubicBezTo>
                    <a:pt x="1472" y="0"/>
                    <a:pt x="895" y="90"/>
                    <a:pt x="335" y="285"/>
                  </a:cubicBezTo>
                  <a:cubicBezTo>
                    <a:pt x="1" y="1471"/>
                    <a:pt x="62" y="2504"/>
                    <a:pt x="1247" y="2565"/>
                  </a:cubicBezTo>
                  <a:cubicBezTo>
                    <a:pt x="1302" y="2569"/>
                    <a:pt x="1357" y="2571"/>
                    <a:pt x="1412" y="2571"/>
                  </a:cubicBezTo>
                  <a:cubicBezTo>
                    <a:pt x="2641" y="2571"/>
                    <a:pt x="3620" y="1601"/>
                    <a:pt x="4347" y="437"/>
                  </a:cubicBezTo>
                  <a:cubicBezTo>
                    <a:pt x="3600" y="159"/>
                    <a:pt x="2824" y="0"/>
                    <a:pt x="2051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5" name="Google Shape;4875;p112"/>
            <p:cNvSpPr/>
            <p:nvPr/>
          </p:nvSpPr>
          <p:spPr>
            <a:xfrm>
              <a:off x="7323107" y="3999462"/>
              <a:ext cx="178032" cy="20140"/>
            </a:xfrm>
            <a:custGeom>
              <a:avLst/>
              <a:gdLst/>
              <a:ahLst/>
              <a:cxnLst/>
              <a:rect l="l" t="t" r="r" b="b"/>
              <a:pathLst>
                <a:path w="3368" h="381" extrusionOk="0">
                  <a:moveTo>
                    <a:pt x="1969" y="0"/>
                  </a:moveTo>
                  <a:cubicBezTo>
                    <a:pt x="1330" y="0"/>
                    <a:pt x="680" y="122"/>
                    <a:pt x="61" y="193"/>
                  </a:cubicBezTo>
                  <a:cubicBezTo>
                    <a:pt x="0" y="224"/>
                    <a:pt x="0" y="284"/>
                    <a:pt x="31" y="284"/>
                  </a:cubicBezTo>
                  <a:cubicBezTo>
                    <a:pt x="646" y="235"/>
                    <a:pt x="1224" y="157"/>
                    <a:pt x="1802" y="157"/>
                  </a:cubicBezTo>
                  <a:cubicBezTo>
                    <a:pt x="2280" y="157"/>
                    <a:pt x="2757" y="210"/>
                    <a:pt x="3252" y="376"/>
                  </a:cubicBezTo>
                  <a:cubicBezTo>
                    <a:pt x="3259" y="379"/>
                    <a:pt x="3266" y="380"/>
                    <a:pt x="3272" y="380"/>
                  </a:cubicBezTo>
                  <a:cubicBezTo>
                    <a:pt x="3325" y="380"/>
                    <a:pt x="3367" y="281"/>
                    <a:pt x="3313" y="254"/>
                  </a:cubicBezTo>
                  <a:cubicBezTo>
                    <a:pt x="2881" y="63"/>
                    <a:pt x="2428" y="0"/>
                    <a:pt x="19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6" name="Google Shape;4876;p112"/>
            <p:cNvSpPr/>
            <p:nvPr/>
          </p:nvSpPr>
          <p:spPr>
            <a:xfrm>
              <a:off x="7305399" y="4044551"/>
              <a:ext cx="178085" cy="20034"/>
            </a:xfrm>
            <a:custGeom>
              <a:avLst/>
              <a:gdLst/>
              <a:ahLst/>
              <a:cxnLst/>
              <a:rect l="l" t="t" r="r" b="b"/>
              <a:pathLst>
                <a:path w="3369" h="379" extrusionOk="0">
                  <a:moveTo>
                    <a:pt x="1993" y="1"/>
                  </a:moveTo>
                  <a:cubicBezTo>
                    <a:pt x="1346" y="1"/>
                    <a:pt x="688" y="132"/>
                    <a:pt x="62" y="222"/>
                  </a:cubicBezTo>
                  <a:cubicBezTo>
                    <a:pt x="1" y="222"/>
                    <a:pt x="1" y="282"/>
                    <a:pt x="62" y="282"/>
                  </a:cubicBezTo>
                  <a:cubicBezTo>
                    <a:pt x="679" y="248"/>
                    <a:pt x="1277" y="165"/>
                    <a:pt x="1878" y="165"/>
                  </a:cubicBezTo>
                  <a:cubicBezTo>
                    <a:pt x="2342" y="165"/>
                    <a:pt x="2807" y="215"/>
                    <a:pt x="3284" y="374"/>
                  </a:cubicBezTo>
                  <a:cubicBezTo>
                    <a:pt x="3290" y="377"/>
                    <a:pt x="3296" y="379"/>
                    <a:pt x="3302" y="379"/>
                  </a:cubicBezTo>
                  <a:cubicBezTo>
                    <a:pt x="3350" y="379"/>
                    <a:pt x="3368" y="279"/>
                    <a:pt x="3314" y="252"/>
                  </a:cubicBezTo>
                  <a:cubicBezTo>
                    <a:pt x="2889" y="65"/>
                    <a:pt x="2444" y="1"/>
                    <a:pt x="1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7" name="Google Shape;4877;p112"/>
            <p:cNvSpPr/>
            <p:nvPr/>
          </p:nvSpPr>
          <p:spPr>
            <a:xfrm>
              <a:off x="6787115" y="3050481"/>
              <a:ext cx="911994" cy="426316"/>
            </a:xfrm>
            <a:custGeom>
              <a:avLst/>
              <a:gdLst/>
              <a:ahLst/>
              <a:cxnLst/>
              <a:rect l="l" t="t" r="r" b="b"/>
              <a:pathLst>
                <a:path w="17253" h="8065" extrusionOk="0">
                  <a:moveTo>
                    <a:pt x="17253" y="0"/>
                  </a:moveTo>
                  <a:lnTo>
                    <a:pt x="778" y="1337"/>
                  </a:lnTo>
                  <a:lnTo>
                    <a:pt x="596" y="4559"/>
                  </a:lnTo>
                  <a:cubicBezTo>
                    <a:pt x="596" y="4559"/>
                    <a:pt x="414" y="6869"/>
                    <a:pt x="79" y="7781"/>
                  </a:cubicBezTo>
                  <a:cubicBezTo>
                    <a:pt x="0" y="7990"/>
                    <a:pt x="769" y="8064"/>
                    <a:pt x="2026" y="8064"/>
                  </a:cubicBezTo>
                  <a:cubicBezTo>
                    <a:pt x="5103" y="8064"/>
                    <a:pt x="11101" y="7620"/>
                    <a:pt x="14711" y="7620"/>
                  </a:cubicBezTo>
                  <a:cubicBezTo>
                    <a:pt x="15853" y="7620"/>
                    <a:pt x="16757" y="7664"/>
                    <a:pt x="17253" y="7781"/>
                  </a:cubicBezTo>
                  <a:lnTo>
                    <a:pt x="1725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8" name="Google Shape;4878;p112"/>
            <p:cNvSpPr/>
            <p:nvPr/>
          </p:nvSpPr>
          <p:spPr>
            <a:xfrm>
              <a:off x="6187163" y="1622120"/>
              <a:ext cx="631466" cy="905016"/>
            </a:xfrm>
            <a:custGeom>
              <a:avLst/>
              <a:gdLst/>
              <a:ahLst/>
              <a:cxnLst/>
              <a:rect l="l" t="t" r="r" b="b"/>
              <a:pathLst>
                <a:path w="11946" h="17121" extrusionOk="0">
                  <a:moveTo>
                    <a:pt x="8937" y="0"/>
                  </a:moveTo>
                  <a:lnTo>
                    <a:pt x="9393" y="2341"/>
                  </a:lnTo>
                  <a:cubicBezTo>
                    <a:pt x="9393" y="2341"/>
                    <a:pt x="4013" y="3253"/>
                    <a:pt x="1642" y="9636"/>
                  </a:cubicBezTo>
                  <a:cubicBezTo>
                    <a:pt x="1642" y="9636"/>
                    <a:pt x="2158" y="8785"/>
                    <a:pt x="2614" y="8450"/>
                  </a:cubicBezTo>
                  <a:lnTo>
                    <a:pt x="2614" y="8450"/>
                  </a:lnTo>
                  <a:cubicBezTo>
                    <a:pt x="2614" y="8451"/>
                    <a:pt x="0" y="12341"/>
                    <a:pt x="791" y="17113"/>
                  </a:cubicBezTo>
                  <a:cubicBezTo>
                    <a:pt x="791" y="17118"/>
                    <a:pt x="791" y="17121"/>
                    <a:pt x="791" y="17121"/>
                  </a:cubicBezTo>
                  <a:cubicBezTo>
                    <a:pt x="796" y="17121"/>
                    <a:pt x="877" y="16444"/>
                    <a:pt x="2310" y="16444"/>
                  </a:cubicBezTo>
                  <a:cubicBezTo>
                    <a:pt x="3314" y="16444"/>
                    <a:pt x="5806" y="15958"/>
                    <a:pt x="6931" y="15137"/>
                  </a:cubicBezTo>
                  <a:cubicBezTo>
                    <a:pt x="9149" y="13496"/>
                    <a:pt x="10548" y="10305"/>
                    <a:pt x="11004" y="8572"/>
                  </a:cubicBezTo>
                  <a:cubicBezTo>
                    <a:pt x="11946" y="4803"/>
                    <a:pt x="11672" y="2979"/>
                    <a:pt x="11672" y="2979"/>
                  </a:cubicBezTo>
                  <a:cubicBezTo>
                    <a:pt x="11672" y="2979"/>
                    <a:pt x="10396" y="274"/>
                    <a:pt x="8937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9" name="Google Shape;4879;p112"/>
            <p:cNvSpPr/>
            <p:nvPr/>
          </p:nvSpPr>
          <p:spPr>
            <a:xfrm>
              <a:off x="6640219" y="1679948"/>
              <a:ext cx="229835" cy="197908"/>
            </a:xfrm>
            <a:custGeom>
              <a:avLst/>
              <a:gdLst/>
              <a:ahLst/>
              <a:cxnLst/>
              <a:rect l="l" t="t" r="r" b="b"/>
              <a:pathLst>
                <a:path w="4348" h="3744" extrusionOk="0">
                  <a:moveTo>
                    <a:pt x="1612" y="1"/>
                  </a:moveTo>
                  <a:cubicBezTo>
                    <a:pt x="1612" y="1"/>
                    <a:pt x="1" y="457"/>
                    <a:pt x="974" y="1976"/>
                  </a:cubicBezTo>
                  <a:cubicBezTo>
                    <a:pt x="1627" y="2977"/>
                    <a:pt x="2911" y="3744"/>
                    <a:pt x="3684" y="3744"/>
                  </a:cubicBezTo>
                  <a:cubicBezTo>
                    <a:pt x="4062" y="3744"/>
                    <a:pt x="4317" y="3561"/>
                    <a:pt x="4317" y="3131"/>
                  </a:cubicBezTo>
                  <a:cubicBezTo>
                    <a:pt x="4348" y="1824"/>
                    <a:pt x="1612" y="1"/>
                    <a:pt x="1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0" name="Google Shape;4880;p112"/>
            <p:cNvSpPr/>
            <p:nvPr/>
          </p:nvSpPr>
          <p:spPr>
            <a:xfrm>
              <a:off x="7576937" y="1654258"/>
              <a:ext cx="618621" cy="918178"/>
            </a:xfrm>
            <a:custGeom>
              <a:avLst/>
              <a:gdLst/>
              <a:ahLst/>
              <a:cxnLst/>
              <a:rect l="l" t="t" r="r" b="b"/>
              <a:pathLst>
                <a:path w="11703" h="17370" extrusionOk="0">
                  <a:moveTo>
                    <a:pt x="3162" y="0"/>
                  </a:moveTo>
                  <a:lnTo>
                    <a:pt x="3162" y="0"/>
                  </a:lnTo>
                  <a:cubicBezTo>
                    <a:pt x="1703" y="243"/>
                    <a:pt x="305" y="2888"/>
                    <a:pt x="305" y="2888"/>
                  </a:cubicBezTo>
                  <a:cubicBezTo>
                    <a:pt x="305" y="2888"/>
                    <a:pt x="1" y="4712"/>
                    <a:pt x="821" y="8541"/>
                  </a:cubicBezTo>
                  <a:cubicBezTo>
                    <a:pt x="1217" y="10274"/>
                    <a:pt x="2524" y="13496"/>
                    <a:pt x="4682" y="15198"/>
                  </a:cubicBezTo>
                  <a:cubicBezTo>
                    <a:pt x="5776" y="16049"/>
                    <a:pt x="8268" y="16627"/>
                    <a:pt x="9271" y="16657"/>
                  </a:cubicBezTo>
                  <a:cubicBezTo>
                    <a:pt x="10679" y="16713"/>
                    <a:pt x="10757" y="17369"/>
                    <a:pt x="10785" y="17369"/>
                  </a:cubicBezTo>
                  <a:cubicBezTo>
                    <a:pt x="10787" y="17369"/>
                    <a:pt x="10789" y="17365"/>
                    <a:pt x="10791" y="17356"/>
                  </a:cubicBezTo>
                  <a:cubicBezTo>
                    <a:pt x="11703" y="12615"/>
                    <a:pt x="9211" y="8663"/>
                    <a:pt x="9211" y="8663"/>
                  </a:cubicBezTo>
                  <a:lnTo>
                    <a:pt x="9211" y="8663"/>
                  </a:lnTo>
                  <a:cubicBezTo>
                    <a:pt x="9667" y="8997"/>
                    <a:pt x="10122" y="9848"/>
                    <a:pt x="10122" y="9848"/>
                  </a:cubicBezTo>
                  <a:cubicBezTo>
                    <a:pt x="7964" y="3435"/>
                    <a:pt x="2615" y="2341"/>
                    <a:pt x="2615" y="2341"/>
                  </a:cubicBezTo>
                  <a:lnTo>
                    <a:pt x="3162" y="0"/>
                  </a:ln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1" name="Google Shape;4881;p112"/>
            <p:cNvSpPr/>
            <p:nvPr/>
          </p:nvSpPr>
          <p:spPr>
            <a:xfrm>
              <a:off x="7526615" y="1710501"/>
              <a:ext cx="233535" cy="195106"/>
            </a:xfrm>
            <a:custGeom>
              <a:avLst/>
              <a:gdLst/>
              <a:ahLst/>
              <a:cxnLst/>
              <a:rect l="l" t="t" r="r" b="b"/>
              <a:pathLst>
                <a:path w="4418" h="3691" extrusionOk="0">
                  <a:moveTo>
                    <a:pt x="2807" y="0"/>
                  </a:moveTo>
                  <a:cubicBezTo>
                    <a:pt x="2807" y="0"/>
                    <a:pt x="41" y="1733"/>
                    <a:pt x="10" y="3040"/>
                  </a:cubicBezTo>
                  <a:cubicBezTo>
                    <a:pt x="0" y="3496"/>
                    <a:pt x="273" y="3691"/>
                    <a:pt x="677" y="3691"/>
                  </a:cubicBezTo>
                  <a:cubicBezTo>
                    <a:pt x="1457" y="3691"/>
                    <a:pt x="2724" y="2967"/>
                    <a:pt x="3384" y="2006"/>
                  </a:cubicBezTo>
                  <a:cubicBezTo>
                    <a:pt x="4418" y="517"/>
                    <a:pt x="2807" y="0"/>
                    <a:pt x="28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2" name="Google Shape;4882;p112"/>
            <p:cNvSpPr/>
            <p:nvPr/>
          </p:nvSpPr>
          <p:spPr>
            <a:xfrm>
              <a:off x="6473131" y="1512120"/>
              <a:ext cx="228197" cy="145312"/>
            </a:xfrm>
            <a:custGeom>
              <a:avLst/>
              <a:gdLst/>
              <a:ahLst/>
              <a:cxnLst/>
              <a:rect l="l" t="t" r="r" b="b"/>
              <a:pathLst>
                <a:path w="4317" h="2749" extrusionOk="0">
                  <a:moveTo>
                    <a:pt x="2297" y="0"/>
                  </a:moveTo>
                  <a:cubicBezTo>
                    <a:pt x="1491" y="0"/>
                    <a:pt x="681" y="230"/>
                    <a:pt x="1" y="683"/>
                  </a:cubicBezTo>
                  <a:cubicBezTo>
                    <a:pt x="140" y="1725"/>
                    <a:pt x="983" y="2748"/>
                    <a:pt x="2572" y="2748"/>
                  </a:cubicBezTo>
                  <a:cubicBezTo>
                    <a:pt x="3070" y="2748"/>
                    <a:pt x="3641" y="2648"/>
                    <a:pt x="4287" y="2416"/>
                  </a:cubicBezTo>
                  <a:lnTo>
                    <a:pt x="4317" y="531"/>
                  </a:lnTo>
                  <a:cubicBezTo>
                    <a:pt x="3707" y="176"/>
                    <a:pt x="3003" y="0"/>
                    <a:pt x="2297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3" name="Google Shape;4883;p112"/>
            <p:cNvSpPr/>
            <p:nvPr/>
          </p:nvSpPr>
          <p:spPr>
            <a:xfrm>
              <a:off x="6468321" y="1429448"/>
              <a:ext cx="234646" cy="118829"/>
            </a:xfrm>
            <a:custGeom>
              <a:avLst/>
              <a:gdLst/>
              <a:ahLst/>
              <a:cxnLst/>
              <a:rect l="l" t="t" r="r" b="b"/>
              <a:pathLst>
                <a:path w="4439" h="2248" extrusionOk="0">
                  <a:moveTo>
                    <a:pt x="2289" y="0"/>
                  </a:moveTo>
                  <a:cubicBezTo>
                    <a:pt x="1855" y="0"/>
                    <a:pt x="1386" y="98"/>
                    <a:pt x="913" y="363"/>
                  </a:cubicBezTo>
                  <a:cubicBezTo>
                    <a:pt x="274" y="727"/>
                    <a:pt x="1" y="1487"/>
                    <a:pt x="92" y="2247"/>
                  </a:cubicBezTo>
                  <a:cubicBezTo>
                    <a:pt x="772" y="1794"/>
                    <a:pt x="1582" y="1564"/>
                    <a:pt x="2393" y="1564"/>
                  </a:cubicBezTo>
                  <a:cubicBezTo>
                    <a:pt x="3103" y="1564"/>
                    <a:pt x="3814" y="1740"/>
                    <a:pt x="4438" y="2095"/>
                  </a:cubicBezTo>
                  <a:lnTo>
                    <a:pt x="4438" y="758"/>
                  </a:lnTo>
                  <a:cubicBezTo>
                    <a:pt x="4438" y="758"/>
                    <a:pt x="3500" y="0"/>
                    <a:pt x="2289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4" name="Google Shape;4884;p112"/>
            <p:cNvSpPr/>
            <p:nvPr/>
          </p:nvSpPr>
          <p:spPr>
            <a:xfrm>
              <a:off x="6542218" y="1517829"/>
              <a:ext cx="141453" cy="122001"/>
            </a:xfrm>
            <a:custGeom>
              <a:avLst/>
              <a:gdLst/>
              <a:ahLst/>
              <a:cxnLst/>
              <a:rect l="l" t="t" r="r" b="b"/>
              <a:pathLst>
                <a:path w="2676" h="2308" extrusionOk="0">
                  <a:moveTo>
                    <a:pt x="1109" y="0"/>
                  </a:moveTo>
                  <a:cubicBezTo>
                    <a:pt x="740" y="0"/>
                    <a:pt x="359" y="78"/>
                    <a:pt x="31" y="150"/>
                  </a:cubicBezTo>
                  <a:cubicBezTo>
                    <a:pt x="1" y="180"/>
                    <a:pt x="1" y="210"/>
                    <a:pt x="31" y="210"/>
                  </a:cubicBezTo>
                  <a:cubicBezTo>
                    <a:pt x="366" y="210"/>
                    <a:pt x="756" y="134"/>
                    <a:pt x="1128" y="134"/>
                  </a:cubicBezTo>
                  <a:cubicBezTo>
                    <a:pt x="1534" y="134"/>
                    <a:pt x="1920" y="225"/>
                    <a:pt x="2189" y="606"/>
                  </a:cubicBezTo>
                  <a:cubicBezTo>
                    <a:pt x="2524" y="1062"/>
                    <a:pt x="2463" y="1700"/>
                    <a:pt x="2493" y="2217"/>
                  </a:cubicBezTo>
                  <a:cubicBezTo>
                    <a:pt x="2493" y="2277"/>
                    <a:pt x="2531" y="2308"/>
                    <a:pt x="2569" y="2308"/>
                  </a:cubicBezTo>
                  <a:cubicBezTo>
                    <a:pt x="2607" y="2308"/>
                    <a:pt x="2645" y="2277"/>
                    <a:pt x="2645" y="2217"/>
                  </a:cubicBezTo>
                  <a:cubicBezTo>
                    <a:pt x="2676" y="1639"/>
                    <a:pt x="2645" y="879"/>
                    <a:pt x="2220" y="423"/>
                  </a:cubicBezTo>
                  <a:cubicBezTo>
                    <a:pt x="1929" y="100"/>
                    <a:pt x="1527" y="0"/>
                    <a:pt x="110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5" name="Google Shape;4885;p112"/>
            <p:cNvSpPr/>
            <p:nvPr/>
          </p:nvSpPr>
          <p:spPr>
            <a:xfrm>
              <a:off x="6602108" y="1551870"/>
              <a:ext cx="81140" cy="51168"/>
            </a:xfrm>
            <a:custGeom>
              <a:avLst/>
              <a:gdLst/>
              <a:ahLst/>
              <a:cxnLst/>
              <a:rect l="l" t="t" r="r" b="b"/>
              <a:pathLst>
                <a:path w="1535" h="968" extrusionOk="0">
                  <a:moveTo>
                    <a:pt x="533" y="0"/>
                  </a:moveTo>
                  <a:cubicBezTo>
                    <a:pt x="377" y="0"/>
                    <a:pt x="215" y="53"/>
                    <a:pt x="53" y="174"/>
                  </a:cubicBezTo>
                  <a:cubicBezTo>
                    <a:pt x="1" y="227"/>
                    <a:pt x="16" y="302"/>
                    <a:pt x="80" y="302"/>
                  </a:cubicBezTo>
                  <a:cubicBezTo>
                    <a:pt x="90" y="302"/>
                    <a:pt x="102" y="300"/>
                    <a:pt x="114" y="296"/>
                  </a:cubicBezTo>
                  <a:cubicBezTo>
                    <a:pt x="255" y="225"/>
                    <a:pt x="389" y="181"/>
                    <a:pt x="520" y="181"/>
                  </a:cubicBezTo>
                  <a:cubicBezTo>
                    <a:pt x="672" y="181"/>
                    <a:pt x="818" y="240"/>
                    <a:pt x="965" y="387"/>
                  </a:cubicBezTo>
                  <a:cubicBezTo>
                    <a:pt x="1117" y="539"/>
                    <a:pt x="1239" y="752"/>
                    <a:pt x="1360" y="934"/>
                  </a:cubicBezTo>
                  <a:cubicBezTo>
                    <a:pt x="1384" y="958"/>
                    <a:pt x="1407" y="967"/>
                    <a:pt x="1428" y="967"/>
                  </a:cubicBezTo>
                  <a:cubicBezTo>
                    <a:pt x="1490" y="967"/>
                    <a:pt x="1535" y="888"/>
                    <a:pt x="1512" y="843"/>
                  </a:cubicBezTo>
                  <a:cubicBezTo>
                    <a:pt x="1334" y="397"/>
                    <a:pt x="959" y="0"/>
                    <a:pt x="53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6" name="Google Shape;4886;p112"/>
            <p:cNvSpPr/>
            <p:nvPr/>
          </p:nvSpPr>
          <p:spPr>
            <a:xfrm>
              <a:off x="7735990" y="1530885"/>
              <a:ext cx="229835" cy="144942"/>
            </a:xfrm>
            <a:custGeom>
              <a:avLst/>
              <a:gdLst/>
              <a:ahLst/>
              <a:cxnLst/>
              <a:rect l="l" t="t" r="r" b="b"/>
              <a:pathLst>
                <a:path w="4348" h="2742" extrusionOk="0">
                  <a:moveTo>
                    <a:pt x="1903" y="1"/>
                  </a:moveTo>
                  <a:cubicBezTo>
                    <a:pt x="1252" y="1"/>
                    <a:pt x="605" y="150"/>
                    <a:pt x="31" y="450"/>
                  </a:cubicBezTo>
                  <a:lnTo>
                    <a:pt x="1" y="2365"/>
                  </a:lnTo>
                  <a:cubicBezTo>
                    <a:pt x="692" y="2629"/>
                    <a:pt x="1300" y="2742"/>
                    <a:pt x="1825" y="2742"/>
                  </a:cubicBezTo>
                  <a:cubicBezTo>
                    <a:pt x="3357" y="2742"/>
                    <a:pt x="4189" y="1780"/>
                    <a:pt x="4347" y="784"/>
                  </a:cubicBezTo>
                  <a:cubicBezTo>
                    <a:pt x="3636" y="264"/>
                    <a:pt x="2767" y="1"/>
                    <a:pt x="1903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7" name="Google Shape;4887;p112"/>
            <p:cNvSpPr/>
            <p:nvPr/>
          </p:nvSpPr>
          <p:spPr>
            <a:xfrm>
              <a:off x="7737629" y="1462432"/>
              <a:ext cx="234593" cy="109949"/>
            </a:xfrm>
            <a:custGeom>
              <a:avLst/>
              <a:gdLst/>
              <a:ahLst/>
              <a:cxnLst/>
              <a:rect l="l" t="t" r="r" b="b"/>
              <a:pathLst>
                <a:path w="4438" h="2080" extrusionOk="0">
                  <a:moveTo>
                    <a:pt x="1440" y="1"/>
                  </a:moveTo>
                  <a:cubicBezTo>
                    <a:pt x="570" y="1"/>
                    <a:pt x="20" y="438"/>
                    <a:pt x="0" y="438"/>
                  </a:cubicBezTo>
                  <a:lnTo>
                    <a:pt x="0" y="1745"/>
                  </a:lnTo>
                  <a:cubicBezTo>
                    <a:pt x="574" y="1445"/>
                    <a:pt x="1221" y="1296"/>
                    <a:pt x="1872" y="1296"/>
                  </a:cubicBezTo>
                  <a:cubicBezTo>
                    <a:pt x="2736" y="1296"/>
                    <a:pt x="3605" y="1559"/>
                    <a:pt x="4316" y="2079"/>
                  </a:cubicBezTo>
                  <a:cubicBezTo>
                    <a:pt x="4438" y="1319"/>
                    <a:pt x="3648" y="863"/>
                    <a:pt x="3009" y="468"/>
                  </a:cubicBezTo>
                  <a:cubicBezTo>
                    <a:pt x="2420" y="117"/>
                    <a:pt x="1887" y="1"/>
                    <a:pt x="1440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8" name="Google Shape;4888;p112"/>
            <p:cNvSpPr/>
            <p:nvPr/>
          </p:nvSpPr>
          <p:spPr>
            <a:xfrm>
              <a:off x="7755284" y="1536964"/>
              <a:ext cx="143039" cy="119358"/>
            </a:xfrm>
            <a:custGeom>
              <a:avLst/>
              <a:gdLst/>
              <a:ahLst/>
              <a:cxnLst/>
              <a:rect l="l" t="t" r="r" b="b"/>
              <a:pathLst>
                <a:path w="2706" h="2258" extrusionOk="0">
                  <a:moveTo>
                    <a:pt x="1524" y="0"/>
                  </a:moveTo>
                  <a:cubicBezTo>
                    <a:pt x="1133" y="0"/>
                    <a:pt x="760" y="92"/>
                    <a:pt x="487" y="365"/>
                  </a:cubicBezTo>
                  <a:cubicBezTo>
                    <a:pt x="31" y="821"/>
                    <a:pt x="1" y="1581"/>
                    <a:pt x="1" y="2189"/>
                  </a:cubicBezTo>
                  <a:cubicBezTo>
                    <a:pt x="1" y="2235"/>
                    <a:pt x="39" y="2257"/>
                    <a:pt x="77" y="2257"/>
                  </a:cubicBezTo>
                  <a:cubicBezTo>
                    <a:pt x="115" y="2257"/>
                    <a:pt x="153" y="2235"/>
                    <a:pt x="153" y="2189"/>
                  </a:cubicBezTo>
                  <a:cubicBezTo>
                    <a:pt x="183" y="1642"/>
                    <a:pt x="153" y="943"/>
                    <a:pt x="517" y="517"/>
                  </a:cubicBezTo>
                  <a:cubicBezTo>
                    <a:pt x="773" y="219"/>
                    <a:pt x="1107" y="140"/>
                    <a:pt x="1463" y="140"/>
                  </a:cubicBezTo>
                  <a:cubicBezTo>
                    <a:pt x="1869" y="140"/>
                    <a:pt x="2303" y="244"/>
                    <a:pt x="2675" y="244"/>
                  </a:cubicBezTo>
                  <a:cubicBezTo>
                    <a:pt x="2706" y="244"/>
                    <a:pt x="2706" y="213"/>
                    <a:pt x="2675" y="183"/>
                  </a:cubicBezTo>
                  <a:cubicBezTo>
                    <a:pt x="2326" y="92"/>
                    <a:pt x="1916" y="0"/>
                    <a:pt x="152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9" name="Google Shape;4889;p112"/>
            <p:cNvSpPr/>
            <p:nvPr/>
          </p:nvSpPr>
          <p:spPr>
            <a:xfrm>
              <a:off x="7754649" y="1571428"/>
              <a:ext cx="82409" cy="47891"/>
            </a:xfrm>
            <a:custGeom>
              <a:avLst/>
              <a:gdLst/>
              <a:ahLst/>
              <a:cxnLst/>
              <a:rect l="l" t="t" r="r" b="b"/>
              <a:pathLst>
                <a:path w="1559" h="906" extrusionOk="0">
                  <a:moveTo>
                    <a:pt x="1016" y="0"/>
                  </a:moveTo>
                  <a:cubicBezTo>
                    <a:pt x="603" y="0"/>
                    <a:pt x="238" y="366"/>
                    <a:pt x="43" y="777"/>
                  </a:cubicBezTo>
                  <a:cubicBezTo>
                    <a:pt x="0" y="842"/>
                    <a:pt x="48" y="906"/>
                    <a:pt x="102" y="906"/>
                  </a:cubicBezTo>
                  <a:cubicBezTo>
                    <a:pt x="124" y="906"/>
                    <a:pt x="147" y="895"/>
                    <a:pt x="165" y="868"/>
                  </a:cubicBezTo>
                  <a:cubicBezTo>
                    <a:pt x="317" y="686"/>
                    <a:pt x="408" y="503"/>
                    <a:pt x="590" y="351"/>
                  </a:cubicBezTo>
                  <a:cubicBezTo>
                    <a:pt x="732" y="225"/>
                    <a:pt x="874" y="173"/>
                    <a:pt x="1021" y="173"/>
                  </a:cubicBezTo>
                  <a:cubicBezTo>
                    <a:pt x="1156" y="173"/>
                    <a:pt x="1295" y="218"/>
                    <a:pt x="1441" y="291"/>
                  </a:cubicBezTo>
                  <a:cubicBezTo>
                    <a:pt x="1450" y="295"/>
                    <a:pt x="1458" y="297"/>
                    <a:pt x="1466" y="297"/>
                  </a:cubicBezTo>
                  <a:cubicBezTo>
                    <a:pt x="1517" y="297"/>
                    <a:pt x="1559" y="226"/>
                    <a:pt x="1532" y="200"/>
                  </a:cubicBezTo>
                  <a:cubicBezTo>
                    <a:pt x="1358" y="60"/>
                    <a:pt x="1183" y="0"/>
                    <a:pt x="1016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0" name="Google Shape;4890;p112"/>
            <p:cNvSpPr/>
            <p:nvPr/>
          </p:nvSpPr>
          <p:spPr>
            <a:xfrm>
              <a:off x="7102948" y="2036642"/>
              <a:ext cx="266784" cy="134317"/>
            </a:xfrm>
            <a:custGeom>
              <a:avLst/>
              <a:gdLst/>
              <a:ahLst/>
              <a:cxnLst/>
              <a:rect l="l" t="t" r="r" b="b"/>
              <a:pathLst>
                <a:path w="5047" h="2541" extrusionOk="0">
                  <a:moveTo>
                    <a:pt x="5047" y="0"/>
                  </a:moveTo>
                  <a:cubicBezTo>
                    <a:pt x="3405" y="92"/>
                    <a:pt x="1794" y="335"/>
                    <a:pt x="183" y="852"/>
                  </a:cubicBezTo>
                  <a:cubicBezTo>
                    <a:pt x="153" y="1034"/>
                    <a:pt x="92" y="1186"/>
                    <a:pt x="1" y="1338"/>
                  </a:cubicBezTo>
                  <a:cubicBezTo>
                    <a:pt x="1" y="1338"/>
                    <a:pt x="1096" y="2541"/>
                    <a:pt x="2759" y="2541"/>
                  </a:cubicBezTo>
                  <a:cubicBezTo>
                    <a:pt x="3430" y="2541"/>
                    <a:pt x="4194" y="2345"/>
                    <a:pt x="5016" y="1794"/>
                  </a:cubicBezTo>
                  <a:cubicBezTo>
                    <a:pt x="5016" y="1794"/>
                    <a:pt x="4955" y="973"/>
                    <a:pt x="5047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1" name="Google Shape;4891;p112"/>
            <p:cNvSpPr/>
            <p:nvPr/>
          </p:nvSpPr>
          <p:spPr>
            <a:xfrm>
              <a:off x="7106173" y="1937002"/>
              <a:ext cx="286078" cy="144678"/>
            </a:xfrm>
            <a:custGeom>
              <a:avLst/>
              <a:gdLst/>
              <a:ahLst/>
              <a:cxnLst/>
              <a:rect l="l" t="t" r="r" b="b"/>
              <a:pathLst>
                <a:path w="5412" h="2737" extrusionOk="0">
                  <a:moveTo>
                    <a:pt x="5411" y="1"/>
                  </a:moveTo>
                  <a:lnTo>
                    <a:pt x="1" y="366"/>
                  </a:lnTo>
                  <a:cubicBezTo>
                    <a:pt x="1" y="366"/>
                    <a:pt x="396" y="1703"/>
                    <a:pt x="122" y="2737"/>
                  </a:cubicBezTo>
                  <a:cubicBezTo>
                    <a:pt x="1733" y="2220"/>
                    <a:pt x="3344" y="1977"/>
                    <a:pt x="5016" y="1885"/>
                  </a:cubicBezTo>
                  <a:cubicBezTo>
                    <a:pt x="5077" y="1247"/>
                    <a:pt x="5168" y="578"/>
                    <a:pt x="5411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2" name="Google Shape;4892;p112"/>
            <p:cNvSpPr/>
            <p:nvPr/>
          </p:nvSpPr>
          <p:spPr>
            <a:xfrm>
              <a:off x="6680392" y="916555"/>
              <a:ext cx="1102290" cy="1044196"/>
            </a:xfrm>
            <a:custGeom>
              <a:avLst/>
              <a:gdLst/>
              <a:ahLst/>
              <a:cxnLst/>
              <a:rect l="l" t="t" r="r" b="b"/>
              <a:pathLst>
                <a:path w="20853" h="19754" extrusionOk="0">
                  <a:moveTo>
                    <a:pt x="7821" y="1"/>
                  </a:moveTo>
                  <a:cubicBezTo>
                    <a:pt x="3793" y="1"/>
                    <a:pt x="92" y="2084"/>
                    <a:pt x="153" y="9792"/>
                  </a:cubicBezTo>
                  <a:cubicBezTo>
                    <a:pt x="153" y="9792"/>
                    <a:pt x="1" y="13470"/>
                    <a:pt x="852" y="15324"/>
                  </a:cubicBezTo>
                  <a:cubicBezTo>
                    <a:pt x="1703" y="17178"/>
                    <a:pt x="4651" y="19245"/>
                    <a:pt x="8633" y="19671"/>
                  </a:cubicBezTo>
                  <a:cubicBezTo>
                    <a:pt x="9145" y="19726"/>
                    <a:pt x="9680" y="19753"/>
                    <a:pt x="10226" y="19753"/>
                  </a:cubicBezTo>
                  <a:cubicBezTo>
                    <a:pt x="13888" y="19753"/>
                    <a:pt x="18035" y="18510"/>
                    <a:pt x="19120" y="16023"/>
                  </a:cubicBezTo>
                  <a:cubicBezTo>
                    <a:pt x="20366" y="13166"/>
                    <a:pt x="20852" y="11190"/>
                    <a:pt x="20548" y="8272"/>
                  </a:cubicBezTo>
                  <a:cubicBezTo>
                    <a:pt x="20214" y="5324"/>
                    <a:pt x="20092" y="4017"/>
                    <a:pt x="17387" y="2680"/>
                  </a:cubicBezTo>
                  <a:cubicBezTo>
                    <a:pt x="16061" y="2016"/>
                    <a:pt x="11782" y="1"/>
                    <a:pt x="7821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3" name="Google Shape;4893;p112"/>
            <p:cNvSpPr/>
            <p:nvPr/>
          </p:nvSpPr>
          <p:spPr>
            <a:xfrm>
              <a:off x="6931050" y="1472687"/>
              <a:ext cx="62745" cy="74057"/>
            </a:xfrm>
            <a:custGeom>
              <a:avLst/>
              <a:gdLst/>
              <a:ahLst/>
              <a:cxnLst/>
              <a:rect l="l" t="t" r="r" b="b"/>
              <a:pathLst>
                <a:path w="1187" h="1401" extrusionOk="0">
                  <a:moveTo>
                    <a:pt x="609" y="1"/>
                  </a:moveTo>
                  <a:cubicBezTo>
                    <a:pt x="305" y="1"/>
                    <a:pt x="31" y="305"/>
                    <a:pt x="31" y="700"/>
                  </a:cubicBezTo>
                  <a:cubicBezTo>
                    <a:pt x="1" y="1095"/>
                    <a:pt x="274" y="1399"/>
                    <a:pt x="609" y="1399"/>
                  </a:cubicBezTo>
                  <a:cubicBezTo>
                    <a:pt x="621" y="1400"/>
                    <a:pt x="634" y="1401"/>
                    <a:pt x="647" y="1401"/>
                  </a:cubicBezTo>
                  <a:cubicBezTo>
                    <a:pt x="935" y="1401"/>
                    <a:pt x="1186" y="1079"/>
                    <a:pt x="1186" y="730"/>
                  </a:cubicBezTo>
                  <a:cubicBezTo>
                    <a:pt x="1186" y="335"/>
                    <a:pt x="943" y="1"/>
                    <a:pt x="609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4" name="Google Shape;4894;p112"/>
            <p:cNvSpPr/>
            <p:nvPr/>
          </p:nvSpPr>
          <p:spPr>
            <a:xfrm>
              <a:off x="7440402" y="1480722"/>
              <a:ext cx="62692" cy="73951"/>
            </a:xfrm>
            <a:custGeom>
              <a:avLst/>
              <a:gdLst/>
              <a:ahLst/>
              <a:cxnLst/>
              <a:rect l="l" t="t" r="r" b="b"/>
              <a:pathLst>
                <a:path w="1186" h="1399" extrusionOk="0">
                  <a:moveTo>
                    <a:pt x="608" y="1"/>
                  </a:moveTo>
                  <a:cubicBezTo>
                    <a:pt x="274" y="1"/>
                    <a:pt x="0" y="305"/>
                    <a:pt x="0" y="700"/>
                  </a:cubicBezTo>
                  <a:cubicBezTo>
                    <a:pt x="0" y="1095"/>
                    <a:pt x="274" y="1399"/>
                    <a:pt x="578" y="1399"/>
                  </a:cubicBezTo>
                  <a:cubicBezTo>
                    <a:pt x="912" y="1399"/>
                    <a:pt x="1185" y="1095"/>
                    <a:pt x="1185" y="700"/>
                  </a:cubicBezTo>
                  <a:cubicBezTo>
                    <a:pt x="1185" y="335"/>
                    <a:pt x="942" y="1"/>
                    <a:pt x="608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5" name="Google Shape;4895;p112"/>
            <p:cNvSpPr/>
            <p:nvPr/>
          </p:nvSpPr>
          <p:spPr>
            <a:xfrm>
              <a:off x="7183294" y="1441447"/>
              <a:ext cx="77176" cy="134317"/>
            </a:xfrm>
            <a:custGeom>
              <a:avLst/>
              <a:gdLst/>
              <a:ahLst/>
              <a:cxnLst/>
              <a:rect l="l" t="t" r="r" b="b"/>
              <a:pathLst>
                <a:path w="1460" h="2541" extrusionOk="0">
                  <a:moveTo>
                    <a:pt x="365" y="1"/>
                  </a:moveTo>
                  <a:cubicBezTo>
                    <a:pt x="345" y="1"/>
                    <a:pt x="325" y="14"/>
                    <a:pt x="305" y="14"/>
                  </a:cubicBezTo>
                  <a:cubicBezTo>
                    <a:pt x="213" y="318"/>
                    <a:pt x="183" y="652"/>
                    <a:pt x="122" y="956"/>
                  </a:cubicBezTo>
                  <a:cubicBezTo>
                    <a:pt x="62" y="1169"/>
                    <a:pt x="1" y="1473"/>
                    <a:pt x="92" y="1686"/>
                  </a:cubicBezTo>
                  <a:cubicBezTo>
                    <a:pt x="153" y="1838"/>
                    <a:pt x="305" y="1959"/>
                    <a:pt x="457" y="1959"/>
                  </a:cubicBezTo>
                  <a:cubicBezTo>
                    <a:pt x="517" y="1959"/>
                    <a:pt x="578" y="1929"/>
                    <a:pt x="669" y="1899"/>
                  </a:cubicBezTo>
                  <a:cubicBezTo>
                    <a:pt x="700" y="1868"/>
                    <a:pt x="730" y="1807"/>
                    <a:pt x="791" y="1807"/>
                  </a:cubicBezTo>
                  <a:cubicBezTo>
                    <a:pt x="819" y="1770"/>
                    <a:pt x="847" y="1753"/>
                    <a:pt x="873" y="1753"/>
                  </a:cubicBezTo>
                  <a:cubicBezTo>
                    <a:pt x="932" y="1753"/>
                    <a:pt x="983" y="1842"/>
                    <a:pt x="1004" y="1990"/>
                  </a:cubicBezTo>
                  <a:cubicBezTo>
                    <a:pt x="1217" y="2172"/>
                    <a:pt x="1186" y="2294"/>
                    <a:pt x="913" y="2355"/>
                  </a:cubicBezTo>
                  <a:cubicBezTo>
                    <a:pt x="800" y="2383"/>
                    <a:pt x="844" y="2540"/>
                    <a:pt x="947" y="2540"/>
                  </a:cubicBezTo>
                  <a:cubicBezTo>
                    <a:pt x="955" y="2540"/>
                    <a:pt x="964" y="2539"/>
                    <a:pt x="973" y="2537"/>
                  </a:cubicBezTo>
                  <a:cubicBezTo>
                    <a:pt x="1217" y="2446"/>
                    <a:pt x="1460" y="2203"/>
                    <a:pt x="1429" y="1929"/>
                  </a:cubicBezTo>
                  <a:cubicBezTo>
                    <a:pt x="1429" y="1704"/>
                    <a:pt x="1247" y="1531"/>
                    <a:pt x="1051" y="1531"/>
                  </a:cubicBezTo>
                  <a:cubicBezTo>
                    <a:pt x="1035" y="1531"/>
                    <a:pt x="1019" y="1532"/>
                    <a:pt x="1004" y="1534"/>
                  </a:cubicBezTo>
                  <a:cubicBezTo>
                    <a:pt x="852" y="1534"/>
                    <a:pt x="761" y="1655"/>
                    <a:pt x="639" y="1716"/>
                  </a:cubicBezTo>
                  <a:cubicBezTo>
                    <a:pt x="566" y="1745"/>
                    <a:pt x="505" y="1757"/>
                    <a:pt x="454" y="1757"/>
                  </a:cubicBezTo>
                  <a:cubicBezTo>
                    <a:pt x="123" y="1757"/>
                    <a:pt x="222" y="1224"/>
                    <a:pt x="274" y="987"/>
                  </a:cubicBezTo>
                  <a:cubicBezTo>
                    <a:pt x="335" y="713"/>
                    <a:pt x="517" y="288"/>
                    <a:pt x="396" y="14"/>
                  </a:cubicBezTo>
                  <a:cubicBezTo>
                    <a:pt x="386" y="4"/>
                    <a:pt x="376" y="1"/>
                    <a:pt x="36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6" name="Google Shape;4896;p112"/>
            <p:cNvSpPr/>
            <p:nvPr/>
          </p:nvSpPr>
          <p:spPr>
            <a:xfrm>
              <a:off x="7168864" y="1653360"/>
              <a:ext cx="114125" cy="55662"/>
            </a:xfrm>
            <a:custGeom>
              <a:avLst/>
              <a:gdLst/>
              <a:ahLst/>
              <a:cxnLst/>
              <a:rect l="l" t="t" r="r" b="b"/>
              <a:pathLst>
                <a:path w="2159" h="1053" extrusionOk="0">
                  <a:moveTo>
                    <a:pt x="2045" y="1"/>
                  </a:moveTo>
                  <a:cubicBezTo>
                    <a:pt x="2001" y="1"/>
                    <a:pt x="1959" y="25"/>
                    <a:pt x="1945" y="78"/>
                  </a:cubicBezTo>
                  <a:cubicBezTo>
                    <a:pt x="1885" y="534"/>
                    <a:pt x="1611" y="838"/>
                    <a:pt x="1125" y="838"/>
                  </a:cubicBezTo>
                  <a:cubicBezTo>
                    <a:pt x="912" y="838"/>
                    <a:pt x="730" y="747"/>
                    <a:pt x="578" y="625"/>
                  </a:cubicBezTo>
                  <a:cubicBezTo>
                    <a:pt x="395" y="504"/>
                    <a:pt x="365" y="321"/>
                    <a:pt x="243" y="139"/>
                  </a:cubicBezTo>
                  <a:cubicBezTo>
                    <a:pt x="213" y="139"/>
                    <a:pt x="183" y="139"/>
                    <a:pt x="183" y="169"/>
                  </a:cubicBezTo>
                  <a:cubicBezTo>
                    <a:pt x="0" y="656"/>
                    <a:pt x="730" y="1020"/>
                    <a:pt x="1125" y="1051"/>
                  </a:cubicBezTo>
                  <a:cubicBezTo>
                    <a:pt x="1145" y="1052"/>
                    <a:pt x="1164" y="1052"/>
                    <a:pt x="1184" y="1052"/>
                  </a:cubicBezTo>
                  <a:cubicBezTo>
                    <a:pt x="1706" y="1052"/>
                    <a:pt x="2158" y="665"/>
                    <a:pt x="2158" y="109"/>
                  </a:cubicBezTo>
                  <a:cubicBezTo>
                    <a:pt x="2158" y="40"/>
                    <a:pt x="2101" y="1"/>
                    <a:pt x="204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7" name="Google Shape;4897;p112"/>
            <p:cNvSpPr/>
            <p:nvPr/>
          </p:nvSpPr>
          <p:spPr>
            <a:xfrm>
              <a:off x="6837860" y="1294287"/>
              <a:ext cx="104504" cy="71890"/>
            </a:xfrm>
            <a:custGeom>
              <a:avLst/>
              <a:gdLst/>
              <a:ahLst/>
              <a:cxnLst/>
              <a:rect l="l" t="t" r="r" b="b"/>
              <a:pathLst>
                <a:path w="1977" h="1360" extrusionOk="0">
                  <a:moveTo>
                    <a:pt x="1808" y="1"/>
                  </a:moveTo>
                  <a:cubicBezTo>
                    <a:pt x="1139" y="1"/>
                    <a:pt x="149" y="626"/>
                    <a:pt x="1" y="1309"/>
                  </a:cubicBezTo>
                  <a:cubicBezTo>
                    <a:pt x="1" y="1344"/>
                    <a:pt x="22" y="1359"/>
                    <a:pt x="45" y="1359"/>
                  </a:cubicBezTo>
                  <a:cubicBezTo>
                    <a:pt x="61" y="1359"/>
                    <a:pt x="79" y="1352"/>
                    <a:pt x="92" y="1339"/>
                  </a:cubicBezTo>
                  <a:cubicBezTo>
                    <a:pt x="548" y="701"/>
                    <a:pt x="1095" y="336"/>
                    <a:pt x="1885" y="184"/>
                  </a:cubicBezTo>
                  <a:cubicBezTo>
                    <a:pt x="1976" y="154"/>
                    <a:pt x="1946" y="2"/>
                    <a:pt x="1855" y="2"/>
                  </a:cubicBezTo>
                  <a:cubicBezTo>
                    <a:pt x="1839" y="1"/>
                    <a:pt x="1824" y="1"/>
                    <a:pt x="1808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8" name="Google Shape;4898;p112"/>
            <p:cNvSpPr/>
            <p:nvPr/>
          </p:nvSpPr>
          <p:spPr>
            <a:xfrm>
              <a:off x="7456418" y="1290376"/>
              <a:ext cx="111535" cy="52067"/>
            </a:xfrm>
            <a:custGeom>
              <a:avLst/>
              <a:gdLst/>
              <a:ahLst/>
              <a:cxnLst/>
              <a:rect l="l" t="t" r="r" b="b"/>
              <a:pathLst>
                <a:path w="2110" h="985" extrusionOk="0">
                  <a:moveTo>
                    <a:pt x="247" y="1"/>
                  </a:moveTo>
                  <a:cubicBezTo>
                    <a:pt x="173" y="1"/>
                    <a:pt x="101" y="5"/>
                    <a:pt x="31" y="15"/>
                  </a:cubicBezTo>
                  <a:cubicBezTo>
                    <a:pt x="1" y="45"/>
                    <a:pt x="1" y="137"/>
                    <a:pt x="31" y="137"/>
                  </a:cubicBezTo>
                  <a:cubicBezTo>
                    <a:pt x="700" y="319"/>
                    <a:pt x="1369" y="410"/>
                    <a:pt x="1886" y="957"/>
                  </a:cubicBezTo>
                  <a:cubicBezTo>
                    <a:pt x="1905" y="977"/>
                    <a:pt x="1927" y="985"/>
                    <a:pt x="1949" y="985"/>
                  </a:cubicBezTo>
                  <a:cubicBezTo>
                    <a:pt x="2030" y="985"/>
                    <a:pt x="2109" y="870"/>
                    <a:pt x="2038" y="775"/>
                  </a:cubicBezTo>
                  <a:cubicBezTo>
                    <a:pt x="1656" y="339"/>
                    <a:pt x="884" y="1"/>
                    <a:pt x="247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9" name="Google Shape;4899;p112"/>
            <p:cNvSpPr/>
            <p:nvPr/>
          </p:nvSpPr>
          <p:spPr>
            <a:xfrm>
              <a:off x="6834635" y="1602773"/>
              <a:ext cx="207317" cy="192939"/>
            </a:xfrm>
            <a:custGeom>
              <a:avLst/>
              <a:gdLst/>
              <a:ahLst/>
              <a:cxnLst/>
              <a:rect l="l" t="t" r="r" b="b"/>
              <a:pathLst>
                <a:path w="3922" h="3650" extrusionOk="0">
                  <a:moveTo>
                    <a:pt x="1917" y="1"/>
                  </a:moveTo>
                  <a:cubicBezTo>
                    <a:pt x="880" y="1"/>
                    <a:pt x="31" y="781"/>
                    <a:pt x="1" y="1795"/>
                  </a:cubicBezTo>
                  <a:cubicBezTo>
                    <a:pt x="1" y="2798"/>
                    <a:pt x="852" y="3619"/>
                    <a:pt x="1916" y="3649"/>
                  </a:cubicBezTo>
                  <a:cubicBezTo>
                    <a:pt x="3010" y="3649"/>
                    <a:pt x="3892" y="2859"/>
                    <a:pt x="3892" y="1856"/>
                  </a:cubicBezTo>
                  <a:cubicBezTo>
                    <a:pt x="3922" y="822"/>
                    <a:pt x="3071" y="2"/>
                    <a:pt x="1977" y="2"/>
                  </a:cubicBezTo>
                  <a:cubicBezTo>
                    <a:pt x="1957" y="1"/>
                    <a:pt x="1937" y="1"/>
                    <a:pt x="1917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0" name="Google Shape;4900;p112"/>
            <p:cNvSpPr/>
            <p:nvPr/>
          </p:nvSpPr>
          <p:spPr>
            <a:xfrm>
              <a:off x="7397004" y="1610808"/>
              <a:ext cx="207317" cy="192939"/>
            </a:xfrm>
            <a:custGeom>
              <a:avLst/>
              <a:gdLst/>
              <a:ahLst/>
              <a:cxnLst/>
              <a:rect l="l" t="t" r="r" b="b"/>
              <a:pathLst>
                <a:path w="3922" h="3650" extrusionOk="0">
                  <a:moveTo>
                    <a:pt x="1919" y="1"/>
                  </a:moveTo>
                  <a:cubicBezTo>
                    <a:pt x="881" y="1"/>
                    <a:pt x="30" y="810"/>
                    <a:pt x="0" y="1795"/>
                  </a:cubicBezTo>
                  <a:cubicBezTo>
                    <a:pt x="0" y="2798"/>
                    <a:pt x="851" y="3649"/>
                    <a:pt x="1915" y="3649"/>
                  </a:cubicBezTo>
                  <a:cubicBezTo>
                    <a:pt x="1934" y="3650"/>
                    <a:pt x="1953" y="3650"/>
                    <a:pt x="1973" y="3650"/>
                  </a:cubicBezTo>
                  <a:cubicBezTo>
                    <a:pt x="3012" y="3650"/>
                    <a:pt x="3891" y="2841"/>
                    <a:pt x="3891" y="1856"/>
                  </a:cubicBezTo>
                  <a:cubicBezTo>
                    <a:pt x="3921" y="853"/>
                    <a:pt x="3040" y="2"/>
                    <a:pt x="1976" y="2"/>
                  </a:cubicBezTo>
                  <a:cubicBezTo>
                    <a:pt x="1957" y="1"/>
                    <a:pt x="1938" y="1"/>
                    <a:pt x="1919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1" name="Google Shape;4901;p112"/>
            <p:cNvSpPr/>
            <p:nvPr/>
          </p:nvSpPr>
          <p:spPr>
            <a:xfrm>
              <a:off x="6892516" y="1654258"/>
              <a:ext cx="19294" cy="22518"/>
            </a:xfrm>
            <a:custGeom>
              <a:avLst/>
              <a:gdLst/>
              <a:ahLst/>
              <a:cxnLst/>
              <a:rect l="l" t="t" r="r" b="b"/>
              <a:pathLst>
                <a:path w="365" h="426" extrusionOk="0">
                  <a:moveTo>
                    <a:pt x="182" y="0"/>
                  </a:moveTo>
                  <a:cubicBezTo>
                    <a:pt x="91" y="0"/>
                    <a:pt x="0" y="92"/>
                    <a:pt x="0" y="213"/>
                  </a:cubicBezTo>
                  <a:cubicBezTo>
                    <a:pt x="0" y="335"/>
                    <a:pt x="91" y="426"/>
                    <a:pt x="182" y="426"/>
                  </a:cubicBezTo>
                  <a:cubicBezTo>
                    <a:pt x="274" y="426"/>
                    <a:pt x="365" y="335"/>
                    <a:pt x="365" y="213"/>
                  </a:cubicBezTo>
                  <a:cubicBezTo>
                    <a:pt x="365" y="92"/>
                    <a:pt x="274" y="0"/>
                    <a:pt x="18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2" name="Google Shape;4902;p112"/>
            <p:cNvSpPr/>
            <p:nvPr/>
          </p:nvSpPr>
          <p:spPr>
            <a:xfrm>
              <a:off x="6956740" y="1718535"/>
              <a:ext cx="19347" cy="20933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66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3" name="Google Shape;4903;p112"/>
            <p:cNvSpPr/>
            <p:nvPr/>
          </p:nvSpPr>
          <p:spPr>
            <a:xfrm>
              <a:off x="6876447" y="1758708"/>
              <a:ext cx="19294" cy="22518"/>
            </a:xfrm>
            <a:custGeom>
              <a:avLst/>
              <a:gdLst/>
              <a:ahLst/>
              <a:cxnLst/>
              <a:rect l="l" t="t" r="r" b="b"/>
              <a:pathLst>
                <a:path w="365" h="426" extrusionOk="0">
                  <a:moveTo>
                    <a:pt x="183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34"/>
                    <a:pt x="91" y="426"/>
                    <a:pt x="183" y="426"/>
                  </a:cubicBezTo>
                  <a:cubicBezTo>
                    <a:pt x="274" y="426"/>
                    <a:pt x="365" y="33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4" name="Google Shape;4904;p112"/>
            <p:cNvSpPr/>
            <p:nvPr/>
          </p:nvSpPr>
          <p:spPr>
            <a:xfrm>
              <a:off x="7004948" y="1641414"/>
              <a:ext cx="20933" cy="20933"/>
            </a:xfrm>
            <a:custGeom>
              <a:avLst/>
              <a:gdLst/>
              <a:ahLst/>
              <a:cxnLst/>
              <a:rect l="l" t="t" r="r" b="b"/>
              <a:pathLst>
                <a:path w="396" h="396" extrusionOk="0">
                  <a:moveTo>
                    <a:pt x="214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305" y="395"/>
                    <a:pt x="366" y="304"/>
                    <a:pt x="366" y="213"/>
                  </a:cubicBezTo>
                  <a:cubicBezTo>
                    <a:pt x="396" y="91"/>
                    <a:pt x="305" y="0"/>
                    <a:pt x="21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5" name="Google Shape;4905;p112"/>
            <p:cNvSpPr/>
            <p:nvPr/>
          </p:nvSpPr>
          <p:spPr>
            <a:xfrm>
              <a:off x="7061190" y="1741000"/>
              <a:ext cx="19347" cy="22571"/>
            </a:xfrm>
            <a:custGeom>
              <a:avLst/>
              <a:gdLst/>
              <a:ahLst/>
              <a:cxnLst/>
              <a:rect l="l" t="t" r="r" b="b"/>
              <a:pathLst>
                <a:path w="366" h="427" extrusionOk="0">
                  <a:moveTo>
                    <a:pt x="183" y="1"/>
                  </a:moveTo>
                  <a:cubicBezTo>
                    <a:pt x="61" y="1"/>
                    <a:pt x="1" y="92"/>
                    <a:pt x="1" y="213"/>
                  </a:cubicBezTo>
                  <a:cubicBezTo>
                    <a:pt x="1" y="335"/>
                    <a:pt x="61" y="426"/>
                    <a:pt x="183" y="426"/>
                  </a:cubicBezTo>
                  <a:cubicBezTo>
                    <a:pt x="274" y="426"/>
                    <a:pt x="365" y="335"/>
                    <a:pt x="365" y="21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6" name="Google Shape;4906;p112"/>
            <p:cNvSpPr/>
            <p:nvPr/>
          </p:nvSpPr>
          <p:spPr>
            <a:xfrm>
              <a:off x="7382521" y="1662293"/>
              <a:ext cx="19347" cy="22518"/>
            </a:xfrm>
            <a:custGeom>
              <a:avLst/>
              <a:gdLst/>
              <a:ahLst/>
              <a:cxnLst/>
              <a:rect l="l" t="t" r="r" b="b"/>
              <a:pathLst>
                <a:path w="366" h="42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04"/>
                    <a:pt x="92" y="426"/>
                    <a:pt x="183" y="426"/>
                  </a:cubicBezTo>
                  <a:cubicBezTo>
                    <a:pt x="274" y="426"/>
                    <a:pt x="366" y="335"/>
                    <a:pt x="366" y="213"/>
                  </a:cubicBezTo>
                  <a:cubicBezTo>
                    <a:pt x="366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7" name="Google Shape;4907;p112"/>
            <p:cNvSpPr/>
            <p:nvPr/>
          </p:nvSpPr>
          <p:spPr>
            <a:xfrm>
              <a:off x="7419469" y="1766743"/>
              <a:ext cx="19347" cy="22518"/>
            </a:xfrm>
            <a:custGeom>
              <a:avLst/>
              <a:gdLst/>
              <a:ahLst/>
              <a:cxnLst/>
              <a:rect l="l" t="t" r="r" b="b"/>
              <a:pathLst>
                <a:path w="366" h="42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34"/>
                    <a:pt x="92" y="426"/>
                    <a:pt x="183" y="426"/>
                  </a:cubicBezTo>
                  <a:cubicBezTo>
                    <a:pt x="274" y="426"/>
                    <a:pt x="366" y="334"/>
                    <a:pt x="366" y="213"/>
                  </a:cubicBezTo>
                  <a:cubicBezTo>
                    <a:pt x="366" y="122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8" name="Google Shape;4908;p112"/>
            <p:cNvSpPr/>
            <p:nvPr/>
          </p:nvSpPr>
          <p:spPr>
            <a:xfrm>
              <a:off x="7501454" y="1670328"/>
              <a:ext cx="19294" cy="20933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2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2" y="395"/>
                  </a:cubicBezTo>
                  <a:cubicBezTo>
                    <a:pt x="274" y="395"/>
                    <a:pt x="365" y="335"/>
                    <a:pt x="365" y="213"/>
                  </a:cubicBezTo>
                  <a:cubicBezTo>
                    <a:pt x="365" y="91"/>
                    <a:pt x="304" y="0"/>
                    <a:pt x="18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9" name="Google Shape;4909;p112"/>
            <p:cNvSpPr/>
            <p:nvPr/>
          </p:nvSpPr>
          <p:spPr>
            <a:xfrm>
              <a:off x="7557643" y="1749035"/>
              <a:ext cx="19347" cy="20933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6" y="335"/>
                    <a:pt x="366" y="213"/>
                  </a:cubicBezTo>
                  <a:cubicBezTo>
                    <a:pt x="36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0" name="Google Shape;4910;p112"/>
            <p:cNvSpPr/>
            <p:nvPr/>
          </p:nvSpPr>
          <p:spPr>
            <a:xfrm>
              <a:off x="7480522" y="1737776"/>
              <a:ext cx="19347" cy="20933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2" y="1"/>
                    <a:pt x="1" y="62"/>
                    <a:pt x="1" y="183"/>
                  </a:cubicBezTo>
                  <a:cubicBezTo>
                    <a:pt x="1" y="305"/>
                    <a:pt x="62" y="396"/>
                    <a:pt x="153" y="396"/>
                  </a:cubicBezTo>
                  <a:cubicBezTo>
                    <a:pt x="274" y="396"/>
                    <a:pt x="335" y="305"/>
                    <a:pt x="335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1" name="Google Shape;4911;p112"/>
            <p:cNvSpPr/>
            <p:nvPr/>
          </p:nvSpPr>
          <p:spPr>
            <a:xfrm>
              <a:off x="6555116" y="777007"/>
              <a:ext cx="570412" cy="678088"/>
            </a:xfrm>
            <a:custGeom>
              <a:avLst/>
              <a:gdLst/>
              <a:ahLst/>
              <a:cxnLst/>
              <a:rect l="l" t="t" r="r" b="b"/>
              <a:pathLst>
                <a:path w="10791" h="12828" extrusionOk="0">
                  <a:moveTo>
                    <a:pt x="10790" y="0"/>
                  </a:moveTo>
                  <a:lnTo>
                    <a:pt x="10790" y="0"/>
                  </a:lnTo>
                  <a:cubicBezTo>
                    <a:pt x="10000" y="31"/>
                    <a:pt x="9180" y="183"/>
                    <a:pt x="8328" y="456"/>
                  </a:cubicBezTo>
                  <a:cubicBezTo>
                    <a:pt x="6110" y="3982"/>
                    <a:pt x="3374" y="7113"/>
                    <a:pt x="0" y="9545"/>
                  </a:cubicBezTo>
                  <a:cubicBezTo>
                    <a:pt x="274" y="10426"/>
                    <a:pt x="699" y="11368"/>
                    <a:pt x="1337" y="12432"/>
                  </a:cubicBezTo>
                  <a:lnTo>
                    <a:pt x="2371" y="12827"/>
                  </a:lnTo>
                  <a:cubicBezTo>
                    <a:pt x="2371" y="12827"/>
                    <a:pt x="2553" y="12827"/>
                    <a:pt x="2888" y="12766"/>
                  </a:cubicBezTo>
                  <a:cubicBezTo>
                    <a:pt x="6839" y="9484"/>
                    <a:pt x="9240" y="4955"/>
                    <a:pt x="10790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2" name="Google Shape;4912;p112"/>
            <p:cNvSpPr/>
            <p:nvPr/>
          </p:nvSpPr>
          <p:spPr>
            <a:xfrm>
              <a:off x="6709306" y="775950"/>
              <a:ext cx="541551" cy="675921"/>
            </a:xfrm>
            <a:custGeom>
              <a:avLst/>
              <a:gdLst/>
              <a:ahLst/>
              <a:cxnLst/>
              <a:rect l="l" t="t" r="r" b="b"/>
              <a:pathLst>
                <a:path w="10245" h="12787" extrusionOk="0">
                  <a:moveTo>
                    <a:pt x="8424" y="1"/>
                  </a:moveTo>
                  <a:cubicBezTo>
                    <a:pt x="8244" y="1"/>
                    <a:pt x="8060" y="7"/>
                    <a:pt x="7873" y="20"/>
                  </a:cubicBezTo>
                  <a:cubicBezTo>
                    <a:pt x="6323" y="4975"/>
                    <a:pt x="3922" y="9504"/>
                    <a:pt x="1" y="12786"/>
                  </a:cubicBezTo>
                  <a:cubicBezTo>
                    <a:pt x="1126" y="12634"/>
                    <a:pt x="3892" y="12057"/>
                    <a:pt x="6779" y="10081"/>
                  </a:cubicBezTo>
                  <a:lnTo>
                    <a:pt x="6779" y="10081"/>
                  </a:lnTo>
                  <a:cubicBezTo>
                    <a:pt x="6779" y="10081"/>
                    <a:pt x="6658" y="11115"/>
                    <a:pt x="6050" y="11510"/>
                  </a:cubicBezTo>
                  <a:cubicBezTo>
                    <a:pt x="5928" y="11601"/>
                    <a:pt x="6141" y="11662"/>
                    <a:pt x="6566" y="11662"/>
                  </a:cubicBezTo>
                  <a:cubicBezTo>
                    <a:pt x="8481" y="8106"/>
                    <a:pt x="9636" y="4185"/>
                    <a:pt x="10244" y="172"/>
                  </a:cubicBezTo>
                  <a:cubicBezTo>
                    <a:pt x="9675" y="77"/>
                    <a:pt x="9068" y="1"/>
                    <a:pt x="8424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3" name="Google Shape;4913;p112"/>
            <p:cNvSpPr/>
            <p:nvPr/>
          </p:nvSpPr>
          <p:spPr>
            <a:xfrm>
              <a:off x="7056380" y="785042"/>
              <a:ext cx="305319" cy="607573"/>
            </a:xfrm>
            <a:custGeom>
              <a:avLst/>
              <a:gdLst/>
              <a:ahLst/>
              <a:cxnLst/>
              <a:rect l="l" t="t" r="r" b="b"/>
              <a:pathLst>
                <a:path w="5776" h="11494" extrusionOk="0">
                  <a:moveTo>
                    <a:pt x="3678" y="0"/>
                  </a:moveTo>
                  <a:cubicBezTo>
                    <a:pt x="3070" y="4013"/>
                    <a:pt x="1915" y="7934"/>
                    <a:pt x="0" y="11490"/>
                  </a:cubicBezTo>
                  <a:cubicBezTo>
                    <a:pt x="61" y="11492"/>
                    <a:pt x="126" y="11494"/>
                    <a:pt x="195" y="11494"/>
                  </a:cubicBezTo>
                  <a:cubicBezTo>
                    <a:pt x="980" y="11494"/>
                    <a:pt x="2240" y="11327"/>
                    <a:pt x="3526" y="10852"/>
                  </a:cubicBezTo>
                  <a:cubicBezTo>
                    <a:pt x="4377" y="7478"/>
                    <a:pt x="5289" y="4043"/>
                    <a:pt x="5776" y="608"/>
                  </a:cubicBezTo>
                  <a:cubicBezTo>
                    <a:pt x="5137" y="365"/>
                    <a:pt x="4438" y="152"/>
                    <a:pt x="3678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4" name="Google Shape;4914;p112"/>
            <p:cNvSpPr/>
            <p:nvPr/>
          </p:nvSpPr>
          <p:spPr>
            <a:xfrm>
              <a:off x="7242761" y="739900"/>
              <a:ext cx="621845" cy="721592"/>
            </a:xfrm>
            <a:custGeom>
              <a:avLst/>
              <a:gdLst/>
              <a:ahLst/>
              <a:cxnLst/>
              <a:rect l="l" t="t" r="r" b="b"/>
              <a:pathLst>
                <a:path w="11764" h="13651" extrusionOk="0">
                  <a:moveTo>
                    <a:pt x="3558" y="0"/>
                  </a:moveTo>
                  <a:cubicBezTo>
                    <a:pt x="3547" y="0"/>
                    <a:pt x="3537" y="1"/>
                    <a:pt x="3526" y="3"/>
                  </a:cubicBezTo>
                  <a:cubicBezTo>
                    <a:pt x="3162" y="94"/>
                    <a:pt x="3496" y="1310"/>
                    <a:pt x="3800" y="2161"/>
                  </a:cubicBezTo>
                  <a:cubicBezTo>
                    <a:pt x="3374" y="1949"/>
                    <a:pt x="2858" y="1675"/>
                    <a:pt x="2250" y="1462"/>
                  </a:cubicBezTo>
                  <a:cubicBezTo>
                    <a:pt x="1763" y="4897"/>
                    <a:pt x="851" y="8362"/>
                    <a:pt x="0" y="11706"/>
                  </a:cubicBezTo>
                  <a:cubicBezTo>
                    <a:pt x="1399" y="11189"/>
                    <a:pt x="2827" y="10338"/>
                    <a:pt x="3526" y="8940"/>
                  </a:cubicBezTo>
                  <a:lnTo>
                    <a:pt x="4438" y="7481"/>
                  </a:lnTo>
                  <a:cubicBezTo>
                    <a:pt x="4438" y="7481"/>
                    <a:pt x="7083" y="12830"/>
                    <a:pt x="10001" y="13651"/>
                  </a:cubicBezTo>
                  <a:cubicBezTo>
                    <a:pt x="10001" y="13651"/>
                    <a:pt x="10730" y="12526"/>
                    <a:pt x="11247" y="9669"/>
                  </a:cubicBezTo>
                  <a:cubicBezTo>
                    <a:pt x="11764" y="6964"/>
                    <a:pt x="9849" y="3590"/>
                    <a:pt x="5411" y="2830"/>
                  </a:cubicBezTo>
                  <a:cubicBezTo>
                    <a:pt x="5928" y="2040"/>
                    <a:pt x="6809" y="1158"/>
                    <a:pt x="5958" y="1158"/>
                  </a:cubicBezTo>
                  <a:cubicBezTo>
                    <a:pt x="5624" y="1158"/>
                    <a:pt x="5046" y="2009"/>
                    <a:pt x="4772" y="2526"/>
                  </a:cubicBezTo>
                  <a:cubicBezTo>
                    <a:pt x="4654" y="1873"/>
                    <a:pt x="4012" y="0"/>
                    <a:pt x="3558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5" name="Google Shape;4915;p112"/>
            <p:cNvSpPr/>
            <p:nvPr/>
          </p:nvSpPr>
          <p:spPr>
            <a:xfrm>
              <a:off x="6453890" y="801111"/>
              <a:ext cx="541498" cy="480445"/>
            </a:xfrm>
            <a:custGeom>
              <a:avLst/>
              <a:gdLst/>
              <a:ahLst/>
              <a:cxnLst/>
              <a:rect l="l" t="t" r="r" b="b"/>
              <a:pathLst>
                <a:path w="10244" h="9089" extrusionOk="0">
                  <a:moveTo>
                    <a:pt x="10243" y="0"/>
                  </a:moveTo>
                  <a:lnTo>
                    <a:pt x="10243" y="0"/>
                  </a:lnTo>
                  <a:cubicBezTo>
                    <a:pt x="10213" y="31"/>
                    <a:pt x="10183" y="31"/>
                    <a:pt x="10152" y="31"/>
                  </a:cubicBezTo>
                  <a:cubicBezTo>
                    <a:pt x="5745" y="1581"/>
                    <a:pt x="0" y="3192"/>
                    <a:pt x="1885" y="9089"/>
                  </a:cubicBezTo>
                  <a:cubicBezTo>
                    <a:pt x="5289" y="6657"/>
                    <a:pt x="8025" y="3526"/>
                    <a:pt x="10243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6" name="Google Shape;4916;p112"/>
            <p:cNvSpPr/>
            <p:nvPr/>
          </p:nvSpPr>
          <p:spPr>
            <a:xfrm>
              <a:off x="7726370" y="1911313"/>
              <a:ext cx="337458" cy="419391"/>
            </a:xfrm>
            <a:custGeom>
              <a:avLst/>
              <a:gdLst/>
              <a:ahLst/>
              <a:cxnLst/>
              <a:rect l="l" t="t" r="r" b="b"/>
              <a:pathLst>
                <a:path w="6384" h="7934" extrusionOk="0">
                  <a:moveTo>
                    <a:pt x="6384" y="1"/>
                  </a:moveTo>
                  <a:cubicBezTo>
                    <a:pt x="4854" y="861"/>
                    <a:pt x="3193" y="1402"/>
                    <a:pt x="1445" y="1402"/>
                  </a:cubicBezTo>
                  <a:cubicBezTo>
                    <a:pt x="970" y="1402"/>
                    <a:pt x="488" y="1362"/>
                    <a:pt x="0" y="1277"/>
                  </a:cubicBezTo>
                  <a:lnTo>
                    <a:pt x="0" y="1277"/>
                  </a:lnTo>
                  <a:lnTo>
                    <a:pt x="973" y="7934"/>
                  </a:lnTo>
                  <a:cubicBezTo>
                    <a:pt x="2493" y="6718"/>
                    <a:pt x="4712" y="3496"/>
                    <a:pt x="6384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7" name="Google Shape;4917;p112"/>
            <p:cNvSpPr/>
            <p:nvPr/>
          </p:nvSpPr>
          <p:spPr>
            <a:xfrm>
              <a:off x="7723145" y="1217166"/>
              <a:ext cx="506187" cy="767633"/>
            </a:xfrm>
            <a:custGeom>
              <a:avLst/>
              <a:gdLst/>
              <a:ahLst/>
              <a:cxnLst/>
              <a:rect l="l" t="t" r="r" b="b"/>
              <a:pathLst>
                <a:path w="9576" h="14522" extrusionOk="0">
                  <a:moveTo>
                    <a:pt x="6059" y="1"/>
                  </a:moveTo>
                  <a:cubicBezTo>
                    <a:pt x="5467" y="1"/>
                    <a:pt x="5259" y="2585"/>
                    <a:pt x="5259" y="2585"/>
                  </a:cubicBezTo>
                  <a:cubicBezTo>
                    <a:pt x="5259" y="2585"/>
                    <a:pt x="5195" y="1751"/>
                    <a:pt x="4780" y="1751"/>
                  </a:cubicBezTo>
                  <a:cubicBezTo>
                    <a:pt x="4700" y="1751"/>
                    <a:pt x="4607" y="1782"/>
                    <a:pt x="4499" y="1856"/>
                  </a:cubicBezTo>
                  <a:cubicBezTo>
                    <a:pt x="3831" y="2312"/>
                    <a:pt x="5046" y="4531"/>
                    <a:pt x="5046" y="4531"/>
                  </a:cubicBezTo>
                  <a:cubicBezTo>
                    <a:pt x="5046" y="4531"/>
                    <a:pt x="5016" y="4926"/>
                    <a:pt x="4347" y="6993"/>
                  </a:cubicBezTo>
                  <a:cubicBezTo>
                    <a:pt x="3679" y="9060"/>
                    <a:pt x="1" y="13892"/>
                    <a:pt x="1" y="13892"/>
                  </a:cubicBezTo>
                  <a:lnTo>
                    <a:pt x="61" y="14409"/>
                  </a:lnTo>
                  <a:cubicBezTo>
                    <a:pt x="537" y="14485"/>
                    <a:pt x="1008" y="14522"/>
                    <a:pt x="1472" y="14522"/>
                  </a:cubicBezTo>
                  <a:cubicBezTo>
                    <a:pt x="3233" y="14522"/>
                    <a:pt x="4905" y="13998"/>
                    <a:pt x="6445" y="13133"/>
                  </a:cubicBezTo>
                  <a:cubicBezTo>
                    <a:pt x="7113" y="11765"/>
                    <a:pt x="7691" y="10336"/>
                    <a:pt x="8086" y="8999"/>
                  </a:cubicBezTo>
                  <a:cubicBezTo>
                    <a:pt x="9575" y="4196"/>
                    <a:pt x="8937" y="518"/>
                    <a:pt x="8420" y="458"/>
                  </a:cubicBezTo>
                  <a:cubicBezTo>
                    <a:pt x="8413" y="457"/>
                    <a:pt x="8405" y="456"/>
                    <a:pt x="8398" y="456"/>
                  </a:cubicBezTo>
                  <a:cubicBezTo>
                    <a:pt x="7922" y="456"/>
                    <a:pt x="7538" y="2347"/>
                    <a:pt x="7478" y="2646"/>
                  </a:cubicBezTo>
                  <a:cubicBezTo>
                    <a:pt x="7539" y="2312"/>
                    <a:pt x="7934" y="154"/>
                    <a:pt x="7356" y="32"/>
                  </a:cubicBezTo>
                  <a:cubicBezTo>
                    <a:pt x="7342" y="29"/>
                    <a:pt x="7328" y="28"/>
                    <a:pt x="7314" y="28"/>
                  </a:cubicBezTo>
                  <a:cubicBezTo>
                    <a:pt x="6754" y="28"/>
                    <a:pt x="6262" y="2312"/>
                    <a:pt x="6262" y="2312"/>
                  </a:cubicBezTo>
                  <a:cubicBezTo>
                    <a:pt x="6262" y="2312"/>
                    <a:pt x="6688" y="63"/>
                    <a:pt x="6080" y="2"/>
                  </a:cubicBezTo>
                  <a:cubicBezTo>
                    <a:pt x="6073" y="1"/>
                    <a:pt x="6066" y="1"/>
                    <a:pt x="605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8" name="Google Shape;4918;p112"/>
            <p:cNvSpPr/>
            <p:nvPr/>
          </p:nvSpPr>
          <p:spPr>
            <a:xfrm>
              <a:off x="6780032" y="1940227"/>
              <a:ext cx="1002648" cy="560792"/>
            </a:xfrm>
            <a:custGeom>
              <a:avLst/>
              <a:gdLst/>
              <a:ahLst/>
              <a:cxnLst/>
              <a:rect l="l" t="t" r="r" b="b"/>
              <a:pathLst>
                <a:path w="18968" h="10609" extrusionOk="0">
                  <a:moveTo>
                    <a:pt x="17782" y="1"/>
                  </a:moveTo>
                  <a:cubicBezTo>
                    <a:pt x="17782" y="1"/>
                    <a:pt x="14013" y="1460"/>
                    <a:pt x="13496" y="1885"/>
                  </a:cubicBezTo>
                  <a:lnTo>
                    <a:pt x="11399" y="2220"/>
                  </a:lnTo>
                  <a:cubicBezTo>
                    <a:pt x="11399" y="2220"/>
                    <a:pt x="10362" y="2732"/>
                    <a:pt x="9084" y="2732"/>
                  </a:cubicBezTo>
                  <a:cubicBezTo>
                    <a:pt x="8274" y="2732"/>
                    <a:pt x="7367" y="2527"/>
                    <a:pt x="6566" y="1855"/>
                  </a:cubicBezTo>
                  <a:cubicBezTo>
                    <a:pt x="6566" y="1855"/>
                    <a:pt x="6287" y="1775"/>
                    <a:pt x="5819" y="1775"/>
                  </a:cubicBezTo>
                  <a:cubicBezTo>
                    <a:pt x="5132" y="1775"/>
                    <a:pt x="4039" y="1947"/>
                    <a:pt x="2827" y="2797"/>
                  </a:cubicBezTo>
                  <a:cubicBezTo>
                    <a:pt x="2523" y="3040"/>
                    <a:pt x="2189" y="3314"/>
                    <a:pt x="1855" y="3648"/>
                  </a:cubicBezTo>
                  <a:cubicBezTo>
                    <a:pt x="1459" y="4074"/>
                    <a:pt x="1064" y="4560"/>
                    <a:pt x="669" y="5077"/>
                  </a:cubicBezTo>
                  <a:cubicBezTo>
                    <a:pt x="426" y="5381"/>
                    <a:pt x="213" y="5685"/>
                    <a:pt x="0" y="6019"/>
                  </a:cubicBezTo>
                  <a:cubicBezTo>
                    <a:pt x="4773" y="9028"/>
                    <a:pt x="10609" y="10426"/>
                    <a:pt x="16475" y="10609"/>
                  </a:cubicBezTo>
                  <a:cubicBezTo>
                    <a:pt x="16444" y="10457"/>
                    <a:pt x="16444" y="10366"/>
                    <a:pt x="16444" y="10366"/>
                  </a:cubicBezTo>
                  <a:cubicBezTo>
                    <a:pt x="16444" y="10366"/>
                    <a:pt x="17265" y="9667"/>
                    <a:pt x="17995" y="8846"/>
                  </a:cubicBezTo>
                  <a:cubicBezTo>
                    <a:pt x="18268" y="8511"/>
                    <a:pt x="18542" y="8177"/>
                    <a:pt x="18724" y="7843"/>
                  </a:cubicBezTo>
                  <a:cubicBezTo>
                    <a:pt x="18967" y="7417"/>
                    <a:pt x="18937" y="6353"/>
                    <a:pt x="18785" y="5138"/>
                  </a:cubicBezTo>
                  <a:cubicBezTo>
                    <a:pt x="18663" y="4165"/>
                    <a:pt x="18451" y="3101"/>
                    <a:pt x="18268" y="2220"/>
                  </a:cubicBezTo>
                  <a:cubicBezTo>
                    <a:pt x="18025" y="973"/>
                    <a:pt x="17782" y="1"/>
                    <a:pt x="177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9" name="Google Shape;4919;p112"/>
            <p:cNvSpPr/>
            <p:nvPr/>
          </p:nvSpPr>
          <p:spPr>
            <a:xfrm>
              <a:off x="6707720" y="2258386"/>
              <a:ext cx="1044144" cy="857283"/>
            </a:xfrm>
            <a:custGeom>
              <a:avLst/>
              <a:gdLst/>
              <a:ahLst/>
              <a:cxnLst/>
              <a:rect l="l" t="t" r="r" b="b"/>
              <a:pathLst>
                <a:path w="19753" h="16218" extrusionOk="0">
                  <a:moveTo>
                    <a:pt x="1368" y="0"/>
                  </a:moveTo>
                  <a:cubicBezTo>
                    <a:pt x="1064" y="486"/>
                    <a:pt x="760" y="973"/>
                    <a:pt x="487" y="1459"/>
                  </a:cubicBezTo>
                  <a:cubicBezTo>
                    <a:pt x="305" y="1763"/>
                    <a:pt x="122" y="2067"/>
                    <a:pt x="1" y="2371"/>
                  </a:cubicBezTo>
                  <a:cubicBezTo>
                    <a:pt x="1" y="2371"/>
                    <a:pt x="1368" y="4316"/>
                    <a:pt x="3678" y="4681"/>
                  </a:cubicBezTo>
                  <a:cubicBezTo>
                    <a:pt x="3678" y="4681"/>
                    <a:pt x="4165" y="5684"/>
                    <a:pt x="4043" y="6930"/>
                  </a:cubicBezTo>
                  <a:cubicBezTo>
                    <a:pt x="3952" y="7903"/>
                    <a:pt x="3861" y="9058"/>
                    <a:pt x="3770" y="10183"/>
                  </a:cubicBezTo>
                  <a:cubicBezTo>
                    <a:pt x="3678" y="11338"/>
                    <a:pt x="3587" y="12432"/>
                    <a:pt x="3526" y="13222"/>
                  </a:cubicBezTo>
                  <a:cubicBezTo>
                    <a:pt x="3466" y="13708"/>
                    <a:pt x="3466" y="14073"/>
                    <a:pt x="3435" y="14256"/>
                  </a:cubicBezTo>
                  <a:cubicBezTo>
                    <a:pt x="3407" y="15380"/>
                    <a:pt x="7536" y="16218"/>
                    <a:pt x="10730" y="16218"/>
                  </a:cubicBezTo>
                  <a:cubicBezTo>
                    <a:pt x="10990" y="16218"/>
                    <a:pt x="11245" y="16212"/>
                    <a:pt x="11490" y="16201"/>
                  </a:cubicBezTo>
                  <a:cubicBezTo>
                    <a:pt x="14736" y="16081"/>
                    <a:pt x="19497" y="14772"/>
                    <a:pt x="19722" y="14772"/>
                  </a:cubicBezTo>
                  <a:cubicBezTo>
                    <a:pt x="19724" y="14772"/>
                    <a:pt x="19726" y="14772"/>
                    <a:pt x="19727" y="14772"/>
                  </a:cubicBezTo>
                  <a:cubicBezTo>
                    <a:pt x="19728" y="14773"/>
                    <a:pt x="19728" y="14773"/>
                    <a:pt x="19729" y="14773"/>
                  </a:cubicBezTo>
                  <a:cubicBezTo>
                    <a:pt x="19753" y="14773"/>
                    <a:pt x="19602" y="13931"/>
                    <a:pt x="19393" y="12766"/>
                  </a:cubicBezTo>
                  <a:cubicBezTo>
                    <a:pt x="19241" y="11885"/>
                    <a:pt x="19059" y="10790"/>
                    <a:pt x="18846" y="9696"/>
                  </a:cubicBezTo>
                  <a:cubicBezTo>
                    <a:pt x="18633" y="8602"/>
                    <a:pt x="18420" y="7477"/>
                    <a:pt x="18238" y="6535"/>
                  </a:cubicBezTo>
                  <a:cubicBezTo>
                    <a:pt x="18056" y="5654"/>
                    <a:pt x="17934" y="4955"/>
                    <a:pt x="17843" y="4590"/>
                  </a:cubicBezTo>
                  <a:cubicBezTo>
                    <a:pt x="11977" y="4407"/>
                    <a:pt x="6141" y="3009"/>
                    <a:pt x="13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0" name="Google Shape;4920;p112"/>
            <p:cNvSpPr/>
            <p:nvPr/>
          </p:nvSpPr>
          <p:spPr>
            <a:xfrm>
              <a:off x="6938133" y="2193739"/>
              <a:ext cx="702774" cy="614392"/>
            </a:xfrm>
            <a:custGeom>
              <a:avLst/>
              <a:gdLst/>
              <a:ahLst/>
              <a:cxnLst/>
              <a:rect l="l" t="t" r="r" b="b"/>
              <a:pathLst>
                <a:path w="13295" h="11623" extrusionOk="0">
                  <a:moveTo>
                    <a:pt x="10402" y="1"/>
                  </a:moveTo>
                  <a:cubicBezTo>
                    <a:pt x="10356" y="1"/>
                    <a:pt x="10310" y="3"/>
                    <a:pt x="10262" y="7"/>
                  </a:cubicBezTo>
                  <a:cubicBezTo>
                    <a:pt x="7222" y="281"/>
                    <a:pt x="6888" y="4962"/>
                    <a:pt x="6888" y="4962"/>
                  </a:cubicBezTo>
                  <a:cubicBezTo>
                    <a:pt x="6888" y="4962"/>
                    <a:pt x="5856" y="2217"/>
                    <a:pt x="4178" y="2217"/>
                  </a:cubicBezTo>
                  <a:cubicBezTo>
                    <a:pt x="3643" y="2217"/>
                    <a:pt x="3043" y="2495"/>
                    <a:pt x="2389" y="3229"/>
                  </a:cubicBezTo>
                  <a:cubicBezTo>
                    <a:pt x="0" y="7470"/>
                    <a:pt x="6560" y="11622"/>
                    <a:pt x="7021" y="11622"/>
                  </a:cubicBezTo>
                  <a:cubicBezTo>
                    <a:pt x="7029" y="11622"/>
                    <a:pt x="7036" y="11621"/>
                    <a:pt x="7040" y="11618"/>
                  </a:cubicBezTo>
                  <a:cubicBezTo>
                    <a:pt x="12067" y="8446"/>
                    <a:pt x="13294" y="1"/>
                    <a:pt x="104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1" name="Google Shape;4921;p112"/>
            <p:cNvSpPr/>
            <p:nvPr/>
          </p:nvSpPr>
          <p:spPr>
            <a:xfrm>
              <a:off x="6098782" y="2594148"/>
              <a:ext cx="2064712" cy="441910"/>
            </a:xfrm>
            <a:custGeom>
              <a:avLst/>
              <a:gdLst/>
              <a:ahLst/>
              <a:cxnLst/>
              <a:rect l="l" t="t" r="r" b="b"/>
              <a:pathLst>
                <a:path w="39060" h="8360" extrusionOk="0">
                  <a:moveTo>
                    <a:pt x="8511" y="1"/>
                  </a:moveTo>
                  <a:lnTo>
                    <a:pt x="1" y="8360"/>
                  </a:lnTo>
                  <a:lnTo>
                    <a:pt x="34105" y="8360"/>
                  </a:lnTo>
                  <a:lnTo>
                    <a:pt x="39059" y="609"/>
                  </a:lnTo>
                  <a:lnTo>
                    <a:pt x="8511" y="1"/>
                  </a:ln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2" name="Google Shape;4922;p112"/>
            <p:cNvSpPr/>
            <p:nvPr/>
          </p:nvSpPr>
          <p:spPr>
            <a:xfrm>
              <a:off x="7874164" y="2626286"/>
              <a:ext cx="282854" cy="578500"/>
            </a:xfrm>
            <a:custGeom>
              <a:avLst/>
              <a:gdLst/>
              <a:ahLst/>
              <a:cxnLst/>
              <a:rect l="l" t="t" r="r" b="b"/>
              <a:pathLst>
                <a:path w="5351" h="10944" extrusionOk="0">
                  <a:moveTo>
                    <a:pt x="5351" y="1"/>
                  </a:moveTo>
                  <a:lnTo>
                    <a:pt x="426" y="7752"/>
                  </a:lnTo>
                  <a:lnTo>
                    <a:pt x="1" y="10943"/>
                  </a:lnTo>
                  <a:lnTo>
                    <a:pt x="5351" y="2827"/>
                  </a:lnTo>
                  <a:lnTo>
                    <a:pt x="535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3" name="Google Shape;4923;p112"/>
            <p:cNvSpPr/>
            <p:nvPr/>
          </p:nvSpPr>
          <p:spPr>
            <a:xfrm>
              <a:off x="6702910" y="3121154"/>
              <a:ext cx="155884" cy="1044408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0"/>
                  </a:moveTo>
                  <a:lnTo>
                    <a:pt x="1034" y="19758"/>
                  </a:lnTo>
                  <a:lnTo>
                    <a:pt x="2949" y="19758"/>
                  </a:lnTo>
                  <a:lnTo>
                    <a:pt x="2371" y="0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4" name="Google Shape;4924;p112"/>
            <p:cNvSpPr/>
            <p:nvPr/>
          </p:nvSpPr>
          <p:spPr>
            <a:xfrm>
              <a:off x="6828239" y="3121154"/>
              <a:ext cx="101280" cy="1044408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0" y="0"/>
                  </a:moveTo>
                  <a:lnTo>
                    <a:pt x="578" y="19758"/>
                  </a:lnTo>
                  <a:lnTo>
                    <a:pt x="1915" y="1869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5" name="Google Shape;4925;p112"/>
            <p:cNvSpPr/>
            <p:nvPr/>
          </p:nvSpPr>
          <p:spPr>
            <a:xfrm>
              <a:off x="7911113" y="3105085"/>
              <a:ext cx="130247" cy="1060477"/>
            </a:xfrm>
            <a:custGeom>
              <a:avLst/>
              <a:gdLst/>
              <a:ahLst/>
              <a:cxnLst/>
              <a:rect l="l" t="t" r="r" b="b"/>
              <a:pathLst>
                <a:path w="2464" h="20062" extrusionOk="0">
                  <a:moveTo>
                    <a:pt x="1" y="1"/>
                  </a:moveTo>
                  <a:lnTo>
                    <a:pt x="578" y="20062"/>
                  </a:lnTo>
                  <a:lnTo>
                    <a:pt x="2463" y="20062"/>
                  </a:lnTo>
                  <a:lnTo>
                    <a:pt x="1886" y="30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6" name="Google Shape;4926;p112"/>
            <p:cNvSpPr/>
            <p:nvPr/>
          </p:nvSpPr>
          <p:spPr>
            <a:xfrm>
              <a:off x="8010752" y="3015118"/>
              <a:ext cx="101280" cy="1150445"/>
            </a:xfrm>
            <a:custGeom>
              <a:avLst/>
              <a:gdLst/>
              <a:ahLst/>
              <a:cxnLst/>
              <a:rect l="l" t="t" r="r" b="b"/>
              <a:pathLst>
                <a:path w="1916" h="21764" extrusionOk="0">
                  <a:moveTo>
                    <a:pt x="1368" y="0"/>
                  </a:moveTo>
                  <a:lnTo>
                    <a:pt x="1" y="2006"/>
                  </a:lnTo>
                  <a:lnTo>
                    <a:pt x="578" y="21764"/>
                  </a:lnTo>
                  <a:lnTo>
                    <a:pt x="1915" y="20700"/>
                  </a:lnTo>
                  <a:lnTo>
                    <a:pt x="136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7" name="Google Shape;4927;p112"/>
            <p:cNvSpPr/>
            <p:nvPr/>
          </p:nvSpPr>
          <p:spPr>
            <a:xfrm>
              <a:off x="6220887" y="3204724"/>
              <a:ext cx="1669425" cy="173539"/>
            </a:xfrm>
            <a:custGeom>
              <a:avLst/>
              <a:gdLst/>
              <a:ahLst/>
              <a:cxnLst/>
              <a:rect l="l" t="t" r="r" b="b"/>
              <a:pathLst>
                <a:path w="31582" h="3283" extrusionOk="0">
                  <a:moveTo>
                    <a:pt x="1" y="0"/>
                  </a:moveTo>
                  <a:lnTo>
                    <a:pt x="1" y="3283"/>
                  </a:lnTo>
                  <a:lnTo>
                    <a:pt x="31582" y="3283"/>
                  </a:lnTo>
                  <a:lnTo>
                    <a:pt x="3127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8" name="Google Shape;4928;p112"/>
            <p:cNvSpPr/>
            <p:nvPr/>
          </p:nvSpPr>
          <p:spPr>
            <a:xfrm>
              <a:off x="7874164" y="2825512"/>
              <a:ext cx="250715" cy="552757"/>
            </a:xfrm>
            <a:custGeom>
              <a:avLst/>
              <a:gdLst/>
              <a:ahLst/>
              <a:cxnLst/>
              <a:rect l="l" t="t" r="r" b="b"/>
              <a:pathLst>
                <a:path w="4743" h="10457" extrusionOk="0">
                  <a:moveTo>
                    <a:pt x="4743" y="1"/>
                  </a:moveTo>
                  <a:lnTo>
                    <a:pt x="1" y="7174"/>
                  </a:lnTo>
                  <a:lnTo>
                    <a:pt x="305" y="10457"/>
                  </a:lnTo>
                  <a:lnTo>
                    <a:pt x="4743" y="2767"/>
                  </a:lnTo>
                  <a:lnTo>
                    <a:pt x="474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9" name="Google Shape;4929;p112"/>
            <p:cNvSpPr/>
            <p:nvPr/>
          </p:nvSpPr>
          <p:spPr>
            <a:xfrm>
              <a:off x="6286750" y="3378208"/>
              <a:ext cx="155937" cy="1044408"/>
            </a:xfrm>
            <a:custGeom>
              <a:avLst/>
              <a:gdLst/>
              <a:ahLst/>
              <a:cxnLst/>
              <a:rect l="l" t="t" r="r" b="b"/>
              <a:pathLst>
                <a:path w="2950" h="19758" extrusionOk="0">
                  <a:moveTo>
                    <a:pt x="1" y="1"/>
                  </a:moveTo>
                  <a:lnTo>
                    <a:pt x="1034" y="19758"/>
                  </a:lnTo>
                  <a:lnTo>
                    <a:pt x="2949" y="19758"/>
                  </a:lnTo>
                  <a:lnTo>
                    <a:pt x="2372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0" name="Google Shape;4930;p112"/>
            <p:cNvSpPr/>
            <p:nvPr/>
          </p:nvSpPr>
          <p:spPr>
            <a:xfrm>
              <a:off x="6412079" y="3378208"/>
              <a:ext cx="101280" cy="1044408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1" name="Google Shape;4931;p112"/>
            <p:cNvSpPr/>
            <p:nvPr/>
          </p:nvSpPr>
          <p:spPr>
            <a:xfrm>
              <a:off x="7647662" y="3378208"/>
              <a:ext cx="155884" cy="1044408"/>
            </a:xfrm>
            <a:custGeom>
              <a:avLst/>
              <a:gdLst/>
              <a:ahLst/>
              <a:cxnLst/>
              <a:rect l="l" t="t" r="r" b="b"/>
              <a:pathLst>
                <a:path w="2949" h="19758" extrusionOk="0">
                  <a:moveTo>
                    <a:pt x="0" y="1"/>
                  </a:moveTo>
                  <a:lnTo>
                    <a:pt x="1034" y="19758"/>
                  </a:lnTo>
                  <a:lnTo>
                    <a:pt x="2948" y="19758"/>
                  </a:lnTo>
                  <a:lnTo>
                    <a:pt x="2371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2" name="Google Shape;4932;p112"/>
            <p:cNvSpPr/>
            <p:nvPr/>
          </p:nvSpPr>
          <p:spPr>
            <a:xfrm>
              <a:off x="7772939" y="3378208"/>
              <a:ext cx="101280" cy="1044408"/>
            </a:xfrm>
            <a:custGeom>
              <a:avLst/>
              <a:gdLst/>
              <a:ahLst/>
              <a:cxnLst/>
              <a:rect l="l" t="t" r="r" b="b"/>
              <a:pathLst>
                <a:path w="1916" h="19758" extrusionOk="0">
                  <a:moveTo>
                    <a:pt x="1" y="1"/>
                  </a:moveTo>
                  <a:lnTo>
                    <a:pt x="578" y="19758"/>
                  </a:lnTo>
                  <a:lnTo>
                    <a:pt x="1916" y="1872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3" name="Google Shape;4933;p112"/>
            <p:cNvSpPr/>
            <p:nvPr/>
          </p:nvSpPr>
          <p:spPr>
            <a:xfrm>
              <a:off x="6093972" y="3035998"/>
              <a:ext cx="464375" cy="168782"/>
            </a:xfrm>
            <a:custGeom>
              <a:avLst/>
              <a:gdLst/>
              <a:ahLst/>
              <a:cxnLst/>
              <a:rect l="l" t="t" r="r" b="b"/>
              <a:pathLst>
                <a:path w="8785" h="3193" extrusionOk="0">
                  <a:moveTo>
                    <a:pt x="0" y="1"/>
                  </a:moveTo>
                  <a:lnTo>
                    <a:pt x="578" y="3192"/>
                  </a:lnTo>
                  <a:lnTo>
                    <a:pt x="8785" y="3192"/>
                  </a:lnTo>
                  <a:cubicBezTo>
                    <a:pt x="8055" y="2341"/>
                    <a:pt x="7295" y="943"/>
                    <a:pt x="6596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4" name="Google Shape;4934;p112"/>
            <p:cNvSpPr/>
            <p:nvPr/>
          </p:nvSpPr>
          <p:spPr>
            <a:xfrm>
              <a:off x="6442631" y="3035998"/>
              <a:ext cx="245852" cy="168782"/>
            </a:xfrm>
            <a:custGeom>
              <a:avLst/>
              <a:gdLst/>
              <a:ahLst/>
              <a:cxnLst/>
              <a:rect l="l" t="t" r="r" b="b"/>
              <a:pathLst>
                <a:path w="4651" h="3193" extrusionOk="0">
                  <a:moveTo>
                    <a:pt x="0" y="1"/>
                  </a:moveTo>
                  <a:cubicBezTo>
                    <a:pt x="699" y="943"/>
                    <a:pt x="1459" y="2341"/>
                    <a:pt x="2189" y="3192"/>
                  </a:cubicBezTo>
                  <a:lnTo>
                    <a:pt x="4651" y="3192"/>
                  </a:lnTo>
                  <a:cubicBezTo>
                    <a:pt x="3982" y="2280"/>
                    <a:pt x="3070" y="912"/>
                    <a:pt x="2310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5" name="Google Shape;4935;p112"/>
            <p:cNvSpPr/>
            <p:nvPr/>
          </p:nvSpPr>
          <p:spPr>
            <a:xfrm>
              <a:off x="6566322" y="3035998"/>
              <a:ext cx="273233" cy="168782"/>
            </a:xfrm>
            <a:custGeom>
              <a:avLst/>
              <a:gdLst/>
              <a:ahLst/>
              <a:cxnLst/>
              <a:rect l="l" t="t" r="r" b="b"/>
              <a:pathLst>
                <a:path w="5169" h="3193" extrusionOk="0">
                  <a:moveTo>
                    <a:pt x="1" y="1"/>
                  </a:moveTo>
                  <a:cubicBezTo>
                    <a:pt x="730" y="912"/>
                    <a:pt x="1642" y="2280"/>
                    <a:pt x="2311" y="3192"/>
                  </a:cubicBezTo>
                  <a:lnTo>
                    <a:pt x="5168" y="3192"/>
                  </a:lnTo>
                  <a:cubicBezTo>
                    <a:pt x="4651" y="2250"/>
                    <a:pt x="3831" y="912"/>
                    <a:pt x="3344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6" name="Google Shape;4936;p112"/>
            <p:cNvSpPr/>
            <p:nvPr/>
          </p:nvSpPr>
          <p:spPr>
            <a:xfrm>
              <a:off x="6976034" y="3035998"/>
              <a:ext cx="920715" cy="168782"/>
            </a:xfrm>
            <a:custGeom>
              <a:avLst/>
              <a:gdLst/>
              <a:ahLst/>
              <a:cxnLst/>
              <a:rect l="l" t="t" r="r" b="b"/>
              <a:pathLst>
                <a:path w="17418" h="3193" extrusionOk="0">
                  <a:moveTo>
                    <a:pt x="1" y="1"/>
                  </a:moveTo>
                  <a:cubicBezTo>
                    <a:pt x="457" y="973"/>
                    <a:pt x="1277" y="2250"/>
                    <a:pt x="1885" y="3192"/>
                  </a:cubicBezTo>
                  <a:lnTo>
                    <a:pt x="16992" y="3192"/>
                  </a:lnTo>
                  <a:lnTo>
                    <a:pt x="17417" y="1"/>
                  </a:ln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7" name="Google Shape;4937;p112"/>
            <p:cNvSpPr/>
            <p:nvPr/>
          </p:nvSpPr>
          <p:spPr>
            <a:xfrm>
              <a:off x="6743083" y="3035998"/>
              <a:ext cx="332648" cy="168782"/>
            </a:xfrm>
            <a:custGeom>
              <a:avLst/>
              <a:gdLst/>
              <a:ahLst/>
              <a:cxnLst/>
              <a:rect l="l" t="t" r="r" b="b"/>
              <a:pathLst>
                <a:path w="6293" h="3193" extrusionOk="0">
                  <a:moveTo>
                    <a:pt x="0" y="1"/>
                  </a:moveTo>
                  <a:cubicBezTo>
                    <a:pt x="487" y="912"/>
                    <a:pt x="1307" y="2250"/>
                    <a:pt x="1824" y="3192"/>
                  </a:cubicBezTo>
                  <a:lnTo>
                    <a:pt x="6292" y="3192"/>
                  </a:lnTo>
                  <a:cubicBezTo>
                    <a:pt x="5684" y="2250"/>
                    <a:pt x="4864" y="973"/>
                    <a:pt x="4408" y="1"/>
                  </a:cubicBezTo>
                  <a:close/>
                </a:path>
              </a:pathLst>
            </a:custGeom>
            <a:solidFill>
              <a:srgbClr val="FFBB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8" name="Google Shape;4938;p112"/>
            <p:cNvSpPr/>
            <p:nvPr/>
          </p:nvSpPr>
          <p:spPr>
            <a:xfrm>
              <a:off x="6662737" y="2404595"/>
              <a:ext cx="263560" cy="212127"/>
            </a:xfrm>
            <a:custGeom>
              <a:avLst/>
              <a:gdLst/>
              <a:ahLst/>
              <a:cxnLst/>
              <a:rect l="l" t="t" r="r" b="b"/>
              <a:pathLst>
                <a:path w="4986" h="4013" extrusionOk="0">
                  <a:moveTo>
                    <a:pt x="1156" y="0"/>
                  </a:moveTo>
                  <a:cubicBezTo>
                    <a:pt x="1156" y="0"/>
                    <a:pt x="548" y="1125"/>
                    <a:pt x="1" y="2492"/>
                  </a:cubicBezTo>
                  <a:cubicBezTo>
                    <a:pt x="1642" y="2766"/>
                    <a:pt x="3192" y="3526"/>
                    <a:pt x="4803" y="4012"/>
                  </a:cubicBezTo>
                  <a:cubicBezTo>
                    <a:pt x="4833" y="3100"/>
                    <a:pt x="4985" y="2037"/>
                    <a:pt x="4985" y="2037"/>
                  </a:cubicBezTo>
                  <a:cubicBezTo>
                    <a:pt x="4985" y="2037"/>
                    <a:pt x="2159" y="973"/>
                    <a:pt x="1156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9" name="Google Shape;4939;p112"/>
            <p:cNvSpPr/>
            <p:nvPr/>
          </p:nvSpPr>
          <p:spPr>
            <a:xfrm>
              <a:off x="6624203" y="2695373"/>
              <a:ext cx="772866" cy="154298"/>
            </a:xfrm>
            <a:custGeom>
              <a:avLst/>
              <a:gdLst/>
              <a:ahLst/>
              <a:cxnLst/>
              <a:rect l="l" t="t" r="r" b="b"/>
              <a:pathLst>
                <a:path w="14621" h="2919" extrusionOk="0">
                  <a:moveTo>
                    <a:pt x="0" y="1"/>
                  </a:moveTo>
                  <a:cubicBezTo>
                    <a:pt x="0" y="761"/>
                    <a:pt x="152" y="1368"/>
                    <a:pt x="638" y="1764"/>
                  </a:cubicBezTo>
                  <a:cubicBezTo>
                    <a:pt x="1775" y="2638"/>
                    <a:pt x="5745" y="2918"/>
                    <a:pt x="9094" y="2918"/>
                  </a:cubicBezTo>
                  <a:cubicBezTo>
                    <a:pt x="11568" y="2918"/>
                    <a:pt x="13703" y="2765"/>
                    <a:pt x="14104" y="2584"/>
                  </a:cubicBezTo>
                  <a:cubicBezTo>
                    <a:pt x="14620" y="2341"/>
                    <a:pt x="14438" y="2128"/>
                    <a:pt x="14134" y="1976"/>
                  </a:cubicBezTo>
                  <a:lnTo>
                    <a:pt x="14134" y="1976"/>
                  </a:lnTo>
                  <a:cubicBezTo>
                    <a:pt x="12964" y="2164"/>
                    <a:pt x="11779" y="2253"/>
                    <a:pt x="10592" y="2253"/>
                  </a:cubicBezTo>
                  <a:cubicBezTo>
                    <a:pt x="6967" y="2253"/>
                    <a:pt x="3320" y="1420"/>
                    <a:pt x="0" y="1"/>
                  </a:cubicBezTo>
                  <a:close/>
                </a:path>
              </a:pathLst>
            </a:custGeom>
            <a:solidFill>
              <a:srgbClr val="F4B2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0" name="Google Shape;4940;p112"/>
            <p:cNvSpPr/>
            <p:nvPr/>
          </p:nvSpPr>
          <p:spPr>
            <a:xfrm>
              <a:off x="6895688" y="2626286"/>
              <a:ext cx="633104" cy="359977"/>
            </a:xfrm>
            <a:custGeom>
              <a:avLst/>
              <a:gdLst/>
              <a:ahLst/>
              <a:cxnLst/>
              <a:rect l="l" t="t" r="r" b="b"/>
              <a:pathLst>
                <a:path w="11977" h="6810" extrusionOk="0">
                  <a:moveTo>
                    <a:pt x="10822" y="578"/>
                  </a:moveTo>
                  <a:cubicBezTo>
                    <a:pt x="11004" y="578"/>
                    <a:pt x="11156" y="700"/>
                    <a:pt x="11156" y="852"/>
                  </a:cubicBezTo>
                  <a:cubicBezTo>
                    <a:pt x="11156" y="1004"/>
                    <a:pt x="11004" y="1125"/>
                    <a:pt x="10822" y="1125"/>
                  </a:cubicBezTo>
                  <a:cubicBezTo>
                    <a:pt x="10639" y="1125"/>
                    <a:pt x="10487" y="1004"/>
                    <a:pt x="10487" y="852"/>
                  </a:cubicBezTo>
                  <a:cubicBezTo>
                    <a:pt x="10487" y="700"/>
                    <a:pt x="10639" y="578"/>
                    <a:pt x="10822" y="578"/>
                  </a:cubicBezTo>
                  <a:close/>
                  <a:moveTo>
                    <a:pt x="10153" y="2858"/>
                  </a:moveTo>
                  <a:cubicBezTo>
                    <a:pt x="10366" y="2858"/>
                    <a:pt x="10487" y="2979"/>
                    <a:pt x="10487" y="3131"/>
                  </a:cubicBezTo>
                  <a:cubicBezTo>
                    <a:pt x="10487" y="3283"/>
                    <a:pt x="10335" y="3405"/>
                    <a:pt x="10153" y="3405"/>
                  </a:cubicBezTo>
                  <a:cubicBezTo>
                    <a:pt x="9971" y="3405"/>
                    <a:pt x="9819" y="3283"/>
                    <a:pt x="9819" y="3131"/>
                  </a:cubicBezTo>
                  <a:cubicBezTo>
                    <a:pt x="9819" y="2979"/>
                    <a:pt x="9971" y="2858"/>
                    <a:pt x="10153" y="2858"/>
                  </a:cubicBezTo>
                  <a:close/>
                  <a:moveTo>
                    <a:pt x="9180" y="5593"/>
                  </a:moveTo>
                  <a:cubicBezTo>
                    <a:pt x="9363" y="5593"/>
                    <a:pt x="9515" y="5715"/>
                    <a:pt x="9515" y="5867"/>
                  </a:cubicBezTo>
                  <a:cubicBezTo>
                    <a:pt x="9515" y="6019"/>
                    <a:pt x="9363" y="6141"/>
                    <a:pt x="9180" y="6141"/>
                  </a:cubicBezTo>
                  <a:cubicBezTo>
                    <a:pt x="8998" y="6141"/>
                    <a:pt x="8846" y="6019"/>
                    <a:pt x="8846" y="5867"/>
                  </a:cubicBezTo>
                  <a:cubicBezTo>
                    <a:pt x="8846" y="5715"/>
                    <a:pt x="8998" y="5593"/>
                    <a:pt x="9180" y="5593"/>
                  </a:cubicBezTo>
                  <a:close/>
                  <a:moveTo>
                    <a:pt x="3132" y="1"/>
                  </a:moveTo>
                  <a:lnTo>
                    <a:pt x="1" y="6809"/>
                  </a:lnTo>
                  <a:lnTo>
                    <a:pt x="9819" y="6809"/>
                  </a:lnTo>
                  <a:lnTo>
                    <a:pt x="11977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1" name="Google Shape;4941;p112"/>
            <p:cNvSpPr/>
            <p:nvPr/>
          </p:nvSpPr>
          <p:spPr>
            <a:xfrm>
              <a:off x="7321468" y="2639448"/>
              <a:ext cx="110266" cy="327203"/>
            </a:xfrm>
            <a:custGeom>
              <a:avLst/>
              <a:gdLst/>
              <a:ahLst/>
              <a:cxnLst/>
              <a:rect l="l" t="t" r="r" b="b"/>
              <a:pathLst>
                <a:path w="2086" h="6190" extrusionOk="0">
                  <a:moveTo>
                    <a:pt x="1996" y="1"/>
                  </a:moveTo>
                  <a:cubicBezTo>
                    <a:pt x="1962" y="1"/>
                    <a:pt x="1928" y="17"/>
                    <a:pt x="1916" y="56"/>
                  </a:cubicBezTo>
                  <a:cubicBezTo>
                    <a:pt x="1156" y="2001"/>
                    <a:pt x="548" y="4098"/>
                    <a:pt x="1" y="6104"/>
                  </a:cubicBezTo>
                  <a:cubicBezTo>
                    <a:pt x="1" y="6157"/>
                    <a:pt x="42" y="6190"/>
                    <a:pt x="82" y="6190"/>
                  </a:cubicBezTo>
                  <a:cubicBezTo>
                    <a:pt x="111" y="6190"/>
                    <a:pt x="140" y="6173"/>
                    <a:pt x="153" y="6135"/>
                  </a:cubicBezTo>
                  <a:cubicBezTo>
                    <a:pt x="913" y="4189"/>
                    <a:pt x="1581" y="2122"/>
                    <a:pt x="2068" y="86"/>
                  </a:cubicBezTo>
                  <a:cubicBezTo>
                    <a:pt x="2085" y="33"/>
                    <a:pt x="2041" y="1"/>
                    <a:pt x="1996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2" name="Google Shape;4942;p112"/>
            <p:cNvSpPr/>
            <p:nvPr/>
          </p:nvSpPr>
          <p:spPr>
            <a:xfrm>
              <a:off x="6958379" y="2876627"/>
              <a:ext cx="438685" cy="18025"/>
            </a:xfrm>
            <a:custGeom>
              <a:avLst/>
              <a:gdLst/>
              <a:ahLst/>
              <a:cxnLst/>
              <a:rect l="l" t="t" r="r" b="b"/>
              <a:pathLst>
                <a:path w="8299" h="341" extrusionOk="0">
                  <a:moveTo>
                    <a:pt x="5202" y="1"/>
                  </a:moveTo>
                  <a:cubicBezTo>
                    <a:pt x="3381" y="1"/>
                    <a:pt x="1388" y="53"/>
                    <a:pt x="92" y="128"/>
                  </a:cubicBezTo>
                  <a:cubicBezTo>
                    <a:pt x="0" y="128"/>
                    <a:pt x="31" y="250"/>
                    <a:pt x="122" y="250"/>
                  </a:cubicBezTo>
                  <a:cubicBezTo>
                    <a:pt x="1155" y="310"/>
                    <a:pt x="2652" y="341"/>
                    <a:pt x="4153" y="341"/>
                  </a:cubicBezTo>
                  <a:cubicBezTo>
                    <a:pt x="5654" y="341"/>
                    <a:pt x="7159" y="310"/>
                    <a:pt x="8207" y="250"/>
                  </a:cubicBezTo>
                  <a:cubicBezTo>
                    <a:pt x="8298" y="219"/>
                    <a:pt x="8298" y="67"/>
                    <a:pt x="8177" y="67"/>
                  </a:cubicBezTo>
                  <a:cubicBezTo>
                    <a:pt x="7387" y="21"/>
                    <a:pt x="6327" y="1"/>
                    <a:pt x="5202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3" name="Google Shape;4943;p112"/>
            <p:cNvSpPr/>
            <p:nvPr/>
          </p:nvSpPr>
          <p:spPr>
            <a:xfrm>
              <a:off x="6974448" y="2815522"/>
              <a:ext cx="437046" cy="17920"/>
            </a:xfrm>
            <a:custGeom>
              <a:avLst/>
              <a:gdLst/>
              <a:ahLst/>
              <a:cxnLst/>
              <a:rect l="l" t="t" r="r" b="b"/>
              <a:pathLst>
                <a:path w="8268" h="339" extrusionOk="0">
                  <a:moveTo>
                    <a:pt x="5020" y="0"/>
                  </a:moveTo>
                  <a:cubicBezTo>
                    <a:pt x="3239" y="0"/>
                    <a:pt x="1332" y="44"/>
                    <a:pt x="91" y="99"/>
                  </a:cubicBezTo>
                  <a:cubicBezTo>
                    <a:pt x="0" y="99"/>
                    <a:pt x="0" y="220"/>
                    <a:pt x="91" y="250"/>
                  </a:cubicBezTo>
                  <a:cubicBezTo>
                    <a:pt x="1067" y="308"/>
                    <a:pt x="2463" y="338"/>
                    <a:pt x="3883" y="338"/>
                  </a:cubicBezTo>
                  <a:cubicBezTo>
                    <a:pt x="5470" y="338"/>
                    <a:pt x="7086" y="300"/>
                    <a:pt x="8177" y="220"/>
                  </a:cubicBezTo>
                  <a:cubicBezTo>
                    <a:pt x="8268" y="220"/>
                    <a:pt x="8268" y="68"/>
                    <a:pt x="8177" y="68"/>
                  </a:cubicBezTo>
                  <a:cubicBezTo>
                    <a:pt x="7338" y="19"/>
                    <a:pt x="6207" y="0"/>
                    <a:pt x="5020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4" name="Google Shape;4944;p112"/>
            <p:cNvSpPr/>
            <p:nvPr/>
          </p:nvSpPr>
          <p:spPr>
            <a:xfrm>
              <a:off x="7014621" y="2764196"/>
              <a:ext cx="408132" cy="17127"/>
            </a:xfrm>
            <a:custGeom>
              <a:avLst/>
              <a:gdLst/>
              <a:ahLst/>
              <a:cxnLst/>
              <a:rect l="l" t="t" r="r" b="b"/>
              <a:pathLst>
                <a:path w="7721" h="324" extrusionOk="0">
                  <a:moveTo>
                    <a:pt x="4845" y="0"/>
                  </a:moveTo>
                  <a:cubicBezTo>
                    <a:pt x="3146" y="0"/>
                    <a:pt x="1294" y="52"/>
                    <a:pt x="91" y="127"/>
                  </a:cubicBezTo>
                  <a:cubicBezTo>
                    <a:pt x="0" y="127"/>
                    <a:pt x="31" y="249"/>
                    <a:pt x="91" y="249"/>
                  </a:cubicBezTo>
                  <a:cubicBezTo>
                    <a:pt x="903" y="300"/>
                    <a:pt x="2017" y="324"/>
                    <a:pt x="3179" y="324"/>
                  </a:cubicBezTo>
                  <a:cubicBezTo>
                    <a:pt x="4800" y="324"/>
                    <a:pt x="6514" y="277"/>
                    <a:pt x="7629" y="188"/>
                  </a:cubicBezTo>
                  <a:cubicBezTo>
                    <a:pt x="7721" y="188"/>
                    <a:pt x="7721" y="66"/>
                    <a:pt x="7629" y="66"/>
                  </a:cubicBezTo>
                  <a:cubicBezTo>
                    <a:pt x="6886" y="20"/>
                    <a:pt x="5895" y="0"/>
                    <a:pt x="4845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5" name="Google Shape;4945;p112"/>
            <p:cNvSpPr/>
            <p:nvPr/>
          </p:nvSpPr>
          <p:spPr>
            <a:xfrm>
              <a:off x="7024241" y="2714772"/>
              <a:ext cx="408185" cy="16862"/>
            </a:xfrm>
            <a:custGeom>
              <a:avLst/>
              <a:gdLst/>
              <a:ahLst/>
              <a:cxnLst/>
              <a:rect l="l" t="t" r="r" b="b"/>
              <a:pathLst>
                <a:path w="7722" h="319" extrusionOk="0">
                  <a:moveTo>
                    <a:pt x="5130" y="1"/>
                  </a:moveTo>
                  <a:cubicBezTo>
                    <a:pt x="3355" y="1"/>
                    <a:pt x="1345" y="60"/>
                    <a:pt x="92" y="120"/>
                  </a:cubicBezTo>
                  <a:cubicBezTo>
                    <a:pt x="1" y="120"/>
                    <a:pt x="1" y="242"/>
                    <a:pt x="92" y="242"/>
                  </a:cubicBezTo>
                  <a:cubicBezTo>
                    <a:pt x="931" y="295"/>
                    <a:pt x="2110" y="319"/>
                    <a:pt x="3333" y="319"/>
                  </a:cubicBezTo>
                  <a:cubicBezTo>
                    <a:pt x="4899" y="319"/>
                    <a:pt x="6537" y="279"/>
                    <a:pt x="7630" y="211"/>
                  </a:cubicBezTo>
                  <a:cubicBezTo>
                    <a:pt x="7721" y="181"/>
                    <a:pt x="7721" y="59"/>
                    <a:pt x="7599" y="59"/>
                  </a:cubicBezTo>
                  <a:cubicBezTo>
                    <a:pt x="6938" y="17"/>
                    <a:pt x="6067" y="1"/>
                    <a:pt x="5130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6" name="Google Shape;4946;p112"/>
            <p:cNvSpPr/>
            <p:nvPr/>
          </p:nvSpPr>
          <p:spPr>
            <a:xfrm>
              <a:off x="7040310" y="2664556"/>
              <a:ext cx="406546" cy="17179"/>
            </a:xfrm>
            <a:custGeom>
              <a:avLst/>
              <a:gdLst/>
              <a:ahLst/>
              <a:cxnLst/>
              <a:rect l="l" t="t" r="r" b="b"/>
              <a:pathLst>
                <a:path w="7691" h="325" extrusionOk="0">
                  <a:moveTo>
                    <a:pt x="4815" y="1"/>
                  </a:moveTo>
                  <a:cubicBezTo>
                    <a:pt x="3116" y="1"/>
                    <a:pt x="1264" y="53"/>
                    <a:pt x="61" y="128"/>
                  </a:cubicBezTo>
                  <a:cubicBezTo>
                    <a:pt x="1" y="128"/>
                    <a:pt x="1" y="249"/>
                    <a:pt x="61" y="249"/>
                  </a:cubicBezTo>
                  <a:cubicBezTo>
                    <a:pt x="873" y="300"/>
                    <a:pt x="1987" y="324"/>
                    <a:pt x="3149" y="324"/>
                  </a:cubicBezTo>
                  <a:cubicBezTo>
                    <a:pt x="4770" y="324"/>
                    <a:pt x="6484" y="277"/>
                    <a:pt x="7599" y="189"/>
                  </a:cubicBezTo>
                  <a:cubicBezTo>
                    <a:pt x="7691" y="189"/>
                    <a:pt x="7691" y="67"/>
                    <a:pt x="7599" y="67"/>
                  </a:cubicBezTo>
                  <a:cubicBezTo>
                    <a:pt x="6856" y="20"/>
                    <a:pt x="5865" y="1"/>
                    <a:pt x="4815" y="1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7" name="Google Shape;4947;p112"/>
            <p:cNvSpPr/>
            <p:nvPr/>
          </p:nvSpPr>
          <p:spPr>
            <a:xfrm>
              <a:off x="6164645" y="2674494"/>
              <a:ext cx="807066" cy="306958"/>
            </a:xfrm>
            <a:custGeom>
              <a:avLst/>
              <a:gdLst/>
              <a:ahLst/>
              <a:cxnLst/>
              <a:rect l="l" t="t" r="r" b="b"/>
              <a:pathLst>
                <a:path w="15268" h="5807" extrusionOk="0">
                  <a:moveTo>
                    <a:pt x="4864" y="1"/>
                  </a:moveTo>
                  <a:cubicBezTo>
                    <a:pt x="4074" y="1703"/>
                    <a:pt x="1" y="4377"/>
                    <a:pt x="1" y="4377"/>
                  </a:cubicBezTo>
                  <a:lnTo>
                    <a:pt x="9545" y="5806"/>
                  </a:lnTo>
                  <a:cubicBezTo>
                    <a:pt x="10031" y="5411"/>
                    <a:pt x="14256" y="3678"/>
                    <a:pt x="14864" y="2219"/>
                  </a:cubicBezTo>
                  <a:cubicBezTo>
                    <a:pt x="15267" y="1298"/>
                    <a:pt x="14288" y="1128"/>
                    <a:pt x="13512" y="1128"/>
                  </a:cubicBezTo>
                  <a:cubicBezTo>
                    <a:pt x="13060" y="1128"/>
                    <a:pt x="12676" y="1186"/>
                    <a:pt x="12676" y="1186"/>
                  </a:cubicBezTo>
                  <a:lnTo>
                    <a:pt x="486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8" name="Google Shape;4948;p112"/>
            <p:cNvSpPr/>
            <p:nvPr/>
          </p:nvSpPr>
          <p:spPr>
            <a:xfrm>
              <a:off x="6209628" y="2674494"/>
              <a:ext cx="731107" cy="266784"/>
            </a:xfrm>
            <a:custGeom>
              <a:avLst/>
              <a:gdLst/>
              <a:ahLst/>
              <a:cxnLst/>
              <a:rect l="l" t="t" r="r" b="b"/>
              <a:pathLst>
                <a:path w="13831" h="5047" extrusionOk="0">
                  <a:moveTo>
                    <a:pt x="4013" y="1"/>
                  </a:moveTo>
                  <a:lnTo>
                    <a:pt x="1" y="3678"/>
                  </a:lnTo>
                  <a:lnTo>
                    <a:pt x="9272" y="5046"/>
                  </a:lnTo>
                  <a:cubicBezTo>
                    <a:pt x="11491" y="4560"/>
                    <a:pt x="13831" y="2159"/>
                    <a:pt x="13831" y="2159"/>
                  </a:cubicBezTo>
                  <a:lnTo>
                    <a:pt x="11825" y="1642"/>
                  </a:lnTo>
                  <a:lnTo>
                    <a:pt x="4013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9" name="Google Shape;4949;p112"/>
            <p:cNvSpPr/>
            <p:nvPr/>
          </p:nvSpPr>
          <p:spPr>
            <a:xfrm>
              <a:off x="6203232" y="2647165"/>
              <a:ext cx="731107" cy="268370"/>
            </a:xfrm>
            <a:custGeom>
              <a:avLst/>
              <a:gdLst/>
              <a:ahLst/>
              <a:cxnLst/>
              <a:rect l="l" t="t" r="r" b="b"/>
              <a:pathLst>
                <a:path w="13831" h="5077" extrusionOk="0">
                  <a:moveTo>
                    <a:pt x="4013" y="1"/>
                  </a:moveTo>
                  <a:lnTo>
                    <a:pt x="0" y="3709"/>
                  </a:lnTo>
                  <a:lnTo>
                    <a:pt x="9271" y="5077"/>
                  </a:lnTo>
                  <a:cubicBezTo>
                    <a:pt x="11490" y="4560"/>
                    <a:pt x="13830" y="2189"/>
                    <a:pt x="13830" y="2189"/>
                  </a:cubicBezTo>
                  <a:lnTo>
                    <a:pt x="11824" y="1642"/>
                  </a:lnTo>
                  <a:lnTo>
                    <a:pt x="4013" y="1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0" name="Google Shape;4950;p112"/>
            <p:cNvSpPr/>
            <p:nvPr/>
          </p:nvSpPr>
          <p:spPr>
            <a:xfrm>
              <a:off x="6166284" y="2626603"/>
              <a:ext cx="790521" cy="268053"/>
            </a:xfrm>
            <a:custGeom>
              <a:avLst/>
              <a:gdLst/>
              <a:ahLst/>
              <a:cxnLst/>
              <a:rect l="l" t="t" r="r" b="b"/>
              <a:pathLst>
                <a:path w="14955" h="5071" extrusionOk="0">
                  <a:moveTo>
                    <a:pt x="6067" y="1"/>
                  </a:moveTo>
                  <a:cubicBezTo>
                    <a:pt x="5725" y="1"/>
                    <a:pt x="5464" y="26"/>
                    <a:pt x="5319" y="86"/>
                  </a:cubicBezTo>
                  <a:cubicBezTo>
                    <a:pt x="4164" y="572"/>
                    <a:pt x="0" y="3642"/>
                    <a:pt x="0" y="3642"/>
                  </a:cubicBezTo>
                  <a:lnTo>
                    <a:pt x="9696" y="5071"/>
                  </a:lnTo>
                  <a:cubicBezTo>
                    <a:pt x="10122" y="4828"/>
                    <a:pt x="14073" y="3004"/>
                    <a:pt x="14529" y="2062"/>
                  </a:cubicBezTo>
                  <a:cubicBezTo>
                    <a:pt x="14955" y="1089"/>
                    <a:pt x="13314" y="967"/>
                    <a:pt x="13314" y="967"/>
                  </a:cubicBezTo>
                  <a:cubicBezTo>
                    <a:pt x="13314" y="967"/>
                    <a:pt x="8165" y="1"/>
                    <a:pt x="60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112"/>
            <p:cNvSpPr/>
            <p:nvPr/>
          </p:nvSpPr>
          <p:spPr>
            <a:xfrm>
              <a:off x="6137370" y="2819116"/>
              <a:ext cx="568826" cy="162333"/>
            </a:xfrm>
            <a:custGeom>
              <a:avLst/>
              <a:gdLst/>
              <a:ahLst/>
              <a:cxnLst/>
              <a:rect l="l" t="t" r="r" b="b"/>
              <a:pathLst>
                <a:path w="10761" h="3071" extrusionOk="0">
                  <a:moveTo>
                    <a:pt x="547" y="0"/>
                  </a:moveTo>
                  <a:cubicBezTo>
                    <a:pt x="0" y="1307"/>
                    <a:pt x="517" y="1641"/>
                    <a:pt x="517" y="1641"/>
                  </a:cubicBezTo>
                  <a:lnTo>
                    <a:pt x="10061" y="3070"/>
                  </a:lnTo>
                  <a:cubicBezTo>
                    <a:pt x="10760" y="2584"/>
                    <a:pt x="10243" y="1429"/>
                    <a:pt x="10243" y="1429"/>
                  </a:cubicBezTo>
                  <a:lnTo>
                    <a:pt x="547" y="0"/>
                  </a:lnTo>
                  <a:close/>
                </a:path>
              </a:pathLst>
            </a:custGeom>
            <a:solidFill>
              <a:srgbClr val="009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2" name="Google Shape;4952;p112"/>
            <p:cNvSpPr/>
            <p:nvPr/>
          </p:nvSpPr>
          <p:spPr>
            <a:xfrm>
              <a:off x="7867768" y="2751615"/>
              <a:ext cx="16122" cy="16122"/>
            </a:xfrm>
            <a:custGeom>
              <a:avLst/>
              <a:gdLst/>
              <a:ahLst/>
              <a:cxnLst/>
              <a:rect l="l" t="t" r="r" b="b"/>
              <a:pathLst>
                <a:path w="305" h="305" extrusionOk="0">
                  <a:moveTo>
                    <a:pt x="91" y="0"/>
                  </a:moveTo>
                  <a:lnTo>
                    <a:pt x="0" y="61"/>
                  </a:lnTo>
                  <a:lnTo>
                    <a:pt x="183" y="304"/>
                  </a:lnTo>
                  <a:lnTo>
                    <a:pt x="274" y="304"/>
                  </a:lnTo>
                  <a:cubicBezTo>
                    <a:pt x="304" y="304"/>
                    <a:pt x="304" y="274"/>
                    <a:pt x="274" y="244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3" name="Google Shape;4953;p112"/>
            <p:cNvSpPr/>
            <p:nvPr/>
          </p:nvSpPr>
          <p:spPr>
            <a:xfrm>
              <a:off x="7817975" y="2778943"/>
              <a:ext cx="16069" cy="16122"/>
            </a:xfrm>
            <a:custGeom>
              <a:avLst/>
              <a:gdLst/>
              <a:ahLst/>
              <a:cxnLst/>
              <a:rect l="l" t="t" r="r" b="b"/>
              <a:pathLst>
                <a:path w="304" h="305" extrusionOk="0">
                  <a:moveTo>
                    <a:pt x="91" y="0"/>
                  </a:moveTo>
                  <a:lnTo>
                    <a:pt x="0" y="61"/>
                  </a:lnTo>
                  <a:lnTo>
                    <a:pt x="213" y="304"/>
                  </a:lnTo>
                  <a:lnTo>
                    <a:pt x="274" y="304"/>
                  </a:lnTo>
                  <a:cubicBezTo>
                    <a:pt x="304" y="304"/>
                    <a:pt x="304" y="274"/>
                    <a:pt x="274" y="243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4" name="Google Shape;4954;p112"/>
            <p:cNvSpPr/>
            <p:nvPr/>
          </p:nvSpPr>
          <p:spPr>
            <a:xfrm>
              <a:off x="7769767" y="2806219"/>
              <a:ext cx="14484" cy="16862"/>
            </a:xfrm>
            <a:custGeom>
              <a:avLst/>
              <a:gdLst/>
              <a:ahLst/>
              <a:cxnLst/>
              <a:rect l="l" t="t" r="r" b="b"/>
              <a:pathLst>
                <a:path w="274" h="319" extrusionOk="0">
                  <a:moveTo>
                    <a:pt x="61" y="1"/>
                  </a:moveTo>
                  <a:lnTo>
                    <a:pt x="0" y="62"/>
                  </a:lnTo>
                  <a:lnTo>
                    <a:pt x="183" y="305"/>
                  </a:lnTo>
                  <a:cubicBezTo>
                    <a:pt x="203" y="305"/>
                    <a:pt x="223" y="318"/>
                    <a:pt x="234" y="318"/>
                  </a:cubicBezTo>
                  <a:cubicBezTo>
                    <a:pt x="240" y="318"/>
                    <a:pt x="243" y="315"/>
                    <a:pt x="243" y="305"/>
                  </a:cubicBezTo>
                  <a:cubicBezTo>
                    <a:pt x="274" y="305"/>
                    <a:pt x="274" y="275"/>
                    <a:pt x="274" y="244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5" name="Google Shape;4955;p112"/>
            <p:cNvSpPr/>
            <p:nvPr/>
          </p:nvSpPr>
          <p:spPr>
            <a:xfrm>
              <a:off x="7719921" y="2833547"/>
              <a:ext cx="14537" cy="16862"/>
            </a:xfrm>
            <a:custGeom>
              <a:avLst/>
              <a:gdLst/>
              <a:ahLst/>
              <a:cxnLst/>
              <a:rect l="l" t="t" r="r" b="b"/>
              <a:pathLst>
                <a:path w="275" h="319" extrusionOk="0">
                  <a:moveTo>
                    <a:pt x="62" y="1"/>
                  </a:moveTo>
                  <a:lnTo>
                    <a:pt x="1" y="61"/>
                  </a:lnTo>
                  <a:lnTo>
                    <a:pt x="183" y="305"/>
                  </a:lnTo>
                  <a:cubicBezTo>
                    <a:pt x="204" y="305"/>
                    <a:pt x="224" y="318"/>
                    <a:pt x="235" y="318"/>
                  </a:cubicBezTo>
                  <a:cubicBezTo>
                    <a:pt x="241" y="318"/>
                    <a:pt x="244" y="315"/>
                    <a:pt x="244" y="305"/>
                  </a:cubicBezTo>
                  <a:cubicBezTo>
                    <a:pt x="274" y="305"/>
                    <a:pt x="274" y="274"/>
                    <a:pt x="274" y="244"/>
                  </a:cubicBezTo>
                  <a:lnTo>
                    <a:pt x="62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6" name="Google Shape;4956;p112"/>
            <p:cNvSpPr/>
            <p:nvPr/>
          </p:nvSpPr>
          <p:spPr>
            <a:xfrm>
              <a:off x="7670128" y="2860875"/>
              <a:ext cx="16122" cy="16809"/>
            </a:xfrm>
            <a:custGeom>
              <a:avLst/>
              <a:gdLst/>
              <a:ahLst/>
              <a:cxnLst/>
              <a:rect l="l" t="t" r="r" b="b"/>
              <a:pathLst>
                <a:path w="305" h="318" extrusionOk="0">
                  <a:moveTo>
                    <a:pt x="92" y="0"/>
                  </a:moveTo>
                  <a:lnTo>
                    <a:pt x="1" y="61"/>
                  </a:lnTo>
                  <a:lnTo>
                    <a:pt x="183" y="304"/>
                  </a:lnTo>
                  <a:cubicBezTo>
                    <a:pt x="203" y="304"/>
                    <a:pt x="224" y="318"/>
                    <a:pt x="244" y="318"/>
                  </a:cubicBezTo>
                  <a:cubicBezTo>
                    <a:pt x="254" y="318"/>
                    <a:pt x="264" y="314"/>
                    <a:pt x="274" y="304"/>
                  </a:cubicBezTo>
                  <a:cubicBezTo>
                    <a:pt x="274" y="304"/>
                    <a:pt x="305" y="274"/>
                    <a:pt x="274" y="244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7" name="Google Shape;4957;p112"/>
            <p:cNvSpPr/>
            <p:nvPr/>
          </p:nvSpPr>
          <p:spPr>
            <a:xfrm>
              <a:off x="7620334" y="2888203"/>
              <a:ext cx="16122" cy="16809"/>
            </a:xfrm>
            <a:custGeom>
              <a:avLst/>
              <a:gdLst/>
              <a:ahLst/>
              <a:cxnLst/>
              <a:rect l="l" t="t" r="r" b="b"/>
              <a:pathLst>
                <a:path w="305" h="318" extrusionOk="0">
                  <a:moveTo>
                    <a:pt x="92" y="0"/>
                  </a:moveTo>
                  <a:lnTo>
                    <a:pt x="0" y="61"/>
                  </a:lnTo>
                  <a:lnTo>
                    <a:pt x="183" y="304"/>
                  </a:lnTo>
                  <a:cubicBezTo>
                    <a:pt x="203" y="304"/>
                    <a:pt x="223" y="318"/>
                    <a:pt x="244" y="318"/>
                  </a:cubicBezTo>
                  <a:cubicBezTo>
                    <a:pt x="254" y="318"/>
                    <a:pt x="264" y="314"/>
                    <a:pt x="274" y="304"/>
                  </a:cubicBezTo>
                  <a:cubicBezTo>
                    <a:pt x="304" y="304"/>
                    <a:pt x="304" y="274"/>
                    <a:pt x="274" y="243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8" name="Google Shape;4958;p112"/>
            <p:cNvSpPr/>
            <p:nvPr/>
          </p:nvSpPr>
          <p:spPr>
            <a:xfrm>
              <a:off x="7570541" y="2915479"/>
              <a:ext cx="16122" cy="16862"/>
            </a:xfrm>
            <a:custGeom>
              <a:avLst/>
              <a:gdLst/>
              <a:ahLst/>
              <a:cxnLst/>
              <a:rect l="l" t="t" r="r" b="b"/>
              <a:pathLst>
                <a:path w="305" h="319" extrusionOk="0">
                  <a:moveTo>
                    <a:pt x="91" y="1"/>
                  </a:moveTo>
                  <a:lnTo>
                    <a:pt x="0" y="62"/>
                  </a:lnTo>
                  <a:lnTo>
                    <a:pt x="213" y="305"/>
                  </a:lnTo>
                  <a:cubicBezTo>
                    <a:pt x="213" y="305"/>
                    <a:pt x="226" y="318"/>
                    <a:pt x="244" y="318"/>
                  </a:cubicBezTo>
                  <a:cubicBezTo>
                    <a:pt x="253" y="318"/>
                    <a:pt x="264" y="315"/>
                    <a:pt x="274" y="305"/>
                  </a:cubicBezTo>
                  <a:cubicBezTo>
                    <a:pt x="304" y="305"/>
                    <a:pt x="304" y="274"/>
                    <a:pt x="274" y="244"/>
                  </a:cubicBezTo>
                  <a:lnTo>
                    <a:pt x="9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9" name="Google Shape;4959;p112"/>
            <p:cNvSpPr/>
            <p:nvPr/>
          </p:nvSpPr>
          <p:spPr>
            <a:xfrm>
              <a:off x="7859734" y="2756425"/>
              <a:ext cx="9673" cy="11312"/>
            </a:xfrm>
            <a:custGeom>
              <a:avLst/>
              <a:gdLst/>
              <a:ahLst/>
              <a:cxnLst/>
              <a:rect l="l" t="t" r="r" b="b"/>
              <a:pathLst>
                <a:path w="183" h="214" extrusionOk="0">
                  <a:moveTo>
                    <a:pt x="61" y="1"/>
                  </a:moveTo>
                  <a:lnTo>
                    <a:pt x="0" y="31"/>
                  </a:lnTo>
                  <a:lnTo>
                    <a:pt x="152" y="183"/>
                  </a:lnTo>
                  <a:cubicBezTo>
                    <a:pt x="152" y="213"/>
                    <a:pt x="152" y="213"/>
                    <a:pt x="183" y="213"/>
                  </a:cubicBezTo>
                  <a:cubicBezTo>
                    <a:pt x="183" y="183"/>
                    <a:pt x="183" y="183"/>
                    <a:pt x="183" y="183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0" name="Google Shape;4960;p112"/>
            <p:cNvSpPr/>
            <p:nvPr/>
          </p:nvSpPr>
          <p:spPr>
            <a:xfrm>
              <a:off x="7811526" y="2783754"/>
              <a:ext cx="8088" cy="11312"/>
            </a:xfrm>
            <a:custGeom>
              <a:avLst/>
              <a:gdLst/>
              <a:ahLst/>
              <a:cxnLst/>
              <a:rect l="l" t="t" r="r" b="b"/>
              <a:pathLst>
                <a:path w="153" h="214" extrusionOk="0">
                  <a:moveTo>
                    <a:pt x="31" y="0"/>
                  </a:moveTo>
                  <a:lnTo>
                    <a:pt x="0" y="31"/>
                  </a:lnTo>
                  <a:lnTo>
                    <a:pt x="122" y="183"/>
                  </a:lnTo>
                  <a:cubicBezTo>
                    <a:pt x="122" y="213"/>
                    <a:pt x="152" y="213"/>
                    <a:pt x="152" y="213"/>
                  </a:cubicBezTo>
                  <a:cubicBezTo>
                    <a:pt x="152" y="213"/>
                    <a:pt x="152" y="183"/>
                    <a:pt x="152" y="183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1" name="Google Shape;4961;p112"/>
            <p:cNvSpPr/>
            <p:nvPr/>
          </p:nvSpPr>
          <p:spPr>
            <a:xfrm>
              <a:off x="7761733" y="2812668"/>
              <a:ext cx="8088" cy="9673"/>
            </a:xfrm>
            <a:custGeom>
              <a:avLst/>
              <a:gdLst/>
              <a:ahLst/>
              <a:cxnLst/>
              <a:rect l="l" t="t" r="r" b="b"/>
              <a:pathLst>
                <a:path w="153" h="183" extrusionOk="0">
                  <a:moveTo>
                    <a:pt x="0" y="1"/>
                  </a:moveTo>
                  <a:lnTo>
                    <a:pt x="122" y="153"/>
                  </a:lnTo>
                  <a:cubicBezTo>
                    <a:pt x="122" y="183"/>
                    <a:pt x="152" y="183"/>
                    <a:pt x="152" y="183"/>
                  </a:cubicBezTo>
                  <a:cubicBezTo>
                    <a:pt x="152" y="183"/>
                    <a:pt x="152" y="153"/>
                    <a:pt x="152" y="15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2" name="Google Shape;4962;p112"/>
            <p:cNvSpPr/>
            <p:nvPr/>
          </p:nvSpPr>
          <p:spPr>
            <a:xfrm>
              <a:off x="7711886" y="2839996"/>
              <a:ext cx="9726" cy="9673"/>
            </a:xfrm>
            <a:custGeom>
              <a:avLst/>
              <a:gdLst/>
              <a:ahLst/>
              <a:cxnLst/>
              <a:rect l="l" t="t" r="r" b="b"/>
              <a:pathLst>
                <a:path w="184" h="183" extrusionOk="0">
                  <a:moveTo>
                    <a:pt x="1" y="0"/>
                  </a:moveTo>
                  <a:lnTo>
                    <a:pt x="122" y="152"/>
                  </a:lnTo>
                  <a:cubicBezTo>
                    <a:pt x="153" y="183"/>
                    <a:pt x="153" y="183"/>
                    <a:pt x="153" y="183"/>
                  </a:cubicBezTo>
                  <a:cubicBezTo>
                    <a:pt x="183" y="183"/>
                    <a:pt x="183" y="152"/>
                    <a:pt x="153" y="152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3" name="Google Shape;4963;p112"/>
            <p:cNvSpPr/>
            <p:nvPr/>
          </p:nvSpPr>
          <p:spPr>
            <a:xfrm>
              <a:off x="7612300" y="2894599"/>
              <a:ext cx="9673" cy="9726"/>
            </a:xfrm>
            <a:custGeom>
              <a:avLst/>
              <a:gdLst/>
              <a:ahLst/>
              <a:cxnLst/>
              <a:rect l="l" t="t" r="r" b="b"/>
              <a:pathLst>
                <a:path w="183" h="184" extrusionOk="0">
                  <a:moveTo>
                    <a:pt x="0" y="1"/>
                  </a:moveTo>
                  <a:lnTo>
                    <a:pt x="152" y="183"/>
                  </a:lnTo>
                  <a:lnTo>
                    <a:pt x="183" y="183"/>
                  </a:lnTo>
                  <a:cubicBezTo>
                    <a:pt x="183" y="183"/>
                    <a:pt x="183" y="153"/>
                    <a:pt x="183" y="153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4" name="Google Shape;4964;p112"/>
            <p:cNvSpPr/>
            <p:nvPr/>
          </p:nvSpPr>
          <p:spPr>
            <a:xfrm>
              <a:off x="7564092" y="2921928"/>
              <a:ext cx="8088" cy="9673"/>
            </a:xfrm>
            <a:custGeom>
              <a:avLst/>
              <a:gdLst/>
              <a:ahLst/>
              <a:cxnLst/>
              <a:rect l="l" t="t" r="r" b="b"/>
              <a:pathLst>
                <a:path w="153" h="183" extrusionOk="0">
                  <a:moveTo>
                    <a:pt x="1" y="0"/>
                  </a:moveTo>
                  <a:lnTo>
                    <a:pt x="122" y="183"/>
                  </a:lnTo>
                  <a:lnTo>
                    <a:pt x="152" y="183"/>
                  </a:lnTo>
                  <a:cubicBezTo>
                    <a:pt x="152" y="183"/>
                    <a:pt x="152" y="152"/>
                    <a:pt x="152" y="152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5" name="Google Shape;4965;p112"/>
            <p:cNvSpPr/>
            <p:nvPr/>
          </p:nvSpPr>
          <p:spPr>
            <a:xfrm>
              <a:off x="7851699" y="2761236"/>
              <a:ext cx="9673" cy="11312"/>
            </a:xfrm>
            <a:custGeom>
              <a:avLst/>
              <a:gdLst/>
              <a:ahLst/>
              <a:cxnLst/>
              <a:rect l="l" t="t" r="r" b="b"/>
              <a:pathLst>
                <a:path w="183" h="214" extrusionOk="0">
                  <a:moveTo>
                    <a:pt x="31" y="1"/>
                  </a:moveTo>
                  <a:lnTo>
                    <a:pt x="0" y="31"/>
                  </a:lnTo>
                  <a:lnTo>
                    <a:pt x="152" y="183"/>
                  </a:lnTo>
                  <a:cubicBezTo>
                    <a:pt x="152" y="214"/>
                    <a:pt x="152" y="214"/>
                    <a:pt x="183" y="214"/>
                  </a:cubicBezTo>
                  <a:cubicBezTo>
                    <a:pt x="183" y="183"/>
                    <a:pt x="183" y="183"/>
                    <a:pt x="183" y="18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6" name="Google Shape;4966;p112"/>
            <p:cNvSpPr/>
            <p:nvPr/>
          </p:nvSpPr>
          <p:spPr>
            <a:xfrm>
              <a:off x="7801906" y="2788564"/>
              <a:ext cx="9673" cy="11312"/>
            </a:xfrm>
            <a:custGeom>
              <a:avLst/>
              <a:gdLst/>
              <a:ahLst/>
              <a:cxnLst/>
              <a:rect l="l" t="t" r="r" b="b"/>
              <a:pathLst>
                <a:path w="183" h="214" extrusionOk="0">
                  <a:moveTo>
                    <a:pt x="61" y="1"/>
                  </a:moveTo>
                  <a:lnTo>
                    <a:pt x="0" y="31"/>
                  </a:lnTo>
                  <a:lnTo>
                    <a:pt x="152" y="183"/>
                  </a:lnTo>
                  <a:cubicBezTo>
                    <a:pt x="152" y="213"/>
                    <a:pt x="152" y="213"/>
                    <a:pt x="182" y="213"/>
                  </a:cubicBezTo>
                  <a:cubicBezTo>
                    <a:pt x="182" y="183"/>
                    <a:pt x="182" y="183"/>
                    <a:pt x="182" y="183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7" name="Google Shape;4967;p112"/>
            <p:cNvSpPr/>
            <p:nvPr/>
          </p:nvSpPr>
          <p:spPr>
            <a:xfrm>
              <a:off x="7753698" y="2817478"/>
              <a:ext cx="8088" cy="9726"/>
            </a:xfrm>
            <a:custGeom>
              <a:avLst/>
              <a:gdLst/>
              <a:ahLst/>
              <a:cxnLst/>
              <a:rect l="l" t="t" r="r" b="b"/>
              <a:pathLst>
                <a:path w="153" h="184" extrusionOk="0">
                  <a:moveTo>
                    <a:pt x="0" y="1"/>
                  </a:moveTo>
                  <a:lnTo>
                    <a:pt x="122" y="153"/>
                  </a:lnTo>
                  <a:cubicBezTo>
                    <a:pt x="122" y="183"/>
                    <a:pt x="152" y="183"/>
                    <a:pt x="152" y="183"/>
                  </a:cubicBezTo>
                  <a:cubicBezTo>
                    <a:pt x="152" y="183"/>
                    <a:pt x="152" y="153"/>
                    <a:pt x="152" y="15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8" name="Google Shape;4968;p112"/>
            <p:cNvSpPr/>
            <p:nvPr/>
          </p:nvSpPr>
          <p:spPr>
            <a:xfrm>
              <a:off x="7703852" y="2843220"/>
              <a:ext cx="8088" cy="11259"/>
            </a:xfrm>
            <a:custGeom>
              <a:avLst/>
              <a:gdLst/>
              <a:ahLst/>
              <a:cxnLst/>
              <a:rect l="l" t="t" r="r" b="b"/>
              <a:pathLst>
                <a:path w="153" h="213" extrusionOk="0">
                  <a:moveTo>
                    <a:pt x="31" y="0"/>
                  </a:moveTo>
                  <a:lnTo>
                    <a:pt x="1" y="30"/>
                  </a:lnTo>
                  <a:lnTo>
                    <a:pt x="123" y="182"/>
                  </a:lnTo>
                  <a:cubicBezTo>
                    <a:pt x="123" y="213"/>
                    <a:pt x="153" y="213"/>
                    <a:pt x="153" y="213"/>
                  </a:cubicBezTo>
                  <a:cubicBezTo>
                    <a:pt x="153" y="213"/>
                    <a:pt x="153" y="182"/>
                    <a:pt x="153" y="182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9" name="Google Shape;4969;p112"/>
            <p:cNvSpPr/>
            <p:nvPr/>
          </p:nvSpPr>
          <p:spPr>
            <a:xfrm>
              <a:off x="7654058" y="2870496"/>
              <a:ext cx="9726" cy="11312"/>
            </a:xfrm>
            <a:custGeom>
              <a:avLst/>
              <a:gdLst/>
              <a:ahLst/>
              <a:cxnLst/>
              <a:rect l="l" t="t" r="r" b="b"/>
              <a:pathLst>
                <a:path w="184" h="214" extrusionOk="0">
                  <a:moveTo>
                    <a:pt x="31" y="1"/>
                  </a:moveTo>
                  <a:lnTo>
                    <a:pt x="1" y="31"/>
                  </a:lnTo>
                  <a:lnTo>
                    <a:pt x="122" y="183"/>
                  </a:lnTo>
                  <a:cubicBezTo>
                    <a:pt x="153" y="214"/>
                    <a:pt x="153" y="214"/>
                    <a:pt x="153" y="214"/>
                  </a:cubicBezTo>
                  <a:cubicBezTo>
                    <a:pt x="183" y="214"/>
                    <a:pt x="183" y="183"/>
                    <a:pt x="153" y="18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0" name="Google Shape;4970;p112"/>
            <p:cNvSpPr/>
            <p:nvPr/>
          </p:nvSpPr>
          <p:spPr>
            <a:xfrm>
              <a:off x="7604265" y="2899409"/>
              <a:ext cx="9673" cy="9726"/>
            </a:xfrm>
            <a:custGeom>
              <a:avLst/>
              <a:gdLst/>
              <a:ahLst/>
              <a:cxnLst/>
              <a:rect l="l" t="t" r="r" b="b"/>
              <a:pathLst>
                <a:path w="183" h="184" extrusionOk="0">
                  <a:moveTo>
                    <a:pt x="0" y="1"/>
                  </a:moveTo>
                  <a:lnTo>
                    <a:pt x="122" y="183"/>
                  </a:lnTo>
                  <a:lnTo>
                    <a:pt x="152" y="183"/>
                  </a:lnTo>
                  <a:cubicBezTo>
                    <a:pt x="183" y="183"/>
                    <a:pt x="183" y="153"/>
                    <a:pt x="183" y="15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1" name="Google Shape;4971;p112"/>
            <p:cNvSpPr/>
            <p:nvPr/>
          </p:nvSpPr>
          <p:spPr>
            <a:xfrm>
              <a:off x="7556057" y="2926738"/>
              <a:ext cx="8088" cy="9673"/>
            </a:xfrm>
            <a:custGeom>
              <a:avLst/>
              <a:gdLst/>
              <a:ahLst/>
              <a:cxnLst/>
              <a:rect l="l" t="t" r="r" b="b"/>
              <a:pathLst>
                <a:path w="153" h="183" extrusionOk="0">
                  <a:moveTo>
                    <a:pt x="1" y="1"/>
                  </a:moveTo>
                  <a:lnTo>
                    <a:pt x="122" y="183"/>
                  </a:lnTo>
                  <a:lnTo>
                    <a:pt x="153" y="183"/>
                  </a:lnTo>
                  <a:cubicBezTo>
                    <a:pt x="153" y="183"/>
                    <a:pt x="153" y="153"/>
                    <a:pt x="153" y="15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2" name="Google Shape;4972;p112"/>
            <p:cNvSpPr/>
            <p:nvPr/>
          </p:nvSpPr>
          <p:spPr>
            <a:xfrm>
              <a:off x="7843664" y="2766099"/>
              <a:ext cx="9673" cy="10361"/>
            </a:xfrm>
            <a:custGeom>
              <a:avLst/>
              <a:gdLst/>
              <a:ahLst/>
              <a:cxnLst/>
              <a:rect l="l" t="t" r="r" b="b"/>
              <a:pathLst>
                <a:path w="183" h="196" extrusionOk="0">
                  <a:moveTo>
                    <a:pt x="31" y="0"/>
                  </a:moveTo>
                  <a:lnTo>
                    <a:pt x="0" y="30"/>
                  </a:lnTo>
                  <a:lnTo>
                    <a:pt x="122" y="182"/>
                  </a:lnTo>
                  <a:cubicBezTo>
                    <a:pt x="142" y="182"/>
                    <a:pt x="149" y="196"/>
                    <a:pt x="151" y="196"/>
                  </a:cubicBezTo>
                  <a:cubicBezTo>
                    <a:pt x="152" y="196"/>
                    <a:pt x="152" y="193"/>
                    <a:pt x="152" y="182"/>
                  </a:cubicBezTo>
                  <a:cubicBezTo>
                    <a:pt x="183" y="182"/>
                    <a:pt x="183" y="182"/>
                    <a:pt x="183" y="152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3" name="Google Shape;4973;p112"/>
            <p:cNvSpPr/>
            <p:nvPr/>
          </p:nvSpPr>
          <p:spPr>
            <a:xfrm>
              <a:off x="7793871" y="2793374"/>
              <a:ext cx="9673" cy="10413"/>
            </a:xfrm>
            <a:custGeom>
              <a:avLst/>
              <a:gdLst/>
              <a:ahLst/>
              <a:cxnLst/>
              <a:rect l="l" t="t" r="r" b="b"/>
              <a:pathLst>
                <a:path w="183" h="197" extrusionOk="0">
                  <a:moveTo>
                    <a:pt x="61" y="1"/>
                  </a:moveTo>
                  <a:lnTo>
                    <a:pt x="0" y="31"/>
                  </a:lnTo>
                  <a:lnTo>
                    <a:pt x="152" y="183"/>
                  </a:lnTo>
                  <a:cubicBezTo>
                    <a:pt x="152" y="183"/>
                    <a:pt x="152" y="197"/>
                    <a:pt x="161" y="197"/>
                  </a:cubicBezTo>
                  <a:cubicBezTo>
                    <a:pt x="166" y="197"/>
                    <a:pt x="172" y="193"/>
                    <a:pt x="182" y="183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4" name="Google Shape;4974;p112"/>
            <p:cNvSpPr/>
            <p:nvPr/>
          </p:nvSpPr>
          <p:spPr>
            <a:xfrm>
              <a:off x="7745663" y="2820702"/>
              <a:ext cx="8088" cy="10889"/>
            </a:xfrm>
            <a:custGeom>
              <a:avLst/>
              <a:gdLst/>
              <a:ahLst/>
              <a:cxnLst/>
              <a:rect l="l" t="t" r="r" b="b"/>
              <a:pathLst>
                <a:path w="153" h="206" extrusionOk="0">
                  <a:moveTo>
                    <a:pt x="31" y="1"/>
                  </a:moveTo>
                  <a:lnTo>
                    <a:pt x="0" y="31"/>
                  </a:lnTo>
                  <a:lnTo>
                    <a:pt x="122" y="183"/>
                  </a:lnTo>
                  <a:cubicBezTo>
                    <a:pt x="122" y="198"/>
                    <a:pt x="129" y="206"/>
                    <a:pt x="137" y="206"/>
                  </a:cubicBezTo>
                  <a:cubicBezTo>
                    <a:pt x="145" y="206"/>
                    <a:pt x="152" y="198"/>
                    <a:pt x="152" y="18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5" name="Google Shape;4975;p112"/>
            <p:cNvSpPr/>
            <p:nvPr/>
          </p:nvSpPr>
          <p:spPr>
            <a:xfrm>
              <a:off x="7695817" y="2848030"/>
              <a:ext cx="8088" cy="10889"/>
            </a:xfrm>
            <a:custGeom>
              <a:avLst/>
              <a:gdLst/>
              <a:ahLst/>
              <a:cxnLst/>
              <a:rect l="l" t="t" r="r" b="b"/>
              <a:pathLst>
                <a:path w="153" h="206" extrusionOk="0">
                  <a:moveTo>
                    <a:pt x="31" y="0"/>
                  </a:moveTo>
                  <a:lnTo>
                    <a:pt x="1" y="31"/>
                  </a:lnTo>
                  <a:lnTo>
                    <a:pt x="123" y="183"/>
                  </a:lnTo>
                  <a:cubicBezTo>
                    <a:pt x="123" y="198"/>
                    <a:pt x="130" y="205"/>
                    <a:pt x="138" y="205"/>
                  </a:cubicBezTo>
                  <a:cubicBezTo>
                    <a:pt x="145" y="205"/>
                    <a:pt x="153" y="198"/>
                    <a:pt x="153" y="183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6" name="Google Shape;4976;p112"/>
            <p:cNvSpPr/>
            <p:nvPr/>
          </p:nvSpPr>
          <p:spPr>
            <a:xfrm>
              <a:off x="7596230" y="2902634"/>
              <a:ext cx="9673" cy="11312"/>
            </a:xfrm>
            <a:custGeom>
              <a:avLst/>
              <a:gdLst/>
              <a:ahLst/>
              <a:cxnLst/>
              <a:rect l="l" t="t" r="r" b="b"/>
              <a:pathLst>
                <a:path w="183" h="214" extrusionOk="0">
                  <a:moveTo>
                    <a:pt x="31" y="1"/>
                  </a:moveTo>
                  <a:lnTo>
                    <a:pt x="0" y="31"/>
                  </a:lnTo>
                  <a:lnTo>
                    <a:pt x="122" y="183"/>
                  </a:lnTo>
                  <a:cubicBezTo>
                    <a:pt x="152" y="213"/>
                    <a:pt x="152" y="213"/>
                    <a:pt x="152" y="213"/>
                  </a:cubicBezTo>
                  <a:cubicBezTo>
                    <a:pt x="183" y="183"/>
                    <a:pt x="183" y="183"/>
                    <a:pt x="183" y="18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112"/>
            <p:cNvSpPr/>
            <p:nvPr/>
          </p:nvSpPr>
          <p:spPr>
            <a:xfrm>
              <a:off x="7546437" y="2929962"/>
              <a:ext cx="9673" cy="11312"/>
            </a:xfrm>
            <a:custGeom>
              <a:avLst/>
              <a:gdLst/>
              <a:ahLst/>
              <a:cxnLst/>
              <a:rect l="l" t="t" r="r" b="b"/>
              <a:pathLst>
                <a:path w="183" h="214" extrusionOk="0">
                  <a:moveTo>
                    <a:pt x="61" y="0"/>
                  </a:moveTo>
                  <a:lnTo>
                    <a:pt x="0" y="31"/>
                  </a:lnTo>
                  <a:lnTo>
                    <a:pt x="152" y="183"/>
                  </a:lnTo>
                  <a:cubicBezTo>
                    <a:pt x="152" y="213"/>
                    <a:pt x="152" y="213"/>
                    <a:pt x="183" y="213"/>
                  </a:cubicBezTo>
                  <a:cubicBezTo>
                    <a:pt x="183" y="183"/>
                    <a:pt x="183" y="183"/>
                    <a:pt x="183" y="183"/>
                  </a:cubicBezTo>
                  <a:lnTo>
                    <a:pt x="6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112"/>
            <p:cNvSpPr/>
            <p:nvPr/>
          </p:nvSpPr>
          <p:spPr>
            <a:xfrm>
              <a:off x="7837216" y="2770909"/>
              <a:ext cx="8088" cy="9673"/>
            </a:xfrm>
            <a:custGeom>
              <a:avLst/>
              <a:gdLst/>
              <a:ahLst/>
              <a:cxnLst/>
              <a:rect l="l" t="t" r="r" b="b"/>
              <a:pathLst>
                <a:path w="153" h="183" extrusionOk="0">
                  <a:moveTo>
                    <a:pt x="1" y="0"/>
                  </a:moveTo>
                  <a:lnTo>
                    <a:pt x="122" y="183"/>
                  </a:lnTo>
                  <a:lnTo>
                    <a:pt x="153" y="183"/>
                  </a:lnTo>
                  <a:cubicBezTo>
                    <a:pt x="153" y="183"/>
                    <a:pt x="153" y="152"/>
                    <a:pt x="153" y="152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112"/>
            <p:cNvSpPr/>
            <p:nvPr/>
          </p:nvSpPr>
          <p:spPr>
            <a:xfrm>
              <a:off x="7787422" y="2798184"/>
              <a:ext cx="8088" cy="9726"/>
            </a:xfrm>
            <a:custGeom>
              <a:avLst/>
              <a:gdLst/>
              <a:ahLst/>
              <a:cxnLst/>
              <a:rect l="l" t="t" r="r" b="b"/>
              <a:pathLst>
                <a:path w="153" h="184" extrusionOk="0">
                  <a:moveTo>
                    <a:pt x="1" y="1"/>
                  </a:moveTo>
                  <a:lnTo>
                    <a:pt x="122" y="183"/>
                  </a:lnTo>
                  <a:lnTo>
                    <a:pt x="152" y="183"/>
                  </a:lnTo>
                  <a:cubicBezTo>
                    <a:pt x="152" y="183"/>
                    <a:pt x="152" y="153"/>
                    <a:pt x="152" y="15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0" name="Google Shape;4980;p112"/>
            <p:cNvSpPr/>
            <p:nvPr/>
          </p:nvSpPr>
          <p:spPr>
            <a:xfrm>
              <a:off x="7737629" y="2825512"/>
              <a:ext cx="8088" cy="9726"/>
            </a:xfrm>
            <a:custGeom>
              <a:avLst/>
              <a:gdLst/>
              <a:ahLst/>
              <a:cxnLst/>
              <a:rect l="l" t="t" r="r" b="b"/>
              <a:pathLst>
                <a:path w="153" h="184" extrusionOk="0">
                  <a:moveTo>
                    <a:pt x="0" y="1"/>
                  </a:moveTo>
                  <a:lnTo>
                    <a:pt x="122" y="183"/>
                  </a:lnTo>
                  <a:lnTo>
                    <a:pt x="152" y="183"/>
                  </a:lnTo>
                  <a:cubicBezTo>
                    <a:pt x="152" y="183"/>
                    <a:pt x="152" y="153"/>
                    <a:pt x="152" y="15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112"/>
            <p:cNvSpPr/>
            <p:nvPr/>
          </p:nvSpPr>
          <p:spPr>
            <a:xfrm>
              <a:off x="7687783" y="2852841"/>
              <a:ext cx="9726" cy="9673"/>
            </a:xfrm>
            <a:custGeom>
              <a:avLst/>
              <a:gdLst/>
              <a:ahLst/>
              <a:cxnLst/>
              <a:rect l="l" t="t" r="r" b="b"/>
              <a:pathLst>
                <a:path w="184" h="183" extrusionOk="0">
                  <a:moveTo>
                    <a:pt x="1" y="0"/>
                  </a:moveTo>
                  <a:lnTo>
                    <a:pt x="123" y="183"/>
                  </a:lnTo>
                  <a:lnTo>
                    <a:pt x="153" y="183"/>
                  </a:lnTo>
                  <a:cubicBezTo>
                    <a:pt x="183" y="183"/>
                    <a:pt x="183" y="152"/>
                    <a:pt x="153" y="152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112"/>
            <p:cNvSpPr/>
            <p:nvPr/>
          </p:nvSpPr>
          <p:spPr>
            <a:xfrm>
              <a:off x="7589782" y="2907444"/>
              <a:ext cx="8088" cy="9726"/>
            </a:xfrm>
            <a:custGeom>
              <a:avLst/>
              <a:gdLst/>
              <a:ahLst/>
              <a:cxnLst/>
              <a:rect l="l" t="t" r="r" b="b"/>
              <a:pathLst>
                <a:path w="153" h="184" extrusionOk="0">
                  <a:moveTo>
                    <a:pt x="31" y="1"/>
                  </a:moveTo>
                  <a:lnTo>
                    <a:pt x="1" y="31"/>
                  </a:lnTo>
                  <a:lnTo>
                    <a:pt x="122" y="183"/>
                  </a:lnTo>
                  <a:lnTo>
                    <a:pt x="153" y="183"/>
                  </a:lnTo>
                  <a:cubicBezTo>
                    <a:pt x="153" y="183"/>
                    <a:pt x="153" y="183"/>
                    <a:pt x="153" y="15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3" name="Google Shape;4983;p112"/>
            <p:cNvSpPr/>
            <p:nvPr/>
          </p:nvSpPr>
          <p:spPr>
            <a:xfrm>
              <a:off x="7829181" y="2774133"/>
              <a:ext cx="8088" cy="10361"/>
            </a:xfrm>
            <a:custGeom>
              <a:avLst/>
              <a:gdLst/>
              <a:ahLst/>
              <a:cxnLst/>
              <a:rect l="l" t="t" r="r" b="b"/>
              <a:pathLst>
                <a:path w="153" h="196" extrusionOk="0">
                  <a:moveTo>
                    <a:pt x="31" y="0"/>
                  </a:moveTo>
                  <a:lnTo>
                    <a:pt x="1" y="30"/>
                  </a:lnTo>
                  <a:lnTo>
                    <a:pt x="122" y="182"/>
                  </a:lnTo>
                  <a:cubicBezTo>
                    <a:pt x="143" y="182"/>
                    <a:pt x="149" y="196"/>
                    <a:pt x="152" y="196"/>
                  </a:cubicBezTo>
                  <a:cubicBezTo>
                    <a:pt x="153" y="196"/>
                    <a:pt x="153" y="193"/>
                    <a:pt x="153" y="182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4" name="Google Shape;4984;p112"/>
            <p:cNvSpPr/>
            <p:nvPr/>
          </p:nvSpPr>
          <p:spPr>
            <a:xfrm>
              <a:off x="7891872" y="2740356"/>
              <a:ext cx="9673" cy="9726"/>
            </a:xfrm>
            <a:custGeom>
              <a:avLst/>
              <a:gdLst/>
              <a:ahLst/>
              <a:cxnLst/>
              <a:rect l="l" t="t" r="r" b="b"/>
              <a:pathLst>
                <a:path w="183" h="184" extrusionOk="0">
                  <a:moveTo>
                    <a:pt x="0" y="1"/>
                  </a:moveTo>
                  <a:lnTo>
                    <a:pt x="122" y="183"/>
                  </a:lnTo>
                  <a:lnTo>
                    <a:pt x="152" y="183"/>
                  </a:lnTo>
                  <a:cubicBezTo>
                    <a:pt x="183" y="183"/>
                    <a:pt x="183" y="153"/>
                    <a:pt x="152" y="15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5" name="Google Shape;4985;p112"/>
            <p:cNvSpPr/>
            <p:nvPr/>
          </p:nvSpPr>
          <p:spPr>
            <a:xfrm>
              <a:off x="7883837" y="2743581"/>
              <a:ext cx="9673" cy="10889"/>
            </a:xfrm>
            <a:custGeom>
              <a:avLst/>
              <a:gdLst/>
              <a:ahLst/>
              <a:cxnLst/>
              <a:rect l="l" t="t" r="r" b="b"/>
              <a:pathLst>
                <a:path w="183" h="206" extrusionOk="0">
                  <a:moveTo>
                    <a:pt x="61" y="1"/>
                  </a:moveTo>
                  <a:lnTo>
                    <a:pt x="0" y="31"/>
                  </a:lnTo>
                  <a:lnTo>
                    <a:pt x="152" y="183"/>
                  </a:lnTo>
                  <a:cubicBezTo>
                    <a:pt x="152" y="198"/>
                    <a:pt x="152" y="206"/>
                    <a:pt x="156" y="206"/>
                  </a:cubicBezTo>
                  <a:cubicBezTo>
                    <a:pt x="160" y="206"/>
                    <a:pt x="167" y="198"/>
                    <a:pt x="183" y="183"/>
                  </a:cubicBezTo>
                  <a:lnTo>
                    <a:pt x="6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6" name="Google Shape;4986;p112"/>
            <p:cNvSpPr/>
            <p:nvPr/>
          </p:nvSpPr>
          <p:spPr>
            <a:xfrm>
              <a:off x="7877388" y="2748391"/>
              <a:ext cx="8088" cy="9726"/>
            </a:xfrm>
            <a:custGeom>
              <a:avLst/>
              <a:gdLst/>
              <a:ahLst/>
              <a:cxnLst/>
              <a:rect l="l" t="t" r="r" b="b"/>
              <a:pathLst>
                <a:path w="153" h="184" extrusionOk="0">
                  <a:moveTo>
                    <a:pt x="1" y="1"/>
                  </a:moveTo>
                  <a:lnTo>
                    <a:pt x="122" y="183"/>
                  </a:lnTo>
                  <a:lnTo>
                    <a:pt x="153" y="183"/>
                  </a:lnTo>
                  <a:cubicBezTo>
                    <a:pt x="153" y="183"/>
                    <a:pt x="153" y="153"/>
                    <a:pt x="153" y="15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7" name="Google Shape;4987;p112"/>
            <p:cNvSpPr/>
            <p:nvPr/>
          </p:nvSpPr>
          <p:spPr>
            <a:xfrm>
              <a:off x="7779388" y="2801409"/>
              <a:ext cx="9673" cy="10889"/>
            </a:xfrm>
            <a:custGeom>
              <a:avLst/>
              <a:gdLst/>
              <a:ahLst/>
              <a:cxnLst/>
              <a:rect l="l" t="t" r="r" b="b"/>
              <a:pathLst>
                <a:path w="183" h="206" extrusionOk="0">
                  <a:moveTo>
                    <a:pt x="31" y="1"/>
                  </a:moveTo>
                  <a:lnTo>
                    <a:pt x="1" y="31"/>
                  </a:lnTo>
                  <a:lnTo>
                    <a:pt x="122" y="183"/>
                  </a:lnTo>
                  <a:cubicBezTo>
                    <a:pt x="137" y="198"/>
                    <a:pt x="145" y="206"/>
                    <a:pt x="153" y="206"/>
                  </a:cubicBezTo>
                  <a:cubicBezTo>
                    <a:pt x="160" y="206"/>
                    <a:pt x="168" y="198"/>
                    <a:pt x="183" y="18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112"/>
            <p:cNvSpPr/>
            <p:nvPr/>
          </p:nvSpPr>
          <p:spPr>
            <a:xfrm>
              <a:off x="7729594" y="2828737"/>
              <a:ext cx="9673" cy="10889"/>
            </a:xfrm>
            <a:custGeom>
              <a:avLst/>
              <a:gdLst/>
              <a:ahLst/>
              <a:cxnLst/>
              <a:rect l="l" t="t" r="r" b="b"/>
              <a:pathLst>
                <a:path w="183" h="206" extrusionOk="0">
                  <a:moveTo>
                    <a:pt x="61" y="0"/>
                  </a:moveTo>
                  <a:lnTo>
                    <a:pt x="0" y="31"/>
                  </a:lnTo>
                  <a:lnTo>
                    <a:pt x="152" y="183"/>
                  </a:lnTo>
                  <a:cubicBezTo>
                    <a:pt x="152" y="198"/>
                    <a:pt x="152" y="206"/>
                    <a:pt x="156" y="206"/>
                  </a:cubicBezTo>
                  <a:cubicBezTo>
                    <a:pt x="160" y="206"/>
                    <a:pt x="167" y="198"/>
                    <a:pt x="183" y="183"/>
                  </a:cubicBezTo>
                  <a:lnTo>
                    <a:pt x="6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9" name="Google Shape;4989;p112"/>
            <p:cNvSpPr/>
            <p:nvPr/>
          </p:nvSpPr>
          <p:spPr>
            <a:xfrm>
              <a:off x="7681387" y="2856065"/>
              <a:ext cx="8088" cy="11259"/>
            </a:xfrm>
            <a:custGeom>
              <a:avLst/>
              <a:gdLst/>
              <a:ahLst/>
              <a:cxnLst/>
              <a:rect l="l" t="t" r="r" b="b"/>
              <a:pathLst>
                <a:path w="153" h="213" extrusionOk="0">
                  <a:moveTo>
                    <a:pt x="31" y="0"/>
                  </a:moveTo>
                  <a:lnTo>
                    <a:pt x="0" y="31"/>
                  </a:lnTo>
                  <a:lnTo>
                    <a:pt x="122" y="183"/>
                  </a:lnTo>
                  <a:cubicBezTo>
                    <a:pt x="122" y="213"/>
                    <a:pt x="122" y="213"/>
                    <a:pt x="152" y="213"/>
                  </a:cubicBezTo>
                  <a:cubicBezTo>
                    <a:pt x="152" y="183"/>
                    <a:pt x="152" y="183"/>
                    <a:pt x="152" y="183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0" name="Google Shape;4990;p112"/>
            <p:cNvSpPr/>
            <p:nvPr/>
          </p:nvSpPr>
          <p:spPr>
            <a:xfrm>
              <a:off x="7631593" y="2883340"/>
              <a:ext cx="8088" cy="11312"/>
            </a:xfrm>
            <a:custGeom>
              <a:avLst/>
              <a:gdLst/>
              <a:ahLst/>
              <a:cxnLst/>
              <a:rect l="l" t="t" r="r" b="b"/>
              <a:pathLst>
                <a:path w="153" h="214" extrusionOk="0">
                  <a:moveTo>
                    <a:pt x="31" y="1"/>
                  </a:moveTo>
                  <a:lnTo>
                    <a:pt x="0" y="31"/>
                  </a:lnTo>
                  <a:lnTo>
                    <a:pt x="122" y="183"/>
                  </a:lnTo>
                  <a:cubicBezTo>
                    <a:pt x="122" y="214"/>
                    <a:pt x="152" y="214"/>
                    <a:pt x="152" y="214"/>
                  </a:cubicBezTo>
                  <a:cubicBezTo>
                    <a:pt x="152" y="183"/>
                    <a:pt x="152" y="183"/>
                    <a:pt x="152" y="18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112"/>
            <p:cNvSpPr/>
            <p:nvPr/>
          </p:nvSpPr>
          <p:spPr>
            <a:xfrm>
              <a:off x="7581747" y="2910668"/>
              <a:ext cx="9726" cy="11312"/>
            </a:xfrm>
            <a:custGeom>
              <a:avLst/>
              <a:gdLst/>
              <a:ahLst/>
              <a:cxnLst/>
              <a:rect l="l" t="t" r="r" b="b"/>
              <a:pathLst>
                <a:path w="184" h="214" extrusionOk="0">
                  <a:moveTo>
                    <a:pt x="31" y="1"/>
                  </a:moveTo>
                  <a:lnTo>
                    <a:pt x="1" y="31"/>
                  </a:lnTo>
                  <a:lnTo>
                    <a:pt x="122" y="183"/>
                  </a:lnTo>
                  <a:cubicBezTo>
                    <a:pt x="153" y="213"/>
                    <a:pt x="153" y="213"/>
                    <a:pt x="153" y="213"/>
                  </a:cubicBezTo>
                  <a:cubicBezTo>
                    <a:pt x="183" y="183"/>
                    <a:pt x="183" y="183"/>
                    <a:pt x="153" y="18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2" name="Google Shape;4992;p112"/>
            <p:cNvSpPr/>
            <p:nvPr/>
          </p:nvSpPr>
          <p:spPr>
            <a:xfrm>
              <a:off x="7528729" y="2733960"/>
              <a:ext cx="17761" cy="22518"/>
            </a:xfrm>
            <a:custGeom>
              <a:avLst/>
              <a:gdLst/>
              <a:ahLst/>
              <a:cxnLst/>
              <a:rect l="l" t="t" r="r" b="b"/>
              <a:pathLst>
                <a:path w="336" h="426" extrusionOk="0">
                  <a:moveTo>
                    <a:pt x="335" y="0"/>
                  </a:moveTo>
                  <a:lnTo>
                    <a:pt x="335" y="0"/>
                  </a:lnTo>
                  <a:cubicBezTo>
                    <a:pt x="183" y="31"/>
                    <a:pt x="62" y="61"/>
                    <a:pt x="31" y="152"/>
                  </a:cubicBezTo>
                  <a:cubicBezTo>
                    <a:pt x="1" y="213"/>
                    <a:pt x="62" y="334"/>
                    <a:pt x="122" y="426"/>
                  </a:cubicBezTo>
                  <a:cubicBezTo>
                    <a:pt x="244" y="304"/>
                    <a:pt x="305" y="122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3" name="Google Shape;4993;p112"/>
            <p:cNvSpPr/>
            <p:nvPr/>
          </p:nvSpPr>
          <p:spPr>
            <a:xfrm>
              <a:off x="7556057" y="2774133"/>
              <a:ext cx="199282" cy="73951"/>
            </a:xfrm>
            <a:custGeom>
              <a:avLst/>
              <a:gdLst/>
              <a:ahLst/>
              <a:cxnLst/>
              <a:rect l="l" t="t" r="r" b="b"/>
              <a:pathLst>
                <a:path w="3770" h="1399" extrusionOk="0">
                  <a:moveTo>
                    <a:pt x="31" y="0"/>
                  </a:moveTo>
                  <a:cubicBezTo>
                    <a:pt x="31" y="30"/>
                    <a:pt x="31" y="61"/>
                    <a:pt x="1" y="122"/>
                  </a:cubicBezTo>
                  <a:lnTo>
                    <a:pt x="31" y="122"/>
                  </a:lnTo>
                  <a:lnTo>
                    <a:pt x="3405" y="1398"/>
                  </a:lnTo>
                  <a:lnTo>
                    <a:pt x="3770" y="486"/>
                  </a:lnTo>
                  <a:lnTo>
                    <a:pt x="3587" y="426"/>
                  </a:lnTo>
                  <a:cubicBezTo>
                    <a:pt x="3466" y="669"/>
                    <a:pt x="3283" y="882"/>
                    <a:pt x="2979" y="882"/>
                  </a:cubicBezTo>
                  <a:cubicBezTo>
                    <a:pt x="2007" y="821"/>
                    <a:pt x="912" y="365"/>
                    <a:pt x="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4" name="Google Shape;4994;p112"/>
            <p:cNvSpPr/>
            <p:nvPr/>
          </p:nvSpPr>
          <p:spPr>
            <a:xfrm>
              <a:off x="7557643" y="2730736"/>
              <a:ext cx="188076" cy="90021"/>
            </a:xfrm>
            <a:custGeom>
              <a:avLst/>
              <a:gdLst/>
              <a:ahLst/>
              <a:cxnLst/>
              <a:rect l="l" t="t" r="r" b="b"/>
              <a:pathLst>
                <a:path w="3558" h="1703" extrusionOk="0">
                  <a:moveTo>
                    <a:pt x="335" y="0"/>
                  </a:moveTo>
                  <a:cubicBezTo>
                    <a:pt x="366" y="122"/>
                    <a:pt x="335" y="213"/>
                    <a:pt x="183" y="244"/>
                  </a:cubicBezTo>
                  <a:cubicBezTo>
                    <a:pt x="183" y="244"/>
                    <a:pt x="366" y="578"/>
                    <a:pt x="31" y="639"/>
                  </a:cubicBezTo>
                  <a:cubicBezTo>
                    <a:pt x="31" y="639"/>
                    <a:pt x="31" y="730"/>
                    <a:pt x="1" y="791"/>
                  </a:cubicBezTo>
                  <a:cubicBezTo>
                    <a:pt x="882" y="1186"/>
                    <a:pt x="1977" y="1642"/>
                    <a:pt x="2949" y="1703"/>
                  </a:cubicBezTo>
                  <a:cubicBezTo>
                    <a:pt x="3253" y="1703"/>
                    <a:pt x="3436" y="1490"/>
                    <a:pt x="3557" y="1247"/>
                  </a:cubicBezTo>
                  <a:lnTo>
                    <a:pt x="366" y="31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5" name="Google Shape;4995;p112"/>
            <p:cNvSpPr/>
            <p:nvPr/>
          </p:nvSpPr>
          <p:spPr>
            <a:xfrm>
              <a:off x="7544798" y="2767684"/>
              <a:ext cx="14537" cy="12898"/>
            </a:xfrm>
            <a:custGeom>
              <a:avLst/>
              <a:gdLst/>
              <a:ahLst/>
              <a:cxnLst/>
              <a:rect l="l" t="t" r="r" b="b"/>
              <a:pathLst>
                <a:path w="275" h="244" extrusionOk="0">
                  <a:moveTo>
                    <a:pt x="1" y="0"/>
                  </a:moveTo>
                  <a:lnTo>
                    <a:pt x="1" y="0"/>
                  </a:lnTo>
                  <a:cubicBezTo>
                    <a:pt x="92" y="92"/>
                    <a:pt x="183" y="183"/>
                    <a:pt x="214" y="244"/>
                  </a:cubicBezTo>
                  <a:cubicBezTo>
                    <a:pt x="244" y="183"/>
                    <a:pt x="244" y="152"/>
                    <a:pt x="274" y="9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D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6" name="Google Shape;4996;p112"/>
            <p:cNvSpPr/>
            <p:nvPr/>
          </p:nvSpPr>
          <p:spPr>
            <a:xfrm>
              <a:off x="7535178" y="2730736"/>
              <a:ext cx="41812" cy="43451"/>
            </a:xfrm>
            <a:custGeom>
              <a:avLst/>
              <a:gdLst/>
              <a:ahLst/>
              <a:cxnLst/>
              <a:rect l="l" t="t" r="r" b="b"/>
              <a:pathLst>
                <a:path w="791" h="822" extrusionOk="0">
                  <a:moveTo>
                    <a:pt x="791" y="0"/>
                  </a:moveTo>
                  <a:cubicBezTo>
                    <a:pt x="699" y="0"/>
                    <a:pt x="335" y="31"/>
                    <a:pt x="213" y="61"/>
                  </a:cubicBezTo>
                  <a:cubicBezTo>
                    <a:pt x="183" y="183"/>
                    <a:pt x="122" y="365"/>
                    <a:pt x="0" y="487"/>
                  </a:cubicBezTo>
                  <a:cubicBezTo>
                    <a:pt x="61" y="547"/>
                    <a:pt x="122" y="608"/>
                    <a:pt x="183" y="699"/>
                  </a:cubicBezTo>
                  <a:lnTo>
                    <a:pt x="456" y="821"/>
                  </a:lnTo>
                  <a:cubicBezTo>
                    <a:pt x="456" y="730"/>
                    <a:pt x="456" y="639"/>
                    <a:pt x="456" y="639"/>
                  </a:cubicBezTo>
                  <a:cubicBezTo>
                    <a:pt x="791" y="578"/>
                    <a:pt x="608" y="244"/>
                    <a:pt x="608" y="244"/>
                  </a:cubicBezTo>
                  <a:cubicBezTo>
                    <a:pt x="760" y="213"/>
                    <a:pt x="791" y="122"/>
                    <a:pt x="791" y="0"/>
                  </a:cubicBezTo>
                  <a:close/>
                </a:path>
              </a:pathLst>
            </a:custGeom>
            <a:solidFill>
              <a:srgbClr val="FFE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112"/>
            <p:cNvSpPr/>
            <p:nvPr/>
          </p:nvSpPr>
          <p:spPr>
            <a:xfrm>
              <a:off x="7740853" y="2836771"/>
              <a:ext cx="32139" cy="19558"/>
            </a:xfrm>
            <a:custGeom>
              <a:avLst/>
              <a:gdLst/>
              <a:ahLst/>
              <a:cxnLst/>
              <a:rect l="l" t="t" r="r" b="b"/>
              <a:pathLst>
                <a:path w="608" h="370" extrusionOk="0">
                  <a:moveTo>
                    <a:pt x="608" y="0"/>
                  </a:moveTo>
                  <a:lnTo>
                    <a:pt x="608" y="0"/>
                  </a:lnTo>
                  <a:cubicBezTo>
                    <a:pt x="508" y="51"/>
                    <a:pt x="407" y="73"/>
                    <a:pt x="307" y="73"/>
                  </a:cubicBezTo>
                  <a:cubicBezTo>
                    <a:pt x="225" y="73"/>
                    <a:pt x="143" y="58"/>
                    <a:pt x="61" y="31"/>
                  </a:cubicBezTo>
                  <a:lnTo>
                    <a:pt x="0" y="183"/>
                  </a:lnTo>
                  <a:cubicBezTo>
                    <a:pt x="0" y="213"/>
                    <a:pt x="0" y="274"/>
                    <a:pt x="30" y="274"/>
                  </a:cubicBezTo>
                  <a:lnTo>
                    <a:pt x="304" y="365"/>
                  </a:lnTo>
                  <a:cubicBezTo>
                    <a:pt x="312" y="368"/>
                    <a:pt x="321" y="369"/>
                    <a:pt x="329" y="369"/>
                  </a:cubicBezTo>
                  <a:cubicBezTo>
                    <a:pt x="416" y="369"/>
                    <a:pt x="517" y="241"/>
                    <a:pt x="517" y="213"/>
                  </a:cubicBezTo>
                  <a:lnTo>
                    <a:pt x="60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8" name="Google Shape;4998;p112"/>
            <p:cNvSpPr/>
            <p:nvPr/>
          </p:nvSpPr>
          <p:spPr>
            <a:xfrm>
              <a:off x="7744025" y="2802413"/>
              <a:ext cx="37002" cy="38905"/>
            </a:xfrm>
            <a:custGeom>
              <a:avLst/>
              <a:gdLst/>
              <a:ahLst/>
              <a:cxnLst/>
              <a:rect l="l" t="t" r="r" b="b"/>
              <a:pathLst>
                <a:path w="700" h="736" extrusionOk="0">
                  <a:moveTo>
                    <a:pt x="311" y="0"/>
                  </a:moveTo>
                  <a:cubicBezTo>
                    <a:pt x="288" y="0"/>
                    <a:pt x="266" y="28"/>
                    <a:pt x="244" y="73"/>
                  </a:cubicBezTo>
                  <a:lnTo>
                    <a:pt x="122" y="407"/>
                  </a:lnTo>
                  <a:lnTo>
                    <a:pt x="92" y="468"/>
                  </a:lnTo>
                  <a:lnTo>
                    <a:pt x="1" y="681"/>
                  </a:lnTo>
                  <a:cubicBezTo>
                    <a:pt x="77" y="719"/>
                    <a:pt x="154" y="736"/>
                    <a:pt x="230" y="736"/>
                  </a:cubicBezTo>
                  <a:cubicBezTo>
                    <a:pt x="336" y="736"/>
                    <a:pt x="442" y="703"/>
                    <a:pt x="548" y="650"/>
                  </a:cubicBezTo>
                  <a:lnTo>
                    <a:pt x="548" y="620"/>
                  </a:lnTo>
                  <a:lnTo>
                    <a:pt x="639" y="377"/>
                  </a:lnTo>
                  <a:cubicBezTo>
                    <a:pt x="670" y="347"/>
                    <a:pt x="700" y="164"/>
                    <a:pt x="578" y="103"/>
                  </a:cubicBezTo>
                  <a:lnTo>
                    <a:pt x="335" y="12"/>
                  </a:lnTo>
                  <a:cubicBezTo>
                    <a:pt x="327" y="4"/>
                    <a:pt x="319" y="0"/>
                    <a:pt x="3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9" name="Google Shape;4999;p112"/>
            <p:cNvSpPr/>
            <p:nvPr/>
          </p:nvSpPr>
          <p:spPr>
            <a:xfrm>
              <a:off x="7735990" y="2836771"/>
              <a:ext cx="12898" cy="14484"/>
            </a:xfrm>
            <a:custGeom>
              <a:avLst/>
              <a:gdLst/>
              <a:ahLst/>
              <a:cxnLst/>
              <a:rect l="l" t="t" r="r" b="b"/>
              <a:pathLst>
                <a:path w="244" h="274" extrusionOk="0">
                  <a:moveTo>
                    <a:pt x="92" y="0"/>
                  </a:moveTo>
                  <a:lnTo>
                    <a:pt x="1" y="213"/>
                  </a:lnTo>
                  <a:lnTo>
                    <a:pt x="153" y="274"/>
                  </a:lnTo>
                  <a:lnTo>
                    <a:pt x="244" y="61"/>
                  </a:lnTo>
                  <a:cubicBezTo>
                    <a:pt x="183" y="31"/>
                    <a:pt x="153" y="31"/>
                    <a:pt x="92" y="0"/>
                  </a:cubicBezTo>
                  <a:close/>
                </a:path>
              </a:pathLst>
            </a:custGeom>
            <a:solidFill>
              <a:srgbClr val="E3E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112"/>
            <p:cNvSpPr/>
            <p:nvPr/>
          </p:nvSpPr>
          <p:spPr>
            <a:xfrm>
              <a:off x="7740853" y="2799823"/>
              <a:ext cx="22518" cy="40226"/>
            </a:xfrm>
            <a:custGeom>
              <a:avLst/>
              <a:gdLst/>
              <a:ahLst/>
              <a:cxnLst/>
              <a:rect l="l" t="t" r="r" b="b"/>
              <a:pathLst>
                <a:path w="426" h="761" extrusionOk="0">
                  <a:moveTo>
                    <a:pt x="274" y="0"/>
                  </a:moveTo>
                  <a:lnTo>
                    <a:pt x="0" y="699"/>
                  </a:lnTo>
                  <a:cubicBezTo>
                    <a:pt x="61" y="730"/>
                    <a:pt x="91" y="730"/>
                    <a:pt x="152" y="760"/>
                  </a:cubicBezTo>
                  <a:lnTo>
                    <a:pt x="426" y="61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1F3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1" name="Google Shape;5001;p112"/>
            <p:cNvSpPr/>
            <p:nvPr/>
          </p:nvSpPr>
          <p:spPr>
            <a:xfrm>
              <a:off x="6624203" y="2536320"/>
              <a:ext cx="802732" cy="278202"/>
            </a:xfrm>
            <a:custGeom>
              <a:avLst/>
              <a:gdLst/>
              <a:ahLst/>
              <a:cxnLst/>
              <a:rect l="l" t="t" r="r" b="b"/>
              <a:pathLst>
                <a:path w="15186" h="5263" extrusionOk="0">
                  <a:moveTo>
                    <a:pt x="730" y="0"/>
                  </a:moveTo>
                  <a:cubicBezTo>
                    <a:pt x="365" y="973"/>
                    <a:pt x="30" y="2098"/>
                    <a:pt x="0" y="3010"/>
                  </a:cubicBezTo>
                  <a:cubicBezTo>
                    <a:pt x="3320" y="4429"/>
                    <a:pt x="6985" y="5262"/>
                    <a:pt x="10604" y="5262"/>
                  </a:cubicBezTo>
                  <a:cubicBezTo>
                    <a:pt x="11790" y="5262"/>
                    <a:pt x="12971" y="5173"/>
                    <a:pt x="14134" y="4985"/>
                  </a:cubicBezTo>
                  <a:cubicBezTo>
                    <a:pt x="13891" y="4864"/>
                    <a:pt x="13557" y="4773"/>
                    <a:pt x="13557" y="4773"/>
                  </a:cubicBezTo>
                  <a:cubicBezTo>
                    <a:pt x="13557" y="4773"/>
                    <a:pt x="14347" y="4560"/>
                    <a:pt x="14712" y="4195"/>
                  </a:cubicBezTo>
                  <a:cubicBezTo>
                    <a:pt x="15076" y="3800"/>
                    <a:pt x="13496" y="3374"/>
                    <a:pt x="13496" y="3374"/>
                  </a:cubicBezTo>
                  <a:lnTo>
                    <a:pt x="13496" y="3374"/>
                  </a:lnTo>
                  <a:cubicBezTo>
                    <a:pt x="13496" y="3374"/>
                    <a:pt x="13502" y="3375"/>
                    <a:pt x="13515" y="3375"/>
                  </a:cubicBezTo>
                  <a:cubicBezTo>
                    <a:pt x="13646" y="3375"/>
                    <a:pt x="14414" y="3349"/>
                    <a:pt x="14803" y="2766"/>
                  </a:cubicBezTo>
                  <a:cubicBezTo>
                    <a:pt x="15186" y="2230"/>
                    <a:pt x="13574" y="2187"/>
                    <a:pt x="13049" y="2187"/>
                  </a:cubicBezTo>
                  <a:cubicBezTo>
                    <a:pt x="12948" y="2187"/>
                    <a:pt x="12888" y="2189"/>
                    <a:pt x="12888" y="2189"/>
                  </a:cubicBezTo>
                  <a:cubicBezTo>
                    <a:pt x="12888" y="2189"/>
                    <a:pt x="13472" y="948"/>
                    <a:pt x="12942" y="948"/>
                  </a:cubicBezTo>
                  <a:cubicBezTo>
                    <a:pt x="12879" y="948"/>
                    <a:pt x="12801" y="965"/>
                    <a:pt x="12705" y="1004"/>
                  </a:cubicBezTo>
                  <a:cubicBezTo>
                    <a:pt x="11824" y="1399"/>
                    <a:pt x="11459" y="2007"/>
                    <a:pt x="11459" y="2007"/>
                  </a:cubicBezTo>
                  <a:cubicBezTo>
                    <a:pt x="11459" y="2007"/>
                    <a:pt x="9568" y="2200"/>
                    <a:pt x="7923" y="2200"/>
                  </a:cubicBezTo>
                  <a:cubicBezTo>
                    <a:pt x="6647" y="2200"/>
                    <a:pt x="5519" y="2084"/>
                    <a:pt x="5532" y="1672"/>
                  </a:cubicBezTo>
                  <a:cubicBezTo>
                    <a:pt x="5532" y="1642"/>
                    <a:pt x="5532" y="1581"/>
                    <a:pt x="5532" y="1520"/>
                  </a:cubicBezTo>
                  <a:cubicBezTo>
                    <a:pt x="3921" y="1064"/>
                    <a:pt x="2371" y="274"/>
                    <a:pt x="73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2" name="Google Shape;5002;p112"/>
            <p:cNvSpPr/>
            <p:nvPr/>
          </p:nvSpPr>
          <p:spPr>
            <a:xfrm>
              <a:off x="7662093" y="2867271"/>
              <a:ext cx="9726" cy="9726"/>
            </a:xfrm>
            <a:custGeom>
              <a:avLst/>
              <a:gdLst/>
              <a:ahLst/>
              <a:cxnLst/>
              <a:rect l="l" t="t" r="r" b="b"/>
              <a:pathLst>
                <a:path w="184" h="184" extrusionOk="0">
                  <a:moveTo>
                    <a:pt x="1" y="1"/>
                  </a:moveTo>
                  <a:lnTo>
                    <a:pt x="122" y="153"/>
                  </a:lnTo>
                  <a:cubicBezTo>
                    <a:pt x="153" y="183"/>
                    <a:pt x="153" y="183"/>
                    <a:pt x="153" y="183"/>
                  </a:cubicBezTo>
                  <a:cubicBezTo>
                    <a:pt x="183" y="183"/>
                    <a:pt x="183" y="153"/>
                    <a:pt x="153" y="15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3" name="Google Shape;5003;p112"/>
            <p:cNvSpPr/>
            <p:nvPr/>
          </p:nvSpPr>
          <p:spPr>
            <a:xfrm>
              <a:off x="7584971" y="2778943"/>
              <a:ext cx="364787" cy="221748"/>
            </a:xfrm>
            <a:custGeom>
              <a:avLst/>
              <a:gdLst/>
              <a:ahLst/>
              <a:cxnLst/>
              <a:rect l="l" t="t" r="r" b="b"/>
              <a:pathLst>
                <a:path w="6901" h="4195" extrusionOk="0">
                  <a:moveTo>
                    <a:pt x="6505" y="0"/>
                  </a:moveTo>
                  <a:cubicBezTo>
                    <a:pt x="4682" y="1642"/>
                    <a:pt x="2341" y="2857"/>
                    <a:pt x="1" y="3891"/>
                  </a:cubicBezTo>
                  <a:lnTo>
                    <a:pt x="244" y="4195"/>
                  </a:lnTo>
                  <a:lnTo>
                    <a:pt x="6900" y="517"/>
                  </a:lnTo>
                  <a:lnTo>
                    <a:pt x="6505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4" name="Google Shape;5004;p112"/>
            <p:cNvSpPr/>
            <p:nvPr/>
          </p:nvSpPr>
          <p:spPr>
            <a:xfrm>
              <a:off x="7554472" y="2737132"/>
              <a:ext cx="404908" cy="265199"/>
            </a:xfrm>
            <a:custGeom>
              <a:avLst/>
              <a:gdLst/>
              <a:ahLst/>
              <a:cxnLst/>
              <a:rect l="l" t="t" r="r" b="b"/>
              <a:pathLst>
                <a:path w="7660" h="5017" extrusionOk="0">
                  <a:moveTo>
                    <a:pt x="6505" y="1"/>
                  </a:moveTo>
                  <a:lnTo>
                    <a:pt x="6657" y="244"/>
                  </a:lnTo>
                  <a:cubicBezTo>
                    <a:pt x="6657" y="244"/>
                    <a:pt x="6657" y="244"/>
                    <a:pt x="6657" y="274"/>
                  </a:cubicBezTo>
                  <a:cubicBezTo>
                    <a:pt x="6626" y="274"/>
                    <a:pt x="6626" y="274"/>
                    <a:pt x="6626" y="244"/>
                  </a:cubicBezTo>
                  <a:lnTo>
                    <a:pt x="6505" y="92"/>
                  </a:lnTo>
                  <a:lnTo>
                    <a:pt x="6383" y="153"/>
                  </a:lnTo>
                  <a:lnTo>
                    <a:pt x="6505" y="305"/>
                  </a:lnTo>
                  <a:cubicBezTo>
                    <a:pt x="6535" y="335"/>
                    <a:pt x="6505" y="335"/>
                    <a:pt x="6505" y="335"/>
                  </a:cubicBezTo>
                  <a:lnTo>
                    <a:pt x="6474" y="335"/>
                  </a:lnTo>
                  <a:lnTo>
                    <a:pt x="6353" y="183"/>
                  </a:lnTo>
                  <a:lnTo>
                    <a:pt x="6262" y="214"/>
                  </a:lnTo>
                  <a:lnTo>
                    <a:pt x="6383" y="396"/>
                  </a:lnTo>
                  <a:cubicBezTo>
                    <a:pt x="6383" y="396"/>
                    <a:pt x="6383" y="396"/>
                    <a:pt x="6383" y="426"/>
                  </a:cubicBezTo>
                  <a:cubicBezTo>
                    <a:pt x="6353" y="426"/>
                    <a:pt x="6353" y="426"/>
                    <a:pt x="6353" y="396"/>
                  </a:cubicBezTo>
                  <a:lnTo>
                    <a:pt x="6231" y="244"/>
                  </a:lnTo>
                  <a:lnTo>
                    <a:pt x="6140" y="305"/>
                  </a:lnTo>
                  <a:lnTo>
                    <a:pt x="6322" y="548"/>
                  </a:lnTo>
                  <a:cubicBezTo>
                    <a:pt x="6322" y="548"/>
                    <a:pt x="6322" y="578"/>
                    <a:pt x="6322" y="609"/>
                  </a:cubicBezTo>
                  <a:cubicBezTo>
                    <a:pt x="6292" y="609"/>
                    <a:pt x="6262" y="609"/>
                    <a:pt x="6231" y="578"/>
                  </a:cubicBezTo>
                  <a:lnTo>
                    <a:pt x="6049" y="335"/>
                  </a:lnTo>
                  <a:lnTo>
                    <a:pt x="5927" y="396"/>
                  </a:lnTo>
                  <a:lnTo>
                    <a:pt x="6079" y="548"/>
                  </a:lnTo>
                  <a:cubicBezTo>
                    <a:pt x="6079" y="578"/>
                    <a:pt x="6079" y="578"/>
                    <a:pt x="6049" y="578"/>
                  </a:cubicBezTo>
                  <a:lnTo>
                    <a:pt x="6018" y="578"/>
                  </a:lnTo>
                  <a:lnTo>
                    <a:pt x="5897" y="426"/>
                  </a:lnTo>
                  <a:lnTo>
                    <a:pt x="5775" y="487"/>
                  </a:lnTo>
                  <a:lnTo>
                    <a:pt x="5897" y="639"/>
                  </a:lnTo>
                  <a:cubicBezTo>
                    <a:pt x="5927" y="670"/>
                    <a:pt x="5927" y="670"/>
                    <a:pt x="5897" y="670"/>
                  </a:cubicBezTo>
                  <a:lnTo>
                    <a:pt x="5867" y="670"/>
                  </a:lnTo>
                  <a:lnTo>
                    <a:pt x="5745" y="518"/>
                  </a:lnTo>
                  <a:lnTo>
                    <a:pt x="5623" y="578"/>
                  </a:lnTo>
                  <a:lnTo>
                    <a:pt x="5745" y="730"/>
                  </a:lnTo>
                  <a:cubicBezTo>
                    <a:pt x="5775" y="730"/>
                    <a:pt x="5775" y="761"/>
                    <a:pt x="5745" y="761"/>
                  </a:cubicBezTo>
                  <a:lnTo>
                    <a:pt x="5715" y="761"/>
                  </a:lnTo>
                  <a:lnTo>
                    <a:pt x="5593" y="578"/>
                  </a:lnTo>
                  <a:lnTo>
                    <a:pt x="5502" y="639"/>
                  </a:lnTo>
                  <a:lnTo>
                    <a:pt x="5623" y="822"/>
                  </a:lnTo>
                  <a:cubicBezTo>
                    <a:pt x="5623" y="822"/>
                    <a:pt x="5623" y="822"/>
                    <a:pt x="5623" y="852"/>
                  </a:cubicBezTo>
                  <a:cubicBezTo>
                    <a:pt x="5593" y="852"/>
                    <a:pt x="5593" y="852"/>
                    <a:pt x="5593" y="822"/>
                  </a:cubicBezTo>
                  <a:lnTo>
                    <a:pt x="5471" y="670"/>
                  </a:lnTo>
                  <a:lnTo>
                    <a:pt x="5350" y="730"/>
                  </a:lnTo>
                  <a:lnTo>
                    <a:pt x="5471" y="882"/>
                  </a:lnTo>
                  <a:cubicBezTo>
                    <a:pt x="5502" y="913"/>
                    <a:pt x="5502" y="913"/>
                    <a:pt x="5471" y="913"/>
                  </a:cubicBezTo>
                  <a:lnTo>
                    <a:pt x="5441" y="913"/>
                  </a:lnTo>
                  <a:lnTo>
                    <a:pt x="5319" y="730"/>
                  </a:lnTo>
                  <a:lnTo>
                    <a:pt x="5198" y="822"/>
                  </a:lnTo>
                  <a:lnTo>
                    <a:pt x="5380" y="1065"/>
                  </a:lnTo>
                  <a:cubicBezTo>
                    <a:pt x="5411" y="1065"/>
                    <a:pt x="5411" y="1095"/>
                    <a:pt x="5380" y="1126"/>
                  </a:cubicBezTo>
                  <a:cubicBezTo>
                    <a:pt x="5350" y="1126"/>
                    <a:pt x="5319" y="1126"/>
                    <a:pt x="5319" y="1095"/>
                  </a:cubicBezTo>
                  <a:lnTo>
                    <a:pt x="5137" y="852"/>
                  </a:lnTo>
                  <a:lnTo>
                    <a:pt x="5015" y="913"/>
                  </a:lnTo>
                  <a:lnTo>
                    <a:pt x="5137" y="1065"/>
                  </a:lnTo>
                  <a:cubicBezTo>
                    <a:pt x="5137" y="1095"/>
                    <a:pt x="5137" y="1095"/>
                    <a:pt x="5137" y="1095"/>
                  </a:cubicBezTo>
                  <a:lnTo>
                    <a:pt x="5107" y="1095"/>
                  </a:lnTo>
                  <a:lnTo>
                    <a:pt x="4985" y="943"/>
                  </a:lnTo>
                  <a:lnTo>
                    <a:pt x="4863" y="1004"/>
                  </a:lnTo>
                  <a:lnTo>
                    <a:pt x="4985" y="1156"/>
                  </a:lnTo>
                  <a:cubicBezTo>
                    <a:pt x="4985" y="1186"/>
                    <a:pt x="4985" y="1186"/>
                    <a:pt x="4985" y="1186"/>
                  </a:cubicBezTo>
                  <a:lnTo>
                    <a:pt x="4955" y="1186"/>
                  </a:lnTo>
                  <a:lnTo>
                    <a:pt x="4833" y="1034"/>
                  </a:lnTo>
                  <a:lnTo>
                    <a:pt x="4711" y="1095"/>
                  </a:lnTo>
                  <a:lnTo>
                    <a:pt x="4833" y="1247"/>
                  </a:lnTo>
                  <a:cubicBezTo>
                    <a:pt x="4833" y="1247"/>
                    <a:pt x="4833" y="1278"/>
                    <a:pt x="4833" y="1278"/>
                  </a:cubicBezTo>
                  <a:lnTo>
                    <a:pt x="4803" y="1278"/>
                  </a:lnTo>
                  <a:lnTo>
                    <a:pt x="4681" y="1095"/>
                  </a:lnTo>
                  <a:lnTo>
                    <a:pt x="4559" y="1156"/>
                  </a:lnTo>
                  <a:lnTo>
                    <a:pt x="4681" y="1338"/>
                  </a:lnTo>
                  <a:cubicBezTo>
                    <a:pt x="4711" y="1338"/>
                    <a:pt x="4711" y="1338"/>
                    <a:pt x="4681" y="1369"/>
                  </a:cubicBezTo>
                  <a:cubicBezTo>
                    <a:pt x="4681" y="1369"/>
                    <a:pt x="4651" y="1369"/>
                    <a:pt x="4651" y="1338"/>
                  </a:cubicBezTo>
                  <a:lnTo>
                    <a:pt x="4529" y="1186"/>
                  </a:lnTo>
                  <a:lnTo>
                    <a:pt x="4438" y="1247"/>
                  </a:lnTo>
                  <a:lnTo>
                    <a:pt x="4559" y="1399"/>
                  </a:lnTo>
                  <a:cubicBezTo>
                    <a:pt x="4559" y="1430"/>
                    <a:pt x="4559" y="1430"/>
                    <a:pt x="4559" y="1430"/>
                  </a:cubicBezTo>
                  <a:lnTo>
                    <a:pt x="4529" y="1430"/>
                  </a:lnTo>
                  <a:lnTo>
                    <a:pt x="4408" y="1247"/>
                  </a:lnTo>
                  <a:lnTo>
                    <a:pt x="4286" y="1338"/>
                  </a:lnTo>
                  <a:lnTo>
                    <a:pt x="4468" y="1582"/>
                  </a:lnTo>
                  <a:cubicBezTo>
                    <a:pt x="4499" y="1582"/>
                    <a:pt x="4468" y="1612"/>
                    <a:pt x="4468" y="1642"/>
                  </a:cubicBezTo>
                  <a:cubicBezTo>
                    <a:pt x="4438" y="1642"/>
                    <a:pt x="4408" y="1642"/>
                    <a:pt x="4377" y="1612"/>
                  </a:cubicBezTo>
                  <a:lnTo>
                    <a:pt x="4195" y="1369"/>
                  </a:lnTo>
                  <a:lnTo>
                    <a:pt x="4073" y="1430"/>
                  </a:lnTo>
                  <a:lnTo>
                    <a:pt x="4225" y="1582"/>
                  </a:lnTo>
                  <a:cubicBezTo>
                    <a:pt x="4225" y="1612"/>
                    <a:pt x="4225" y="1612"/>
                    <a:pt x="4195" y="1612"/>
                  </a:cubicBezTo>
                  <a:lnTo>
                    <a:pt x="4164" y="1612"/>
                  </a:lnTo>
                  <a:lnTo>
                    <a:pt x="4043" y="1460"/>
                  </a:lnTo>
                  <a:lnTo>
                    <a:pt x="3921" y="1521"/>
                  </a:lnTo>
                  <a:lnTo>
                    <a:pt x="4043" y="1673"/>
                  </a:lnTo>
                  <a:cubicBezTo>
                    <a:pt x="4073" y="1703"/>
                    <a:pt x="4073" y="1703"/>
                    <a:pt x="4043" y="1703"/>
                  </a:cubicBezTo>
                  <a:lnTo>
                    <a:pt x="4012" y="1703"/>
                  </a:lnTo>
                  <a:lnTo>
                    <a:pt x="3891" y="1551"/>
                  </a:lnTo>
                  <a:lnTo>
                    <a:pt x="3769" y="1612"/>
                  </a:lnTo>
                  <a:lnTo>
                    <a:pt x="3891" y="1764"/>
                  </a:lnTo>
                  <a:cubicBezTo>
                    <a:pt x="3921" y="1764"/>
                    <a:pt x="3921" y="1794"/>
                    <a:pt x="3891" y="1794"/>
                  </a:cubicBezTo>
                  <a:lnTo>
                    <a:pt x="3860" y="1794"/>
                  </a:lnTo>
                  <a:lnTo>
                    <a:pt x="3739" y="1612"/>
                  </a:lnTo>
                  <a:lnTo>
                    <a:pt x="3648" y="1673"/>
                  </a:lnTo>
                  <a:lnTo>
                    <a:pt x="3769" y="1855"/>
                  </a:lnTo>
                  <a:cubicBezTo>
                    <a:pt x="3769" y="1855"/>
                    <a:pt x="3769" y="1855"/>
                    <a:pt x="3769" y="1885"/>
                  </a:cubicBezTo>
                  <a:cubicBezTo>
                    <a:pt x="3739" y="1885"/>
                    <a:pt x="3739" y="1885"/>
                    <a:pt x="3739" y="1855"/>
                  </a:cubicBezTo>
                  <a:lnTo>
                    <a:pt x="3617" y="1703"/>
                  </a:lnTo>
                  <a:lnTo>
                    <a:pt x="3496" y="1764"/>
                  </a:lnTo>
                  <a:lnTo>
                    <a:pt x="3617" y="1916"/>
                  </a:lnTo>
                  <a:cubicBezTo>
                    <a:pt x="3648" y="1946"/>
                    <a:pt x="3648" y="1946"/>
                    <a:pt x="3617" y="1946"/>
                  </a:cubicBezTo>
                  <a:lnTo>
                    <a:pt x="3587" y="1946"/>
                  </a:lnTo>
                  <a:lnTo>
                    <a:pt x="3465" y="1764"/>
                  </a:lnTo>
                  <a:lnTo>
                    <a:pt x="3344" y="1855"/>
                  </a:lnTo>
                  <a:lnTo>
                    <a:pt x="3526" y="2098"/>
                  </a:lnTo>
                  <a:cubicBezTo>
                    <a:pt x="3556" y="2098"/>
                    <a:pt x="3556" y="2129"/>
                    <a:pt x="3526" y="2159"/>
                  </a:cubicBezTo>
                  <a:cubicBezTo>
                    <a:pt x="3496" y="2159"/>
                    <a:pt x="3465" y="2159"/>
                    <a:pt x="3465" y="2129"/>
                  </a:cubicBezTo>
                  <a:lnTo>
                    <a:pt x="3283" y="1885"/>
                  </a:lnTo>
                  <a:lnTo>
                    <a:pt x="3161" y="1946"/>
                  </a:lnTo>
                  <a:lnTo>
                    <a:pt x="3283" y="2098"/>
                  </a:lnTo>
                  <a:cubicBezTo>
                    <a:pt x="3283" y="2129"/>
                    <a:pt x="3283" y="2129"/>
                    <a:pt x="3283" y="2129"/>
                  </a:cubicBezTo>
                  <a:lnTo>
                    <a:pt x="3252" y="2129"/>
                  </a:lnTo>
                  <a:lnTo>
                    <a:pt x="3131" y="1977"/>
                  </a:lnTo>
                  <a:lnTo>
                    <a:pt x="3009" y="2037"/>
                  </a:lnTo>
                  <a:lnTo>
                    <a:pt x="3131" y="2189"/>
                  </a:lnTo>
                  <a:cubicBezTo>
                    <a:pt x="3131" y="2220"/>
                    <a:pt x="3131" y="2220"/>
                    <a:pt x="3131" y="2220"/>
                  </a:cubicBezTo>
                  <a:lnTo>
                    <a:pt x="3100" y="2220"/>
                  </a:lnTo>
                  <a:lnTo>
                    <a:pt x="2979" y="2068"/>
                  </a:lnTo>
                  <a:lnTo>
                    <a:pt x="2857" y="2129"/>
                  </a:lnTo>
                  <a:lnTo>
                    <a:pt x="2979" y="2281"/>
                  </a:lnTo>
                  <a:cubicBezTo>
                    <a:pt x="2979" y="2281"/>
                    <a:pt x="2979" y="2311"/>
                    <a:pt x="2979" y="2311"/>
                  </a:cubicBezTo>
                  <a:lnTo>
                    <a:pt x="2949" y="2311"/>
                  </a:lnTo>
                  <a:lnTo>
                    <a:pt x="2827" y="2129"/>
                  </a:lnTo>
                  <a:lnTo>
                    <a:pt x="2705" y="2189"/>
                  </a:lnTo>
                  <a:lnTo>
                    <a:pt x="2827" y="2372"/>
                  </a:lnTo>
                  <a:cubicBezTo>
                    <a:pt x="2857" y="2372"/>
                    <a:pt x="2827" y="2372"/>
                    <a:pt x="2827" y="2402"/>
                  </a:cubicBezTo>
                  <a:cubicBezTo>
                    <a:pt x="2827" y="2402"/>
                    <a:pt x="2797" y="2402"/>
                    <a:pt x="2797" y="2372"/>
                  </a:cubicBezTo>
                  <a:lnTo>
                    <a:pt x="2675" y="2220"/>
                  </a:lnTo>
                  <a:lnTo>
                    <a:pt x="2584" y="2281"/>
                  </a:lnTo>
                  <a:lnTo>
                    <a:pt x="2705" y="2433"/>
                  </a:lnTo>
                  <a:cubicBezTo>
                    <a:pt x="2705" y="2463"/>
                    <a:pt x="2705" y="2463"/>
                    <a:pt x="2705" y="2463"/>
                  </a:cubicBezTo>
                  <a:lnTo>
                    <a:pt x="2675" y="2463"/>
                  </a:lnTo>
                  <a:lnTo>
                    <a:pt x="2553" y="2281"/>
                  </a:lnTo>
                  <a:lnTo>
                    <a:pt x="2432" y="2372"/>
                  </a:lnTo>
                  <a:lnTo>
                    <a:pt x="2614" y="2615"/>
                  </a:lnTo>
                  <a:cubicBezTo>
                    <a:pt x="2614" y="2615"/>
                    <a:pt x="2614" y="2645"/>
                    <a:pt x="2614" y="2676"/>
                  </a:cubicBezTo>
                  <a:cubicBezTo>
                    <a:pt x="2584" y="2676"/>
                    <a:pt x="2553" y="2676"/>
                    <a:pt x="2523" y="2645"/>
                  </a:cubicBezTo>
                  <a:lnTo>
                    <a:pt x="2341" y="2402"/>
                  </a:lnTo>
                  <a:lnTo>
                    <a:pt x="2219" y="2463"/>
                  </a:lnTo>
                  <a:lnTo>
                    <a:pt x="2341" y="2615"/>
                  </a:lnTo>
                  <a:cubicBezTo>
                    <a:pt x="2371" y="2645"/>
                    <a:pt x="2371" y="2645"/>
                    <a:pt x="2341" y="2645"/>
                  </a:cubicBezTo>
                  <a:cubicBezTo>
                    <a:pt x="2341" y="2655"/>
                    <a:pt x="2341" y="2659"/>
                    <a:pt x="2339" y="2659"/>
                  </a:cubicBezTo>
                  <a:cubicBezTo>
                    <a:pt x="2337" y="2659"/>
                    <a:pt x="2330" y="2645"/>
                    <a:pt x="2310" y="2645"/>
                  </a:cubicBezTo>
                  <a:lnTo>
                    <a:pt x="2189" y="2493"/>
                  </a:lnTo>
                  <a:lnTo>
                    <a:pt x="2067" y="2554"/>
                  </a:lnTo>
                  <a:lnTo>
                    <a:pt x="2189" y="2706"/>
                  </a:lnTo>
                  <a:cubicBezTo>
                    <a:pt x="2219" y="2737"/>
                    <a:pt x="2219" y="2737"/>
                    <a:pt x="2189" y="2737"/>
                  </a:cubicBezTo>
                  <a:lnTo>
                    <a:pt x="2158" y="2737"/>
                  </a:lnTo>
                  <a:lnTo>
                    <a:pt x="2037" y="2585"/>
                  </a:lnTo>
                  <a:lnTo>
                    <a:pt x="1915" y="2645"/>
                  </a:lnTo>
                  <a:lnTo>
                    <a:pt x="2037" y="2797"/>
                  </a:lnTo>
                  <a:cubicBezTo>
                    <a:pt x="2067" y="2828"/>
                    <a:pt x="2037" y="2828"/>
                    <a:pt x="2037" y="2828"/>
                  </a:cubicBezTo>
                  <a:lnTo>
                    <a:pt x="2006" y="2828"/>
                  </a:lnTo>
                  <a:lnTo>
                    <a:pt x="1885" y="2645"/>
                  </a:lnTo>
                  <a:lnTo>
                    <a:pt x="1793" y="2706"/>
                  </a:lnTo>
                  <a:lnTo>
                    <a:pt x="1915" y="2889"/>
                  </a:lnTo>
                  <a:cubicBezTo>
                    <a:pt x="1915" y="2889"/>
                    <a:pt x="1915" y="2919"/>
                    <a:pt x="1915" y="2919"/>
                  </a:cubicBezTo>
                  <a:cubicBezTo>
                    <a:pt x="1885" y="2919"/>
                    <a:pt x="1885" y="2919"/>
                    <a:pt x="1885" y="2889"/>
                  </a:cubicBezTo>
                  <a:lnTo>
                    <a:pt x="1733" y="2737"/>
                  </a:lnTo>
                  <a:lnTo>
                    <a:pt x="1642" y="2797"/>
                  </a:lnTo>
                  <a:lnTo>
                    <a:pt x="1763" y="2949"/>
                  </a:lnTo>
                  <a:cubicBezTo>
                    <a:pt x="1793" y="2980"/>
                    <a:pt x="1763" y="2980"/>
                    <a:pt x="1763" y="2980"/>
                  </a:cubicBezTo>
                  <a:lnTo>
                    <a:pt x="1733" y="2980"/>
                  </a:lnTo>
                  <a:lnTo>
                    <a:pt x="1611" y="2828"/>
                  </a:lnTo>
                  <a:lnTo>
                    <a:pt x="1490" y="2889"/>
                  </a:lnTo>
                  <a:lnTo>
                    <a:pt x="1672" y="3132"/>
                  </a:lnTo>
                  <a:cubicBezTo>
                    <a:pt x="1702" y="3162"/>
                    <a:pt x="1702" y="3162"/>
                    <a:pt x="1672" y="3192"/>
                  </a:cubicBezTo>
                  <a:cubicBezTo>
                    <a:pt x="1642" y="3192"/>
                    <a:pt x="1611" y="3192"/>
                    <a:pt x="1611" y="3162"/>
                  </a:cubicBezTo>
                  <a:lnTo>
                    <a:pt x="1398" y="2919"/>
                  </a:lnTo>
                  <a:lnTo>
                    <a:pt x="1307" y="2980"/>
                  </a:lnTo>
                  <a:lnTo>
                    <a:pt x="1429" y="3162"/>
                  </a:lnTo>
                  <a:cubicBezTo>
                    <a:pt x="1414" y="3177"/>
                    <a:pt x="1406" y="3185"/>
                    <a:pt x="1402" y="3185"/>
                  </a:cubicBezTo>
                  <a:cubicBezTo>
                    <a:pt x="1398" y="3185"/>
                    <a:pt x="1398" y="3177"/>
                    <a:pt x="1398" y="3162"/>
                  </a:cubicBezTo>
                  <a:lnTo>
                    <a:pt x="1277" y="3010"/>
                  </a:lnTo>
                  <a:lnTo>
                    <a:pt x="1155" y="3071"/>
                  </a:lnTo>
                  <a:lnTo>
                    <a:pt x="1277" y="3223"/>
                  </a:lnTo>
                  <a:cubicBezTo>
                    <a:pt x="1277" y="3253"/>
                    <a:pt x="1277" y="3253"/>
                    <a:pt x="1277" y="3253"/>
                  </a:cubicBezTo>
                  <a:lnTo>
                    <a:pt x="1246" y="3253"/>
                  </a:lnTo>
                  <a:lnTo>
                    <a:pt x="1125" y="3101"/>
                  </a:lnTo>
                  <a:lnTo>
                    <a:pt x="1003" y="3162"/>
                  </a:lnTo>
                  <a:lnTo>
                    <a:pt x="1125" y="3314"/>
                  </a:lnTo>
                  <a:cubicBezTo>
                    <a:pt x="1125" y="3344"/>
                    <a:pt x="1125" y="3344"/>
                    <a:pt x="1125" y="3344"/>
                  </a:cubicBezTo>
                  <a:lnTo>
                    <a:pt x="1094" y="3344"/>
                  </a:lnTo>
                  <a:lnTo>
                    <a:pt x="973" y="3162"/>
                  </a:lnTo>
                  <a:lnTo>
                    <a:pt x="851" y="3223"/>
                  </a:lnTo>
                  <a:lnTo>
                    <a:pt x="973" y="3405"/>
                  </a:lnTo>
                  <a:cubicBezTo>
                    <a:pt x="973" y="3405"/>
                    <a:pt x="973" y="3405"/>
                    <a:pt x="973" y="3436"/>
                  </a:cubicBezTo>
                  <a:cubicBezTo>
                    <a:pt x="973" y="3436"/>
                    <a:pt x="942" y="3436"/>
                    <a:pt x="942" y="3405"/>
                  </a:cubicBezTo>
                  <a:lnTo>
                    <a:pt x="821" y="3253"/>
                  </a:lnTo>
                  <a:lnTo>
                    <a:pt x="730" y="3314"/>
                  </a:lnTo>
                  <a:lnTo>
                    <a:pt x="851" y="3466"/>
                  </a:lnTo>
                  <a:cubicBezTo>
                    <a:pt x="851" y="3496"/>
                    <a:pt x="851" y="3496"/>
                    <a:pt x="851" y="3496"/>
                  </a:cubicBezTo>
                  <a:lnTo>
                    <a:pt x="821" y="3496"/>
                  </a:lnTo>
                  <a:lnTo>
                    <a:pt x="699" y="3344"/>
                  </a:lnTo>
                  <a:lnTo>
                    <a:pt x="578" y="3405"/>
                  </a:lnTo>
                  <a:lnTo>
                    <a:pt x="760" y="3648"/>
                  </a:lnTo>
                  <a:cubicBezTo>
                    <a:pt x="760" y="3648"/>
                    <a:pt x="760" y="3679"/>
                    <a:pt x="760" y="3709"/>
                  </a:cubicBezTo>
                  <a:cubicBezTo>
                    <a:pt x="730" y="3709"/>
                    <a:pt x="699" y="3709"/>
                    <a:pt x="669" y="3679"/>
                  </a:cubicBezTo>
                  <a:lnTo>
                    <a:pt x="486" y="3436"/>
                  </a:lnTo>
                  <a:lnTo>
                    <a:pt x="365" y="3496"/>
                  </a:lnTo>
                  <a:lnTo>
                    <a:pt x="486" y="3648"/>
                  </a:lnTo>
                  <a:cubicBezTo>
                    <a:pt x="517" y="3679"/>
                    <a:pt x="517" y="3679"/>
                    <a:pt x="486" y="3679"/>
                  </a:cubicBezTo>
                  <a:lnTo>
                    <a:pt x="456" y="3679"/>
                  </a:lnTo>
                  <a:lnTo>
                    <a:pt x="334" y="3527"/>
                  </a:lnTo>
                  <a:lnTo>
                    <a:pt x="213" y="3588"/>
                  </a:lnTo>
                  <a:lnTo>
                    <a:pt x="334" y="3740"/>
                  </a:lnTo>
                  <a:cubicBezTo>
                    <a:pt x="365" y="3770"/>
                    <a:pt x="334" y="3770"/>
                    <a:pt x="334" y="3770"/>
                  </a:cubicBezTo>
                  <a:lnTo>
                    <a:pt x="304" y="3770"/>
                  </a:lnTo>
                  <a:lnTo>
                    <a:pt x="183" y="3618"/>
                  </a:lnTo>
                  <a:lnTo>
                    <a:pt x="61" y="3679"/>
                  </a:lnTo>
                  <a:lnTo>
                    <a:pt x="183" y="3831"/>
                  </a:lnTo>
                  <a:cubicBezTo>
                    <a:pt x="213" y="3831"/>
                    <a:pt x="183" y="3861"/>
                    <a:pt x="183" y="3861"/>
                  </a:cubicBezTo>
                  <a:lnTo>
                    <a:pt x="152" y="3861"/>
                  </a:lnTo>
                  <a:lnTo>
                    <a:pt x="31" y="3679"/>
                  </a:lnTo>
                  <a:lnTo>
                    <a:pt x="0" y="3709"/>
                  </a:lnTo>
                  <a:lnTo>
                    <a:pt x="942" y="5016"/>
                  </a:lnTo>
                  <a:lnTo>
                    <a:pt x="7660" y="1308"/>
                  </a:lnTo>
                  <a:lnTo>
                    <a:pt x="6626" y="31"/>
                  </a:lnTo>
                  <a:lnTo>
                    <a:pt x="6505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5" name="Google Shape;5005;p112"/>
            <p:cNvSpPr/>
            <p:nvPr/>
          </p:nvSpPr>
          <p:spPr>
            <a:xfrm>
              <a:off x="7646024" y="2875306"/>
              <a:ext cx="9726" cy="11312"/>
            </a:xfrm>
            <a:custGeom>
              <a:avLst/>
              <a:gdLst/>
              <a:ahLst/>
              <a:cxnLst/>
              <a:rect l="l" t="t" r="r" b="b"/>
              <a:pathLst>
                <a:path w="184" h="214" extrusionOk="0">
                  <a:moveTo>
                    <a:pt x="31" y="1"/>
                  </a:moveTo>
                  <a:lnTo>
                    <a:pt x="1" y="31"/>
                  </a:lnTo>
                  <a:lnTo>
                    <a:pt x="122" y="183"/>
                  </a:lnTo>
                  <a:cubicBezTo>
                    <a:pt x="122" y="214"/>
                    <a:pt x="153" y="214"/>
                    <a:pt x="153" y="214"/>
                  </a:cubicBezTo>
                  <a:cubicBezTo>
                    <a:pt x="183" y="183"/>
                    <a:pt x="183" y="183"/>
                    <a:pt x="153" y="18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6" name="Google Shape;5006;p112"/>
            <p:cNvSpPr/>
            <p:nvPr/>
          </p:nvSpPr>
          <p:spPr>
            <a:xfrm>
              <a:off x="7548023" y="2737132"/>
              <a:ext cx="380856" cy="245905"/>
            </a:xfrm>
            <a:custGeom>
              <a:avLst/>
              <a:gdLst/>
              <a:ahLst/>
              <a:cxnLst/>
              <a:rect l="l" t="t" r="r" b="b"/>
              <a:pathLst>
                <a:path w="7205" h="4652" extrusionOk="0">
                  <a:moveTo>
                    <a:pt x="6627" y="1"/>
                  </a:moveTo>
                  <a:lnTo>
                    <a:pt x="6536" y="62"/>
                  </a:lnTo>
                  <a:lnTo>
                    <a:pt x="6657" y="214"/>
                  </a:lnTo>
                  <a:cubicBezTo>
                    <a:pt x="6688" y="214"/>
                    <a:pt x="6688" y="244"/>
                    <a:pt x="6657" y="244"/>
                  </a:cubicBezTo>
                  <a:lnTo>
                    <a:pt x="6627" y="244"/>
                  </a:lnTo>
                  <a:lnTo>
                    <a:pt x="6505" y="62"/>
                  </a:lnTo>
                  <a:lnTo>
                    <a:pt x="6414" y="123"/>
                  </a:lnTo>
                  <a:lnTo>
                    <a:pt x="6536" y="305"/>
                  </a:lnTo>
                  <a:cubicBezTo>
                    <a:pt x="6520" y="320"/>
                    <a:pt x="6513" y="328"/>
                    <a:pt x="6509" y="328"/>
                  </a:cubicBezTo>
                  <a:cubicBezTo>
                    <a:pt x="6505" y="328"/>
                    <a:pt x="6505" y="320"/>
                    <a:pt x="6505" y="305"/>
                  </a:cubicBezTo>
                  <a:lnTo>
                    <a:pt x="6353" y="153"/>
                  </a:lnTo>
                  <a:lnTo>
                    <a:pt x="6262" y="214"/>
                  </a:lnTo>
                  <a:lnTo>
                    <a:pt x="6384" y="366"/>
                  </a:lnTo>
                  <a:cubicBezTo>
                    <a:pt x="6414" y="366"/>
                    <a:pt x="6414" y="396"/>
                    <a:pt x="6384" y="396"/>
                  </a:cubicBezTo>
                  <a:lnTo>
                    <a:pt x="6353" y="396"/>
                  </a:lnTo>
                  <a:lnTo>
                    <a:pt x="6232" y="214"/>
                  </a:lnTo>
                  <a:lnTo>
                    <a:pt x="6140" y="274"/>
                  </a:lnTo>
                  <a:lnTo>
                    <a:pt x="6323" y="518"/>
                  </a:lnTo>
                  <a:cubicBezTo>
                    <a:pt x="6353" y="548"/>
                    <a:pt x="6353" y="578"/>
                    <a:pt x="6323" y="578"/>
                  </a:cubicBezTo>
                  <a:cubicBezTo>
                    <a:pt x="6292" y="578"/>
                    <a:pt x="6262" y="578"/>
                    <a:pt x="6262" y="548"/>
                  </a:cubicBezTo>
                  <a:lnTo>
                    <a:pt x="6049" y="305"/>
                  </a:lnTo>
                  <a:lnTo>
                    <a:pt x="5958" y="366"/>
                  </a:lnTo>
                  <a:lnTo>
                    <a:pt x="6080" y="548"/>
                  </a:lnTo>
                  <a:cubicBezTo>
                    <a:pt x="6080" y="548"/>
                    <a:pt x="6080" y="578"/>
                    <a:pt x="6080" y="578"/>
                  </a:cubicBezTo>
                  <a:cubicBezTo>
                    <a:pt x="6080" y="578"/>
                    <a:pt x="6049" y="578"/>
                    <a:pt x="6049" y="548"/>
                  </a:cubicBezTo>
                  <a:lnTo>
                    <a:pt x="5928" y="396"/>
                  </a:lnTo>
                  <a:lnTo>
                    <a:pt x="5806" y="457"/>
                  </a:lnTo>
                  <a:lnTo>
                    <a:pt x="5928" y="639"/>
                  </a:lnTo>
                  <a:cubicBezTo>
                    <a:pt x="5928" y="639"/>
                    <a:pt x="5928" y="639"/>
                    <a:pt x="5928" y="670"/>
                  </a:cubicBezTo>
                  <a:cubicBezTo>
                    <a:pt x="5897" y="670"/>
                    <a:pt x="5897" y="670"/>
                    <a:pt x="5897" y="639"/>
                  </a:cubicBezTo>
                  <a:lnTo>
                    <a:pt x="5776" y="487"/>
                  </a:lnTo>
                  <a:lnTo>
                    <a:pt x="5654" y="548"/>
                  </a:lnTo>
                  <a:lnTo>
                    <a:pt x="5776" y="700"/>
                  </a:lnTo>
                  <a:cubicBezTo>
                    <a:pt x="5776" y="730"/>
                    <a:pt x="5776" y="730"/>
                    <a:pt x="5776" y="730"/>
                  </a:cubicBezTo>
                  <a:lnTo>
                    <a:pt x="5745" y="730"/>
                  </a:lnTo>
                  <a:lnTo>
                    <a:pt x="5624" y="578"/>
                  </a:lnTo>
                  <a:lnTo>
                    <a:pt x="5502" y="639"/>
                  </a:lnTo>
                  <a:lnTo>
                    <a:pt x="5624" y="791"/>
                  </a:lnTo>
                  <a:cubicBezTo>
                    <a:pt x="5624" y="791"/>
                    <a:pt x="5624" y="822"/>
                    <a:pt x="5624" y="822"/>
                  </a:cubicBezTo>
                  <a:lnTo>
                    <a:pt x="5593" y="822"/>
                  </a:lnTo>
                  <a:lnTo>
                    <a:pt x="5472" y="639"/>
                  </a:lnTo>
                  <a:lnTo>
                    <a:pt x="5381" y="700"/>
                  </a:lnTo>
                  <a:lnTo>
                    <a:pt x="5502" y="882"/>
                  </a:lnTo>
                  <a:cubicBezTo>
                    <a:pt x="5487" y="898"/>
                    <a:pt x="5479" y="905"/>
                    <a:pt x="5476" y="905"/>
                  </a:cubicBezTo>
                  <a:cubicBezTo>
                    <a:pt x="5472" y="905"/>
                    <a:pt x="5472" y="898"/>
                    <a:pt x="5472" y="882"/>
                  </a:cubicBezTo>
                  <a:lnTo>
                    <a:pt x="5350" y="730"/>
                  </a:lnTo>
                  <a:lnTo>
                    <a:pt x="5229" y="791"/>
                  </a:lnTo>
                  <a:lnTo>
                    <a:pt x="5411" y="1034"/>
                  </a:lnTo>
                  <a:cubicBezTo>
                    <a:pt x="5411" y="1065"/>
                    <a:pt x="5411" y="1095"/>
                    <a:pt x="5411" y="1095"/>
                  </a:cubicBezTo>
                  <a:cubicBezTo>
                    <a:pt x="5381" y="1095"/>
                    <a:pt x="5350" y="1095"/>
                    <a:pt x="5320" y="1065"/>
                  </a:cubicBezTo>
                  <a:lnTo>
                    <a:pt x="5137" y="822"/>
                  </a:lnTo>
                  <a:lnTo>
                    <a:pt x="5016" y="882"/>
                  </a:lnTo>
                  <a:lnTo>
                    <a:pt x="5137" y="1065"/>
                  </a:lnTo>
                  <a:cubicBezTo>
                    <a:pt x="5168" y="1065"/>
                    <a:pt x="5168" y="1095"/>
                    <a:pt x="5137" y="1095"/>
                  </a:cubicBezTo>
                  <a:cubicBezTo>
                    <a:pt x="5137" y="1095"/>
                    <a:pt x="5137" y="1095"/>
                    <a:pt x="5107" y="1065"/>
                  </a:cubicBezTo>
                  <a:lnTo>
                    <a:pt x="4985" y="913"/>
                  </a:lnTo>
                  <a:lnTo>
                    <a:pt x="4864" y="974"/>
                  </a:lnTo>
                  <a:lnTo>
                    <a:pt x="4985" y="1156"/>
                  </a:lnTo>
                  <a:cubicBezTo>
                    <a:pt x="5016" y="1156"/>
                    <a:pt x="5016" y="1156"/>
                    <a:pt x="4985" y="1186"/>
                  </a:cubicBezTo>
                  <a:cubicBezTo>
                    <a:pt x="4985" y="1186"/>
                    <a:pt x="4955" y="1186"/>
                    <a:pt x="4955" y="1156"/>
                  </a:cubicBezTo>
                  <a:lnTo>
                    <a:pt x="4833" y="1004"/>
                  </a:lnTo>
                  <a:lnTo>
                    <a:pt x="4712" y="1065"/>
                  </a:lnTo>
                  <a:lnTo>
                    <a:pt x="4833" y="1217"/>
                  </a:lnTo>
                  <a:cubicBezTo>
                    <a:pt x="4864" y="1247"/>
                    <a:pt x="4864" y="1247"/>
                    <a:pt x="4833" y="1247"/>
                  </a:cubicBezTo>
                  <a:lnTo>
                    <a:pt x="4803" y="1247"/>
                  </a:lnTo>
                  <a:lnTo>
                    <a:pt x="4681" y="1095"/>
                  </a:lnTo>
                  <a:lnTo>
                    <a:pt x="4590" y="1156"/>
                  </a:lnTo>
                  <a:lnTo>
                    <a:pt x="4712" y="1308"/>
                  </a:lnTo>
                  <a:cubicBezTo>
                    <a:pt x="4712" y="1308"/>
                    <a:pt x="4712" y="1338"/>
                    <a:pt x="4712" y="1338"/>
                  </a:cubicBezTo>
                  <a:lnTo>
                    <a:pt x="4681" y="1338"/>
                  </a:lnTo>
                  <a:lnTo>
                    <a:pt x="4530" y="1156"/>
                  </a:lnTo>
                  <a:lnTo>
                    <a:pt x="4438" y="1217"/>
                  </a:lnTo>
                  <a:lnTo>
                    <a:pt x="4560" y="1399"/>
                  </a:lnTo>
                  <a:cubicBezTo>
                    <a:pt x="4560" y="1409"/>
                    <a:pt x="4557" y="1413"/>
                    <a:pt x="4552" y="1413"/>
                  </a:cubicBezTo>
                  <a:cubicBezTo>
                    <a:pt x="4543" y="1413"/>
                    <a:pt x="4530" y="1399"/>
                    <a:pt x="4530" y="1399"/>
                  </a:cubicBezTo>
                  <a:lnTo>
                    <a:pt x="4408" y="1247"/>
                  </a:lnTo>
                  <a:lnTo>
                    <a:pt x="4286" y="1308"/>
                  </a:lnTo>
                  <a:lnTo>
                    <a:pt x="4469" y="1551"/>
                  </a:lnTo>
                  <a:cubicBezTo>
                    <a:pt x="4499" y="1582"/>
                    <a:pt x="4499" y="1612"/>
                    <a:pt x="4469" y="1612"/>
                  </a:cubicBezTo>
                  <a:cubicBezTo>
                    <a:pt x="4438" y="1612"/>
                    <a:pt x="4408" y="1612"/>
                    <a:pt x="4408" y="1582"/>
                  </a:cubicBezTo>
                  <a:lnTo>
                    <a:pt x="4195" y="1338"/>
                  </a:lnTo>
                  <a:lnTo>
                    <a:pt x="4104" y="1399"/>
                  </a:lnTo>
                  <a:lnTo>
                    <a:pt x="4226" y="1582"/>
                  </a:lnTo>
                  <a:cubicBezTo>
                    <a:pt x="4226" y="1582"/>
                    <a:pt x="4226" y="1612"/>
                    <a:pt x="4226" y="1612"/>
                  </a:cubicBezTo>
                  <a:cubicBezTo>
                    <a:pt x="4195" y="1612"/>
                    <a:pt x="4195" y="1612"/>
                    <a:pt x="4195" y="1582"/>
                  </a:cubicBezTo>
                  <a:lnTo>
                    <a:pt x="4074" y="1430"/>
                  </a:lnTo>
                  <a:lnTo>
                    <a:pt x="3952" y="1490"/>
                  </a:lnTo>
                  <a:lnTo>
                    <a:pt x="4074" y="1673"/>
                  </a:lnTo>
                  <a:cubicBezTo>
                    <a:pt x="4058" y="1688"/>
                    <a:pt x="4051" y="1695"/>
                    <a:pt x="4047" y="1695"/>
                  </a:cubicBezTo>
                  <a:cubicBezTo>
                    <a:pt x="4043" y="1695"/>
                    <a:pt x="4043" y="1688"/>
                    <a:pt x="4043" y="1673"/>
                  </a:cubicBezTo>
                  <a:lnTo>
                    <a:pt x="3922" y="1521"/>
                  </a:lnTo>
                  <a:lnTo>
                    <a:pt x="3800" y="1582"/>
                  </a:lnTo>
                  <a:lnTo>
                    <a:pt x="3922" y="1733"/>
                  </a:lnTo>
                  <a:cubicBezTo>
                    <a:pt x="3922" y="1764"/>
                    <a:pt x="3922" y="1764"/>
                    <a:pt x="3922" y="1764"/>
                  </a:cubicBezTo>
                  <a:lnTo>
                    <a:pt x="3891" y="1764"/>
                  </a:lnTo>
                  <a:lnTo>
                    <a:pt x="3770" y="1612"/>
                  </a:lnTo>
                  <a:lnTo>
                    <a:pt x="3648" y="1673"/>
                  </a:lnTo>
                  <a:lnTo>
                    <a:pt x="3770" y="1825"/>
                  </a:lnTo>
                  <a:cubicBezTo>
                    <a:pt x="3770" y="1825"/>
                    <a:pt x="3770" y="1855"/>
                    <a:pt x="3770" y="1855"/>
                  </a:cubicBezTo>
                  <a:lnTo>
                    <a:pt x="3739" y="1855"/>
                  </a:lnTo>
                  <a:lnTo>
                    <a:pt x="3618" y="1673"/>
                  </a:lnTo>
                  <a:lnTo>
                    <a:pt x="3526" y="1733"/>
                  </a:lnTo>
                  <a:lnTo>
                    <a:pt x="3648" y="1885"/>
                  </a:lnTo>
                  <a:cubicBezTo>
                    <a:pt x="3648" y="1916"/>
                    <a:pt x="3648" y="1916"/>
                    <a:pt x="3648" y="1916"/>
                  </a:cubicBezTo>
                  <a:lnTo>
                    <a:pt x="3618" y="1916"/>
                  </a:lnTo>
                  <a:lnTo>
                    <a:pt x="3496" y="1764"/>
                  </a:lnTo>
                  <a:lnTo>
                    <a:pt x="3374" y="1825"/>
                  </a:lnTo>
                  <a:lnTo>
                    <a:pt x="3557" y="2068"/>
                  </a:lnTo>
                  <a:cubicBezTo>
                    <a:pt x="3557" y="2098"/>
                    <a:pt x="3557" y="2129"/>
                    <a:pt x="3557" y="2129"/>
                  </a:cubicBezTo>
                  <a:cubicBezTo>
                    <a:pt x="3526" y="2129"/>
                    <a:pt x="3496" y="2129"/>
                    <a:pt x="3466" y="2098"/>
                  </a:cubicBezTo>
                  <a:lnTo>
                    <a:pt x="3283" y="1855"/>
                  </a:lnTo>
                  <a:lnTo>
                    <a:pt x="3162" y="1916"/>
                  </a:lnTo>
                  <a:lnTo>
                    <a:pt x="3283" y="2098"/>
                  </a:lnTo>
                  <a:cubicBezTo>
                    <a:pt x="3314" y="2098"/>
                    <a:pt x="3314" y="2098"/>
                    <a:pt x="3283" y="2129"/>
                  </a:cubicBezTo>
                  <a:cubicBezTo>
                    <a:pt x="3283" y="2129"/>
                    <a:pt x="3283" y="2129"/>
                    <a:pt x="3253" y="2098"/>
                  </a:cubicBezTo>
                  <a:lnTo>
                    <a:pt x="3131" y="1946"/>
                  </a:lnTo>
                  <a:lnTo>
                    <a:pt x="3010" y="2007"/>
                  </a:lnTo>
                  <a:lnTo>
                    <a:pt x="3131" y="2189"/>
                  </a:lnTo>
                  <a:cubicBezTo>
                    <a:pt x="3131" y="2205"/>
                    <a:pt x="3124" y="2212"/>
                    <a:pt x="3116" y="2212"/>
                  </a:cubicBezTo>
                  <a:cubicBezTo>
                    <a:pt x="3109" y="2212"/>
                    <a:pt x="3101" y="2205"/>
                    <a:pt x="3101" y="2189"/>
                  </a:cubicBezTo>
                  <a:lnTo>
                    <a:pt x="2979" y="2037"/>
                  </a:lnTo>
                  <a:lnTo>
                    <a:pt x="2858" y="2098"/>
                  </a:lnTo>
                  <a:lnTo>
                    <a:pt x="2979" y="2250"/>
                  </a:lnTo>
                  <a:cubicBezTo>
                    <a:pt x="3010" y="2281"/>
                    <a:pt x="3010" y="2281"/>
                    <a:pt x="2979" y="2281"/>
                  </a:cubicBezTo>
                  <a:lnTo>
                    <a:pt x="2949" y="2281"/>
                  </a:lnTo>
                  <a:lnTo>
                    <a:pt x="2827" y="2129"/>
                  </a:lnTo>
                  <a:lnTo>
                    <a:pt x="2736" y="2189"/>
                  </a:lnTo>
                  <a:lnTo>
                    <a:pt x="2858" y="2341"/>
                  </a:lnTo>
                  <a:cubicBezTo>
                    <a:pt x="2858" y="2341"/>
                    <a:pt x="2858" y="2372"/>
                    <a:pt x="2858" y="2372"/>
                  </a:cubicBezTo>
                  <a:lnTo>
                    <a:pt x="2827" y="2372"/>
                  </a:lnTo>
                  <a:lnTo>
                    <a:pt x="2675" y="2189"/>
                  </a:lnTo>
                  <a:lnTo>
                    <a:pt x="2584" y="2250"/>
                  </a:lnTo>
                  <a:lnTo>
                    <a:pt x="2706" y="2402"/>
                  </a:lnTo>
                  <a:cubicBezTo>
                    <a:pt x="2736" y="2433"/>
                    <a:pt x="2736" y="2433"/>
                    <a:pt x="2706" y="2433"/>
                  </a:cubicBezTo>
                  <a:lnTo>
                    <a:pt x="2675" y="2433"/>
                  </a:lnTo>
                  <a:lnTo>
                    <a:pt x="2554" y="2281"/>
                  </a:lnTo>
                  <a:lnTo>
                    <a:pt x="2432" y="2341"/>
                  </a:lnTo>
                  <a:lnTo>
                    <a:pt x="2615" y="2585"/>
                  </a:lnTo>
                  <a:cubicBezTo>
                    <a:pt x="2645" y="2615"/>
                    <a:pt x="2645" y="2645"/>
                    <a:pt x="2615" y="2645"/>
                  </a:cubicBezTo>
                  <a:cubicBezTo>
                    <a:pt x="2584" y="2645"/>
                    <a:pt x="2554" y="2645"/>
                    <a:pt x="2554" y="2615"/>
                  </a:cubicBezTo>
                  <a:lnTo>
                    <a:pt x="2341" y="2372"/>
                  </a:lnTo>
                  <a:lnTo>
                    <a:pt x="2250" y="2433"/>
                  </a:lnTo>
                  <a:lnTo>
                    <a:pt x="2371" y="2615"/>
                  </a:lnTo>
                  <a:cubicBezTo>
                    <a:pt x="2371" y="2615"/>
                    <a:pt x="2371" y="2615"/>
                    <a:pt x="2371" y="2645"/>
                  </a:cubicBezTo>
                  <a:cubicBezTo>
                    <a:pt x="2341" y="2645"/>
                    <a:pt x="2341" y="2645"/>
                    <a:pt x="2341" y="2615"/>
                  </a:cubicBezTo>
                  <a:lnTo>
                    <a:pt x="2219" y="2463"/>
                  </a:lnTo>
                  <a:lnTo>
                    <a:pt x="2098" y="2524"/>
                  </a:lnTo>
                  <a:lnTo>
                    <a:pt x="2219" y="2706"/>
                  </a:lnTo>
                  <a:cubicBezTo>
                    <a:pt x="2209" y="2716"/>
                    <a:pt x="2203" y="2720"/>
                    <a:pt x="2198" y="2720"/>
                  </a:cubicBezTo>
                  <a:cubicBezTo>
                    <a:pt x="2189" y="2720"/>
                    <a:pt x="2189" y="2706"/>
                    <a:pt x="2189" y="2706"/>
                  </a:cubicBezTo>
                  <a:lnTo>
                    <a:pt x="2067" y="2554"/>
                  </a:lnTo>
                  <a:lnTo>
                    <a:pt x="1946" y="2615"/>
                  </a:lnTo>
                  <a:lnTo>
                    <a:pt x="2067" y="2767"/>
                  </a:lnTo>
                  <a:cubicBezTo>
                    <a:pt x="2067" y="2797"/>
                    <a:pt x="2067" y="2797"/>
                    <a:pt x="2067" y="2797"/>
                  </a:cubicBezTo>
                  <a:lnTo>
                    <a:pt x="2037" y="2797"/>
                  </a:lnTo>
                  <a:lnTo>
                    <a:pt x="1915" y="2645"/>
                  </a:lnTo>
                  <a:lnTo>
                    <a:pt x="1794" y="2706"/>
                  </a:lnTo>
                  <a:lnTo>
                    <a:pt x="1915" y="2858"/>
                  </a:lnTo>
                  <a:cubicBezTo>
                    <a:pt x="1915" y="2858"/>
                    <a:pt x="1915" y="2889"/>
                    <a:pt x="1915" y="2889"/>
                  </a:cubicBezTo>
                  <a:lnTo>
                    <a:pt x="1885" y="2889"/>
                  </a:lnTo>
                  <a:lnTo>
                    <a:pt x="1764" y="2706"/>
                  </a:lnTo>
                  <a:lnTo>
                    <a:pt x="1672" y="2767"/>
                  </a:lnTo>
                  <a:lnTo>
                    <a:pt x="1794" y="2919"/>
                  </a:lnTo>
                  <a:cubicBezTo>
                    <a:pt x="1794" y="2949"/>
                    <a:pt x="1794" y="2949"/>
                    <a:pt x="1794" y="2949"/>
                  </a:cubicBezTo>
                  <a:cubicBezTo>
                    <a:pt x="1784" y="2959"/>
                    <a:pt x="1777" y="2963"/>
                    <a:pt x="1773" y="2963"/>
                  </a:cubicBezTo>
                  <a:cubicBezTo>
                    <a:pt x="1764" y="2963"/>
                    <a:pt x="1764" y="2949"/>
                    <a:pt x="1764" y="2949"/>
                  </a:cubicBezTo>
                  <a:lnTo>
                    <a:pt x="1642" y="2797"/>
                  </a:lnTo>
                  <a:lnTo>
                    <a:pt x="1520" y="2858"/>
                  </a:lnTo>
                  <a:lnTo>
                    <a:pt x="1703" y="3101"/>
                  </a:lnTo>
                  <a:cubicBezTo>
                    <a:pt x="1703" y="3132"/>
                    <a:pt x="1703" y="3162"/>
                    <a:pt x="1703" y="3162"/>
                  </a:cubicBezTo>
                  <a:cubicBezTo>
                    <a:pt x="1672" y="3162"/>
                    <a:pt x="1642" y="3162"/>
                    <a:pt x="1612" y="3132"/>
                  </a:cubicBezTo>
                  <a:lnTo>
                    <a:pt x="1429" y="2889"/>
                  </a:lnTo>
                  <a:lnTo>
                    <a:pt x="1308" y="2949"/>
                  </a:lnTo>
                  <a:lnTo>
                    <a:pt x="1429" y="3132"/>
                  </a:lnTo>
                  <a:cubicBezTo>
                    <a:pt x="1460" y="3132"/>
                    <a:pt x="1460" y="3132"/>
                    <a:pt x="1429" y="3162"/>
                  </a:cubicBezTo>
                  <a:cubicBezTo>
                    <a:pt x="1429" y="3162"/>
                    <a:pt x="1429" y="3162"/>
                    <a:pt x="1399" y="3132"/>
                  </a:cubicBezTo>
                  <a:lnTo>
                    <a:pt x="1277" y="2980"/>
                  </a:lnTo>
                  <a:lnTo>
                    <a:pt x="1156" y="3040"/>
                  </a:lnTo>
                  <a:lnTo>
                    <a:pt x="1277" y="3223"/>
                  </a:lnTo>
                  <a:cubicBezTo>
                    <a:pt x="1277" y="3238"/>
                    <a:pt x="1270" y="3246"/>
                    <a:pt x="1262" y="3246"/>
                  </a:cubicBezTo>
                  <a:cubicBezTo>
                    <a:pt x="1254" y="3246"/>
                    <a:pt x="1247" y="3238"/>
                    <a:pt x="1247" y="3223"/>
                  </a:cubicBezTo>
                  <a:lnTo>
                    <a:pt x="1125" y="3071"/>
                  </a:lnTo>
                  <a:lnTo>
                    <a:pt x="1004" y="3132"/>
                  </a:lnTo>
                  <a:lnTo>
                    <a:pt x="1125" y="3284"/>
                  </a:lnTo>
                  <a:cubicBezTo>
                    <a:pt x="1156" y="3314"/>
                    <a:pt x="1125" y="3314"/>
                    <a:pt x="1125" y="3314"/>
                  </a:cubicBezTo>
                  <a:lnTo>
                    <a:pt x="1095" y="3314"/>
                  </a:lnTo>
                  <a:lnTo>
                    <a:pt x="973" y="3162"/>
                  </a:lnTo>
                  <a:lnTo>
                    <a:pt x="882" y="3223"/>
                  </a:lnTo>
                  <a:lnTo>
                    <a:pt x="1004" y="3375"/>
                  </a:lnTo>
                  <a:cubicBezTo>
                    <a:pt x="1004" y="3375"/>
                    <a:pt x="1004" y="3405"/>
                    <a:pt x="1004" y="3405"/>
                  </a:cubicBezTo>
                  <a:lnTo>
                    <a:pt x="973" y="3405"/>
                  </a:lnTo>
                  <a:lnTo>
                    <a:pt x="821" y="3223"/>
                  </a:lnTo>
                  <a:lnTo>
                    <a:pt x="730" y="3284"/>
                  </a:lnTo>
                  <a:lnTo>
                    <a:pt x="852" y="3436"/>
                  </a:lnTo>
                  <a:cubicBezTo>
                    <a:pt x="882" y="3466"/>
                    <a:pt x="882" y="3466"/>
                    <a:pt x="852" y="3466"/>
                  </a:cubicBezTo>
                  <a:lnTo>
                    <a:pt x="821" y="3466"/>
                  </a:lnTo>
                  <a:lnTo>
                    <a:pt x="700" y="3314"/>
                  </a:lnTo>
                  <a:lnTo>
                    <a:pt x="578" y="3375"/>
                  </a:lnTo>
                  <a:lnTo>
                    <a:pt x="760" y="3618"/>
                  </a:lnTo>
                  <a:cubicBezTo>
                    <a:pt x="791" y="3648"/>
                    <a:pt x="791" y="3648"/>
                    <a:pt x="760" y="3679"/>
                  </a:cubicBezTo>
                  <a:cubicBezTo>
                    <a:pt x="730" y="3679"/>
                    <a:pt x="700" y="3679"/>
                    <a:pt x="700" y="3648"/>
                  </a:cubicBezTo>
                  <a:lnTo>
                    <a:pt x="487" y="3405"/>
                  </a:lnTo>
                  <a:lnTo>
                    <a:pt x="396" y="3466"/>
                  </a:lnTo>
                  <a:lnTo>
                    <a:pt x="517" y="3618"/>
                  </a:lnTo>
                  <a:cubicBezTo>
                    <a:pt x="517" y="3648"/>
                    <a:pt x="517" y="3648"/>
                    <a:pt x="517" y="3648"/>
                  </a:cubicBezTo>
                  <a:cubicBezTo>
                    <a:pt x="507" y="3659"/>
                    <a:pt x="500" y="3662"/>
                    <a:pt x="496" y="3662"/>
                  </a:cubicBezTo>
                  <a:cubicBezTo>
                    <a:pt x="487" y="3662"/>
                    <a:pt x="487" y="3648"/>
                    <a:pt x="487" y="3648"/>
                  </a:cubicBezTo>
                  <a:lnTo>
                    <a:pt x="365" y="3496"/>
                  </a:lnTo>
                  <a:lnTo>
                    <a:pt x="244" y="3557"/>
                  </a:lnTo>
                  <a:lnTo>
                    <a:pt x="365" y="3709"/>
                  </a:lnTo>
                  <a:cubicBezTo>
                    <a:pt x="365" y="3740"/>
                    <a:pt x="365" y="3740"/>
                    <a:pt x="365" y="3740"/>
                  </a:cubicBezTo>
                  <a:lnTo>
                    <a:pt x="335" y="3740"/>
                  </a:lnTo>
                  <a:lnTo>
                    <a:pt x="213" y="3588"/>
                  </a:lnTo>
                  <a:lnTo>
                    <a:pt x="92" y="3648"/>
                  </a:lnTo>
                  <a:lnTo>
                    <a:pt x="213" y="3800"/>
                  </a:lnTo>
                  <a:cubicBezTo>
                    <a:pt x="213" y="3800"/>
                    <a:pt x="213" y="3831"/>
                    <a:pt x="213" y="3831"/>
                  </a:cubicBezTo>
                  <a:lnTo>
                    <a:pt x="183" y="3831"/>
                  </a:lnTo>
                  <a:lnTo>
                    <a:pt x="61" y="3648"/>
                  </a:lnTo>
                  <a:lnTo>
                    <a:pt x="1" y="3679"/>
                  </a:lnTo>
                  <a:lnTo>
                    <a:pt x="760" y="4651"/>
                  </a:lnTo>
                  <a:cubicBezTo>
                    <a:pt x="3040" y="3648"/>
                    <a:pt x="5381" y="2433"/>
                    <a:pt x="7204" y="791"/>
                  </a:cubicBezTo>
                  <a:lnTo>
                    <a:pt x="6627" y="1"/>
                  </a:lnTo>
                  <a:close/>
                </a:path>
              </a:pathLst>
            </a:custGeom>
            <a:solidFill>
              <a:srgbClr val="635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7" name="Google Shape;5007;p112"/>
            <p:cNvSpPr/>
            <p:nvPr/>
          </p:nvSpPr>
          <p:spPr>
            <a:xfrm>
              <a:off x="7637989" y="2880169"/>
              <a:ext cx="9726" cy="9673"/>
            </a:xfrm>
            <a:custGeom>
              <a:avLst/>
              <a:gdLst/>
              <a:ahLst/>
              <a:cxnLst/>
              <a:rect l="l" t="t" r="r" b="b"/>
              <a:pathLst>
                <a:path w="184" h="183" extrusionOk="0">
                  <a:moveTo>
                    <a:pt x="1" y="0"/>
                  </a:moveTo>
                  <a:lnTo>
                    <a:pt x="153" y="183"/>
                  </a:lnTo>
                  <a:lnTo>
                    <a:pt x="183" y="183"/>
                  </a:lnTo>
                  <a:cubicBezTo>
                    <a:pt x="183" y="183"/>
                    <a:pt x="183" y="183"/>
                    <a:pt x="183" y="152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rgbClr val="3B32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08" name="Google Shape;5008;p112">
            <a:hlinkClick r:id="rId3" action="ppaction://hlinksldjump"/>
          </p:cNvPr>
          <p:cNvSpPr/>
          <p:nvPr/>
        </p:nvSpPr>
        <p:spPr>
          <a:xfrm>
            <a:off x="108682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09" name="Google Shape;5009;p112">
            <a:hlinkClick r:id="rId4" action="ppaction://hlinksldjump"/>
          </p:cNvPr>
          <p:cNvSpPr/>
          <p:nvPr/>
        </p:nvSpPr>
        <p:spPr>
          <a:xfrm>
            <a:off x="195157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10" name="Google Shape;5010;p112">
            <a:hlinkClick r:id="rId5" action="ppaction://hlinksldjump"/>
          </p:cNvPr>
          <p:cNvSpPr/>
          <p:nvPr/>
        </p:nvSpPr>
        <p:spPr>
          <a:xfrm>
            <a:off x="281632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11" name="Google Shape;5011;p112">
            <a:hlinkClick r:id="rId6" action="ppaction://hlinksldjump"/>
          </p:cNvPr>
          <p:cNvSpPr/>
          <p:nvPr/>
        </p:nvSpPr>
        <p:spPr>
          <a:xfrm>
            <a:off x="3681075" y="32518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12" name="Google Shape;5012;p112">
            <a:hlinkClick r:id="rId7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13" name="Google Shape;5013;p112"/>
          <p:cNvGrpSpPr/>
          <p:nvPr/>
        </p:nvGrpSpPr>
        <p:grpSpPr>
          <a:xfrm>
            <a:off x="4440839" y="731398"/>
            <a:ext cx="1274578" cy="838544"/>
            <a:chOff x="2238621" y="-1082064"/>
            <a:chExt cx="1831816" cy="1205152"/>
          </a:xfrm>
        </p:grpSpPr>
        <p:grpSp>
          <p:nvGrpSpPr>
            <p:cNvPr id="5014" name="Google Shape;5014;p112"/>
            <p:cNvGrpSpPr/>
            <p:nvPr/>
          </p:nvGrpSpPr>
          <p:grpSpPr>
            <a:xfrm>
              <a:off x="2238621" y="-1082064"/>
              <a:ext cx="1405317" cy="1205152"/>
              <a:chOff x="7020531" y="2940607"/>
              <a:chExt cx="1260261" cy="1080756"/>
            </a:xfrm>
          </p:grpSpPr>
          <p:sp>
            <p:nvSpPr>
              <p:cNvPr id="5015" name="Google Shape;5015;p112"/>
              <p:cNvSpPr/>
              <p:nvPr/>
            </p:nvSpPr>
            <p:spPr>
              <a:xfrm>
                <a:off x="7047373" y="2940607"/>
                <a:ext cx="1233419" cy="1080351"/>
              </a:xfrm>
              <a:custGeom>
                <a:avLst/>
                <a:gdLst/>
                <a:ahLst/>
                <a:cxnLst/>
                <a:rect l="l" t="t" r="r" b="b"/>
                <a:pathLst>
                  <a:path w="51694" h="45274" extrusionOk="0">
                    <a:moveTo>
                      <a:pt x="37153" y="14505"/>
                    </a:moveTo>
                    <a:cubicBezTo>
                      <a:pt x="37897" y="14505"/>
                      <a:pt x="38566" y="14735"/>
                      <a:pt x="39059" y="15216"/>
                    </a:cubicBezTo>
                    <a:cubicBezTo>
                      <a:pt x="40396" y="16523"/>
                      <a:pt x="39910" y="19167"/>
                      <a:pt x="37995" y="21143"/>
                    </a:cubicBezTo>
                    <a:cubicBezTo>
                      <a:pt x="36785" y="22391"/>
                      <a:pt x="35295" y="23069"/>
                      <a:pt x="34025" y="23069"/>
                    </a:cubicBezTo>
                    <a:cubicBezTo>
                      <a:pt x="33286" y="23069"/>
                      <a:pt x="32621" y="22840"/>
                      <a:pt x="32128" y="22359"/>
                    </a:cubicBezTo>
                    <a:cubicBezTo>
                      <a:pt x="30791" y="21052"/>
                      <a:pt x="31247" y="18407"/>
                      <a:pt x="33162" y="16431"/>
                    </a:cubicBezTo>
                    <a:cubicBezTo>
                      <a:pt x="34372" y="15183"/>
                      <a:pt x="35874" y="14505"/>
                      <a:pt x="37153" y="14505"/>
                    </a:cubicBezTo>
                    <a:close/>
                    <a:moveTo>
                      <a:pt x="32645" y="1"/>
                    </a:moveTo>
                    <a:cubicBezTo>
                      <a:pt x="28949" y="1"/>
                      <a:pt x="24832" y="1426"/>
                      <a:pt x="21368" y="4091"/>
                    </a:cubicBezTo>
                    <a:cubicBezTo>
                      <a:pt x="14742" y="9167"/>
                      <a:pt x="0" y="31568"/>
                      <a:pt x="13374" y="42055"/>
                    </a:cubicBezTo>
                    <a:cubicBezTo>
                      <a:pt x="16290" y="44329"/>
                      <a:pt x="19514" y="45273"/>
                      <a:pt x="22804" y="45273"/>
                    </a:cubicBezTo>
                    <a:cubicBezTo>
                      <a:pt x="34639" y="45273"/>
                      <a:pt x="47313" y="33053"/>
                      <a:pt x="49454" y="26584"/>
                    </a:cubicBezTo>
                    <a:cubicBezTo>
                      <a:pt x="51693" y="19714"/>
                      <a:pt x="48850" y="16719"/>
                      <a:pt x="46201" y="16719"/>
                    </a:cubicBezTo>
                    <a:cubicBezTo>
                      <a:pt x="45650" y="16719"/>
                      <a:pt x="45108" y="16849"/>
                      <a:pt x="44621" y="17100"/>
                    </a:cubicBezTo>
                    <a:cubicBezTo>
                      <a:pt x="43838" y="17513"/>
                      <a:pt x="43209" y="17676"/>
                      <a:pt x="42710" y="17676"/>
                    </a:cubicBezTo>
                    <a:cubicBezTo>
                      <a:pt x="41407" y="17676"/>
                      <a:pt x="40990" y="16566"/>
                      <a:pt x="41034" y="15884"/>
                    </a:cubicBezTo>
                    <a:cubicBezTo>
                      <a:pt x="41277" y="12906"/>
                      <a:pt x="44773" y="8863"/>
                      <a:pt x="40852" y="3635"/>
                    </a:cubicBezTo>
                    <a:cubicBezTo>
                      <a:pt x="38990" y="1166"/>
                      <a:pt x="35989" y="1"/>
                      <a:pt x="32645" y="1"/>
                    </a:cubicBezTo>
                    <a:close/>
                  </a:path>
                </a:pathLst>
              </a:custGeom>
              <a:solidFill>
                <a:srgbClr val="EC97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6" name="Google Shape;5016;p112"/>
              <p:cNvSpPr/>
              <p:nvPr/>
            </p:nvSpPr>
            <p:spPr>
              <a:xfrm>
                <a:off x="7020531" y="2940989"/>
                <a:ext cx="1018273" cy="1065532"/>
              </a:xfrm>
              <a:custGeom>
                <a:avLst/>
                <a:gdLst/>
                <a:ahLst/>
                <a:cxnLst/>
                <a:rect l="l" t="t" r="r" b="b"/>
                <a:pathLst>
                  <a:path w="42677" h="44653" extrusionOk="0">
                    <a:moveTo>
                      <a:pt x="32630" y="1"/>
                    </a:moveTo>
                    <a:cubicBezTo>
                      <a:pt x="28941" y="1"/>
                      <a:pt x="24838" y="1417"/>
                      <a:pt x="21369" y="4075"/>
                    </a:cubicBezTo>
                    <a:cubicBezTo>
                      <a:pt x="14773" y="9151"/>
                      <a:pt x="0" y="31583"/>
                      <a:pt x="13405" y="42039"/>
                    </a:cubicBezTo>
                    <a:cubicBezTo>
                      <a:pt x="14986" y="43285"/>
                      <a:pt x="16688" y="44136"/>
                      <a:pt x="18420" y="44653"/>
                    </a:cubicBezTo>
                    <a:cubicBezTo>
                      <a:pt x="25259" y="38270"/>
                      <a:pt x="30974" y="30853"/>
                      <a:pt x="35624" y="22738"/>
                    </a:cubicBezTo>
                    <a:lnTo>
                      <a:pt x="35624" y="22738"/>
                    </a:lnTo>
                    <a:cubicBezTo>
                      <a:pt x="35073" y="22951"/>
                      <a:pt x="34522" y="23060"/>
                      <a:pt x="34006" y="23060"/>
                    </a:cubicBezTo>
                    <a:cubicBezTo>
                      <a:pt x="33272" y="23060"/>
                      <a:pt x="32611" y="22837"/>
                      <a:pt x="32129" y="22373"/>
                    </a:cubicBezTo>
                    <a:cubicBezTo>
                      <a:pt x="30791" y="21066"/>
                      <a:pt x="31278" y="18422"/>
                      <a:pt x="33193" y="16446"/>
                    </a:cubicBezTo>
                    <a:cubicBezTo>
                      <a:pt x="34410" y="15190"/>
                      <a:pt x="35922" y="14511"/>
                      <a:pt x="37197" y="14511"/>
                    </a:cubicBezTo>
                    <a:cubicBezTo>
                      <a:pt x="37929" y="14511"/>
                      <a:pt x="38583" y="14734"/>
                      <a:pt x="39059" y="15200"/>
                    </a:cubicBezTo>
                    <a:cubicBezTo>
                      <a:pt x="39181" y="15321"/>
                      <a:pt x="39302" y="15473"/>
                      <a:pt x="39393" y="15595"/>
                    </a:cubicBezTo>
                    <a:cubicBezTo>
                      <a:pt x="40579" y="13133"/>
                      <a:pt x="41673" y="10610"/>
                      <a:pt x="42676" y="8057"/>
                    </a:cubicBezTo>
                    <a:cubicBezTo>
                      <a:pt x="42554" y="6689"/>
                      <a:pt x="42068" y="5230"/>
                      <a:pt x="40883" y="3649"/>
                    </a:cubicBezTo>
                    <a:cubicBezTo>
                      <a:pt x="39000" y="1173"/>
                      <a:pt x="35986" y="1"/>
                      <a:pt x="32630" y="1"/>
                    </a:cubicBezTo>
                    <a:close/>
                  </a:path>
                </a:pathLst>
              </a:custGeom>
              <a:solidFill>
                <a:srgbClr val="F9C1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7" name="Google Shape;5017;p112"/>
              <p:cNvSpPr/>
              <p:nvPr/>
            </p:nvSpPr>
            <p:spPr>
              <a:xfrm>
                <a:off x="7460032" y="3133225"/>
                <a:ext cx="794466" cy="888138"/>
              </a:xfrm>
              <a:custGeom>
                <a:avLst/>
                <a:gdLst/>
                <a:ahLst/>
                <a:cxnLst/>
                <a:rect l="l" t="t" r="r" b="b"/>
                <a:pathLst>
                  <a:path w="33297" h="37219" extrusionOk="0">
                    <a:moveTo>
                      <a:pt x="24256" y="1"/>
                    </a:moveTo>
                    <a:cubicBezTo>
                      <a:pt x="23253" y="2554"/>
                      <a:pt x="22159" y="5077"/>
                      <a:pt x="20973" y="7539"/>
                    </a:cubicBezTo>
                    <a:cubicBezTo>
                      <a:pt x="21885" y="8937"/>
                      <a:pt x="21338" y="11277"/>
                      <a:pt x="19606" y="13071"/>
                    </a:cubicBezTo>
                    <a:cubicBezTo>
                      <a:pt x="18876" y="13831"/>
                      <a:pt x="18025" y="14378"/>
                      <a:pt x="17204" y="14682"/>
                    </a:cubicBezTo>
                    <a:cubicBezTo>
                      <a:pt x="12554" y="22797"/>
                      <a:pt x="6839" y="30214"/>
                      <a:pt x="0" y="36597"/>
                    </a:cubicBezTo>
                    <a:cubicBezTo>
                      <a:pt x="1447" y="37024"/>
                      <a:pt x="2930" y="37219"/>
                      <a:pt x="4426" y="37219"/>
                    </a:cubicBezTo>
                    <a:cubicBezTo>
                      <a:pt x="16255" y="37219"/>
                      <a:pt x="28903" y="25015"/>
                      <a:pt x="31034" y="18512"/>
                    </a:cubicBezTo>
                    <a:cubicBezTo>
                      <a:pt x="33296" y="11651"/>
                      <a:pt x="30446" y="8675"/>
                      <a:pt x="27793" y="8675"/>
                    </a:cubicBezTo>
                    <a:cubicBezTo>
                      <a:pt x="27238" y="8675"/>
                      <a:pt x="26691" y="8806"/>
                      <a:pt x="26201" y="9059"/>
                    </a:cubicBezTo>
                    <a:cubicBezTo>
                      <a:pt x="25421" y="9461"/>
                      <a:pt x="24793" y="9621"/>
                      <a:pt x="24295" y="9621"/>
                    </a:cubicBezTo>
                    <a:cubicBezTo>
                      <a:pt x="22989" y="9621"/>
                      <a:pt x="22571" y="8525"/>
                      <a:pt x="22615" y="7843"/>
                    </a:cubicBezTo>
                    <a:cubicBezTo>
                      <a:pt x="22797" y="5745"/>
                      <a:pt x="24530" y="3162"/>
                      <a:pt x="24256" y="1"/>
                    </a:cubicBezTo>
                    <a:close/>
                  </a:path>
                </a:pathLst>
              </a:custGeom>
              <a:solidFill>
                <a:srgbClr val="F4AE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8" name="Google Shape;5018;p112"/>
              <p:cNvSpPr/>
              <p:nvPr/>
            </p:nvSpPr>
            <p:spPr>
              <a:xfrm>
                <a:off x="7640604" y="3017230"/>
                <a:ext cx="159576" cy="175509"/>
              </a:xfrm>
              <a:custGeom>
                <a:avLst/>
                <a:gdLst/>
                <a:ahLst/>
                <a:cxnLst/>
                <a:rect l="l" t="t" r="r" b="b"/>
                <a:pathLst>
                  <a:path w="6688" h="7355" extrusionOk="0">
                    <a:moveTo>
                      <a:pt x="5311" y="0"/>
                    </a:moveTo>
                    <a:cubicBezTo>
                      <a:pt x="4164" y="0"/>
                      <a:pt x="2986" y="468"/>
                      <a:pt x="2037" y="1761"/>
                    </a:cubicBezTo>
                    <a:cubicBezTo>
                      <a:pt x="1" y="4558"/>
                      <a:pt x="2129" y="6746"/>
                      <a:pt x="4591" y="7354"/>
                    </a:cubicBezTo>
                    <a:cubicBezTo>
                      <a:pt x="4499" y="4679"/>
                      <a:pt x="5077" y="2096"/>
                      <a:pt x="6688" y="211"/>
                    </a:cubicBezTo>
                    <a:cubicBezTo>
                      <a:pt x="6246" y="79"/>
                      <a:pt x="5781" y="0"/>
                      <a:pt x="53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9" name="Google Shape;5019;p112"/>
              <p:cNvSpPr/>
              <p:nvPr/>
            </p:nvSpPr>
            <p:spPr>
              <a:xfrm>
                <a:off x="7747950" y="3022265"/>
                <a:ext cx="155233" cy="174387"/>
              </a:xfrm>
              <a:custGeom>
                <a:avLst/>
                <a:gdLst/>
                <a:ahLst/>
                <a:cxnLst/>
                <a:rect l="l" t="t" r="r" b="b"/>
                <a:pathLst>
                  <a:path w="6506" h="7308" extrusionOk="0">
                    <a:moveTo>
                      <a:pt x="2189" y="0"/>
                    </a:moveTo>
                    <a:cubicBezTo>
                      <a:pt x="578" y="1885"/>
                      <a:pt x="0" y="4468"/>
                      <a:pt x="92" y="7143"/>
                    </a:cubicBezTo>
                    <a:cubicBezTo>
                      <a:pt x="541" y="7251"/>
                      <a:pt x="999" y="7308"/>
                      <a:pt x="1446" y="7308"/>
                    </a:cubicBezTo>
                    <a:cubicBezTo>
                      <a:pt x="2390" y="7308"/>
                      <a:pt x="3282" y="7052"/>
                      <a:pt x="3921" y="6474"/>
                    </a:cubicBezTo>
                    <a:cubicBezTo>
                      <a:pt x="6505" y="4104"/>
                      <a:pt x="5441" y="2523"/>
                      <a:pt x="4651" y="1550"/>
                    </a:cubicBezTo>
                    <a:cubicBezTo>
                      <a:pt x="4195" y="973"/>
                      <a:pt x="3283" y="335"/>
                      <a:pt x="21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0" name="Google Shape;5020;p112"/>
              <p:cNvSpPr/>
              <p:nvPr/>
            </p:nvSpPr>
            <p:spPr>
              <a:xfrm>
                <a:off x="7405798" y="3186176"/>
                <a:ext cx="123881" cy="177513"/>
              </a:xfrm>
              <a:custGeom>
                <a:avLst/>
                <a:gdLst/>
                <a:ahLst/>
                <a:cxnLst/>
                <a:rect l="l" t="t" r="r" b="b"/>
                <a:pathLst>
                  <a:path w="5192" h="7439" extrusionOk="0">
                    <a:moveTo>
                      <a:pt x="4918" y="1"/>
                    </a:moveTo>
                    <a:lnTo>
                      <a:pt x="4918" y="1"/>
                    </a:lnTo>
                    <a:cubicBezTo>
                      <a:pt x="3337" y="31"/>
                      <a:pt x="1665" y="760"/>
                      <a:pt x="966" y="2919"/>
                    </a:cubicBezTo>
                    <a:cubicBezTo>
                      <a:pt x="1" y="6014"/>
                      <a:pt x="2299" y="7438"/>
                      <a:pt x="4688" y="7438"/>
                    </a:cubicBezTo>
                    <a:cubicBezTo>
                      <a:pt x="4855" y="7438"/>
                      <a:pt x="5024" y="7431"/>
                      <a:pt x="5191" y="7417"/>
                    </a:cubicBezTo>
                    <a:cubicBezTo>
                      <a:pt x="4249" y="4925"/>
                      <a:pt x="3975" y="2280"/>
                      <a:pt x="4918" y="1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1" name="Google Shape;5021;p112"/>
              <p:cNvSpPr/>
              <p:nvPr/>
            </p:nvSpPr>
            <p:spPr>
              <a:xfrm>
                <a:off x="7500642" y="3186129"/>
                <a:ext cx="150867" cy="177060"/>
              </a:xfrm>
              <a:custGeom>
                <a:avLst/>
                <a:gdLst/>
                <a:ahLst/>
                <a:cxnLst/>
                <a:rect l="l" t="t" r="r" b="b"/>
                <a:pathLst>
                  <a:path w="6323" h="7420" extrusionOk="0">
                    <a:moveTo>
                      <a:pt x="1098" y="0"/>
                    </a:moveTo>
                    <a:cubicBezTo>
                      <a:pt x="1046" y="0"/>
                      <a:pt x="995" y="1"/>
                      <a:pt x="943" y="3"/>
                    </a:cubicBezTo>
                    <a:cubicBezTo>
                      <a:pt x="0" y="2282"/>
                      <a:pt x="274" y="4927"/>
                      <a:pt x="1216" y="7419"/>
                    </a:cubicBezTo>
                    <a:cubicBezTo>
                      <a:pt x="2645" y="7298"/>
                      <a:pt x="4013" y="6690"/>
                      <a:pt x="4621" y="5565"/>
                    </a:cubicBezTo>
                    <a:cubicBezTo>
                      <a:pt x="6323" y="2525"/>
                      <a:pt x="4803" y="1370"/>
                      <a:pt x="3769" y="702"/>
                    </a:cubicBezTo>
                    <a:cubicBezTo>
                      <a:pt x="3161" y="296"/>
                      <a:pt x="2165" y="0"/>
                      <a:pt x="10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2" name="Google Shape;5022;p112"/>
              <p:cNvSpPr/>
              <p:nvPr/>
            </p:nvSpPr>
            <p:spPr>
              <a:xfrm>
                <a:off x="7295398" y="3487178"/>
                <a:ext cx="149411" cy="174029"/>
              </a:xfrm>
              <a:custGeom>
                <a:avLst/>
                <a:gdLst/>
                <a:ahLst/>
                <a:cxnLst/>
                <a:rect l="l" t="t" r="r" b="b"/>
                <a:pathLst>
                  <a:path w="6262" h="7293" extrusionOk="0">
                    <a:moveTo>
                      <a:pt x="2493" y="1"/>
                    </a:moveTo>
                    <a:cubicBezTo>
                      <a:pt x="1125" y="791"/>
                      <a:pt x="0" y="2220"/>
                      <a:pt x="426" y="4469"/>
                    </a:cubicBezTo>
                    <a:cubicBezTo>
                      <a:pt x="812" y="6508"/>
                      <a:pt x="2085" y="7292"/>
                      <a:pt x="3502" y="7292"/>
                    </a:cubicBezTo>
                    <a:cubicBezTo>
                      <a:pt x="4430" y="7292"/>
                      <a:pt x="5420" y="6956"/>
                      <a:pt x="6262" y="6414"/>
                    </a:cubicBezTo>
                    <a:cubicBezTo>
                      <a:pt x="4256" y="4651"/>
                      <a:pt x="2766" y="2463"/>
                      <a:pt x="24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3" name="Google Shape;5023;p112"/>
              <p:cNvSpPr/>
              <p:nvPr/>
            </p:nvSpPr>
            <p:spPr>
              <a:xfrm>
                <a:off x="7354857" y="3469544"/>
                <a:ext cx="141466" cy="170712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7154" extrusionOk="0">
                    <a:moveTo>
                      <a:pt x="2575" y="0"/>
                    </a:moveTo>
                    <a:cubicBezTo>
                      <a:pt x="1855" y="0"/>
                      <a:pt x="867" y="225"/>
                      <a:pt x="1" y="740"/>
                    </a:cubicBezTo>
                    <a:cubicBezTo>
                      <a:pt x="244" y="3202"/>
                      <a:pt x="1764" y="5390"/>
                      <a:pt x="3770" y="7153"/>
                    </a:cubicBezTo>
                    <a:cubicBezTo>
                      <a:pt x="4986" y="6363"/>
                      <a:pt x="5867" y="5147"/>
                      <a:pt x="5898" y="3901"/>
                    </a:cubicBezTo>
                    <a:cubicBezTo>
                      <a:pt x="5928" y="405"/>
                      <a:pt x="4074" y="101"/>
                      <a:pt x="2828" y="10"/>
                    </a:cubicBezTo>
                    <a:cubicBezTo>
                      <a:pt x="2748" y="4"/>
                      <a:pt x="2664" y="0"/>
                      <a:pt x="25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4" name="Google Shape;5024;p112"/>
              <p:cNvSpPr/>
              <p:nvPr/>
            </p:nvSpPr>
            <p:spPr>
              <a:xfrm>
                <a:off x="7376617" y="3753364"/>
                <a:ext cx="164658" cy="168350"/>
              </a:xfrm>
              <a:custGeom>
                <a:avLst/>
                <a:gdLst/>
                <a:ahLst/>
                <a:cxnLst/>
                <a:rect l="l" t="t" r="r" b="b"/>
                <a:pathLst>
                  <a:path w="6901" h="7055" extrusionOk="0">
                    <a:moveTo>
                      <a:pt x="2068" y="1"/>
                    </a:moveTo>
                    <a:cubicBezTo>
                      <a:pt x="852" y="1004"/>
                      <a:pt x="1" y="2615"/>
                      <a:pt x="821" y="4743"/>
                    </a:cubicBezTo>
                    <a:cubicBezTo>
                      <a:pt x="1448" y="6403"/>
                      <a:pt x="2551" y="7054"/>
                      <a:pt x="3727" y="7054"/>
                    </a:cubicBezTo>
                    <a:cubicBezTo>
                      <a:pt x="4832" y="7054"/>
                      <a:pt x="6002" y="6478"/>
                      <a:pt x="6901" y="5624"/>
                    </a:cubicBezTo>
                    <a:cubicBezTo>
                      <a:pt x="4621" y="4256"/>
                      <a:pt x="2736" y="2372"/>
                      <a:pt x="2068" y="1"/>
                    </a:cubicBezTo>
                    <a:close/>
                  </a:path>
                </a:pathLst>
              </a:custGeom>
              <a:solidFill>
                <a:srgbClr val="F798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5" name="Google Shape;5025;p112"/>
              <p:cNvSpPr/>
              <p:nvPr/>
            </p:nvSpPr>
            <p:spPr>
              <a:xfrm>
                <a:off x="7425936" y="3722749"/>
                <a:ext cx="156689" cy="164842"/>
              </a:xfrm>
              <a:custGeom>
                <a:avLst/>
                <a:gdLst/>
                <a:ahLst/>
                <a:cxnLst/>
                <a:rect l="l" t="t" r="r" b="b"/>
                <a:pathLst>
                  <a:path w="6567" h="6908" extrusionOk="0">
                    <a:moveTo>
                      <a:pt x="3302" y="0"/>
                    </a:moveTo>
                    <a:cubicBezTo>
                      <a:pt x="3071" y="0"/>
                      <a:pt x="2850" y="18"/>
                      <a:pt x="2645" y="38"/>
                    </a:cubicBezTo>
                    <a:cubicBezTo>
                      <a:pt x="1916" y="129"/>
                      <a:pt x="852" y="554"/>
                      <a:pt x="1" y="1284"/>
                    </a:cubicBezTo>
                    <a:cubicBezTo>
                      <a:pt x="669" y="3655"/>
                      <a:pt x="2554" y="5539"/>
                      <a:pt x="4834" y="6907"/>
                    </a:cubicBezTo>
                    <a:cubicBezTo>
                      <a:pt x="5867" y="5934"/>
                      <a:pt x="6566" y="4597"/>
                      <a:pt x="6353" y="3351"/>
                    </a:cubicBezTo>
                    <a:cubicBezTo>
                      <a:pt x="5871" y="454"/>
                      <a:pt x="4475" y="0"/>
                      <a:pt x="33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26" name="Google Shape;5026;p112"/>
            <p:cNvGrpSpPr/>
            <p:nvPr/>
          </p:nvGrpSpPr>
          <p:grpSpPr>
            <a:xfrm rot="-3668426">
              <a:off x="3073974" y="-844863"/>
              <a:ext cx="912500" cy="730750"/>
              <a:chOff x="2179003" y="2368249"/>
              <a:chExt cx="1738088" cy="1391899"/>
            </a:xfrm>
          </p:grpSpPr>
          <p:sp>
            <p:nvSpPr>
              <p:cNvPr id="5027" name="Google Shape;5027;p112"/>
              <p:cNvSpPr/>
              <p:nvPr/>
            </p:nvSpPr>
            <p:spPr>
              <a:xfrm rot="3281200">
                <a:off x="2454539" y="2964003"/>
                <a:ext cx="322662" cy="842178"/>
              </a:xfrm>
              <a:custGeom>
                <a:avLst/>
                <a:gdLst/>
                <a:ahLst/>
                <a:cxnLst/>
                <a:rect l="l" t="t" r="r" b="b"/>
                <a:pathLst>
                  <a:path w="4378" h="11427" extrusionOk="0">
                    <a:moveTo>
                      <a:pt x="547" y="1"/>
                    </a:moveTo>
                    <a:cubicBezTo>
                      <a:pt x="91" y="3983"/>
                      <a:pt x="0" y="9363"/>
                      <a:pt x="2401" y="11247"/>
                    </a:cubicBezTo>
                    <a:cubicBezTo>
                      <a:pt x="2557" y="11373"/>
                      <a:pt x="2696" y="11427"/>
                      <a:pt x="2823" y="11427"/>
                    </a:cubicBezTo>
                    <a:cubicBezTo>
                      <a:pt x="3217" y="11427"/>
                      <a:pt x="3493" y="10909"/>
                      <a:pt x="3769" y="10427"/>
                    </a:cubicBezTo>
                    <a:cubicBezTo>
                      <a:pt x="4012" y="9971"/>
                      <a:pt x="4225" y="9332"/>
                      <a:pt x="4377" y="8542"/>
                    </a:cubicBezTo>
                    <a:cubicBezTo>
                      <a:pt x="2584" y="6050"/>
                      <a:pt x="1368" y="3040"/>
                      <a:pt x="547" y="1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8" name="Google Shape;5028;p112"/>
              <p:cNvSpPr/>
              <p:nvPr/>
            </p:nvSpPr>
            <p:spPr>
              <a:xfrm rot="3281200">
                <a:off x="2704715" y="2770707"/>
                <a:ext cx="342782" cy="983536"/>
              </a:xfrm>
              <a:custGeom>
                <a:avLst/>
                <a:gdLst/>
                <a:ahLst/>
                <a:cxnLst/>
                <a:rect l="l" t="t" r="r" b="b"/>
                <a:pathLst>
                  <a:path w="4651" h="13345" extrusionOk="0">
                    <a:moveTo>
                      <a:pt x="3009" y="0"/>
                    </a:moveTo>
                    <a:lnTo>
                      <a:pt x="760" y="152"/>
                    </a:lnTo>
                    <a:cubicBezTo>
                      <a:pt x="760" y="152"/>
                      <a:pt x="304" y="2158"/>
                      <a:pt x="0" y="4803"/>
                    </a:cubicBezTo>
                    <a:cubicBezTo>
                      <a:pt x="821" y="7842"/>
                      <a:pt x="2037" y="10852"/>
                      <a:pt x="3830" y="13344"/>
                    </a:cubicBezTo>
                    <a:cubicBezTo>
                      <a:pt x="4651" y="8997"/>
                      <a:pt x="3952" y="608"/>
                      <a:pt x="30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9" name="Google Shape;5029;p112"/>
              <p:cNvSpPr/>
              <p:nvPr/>
            </p:nvSpPr>
            <p:spPr>
              <a:xfrm rot="3281200">
                <a:off x="3315949" y="2423720"/>
                <a:ext cx="403290" cy="535362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7264" extrusionOk="0">
                    <a:moveTo>
                      <a:pt x="2948" y="0"/>
                    </a:moveTo>
                    <a:cubicBezTo>
                      <a:pt x="3404" y="2432"/>
                      <a:pt x="0" y="4772"/>
                      <a:pt x="2584" y="6991"/>
                    </a:cubicBezTo>
                    <a:cubicBezTo>
                      <a:pt x="2614" y="7022"/>
                      <a:pt x="2584" y="7052"/>
                      <a:pt x="2553" y="7052"/>
                    </a:cubicBezTo>
                    <a:cubicBezTo>
                      <a:pt x="2657" y="7091"/>
                      <a:pt x="2889" y="7174"/>
                      <a:pt x="3184" y="7224"/>
                    </a:cubicBezTo>
                    <a:lnTo>
                      <a:pt x="3184" y="7224"/>
                    </a:lnTo>
                    <a:cubicBezTo>
                      <a:pt x="1587" y="4947"/>
                      <a:pt x="3525" y="2398"/>
                      <a:pt x="2948" y="0"/>
                    </a:cubicBezTo>
                    <a:close/>
                    <a:moveTo>
                      <a:pt x="3344" y="547"/>
                    </a:moveTo>
                    <a:lnTo>
                      <a:pt x="3344" y="547"/>
                    </a:lnTo>
                    <a:cubicBezTo>
                      <a:pt x="3435" y="912"/>
                      <a:pt x="3496" y="1277"/>
                      <a:pt x="3647" y="1581"/>
                    </a:cubicBezTo>
                    <a:cubicBezTo>
                      <a:pt x="3860" y="2037"/>
                      <a:pt x="4012" y="2584"/>
                      <a:pt x="3982" y="3070"/>
                    </a:cubicBezTo>
                    <a:cubicBezTo>
                      <a:pt x="3951" y="4499"/>
                      <a:pt x="3344" y="5715"/>
                      <a:pt x="3587" y="7174"/>
                    </a:cubicBezTo>
                    <a:cubicBezTo>
                      <a:pt x="3587" y="7211"/>
                      <a:pt x="3563" y="7237"/>
                      <a:pt x="3539" y="7237"/>
                    </a:cubicBezTo>
                    <a:cubicBezTo>
                      <a:pt x="3523" y="7237"/>
                      <a:pt x="3507" y="7227"/>
                      <a:pt x="3496" y="7204"/>
                    </a:cubicBezTo>
                    <a:cubicBezTo>
                      <a:pt x="3192" y="6049"/>
                      <a:pt x="3526" y="5107"/>
                      <a:pt x="3739" y="3952"/>
                    </a:cubicBezTo>
                    <a:cubicBezTo>
                      <a:pt x="3921" y="2918"/>
                      <a:pt x="3647" y="2189"/>
                      <a:pt x="3283" y="1216"/>
                    </a:cubicBezTo>
                    <a:cubicBezTo>
                      <a:pt x="3252" y="1186"/>
                      <a:pt x="3252" y="1125"/>
                      <a:pt x="3222" y="1064"/>
                    </a:cubicBezTo>
                    <a:lnTo>
                      <a:pt x="3222" y="1064"/>
                    </a:lnTo>
                    <a:cubicBezTo>
                      <a:pt x="3222" y="3131"/>
                      <a:pt x="2097" y="5137"/>
                      <a:pt x="3252" y="7204"/>
                    </a:cubicBezTo>
                    <a:cubicBezTo>
                      <a:pt x="3252" y="7215"/>
                      <a:pt x="3249" y="7225"/>
                      <a:pt x="3243" y="7233"/>
                    </a:cubicBezTo>
                    <a:lnTo>
                      <a:pt x="3243" y="7233"/>
                    </a:lnTo>
                    <a:cubicBezTo>
                      <a:pt x="3223" y="7230"/>
                      <a:pt x="3203" y="7227"/>
                      <a:pt x="3184" y="7224"/>
                    </a:cubicBezTo>
                    <a:lnTo>
                      <a:pt x="3184" y="7224"/>
                    </a:lnTo>
                    <a:cubicBezTo>
                      <a:pt x="3187" y="7227"/>
                      <a:pt x="3189" y="7231"/>
                      <a:pt x="3192" y="7234"/>
                    </a:cubicBezTo>
                    <a:cubicBezTo>
                      <a:pt x="3200" y="7243"/>
                      <a:pt x="3209" y="7247"/>
                      <a:pt x="3218" y="7247"/>
                    </a:cubicBezTo>
                    <a:cubicBezTo>
                      <a:pt x="3228" y="7247"/>
                      <a:pt x="3236" y="7241"/>
                      <a:pt x="3243" y="7233"/>
                    </a:cubicBezTo>
                    <a:lnTo>
                      <a:pt x="3243" y="7233"/>
                    </a:lnTo>
                    <a:cubicBezTo>
                      <a:pt x="3366" y="7251"/>
                      <a:pt x="3499" y="7263"/>
                      <a:pt x="3638" y="7263"/>
                    </a:cubicBezTo>
                    <a:cubicBezTo>
                      <a:pt x="3934" y="7263"/>
                      <a:pt x="4255" y="7210"/>
                      <a:pt x="4559" y="7052"/>
                    </a:cubicBezTo>
                    <a:cubicBezTo>
                      <a:pt x="4559" y="7052"/>
                      <a:pt x="4529" y="7022"/>
                      <a:pt x="4559" y="6991"/>
                    </a:cubicBezTo>
                    <a:cubicBezTo>
                      <a:pt x="5106" y="5745"/>
                      <a:pt x="5471" y="4286"/>
                      <a:pt x="5076" y="2918"/>
                    </a:cubicBezTo>
                    <a:cubicBezTo>
                      <a:pt x="4833" y="1976"/>
                      <a:pt x="4286" y="1277"/>
                      <a:pt x="3647" y="639"/>
                    </a:cubicBezTo>
                    <a:lnTo>
                      <a:pt x="3647" y="639"/>
                    </a:lnTo>
                    <a:cubicBezTo>
                      <a:pt x="4134" y="1398"/>
                      <a:pt x="4651" y="2067"/>
                      <a:pt x="4772" y="3070"/>
                    </a:cubicBezTo>
                    <a:cubicBezTo>
                      <a:pt x="4833" y="3648"/>
                      <a:pt x="4863" y="4256"/>
                      <a:pt x="4711" y="4833"/>
                    </a:cubicBezTo>
                    <a:cubicBezTo>
                      <a:pt x="4529" y="5563"/>
                      <a:pt x="4225" y="6262"/>
                      <a:pt x="4347" y="7052"/>
                    </a:cubicBezTo>
                    <a:cubicBezTo>
                      <a:pt x="4365" y="7090"/>
                      <a:pt x="4338" y="7116"/>
                      <a:pt x="4307" y="7116"/>
                    </a:cubicBezTo>
                    <a:cubicBezTo>
                      <a:pt x="4288" y="7116"/>
                      <a:pt x="4267" y="7106"/>
                      <a:pt x="4255" y="7082"/>
                    </a:cubicBezTo>
                    <a:cubicBezTo>
                      <a:pt x="3982" y="5988"/>
                      <a:pt x="4711" y="5046"/>
                      <a:pt x="4681" y="3952"/>
                    </a:cubicBezTo>
                    <a:cubicBezTo>
                      <a:pt x="4620" y="2918"/>
                      <a:pt x="4407" y="1946"/>
                      <a:pt x="3769" y="1094"/>
                    </a:cubicBezTo>
                    <a:cubicBezTo>
                      <a:pt x="3617" y="912"/>
                      <a:pt x="3496" y="730"/>
                      <a:pt x="3344" y="547"/>
                    </a:cubicBezTo>
                    <a:close/>
                  </a:path>
                </a:pathLst>
              </a:custGeom>
              <a:solidFill>
                <a:srgbClr val="8C4B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0" name="Google Shape;5030;p112"/>
              <p:cNvSpPr/>
              <p:nvPr/>
            </p:nvSpPr>
            <p:spPr>
              <a:xfrm rot="3281200">
                <a:off x="3411557" y="2385923"/>
                <a:ext cx="174818" cy="461587"/>
              </a:xfrm>
              <a:custGeom>
                <a:avLst/>
                <a:gdLst/>
                <a:ahLst/>
                <a:cxnLst/>
                <a:rect l="l" t="t" r="r" b="b"/>
                <a:pathLst>
                  <a:path w="2372" h="6263" extrusionOk="0">
                    <a:moveTo>
                      <a:pt x="2219" y="1"/>
                    </a:moveTo>
                    <a:cubicBezTo>
                      <a:pt x="2219" y="31"/>
                      <a:pt x="2219" y="31"/>
                      <a:pt x="2219" y="31"/>
                    </a:cubicBezTo>
                    <a:cubicBezTo>
                      <a:pt x="2098" y="1521"/>
                      <a:pt x="1156" y="1156"/>
                      <a:pt x="669" y="3436"/>
                    </a:cubicBezTo>
                    <a:cubicBezTo>
                      <a:pt x="365" y="4712"/>
                      <a:pt x="821" y="5685"/>
                      <a:pt x="1277" y="6262"/>
                    </a:cubicBezTo>
                    <a:cubicBezTo>
                      <a:pt x="1" y="4408"/>
                      <a:pt x="2371" y="1977"/>
                      <a:pt x="2219" y="1"/>
                    </a:cubicBezTo>
                    <a:close/>
                  </a:path>
                </a:pathLst>
              </a:custGeom>
              <a:solidFill>
                <a:srgbClr val="8C4B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1" name="Google Shape;5031;p112"/>
              <p:cNvSpPr/>
              <p:nvPr/>
            </p:nvSpPr>
            <p:spPr>
              <a:xfrm rot="3281200">
                <a:off x="3496570" y="2567043"/>
                <a:ext cx="271145" cy="506324"/>
              </a:xfrm>
              <a:custGeom>
                <a:avLst/>
                <a:gdLst/>
                <a:ahLst/>
                <a:cxnLst/>
                <a:rect l="l" t="t" r="r" b="b"/>
                <a:pathLst>
                  <a:path w="3679" h="6870" extrusionOk="0">
                    <a:moveTo>
                      <a:pt x="1" y="0"/>
                    </a:moveTo>
                    <a:cubicBezTo>
                      <a:pt x="31" y="92"/>
                      <a:pt x="92" y="183"/>
                      <a:pt x="153" y="274"/>
                    </a:cubicBezTo>
                    <a:cubicBezTo>
                      <a:pt x="2250" y="1885"/>
                      <a:pt x="2615" y="4469"/>
                      <a:pt x="1582" y="6870"/>
                    </a:cubicBezTo>
                    <a:cubicBezTo>
                      <a:pt x="3679" y="4165"/>
                      <a:pt x="1065" y="487"/>
                      <a:pt x="1" y="0"/>
                    </a:cubicBezTo>
                    <a:close/>
                  </a:path>
                </a:pathLst>
              </a:custGeom>
              <a:solidFill>
                <a:srgbClr val="8C4B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2" name="Google Shape;5032;p112"/>
              <p:cNvSpPr/>
              <p:nvPr/>
            </p:nvSpPr>
            <p:spPr>
              <a:xfrm rot="3281200">
                <a:off x="3438478" y="2414098"/>
                <a:ext cx="145706" cy="533225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7235" extrusionOk="0">
                    <a:moveTo>
                      <a:pt x="1399" y="0"/>
                    </a:moveTo>
                    <a:cubicBezTo>
                      <a:pt x="1976" y="2401"/>
                      <a:pt x="1" y="4955"/>
                      <a:pt x="1581" y="7234"/>
                    </a:cubicBezTo>
                    <a:cubicBezTo>
                      <a:pt x="1581" y="7234"/>
                      <a:pt x="1612" y="7234"/>
                      <a:pt x="1612" y="7204"/>
                    </a:cubicBezTo>
                    <a:cubicBezTo>
                      <a:pt x="487" y="5107"/>
                      <a:pt x="1672" y="3131"/>
                      <a:pt x="1703" y="1064"/>
                    </a:cubicBezTo>
                    <a:cubicBezTo>
                      <a:pt x="1612" y="730"/>
                      <a:pt x="1581" y="304"/>
                      <a:pt x="1429" y="0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3" name="Google Shape;5033;p112"/>
              <p:cNvSpPr/>
              <p:nvPr/>
            </p:nvSpPr>
            <p:spPr>
              <a:xfrm rot="3281200">
                <a:off x="3515869" y="2489403"/>
                <a:ext cx="62793" cy="515684"/>
              </a:xfrm>
              <a:custGeom>
                <a:avLst/>
                <a:gdLst/>
                <a:ahLst/>
                <a:cxnLst/>
                <a:rect l="l" t="t" r="r" b="b"/>
                <a:pathLst>
                  <a:path w="852" h="6997" extrusionOk="0">
                    <a:moveTo>
                      <a:pt x="61" y="0"/>
                    </a:moveTo>
                    <a:lnTo>
                      <a:pt x="61" y="0"/>
                    </a:lnTo>
                    <a:cubicBezTo>
                      <a:pt x="91" y="274"/>
                      <a:pt x="122" y="548"/>
                      <a:pt x="122" y="821"/>
                    </a:cubicBezTo>
                    <a:cubicBezTo>
                      <a:pt x="122" y="882"/>
                      <a:pt x="152" y="912"/>
                      <a:pt x="152" y="973"/>
                    </a:cubicBezTo>
                    <a:cubicBezTo>
                      <a:pt x="517" y="1976"/>
                      <a:pt x="760" y="2675"/>
                      <a:pt x="578" y="3739"/>
                    </a:cubicBezTo>
                    <a:cubicBezTo>
                      <a:pt x="365" y="4864"/>
                      <a:pt x="0" y="5806"/>
                      <a:pt x="304" y="6961"/>
                    </a:cubicBezTo>
                    <a:cubicBezTo>
                      <a:pt x="304" y="6987"/>
                      <a:pt x="315" y="6996"/>
                      <a:pt x="328" y="6996"/>
                    </a:cubicBezTo>
                    <a:cubicBezTo>
                      <a:pt x="345" y="6996"/>
                      <a:pt x="365" y="6979"/>
                      <a:pt x="365" y="6961"/>
                    </a:cubicBezTo>
                    <a:cubicBezTo>
                      <a:pt x="183" y="5472"/>
                      <a:pt x="790" y="4286"/>
                      <a:pt x="851" y="2858"/>
                    </a:cubicBezTo>
                    <a:cubicBezTo>
                      <a:pt x="851" y="2341"/>
                      <a:pt x="730" y="1794"/>
                      <a:pt x="517" y="1338"/>
                    </a:cubicBezTo>
                    <a:cubicBezTo>
                      <a:pt x="395" y="1064"/>
                      <a:pt x="335" y="669"/>
                      <a:pt x="243" y="304"/>
                    </a:cubicBezTo>
                    <a:cubicBezTo>
                      <a:pt x="183" y="213"/>
                      <a:pt x="122" y="122"/>
                      <a:pt x="61" y="0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4" name="Google Shape;5034;p112"/>
              <p:cNvSpPr/>
              <p:nvPr/>
            </p:nvSpPr>
            <p:spPr>
              <a:xfrm rot="3281200">
                <a:off x="3711370" y="2544766"/>
                <a:ext cx="20194" cy="78491"/>
              </a:xfrm>
              <a:custGeom>
                <a:avLst/>
                <a:gdLst/>
                <a:ahLst/>
                <a:cxnLst/>
                <a:rect l="l" t="t" r="r" b="b"/>
                <a:pathLst>
                  <a:path w="274" h="1065" extrusionOk="0">
                    <a:moveTo>
                      <a:pt x="0" y="0"/>
                    </a:moveTo>
                    <a:cubicBezTo>
                      <a:pt x="152" y="304"/>
                      <a:pt x="183" y="730"/>
                      <a:pt x="274" y="1064"/>
                    </a:cubicBezTo>
                    <a:cubicBezTo>
                      <a:pt x="274" y="791"/>
                      <a:pt x="243" y="517"/>
                      <a:pt x="213" y="243"/>
                    </a:cubicBezTo>
                    <a:cubicBezTo>
                      <a:pt x="183" y="213"/>
                      <a:pt x="183" y="183"/>
                      <a:pt x="152" y="152"/>
                    </a:cubicBezTo>
                    <a:cubicBezTo>
                      <a:pt x="91" y="91"/>
                      <a:pt x="61" y="61"/>
                      <a:pt x="0" y="0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5" name="Google Shape;5035;p112"/>
              <p:cNvSpPr/>
              <p:nvPr/>
            </p:nvSpPr>
            <p:spPr>
              <a:xfrm rot="3281200">
                <a:off x="3749911" y="2548728"/>
                <a:ext cx="4569" cy="2285"/>
              </a:xfrm>
              <a:custGeom>
                <a:avLst/>
                <a:gdLst/>
                <a:ahLst/>
                <a:cxnLst/>
                <a:rect l="l" t="t" r="r" b="b"/>
                <a:pathLst>
                  <a:path w="62" h="31" extrusionOk="0">
                    <a:moveTo>
                      <a:pt x="1" y="0"/>
                    </a:moveTo>
                    <a:cubicBezTo>
                      <a:pt x="1" y="0"/>
                      <a:pt x="1" y="30"/>
                      <a:pt x="1" y="30"/>
                    </a:cubicBezTo>
                    <a:cubicBezTo>
                      <a:pt x="1" y="30"/>
                      <a:pt x="14" y="17"/>
                      <a:pt x="32" y="17"/>
                    </a:cubicBezTo>
                    <a:cubicBezTo>
                      <a:pt x="41" y="17"/>
                      <a:pt x="51" y="20"/>
                      <a:pt x="62" y="30"/>
                    </a:cubicBezTo>
                    <a:cubicBezTo>
                      <a:pt x="62" y="0"/>
                      <a:pt x="62" y="0"/>
                      <a:pt x="62" y="0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6" name="Google Shape;5036;p112"/>
              <p:cNvSpPr/>
              <p:nvPr/>
            </p:nvSpPr>
            <p:spPr>
              <a:xfrm rot="3281200">
                <a:off x="3515055" y="2525910"/>
                <a:ext cx="112099" cy="502197"/>
              </a:xfrm>
              <a:custGeom>
                <a:avLst/>
                <a:gdLst/>
                <a:ahLst/>
                <a:cxnLst/>
                <a:rect l="l" t="t" r="r" b="b"/>
                <a:pathLst>
                  <a:path w="1521" h="681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31" y="91"/>
                      <a:pt x="31" y="152"/>
                      <a:pt x="61" y="243"/>
                    </a:cubicBezTo>
                    <a:cubicBezTo>
                      <a:pt x="183" y="426"/>
                      <a:pt x="335" y="608"/>
                      <a:pt x="456" y="821"/>
                    </a:cubicBezTo>
                    <a:cubicBezTo>
                      <a:pt x="1095" y="1672"/>
                      <a:pt x="1308" y="2614"/>
                      <a:pt x="1338" y="3678"/>
                    </a:cubicBezTo>
                    <a:cubicBezTo>
                      <a:pt x="1368" y="4742"/>
                      <a:pt x="608" y="5684"/>
                      <a:pt x="882" y="6778"/>
                    </a:cubicBezTo>
                    <a:cubicBezTo>
                      <a:pt x="882" y="6804"/>
                      <a:pt x="898" y="6813"/>
                      <a:pt x="917" y="6813"/>
                    </a:cubicBezTo>
                    <a:cubicBezTo>
                      <a:pt x="943" y="6813"/>
                      <a:pt x="973" y="6796"/>
                      <a:pt x="973" y="6778"/>
                    </a:cubicBezTo>
                    <a:cubicBezTo>
                      <a:pt x="852" y="5988"/>
                      <a:pt x="1156" y="5289"/>
                      <a:pt x="1368" y="4560"/>
                    </a:cubicBezTo>
                    <a:cubicBezTo>
                      <a:pt x="1520" y="3982"/>
                      <a:pt x="1490" y="3374"/>
                      <a:pt x="1429" y="2797"/>
                    </a:cubicBezTo>
                    <a:cubicBezTo>
                      <a:pt x="1338" y="1794"/>
                      <a:pt x="852" y="1094"/>
                      <a:pt x="335" y="335"/>
                    </a:cubicBezTo>
                    <a:cubicBezTo>
                      <a:pt x="244" y="243"/>
                      <a:pt x="122" y="122"/>
                      <a:pt x="1" y="0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7" name="Google Shape;5037;p112"/>
              <p:cNvSpPr/>
              <p:nvPr/>
            </p:nvSpPr>
            <p:spPr>
              <a:xfrm rot="3281200">
                <a:off x="3747947" y="2562766"/>
                <a:ext cx="17983" cy="22405"/>
              </a:xfrm>
              <a:custGeom>
                <a:avLst/>
                <a:gdLst/>
                <a:ahLst/>
                <a:cxnLst/>
                <a:rect l="l" t="t" r="r" b="b"/>
                <a:pathLst>
                  <a:path w="244" h="304" extrusionOk="0">
                    <a:moveTo>
                      <a:pt x="1" y="0"/>
                    </a:moveTo>
                    <a:cubicBezTo>
                      <a:pt x="31" y="61"/>
                      <a:pt x="61" y="152"/>
                      <a:pt x="92" y="213"/>
                    </a:cubicBezTo>
                    <a:cubicBezTo>
                      <a:pt x="122" y="243"/>
                      <a:pt x="183" y="274"/>
                      <a:pt x="244" y="304"/>
                    </a:cubicBezTo>
                    <a:cubicBezTo>
                      <a:pt x="183" y="213"/>
                      <a:pt x="122" y="122"/>
                      <a:pt x="92" y="30"/>
                    </a:cubicBezTo>
                    <a:cubicBezTo>
                      <a:pt x="61" y="30"/>
                      <a:pt x="31" y="0"/>
                      <a:pt x="1" y="0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8" name="Google Shape;5038;p112"/>
              <p:cNvSpPr/>
              <p:nvPr/>
            </p:nvSpPr>
            <p:spPr>
              <a:xfrm rot="3281200">
                <a:off x="3731875" y="2573432"/>
                <a:ext cx="13561" cy="26974"/>
              </a:xfrm>
              <a:custGeom>
                <a:avLst/>
                <a:gdLst/>
                <a:ahLst/>
                <a:cxnLst/>
                <a:rect l="l" t="t" r="r" b="b"/>
                <a:pathLst>
                  <a:path w="184" h="366" extrusionOk="0">
                    <a:moveTo>
                      <a:pt x="1" y="1"/>
                    </a:moveTo>
                    <a:cubicBezTo>
                      <a:pt x="1" y="31"/>
                      <a:pt x="1" y="61"/>
                      <a:pt x="1" y="61"/>
                    </a:cubicBezTo>
                    <a:cubicBezTo>
                      <a:pt x="62" y="183"/>
                      <a:pt x="123" y="274"/>
                      <a:pt x="183" y="365"/>
                    </a:cubicBezTo>
                    <a:cubicBezTo>
                      <a:pt x="153" y="274"/>
                      <a:pt x="153" y="213"/>
                      <a:pt x="123" y="12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9" name="Google Shape;5039;p112"/>
              <p:cNvSpPr/>
              <p:nvPr/>
            </p:nvSpPr>
            <p:spPr>
              <a:xfrm rot="3281200">
                <a:off x="3751302" y="2558708"/>
                <a:ext cx="8991" cy="15698"/>
              </a:xfrm>
              <a:custGeom>
                <a:avLst/>
                <a:gdLst/>
                <a:ahLst/>
                <a:cxnLst/>
                <a:rect l="l" t="t" r="r" b="b"/>
                <a:pathLst>
                  <a:path w="122" h="213" extrusionOk="0">
                    <a:moveTo>
                      <a:pt x="0" y="0"/>
                    </a:moveTo>
                    <a:cubicBezTo>
                      <a:pt x="0" y="61"/>
                      <a:pt x="31" y="91"/>
                      <a:pt x="31" y="152"/>
                    </a:cubicBezTo>
                    <a:cubicBezTo>
                      <a:pt x="61" y="152"/>
                      <a:pt x="91" y="182"/>
                      <a:pt x="122" y="213"/>
                    </a:cubicBezTo>
                    <a:cubicBezTo>
                      <a:pt x="91" y="152"/>
                      <a:pt x="61" y="61"/>
                      <a:pt x="31" y="0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0" name="Google Shape;5040;p112"/>
              <p:cNvSpPr/>
              <p:nvPr/>
            </p:nvSpPr>
            <p:spPr>
              <a:xfrm rot="3281200">
                <a:off x="3741275" y="2569108"/>
                <a:ext cx="4496" cy="6780"/>
              </a:xfrm>
              <a:custGeom>
                <a:avLst/>
                <a:gdLst/>
                <a:ahLst/>
                <a:cxnLst/>
                <a:rect l="l" t="t" r="r" b="b"/>
                <a:pathLst>
                  <a:path w="61" h="92" extrusionOk="0">
                    <a:moveTo>
                      <a:pt x="0" y="0"/>
                    </a:moveTo>
                    <a:cubicBezTo>
                      <a:pt x="31" y="31"/>
                      <a:pt x="31" y="61"/>
                      <a:pt x="61" y="91"/>
                    </a:cubicBezTo>
                    <a:cubicBezTo>
                      <a:pt x="61" y="91"/>
                      <a:pt x="61" y="61"/>
                      <a:pt x="61" y="31"/>
                    </a:cubicBezTo>
                    <a:cubicBezTo>
                      <a:pt x="31" y="31"/>
                      <a:pt x="31" y="0"/>
                      <a:pt x="0" y="0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1" name="Google Shape;5041;p112"/>
              <p:cNvSpPr/>
              <p:nvPr/>
            </p:nvSpPr>
            <p:spPr>
              <a:xfrm rot="3281200">
                <a:off x="3748780" y="2552904"/>
                <a:ext cx="11276" cy="10023"/>
              </a:xfrm>
              <a:custGeom>
                <a:avLst/>
                <a:gdLst/>
                <a:ahLst/>
                <a:cxnLst/>
                <a:rect l="l" t="t" r="r" b="b"/>
                <a:pathLst>
                  <a:path w="153" h="136" extrusionOk="0">
                    <a:moveTo>
                      <a:pt x="32" y="1"/>
                    </a:moveTo>
                    <a:cubicBezTo>
                      <a:pt x="21" y="1"/>
                      <a:pt x="11" y="4"/>
                      <a:pt x="1" y="14"/>
                    </a:cubicBezTo>
                    <a:cubicBezTo>
                      <a:pt x="1" y="14"/>
                      <a:pt x="1" y="14"/>
                      <a:pt x="1" y="44"/>
                    </a:cubicBezTo>
                    <a:cubicBezTo>
                      <a:pt x="61" y="75"/>
                      <a:pt x="92" y="105"/>
                      <a:pt x="153" y="136"/>
                    </a:cubicBezTo>
                    <a:cubicBezTo>
                      <a:pt x="122" y="105"/>
                      <a:pt x="122" y="44"/>
                      <a:pt x="122" y="14"/>
                    </a:cubicBezTo>
                    <a:cubicBezTo>
                      <a:pt x="82" y="14"/>
                      <a:pt x="55" y="1"/>
                      <a:pt x="32" y="1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2" name="Google Shape;5042;p112"/>
              <p:cNvSpPr/>
              <p:nvPr/>
            </p:nvSpPr>
            <p:spPr>
              <a:xfrm rot="3281200">
                <a:off x="3283186" y="2762538"/>
                <a:ext cx="51590" cy="5159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700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53" y="244"/>
                      <a:pt x="366" y="457"/>
                      <a:pt x="639" y="700"/>
                    </a:cubicBezTo>
                    <a:lnTo>
                      <a:pt x="700" y="700"/>
                    </a:lnTo>
                    <a:cubicBezTo>
                      <a:pt x="669" y="670"/>
                      <a:pt x="639" y="670"/>
                      <a:pt x="639" y="670"/>
                    </a:cubicBezTo>
                    <a:cubicBezTo>
                      <a:pt x="639" y="670"/>
                      <a:pt x="305" y="426"/>
                      <a:pt x="1" y="1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3" name="Google Shape;5043;p112"/>
              <p:cNvSpPr/>
              <p:nvPr/>
            </p:nvSpPr>
            <p:spPr>
              <a:xfrm rot="3281200">
                <a:off x="3356734" y="2360472"/>
                <a:ext cx="253162" cy="526444"/>
              </a:xfrm>
              <a:custGeom>
                <a:avLst/>
                <a:gdLst/>
                <a:ahLst/>
                <a:cxnLst/>
                <a:rect l="l" t="t" r="r" b="b"/>
                <a:pathLst>
                  <a:path w="3435" h="7143" extrusionOk="0">
                    <a:moveTo>
                      <a:pt x="2979" y="0"/>
                    </a:moveTo>
                    <a:cubicBezTo>
                      <a:pt x="2888" y="30"/>
                      <a:pt x="2857" y="91"/>
                      <a:pt x="2857" y="213"/>
                    </a:cubicBezTo>
                    <a:cubicBezTo>
                      <a:pt x="2979" y="2189"/>
                      <a:pt x="578" y="4559"/>
                      <a:pt x="1824" y="6444"/>
                    </a:cubicBezTo>
                    <a:cubicBezTo>
                      <a:pt x="2158" y="6869"/>
                      <a:pt x="2462" y="7113"/>
                      <a:pt x="2462" y="7113"/>
                    </a:cubicBezTo>
                    <a:cubicBezTo>
                      <a:pt x="2462" y="7113"/>
                      <a:pt x="2492" y="7113"/>
                      <a:pt x="2523" y="7143"/>
                    </a:cubicBezTo>
                    <a:cubicBezTo>
                      <a:pt x="2553" y="7113"/>
                      <a:pt x="2553" y="7082"/>
                      <a:pt x="2523" y="7052"/>
                    </a:cubicBezTo>
                    <a:cubicBezTo>
                      <a:pt x="0" y="4803"/>
                      <a:pt x="3435" y="2492"/>
                      <a:pt x="2979" y="91"/>
                    </a:cubicBezTo>
                    <a:lnTo>
                      <a:pt x="2979" y="61"/>
                    </a:lnTo>
                    <a:cubicBezTo>
                      <a:pt x="2979" y="61"/>
                      <a:pt x="2979" y="61"/>
                      <a:pt x="2979" y="30"/>
                    </a:cubicBezTo>
                    <a:cubicBezTo>
                      <a:pt x="2979" y="0"/>
                      <a:pt x="2979" y="0"/>
                      <a:pt x="2979" y="0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4" name="Google Shape;5044;p112"/>
              <p:cNvSpPr/>
              <p:nvPr/>
            </p:nvSpPr>
            <p:spPr>
              <a:xfrm rot="3281200">
                <a:off x="3751851" y="2542911"/>
                <a:ext cx="2285" cy="4569"/>
              </a:xfrm>
              <a:custGeom>
                <a:avLst/>
                <a:gdLst/>
                <a:ahLst/>
                <a:cxnLst/>
                <a:rect l="l" t="t" r="r" b="b"/>
                <a:pathLst>
                  <a:path w="31" h="62" extrusionOk="0">
                    <a:moveTo>
                      <a:pt x="0" y="0"/>
                    </a:moveTo>
                    <a:cubicBezTo>
                      <a:pt x="0" y="31"/>
                      <a:pt x="0" y="61"/>
                      <a:pt x="0" y="61"/>
                    </a:cubicBezTo>
                    <a:lnTo>
                      <a:pt x="31" y="61"/>
                    </a:lnTo>
                    <a:lnTo>
                      <a:pt x="31" y="31"/>
                    </a:lnTo>
                    <a:cubicBezTo>
                      <a:pt x="31" y="31"/>
                      <a:pt x="31" y="31"/>
                      <a:pt x="0" y="0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5" name="Google Shape;5045;p112"/>
              <p:cNvSpPr/>
              <p:nvPr/>
            </p:nvSpPr>
            <p:spPr>
              <a:xfrm rot="3281200">
                <a:off x="3750860" y="2546894"/>
                <a:ext cx="74" cy="2285"/>
              </a:xfrm>
              <a:custGeom>
                <a:avLst/>
                <a:gdLst/>
                <a:ahLst/>
                <a:cxnLst/>
                <a:rect l="l" t="t" r="r" b="b"/>
                <a:pathLst>
                  <a:path w="1" h="3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30"/>
                      <a:pt x="1" y="30"/>
                    </a:cubicBezTo>
                    <a:lnTo>
                      <a:pt x="1" y="30"/>
                    </a:lnTo>
                    <a:lnTo>
                      <a:pt x="1" y="30"/>
                    </a:lnTo>
                    <a:cubicBezTo>
                      <a:pt x="1" y="3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6" name="Google Shape;5046;p112"/>
              <p:cNvSpPr/>
              <p:nvPr/>
            </p:nvSpPr>
            <p:spPr>
              <a:xfrm rot="3281200">
                <a:off x="3509519" y="2552166"/>
                <a:ext cx="174818" cy="506397"/>
              </a:xfrm>
              <a:custGeom>
                <a:avLst/>
                <a:gdLst/>
                <a:ahLst/>
                <a:cxnLst/>
                <a:rect l="l" t="t" r="r" b="b"/>
                <a:pathLst>
                  <a:path w="2372" h="687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2" y="153"/>
                      <a:pt x="153" y="305"/>
                      <a:pt x="244" y="427"/>
                    </a:cubicBezTo>
                    <a:cubicBezTo>
                      <a:pt x="882" y="1095"/>
                      <a:pt x="1399" y="1794"/>
                      <a:pt x="1672" y="2737"/>
                    </a:cubicBezTo>
                    <a:cubicBezTo>
                      <a:pt x="2037" y="4104"/>
                      <a:pt x="1642" y="5563"/>
                      <a:pt x="1065" y="6810"/>
                    </a:cubicBezTo>
                    <a:cubicBezTo>
                      <a:pt x="1065" y="6810"/>
                      <a:pt x="1065" y="6840"/>
                      <a:pt x="1065" y="6870"/>
                    </a:cubicBezTo>
                    <a:cubicBezTo>
                      <a:pt x="1095" y="6840"/>
                      <a:pt x="1125" y="6840"/>
                      <a:pt x="1156" y="6810"/>
                    </a:cubicBezTo>
                    <a:cubicBezTo>
                      <a:pt x="1217" y="6749"/>
                      <a:pt x="1277" y="6688"/>
                      <a:pt x="1308" y="6597"/>
                    </a:cubicBezTo>
                    <a:cubicBezTo>
                      <a:pt x="2372" y="4226"/>
                      <a:pt x="2037" y="1642"/>
                      <a:pt x="1" y="1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7" name="Google Shape;5047;p112"/>
              <p:cNvSpPr/>
              <p:nvPr/>
            </p:nvSpPr>
            <p:spPr>
              <a:xfrm rot="3281200">
                <a:off x="3747221" y="2549434"/>
                <a:ext cx="74" cy="2358"/>
              </a:xfrm>
              <a:custGeom>
                <a:avLst/>
                <a:gdLst/>
                <a:ahLst/>
                <a:cxnLst/>
                <a:rect l="l" t="t" r="r" b="b"/>
                <a:pathLst>
                  <a:path w="1" h="32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31"/>
                    </a:cubicBezTo>
                    <a:lnTo>
                      <a:pt x="1" y="31"/>
                    </a:ln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8" name="Google Shape;5048;p112"/>
              <p:cNvSpPr/>
              <p:nvPr/>
            </p:nvSpPr>
            <p:spPr>
              <a:xfrm rot="3281200">
                <a:off x="3746739" y="2550367"/>
                <a:ext cx="2358" cy="2358"/>
              </a:xfrm>
              <a:custGeom>
                <a:avLst/>
                <a:gdLst/>
                <a:ahLst/>
                <a:cxnLst/>
                <a:rect l="l" t="t" r="r" b="b"/>
                <a:pathLst>
                  <a:path w="32" h="32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31"/>
                    </a:cubicBezTo>
                    <a:lnTo>
                      <a:pt x="31" y="31"/>
                    </a:lnTo>
                    <a:cubicBezTo>
                      <a:pt x="31" y="3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9" name="Google Shape;5049;p112"/>
              <p:cNvSpPr/>
              <p:nvPr/>
            </p:nvSpPr>
            <p:spPr>
              <a:xfrm rot="3281200">
                <a:off x="3748153" y="2549916"/>
                <a:ext cx="74" cy="74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0" name="Google Shape;5050;p112"/>
              <p:cNvSpPr/>
              <p:nvPr/>
            </p:nvSpPr>
            <p:spPr>
              <a:xfrm rot="3281200">
                <a:off x="3741128" y="2550015"/>
                <a:ext cx="13561" cy="16804"/>
              </a:xfrm>
              <a:custGeom>
                <a:avLst/>
                <a:gdLst/>
                <a:ahLst/>
                <a:cxnLst/>
                <a:rect l="l" t="t" r="r" b="b"/>
                <a:pathLst>
                  <a:path w="184" h="228" extrusionOk="0">
                    <a:moveTo>
                      <a:pt x="32" y="1"/>
                    </a:moveTo>
                    <a:cubicBezTo>
                      <a:pt x="14" y="1"/>
                      <a:pt x="1" y="14"/>
                      <a:pt x="1" y="14"/>
                    </a:cubicBezTo>
                    <a:lnTo>
                      <a:pt x="1" y="45"/>
                    </a:lnTo>
                    <a:cubicBezTo>
                      <a:pt x="1" y="45"/>
                      <a:pt x="31" y="75"/>
                      <a:pt x="31" y="75"/>
                    </a:cubicBezTo>
                    <a:cubicBezTo>
                      <a:pt x="92" y="136"/>
                      <a:pt x="122" y="166"/>
                      <a:pt x="183" y="227"/>
                    </a:cubicBezTo>
                    <a:cubicBezTo>
                      <a:pt x="153" y="166"/>
                      <a:pt x="122" y="106"/>
                      <a:pt x="62" y="14"/>
                    </a:cubicBezTo>
                    <a:cubicBezTo>
                      <a:pt x="51" y="4"/>
                      <a:pt x="41" y="1"/>
                      <a:pt x="32" y="1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1" name="Google Shape;5051;p112"/>
              <p:cNvSpPr/>
              <p:nvPr/>
            </p:nvSpPr>
            <p:spPr>
              <a:xfrm rot="3281200">
                <a:off x="3730275" y="2578513"/>
                <a:ext cx="29185" cy="38177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18" extrusionOk="0">
                    <a:moveTo>
                      <a:pt x="1" y="1"/>
                    </a:moveTo>
                    <a:cubicBezTo>
                      <a:pt x="31" y="62"/>
                      <a:pt x="31" y="122"/>
                      <a:pt x="62" y="183"/>
                    </a:cubicBezTo>
                    <a:cubicBezTo>
                      <a:pt x="183" y="305"/>
                      <a:pt x="305" y="426"/>
                      <a:pt x="396" y="518"/>
                    </a:cubicBezTo>
                    <a:cubicBezTo>
                      <a:pt x="305" y="396"/>
                      <a:pt x="214" y="244"/>
                      <a:pt x="153" y="92"/>
                    </a:cubicBezTo>
                    <a:cubicBezTo>
                      <a:pt x="92" y="62"/>
                      <a:pt x="31" y="31"/>
                      <a:pt x="1" y="1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2" name="Google Shape;5052;p112"/>
              <p:cNvSpPr/>
              <p:nvPr/>
            </p:nvSpPr>
            <p:spPr>
              <a:xfrm rot="3281200">
                <a:off x="3742025" y="2567438"/>
                <a:ext cx="11276" cy="17983"/>
              </a:xfrm>
              <a:custGeom>
                <a:avLst/>
                <a:gdLst/>
                <a:ahLst/>
                <a:cxnLst/>
                <a:rect l="l" t="t" r="r" b="b"/>
                <a:pathLst>
                  <a:path w="153" h="244" extrusionOk="0">
                    <a:moveTo>
                      <a:pt x="1" y="0"/>
                    </a:moveTo>
                    <a:cubicBezTo>
                      <a:pt x="1" y="30"/>
                      <a:pt x="1" y="91"/>
                      <a:pt x="31" y="122"/>
                    </a:cubicBezTo>
                    <a:lnTo>
                      <a:pt x="153" y="243"/>
                    </a:lnTo>
                    <a:cubicBezTo>
                      <a:pt x="122" y="182"/>
                      <a:pt x="122" y="122"/>
                      <a:pt x="92" y="61"/>
                    </a:cubicBezTo>
                    <a:cubicBezTo>
                      <a:pt x="61" y="30"/>
                      <a:pt x="31" y="0"/>
                      <a:pt x="1" y="0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3" name="Google Shape;5053;p112"/>
              <p:cNvSpPr/>
              <p:nvPr/>
            </p:nvSpPr>
            <p:spPr>
              <a:xfrm rot="3281200">
                <a:off x="3742886" y="2553099"/>
                <a:ext cx="11276" cy="17983"/>
              </a:xfrm>
              <a:custGeom>
                <a:avLst/>
                <a:gdLst/>
                <a:ahLst/>
                <a:cxnLst/>
                <a:rect l="l" t="t" r="r" b="b"/>
                <a:pathLst>
                  <a:path w="153" h="24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31" y="61"/>
                      <a:pt x="92" y="152"/>
                      <a:pt x="122" y="213"/>
                    </a:cubicBezTo>
                    <a:cubicBezTo>
                      <a:pt x="122" y="213"/>
                      <a:pt x="153" y="244"/>
                      <a:pt x="153" y="244"/>
                    </a:cubicBezTo>
                    <a:cubicBezTo>
                      <a:pt x="153" y="213"/>
                      <a:pt x="153" y="152"/>
                      <a:pt x="153" y="92"/>
                    </a:cubicBezTo>
                    <a:cubicBezTo>
                      <a:pt x="92" y="61"/>
                      <a:pt x="61" y="31"/>
                      <a:pt x="1" y="0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4" name="Google Shape;5054;p112"/>
              <p:cNvSpPr/>
              <p:nvPr/>
            </p:nvSpPr>
            <p:spPr>
              <a:xfrm rot="3281200">
                <a:off x="3747221" y="2549434"/>
                <a:ext cx="74" cy="2358"/>
              </a:xfrm>
              <a:custGeom>
                <a:avLst/>
                <a:gdLst/>
                <a:ahLst/>
                <a:cxnLst/>
                <a:rect l="l" t="t" r="r" b="b"/>
                <a:pathLst>
                  <a:path w="1" h="32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31"/>
                    </a:cubicBezTo>
                    <a:lnTo>
                      <a:pt x="1" y="31"/>
                    </a:ln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5" name="Google Shape;5055;p112"/>
              <p:cNvSpPr/>
              <p:nvPr/>
            </p:nvSpPr>
            <p:spPr>
              <a:xfrm rot="3281200">
                <a:off x="3749056" y="2548172"/>
                <a:ext cx="74" cy="2285"/>
              </a:xfrm>
              <a:custGeom>
                <a:avLst/>
                <a:gdLst/>
                <a:ahLst/>
                <a:cxnLst/>
                <a:rect l="l" t="t" r="r" b="b"/>
                <a:pathLst>
                  <a:path w="1" h="31" extrusionOk="0">
                    <a:moveTo>
                      <a:pt x="1" y="31"/>
                    </a:moveTo>
                    <a:lnTo>
                      <a:pt x="1" y="0"/>
                    </a:lnTo>
                    <a:lnTo>
                      <a:pt x="1" y="0"/>
                    </a:ln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6" name="Google Shape;5056;p112"/>
              <p:cNvSpPr/>
              <p:nvPr/>
            </p:nvSpPr>
            <p:spPr>
              <a:xfrm rot="3281200">
                <a:off x="3749056" y="2548172"/>
                <a:ext cx="74" cy="2285"/>
              </a:xfrm>
              <a:custGeom>
                <a:avLst/>
                <a:gdLst/>
                <a:ahLst/>
                <a:cxnLst/>
                <a:rect l="l" t="t" r="r" b="b"/>
                <a:pathLst>
                  <a:path w="1" h="31" extrusionOk="0">
                    <a:moveTo>
                      <a:pt x="1" y="0"/>
                    </a:moveTo>
                    <a:lnTo>
                      <a:pt x="1" y="31"/>
                    </a:lnTo>
                    <a:cubicBezTo>
                      <a:pt x="1" y="3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6735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7" name="Google Shape;5057;p112"/>
              <p:cNvSpPr/>
              <p:nvPr/>
            </p:nvSpPr>
            <p:spPr>
              <a:xfrm rot="3281200">
                <a:off x="3178614" y="2832990"/>
                <a:ext cx="217343" cy="146370"/>
              </a:xfrm>
              <a:custGeom>
                <a:avLst/>
                <a:gdLst/>
                <a:ahLst/>
                <a:cxnLst/>
                <a:rect l="l" t="t" r="r" b="b"/>
                <a:pathLst>
                  <a:path w="2949" h="1986" extrusionOk="0">
                    <a:moveTo>
                      <a:pt x="791" y="0"/>
                    </a:moveTo>
                    <a:cubicBezTo>
                      <a:pt x="0" y="456"/>
                      <a:pt x="669" y="1763"/>
                      <a:pt x="669" y="1763"/>
                    </a:cubicBezTo>
                    <a:cubicBezTo>
                      <a:pt x="954" y="1927"/>
                      <a:pt x="1258" y="1986"/>
                      <a:pt x="1547" y="1986"/>
                    </a:cubicBezTo>
                    <a:cubicBezTo>
                      <a:pt x="2279" y="1986"/>
                      <a:pt x="2918" y="1611"/>
                      <a:pt x="2918" y="1611"/>
                    </a:cubicBezTo>
                    <a:cubicBezTo>
                      <a:pt x="2949" y="1581"/>
                      <a:pt x="2949" y="1551"/>
                      <a:pt x="2949" y="1520"/>
                    </a:cubicBezTo>
                    <a:cubicBezTo>
                      <a:pt x="2098" y="1186"/>
                      <a:pt x="1338" y="700"/>
                      <a:pt x="7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8" name="Google Shape;5058;p112"/>
              <p:cNvSpPr/>
              <p:nvPr/>
            </p:nvSpPr>
            <p:spPr>
              <a:xfrm rot="3281200">
                <a:off x="3236367" y="2858296"/>
                <a:ext cx="177840" cy="128976"/>
              </a:xfrm>
              <a:custGeom>
                <a:avLst/>
                <a:gdLst/>
                <a:ahLst/>
                <a:cxnLst/>
                <a:rect l="l" t="t" r="r" b="b"/>
                <a:pathLst>
                  <a:path w="2413" h="1750" extrusionOk="0">
                    <a:moveTo>
                      <a:pt x="1113" y="1"/>
                    </a:moveTo>
                    <a:cubicBezTo>
                      <a:pt x="865" y="1"/>
                      <a:pt x="590" y="42"/>
                      <a:pt x="305" y="108"/>
                    </a:cubicBezTo>
                    <a:cubicBezTo>
                      <a:pt x="183" y="138"/>
                      <a:pt x="92" y="199"/>
                      <a:pt x="1" y="229"/>
                    </a:cubicBezTo>
                    <a:cubicBezTo>
                      <a:pt x="548" y="929"/>
                      <a:pt x="1308" y="1415"/>
                      <a:pt x="2159" y="1749"/>
                    </a:cubicBezTo>
                    <a:cubicBezTo>
                      <a:pt x="2413" y="411"/>
                      <a:pt x="1895" y="1"/>
                      <a:pt x="111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63" name="Google Shape;5063;p113"/>
          <p:cNvGrpSpPr/>
          <p:nvPr/>
        </p:nvGrpSpPr>
        <p:grpSpPr>
          <a:xfrm>
            <a:off x="5042525" y="2720775"/>
            <a:ext cx="1768455" cy="1732098"/>
            <a:chOff x="5042525" y="2720775"/>
            <a:chExt cx="1768455" cy="1732098"/>
          </a:xfrm>
        </p:grpSpPr>
        <p:grpSp>
          <p:nvGrpSpPr>
            <p:cNvPr id="5064" name="Google Shape;5064;p113"/>
            <p:cNvGrpSpPr/>
            <p:nvPr/>
          </p:nvGrpSpPr>
          <p:grpSpPr>
            <a:xfrm rot="-355017">
              <a:off x="5332039" y="2787433"/>
              <a:ext cx="1372320" cy="1530252"/>
              <a:chOff x="6986330" y="3064676"/>
              <a:chExt cx="1257493" cy="1402210"/>
            </a:xfrm>
          </p:grpSpPr>
          <p:sp>
            <p:nvSpPr>
              <p:cNvPr id="5065" name="Google Shape;5065;p113"/>
              <p:cNvSpPr/>
              <p:nvPr/>
            </p:nvSpPr>
            <p:spPr>
              <a:xfrm rot="-5101086">
                <a:off x="7428652" y="3653756"/>
                <a:ext cx="804386" cy="758974"/>
              </a:xfrm>
              <a:custGeom>
                <a:avLst/>
                <a:gdLst/>
                <a:ahLst/>
                <a:cxnLst/>
                <a:rect l="l" t="t" r="r" b="b"/>
                <a:pathLst>
                  <a:path w="13717" h="12942" extrusionOk="0">
                    <a:moveTo>
                      <a:pt x="12249" y="0"/>
                    </a:moveTo>
                    <a:cubicBezTo>
                      <a:pt x="12249" y="0"/>
                      <a:pt x="574" y="11475"/>
                      <a:pt x="174" y="12075"/>
                    </a:cubicBezTo>
                    <a:cubicBezTo>
                      <a:pt x="1" y="12509"/>
                      <a:pt x="353" y="12942"/>
                      <a:pt x="797" y="12942"/>
                    </a:cubicBezTo>
                    <a:cubicBezTo>
                      <a:pt x="865" y="12942"/>
                      <a:pt x="936" y="12932"/>
                      <a:pt x="1008" y="12909"/>
                    </a:cubicBezTo>
                    <a:cubicBezTo>
                      <a:pt x="1375" y="12809"/>
                      <a:pt x="13717" y="1635"/>
                      <a:pt x="13717" y="1635"/>
                    </a:cubicBezTo>
                    <a:cubicBezTo>
                      <a:pt x="12783" y="1234"/>
                      <a:pt x="12249" y="0"/>
                      <a:pt x="1224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6" name="Google Shape;5066;p113"/>
              <p:cNvSpPr/>
              <p:nvPr/>
            </p:nvSpPr>
            <p:spPr>
              <a:xfrm rot="-5101086">
                <a:off x="7318106" y="3412575"/>
                <a:ext cx="271921" cy="268063"/>
              </a:xfrm>
              <a:custGeom>
                <a:avLst/>
                <a:gdLst/>
                <a:ahLst/>
                <a:cxnLst/>
                <a:rect l="l" t="t" r="r" b="b"/>
                <a:pathLst>
                  <a:path w="4637" h="4571" extrusionOk="0">
                    <a:moveTo>
                      <a:pt x="2369" y="1"/>
                    </a:moveTo>
                    <a:lnTo>
                      <a:pt x="0" y="2936"/>
                    </a:lnTo>
                    <a:cubicBezTo>
                      <a:pt x="0" y="2936"/>
                      <a:pt x="534" y="4170"/>
                      <a:pt x="1468" y="4571"/>
                    </a:cubicBezTo>
                    <a:lnTo>
                      <a:pt x="4637" y="2202"/>
                    </a:lnTo>
                    <a:cubicBezTo>
                      <a:pt x="4370" y="2169"/>
                      <a:pt x="4070" y="2035"/>
                      <a:pt x="3836" y="1902"/>
                    </a:cubicBezTo>
                    <a:cubicBezTo>
                      <a:pt x="3102" y="1468"/>
                      <a:pt x="2569" y="801"/>
                      <a:pt x="236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7" name="Google Shape;5067;p113"/>
              <p:cNvSpPr/>
              <p:nvPr/>
            </p:nvSpPr>
            <p:spPr>
              <a:xfrm rot="-5101086">
                <a:off x="7068605" y="3135134"/>
                <a:ext cx="430429" cy="375030"/>
              </a:xfrm>
              <a:custGeom>
                <a:avLst/>
                <a:gdLst/>
                <a:ahLst/>
                <a:cxnLst/>
                <a:rect l="l" t="t" r="r" b="b"/>
                <a:pathLst>
                  <a:path w="7340" h="6395" extrusionOk="0">
                    <a:moveTo>
                      <a:pt x="4070" y="0"/>
                    </a:moveTo>
                    <a:lnTo>
                      <a:pt x="4070" y="0"/>
                    </a:lnTo>
                    <a:cubicBezTo>
                      <a:pt x="2903" y="401"/>
                      <a:pt x="1435" y="968"/>
                      <a:pt x="668" y="2068"/>
                    </a:cubicBezTo>
                    <a:cubicBezTo>
                      <a:pt x="201" y="2636"/>
                      <a:pt x="1" y="3403"/>
                      <a:pt x="134" y="4137"/>
                    </a:cubicBezTo>
                    <a:cubicBezTo>
                      <a:pt x="368" y="4937"/>
                      <a:pt x="901" y="5604"/>
                      <a:pt x="1602" y="6038"/>
                    </a:cubicBezTo>
                    <a:cubicBezTo>
                      <a:pt x="1869" y="6171"/>
                      <a:pt x="2169" y="6305"/>
                      <a:pt x="2436" y="6338"/>
                    </a:cubicBezTo>
                    <a:cubicBezTo>
                      <a:pt x="2619" y="6375"/>
                      <a:pt x="2813" y="6394"/>
                      <a:pt x="3014" y="6394"/>
                    </a:cubicBezTo>
                    <a:cubicBezTo>
                      <a:pt x="4279" y="6394"/>
                      <a:pt x="5836" y="5619"/>
                      <a:pt x="6872" y="3403"/>
                    </a:cubicBezTo>
                    <a:cubicBezTo>
                      <a:pt x="7073" y="2902"/>
                      <a:pt x="7239" y="2369"/>
                      <a:pt x="7339" y="1835"/>
                    </a:cubicBezTo>
                    <a:cubicBezTo>
                      <a:pt x="7309" y="1827"/>
                      <a:pt x="7281" y="1823"/>
                      <a:pt x="7255" y="1823"/>
                    </a:cubicBezTo>
                    <a:cubicBezTo>
                      <a:pt x="7024" y="1823"/>
                      <a:pt x="6927" y="2107"/>
                      <a:pt x="6595" y="2107"/>
                    </a:cubicBezTo>
                    <a:cubicBezTo>
                      <a:pt x="6507" y="2107"/>
                      <a:pt x="6401" y="2087"/>
                      <a:pt x="6272" y="2035"/>
                    </a:cubicBezTo>
                    <a:cubicBezTo>
                      <a:pt x="5638" y="1735"/>
                      <a:pt x="5738" y="1134"/>
                      <a:pt x="5438" y="868"/>
                    </a:cubicBezTo>
                    <a:cubicBezTo>
                      <a:pt x="5352" y="798"/>
                      <a:pt x="5263" y="776"/>
                      <a:pt x="5171" y="776"/>
                    </a:cubicBezTo>
                    <a:cubicBezTo>
                      <a:pt x="5008" y="776"/>
                      <a:pt x="4834" y="845"/>
                      <a:pt x="4644" y="845"/>
                    </a:cubicBezTo>
                    <a:cubicBezTo>
                      <a:pt x="4526" y="845"/>
                      <a:pt x="4403" y="819"/>
                      <a:pt x="4271" y="734"/>
                    </a:cubicBezTo>
                    <a:cubicBezTo>
                      <a:pt x="4004" y="601"/>
                      <a:pt x="3904" y="267"/>
                      <a:pt x="4070" y="0"/>
                    </a:cubicBezTo>
                    <a:close/>
                  </a:path>
                </a:pathLst>
              </a:custGeom>
              <a:solidFill>
                <a:srgbClr val="D396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8" name="Google Shape;5068;p113"/>
              <p:cNvSpPr/>
              <p:nvPr/>
            </p:nvSpPr>
            <p:spPr>
              <a:xfrm rot="-5101086">
                <a:off x="7003791" y="3066120"/>
                <a:ext cx="219143" cy="235926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4023" extrusionOk="0">
                    <a:moveTo>
                      <a:pt x="2858" y="1"/>
                    </a:moveTo>
                    <a:cubicBezTo>
                      <a:pt x="2516" y="1"/>
                      <a:pt x="2371" y="813"/>
                      <a:pt x="1935" y="1248"/>
                    </a:cubicBezTo>
                    <a:cubicBezTo>
                      <a:pt x="1702" y="1482"/>
                      <a:pt x="1001" y="1648"/>
                      <a:pt x="167" y="1915"/>
                    </a:cubicBezTo>
                    <a:cubicBezTo>
                      <a:pt x="1" y="2182"/>
                      <a:pt x="101" y="2516"/>
                      <a:pt x="401" y="2683"/>
                    </a:cubicBezTo>
                    <a:cubicBezTo>
                      <a:pt x="520" y="2751"/>
                      <a:pt x="633" y="2773"/>
                      <a:pt x="740" y="2773"/>
                    </a:cubicBezTo>
                    <a:cubicBezTo>
                      <a:pt x="944" y="2773"/>
                      <a:pt x="1127" y="2692"/>
                      <a:pt x="1291" y="2692"/>
                    </a:cubicBezTo>
                    <a:cubicBezTo>
                      <a:pt x="1377" y="2692"/>
                      <a:pt x="1458" y="2714"/>
                      <a:pt x="1535" y="2783"/>
                    </a:cubicBezTo>
                    <a:cubicBezTo>
                      <a:pt x="1835" y="3049"/>
                      <a:pt x="1702" y="3650"/>
                      <a:pt x="2369" y="3950"/>
                    </a:cubicBezTo>
                    <a:cubicBezTo>
                      <a:pt x="2498" y="4002"/>
                      <a:pt x="2604" y="4022"/>
                      <a:pt x="2692" y="4022"/>
                    </a:cubicBezTo>
                    <a:cubicBezTo>
                      <a:pt x="3024" y="4022"/>
                      <a:pt x="3121" y="3738"/>
                      <a:pt x="3352" y="3738"/>
                    </a:cubicBezTo>
                    <a:cubicBezTo>
                      <a:pt x="3378" y="3738"/>
                      <a:pt x="3406" y="3742"/>
                      <a:pt x="3436" y="3750"/>
                    </a:cubicBezTo>
                    <a:cubicBezTo>
                      <a:pt x="3737" y="1815"/>
                      <a:pt x="3170" y="81"/>
                      <a:pt x="2936" y="14"/>
                    </a:cubicBezTo>
                    <a:cubicBezTo>
                      <a:pt x="2909" y="5"/>
                      <a:pt x="2883" y="1"/>
                      <a:pt x="28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9" name="Google Shape;5069;p113"/>
              <p:cNvSpPr/>
              <p:nvPr/>
            </p:nvSpPr>
            <p:spPr>
              <a:xfrm rot="-5101086">
                <a:off x="7155462" y="3298362"/>
                <a:ext cx="195687" cy="223904"/>
              </a:xfrm>
              <a:custGeom>
                <a:avLst/>
                <a:gdLst/>
                <a:ahLst/>
                <a:cxnLst/>
                <a:rect l="l" t="t" r="r" b="b"/>
                <a:pathLst>
                  <a:path w="3337" h="3818" extrusionOk="0">
                    <a:moveTo>
                      <a:pt x="3337" y="1"/>
                    </a:moveTo>
                    <a:cubicBezTo>
                      <a:pt x="2503" y="301"/>
                      <a:pt x="1769" y="802"/>
                      <a:pt x="1202" y="1469"/>
                    </a:cubicBezTo>
                    <a:cubicBezTo>
                      <a:pt x="601" y="2102"/>
                      <a:pt x="201" y="2903"/>
                      <a:pt x="1" y="3770"/>
                    </a:cubicBezTo>
                    <a:cubicBezTo>
                      <a:pt x="24" y="3794"/>
                      <a:pt x="65" y="3817"/>
                      <a:pt x="98" y="3817"/>
                    </a:cubicBezTo>
                    <a:cubicBezTo>
                      <a:pt x="112" y="3817"/>
                      <a:pt x="124" y="3813"/>
                      <a:pt x="134" y="3804"/>
                    </a:cubicBezTo>
                    <a:cubicBezTo>
                      <a:pt x="401" y="3003"/>
                      <a:pt x="835" y="2269"/>
                      <a:pt x="1402" y="1602"/>
                    </a:cubicBezTo>
                    <a:cubicBezTo>
                      <a:pt x="1936" y="1002"/>
                      <a:pt x="2603" y="468"/>
                      <a:pt x="3337" y="68"/>
                    </a:cubicBezTo>
                    <a:cubicBezTo>
                      <a:pt x="3337" y="34"/>
                      <a:pt x="3337" y="34"/>
                      <a:pt x="3337" y="1"/>
                    </a:cubicBezTo>
                    <a:close/>
                  </a:path>
                </a:pathLst>
              </a:custGeom>
              <a:solidFill>
                <a:srgbClr val="B77C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0" name="Google Shape;5070;p113"/>
              <p:cNvSpPr/>
              <p:nvPr/>
            </p:nvSpPr>
            <p:spPr>
              <a:xfrm rot="-5101086">
                <a:off x="7187661" y="3263505"/>
                <a:ext cx="219964" cy="212937"/>
              </a:xfrm>
              <a:custGeom>
                <a:avLst/>
                <a:gdLst/>
                <a:ahLst/>
                <a:cxnLst/>
                <a:rect l="l" t="t" r="r" b="b"/>
                <a:pathLst>
                  <a:path w="3751" h="3631" extrusionOk="0">
                    <a:moveTo>
                      <a:pt x="3709" y="1"/>
                    </a:moveTo>
                    <a:cubicBezTo>
                      <a:pt x="3696" y="1"/>
                      <a:pt x="3679" y="5"/>
                      <a:pt x="3660" y="15"/>
                    </a:cubicBezTo>
                    <a:cubicBezTo>
                      <a:pt x="2326" y="982"/>
                      <a:pt x="858" y="2083"/>
                      <a:pt x="24" y="3584"/>
                    </a:cubicBezTo>
                    <a:cubicBezTo>
                      <a:pt x="0" y="3607"/>
                      <a:pt x="27" y="3631"/>
                      <a:pt x="56" y="3631"/>
                    </a:cubicBezTo>
                    <a:cubicBezTo>
                      <a:pt x="68" y="3631"/>
                      <a:pt x="81" y="3627"/>
                      <a:pt x="91" y="3617"/>
                    </a:cubicBezTo>
                    <a:cubicBezTo>
                      <a:pt x="624" y="2917"/>
                      <a:pt x="1191" y="2283"/>
                      <a:pt x="1825" y="1682"/>
                    </a:cubicBezTo>
                    <a:cubicBezTo>
                      <a:pt x="2426" y="1115"/>
                      <a:pt x="3059" y="582"/>
                      <a:pt x="3727" y="48"/>
                    </a:cubicBezTo>
                    <a:cubicBezTo>
                      <a:pt x="3750" y="24"/>
                      <a:pt x="3740" y="1"/>
                      <a:pt x="3709" y="1"/>
                    </a:cubicBezTo>
                    <a:close/>
                  </a:path>
                </a:pathLst>
              </a:custGeom>
              <a:solidFill>
                <a:srgbClr val="B77C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1" name="Google Shape;5071;p113"/>
              <p:cNvSpPr/>
              <p:nvPr/>
            </p:nvSpPr>
            <p:spPr>
              <a:xfrm rot="-5101086">
                <a:off x="7217829" y="3207336"/>
                <a:ext cx="163844" cy="155349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649" extrusionOk="0">
                    <a:moveTo>
                      <a:pt x="2734" y="1"/>
                    </a:moveTo>
                    <a:cubicBezTo>
                      <a:pt x="2722" y="1"/>
                      <a:pt x="2711" y="5"/>
                      <a:pt x="2702" y="14"/>
                    </a:cubicBezTo>
                    <a:cubicBezTo>
                      <a:pt x="2335" y="514"/>
                      <a:pt x="1902" y="1015"/>
                      <a:pt x="1468" y="1448"/>
                    </a:cubicBezTo>
                    <a:cubicBezTo>
                      <a:pt x="1034" y="1848"/>
                      <a:pt x="534" y="2215"/>
                      <a:pt x="34" y="2549"/>
                    </a:cubicBezTo>
                    <a:cubicBezTo>
                      <a:pt x="0" y="2582"/>
                      <a:pt x="34" y="2649"/>
                      <a:pt x="100" y="2649"/>
                    </a:cubicBezTo>
                    <a:cubicBezTo>
                      <a:pt x="1201" y="2049"/>
                      <a:pt x="2135" y="1148"/>
                      <a:pt x="2769" y="81"/>
                    </a:cubicBezTo>
                    <a:cubicBezTo>
                      <a:pt x="2793" y="32"/>
                      <a:pt x="2764" y="1"/>
                      <a:pt x="2734" y="1"/>
                    </a:cubicBezTo>
                    <a:close/>
                  </a:path>
                </a:pathLst>
              </a:custGeom>
              <a:solidFill>
                <a:srgbClr val="B77C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2" name="Google Shape;5072;p113"/>
              <p:cNvSpPr/>
              <p:nvPr/>
            </p:nvSpPr>
            <p:spPr>
              <a:xfrm rot="-5101086">
                <a:off x="7198427" y="3212344"/>
                <a:ext cx="281714" cy="187075"/>
              </a:xfrm>
              <a:custGeom>
                <a:avLst/>
                <a:gdLst/>
                <a:ahLst/>
                <a:cxnLst/>
                <a:rect l="l" t="t" r="r" b="b"/>
                <a:pathLst>
                  <a:path w="4804" h="3190" extrusionOk="0">
                    <a:moveTo>
                      <a:pt x="4779" y="1"/>
                    </a:moveTo>
                    <a:cubicBezTo>
                      <a:pt x="4774" y="1"/>
                      <a:pt x="4770" y="4"/>
                      <a:pt x="4770" y="15"/>
                    </a:cubicBezTo>
                    <a:cubicBezTo>
                      <a:pt x="4303" y="916"/>
                      <a:pt x="3570" y="1683"/>
                      <a:pt x="2736" y="2250"/>
                    </a:cubicBezTo>
                    <a:cubicBezTo>
                      <a:pt x="1902" y="2717"/>
                      <a:pt x="1001" y="2984"/>
                      <a:pt x="67" y="3084"/>
                    </a:cubicBezTo>
                    <a:cubicBezTo>
                      <a:pt x="0" y="3084"/>
                      <a:pt x="34" y="3184"/>
                      <a:pt x="67" y="3184"/>
                    </a:cubicBezTo>
                    <a:cubicBezTo>
                      <a:pt x="143" y="3188"/>
                      <a:pt x="218" y="3190"/>
                      <a:pt x="294" y="3190"/>
                    </a:cubicBezTo>
                    <a:cubicBezTo>
                      <a:pt x="2306" y="3190"/>
                      <a:pt x="4129" y="1913"/>
                      <a:pt x="4804" y="15"/>
                    </a:cubicBezTo>
                    <a:cubicBezTo>
                      <a:pt x="4804" y="15"/>
                      <a:pt x="4789" y="1"/>
                      <a:pt x="4779" y="1"/>
                    </a:cubicBezTo>
                    <a:close/>
                  </a:path>
                </a:pathLst>
              </a:custGeom>
              <a:solidFill>
                <a:srgbClr val="B77C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073" name="Google Shape;5073;p113"/>
            <p:cNvSpPr/>
            <p:nvPr/>
          </p:nvSpPr>
          <p:spPr>
            <a:xfrm rot="-954431">
              <a:off x="5080849" y="4074299"/>
              <a:ext cx="380339" cy="332823"/>
            </a:xfrm>
            <a:custGeom>
              <a:avLst/>
              <a:gdLst/>
              <a:ahLst/>
              <a:cxnLst/>
              <a:rect l="l" t="t" r="r" b="b"/>
              <a:pathLst>
                <a:path w="7775" h="6803" extrusionOk="0">
                  <a:moveTo>
                    <a:pt x="4443" y="2000"/>
                  </a:moveTo>
                  <a:cubicBezTo>
                    <a:pt x="4490" y="2000"/>
                    <a:pt x="4535" y="2018"/>
                    <a:pt x="4571" y="2066"/>
                  </a:cubicBezTo>
                  <a:cubicBezTo>
                    <a:pt x="4637" y="2200"/>
                    <a:pt x="4637" y="2333"/>
                    <a:pt x="4604" y="2500"/>
                  </a:cubicBezTo>
                  <a:cubicBezTo>
                    <a:pt x="4370" y="3234"/>
                    <a:pt x="3903" y="3901"/>
                    <a:pt x="3270" y="4368"/>
                  </a:cubicBezTo>
                  <a:lnTo>
                    <a:pt x="3036" y="4535"/>
                  </a:lnTo>
                  <a:cubicBezTo>
                    <a:pt x="3069" y="3968"/>
                    <a:pt x="3203" y="3467"/>
                    <a:pt x="3470" y="3000"/>
                  </a:cubicBezTo>
                  <a:cubicBezTo>
                    <a:pt x="3637" y="2633"/>
                    <a:pt x="3903" y="2333"/>
                    <a:pt x="4204" y="2100"/>
                  </a:cubicBezTo>
                  <a:cubicBezTo>
                    <a:pt x="4268" y="2057"/>
                    <a:pt x="4359" y="2000"/>
                    <a:pt x="4443" y="2000"/>
                  </a:cubicBezTo>
                  <a:close/>
                  <a:moveTo>
                    <a:pt x="6176" y="3791"/>
                  </a:moveTo>
                  <a:cubicBezTo>
                    <a:pt x="6326" y="3791"/>
                    <a:pt x="6226" y="4258"/>
                    <a:pt x="6172" y="4368"/>
                  </a:cubicBezTo>
                  <a:cubicBezTo>
                    <a:pt x="6105" y="4601"/>
                    <a:pt x="6005" y="4835"/>
                    <a:pt x="5871" y="5035"/>
                  </a:cubicBezTo>
                  <a:cubicBezTo>
                    <a:pt x="5871" y="4968"/>
                    <a:pt x="5838" y="4902"/>
                    <a:pt x="5838" y="4835"/>
                  </a:cubicBezTo>
                  <a:cubicBezTo>
                    <a:pt x="5738" y="4501"/>
                    <a:pt x="5805" y="4134"/>
                    <a:pt x="6038" y="3867"/>
                  </a:cubicBezTo>
                  <a:cubicBezTo>
                    <a:pt x="6098" y="3813"/>
                    <a:pt x="6143" y="3791"/>
                    <a:pt x="6176" y="3791"/>
                  </a:cubicBezTo>
                  <a:close/>
                  <a:moveTo>
                    <a:pt x="1902" y="1"/>
                  </a:moveTo>
                  <a:cubicBezTo>
                    <a:pt x="1880" y="1"/>
                    <a:pt x="1857" y="10"/>
                    <a:pt x="1835" y="31"/>
                  </a:cubicBezTo>
                  <a:cubicBezTo>
                    <a:pt x="968" y="732"/>
                    <a:pt x="401" y="1699"/>
                    <a:pt x="167" y="2767"/>
                  </a:cubicBezTo>
                  <a:cubicBezTo>
                    <a:pt x="1" y="3734"/>
                    <a:pt x="167" y="4868"/>
                    <a:pt x="1135" y="5268"/>
                  </a:cubicBezTo>
                  <a:cubicBezTo>
                    <a:pt x="1392" y="5379"/>
                    <a:pt x="1659" y="5428"/>
                    <a:pt x="1925" y="5428"/>
                  </a:cubicBezTo>
                  <a:cubicBezTo>
                    <a:pt x="2143" y="5428"/>
                    <a:pt x="2359" y="5395"/>
                    <a:pt x="2569" y="5335"/>
                  </a:cubicBezTo>
                  <a:cubicBezTo>
                    <a:pt x="2602" y="5502"/>
                    <a:pt x="2669" y="5635"/>
                    <a:pt x="2736" y="5802"/>
                  </a:cubicBezTo>
                  <a:cubicBezTo>
                    <a:pt x="3022" y="6441"/>
                    <a:pt x="3657" y="6803"/>
                    <a:pt x="4315" y="6803"/>
                  </a:cubicBezTo>
                  <a:cubicBezTo>
                    <a:pt x="4653" y="6803"/>
                    <a:pt x="4998" y="6707"/>
                    <a:pt x="5304" y="6503"/>
                  </a:cubicBezTo>
                  <a:cubicBezTo>
                    <a:pt x="5538" y="6369"/>
                    <a:pt x="5705" y="6202"/>
                    <a:pt x="5871" y="6002"/>
                  </a:cubicBezTo>
                  <a:cubicBezTo>
                    <a:pt x="5972" y="6069"/>
                    <a:pt x="6038" y="6102"/>
                    <a:pt x="6105" y="6169"/>
                  </a:cubicBezTo>
                  <a:cubicBezTo>
                    <a:pt x="6320" y="6307"/>
                    <a:pt x="6563" y="6375"/>
                    <a:pt x="6806" y="6375"/>
                  </a:cubicBezTo>
                  <a:cubicBezTo>
                    <a:pt x="7090" y="6375"/>
                    <a:pt x="7372" y="6282"/>
                    <a:pt x="7606" y="6102"/>
                  </a:cubicBezTo>
                  <a:cubicBezTo>
                    <a:pt x="7774" y="5934"/>
                    <a:pt x="7612" y="5671"/>
                    <a:pt x="7418" y="5671"/>
                  </a:cubicBezTo>
                  <a:cubicBezTo>
                    <a:pt x="7381" y="5671"/>
                    <a:pt x="7343" y="5681"/>
                    <a:pt x="7306" y="5702"/>
                  </a:cubicBezTo>
                  <a:cubicBezTo>
                    <a:pt x="7156" y="5797"/>
                    <a:pt x="6990" y="5843"/>
                    <a:pt x="6828" y="5843"/>
                  </a:cubicBezTo>
                  <a:cubicBezTo>
                    <a:pt x="6592" y="5843"/>
                    <a:pt x="6363" y="5747"/>
                    <a:pt x="6205" y="5569"/>
                  </a:cubicBezTo>
                  <a:cubicBezTo>
                    <a:pt x="6272" y="5469"/>
                    <a:pt x="6338" y="5369"/>
                    <a:pt x="6372" y="5268"/>
                  </a:cubicBezTo>
                  <a:cubicBezTo>
                    <a:pt x="6639" y="4868"/>
                    <a:pt x="6805" y="4401"/>
                    <a:pt x="6839" y="3901"/>
                  </a:cubicBezTo>
                  <a:cubicBezTo>
                    <a:pt x="6815" y="3522"/>
                    <a:pt x="6505" y="3260"/>
                    <a:pt x="6172" y="3260"/>
                  </a:cubicBezTo>
                  <a:cubicBezTo>
                    <a:pt x="6037" y="3260"/>
                    <a:pt x="5897" y="3304"/>
                    <a:pt x="5771" y="3400"/>
                  </a:cubicBezTo>
                  <a:cubicBezTo>
                    <a:pt x="5371" y="3734"/>
                    <a:pt x="5171" y="4301"/>
                    <a:pt x="5271" y="4835"/>
                  </a:cubicBezTo>
                  <a:cubicBezTo>
                    <a:pt x="5304" y="5102"/>
                    <a:pt x="5404" y="5335"/>
                    <a:pt x="5538" y="5569"/>
                  </a:cubicBezTo>
                  <a:cubicBezTo>
                    <a:pt x="5338" y="5836"/>
                    <a:pt x="5071" y="6036"/>
                    <a:pt x="4737" y="6169"/>
                  </a:cubicBezTo>
                  <a:cubicBezTo>
                    <a:pt x="4598" y="6225"/>
                    <a:pt x="4447" y="6251"/>
                    <a:pt x="4294" y="6251"/>
                  </a:cubicBezTo>
                  <a:cubicBezTo>
                    <a:pt x="4081" y="6251"/>
                    <a:pt x="3864" y="6200"/>
                    <a:pt x="3670" y="6102"/>
                  </a:cubicBezTo>
                  <a:cubicBezTo>
                    <a:pt x="3370" y="5869"/>
                    <a:pt x="3170" y="5535"/>
                    <a:pt x="3103" y="5168"/>
                  </a:cubicBezTo>
                  <a:lnTo>
                    <a:pt x="3103" y="5135"/>
                  </a:lnTo>
                  <a:cubicBezTo>
                    <a:pt x="3403" y="4968"/>
                    <a:pt x="3703" y="4768"/>
                    <a:pt x="3937" y="4535"/>
                  </a:cubicBezTo>
                  <a:cubicBezTo>
                    <a:pt x="4337" y="4168"/>
                    <a:pt x="4671" y="3734"/>
                    <a:pt x="4904" y="3267"/>
                  </a:cubicBezTo>
                  <a:cubicBezTo>
                    <a:pt x="5171" y="2867"/>
                    <a:pt x="5238" y="2400"/>
                    <a:pt x="5138" y="1933"/>
                  </a:cubicBezTo>
                  <a:cubicBezTo>
                    <a:pt x="5025" y="1617"/>
                    <a:pt x="4730" y="1424"/>
                    <a:pt x="4427" y="1424"/>
                  </a:cubicBezTo>
                  <a:cubicBezTo>
                    <a:pt x="4281" y="1424"/>
                    <a:pt x="4133" y="1468"/>
                    <a:pt x="4003" y="1566"/>
                  </a:cubicBezTo>
                  <a:cubicBezTo>
                    <a:pt x="3536" y="1866"/>
                    <a:pt x="3170" y="2300"/>
                    <a:pt x="2936" y="2767"/>
                  </a:cubicBezTo>
                  <a:cubicBezTo>
                    <a:pt x="2602" y="3367"/>
                    <a:pt x="2469" y="4068"/>
                    <a:pt x="2502" y="4768"/>
                  </a:cubicBezTo>
                  <a:cubicBezTo>
                    <a:pt x="2313" y="4831"/>
                    <a:pt x="2124" y="4864"/>
                    <a:pt x="1939" y="4864"/>
                  </a:cubicBezTo>
                  <a:cubicBezTo>
                    <a:pt x="1732" y="4864"/>
                    <a:pt x="1529" y="4823"/>
                    <a:pt x="1335" y="4735"/>
                  </a:cubicBezTo>
                  <a:cubicBezTo>
                    <a:pt x="568" y="4368"/>
                    <a:pt x="601" y="3300"/>
                    <a:pt x="734" y="2600"/>
                  </a:cubicBezTo>
                  <a:cubicBezTo>
                    <a:pt x="935" y="1699"/>
                    <a:pt x="1368" y="865"/>
                    <a:pt x="1969" y="198"/>
                  </a:cubicBezTo>
                  <a:cubicBezTo>
                    <a:pt x="2047" y="120"/>
                    <a:pt x="1982" y="1"/>
                    <a:pt x="19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4" name="Google Shape;5074;p113"/>
            <p:cNvSpPr/>
            <p:nvPr/>
          </p:nvSpPr>
          <p:spPr>
            <a:xfrm rot="1702031">
              <a:off x="5537740" y="4214551"/>
              <a:ext cx="161580" cy="131794"/>
            </a:xfrm>
            <a:custGeom>
              <a:avLst/>
              <a:gdLst/>
              <a:ahLst/>
              <a:cxnLst/>
              <a:rect l="l" t="t" r="r" b="b"/>
              <a:pathLst>
                <a:path w="3303" h="2694" extrusionOk="0">
                  <a:moveTo>
                    <a:pt x="0" y="0"/>
                  </a:moveTo>
                  <a:cubicBezTo>
                    <a:pt x="234" y="1435"/>
                    <a:pt x="501" y="2602"/>
                    <a:pt x="634" y="2669"/>
                  </a:cubicBezTo>
                  <a:cubicBezTo>
                    <a:pt x="664" y="2686"/>
                    <a:pt x="702" y="2694"/>
                    <a:pt x="748" y="2694"/>
                  </a:cubicBezTo>
                  <a:cubicBezTo>
                    <a:pt x="1156" y="2694"/>
                    <a:pt x="2162" y="2045"/>
                    <a:pt x="3303" y="1235"/>
                  </a:cubicBezTo>
                  <a:cubicBezTo>
                    <a:pt x="2135" y="1101"/>
                    <a:pt x="1001" y="668"/>
                    <a:pt x="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5" name="Google Shape;5075;p113"/>
            <p:cNvSpPr/>
            <p:nvPr/>
          </p:nvSpPr>
          <p:spPr>
            <a:xfrm rot="1702031">
              <a:off x="6297820" y="3297236"/>
              <a:ext cx="466738" cy="313390"/>
            </a:xfrm>
            <a:custGeom>
              <a:avLst/>
              <a:gdLst/>
              <a:ahLst/>
              <a:cxnLst/>
              <a:rect l="l" t="t" r="r" b="b"/>
              <a:pathLst>
                <a:path w="9541" h="6406" extrusionOk="0">
                  <a:moveTo>
                    <a:pt x="3530" y="0"/>
                  </a:moveTo>
                  <a:cubicBezTo>
                    <a:pt x="2799" y="0"/>
                    <a:pt x="2161" y="134"/>
                    <a:pt x="1735" y="434"/>
                  </a:cubicBezTo>
                  <a:cubicBezTo>
                    <a:pt x="1335" y="701"/>
                    <a:pt x="701" y="1902"/>
                    <a:pt x="1" y="3603"/>
                  </a:cubicBezTo>
                  <a:cubicBezTo>
                    <a:pt x="1" y="3603"/>
                    <a:pt x="2569" y="5304"/>
                    <a:pt x="8507" y="6405"/>
                  </a:cubicBezTo>
                  <a:cubicBezTo>
                    <a:pt x="9141" y="4437"/>
                    <a:pt x="9541" y="3003"/>
                    <a:pt x="9407" y="2702"/>
                  </a:cubicBezTo>
                  <a:cubicBezTo>
                    <a:pt x="8757" y="1201"/>
                    <a:pt x="5724" y="0"/>
                    <a:pt x="35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6" name="Google Shape;5076;p113"/>
            <p:cNvSpPr/>
            <p:nvPr/>
          </p:nvSpPr>
          <p:spPr>
            <a:xfrm rot="1702031">
              <a:off x="6232048" y="3444098"/>
              <a:ext cx="432446" cy="186048"/>
            </a:xfrm>
            <a:custGeom>
              <a:avLst/>
              <a:gdLst/>
              <a:ahLst/>
              <a:cxnLst/>
              <a:rect l="l" t="t" r="r" b="b"/>
              <a:pathLst>
                <a:path w="8840" h="3803" extrusionOk="0">
                  <a:moveTo>
                    <a:pt x="334" y="0"/>
                  </a:moveTo>
                  <a:lnTo>
                    <a:pt x="0" y="901"/>
                  </a:lnTo>
                  <a:cubicBezTo>
                    <a:pt x="0" y="901"/>
                    <a:pt x="1201" y="1868"/>
                    <a:pt x="4003" y="2802"/>
                  </a:cubicBezTo>
                  <a:cubicBezTo>
                    <a:pt x="5437" y="3302"/>
                    <a:pt x="6972" y="3636"/>
                    <a:pt x="8506" y="3803"/>
                  </a:cubicBezTo>
                  <a:cubicBezTo>
                    <a:pt x="8606" y="3436"/>
                    <a:pt x="8740" y="3136"/>
                    <a:pt x="8840" y="2802"/>
                  </a:cubicBezTo>
                  <a:cubicBezTo>
                    <a:pt x="2936" y="1701"/>
                    <a:pt x="334" y="0"/>
                    <a:pt x="334" y="0"/>
                  </a:cubicBezTo>
                  <a:close/>
                </a:path>
              </a:pathLst>
            </a:custGeom>
            <a:solidFill>
              <a:srgbClr val="AF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7" name="Google Shape;5077;p113"/>
            <p:cNvSpPr/>
            <p:nvPr/>
          </p:nvSpPr>
          <p:spPr>
            <a:xfrm rot="1702031">
              <a:off x="6188297" y="3472954"/>
              <a:ext cx="439001" cy="195881"/>
            </a:xfrm>
            <a:custGeom>
              <a:avLst/>
              <a:gdLst/>
              <a:ahLst/>
              <a:cxnLst/>
              <a:rect l="l" t="t" r="r" b="b"/>
              <a:pathLst>
                <a:path w="8974" h="4004" extrusionOk="0">
                  <a:moveTo>
                    <a:pt x="434" y="1"/>
                  </a:moveTo>
                  <a:cubicBezTo>
                    <a:pt x="300" y="368"/>
                    <a:pt x="167" y="735"/>
                    <a:pt x="0" y="1135"/>
                  </a:cubicBezTo>
                  <a:cubicBezTo>
                    <a:pt x="1301" y="1969"/>
                    <a:pt x="2669" y="2603"/>
                    <a:pt x="4136" y="3070"/>
                  </a:cubicBezTo>
                  <a:cubicBezTo>
                    <a:pt x="5571" y="3537"/>
                    <a:pt x="7072" y="3870"/>
                    <a:pt x="8573" y="4004"/>
                  </a:cubicBezTo>
                  <a:lnTo>
                    <a:pt x="8973" y="2903"/>
                  </a:lnTo>
                  <a:cubicBezTo>
                    <a:pt x="7405" y="2736"/>
                    <a:pt x="5904" y="2402"/>
                    <a:pt x="4437" y="1902"/>
                  </a:cubicBezTo>
                  <a:cubicBezTo>
                    <a:pt x="1635" y="968"/>
                    <a:pt x="434" y="1"/>
                    <a:pt x="434" y="1"/>
                  </a:cubicBezTo>
                  <a:close/>
                </a:path>
              </a:pathLst>
            </a:custGeom>
            <a:solidFill>
              <a:srgbClr val="AFA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8" name="Google Shape;5078;p113"/>
            <p:cNvSpPr/>
            <p:nvPr/>
          </p:nvSpPr>
          <p:spPr>
            <a:xfrm rot="1702031">
              <a:off x="5772099" y="3419956"/>
              <a:ext cx="662561" cy="876329"/>
            </a:xfrm>
            <a:custGeom>
              <a:avLst/>
              <a:gdLst/>
              <a:ahLst/>
              <a:cxnLst/>
              <a:rect l="l" t="t" r="r" b="b"/>
              <a:pathLst>
                <a:path w="13544" h="17913" extrusionOk="0">
                  <a:moveTo>
                    <a:pt x="4971" y="0"/>
                  </a:moveTo>
                  <a:cubicBezTo>
                    <a:pt x="2803" y="5738"/>
                    <a:pt x="234" y="14177"/>
                    <a:pt x="34" y="14777"/>
                  </a:cubicBezTo>
                  <a:cubicBezTo>
                    <a:pt x="34" y="14844"/>
                    <a:pt x="34" y="14911"/>
                    <a:pt x="1" y="14944"/>
                  </a:cubicBezTo>
                  <a:cubicBezTo>
                    <a:pt x="126" y="14882"/>
                    <a:pt x="750" y="14438"/>
                    <a:pt x="1075" y="14438"/>
                  </a:cubicBezTo>
                  <a:cubicBezTo>
                    <a:pt x="1096" y="14438"/>
                    <a:pt x="1116" y="14440"/>
                    <a:pt x="1135" y="14444"/>
                  </a:cubicBezTo>
                  <a:cubicBezTo>
                    <a:pt x="1669" y="14577"/>
                    <a:pt x="1802" y="15411"/>
                    <a:pt x="2002" y="15511"/>
                  </a:cubicBezTo>
                  <a:cubicBezTo>
                    <a:pt x="2027" y="15522"/>
                    <a:pt x="2057" y="15526"/>
                    <a:pt x="2091" y="15526"/>
                  </a:cubicBezTo>
                  <a:cubicBezTo>
                    <a:pt x="2336" y="15526"/>
                    <a:pt x="2804" y="15285"/>
                    <a:pt x="3159" y="15285"/>
                  </a:cubicBezTo>
                  <a:cubicBezTo>
                    <a:pt x="3223" y="15285"/>
                    <a:pt x="3282" y="15293"/>
                    <a:pt x="3337" y="15311"/>
                  </a:cubicBezTo>
                  <a:cubicBezTo>
                    <a:pt x="3837" y="15445"/>
                    <a:pt x="3937" y="16345"/>
                    <a:pt x="4137" y="16412"/>
                  </a:cubicBezTo>
                  <a:cubicBezTo>
                    <a:pt x="4167" y="16422"/>
                    <a:pt x="4199" y="16426"/>
                    <a:pt x="4233" y="16426"/>
                  </a:cubicBezTo>
                  <a:cubicBezTo>
                    <a:pt x="4489" y="16426"/>
                    <a:pt x="4862" y="16175"/>
                    <a:pt x="5239" y="16175"/>
                  </a:cubicBezTo>
                  <a:cubicBezTo>
                    <a:pt x="5317" y="16175"/>
                    <a:pt x="5394" y="16186"/>
                    <a:pt x="5472" y="16212"/>
                  </a:cubicBezTo>
                  <a:cubicBezTo>
                    <a:pt x="5939" y="16412"/>
                    <a:pt x="5805" y="17279"/>
                    <a:pt x="6105" y="17413"/>
                  </a:cubicBezTo>
                  <a:cubicBezTo>
                    <a:pt x="6121" y="17419"/>
                    <a:pt x="6138" y="17422"/>
                    <a:pt x="6157" y="17422"/>
                  </a:cubicBezTo>
                  <a:cubicBezTo>
                    <a:pt x="6364" y="17422"/>
                    <a:pt x="6790" y="17074"/>
                    <a:pt x="7121" y="17074"/>
                  </a:cubicBezTo>
                  <a:cubicBezTo>
                    <a:pt x="7230" y="17074"/>
                    <a:pt x="7329" y="17112"/>
                    <a:pt x="7406" y="17213"/>
                  </a:cubicBezTo>
                  <a:cubicBezTo>
                    <a:pt x="7540" y="17413"/>
                    <a:pt x="7573" y="17680"/>
                    <a:pt x="7606" y="17913"/>
                  </a:cubicBezTo>
                  <a:lnTo>
                    <a:pt x="7640" y="17846"/>
                  </a:lnTo>
                  <a:cubicBezTo>
                    <a:pt x="8040" y="17246"/>
                    <a:pt x="11476" y="8806"/>
                    <a:pt x="13544" y="2836"/>
                  </a:cubicBezTo>
                  <a:cubicBezTo>
                    <a:pt x="12043" y="2702"/>
                    <a:pt x="10542" y="2369"/>
                    <a:pt x="9107" y="1902"/>
                  </a:cubicBezTo>
                  <a:cubicBezTo>
                    <a:pt x="7673" y="1435"/>
                    <a:pt x="6272" y="801"/>
                    <a:pt x="4971" y="0"/>
                  </a:cubicBezTo>
                  <a:close/>
                </a:path>
              </a:pathLst>
            </a:custGeom>
            <a:solidFill>
              <a:srgbClr val="F7C9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9" name="Google Shape;5079;p113"/>
            <p:cNvSpPr/>
            <p:nvPr/>
          </p:nvSpPr>
          <p:spPr>
            <a:xfrm rot="1702031">
              <a:off x="5581188" y="4004259"/>
              <a:ext cx="375357" cy="328703"/>
            </a:xfrm>
            <a:custGeom>
              <a:avLst/>
              <a:gdLst/>
              <a:ahLst/>
              <a:cxnLst/>
              <a:rect l="l" t="t" r="r" b="b"/>
              <a:pathLst>
                <a:path w="7673" h="6719" extrusionOk="0">
                  <a:moveTo>
                    <a:pt x="1111" y="1"/>
                  </a:moveTo>
                  <a:cubicBezTo>
                    <a:pt x="780" y="1"/>
                    <a:pt x="191" y="423"/>
                    <a:pt x="100" y="514"/>
                  </a:cubicBezTo>
                  <a:cubicBezTo>
                    <a:pt x="0" y="1281"/>
                    <a:pt x="267" y="3616"/>
                    <a:pt x="567" y="5484"/>
                  </a:cubicBezTo>
                  <a:lnTo>
                    <a:pt x="601" y="5484"/>
                  </a:lnTo>
                  <a:cubicBezTo>
                    <a:pt x="1568" y="6152"/>
                    <a:pt x="2702" y="6585"/>
                    <a:pt x="3870" y="6719"/>
                  </a:cubicBezTo>
                  <a:cubicBezTo>
                    <a:pt x="5237" y="5751"/>
                    <a:pt x="6505" y="4651"/>
                    <a:pt x="7672" y="3483"/>
                  </a:cubicBezTo>
                  <a:cubicBezTo>
                    <a:pt x="7639" y="3216"/>
                    <a:pt x="7606" y="2983"/>
                    <a:pt x="7472" y="2749"/>
                  </a:cubicBezTo>
                  <a:cubicBezTo>
                    <a:pt x="7402" y="2671"/>
                    <a:pt x="7313" y="2642"/>
                    <a:pt x="7215" y="2642"/>
                  </a:cubicBezTo>
                  <a:cubicBezTo>
                    <a:pt x="6891" y="2642"/>
                    <a:pt x="6466" y="2966"/>
                    <a:pt x="6245" y="2966"/>
                  </a:cubicBezTo>
                  <a:cubicBezTo>
                    <a:pt x="6217" y="2966"/>
                    <a:pt x="6192" y="2961"/>
                    <a:pt x="6171" y="2949"/>
                  </a:cubicBezTo>
                  <a:cubicBezTo>
                    <a:pt x="5871" y="2816"/>
                    <a:pt x="5971" y="1949"/>
                    <a:pt x="5538" y="1782"/>
                  </a:cubicBezTo>
                  <a:cubicBezTo>
                    <a:pt x="5470" y="1756"/>
                    <a:pt x="5399" y="1745"/>
                    <a:pt x="5326" y="1745"/>
                  </a:cubicBezTo>
                  <a:cubicBezTo>
                    <a:pt x="4986" y="1745"/>
                    <a:pt x="4597" y="1973"/>
                    <a:pt x="4332" y="1973"/>
                  </a:cubicBezTo>
                  <a:cubicBezTo>
                    <a:pt x="4285" y="1973"/>
                    <a:pt x="4242" y="1966"/>
                    <a:pt x="4203" y="1949"/>
                  </a:cubicBezTo>
                  <a:cubicBezTo>
                    <a:pt x="4036" y="1882"/>
                    <a:pt x="3903" y="1015"/>
                    <a:pt x="3403" y="848"/>
                  </a:cubicBezTo>
                  <a:cubicBezTo>
                    <a:pt x="3344" y="830"/>
                    <a:pt x="3281" y="822"/>
                    <a:pt x="3215" y="822"/>
                  </a:cubicBezTo>
                  <a:cubicBezTo>
                    <a:pt x="2847" y="822"/>
                    <a:pt x="2397" y="1063"/>
                    <a:pt x="2156" y="1063"/>
                  </a:cubicBezTo>
                  <a:cubicBezTo>
                    <a:pt x="2122" y="1063"/>
                    <a:pt x="2093" y="1058"/>
                    <a:pt x="2068" y="1048"/>
                  </a:cubicBezTo>
                  <a:cubicBezTo>
                    <a:pt x="1868" y="948"/>
                    <a:pt x="1735" y="147"/>
                    <a:pt x="1201" y="14"/>
                  </a:cubicBezTo>
                  <a:cubicBezTo>
                    <a:pt x="1174" y="5"/>
                    <a:pt x="1144" y="1"/>
                    <a:pt x="1111" y="1"/>
                  </a:cubicBezTo>
                  <a:close/>
                </a:path>
              </a:pathLst>
            </a:custGeom>
            <a:solidFill>
              <a:srgbClr val="F8E0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0" name="Google Shape;5080;p113"/>
            <p:cNvSpPr/>
            <p:nvPr/>
          </p:nvSpPr>
          <p:spPr>
            <a:xfrm rot="1702031">
              <a:off x="6077885" y="3649761"/>
              <a:ext cx="232953" cy="563281"/>
            </a:xfrm>
            <a:custGeom>
              <a:avLst/>
              <a:gdLst/>
              <a:ahLst/>
              <a:cxnLst/>
              <a:rect l="l" t="t" r="r" b="b"/>
              <a:pathLst>
                <a:path w="4762" h="11514" extrusionOk="0">
                  <a:moveTo>
                    <a:pt x="4587" y="0"/>
                  </a:moveTo>
                  <a:cubicBezTo>
                    <a:pt x="4558" y="0"/>
                    <a:pt x="4528" y="10"/>
                    <a:pt x="4503" y="35"/>
                  </a:cubicBezTo>
                  <a:cubicBezTo>
                    <a:pt x="4303" y="336"/>
                    <a:pt x="4136" y="669"/>
                    <a:pt x="4036" y="1003"/>
                  </a:cubicBezTo>
                  <a:cubicBezTo>
                    <a:pt x="3903" y="1370"/>
                    <a:pt x="3769" y="1703"/>
                    <a:pt x="3603" y="2070"/>
                  </a:cubicBezTo>
                  <a:cubicBezTo>
                    <a:pt x="3369" y="2804"/>
                    <a:pt x="3169" y="3571"/>
                    <a:pt x="2936" y="4305"/>
                  </a:cubicBezTo>
                  <a:cubicBezTo>
                    <a:pt x="2435" y="5873"/>
                    <a:pt x="1635" y="7307"/>
                    <a:pt x="967" y="8808"/>
                  </a:cubicBezTo>
                  <a:cubicBezTo>
                    <a:pt x="601" y="9676"/>
                    <a:pt x="267" y="10543"/>
                    <a:pt x="0" y="11444"/>
                  </a:cubicBezTo>
                  <a:cubicBezTo>
                    <a:pt x="0" y="11485"/>
                    <a:pt x="26" y="11513"/>
                    <a:pt x="53" y="11513"/>
                  </a:cubicBezTo>
                  <a:cubicBezTo>
                    <a:pt x="70" y="11513"/>
                    <a:pt x="87" y="11502"/>
                    <a:pt x="100" y="11477"/>
                  </a:cubicBezTo>
                  <a:cubicBezTo>
                    <a:pt x="901" y="10043"/>
                    <a:pt x="1468" y="8475"/>
                    <a:pt x="2235" y="7007"/>
                  </a:cubicBezTo>
                  <a:cubicBezTo>
                    <a:pt x="2902" y="5606"/>
                    <a:pt x="3436" y="4138"/>
                    <a:pt x="3836" y="2671"/>
                  </a:cubicBezTo>
                  <a:cubicBezTo>
                    <a:pt x="3970" y="2237"/>
                    <a:pt x="4070" y="1837"/>
                    <a:pt x="4236" y="1403"/>
                  </a:cubicBezTo>
                  <a:cubicBezTo>
                    <a:pt x="4403" y="1003"/>
                    <a:pt x="4603" y="603"/>
                    <a:pt x="4737" y="169"/>
                  </a:cubicBezTo>
                  <a:cubicBezTo>
                    <a:pt x="4762" y="94"/>
                    <a:pt x="4674" y="0"/>
                    <a:pt x="4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1" name="Google Shape;5081;p113"/>
            <p:cNvSpPr/>
            <p:nvPr/>
          </p:nvSpPr>
          <p:spPr>
            <a:xfrm rot="1702031">
              <a:off x="5919766" y="3459890"/>
              <a:ext cx="231290" cy="589013"/>
            </a:xfrm>
            <a:custGeom>
              <a:avLst/>
              <a:gdLst/>
              <a:ahLst/>
              <a:cxnLst/>
              <a:rect l="l" t="t" r="r" b="b"/>
              <a:pathLst>
                <a:path w="4728" h="12040" extrusionOk="0">
                  <a:moveTo>
                    <a:pt x="4675" y="1"/>
                  </a:moveTo>
                  <a:cubicBezTo>
                    <a:pt x="4658" y="1"/>
                    <a:pt x="4641" y="12"/>
                    <a:pt x="4628" y="37"/>
                  </a:cubicBezTo>
                  <a:cubicBezTo>
                    <a:pt x="4494" y="204"/>
                    <a:pt x="4394" y="437"/>
                    <a:pt x="4328" y="671"/>
                  </a:cubicBezTo>
                  <a:cubicBezTo>
                    <a:pt x="4228" y="904"/>
                    <a:pt x="4161" y="1138"/>
                    <a:pt x="4061" y="1405"/>
                  </a:cubicBezTo>
                  <a:cubicBezTo>
                    <a:pt x="3894" y="1872"/>
                    <a:pt x="3727" y="2372"/>
                    <a:pt x="3527" y="2839"/>
                  </a:cubicBezTo>
                  <a:cubicBezTo>
                    <a:pt x="3127" y="3873"/>
                    <a:pt x="2726" y="4874"/>
                    <a:pt x="2326" y="5908"/>
                  </a:cubicBezTo>
                  <a:cubicBezTo>
                    <a:pt x="1893" y="6875"/>
                    <a:pt x="1526" y="7876"/>
                    <a:pt x="1125" y="8877"/>
                  </a:cubicBezTo>
                  <a:cubicBezTo>
                    <a:pt x="692" y="9877"/>
                    <a:pt x="325" y="10912"/>
                    <a:pt x="25" y="11946"/>
                  </a:cubicBezTo>
                  <a:cubicBezTo>
                    <a:pt x="1" y="11993"/>
                    <a:pt x="44" y="12040"/>
                    <a:pt x="83" y="12040"/>
                  </a:cubicBezTo>
                  <a:cubicBezTo>
                    <a:pt x="99" y="12040"/>
                    <a:pt x="115" y="12032"/>
                    <a:pt x="125" y="12012"/>
                  </a:cubicBezTo>
                  <a:cubicBezTo>
                    <a:pt x="625" y="11078"/>
                    <a:pt x="1025" y="10111"/>
                    <a:pt x="1392" y="9110"/>
                  </a:cubicBezTo>
                  <a:cubicBezTo>
                    <a:pt x="1792" y="8110"/>
                    <a:pt x="2193" y="7075"/>
                    <a:pt x="2593" y="6041"/>
                  </a:cubicBezTo>
                  <a:cubicBezTo>
                    <a:pt x="2960" y="5041"/>
                    <a:pt x="3360" y="4073"/>
                    <a:pt x="3761" y="3073"/>
                  </a:cubicBezTo>
                  <a:cubicBezTo>
                    <a:pt x="3961" y="2572"/>
                    <a:pt x="4127" y="2072"/>
                    <a:pt x="4328" y="1572"/>
                  </a:cubicBezTo>
                  <a:cubicBezTo>
                    <a:pt x="4394" y="1338"/>
                    <a:pt x="4494" y="1105"/>
                    <a:pt x="4561" y="871"/>
                  </a:cubicBezTo>
                  <a:cubicBezTo>
                    <a:pt x="4695" y="604"/>
                    <a:pt x="4728" y="337"/>
                    <a:pt x="4728" y="70"/>
                  </a:cubicBezTo>
                  <a:cubicBezTo>
                    <a:pt x="4728" y="29"/>
                    <a:pt x="4702" y="1"/>
                    <a:pt x="46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2" name="Google Shape;5082;p113"/>
            <p:cNvSpPr/>
            <p:nvPr/>
          </p:nvSpPr>
          <p:spPr>
            <a:xfrm rot="1702031">
              <a:off x="5983315" y="3560342"/>
              <a:ext cx="245428" cy="588964"/>
            </a:xfrm>
            <a:custGeom>
              <a:avLst/>
              <a:gdLst/>
              <a:ahLst/>
              <a:cxnLst/>
              <a:rect l="l" t="t" r="r" b="b"/>
              <a:pathLst>
                <a:path w="5017" h="12039" extrusionOk="0">
                  <a:moveTo>
                    <a:pt x="4913" y="1"/>
                  </a:moveTo>
                  <a:cubicBezTo>
                    <a:pt x="4883" y="1"/>
                    <a:pt x="4852" y="15"/>
                    <a:pt x="4828" y="50"/>
                  </a:cubicBezTo>
                  <a:cubicBezTo>
                    <a:pt x="4595" y="417"/>
                    <a:pt x="4395" y="817"/>
                    <a:pt x="4261" y="1218"/>
                  </a:cubicBezTo>
                  <a:cubicBezTo>
                    <a:pt x="4095" y="1651"/>
                    <a:pt x="3894" y="2052"/>
                    <a:pt x="3694" y="2485"/>
                  </a:cubicBezTo>
                  <a:cubicBezTo>
                    <a:pt x="3361" y="3286"/>
                    <a:pt x="3027" y="4086"/>
                    <a:pt x="2694" y="4920"/>
                  </a:cubicBezTo>
                  <a:cubicBezTo>
                    <a:pt x="2360" y="5721"/>
                    <a:pt x="1993" y="6555"/>
                    <a:pt x="1693" y="7355"/>
                  </a:cubicBezTo>
                  <a:cubicBezTo>
                    <a:pt x="1393" y="8089"/>
                    <a:pt x="1193" y="8823"/>
                    <a:pt x="992" y="9590"/>
                  </a:cubicBezTo>
                  <a:cubicBezTo>
                    <a:pt x="792" y="10424"/>
                    <a:pt x="459" y="11225"/>
                    <a:pt x="25" y="11959"/>
                  </a:cubicBezTo>
                  <a:cubicBezTo>
                    <a:pt x="1" y="12008"/>
                    <a:pt x="30" y="12039"/>
                    <a:pt x="60" y="12039"/>
                  </a:cubicBezTo>
                  <a:cubicBezTo>
                    <a:pt x="71" y="12039"/>
                    <a:pt x="83" y="12034"/>
                    <a:pt x="92" y="12026"/>
                  </a:cubicBezTo>
                  <a:cubicBezTo>
                    <a:pt x="1059" y="10858"/>
                    <a:pt x="1226" y="9324"/>
                    <a:pt x="1726" y="7923"/>
                  </a:cubicBezTo>
                  <a:cubicBezTo>
                    <a:pt x="2060" y="7089"/>
                    <a:pt x="2427" y="6255"/>
                    <a:pt x="2794" y="5454"/>
                  </a:cubicBezTo>
                  <a:cubicBezTo>
                    <a:pt x="3161" y="4654"/>
                    <a:pt x="3528" y="3786"/>
                    <a:pt x="3894" y="2952"/>
                  </a:cubicBezTo>
                  <a:cubicBezTo>
                    <a:pt x="4061" y="2485"/>
                    <a:pt x="4261" y="2052"/>
                    <a:pt x="4428" y="1585"/>
                  </a:cubicBezTo>
                  <a:cubicBezTo>
                    <a:pt x="4662" y="1118"/>
                    <a:pt x="4862" y="617"/>
                    <a:pt x="4995" y="117"/>
                  </a:cubicBezTo>
                  <a:cubicBezTo>
                    <a:pt x="5017" y="52"/>
                    <a:pt x="4968" y="1"/>
                    <a:pt x="49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3" name="Google Shape;5083;p113"/>
            <p:cNvSpPr/>
            <p:nvPr/>
          </p:nvSpPr>
          <p:spPr>
            <a:xfrm rot="1702031">
              <a:off x="6545645" y="3058639"/>
              <a:ext cx="24557" cy="145541"/>
            </a:xfrm>
            <a:custGeom>
              <a:avLst/>
              <a:gdLst/>
              <a:ahLst/>
              <a:cxnLst/>
              <a:rect l="l" t="t" r="r" b="b"/>
              <a:pathLst>
                <a:path w="502" h="2975" extrusionOk="0">
                  <a:moveTo>
                    <a:pt x="168" y="1"/>
                  </a:moveTo>
                  <a:cubicBezTo>
                    <a:pt x="118" y="1"/>
                    <a:pt x="67" y="26"/>
                    <a:pt x="34" y="76"/>
                  </a:cubicBezTo>
                  <a:cubicBezTo>
                    <a:pt x="1" y="309"/>
                    <a:pt x="1" y="543"/>
                    <a:pt x="34" y="776"/>
                  </a:cubicBezTo>
                  <a:cubicBezTo>
                    <a:pt x="34" y="1010"/>
                    <a:pt x="67" y="1277"/>
                    <a:pt x="101" y="1510"/>
                  </a:cubicBezTo>
                  <a:cubicBezTo>
                    <a:pt x="134" y="1977"/>
                    <a:pt x="234" y="2444"/>
                    <a:pt x="334" y="2911"/>
                  </a:cubicBezTo>
                  <a:cubicBezTo>
                    <a:pt x="334" y="2956"/>
                    <a:pt x="368" y="2974"/>
                    <a:pt x="406" y="2974"/>
                  </a:cubicBezTo>
                  <a:cubicBezTo>
                    <a:pt x="451" y="2974"/>
                    <a:pt x="501" y="2948"/>
                    <a:pt x="501" y="2911"/>
                  </a:cubicBezTo>
                  <a:cubicBezTo>
                    <a:pt x="501" y="2411"/>
                    <a:pt x="468" y="1944"/>
                    <a:pt x="434" y="1477"/>
                  </a:cubicBezTo>
                  <a:cubicBezTo>
                    <a:pt x="434" y="1243"/>
                    <a:pt x="401" y="1010"/>
                    <a:pt x="401" y="776"/>
                  </a:cubicBezTo>
                  <a:cubicBezTo>
                    <a:pt x="401" y="543"/>
                    <a:pt x="368" y="309"/>
                    <a:pt x="301" y="76"/>
                  </a:cubicBezTo>
                  <a:cubicBezTo>
                    <a:pt x="268" y="26"/>
                    <a:pt x="218" y="1"/>
                    <a:pt x="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4" name="Google Shape;5084;p113"/>
            <p:cNvSpPr/>
            <p:nvPr/>
          </p:nvSpPr>
          <p:spPr>
            <a:xfrm rot="1702031">
              <a:off x="6420547" y="3063810"/>
              <a:ext cx="74161" cy="112128"/>
            </a:xfrm>
            <a:custGeom>
              <a:avLst/>
              <a:gdLst/>
              <a:ahLst/>
              <a:cxnLst/>
              <a:rect l="l" t="t" r="r" b="b"/>
              <a:pathLst>
                <a:path w="1516" h="2292" extrusionOk="0">
                  <a:moveTo>
                    <a:pt x="103" y="0"/>
                  </a:moveTo>
                  <a:cubicBezTo>
                    <a:pt x="49" y="0"/>
                    <a:pt x="0" y="37"/>
                    <a:pt x="22" y="102"/>
                  </a:cubicBezTo>
                  <a:cubicBezTo>
                    <a:pt x="55" y="502"/>
                    <a:pt x="222" y="869"/>
                    <a:pt x="489" y="1169"/>
                  </a:cubicBezTo>
                  <a:cubicBezTo>
                    <a:pt x="756" y="1570"/>
                    <a:pt x="1023" y="1903"/>
                    <a:pt x="1323" y="2270"/>
                  </a:cubicBezTo>
                  <a:cubicBezTo>
                    <a:pt x="1346" y="2285"/>
                    <a:pt x="1368" y="2292"/>
                    <a:pt x="1389" y="2292"/>
                  </a:cubicBezTo>
                  <a:cubicBezTo>
                    <a:pt x="1461" y="2292"/>
                    <a:pt x="1516" y="2214"/>
                    <a:pt x="1490" y="2137"/>
                  </a:cubicBezTo>
                  <a:cubicBezTo>
                    <a:pt x="1256" y="1770"/>
                    <a:pt x="1023" y="1403"/>
                    <a:pt x="789" y="1036"/>
                  </a:cubicBezTo>
                  <a:cubicBezTo>
                    <a:pt x="689" y="869"/>
                    <a:pt x="589" y="702"/>
                    <a:pt x="489" y="536"/>
                  </a:cubicBezTo>
                  <a:cubicBezTo>
                    <a:pt x="389" y="369"/>
                    <a:pt x="289" y="202"/>
                    <a:pt x="189" y="35"/>
                  </a:cubicBezTo>
                  <a:cubicBezTo>
                    <a:pt x="165" y="12"/>
                    <a:pt x="133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5" name="Google Shape;5085;p113"/>
            <p:cNvSpPr/>
            <p:nvPr/>
          </p:nvSpPr>
          <p:spPr>
            <a:xfrm rot="1702031">
              <a:off x="6306615" y="3100424"/>
              <a:ext cx="130370" cy="81992"/>
            </a:xfrm>
            <a:custGeom>
              <a:avLst/>
              <a:gdLst/>
              <a:ahLst/>
              <a:cxnLst/>
              <a:rect l="l" t="t" r="r" b="b"/>
              <a:pathLst>
                <a:path w="2665" h="1676" extrusionOk="0">
                  <a:moveTo>
                    <a:pt x="103" y="1"/>
                  </a:moveTo>
                  <a:cubicBezTo>
                    <a:pt x="47" y="1"/>
                    <a:pt x="1" y="83"/>
                    <a:pt x="30" y="141"/>
                  </a:cubicBezTo>
                  <a:cubicBezTo>
                    <a:pt x="196" y="341"/>
                    <a:pt x="397" y="508"/>
                    <a:pt x="597" y="608"/>
                  </a:cubicBezTo>
                  <a:cubicBezTo>
                    <a:pt x="797" y="741"/>
                    <a:pt x="1030" y="875"/>
                    <a:pt x="1231" y="1008"/>
                  </a:cubicBezTo>
                  <a:cubicBezTo>
                    <a:pt x="1664" y="1275"/>
                    <a:pt x="2098" y="1508"/>
                    <a:pt x="2598" y="1675"/>
                  </a:cubicBezTo>
                  <a:cubicBezTo>
                    <a:pt x="2632" y="1675"/>
                    <a:pt x="2665" y="1608"/>
                    <a:pt x="2632" y="1575"/>
                  </a:cubicBezTo>
                  <a:cubicBezTo>
                    <a:pt x="2198" y="1308"/>
                    <a:pt x="1798" y="1041"/>
                    <a:pt x="1364" y="774"/>
                  </a:cubicBezTo>
                  <a:cubicBezTo>
                    <a:pt x="1164" y="641"/>
                    <a:pt x="964" y="508"/>
                    <a:pt x="764" y="374"/>
                  </a:cubicBezTo>
                  <a:cubicBezTo>
                    <a:pt x="563" y="207"/>
                    <a:pt x="363" y="74"/>
                    <a:pt x="130" y="7"/>
                  </a:cubicBezTo>
                  <a:cubicBezTo>
                    <a:pt x="121" y="3"/>
                    <a:pt x="112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6" name="Google Shape;5086;p113"/>
            <p:cNvSpPr/>
            <p:nvPr/>
          </p:nvSpPr>
          <p:spPr>
            <a:xfrm rot="1702031">
              <a:off x="6215971" y="3476879"/>
              <a:ext cx="427603" cy="151216"/>
            </a:xfrm>
            <a:custGeom>
              <a:avLst/>
              <a:gdLst/>
              <a:ahLst/>
              <a:cxnLst/>
              <a:rect l="l" t="t" r="r" b="b"/>
              <a:pathLst>
                <a:path w="8741" h="3091" extrusionOk="0">
                  <a:moveTo>
                    <a:pt x="116" y="0"/>
                  </a:moveTo>
                  <a:cubicBezTo>
                    <a:pt x="90" y="0"/>
                    <a:pt x="67" y="16"/>
                    <a:pt x="67" y="55"/>
                  </a:cubicBezTo>
                  <a:cubicBezTo>
                    <a:pt x="1" y="89"/>
                    <a:pt x="1" y="155"/>
                    <a:pt x="67" y="189"/>
                  </a:cubicBezTo>
                  <a:cubicBezTo>
                    <a:pt x="668" y="656"/>
                    <a:pt x="1335" y="1056"/>
                    <a:pt x="2002" y="1356"/>
                  </a:cubicBezTo>
                  <a:cubicBezTo>
                    <a:pt x="2703" y="1690"/>
                    <a:pt x="3403" y="1990"/>
                    <a:pt x="4137" y="2190"/>
                  </a:cubicBezTo>
                  <a:cubicBezTo>
                    <a:pt x="4871" y="2457"/>
                    <a:pt x="5605" y="2657"/>
                    <a:pt x="6339" y="2791"/>
                  </a:cubicBezTo>
                  <a:cubicBezTo>
                    <a:pt x="7106" y="2957"/>
                    <a:pt x="7840" y="3057"/>
                    <a:pt x="8607" y="3091"/>
                  </a:cubicBezTo>
                  <a:cubicBezTo>
                    <a:pt x="8740" y="3057"/>
                    <a:pt x="8740" y="2924"/>
                    <a:pt x="8607" y="2891"/>
                  </a:cubicBezTo>
                  <a:cubicBezTo>
                    <a:pt x="8273" y="2824"/>
                    <a:pt x="7873" y="2757"/>
                    <a:pt x="7506" y="2691"/>
                  </a:cubicBezTo>
                  <a:cubicBezTo>
                    <a:pt x="7139" y="2624"/>
                    <a:pt x="6772" y="2557"/>
                    <a:pt x="6439" y="2457"/>
                  </a:cubicBezTo>
                  <a:cubicBezTo>
                    <a:pt x="5705" y="2257"/>
                    <a:pt x="4971" y="2057"/>
                    <a:pt x="4270" y="1823"/>
                  </a:cubicBezTo>
                  <a:cubicBezTo>
                    <a:pt x="3537" y="1590"/>
                    <a:pt x="2869" y="1323"/>
                    <a:pt x="2169" y="1023"/>
                  </a:cubicBezTo>
                  <a:cubicBezTo>
                    <a:pt x="1835" y="889"/>
                    <a:pt x="1502" y="722"/>
                    <a:pt x="1168" y="556"/>
                  </a:cubicBezTo>
                  <a:cubicBezTo>
                    <a:pt x="835" y="389"/>
                    <a:pt x="501" y="189"/>
                    <a:pt x="168" y="22"/>
                  </a:cubicBezTo>
                  <a:cubicBezTo>
                    <a:pt x="154" y="8"/>
                    <a:pt x="134" y="0"/>
                    <a:pt x="116" y="0"/>
                  </a:cubicBezTo>
                  <a:close/>
                </a:path>
              </a:pathLst>
            </a:custGeom>
            <a:solidFill>
              <a:srgbClr val="897E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87" name="Google Shape;5087;p113"/>
          <p:cNvSpPr txBox="1">
            <a:spLocks noGrp="1"/>
          </p:cNvSpPr>
          <p:nvPr>
            <p:ph type="subTitle" idx="1"/>
          </p:nvPr>
        </p:nvSpPr>
        <p:spPr>
          <a:xfrm>
            <a:off x="3992075" y="1083581"/>
            <a:ext cx="38511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 for art’s sake!</a:t>
            </a:r>
            <a:endParaRPr/>
          </a:p>
        </p:txBody>
      </p:sp>
      <p:sp>
        <p:nvSpPr>
          <p:cNvPr id="5088" name="Google Shape;5088;p113"/>
          <p:cNvSpPr txBox="1">
            <a:spLocks noGrp="1"/>
          </p:cNvSpPr>
          <p:nvPr>
            <p:ph type="title"/>
          </p:nvPr>
        </p:nvSpPr>
        <p:spPr>
          <a:xfrm>
            <a:off x="3992075" y="343076"/>
            <a:ext cx="385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ARTS</a:t>
            </a:r>
            <a:endParaRPr/>
          </a:p>
        </p:txBody>
      </p:sp>
      <p:sp>
        <p:nvSpPr>
          <p:cNvPr id="5089" name="Google Shape;5089;p113">
            <a:hlinkClick r:id="rId3" action="ppaction://hlinksldjump"/>
          </p:cNvPr>
          <p:cNvSpPr/>
          <p:nvPr/>
        </p:nvSpPr>
        <p:spPr>
          <a:xfrm>
            <a:off x="4392075" y="1755800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90" name="Google Shape;5090;p113">
            <a:hlinkClick r:id="rId4" action="ppaction://hlinksldjump"/>
          </p:cNvPr>
          <p:cNvSpPr/>
          <p:nvPr/>
        </p:nvSpPr>
        <p:spPr>
          <a:xfrm>
            <a:off x="5256825" y="1755800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91" name="Google Shape;5091;p113">
            <a:hlinkClick r:id="rId5" action="ppaction://hlinksldjump"/>
          </p:cNvPr>
          <p:cNvSpPr/>
          <p:nvPr/>
        </p:nvSpPr>
        <p:spPr>
          <a:xfrm>
            <a:off x="6121575" y="1755800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92" name="Google Shape;5092;p113">
            <a:hlinkClick r:id="rId6" action="ppaction://hlinksldjump"/>
          </p:cNvPr>
          <p:cNvSpPr/>
          <p:nvPr/>
        </p:nvSpPr>
        <p:spPr>
          <a:xfrm>
            <a:off x="6986325" y="1755800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1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93" name="Google Shape;5093;p113"/>
          <p:cNvSpPr/>
          <p:nvPr/>
        </p:nvSpPr>
        <p:spPr>
          <a:xfrm>
            <a:off x="-528600" y="2268575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4" name="Google Shape;5094;p113"/>
          <p:cNvSpPr/>
          <p:nvPr/>
        </p:nvSpPr>
        <p:spPr>
          <a:xfrm>
            <a:off x="584948" y="462050"/>
            <a:ext cx="1502721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5" name="Google Shape;5095;p113"/>
          <p:cNvSpPr/>
          <p:nvPr/>
        </p:nvSpPr>
        <p:spPr>
          <a:xfrm>
            <a:off x="2472274" y="1172590"/>
            <a:ext cx="774716" cy="618389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96" name="Google Shape;5096;p113"/>
          <p:cNvGrpSpPr/>
          <p:nvPr/>
        </p:nvGrpSpPr>
        <p:grpSpPr>
          <a:xfrm>
            <a:off x="503777" y="2133074"/>
            <a:ext cx="3344189" cy="2417246"/>
            <a:chOff x="503777" y="2133074"/>
            <a:chExt cx="3344189" cy="2417246"/>
          </a:xfrm>
        </p:grpSpPr>
        <p:sp>
          <p:nvSpPr>
            <p:cNvPr id="5097" name="Google Shape;5097;p113"/>
            <p:cNvSpPr/>
            <p:nvPr/>
          </p:nvSpPr>
          <p:spPr>
            <a:xfrm>
              <a:off x="848037" y="2924882"/>
              <a:ext cx="586401" cy="709572"/>
            </a:xfrm>
            <a:custGeom>
              <a:avLst/>
              <a:gdLst/>
              <a:ahLst/>
              <a:cxnLst/>
              <a:rect l="l" t="t" r="r" b="b"/>
              <a:pathLst>
                <a:path w="9491" h="11485" extrusionOk="0">
                  <a:moveTo>
                    <a:pt x="2845" y="1"/>
                  </a:moveTo>
                  <a:cubicBezTo>
                    <a:pt x="2240" y="1"/>
                    <a:pt x="1633" y="90"/>
                    <a:pt x="1049" y="269"/>
                  </a:cubicBezTo>
                  <a:lnTo>
                    <a:pt x="1" y="3436"/>
                  </a:lnTo>
                  <a:lnTo>
                    <a:pt x="156" y="5746"/>
                  </a:lnTo>
                  <a:lnTo>
                    <a:pt x="1" y="11414"/>
                  </a:lnTo>
                  <a:lnTo>
                    <a:pt x="9407" y="11485"/>
                  </a:lnTo>
                  <a:lnTo>
                    <a:pt x="9371" y="6032"/>
                  </a:lnTo>
                  <a:lnTo>
                    <a:pt x="9490" y="3567"/>
                  </a:lnTo>
                  <a:lnTo>
                    <a:pt x="8812" y="1246"/>
                  </a:lnTo>
                  <a:cubicBezTo>
                    <a:pt x="8192" y="674"/>
                    <a:pt x="7407" y="317"/>
                    <a:pt x="6573" y="246"/>
                  </a:cubicBezTo>
                  <a:lnTo>
                    <a:pt x="4882" y="900"/>
                  </a:lnTo>
                  <a:lnTo>
                    <a:pt x="3323" y="19"/>
                  </a:lnTo>
                  <a:cubicBezTo>
                    <a:pt x="3164" y="7"/>
                    <a:pt x="3005" y="1"/>
                    <a:pt x="2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8" name="Google Shape;5098;p113"/>
            <p:cNvSpPr/>
            <p:nvPr/>
          </p:nvSpPr>
          <p:spPr>
            <a:xfrm>
              <a:off x="1054024" y="2926056"/>
              <a:ext cx="200925" cy="84086"/>
            </a:xfrm>
            <a:custGeom>
              <a:avLst/>
              <a:gdLst/>
              <a:ahLst/>
              <a:cxnLst/>
              <a:rect l="l" t="t" r="r" b="b"/>
              <a:pathLst>
                <a:path w="3252" h="1361" extrusionOk="0">
                  <a:moveTo>
                    <a:pt x="1" y="0"/>
                  </a:moveTo>
                  <a:lnTo>
                    <a:pt x="1" y="0"/>
                  </a:lnTo>
                  <a:cubicBezTo>
                    <a:pt x="255" y="451"/>
                    <a:pt x="912" y="1360"/>
                    <a:pt x="1820" y="1360"/>
                  </a:cubicBezTo>
                  <a:cubicBezTo>
                    <a:pt x="1849" y="1360"/>
                    <a:pt x="1877" y="1359"/>
                    <a:pt x="1906" y="1358"/>
                  </a:cubicBezTo>
                  <a:cubicBezTo>
                    <a:pt x="2668" y="1310"/>
                    <a:pt x="3061" y="703"/>
                    <a:pt x="3251" y="227"/>
                  </a:cubicBezTo>
                  <a:cubicBezTo>
                    <a:pt x="3051" y="207"/>
                    <a:pt x="2851" y="198"/>
                    <a:pt x="2652" y="198"/>
                  </a:cubicBezTo>
                  <a:cubicBezTo>
                    <a:pt x="2353" y="198"/>
                    <a:pt x="2056" y="219"/>
                    <a:pt x="1763" y="262"/>
                  </a:cubicBezTo>
                  <a:cubicBezTo>
                    <a:pt x="1179" y="119"/>
                    <a:pt x="596" y="24"/>
                    <a:pt x="1" y="0"/>
                  </a:cubicBezTo>
                  <a:close/>
                </a:path>
              </a:pathLst>
            </a:custGeom>
            <a:solidFill>
              <a:srgbClr val="BC42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9" name="Google Shape;5099;p113"/>
            <p:cNvSpPr/>
            <p:nvPr/>
          </p:nvSpPr>
          <p:spPr>
            <a:xfrm>
              <a:off x="503777" y="3216620"/>
              <a:ext cx="287733" cy="651805"/>
            </a:xfrm>
            <a:custGeom>
              <a:avLst/>
              <a:gdLst/>
              <a:ahLst/>
              <a:cxnLst/>
              <a:rect l="l" t="t" r="r" b="b"/>
              <a:pathLst>
                <a:path w="4657" h="10550" extrusionOk="0">
                  <a:moveTo>
                    <a:pt x="2715" y="0"/>
                  </a:moveTo>
                  <a:cubicBezTo>
                    <a:pt x="2168" y="977"/>
                    <a:pt x="1703" y="2000"/>
                    <a:pt x="1322" y="3060"/>
                  </a:cubicBezTo>
                  <a:cubicBezTo>
                    <a:pt x="572" y="5275"/>
                    <a:pt x="1" y="9728"/>
                    <a:pt x="358" y="9823"/>
                  </a:cubicBezTo>
                  <a:cubicBezTo>
                    <a:pt x="368" y="9825"/>
                    <a:pt x="378" y="9826"/>
                    <a:pt x="388" y="9826"/>
                  </a:cubicBezTo>
                  <a:cubicBezTo>
                    <a:pt x="625" y="9826"/>
                    <a:pt x="692" y="9161"/>
                    <a:pt x="715" y="9001"/>
                  </a:cubicBezTo>
                  <a:lnTo>
                    <a:pt x="715" y="9001"/>
                  </a:lnTo>
                  <a:cubicBezTo>
                    <a:pt x="691" y="9228"/>
                    <a:pt x="620" y="10454"/>
                    <a:pt x="882" y="10502"/>
                  </a:cubicBezTo>
                  <a:cubicBezTo>
                    <a:pt x="890" y="10504"/>
                    <a:pt x="898" y="10505"/>
                    <a:pt x="906" y="10505"/>
                  </a:cubicBezTo>
                  <a:cubicBezTo>
                    <a:pt x="1136" y="10505"/>
                    <a:pt x="1192" y="9701"/>
                    <a:pt x="1203" y="9287"/>
                  </a:cubicBezTo>
                  <a:cubicBezTo>
                    <a:pt x="1203" y="9716"/>
                    <a:pt x="1251" y="10549"/>
                    <a:pt x="1501" y="10549"/>
                  </a:cubicBezTo>
                  <a:cubicBezTo>
                    <a:pt x="1502" y="10549"/>
                    <a:pt x="1503" y="10549"/>
                    <a:pt x="1505" y="10549"/>
                  </a:cubicBezTo>
                  <a:cubicBezTo>
                    <a:pt x="1811" y="10549"/>
                    <a:pt x="1811" y="9049"/>
                    <a:pt x="1811" y="9049"/>
                  </a:cubicBezTo>
                  <a:cubicBezTo>
                    <a:pt x="1811" y="9049"/>
                    <a:pt x="1846" y="10406"/>
                    <a:pt x="2192" y="10442"/>
                  </a:cubicBezTo>
                  <a:cubicBezTo>
                    <a:pt x="2195" y="10443"/>
                    <a:pt x="2199" y="10443"/>
                    <a:pt x="2203" y="10443"/>
                  </a:cubicBezTo>
                  <a:cubicBezTo>
                    <a:pt x="2521" y="10443"/>
                    <a:pt x="2346" y="8449"/>
                    <a:pt x="2346" y="8073"/>
                  </a:cubicBezTo>
                  <a:lnTo>
                    <a:pt x="2346" y="8073"/>
                  </a:lnTo>
                  <a:cubicBezTo>
                    <a:pt x="2346" y="8073"/>
                    <a:pt x="2567" y="8606"/>
                    <a:pt x="2847" y="8606"/>
                  </a:cubicBezTo>
                  <a:cubicBezTo>
                    <a:pt x="2885" y="8606"/>
                    <a:pt x="2925" y="8596"/>
                    <a:pt x="2965" y="8573"/>
                  </a:cubicBezTo>
                  <a:cubicBezTo>
                    <a:pt x="3287" y="8370"/>
                    <a:pt x="2703" y="7882"/>
                    <a:pt x="2775" y="7156"/>
                  </a:cubicBezTo>
                  <a:cubicBezTo>
                    <a:pt x="2823" y="6620"/>
                    <a:pt x="3668" y="4215"/>
                    <a:pt x="4656" y="2477"/>
                  </a:cubicBezTo>
                  <a:lnTo>
                    <a:pt x="4049" y="310"/>
                  </a:lnTo>
                  <a:lnTo>
                    <a:pt x="2715" y="0"/>
                  </a:lnTo>
                  <a:close/>
                </a:path>
              </a:pathLst>
            </a:custGeom>
            <a:solidFill>
              <a:srgbClr val="BC42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0" name="Google Shape;5100;p113"/>
            <p:cNvSpPr/>
            <p:nvPr/>
          </p:nvSpPr>
          <p:spPr>
            <a:xfrm>
              <a:off x="514836" y="3662383"/>
              <a:ext cx="192028" cy="206786"/>
            </a:xfrm>
            <a:custGeom>
              <a:avLst/>
              <a:gdLst/>
              <a:ahLst/>
              <a:cxnLst/>
              <a:rect l="l" t="t" r="r" b="b"/>
              <a:pathLst>
                <a:path w="3108" h="3347" fill="none" extrusionOk="0">
                  <a:moveTo>
                    <a:pt x="238" y="48"/>
                  </a:moveTo>
                  <a:cubicBezTo>
                    <a:pt x="48" y="1441"/>
                    <a:pt x="0" y="2560"/>
                    <a:pt x="179" y="2608"/>
                  </a:cubicBezTo>
                  <a:cubicBezTo>
                    <a:pt x="441" y="2667"/>
                    <a:pt x="512" y="1965"/>
                    <a:pt x="536" y="1786"/>
                  </a:cubicBezTo>
                  <a:cubicBezTo>
                    <a:pt x="512" y="2013"/>
                    <a:pt x="441" y="3239"/>
                    <a:pt x="703" y="3287"/>
                  </a:cubicBezTo>
                  <a:cubicBezTo>
                    <a:pt x="953" y="3346"/>
                    <a:pt x="1012" y="2501"/>
                    <a:pt x="1024" y="2072"/>
                  </a:cubicBezTo>
                  <a:cubicBezTo>
                    <a:pt x="1024" y="2501"/>
                    <a:pt x="1072" y="3334"/>
                    <a:pt x="1322" y="3334"/>
                  </a:cubicBezTo>
                  <a:cubicBezTo>
                    <a:pt x="1632" y="3346"/>
                    <a:pt x="1632" y="1834"/>
                    <a:pt x="1632" y="1834"/>
                  </a:cubicBezTo>
                  <a:cubicBezTo>
                    <a:pt x="1632" y="1834"/>
                    <a:pt x="1667" y="3191"/>
                    <a:pt x="2013" y="3227"/>
                  </a:cubicBezTo>
                  <a:cubicBezTo>
                    <a:pt x="2346" y="3275"/>
                    <a:pt x="2167" y="1239"/>
                    <a:pt x="2167" y="858"/>
                  </a:cubicBezTo>
                  <a:cubicBezTo>
                    <a:pt x="2167" y="858"/>
                    <a:pt x="2453" y="1548"/>
                    <a:pt x="2786" y="1358"/>
                  </a:cubicBezTo>
                  <a:cubicBezTo>
                    <a:pt x="3108" y="1155"/>
                    <a:pt x="2560" y="691"/>
                    <a:pt x="2596" y="0"/>
                  </a:cubicBez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1" name="Google Shape;5101;p113"/>
            <p:cNvSpPr/>
            <p:nvPr/>
          </p:nvSpPr>
          <p:spPr>
            <a:xfrm>
              <a:off x="671520" y="2942243"/>
              <a:ext cx="266355" cy="428153"/>
            </a:xfrm>
            <a:custGeom>
              <a:avLst/>
              <a:gdLst/>
              <a:ahLst/>
              <a:cxnLst/>
              <a:rect l="l" t="t" r="r" b="b"/>
              <a:pathLst>
                <a:path w="4311" h="6930" extrusionOk="0">
                  <a:moveTo>
                    <a:pt x="3906" y="0"/>
                  </a:moveTo>
                  <a:lnTo>
                    <a:pt x="3906" y="0"/>
                  </a:lnTo>
                  <a:cubicBezTo>
                    <a:pt x="3525" y="131"/>
                    <a:pt x="3167" y="334"/>
                    <a:pt x="2858" y="596"/>
                  </a:cubicBezTo>
                  <a:cubicBezTo>
                    <a:pt x="1846" y="1453"/>
                    <a:pt x="822" y="2953"/>
                    <a:pt x="0" y="4441"/>
                  </a:cubicBezTo>
                  <a:cubicBezTo>
                    <a:pt x="500" y="5370"/>
                    <a:pt x="1155" y="6215"/>
                    <a:pt x="1941" y="6930"/>
                  </a:cubicBezTo>
                  <a:cubicBezTo>
                    <a:pt x="2227" y="6394"/>
                    <a:pt x="2584" y="5906"/>
                    <a:pt x="3013" y="5465"/>
                  </a:cubicBezTo>
                  <a:cubicBezTo>
                    <a:pt x="3013" y="5465"/>
                    <a:pt x="4310" y="3513"/>
                    <a:pt x="39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2" name="Google Shape;5102;p113"/>
            <p:cNvSpPr/>
            <p:nvPr/>
          </p:nvSpPr>
          <p:spPr>
            <a:xfrm>
              <a:off x="1368875" y="3001801"/>
              <a:ext cx="324495" cy="326397"/>
            </a:xfrm>
            <a:custGeom>
              <a:avLst/>
              <a:gdLst/>
              <a:ahLst/>
              <a:cxnLst/>
              <a:rect l="l" t="t" r="r" b="b"/>
              <a:pathLst>
                <a:path w="5252" h="5283" extrusionOk="0">
                  <a:moveTo>
                    <a:pt x="382" y="1"/>
                  </a:moveTo>
                  <a:lnTo>
                    <a:pt x="382" y="1"/>
                  </a:lnTo>
                  <a:cubicBezTo>
                    <a:pt x="1" y="2310"/>
                    <a:pt x="941" y="4787"/>
                    <a:pt x="941" y="4787"/>
                  </a:cubicBezTo>
                  <a:cubicBezTo>
                    <a:pt x="941" y="4787"/>
                    <a:pt x="1669" y="5282"/>
                    <a:pt x="2776" y="5282"/>
                  </a:cubicBezTo>
                  <a:cubicBezTo>
                    <a:pt x="3251" y="5282"/>
                    <a:pt x="3795" y="5191"/>
                    <a:pt x="4382" y="4930"/>
                  </a:cubicBezTo>
                  <a:lnTo>
                    <a:pt x="5251" y="798"/>
                  </a:lnTo>
                  <a:lnTo>
                    <a:pt x="5251" y="798"/>
                  </a:lnTo>
                  <a:cubicBezTo>
                    <a:pt x="5251" y="798"/>
                    <a:pt x="4405" y="1802"/>
                    <a:pt x="3171" y="1802"/>
                  </a:cubicBezTo>
                  <a:cubicBezTo>
                    <a:pt x="2926" y="1802"/>
                    <a:pt x="2666" y="1762"/>
                    <a:pt x="2394" y="1668"/>
                  </a:cubicBezTo>
                  <a:cubicBezTo>
                    <a:pt x="1584" y="1406"/>
                    <a:pt x="1108" y="644"/>
                    <a:pt x="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3" name="Google Shape;5103;p113"/>
            <p:cNvSpPr/>
            <p:nvPr/>
          </p:nvSpPr>
          <p:spPr>
            <a:xfrm>
              <a:off x="1350463" y="2562156"/>
              <a:ext cx="93542" cy="180343"/>
            </a:xfrm>
            <a:custGeom>
              <a:avLst/>
              <a:gdLst/>
              <a:ahLst/>
              <a:cxnLst/>
              <a:rect l="l" t="t" r="r" b="b"/>
              <a:pathLst>
                <a:path w="1514" h="2919" extrusionOk="0">
                  <a:moveTo>
                    <a:pt x="844" y="1"/>
                  </a:moveTo>
                  <a:cubicBezTo>
                    <a:pt x="628" y="1"/>
                    <a:pt x="429" y="104"/>
                    <a:pt x="429" y="104"/>
                  </a:cubicBezTo>
                  <a:lnTo>
                    <a:pt x="1" y="2914"/>
                  </a:lnTo>
                  <a:cubicBezTo>
                    <a:pt x="1" y="2914"/>
                    <a:pt x="31" y="2919"/>
                    <a:pt x="82" y="2919"/>
                  </a:cubicBezTo>
                  <a:cubicBezTo>
                    <a:pt x="343" y="2919"/>
                    <a:pt x="1149" y="2794"/>
                    <a:pt x="1358" y="1283"/>
                  </a:cubicBezTo>
                  <a:cubicBezTo>
                    <a:pt x="1513" y="218"/>
                    <a:pt x="1159" y="1"/>
                    <a:pt x="844" y="1"/>
                  </a:cubicBezTo>
                  <a:close/>
                </a:path>
              </a:pathLst>
            </a:custGeom>
            <a:solidFill>
              <a:srgbClr val="BC42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4" name="Google Shape;5104;p113"/>
            <p:cNvSpPr/>
            <p:nvPr/>
          </p:nvSpPr>
          <p:spPr>
            <a:xfrm>
              <a:off x="1102586" y="2831158"/>
              <a:ext cx="110410" cy="141297"/>
            </a:xfrm>
            <a:custGeom>
              <a:avLst/>
              <a:gdLst/>
              <a:ahLst/>
              <a:cxnLst/>
              <a:rect l="l" t="t" r="r" b="b"/>
              <a:pathLst>
                <a:path w="1787" h="2287" extrusionOk="0">
                  <a:moveTo>
                    <a:pt x="120" y="0"/>
                  </a:moveTo>
                  <a:lnTo>
                    <a:pt x="0" y="2132"/>
                  </a:lnTo>
                  <a:lnTo>
                    <a:pt x="1786" y="2286"/>
                  </a:lnTo>
                  <a:lnTo>
                    <a:pt x="1703" y="24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BC42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5" name="Google Shape;5105;p113"/>
            <p:cNvSpPr/>
            <p:nvPr/>
          </p:nvSpPr>
          <p:spPr>
            <a:xfrm>
              <a:off x="1106973" y="2831158"/>
              <a:ext cx="103057" cy="62709"/>
            </a:xfrm>
            <a:custGeom>
              <a:avLst/>
              <a:gdLst/>
              <a:ahLst/>
              <a:cxnLst/>
              <a:rect l="l" t="t" r="r" b="b"/>
              <a:pathLst>
                <a:path w="1668" h="1015" extrusionOk="0">
                  <a:moveTo>
                    <a:pt x="49" y="0"/>
                  </a:moveTo>
                  <a:lnTo>
                    <a:pt x="1" y="917"/>
                  </a:lnTo>
                  <a:cubicBezTo>
                    <a:pt x="325" y="981"/>
                    <a:pt x="654" y="1015"/>
                    <a:pt x="985" y="1015"/>
                  </a:cubicBezTo>
                  <a:cubicBezTo>
                    <a:pt x="1212" y="1015"/>
                    <a:pt x="1440" y="999"/>
                    <a:pt x="1668" y="965"/>
                  </a:cubicBezTo>
                  <a:lnTo>
                    <a:pt x="1620" y="2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AD38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6" name="Google Shape;5106;p113"/>
            <p:cNvSpPr/>
            <p:nvPr/>
          </p:nvSpPr>
          <p:spPr>
            <a:xfrm>
              <a:off x="884860" y="2223401"/>
              <a:ext cx="578246" cy="274561"/>
            </a:xfrm>
            <a:custGeom>
              <a:avLst/>
              <a:gdLst/>
              <a:ahLst/>
              <a:cxnLst/>
              <a:rect l="l" t="t" r="r" b="b"/>
              <a:pathLst>
                <a:path w="9359" h="4444" extrusionOk="0">
                  <a:moveTo>
                    <a:pt x="4160" y="1"/>
                  </a:moveTo>
                  <a:cubicBezTo>
                    <a:pt x="98" y="1"/>
                    <a:pt x="0" y="3872"/>
                    <a:pt x="0" y="3872"/>
                  </a:cubicBezTo>
                  <a:lnTo>
                    <a:pt x="5275" y="4444"/>
                  </a:lnTo>
                  <a:lnTo>
                    <a:pt x="8632" y="4218"/>
                  </a:lnTo>
                  <a:cubicBezTo>
                    <a:pt x="8632" y="4218"/>
                    <a:pt x="9359" y="420"/>
                    <a:pt x="4751" y="27"/>
                  </a:cubicBezTo>
                  <a:cubicBezTo>
                    <a:pt x="4545" y="9"/>
                    <a:pt x="4348" y="1"/>
                    <a:pt x="4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7" name="Google Shape;5107;p113"/>
            <p:cNvSpPr/>
            <p:nvPr/>
          </p:nvSpPr>
          <p:spPr>
            <a:xfrm>
              <a:off x="707355" y="2449402"/>
              <a:ext cx="186405" cy="185656"/>
            </a:xfrm>
            <a:custGeom>
              <a:avLst/>
              <a:gdLst/>
              <a:ahLst/>
              <a:cxnLst/>
              <a:rect l="l" t="t" r="r" b="b"/>
              <a:pathLst>
                <a:path w="3017" h="3005" extrusionOk="0">
                  <a:moveTo>
                    <a:pt x="3016" y="0"/>
                  </a:moveTo>
                  <a:cubicBezTo>
                    <a:pt x="3016" y="0"/>
                    <a:pt x="63" y="60"/>
                    <a:pt x="16" y="833"/>
                  </a:cubicBezTo>
                  <a:cubicBezTo>
                    <a:pt x="0" y="1081"/>
                    <a:pt x="261" y="1166"/>
                    <a:pt x="622" y="1166"/>
                  </a:cubicBezTo>
                  <a:cubicBezTo>
                    <a:pt x="1390" y="1166"/>
                    <a:pt x="2611" y="786"/>
                    <a:pt x="2611" y="786"/>
                  </a:cubicBezTo>
                  <a:lnTo>
                    <a:pt x="2611" y="786"/>
                  </a:lnTo>
                  <a:cubicBezTo>
                    <a:pt x="2611" y="786"/>
                    <a:pt x="385" y="2262"/>
                    <a:pt x="1040" y="2893"/>
                  </a:cubicBezTo>
                  <a:cubicBezTo>
                    <a:pt x="1123" y="2971"/>
                    <a:pt x="1213" y="3005"/>
                    <a:pt x="1307" y="3005"/>
                  </a:cubicBezTo>
                  <a:cubicBezTo>
                    <a:pt x="1966" y="3005"/>
                    <a:pt x="2814" y="1345"/>
                    <a:pt x="2814" y="1345"/>
                  </a:cubicBezTo>
                  <a:lnTo>
                    <a:pt x="30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8" name="Google Shape;5108;p113"/>
            <p:cNvSpPr/>
            <p:nvPr/>
          </p:nvSpPr>
          <p:spPr>
            <a:xfrm>
              <a:off x="1070953" y="2308167"/>
              <a:ext cx="33179" cy="28544"/>
            </a:xfrm>
            <a:custGeom>
              <a:avLst/>
              <a:gdLst/>
              <a:ahLst/>
              <a:cxnLst/>
              <a:rect l="l" t="t" r="r" b="b"/>
              <a:pathLst>
                <a:path w="537" h="462" extrusionOk="0">
                  <a:moveTo>
                    <a:pt x="227" y="0"/>
                  </a:moveTo>
                  <a:cubicBezTo>
                    <a:pt x="108" y="0"/>
                    <a:pt x="0" y="107"/>
                    <a:pt x="0" y="238"/>
                  </a:cubicBezTo>
                  <a:cubicBezTo>
                    <a:pt x="0" y="374"/>
                    <a:pt x="113" y="461"/>
                    <a:pt x="230" y="461"/>
                  </a:cubicBezTo>
                  <a:cubicBezTo>
                    <a:pt x="287" y="461"/>
                    <a:pt x="346" y="440"/>
                    <a:pt x="393" y="393"/>
                  </a:cubicBezTo>
                  <a:cubicBezTo>
                    <a:pt x="536" y="250"/>
                    <a:pt x="441" y="0"/>
                    <a:pt x="2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9" name="Google Shape;5109;p113"/>
            <p:cNvSpPr/>
            <p:nvPr/>
          </p:nvSpPr>
          <p:spPr>
            <a:xfrm>
              <a:off x="1119515" y="2370691"/>
              <a:ext cx="33179" cy="28358"/>
            </a:xfrm>
            <a:custGeom>
              <a:avLst/>
              <a:gdLst/>
              <a:ahLst/>
              <a:cxnLst/>
              <a:rect l="l" t="t" r="r" b="b"/>
              <a:pathLst>
                <a:path w="537" h="459" extrusionOk="0">
                  <a:moveTo>
                    <a:pt x="310" y="0"/>
                  </a:moveTo>
                  <a:cubicBezTo>
                    <a:pt x="107" y="0"/>
                    <a:pt x="0" y="238"/>
                    <a:pt x="143" y="393"/>
                  </a:cubicBezTo>
                  <a:cubicBezTo>
                    <a:pt x="188" y="438"/>
                    <a:pt x="244" y="458"/>
                    <a:pt x="300" y="458"/>
                  </a:cubicBezTo>
                  <a:cubicBezTo>
                    <a:pt x="419" y="458"/>
                    <a:pt x="536" y="365"/>
                    <a:pt x="536" y="226"/>
                  </a:cubicBezTo>
                  <a:cubicBezTo>
                    <a:pt x="536" y="95"/>
                    <a:pt x="441" y="0"/>
                    <a:pt x="3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0" name="Google Shape;5110;p113"/>
            <p:cNvSpPr/>
            <p:nvPr/>
          </p:nvSpPr>
          <p:spPr>
            <a:xfrm>
              <a:off x="1005462" y="2260532"/>
              <a:ext cx="33920" cy="28544"/>
            </a:xfrm>
            <a:custGeom>
              <a:avLst/>
              <a:gdLst/>
              <a:ahLst/>
              <a:cxnLst/>
              <a:rect l="l" t="t" r="r" b="b"/>
              <a:pathLst>
                <a:path w="549" h="462" extrusionOk="0">
                  <a:moveTo>
                    <a:pt x="314" y="1"/>
                  </a:moveTo>
                  <a:cubicBezTo>
                    <a:pt x="255" y="1"/>
                    <a:pt x="194" y="22"/>
                    <a:pt x="144" y="69"/>
                  </a:cubicBezTo>
                  <a:cubicBezTo>
                    <a:pt x="1" y="211"/>
                    <a:pt x="108" y="461"/>
                    <a:pt x="310" y="461"/>
                  </a:cubicBezTo>
                  <a:cubicBezTo>
                    <a:pt x="441" y="461"/>
                    <a:pt x="549" y="354"/>
                    <a:pt x="549" y="235"/>
                  </a:cubicBezTo>
                  <a:cubicBezTo>
                    <a:pt x="549" y="91"/>
                    <a:pt x="435" y="1"/>
                    <a:pt x="3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1" name="Google Shape;5111;p113"/>
            <p:cNvSpPr/>
            <p:nvPr/>
          </p:nvSpPr>
          <p:spPr>
            <a:xfrm>
              <a:off x="1028260" y="2375448"/>
              <a:ext cx="33920" cy="29100"/>
            </a:xfrm>
            <a:custGeom>
              <a:avLst/>
              <a:gdLst/>
              <a:ahLst/>
              <a:cxnLst/>
              <a:rect l="l" t="t" r="r" b="b"/>
              <a:pathLst>
                <a:path w="549" h="471" extrusionOk="0">
                  <a:moveTo>
                    <a:pt x="241" y="1"/>
                  </a:moveTo>
                  <a:cubicBezTo>
                    <a:pt x="118" y="1"/>
                    <a:pt x="1" y="94"/>
                    <a:pt x="1" y="233"/>
                  </a:cubicBezTo>
                  <a:cubicBezTo>
                    <a:pt x="1" y="364"/>
                    <a:pt x="108" y="471"/>
                    <a:pt x="239" y="471"/>
                  </a:cubicBezTo>
                  <a:cubicBezTo>
                    <a:pt x="441" y="471"/>
                    <a:pt x="549" y="221"/>
                    <a:pt x="406" y="66"/>
                  </a:cubicBezTo>
                  <a:cubicBezTo>
                    <a:pt x="357" y="21"/>
                    <a:pt x="298" y="1"/>
                    <a:pt x="2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2" name="Google Shape;5112;p113"/>
            <p:cNvSpPr/>
            <p:nvPr/>
          </p:nvSpPr>
          <p:spPr>
            <a:xfrm>
              <a:off x="1121739" y="2246322"/>
              <a:ext cx="33117" cy="28420"/>
            </a:xfrm>
            <a:custGeom>
              <a:avLst/>
              <a:gdLst/>
              <a:ahLst/>
              <a:cxnLst/>
              <a:rect l="l" t="t" r="r" b="b"/>
              <a:pathLst>
                <a:path w="536" h="460" extrusionOk="0">
                  <a:moveTo>
                    <a:pt x="226" y="1"/>
                  </a:moveTo>
                  <a:cubicBezTo>
                    <a:pt x="107" y="1"/>
                    <a:pt x="0" y="96"/>
                    <a:pt x="0" y="227"/>
                  </a:cubicBezTo>
                  <a:cubicBezTo>
                    <a:pt x="0" y="365"/>
                    <a:pt x="117" y="459"/>
                    <a:pt x="236" y="459"/>
                  </a:cubicBezTo>
                  <a:cubicBezTo>
                    <a:pt x="292" y="459"/>
                    <a:pt x="348" y="439"/>
                    <a:pt x="393" y="394"/>
                  </a:cubicBezTo>
                  <a:cubicBezTo>
                    <a:pt x="536" y="251"/>
                    <a:pt x="441" y="1"/>
                    <a:pt x="2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3" name="Google Shape;5113;p113"/>
            <p:cNvSpPr/>
            <p:nvPr/>
          </p:nvSpPr>
          <p:spPr>
            <a:xfrm>
              <a:off x="1399026" y="2429199"/>
              <a:ext cx="22119" cy="28358"/>
            </a:xfrm>
            <a:custGeom>
              <a:avLst/>
              <a:gdLst/>
              <a:ahLst/>
              <a:cxnLst/>
              <a:rect l="l" t="t" r="r" b="b"/>
              <a:pathLst>
                <a:path w="358" h="459" extrusionOk="0">
                  <a:moveTo>
                    <a:pt x="233" y="1"/>
                  </a:moveTo>
                  <a:cubicBezTo>
                    <a:pt x="112" y="1"/>
                    <a:pt x="1" y="95"/>
                    <a:pt x="1" y="232"/>
                  </a:cubicBezTo>
                  <a:cubicBezTo>
                    <a:pt x="1" y="363"/>
                    <a:pt x="96" y="458"/>
                    <a:pt x="227" y="458"/>
                  </a:cubicBezTo>
                  <a:cubicBezTo>
                    <a:pt x="275" y="458"/>
                    <a:pt x="310" y="446"/>
                    <a:pt x="358" y="422"/>
                  </a:cubicBezTo>
                  <a:cubicBezTo>
                    <a:pt x="358" y="315"/>
                    <a:pt x="358" y="172"/>
                    <a:pt x="346" y="29"/>
                  </a:cubicBezTo>
                  <a:cubicBezTo>
                    <a:pt x="309" y="10"/>
                    <a:pt x="271" y="1"/>
                    <a:pt x="2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4" name="Google Shape;5114;p113"/>
            <p:cNvSpPr/>
            <p:nvPr/>
          </p:nvSpPr>
          <p:spPr>
            <a:xfrm>
              <a:off x="928232" y="2395157"/>
              <a:ext cx="33179" cy="28544"/>
            </a:xfrm>
            <a:custGeom>
              <a:avLst/>
              <a:gdLst/>
              <a:ahLst/>
              <a:cxnLst/>
              <a:rect l="l" t="t" r="r" b="b"/>
              <a:pathLst>
                <a:path w="537" h="462" extrusionOk="0">
                  <a:moveTo>
                    <a:pt x="226" y="0"/>
                  </a:moveTo>
                  <a:cubicBezTo>
                    <a:pt x="109" y="0"/>
                    <a:pt x="1" y="91"/>
                    <a:pt x="1" y="235"/>
                  </a:cubicBezTo>
                  <a:cubicBezTo>
                    <a:pt x="1" y="354"/>
                    <a:pt x="96" y="461"/>
                    <a:pt x="227" y="461"/>
                  </a:cubicBezTo>
                  <a:cubicBezTo>
                    <a:pt x="429" y="461"/>
                    <a:pt x="536" y="211"/>
                    <a:pt x="394" y="68"/>
                  </a:cubicBezTo>
                  <a:cubicBezTo>
                    <a:pt x="343" y="22"/>
                    <a:pt x="284" y="0"/>
                    <a:pt x="2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5" name="Google Shape;5115;p113"/>
            <p:cNvSpPr/>
            <p:nvPr/>
          </p:nvSpPr>
          <p:spPr>
            <a:xfrm>
              <a:off x="1382097" y="2360806"/>
              <a:ext cx="28050" cy="28049"/>
            </a:xfrm>
            <a:custGeom>
              <a:avLst/>
              <a:gdLst/>
              <a:ahLst/>
              <a:cxnLst/>
              <a:rect l="l" t="t" r="r" b="b"/>
              <a:pathLst>
                <a:path w="454" h="454" extrusionOk="0">
                  <a:moveTo>
                    <a:pt x="241" y="0"/>
                  </a:moveTo>
                  <a:cubicBezTo>
                    <a:pt x="117" y="0"/>
                    <a:pt x="1" y="100"/>
                    <a:pt x="1" y="232"/>
                  </a:cubicBezTo>
                  <a:lnTo>
                    <a:pt x="13" y="232"/>
                  </a:lnTo>
                  <a:cubicBezTo>
                    <a:pt x="19" y="373"/>
                    <a:pt x="133" y="454"/>
                    <a:pt x="245" y="454"/>
                  </a:cubicBezTo>
                  <a:cubicBezTo>
                    <a:pt x="332" y="454"/>
                    <a:pt x="417" y="406"/>
                    <a:pt x="453" y="303"/>
                  </a:cubicBezTo>
                  <a:cubicBezTo>
                    <a:pt x="429" y="220"/>
                    <a:pt x="406" y="136"/>
                    <a:pt x="370" y="41"/>
                  </a:cubicBezTo>
                  <a:cubicBezTo>
                    <a:pt x="329" y="13"/>
                    <a:pt x="285" y="0"/>
                    <a:pt x="2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6" name="Google Shape;5116;p113"/>
            <p:cNvSpPr/>
            <p:nvPr/>
          </p:nvSpPr>
          <p:spPr>
            <a:xfrm>
              <a:off x="1239438" y="2253674"/>
              <a:ext cx="33117" cy="28914"/>
            </a:xfrm>
            <a:custGeom>
              <a:avLst/>
              <a:gdLst/>
              <a:ahLst/>
              <a:cxnLst/>
              <a:rect l="l" t="t" r="r" b="b"/>
              <a:pathLst>
                <a:path w="536" h="468" extrusionOk="0">
                  <a:moveTo>
                    <a:pt x="226" y="1"/>
                  </a:moveTo>
                  <a:cubicBezTo>
                    <a:pt x="107" y="1"/>
                    <a:pt x="0" y="108"/>
                    <a:pt x="0" y="239"/>
                  </a:cubicBezTo>
                  <a:cubicBezTo>
                    <a:pt x="0" y="375"/>
                    <a:pt x="112" y="468"/>
                    <a:pt x="229" y="468"/>
                  </a:cubicBezTo>
                  <a:cubicBezTo>
                    <a:pt x="287" y="468"/>
                    <a:pt x="346" y="445"/>
                    <a:pt x="393" y="394"/>
                  </a:cubicBezTo>
                  <a:cubicBezTo>
                    <a:pt x="536" y="251"/>
                    <a:pt x="441" y="1"/>
                    <a:pt x="2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7" name="Google Shape;5117;p113"/>
            <p:cNvSpPr/>
            <p:nvPr/>
          </p:nvSpPr>
          <p:spPr>
            <a:xfrm>
              <a:off x="1221768" y="2377672"/>
              <a:ext cx="33179" cy="28358"/>
            </a:xfrm>
            <a:custGeom>
              <a:avLst/>
              <a:gdLst/>
              <a:ahLst/>
              <a:cxnLst/>
              <a:rect l="l" t="t" r="r" b="b"/>
              <a:pathLst>
                <a:path w="537" h="459" extrusionOk="0">
                  <a:moveTo>
                    <a:pt x="236" y="0"/>
                  </a:moveTo>
                  <a:cubicBezTo>
                    <a:pt x="117" y="0"/>
                    <a:pt x="0" y="94"/>
                    <a:pt x="0" y="232"/>
                  </a:cubicBezTo>
                  <a:cubicBezTo>
                    <a:pt x="0" y="363"/>
                    <a:pt x="107" y="459"/>
                    <a:pt x="226" y="459"/>
                  </a:cubicBezTo>
                  <a:cubicBezTo>
                    <a:pt x="441" y="459"/>
                    <a:pt x="536" y="209"/>
                    <a:pt x="393" y="66"/>
                  </a:cubicBezTo>
                  <a:cubicBezTo>
                    <a:pt x="348" y="20"/>
                    <a:pt x="292" y="0"/>
                    <a:pt x="2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8" name="Google Shape;5118;p113"/>
            <p:cNvSpPr/>
            <p:nvPr/>
          </p:nvSpPr>
          <p:spPr>
            <a:xfrm>
              <a:off x="1274716" y="2327258"/>
              <a:ext cx="33179" cy="28914"/>
            </a:xfrm>
            <a:custGeom>
              <a:avLst/>
              <a:gdLst/>
              <a:ahLst/>
              <a:cxnLst/>
              <a:rect l="l" t="t" r="r" b="b"/>
              <a:pathLst>
                <a:path w="537" h="468" extrusionOk="0">
                  <a:moveTo>
                    <a:pt x="227" y="1"/>
                  </a:moveTo>
                  <a:cubicBezTo>
                    <a:pt x="108" y="1"/>
                    <a:pt x="1" y="108"/>
                    <a:pt x="1" y="239"/>
                  </a:cubicBezTo>
                  <a:cubicBezTo>
                    <a:pt x="1" y="374"/>
                    <a:pt x="113" y="467"/>
                    <a:pt x="230" y="467"/>
                  </a:cubicBezTo>
                  <a:cubicBezTo>
                    <a:pt x="287" y="467"/>
                    <a:pt x="346" y="445"/>
                    <a:pt x="393" y="394"/>
                  </a:cubicBezTo>
                  <a:cubicBezTo>
                    <a:pt x="536" y="251"/>
                    <a:pt x="441" y="1"/>
                    <a:pt x="2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9" name="Google Shape;5119;p113"/>
            <p:cNvSpPr/>
            <p:nvPr/>
          </p:nvSpPr>
          <p:spPr>
            <a:xfrm>
              <a:off x="1166594" y="2308167"/>
              <a:ext cx="33179" cy="28544"/>
            </a:xfrm>
            <a:custGeom>
              <a:avLst/>
              <a:gdLst/>
              <a:ahLst/>
              <a:cxnLst/>
              <a:rect l="l" t="t" r="r" b="b"/>
              <a:pathLst>
                <a:path w="537" h="462" extrusionOk="0">
                  <a:moveTo>
                    <a:pt x="310" y="0"/>
                  </a:moveTo>
                  <a:cubicBezTo>
                    <a:pt x="96" y="0"/>
                    <a:pt x="0" y="250"/>
                    <a:pt x="143" y="393"/>
                  </a:cubicBezTo>
                  <a:cubicBezTo>
                    <a:pt x="190" y="440"/>
                    <a:pt x="249" y="461"/>
                    <a:pt x="307" y="461"/>
                  </a:cubicBezTo>
                  <a:cubicBezTo>
                    <a:pt x="424" y="461"/>
                    <a:pt x="536" y="374"/>
                    <a:pt x="536" y="238"/>
                  </a:cubicBezTo>
                  <a:cubicBezTo>
                    <a:pt x="536" y="107"/>
                    <a:pt x="429" y="0"/>
                    <a:pt x="3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0" name="Google Shape;5120;p113"/>
            <p:cNvSpPr/>
            <p:nvPr/>
          </p:nvSpPr>
          <p:spPr>
            <a:xfrm>
              <a:off x="1303384" y="2394910"/>
              <a:ext cx="33179" cy="28544"/>
            </a:xfrm>
            <a:custGeom>
              <a:avLst/>
              <a:gdLst/>
              <a:ahLst/>
              <a:cxnLst/>
              <a:rect l="l" t="t" r="r" b="b"/>
              <a:pathLst>
                <a:path w="537" h="462" extrusionOk="0">
                  <a:moveTo>
                    <a:pt x="310" y="1"/>
                  </a:moveTo>
                  <a:cubicBezTo>
                    <a:pt x="108" y="1"/>
                    <a:pt x="1" y="251"/>
                    <a:pt x="144" y="394"/>
                  </a:cubicBezTo>
                  <a:cubicBezTo>
                    <a:pt x="190" y="441"/>
                    <a:pt x="249" y="462"/>
                    <a:pt x="306" y="462"/>
                  </a:cubicBezTo>
                  <a:cubicBezTo>
                    <a:pt x="423" y="462"/>
                    <a:pt x="537" y="372"/>
                    <a:pt x="537" y="227"/>
                  </a:cubicBezTo>
                  <a:cubicBezTo>
                    <a:pt x="537" y="108"/>
                    <a:pt x="441" y="1"/>
                    <a:pt x="3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1" name="Google Shape;5121;p113"/>
            <p:cNvSpPr/>
            <p:nvPr/>
          </p:nvSpPr>
          <p:spPr>
            <a:xfrm>
              <a:off x="970183" y="2327505"/>
              <a:ext cx="33179" cy="28482"/>
            </a:xfrm>
            <a:custGeom>
              <a:avLst/>
              <a:gdLst/>
              <a:ahLst/>
              <a:cxnLst/>
              <a:rect l="l" t="t" r="r" b="b"/>
              <a:pathLst>
                <a:path w="537" h="461" extrusionOk="0">
                  <a:moveTo>
                    <a:pt x="226" y="0"/>
                  </a:moveTo>
                  <a:cubicBezTo>
                    <a:pt x="108" y="0"/>
                    <a:pt x="0" y="90"/>
                    <a:pt x="0" y="235"/>
                  </a:cubicBezTo>
                  <a:cubicBezTo>
                    <a:pt x="0" y="354"/>
                    <a:pt x="96" y="461"/>
                    <a:pt x="227" y="461"/>
                  </a:cubicBezTo>
                  <a:cubicBezTo>
                    <a:pt x="429" y="461"/>
                    <a:pt x="536" y="211"/>
                    <a:pt x="393" y="68"/>
                  </a:cubicBezTo>
                  <a:cubicBezTo>
                    <a:pt x="343" y="21"/>
                    <a:pt x="283" y="0"/>
                    <a:pt x="2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2" name="Google Shape;5122;p113"/>
            <p:cNvSpPr/>
            <p:nvPr/>
          </p:nvSpPr>
          <p:spPr>
            <a:xfrm>
              <a:off x="1335759" y="2286790"/>
              <a:ext cx="28792" cy="29161"/>
            </a:xfrm>
            <a:custGeom>
              <a:avLst/>
              <a:gdLst/>
              <a:ahLst/>
              <a:cxnLst/>
              <a:rect l="l" t="t" r="r" b="b"/>
              <a:pathLst>
                <a:path w="466" h="472" extrusionOk="0">
                  <a:moveTo>
                    <a:pt x="239" y="1"/>
                  </a:moveTo>
                  <a:cubicBezTo>
                    <a:pt x="108" y="1"/>
                    <a:pt x="1" y="108"/>
                    <a:pt x="1" y="239"/>
                  </a:cubicBezTo>
                  <a:cubicBezTo>
                    <a:pt x="1" y="394"/>
                    <a:pt x="117" y="471"/>
                    <a:pt x="233" y="471"/>
                  </a:cubicBezTo>
                  <a:cubicBezTo>
                    <a:pt x="349" y="471"/>
                    <a:pt x="465" y="394"/>
                    <a:pt x="465" y="239"/>
                  </a:cubicBezTo>
                  <a:cubicBezTo>
                    <a:pt x="465" y="227"/>
                    <a:pt x="465" y="227"/>
                    <a:pt x="465" y="215"/>
                  </a:cubicBezTo>
                  <a:cubicBezTo>
                    <a:pt x="394" y="144"/>
                    <a:pt x="322" y="72"/>
                    <a:pt x="2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3" name="Google Shape;5123;p113"/>
            <p:cNvSpPr/>
            <p:nvPr/>
          </p:nvSpPr>
          <p:spPr>
            <a:xfrm>
              <a:off x="772289" y="2425492"/>
              <a:ext cx="729063" cy="421171"/>
            </a:xfrm>
            <a:custGeom>
              <a:avLst/>
              <a:gdLst/>
              <a:ahLst/>
              <a:cxnLst/>
              <a:rect l="l" t="t" r="r" b="b"/>
              <a:pathLst>
                <a:path w="11800" h="6817" extrusionOk="0">
                  <a:moveTo>
                    <a:pt x="5830" y="0"/>
                  </a:moveTo>
                  <a:cubicBezTo>
                    <a:pt x="3529" y="0"/>
                    <a:pt x="1822" y="601"/>
                    <a:pt x="1822" y="601"/>
                  </a:cubicBezTo>
                  <a:cubicBezTo>
                    <a:pt x="1" y="923"/>
                    <a:pt x="965" y="2733"/>
                    <a:pt x="965" y="2733"/>
                  </a:cubicBezTo>
                  <a:cubicBezTo>
                    <a:pt x="1275" y="3376"/>
                    <a:pt x="1489" y="4054"/>
                    <a:pt x="1608" y="4757"/>
                  </a:cubicBezTo>
                  <a:cubicBezTo>
                    <a:pt x="1722" y="5482"/>
                    <a:pt x="2311" y="5579"/>
                    <a:pt x="2615" y="5579"/>
                  </a:cubicBezTo>
                  <a:cubicBezTo>
                    <a:pt x="2725" y="5579"/>
                    <a:pt x="2799" y="5566"/>
                    <a:pt x="2799" y="5566"/>
                  </a:cubicBezTo>
                  <a:cubicBezTo>
                    <a:pt x="2799" y="5566"/>
                    <a:pt x="2846" y="6554"/>
                    <a:pt x="3549" y="6769"/>
                  </a:cubicBezTo>
                  <a:cubicBezTo>
                    <a:pt x="3649" y="6801"/>
                    <a:pt x="3751" y="6817"/>
                    <a:pt x="3852" y="6817"/>
                  </a:cubicBezTo>
                  <a:cubicBezTo>
                    <a:pt x="4159" y="6817"/>
                    <a:pt x="4456" y="6672"/>
                    <a:pt x="4644" y="6412"/>
                  </a:cubicBezTo>
                  <a:lnTo>
                    <a:pt x="9930" y="2673"/>
                  </a:lnTo>
                  <a:cubicBezTo>
                    <a:pt x="10060" y="2727"/>
                    <a:pt x="10201" y="2755"/>
                    <a:pt x="10342" y="2755"/>
                  </a:cubicBezTo>
                  <a:cubicBezTo>
                    <a:pt x="10448" y="2755"/>
                    <a:pt x="10555" y="2739"/>
                    <a:pt x="10657" y="2709"/>
                  </a:cubicBezTo>
                  <a:cubicBezTo>
                    <a:pt x="10657" y="2709"/>
                    <a:pt x="10840" y="2771"/>
                    <a:pt x="11053" y="2771"/>
                  </a:cubicBezTo>
                  <a:cubicBezTo>
                    <a:pt x="11297" y="2771"/>
                    <a:pt x="11580" y="2689"/>
                    <a:pt x="11669" y="2340"/>
                  </a:cubicBezTo>
                  <a:cubicBezTo>
                    <a:pt x="11800" y="1792"/>
                    <a:pt x="11181" y="1673"/>
                    <a:pt x="11181" y="1673"/>
                  </a:cubicBezTo>
                  <a:cubicBezTo>
                    <a:pt x="11251" y="1027"/>
                    <a:pt x="10911" y="918"/>
                    <a:pt x="10672" y="918"/>
                  </a:cubicBezTo>
                  <a:cubicBezTo>
                    <a:pt x="10550" y="918"/>
                    <a:pt x="10454" y="947"/>
                    <a:pt x="10454" y="947"/>
                  </a:cubicBezTo>
                  <a:cubicBezTo>
                    <a:pt x="8861" y="224"/>
                    <a:pt x="7235" y="0"/>
                    <a:pt x="58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4" name="Google Shape;5124;p113"/>
            <p:cNvSpPr/>
            <p:nvPr/>
          </p:nvSpPr>
          <p:spPr>
            <a:xfrm>
              <a:off x="922363" y="2511185"/>
              <a:ext cx="465674" cy="350986"/>
            </a:xfrm>
            <a:custGeom>
              <a:avLst/>
              <a:gdLst/>
              <a:ahLst/>
              <a:cxnLst/>
              <a:rect l="l" t="t" r="r" b="b"/>
              <a:pathLst>
                <a:path w="7537" h="5681" extrusionOk="0">
                  <a:moveTo>
                    <a:pt x="3906" y="0"/>
                  </a:moveTo>
                  <a:cubicBezTo>
                    <a:pt x="3712" y="401"/>
                    <a:pt x="3467" y="524"/>
                    <a:pt x="3240" y="524"/>
                  </a:cubicBezTo>
                  <a:cubicBezTo>
                    <a:pt x="2878" y="524"/>
                    <a:pt x="2560" y="214"/>
                    <a:pt x="2560" y="214"/>
                  </a:cubicBezTo>
                  <a:cubicBezTo>
                    <a:pt x="2370" y="674"/>
                    <a:pt x="2114" y="819"/>
                    <a:pt x="1868" y="819"/>
                  </a:cubicBezTo>
                  <a:cubicBezTo>
                    <a:pt x="1451" y="819"/>
                    <a:pt x="1060" y="405"/>
                    <a:pt x="1060" y="405"/>
                  </a:cubicBezTo>
                  <a:cubicBezTo>
                    <a:pt x="917" y="1012"/>
                    <a:pt x="191" y="1072"/>
                    <a:pt x="191" y="1072"/>
                  </a:cubicBezTo>
                  <a:cubicBezTo>
                    <a:pt x="191" y="1072"/>
                    <a:pt x="0" y="5620"/>
                    <a:pt x="4168" y="5679"/>
                  </a:cubicBezTo>
                  <a:cubicBezTo>
                    <a:pt x="4192" y="5680"/>
                    <a:pt x="4217" y="5680"/>
                    <a:pt x="4242" y="5680"/>
                  </a:cubicBezTo>
                  <a:cubicBezTo>
                    <a:pt x="7186" y="5680"/>
                    <a:pt x="7537" y="2857"/>
                    <a:pt x="7501" y="1286"/>
                  </a:cubicBezTo>
                  <a:cubicBezTo>
                    <a:pt x="7501" y="1286"/>
                    <a:pt x="7418" y="1274"/>
                    <a:pt x="7239" y="1107"/>
                  </a:cubicBezTo>
                  <a:cubicBezTo>
                    <a:pt x="7013" y="882"/>
                    <a:pt x="7108" y="287"/>
                    <a:pt x="7108" y="286"/>
                  </a:cubicBezTo>
                  <a:lnTo>
                    <a:pt x="7108" y="286"/>
                  </a:lnTo>
                  <a:cubicBezTo>
                    <a:pt x="7108" y="288"/>
                    <a:pt x="7006" y="918"/>
                    <a:pt x="6485" y="918"/>
                  </a:cubicBezTo>
                  <a:cubicBezTo>
                    <a:pt x="6471" y="918"/>
                    <a:pt x="6456" y="918"/>
                    <a:pt x="6442" y="917"/>
                  </a:cubicBezTo>
                  <a:cubicBezTo>
                    <a:pt x="5894" y="869"/>
                    <a:pt x="5715" y="0"/>
                    <a:pt x="5715" y="0"/>
                  </a:cubicBezTo>
                  <a:cubicBezTo>
                    <a:pt x="5473" y="290"/>
                    <a:pt x="5192" y="386"/>
                    <a:pt x="4923" y="386"/>
                  </a:cubicBezTo>
                  <a:cubicBezTo>
                    <a:pt x="4387" y="386"/>
                    <a:pt x="3906" y="0"/>
                    <a:pt x="3906" y="0"/>
                  </a:cubicBezTo>
                  <a:close/>
                </a:path>
              </a:pathLst>
            </a:custGeom>
            <a:solidFill>
              <a:srgbClr val="BC42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5" name="Google Shape;5125;p113"/>
            <p:cNvSpPr/>
            <p:nvPr/>
          </p:nvSpPr>
          <p:spPr>
            <a:xfrm>
              <a:off x="762960" y="2551344"/>
              <a:ext cx="204323" cy="190414"/>
            </a:xfrm>
            <a:custGeom>
              <a:avLst/>
              <a:gdLst/>
              <a:ahLst/>
              <a:cxnLst/>
              <a:rect l="l" t="t" r="r" b="b"/>
              <a:pathLst>
                <a:path w="3307" h="3082" extrusionOk="0">
                  <a:moveTo>
                    <a:pt x="1661" y="0"/>
                  </a:moveTo>
                  <a:cubicBezTo>
                    <a:pt x="1405" y="0"/>
                    <a:pt x="1141" y="84"/>
                    <a:pt x="914" y="326"/>
                  </a:cubicBezTo>
                  <a:cubicBezTo>
                    <a:pt x="0" y="1296"/>
                    <a:pt x="568" y="3081"/>
                    <a:pt x="1965" y="3081"/>
                  </a:cubicBezTo>
                  <a:cubicBezTo>
                    <a:pt x="2353" y="3081"/>
                    <a:pt x="2805" y="2944"/>
                    <a:pt x="3307" y="2612"/>
                  </a:cubicBezTo>
                  <a:lnTo>
                    <a:pt x="2771" y="422"/>
                  </a:lnTo>
                  <a:cubicBezTo>
                    <a:pt x="2771" y="422"/>
                    <a:pt x="2236" y="0"/>
                    <a:pt x="1661" y="0"/>
                  </a:cubicBezTo>
                  <a:close/>
                </a:path>
              </a:pathLst>
            </a:custGeom>
            <a:solidFill>
              <a:srgbClr val="BC42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6" name="Google Shape;5126;p113"/>
            <p:cNvSpPr/>
            <p:nvPr/>
          </p:nvSpPr>
          <p:spPr>
            <a:xfrm>
              <a:off x="837039" y="2613435"/>
              <a:ext cx="69941" cy="27987"/>
            </a:xfrm>
            <a:custGeom>
              <a:avLst/>
              <a:gdLst/>
              <a:ahLst/>
              <a:cxnLst/>
              <a:rect l="l" t="t" r="r" b="b"/>
              <a:pathLst>
                <a:path w="1132" h="453" fill="none" extrusionOk="0">
                  <a:moveTo>
                    <a:pt x="0" y="453"/>
                  </a:moveTo>
                  <a:cubicBezTo>
                    <a:pt x="298" y="167"/>
                    <a:pt x="715" y="0"/>
                    <a:pt x="1131" y="12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7" name="Google Shape;5127;p113"/>
            <p:cNvSpPr/>
            <p:nvPr/>
          </p:nvSpPr>
          <p:spPr>
            <a:xfrm>
              <a:off x="866448" y="2622270"/>
              <a:ext cx="30213" cy="56655"/>
            </a:xfrm>
            <a:custGeom>
              <a:avLst/>
              <a:gdLst/>
              <a:ahLst/>
              <a:cxnLst/>
              <a:rect l="l" t="t" r="r" b="b"/>
              <a:pathLst>
                <a:path w="489" h="917" fill="none" extrusionOk="0">
                  <a:moveTo>
                    <a:pt x="489" y="917"/>
                  </a:moveTo>
                  <a:cubicBezTo>
                    <a:pt x="489" y="917"/>
                    <a:pt x="12" y="500"/>
                    <a:pt x="1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8" name="Google Shape;5128;p113"/>
            <p:cNvSpPr/>
            <p:nvPr/>
          </p:nvSpPr>
          <p:spPr>
            <a:xfrm>
              <a:off x="1208484" y="2578095"/>
              <a:ext cx="36144" cy="58199"/>
            </a:xfrm>
            <a:custGeom>
              <a:avLst/>
              <a:gdLst/>
              <a:ahLst/>
              <a:cxnLst/>
              <a:rect l="l" t="t" r="r" b="b"/>
              <a:pathLst>
                <a:path w="585" h="942" fill="none" extrusionOk="0">
                  <a:moveTo>
                    <a:pt x="60" y="1"/>
                  </a:moveTo>
                  <a:cubicBezTo>
                    <a:pt x="60" y="1"/>
                    <a:pt x="1" y="322"/>
                    <a:pt x="215" y="453"/>
                  </a:cubicBezTo>
                  <a:cubicBezTo>
                    <a:pt x="430" y="584"/>
                    <a:pt x="549" y="536"/>
                    <a:pt x="561" y="679"/>
                  </a:cubicBezTo>
                  <a:cubicBezTo>
                    <a:pt x="584" y="894"/>
                    <a:pt x="144" y="941"/>
                    <a:pt x="144" y="941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9" name="Google Shape;5129;p113"/>
            <p:cNvSpPr/>
            <p:nvPr/>
          </p:nvSpPr>
          <p:spPr>
            <a:xfrm>
              <a:off x="1037095" y="2560426"/>
              <a:ext cx="81000" cy="50847"/>
            </a:xfrm>
            <a:custGeom>
              <a:avLst/>
              <a:gdLst/>
              <a:ahLst/>
              <a:cxnLst/>
              <a:rect l="l" t="t" r="r" b="b"/>
              <a:pathLst>
                <a:path w="1311" h="823" fill="none" extrusionOk="0">
                  <a:moveTo>
                    <a:pt x="1" y="822"/>
                  </a:moveTo>
                  <a:cubicBezTo>
                    <a:pt x="1" y="822"/>
                    <a:pt x="525" y="1"/>
                    <a:pt x="1310" y="822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0" name="Google Shape;5130;p113"/>
            <p:cNvSpPr/>
            <p:nvPr/>
          </p:nvSpPr>
          <p:spPr>
            <a:xfrm>
              <a:off x="1292387" y="2576613"/>
              <a:ext cx="66234" cy="46399"/>
            </a:xfrm>
            <a:custGeom>
              <a:avLst/>
              <a:gdLst/>
              <a:ahLst/>
              <a:cxnLst/>
              <a:rect l="l" t="t" r="r" b="b"/>
              <a:pathLst>
                <a:path w="1072" h="751" fill="none" extrusionOk="0">
                  <a:moveTo>
                    <a:pt x="0" y="644"/>
                  </a:moveTo>
                  <a:cubicBezTo>
                    <a:pt x="0" y="644"/>
                    <a:pt x="679" y="1"/>
                    <a:pt x="1072" y="751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1" name="Google Shape;5131;p113"/>
            <p:cNvSpPr/>
            <p:nvPr/>
          </p:nvSpPr>
          <p:spPr>
            <a:xfrm>
              <a:off x="1118032" y="2670028"/>
              <a:ext cx="149396" cy="41271"/>
            </a:xfrm>
            <a:custGeom>
              <a:avLst/>
              <a:gdLst/>
              <a:ahLst/>
              <a:cxnLst/>
              <a:rect l="l" t="t" r="r" b="b"/>
              <a:pathLst>
                <a:path w="2418" h="668" fill="none" extrusionOk="0">
                  <a:moveTo>
                    <a:pt x="0" y="1"/>
                  </a:moveTo>
                  <a:cubicBezTo>
                    <a:pt x="679" y="561"/>
                    <a:pt x="1632" y="668"/>
                    <a:pt x="2417" y="239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2" name="Google Shape;5132;p113"/>
            <p:cNvSpPr/>
            <p:nvPr/>
          </p:nvSpPr>
          <p:spPr>
            <a:xfrm>
              <a:off x="1008737" y="2670461"/>
              <a:ext cx="102007" cy="85878"/>
            </a:xfrm>
            <a:custGeom>
              <a:avLst/>
              <a:gdLst/>
              <a:ahLst/>
              <a:cxnLst/>
              <a:rect l="l" t="t" r="r" b="b"/>
              <a:pathLst>
                <a:path w="1651" h="1390" extrusionOk="0">
                  <a:moveTo>
                    <a:pt x="734" y="1"/>
                  </a:moveTo>
                  <a:cubicBezTo>
                    <a:pt x="387" y="1"/>
                    <a:pt x="87" y="272"/>
                    <a:pt x="43" y="625"/>
                  </a:cubicBezTo>
                  <a:cubicBezTo>
                    <a:pt x="0" y="1063"/>
                    <a:pt x="360" y="1390"/>
                    <a:pt x="743" y="1390"/>
                  </a:cubicBezTo>
                  <a:cubicBezTo>
                    <a:pt x="891" y="1390"/>
                    <a:pt x="1042" y="1341"/>
                    <a:pt x="1174" y="1232"/>
                  </a:cubicBezTo>
                  <a:cubicBezTo>
                    <a:pt x="1650" y="851"/>
                    <a:pt x="1424" y="77"/>
                    <a:pt x="817" y="6"/>
                  </a:cubicBezTo>
                  <a:cubicBezTo>
                    <a:pt x="789" y="2"/>
                    <a:pt x="761" y="1"/>
                    <a:pt x="734" y="1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3" name="Google Shape;5133;p113"/>
            <p:cNvSpPr/>
            <p:nvPr/>
          </p:nvSpPr>
          <p:spPr>
            <a:xfrm>
              <a:off x="1285281" y="2659463"/>
              <a:ext cx="102069" cy="85878"/>
            </a:xfrm>
            <a:custGeom>
              <a:avLst/>
              <a:gdLst/>
              <a:ahLst/>
              <a:cxnLst/>
              <a:rect l="l" t="t" r="r" b="b"/>
              <a:pathLst>
                <a:path w="1652" h="1390" extrusionOk="0">
                  <a:moveTo>
                    <a:pt x="723" y="0"/>
                  </a:moveTo>
                  <a:cubicBezTo>
                    <a:pt x="376" y="0"/>
                    <a:pt x="77" y="271"/>
                    <a:pt x="44" y="624"/>
                  </a:cubicBezTo>
                  <a:cubicBezTo>
                    <a:pt x="1" y="1063"/>
                    <a:pt x="355" y="1389"/>
                    <a:pt x="739" y="1389"/>
                  </a:cubicBezTo>
                  <a:cubicBezTo>
                    <a:pt x="887" y="1389"/>
                    <a:pt x="1039" y="1341"/>
                    <a:pt x="1175" y="1232"/>
                  </a:cubicBezTo>
                  <a:cubicBezTo>
                    <a:pt x="1651" y="839"/>
                    <a:pt x="1425" y="65"/>
                    <a:pt x="806" y="5"/>
                  </a:cubicBezTo>
                  <a:cubicBezTo>
                    <a:pt x="778" y="2"/>
                    <a:pt x="750" y="0"/>
                    <a:pt x="723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4" name="Google Shape;5134;p113"/>
            <p:cNvSpPr/>
            <p:nvPr/>
          </p:nvSpPr>
          <p:spPr>
            <a:xfrm>
              <a:off x="3143927" y="2750964"/>
              <a:ext cx="141302" cy="147166"/>
            </a:xfrm>
            <a:custGeom>
              <a:avLst/>
              <a:gdLst/>
              <a:ahLst/>
              <a:cxnLst/>
              <a:rect l="l" t="t" r="r" b="b"/>
              <a:pathLst>
                <a:path w="2287" h="2382" extrusionOk="0">
                  <a:moveTo>
                    <a:pt x="453" y="1"/>
                  </a:moveTo>
                  <a:lnTo>
                    <a:pt x="0" y="1894"/>
                  </a:lnTo>
                  <a:lnTo>
                    <a:pt x="1786" y="2382"/>
                  </a:lnTo>
                  <a:lnTo>
                    <a:pt x="2286" y="382"/>
                  </a:lnTo>
                  <a:lnTo>
                    <a:pt x="453" y="1"/>
                  </a:ln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5" name="Google Shape;5135;p113"/>
            <p:cNvSpPr/>
            <p:nvPr/>
          </p:nvSpPr>
          <p:spPr>
            <a:xfrm>
              <a:off x="3160115" y="2750964"/>
              <a:ext cx="125115" cy="76672"/>
            </a:xfrm>
            <a:custGeom>
              <a:avLst/>
              <a:gdLst/>
              <a:ahLst/>
              <a:cxnLst/>
              <a:rect l="l" t="t" r="r" b="b"/>
              <a:pathLst>
                <a:path w="2025" h="1241" extrusionOk="0">
                  <a:moveTo>
                    <a:pt x="203" y="1"/>
                  </a:moveTo>
                  <a:lnTo>
                    <a:pt x="0" y="822"/>
                  </a:lnTo>
                  <a:cubicBezTo>
                    <a:pt x="392" y="1098"/>
                    <a:pt x="863" y="1241"/>
                    <a:pt x="1339" y="1241"/>
                  </a:cubicBezTo>
                  <a:cubicBezTo>
                    <a:pt x="1500" y="1241"/>
                    <a:pt x="1662" y="1224"/>
                    <a:pt x="1822" y="1191"/>
                  </a:cubicBezTo>
                  <a:lnTo>
                    <a:pt x="2024" y="382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6" name="Google Shape;5136;p113"/>
            <p:cNvSpPr/>
            <p:nvPr/>
          </p:nvSpPr>
          <p:spPr>
            <a:xfrm>
              <a:off x="3530139" y="2330223"/>
              <a:ext cx="278836" cy="237924"/>
            </a:xfrm>
            <a:custGeom>
              <a:avLst/>
              <a:gdLst/>
              <a:ahLst/>
              <a:cxnLst/>
              <a:rect l="l" t="t" r="r" b="b"/>
              <a:pathLst>
                <a:path w="4513" h="3851" extrusionOk="0">
                  <a:moveTo>
                    <a:pt x="947" y="0"/>
                  </a:moveTo>
                  <a:cubicBezTo>
                    <a:pt x="890" y="0"/>
                    <a:pt x="829" y="7"/>
                    <a:pt x="762" y="24"/>
                  </a:cubicBezTo>
                  <a:cubicBezTo>
                    <a:pt x="155" y="191"/>
                    <a:pt x="0" y="1119"/>
                    <a:pt x="0" y="1119"/>
                  </a:cubicBezTo>
                  <a:lnTo>
                    <a:pt x="155" y="2393"/>
                  </a:lnTo>
                  <a:cubicBezTo>
                    <a:pt x="155" y="2393"/>
                    <a:pt x="524" y="3417"/>
                    <a:pt x="1345" y="3763"/>
                  </a:cubicBezTo>
                  <a:cubicBezTo>
                    <a:pt x="1499" y="3825"/>
                    <a:pt x="1633" y="3850"/>
                    <a:pt x="1753" y="3850"/>
                  </a:cubicBezTo>
                  <a:cubicBezTo>
                    <a:pt x="2276" y="3850"/>
                    <a:pt x="2517" y="3359"/>
                    <a:pt x="2798" y="3263"/>
                  </a:cubicBezTo>
                  <a:cubicBezTo>
                    <a:pt x="3143" y="3132"/>
                    <a:pt x="3727" y="3239"/>
                    <a:pt x="3822" y="2643"/>
                  </a:cubicBezTo>
                  <a:cubicBezTo>
                    <a:pt x="3917" y="2048"/>
                    <a:pt x="4513" y="2012"/>
                    <a:pt x="4429" y="1453"/>
                  </a:cubicBezTo>
                  <a:cubicBezTo>
                    <a:pt x="4338" y="916"/>
                    <a:pt x="3677" y="905"/>
                    <a:pt x="3623" y="905"/>
                  </a:cubicBezTo>
                  <a:cubicBezTo>
                    <a:pt x="3621" y="905"/>
                    <a:pt x="3620" y="905"/>
                    <a:pt x="3620" y="905"/>
                  </a:cubicBezTo>
                  <a:cubicBezTo>
                    <a:pt x="3380" y="437"/>
                    <a:pt x="3098" y="305"/>
                    <a:pt x="2826" y="305"/>
                  </a:cubicBezTo>
                  <a:cubicBezTo>
                    <a:pt x="2475" y="305"/>
                    <a:pt x="2142" y="524"/>
                    <a:pt x="1941" y="524"/>
                  </a:cubicBezTo>
                  <a:cubicBezTo>
                    <a:pt x="1611" y="513"/>
                    <a:pt x="1424" y="0"/>
                    <a:pt x="9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7" name="Google Shape;5137;p113"/>
            <p:cNvSpPr/>
            <p:nvPr/>
          </p:nvSpPr>
          <p:spPr>
            <a:xfrm>
              <a:off x="3507278" y="2390029"/>
              <a:ext cx="54556" cy="95763"/>
            </a:xfrm>
            <a:custGeom>
              <a:avLst/>
              <a:gdLst/>
              <a:ahLst/>
              <a:cxnLst/>
              <a:rect l="l" t="t" r="r" b="b"/>
              <a:pathLst>
                <a:path w="883" h="1550" extrusionOk="0">
                  <a:moveTo>
                    <a:pt x="276" y="1"/>
                  </a:moveTo>
                  <a:cubicBezTo>
                    <a:pt x="159" y="1"/>
                    <a:pt x="45" y="69"/>
                    <a:pt x="1" y="187"/>
                  </a:cubicBezTo>
                  <a:lnTo>
                    <a:pt x="287" y="1449"/>
                  </a:lnTo>
                  <a:cubicBezTo>
                    <a:pt x="287" y="1449"/>
                    <a:pt x="433" y="1550"/>
                    <a:pt x="572" y="1550"/>
                  </a:cubicBezTo>
                  <a:cubicBezTo>
                    <a:pt x="668" y="1550"/>
                    <a:pt x="760" y="1502"/>
                    <a:pt x="799" y="1342"/>
                  </a:cubicBezTo>
                  <a:cubicBezTo>
                    <a:pt x="882" y="937"/>
                    <a:pt x="799" y="306"/>
                    <a:pt x="477" y="80"/>
                  </a:cubicBezTo>
                  <a:cubicBezTo>
                    <a:pt x="419" y="26"/>
                    <a:pt x="347" y="1"/>
                    <a:pt x="2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8" name="Google Shape;5138;p113"/>
            <p:cNvSpPr/>
            <p:nvPr/>
          </p:nvSpPr>
          <p:spPr>
            <a:xfrm>
              <a:off x="3071825" y="2263807"/>
              <a:ext cx="505340" cy="321578"/>
            </a:xfrm>
            <a:custGeom>
              <a:avLst/>
              <a:gdLst/>
              <a:ahLst/>
              <a:cxnLst/>
              <a:rect l="l" t="t" r="r" b="b"/>
              <a:pathLst>
                <a:path w="8179" h="5205" extrusionOk="0">
                  <a:moveTo>
                    <a:pt x="3587" y="0"/>
                  </a:moveTo>
                  <a:cubicBezTo>
                    <a:pt x="3306" y="0"/>
                    <a:pt x="3022" y="29"/>
                    <a:pt x="2739" y="87"/>
                  </a:cubicBezTo>
                  <a:cubicBezTo>
                    <a:pt x="310" y="587"/>
                    <a:pt x="0" y="3385"/>
                    <a:pt x="0" y="3385"/>
                  </a:cubicBezTo>
                  <a:cubicBezTo>
                    <a:pt x="3175" y="4873"/>
                    <a:pt x="5090" y="5204"/>
                    <a:pt x="6165" y="5204"/>
                  </a:cubicBezTo>
                  <a:cubicBezTo>
                    <a:pt x="7024" y="5204"/>
                    <a:pt x="7347" y="4992"/>
                    <a:pt x="7347" y="4992"/>
                  </a:cubicBezTo>
                  <a:cubicBezTo>
                    <a:pt x="8178" y="2081"/>
                    <a:pt x="6001" y="0"/>
                    <a:pt x="35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9" name="Google Shape;5139;p113"/>
            <p:cNvSpPr/>
            <p:nvPr/>
          </p:nvSpPr>
          <p:spPr>
            <a:xfrm>
              <a:off x="3110070" y="2133074"/>
              <a:ext cx="307566" cy="208207"/>
            </a:xfrm>
            <a:custGeom>
              <a:avLst/>
              <a:gdLst/>
              <a:ahLst/>
              <a:cxnLst/>
              <a:rect l="l" t="t" r="r" b="b"/>
              <a:pathLst>
                <a:path w="4978" h="3370" extrusionOk="0">
                  <a:moveTo>
                    <a:pt x="2511" y="1"/>
                  </a:moveTo>
                  <a:cubicBezTo>
                    <a:pt x="1811" y="1"/>
                    <a:pt x="1557" y="934"/>
                    <a:pt x="1465" y="1429"/>
                  </a:cubicBezTo>
                  <a:cubicBezTo>
                    <a:pt x="1334" y="2072"/>
                    <a:pt x="846" y="1655"/>
                    <a:pt x="417" y="2179"/>
                  </a:cubicBezTo>
                  <a:cubicBezTo>
                    <a:pt x="1" y="2715"/>
                    <a:pt x="489" y="3370"/>
                    <a:pt x="489" y="3370"/>
                  </a:cubicBezTo>
                  <a:lnTo>
                    <a:pt x="3656" y="2620"/>
                  </a:lnTo>
                  <a:cubicBezTo>
                    <a:pt x="3656" y="2620"/>
                    <a:pt x="4977" y="822"/>
                    <a:pt x="4346" y="203"/>
                  </a:cubicBezTo>
                  <a:cubicBezTo>
                    <a:pt x="4216" y="76"/>
                    <a:pt x="4069" y="32"/>
                    <a:pt x="3925" y="32"/>
                  </a:cubicBezTo>
                  <a:cubicBezTo>
                    <a:pt x="3582" y="32"/>
                    <a:pt x="3263" y="286"/>
                    <a:pt x="3263" y="286"/>
                  </a:cubicBezTo>
                  <a:cubicBezTo>
                    <a:pt x="2967" y="84"/>
                    <a:pt x="2719" y="1"/>
                    <a:pt x="25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0" name="Google Shape;5140;p113"/>
            <p:cNvSpPr/>
            <p:nvPr/>
          </p:nvSpPr>
          <p:spPr>
            <a:xfrm>
              <a:off x="3007817" y="2411838"/>
              <a:ext cx="470122" cy="376008"/>
            </a:xfrm>
            <a:custGeom>
              <a:avLst/>
              <a:gdLst/>
              <a:ahLst/>
              <a:cxnLst/>
              <a:rect l="l" t="t" r="r" b="b"/>
              <a:pathLst>
                <a:path w="7609" h="6086" extrusionOk="0">
                  <a:moveTo>
                    <a:pt x="3954" y="1"/>
                  </a:moveTo>
                  <a:cubicBezTo>
                    <a:pt x="3954" y="1"/>
                    <a:pt x="3954" y="977"/>
                    <a:pt x="3775" y="977"/>
                  </a:cubicBezTo>
                  <a:cubicBezTo>
                    <a:pt x="3773" y="977"/>
                    <a:pt x="3772" y="977"/>
                    <a:pt x="3770" y="977"/>
                  </a:cubicBezTo>
                  <a:cubicBezTo>
                    <a:pt x="3595" y="977"/>
                    <a:pt x="3525" y="358"/>
                    <a:pt x="3525" y="358"/>
                  </a:cubicBezTo>
                  <a:cubicBezTo>
                    <a:pt x="3525" y="358"/>
                    <a:pt x="3332" y="784"/>
                    <a:pt x="3153" y="784"/>
                  </a:cubicBezTo>
                  <a:cubicBezTo>
                    <a:pt x="3138" y="784"/>
                    <a:pt x="3123" y="781"/>
                    <a:pt x="3108" y="775"/>
                  </a:cubicBezTo>
                  <a:cubicBezTo>
                    <a:pt x="2906" y="703"/>
                    <a:pt x="3132" y="1"/>
                    <a:pt x="3132" y="1"/>
                  </a:cubicBezTo>
                  <a:lnTo>
                    <a:pt x="3132" y="1"/>
                  </a:lnTo>
                  <a:cubicBezTo>
                    <a:pt x="3132" y="1"/>
                    <a:pt x="2548" y="787"/>
                    <a:pt x="1036" y="989"/>
                  </a:cubicBezTo>
                  <a:cubicBezTo>
                    <a:pt x="1036" y="989"/>
                    <a:pt x="1" y="4811"/>
                    <a:pt x="2882" y="5823"/>
                  </a:cubicBezTo>
                  <a:cubicBezTo>
                    <a:pt x="3398" y="6004"/>
                    <a:pt x="3869" y="6086"/>
                    <a:pt x="4297" y="6086"/>
                  </a:cubicBezTo>
                  <a:cubicBezTo>
                    <a:pt x="6257" y="6086"/>
                    <a:pt x="7306" y="4373"/>
                    <a:pt x="7609" y="2692"/>
                  </a:cubicBezTo>
                  <a:cubicBezTo>
                    <a:pt x="7609" y="2692"/>
                    <a:pt x="4311" y="2501"/>
                    <a:pt x="3954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1" name="Google Shape;5141;p113"/>
            <p:cNvSpPr/>
            <p:nvPr/>
          </p:nvSpPr>
          <p:spPr>
            <a:xfrm>
              <a:off x="3421213" y="2571794"/>
              <a:ext cx="157119" cy="159337"/>
            </a:xfrm>
            <a:custGeom>
              <a:avLst/>
              <a:gdLst/>
              <a:ahLst/>
              <a:cxnLst/>
              <a:rect l="l" t="t" r="r" b="b"/>
              <a:pathLst>
                <a:path w="2543" h="2579" extrusionOk="0">
                  <a:moveTo>
                    <a:pt x="1428" y="1"/>
                  </a:moveTo>
                  <a:cubicBezTo>
                    <a:pt x="1148" y="1"/>
                    <a:pt x="918" y="115"/>
                    <a:pt x="918" y="115"/>
                  </a:cubicBezTo>
                  <a:lnTo>
                    <a:pt x="1" y="2139"/>
                  </a:lnTo>
                  <a:cubicBezTo>
                    <a:pt x="316" y="2450"/>
                    <a:pt x="644" y="2579"/>
                    <a:pt x="952" y="2579"/>
                  </a:cubicBezTo>
                  <a:cubicBezTo>
                    <a:pt x="1832" y="2579"/>
                    <a:pt x="2543" y="1530"/>
                    <a:pt x="2287" y="710"/>
                  </a:cubicBezTo>
                  <a:cubicBezTo>
                    <a:pt x="2100" y="137"/>
                    <a:pt x="1735" y="1"/>
                    <a:pt x="1428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2" name="Google Shape;5142;p113"/>
            <p:cNvSpPr/>
            <p:nvPr/>
          </p:nvSpPr>
          <p:spPr>
            <a:xfrm>
              <a:off x="3484480" y="2606083"/>
              <a:ext cx="58201" cy="29470"/>
            </a:xfrm>
            <a:custGeom>
              <a:avLst/>
              <a:gdLst/>
              <a:ahLst/>
              <a:cxnLst/>
              <a:rect l="l" t="t" r="r" b="b"/>
              <a:pathLst>
                <a:path w="942" h="477" fill="none" extrusionOk="0">
                  <a:moveTo>
                    <a:pt x="1" y="202"/>
                  </a:moveTo>
                  <a:cubicBezTo>
                    <a:pt x="1" y="202"/>
                    <a:pt x="477" y="0"/>
                    <a:pt x="941" y="476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3" name="Google Shape;5143;p113"/>
            <p:cNvSpPr/>
            <p:nvPr/>
          </p:nvSpPr>
          <p:spPr>
            <a:xfrm>
              <a:off x="3496281" y="2618563"/>
              <a:ext cx="20636" cy="43433"/>
            </a:xfrm>
            <a:custGeom>
              <a:avLst/>
              <a:gdLst/>
              <a:ahLst/>
              <a:cxnLst/>
              <a:rect l="l" t="t" r="r" b="b"/>
              <a:pathLst>
                <a:path w="334" h="703" fill="none" extrusionOk="0">
                  <a:moveTo>
                    <a:pt x="0" y="703"/>
                  </a:moveTo>
                  <a:cubicBezTo>
                    <a:pt x="215" y="536"/>
                    <a:pt x="334" y="274"/>
                    <a:pt x="322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4" name="Google Shape;5144;p113"/>
            <p:cNvSpPr/>
            <p:nvPr/>
          </p:nvSpPr>
          <p:spPr>
            <a:xfrm>
              <a:off x="3034323" y="2426542"/>
              <a:ext cx="148655" cy="164156"/>
            </a:xfrm>
            <a:custGeom>
              <a:avLst/>
              <a:gdLst/>
              <a:ahLst/>
              <a:cxnLst/>
              <a:rect l="l" t="t" r="r" b="b"/>
              <a:pathLst>
                <a:path w="2406" h="2657" fill="none" extrusionOk="0">
                  <a:moveTo>
                    <a:pt x="2262" y="1549"/>
                  </a:moveTo>
                  <a:cubicBezTo>
                    <a:pt x="2405" y="882"/>
                    <a:pt x="2048" y="239"/>
                    <a:pt x="1453" y="120"/>
                  </a:cubicBezTo>
                  <a:cubicBezTo>
                    <a:pt x="869" y="1"/>
                    <a:pt x="274" y="441"/>
                    <a:pt x="143" y="1096"/>
                  </a:cubicBezTo>
                  <a:cubicBezTo>
                    <a:pt x="0" y="1763"/>
                    <a:pt x="357" y="2406"/>
                    <a:pt x="953" y="2525"/>
                  </a:cubicBezTo>
                  <a:cubicBezTo>
                    <a:pt x="1536" y="2656"/>
                    <a:pt x="2131" y="2216"/>
                    <a:pt x="2262" y="1549"/>
                  </a:cubicBezTo>
                  <a:close/>
                </a:path>
              </a:pathLst>
            </a:custGeom>
            <a:noFill/>
            <a:ln w="74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5" name="Google Shape;5145;p113"/>
            <p:cNvSpPr/>
            <p:nvPr/>
          </p:nvSpPr>
          <p:spPr>
            <a:xfrm>
              <a:off x="3219674" y="2477328"/>
              <a:ext cx="169971" cy="169964"/>
            </a:xfrm>
            <a:custGeom>
              <a:avLst/>
              <a:gdLst/>
              <a:ahLst/>
              <a:cxnLst/>
              <a:rect l="l" t="t" r="r" b="b"/>
              <a:pathLst>
                <a:path w="2751" h="2751" fill="none" extrusionOk="0">
                  <a:moveTo>
                    <a:pt x="1834" y="262"/>
                  </a:moveTo>
                  <a:cubicBezTo>
                    <a:pt x="2453" y="512"/>
                    <a:pt x="2751" y="1227"/>
                    <a:pt x="2489" y="1834"/>
                  </a:cubicBezTo>
                  <a:cubicBezTo>
                    <a:pt x="2239" y="2453"/>
                    <a:pt x="1525" y="2751"/>
                    <a:pt x="906" y="2489"/>
                  </a:cubicBezTo>
                  <a:cubicBezTo>
                    <a:pt x="298" y="2239"/>
                    <a:pt x="1" y="1536"/>
                    <a:pt x="251" y="917"/>
                  </a:cubicBezTo>
                  <a:cubicBezTo>
                    <a:pt x="513" y="298"/>
                    <a:pt x="1215" y="0"/>
                    <a:pt x="1834" y="262"/>
                  </a:cubicBezTo>
                  <a:close/>
                </a:path>
              </a:pathLst>
            </a:custGeom>
            <a:noFill/>
            <a:ln w="74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6" name="Google Shape;5146;p113"/>
            <p:cNvSpPr/>
            <p:nvPr/>
          </p:nvSpPr>
          <p:spPr>
            <a:xfrm>
              <a:off x="3174078" y="2501608"/>
              <a:ext cx="58201" cy="40529"/>
            </a:xfrm>
            <a:custGeom>
              <a:avLst/>
              <a:gdLst/>
              <a:ahLst/>
              <a:cxnLst/>
              <a:rect l="l" t="t" r="r" b="b"/>
              <a:pathLst>
                <a:path w="942" h="656" fill="none" extrusionOk="0">
                  <a:moveTo>
                    <a:pt x="0" y="334"/>
                  </a:moveTo>
                  <a:cubicBezTo>
                    <a:pt x="0" y="334"/>
                    <a:pt x="501" y="0"/>
                    <a:pt x="941" y="655"/>
                  </a:cubicBezTo>
                </a:path>
              </a:pathLst>
            </a:custGeom>
            <a:noFill/>
            <a:ln w="74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7" name="Google Shape;5147;p113"/>
            <p:cNvSpPr/>
            <p:nvPr/>
          </p:nvSpPr>
          <p:spPr>
            <a:xfrm>
              <a:off x="3378583" y="2574450"/>
              <a:ext cx="99350" cy="3707"/>
            </a:xfrm>
            <a:custGeom>
              <a:avLst/>
              <a:gdLst/>
              <a:ahLst/>
              <a:cxnLst/>
              <a:rect l="l" t="t" r="r" b="b"/>
              <a:pathLst>
                <a:path w="1608" h="60" fill="none" extrusionOk="0">
                  <a:moveTo>
                    <a:pt x="0" y="0"/>
                  </a:moveTo>
                  <a:lnTo>
                    <a:pt x="1608" y="60"/>
                  </a:lnTo>
                </a:path>
              </a:pathLst>
            </a:custGeom>
            <a:noFill/>
            <a:ln w="74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8" name="Google Shape;5148;p113"/>
            <p:cNvSpPr/>
            <p:nvPr/>
          </p:nvSpPr>
          <p:spPr>
            <a:xfrm>
              <a:off x="3181430" y="2527372"/>
              <a:ext cx="22860" cy="40468"/>
            </a:xfrm>
            <a:custGeom>
              <a:avLst/>
              <a:gdLst/>
              <a:ahLst/>
              <a:cxnLst/>
              <a:rect l="l" t="t" r="r" b="b"/>
              <a:pathLst>
                <a:path w="370" h="655" fill="none" extrusionOk="0">
                  <a:moveTo>
                    <a:pt x="358" y="0"/>
                  </a:moveTo>
                  <a:cubicBezTo>
                    <a:pt x="215" y="155"/>
                    <a:pt x="96" y="322"/>
                    <a:pt x="1" y="500"/>
                  </a:cubicBezTo>
                  <a:cubicBezTo>
                    <a:pt x="1" y="500"/>
                    <a:pt x="370" y="655"/>
                    <a:pt x="358" y="655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9" name="Google Shape;5149;p113"/>
            <p:cNvSpPr/>
            <p:nvPr/>
          </p:nvSpPr>
          <p:spPr>
            <a:xfrm>
              <a:off x="3138058" y="2595024"/>
              <a:ext cx="107444" cy="52268"/>
            </a:xfrm>
            <a:custGeom>
              <a:avLst/>
              <a:gdLst/>
              <a:ahLst/>
              <a:cxnLst/>
              <a:rect l="l" t="t" r="r" b="b"/>
              <a:pathLst>
                <a:path w="1739" h="846" fill="none" extrusionOk="0">
                  <a:moveTo>
                    <a:pt x="0" y="0"/>
                  </a:moveTo>
                  <a:cubicBezTo>
                    <a:pt x="0" y="0"/>
                    <a:pt x="500" y="846"/>
                    <a:pt x="1738" y="548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0" name="Google Shape;5150;p113"/>
            <p:cNvSpPr/>
            <p:nvPr/>
          </p:nvSpPr>
          <p:spPr>
            <a:xfrm>
              <a:off x="3079919" y="2501608"/>
              <a:ext cx="59623" cy="30953"/>
            </a:xfrm>
            <a:custGeom>
              <a:avLst/>
              <a:gdLst/>
              <a:ahLst/>
              <a:cxnLst/>
              <a:rect l="l" t="t" r="r" b="b"/>
              <a:pathLst>
                <a:path w="965" h="501" fill="none" extrusionOk="0">
                  <a:moveTo>
                    <a:pt x="0" y="0"/>
                  </a:moveTo>
                  <a:lnTo>
                    <a:pt x="96" y="310"/>
                  </a:lnTo>
                  <a:cubicBezTo>
                    <a:pt x="393" y="191"/>
                    <a:pt x="739" y="262"/>
                    <a:pt x="965" y="50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1" name="Google Shape;5151;p113"/>
            <p:cNvSpPr/>
            <p:nvPr/>
          </p:nvSpPr>
          <p:spPr>
            <a:xfrm>
              <a:off x="3104200" y="2501608"/>
              <a:ext cx="1545" cy="15507"/>
            </a:xfrm>
            <a:custGeom>
              <a:avLst/>
              <a:gdLst/>
              <a:ahLst/>
              <a:cxnLst/>
              <a:rect l="l" t="t" r="r" b="b"/>
              <a:pathLst>
                <a:path w="25" h="251" fill="none" extrusionOk="0">
                  <a:moveTo>
                    <a:pt x="0" y="0"/>
                  </a:moveTo>
                  <a:lnTo>
                    <a:pt x="24" y="25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2" name="Google Shape;5152;p113"/>
            <p:cNvSpPr/>
            <p:nvPr/>
          </p:nvSpPr>
          <p:spPr>
            <a:xfrm>
              <a:off x="3121129" y="2509702"/>
              <a:ext cx="3707" cy="10379"/>
            </a:xfrm>
            <a:custGeom>
              <a:avLst/>
              <a:gdLst/>
              <a:ahLst/>
              <a:cxnLst/>
              <a:rect l="l" t="t" r="r" b="b"/>
              <a:pathLst>
                <a:path w="60" h="168" fill="none" extrusionOk="0">
                  <a:moveTo>
                    <a:pt x="60" y="0"/>
                  </a:moveTo>
                  <a:lnTo>
                    <a:pt x="0" y="167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3" name="Google Shape;5153;p113"/>
            <p:cNvSpPr/>
            <p:nvPr/>
          </p:nvSpPr>
          <p:spPr>
            <a:xfrm>
              <a:off x="3288810" y="2567098"/>
              <a:ext cx="67778" cy="22860"/>
            </a:xfrm>
            <a:custGeom>
              <a:avLst/>
              <a:gdLst/>
              <a:ahLst/>
              <a:cxnLst/>
              <a:rect l="l" t="t" r="r" b="b"/>
              <a:pathLst>
                <a:path w="1097" h="370" fill="none" extrusionOk="0">
                  <a:moveTo>
                    <a:pt x="1096" y="167"/>
                  </a:moveTo>
                  <a:lnTo>
                    <a:pt x="834" y="369"/>
                  </a:lnTo>
                  <a:cubicBezTo>
                    <a:pt x="644" y="119"/>
                    <a:pt x="310" y="0"/>
                    <a:pt x="1" y="83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4" name="Google Shape;5154;p113"/>
            <p:cNvSpPr/>
            <p:nvPr/>
          </p:nvSpPr>
          <p:spPr>
            <a:xfrm>
              <a:off x="3325634" y="2564133"/>
              <a:ext cx="9577" cy="13283"/>
            </a:xfrm>
            <a:custGeom>
              <a:avLst/>
              <a:gdLst/>
              <a:ahLst/>
              <a:cxnLst/>
              <a:rect l="l" t="t" r="r" b="b"/>
              <a:pathLst>
                <a:path w="155" h="215" fill="none" extrusionOk="0">
                  <a:moveTo>
                    <a:pt x="155" y="0"/>
                  </a:moveTo>
                  <a:lnTo>
                    <a:pt x="0" y="215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5" name="Google Shape;5155;p113"/>
            <p:cNvSpPr/>
            <p:nvPr/>
          </p:nvSpPr>
          <p:spPr>
            <a:xfrm>
              <a:off x="3310929" y="2560426"/>
              <a:ext cx="2966" cy="11121"/>
            </a:xfrm>
            <a:custGeom>
              <a:avLst/>
              <a:gdLst/>
              <a:ahLst/>
              <a:cxnLst/>
              <a:rect l="l" t="t" r="r" b="b"/>
              <a:pathLst>
                <a:path w="48" h="180" fill="none" extrusionOk="0">
                  <a:moveTo>
                    <a:pt x="48" y="1"/>
                  </a:moveTo>
                  <a:lnTo>
                    <a:pt x="0" y="179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6" name="Google Shape;5156;p113"/>
            <p:cNvSpPr/>
            <p:nvPr/>
          </p:nvSpPr>
          <p:spPr>
            <a:xfrm>
              <a:off x="3261626" y="2673735"/>
              <a:ext cx="90515" cy="77290"/>
            </a:xfrm>
            <a:custGeom>
              <a:avLst/>
              <a:gdLst/>
              <a:ahLst/>
              <a:cxnLst/>
              <a:rect l="l" t="t" r="r" b="b"/>
              <a:pathLst>
                <a:path w="1465" h="1251" extrusionOk="0">
                  <a:moveTo>
                    <a:pt x="846" y="0"/>
                  </a:moveTo>
                  <a:cubicBezTo>
                    <a:pt x="286" y="0"/>
                    <a:pt x="0" y="667"/>
                    <a:pt x="393" y="1060"/>
                  </a:cubicBezTo>
                  <a:cubicBezTo>
                    <a:pt x="521" y="1192"/>
                    <a:pt x="679" y="1250"/>
                    <a:pt x="834" y="1250"/>
                  </a:cubicBezTo>
                  <a:cubicBezTo>
                    <a:pt x="1156" y="1250"/>
                    <a:pt x="1465" y="997"/>
                    <a:pt x="1465" y="620"/>
                  </a:cubicBezTo>
                  <a:cubicBezTo>
                    <a:pt x="1465" y="274"/>
                    <a:pt x="1179" y="0"/>
                    <a:pt x="846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7" name="Google Shape;5157;p113"/>
            <p:cNvSpPr/>
            <p:nvPr/>
          </p:nvSpPr>
          <p:spPr>
            <a:xfrm>
              <a:off x="3065956" y="2625174"/>
              <a:ext cx="59623" cy="72162"/>
            </a:xfrm>
            <a:custGeom>
              <a:avLst/>
              <a:gdLst/>
              <a:ahLst/>
              <a:cxnLst/>
              <a:rect l="l" t="t" r="r" b="b"/>
              <a:pathLst>
                <a:path w="965" h="1168" extrusionOk="0">
                  <a:moveTo>
                    <a:pt x="95" y="1"/>
                  </a:moveTo>
                  <a:cubicBezTo>
                    <a:pt x="60" y="1"/>
                    <a:pt x="36" y="13"/>
                    <a:pt x="0" y="13"/>
                  </a:cubicBezTo>
                  <a:cubicBezTo>
                    <a:pt x="72" y="417"/>
                    <a:pt x="215" y="810"/>
                    <a:pt x="417" y="1167"/>
                  </a:cubicBezTo>
                  <a:cubicBezTo>
                    <a:pt x="965" y="834"/>
                    <a:pt x="727" y="1"/>
                    <a:pt x="95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8" name="Google Shape;5158;p113"/>
            <p:cNvSpPr/>
            <p:nvPr/>
          </p:nvSpPr>
          <p:spPr>
            <a:xfrm>
              <a:off x="2635631" y="2386878"/>
              <a:ext cx="49304" cy="69938"/>
            </a:xfrm>
            <a:custGeom>
              <a:avLst/>
              <a:gdLst/>
              <a:ahLst/>
              <a:cxnLst/>
              <a:rect l="l" t="t" r="r" b="b"/>
              <a:pathLst>
                <a:path w="798" h="1132" fill="none" extrusionOk="0">
                  <a:moveTo>
                    <a:pt x="798" y="0"/>
                  </a:moveTo>
                  <a:cubicBezTo>
                    <a:pt x="345" y="202"/>
                    <a:pt x="36" y="631"/>
                    <a:pt x="0" y="1131"/>
                  </a:cubicBez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9" name="Google Shape;5159;p113"/>
            <p:cNvSpPr/>
            <p:nvPr/>
          </p:nvSpPr>
          <p:spPr>
            <a:xfrm>
              <a:off x="2588551" y="2376746"/>
              <a:ext cx="96385" cy="80070"/>
            </a:xfrm>
            <a:custGeom>
              <a:avLst/>
              <a:gdLst/>
              <a:ahLst/>
              <a:cxnLst/>
              <a:rect l="l" t="t" r="r" b="b"/>
              <a:pathLst>
                <a:path w="1560" h="1296" extrusionOk="0">
                  <a:moveTo>
                    <a:pt x="1081" y="0"/>
                  </a:moveTo>
                  <a:cubicBezTo>
                    <a:pt x="506" y="0"/>
                    <a:pt x="0" y="616"/>
                    <a:pt x="0" y="616"/>
                  </a:cubicBezTo>
                  <a:lnTo>
                    <a:pt x="286" y="1295"/>
                  </a:lnTo>
                  <a:cubicBezTo>
                    <a:pt x="881" y="1164"/>
                    <a:pt x="1369" y="736"/>
                    <a:pt x="1560" y="164"/>
                  </a:cubicBezTo>
                  <a:cubicBezTo>
                    <a:pt x="1401" y="46"/>
                    <a:pt x="1239" y="0"/>
                    <a:pt x="1081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0" name="Google Shape;5160;p113"/>
            <p:cNvSpPr/>
            <p:nvPr/>
          </p:nvSpPr>
          <p:spPr>
            <a:xfrm>
              <a:off x="2569398" y="2316755"/>
              <a:ext cx="128080" cy="120908"/>
            </a:xfrm>
            <a:custGeom>
              <a:avLst/>
              <a:gdLst/>
              <a:ahLst/>
              <a:cxnLst/>
              <a:rect l="l" t="t" r="r" b="b"/>
              <a:pathLst>
                <a:path w="2073" h="1957" extrusionOk="0">
                  <a:moveTo>
                    <a:pt x="1548" y="0"/>
                  </a:moveTo>
                  <a:cubicBezTo>
                    <a:pt x="1537" y="0"/>
                    <a:pt x="1525" y="1"/>
                    <a:pt x="1513" y="4"/>
                  </a:cubicBezTo>
                  <a:cubicBezTo>
                    <a:pt x="1382" y="28"/>
                    <a:pt x="1298" y="147"/>
                    <a:pt x="1298" y="278"/>
                  </a:cubicBezTo>
                  <a:cubicBezTo>
                    <a:pt x="1298" y="278"/>
                    <a:pt x="1225" y="139"/>
                    <a:pt x="1111" y="139"/>
                  </a:cubicBezTo>
                  <a:cubicBezTo>
                    <a:pt x="1088" y="139"/>
                    <a:pt x="1063" y="144"/>
                    <a:pt x="1036" y="159"/>
                  </a:cubicBezTo>
                  <a:cubicBezTo>
                    <a:pt x="882" y="230"/>
                    <a:pt x="882" y="468"/>
                    <a:pt x="882" y="468"/>
                  </a:cubicBezTo>
                  <a:cubicBezTo>
                    <a:pt x="835" y="414"/>
                    <a:pt x="772" y="384"/>
                    <a:pt x="708" y="384"/>
                  </a:cubicBezTo>
                  <a:cubicBezTo>
                    <a:pt x="674" y="384"/>
                    <a:pt x="640" y="392"/>
                    <a:pt x="608" y="409"/>
                  </a:cubicBezTo>
                  <a:cubicBezTo>
                    <a:pt x="441" y="492"/>
                    <a:pt x="465" y="778"/>
                    <a:pt x="465" y="778"/>
                  </a:cubicBezTo>
                  <a:cubicBezTo>
                    <a:pt x="465" y="778"/>
                    <a:pt x="408" y="721"/>
                    <a:pt x="332" y="721"/>
                  </a:cubicBezTo>
                  <a:cubicBezTo>
                    <a:pt x="274" y="721"/>
                    <a:pt x="205" y="754"/>
                    <a:pt x="143" y="873"/>
                  </a:cubicBezTo>
                  <a:cubicBezTo>
                    <a:pt x="1" y="1147"/>
                    <a:pt x="251" y="1945"/>
                    <a:pt x="489" y="1957"/>
                  </a:cubicBezTo>
                  <a:cubicBezTo>
                    <a:pt x="492" y="1957"/>
                    <a:pt x="494" y="1957"/>
                    <a:pt x="497" y="1957"/>
                  </a:cubicBezTo>
                  <a:cubicBezTo>
                    <a:pt x="714" y="1957"/>
                    <a:pt x="617" y="1520"/>
                    <a:pt x="608" y="1483"/>
                  </a:cubicBezTo>
                  <a:lnTo>
                    <a:pt x="608" y="1483"/>
                  </a:lnTo>
                  <a:cubicBezTo>
                    <a:pt x="616" y="1516"/>
                    <a:pt x="705" y="1863"/>
                    <a:pt x="891" y="1863"/>
                  </a:cubicBezTo>
                  <a:cubicBezTo>
                    <a:pt x="900" y="1863"/>
                    <a:pt x="908" y="1863"/>
                    <a:pt x="917" y="1861"/>
                  </a:cubicBezTo>
                  <a:cubicBezTo>
                    <a:pt x="1132" y="1837"/>
                    <a:pt x="1036" y="1326"/>
                    <a:pt x="1036" y="1326"/>
                  </a:cubicBezTo>
                  <a:lnTo>
                    <a:pt x="1036" y="1326"/>
                  </a:lnTo>
                  <a:cubicBezTo>
                    <a:pt x="1036" y="1326"/>
                    <a:pt x="1144" y="1560"/>
                    <a:pt x="1297" y="1560"/>
                  </a:cubicBezTo>
                  <a:cubicBezTo>
                    <a:pt x="1313" y="1560"/>
                    <a:pt x="1329" y="1557"/>
                    <a:pt x="1346" y="1552"/>
                  </a:cubicBezTo>
                  <a:cubicBezTo>
                    <a:pt x="1560" y="1480"/>
                    <a:pt x="1441" y="1052"/>
                    <a:pt x="1441" y="1052"/>
                  </a:cubicBezTo>
                  <a:lnTo>
                    <a:pt x="1441" y="1052"/>
                  </a:lnTo>
                  <a:cubicBezTo>
                    <a:pt x="1441" y="1052"/>
                    <a:pt x="1562" y="1333"/>
                    <a:pt x="1766" y="1333"/>
                  </a:cubicBezTo>
                  <a:cubicBezTo>
                    <a:pt x="1784" y="1333"/>
                    <a:pt x="1803" y="1330"/>
                    <a:pt x="1822" y="1326"/>
                  </a:cubicBezTo>
                  <a:cubicBezTo>
                    <a:pt x="2072" y="1254"/>
                    <a:pt x="1810" y="373"/>
                    <a:pt x="1810" y="373"/>
                  </a:cubicBezTo>
                  <a:cubicBezTo>
                    <a:pt x="1810" y="373"/>
                    <a:pt x="1746" y="0"/>
                    <a:pt x="1548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1" name="Google Shape;5161;p113"/>
            <p:cNvSpPr/>
            <p:nvPr/>
          </p:nvSpPr>
          <p:spPr>
            <a:xfrm>
              <a:off x="2598066" y="2364760"/>
              <a:ext cx="8156" cy="43495"/>
            </a:xfrm>
            <a:custGeom>
              <a:avLst/>
              <a:gdLst/>
              <a:ahLst/>
              <a:cxnLst/>
              <a:rect l="l" t="t" r="r" b="b"/>
              <a:pathLst>
                <a:path w="132" h="704" fill="none" extrusionOk="0">
                  <a:moveTo>
                    <a:pt x="1" y="1"/>
                  </a:moveTo>
                  <a:cubicBezTo>
                    <a:pt x="1" y="1"/>
                    <a:pt x="60" y="346"/>
                    <a:pt x="132" y="703"/>
                  </a:cubicBez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2" name="Google Shape;5162;p113"/>
            <p:cNvSpPr/>
            <p:nvPr/>
          </p:nvSpPr>
          <p:spPr>
            <a:xfrm>
              <a:off x="2623830" y="2345669"/>
              <a:ext cx="9638" cy="53009"/>
            </a:xfrm>
            <a:custGeom>
              <a:avLst/>
              <a:gdLst/>
              <a:ahLst/>
              <a:cxnLst/>
              <a:rect l="l" t="t" r="r" b="b"/>
              <a:pathLst>
                <a:path w="156" h="858" fill="none" extrusionOk="0">
                  <a:moveTo>
                    <a:pt x="1" y="0"/>
                  </a:moveTo>
                  <a:cubicBezTo>
                    <a:pt x="24" y="286"/>
                    <a:pt x="72" y="584"/>
                    <a:pt x="155" y="858"/>
                  </a:cubicBez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3" name="Google Shape;5163;p113"/>
            <p:cNvSpPr/>
            <p:nvPr/>
          </p:nvSpPr>
          <p:spPr>
            <a:xfrm>
              <a:off x="2649594" y="2333868"/>
              <a:ext cx="8156" cy="47881"/>
            </a:xfrm>
            <a:custGeom>
              <a:avLst/>
              <a:gdLst/>
              <a:ahLst/>
              <a:cxnLst/>
              <a:rect l="l" t="t" r="r" b="b"/>
              <a:pathLst>
                <a:path w="132" h="775" fill="none" extrusionOk="0">
                  <a:moveTo>
                    <a:pt x="0" y="1"/>
                  </a:moveTo>
                  <a:cubicBezTo>
                    <a:pt x="12" y="263"/>
                    <a:pt x="60" y="513"/>
                    <a:pt x="131" y="775"/>
                  </a:cubicBez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4" name="Google Shape;5164;p113"/>
            <p:cNvSpPr/>
            <p:nvPr/>
          </p:nvSpPr>
          <p:spPr>
            <a:xfrm>
              <a:off x="2569398" y="2314036"/>
              <a:ext cx="128080" cy="124368"/>
            </a:xfrm>
            <a:custGeom>
              <a:avLst/>
              <a:gdLst/>
              <a:ahLst/>
              <a:cxnLst/>
              <a:rect l="l" t="t" r="r" b="b"/>
              <a:pathLst>
                <a:path w="2073" h="2013" fill="none" extrusionOk="0">
                  <a:moveTo>
                    <a:pt x="1810" y="417"/>
                  </a:moveTo>
                  <a:cubicBezTo>
                    <a:pt x="1810" y="417"/>
                    <a:pt x="1739" y="0"/>
                    <a:pt x="1513" y="48"/>
                  </a:cubicBezTo>
                  <a:cubicBezTo>
                    <a:pt x="1382" y="72"/>
                    <a:pt x="1298" y="191"/>
                    <a:pt x="1298" y="322"/>
                  </a:cubicBezTo>
                  <a:cubicBezTo>
                    <a:pt x="1298" y="322"/>
                    <a:pt x="1191" y="119"/>
                    <a:pt x="1036" y="203"/>
                  </a:cubicBezTo>
                  <a:cubicBezTo>
                    <a:pt x="882" y="274"/>
                    <a:pt x="882" y="512"/>
                    <a:pt x="882" y="512"/>
                  </a:cubicBezTo>
                  <a:cubicBezTo>
                    <a:pt x="810" y="429"/>
                    <a:pt x="703" y="405"/>
                    <a:pt x="608" y="453"/>
                  </a:cubicBezTo>
                  <a:cubicBezTo>
                    <a:pt x="441" y="536"/>
                    <a:pt x="465" y="822"/>
                    <a:pt x="465" y="822"/>
                  </a:cubicBezTo>
                  <a:cubicBezTo>
                    <a:pt x="465" y="822"/>
                    <a:pt x="286" y="643"/>
                    <a:pt x="143" y="917"/>
                  </a:cubicBezTo>
                  <a:cubicBezTo>
                    <a:pt x="1" y="1191"/>
                    <a:pt x="251" y="1989"/>
                    <a:pt x="489" y="2001"/>
                  </a:cubicBezTo>
                  <a:cubicBezTo>
                    <a:pt x="727" y="2012"/>
                    <a:pt x="608" y="1524"/>
                    <a:pt x="608" y="1524"/>
                  </a:cubicBezTo>
                  <a:cubicBezTo>
                    <a:pt x="608" y="1524"/>
                    <a:pt x="703" y="1941"/>
                    <a:pt x="917" y="1905"/>
                  </a:cubicBezTo>
                  <a:cubicBezTo>
                    <a:pt x="1132" y="1881"/>
                    <a:pt x="1036" y="1370"/>
                    <a:pt x="1036" y="1370"/>
                  </a:cubicBezTo>
                  <a:cubicBezTo>
                    <a:pt x="1036" y="1370"/>
                    <a:pt x="1167" y="1655"/>
                    <a:pt x="1346" y="1596"/>
                  </a:cubicBezTo>
                  <a:cubicBezTo>
                    <a:pt x="1560" y="1524"/>
                    <a:pt x="1441" y="1096"/>
                    <a:pt x="1441" y="1096"/>
                  </a:cubicBezTo>
                  <a:cubicBezTo>
                    <a:pt x="1441" y="1096"/>
                    <a:pt x="1584" y="1429"/>
                    <a:pt x="1822" y="1370"/>
                  </a:cubicBezTo>
                  <a:cubicBezTo>
                    <a:pt x="2072" y="1298"/>
                    <a:pt x="1810" y="417"/>
                    <a:pt x="1810" y="417"/>
                  </a:cubicBezTo>
                  <a:close/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5" name="Google Shape;5165;p113"/>
            <p:cNvSpPr/>
            <p:nvPr/>
          </p:nvSpPr>
          <p:spPr>
            <a:xfrm>
              <a:off x="2606160" y="2326516"/>
              <a:ext cx="262710" cy="441436"/>
            </a:xfrm>
            <a:custGeom>
              <a:avLst/>
              <a:gdLst/>
              <a:ahLst/>
              <a:cxnLst/>
              <a:rect l="l" t="t" r="r" b="b"/>
              <a:pathLst>
                <a:path w="4252" h="7145" extrusionOk="0">
                  <a:moveTo>
                    <a:pt x="1358" y="1"/>
                  </a:moveTo>
                  <a:cubicBezTo>
                    <a:pt x="1072" y="1"/>
                    <a:pt x="1275" y="977"/>
                    <a:pt x="1275" y="977"/>
                  </a:cubicBezTo>
                  <a:cubicBezTo>
                    <a:pt x="1275" y="977"/>
                    <a:pt x="1242" y="972"/>
                    <a:pt x="1186" y="972"/>
                  </a:cubicBezTo>
                  <a:cubicBezTo>
                    <a:pt x="936" y="972"/>
                    <a:pt x="234" y="1068"/>
                    <a:pt x="1" y="2108"/>
                  </a:cubicBezTo>
                  <a:cubicBezTo>
                    <a:pt x="418" y="3882"/>
                    <a:pt x="1096" y="5585"/>
                    <a:pt x="2013" y="7144"/>
                  </a:cubicBezTo>
                  <a:lnTo>
                    <a:pt x="3323" y="7049"/>
                  </a:lnTo>
                  <a:lnTo>
                    <a:pt x="4251" y="5132"/>
                  </a:lnTo>
                  <a:cubicBezTo>
                    <a:pt x="2370" y="2930"/>
                    <a:pt x="1799" y="1156"/>
                    <a:pt x="1799" y="1156"/>
                  </a:cubicBezTo>
                  <a:cubicBezTo>
                    <a:pt x="1799" y="1156"/>
                    <a:pt x="1632" y="1"/>
                    <a:pt x="1358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6" name="Google Shape;5166;p113"/>
            <p:cNvSpPr/>
            <p:nvPr/>
          </p:nvSpPr>
          <p:spPr>
            <a:xfrm>
              <a:off x="2612091" y="2326516"/>
              <a:ext cx="205991" cy="253123"/>
            </a:xfrm>
            <a:custGeom>
              <a:avLst/>
              <a:gdLst/>
              <a:ahLst/>
              <a:cxnLst/>
              <a:rect l="l" t="t" r="r" b="b"/>
              <a:pathLst>
                <a:path w="3334" h="4097" fill="none" extrusionOk="0">
                  <a:moveTo>
                    <a:pt x="3334" y="4096"/>
                  </a:moveTo>
                  <a:cubicBezTo>
                    <a:pt x="2107" y="2394"/>
                    <a:pt x="1703" y="1156"/>
                    <a:pt x="1703" y="1156"/>
                  </a:cubicBezTo>
                  <a:cubicBezTo>
                    <a:pt x="1703" y="1156"/>
                    <a:pt x="1536" y="1"/>
                    <a:pt x="1250" y="1"/>
                  </a:cubicBezTo>
                  <a:cubicBezTo>
                    <a:pt x="976" y="1"/>
                    <a:pt x="1179" y="977"/>
                    <a:pt x="1179" y="977"/>
                  </a:cubicBezTo>
                  <a:cubicBezTo>
                    <a:pt x="1179" y="977"/>
                    <a:pt x="357" y="858"/>
                    <a:pt x="0" y="1799"/>
                  </a:cubicBez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7" name="Google Shape;5167;p113"/>
            <p:cNvSpPr/>
            <p:nvPr/>
          </p:nvSpPr>
          <p:spPr>
            <a:xfrm>
              <a:off x="3370489" y="3201174"/>
              <a:ext cx="236945" cy="211173"/>
            </a:xfrm>
            <a:custGeom>
              <a:avLst/>
              <a:gdLst/>
              <a:ahLst/>
              <a:cxnLst/>
              <a:rect l="l" t="t" r="r" b="b"/>
              <a:pathLst>
                <a:path w="3835" h="3418" extrusionOk="0">
                  <a:moveTo>
                    <a:pt x="3394" y="0"/>
                  </a:moveTo>
                  <a:lnTo>
                    <a:pt x="0" y="322"/>
                  </a:lnTo>
                  <a:lnTo>
                    <a:pt x="536" y="3417"/>
                  </a:lnTo>
                  <a:lnTo>
                    <a:pt x="3834" y="3382"/>
                  </a:lnTo>
                  <a:cubicBezTo>
                    <a:pt x="3787" y="2250"/>
                    <a:pt x="3644" y="1119"/>
                    <a:pt x="3394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8" name="Google Shape;5168;p113"/>
            <p:cNvSpPr/>
            <p:nvPr/>
          </p:nvSpPr>
          <p:spPr>
            <a:xfrm>
              <a:off x="2731211" y="2643585"/>
              <a:ext cx="849729" cy="598116"/>
            </a:xfrm>
            <a:custGeom>
              <a:avLst/>
              <a:gdLst/>
              <a:ahLst/>
              <a:cxnLst/>
              <a:rect l="l" t="t" r="r" b="b"/>
              <a:pathLst>
                <a:path w="13753" h="9681" extrusionOk="0">
                  <a:moveTo>
                    <a:pt x="2227" y="0"/>
                  </a:moveTo>
                  <a:cubicBezTo>
                    <a:pt x="1442" y="631"/>
                    <a:pt x="703" y="1298"/>
                    <a:pt x="1" y="2024"/>
                  </a:cubicBezTo>
                  <a:cubicBezTo>
                    <a:pt x="763" y="3334"/>
                    <a:pt x="1703" y="4537"/>
                    <a:pt x="2811" y="5572"/>
                  </a:cubicBezTo>
                  <a:lnTo>
                    <a:pt x="7538" y="9597"/>
                  </a:lnTo>
                  <a:lnTo>
                    <a:pt x="10776" y="9680"/>
                  </a:lnTo>
                  <a:cubicBezTo>
                    <a:pt x="10776" y="9680"/>
                    <a:pt x="12002" y="9490"/>
                    <a:pt x="13753" y="9037"/>
                  </a:cubicBezTo>
                  <a:cubicBezTo>
                    <a:pt x="13407" y="7513"/>
                    <a:pt x="12788" y="5858"/>
                    <a:pt x="11705" y="4941"/>
                  </a:cubicBezTo>
                  <a:cubicBezTo>
                    <a:pt x="11014" y="4358"/>
                    <a:pt x="10252" y="3858"/>
                    <a:pt x="9431" y="3489"/>
                  </a:cubicBezTo>
                  <a:lnTo>
                    <a:pt x="7240" y="3715"/>
                  </a:lnTo>
                  <a:lnTo>
                    <a:pt x="5871" y="2655"/>
                  </a:lnTo>
                  <a:cubicBezTo>
                    <a:pt x="4668" y="2239"/>
                    <a:pt x="3597" y="1524"/>
                    <a:pt x="2751" y="584"/>
                  </a:cubicBezTo>
                  <a:cubicBezTo>
                    <a:pt x="2561" y="381"/>
                    <a:pt x="2394" y="191"/>
                    <a:pt x="22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9" name="Google Shape;5169;p113"/>
            <p:cNvSpPr/>
            <p:nvPr/>
          </p:nvSpPr>
          <p:spPr>
            <a:xfrm>
              <a:off x="3093882" y="2807618"/>
              <a:ext cx="220016" cy="119487"/>
            </a:xfrm>
            <a:custGeom>
              <a:avLst/>
              <a:gdLst/>
              <a:ahLst/>
              <a:cxnLst/>
              <a:rect l="l" t="t" r="r" b="b"/>
              <a:pathLst>
                <a:path w="3561" h="1934" extrusionOk="0">
                  <a:moveTo>
                    <a:pt x="1" y="0"/>
                  </a:moveTo>
                  <a:lnTo>
                    <a:pt x="1" y="0"/>
                  </a:lnTo>
                  <a:cubicBezTo>
                    <a:pt x="132" y="536"/>
                    <a:pt x="560" y="1739"/>
                    <a:pt x="1751" y="1917"/>
                  </a:cubicBezTo>
                  <a:cubicBezTo>
                    <a:pt x="1833" y="1928"/>
                    <a:pt x="1912" y="1933"/>
                    <a:pt x="1988" y="1933"/>
                  </a:cubicBezTo>
                  <a:cubicBezTo>
                    <a:pt x="2819" y="1933"/>
                    <a:pt x="3310" y="1314"/>
                    <a:pt x="3561" y="834"/>
                  </a:cubicBezTo>
                  <a:cubicBezTo>
                    <a:pt x="2406" y="322"/>
                    <a:pt x="1668" y="322"/>
                    <a:pt x="1668" y="322"/>
                  </a:cubicBezTo>
                  <a:cubicBezTo>
                    <a:pt x="1096" y="298"/>
                    <a:pt x="536" y="191"/>
                    <a:pt x="1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0" name="Google Shape;5170;p113"/>
            <p:cNvSpPr/>
            <p:nvPr/>
          </p:nvSpPr>
          <p:spPr>
            <a:xfrm>
              <a:off x="2871028" y="2759057"/>
              <a:ext cx="548836" cy="658416"/>
            </a:xfrm>
            <a:custGeom>
              <a:avLst/>
              <a:gdLst/>
              <a:ahLst/>
              <a:cxnLst/>
              <a:rect l="l" t="t" r="r" b="b"/>
              <a:pathLst>
                <a:path w="8883" h="10657" extrusionOk="0">
                  <a:moveTo>
                    <a:pt x="2000" y="1"/>
                  </a:moveTo>
                  <a:cubicBezTo>
                    <a:pt x="1060" y="1620"/>
                    <a:pt x="548" y="3703"/>
                    <a:pt x="548" y="3703"/>
                  </a:cubicBezTo>
                  <a:cubicBezTo>
                    <a:pt x="548" y="3703"/>
                    <a:pt x="143" y="6751"/>
                    <a:pt x="0" y="10657"/>
                  </a:cubicBezTo>
                  <a:lnTo>
                    <a:pt x="8620" y="10573"/>
                  </a:lnTo>
                  <a:lnTo>
                    <a:pt x="8513" y="7799"/>
                  </a:lnTo>
                  <a:lnTo>
                    <a:pt x="8394" y="4977"/>
                  </a:lnTo>
                  <a:cubicBezTo>
                    <a:pt x="8620" y="4203"/>
                    <a:pt x="8787" y="3430"/>
                    <a:pt x="8882" y="2632"/>
                  </a:cubicBezTo>
                  <a:cubicBezTo>
                    <a:pt x="8680" y="2489"/>
                    <a:pt x="8465" y="2334"/>
                    <a:pt x="8275" y="2215"/>
                  </a:cubicBezTo>
                  <a:cubicBezTo>
                    <a:pt x="8037" y="3430"/>
                    <a:pt x="7751" y="4418"/>
                    <a:pt x="7751" y="4418"/>
                  </a:cubicBezTo>
                  <a:cubicBezTo>
                    <a:pt x="4632" y="4227"/>
                    <a:pt x="1679" y="2656"/>
                    <a:pt x="1679" y="2656"/>
                  </a:cubicBezTo>
                  <a:cubicBezTo>
                    <a:pt x="1846" y="1834"/>
                    <a:pt x="2119" y="1036"/>
                    <a:pt x="2488" y="286"/>
                  </a:cubicBezTo>
                  <a:cubicBezTo>
                    <a:pt x="2322" y="203"/>
                    <a:pt x="2167" y="108"/>
                    <a:pt x="200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1" name="Google Shape;5171;p113"/>
            <p:cNvSpPr/>
            <p:nvPr/>
          </p:nvSpPr>
          <p:spPr>
            <a:xfrm>
              <a:off x="3389580" y="3065808"/>
              <a:ext cx="14087" cy="346538"/>
            </a:xfrm>
            <a:custGeom>
              <a:avLst/>
              <a:gdLst/>
              <a:ahLst/>
              <a:cxnLst/>
              <a:rect l="l" t="t" r="r" b="b"/>
              <a:pathLst>
                <a:path w="228" h="5609" fill="none" extrusionOk="0">
                  <a:moveTo>
                    <a:pt x="227" y="5608"/>
                  </a:moveTo>
                  <a:lnTo>
                    <a:pt x="120" y="2834"/>
                  </a:lnTo>
                  <a:lnTo>
                    <a:pt x="1" y="0"/>
                  </a:ln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2" name="Google Shape;5172;p113"/>
            <p:cNvSpPr/>
            <p:nvPr/>
          </p:nvSpPr>
          <p:spPr>
            <a:xfrm>
              <a:off x="1989742" y="2811264"/>
              <a:ext cx="110410" cy="121464"/>
            </a:xfrm>
            <a:custGeom>
              <a:avLst/>
              <a:gdLst/>
              <a:ahLst/>
              <a:cxnLst/>
              <a:rect l="l" t="t" r="r" b="b"/>
              <a:pathLst>
                <a:path w="1787" h="1966" extrusionOk="0">
                  <a:moveTo>
                    <a:pt x="1536" y="1"/>
                  </a:moveTo>
                  <a:lnTo>
                    <a:pt x="0" y="132"/>
                  </a:lnTo>
                  <a:lnTo>
                    <a:pt x="0" y="1965"/>
                  </a:lnTo>
                  <a:lnTo>
                    <a:pt x="1786" y="1846"/>
                  </a:lnTo>
                  <a:lnTo>
                    <a:pt x="1536" y="1"/>
                  </a:ln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3" name="Google Shape;5173;p113"/>
            <p:cNvSpPr/>
            <p:nvPr/>
          </p:nvSpPr>
          <p:spPr>
            <a:xfrm>
              <a:off x="1989742" y="2810584"/>
              <a:ext cx="102316" cy="64563"/>
            </a:xfrm>
            <a:custGeom>
              <a:avLst/>
              <a:gdLst/>
              <a:ahLst/>
              <a:cxnLst/>
              <a:rect l="l" t="t" r="r" b="b"/>
              <a:pathLst>
                <a:path w="1656" h="1045" extrusionOk="0">
                  <a:moveTo>
                    <a:pt x="1536" y="0"/>
                  </a:moveTo>
                  <a:lnTo>
                    <a:pt x="0" y="143"/>
                  </a:lnTo>
                  <a:lnTo>
                    <a:pt x="0" y="1000"/>
                  </a:lnTo>
                  <a:cubicBezTo>
                    <a:pt x="173" y="1030"/>
                    <a:pt x="348" y="1045"/>
                    <a:pt x="524" y="1045"/>
                  </a:cubicBezTo>
                  <a:cubicBezTo>
                    <a:pt x="905" y="1045"/>
                    <a:pt x="1289" y="976"/>
                    <a:pt x="1655" y="845"/>
                  </a:cubicBezTo>
                  <a:lnTo>
                    <a:pt x="1536" y="0"/>
                  </a:ln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4" name="Google Shape;5174;p113"/>
            <p:cNvSpPr/>
            <p:nvPr/>
          </p:nvSpPr>
          <p:spPr>
            <a:xfrm>
              <a:off x="1727098" y="2244839"/>
              <a:ext cx="560637" cy="395099"/>
            </a:xfrm>
            <a:custGeom>
              <a:avLst/>
              <a:gdLst/>
              <a:ahLst/>
              <a:cxnLst/>
              <a:rect l="l" t="t" r="r" b="b"/>
              <a:pathLst>
                <a:path w="9074" h="6395" extrusionOk="0">
                  <a:moveTo>
                    <a:pt x="4098" y="1"/>
                  </a:moveTo>
                  <a:cubicBezTo>
                    <a:pt x="3374" y="1"/>
                    <a:pt x="2752" y="307"/>
                    <a:pt x="2334" y="656"/>
                  </a:cubicBezTo>
                  <a:cubicBezTo>
                    <a:pt x="1811" y="1108"/>
                    <a:pt x="787" y="1096"/>
                    <a:pt x="287" y="2978"/>
                  </a:cubicBezTo>
                  <a:cubicBezTo>
                    <a:pt x="1" y="4097"/>
                    <a:pt x="120" y="5287"/>
                    <a:pt x="620" y="6335"/>
                  </a:cubicBezTo>
                  <a:lnTo>
                    <a:pt x="8395" y="6395"/>
                  </a:lnTo>
                  <a:lnTo>
                    <a:pt x="8383" y="4645"/>
                  </a:lnTo>
                  <a:cubicBezTo>
                    <a:pt x="8383" y="4645"/>
                    <a:pt x="9073" y="3371"/>
                    <a:pt x="8859" y="2144"/>
                  </a:cubicBezTo>
                  <a:cubicBezTo>
                    <a:pt x="8673" y="1071"/>
                    <a:pt x="7513" y="1000"/>
                    <a:pt x="7207" y="1000"/>
                  </a:cubicBezTo>
                  <a:cubicBezTo>
                    <a:pt x="7160" y="1000"/>
                    <a:pt x="7133" y="1001"/>
                    <a:pt x="7133" y="1001"/>
                  </a:cubicBezTo>
                  <a:cubicBezTo>
                    <a:pt x="7133" y="1001"/>
                    <a:pt x="7657" y="323"/>
                    <a:pt x="7407" y="180"/>
                  </a:cubicBezTo>
                  <a:cubicBezTo>
                    <a:pt x="7388" y="170"/>
                    <a:pt x="7369" y="166"/>
                    <a:pt x="7348" y="166"/>
                  </a:cubicBezTo>
                  <a:cubicBezTo>
                    <a:pt x="7086" y="166"/>
                    <a:pt x="6716" y="906"/>
                    <a:pt x="6716" y="906"/>
                  </a:cubicBezTo>
                  <a:cubicBezTo>
                    <a:pt x="6716" y="906"/>
                    <a:pt x="6750" y="262"/>
                    <a:pt x="6553" y="262"/>
                  </a:cubicBezTo>
                  <a:cubicBezTo>
                    <a:pt x="6548" y="262"/>
                    <a:pt x="6543" y="262"/>
                    <a:pt x="6537" y="263"/>
                  </a:cubicBezTo>
                  <a:cubicBezTo>
                    <a:pt x="6335" y="299"/>
                    <a:pt x="6252" y="966"/>
                    <a:pt x="6252" y="966"/>
                  </a:cubicBezTo>
                  <a:cubicBezTo>
                    <a:pt x="5502" y="256"/>
                    <a:pt x="4758" y="1"/>
                    <a:pt x="4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5" name="Google Shape;5175;p113"/>
            <p:cNvSpPr/>
            <p:nvPr/>
          </p:nvSpPr>
          <p:spPr>
            <a:xfrm>
              <a:off x="1773745" y="2462624"/>
              <a:ext cx="511024" cy="379159"/>
            </a:xfrm>
            <a:custGeom>
              <a:avLst/>
              <a:gdLst/>
              <a:ahLst/>
              <a:cxnLst/>
              <a:rect l="l" t="t" r="r" b="b"/>
              <a:pathLst>
                <a:path w="8271" h="6137" extrusionOk="0">
                  <a:moveTo>
                    <a:pt x="6925" y="1060"/>
                  </a:moveTo>
                  <a:cubicBezTo>
                    <a:pt x="6925" y="1060"/>
                    <a:pt x="6925" y="1067"/>
                    <a:pt x="6926" y="1080"/>
                  </a:cubicBezTo>
                  <a:lnTo>
                    <a:pt x="6926" y="1080"/>
                  </a:lnTo>
                  <a:cubicBezTo>
                    <a:pt x="6926" y="1067"/>
                    <a:pt x="6925" y="1060"/>
                    <a:pt x="6925" y="1060"/>
                  </a:cubicBezTo>
                  <a:close/>
                  <a:moveTo>
                    <a:pt x="4127" y="0"/>
                  </a:moveTo>
                  <a:cubicBezTo>
                    <a:pt x="4127" y="1"/>
                    <a:pt x="4342" y="596"/>
                    <a:pt x="4092" y="667"/>
                  </a:cubicBezTo>
                  <a:cubicBezTo>
                    <a:pt x="4071" y="674"/>
                    <a:pt x="4049" y="677"/>
                    <a:pt x="4027" y="677"/>
                  </a:cubicBezTo>
                  <a:cubicBezTo>
                    <a:pt x="3773" y="677"/>
                    <a:pt x="3461" y="274"/>
                    <a:pt x="3461" y="274"/>
                  </a:cubicBezTo>
                  <a:lnTo>
                    <a:pt x="3461" y="274"/>
                  </a:lnTo>
                  <a:cubicBezTo>
                    <a:pt x="3461" y="274"/>
                    <a:pt x="3568" y="893"/>
                    <a:pt x="3342" y="1000"/>
                  </a:cubicBezTo>
                  <a:cubicBezTo>
                    <a:pt x="3317" y="1012"/>
                    <a:pt x="3291" y="1017"/>
                    <a:pt x="3265" y="1017"/>
                  </a:cubicBezTo>
                  <a:cubicBezTo>
                    <a:pt x="3049" y="1017"/>
                    <a:pt x="2794" y="667"/>
                    <a:pt x="2794" y="667"/>
                  </a:cubicBezTo>
                  <a:cubicBezTo>
                    <a:pt x="2504" y="1163"/>
                    <a:pt x="2131" y="1301"/>
                    <a:pt x="1807" y="1301"/>
                  </a:cubicBezTo>
                  <a:cubicBezTo>
                    <a:pt x="1399" y="1301"/>
                    <a:pt x="1068" y="1084"/>
                    <a:pt x="1068" y="1084"/>
                  </a:cubicBezTo>
                  <a:cubicBezTo>
                    <a:pt x="1032" y="1298"/>
                    <a:pt x="877" y="1453"/>
                    <a:pt x="675" y="1489"/>
                  </a:cubicBezTo>
                  <a:cubicBezTo>
                    <a:pt x="675" y="1489"/>
                    <a:pt x="1044" y="2322"/>
                    <a:pt x="758" y="2417"/>
                  </a:cubicBezTo>
                  <a:cubicBezTo>
                    <a:pt x="721" y="2429"/>
                    <a:pt x="687" y="2434"/>
                    <a:pt x="656" y="2434"/>
                  </a:cubicBezTo>
                  <a:cubicBezTo>
                    <a:pt x="441" y="2434"/>
                    <a:pt x="377" y="2179"/>
                    <a:pt x="377" y="2179"/>
                  </a:cubicBezTo>
                  <a:lnTo>
                    <a:pt x="377" y="2179"/>
                  </a:lnTo>
                  <a:cubicBezTo>
                    <a:pt x="377" y="2179"/>
                    <a:pt x="0" y="6136"/>
                    <a:pt x="3856" y="6136"/>
                  </a:cubicBezTo>
                  <a:cubicBezTo>
                    <a:pt x="3996" y="6136"/>
                    <a:pt x="4142" y="6131"/>
                    <a:pt x="4294" y="6120"/>
                  </a:cubicBezTo>
                  <a:cubicBezTo>
                    <a:pt x="8271" y="5834"/>
                    <a:pt x="7366" y="1763"/>
                    <a:pt x="7366" y="1762"/>
                  </a:cubicBezTo>
                  <a:lnTo>
                    <a:pt x="7366" y="1762"/>
                  </a:lnTo>
                  <a:cubicBezTo>
                    <a:pt x="7352" y="1764"/>
                    <a:pt x="7339" y="1765"/>
                    <a:pt x="7326" y="1765"/>
                  </a:cubicBezTo>
                  <a:cubicBezTo>
                    <a:pt x="6966" y="1765"/>
                    <a:pt x="6929" y="1195"/>
                    <a:pt x="6926" y="1080"/>
                  </a:cubicBezTo>
                  <a:lnTo>
                    <a:pt x="6926" y="1080"/>
                  </a:lnTo>
                  <a:cubicBezTo>
                    <a:pt x="6926" y="1171"/>
                    <a:pt x="6913" y="1537"/>
                    <a:pt x="6661" y="1537"/>
                  </a:cubicBezTo>
                  <a:cubicBezTo>
                    <a:pt x="6654" y="1537"/>
                    <a:pt x="6647" y="1537"/>
                    <a:pt x="6640" y="1536"/>
                  </a:cubicBezTo>
                  <a:cubicBezTo>
                    <a:pt x="6330" y="1512"/>
                    <a:pt x="6556" y="691"/>
                    <a:pt x="6556" y="691"/>
                  </a:cubicBezTo>
                  <a:lnTo>
                    <a:pt x="6556" y="691"/>
                  </a:lnTo>
                  <a:cubicBezTo>
                    <a:pt x="6222" y="912"/>
                    <a:pt x="5914" y="998"/>
                    <a:pt x="5639" y="998"/>
                  </a:cubicBezTo>
                  <a:cubicBezTo>
                    <a:pt x="4697" y="998"/>
                    <a:pt x="4128" y="1"/>
                    <a:pt x="4127" y="0"/>
                  </a:cubicBez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6" name="Google Shape;5176;p113"/>
            <p:cNvSpPr/>
            <p:nvPr/>
          </p:nvSpPr>
          <p:spPr>
            <a:xfrm>
              <a:off x="1651351" y="2556039"/>
              <a:ext cx="169971" cy="171508"/>
            </a:xfrm>
            <a:custGeom>
              <a:avLst/>
              <a:gdLst/>
              <a:ahLst/>
              <a:cxnLst/>
              <a:rect l="l" t="t" r="r" b="b"/>
              <a:pathLst>
                <a:path w="2751" h="2776" extrusionOk="0">
                  <a:moveTo>
                    <a:pt x="1548" y="0"/>
                  </a:moveTo>
                  <a:cubicBezTo>
                    <a:pt x="572" y="0"/>
                    <a:pt x="1" y="1655"/>
                    <a:pt x="858" y="2417"/>
                  </a:cubicBezTo>
                  <a:cubicBezTo>
                    <a:pt x="1158" y="2688"/>
                    <a:pt x="1484" y="2776"/>
                    <a:pt x="1780" y="2776"/>
                  </a:cubicBezTo>
                  <a:cubicBezTo>
                    <a:pt x="2316" y="2776"/>
                    <a:pt x="2751" y="2489"/>
                    <a:pt x="2751" y="2489"/>
                  </a:cubicBezTo>
                  <a:lnTo>
                    <a:pt x="2358" y="667"/>
                  </a:lnTo>
                  <a:cubicBezTo>
                    <a:pt x="2358" y="667"/>
                    <a:pt x="2144" y="0"/>
                    <a:pt x="1548" y="0"/>
                  </a:cubicBez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7" name="Google Shape;5177;p113"/>
            <p:cNvSpPr/>
            <p:nvPr/>
          </p:nvSpPr>
          <p:spPr>
            <a:xfrm>
              <a:off x="1709490" y="2611952"/>
              <a:ext cx="55915" cy="27987"/>
            </a:xfrm>
            <a:custGeom>
              <a:avLst/>
              <a:gdLst/>
              <a:ahLst/>
              <a:cxnLst/>
              <a:rect l="l" t="t" r="r" b="b"/>
              <a:pathLst>
                <a:path w="905" h="453" fill="none" extrusionOk="0">
                  <a:moveTo>
                    <a:pt x="0" y="453"/>
                  </a:moveTo>
                  <a:cubicBezTo>
                    <a:pt x="250" y="215"/>
                    <a:pt x="560" y="48"/>
                    <a:pt x="905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8" name="Google Shape;5178;p113"/>
            <p:cNvSpPr/>
            <p:nvPr/>
          </p:nvSpPr>
          <p:spPr>
            <a:xfrm>
              <a:off x="1735192" y="2621529"/>
              <a:ext cx="20698" cy="49302"/>
            </a:xfrm>
            <a:custGeom>
              <a:avLst/>
              <a:gdLst/>
              <a:ahLst/>
              <a:cxnLst/>
              <a:rect l="l" t="t" r="r" b="b"/>
              <a:pathLst>
                <a:path w="335" h="798" fill="none" extrusionOk="0">
                  <a:moveTo>
                    <a:pt x="334" y="798"/>
                  </a:moveTo>
                  <a:cubicBezTo>
                    <a:pt x="132" y="584"/>
                    <a:pt x="25" y="298"/>
                    <a:pt x="1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9" name="Google Shape;5179;p113"/>
            <p:cNvSpPr/>
            <p:nvPr/>
          </p:nvSpPr>
          <p:spPr>
            <a:xfrm>
              <a:off x="2216303" y="2520143"/>
              <a:ext cx="144206" cy="187448"/>
            </a:xfrm>
            <a:custGeom>
              <a:avLst/>
              <a:gdLst/>
              <a:ahLst/>
              <a:cxnLst/>
              <a:rect l="l" t="t" r="r" b="b"/>
              <a:pathLst>
                <a:path w="2334" h="3034" extrusionOk="0">
                  <a:moveTo>
                    <a:pt x="1102" y="1"/>
                  </a:moveTo>
                  <a:cubicBezTo>
                    <a:pt x="759" y="1"/>
                    <a:pt x="465" y="189"/>
                    <a:pt x="465" y="189"/>
                  </a:cubicBezTo>
                  <a:cubicBezTo>
                    <a:pt x="465" y="189"/>
                    <a:pt x="453" y="808"/>
                    <a:pt x="203" y="831"/>
                  </a:cubicBezTo>
                  <a:lnTo>
                    <a:pt x="1" y="2867"/>
                  </a:lnTo>
                  <a:cubicBezTo>
                    <a:pt x="241" y="2982"/>
                    <a:pt x="472" y="3034"/>
                    <a:pt x="687" y="3034"/>
                  </a:cubicBezTo>
                  <a:cubicBezTo>
                    <a:pt x="1678" y="3034"/>
                    <a:pt x="2333" y="1937"/>
                    <a:pt x="2001" y="831"/>
                  </a:cubicBezTo>
                  <a:cubicBezTo>
                    <a:pt x="1798" y="170"/>
                    <a:pt x="1428" y="1"/>
                    <a:pt x="1102" y="1"/>
                  </a:cubicBez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0" name="Google Shape;5180;p113"/>
            <p:cNvSpPr/>
            <p:nvPr/>
          </p:nvSpPr>
          <p:spPr>
            <a:xfrm>
              <a:off x="2253065" y="2569261"/>
              <a:ext cx="54494" cy="19956"/>
            </a:xfrm>
            <a:custGeom>
              <a:avLst/>
              <a:gdLst/>
              <a:ahLst/>
              <a:cxnLst/>
              <a:rect l="l" t="t" r="r" b="b"/>
              <a:pathLst>
                <a:path w="882" h="323" fill="none" extrusionOk="0">
                  <a:moveTo>
                    <a:pt x="1" y="322"/>
                  </a:moveTo>
                  <a:cubicBezTo>
                    <a:pt x="1" y="322"/>
                    <a:pt x="298" y="1"/>
                    <a:pt x="882" y="167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1" name="Google Shape;5181;p113"/>
            <p:cNvSpPr/>
            <p:nvPr/>
          </p:nvSpPr>
          <p:spPr>
            <a:xfrm>
              <a:off x="2280311" y="2577354"/>
              <a:ext cx="6673" cy="62586"/>
            </a:xfrm>
            <a:custGeom>
              <a:avLst/>
              <a:gdLst/>
              <a:ahLst/>
              <a:cxnLst/>
              <a:rect l="l" t="t" r="r" b="b"/>
              <a:pathLst>
                <a:path w="108" h="1013" fill="none" extrusionOk="0">
                  <a:moveTo>
                    <a:pt x="0" y="1013"/>
                  </a:moveTo>
                  <a:cubicBezTo>
                    <a:pt x="96" y="679"/>
                    <a:pt x="108" y="334"/>
                    <a:pt x="12" y="1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2" name="Google Shape;5182;p113"/>
            <p:cNvSpPr/>
            <p:nvPr/>
          </p:nvSpPr>
          <p:spPr>
            <a:xfrm>
              <a:off x="2023599" y="2571485"/>
              <a:ext cx="34600" cy="49364"/>
            </a:xfrm>
            <a:custGeom>
              <a:avLst/>
              <a:gdLst/>
              <a:ahLst/>
              <a:cxnLst/>
              <a:rect l="l" t="t" r="r" b="b"/>
              <a:pathLst>
                <a:path w="560" h="799" fill="none" extrusionOk="0">
                  <a:moveTo>
                    <a:pt x="0" y="0"/>
                  </a:moveTo>
                  <a:cubicBezTo>
                    <a:pt x="0" y="0"/>
                    <a:pt x="0" y="251"/>
                    <a:pt x="107" y="310"/>
                  </a:cubicBezTo>
                  <a:cubicBezTo>
                    <a:pt x="226" y="381"/>
                    <a:pt x="560" y="441"/>
                    <a:pt x="536" y="620"/>
                  </a:cubicBezTo>
                  <a:cubicBezTo>
                    <a:pt x="500" y="798"/>
                    <a:pt x="95" y="751"/>
                    <a:pt x="95" y="751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3" name="Google Shape;5183;p113"/>
            <p:cNvSpPr/>
            <p:nvPr/>
          </p:nvSpPr>
          <p:spPr>
            <a:xfrm>
              <a:off x="2095639" y="2559684"/>
              <a:ext cx="75131" cy="44236"/>
            </a:xfrm>
            <a:custGeom>
              <a:avLst/>
              <a:gdLst/>
              <a:ahLst/>
              <a:cxnLst/>
              <a:rect l="l" t="t" r="r" b="b"/>
              <a:pathLst>
                <a:path w="1216" h="716" fill="none" extrusionOk="0">
                  <a:moveTo>
                    <a:pt x="1" y="715"/>
                  </a:moveTo>
                  <a:cubicBezTo>
                    <a:pt x="1" y="715"/>
                    <a:pt x="584" y="1"/>
                    <a:pt x="1215" y="715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4" name="Google Shape;5184;p113"/>
            <p:cNvSpPr/>
            <p:nvPr/>
          </p:nvSpPr>
          <p:spPr>
            <a:xfrm>
              <a:off x="1860984" y="2550911"/>
              <a:ext cx="90577" cy="53009"/>
            </a:xfrm>
            <a:custGeom>
              <a:avLst/>
              <a:gdLst/>
              <a:ahLst/>
              <a:cxnLst/>
              <a:rect l="l" t="t" r="r" b="b"/>
              <a:pathLst>
                <a:path w="1466" h="858" fill="none" extrusionOk="0">
                  <a:moveTo>
                    <a:pt x="1" y="857"/>
                  </a:moveTo>
                  <a:cubicBezTo>
                    <a:pt x="1" y="857"/>
                    <a:pt x="632" y="0"/>
                    <a:pt x="1465" y="857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5" name="Google Shape;5185;p113"/>
            <p:cNvSpPr/>
            <p:nvPr/>
          </p:nvSpPr>
          <p:spPr>
            <a:xfrm>
              <a:off x="1947049" y="2652420"/>
              <a:ext cx="161938" cy="44174"/>
            </a:xfrm>
            <a:custGeom>
              <a:avLst/>
              <a:gdLst/>
              <a:ahLst/>
              <a:cxnLst/>
              <a:rect l="l" t="t" r="r" b="b"/>
              <a:pathLst>
                <a:path w="2621" h="715" fill="none" extrusionOk="0">
                  <a:moveTo>
                    <a:pt x="1" y="155"/>
                  </a:moveTo>
                  <a:cubicBezTo>
                    <a:pt x="1" y="155"/>
                    <a:pt x="1406" y="715"/>
                    <a:pt x="2620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6" name="Google Shape;5186;p113"/>
            <p:cNvSpPr/>
            <p:nvPr/>
          </p:nvSpPr>
          <p:spPr>
            <a:xfrm>
              <a:off x="2748881" y="3144581"/>
              <a:ext cx="55977" cy="72842"/>
            </a:xfrm>
            <a:custGeom>
              <a:avLst/>
              <a:gdLst/>
              <a:ahLst/>
              <a:cxnLst/>
              <a:rect l="l" t="t" r="r" b="b"/>
              <a:pathLst>
                <a:path w="906" h="1179" extrusionOk="0">
                  <a:moveTo>
                    <a:pt x="334" y="0"/>
                  </a:moveTo>
                  <a:cubicBezTo>
                    <a:pt x="310" y="0"/>
                    <a:pt x="286" y="7"/>
                    <a:pt x="263" y="23"/>
                  </a:cubicBezTo>
                  <a:cubicBezTo>
                    <a:pt x="1" y="202"/>
                    <a:pt x="703" y="1178"/>
                    <a:pt x="703" y="1178"/>
                  </a:cubicBezTo>
                  <a:lnTo>
                    <a:pt x="906" y="1047"/>
                  </a:lnTo>
                  <a:cubicBezTo>
                    <a:pt x="884" y="776"/>
                    <a:pt x="585" y="0"/>
                    <a:pt x="3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7" name="Google Shape;5187;p113"/>
            <p:cNvSpPr/>
            <p:nvPr/>
          </p:nvSpPr>
          <p:spPr>
            <a:xfrm>
              <a:off x="2824628" y="3139886"/>
              <a:ext cx="70002" cy="77537"/>
            </a:xfrm>
            <a:custGeom>
              <a:avLst/>
              <a:gdLst/>
              <a:ahLst/>
              <a:cxnLst/>
              <a:rect l="l" t="t" r="r" b="b"/>
              <a:pathLst>
                <a:path w="1133" h="1255" extrusionOk="0">
                  <a:moveTo>
                    <a:pt x="761" y="0"/>
                  </a:moveTo>
                  <a:cubicBezTo>
                    <a:pt x="450" y="0"/>
                    <a:pt x="1" y="1076"/>
                    <a:pt x="1" y="1076"/>
                  </a:cubicBezTo>
                  <a:lnTo>
                    <a:pt x="275" y="1254"/>
                  </a:lnTo>
                  <a:cubicBezTo>
                    <a:pt x="275" y="1254"/>
                    <a:pt x="1132" y="183"/>
                    <a:pt x="823" y="16"/>
                  </a:cubicBezTo>
                  <a:cubicBezTo>
                    <a:pt x="803" y="5"/>
                    <a:pt x="782" y="0"/>
                    <a:pt x="7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8" name="Google Shape;5188;p113"/>
            <p:cNvSpPr/>
            <p:nvPr/>
          </p:nvSpPr>
          <p:spPr>
            <a:xfrm>
              <a:off x="2411973" y="2929701"/>
              <a:ext cx="450289" cy="382990"/>
            </a:xfrm>
            <a:custGeom>
              <a:avLst/>
              <a:gdLst/>
              <a:ahLst/>
              <a:cxnLst/>
              <a:rect l="l" t="t" r="r" b="b"/>
              <a:pathLst>
                <a:path w="7288" h="6199" extrusionOk="0">
                  <a:moveTo>
                    <a:pt x="6680" y="1"/>
                  </a:moveTo>
                  <a:lnTo>
                    <a:pt x="4894" y="1072"/>
                  </a:lnTo>
                  <a:cubicBezTo>
                    <a:pt x="4213" y="1731"/>
                    <a:pt x="3164" y="2548"/>
                    <a:pt x="2044" y="2548"/>
                  </a:cubicBezTo>
                  <a:cubicBezTo>
                    <a:pt x="1971" y="2548"/>
                    <a:pt x="1897" y="2544"/>
                    <a:pt x="1822" y="2537"/>
                  </a:cubicBezTo>
                  <a:cubicBezTo>
                    <a:pt x="1715" y="2525"/>
                    <a:pt x="1608" y="2501"/>
                    <a:pt x="1501" y="2465"/>
                  </a:cubicBezTo>
                  <a:lnTo>
                    <a:pt x="1" y="4204"/>
                  </a:lnTo>
                  <a:lnTo>
                    <a:pt x="536" y="6049"/>
                  </a:lnTo>
                  <a:cubicBezTo>
                    <a:pt x="943" y="6148"/>
                    <a:pt x="1358" y="6198"/>
                    <a:pt x="1775" y="6198"/>
                  </a:cubicBezTo>
                  <a:cubicBezTo>
                    <a:pt x="1858" y="6198"/>
                    <a:pt x="1941" y="6196"/>
                    <a:pt x="2025" y="6192"/>
                  </a:cubicBezTo>
                  <a:cubicBezTo>
                    <a:pt x="4823" y="6049"/>
                    <a:pt x="7287" y="1025"/>
                    <a:pt x="7287" y="1025"/>
                  </a:cubicBezTo>
                  <a:cubicBezTo>
                    <a:pt x="7216" y="227"/>
                    <a:pt x="6680" y="1"/>
                    <a:pt x="6680" y="1"/>
                  </a:cubicBez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9" name="Google Shape;5189;p113"/>
            <p:cNvSpPr/>
            <p:nvPr/>
          </p:nvSpPr>
          <p:spPr>
            <a:xfrm>
              <a:off x="2851133" y="2956206"/>
              <a:ext cx="67716" cy="47140"/>
            </a:xfrm>
            <a:custGeom>
              <a:avLst/>
              <a:gdLst/>
              <a:ahLst/>
              <a:cxnLst/>
              <a:rect l="l" t="t" r="r" b="b"/>
              <a:pathLst>
                <a:path w="1096" h="763" extrusionOk="0">
                  <a:moveTo>
                    <a:pt x="947" y="1"/>
                  </a:moveTo>
                  <a:cubicBezTo>
                    <a:pt x="840" y="1"/>
                    <a:pt x="703" y="60"/>
                    <a:pt x="703" y="60"/>
                  </a:cubicBezTo>
                  <a:lnTo>
                    <a:pt x="48" y="465"/>
                  </a:lnTo>
                  <a:lnTo>
                    <a:pt x="1" y="762"/>
                  </a:lnTo>
                  <a:cubicBezTo>
                    <a:pt x="536" y="715"/>
                    <a:pt x="1096" y="274"/>
                    <a:pt x="1072" y="96"/>
                  </a:cubicBezTo>
                  <a:cubicBezTo>
                    <a:pt x="1068" y="23"/>
                    <a:pt x="1013" y="1"/>
                    <a:pt x="947" y="1"/>
                  </a:cubicBez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0" name="Google Shape;5190;p113"/>
            <p:cNvSpPr/>
            <p:nvPr/>
          </p:nvSpPr>
          <p:spPr>
            <a:xfrm>
              <a:off x="2713602" y="2869154"/>
              <a:ext cx="140561" cy="196715"/>
            </a:xfrm>
            <a:custGeom>
              <a:avLst/>
              <a:gdLst/>
              <a:ahLst/>
              <a:cxnLst/>
              <a:rect l="l" t="t" r="r" b="b"/>
              <a:pathLst>
                <a:path w="2275" h="3184" extrusionOk="0">
                  <a:moveTo>
                    <a:pt x="2037" y="1"/>
                  </a:moveTo>
                  <a:cubicBezTo>
                    <a:pt x="1787" y="1"/>
                    <a:pt x="1001" y="924"/>
                    <a:pt x="691" y="1290"/>
                  </a:cubicBezTo>
                  <a:cubicBezTo>
                    <a:pt x="476" y="1552"/>
                    <a:pt x="250" y="1802"/>
                    <a:pt x="0" y="2052"/>
                  </a:cubicBezTo>
                  <a:lnTo>
                    <a:pt x="48" y="2219"/>
                  </a:lnTo>
                  <a:lnTo>
                    <a:pt x="83" y="2267"/>
                  </a:lnTo>
                  <a:lnTo>
                    <a:pt x="1536" y="3183"/>
                  </a:lnTo>
                  <a:cubicBezTo>
                    <a:pt x="1715" y="2457"/>
                    <a:pt x="1798" y="1719"/>
                    <a:pt x="1798" y="981"/>
                  </a:cubicBezTo>
                  <a:cubicBezTo>
                    <a:pt x="1798" y="981"/>
                    <a:pt x="2274" y="171"/>
                    <a:pt x="2084" y="16"/>
                  </a:cubicBezTo>
                  <a:cubicBezTo>
                    <a:pt x="2071" y="6"/>
                    <a:pt x="2056" y="1"/>
                    <a:pt x="2037" y="1"/>
                  </a:cubicBez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1" name="Google Shape;5191;p113"/>
            <p:cNvSpPr/>
            <p:nvPr/>
          </p:nvSpPr>
          <p:spPr>
            <a:xfrm>
              <a:off x="2756974" y="2860566"/>
              <a:ext cx="97188" cy="206045"/>
            </a:xfrm>
            <a:custGeom>
              <a:avLst/>
              <a:gdLst/>
              <a:ahLst/>
              <a:cxnLst/>
              <a:rect l="l" t="t" r="r" b="b"/>
              <a:pathLst>
                <a:path w="1573" h="3335" fill="none" extrusionOk="0">
                  <a:moveTo>
                    <a:pt x="834" y="3334"/>
                  </a:moveTo>
                  <a:cubicBezTo>
                    <a:pt x="1013" y="2608"/>
                    <a:pt x="1096" y="1870"/>
                    <a:pt x="1096" y="1132"/>
                  </a:cubicBezTo>
                  <a:cubicBezTo>
                    <a:pt x="1096" y="1132"/>
                    <a:pt x="1572" y="322"/>
                    <a:pt x="1394" y="167"/>
                  </a:cubicBezTo>
                  <a:cubicBezTo>
                    <a:pt x="1203" y="1"/>
                    <a:pt x="322" y="1036"/>
                    <a:pt x="1" y="1429"/>
                  </a:cubicBez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2" name="Google Shape;5192;p113"/>
            <p:cNvSpPr/>
            <p:nvPr/>
          </p:nvSpPr>
          <p:spPr>
            <a:xfrm>
              <a:off x="2815855" y="2886577"/>
              <a:ext cx="90515" cy="104351"/>
            </a:xfrm>
            <a:custGeom>
              <a:avLst/>
              <a:gdLst/>
              <a:ahLst/>
              <a:cxnLst/>
              <a:rect l="l" t="t" r="r" b="b"/>
              <a:pathLst>
                <a:path w="1465" h="1689" extrusionOk="0">
                  <a:moveTo>
                    <a:pt x="925" y="0"/>
                  </a:moveTo>
                  <a:cubicBezTo>
                    <a:pt x="904" y="0"/>
                    <a:pt x="882" y="3"/>
                    <a:pt x="857" y="8"/>
                  </a:cubicBezTo>
                  <a:cubicBezTo>
                    <a:pt x="369" y="127"/>
                    <a:pt x="0" y="794"/>
                    <a:pt x="83" y="961"/>
                  </a:cubicBezTo>
                  <a:cubicBezTo>
                    <a:pt x="110" y="1014"/>
                    <a:pt x="156" y="1032"/>
                    <a:pt x="206" y="1032"/>
                  </a:cubicBezTo>
                  <a:cubicBezTo>
                    <a:pt x="313" y="1032"/>
                    <a:pt x="441" y="949"/>
                    <a:pt x="441" y="949"/>
                  </a:cubicBezTo>
                  <a:lnTo>
                    <a:pt x="441" y="949"/>
                  </a:lnTo>
                  <a:cubicBezTo>
                    <a:pt x="440" y="949"/>
                    <a:pt x="226" y="1104"/>
                    <a:pt x="298" y="1270"/>
                  </a:cubicBezTo>
                  <a:cubicBezTo>
                    <a:pt x="328" y="1347"/>
                    <a:pt x="383" y="1369"/>
                    <a:pt x="436" y="1369"/>
                  </a:cubicBezTo>
                  <a:cubicBezTo>
                    <a:pt x="505" y="1369"/>
                    <a:pt x="572" y="1330"/>
                    <a:pt x="572" y="1330"/>
                  </a:cubicBezTo>
                  <a:lnTo>
                    <a:pt x="572" y="1330"/>
                  </a:lnTo>
                  <a:cubicBezTo>
                    <a:pt x="572" y="1330"/>
                    <a:pt x="393" y="1497"/>
                    <a:pt x="512" y="1651"/>
                  </a:cubicBezTo>
                  <a:cubicBezTo>
                    <a:pt x="532" y="1677"/>
                    <a:pt x="564" y="1688"/>
                    <a:pt x="605" y="1688"/>
                  </a:cubicBezTo>
                  <a:cubicBezTo>
                    <a:pt x="814" y="1688"/>
                    <a:pt x="1246" y="1390"/>
                    <a:pt x="1346" y="1092"/>
                  </a:cubicBezTo>
                  <a:cubicBezTo>
                    <a:pt x="1465" y="746"/>
                    <a:pt x="1274" y="746"/>
                    <a:pt x="1274" y="746"/>
                  </a:cubicBezTo>
                  <a:cubicBezTo>
                    <a:pt x="1381" y="401"/>
                    <a:pt x="1072" y="377"/>
                    <a:pt x="1072" y="377"/>
                  </a:cubicBezTo>
                  <a:cubicBezTo>
                    <a:pt x="1169" y="248"/>
                    <a:pt x="1129" y="0"/>
                    <a:pt x="925" y="0"/>
                  </a:cubicBez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3" name="Google Shape;5193;p113"/>
            <p:cNvSpPr/>
            <p:nvPr/>
          </p:nvSpPr>
          <p:spPr>
            <a:xfrm>
              <a:off x="2843781" y="2909869"/>
              <a:ext cx="38307" cy="35340"/>
            </a:xfrm>
            <a:custGeom>
              <a:avLst/>
              <a:gdLst/>
              <a:ahLst/>
              <a:cxnLst/>
              <a:rect l="l" t="t" r="r" b="b"/>
              <a:pathLst>
                <a:path w="620" h="572" fill="none" extrusionOk="0">
                  <a:moveTo>
                    <a:pt x="620" y="0"/>
                  </a:moveTo>
                  <a:cubicBezTo>
                    <a:pt x="429" y="215"/>
                    <a:pt x="227" y="405"/>
                    <a:pt x="1" y="572"/>
                  </a:cubicBezTo>
                </a:path>
              </a:pathLst>
            </a:custGeom>
            <a:solidFill>
              <a:srgbClr val="FEA37D"/>
            </a:solidFill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4" name="Google Shape;5194;p113"/>
            <p:cNvSpPr/>
            <p:nvPr/>
          </p:nvSpPr>
          <p:spPr>
            <a:xfrm>
              <a:off x="2851133" y="2932667"/>
              <a:ext cx="43497" cy="36081"/>
            </a:xfrm>
            <a:custGeom>
              <a:avLst/>
              <a:gdLst/>
              <a:ahLst/>
              <a:cxnLst/>
              <a:rect l="l" t="t" r="r" b="b"/>
              <a:pathLst>
                <a:path w="704" h="584" fill="none" extrusionOk="0">
                  <a:moveTo>
                    <a:pt x="703" y="0"/>
                  </a:moveTo>
                  <a:cubicBezTo>
                    <a:pt x="501" y="239"/>
                    <a:pt x="263" y="429"/>
                    <a:pt x="1" y="584"/>
                  </a:cubicBezTo>
                </a:path>
              </a:pathLst>
            </a:custGeom>
            <a:solidFill>
              <a:srgbClr val="FEA37D"/>
            </a:solidFill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5" name="Google Shape;5195;p113"/>
            <p:cNvSpPr/>
            <p:nvPr/>
          </p:nvSpPr>
          <p:spPr>
            <a:xfrm>
              <a:off x="2815855" y="2883364"/>
              <a:ext cx="90515" cy="114854"/>
            </a:xfrm>
            <a:custGeom>
              <a:avLst/>
              <a:gdLst/>
              <a:ahLst/>
              <a:cxnLst/>
              <a:rect l="l" t="t" r="r" b="b"/>
              <a:pathLst>
                <a:path w="1465" h="1859" fill="none" extrusionOk="0">
                  <a:moveTo>
                    <a:pt x="857" y="60"/>
                  </a:moveTo>
                  <a:cubicBezTo>
                    <a:pt x="1119" y="1"/>
                    <a:pt x="1179" y="286"/>
                    <a:pt x="1072" y="429"/>
                  </a:cubicBezTo>
                  <a:cubicBezTo>
                    <a:pt x="1072" y="429"/>
                    <a:pt x="1381" y="453"/>
                    <a:pt x="1274" y="798"/>
                  </a:cubicBezTo>
                  <a:cubicBezTo>
                    <a:pt x="1274" y="798"/>
                    <a:pt x="1465" y="798"/>
                    <a:pt x="1346" y="1144"/>
                  </a:cubicBezTo>
                  <a:cubicBezTo>
                    <a:pt x="1226" y="1501"/>
                    <a:pt x="631" y="1858"/>
                    <a:pt x="512" y="1703"/>
                  </a:cubicBezTo>
                  <a:cubicBezTo>
                    <a:pt x="393" y="1549"/>
                    <a:pt x="572" y="1382"/>
                    <a:pt x="572" y="1382"/>
                  </a:cubicBezTo>
                  <a:cubicBezTo>
                    <a:pt x="572" y="1382"/>
                    <a:pt x="369" y="1501"/>
                    <a:pt x="298" y="1322"/>
                  </a:cubicBezTo>
                  <a:cubicBezTo>
                    <a:pt x="226" y="1156"/>
                    <a:pt x="441" y="1001"/>
                    <a:pt x="441" y="1001"/>
                  </a:cubicBezTo>
                  <a:cubicBezTo>
                    <a:pt x="441" y="1001"/>
                    <a:pt x="167" y="1179"/>
                    <a:pt x="83" y="1013"/>
                  </a:cubicBezTo>
                  <a:cubicBezTo>
                    <a:pt x="0" y="846"/>
                    <a:pt x="369" y="179"/>
                    <a:pt x="857" y="60"/>
                  </a:cubicBezTo>
                  <a:close/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6" name="Google Shape;5196;p113"/>
            <p:cNvSpPr/>
            <p:nvPr/>
          </p:nvSpPr>
          <p:spPr>
            <a:xfrm>
              <a:off x="1493184" y="3180539"/>
              <a:ext cx="356870" cy="297236"/>
            </a:xfrm>
            <a:custGeom>
              <a:avLst/>
              <a:gdLst/>
              <a:ahLst/>
              <a:cxnLst/>
              <a:rect l="l" t="t" r="r" b="b"/>
              <a:pathLst>
                <a:path w="5776" h="4811" extrusionOk="0">
                  <a:moveTo>
                    <a:pt x="1513" y="1"/>
                  </a:moveTo>
                  <a:cubicBezTo>
                    <a:pt x="1" y="3513"/>
                    <a:pt x="4704" y="4811"/>
                    <a:pt x="4704" y="4811"/>
                  </a:cubicBezTo>
                  <a:lnTo>
                    <a:pt x="5775" y="953"/>
                  </a:lnTo>
                  <a:lnTo>
                    <a:pt x="1513" y="1"/>
                  </a:ln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7" name="Google Shape;5197;p113"/>
            <p:cNvSpPr/>
            <p:nvPr/>
          </p:nvSpPr>
          <p:spPr>
            <a:xfrm>
              <a:off x="1586602" y="2892199"/>
              <a:ext cx="918125" cy="711364"/>
            </a:xfrm>
            <a:custGeom>
              <a:avLst/>
              <a:gdLst/>
              <a:ahLst/>
              <a:cxnLst/>
              <a:rect l="l" t="t" r="r" b="b"/>
              <a:pathLst>
                <a:path w="14860" h="11514" extrusionOk="0">
                  <a:moveTo>
                    <a:pt x="9466" y="1"/>
                  </a:moveTo>
                  <a:lnTo>
                    <a:pt x="7347" y="822"/>
                  </a:lnTo>
                  <a:lnTo>
                    <a:pt x="5240" y="358"/>
                  </a:lnTo>
                  <a:cubicBezTo>
                    <a:pt x="3168" y="846"/>
                    <a:pt x="1120" y="2072"/>
                    <a:pt x="1" y="4668"/>
                  </a:cubicBezTo>
                  <a:cubicBezTo>
                    <a:pt x="513" y="5120"/>
                    <a:pt x="1049" y="5537"/>
                    <a:pt x="1632" y="5918"/>
                  </a:cubicBezTo>
                  <a:cubicBezTo>
                    <a:pt x="2132" y="6216"/>
                    <a:pt x="2656" y="6478"/>
                    <a:pt x="3204" y="6704"/>
                  </a:cubicBezTo>
                  <a:cubicBezTo>
                    <a:pt x="3215" y="8204"/>
                    <a:pt x="3192" y="9478"/>
                    <a:pt x="3192" y="9478"/>
                  </a:cubicBezTo>
                  <a:lnTo>
                    <a:pt x="3192" y="11514"/>
                  </a:lnTo>
                  <a:lnTo>
                    <a:pt x="11824" y="11514"/>
                  </a:lnTo>
                  <a:cubicBezTo>
                    <a:pt x="11931" y="9549"/>
                    <a:pt x="11919" y="7585"/>
                    <a:pt x="11800" y="5620"/>
                  </a:cubicBezTo>
                  <a:lnTo>
                    <a:pt x="11800" y="5620"/>
                  </a:lnTo>
                  <a:cubicBezTo>
                    <a:pt x="12407" y="6120"/>
                    <a:pt x="13133" y="6466"/>
                    <a:pt x="13895" y="6656"/>
                  </a:cubicBezTo>
                  <a:cubicBezTo>
                    <a:pt x="14526" y="5346"/>
                    <a:pt x="14765" y="3918"/>
                    <a:pt x="14860" y="3072"/>
                  </a:cubicBezTo>
                  <a:cubicBezTo>
                    <a:pt x="13741" y="2680"/>
                    <a:pt x="13086" y="882"/>
                    <a:pt x="11026" y="227"/>
                  </a:cubicBezTo>
                  <a:cubicBezTo>
                    <a:pt x="10514" y="84"/>
                    <a:pt x="9990" y="13"/>
                    <a:pt x="94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8" name="Google Shape;5198;p113"/>
            <p:cNvSpPr/>
            <p:nvPr/>
          </p:nvSpPr>
          <p:spPr>
            <a:xfrm>
              <a:off x="2297240" y="3045976"/>
              <a:ext cx="26506" cy="557587"/>
            </a:xfrm>
            <a:custGeom>
              <a:avLst/>
              <a:gdLst/>
              <a:ahLst/>
              <a:cxnLst/>
              <a:rect l="l" t="t" r="r" b="b"/>
              <a:pathLst>
                <a:path w="429" h="9025" fill="none" extrusionOk="0">
                  <a:moveTo>
                    <a:pt x="322" y="9025"/>
                  </a:moveTo>
                  <a:cubicBezTo>
                    <a:pt x="429" y="7060"/>
                    <a:pt x="417" y="5096"/>
                    <a:pt x="298" y="3131"/>
                  </a:cubicBezTo>
                  <a:cubicBezTo>
                    <a:pt x="238" y="2131"/>
                    <a:pt x="143" y="1072"/>
                    <a:pt x="0" y="0"/>
                  </a:cubicBez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9" name="Google Shape;5199;p113"/>
            <p:cNvSpPr/>
            <p:nvPr/>
          </p:nvSpPr>
          <p:spPr>
            <a:xfrm>
              <a:off x="1778626" y="3130557"/>
              <a:ext cx="6673" cy="473007"/>
            </a:xfrm>
            <a:custGeom>
              <a:avLst/>
              <a:gdLst/>
              <a:ahLst/>
              <a:cxnLst/>
              <a:rect l="l" t="t" r="r" b="b"/>
              <a:pathLst>
                <a:path w="108" h="7656" fill="none" extrusionOk="0">
                  <a:moveTo>
                    <a:pt x="84" y="7656"/>
                  </a:moveTo>
                  <a:lnTo>
                    <a:pt x="84" y="5620"/>
                  </a:lnTo>
                  <a:cubicBezTo>
                    <a:pt x="84" y="5620"/>
                    <a:pt x="107" y="4346"/>
                    <a:pt x="96" y="2846"/>
                  </a:cubicBezTo>
                  <a:cubicBezTo>
                    <a:pt x="84" y="1893"/>
                    <a:pt x="60" y="857"/>
                    <a:pt x="0" y="0"/>
                  </a:cubicBez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0" name="Google Shape;5200;p113"/>
            <p:cNvSpPr/>
            <p:nvPr/>
          </p:nvSpPr>
          <p:spPr>
            <a:xfrm>
              <a:off x="1888231" y="2892199"/>
              <a:ext cx="303859" cy="120908"/>
            </a:xfrm>
            <a:custGeom>
              <a:avLst/>
              <a:gdLst/>
              <a:ahLst/>
              <a:cxnLst/>
              <a:rect l="l" t="t" r="r" b="b"/>
              <a:pathLst>
                <a:path w="4918" h="1957" extrusionOk="0">
                  <a:moveTo>
                    <a:pt x="4572" y="1"/>
                  </a:moveTo>
                  <a:lnTo>
                    <a:pt x="2465" y="822"/>
                  </a:lnTo>
                  <a:lnTo>
                    <a:pt x="358" y="358"/>
                  </a:lnTo>
                  <a:cubicBezTo>
                    <a:pt x="238" y="382"/>
                    <a:pt x="119" y="417"/>
                    <a:pt x="0" y="441"/>
                  </a:cubicBezTo>
                  <a:cubicBezTo>
                    <a:pt x="277" y="914"/>
                    <a:pt x="1034" y="1957"/>
                    <a:pt x="2412" y="1957"/>
                  </a:cubicBezTo>
                  <a:cubicBezTo>
                    <a:pt x="2457" y="1957"/>
                    <a:pt x="2502" y="1955"/>
                    <a:pt x="2548" y="1953"/>
                  </a:cubicBezTo>
                  <a:cubicBezTo>
                    <a:pt x="4191" y="1870"/>
                    <a:pt x="4763" y="679"/>
                    <a:pt x="4918" y="24"/>
                  </a:cubicBezTo>
                  <a:cubicBezTo>
                    <a:pt x="4799" y="13"/>
                    <a:pt x="4691" y="13"/>
                    <a:pt x="45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1" name="Google Shape;5201;p113"/>
            <p:cNvSpPr/>
            <p:nvPr/>
          </p:nvSpPr>
          <p:spPr>
            <a:xfrm>
              <a:off x="1911029" y="2891766"/>
              <a:ext cx="259744" cy="102065"/>
            </a:xfrm>
            <a:custGeom>
              <a:avLst/>
              <a:gdLst/>
              <a:ahLst/>
              <a:cxnLst/>
              <a:rect l="l" t="t" r="r" b="b"/>
              <a:pathLst>
                <a:path w="4204" h="1652" extrusionOk="0">
                  <a:moveTo>
                    <a:pt x="3778" y="0"/>
                  </a:moveTo>
                  <a:cubicBezTo>
                    <a:pt x="3241" y="0"/>
                    <a:pt x="2704" y="34"/>
                    <a:pt x="2167" y="91"/>
                  </a:cubicBezTo>
                  <a:cubicBezTo>
                    <a:pt x="1441" y="103"/>
                    <a:pt x="703" y="198"/>
                    <a:pt x="0" y="353"/>
                  </a:cubicBezTo>
                  <a:cubicBezTo>
                    <a:pt x="396" y="1156"/>
                    <a:pt x="1201" y="1651"/>
                    <a:pt x="2082" y="1651"/>
                  </a:cubicBezTo>
                  <a:cubicBezTo>
                    <a:pt x="2102" y="1651"/>
                    <a:pt x="2123" y="1651"/>
                    <a:pt x="2144" y="1651"/>
                  </a:cubicBezTo>
                  <a:cubicBezTo>
                    <a:pt x="3406" y="1639"/>
                    <a:pt x="3977" y="627"/>
                    <a:pt x="4203" y="8"/>
                  </a:cubicBezTo>
                  <a:cubicBezTo>
                    <a:pt x="4062" y="3"/>
                    <a:pt x="3920" y="0"/>
                    <a:pt x="3778" y="0"/>
                  </a:cubicBezTo>
                  <a:close/>
                </a:path>
              </a:pathLst>
            </a:custGeom>
            <a:solidFill>
              <a:srgbClr val="FEA3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2" name="Google Shape;5202;p113"/>
            <p:cNvSpPr/>
            <p:nvPr/>
          </p:nvSpPr>
          <p:spPr>
            <a:xfrm>
              <a:off x="1736675" y="2904123"/>
              <a:ext cx="151620" cy="123565"/>
            </a:xfrm>
            <a:custGeom>
              <a:avLst/>
              <a:gdLst/>
              <a:ahLst/>
              <a:cxnLst/>
              <a:rect l="l" t="t" r="r" b="b"/>
              <a:pathLst>
                <a:path w="2454" h="2000" extrusionOk="0">
                  <a:moveTo>
                    <a:pt x="2042" y="0"/>
                  </a:moveTo>
                  <a:cubicBezTo>
                    <a:pt x="1845" y="0"/>
                    <a:pt x="1787" y="284"/>
                    <a:pt x="1787" y="284"/>
                  </a:cubicBezTo>
                  <a:cubicBezTo>
                    <a:pt x="1726" y="181"/>
                    <a:pt x="1627" y="135"/>
                    <a:pt x="1527" y="135"/>
                  </a:cubicBezTo>
                  <a:cubicBezTo>
                    <a:pt x="1373" y="135"/>
                    <a:pt x="1218" y="246"/>
                    <a:pt x="1203" y="427"/>
                  </a:cubicBezTo>
                  <a:cubicBezTo>
                    <a:pt x="1128" y="363"/>
                    <a:pt x="1025" y="318"/>
                    <a:pt x="910" y="318"/>
                  </a:cubicBezTo>
                  <a:cubicBezTo>
                    <a:pt x="897" y="318"/>
                    <a:pt x="883" y="318"/>
                    <a:pt x="870" y="320"/>
                  </a:cubicBezTo>
                  <a:cubicBezTo>
                    <a:pt x="691" y="355"/>
                    <a:pt x="620" y="665"/>
                    <a:pt x="620" y="665"/>
                  </a:cubicBezTo>
                  <a:cubicBezTo>
                    <a:pt x="558" y="596"/>
                    <a:pt x="467" y="556"/>
                    <a:pt x="375" y="556"/>
                  </a:cubicBezTo>
                  <a:cubicBezTo>
                    <a:pt x="324" y="556"/>
                    <a:pt x="273" y="568"/>
                    <a:pt x="227" y="593"/>
                  </a:cubicBezTo>
                  <a:cubicBezTo>
                    <a:pt x="1" y="724"/>
                    <a:pt x="48" y="1379"/>
                    <a:pt x="48" y="1379"/>
                  </a:cubicBezTo>
                  <a:lnTo>
                    <a:pt x="346" y="1177"/>
                  </a:lnTo>
                  <a:cubicBezTo>
                    <a:pt x="346" y="1177"/>
                    <a:pt x="465" y="1986"/>
                    <a:pt x="727" y="1998"/>
                  </a:cubicBezTo>
                  <a:cubicBezTo>
                    <a:pt x="734" y="1999"/>
                    <a:pt x="741" y="1999"/>
                    <a:pt x="747" y="1999"/>
                  </a:cubicBezTo>
                  <a:cubicBezTo>
                    <a:pt x="986" y="1999"/>
                    <a:pt x="929" y="1594"/>
                    <a:pt x="929" y="1594"/>
                  </a:cubicBezTo>
                  <a:lnTo>
                    <a:pt x="929" y="1594"/>
                  </a:lnTo>
                  <a:cubicBezTo>
                    <a:pt x="929" y="1594"/>
                    <a:pt x="1037" y="1774"/>
                    <a:pt x="1206" y="1774"/>
                  </a:cubicBezTo>
                  <a:cubicBezTo>
                    <a:pt x="1232" y="1774"/>
                    <a:pt x="1259" y="1770"/>
                    <a:pt x="1287" y="1760"/>
                  </a:cubicBezTo>
                  <a:cubicBezTo>
                    <a:pt x="1489" y="1689"/>
                    <a:pt x="1441" y="1320"/>
                    <a:pt x="1441" y="1320"/>
                  </a:cubicBezTo>
                  <a:lnTo>
                    <a:pt x="1441" y="1320"/>
                  </a:lnTo>
                  <a:cubicBezTo>
                    <a:pt x="1441" y="1320"/>
                    <a:pt x="1481" y="1540"/>
                    <a:pt x="1662" y="1540"/>
                  </a:cubicBezTo>
                  <a:cubicBezTo>
                    <a:pt x="1679" y="1540"/>
                    <a:pt x="1696" y="1538"/>
                    <a:pt x="1715" y="1534"/>
                  </a:cubicBezTo>
                  <a:cubicBezTo>
                    <a:pt x="1941" y="1486"/>
                    <a:pt x="1918" y="1201"/>
                    <a:pt x="1918" y="1201"/>
                  </a:cubicBezTo>
                  <a:lnTo>
                    <a:pt x="1918" y="1201"/>
                  </a:lnTo>
                  <a:cubicBezTo>
                    <a:pt x="1918" y="1201"/>
                    <a:pt x="1990" y="1392"/>
                    <a:pt x="2120" y="1392"/>
                  </a:cubicBezTo>
                  <a:cubicBezTo>
                    <a:pt x="2139" y="1392"/>
                    <a:pt x="2159" y="1388"/>
                    <a:pt x="2179" y="1379"/>
                  </a:cubicBezTo>
                  <a:cubicBezTo>
                    <a:pt x="2453" y="1284"/>
                    <a:pt x="2441" y="117"/>
                    <a:pt x="2108" y="10"/>
                  </a:cubicBezTo>
                  <a:cubicBezTo>
                    <a:pt x="2085" y="3"/>
                    <a:pt x="2063" y="0"/>
                    <a:pt x="2042" y="0"/>
                  </a:cubicBezTo>
                  <a:close/>
                </a:path>
              </a:pathLst>
            </a:custGeom>
            <a:solidFill>
              <a:srgbClr val="BC42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3" name="Google Shape;5203;p113"/>
            <p:cNvSpPr/>
            <p:nvPr/>
          </p:nvSpPr>
          <p:spPr>
            <a:xfrm>
              <a:off x="1774919" y="2944405"/>
              <a:ext cx="18474" cy="58199"/>
            </a:xfrm>
            <a:custGeom>
              <a:avLst/>
              <a:gdLst/>
              <a:ahLst/>
              <a:cxnLst/>
              <a:rect l="l" t="t" r="r" b="b"/>
              <a:pathLst>
                <a:path w="299" h="942" fill="none" extrusionOk="0">
                  <a:moveTo>
                    <a:pt x="1" y="1"/>
                  </a:moveTo>
                  <a:cubicBezTo>
                    <a:pt x="179" y="287"/>
                    <a:pt x="287" y="608"/>
                    <a:pt x="298" y="942"/>
                  </a:cubicBez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4" name="Google Shape;5204;p113"/>
            <p:cNvSpPr/>
            <p:nvPr/>
          </p:nvSpPr>
          <p:spPr>
            <a:xfrm>
              <a:off x="1811001" y="2930442"/>
              <a:ext cx="14767" cy="55234"/>
            </a:xfrm>
            <a:custGeom>
              <a:avLst/>
              <a:gdLst/>
              <a:ahLst/>
              <a:cxnLst/>
              <a:rect l="l" t="t" r="r" b="b"/>
              <a:pathLst>
                <a:path w="239" h="894" fill="none" extrusionOk="0">
                  <a:moveTo>
                    <a:pt x="0" y="1"/>
                  </a:moveTo>
                  <a:cubicBezTo>
                    <a:pt x="0" y="1"/>
                    <a:pt x="191" y="275"/>
                    <a:pt x="238" y="894"/>
                  </a:cubicBez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5" name="Google Shape;5205;p113"/>
            <p:cNvSpPr/>
            <p:nvPr/>
          </p:nvSpPr>
          <p:spPr>
            <a:xfrm>
              <a:off x="1847762" y="2921608"/>
              <a:ext cx="7414" cy="56716"/>
            </a:xfrm>
            <a:custGeom>
              <a:avLst/>
              <a:gdLst/>
              <a:ahLst/>
              <a:cxnLst/>
              <a:rect l="l" t="t" r="r" b="b"/>
              <a:pathLst>
                <a:path w="120" h="918" fill="none" extrusionOk="0">
                  <a:moveTo>
                    <a:pt x="0" y="1"/>
                  </a:moveTo>
                  <a:cubicBezTo>
                    <a:pt x="84" y="299"/>
                    <a:pt x="120" y="608"/>
                    <a:pt x="120" y="918"/>
                  </a:cubicBez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6" name="Google Shape;5206;p113"/>
            <p:cNvSpPr/>
            <p:nvPr/>
          </p:nvSpPr>
          <p:spPr>
            <a:xfrm>
              <a:off x="1742544" y="2900292"/>
              <a:ext cx="145751" cy="128817"/>
            </a:xfrm>
            <a:custGeom>
              <a:avLst/>
              <a:gdLst/>
              <a:ahLst/>
              <a:cxnLst/>
              <a:rect l="l" t="t" r="r" b="b"/>
              <a:pathLst>
                <a:path w="2359" h="2085" fill="none" extrusionOk="0">
                  <a:moveTo>
                    <a:pt x="251" y="1239"/>
                  </a:moveTo>
                  <a:cubicBezTo>
                    <a:pt x="251" y="1239"/>
                    <a:pt x="370" y="2048"/>
                    <a:pt x="632" y="2060"/>
                  </a:cubicBezTo>
                  <a:cubicBezTo>
                    <a:pt x="894" y="2084"/>
                    <a:pt x="834" y="1656"/>
                    <a:pt x="834" y="1656"/>
                  </a:cubicBezTo>
                  <a:cubicBezTo>
                    <a:pt x="834" y="1656"/>
                    <a:pt x="977" y="1894"/>
                    <a:pt x="1192" y="1822"/>
                  </a:cubicBezTo>
                  <a:cubicBezTo>
                    <a:pt x="1394" y="1751"/>
                    <a:pt x="1346" y="1382"/>
                    <a:pt x="1346" y="1382"/>
                  </a:cubicBezTo>
                  <a:cubicBezTo>
                    <a:pt x="1346" y="1382"/>
                    <a:pt x="1394" y="1644"/>
                    <a:pt x="1620" y="1596"/>
                  </a:cubicBezTo>
                  <a:cubicBezTo>
                    <a:pt x="1846" y="1548"/>
                    <a:pt x="1823" y="1263"/>
                    <a:pt x="1823" y="1263"/>
                  </a:cubicBezTo>
                  <a:cubicBezTo>
                    <a:pt x="1823" y="1263"/>
                    <a:pt x="1918" y="1513"/>
                    <a:pt x="2084" y="1441"/>
                  </a:cubicBezTo>
                  <a:cubicBezTo>
                    <a:pt x="2358" y="1346"/>
                    <a:pt x="2346" y="179"/>
                    <a:pt x="2013" y="72"/>
                  </a:cubicBezTo>
                  <a:cubicBezTo>
                    <a:pt x="1763" y="1"/>
                    <a:pt x="1692" y="346"/>
                    <a:pt x="1692" y="346"/>
                  </a:cubicBezTo>
                  <a:cubicBezTo>
                    <a:pt x="1537" y="84"/>
                    <a:pt x="1132" y="191"/>
                    <a:pt x="1108" y="489"/>
                  </a:cubicBezTo>
                  <a:cubicBezTo>
                    <a:pt x="1025" y="417"/>
                    <a:pt x="906" y="370"/>
                    <a:pt x="775" y="382"/>
                  </a:cubicBezTo>
                  <a:cubicBezTo>
                    <a:pt x="596" y="417"/>
                    <a:pt x="525" y="727"/>
                    <a:pt x="525" y="727"/>
                  </a:cubicBezTo>
                  <a:cubicBezTo>
                    <a:pt x="430" y="620"/>
                    <a:pt x="263" y="584"/>
                    <a:pt x="132" y="655"/>
                  </a:cubicBezTo>
                  <a:cubicBezTo>
                    <a:pt x="60" y="703"/>
                    <a:pt x="13" y="786"/>
                    <a:pt x="1" y="882"/>
                  </a:cubicBez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7" name="Google Shape;5207;p113"/>
            <p:cNvSpPr/>
            <p:nvPr/>
          </p:nvSpPr>
          <p:spPr>
            <a:xfrm>
              <a:off x="1353429" y="3209268"/>
              <a:ext cx="65554" cy="66972"/>
            </a:xfrm>
            <a:custGeom>
              <a:avLst/>
              <a:gdLst/>
              <a:ahLst/>
              <a:cxnLst/>
              <a:rect l="l" t="t" r="r" b="b"/>
              <a:pathLst>
                <a:path w="1061" h="1084" extrusionOk="0">
                  <a:moveTo>
                    <a:pt x="312" y="0"/>
                  </a:moveTo>
                  <a:cubicBezTo>
                    <a:pt x="280" y="0"/>
                    <a:pt x="251" y="11"/>
                    <a:pt x="227" y="36"/>
                  </a:cubicBezTo>
                  <a:cubicBezTo>
                    <a:pt x="0" y="262"/>
                    <a:pt x="882" y="1084"/>
                    <a:pt x="882" y="1084"/>
                  </a:cubicBezTo>
                  <a:lnTo>
                    <a:pt x="1060" y="917"/>
                  </a:lnTo>
                  <a:cubicBezTo>
                    <a:pt x="986" y="664"/>
                    <a:pt x="558" y="0"/>
                    <a:pt x="3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8" name="Google Shape;5208;p113"/>
            <p:cNvSpPr/>
            <p:nvPr/>
          </p:nvSpPr>
          <p:spPr>
            <a:xfrm>
              <a:off x="1440235" y="3205190"/>
              <a:ext cx="58140" cy="82109"/>
            </a:xfrm>
            <a:custGeom>
              <a:avLst/>
              <a:gdLst/>
              <a:ahLst/>
              <a:cxnLst/>
              <a:rect l="l" t="t" r="r" b="b"/>
              <a:pathLst>
                <a:path w="941" h="1329" extrusionOk="0">
                  <a:moveTo>
                    <a:pt x="568" y="0"/>
                  </a:moveTo>
                  <a:cubicBezTo>
                    <a:pt x="253" y="0"/>
                    <a:pt x="0" y="1197"/>
                    <a:pt x="0" y="1197"/>
                  </a:cubicBezTo>
                  <a:lnTo>
                    <a:pt x="310" y="1328"/>
                  </a:lnTo>
                  <a:cubicBezTo>
                    <a:pt x="310" y="1328"/>
                    <a:pt x="941" y="126"/>
                    <a:pt x="608" y="7"/>
                  </a:cubicBezTo>
                  <a:cubicBezTo>
                    <a:pt x="594" y="2"/>
                    <a:pt x="581" y="0"/>
                    <a:pt x="5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9" name="Google Shape;5209;p113"/>
            <p:cNvSpPr/>
            <p:nvPr/>
          </p:nvSpPr>
          <p:spPr>
            <a:xfrm>
              <a:off x="1844364" y="2656621"/>
              <a:ext cx="102007" cy="85878"/>
            </a:xfrm>
            <a:custGeom>
              <a:avLst/>
              <a:gdLst/>
              <a:ahLst/>
              <a:cxnLst/>
              <a:rect l="l" t="t" r="r" b="b"/>
              <a:pathLst>
                <a:path w="1651" h="1390" extrusionOk="0">
                  <a:moveTo>
                    <a:pt x="749" y="0"/>
                  </a:moveTo>
                  <a:cubicBezTo>
                    <a:pt x="386" y="0"/>
                    <a:pt x="88" y="264"/>
                    <a:pt x="44" y="623"/>
                  </a:cubicBezTo>
                  <a:cubicBezTo>
                    <a:pt x="1" y="1068"/>
                    <a:pt x="358" y="1390"/>
                    <a:pt x="739" y="1390"/>
                  </a:cubicBezTo>
                  <a:cubicBezTo>
                    <a:pt x="888" y="1390"/>
                    <a:pt x="1041" y="1340"/>
                    <a:pt x="1175" y="1230"/>
                  </a:cubicBezTo>
                  <a:cubicBezTo>
                    <a:pt x="1651" y="849"/>
                    <a:pt x="1425" y="75"/>
                    <a:pt x="817" y="4"/>
                  </a:cubicBezTo>
                  <a:cubicBezTo>
                    <a:pt x="794" y="2"/>
                    <a:pt x="771" y="0"/>
                    <a:pt x="749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0" name="Google Shape;5210;p113"/>
            <p:cNvSpPr/>
            <p:nvPr/>
          </p:nvSpPr>
          <p:spPr>
            <a:xfrm>
              <a:off x="2120971" y="2646180"/>
              <a:ext cx="102007" cy="85878"/>
            </a:xfrm>
            <a:custGeom>
              <a:avLst/>
              <a:gdLst/>
              <a:ahLst/>
              <a:cxnLst/>
              <a:rect l="l" t="t" r="r" b="b"/>
              <a:pathLst>
                <a:path w="1651" h="1390" extrusionOk="0">
                  <a:moveTo>
                    <a:pt x="719" y="1"/>
                  </a:moveTo>
                  <a:cubicBezTo>
                    <a:pt x="374" y="1"/>
                    <a:pt x="76" y="261"/>
                    <a:pt x="43" y="613"/>
                  </a:cubicBezTo>
                  <a:cubicBezTo>
                    <a:pt x="0" y="1061"/>
                    <a:pt x="355" y="1390"/>
                    <a:pt x="735" y="1390"/>
                  </a:cubicBezTo>
                  <a:cubicBezTo>
                    <a:pt x="881" y="1390"/>
                    <a:pt x="1030" y="1341"/>
                    <a:pt x="1163" y="1232"/>
                  </a:cubicBezTo>
                  <a:cubicBezTo>
                    <a:pt x="1651" y="839"/>
                    <a:pt x="1424" y="65"/>
                    <a:pt x="805" y="6"/>
                  </a:cubicBezTo>
                  <a:cubicBezTo>
                    <a:pt x="776" y="2"/>
                    <a:pt x="748" y="1"/>
                    <a:pt x="719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1" name="Google Shape;5211;p113"/>
            <p:cNvSpPr/>
            <p:nvPr/>
          </p:nvSpPr>
          <p:spPr>
            <a:xfrm>
              <a:off x="3240310" y="3297494"/>
              <a:ext cx="607655" cy="112629"/>
            </a:xfrm>
            <a:custGeom>
              <a:avLst/>
              <a:gdLst/>
              <a:ahLst/>
              <a:cxnLst/>
              <a:rect l="l" t="t" r="r" b="b"/>
              <a:pathLst>
                <a:path w="9835" h="1823" extrusionOk="0">
                  <a:moveTo>
                    <a:pt x="905" y="1"/>
                  </a:moveTo>
                  <a:lnTo>
                    <a:pt x="0" y="1823"/>
                  </a:lnTo>
                  <a:lnTo>
                    <a:pt x="8930" y="1823"/>
                  </a:lnTo>
                  <a:lnTo>
                    <a:pt x="9835" y="1"/>
                  </a:lnTo>
                  <a:close/>
                </a:path>
              </a:pathLst>
            </a:custGeom>
            <a:solidFill>
              <a:srgbClr val="FDB5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2" name="Google Shape;5212;p113"/>
            <p:cNvSpPr/>
            <p:nvPr/>
          </p:nvSpPr>
          <p:spPr>
            <a:xfrm>
              <a:off x="3240310" y="3410062"/>
              <a:ext cx="551740" cy="1140258"/>
            </a:xfrm>
            <a:custGeom>
              <a:avLst/>
              <a:gdLst/>
              <a:ahLst/>
              <a:cxnLst/>
              <a:rect l="l" t="t" r="r" b="b"/>
              <a:pathLst>
                <a:path w="8930" h="18456" extrusionOk="0">
                  <a:moveTo>
                    <a:pt x="0" y="1"/>
                  </a:moveTo>
                  <a:lnTo>
                    <a:pt x="0" y="18455"/>
                  </a:lnTo>
                  <a:lnTo>
                    <a:pt x="8930" y="18455"/>
                  </a:lnTo>
                  <a:lnTo>
                    <a:pt x="8930" y="1"/>
                  </a:lnTo>
                  <a:close/>
                </a:path>
              </a:pathLst>
            </a:custGeom>
            <a:solidFill>
              <a:srgbClr val="FF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3" name="Google Shape;5213;p113"/>
            <p:cNvSpPr/>
            <p:nvPr/>
          </p:nvSpPr>
          <p:spPr>
            <a:xfrm>
              <a:off x="3618366" y="4497253"/>
              <a:ext cx="101575" cy="62"/>
            </a:xfrm>
            <a:custGeom>
              <a:avLst/>
              <a:gdLst/>
              <a:ahLst/>
              <a:cxnLst/>
              <a:rect l="l" t="t" r="r" b="b"/>
              <a:pathLst>
                <a:path w="1644" h="1" fill="none" extrusionOk="0">
                  <a:moveTo>
                    <a:pt x="1" y="1"/>
                  </a:moveTo>
                  <a:lnTo>
                    <a:pt x="1644" y="1"/>
                  </a:ln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4" name="Google Shape;5214;p113"/>
            <p:cNvSpPr/>
            <p:nvPr/>
          </p:nvSpPr>
          <p:spPr>
            <a:xfrm>
              <a:off x="3618366" y="4465682"/>
              <a:ext cx="128080" cy="62"/>
            </a:xfrm>
            <a:custGeom>
              <a:avLst/>
              <a:gdLst/>
              <a:ahLst/>
              <a:cxnLst/>
              <a:rect l="l" t="t" r="r" b="b"/>
              <a:pathLst>
                <a:path w="2073" h="1" fill="none" extrusionOk="0">
                  <a:moveTo>
                    <a:pt x="1" y="0"/>
                  </a:moveTo>
                  <a:lnTo>
                    <a:pt x="2073" y="0"/>
                  </a:ln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5" name="Google Shape;5215;p113"/>
            <p:cNvSpPr/>
            <p:nvPr/>
          </p:nvSpPr>
          <p:spPr>
            <a:xfrm>
              <a:off x="3618366" y="4434728"/>
              <a:ext cx="128080" cy="62"/>
            </a:xfrm>
            <a:custGeom>
              <a:avLst/>
              <a:gdLst/>
              <a:ahLst/>
              <a:cxnLst/>
              <a:rect l="l" t="t" r="r" b="b"/>
              <a:pathLst>
                <a:path w="2073" h="1" fill="none" extrusionOk="0">
                  <a:moveTo>
                    <a:pt x="1" y="1"/>
                  </a:moveTo>
                  <a:lnTo>
                    <a:pt x="2073" y="1"/>
                  </a:ln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6" name="Google Shape;5216;p113"/>
            <p:cNvSpPr/>
            <p:nvPr/>
          </p:nvSpPr>
          <p:spPr>
            <a:xfrm>
              <a:off x="3582346" y="3893326"/>
              <a:ext cx="209698" cy="147969"/>
            </a:xfrm>
            <a:custGeom>
              <a:avLst/>
              <a:gdLst/>
              <a:ahLst/>
              <a:cxnLst/>
              <a:rect l="l" t="t" r="r" b="b"/>
              <a:pathLst>
                <a:path w="3394" h="2395" extrusionOk="0">
                  <a:moveTo>
                    <a:pt x="3394" y="1"/>
                  </a:moveTo>
                  <a:lnTo>
                    <a:pt x="0" y="489"/>
                  </a:lnTo>
                  <a:lnTo>
                    <a:pt x="274" y="2394"/>
                  </a:lnTo>
                  <a:lnTo>
                    <a:pt x="3394" y="1954"/>
                  </a:lnTo>
                  <a:lnTo>
                    <a:pt x="33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7" name="Google Shape;5217;p113"/>
            <p:cNvSpPr/>
            <p:nvPr/>
          </p:nvSpPr>
          <p:spPr>
            <a:xfrm>
              <a:off x="3448460" y="3660158"/>
              <a:ext cx="258261" cy="154518"/>
            </a:xfrm>
            <a:custGeom>
              <a:avLst/>
              <a:gdLst/>
              <a:ahLst/>
              <a:cxnLst/>
              <a:rect l="l" t="t" r="r" b="b"/>
              <a:pathLst>
                <a:path w="4180" h="2501" extrusionOk="0">
                  <a:moveTo>
                    <a:pt x="274" y="1"/>
                  </a:moveTo>
                  <a:lnTo>
                    <a:pt x="0" y="1941"/>
                  </a:lnTo>
                  <a:lnTo>
                    <a:pt x="3894" y="2501"/>
                  </a:lnTo>
                  <a:lnTo>
                    <a:pt x="4180" y="560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8" name="Google Shape;5218;p113"/>
            <p:cNvSpPr/>
            <p:nvPr/>
          </p:nvSpPr>
          <p:spPr>
            <a:xfrm>
              <a:off x="1900711" y="3297494"/>
              <a:ext cx="1339622" cy="112629"/>
            </a:xfrm>
            <a:custGeom>
              <a:avLst/>
              <a:gdLst/>
              <a:ahLst/>
              <a:cxnLst/>
              <a:rect l="l" t="t" r="r" b="b"/>
              <a:pathLst>
                <a:path w="21682" h="1823" extrusionOk="0">
                  <a:moveTo>
                    <a:pt x="1" y="1"/>
                  </a:moveTo>
                  <a:lnTo>
                    <a:pt x="906" y="1823"/>
                  </a:lnTo>
                  <a:lnTo>
                    <a:pt x="21682" y="1823"/>
                  </a:lnTo>
                  <a:lnTo>
                    <a:pt x="20777" y="1"/>
                  </a:lnTo>
                  <a:close/>
                </a:path>
              </a:pathLst>
            </a:custGeom>
            <a:solidFill>
              <a:srgbClr val="E99D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9" name="Google Shape;5219;p113"/>
            <p:cNvSpPr/>
            <p:nvPr/>
          </p:nvSpPr>
          <p:spPr>
            <a:xfrm>
              <a:off x="1956626" y="3410062"/>
              <a:ext cx="1283707" cy="1140258"/>
            </a:xfrm>
            <a:custGeom>
              <a:avLst/>
              <a:gdLst/>
              <a:ahLst/>
              <a:cxnLst/>
              <a:rect l="l" t="t" r="r" b="b"/>
              <a:pathLst>
                <a:path w="20777" h="18456" extrusionOk="0">
                  <a:moveTo>
                    <a:pt x="1" y="1"/>
                  </a:moveTo>
                  <a:lnTo>
                    <a:pt x="1" y="18455"/>
                  </a:lnTo>
                  <a:lnTo>
                    <a:pt x="20777" y="18455"/>
                  </a:lnTo>
                  <a:lnTo>
                    <a:pt x="20777" y="1"/>
                  </a:lnTo>
                  <a:close/>
                </a:path>
              </a:pathLst>
            </a:custGeom>
            <a:solidFill>
              <a:srgbClr val="FDB5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0" name="Google Shape;5220;p113"/>
            <p:cNvSpPr/>
            <p:nvPr/>
          </p:nvSpPr>
          <p:spPr>
            <a:xfrm>
              <a:off x="1956626" y="3410062"/>
              <a:ext cx="1078519" cy="909129"/>
            </a:xfrm>
            <a:custGeom>
              <a:avLst/>
              <a:gdLst/>
              <a:ahLst/>
              <a:cxnLst/>
              <a:rect l="l" t="t" r="r" b="b"/>
              <a:pathLst>
                <a:path w="17456" h="14715" extrusionOk="0">
                  <a:moveTo>
                    <a:pt x="1" y="1"/>
                  </a:moveTo>
                  <a:lnTo>
                    <a:pt x="1" y="14300"/>
                  </a:lnTo>
                  <a:cubicBezTo>
                    <a:pt x="754" y="14603"/>
                    <a:pt x="1452" y="14714"/>
                    <a:pt x="2104" y="14714"/>
                  </a:cubicBezTo>
                  <a:cubicBezTo>
                    <a:pt x="2864" y="14714"/>
                    <a:pt x="3562" y="14563"/>
                    <a:pt x="4215" y="14383"/>
                  </a:cubicBezTo>
                  <a:cubicBezTo>
                    <a:pt x="5115" y="14132"/>
                    <a:pt x="5906" y="14068"/>
                    <a:pt x="6666" y="14068"/>
                  </a:cubicBezTo>
                  <a:cubicBezTo>
                    <a:pt x="7450" y="14068"/>
                    <a:pt x="8200" y="14136"/>
                    <a:pt x="8998" y="14136"/>
                  </a:cubicBezTo>
                  <a:cubicBezTo>
                    <a:pt x="9728" y="14136"/>
                    <a:pt x="10498" y="14079"/>
                    <a:pt x="11371" y="13859"/>
                  </a:cubicBezTo>
                  <a:cubicBezTo>
                    <a:pt x="14324" y="13121"/>
                    <a:pt x="16145" y="12264"/>
                    <a:pt x="17455" y="10680"/>
                  </a:cubicBezTo>
                  <a:cubicBezTo>
                    <a:pt x="17455" y="10680"/>
                    <a:pt x="16003" y="3918"/>
                    <a:pt x="14931" y="1"/>
                  </a:cubicBezTo>
                  <a:close/>
                </a:path>
              </a:pathLst>
            </a:custGeom>
            <a:solidFill>
              <a:srgbClr val="E99D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1" name="Google Shape;5221;p113"/>
            <p:cNvSpPr/>
            <p:nvPr/>
          </p:nvSpPr>
          <p:spPr>
            <a:xfrm>
              <a:off x="3001206" y="4264085"/>
              <a:ext cx="111893" cy="107502"/>
            </a:xfrm>
            <a:custGeom>
              <a:avLst/>
              <a:gdLst/>
              <a:ahLst/>
              <a:cxnLst/>
              <a:rect l="l" t="t" r="r" b="b"/>
              <a:pathLst>
                <a:path w="1811" h="1740" extrusionOk="0">
                  <a:moveTo>
                    <a:pt x="608" y="1"/>
                  </a:moveTo>
                  <a:lnTo>
                    <a:pt x="0" y="1739"/>
                  </a:lnTo>
                  <a:lnTo>
                    <a:pt x="1810" y="1406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2" name="Google Shape;5222;p113"/>
            <p:cNvSpPr/>
            <p:nvPr/>
          </p:nvSpPr>
          <p:spPr>
            <a:xfrm>
              <a:off x="641369" y="3564519"/>
              <a:ext cx="469381" cy="985802"/>
            </a:xfrm>
            <a:custGeom>
              <a:avLst/>
              <a:gdLst/>
              <a:ahLst/>
              <a:cxnLst/>
              <a:rect l="l" t="t" r="r" b="b"/>
              <a:pathLst>
                <a:path w="7597" h="15956" extrusionOk="0">
                  <a:moveTo>
                    <a:pt x="0" y="1"/>
                  </a:moveTo>
                  <a:lnTo>
                    <a:pt x="0" y="15955"/>
                  </a:lnTo>
                  <a:lnTo>
                    <a:pt x="7596" y="15955"/>
                  </a:lnTo>
                  <a:lnTo>
                    <a:pt x="7596" y="1"/>
                  </a:lnTo>
                  <a:close/>
                </a:path>
              </a:pathLst>
            </a:custGeom>
            <a:solidFill>
              <a:srgbClr val="FDB5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3" name="Google Shape;5223;p113"/>
            <p:cNvSpPr/>
            <p:nvPr/>
          </p:nvSpPr>
          <p:spPr>
            <a:xfrm>
              <a:off x="585455" y="3452012"/>
              <a:ext cx="525296" cy="112568"/>
            </a:xfrm>
            <a:custGeom>
              <a:avLst/>
              <a:gdLst/>
              <a:ahLst/>
              <a:cxnLst/>
              <a:rect l="l" t="t" r="r" b="b"/>
              <a:pathLst>
                <a:path w="8502" h="1822" extrusionOk="0">
                  <a:moveTo>
                    <a:pt x="0" y="0"/>
                  </a:moveTo>
                  <a:lnTo>
                    <a:pt x="905" y="1822"/>
                  </a:lnTo>
                  <a:lnTo>
                    <a:pt x="8501" y="1822"/>
                  </a:lnTo>
                  <a:lnTo>
                    <a:pt x="7597" y="0"/>
                  </a:lnTo>
                  <a:close/>
                </a:path>
              </a:pathLst>
            </a:custGeom>
            <a:solidFill>
              <a:srgbClr val="E99D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4" name="Google Shape;5224;p113"/>
            <p:cNvSpPr/>
            <p:nvPr/>
          </p:nvSpPr>
          <p:spPr>
            <a:xfrm>
              <a:off x="641369" y="4187598"/>
              <a:ext cx="306824" cy="199434"/>
            </a:xfrm>
            <a:custGeom>
              <a:avLst/>
              <a:gdLst/>
              <a:ahLst/>
              <a:cxnLst/>
              <a:rect l="l" t="t" r="r" b="b"/>
              <a:pathLst>
                <a:path w="4966" h="3228" extrusionOk="0">
                  <a:moveTo>
                    <a:pt x="4548" y="0"/>
                  </a:moveTo>
                  <a:lnTo>
                    <a:pt x="0" y="822"/>
                  </a:lnTo>
                  <a:lnTo>
                    <a:pt x="0" y="3227"/>
                  </a:lnTo>
                  <a:lnTo>
                    <a:pt x="4965" y="2334"/>
                  </a:lnTo>
                  <a:lnTo>
                    <a:pt x="454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5" name="Google Shape;5225;p113"/>
            <p:cNvSpPr/>
            <p:nvPr/>
          </p:nvSpPr>
          <p:spPr>
            <a:xfrm>
              <a:off x="761972" y="4123591"/>
              <a:ext cx="106764" cy="106760"/>
            </a:xfrm>
            <a:custGeom>
              <a:avLst/>
              <a:gdLst/>
              <a:ahLst/>
              <a:cxnLst/>
              <a:rect l="l" t="t" r="r" b="b"/>
              <a:pathLst>
                <a:path w="1728" h="1728" extrusionOk="0">
                  <a:moveTo>
                    <a:pt x="858" y="1"/>
                  </a:moveTo>
                  <a:cubicBezTo>
                    <a:pt x="382" y="1"/>
                    <a:pt x="1" y="394"/>
                    <a:pt x="1" y="870"/>
                  </a:cubicBezTo>
                  <a:cubicBezTo>
                    <a:pt x="1" y="1346"/>
                    <a:pt x="382" y="1727"/>
                    <a:pt x="858" y="1727"/>
                  </a:cubicBezTo>
                  <a:cubicBezTo>
                    <a:pt x="1346" y="1727"/>
                    <a:pt x="1727" y="1346"/>
                    <a:pt x="1727" y="870"/>
                  </a:cubicBezTo>
                  <a:cubicBezTo>
                    <a:pt x="1727" y="394"/>
                    <a:pt x="1346" y="1"/>
                    <a:pt x="8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6" name="Google Shape;5226;p113"/>
            <p:cNvSpPr/>
            <p:nvPr/>
          </p:nvSpPr>
          <p:spPr>
            <a:xfrm>
              <a:off x="1110680" y="3564519"/>
              <a:ext cx="1001967" cy="985802"/>
            </a:xfrm>
            <a:custGeom>
              <a:avLst/>
              <a:gdLst/>
              <a:ahLst/>
              <a:cxnLst/>
              <a:rect l="l" t="t" r="r" b="b"/>
              <a:pathLst>
                <a:path w="16217" h="15956" extrusionOk="0">
                  <a:moveTo>
                    <a:pt x="0" y="1"/>
                  </a:moveTo>
                  <a:lnTo>
                    <a:pt x="0" y="15955"/>
                  </a:lnTo>
                  <a:lnTo>
                    <a:pt x="16217" y="15955"/>
                  </a:lnTo>
                  <a:lnTo>
                    <a:pt x="16217" y="1"/>
                  </a:lnTo>
                  <a:close/>
                </a:path>
              </a:pathLst>
            </a:custGeom>
            <a:solidFill>
              <a:srgbClr val="FFCC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7" name="Google Shape;5227;p113"/>
            <p:cNvSpPr/>
            <p:nvPr/>
          </p:nvSpPr>
          <p:spPr>
            <a:xfrm>
              <a:off x="1337983" y="3564519"/>
              <a:ext cx="774660" cy="754488"/>
            </a:xfrm>
            <a:custGeom>
              <a:avLst/>
              <a:gdLst/>
              <a:ahLst/>
              <a:cxnLst/>
              <a:rect l="l" t="t" r="r" b="b"/>
              <a:pathLst>
                <a:path w="12538" h="12212" extrusionOk="0">
                  <a:moveTo>
                    <a:pt x="774" y="1"/>
                  </a:moveTo>
                  <a:cubicBezTo>
                    <a:pt x="274" y="3525"/>
                    <a:pt x="24" y="7085"/>
                    <a:pt x="0" y="10633"/>
                  </a:cubicBezTo>
                  <a:cubicBezTo>
                    <a:pt x="886" y="11145"/>
                    <a:pt x="1886" y="11418"/>
                    <a:pt x="2906" y="11418"/>
                  </a:cubicBezTo>
                  <a:cubicBezTo>
                    <a:pt x="3025" y="11418"/>
                    <a:pt x="3144" y="11414"/>
                    <a:pt x="3263" y="11407"/>
                  </a:cubicBezTo>
                  <a:cubicBezTo>
                    <a:pt x="4550" y="11336"/>
                    <a:pt x="5768" y="10782"/>
                    <a:pt x="7051" y="10782"/>
                  </a:cubicBezTo>
                  <a:cubicBezTo>
                    <a:pt x="7691" y="10782"/>
                    <a:pt x="8348" y="10920"/>
                    <a:pt x="9037" y="11324"/>
                  </a:cubicBezTo>
                  <a:cubicBezTo>
                    <a:pt x="10166" y="11985"/>
                    <a:pt x="11174" y="12212"/>
                    <a:pt x="12082" y="12212"/>
                  </a:cubicBezTo>
                  <a:cubicBezTo>
                    <a:pt x="12237" y="12212"/>
                    <a:pt x="12389" y="12205"/>
                    <a:pt x="12538" y="12193"/>
                  </a:cubicBezTo>
                  <a:lnTo>
                    <a:pt x="12538" y="1"/>
                  </a:lnTo>
                  <a:close/>
                </a:path>
              </a:pathLst>
            </a:custGeom>
            <a:solidFill>
              <a:srgbClr val="FDB5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8" name="Google Shape;5228;p113"/>
            <p:cNvSpPr/>
            <p:nvPr/>
          </p:nvSpPr>
          <p:spPr>
            <a:xfrm>
              <a:off x="1110680" y="3452012"/>
              <a:ext cx="1057883" cy="112568"/>
            </a:xfrm>
            <a:custGeom>
              <a:avLst/>
              <a:gdLst/>
              <a:ahLst/>
              <a:cxnLst/>
              <a:rect l="l" t="t" r="r" b="b"/>
              <a:pathLst>
                <a:path w="17122" h="1822" extrusionOk="0">
                  <a:moveTo>
                    <a:pt x="905" y="0"/>
                  </a:moveTo>
                  <a:lnTo>
                    <a:pt x="0" y="1822"/>
                  </a:lnTo>
                  <a:lnTo>
                    <a:pt x="16217" y="1822"/>
                  </a:lnTo>
                  <a:lnTo>
                    <a:pt x="17122" y="0"/>
                  </a:lnTo>
                  <a:close/>
                </a:path>
              </a:pathLst>
            </a:custGeom>
            <a:solidFill>
              <a:srgbClr val="FDB5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9" name="Google Shape;5229;p113"/>
            <p:cNvSpPr/>
            <p:nvPr/>
          </p:nvSpPr>
          <p:spPr>
            <a:xfrm>
              <a:off x="1578508" y="4171410"/>
              <a:ext cx="312014" cy="183988"/>
            </a:xfrm>
            <a:custGeom>
              <a:avLst/>
              <a:gdLst/>
              <a:ahLst/>
              <a:cxnLst/>
              <a:rect l="l" t="t" r="r" b="b"/>
              <a:pathLst>
                <a:path w="5050" h="2978" extrusionOk="0">
                  <a:moveTo>
                    <a:pt x="275" y="1"/>
                  </a:moveTo>
                  <a:lnTo>
                    <a:pt x="1" y="2417"/>
                  </a:lnTo>
                  <a:lnTo>
                    <a:pt x="4775" y="2977"/>
                  </a:lnTo>
                  <a:lnTo>
                    <a:pt x="5049" y="548"/>
                  </a:lnTo>
                  <a:lnTo>
                    <a:pt x="27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0" name="Google Shape;5230;p113"/>
            <p:cNvSpPr/>
            <p:nvPr/>
          </p:nvSpPr>
          <p:spPr>
            <a:xfrm>
              <a:off x="1585119" y="4171410"/>
              <a:ext cx="305403" cy="91994"/>
            </a:xfrm>
            <a:custGeom>
              <a:avLst/>
              <a:gdLst/>
              <a:ahLst/>
              <a:cxnLst/>
              <a:rect l="l" t="t" r="r" b="b"/>
              <a:pathLst>
                <a:path w="4943" h="1489" extrusionOk="0">
                  <a:moveTo>
                    <a:pt x="180" y="1"/>
                  </a:moveTo>
                  <a:lnTo>
                    <a:pt x="1" y="1489"/>
                  </a:lnTo>
                  <a:cubicBezTo>
                    <a:pt x="1021" y="1314"/>
                    <a:pt x="2012" y="959"/>
                    <a:pt x="3045" y="959"/>
                  </a:cubicBezTo>
                  <a:cubicBezTo>
                    <a:pt x="3628" y="959"/>
                    <a:pt x="4224" y="1072"/>
                    <a:pt x="4847" y="1394"/>
                  </a:cubicBezTo>
                  <a:lnTo>
                    <a:pt x="4942" y="548"/>
                  </a:lnTo>
                  <a:lnTo>
                    <a:pt x="180" y="1"/>
                  </a:lnTo>
                  <a:close/>
                </a:path>
              </a:pathLst>
            </a:custGeom>
            <a:solidFill>
              <a:srgbClr val="EEBB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1" name="Google Shape;5231;p113"/>
            <p:cNvSpPr/>
            <p:nvPr/>
          </p:nvSpPr>
          <p:spPr>
            <a:xfrm>
              <a:off x="1168819" y="4497253"/>
              <a:ext cx="100833" cy="62"/>
            </a:xfrm>
            <a:custGeom>
              <a:avLst/>
              <a:gdLst/>
              <a:ahLst/>
              <a:cxnLst/>
              <a:rect l="l" t="t" r="r" b="b"/>
              <a:pathLst>
                <a:path w="1632" h="1" fill="none" extrusionOk="0">
                  <a:moveTo>
                    <a:pt x="0" y="1"/>
                  </a:moveTo>
                  <a:lnTo>
                    <a:pt x="1631" y="1"/>
                  </a:ln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2" name="Google Shape;5232;p113"/>
            <p:cNvSpPr/>
            <p:nvPr/>
          </p:nvSpPr>
          <p:spPr>
            <a:xfrm>
              <a:off x="1168819" y="4465682"/>
              <a:ext cx="128019" cy="62"/>
            </a:xfrm>
            <a:custGeom>
              <a:avLst/>
              <a:gdLst/>
              <a:ahLst/>
              <a:cxnLst/>
              <a:rect l="l" t="t" r="r" b="b"/>
              <a:pathLst>
                <a:path w="2072" h="1" fill="none" extrusionOk="0">
                  <a:moveTo>
                    <a:pt x="0" y="0"/>
                  </a:moveTo>
                  <a:lnTo>
                    <a:pt x="2072" y="0"/>
                  </a:ln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3" name="Google Shape;5233;p113"/>
            <p:cNvSpPr/>
            <p:nvPr/>
          </p:nvSpPr>
          <p:spPr>
            <a:xfrm>
              <a:off x="1168819" y="4434728"/>
              <a:ext cx="128019" cy="62"/>
            </a:xfrm>
            <a:custGeom>
              <a:avLst/>
              <a:gdLst/>
              <a:ahLst/>
              <a:cxnLst/>
              <a:rect l="l" t="t" r="r" b="b"/>
              <a:pathLst>
                <a:path w="2072" h="1" fill="none" extrusionOk="0">
                  <a:moveTo>
                    <a:pt x="0" y="1"/>
                  </a:moveTo>
                  <a:lnTo>
                    <a:pt x="2072" y="1"/>
                  </a:lnTo>
                </a:path>
              </a:pathLst>
            </a:custGeom>
            <a:noFill/>
            <a:ln w="3875" cap="rnd" cmpd="sng">
              <a:solidFill>
                <a:srgbClr val="2C2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4" name="Google Shape;5234;p113"/>
            <p:cNvSpPr/>
            <p:nvPr/>
          </p:nvSpPr>
          <p:spPr>
            <a:xfrm>
              <a:off x="1324761" y="4434728"/>
              <a:ext cx="62588" cy="62586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0" y="1"/>
                  </a:moveTo>
                  <a:lnTo>
                    <a:pt x="0" y="1013"/>
                  </a:lnTo>
                  <a:lnTo>
                    <a:pt x="1012" y="1013"/>
                  </a:lnTo>
                  <a:lnTo>
                    <a:pt x="10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5" name="Google Shape;5235;p113"/>
            <p:cNvSpPr/>
            <p:nvPr/>
          </p:nvSpPr>
          <p:spPr>
            <a:xfrm>
              <a:off x="1354170" y="3180539"/>
              <a:ext cx="1656703" cy="1112394"/>
            </a:xfrm>
            <a:custGeom>
              <a:avLst/>
              <a:gdLst/>
              <a:ahLst/>
              <a:cxnLst/>
              <a:rect l="l" t="t" r="r" b="b"/>
              <a:pathLst>
                <a:path w="26814" h="18005" extrusionOk="0">
                  <a:moveTo>
                    <a:pt x="24051" y="1"/>
                  </a:moveTo>
                  <a:cubicBezTo>
                    <a:pt x="19597" y="2515"/>
                    <a:pt x="15181" y="3295"/>
                    <a:pt x="11416" y="3295"/>
                  </a:cubicBezTo>
                  <a:cubicBezTo>
                    <a:pt x="5268" y="3295"/>
                    <a:pt x="858" y="1215"/>
                    <a:pt x="858" y="1215"/>
                  </a:cubicBezTo>
                  <a:cubicBezTo>
                    <a:pt x="0" y="10300"/>
                    <a:pt x="84" y="16277"/>
                    <a:pt x="84" y="16277"/>
                  </a:cubicBezTo>
                  <a:cubicBezTo>
                    <a:pt x="1112" y="16846"/>
                    <a:pt x="2309" y="17103"/>
                    <a:pt x="3358" y="17103"/>
                  </a:cubicBezTo>
                  <a:cubicBezTo>
                    <a:pt x="3911" y="17103"/>
                    <a:pt x="4423" y="17032"/>
                    <a:pt x="4846" y="16896"/>
                  </a:cubicBezTo>
                  <a:cubicBezTo>
                    <a:pt x="5382" y="16726"/>
                    <a:pt x="6057" y="16631"/>
                    <a:pt x="6731" y="16631"/>
                  </a:cubicBezTo>
                  <a:cubicBezTo>
                    <a:pt x="7615" y="16631"/>
                    <a:pt x="8499" y="16793"/>
                    <a:pt x="9073" y="17158"/>
                  </a:cubicBezTo>
                  <a:cubicBezTo>
                    <a:pt x="9788" y="17618"/>
                    <a:pt x="10705" y="18004"/>
                    <a:pt x="11717" y="18004"/>
                  </a:cubicBezTo>
                  <a:cubicBezTo>
                    <a:pt x="12121" y="18004"/>
                    <a:pt x="12539" y="17943"/>
                    <a:pt x="12966" y="17801"/>
                  </a:cubicBezTo>
                  <a:cubicBezTo>
                    <a:pt x="14100" y="17414"/>
                    <a:pt x="15200" y="17272"/>
                    <a:pt x="16596" y="17272"/>
                  </a:cubicBezTo>
                  <a:cubicBezTo>
                    <a:pt x="17046" y="17272"/>
                    <a:pt x="17527" y="17286"/>
                    <a:pt x="18050" y="17312"/>
                  </a:cubicBezTo>
                  <a:cubicBezTo>
                    <a:pt x="18192" y="17320"/>
                    <a:pt x="18333" y="17323"/>
                    <a:pt x="18472" y="17323"/>
                  </a:cubicBezTo>
                  <a:cubicBezTo>
                    <a:pt x="20432" y="17323"/>
                    <a:pt x="22190" y="16645"/>
                    <a:pt x="23980" y="15967"/>
                  </a:cubicBezTo>
                  <a:cubicBezTo>
                    <a:pt x="25896" y="15229"/>
                    <a:pt x="26813" y="14193"/>
                    <a:pt x="26813" y="14193"/>
                  </a:cubicBezTo>
                  <a:cubicBezTo>
                    <a:pt x="25682" y="7466"/>
                    <a:pt x="24051" y="1"/>
                    <a:pt x="240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6" name="Google Shape;5236;p113"/>
            <p:cNvSpPr/>
            <p:nvPr/>
          </p:nvSpPr>
          <p:spPr>
            <a:xfrm>
              <a:off x="1871325" y="3575825"/>
              <a:ext cx="634500" cy="546000"/>
            </a:xfrm>
            <a:prstGeom prst="hear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7" name="Google Shape;5237;p113"/>
            <p:cNvSpPr/>
            <p:nvPr/>
          </p:nvSpPr>
          <p:spPr>
            <a:xfrm rot="-1048386">
              <a:off x="1561305" y="3500963"/>
              <a:ext cx="180845" cy="17173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8" name="Google Shape;5238;p113"/>
            <p:cNvSpPr/>
            <p:nvPr/>
          </p:nvSpPr>
          <p:spPr>
            <a:xfrm rot="-1045366">
              <a:off x="1466559" y="3916485"/>
              <a:ext cx="134260" cy="127424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9" name="Google Shape;5239;p113"/>
            <p:cNvSpPr/>
            <p:nvPr/>
          </p:nvSpPr>
          <p:spPr>
            <a:xfrm rot="399891">
              <a:off x="2566819" y="3360977"/>
              <a:ext cx="245559" cy="233203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0" name="Google Shape;5240;p113"/>
            <p:cNvSpPr/>
            <p:nvPr/>
          </p:nvSpPr>
          <p:spPr>
            <a:xfrm rot="11253">
              <a:off x="2516451" y="3914400"/>
              <a:ext cx="183301" cy="1737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1" name="Google Shape;5241;p113"/>
            <p:cNvSpPr/>
            <p:nvPr/>
          </p:nvSpPr>
          <p:spPr>
            <a:xfrm rot="-1043851">
              <a:off x="1764518" y="3964075"/>
              <a:ext cx="94315" cy="89376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5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100"/>
                                        <p:tgtEl>
                                          <p:spTgt spid="5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1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6" name="Google Shape;5246;p114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7" name="Google Shape;5247;p114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8" name="Google Shape;5248;p114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WHAT OBJECT DOES SHE USE? </a:t>
            </a:r>
            <a:endParaRPr/>
          </a:p>
        </p:txBody>
      </p:sp>
      <p:sp>
        <p:nvSpPr>
          <p:cNvPr id="5249" name="Google Shape;5249;p114"/>
          <p:cNvSpPr txBox="1">
            <a:spLocks noGrp="1"/>
          </p:cNvSpPr>
          <p:nvPr>
            <p:ph type="title" idx="2"/>
          </p:nvPr>
        </p:nvSpPr>
        <p:spPr>
          <a:xfrm>
            <a:off x="1840492" y="1873750"/>
            <a:ext cx="5456700" cy="21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Mary loves to spend the weekend outside </a:t>
            </a:r>
            <a:r>
              <a:rPr lang="en" b="1"/>
              <a:t>taking pictures</a:t>
            </a:r>
            <a:r>
              <a:rPr lang="en"/>
              <a:t>. She uses something that Mary’s father gave her as a present, although she needs to use the </a:t>
            </a:r>
            <a:r>
              <a:rPr lang="en" b="1"/>
              <a:t>flash</a:t>
            </a:r>
            <a:r>
              <a:rPr lang="en"/>
              <a:t> option at night!</a:t>
            </a:r>
            <a:endParaRPr/>
          </a:p>
        </p:txBody>
      </p:sp>
      <p:grpSp>
        <p:nvGrpSpPr>
          <p:cNvPr id="5250" name="Google Shape;5250;p114"/>
          <p:cNvGrpSpPr/>
          <p:nvPr/>
        </p:nvGrpSpPr>
        <p:grpSpPr>
          <a:xfrm>
            <a:off x="257989" y="2934143"/>
            <a:ext cx="1437772" cy="1664983"/>
            <a:chOff x="5293245" y="6083019"/>
            <a:chExt cx="1941885" cy="2248761"/>
          </a:xfrm>
        </p:grpSpPr>
        <p:sp>
          <p:nvSpPr>
            <p:cNvPr id="5251" name="Google Shape;5251;p114"/>
            <p:cNvSpPr/>
            <p:nvPr/>
          </p:nvSpPr>
          <p:spPr>
            <a:xfrm>
              <a:off x="5874526" y="7937279"/>
              <a:ext cx="271002" cy="394502"/>
            </a:xfrm>
            <a:custGeom>
              <a:avLst/>
              <a:gdLst/>
              <a:ahLst/>
              <a:cxnLst/>
              <a:rect l="l" t="t" r="r" b="b"/>
              <a:pathLst>
                <a:path w="10274" h="14956" extrusionOk="0">
                  <a:moveTo>
                    <a:pt x="10274" y="1"/>
                  </a:moveTo>
                  <a:lnTo>
                    <a:pt x="10274" y="1"/>
                  </a:lnTo>
                  <a:cubicBezTo>
                    <a:pt x="6809" y="852"/>
                    <a:pt x="3344" y="1612"/>
                    <a:pt x="0" y="2584"/>
                  </a:cubicBezTo>
                  <a:lnTo>
                    <a:pt x="1368" y="14955"/>
                  </a:lnTo>
                  <a:lnTo>
                    <a:pt x="7994" y="14955"/>
                  </a:lnTo>
                  <a:lnTo>
                    <a:pt x="10274" y="1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2" name="Google Shape;5252;p114"/>
            <p:cNvSpPr/>
            <p:nvPr/>
          </p:nvSpPr>
          <p:spPr>
            <a:xfrm>
              <a:off x="5856880" y="7757701"/>
              <a:ext cx="315923" cy="247764"/>
            </a:xfrm>
            <a:custGeom>
              <a:avLst/>
              <a:gdLst/>
              <a:ahLst/>
              <a:cxnLst/>
              <a:rect l="l" t="t" r="r" b="b"/>
              <a:pathLst>
                <a:path w="11977" h="9393" extrusionOk="0">
                  <a:moveTo>
                    <a:pt x="11977" y="0"/>
                  </a:moveTo>
                  <a:lnTo>
                    <a:pt x="1" y="3526"/>
                  </a:lnTo>
                  <a:lnTo>
                    <a:pt x="669" y="9392"/>
                  </a:lnTo>
                  <a:cubicBezTo>
                    <a:pt x="4013" y="8450"/>
                    <a:pt x="7478" y="7660"/>
                    <a:pt x="10943" y="6809"/>
                  </a:cubicBezTo>
                  <a:lnTo>
                    <a:pt x="11977" y="0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3" name="Google Shape;5253;p114"/>
            <p:cNvSpPr/>
            <p:nvPr/>
          </p:nvSpPr>
          <p:spPr>
            <a:xfrm>
              <a:off x="5678093" y="6086027"/>
              <a:ext cx="215689" cy="360000"/>
            </a:xfrm>
            <a:custGeom>
              <a:avLst/>
              <a:gdLst/>
              <a:ahLst/>
              <a:cxnLst/>
              <a:rect l="l" t="t" r="r" b="b"/>
              <a:pathLst>
                <a:path w="8177" h="13648" extrusionOk="0">
                  <a:moveTo>
                    <a:pt x="7599" y="0"/>
                  </a:moveTo>
                  <a:cubicBezTo>
                    <a:pt x="4742" y="274"/>
                    <a:pt x="2219" y="760"/>
                    <a:pt x="0" y="1490"/>
                  </a:cubicBezTo>
                  <a:cubicBezTo>
                    <a:pt x="2067" y="5867"/>
                    <a:pt x="4742" y="9940"/>
                    <a:pt x="8177" y="13648"/>
                  </a:cubicBezTo>
                  <a:cubicBezTo>
                    <a:pt x="7903" y="9119"/>
                    <a:pt x="7690" y="4560"/>
                    <a:pt x="75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4" name="Google Shape;5254;p114"/>
            <p:cNvSpPr/>
            <p:nvPr/>
          </p:nvSpPr>
          <p:spPr>
            <a:xfrm>
              <a:off x="5306065" y="6265605"/>
              <a:ext cx="623801" cy="844291"/>
            </a:xfrm>
            <a:custGeom>
              <a:avLst/>
              <a:gdLst/>
              <a:ahLst/>
              <a:cxnLst/>
              <a:rect l="l" t="t" r="r" b="b"/>
              <a:pathLst>
                <a:path w="23649" h="32008" extrusionOk="0">
                  <a:moveTo>
                    <a:pt x="5472" y="1"/>
                  </a:moveTo>
                  <a:cubicBezTo>
                    <a:pt x="2341" y="3405"/>
                    <a:pt x="669" y="7995"/>
                    <a:pt x="1" y="13557"/>
                  </a:cubicBezTo>
                  <a:cubicBezTo>
                    <a:pt x="6779" y="21187"/>
                    <a:pt x="13375" y="29819"/>
                    <a:pt x="23649" y="32007"/>
                  </a:cubicBezTo>
                  <a:cubicBezTo>
                    <a:pt x="23649" y="31947"/>
                    <a:pt x="23649" y="31916"/>
                    <a:pt x="23649" y="31886"/>
                  </a:cubicBezTo>
                  <a:cubicBezTo>
                    <a:pt x="23588" y="31764"/>
                    <a:pt x="23557" y="31612"/>
                    <a:pt x="23618" y="31491"/>
                  </a:cubicBezTo>
                  <a:cubicBezTo>
                    <a:pt x="23345" y="27144"/>
                    <a:pt x="23102" y="22828"/>
                    <a:pt x="22889" y="18481"/>
                  </a:cubicBezTo>
                  <a:cubicBezTo>
                    <a:pt x="18907" y="17478"/>
                    <a:pt x="14895" y="12342"/>
                    <a:pt x="12433" y="9484"/>
                  </a:cubicBezTo>
                  <a:cubicBezTo>
                    <a:pt x="9819" y="6506"/>
                    <a:pt x="7478" y="3375"/>
                    <a:pt x="54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5" name="Google Shape;5255;p114"/>
            <p:cNvSpPr/>
            <p:nvPr/>
          </p:nvSpPr>
          <p:spPr>
            <a:xfrm>
              <a:off x="5913802" y="6083019"/>
              <a:ext cx="118699" cy="338160"/>
            </a:xfrm>
            <a:custGeom>
              <a:avLst/>
              <a:gdLst/>
              <a:ahLst/>
              <a:cxnLst/>
              <a:rect l="l" t="t" r="r" b="b"/>
              <a:pathLst>
                <a:path w="4500" h="12820" extrusionOk="0">
                  <a:moveTo>
                    <a:pt x="913" y="0"/>
                  </a:moveTo>
                  <a:cubicBezTo>
                    <a:pt x="609" y="0"/>
                    <a:pt x="305" y="8"/>
                    <a:pt x="1" y="23"/>
                  </a:cubicBezTo>
                  <a:cubicBezTo>
                    <a:pt x="31" y="4279"/>
                    <a:pt x="183" y="8564"/>
                    <a:pt x="396" y="12820"/>
                  </a:cubicBezTo>
                  <a:cubicBezTo>
                    <a:pt x="1855" y="11817"/>
                    <a:pt x="3375" y="9750"/>
                    <a:pt x="4499" y="8108"/>
                  </a:cubicBezTo>
                  <a:cubicBezTo>
                    <a:pt x="3587" y="4917"/>
                    <a:pt x="2645" y="2212"/>
                    <a:pt x="1824" y="23"/>
                  </a:cubicBezTo>
                  <a:cubicBezTo>
                    <a:pt x="1520" y="8"/>
                    <a:pt x="1217" y="0"/>
                    <a:pt x="9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6" name="Google Shape;5256;p114"/>
            <p:cNvSpPr/>
            <p:nvPr/>
          </p:nvSpPr>
          <p:spPr>
            <a:xfrm>
              <a:off x="5293245" y="6665698"/>
              <a:ext cx="660677" cy="819417"/>
            </a:xfrm>
            <a:custGeom>
              <a:avLst/>
              <a:gdLst/>
              <a:ahLst/>
              <a:cxnLst/>
              <a:rect l="l" t="t" r="r" b="b"/>
              <a:pathLst>
                <a:path w="25047" h="31065" extrusionOk="0">
                  <a:moveTo>
                    <a:pt x="335" y="0"/>
                  </a:moveTo>
                  <a:lnTo>
                    <a:pt x="335" y="0"/>
                  </a:lnTo>
                  <a:cubicBezTo>
                    <a:pt x="0" y="4256"/>
                    <a:pt x="183" y="9028"/>
                    <a:pt x="730" y="14256"/>
                  </a:cubicBezTo>
                  <a:cubicBezTo>
                    <a:pt x="7204" y="22037"/>
                    <a:pt x="15046" y="30062"/>
                    <a:pt x="25046" y="31065"/>
                  </a:cubicBezTo>
                  <a:cubicBezTo>
                    <a:pt x="24743" y="26536"/>
                    <a:pt x="24469" y="22007"/>
                    <a:pt x="24165" y="17447"/>
                  </a:cubicBezTo>
                  <a:cubicBezTo>
                    <a:pt x="24104" y="17478"/>
                    <a:pt x="24043" y="17508"/>
                    <a:pt x="23983" y="17508"/>
                  </a:cubicBezTo>
                  <a:cubicBezTo>
                    <a:pt x="14286" y="15624"/>
                    <a:pt x="6779" y="7690"/>
                    <a:pt x="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7" name="Google Shape;5257;p114"/>
            <p:cNvSpPr/>
            <p:nvPr/>
          </p:nvSpPr>
          <p:spPr>
            <a:xfrm>
              <a:off x="5468840" y="6134139"/>
              <a:ext cx="440188" cy="600537"/>
            </a:xfrm>
            <a:custGeom>
              <a:avLst/>
              <a:gdLst/>
              <a:ahLst/>
              <a:cxnLst/>
              <a:rect l="l" t="t" r="r" b="b"/>
              <a:pathLst>
                <a:path w="16688" h="22767" extrusionOk="0">
                  <a:moveTo>
                    <a:pt x="6900" y="0"/>
                  </a:moveTo>
                  <a:cubicBezTo>
                    <a:pt x="4104" y="1064"/>
                    <a:pt x="1824" y="2493"/>
                    <a:pt x="0" y="4255"/>
                  </a:cubicBezTo>
                  <a:cubicBezTo>
                    <a:pt x="2006" y="7660"/>
                    <a:pt x="4255" y="10882"/>
                    <a:pt x="6900" y="13830"/>
                  </a:cubicBezTo>
                  <a:cubicBezTo>
                    <a:pt x="9362" y="16596"/>
                    <a:pt x="12979" y="21399"/>
                    <a:pt x="16687" y="22766"/>
                  </a:cubicBezTo>
                  <a:cubicBezTo>
                    <a:pt x="16657" y="22219"/>
                    <a:pt x="16627" y="21672"/>
                    <a:pt x="16596" y="21125"/>
                  </a:cubicBezTo>
                  <a:cubicBezTo>
                    <a:pt x="16475" y="18389"/>
                    <a:pt x="16323" y="15593"/>
                    <a:pt x="16140" y="12827"/>
                  </a:cubicBezTo>
                  <a:cubicBezTo>
                    <a:pt x="12219" y="9149"/>
                    <a:pt x="9210" y="4772"/>
                    <a:pt x="69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8" name="Google Shape;5258;p114"/>
            <p:cNvSpPr/>
            <p:nvPr/>
          </p:nvSpPr>
          <p:spPr>
            <a:xfrm>
              <a:off x="5961123" y="7012853"/>
              <a:ext cx="186832" cy="473054"/>
            </a:xfrm>
            <a:custGeom>
              <a:avLst/>
              <a:gdLst/>
              <a:ahLst/>
              <a:cxnLst/>
              <a:rect l="l" t="t" r="r" b="b"/>
              <a:pathLst>
                <a:path w="7083" h="17934" extrusionOk="0">
                  <a:moveTo>
                    <a:pt x="6930" y="1"/>
                  </a:moveTo>
                  <a:cubicBezTo>
                    <a:pt x="4711" y="1308"/>
                    <a:pt x="2401" y="2493"/>
                    <a:pt x="0" y="3496"/>
                  </a:cubicBezTo>
                  <a:cubicBezTo>
                    <a:pt x="274" y="8299"/>
                    <a:pt x="578" y="13132"/>
                    <a:pt x="851" y="17934"/>
                  </a:cubicBezTo>
                  <a:cubicBezTo>
                    <a:pt x="2736" y="17022"/>
                    <a:pt x="4559" y="16080"/>
                    <a:pt x="6292" y="15016"/>
                  </a:cubicBezTo>
                  <a:cubicBezTo>
                    <a:pt x="6900" y="9758"/>
                    <a:pt x="7082" y="4742"/>
                    <a:pt x="69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9" name="Google Shape;5259;p114"/>
            <p:cNvSpPr/>
            <p:nvPr/>
          </p:nvSpPr>
          <p:spPr>
            <a:xfrm>
              <a:off x="5985153" y="7446604"/>
              <a:ext cx="137928" cy="300677"/>
            </a:xfrm>
            <a:custGeom>
              <a:avLst/>
              <a:gdLst/>
              <a:ahLst/>
              <a:cxnLst/>
              <a:rect l="l" t="t" r="r" b="b"/>
              <a:pathLst>
                <a:path w="5229" h="11399" extrusionOk="0">
                  <a:moveTo>
                    <a:pt x="5229" y="1"/>
                  </a:moveTo>
                  <a:lnTo>
                    <a:pt x="5229" y="1"/>
                  </a:lnTo>
                  <a:cubicBezTo>
                    <a:pt x="3557" y="943"/>
                    <a:pt x="1825" y="1672"/>
                    <a:pt x="1" y="2220"/>
                  </a:cubicBezTo>
                  <a:cubicBezTo>
                    <a:pt x="183" y="5289"/>
                    <a:pt x="335" y="8329"/>
                    <a:pt x="518" y="11399"/>
                  </a:cubicBezTo>
                  <a:cubicBezTo>
                    <a:pt x="1338" y="10913"/>
                    <a:pt x="2311" y="10791"/>
                    <a:pt x="3284" y="10639"/>
                  </a:cubicBezTo>
                  <a:cubicBezTo>
                    <a:pt x="4135" y="7022"/>
                    <a:pt x="4773" y="3466"/>
                    <a:pt x="52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0" name="Google Shape;5260;p114"/>
            <p:cNvSpPr/>
            <p:nvPr/>
          </p:nvSpPr>
          <p:spPr>
            <a:xfrm>
              <a:off x="5925039" y="6336164"/>
              <a:ext cx="179604" cy="400120"/>
            </a:xfrm>
            <a:custGeom>
              <a:avLst/>
              <a:gdLst/>
              <a:ahLst/>
              <a:cxnLst/>
              <a:rect l="l" t="t" r="r" b="b"/>
              <a:pathLst>
                <a:path w="6809" h="15169" extrusionOk="0">
                  <a:moveTo>
                    <a:pt x="4499" y="1"/>
                  </a:moveTo>
                  <a:cubicBezTo>
                    <a:pt x="3161" y="1824"/>
                    <a:pt x="1642" y="3557"/>
                    <a:pt x="0" y="4165"/>
                  </a:cubicBezTo>
                  <a:cubicBezTo>
                    <a:pt x="183" y="7843"/>
                    <a:pt x="395" y="11521"/>
                    <a:pt x="578" y="15168"/>
                  </a:cubicBezTo>
                  <a:cubicBezTo>
                    <a:pt x="2918" y="13861"/>
                    <a:pt x="4985" y="12311"/>
                    <a:pt x="6809" y="10639"/>
                  </a:cubicBezTo>
                  <a:cubicBezTo>
                    <a:pt x="6171" y="6718"/>
                    <a:pt x="5350" y="3162"/>
                    <a:pt x="44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1" name="Google Shape;5261;p114"/>
            <p:cNvSpPr/>
            <p:nvPr/>
          </p:nvSpPr>
          <p:spPr>
            <a:xfrm>
              <a:off x="5941868" y="6657680"/>
              <a:ext cx="200469" cy="420932"/>
            </a:xfrm>
            <a:custGeom>
              <a:avLst/>
              <a:gdLst/>
              <a:ahLst/>
              <a:cxnLst/>
              <a:rect l="l" t="t" r="r" b="b"/>
              <a:pathLst>
                <a:path w="7600" h="15958" extrusionOk="0">
                  <a:moveTo>
                    <a:pt x="6444" y="0"/>
                  </a:moveTo>
                  <a:cubicBezTo>
                    <a:pt x="4469" y="1611"/>
                    <a:pt x="2341" y="2918"/>
                    <a:pt x="1" y="3830"/>
                  </a:cubicBezTo>
                  <a:cubicBezTo>
                    <a:pt x="1" y="4104"/>
                    <a:pt x="31" y="4377"/>
                    <a:pt x="31" y="4651"/>
                  </a:cubicBezTo>
                  <a:cubicBezTo>
                    <a:pt x="213" y="8420"/>
                    <a:pt x="456" y="12189"/>
                    <a:pt x="669" y="15958"/>
                  </a:cubicBezTo>
                  <a:cubicBezTo>
                    <a:pt x="3101" y="14833"/>
                    <a:pt x="5411" y="13557"/>
                    <a:pt x="7599" y="12159"/>
                  </a:cubicBezTo>
                  <a:cubicBezTo>
                    <a:pt x="7448" y="7842"/>
                    <a:pt x="7022" y="3769"/>
                    <a:pt x="6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2" name="Google Shape;5262;p114"/>
            <p:cNvSpPr/>
            <p:nvPr/>
          </p:nvSpPr>
          <p:spPr>
            <a:xfrm>
              <a:off x="5999608" y="7757701"/>
              <a:ext cx="64941" cy="137928"/>
            </a:xfrm>
            <a:custGeom>
              <a:avLst/>
              <a:gdLst/>
              <a:ahLst/>
              <a:cxnLst/>
              <a:rect l="l" t="t" r="r" b="b"/>
              <a:pathLst>
                <a:path w="2462" h="5229" extrusionOk="0">
                  <a:moveTo>
                    <a:pt x="2462" y="0"/>
                  </a:moveTo>
                  <a:lnTo>
                    <a:pt x="2462" y="0"/>
                  </a:lnTo>
                  <a:cubicBezTo>
                    <a:pt x="1672" y="152"/>
                    <a:pt x="851" y="274"/>
                    <a:pt x="0" y="334"/>
                  </a:cubicBezTo>
                  <a:cubicBezTo>
                    <a:pt x="91" y="1976"/>
                    <a:pt x="152" y="3587"/>
                    <a:pt x="243" y="5228"/>
                  </a:cubicBezTo>
                  <a:cubicBezTo>
                    <a:pt x="486" y="5228"/>
                    <a:pt x="730" y="5228"/>
                    <a:pt x="1034" y="5198"/>
                  </a:cubicBezTo>
                  <a:cubicBezTo>
                    <a:pt x="1550" y="3465"/>
                    <a:pt x="2006" y="1733"/>
                    <a:pt x="24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3" name="Google Shape;5263;p114"/>
            <p:cNvSpPr/>
            <p:nvPr/>
          </p:nvSpPr>
          <p:spPr>
            <a:xfrm>
              <a:off x="5516926" y="7639820"/>
              <a:ext cx="462661" cy="254200"/>
            </a:xfrm>
            <a:custGeom>
              <a:avLst/>
              <a:gdLst/>
              <a:ahLst/>
              <a:cxnLst/>
              <a:rect l="l" t="t" r="r" b="b"/>
              <a:pathLst>
                <a:path w="17540" h="9637" extrusionOk="0">
                  <a:moveTo>
                    <a:pt x="1" y="1"/>
                  </a:moveTo>
                  <a:cubicBezTo>
                    <a:pt x="7205" y="8573"/>
                    <a:pt x="17053" y="9606"/>
                    <a:pt x="17539" y="9636"/>
                  </a:cubicBezTo>
                  <a:cubicBezTo>
                    <a:pt x="17448" y="8269"/>
                    <a:pt x="17387" y="6870"/>
                    <a:pt x="17296" y="5472"/>
                  </a:cubicBezTo>
                  <a:cubicBezTo>
                    <a:pt x="17266" y="5503"/>
                    <a:pt x="17266" y="5533"/>
                    <a:pt x="17205" y="5563"/>
                  </a:cubicBezTo>
                  <a:cubicBezTo>
                    <a:pt x="16183" y="5888"/>
                    <a:pt x="15124" y="6033"/>
                    <a:pt x="14047" y="6033"/>
                  </a:cubicBezTo>
                  <a:cubicBezTo>
                    <a:pt x="9071" y="6033"/>
                    <a:pt x="3724" y="2925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4" name="Google Shape;5264;p114"/>
            <p:cNvSpPr/>
            <p:nvPr/>
          </p:nvSpPr>
          <p:spPr>
            <a:xfrm>
              <a:off x="5318910" y="7096232"/>
              <a:ext cx="653450" cy="680803"/>
            </a:xfrm>
            <a:custGeom>
              <a:avLst/>
              <a:gdLst/>
              <a:ahLst/>
              <a:cxnLst/>
              <a:rect l="l" t="t" r="r" b="b"/>
              <a:pathLst>
                <a:path w="24773" h="25810" extrusionOk="0">
                  <a:moveTo>
                    <a:pt x="0" y="1"/>
                  </a:moveTo>
                  <a:lnTo>
                    <a:pt x="0" y="1"/>
                  </a:lnTo>
                  <a:cubicBezTo>
                    <a:pt x="152" y="1277"/>
                    <a:pt x="334" y="2584"/>
                    <a:pt x="517" y="3891"/>
                  </a:cubicBezTo>
                  <a:cubicBezTo>
                    <a:pt x="1368" y="9819"/>
                    <a:pt x="3222" y="14378"/>
                    <a:pt x="5532" y="17965"/>
                  </a:cubicBezTo>
                  <a:cubicBezTo>
                    <a:pt x="10367" y="22460"/>
                    <a:pt x="15899" y="25809"/>
                    <a:pt x="21703" y="25809"/>
                  </a:cubicBezTo>
                  <a:cubicBezTo>
                    <a:pt x="22649" y="25809"/>
                    <a:pt x="23602" y="25720"/>
                    <a:pt x="24560" y="25533"/>
                  </a:cubicBezTo>
                  <a:cubicBezTo>
                    <a:pt x="24587" y="25524"/>
                    <a:pt x="24611" y="25520"/>
                    <a:pt x="24633" y="25520"/>
                  </a:cubicBezTo>
                  <a:cubicBezTo>
                    <a:pt x="24687" y="25520"/>
                    <a:pt x="24730" y="25542"/>
                    <a:pt x="24773" y="25563"/>
                  </a:cubicBezTo>
                  <a:cubicBezTo>
                    <a:pt x="24590" y="22311"/>
                    <a:pt x="24377" y="19028"/>
                    <a:pt x="24165" y="15776"/>
                  </a:cubicBezTo>
                  <a:cubicBezTo>
                    <a:pt x="23982" y="15715"/>
                    <a:pt x="23891" y="15503"/>
                    <a:pt x="24013" y="15381"/>
                  </a:cubicBezTo>
                  <a:cubicBezTo>
                    <a:pt x="14590" y="15351"/>
                    <a:pt x="6414" y="753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5" name="Google Shape;5265;p114"/>
            <p:cNvSpPr/>
            <p:nvPr/>
          </p:nvSpPr>
          <p:spPr>
            <a:xfrm>
              <a:off x="6043685" y="6154160"/>
              <a:ext cx="283057" cy="462661"/>
            </a:xfrm>
            <a:custGeom>
              <a:avLst/>
              <a:gdLst/>
              <a:ahLst/>
              <a:cxnLst/>
              <a:rect l="l" t="t" r="r" b="b"/>
              <a:pathLst>
                <a:path w="10731" h="17540" extrusionOk="0">
                  <a:moveTo>
                    <a:pt x="4591" y="1"/>
                  </a:moveTo>
                  <a:cubicBezTo>
                    <a:pt x="3952" y="1034"/>
                    <a:pt x="3314" y="2068"/>
                    <a:pt x="2615" y="3071"/>
                  </a:cubicBezTo>
                  <a:cubicBezTo>
                    <a:pt x="1885" y="4044"/>
                    <a:pt x="1004" y="5503"/>
                    <a:pt x="1" y="6901"/>
                  </a:cubicBezTo>
                  <a:cubicBezTo>
                    <a:pt x="852" y="10062"/>
                    <a:pt x="1673" y="13618"/>
                    <a:pt x="2341" y="17539"/>
                  </a:cubicBezTo>
                  <a:cubicBezTo>
                    <a:pt x="5624" y="14530"/>
                    <a:pt x="8299" y="11004"/>
                    <a:pt x="10731" y="7144"/>
                  </a:cubicBezTo>
                  <a:cubicBezTo>
                    <a:pt x="9089" y="4196"/>
                    <a:pt x="7053" y="1734"/>
                    <a:pt x="45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6" name="Google Shape;5266;p114"/>
            <p:cNvSpPr/>
            <p:nvPr/>
          </p:nvSpPr>
          <p:spPr>
            <a:xfrm>
              <a:off x="5961915" y="6083626"/>
              <a:ext cx="176413" cy="213288"/>
            </a:xfrm>
            <a:custGeom>
              <a:avLst/>
              <a:gdLst/>
              <a:ahLst/>
              <a:cxnLst/>
              <a:rect l="l" t="t" r="r" b="b"/>
              <a:pathLst>
                <a:path w="6688" h="8086" extrusionOk="0">
                  <a:moveTo>
                    <a:pt x="0" y="0"/>
                  </a:moveTo>
                  <a:cubicBezTo>
                    <a:pt x="821" y="2158"/>
                    <a:pt x="1763" y="4894"/>
                    <a:pt x="2675" y="8085"/>
                  </a:cubicBezTo>
                  <a:cubicBezTo>
                    <a:pt x="3131" y="7477"/>
                    <a:pt x="3496" y="6900"/>
                    <a:pt x="3800" y="6474"/>
                  </a:cubicBezTo>
                  <a:cubicBezTo>
                    <a:pt x="4803" y="5015"/>
                    <a:pt x="5776" y="3526"/>
                    <a:pt x="6688" y="2006"/>
                  </a:cubicBezTo>
                  <a:cubicBezTo>
                    <a:pt x="4712" y="851"/>
                    <a:pt x="2493" y="122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7" name="Google Shape;5267;p114"/>
            <p:cNvSpPr/>
            <p:nvPr/>
          </p:nvSpPr>
          <p:spPr>
            <a:xfrm>
              <a:off x="6071751" y="7084204"/>
              <a:ext cx="411331" cy="643057"/>
            </a:xfrm>
            <a:custGeom>
              <a:avLst/>
              <a:gdLst/>
              <a:ahLst/>
              <a:cxnLst/>
              <a:rect l="l" t="t" r="r" b="b"/>
              <a:pathLst>
                <a:path w="15594" h="24379" extrusionOk="0">
                  <a:moveTo>
                    <a:pt x="15594" y="1"/>
                  </a:moveTo>
                  <a:lnTo>
                    <a:pt x="15594" y="1"/>
                  </a:lnTo>
                  <a:cubicBezTo>
                    <a:pt x="12189" y="5381"/>
                    <a:pt x="7569" y="10548"/>
                    <a:pt x="1946" y="13740"/>
                  </a:cubicBezTo>
                  <a:cubicBezTo>
                    <a:pt x="1490" y="17205"/>
                    <a:pt x="852" y="20761"/>
                    <a:pt x="1" y="24378"/>
                  </a:cubicBezTo>
                  <a:cubicBezTo>
                    <a:pt x="396" y="24317"/>
                    <a:pt x="791" y="24226"/>
                    <a:pt x="1186" y="24105"/>
                  </a:cubicBezTo>
                  <a:cubicBezTo>
                    <a:pt x="5077" y="22828"/>
                    <a:pt x="8147" y="20153"/>
                    <a:pt x="10882" y="17174"/>
                  </a:cubicBezTo>
                  <a:cubicBezTo>
                    <a:pt x="12068" y="15898"/>
                    <a:pt x="13284" y="14651"/>
                    <a:pt x="14469" y="13375"/>
                  </a:cubicBezTo>
                  <a:cubicBezTo>
                    <a:pt x="15199" y="9606"/>
                    <a:pt x="15594" y="4955"/>
                    <a:pt x="155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8" name="Google Shape;5268;p114"/>
            <p:cNvSpPr/>
            <p:nvPr/>
          </p:nvSpPr>
          <p:spPr>
            <a:xfrm>
              <a:off x="6111844" y="6377049"/>
              <a:ext cx="338371" cy="601354"/>
            </a:xfrm>
            <a:custGeom>
              <a:avLst/>
              <a:gdLst/>
              <a:ahLst/>
              <a:cxnLst/>
              <a:rect l="l" t="t" r="r" b="b"/>
              <a:pathLst>
                <a:path w="12828" h="22798" extrusionOk="0">
                  <a:moveTo>
                    <a:pt x="8815" y="1"/>
                  </a:moveTo>
                  <a:cubicBezTo>
                    <a:pt x="6444" y="3952"/>
                    <a:pt x="3526" y="7752"/>
                    <a:pt x="0" y="10639"/>
                  </a:cubicBezTo>
                  <a:cubicBezTo>
                    <a:pt x="578" y="14408"/>
                    <a:pt x="973" y="18481"/>
                    <a:pt x="1155" y="22798"/>
                  </a:cubicBezTo>
                  <a:cubicBezTo>
                    <a:pt x="5532" y="20001"/>
                    <a:pt x="9454" y="16688"/>
                    <a:pt x="12827" y="12858"/>
                  </a:cubicBezTo>
                  <a:cubicBezTo>
                    <a:pt x="12007" y="8208"/>
                    <a:pt x="10669" y="3770"/>
                    <a:pt x="88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9" name="Google Shape;5269;p114"/>
            <p:cNvSpPr/>
            <p:nvPr/>
          </p:nvSpPr>
          <p:spPr>
            <a:xfrm>
              <a:off x="6026856" y="7527583"/>
              <a:ext cx="404921" cy="367228"/>
            </a:xfrm>
            <a:custGeom>
              <a:avLst/>
              <a:gdLst/>
              <a:ahLst/>
              <a:cxnLst/>
              <a:rect l="l" t="t" r="r" b="b"/>
              <a:pathLst>
                <a:path w="15351" h="13922" extrusionOk="0">
                  <a:moveTo>
                    <a:pt x="15350" y="1"/>
                  </a:moveTo>
                  <a:cubicBezTo>
                    <a:pt x="13891" y="1399"/>
                    <a:pt x="12372" y="2767"/>
                    <a:pt x="10882" y="4013"/>
                  </a:cubicBezTo>
                  <a:cubicBezTo>
                    <a:pt x="7934" y="6475"/>
                    <a:pt x="4955" y="8055"/>
                    <a:pt x="1399" y="8724"/>
                  </a:cubicBezTo>
                  <a:cubicBezTo>
                    <a:pt x="973" y="10457"/>
                    <a:pt x="517" y="12189"/>
                    <a:pt x="1" y="13922"/>
                  </a:cubicBezTo>
                  <a:cubicBezTo>
                    <a:pt x="3557" y="13770"/>
                    <a:pt x="11612" y="12068"/>
                    <a:pt x="15198" y="578"/>
                  </a:cubicBezTo>
                  <a:cubicBezTo>
                    <a:pt x="15259" y="396"/>
                    <a:pt x="15290" y="183"/>
                    <a:pt x="1535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0" name="Google Shape;5270;p114"/>
            <p:cNvSpPr/>
            <p:nvPr/>
          </p:nvSpPr>
          <p:spPr>
            <a:xfrm>
              <a:off x="6127064" y="6761106"/>
              <a:ext cx="355226" cy="647831"/>
            </a:xfrm>
            <a:custGeom>
              <a:avLst/>
              <a:gdLst/>
              <a:ahLst/>
              <a:cxnLst/>
              <a:rect l="l" t="t" r="r" b="b"/>
              <a:pathLst>
                <a:path w="13467" h="24560" extrusionOk="0">
                  <a:moveTo>
                    <a:pt x="12554" y="0"/>
                  </a:moveTo>
                  <a:cubicBezTo>
                    <a:pt x="9059" y="3709"/>
                    <a:pt x="5047" y="6931"/>
                    <a:pt x="639" y="9545"/>
                  </a:cubicBezTo>
                  <a:cubicBezTo>
                    <a:pt x="791" y="14286"/>
                    <a:pt x="609" y="19302"/>
                    <a:pt x="1" y="24560"/>
                  </a:cubicBezTo>
                  <a:cubicBezTo>
                    <a:pt x="1855" y="23405"/>
                    <a:pt x="3618" y="22068"/>
                    <a:pt x="5259" y="20457"/>
                  </a:cubicBezTo>
                  <a:cubicBezTo>
                    <a:pt x="8360" y="17326"/>
                    <a:pt x="10883" y="13800"/>
                    <a:pt x="13466" y="10274"/>
                  </a:cubicBezTo>
                  <a:cubicBezTo>
                    <a:pt x="13375" y="6900"/>
                    <a:pt x="13071" y="3405"/>
                    <a:pt x="125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1" name="Google Shape;5271;p114"/>
            <p:cNvSpPr/>
            <p:nvPr/>
          </p:nvSpPr>
          <p:spPr>
            <a:xfrm>
              <a:off x="5929840" y="7105068"/>
              <a:ext cx="53757" cy="387274"/>
            </a:xfrm>
            <a:custGeom>
              <a:avLst/>
              <a:gdLst/>
              <a:ahLst/>
              <a:cxnLst/>
              <a:rect l="l" t="t" r="r" b="b"/>
              <a:pathLst>
                <a:path w="2038" h="14682" extrusionOk="0">
                  <a:moveTo>
                    <a:pt x="1" y="61"/>
                  </a:moveTo>
                  <a:cubicBezTo>
                    <a:pt x="1" y="91"/>
                    <a:pt x="1" y="122"/>
                    <a:pt x="1" y="182"/>
                  </a:cubicBezTo>
                  <a:lnTo>
                    <a:pt x="31" y="182"/>
                  </a:lnTo>
                  <a:cubicBezTo>
                    <a:pt x="59" y="187"/>
                    <a:pt x="83" y="195"/>
                    <a:pt x="106" y="205"/>
                  </a:cubicBezTo>
                  <a:lnTo>
                    <a:pt x="106" y="205"/>
                  </a:lnTo>
                  <a:cubicBezTo>
                    <a:pt x="64" y="165"/>
                    <a:pt x="28" y="116"/>
                    <a:pt x="1" y="61"/>
                  </a:cubicBezTo>
                  <a:close/>
                  <a:moveTo>
                    <a:pt x="106" y="205"/>
                  </a:moveTo>
                  <a:cubicBezTo>
                    <a:pt x="133" y="231"/>
                    <a:pt x="164" y="253"/>
                    <a:pt x="197" y="269"/>
                  </a:cubicBezTo>
                  <a:lnTo>
                    <a:pt x="197" y="269"/>
                  </a:lnTo>
                  <a:cubicBezTo>
                    <a:pt x="174" y="243"/>
                    <a:pt x="143" y="221"/>
                    <a:pt x="106" y="205"/>
                  </a:cubicBezTo>
                  <a:close/>
                  <a:moveTo>
                    <a:pt x="1186" y="0"/>
                  </a:moveTo>
                  <a:cubicBezTo>
                    <a:pt x="943" y="91"/>
                    <a:pt x="730" y="182"/>
                    <a:pt x="487" y="274"/>
                  </a:cubicBezTo>
                  <a:cubicBezTo>
                    <a:pt x="437" y="295"/>
                    <a:pt x="389" y="305"/>
                    <a:pt x="343" y="305"/>
                  </a:cubicBezTo>
                  <a:cubicBezTo>
                    <a:pt x="291" y="305"/>
                    <a:pt x="242" y="292"/>
                    <a:pt x="197" y="269"/>
                  </a:cubicBezTo>
                  <a:lnTo>
                    <a:pt x="197" y="269"/>
                  </a:lnTo>
                  <a:cubicBezTo>
                    <a:pt x="328" y="417"/>
                    <a:pt x="244" y="696"/>
                    <a:pt x="31" y="790"/>
                  </a:cubicBezTo>
                  <a:cubicBezTo>
                    <a:pt x="335" y="5350"/>
                    <a:pt x="609" y="9879"/>
                    <a:pt x="912" y="14408"/>
                  </a:cubicBezTo>
                  <a:cubicBezTo>
                    <a:pt x="1034" y="14438"/>
                    <a:pt x="1156" y="14468"/>
                    <a:pt x="1247" y="14468"/>
                  </a:cubicBezTo>
                  <a:cubicBezTo>
                    <a:pt x="1399" y="14468"/>
                    <a:pt x="1490" y="14590"/>
                    <a:pt x="1520" y="14681"/>
                  </a:cubicBezTo>
                  <a:cubicBezTo>
                    <a:pt x="1703" y="14590"/>
                    <a:pt x="1855" y="14499"/>
                    <a:pt x="2037" y="14438"/>
                  </a:cubicBezTo>
                  <a:cubicBezTo>
                    <a:pt x="1764" y="9605"/>
                    <a:pt x="1460" y="4803"/>
                    <a:pt x="1186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2" name="Google Shape;5272;p114"/>
            <p:cNvSpPr/>
            <p:nvPr/>
          </p:nvSpPr>
          <p:spPr>
            <a:xfrm>
              <a:off x="5909793" y="6753087"/>
              <a:ext cx="49748" cy="343171"/>
            </a:xfrm>
            <a:custGeom>
              <a:avLst/>
              <a:gdLst/>
              <a:ahLst/>
              <a:cxnLst/>
              <a:rect l="l" t="t" r="r" b="b"/>
              <a:pathLst>
                <a:path w="1886" h="13010" extrusionOk="0">
                  <a:moveTo>
                    <a:pt x="1" y="0"/>
                  </a:moveTo>
                  <a:lnTo>
                    <a:pt x="1" y="0"/>
                  </a:lnTo>
                  <a:cubicBezTo>
                    <a:pt x="214" y="4347"/>
                    <a:pt x="457" y="8663"/>
                    <a:pt x="730" y="13010"/>
                  </a:cubicBezTo>
                  <a:cubicBezTo>
                    <a:pt x="761" y="12919"/>
                    <a:pt x="791" y="12827"/>
                    <a:pt x="913" y="12797"/>
                  </a:cubicBezTo>
                  <a:cubicBezTo>
                    <a:pt x="1247" y="12645"/>
                    <a:pt x="1551" y="12493"/>
                    <a:pt x="1885" y="12311"/>
                  </a:cubicBezTo>
                  <a:cubicBezTo>
                    <a:pt x="1642" y="8572"/>
                    <a:pt x="1429" y="4803"/>
                    <a:pt x="1247" y="1034"/>
                  </a:cubicBezTo>
                  <a:cubicBezTo>
                    <a:pt x="1247" y="760"/>
                    <a:pt x="1217" y="456"/>
                    <a:pt x="1217" y="183"/>
                  </a:cubicBezTo>
                  <a:cubicBezTo>
                    <a:pt x="1065" y="244"/>
                    <a:pt x="913" y="304"/>
                    <a:pt x="791" y="365"/>
                  </a:cubicBezTo>
                  <a:cubicBezTo>
                    <a:pt x="752" y="382"/>
                    <a:pt x="715" y="389"/>
                    <a:pt x="680" y="389"/>
                  </a:cubicBezTo>
                  <a:cubicBezTo>
                    <a:pt x="527" y="389"/>
                    <a:pt x="421" y="241"/>
                    <a:pt x="396" y="92"/>
                  </a:cubicBezTo>
                  <a:cubicBezTo>
                    <a:pt x="244" y="61"/>
                    <a:pt x="122" y="31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3" name="Google Shape;5273;p114"/>
            <p:cNvSpPr/>
            <p:nvPr/>
          </p:nvSpPr>
          <p:spPr>
            <a:xfrm>
              <a:off x="5878535" y="6083257"/>
              <a:ext cx="61750" cy="660229"/>
            </a:xfrm>
            <a:custGeom>
              <a:avLst/>
              <a:gdLst/>
              <a:ahLst/>
              <a:cxnLst/>
              <a:rect l="l" t="t" r="r" b="b"/>
              <a:pathLst>
                <a:path w="2341" h="25030" extrusionOk="0">
                  <a:moveTo>
                    <a:pt x="1065" y="1"/>
                  </a:moveTo>
                  <a:cubicBezTo>
                    <a:pt x="1024" y="1"/>
                    <a:pt x="983" y="4"/>
                    <a:pt x="943" y="14"/>
                  </a:cubicBezTo>
                  <a:cubicBezTo>
                    <a:pt x="608" y="14"/>
                    <a:pt x="335" y="45"/>
                    <a:pt x="0" y="75"/>
                  </a:cubicBezTo>
                  <a:cubicBezTo>
                    <a:pt x="91" y="4634"/>
                    <a:pt x="304" y="9194"/>
                    <a:pt x="578" y="13723"/>
                  </a:cubicBezTo>
                  <a:cubicBezTo>
                    <a:pt x="791" y="13966"/>
                    <a:pt x="1003" y="14239"/>
                    <a:pt x="1216" y="14482"/>
                  </a:cubicBezTo>
                  <a:cubicBezTo>
                    <a:pt x="1428" y="14694"/>
                    <a:pt x="1239" y="14996"/>
                    <a:pt x="1003" y="14996"/>
                  </a:cubicBezTo>
                  <a:cubicBezTo>
                    <a:pt x="933" y="14996"/>
                    <a:pt x="860" y="14970"/>
                    <a:pt x="791" y="14908"/>
                  </a:cubicBezTo>
                  <a:cubicBezTo>
                    <a:pt x="730" y="14847"/>
                    <a:pt x="669" y="14786"/>
                    <a:pt x="639" y="14726"/>
                  </a:cubicBezTo>
                  <a:lnTo>
                    <a:pt x="639" y="14726"/>
                  </a:lnTo>
                  <a:cubicBezTo>
                    <a:pt x="791" y="17522"/>
                    <a:pt x="943" y="20318"/>
                    <a:pt x="1064" y="23054"/>
                  </a:cubicBezTo>
                  <a:cubicBezTo>
                    <a:pt x="1095" y="23601"/>
                    <a:pt x="1125" y="24148"/>
                    <a:pt x="1155" y="24695"/>
                  </a:cubicBezTo>
                  <a:cubicBezTo>
                    <a:pt x="1338" y="24787"/>
                    <a:pt x="1550" y="24878"/>
                    <a:pt x="1733" y="24939"/>
                  </a:cubicBezTo>
                  <a:cubicBezTo>
                    <a:pt x="1824" y="24939"/>
                    <a:pt x="1854" y="24999"/>
                    <a:pt x="1885" y="25030"/>
                  </a:cubicBezTo>
                  <a:cubicBezTo>
                    <a:pt x="2037" y="24939"/>
                    <a:pt x="2189" y="24847"/>
                    <a:pt x="2341" y="24756"/>
                  </a:cubicBezTo>
                  <a:cubicBezTo>
                    <a:pt x="2158" y="21109"/>
                    <a:pt x="1946" y="17431"/>
                    <a:pt x="1763" y="13723"/>
                  </a:cubicBezTo>
                  <a:cubicBezTo>
                    <a:pt x="1550" y="13814"/>
                    <a:pt x="1338" y="13875"/>
                    <a:pt x="1095" y="13905"/>
                  </a:cubicBezTo>
                  <a:cubicBezTo>
                    <a:pt x="1064" y="13912"/>
                    <a:pt x="1034" y="13915"/>
                    <a:pt x="1006" y="13915"/>
                  </a:cubicBezTo>
                  <a:cubicBezTo>
                    <a:pt x="646" y="13915"/>
                    <a:pt x="517" y="13408"/>
                    <a:pt x="912" y="13267"/>
                  </a:cubicBezTo>
                  <a:cubicBezTo>
                    <a:pt x="1186" y="13145"/>
                    <a:pt x="1459" y="12993"/>
                    <a:pt x="1733" y="12811"/>
                  </a:cubicBezTo>
                  <a:cubicBezTo>
                    <a:pt x="1520" y="8525"/>
                    <a:pt x="1368" y="4270"/>
                    <a:pt x="1338" y="14"/>
                  </a:cubicBezTo>
                  <a:cubicBezTo>
                    <a:pt x="1236" y="14"/>
                    <a:pt x="1149" y="1"/>
                    <a:pt x="106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4" name="Google Shape;5274;p114"/>
            <p:cNvSpPr/>
            <p:nvPr/>
          </p:nvSpPr>
          <p:spPr>
            <a:xfrm>
              <a:off x="5956296" y="7505136"/>
              <a:ext cx="49748" cy="390493"/>
            </a:xfrm>
            <a:custGeom>
              <a:avLst/>
              <a:gdLst/>
              <a:ahLst/>
              <a:cxnLst/>
              <a:rect l="l" t="t" r="r" b="b"/>
              <a:pathLst>
                <a:path w="1886" h="14804" extrusionOk="0">
                  <a:moveTo>
                    <a:pt x="1095" y="1"/>
                  </a:moveTo>
                  <a:cubicBezTo>
                    <a:pt x="761" y="92"/>
                    <a:pt x="426" y="213"/>
                    <a:pt x="92" y="274"/>
                  </a:cubicBezTo>
                  <a:cubicBezTo>
                    <a:pt x="82" y="284"/>
                    <a:pt x="72" y="288"/>
                    <a:pt x="61" y="288"/>
                  </a:cubicBezTo>
                  <a:cubicBezTo>
                    <a:pt x="41" y="288"/>
                    <a:pt x="21" y="274"/>
                    <a:pt x="1" y="274"/>
                  </a:cubicBezTo>
                  <a:lnTo>
                    <a:pt x="1" y="274"/>
                  </a:lnTo>
                  <a:cubicBezTo>
                    <a:pt x="213" y="3526"/>
                    <a:pt x="426" y="6809"/>
                    <a:pt x="609" y="10061"/>
                  </a:cubicBezTo>
                  <a:cubicBezTo>
                    <a:pt x="821" y="10183"/>
                    <a:pt x="852" y="10457"/>
                    <a:pt x="639" y="10578"/>
                  </a:cubicBezTo>
                  <a:cubicBezTo>
                    <a:pt x="730" y="11976"/>
                    <a:pt x="791" y="13375"/>
                    <a:pt x="882" y="14742"/>
                  </a:cubicBezTo>
                  <a:lnTo>
                    <a:pt x="913" y="14742"/>
                  </a:lnTo>
                  <a:cubicBezTo>
                    <a:pt x="913" y="14742"/>
                    <a:pt x="1277" y="14803"/>
                    <a:pt x="1885" y="14803"/>
                  </a:cubicBezTo>
                  <a:cubicBezTo>
                    <a:pt x="1794" y="13162"/>
                    <a:pt x="1733" y="11551"/>
                    <a:pt x="1642" y="9909"/>
                  </a:cubicBezTo>
                  <a:cubicBezTo>
                    <a:pt x="1551" y="9909"/>
                    <a:pt x="1460" y="9940"/>
                    <a:pt x="1338" y="9940"/>
                  </a:cubicBezTo>
                  <a:cubicBezTo>
                    <a:pt x="1125" y="9940"/>
                    <a:pt x="1004" y="9636"/>
                    <a:pt x="1156" y="9484"/>
                  </a:cubicBezTo>
                  <a:cubicBezTo>
                    <a:pt x="1308" y="9362"/>
                    <a:pt x="1460" y="9271"/>
                    <a:pt x="1612" y="9180"/>
                  </a:cubicBezTo>
                  <a:cubicBezTo>
                    <a:pt x="1429" y="6110"/>
                    <a:pt x="1277" y="3070"/>
                    <a:pt x="109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5" name="Google Shape;5275;p114"/>
            <p:cNvSpPr/>
            <p:nvPr/>
          </p:nvSpPr>
          <p:spPr>
            <a:xfrm>
              <a:off x="5450376" y="6246375"/>
              <a:ext cx="459443" cy="506738"/>
            </a:xfrm>
            <a:custGeom>
              <a:avLst/>
              <a:gdLst/>
              <a:ahLst/>
              <a:cxnLst/>
              <a:rect l="l" t="t" r="r" b="b"/>
              <a:pathLst>
                <a:path w="17418" h="19211" extrusionOk="0">
                  <a:moveTo>
                    <a:pt x="700" y="0"/>
                  </a:moveTo>
                  <a:cubicBezTo>
                    <a:pt x="457" y="244"/>
                    <a:pt x="214" y="487"/>
                    <a:pt x="1" y="730"/>
                  </a:cubicBezTo>
                  <a:cubicBezTo>
                    <a:pt x="2038" y="4104"/>
                    <a:pt x="4348" y="7265"/>
                    <a:pt x="6962" y="10244"/>
                  </a:cubicBezTo>
                  <a:cubicBezTo>
                    <a:pt x="9424" y="13071"/>
                    <a:pt x="13436" y="18207"/>
                    <a:pt x="17418" y="19210"/>
                  </a:cubicBezTo>
                  <a:cubicBezTo>
                    <a:pt x="17418" y="18967"/>
                    <a:pt x="17387" y="18755"/>
                    <a:pt x="17387" y="18511"/>
                  </a:cubicBezTo>
                  <a:cubicBezTo>
                    <a:pt x="13679" y="17113"/>
                    <a:pt x="10062" y="12341"/>
                    <a:pt x="7600" y="9605"/>
                  </a:cubicBezTo>
                  <a:cubicBezTo>
                    <a:pt x="4955" y="6627"/>
                    <a:pt x="2706" y="3405"/>
                    <a:pt x="70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6" name="Google Shape;5276;p114"/>
            <p:cNvSpPr/>
            <p:nvPr/>
          </p:nvSpPr>
          <p:spPr>
            <a:xfrm>
              <a:off x="5909001" y="6734649"/>
              <a:ext cx="19256" cy="20865"/>
            </a:xfrm>
            <a:custGeom>
              <a:avLst/>
              <a:gdLst/>
              <a:ahLst/>
              <a:cxnLst/>
              <a:rect l="l" t="t" r="r" b="b"/>
              <a:pathLst>
                <a:path w="730" h="791" extrusionOk="0">
                  <a:moveTo>
                    <a:pt x="0" y="0"/>
                  </a:moveTo>
                  <a:cubicBezTo>
                    <a:pt x="0" y="244"/>
                    <a:pt x="31" y="487"/>
                    <a:pt x="31" y="699"/>
                  </a:cubicBezTo>
                  <a:cubicBezTo>
                    <a:pt x="152" y="730"/>
                    <a:pt x="304" y="760"/>
                    <a:pt x="426" y="791"/>
                  </a:cubicBezTo>
                  <a:cubicBezTo>
                    <a:pt x="395" y="669"/>
                    <a:pt x="426" y="517"/>
                    <a:pt x="547" y="456"/>
                  </a:cubicBezTo>
                  <a:cubicBezTo>
                    <a:pt x="608" y="426"/>
                    <a:pt x="669" y="365"/>
                    <a:pt x="730" y="335"/>
                  </a:cubicBezTo>
                  <a:cubicBezTo>
                    <a:pt x="699" y="304"/>
                    <a:pt x="669" y="274"/>
                    <a:pt x="578" y="244"/>
                  </a:cubicBezTo>
                  <a:cubicBezTo>
                    <a:pt x="395" y="183"/>
                    <a:pt x="183" y="92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7" name="Google Shape;5277;p114"/>
            <p:cNvSpPr/>
            <p:nvPr/>
          </p:nvSpPr>
          <p:spPr>
            <a:xfrm>
              <a:off x="5302055" y="6623204"/>
              <a:ext cx="628602" cy="504338"/>
            </a:xfrm>
            <a:custGeom>
              <a:avLst/>
              <a:gdLst/>
              <a:ahLst/>
              <a:cxnLst/>
              <a:rect l="l" t="t" r="r" b="b"/>
              <a:pathLst>
                <a:path w="23831" h="19120" extrusionOk="0">
                  <a:moveTo>
                    <a:pt x="183" y="0"/>
                  </a:moveTo>
                  <a:cubicBezTo>
                    <a:pt x="92" y="517"/>
                    <a:pt x="62" y="1064"/>
                    <a:pt x="1" y="1611"/>
                  </a:cubicBezTo>
                  <a:cubicBezTo>
                    <a:pt x="6445" y="9301"/>
                    <a:pt x="13952" y="17235"/>
                    <a:pt x="23649" y="19119"/>
                  </a:cubicBezTo>
                  <a:cubicBezTo>
                    <a:pt x="23709" y="19119"/>
                    <a:pt x="23770" y="19089"/>
                    <a:pt x="23831" y="19058"/>
                  </a:cubicBezTo>
                  <a:cubicBezTo>
                    <a:pt x="23831" y="18846"/>
                    <a:pt x="23801" y="18663"/>
                    <a:pt x="23801" y="18450"/>
                  </a:cubicBezTo>
                  <a:cubicBezTo>
                    <a:pt x="13527" y="16262"/>
                    <a:pt x="6931" y="7599"/>
                    <a:pt x="18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8" name="Google Shape;5278;p114"/>
            <p:cNvSpPr/>
            <p:nvPr/>
          </p:nvSpPr>
          <p:spPr>
            <a:xfrm>
              <a:off x="5929840" y="7109869"/>
              <a:ext cx="10445" cy="16064"/>
            </a:xfrm>
            <a:custGeom>
              <a:avLst/>
              <a:gdLst/>
              <a:ahLst/>
              <a:cxnLst/>
              <a:rect l="l" t="t" r="r" b="b"/>
              <a:pathLst>
                <a:path w="396" h="609" extrusionOk="0">
                  <a:moveTo>
                    <a:pt x="1" y="0"/>
                  </a:moveTo>
                  <a:cubicBezTo>
                    <a:pt x="1" y="213"/>
                    <a:pt x="31" y="396"/>
                    <a:pt x="31" y="608"/>
                  </a:cubicBezTo>
                  <a:cubicBezTo>
                    <a:pt x="305" y="517"/>
                    <a:pt x="396" y="61"/>
                    <a:pt x="3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9" name="Google Shape;5279;p114"/>
            <p:cNvSpPr/>
            <p:nvPr/>
          </p:nvSpPr>
          <p:spPr>
            <a:xfrm>
              <a:off x="5313292" y="7041710"/>
              <a:ext cx="642239" cy="460235"/>
            </a:xfrm>
            <a:custGeom>
              <a:avLst/>
              <a:gdLst/>
              <a:ahLst/>
              <a:cxnLst/>
              <a:rect l="l" t="t" r="r" b="b"/>
              <a:pathLst>
                <a:path w="24348" h="17448" extrusionOk="0">
                  <a:moveTo>
                    <a:pt x="0" y="1"/>
                  </a:moveTo>
                  <a:cubicBezTo>
                    <a:pt x="61" y="670"/>
                    <a:pt x="122" y="1369"/>
                    <a:pt x="213" y="2068"/>
                  </a:cubicBezTo>
                  <a:cubicBezTo>
                    <a:pt x="6627" y="9606"/>
                    <a:pt x="14803" y="17418"/>
                    <a:pt x="24226" y="17448"/>
                  </a:cubicBezTo>
                  <a:cubicBezTo>
                    <a:pt x="24256" y="17418"/>
                    <a:pt x="24256" y="17387"/>
                    <a:pt x="24286" y="17387"/>
                  </a:cubicBezTo>
                  <a:cubicBezTo>
                    <a:pt x="24286" y="17357"/>
                    <a:pt x="24317" y="17357"/>
                    <a:pt x="24347" y="17357"/>
                  </a:cubicBezTo>
                  <a:cubicBezTo>
                    <a:pt x="24317" y="17174"/>
                    <a:pt x="24317" y="16992"/>
                    <a:pt x="24317" y="16810"/>
                  </a:cubicBezTo>
                  <a:cubicBezTo>
                    <a:pt x="14286" y="15776"/>
                    <a:pt x="6444" y="778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0" name="Google Shape;5280;p114"/>
            <p:cNvSpPr/>
            <p:nvPr/>
          </p:nvSpPr>
          <p:spPr>
            <a:xfrm>
              <a:off x="5953896" y="7485089"/>
              <a:ext cx="16064" cy="14455"/>
            </a:xfrm>
            <a:custGeom>
              <a:avLst/>
              <a:gdLst/>
              <a:ahLst/>
              <a:cxnLst/>
              <a:rect l="l" t="t" r="r" b="b"/>
              <a:pathLst>
                <a:path w="609" h="548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183"/>
                    <a:pt x="31" y="365"/>
                    <a:pt x="61" y="548"/>
                  </a:cubicBezTo>
                  <a:cubicBezTo>
                    <a:pt x="244" y="457"/>
                    <a:pt x="426" y="365"/>
                    <a:pt x="608" y="274"/>
                  </a:cubicBezTo>
                  <a:cubicBezTo>
                    <a:pt x="578" y="183"/>
                    <a:pt x="487" y="61"/>
                    <a:pt x="335" y="61"/>
                  </a:cubicBezTo>
                  <a:cubicBezTo>
                    <a:pt x="244" y="61"/>
                    <a:pt x="122" y="3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1" name="Google Shape;5281;p114"/>
            <p:cNvSpPr/>
            <p:nvPr/>
          </p:nvSpPr>
          <p:spPr>
            <a:xfrm>
              <a:off x="5464831" y="7570077"/>
              <a:ext cx="508321" cy="228904"/>
            </a:xfrm>
            <a:custGeom>
              <a:avLst/>
              <a:gdLst/>
              <a:ahLst/>
              <a:cxnLst/>
              <a:rect l="l" t="t" r="r" b="b"/>
              <a:pathLst>
                <a:path w="19271" h="8678" extrusionOk="0">
                  <a:moveTo>
                    <a:pt x="0" y="1"/>
                  </a:moveTo>
                  <a:lnTo>
                    <a:pt x="0" y="1"/>
                  </a:lnTo>
                  <a:cubicBezTo>
                    <a:pt x="638" y="943"/>
                    <a:pt x="1307" y="1824"/>
                    <a:pt x="1976" y="2645"/>
                  </a:cubicBezTo>
                  <a:cubicBezTo>
                    <a:pt x="5699" y="5569"/>
                    <a:pt x="11046" y="8677"/>
                    <a:pt x="16022" y="8677"/>
                  </a:cubicBezTo>
                  <a:cubicBezTo>
                    <a:pt x="17099" y="8677"/>
                    <a:pt x="18158" y="8532"/>
                    <a:pt x="19180" y="8207"/>
                  </a:cubicBezTo>
                  <a:cubicBezTo>
                    <a:pt x="19241" y="8177"/>
                    <a:pt x="19241" y="8147"/>
                    <a:pt x="19271" y="8116"/>
                  </a:cubicBezTo>
                  <a:cubicBezTo>
                    <a:pt x="19271" y="7964"/>
                    <a:pt x="19271" y="7782"/>
                    <a:pt x="19241" y="7599"/>
                  </a:cubicBezTo>
                  <a:cubicBezTo>
                    <a:pt x="19198" y="7578"/>
                    <a:pt x="19155" y="7556"/>
                    <a:pt x="19090" y="7556"/>
                  </a:cubicBezTo>
                  <a:cubicBezTo>
                    <a:pt x="19063" y="7556"/>
                    <a:pt x="19033" y="7560"/>
                    <a:pt x="18997" y="7569"/>
                  </a:cubicBezTo>
                  <a:cubicBezTo>
                    <a:pt x="18043" y="7756"/>
                    <a:pt x="17094" y="7845"/>
                    <a:pt x="16152" y="7845"/>
                  </a:cubicBezTo>
                  <a:cubicBezTo>
                    <a:pt x="10367" y="7845"/>
                    <a:pt x="4835" y="4496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2" name="Google Shape;5282;p114"/>
            <p:cNvSpPr/>
            <p:nvPr/>
          </p:nvSpPr>
          <p:spPr>
            <a:xfrm>
              <a:off x="5972334" y="7770520"/>
              <a:ext cx="5645" cy="13664"/>
            </a:xfrm>
            <a:custGeom>
              <a:avLst/>
              <a:gdLst/>
              <a:ahLst/>
              <a:cxnLst/>
              <a:rect l="l" t="t" r="r" b="b"/>
              <a:pathLst>
                <a:path w="214" h="518" extrusionOk="0">
                  <a:moveTo>
                    <a:pt x="1" y="0"/>
                  </a:moveTo>
                  <a:cubicBezTo>
                    <a:pt x="31" y="183"/>
                    <a:pt x="31" y="365"/>
                    <a:pt x="31" y="517"/>
                  </a:cubicBezTo>
                  <a:cubicBezTo>
                    <a:pt x="213" y="396"/>
                    <a:pt x="213" y="122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3" name="Google Shape;5283;p114"/>
            <p:cNvSpPr/>
            <p:nvPr/>
          </p:nvSpPr>
          <p:spPr>
            <a:xfrm>
              <a:off x="5650819" y="6125303"/>
              <a:ext cx="244572" cy="347181"/>
            </a:xfrm>
            <a:custGeom>
              <a:avLst/>
              <a:gdLst/>
              <a:ahLst/>
              <a:cxnLst/>
              <a:rect l="l" t="t" r="r" b="b"/>
              <a:pathLst>
                <a:path w="9272" h="13162" extrusionOk="0">
                  <a:moveTo>
                    <a:pt x="1034" y="1"/>
                  </a:moveTo>
                  <a:cubicBezTo>
                    <a:pt x="670" y="92"/>
                    <a:pt x="335" y="213"/>
                    <a:pt x="1" y="335"/>
                  </a:cubicBezTo>
                  <a:cubicBezTo>
                    <a:pt x="2311" y="5107"/>
                    <a:pt x="5351" y="9484"/>
                    <a:pt x="9272" y="13162"/>
                  </a:cubicBezTo>
                  <a:lnTo>
                    <a:pt x="9211" y="12159"/>
                  </a:lnTo>
                  <a:cubicBezTo>
                    <a:pt x="5746" y="8451"/>
                    <a:pt x="3101" y="4378"/>
                    <a:pt x="103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4" name="Google Shape;5284;p114"/>
            <p:cNvSpPr/>
            <p:nvPr/>
          </p:nvSpPr>
          <p:spPr>
            <a:xfrm>
              <a:off x="5893755" y="6445209"/>
              <a:ext cx="22447" cy="33631"/>
            </a:xfrm>
            <a:custGeom>
              <a:avLst/>
              <a:gdLst/>
              <a:ahLst/>
              <a:cxnLst/>
              <a:rect l="l" t="t" r="r" b="b"/>
              <a:pathLst>
                <a:path w="851" h="1275" extrusionOk="0">
                  <a:moveTo>
                    <a:pt x="1" y="1"/>
                  </a:moveTo>
                  <a:cubicBezTo>
                    <a:pt x="1" y="365"/>
                    <a:pt x="31" y="669"/>
                    <a:pt x="62" y="1004"/>
                  </a:cubicBezTo>
                  <a:cubicBezTo>
                    <a:pt x="92" y="1064"/>
                    <a:pt x="153" y="1125"/>
                    <a:pt x="214" y="1186"/>
                  </a:cubicBezTo>
                  <a:cubicBezTo>
                    <a:pt x="276" y="1248"/>
                    <a:pt x="346" y="1274"/>
                    <a:pt x="413" y="1274"/>
                  </a:cubicBezTo>
                  <a:cubicBezTo>
                    <a:pt x="644" y="1274"/>
                    <a:pt x="851" y="972"/>
                    <a:pt x="639" y="760"/>
                  </a:cubicBezTo>
                  <a:cubicBezTo>
                    <a:pt x="426" y="517"/>
                    <a:pt x="214" y="244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5" name="Google Shape;5285;p114"/>
            <p:cNvSpPr/>
            <p:nvPr/>
          </p:nvSpPr>
          <p:spPr>
            <a:xfrm>
              <a:off x="5924221" y="6296888"/>
              <a:ext cx="119490" cy="149138"/>
            </a:xfrm>
            <a:custGeom>
              <a:avLst/>
              <a:gdLst/>
              <a:ahLst/>
              <a:cxnLst/>
              <a:rect l="l" t="t" r="r" b="b"/>
              <a:pathLst>
                <a:path w="4530" h="5654" extrusionOk="0">
                  <a:moveTo>
                    <a:pt x="4135" y="0"/>
                  </a:moveTo>
                  <a:cubicBezTo>
                    <a:pt x="2980" y="1642"/>
                    <a:pt x="1460" y="3709"/>
                    <a:pt x="1" y="4712"/>
                  </a:cubicBezTo>
                  <a:cubicBezTo>
                    <a:pt x="31" y="5016"/>
                    <a:pt x="31" y="5350"/>
                    <a:pt x="31" y="5654"/>
                  </a:cubicBezTo>
                  <a:cubicBezTo>
                    <a:pt x="1673" y="5046"/>
                    <a:pt x="3192" y="3313"/>
                    <a:pt x="4530" y="1490"/>
                  </a:cubicBezTo>
                  <a:cubicBezTo>
                    <a:pt x="4378" y="1003"/>
                    <a:pt x="4256" y="487"/>
                    <a:pt x="413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6" name="Google Shape;5286;p114"/>
            <p:cNvSpPr/>
            <p:nvPr/>
          </p:nvSpPr>
          <p:spPr>
            <a:xfrm>
              <a:off x="6032475" y="6136539"/>
              <a:ext cx="132310" cy="199651"/>
            </a:xfrm>
            <a:custGeom>
              <a:avLst/>
              <a:gdLst/>
              <a:ahLst/>
              <a:cxnLst/>
              <a:rect l="l" t="t" r="r" b="b"/>
              <a:pathLst>
                <a:path w="5016" h="7569" extrusionOk="0">
                  <a:moveTo>
                    <a:pt x="4013" y="0"/>
                  </a:moveTo>
                  <a:cubicBezTo>
                    <a:pt x="3101" y="1520"/>
                    <a:pt x="2128" y="3009"/>
                    <a:pt x="1125" y="4468"/>
                  </a:cubicBezTo>
                  <a:cubicBezTo>
                    <a:pt x="821" y="4894"/>
                    <a:pt x="456" y="5471"/>
                    <a:pt x="0" y="6079"/>
                  </a:cubicBezTo>
                  <a:cubicBezTo>
                    <a:pt x="152" y="6566"/>
                    <a:pt x="274" y="7052"/>
                    <a:pt x="426" y="7569"/>
                  </a:cubicBezTo>
                  <a:cubicBezTo>
                    <a:pt x="1429" y="6171"/>
                    <a:pt x="2310" y="4742"/>
                    <a:pt x="3009" y="3739"/>
                  </a:cubicBezTo>
                  <a:cubicBezTo>
                    <a:pt x="3709" y="2736"/>
                    <a:pt x="4377" y="1702"/>
                    <a:pt x="5016" y="669"/>
                  </a:cubicBezTo>
                  <a:cubicBezTo>
                    <a:pt x="4681" y="426"/>
                    <a:pt x="4347" y="213"/>
                    <a:pt x="401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7" name="Google Shape;5287;p114"/>
            <p:cNvSpPr/>
            <p:nvPr/>
          </p:nvSpPr>
          <p:spPr>
            <a:xfrm>
              <a:off x="5891909" y="6421153"/>
              <a:ext cx="33157" cy="29807"/>
            </a:xfrm>
            <a:custGeom>
              <a:avLst/>
              <a:gdLst/>
              <a:ahLst/>
              <a:cxnLst/>
              <a:rect l="l" t="t" r="r" b="b"/>
              <a:pathLst>
                <a:path w="1257" h="1130" extrusionOk="0">
                  <a:moveTo>
                    <a:pt x="1226" y="1"/>
                  </a:moveTo>
                  <a:cubicBezTo>
                    <a:pt x="952" y="183"/>
                    <a:pt x="679" y="335"/>
                    <a:pt x="405" y="457"/>
                  </a:cubicBezTo>
                  <a:cubicBezTo>
                    <a:pt x="1" y="601"/>
                    <a:pt x="145" y="1130"/>
                    <a:pt x="526" y="1130"/>
                  </a:cubicBezTo>
                  <a:cubicBezTo>
                    <a:pt x="546" y="1130"/>
                    <a:pt x="566" y="1128"/>
                    <a:pt x="588" y="1125"/>
                  </a:cubicBezTo>
                  <a:cubicBezTo>
                    <a:pt x="831" y="1095"/>
                    <a:pt x="1043" y="1004"/>
                    <a:pt x="1256" y="943"/>
                  </a:cubicBezTo>
                  <a:cubicBezTo>
                    <a:pt x="1256" y="609"/>
                    <a:pt x="1226" y="305"/>
                    <a:pt x="1226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8" name="Google Shape;5288;p114"/>
            <p:cNvSpPr/>
            <p:nvPr/>
          </p:nvSpPr>
          <p:spPr>
            <a:xfrm>
              <a:off x="5940259" y="6616795"/>
              <a:ext cx="171612" cy="141937"/>
            </a:xfrm>
            <a:custGeom>
              <a:avLst/>
              <a:gdLst/>
              <a:ahLst/>
              <a:cxnLst/>
              <a:rect l="l" t="t" r="r" b="b"/>
              <a:pathLst>
                <a:path w="6506" h="5381" extrusionOk="0">
                  <a:moveTo>
                    <a:pt x="6232" y="0"/>
                  </a:moveTo>
                  <a:cubicBezTo>
                    <a:pt x="4408" y="1672"/>
                    <a:pt x="2341" y="3222"/>
                    <a:pt x="1" y="4529"/>
                  </a:cubicBezTo>
                  <a:cubicBezTo>
                    <a:pt x="31" y="4803"/>
                    <a:pt x="31" y="5076"/>
                    <a:pt x="62" y="5380"/>
                  </a:cubicBezTo>
                  <a:cubicBezTo>
                    <a:pt x="2402" y="4468"/>
                    <a:pt x="4530" y="3161"/>
                    <a:pt x="6505" y="1550"/>
                  </a:cubicBezTo>
                  <a:cubicBezTo>
                    <a:pt x="6414" y="1003"/>
                    <a:pt x="6323" y="517"/>
                    <a:pt x="623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9" name="Google Shape;5289;p114"/>
            <p:cNvSpPr/>
            <p:nvPr/>
          </p:nvSpPr>
          <p:spPr>
            <a:xfrm>
              <a:off x="6104617" y="6342574"/>
              <a:ext cx="239771" cy="315132"/>
            </a:xfrm>
            <a:custGeom>
              <a:avLst/>
              <a:gdLst/>
              <a:ahLst/>
              <a:cxnLst/>
              <a:rect l="l" t="t" r="r" b="b"/>
              <a:pathLst>
                <a:path w="9090" h="11947" extrusionOk="0">
                  <a:moveTo>
                    <a:pt x="8421" y="1"/>
                  </a:moveTo>
                  <a:cubicBezTo>
                    <a:pt x="5989" y="3861"/>
                    <a:pt x="3314" y="7387"/>
                    <a:pt x="1" y="10396"/>
                  </a:cubicBezTo>
                  <a:cubicBezTo>
                    <a:pt x="92" y="10913"/>
                    <a:pt x="183" y="11430"/>
                    <a:pt x="274" y="11946"/>
                  </a:cubicBezTo>
                  <a:cubicBezTo>
                    <a:pt x="3800" y="9059"/>
                    <a:pt x="6718" y="5259"/>
                    <a:pt x="9089" y="1308"/>
                  </a:cubicBezTo>
                  <a:cubicBezTo>
                    <a:pt x="8876" y="852"/>
                    <a:pt x="8664" y="426"/>
                    <a:pt x="842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0" name="Google Shape;5290;p114"/>
            <p:cNvSpPr/>
            <p:nvPr/>
          </p:nvSpPr>
          <p:spPr>
            <a:xfrm>
              <a:off x="5920212" y="6736258"/>
              <a:ext cx="21682" cy="27116"/>
            </a:xfrm>
            <a:custGeom>
              <a:avLst/>
              <a:gdLst/>
              <a:ahLst/>
              <a:cxnLst/>
              <a:rect l="l" t="t" r="r" b="b"/>
              <a:pathLst>
                <a:path w="822" h="1028" extrusionOk="0">
                  <a:moveTo>
                    <a:pt x="761" y="0"/>
                  </a:moveTo>
                  <a:cubicBezTo>
                    <a:pt x="609" y="91"/>
                    <a:pt x="457" y="183"/>
                    <a:pt x="305" y="274"/>
                  </a:cubicBezTo>
                  <a:cubicBezTo>
                    <a:pt x="417" y="441"/>
                    <a:pt x="323" y="737"/>
                    <a:pt x="72" y="737"/>
                  </a:cubicBezTo>
                  <a:cubicBezTo>
                    <a:pt x="49" y="737"/>
                    <a:pt x="26" y="735"/>
                    <a:pt x="1" y="730"/>
                  </a:cubicBezTo>
                  <a:lnTo>
                    <a:pt x="1" y="730"/>
                  </a:lnTo>
                  <a:cubicBezTo>
                    <a:pt x="26" y="879"/>
                    <a:pt x="132" y="1027"/>
                    <a:pt x="285" y="1027"/>
                  </a:cubicBezTo>
                  <a:cubicBezTo>
                    <a:pt x="320" y="1027"/>
                    <a:pt x="357" y="1020"/>
                    <a:pt x="396" y="1003"/>
                  </a:cubicBezTo>
                  <a:cubicBezTo>
                    <a:pt x="548" y="942"/>
                    <a:pt x="670" y="882"/>
                    <a:pt x="822" y="851"/>
                  </a:cubicBezTo>
                  <a:cubicBezTo>
                    <a:pt x="791" y="547"/>
                    <a:pt x="791" y="274"/>
                    <a:pt x="76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1" name="Google Shape;5291;p114"/>
            <p:cNvSpPr/>
            <p:nvPr/>
          </p:nvSpPr>
          <p:spPr>
            <a:xfrm>
              <a:off x="5919421" y="6743459"/>
              <a:ext cx="11791" cy="12239"/>
            </a:xfrm>
            <a:custGeom>
              <a:avLst/>
              <a:gdLst/>
              <a:ahLst/>
              <a:cxnLst/>
              <a:rect l="l" t="t" r="r" b="b"/>
              <a:pathLst>
                <a:path w="447" h="464" extrusionOk="0">
                  <a:moveTo>
                    <a:pt x="335" y="1"/>
                  </a:moveTo>
                  <a:lnTo>
                    <a:pt x="335" y="1"/>
                  </a:lnTo>
                  <a:cubicBezTo>
                    <a:pt x="274" y="31"/>
                    <a:pt x="213" y="92"/>
                    <a:pt x="152" y="92"/>
                  </a:cubicBezTo>
                  <a:cubicBezTo>
                    <a:pt x="31" y="183"/>
                    <a:pt x="0" y="335"/>
                    <a:pt x="31" y="457"/>
                  </a:cubicBezTo>
                  <a:cubicBezTo>
                    <a:pt x="56" y="462"/>
                    <a:pt x="79" y="464"/>
                    <a:pt x="102" y="464"/>
                  </a:cubicBezTo>
                  <a:cubicBezTo>
                    <a:pt x="353" y="464"/>
                    <a:pt x="447" y="168"/>
                    <a:pt x="33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2" name="Google Shape;5292;p114"/>
            <p:cNvSpPr/>
            <p:nvPr/>
          </p:nvSpPr>
          <p:spPr>
            <a:xfrm>
              <a:off x="5927439" y="7096232"/>
              <a:ext cx="2427" cy="10445"/>
            </a:xfrm>
            <a:custGeom>
              <a:avLst/>
              <a:gdLst/>
              <a:ahLst/>
              <a:cxnLst/>
              <a:rect l="l" t="t" r="r" b="b"/>
              <a:pathLst>
                <a:path w="92" h="396" extrusionOk="0">
                  <a:moveTo>
                    <a:pt x="61" y="1"/>
                  </a:moveTo>
                  <a:cubicBezTo>
                    <a:pt x="0" y="122"/>
                    <a:pt x="31" y="274"/>
                    <a:pt x="92" y="396"/>
                  </a:cubicBezTo>
                  <a:cubicBezTo>
                    <a:pt x="92" y="274"/>
                    <a:pt x="61" y="122"/>
                    <a:pt x="6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3" name="Google Shape;5293;p114"/>
            <p:cNvSpPr/>
            <p:nvPr/>
          </p:nvSpPr>
          <p:spPr>
            <a:xfrm>
              <a:off x="5959514" y="6978377"/>
              <a:ext cx="184431" cy="126718"/>
            </a:xfrm>
            <a:custGeom>
              <a:avLst/>
              <a:gdLst/>
              <a:ahLst/>
              <a:cxnLst/>
              <a:rect l="l" t="t" r="r" b="b"/>
              <a:pathLst>
                <a:path w="6992" h="4804" extrusionOk="0">
                  <a:moveTo>
                    <a:pt x="6930" y="1"/>
                  </a:moveTo>
                  <a:cubicBezTo>
                    <a:pt x="4742" y="1399"/>
                    <a:pt x="2432" y="2645"/>
                    <a:pt x="0" y="3770"/>
                  </a:cubicBezTo>
                  <a:cubicBezTo>
                    <a:pt x="0" y="4134"/>
                    <a:pt x="31" y="4469"/>
                    <a:pt x="61" y="4803"/>
                  </a:cubicBezTo>
                  <a:cubicBezTo>
                    <a:pt x="2462" y="3800"/>
                    <a:pt x="4772" y="2615"/>
                    <a:pt x="6991" y="1308"/>
                  </a:cubicBezTo>
                  <a:cubicBezTo>
                    <a:pt x="6961" y="882"/>
                    <a:pt x="6961" y="426"/>
                    <a:pt x="693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4" name="Google Shape;5294;p114"/>
            <p:cNvSpPr/>
            <p:nvPr/>
          </p:nvSpPr>
          <p:spPr>
            <a:xfrm>
              <a:off x="6142310" y="6716211"/>
              <a:ext cx="315106" cy="296668"/>
            </a:xfrm>
            <a:custGeom>
              <a:avLst/>
              <a:gdLst/>
              <a:ahLst/>
              <a:cxnLst/>
              <a:rect l="l" t="t" r="r" b="b"/>
              <a:pathLst>
                <a:path w="11946" h="11247" extrusionOk="0">
                  <a:moveTo>
                    <a:pt x="11672" y="0"/>
                  </a:moveTo>
                  <a:cubicBezTo>
                    <a:pt x="8299" y="3830"/>
                    <a:pt x="4377" y="7143"/>
                    <a:pt x="0" y="9940"/>
                  </a:cubicBezTo>
                  <a:cubicBezTo>
                    <a:pt x="31" y="10365"/>
                    <a:pt x="61" y="10821"/>
                    <a:pt x="61" y="11247"/>
                  </a:cubicBezTo>
                  <a:cubicBezTo>
                    <a:pt x="4469" y="8633"/>
                    <a:pt x="8481" y="5411"/>
                    <a:pt x="11946" y="1702"/>
                  </a:cubicBezTo>
                  <a:cubicBezTo>
                    <a:pt x="11885" y="1125"/>
                    <a:pt x="11764" y="547"/>
                    <a:pt x="1167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5" name="Google Shape;5295;p114"/>
            <p:cNvSpPr/>
            <p:nvPr/>
          </p:nvSpPr>
          <p:spPr>
            <a:xfrm>
              <a:off x="5929048" y="7077794"/>
              <a:ext cx="32075" cy="36032"/>
            </a:xfrm>
            <a:custGeom>
              <a:avLst/>
              <a:gdLst/>
              <a:ahLst/>
              <a:cxnLst/>
              <a:rect l="l" t="t" r="r" b="b"/>
              <a:pathLst>
                <a:path w="1216" h="1366" extrusionOk="0">
                  <a:moveTo>
                    <a:pt x="1155" y="1"/>
                  </a:moveTo>
                  <a:cubicBezTo>
                    <a:pt x="821" y="153"/>
                    <a:pt x="517" y="335"/>
                    <a:pt x="183" y="487"/>
                  </a:cubicBezTo>
                  <a:cubicBezTo>
                    <a:pt x="91" y="548"/>
                    <a:pt x="31" y="609"/>
                    <a:pt x="0" y="700"/>
                  </a:cubicBezTo>
                  <a:cubicBezTo>
                    <a:pt x="0" y="821"/>
                    <a:pt x="31" y="973"/>
                    <a:pt x="31" y="1095"/>
                  </a:cubicBezTo>
                  <a:cubicBezTo>
                    <a:pt x="103" y="1240"/>
                    <a:pt x="233" y="1365"/>
                    <a:pt x="390" y="1365"/>
                  </a:cubicBezTo>
                  <a:cubicBezTo>
                    <a:pt x="431" y="1365"/>
                    <a:pt x="473" y="1357"/>
                    <a:pt x="517" y="1338"/>
                  </a:cubicBezTo>
                  <a:cubicBezTo>
                    <a:pt x="760" y="1247"/>
                    <a:pt x="973" y="1125"/>
                    <a:pt x="1216" y="1034"/>
                  </a:cubicBezTo>
                  <a:cubicBezTo>
                    <a:pt x="1186" y="700"/>
                    <a:pt x="1155" y="365"/>
                    <a:pt x="115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6" name="Google Shape;5296;p114"/>
            <p:cNvSpPr/>
            <p:nvPr/>
          </p:nvSpPr>
          <p:spPr>
            <a:xfrm>
              <a:off x="5949095" y="7501918"/>
              <a:ext cx="7227" cy="10445"/>
            </a:xfrm>
            <a:custGeom>
              <a:avLst/>
              <a:gdLst/>
              <a:ahLst/>
              <a:cxnLst/>
              <a:rect l="l" t="t" r="r" b="b"/>
              <a:pathLst>
                <a:path w="274" h="396" extrusionOk="0">
                  <a:moveTo>
                    <a:pt x="122" y="1"/>
                  </a:moveTo>
                  <a:cubicBezTo>
                    <a:pt x="0" y="123"/>
                    <a:pt x="91" y="335"/>
                    <a:pt x="274" y="396"/>
                  </a:cubicBezTo>
                  <a:cubicBezTo>
                    <a:pt x="243" y="274"/>
                    <a:pt x="243" y="123"/>
                    <a:pt x="24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7" name="Google Shape;5297;p114"/>
            <p:cNvSpPr/>
            <p:nvPr/>
          </p:nvSpPr>
          <p:spPr>
            <a:xfrm>
              <a:off x="5983571" y="7408937"/>
              <a:ext cx="143520" cy="96225"/>
            </a:xfrm>
            <a:custGeom>
              <a:avLst/>
              <a:gdLst/>
              <a:ahLst/>
              <a:cxnLst/>
              <a:rect l="l" t="t" r="r" b="b"/>
              <a:pathLst>
                <a:path w="5441" h="3648" extrusionOk="0">
                  <a:moveTo>
                    <a:pt x="5441" y="0"/>
                  </a:moveTo>
                  <a:lnTo>
                    <a:pt x="5441" y="0"/>
                  </a:lnTo>
                  <a:cubicBezTo>
                    <a:pt x="3708" y="1064"/>
                    <a:pt x="1885" y="2006"/>
                    <a:pt x="0" y="2918"/>
                  </a:cubicBezTo>
                  <a:cubicBezTo>
                    <a:pt x="31" y="3161"/>
                    <a:pt x="31" y="3404"/>
                    <a:pt x="31" y="3648"/>
                  </a:cubicBezTo>
                  <a:cubicBezTo>
                    <a:pt x="1885" y="3100"/>
                    <a:pt x="3617" y="2371"/>
                    <a:pt x="5289" y="1429"/>
                  </a:cubicBezTo>
                  <a:cubicBezTo>
                    <a:pt x="5350" y="942"/>
                    <a:pt x="5380" y="486"/>
                    <a:pt x="544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8" name="Google Shape;5298;p114"/>
            <p:cNvSpPr/>
            <p:nvPr/>
          </p:nvSpPr>
          <p:spPr>
            <a:xfrm>
              <a:off x="6123055" y="7032108"/>
              <a:ext cx="359235" cy="414522"/>
            </a:xfrm>
            <a:custGeom>
              <a:avLst/>
              <a:gdLst/>
              <a:ahLst/>
              <a:cxnLst/>
              <a:rect l="l" t="t" r="r" b="b"/>
              <a:pathLst>
                <a:path w="13619" h="15715" extrusionOk="0">
                  <a:moveTo>
                    <a:pt x="13618" y="0"/>
                  </a:moveTo>
                  <a:cubicBezTo>
                    <a:pt x="11004" y="3526"/>
                    <a:pt x="8512" y="7052"/>
                    <a:pt x="5411" y="10152"/>
                  </a:cubicBezTo>
                  <a:cubicBezTo>
                    <a:pt x="3770" y="11794"/>
                    <a:pt x="2007" y="13131"/>
                    <a:pt x="153" y="14286"/>
                  </a:cubicBezTo>
                  <a:cubicBezTo>
                    <a:pt x="92" y="14772"/>
                    <a:pt x="62" y="15228"/>
                    <a:pt x="1" y="15715"/>
                  </a:cubicBezTo>
                  <a:cubicBezTo>
                    <a:pt x="5594" y="12523"/>
                    <a:pt x="10244" y="7356"/>
                    <a:pt x="13618" y="1976"/>
                  </a:cubicBezTo>
                  <a:cubicBezTo>
                    <a:pt x="13618" y="1307"/>
                    <a:pt x="13618" y="669"/>
                    <a:pt x="1361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9" name="Google Shape;5299;p114"/>
            <p:cNvSpPr/>
            <p:nvPr/>
          </p:nvSpPr>
          <p:spPr>
            <a:xfrm>
              <a:off x="5955505" y="7485907"/>
              <a:ext cx="29675" cy="26826"/>
            </a:xfrm>
            <a:custGeom>
              <a:avLst/>
              <a:gdLst/>
              <a:ahLst/>
              <a:cxnLst/>
              <a:rect l="l" t="t" r="r" b="b"/>
              <a:pathLst>
                <a:path w="1125" h="1017" extrusionOk="0">
                  <a:moveTo>
                    <a:pt x="1064" y="0"/>
                  </a:moveTo>
                  <a:cubicBezTo>
                    <a:pt x="882" y="91"/>
                    <a:pt x="730" y="152"/>
                    <a:pt x="547" y="243"/>
                  </a:cubicBezTo>
                  <a:cubicBezTo>
                    <a:pt x="578" y="426"/>
                    <a:pt x="517" y="608"/>
                    <a:pt x="274" y="608"/>
                  </a:cubicBezTo>
                  <a:cubicBezTo>
                    <a:pt x="243" y="618"/>
                    <a:pt x="213" y="621"/>
                    <a:pt x="183" y="621"/>
                  </a:cubicBezTo>
                  <a:cubicBezTo>
                    <a:pt x="122" y="621"/>
                    <a:pt x="61" y="608"/>
                    <a:pt x="0" y="608"/>
                  </a:cubicBezTo>
                  <a:cubicBezTo>
                    <a:pt x="0" y="730"/>
                    <a:pt x="0" y="851"/>
                    <a:pt x="31" y="1003"/>
                  </a:cubicBezTo>
                  <a:cubicBezTo>
                    <a:pt x="51" y="1003"/>
                    <a:pt x="71" y="1017"/>
                    <a:pt x="91" y="1017"/>
                  </a:cubicBezTo>
                  <a:cubicBezTo>
                    <a:pt x="102" y="1017"/>
                    <a:pt x="112" y="1013"/>
                    <a:pt x="122" y="1003"/>
                  </a:cubicBezTo>
                  <a:cubicBezTo>
                    <a:pt x="456" y="942"/>
                    <a:pt x="791" y="821"/>
                    <a:pt x="1125" y="730"/>
                  </a:cubicBezTo>
                  <a:cubicBezTo>
                    <a:pt x="1095" y="486"/>
                    <a:pt x="1095" y="243"/>
                    <a:pt x="106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0" name="Google Shape;5300;p114"/>
            <p:cNvSpPr/>
            <p:nvPr/>
          </p:nvSpPr>
          <p:spPr>
            <a:xfrm>
              <a:off x="5952287" y="7499518"/>
              <a:ext cx="3244" cy="2427"/>
            </a:xfrm>
            <a:custGeom>
              <a:avLst/>
              <a:gdLst/>
              <a:ahLst/>
              <a:cxnLst/>
              <a:rect l="l" t="t" r="r" b="b"/>
              <a:pathLst>
                <a:path w="123" h="92" extrusionOk="0">
                  <a:moveTo>
                    <a:pt x="122" y="1"/>
                  </a:moveTo>
                  <a:cubicBezTo>
                    <a:pt x="92" y="1"/>
                    <a:pt x="61" y="31"/>
                    <a:pt x="61" y="31"/>
                  </a:cubicBezTo>
                  <a:cubicBezTo>
                    <a:pt x="31" y="31"/>
                    <a:pt x="1" y="62"/>
                    <a:pt x="1" y="92"/>
                  </a:cubicBezTo>
                  <a:lnTo>
                    <a:pt x="122" y="92"/>
                  </a:lnTo>
                  <a:cubicBezTo>
                    <a:pt x="122" y="62"/>
                    <a:pt x="122" y="31"/>
                    <a:pt x="12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1" name="Google Shape;5301;p114"/>
            <p:cNvSpPr/>
            <p:nvPr/>
          </p:nvSpPr>
          <p:spPr>
            <a:xfrm>
              <a:off x="5954687" y="7492317"/>
              <a:ext cx="16064" cy="9997"/>
            </a:xfrm>
            <a:custGeom>
              <a:avLst/>
              <a:gdLst/>
              <a:ahLst/>
              <a:cxnLst/>
              <a:rect l="l" t="t" r="r" b="b"/>
              <a:pathLst>
                <a:path w="609" h="379" extrusionOk="0">
                  <a:moveTo>
                    <a:pt x="578" y="0"/>
                  </a:moveTo>
                  <a:cubicBezTo>
                    <a:pt x="396" y="91"/>
                    <a:pt x="214" y="183"/>
                    <a:pt x="1" y="274"/>
                  </a:cubicBezTo>
                  <a:cubicBezTo>
                    <a:pt x="31" y="304"/>
                    <a:pt x="31" y="335"/>
                    <a:pt x="31" y="365"/>
                  </a:cubicBezTo>
                  <a:cubicBezTo>
                    <a:pt x="92" y="365"/>
                    <a:pt x="153" y="378"/>
                    <a:pt x="214" y="378"/>
                  </a:cubicBezTo>
                  <a:cubicBezTo>
                    <a:pt x="244" y="378"/>
                    <a:pt x="274" y="375"/>
                    <a:pt x="305" y="365"/>
                  </a:cubicBezTo>
                  <a:cubicBezTo>
                    <a:pt x="548" y="365"/>
                    <a:pt x="609" y="183"/>
                    <a:pt x="57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2" name="Google Shape;5302;p114"/>
            <p:cNvSpPr/>
            <p:nvPr/>
          </p:nvSpPr>
          <p:spPr>
            <a:xfrm>
              <a:off x="5998790" y="7727235"/>
              <a:ext cx="72987" cy="39302"/>
            </a:xfrm>
            <a:custGeom>
              <a:avLst/>
              <a:gdLst/>
              <a:ahLst/>
              <a:cxnLst/>
              <a:rect l="l" t="t" r="r" b="b"/>
              <a:pathLst>
                <a:path w="2767" h="1490" extrusionOk="0">
                  <a:moveTo>
                    <a:pt x="2767" y="0"/>
                  </a:moveTo>
                  <a:lnTo>
                    <a:pt x="2767" y="0"/>
                  </a:lnTo>
                  <a:cubicBezTo>
                    <a:pt x="1794" y="152"/>
                    <a:pt x="821" y="274"/>
                    <a:pt x="1" y="760"/>
                  </a:cubicBezTo>
                  <a:cubicBezTo>
                    <a:pt x="1" y="1003"/>
                    <a:pt x="31" y="1246"/>
                    <a:pt x="31" y="1489"/>
                  </a:cubicBezTo>
                  <a:cubicBezTo>
                    <a:pt x="882" y="1429"/>
                    <a:pt x="1703" y="1307"/>
                    <a:pt x="2463" y="1155"/>
                  </a:cubicBezTo>
                  <a:cubicBezTo>
                    <a:pt x="2584" y="760"/>
                    <a:pt x="2675" y="395"/>
                    <a:pt x="276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3" name="Google Shape;5303;p114"/>
            <p:cNvSpPr/>
            <p:nvPr/>
          </p:nvSpPr>
          <p:spPr>
            <a:xfrm>
              <a:off x="6063732" y="7436977"/>
              <a:ext cx="389675" cy="320750"/>
            </a:xfrm>
            <a:custGeom>
              <a:avLst/>
              <a:gdLst/>
              <a:ahLst/>
              <a:cxnLst/>
              <a:rect l="l" t="t" r="r" b="b"/>
              <a:pathLst>
                <a:path w="14773" h="12160" extrusionOk="0">
                  <a:moveTo>
                    <a:pt x="14773" y="1"/>
                  </a:moveTo>
                  <a:lnTo>
                    <a:pt x="14773" y="1"/>
                  </a:lnTo>
                  <a:cubicBezTo>
                    <a:pt x="13588" y="1277"/>
                    <a:pt x="12372" y="2524"/>
                    <a:pt x="11186" y="3800"/>
                  </a:cubicBezTo>
                  <a:cubicBezTo>
                    <a:pt x="8451" y="6779"/>
                    <a:pt x="5381" y="9454"/>
                    <a:pt x="1490" y="10731"/>
                  </a:cubicBezTo>
                  <a:cubicBezTo>
                    <a:pt x="1095" y="10852"/>
                    <a:pt x="700" y="10943"/>
                    <a:pt x="305" y="11004"/>
                  </a:cubicBezTo>
                  <a:cubicBezTo>
                    <a:pt x="213" y="11399"/>
                    <a:pt x="122" y="11794"/>
                    <a:pt x="1" y="12159"/>
                  </a:cubicBezTo>
                  <a:cubicBezTo>
                    <a:pt x="3557" y="11490"/>
                    <a:pt x="6505" y="9910"/>
                    <a:pt x="9484" y="7448"/>
                  </a:cubicBezTo>
                  <a:cubicBezTo>
                    <a:pt x="10974" y="6202"/>
                    <a:pt x="12463" y="4834"/>
                    <a:pt x="13952" y="3436"/>
                  </a:cubicBezTo>
                  <a:cubicBezTo>
                    <a:pt x="14256" y="2402"/>
                    <a:pt x="14530" y="1247"/>
                    <a:pt x="1477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4" name="Google Shape;5304;p114"/>
            <p:cNvSpPr/>
            <p:nvPr/>
          </p:nvSpPr>
          <p:spPr>
            <a:xfrm>
              <a:off x="5982938" y="7747255"/>
              <a:ext cx="16671" cy="20126"/>
            </a:xfrm>
            <a:custGeom>
              <a:avLst/>
              <a:gdLst/>
              <a:ahLst/>
              <a:cxnLst/>
              <a:rect l="l" t="t" r="r" b="b"/>
              <a:pathLst>
                <a:path w="632" h="763" extrusionOk="0">
                  <a:moveTo>
                    <a:pt x="602" y="1"/>
                  </a:moveTo>
                  <a:cubicBezTo>
                    <a:pt x="450" y="92"/>
                    <a:pt x="298" y="183"/>
                    <a:pt x="146" y="335"/>
                  </a:cubicBezTo>
                  <a:cubicBezTo>
                    <a:pt x="0" y="452"/>
                    <a:pt x="105" y="763"/>
                    <a:pt x="301" y="763"/>
                  </a:cubicBezTo>
                  <a:cubicBezTo>
                    <a:pt x="310" y="763"/>
                    <a:pt x="319" y="762"/>
                    <a:pt x="328" y="761"/>
                  </a:cubicBezTo>
                  <a:cubicBezTo>
                    <a:pt x="450" y="761"/>
                    <a:pt x="541" y="730"/>
                    <a:pt x="632" y="730"/>
                  </a:cubicBezTo>
                  <a:cubicBezTo>
                    <a:pt x="632" y="487"/>
                    <a:pt x="602" y="244"/>
                    <a:pt x="60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5" name="Google Shape;5305;p114"/>
            <p:cNvSpPr/>
            <p:nvPr/>
          </p:nvSpPr>
          <p:spPr>
            <a:xfrm>
              <a:off x="6713964" y="7863527"/>
              <a:ext cx="232544" cy="337553"/>
            </a:xfrm>
            <a:custGeom>
              <a:avLst/>
              <a:gdLst/>
              <a:ahLst/>
              <a:cxnLst/>
              <a:rect l="l" t="t" r="r" b="b"/>
              <a:pathLst>
                <a:path w="8816" h="12797" extrusionOk="0">
                  <a:moveTo>
                    <a:pt x="8815" y="0"/>
                  </a:moveTo>
                  <a:lnTo>
                    <a:pt x="8815" y="0"/>
                  </a:lnTo>
                  <a:cubicBezTo>
                    <a:pt x="5837" y="730"/>
                    <a:pt x="2858" y="1399"/>
                    <a:pt x="1" y="2219"/>
                  </a:cubicBezTo>
                  <a:lnTo>
                    <a:pt x="1186" y="12797"/>
                  </a:lnTo>
                  <a:lnTo>
                    <a:pt x="6870" y="12797"/>
                  </a:lnTo>
                  <a:lnTo>
                    <a:pt x="8815" y="0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6" name="Google Shape;5306;p114"/>
            <p:cNvSpPr/>
            <p:nvPr/>
          </p:nvSpPr>
          <p:spPr>
            <a:xfrm>
              <a:off x="6699535" y="7710379"/>
              <a:ext cx="270211" cy="211706"/>
            </a:xfrm>
            <a:custGeom>
              <a:avLst/>
              <a:gdLst/>
              <a:ahLst/>
              <a:cxnLst/>
              <a:rect l="l" t="t" r="r" b="b"/>
              <a:pathLst>
                <a:path w="10244" h="8026" extrusionOk="0">
                  <a:moveTo>
                    <a:pt x="10244" y="1"/>
                  </a:moveTo>
                  <a:lnTo>
                    <a:pt x="1" y="3010"/>
                  </a:lnTo>
                  <a:lnTo>
                    <a:pt x="548" y="8025"/>
                  </a:lnTo>
                  <a:cubicBezTo>
                    <a:pt x="3405" y="7205"/>
                    <a:pt x="6384" y="6536"/>
                    <a:pt x="9362" y="5806"/>
                  </a:cubicBezTo>
                  <a:lnTo>
                    <a:pt x="10244" y="1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7" name="Google Shape;5307;p114"/>
            <p:cNvSpPr/>
            <p:nvPr/>
          </p:nvSpPr>
          <p:spPr>
            <a:xfrm>
              <a:off x="6546387" y="6280059"/>
              <a:ext cx="184431" cy="307878"/>
            </a:xfrm>
            <a:custGeom>
              <a:avLst/>
              <a:gdLst/>
              <a:ahLst/>
              <a:cxnLst/>
              <a:rect l="l" t="t" r="r" b="b"/>
              <a:pathLst>
                <a:path w="6992" h="11672" extrusionOk="0">
                  <a:moveTo>
                    <a:pt x="6506" y="0"/>
                  </a:moveTo>
                  <a:cubicBezTo>
                    <a:pt x="4044" y="213"/>
                    <a:pt x="1885" y="638"/>
                    <a:pt x="1" y="1246"/>
                  </a:cubicBezTo>
                  <a:cubicBezTo>
                    <a:pt x="1764" y="5015"/>
                    <a:pt x="4044" y="8480"/>
                    <a:pt x="6992" y="11672"/>
                  </a:cubicBezTo>
                  <a:cubicBezTo>
                    <a:pt x="6749" y="7781"/>
                    <a:pt x="6566" y="3891"/>
                    <a:pt x="65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8" name="Google Shape;5308;p114"/>
            <p:cNvSpPr/>
            <p:nvPr/>
          </p:nvSpPr>
          <p:spPr>
            <a:xfrm>
              <a:off x="6228090" y="6433181"/>
              <a:ext cx="534012" cy="722401"/>
            </a:xfrm>
            <a:custGeom>
              <a:avLst/>
              <a:gdLst/>
              <a:ahLst/>
              <a:cxnLst/>
              <a:rect l="l" t="t" r="r" b="b"/>
              <a:pathLst>
                <a:path w="20245" h="27387" extrusionOk="0">
                  <a:moveTo>
                    <a:pt x="4682" y="1"/>
                  </a:moveTo>
                  <a:cubicBezTo>
                    <a:pt x="2007" y="2919"/>
                    <a:pt x="578" y="6840"/>
                    <a:pt x="1" y="11612"/>
                  </a:cubicBezTo>
                  <a:cubicBezTo>
                    <a:pt x="5806" y="18147"/>
                    <a:pt x="11430" y="25533"/>
                    <a:pt x="20244" y="27387"/>
                  </a:cubicBezTo>
                  <a:cubicBezTo>
                    <a:pt x="20214" y="27357"/>
                    <a:pt x="20214" y="27326"/>
                    <a:pt x="20214" y="27296"/>
                  </a:cubicBezTo>
                  <a:cubicBezTo>
                    <a:pt x="20153" y="27174"/>
                    <a:pt x="20153" y="27083"/>
                    <a:pt x="20214" y="26961"/>
                  </a:cubicBezTo>
                  <a:cubicBezTo>
                    <a:pt x="19971" y="23253"/>
                    <a:pt x="19758" y="19545"/>
                    <a:pt x="19576" y="15837"/>
                  </a:cubicBezTo>
                  <a:cubicBezTo>
                    <a:pt x="16171" y="14955"/>
                    <a:pt x="12737" y="10578"/>
                    <a:pt x="10639" y="8147"/>
                  </a:cubicBezTo>
                  <a:cubicBezTo>
                    <a:pt x="8390" y="5593"/>
                    <a:pt x="6414" y="2888"/>
                    <a:pt x="46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9" name="Google Shape;5309;p114"/>
            <p:cNvSpPr/>
            <p:nvPr/>
          </p:nvSpPr>
          <p:spPr>
            <a:xfrm>
              <a:off x="6747648" y="6277290"/>
              <a:ext cx="101844" cy="289810"/>
            </a:xfrm>
            <a:custGeom>
              <a:avLst/>
              <a:gdLst/>
              <a:ahLst/>
              <a:cxnLst/>
              <a:rect l="l" t="t" r="r" b="b"/>
              <a:pathLst>
                <a:path w="3861" h="10987" extrusionOk="0">
                  <a:moveTo>
                    <a:pt x="1054" y="0"/>
                  </a:moveTo>
                  <a:cubicBezTo>
                    <a:pt x="716" y="0"/>
                    <a:pt x="365" y="14"/>
                    <a:pt x="0" y="14"/>
                  </a:cubicBezTo>
                  <a:cubicBezTo>
                    <a:pt x="61" y="3661"/>
                    <a:pt x="183" y="7339"/>
                    <a:pt x="365" y="10987"/>
                  </a:cubicBezTo>
                  <a:cubicBezTo>
                    <a:pt x="1581" y="10105"/>
                    <a:pt x="2888" y="8342"/>
                    <a:pt x="3860" y="6944"/>
                  </a:cubicBezTo>
                  <a:cubicBezTo>
                    <a:pt x="3101" y="4208"/>
                    <a:pt x="2280" y="1898"/>
                    <a:pt x="1550" y="14"/>
                  </a:cubicBezTo>
                  <a:cubicBezTo>
                    <a:pt x="1388" y="4"/>
                    <a:pt x="1223" y="0"/>
                    <a:pt x="10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0" name="Google Shape;5310;p114"/>
            <p:cNvSpPr/>
            <p:nvPr/>
          </p:nvSpPr>
          <p:spPr>
            <a:xfrm>
              <a:off x="6216880" y="6776326"/>
              <a:ext cx="566061" cy="700771"/>
            </a:xfrm>
            <a:custGeom>
              <a:avLst/>
              <a:gdLst/>
              <a:ahLst/>
              <a:cxnLst/>
              <a:rect l="l" t="t" r="r" b="b"/>
              <a:pathLst>
                <a:path w="21460" h="26567" extrusionOk="0">
                  <a:moveTo>
                    <a:pt x="304" y="1"/>
                  </a:moveTo>
                  <a:cubicBezTo>
                    <a:pt x="0" y="3618"/>
                    <a:pt x="183" y="7691"/>
                    <a:pt x="639" y="12159"/>
                  </a:cubicBezTo>
                  <a:cubicBezTo>
                    <a:pt x="6171" y="18846"/>
                    <a:pt x="12888" y="25685"/>
                    <a:pt x="21460" y="26567"/>
                  </a:cubicBezTo>
                  <a:cubicBezTo>
                    <a:pt x="21186" y="22706"/>
                    <a:pt x="20943" y="18816"/>
                    <a:pt x="20700" y="14925"/>
                  </a:cubicBezTo>
                  <a:cubicBezTo>
                    <a:pt x="20639" y="14956"/>
                    <a:pt x="20578" y="14956"/>
                    <a:pt x="20517" y="14956"/>
                  </a:cubicBezTo>
                  <a:cubicBezTo>
                    <a:pt x="12219" y="13375"/>
                    <a:pt x="5806" y="6566"/>
                    <a:pt x="3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1" name="Google Shape;5311;p114"/>
            <p:cNvSpPr/>
            <p:nvPr/>
          </p:nvSpPr>
          <p:spPr>
            <a:xfrm>
              <a:off x="6366809" y="6320945"/>
              <a:ext cx="376855" cy="513939"/>
            </a:xfrm>
            <a:custGeom>
              <a:avLst/>
              <a:gdLst/>
              <a:ahLst/>
              <a:cxnLst/>
              <a:rect l="l" t="t" r="r" b="b"/>
              <a:pathLst>
                <a:path w="14287" h="19484" extrusionOk="0">
                  <a:moveTo>
                    <a:pt x="5897" y="0"/>
                  </a:moveTo>
                  <a:cubicBezTo>
                    <a:pt x="3526" y="912"/>
                    <a:pt x="1581" y="2128"/>
                    <a:pt x="0" y="3648"/>
                  </a:cubicBezTo>
                  <a:cubicBezTo>
                    <a:pt x="1733" y="6566"/>
                    <a:pt x="3648" y="9332"/>
                    <a:pt x="5927" y="11855"/>
                  </a:cubicBezTo>
                  <a:cubicBezTo>
                    <a:pt x="8025" y="14225"/>
                    <a:pt x="11125" y="18298"/>
                    <a:pt x="14286" y="19484"/>
                  </a:cubicBezTo>
                  <a:cubicBezTo>
                    <a:pt x="14256" y="19028"/>
                    <a:pt x="14225" y="18572"/>
                    <a:pt x="14225" y="18086"/>
                  </a:cubicBezTo>
                  <a:cubicBezTo>
                    <a:pt x="14104" y="15745"/>
                    <a:pt x="13982" y="13344"/>
                    <a:pt x="13830" y="10973"/>
                  </a:cubicBezTo>
                  <a:cubicBezTo>
                    <a:pt x="10487" y="7842"/>
                    <a:pt x="7873" y="4104"/>
                    <a:pt x="58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2" name="Google Shape;5312;p114"/>
            <p:cNvSpPr/>
            <p:nvPr/>
          </p:nvSpPr>
          <p:spPr>
            <a:xfrm>
              <a:off x="6787742" y="7072993"/>
              <a:ext cx="160375" cy="404895"/>
            </a:xfrm>
            <a:custGeom>
              <a:avLst/>
              <a:gdLst/>
              <a:ahLst/>
              <a:cxnLst/>
              <a:rect l="l" t="t" r="r" b="b"/>
              <a:pathLst>
                <a:path w="6080" h="15350" extrusionOk="0">
                  <a:moveTo>
                    <a:pt x="5958" y="0"/>
                  </a:moveTo>
                  <a:lnTo>
                    <a:pt x="5958" y="0"/>
                  </a:lnTo>
                  <a:cubicBezTo>
                    <a:pt x="4043" y="1125"/>
                    <a:pt x="2067" y="2128"/>
                    <a:pt x="0" y="3009"/>
                  </a:cubicBezTo>
                  <a:cubicBezTo>
                    <a:pt x="274" y="7113"/>
                    <a:pt x="517" y="11216"/>
                    <a:pt x="760" y="15350"/>
                  </a:cubicBezTo>
                  <a:cubicBezTo>
                    <a:pt x="2371" y="14560"/>
                    <a:pt x="3921" y="13769"/>
                    <a:pt x="5410" y="12858"/>
                  </a:cubicBezTo>
                  <a:cubicBezTo>
                    <a:pt x="5927" y="8359"/>
                    <a:pt x="6079" y="4073"/>
                    <a:pt x="59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3" name="Google Shape;5313;p114"/>
            <p:cNvSpPr/>
            <p:nvPr/>
          </p:nvSpPr>
          <p:spPr>
            <a:xfrm>
              <a:off x="6808580" y="7444204"/>
              <a:ext cx="117881" cy="257392"/>
            </a:xfrm>
            <a:custGeom>
              <a:avLst/>
              <a:gdLst/>
              <a:ahLst/>
              <a:cxnLst/>
              <a:rect l="l" t="t" r="r" b="b"/>
              <a:pathLst>
                <a:path w="4469" h="9758" extrusionOk="0">
                  <a:moveTo>
                    <a:pt x="4468" y="0"/>
                  </a:moveTo>
                  <a:cubicBezTo>
                    <a:pt x="3070" y="791"/>
                    <a:pt x="1581" y="1429"/>
                    <a:pt x="0" y="1915"/>
                  </a:cubicBezTo>
                  <a:cubicBezTo>
                    <a:pt x="152" y="4529"/>
                    <a:pt x="304" y="7143"/>
                    <a:pt x="456" y="9757"/>
                  </a:cubicBezTo>
                  <a:cubicBezTo>
                    <a:pt x="1155" y="9332"/>
                    <a:pt x="1976" y="9241"/>
                    <a:pt x="2827" y="9089"/>
                  </a:cubicBezTo>
                  <a:cubicBezTo>
                    <a:pt x="3557" y="5988"/>
                    <a:pt x="4104" y="2949"/>
                    <a:pt x="44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4" name="Google Shape;5314;p114"/>
            <p:cNvSpPr/>
            <p:nvPr/>
          </p:nvSpPr>
          <p:spPr>
            <a:xfrm>
              <a:off x="6758067" y="6494113"/>
              <a:ext cx="153965" cy="342380"/>
            </a:xfrm>
            <a:custGeom>
              <a:avLst/>
              <a:gdLst/>
              <a:ahLst/>
              <a:cxnLst/>
              <a:rect l="l" t="t" r="r" b="b"/>
              <a:pathLst>
                <a:path w="5837" h="12980" extrusionOk="0">
                  <a:moveTo>
                    <a:pt x="3830" y="1"/>
                  </a:moveTo>
                  <a:cubicBezTo>
                    <a:pt x="2706" y="1551"/>
                    <a:pt x="1368" y="3040"/>
                    <a:pt x="0" y="3557"/>
                  </a:cubicBezTo>
                  <a:cubicBezTo>
                    <a:pt x="152" y="6718"/>
                    <a:pt x="335" y="9849"/>
                    <a:pt x="487" y="12980"/>
                  </a:cubicBezTo>
                  <a:cubicBezTo>
                    <a:pt x="2493" y="11825"/>
                    <a:pt x="4225" y="10518"/>
                    <a:pt x="5836" y="9089"/>
                  </a:cubicBezTo>
                  <a:cubicBezTo>
                    <a:pt x="5259" y="5745"/>
                    <a:pt x="4560" y="2706"/>
                    <a:pt x="38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5" name="Google Shape;5315;p114"/>
            <p:cNvSpPr/>
            <p:nvPr/>
          </p:nvSpPr>
          <p:spPr>
            <a:xfrm>
              <a:off x="6771704" y="6769125"/>
              <a:ext cx="172403" cy="360000"/>
            </a:xfrm>
            <a:custGeom>
              <a:avLst/>
              <a:gdLst/>
              <a:ahLst/>
              <a:cxnLst/>
              <a:rect l="l" t="t" r="r" b="b"/>
              <a:pathLst>
                <a:path w="6536" h="13648" extrusionOk="0">
                  <a:moveTo>
                    <a:pt x="5532" y="0"/>
                  </a:moveTo>
                  <a:cubicBezTo>
                    <a:pt x="3830" y="1368"/>
                    <a:pt x="2006" y="2493"/>
                    <a:pt x="0" y="3253"/>
                  </a:cubicBezTo>
                  <a:cubicBezTo>
                    <a:pt x="0" y="3496"/>
                    <a:pt x="31" y="3739"/>
                    <a:pt x="31" y="3982"/>
                  </a:cubicBezTo>
                  <a:cubicBezTo>
                    <a:pt x="213" y="7204"/>
                    <a:pt x="395" y="10426"/>
                    <a:pt x="578" y="13648"/>
                  </a:cubicBezTo>
                  <a:cubicBezTo>
                    <a:pt x="2645" y="12675"/>
                    <a:pt x="4651" y="11581"/>
                    <a:pt x="6535" y="10396"/>
                  </a:cubicBezTo>
                  <a:cubicBezTo>
                    <a:pt x="6353" y="6687"/>
                    <a:pt x="6018" y="3222"/>
                    <a:pt x="55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6" name="Google Shape;5316;p114"/>
            <p:cNvSpPr/>
            <p:nvPr/>
          </p:nvSpPr>
          <p:spPr>
            <a:xfrm>
              <a:off x="6821399" y="7710379"/>
              <a:ext cx="55340" cy="117881"/>
            </a:xfrm>
            <a:custGeom>
              <a:avLst/>
              <a:gdLst/>
              <a:ahLst/>
              <a:cxnLst/>
              <a:rect l="l" t="t" r="r" b="b"/>
              <a:pathLst>
                <a:path w="2098" h="4469" extrusionOk="0">
                  <a:moveTo>
                    <a:pt x="2098" y="1"/>
                  </a:moveTo>
                  <a:lnTo>
                    <a:pt x="2098" y="1"/>
                  </a:lnTo>
                  <a:cubicBezTo>
                    <a:pt x="1429" y="153"/>
                    <a:pt x="730" y="244"/>
                    <a:pt x="1" y="274"/>
                  </a:cubicBezTo>
                  <a:cubicBezTo>
                    <a:pt x="92" y="1673"/>
                    <a:pt x="122" y="3071"/>
                    <a:pt x="213" y="4469"/>
                  </a:cubicBezTo>
                  <a:lnTo>
                    <a:pt x="882" y="4469"/>
                  </a:lnTo>
                  <a:cubicBezTo>
                    <a:pt x="1338" y="2949"/>
                    <a:pt x="1733" y="1490"/>
                    <a:pt x="20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7" name="Google Shape;5317;p114"/>
            <p:cNvSpPr/>
            <p:nvPr/>
          </p:nvSpPr>
          <p:spPr>
            <a:xfrm>
              <a:off x="6408486" y="7610171"/>
              <a:ext cx="395293" cy="217298"/>
            </a:xfrm>
            <a:custGeom>
              <a:avLst/>
              <a:gdLst/>
              <a:ahLst/>
              <a:cxnLst/>
              <a:rect l="l" t="t" r="r" b="b"/>
              <a:pathLst>
                <a:path w="14986" h="8238" extrusionOk="0">
                  <a:moveTo>
                    <a:pt x="1" y="0"/>
                  </a:moveTo>
                  <a:lnTo>
                    <a:pt x="1" y="0"/>
                  </a:lnTo>
                  <a:cubicBezTo>
                    <a:pt x="6171" y="7326"/>
                    <a:pt x="14591" y="8177"/>
                    <a:pt x="14986" y="8238"/>
                  </a:cubicBezTo>
                  <a:cubicBezTo>
                    <a:pt x="14925" y="7052"/>
                    <a:pt x="14864" y="5836"/>
                    <a:pt x="14804" y="4651"/>
                  </a:cubicBezTo>
                  <a:cubicBezTo>
                    <a:pt x="14773" y="4681"/>
                    <a:pt x="14773" y="4712"/>
                    <a:pt x="14712" y="4712"/>
                  </a:cubicBezTo>
                  <a:cubicBezTo>
                    <a:pt x="13834" y="4995"/>
                    <a:pt x="12922" y="5122"/>
                    <a:pt x="11995" y="5122"/>
                  </a:cubicBezTo>
                  <a:cubicBezTo>
                    <a:pt x="7756" y="5122"/>
                    <a:pt x="3193" y="246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8" name="Google Shape;5318;p114"/>
            <p:cNvSpPr/>
            <p:nvPr/>
          </p:nvSpPr>
          <p:spPr>
            <a:xfrm>
              <a:off x="6239327" y="7144345"/>
              <a:ext cx="558860" cy="582811"/>
            </a:xfrm>
            <a:custGeom>
              <a:avLst/>
              <a:gdLst/>
              <a:ahLst/>
              <a:cxnLst/>
              <a:rect l="l" t="t" r="r" b="b"/>
              <a:pathLst>
                <a:path w="21187" h="22095" extrusionOk="0">
                  <a:moveTo>
                    <a:pt x="0" y="0"/>
                  </a:moveTo>
                  <a:lnTo>
                    <a:pt x="0" y="0"/>
                  </a:lnTo>
                  <a:cubicBezTo>
                    <a:pt x="122" y="1095"/>
                    <a:pt x="274" y="2189"/>
                    <a:pt x="426" y="3344"/>
                  </a:cubicBezTo>
                  <a:cubicBezTo>
                    <a:pt x="1155" y="8390"/>
                    <a:pt x="2736" y="12311"/>
                    <a:pt x="4742" y="15350"/>
                  </a:cubicBezTo>
                  <a:cubicBezTo>
                    <a:pt x="8843" y="19216"/>
                    <a:pt x="13573" y="22094"/>
                    <a:pt x="18526" y="22094"/>
                  </a:cubicBezTo>
                  <a:cubicBezTo>
                    <a:pt x="19336" y="22094"/>
                    <a:pt x="20153" y="22017"/>
                    <a:pt x="20973" y="21855"/>
                  </a:cubicBezTo>
                  <a:cubicBezTo>
                    <a:pt x="21000" y="21846"/>
                    <a:pt x="21024" y="21842"/>
                    <a:pt x="21046" y="21842"/>
                  </a:cubicBezTo>
                  <a:cubicBezTo>
                    <a:pt x="21100" y="21842"/>
                    <a:pt x="21143" y="21864"/>
                    <a:pt x="21186" y="21885"/>
                  </a:cubicBezTo>
                  <a:cubicBezTo>
                    <a:pt x="21034" y="19089"/>
                    <a:pt x="20852" y="16293"/>
                    <a:pt x="20639" y="13496"/>
                  </a:cubicBezTo>
                  <a:cubicBezTo>
                    <a:pt x="20487" y="13466"/>
                    <a:pt x="20426" y="13283"/>
                    <a:pt x="20517" y="13162"/>
                  </a:cubicBezTo>
                  <a:cubicBezTo>
                    <a:pt x="12463" y="13131"/>
                    <a:pt x="5472" y="644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9" name="Google Shape;5319;p114"/>
            <p:cNvSpPr/>
            <p:nvPr/>
          </p:nvSpPr>
          <p:spPr>
            <a:xfrm>
              <a:off x="6859093" y="6338565"/>
              <a:ext cx="242145" cy="395293"/>
            </a:xfrm>
            <a:custGeom>
              <a:avLst/>
              <a:gdLst/>
              <a:ahLst/>
              <a:cxnLst/>
              <a:rect l="l" t="t" r="r" b="b"/>
              <a:pathLst>
                <a:path w="9180" h="14986" extrusionOk="0">
                  <a:moveTo>
                    <a:pt x="3921" y="1"/>
                  </a:moveTo>
                  <a:cubicBezTo>
                    <a:pt x="3374" y="882"/>
                    <a:pt x="2827" y="1764"/>
                    <a:pt x="2219" y="2615"/>
                  </a:cubicBezTo>
                  <a:cubicBezTo>
                    <a:pt x="1611" y="3466"/>
                    <a:pt x="851" y="4682"/>
                    <a:pt x="0" y="5898"/>
                  </a:cubicBezTo>
                  <a:cubicBezTo>
                    <a:pt x="730" y="8603"/>
                    <a:pt x="1429" y="11642"/>
                    <a:pt x="1976" y="14986"/>
                  </a:cubicBezTo>
                  <a:cubicBezTo>
                    <a:pt x="4803" y="12402"/>
                    <a:pt x="7082" y="9393"/>
                    <a:pt x="9180" y="6110"/>
                  </a:cubicBezTo>
                  <a:cubicBezTo>
                    <a:pt x="7782" y="3588"/>
                    <a:pt x="6049" y="1460"/>
                    <a:pt x="392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0" name="Google Shape;5320;p114"/>
            <p:cNvSpPr/>
            <p:nvPr/>
          </p:nvSpPr>
          <p:spPr>
            <a:xfrm>
              <a:off x="6788533" y="6277633"/>
              <a:ext cx="151565" cy="182849"/>
            </a:xfrm>
            <a:custGeom>
              <a:avLst/>
              <a:gdLst/>
              <a:ahLst/>
              <a:cxnLst/>
              <a:rect l="l" t="t" r="r" b="b"/>
              <a:pathLst>
                <a:path w="5746" h="6932" extrusionOk="0">
                  <a:moveTo>
                    <a:pt x="0" y="1"/>
                  </a:moveTo>
                  <a:lnTo>
                    <a:pt x="0" y="1"/>
                  </a:lnTo>
                  <a:cubicBezTo>
                    <a:pt x="730" y="1885"/>
                    <a:pt x="1551" y="4195"/>
                    <a:pt x="2310" y="6931"/>
                  </a:cubicBezTo>
                  <a:cubicBezTo>
                    <a:pt x="2675" y="6384"/>
                    <a:pt x="3010" y="5928"/>
                    <a:pt x="3283" y="5563"/>
                  </a:cubicBezTo>
                  <a:cubicBezTo>
                    <a:pt x="4134" y="4317"/>
                    <a:pt x="4955" y="3040"/>
                    <a:pt x="5745" y="1733"/>
                  </a:cubicBezTo>
                  <a:cubicBezTo>
                    <a:pt x="4073" y="730"/>
                    <a:pt x="2159" y="122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1" name="Google Shape;5321;p114"/>
            <p:cNvSpPr/>
            <p:nvPr/>
          </p:nvSpPr>
          <p:spPr>
            <a:xfrm>
              <a:off x="6883149" y="7133925"/>
              <a:ext cx="351981" cy="550024"/>
            </a:xfrm>
            <a:custGeom>
              <a:avLst/>
              <a:gdLst/>
              <a:ahLst/>
              <a:cxnLst/>
              <a:rect l="l" t="t" r="r" b="b"/>
              <a:pathLst>
                <a:path w="13344" h="20852" extrusionOk="0">
                  <a:moveTo>
                    <a:pt x="13313" y="0"/>
                  </a:moveTo>
                  <a:cubicBezTo>
                    <a:pt x="10426" y="4590"/>
                    <a:pt x="6474" y="9028"/>
                    <a:pt x="1641" y="11763"/>
                  </a:cubicBezTo>
                  <a:cubicBezTo>
                    <a:pt x="1277" y="14712"/>
                    <a:pt x="730" y="17751"/>
                    <a:pt x="0" y="20852"/>
                  </a:cubicBezTo>
                  <a:cubicBezTo>
                    <a:pt x="334" y="20791"/>
                    <a:pt x="669" y="20730"/>
                    <a:pt x="1003" y="20639"/>
                  </a:cubicBezTo>
                  <a:cubicBezTo>
                    <a:pt x="4347" y="19545"/>
                    <a:pt x="6961" y="17265"/>
                    <a:pt x="9301" y="14712"/>
                  </a:cubicBezTo>
                  <a:cubicBezTo>
                    <a:pt x="10304" y="13618"/>
                    <a:pt x="11338" y="12554"/>
                    <a:pt x="12371" y="11459"/>
                  </a:cubicBezTo>
                  <a:cubicBezTo>
                    <a:pt x="12979" y="8207"/>
                    <a:pt x="13344" y="4256"/>
                    <a:pt x="133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2" name="Google Shape;5322;p114"/>
            <p:cNvSpPr/>
            <p:nvPr/>
          </p:nvSpPr>
          <p:spPr>
            <a:xfrm>
              <a:off x="6917624" y="6529406"/>
              <a:ext cx="289440" cy="513939"/>
            </a:xfrm>
            <a:custGeom>
              <a:avLst/>
              <a:gdLst/>
              <a:ahLst/>
              <a:cxnLst/>
              <a:rect l="l" t="t" r="r" b="b"/>
              <a:pathLst>
                <a:path w="10973" h="19484" extrusionOk="0">
                  <a:moveTo>
                    <a:pt x="7538" y="0"/>
                  </a:moveTo>
                  <a:cubicBezTo>
                    <a:pt x="5502" y="3374"/>
                    <a:pt x="3009" y="6626"/>
                    <a:pt x="0" y="9088"/>
                  </a:cubicBezTo>
                  <a:cubicBezTo>
                    <a:pt x="486" y="12310"/>
                    <a:pt x="821" y="15806"/>
                    <a:pt x="973" y="19484"/>
                  </a:cubicBezTo>
                  <a:cubicBezTo>
                    <a:pt x="4742" y="17113"/>
                    <a:pt x="8055" y="14256"/>
                    <a:pt x="10973" y="10973"/>
                  </a:cubicBezTo>
                  <a:cubicBezTo>
                    <a:pt x="10243" y="6991"/>
                    <a:pt x="9119" y="3222"/>
                    <a:pt x="753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3" name="Google Shape;5323;p114"/>
            <p:cNvSpPr/>
            <p:nvPr/>
          </p:nvSpPr>
          <p:spPr>
            <a:xfrm>
              <a:off x="6844664" y="7513946"/>
              <a:ext cx="346363" cy="314314"/>
            </a:xfrm>
            <a:custGeom>
              <a:avLst/>
              <a:gdLst/>
              <a:ahLst/>
              <a:cxnLst/>
              <a:rect l="l" t="t" r="r" b="b"/>
              <a:pathLst>
                <a:path w="13131" h="11916" extrusionOk="0">
                  <a:moveTo>
                    <a:pt x="13131" y="1"/>
                  </a:moveTo>
                  <a:lnTo>
                    <a:pt x="13131" y="1"/>
                  </a:lnTo>
                  <a:cubicBezTo>
                    <a:pt x="11885" y="1186"/>
                    <a:pt x="10608" y="2341"/>
                    <a:pt x="9301" y="3405"/>
                  </a:cubicBezTo>
                  <a:cubicBezTo>
                    <a:pt x="6778" y="5502"/>
                    <a:pt x="4225" y="6870"/>
                    <a:pt x="1216" y="7448"/>
                  </a:cubicBezTo>
                  <a:cubicBezTo>
                    <a:pt x="851" y="8937"/>
                    <a:pt x="456" y="10396"/>
                    <a:pt x="0" y="11916"/>
                  </a:cubicBezTo>
                  <a:cubicBezTo>
                    <a:pt x="3040" y="11764"/>
                    <a:pt x="9909" y="10305"/>
                    <a:pt x="13009" y="487"/>
                  </a:cubicBezTo>
                  <a:cubicBezTo>
                    <a:pt x="13040" y="335"/>
                    <a:pt x="13101" y="153"/>
                    <a:pt x="131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4" name="Google Shape;5324;p114"/>
            <p:cNvSpPr/>
            <p:nvPr/>
          </p:nvSpPr>
          <p:spPr>
            <a:xfrm>
              <a:off x="6930444" y="6857305"/>
              <a:ext cx="303895" cy="554059"/>
            </a:xfrm>
            <a:custGeom>
              <a:avLst/>
              <a:gdLst/>
              <a:ahLst/>
              <a:cxnLst/>
              <a:rect l="l" t="t" r="r" b="b"/>
              <a:pathLst>
                <a:path w="11521" h="21005" extrusionOk="0">
                  <a:moveTo>
                    <a:pt x="10730" y="1"/>
                  </a:moveTo>
                  <a:cubicBezTo>
                    <a:pt x="7751" y="3192"/>
                    <a:pt x="4317" y="5928"/>
                    <a:pt x="548" y="8177"/>
                  </a:cubicBezTo>
                  <a:cubicBezTo>
                    <a:pt x="669" y="12220"/>
                    <a:pt x="517" y="16536"/>
                    <a:pt x="0" y="21004"/>
                  </a:cubicBezTo>
                  <a:cubicBezTo>
                    <a:pt x="1581" y="20032"/>
                    <a:pt x="3101" y="18907"/>
                    <a:pt x="4499" y="17509"/>
                  </a:cubicBezTo>
                  <a:cubicBezTo>
                    <a:pt x="7143" y="14834"/>
                    <a:pt x="9302" y="11825"/>
                    <a:pt x="11520" y="8816"/>
                  </a:cubicBezTo>
                  <a:cubicBezTo>
                    <a:pt x="11429" y="5898"/>
                    <a:pt x="11186" y="2919"/>
                    <a:pt x="107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5" name="Google Shape;5325;p114"/>
            <p:cNvSpPr/>
            <p:nvPr/>
          </p:nvSpPr>
          <p:spPr>
            <a:xfrm>
              <a:off x="6761259" y="7152363"/>
              <a:ext cx="46530" cy="331143"/>
            </a:xfrm>
            <a:custGeom>
              <a:avLst/>
              <a:gdLst/>
              <a:ahLst/>
              <a:cxnLst/>
              <a:rect l="l" t="t" r="r" b="b"/>
              <a:pathLst>
                <a:path w="1764" h="12554" extrusionOk="0">
                  <a:moveTo>
                    <a:pt x="1004" y="0"/>
                  </a:moveTo>
                  <a:cubicBezTo>
                    <a:pt x="822" y="61"/>
                    <a:pt x="639" y="152"/>
                    <a:pt x="427" y="244"/>
                  </a:cubicBezTo>
                  <a:cubicBezTo>
                    <a:pt x="394" y="255"/>
                    <a:pt x="362" y="260"/>
                    <a:pt x="331" y="260"/>
                  </a:cubicBezTo>
                  <a:cubicBezTo>
                    <a:pt x="191" y="260"/>
                    <a:pt x="76" y="155"/>
                    <a:pt x="1" y="31"/>
                  </a:cubicBezTo>
                  <a:cubicBezTo>
                    <a:pt x="1" y="61"/>
                    <a:pt x="1" y="92"/>
                    <a:pt x="1" y="152"/>
                  </a:cubicBezTo>
                  <a:lnTo>
                    <a:pt x="31" y="152"/>
                  </a:lnTo>
                  <a:cubicBezTo>
                    <a:pt x="335" y="213"/>
                    <a:pt x="275" y="578"/>
                    <a:pt x="62" y="669"/>
                  </a:cubicBezTo>
                  <a:cubicBezTo>
                    <a:pt x="305" y="4560"/>
                    <a:pt x="548" y="8450"/>
                    <a:pt x="791" y="12341"/>
                  </a:cubicBezTo>
                  <a:cubicBezTo>
                    <a:pt x="913" y="12341"/>
                    <a:pt x="974" y="12371"/>
                    <a:pt x="1095" y="12371"/>
                  </a:cubicBezTo>
                  <a:cubicBezTo>
                    <a:pt x="1217" y="12371"/>
                    <a:pt x="1278" y="12463"/>
                    <a:pt x="1308" y="12554"/>
                  </a:cubicBezTo>
                  <a:lnTo>
                    <a:pt x="1764" y="12341"/>
                  </a:lnTo>
                  <a:cubicBezTo>
                    <a:pt x="1521" y="8207"/>
                    <a:pt x="1247" y="4104"/>
                    <a:pt x="100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6" name="Google Shape;5326;p114"/>
            <p:cNvSpPr/>
            <p:nvPr/>
          </p:nvSpPr>
          <p:spPr>
            <a:xfrm>
              <a:off x="6744430" y="6850895"/>
              <a:ext cx="42521" cy="293476"/>
            </a:xfrm>
            <a:custGeom>
              <a:avLst/>
              <a:gdLst/>
              <a:ahLst/>
              <a:cxnLst/>
              <a:rect l="l" t="t" r="r" b="b"/>
              <a:pathLst>
                <a:path w="1612" h="11126" extrusionOk="0">
                  <a:moveTo>
                    <a:pt x="1" y="1"/>
                  </a:moveTo>
                  <a:lnTo>
                    <a:pt x="1" y="1"/>
                  </a:lnTo>
                  <a:cubicBezTo>
                    <a:pt x="183" y="3709"/>
                    <a:pt x="396" y="7417"/>
                    <a:pt x="609" y="11125"/>
                  </a:cubicBezTo>
                  <a:cubicBezTo>
                    <a:pt x="639" y="11065"/>
                    <a:pt x="700" y="10974"/>
                    <a:pt x="761" y="10943"/>
                  </a:cubicBezTo>
                  <a:cubicBezTo>
                    <a:pt x="1065" y="10822"/>
                    <a:pt x="1338" y="10670"/>
                    <a:pt x="1612" y="10548"/>
                  </a:cubicBezTo>
                  <a:cubicBezTo>
                    <a:pt x="1429" y="7326"/>
                    <a:pt x="1247" y="4104"/>
                    <a:pt x="1065" y="882"/>
                  </a:cubicBezTo>
                  <a:cubicBezTo>
                    <a:pt x="1065" y="639"/>
                    <a:pt x="1034" y="396"/>
                    <a:pt x="1034" y="153"/>
                  </a:cubicBezTo>
                  <a:cubicBezTo>
                    <a:pt x="913" y="213"/>
                    <a:pt x="791" y="274"/>
                    <a:pt x="669" y="305"/>
                  </a:cubicBezTo>
                  <a:cubicBezTo>
                    <a:pt x="637" y="315"/>
                    <a:pt x="607" y="320"/>
                    <a:pt x="578" y="320"/>
                  </a:cubicBezTo>
                  <a:cubicBezTo>
                    <a:pt x="447" y="320"/>
                    <a:pt x="360" y="212"/>
                    <a:pt x="335" y="62"/>
                  </a:cubicBezTo>
                  <a:cubicBezTo>
                    <a:pt x="213" y="62"/>
                    <a:pt x="122" y="31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7" name="Google Shape;5327;p114"/>
            <p:cNvSpPr/>
            <p:nvPr/>
          </p:nvSpPr>
          <p:spPr>
            <a:xfrm>
              <a:off x="6717973" y="6278081"/>
              <a:ext cx="52940" cy="564821"/>
            </a:xfrm>
            <a:custGeom>
              <a:avLst/>
              <a:gdLst/>
              <a:ahLst/>
              <a:cxnLst/>
              <a:rect l="l" t="t" r="r" b="b"/>
              <a:pathLst>
                <a:path w="2007" h="21413" extrusionOk="0">
                  <a:moveTo>
                    <a:pt x="905" y="1"/>
                  </a:moveTo>
                  <a:cubicBezTo>
                    <a:pt x="869" y="1"/>
                    <a:pt x="831" y="4"/>
                    <a:pt x="791" y="14"/>
                  </a:cubicBezTo>
                  <a:cubicBezTo>
                    <a:pt x="517" y="14"/>
                    <a:pt x="274" y="45"/>
                    <a:pt x="1" y="75"/>
                  </a:cubicBezTo>
                  <a:cubicBezTo>
                    <a:pt x="61" y="3966"/>
                    <a:pt x="274" y="7856"/>
                    <a:pt x="487" y="11747"/>
                  </a:cubicBezTo>
                  <a:cubicBezTo>
                    <a:pt x="669" y="11929"/>
                    <a:pt x="852" y="12173"/>
                    <a:pt x="1034" y="12355"/>
                  </a:cubicBezTo>
                  <a:cubicBezTo>
                    <a:pt x="1226" y="12547"/>
                    <a:pt x="1039" y="12814"/>
                    <a:pt x="833" y="12814"/>
                  </a:cubicBezTo>
                  <a:cubicBezTo>
                    <a:pt x="777" y="12814"/>
                    <a:pt x="721" y="12795"/>
                    <a:pt x="669" y="12750"/>
                  </a:cubicBezTo>
                  <a:cubicBezTo>
                    <a:pt x="609" y="12689"/>
                    <a:pt x="578" y="12659"/>
                    <a:pt x="517" y="12598"/>
                  </a:cubicBezTo>
                  <a:lnTo>
                    <a:pt x="517" y="12598"/>
                  </a:lnTo>
                  <a:cubicBezTo>
                    <a:pt x="669" y="14999"/>
                    <a:pt x="791" y="17370"/>
                    <a:pt x="912" y="19711"/>
                  </a:cubicBezTo>
                  <a:cubicBezTo>
                    <a:pt x="943" y="20197"/>
                    <a:pt x="973" y="20653"/>
                    <a:pt x="973" y="21139"/>
                  </a:cubicBezTo>
                  <a:cubicBezTo>
                    <a:pt x="1156" y="21200"/>
                    <a:pt x="1308" y="21291"/>
                    <a:pt x="1490" y="21322"/>
                  </a:cubicBezTo>
                  <a:cubicBezTo>
                    <a:pt x="1551" y="21352"/>
                    <a:pt x="1581" y="21382"/>
                    <a:pt x="1612" y="21413"/>
                  </a:cubicBezTo>
                  <a:cubicBezTo>
                    <a:pt x="1733" y="21352"/>
                    <a:pt x="1855" y="21261"/>
                    <a:pt x="2007" y="21170"/>
                  </a:cubicBezTo>
                  <a:cubicBezTo>
                    <a:pt x="1855" y="18039"/>
                    <a:pt x="1672" y="14908"/>
                    <a:pt x="1520" y="11747"/>
                  </a:cubicBezTo>
                  <a:cubicBezTo>
                    <a:pt x="1308" y="11808"/>
                    <a:pt x="1125" y="11869"/>
                    <a:pt x="943" y="11899"/>
                  </a:cubicBezTo>
                  <a:cubicBezTo>
                    <a:pt x="920" y="11902"/>
                    <a:pt x="898" y="11904"/>
                    <a:pt x="877" y="11904"/>
                  </a:cubicBezTo>
                  <a:cubicBezTo>
                    <a:pt x="535" y="11904"/>
                    <a:pt x="447" y="11465"/>
                    <a:pt x="791" y="11321"/>
                  </a:cubicBezTo>
                  <a:cubicBezTo>
                    <a:pt x="1004" y="11261"/>
                    <a:pt x="1247" y="11109"/>
                    <a:pt x="1490" y="10957"/>
                  </a:cubicBezTo>
                  <a:cubicBezTo>
                    <a:pt x="1308" y="7309"/>
                    <a:pt x="1186" y="3662"/>
                    <a:pt x="1125" y="14"/>
                  </a:cubicBezTo>
                  <a:cubicBezTo>
                    <a:pt x="1044" y="14"/>
                    <a:pt x="977" y="1"/>
                    <a:pt x="90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8" name="Google Shape;5328;p114"/>
            <p:cNvSpPr/>
            <p:nvPr/>
          </p:nvSpPr>
          <p:spPr>
            <a:xfrm>
              <a:off x="6783732" y="7493899"/>
              <a:ext cx="42494" cy="334361"/>
            </a:xfrm>
            <a:custGeom>
              <a:avLst/>
              <a:gdLst/>
              <a:ahLst/>
              <a:cxnLst/>
              <a:rect l="l" t="t" r="r" b="b"/>
              <a:pathLst>
                <a:path w="1611" h="12676" extrusionOk="0">
                  <a:moveTo>
                    <a:pt x="942" y="1"/>
                  </a:moveTo>
                  <a:cubicBezTo>
                    <a:pt x="669" y="92"/>
                    <a:pt x="395" y="183"/>
                    <a:pt x="91" y="244"/>
                  </a:cubicBezTo>
                  <a:cubicBezTo>
                    <a:pt x="81" y="254"/>
                    <a:pt x="71" y="258"/>
                    <a:pt x="61" y="258"/>
                  </a:cubicBezTo>
                  <a:cubicBezTo>
                    <a:pt x="41" y="258"/>
                    <a:pt x="20" y="244"/>
                    <a:pt x="0" y="244"/>
                  </a:cubicBezTo>
                  <a:lnTo>
                    <a:pt x="0" y="244"/>
                  </a:lnTo>
                  <a:cubicBezTo>
                    <a:pt x="182" y="3041"/>
                    <a:pt x="365" y="5837"/>
                    <a:pt x="547" y="8633"/>
                  </a:cubicBezTo>
                  <a:cubicBezTo>
                    <a:pt x="699" y="8724"/>
                    <a:pt x="730" y="8937"/>
                    <a:pt x="578" y="9059"/>
                  </a:cubicBezTo>
                  <a:cubicBezTo>
                    <a:pt x="638" y="10244"/>
                    <a:pt x="699" y="11430"/>
                    <a:pt x="760" y="12646"/>
                  </a:cubicBezTo>
                  <a:lnTo>
                    <a:pt x="790" y="12646"/>
                  </a:lnTo>
                  <a:cubicBezTo>
                    <a:pt x="790" y="12646"/>
                    <a:pt x="1094" y="12676"/>
                    <a:pt x="1611" y="12676"/>
                  </a:cubicBezTo>
                  <a:cubicBezTo>
                    <a:pt x="1550" y="11278"/>
                    <a:pt x="1489" y="9880"/>
                    <a:pt x="1429" y="8481"/>
                  </a:cubicBezTo>
                  <a:cubicBezTo>
                    <a:pt x="1337" y="8512"/>
                    <a:pt x="1277" y="8512"/>
                    <a:pt x="1185" y="8512"/>
                  </a:cubicBezTo>
                  <a:cubicBezTo>
                    <a:pt x="1174" y="8513"/>
                    <a:pt x="1164" y="8514"/>
                    <a:pt x="1153" y="8514"/>
                  </a:cubicBezTo>
                  <a:cubicBezTo>
                    <a:pt x="964" y="8514"/>
                    <a:pt x="888" y="8262"/>
                    <a:pt x="1003" y="8147"/>
                  </a:cubicBezTo>
                  <a:cubicBezTo>
                    <a:pt x="1125" y="8025"/>
                    <a:pt x="1277" y="7934"/>
                    <a:pt x="1398" y="7873"/>
                  </a:cubicBezTo>
                  <a:cubicBezTo>
                    <a:pt x="1246" y="5259"/>
                    <a:pt x="1094" y="2645"/>
                    <a:pt x="94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9" name="Google Shape;5329;p114"/>
            <p:cNvSpPr/>
            <p:nvPr/>
          </p:nvSpPr>
          <p:spPr>
            <a:xfrm>
              <a:off x="6351563" y="6417143"/>
              <a:ext cx="392893" cy="433778"/>
            </a:xfrm>
            <a:custGeom>
              <a:avLst/>
              <a:gdLst/>
              <a:ahLst/>
              <a:cxnLst/>
              <a:rect l="l" t="t" r="r" b="b"/>
              <a:pathLst>
                <a:path w="14895" h="16445" extrusionOk="0">
                  <a:moveTo>
                    <a:pt x="609" y="1"/>
                  </a:moveTo>
                  <a:cubicBezTo>
                    <a:pt x="396" y="213"/>
                    <a:pt x="183" y="426"/>
                    <a:pt x="1" y="639"/>
                  </a:cubicBezTo>
                  <a:cubicBezTo>
                    <a:pt x="1733" y="3496"/>
                    <a:pt x="3709" y="6201"/>
                    <a:pt x="5958" y="8755"/>
                  </a:cubicBezTo>
                  <a:cubicBezTo>
                    <a:pt x="8056" y="11186"/>
                    <a:pt x="11490" y="15563"/>
                    <a:pt x="14895" y="16445"/>
                  </a:cubicBezTo>
                  <a:cubicBezTo>
                    <a:pt x="14895" y="16232"/>
                    <a:pt x="14895" y="16050"/>
                    <a:pt x="14864" y="15837"/>
                  </a:cubicBezTo>
                  <a:cubicBezTo>
                    <a:pt x="11703" y="14651"/>
                    <a:pt x="8603" y="10578"/>
                    <a:pt x="6505" y="8208"/>
                  </a:cubicBezTo>
                  <a:cubicBezTo>
                    <a:pt x="4226" y="5685"/>
                    <a:pt x="2311" y="2919"/>
                    <a:pt x="60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0" name="Google Shape;5330;p114"/>
            <p:cNvSpPr/>
            <p:nvPr/>
          </p:nvSpPr>
          <p:spPr>
            <a:xfrm>
              <a:off x="6743638" y="6834857"/>
              <a:ext cx="16064" cy="17673"/>
            </a:xfrm>
            <a:custGeom>
              <a:avLst/>
              <a:gdLst/>
              <a:ahLst/>
              <a:cxnLst/>
              <a:rect l="l" t="t" r="r" b="b"/>
              <a:pathLst>
                <a:path w="609" h="670" extrusionOk="0">
                  <a:moveTo>
                    <a:pt x="0" y="1"/>
                  </a:moveTo>
                  <a:cubicBezTo>
                    <a:pt x="0" y="214"/>
                    <a:pt x="31" y="396"/>
                    <a:pt x="31" y="609"/>
                  </a:cubicBezTo>
                  <a:cubicBezTo>
                    <a:pt x="152" y="639"/>
                    <a:pt x="243" y="670"/>
                    <a:pt x="365" y="670"/>
                  </a:cubicBezTo>
                  <a:cubicBezTo>
                    <a:pt x="335" y="578"/>
                    <a:pt x="365" y="457"/>
                    <a:pt x="487" y="396"/>
                  </a:cubicBezTo>
                  <a:cubicBezTo>
                    <a:pt x="517" y="366"/>
                    <a:pt x="578" y="335"/>
                    <a:pt x="608" y="305"/>
                  </a:cubicBezTo>
                  <a:cubicBezTo>
                    <a:pt x="578" y="274"/>
                    <a:pt x="578" y="214"/>
                    <a:pt x="517" y="214"/>
                  </a:cubicBezTo>
                  <a:cubicBezTo>
                    <a:pt x="335" y="153"/>
                    <a:pt x="183" y="6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1" name="Google Shape;5331;p114"/>
            <p:cNvSpPr/>
            <p:nvPr/>
          </p:nvSpPr>
          <p:spPr>
            <a:xfrm>
              <a:off x="6224898" y="6739450"/>
              <a:ext cx="537995" cy="431378"/>
            </a:xfrm>
            <a:custGeom>
              <a:avLst/>
              <a:gdLst/>
              <a:ahLst/>
              <a:cxnLst/>
              <a:rect l="l" t="t" r="r" b="b"/>
              <a:pathLst>
                <a:path w="20396" h="16354" extrusionOk="0">
                  <a:moveTo>
                    <a:pt x="122" y="1"/>
                  </a:moveTo>
                  <a:cubicBezTo>
                    <a:pt x="91" y="457"/>
                    <a:pt x="31" y="913"/>
                    <a:pt x="0" y="1399"/>
                  </a:cubicBezTo>
                  <a:cubicBezTo>
                    <a:pt x="5502" y="7964"/>
                    <a:pt x="11915" y="14773"/>
                    <a:pt x="20213" y="16354"/>
                  </a:cubicBezTo>
                  <a:cubicBezTo>
                    <a:pt x="20274" y="16354"/>
                    <a:pt x="20335" y="16354"/>
                    <a:pt x="20396" y="16323"/>
                  </a:cubicBezTo>
                  <a:lnTo>
                    <a:pt x="20365" y="15776"/>
                  </a:lnTo>
                  <a:cubicBezTo>
                    <a:pt x="11551" y="13922"/>
                    <a:pt x="5927" y="6536"/>
                    <a:pt x="12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2" name="Google Shape;5332;p114"/>
            <p:cNvSpPr/>
            <p:nvPr/>
          </p:nvSpPr>
          <p:spPr>
            <a:xfrm>
              <a:off x="6762076" y="7155581"/>
              <a:ext cx="8019" cy="14455"/>
            </a:xfrm>
            <a:custGeom>
              <a:avLst/>
              <a:gdLst/>
              <a:ahLst/>
              <a:cxnLst/>
              <a:rect l="l" t="t" r="r" b="b"/>
              <a:pathLst>
                <a:path w="304" h="548" extrusionOk="0">
                  <a:moveTo>
                    <a:pt x="0" y="0"/>
                  </a:moveTo>
                  <a:cubicBezTo>
                    <a:pt x="0" y="0"/>
                    <a:pt x="0" y="0"/>
                    <a:pt x="0" y="30"/>
                  </a:cubicBezTo>
                  <a:cubicBezTo>
                    <a:pt x="1" y="31"/>
                    <a:pt x="2" y="31"/>
                    <a:pt x="2" y="31"/>
                  </a:cubicBezTo>
                  <a:lnTo>
                    <a:pt x="2" y="31"/>
                  </a:lnTo>
                  <a:lnTo>
                    <a:pt x="0" y="0"/>
                  </a:lnTo>
                  <a:close/>
                  <a:moveTo>
                    <a:pt x="2" y="31"/>
                  </a:moveTo>
                  <a:lnTo>
                    <a:pt x="31" y="547"/>
                  </a:lnTo>
                  <a:cubicBezTo>
                    <a:pt x="243" y="456"/>
                    <a:pt x="304" y="93"/>
                    <a:pt x="2" y="3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3" name="Google Shape;5333;p114"/>
            <p:cNvSpPr/>
            <p:nvPr/>
          </p:nvSpPr>
          <p:spPr>
            <a:xfrm>
              <a:off x="6233709" y="7097050"/>
              <a:ext cx="550024" cy="394476"/>
            </a:xfrm>
            <a:custGeom>
              <a:avLst/>
              <a:gdLst/>
              <a:ahLst/>
              <a:cxnLst/>
              <a:rect l="l" t="t" r="r" b="b"/>
              <a:pathLst>
                <a:path w="20852" h="14955" extrusionOk="0">
                  <a:moveTo>
                    <a:pt x="1" y="0"/>
                  </a:moveTo>
                  <a:lnTo>
                    <a:pt x="1" y="0"/>
                  </a:lnTo>
                  <a:cubicBezTo>
                    <a:pt x="61" y="578"/>
                    <a:pt x="122" y="1186"/>
                    <a:pt x="213" y="1793"/>
                  </a:cubicBezTo>
                  <a:cubicBezTo>
                    <a:pt x="5685" y="8237"/>
                    <a:pt x="12676" y="14924"/>
                    <a:pt x="20730" y="14955"/>
                  </a:cubicBezTo>
                  <a:cubicBezTo>
                    <a:pt x="20761" y="14924"/>
                    <a:pt x="20761" y="14894"/>
                    <a:pt x="20791" y="14894"/>
                  </a:cubicBezTo>
                  <a:cubicBezTo>
                    <a:pt x="20791" y="14894"/>
                    <a:pt x="20822" y="14894"/>
                    <a:pt x="20852" y="14864"/>
                  </a:cubicBezTo>
                  <a:cubicBezTo>
                    <a:pt x="20822" y="14712"/>
                    <a:pt x="20822" y="14560"/>
                    <a:pt x="20822" y="14408"/>
                  </a:cubicBezTo>
                  <a:cubicBezTo>
                    <a:pt x="12250" y="13526"/>
                    <a:pt x="5533" y="6687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4" name="Google Shape;5334;p114"/>
            <p:cNvSpPr/>
            <p:nvPr/>
          </p:nvSpPr>
          <p:spPr>
            <a:xfrm>
              <a:off x="6782123" y="7477070"/>
              <a:ext cx="13637" cy="12055"/>
            </a:xfrm>
            <a:custGeom>
              <a:avLst/>
              <a:gdLst/>
              <a:ahLst/>
              <a:cxnLst/>
              <a:rect l="l" t="t" r="r" b="b"/>
              <a:pathLst>
                <a:path w="517" h="457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153"/>
                    <a:pt x="31" y="305"/>
                    <a:pt x="31" y="457"/>
                  </a:cubicBezTo>
                  <a:cubicBezTo>
                    <a:pt x="213" y="396"/>
                    <a:pt x="365" y="305"/>
                    <a:pt x="517" y="244"/>
                  </a:cubicBezTo>
                  <a:cubicBezTo>
                    <a:pt x="487" y="153"/>
                    <a:pt x="426" y="61"/>
                    <a:pt x="304" y="61"/>
                  </a:cubicBezTo>
                  <a:cubicBezTo>
                    <a:pt x="213" y="31"/>
                    <a:pt x="122" y="3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5" name="Google Shape;5335;p114"/>
            <p:cNvSpPr/>
            <p:nvPr/>
          </p:nvSpPr>
          <p:spPr>
            <a:xfrm>
              <a:off x="6363591" y="7549239"/>
              <a:ext cx="435387" cy="196064"/>
            </a:xfrm>
            <a:custGeom>
              <a:avLst/>
              <a:gdLst/>
              <a:ahLst/>
              <a:cxnLst/>
              <a:rect l="l" t="t" r="r" b="b"/>
              <a:pathLst>
                <a:path w="16506" h="7433" extrusionOk="0">
                  <a:moveTo>
                    <a:pt x="1" y="0"/>
                  </a:moveTo>
                  <a:cubicBezTo>
                    <a:pt x="548" y="821"/>
                    <a:pt x="1125" y="1581"/>
                    <a:pt x="1703" y="2280"/>
                  </a:cubicBezTo>
                  <a:cubicBezTo>
                    <a:pt x="4896" y="4774"/>
                    <a:pt x="9460" y="7432"/>
                    <a:pt x="13699" y="7432"/>
                  </a:cubicBezTo>
                  <a:cubicBezTo>
                    <a:pt x="14625" y="7432"/>
                    <a:pt x="15536" y="7305"/>
                    <a:pt x="16414" y="7022"/>
                  </a:cubicBezTo>
                  <a:cubicBezTo>
                    <a:pt x="16475" y="7022"/>
                    <a:pt x="16475" y="6991"/>
                    <a:pt x="16506" y="6961"/>
                  </a:cubicBezTo>
                  <a:cubicBezTo>
                    <a:pt x="16506" y="6809"/>
                    <a:pt x="16475" y="6687"/>
                    <a:pt x="16475" y="6535"/>
                  </a:cubicBezTo>
                  <a:cubicBezTo>
                    <a:pt x="16432" y="6514"/>
                    <a:pt x="16389" y="6492"/>
                    <a:pt x="16335" y="6492"/>
                  </a:cubicBezTo>
                  <a:cubicBezTo>
                    <a:pt x="16313" y="6492"/>
                    <a:pt x="16289" y="6496"/>
                    <a:pt x="16262" y="6505"/>
                  </a:cubicBezTo>
                  <a:cubicBezTo>
                    <a:pt x="15442" y="6667"/>
                    <a:pt x="14625" y="6744"/>
                    <a:pt x="13815" y="6744"/>
                  </a:cubicBezTo>
                  <a:cubicBezTo>
                    <a:pt x="8861" y="6744"/>
                    <a:pt x="4128" y="3866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6" name="Google Shape;5336;p114"/>
            <p:cNvSpPr/>
            <p:nvPr/>
          </p:nvSpPr>
          <p:spPr>
            <a:xfrm>
              <a:off x="6798161" y="7721616"/>
              <a:ext cx="4827" cy="11237"/>
            </a:xfrm>
            <a:custGeom>
              <a:avLst/>
              <a:gdLst/>
              <a:ahLst/>
              <a:cxnLst/>
              <a:rect l="l" t="t" r="r" b="b"/>
              <a:pathLst>
                <a:path w="183" h="426" extrusionOk="0">
                  <a:moveTo>
                    <a:pt x="0" y="0"/>
                  </a:moveTo>
                  <a:lnTo>
                    <a:pt x="31" y="426"/>
                  </a:lnTo>
                  <a:cubicBezTo>
                    <a:pt x="183" y="304"/>
                    <a:pt x="152" y="91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7" name="Google Shape;5337;p114"/>
            <p:cNvSpPr/>
            <p:nvPr/>
          </p:nvSpPr>
          <p:spPr>
            <a:xfrm>
              <a:off x="6522357" y="6312926"/>
              <a:ext cx="209279" cy="297459"/>
            </a:xfrm>
            <a:custGeom>
              <a:avLst/>
              <a:gdLst/>
              <a:ahLst/>
              <a:cxnLst/>
              <a:rect l="l" t="t" r="r" b="b"/>
              <a:pathLst>
                <a:path w="7934" h="11277" extrusionOk="0">
                  <a:moveTo>
                    <a:pt x="912" y="0"/>
                  </a:moveTo>
                  <a:cubicBezTo>
                    <a:pt x="608" y="122"/>
                    <a:pt x="304" y="213"/>
                    <a:pt x="0" y="304"/>
                  </a:cubicBezTo>
                  <a:cubicBezTo>
                    <a:pt x="1976" y="4408"/>
                    <a:pt x="4590" y="8146"/>
                    <a:pt x="7933" y="11277"/>
                  </a:cubicBezTo>
                  <a:cubicBezTo>
                    <a:pt x="7933" y="10973"/>
                    <a:pt x="7903" y="10700"/>
                    <a:pt x="7903" y="10426"/>
                  </a:cubicBezTo>
                  <a:cubicBezTo>
                    <a:pt x="4955" y="7234"/>
                    <a:pt x="2675" y="3769"/>
                    <a:pt x="91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8" name="Google Shape;5338;p114"/>
            <p:cNvSpPr/>
            <p:nvPr/>
          </p:nvSpPr>
          <p:spPr>
            <a:xfrm>
              <a:off x="6730792" y="6587911"/>
              <a:ext cx="19387" cy="27802"/>
            </a:xfrm>
            <a:custGeom>
              <a:avLst/>
              <a:gdLst/>
              <a:ahLst/>
              <a:cxnLst/>
              <a:rect l="l" t="t" r="r" b="b"/>
              <a:pathLst>
                <a:path w="735" h="1054" extrusionOk="0">
                  <a:moveTo>
                    <a:pt x="1" y="1"/>
                  </a:moveTo>
                  <a:cubicBezTo>
                    <a:pt x="1" y="275"/>
                    <a:pt x="31" y="578"/>
                    <a:pt x="31" y="852"/>
                  </a:cubicBezTo>
                  <a:cubicBezTo>
                    <a:pt x="92" y="882"/>
                    <a:pt x="123" y="943"/>
                    <a:pt x="183" y="974"/>
                  </a:cubicBezTo>
                  <a:cubicBezTo>
                    <a:pt x="240" y="1030"/>
                    <a:pt x="303" y="1054"/>
                    <a:pt x="363" y="1054"/>
                  </a:cubicBezTo>
                  <a:cubicBezTo>
                    <a:pt x="563" y="1054"/>
                    <a:pt x="735" y="796"/>
                    <a:pt x="548" y="609"/>
                  </a:cubicBezTo>
                  <a:cubicBezTo>
                    <a:pt x="366" y="427"/>
                    <a:pt x="183" y="214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9" name="Google Shape;5339;p114"/>
            <p:cNvSpPr/>
            <p:nvPr/>
          </p:nvSpPr>
          <p:spPr>
            <a:xfrm>
              <a:off x="6756458" y="6460455"/>
              <a:ext cx="102661" cy="127482"/>
            </a:xfrm>
            <a:custGeom>
              <a:avLst/>
              <a:gdLst/>
              <a:ahLst/>
              <a:cxnLst/>
              <a:rect l="l" t="t" r="r" b="b"/>
              <a:pathLst>
                <a:path w="3892" h="4833" extrusionOk="0">
                  <a:moveTo>
                    <a:pt x="3526" y="0"/>
                  </a:moveTo>
                  <a:cubicBezTo>
                    <a:pt x="2554" y="1398"/>
                    <a:pt x="1247" y="3161"/>
                    <a:pt x="1" y="4043"/>
                  </a:cubicBezTo>
                  <a:lnTo>
                    <a:pt x="61" y="4833"/>
                  </a:lnTo>
                  <a:cubicBezTo>
                    <a:pt x="1429" y="4316"/>
                    <a:pt x="2767" y="2827"/>
                    <a:pt x="3891" y="1277"/>
                  </a:cubicBezTo>
                  <a:cubicBezTo>
                    <a:pt x="3770" y="851"/>
                    <a:pt x="3648" y="395"/>
                    <a:pt x="3526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0" name="Google Shape;5340;p114"/>
            <p:cNvSpPr/>
            <p:nvPr/>
          </p:nvSpPr>
          <p:spPr>
            <a:xfrm>
              <a:off x="6849465" y="6323345"/>
              <a:ext cx="113080" cy="170794"/>
            </a:xfrm>
            <a:custGeom>
              <a:avLst/>
              <a:gdLst/>
              <a:ahLst/>
              <a:cxnLst/>
              <a:rect l="l" t="t" r="r" b="b"/>
              <a:pathLst>
                <a:path w="4287" h="6475" extrusionOk="0">
                  <a:moveTo>
                    <a:pt x="3435" y="0"/>
                  </a:moveTo>
                  <a:cubicBezTo>
                    <a:pt x="2645" y="1307"/>
                    <a:pt x="1824" y="2584"/>
                    <a:pt x="973" y="3830"/>
                  </a:cubicBezTo>
                  <a:cubicBezTo>
                    <a:pt x="700" y="4195"/>
                    <a:pt x="365" y="4651"/>
                    <a:pt x="0" y="5198"/>
                  </a:cubicBezTo>
                  <a:cubicBezTo>
                    <a:pt x="122" y="5593"/>
                    <a:pt x="244" y="6049"/>
                    <a:pt x="365" y="6475"/>
                  </a:cubicBezTo>
                  <a:cubicBezTo>
                    <a:pt x="1216" y="5259"/>
                    <a:pt x="1976" y="4043"/>
                    <a:pt x="2584" y="3192"/>
                  </a:cubicBezTo>
                  <a:cubicBezTo>
                    <a:pt x="3192" y="2341"/>
                    <a:pt x="3739" y="1459"/>
                    <a:pt x="4286" y="578"/>
                  </a:cubicBezTo>
                  <a:cubicBezTo>
                    <a:pt x="4013" y="365"/>
                    <a:pt x="3739" y="183"/>
                    <a:pt x="343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1" name="Google Shape;5341;p114"/>
            <p:cNvSpPr/>
            <p:nvPr/>
          </p:nvSpPr>
          <p:spPr>
            <a:xfrm>
              <a:off x="6729711" y="6567073"/>
              <a:ext cx="28382" cy="25032"/>
            </a:xfrm>
            <a:custGeom>
              <a:avLst/>
              <a:gdLst/>
              <a:ahLst/>
              <a:cxnLst/>
              <a:rect l="l" t="t" r="r" b="b"/>
              <a:pathLst>
                <a:path w="1076" h="949" extrusionOk="0">
                  <a:moveTo>
                    <a:pt x="1015" y="1"/>
                  </a:moveTo>
                  <a:cubicBezTo>
                    <a:pt x="802" y="153"/>
                    <a:pt x="559" y="274"/>
                    <a:pt x="315" y="365"/>
                  </a:cubicBezTo>
                  <a:cubicBezTo>
                    <a:pt x="1" y="509"/>
                    <a:pt x="90" y="948"/>
                    <a:pt x="432" y="948"/>
                  </a:cubicBezTo>
                  <a:cubicBezTo>
                    <a:pt x="453" y="948"/>
                    <a:pt x="475" y="946"/>
                    <a:pt x="498" y="943"/>
                  </a:cubicBezTo>
                  <a:cubicBezTo>
                    <a:pt x="680" y="913"/>
                    <a:pt x="863" y="852"/>
                    <a:pt x="1075" y="791"/>
                  </a:cubicBezTo>
                  <a:lnTo>
                    <a:pt x="1015" y="1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2" name="Google Shape;5342;p114"/>
            <p:cNvSpPr/>
            <p:nvPr/>
          </p:nvSpPr>
          <p:spPr>
            <a:xfrm>
              <a:off x="6770886" y="6733832"/>
              <a:ext cx="146764" cy="121099"/>
            </a:xfrm>
            <a:custGeom>
              <a:avLst/>
              <a:gdLst/>
              <a:ahLst/>
              <a:cxnLst/>
              <a:rect l="l" t="t" r="r" b="b"/>
              <a:pathLst>
                <a:path w="5564" h="4591" extrusionOk="0">
                  <a:moveTo>
                    <a:pt x="5320" y="1"/>
                  </a:moveTo>
                  <a:cubicBezTo>
                    <a:pt x="3739" y="1460"/>
                    <a:pt x="2007" y="2767"/>
                    <a:pt x="1" y="3892"/>
                  </a:cubicBezTo>
                  <a:cubicBezTo>
                    <a:pt x="1" y="4135"/>
                    <a:pt x="31" y="4378"/>
                    <a:pt x="31" y="4591"/>
                  </a:cubicBezTo>
                  <a:cubicBezTo>
                    <a:pt x="2037" y="3831"/>
                    <a:pt x="3861" y="2706"/>
                    <a:pt x="5563" y="1338"/>
                  </a:cubicBezTo>
                  <a:cubicBezTo>
                    <a:pt x="5472" y="882"/>
                    <a:pt x="5411" y="457"/>
                    <a:pt x="532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3" name="Google Shape;5343;p114"/>
            <p:cNvSpPr/>
            <p:nvPr/>
          </p:nvSpPr>
          <p:spPr>
            <a:xfrm>
              <a:off x="6911188" y="6499731"/>
              <a:ext cx="205296" cy="269420"/>
            </a:xfrm>
            <a:custGeom>
              <a:avLst/>
              <a:gdLst/>
              <a:ahLst/>
              <a:cxnLst/>
              <a:rect l="l" t="t" r="r" b="b"/>
              <a:pathLst>
                <a:path w="7783" h="10214" extrusionOk="0">
                  <a:moveTo>
                    <a:pt x="7205" y="0"/>
                  </a:moveTo>
                  <a:cubicBezTo>
                    <a:pt x="5107" y="3283"/>
                    <a:pt x="2828" y="6292"/>
                    <a:pt x="1" y="8876"/>
                  </a:cubicBezTo>
                  <a:cubicBezTo>
                    <a:pt x="92" y="9332"/>
                    <a:pt x="153" y="9757"/>
                    <a:pt x="244" y="10213"/>
                  </a:cubicBezTo>
                  <a:cubicBezTo>
                    <a:pt x="3253" y="7751"/>
                    <a:pt x="5746" y="4499"/>
                    <a:pt x="7782" y="1125"/>
                  </a:cubicBezTo>
                  <a:cubicBezTo>
                    <a:pt x="7600" y="730"/>
                    <a:pt x="7418" y="365"/>
                    <a:pt x="720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4" name="Google Shape;5344;p114"/>
            <p:cNvSpPr/>
            <p:nvPr/>
          </p:nvSpPr>
          <p:spPr>
            <a:xfrm>
              <a:off x="6753266" y="6836466"/>
              <a:ext cx="18438" cy="22896"/>
            </a:xfrm>
            <a:custGeom>
              <a:avLst/>
              <a:gdLst/>
              <a:ahLst/>
              <a:cxnLst/>
              <a:rect l="l" t="t" r="r" b="b"/>
              <a:pathLst>
                <a:path w="699" h="868" extrusionOk="0">
                  <a:moveTo>
                    <a:pt x="0" y="609"/>
                  </a:moveTo>
                  <a:cubicBezTo>
                    <a:pt x="0" y="639"/>
                    <a:pt x="0" y="639"/>
                    <a:pt x="0" y="639"/>
                  </a:cubicBezTo>
                  <a:cubicBezTo>
                    <a:pt x="2" y="639"/>
                    <a:pt x="4" y="639"/>
                    <a:pt x="6" y="640"/>
                  </a:cubicBezTo>
                  <a:lnTo>
                    <a:pt x="6" y="640"/>
                  </a:lnTo>
                  <a:cubicBezTo>
                    <a:pt x="4" y="629"/>
                    <a:pt x="2" y="619"/>
                    <a:pt x="0" y="609"/>
                  </a:cubicBezTo>
                  <a:close/>
                  <a:moveTo>
                    <a:pt x="669" y="1"/>
                  </a:moveTo>
                  <a:cubicBezTo>
                    <a:pt x="517" y="61"/>
                    <a:pt x="395" y="153"/>
                    <a:pt x="243" y="244"/>
                  </a:cubicBezTo>
                  <a:cubicBezTo>
                    <a:pt x="387" y="388"/>
                    <a:pt x="285" y="641"/>
                    <a:pt x="41" y="641"/>
                  </a:cubicBezTo>
                  <a:cubicBezTo>
                    <a:pt x="30" y="641"/>
                    <a:pt x="18" y="641"/>
                    <a:pt x="6" y="640"/>
                  </a:cubicBezTo>
                  <a:lnTo>
                    <a:pt x="6" y="640"/>
                  </a:lnTo>
                  <a:cubicBezTo>
                    <a:pt x="37" y="773"/>
                    <a:pt x="121" y="867"/>
                    <a:pt x="243" y="867"/>
                  </a:cubicBezTo>
                  <a:cubicBezTo>
                    <a:pt x="272" y="867"/>
                    <a:pt x="302" y="862"/>
                    <a:pt x="334" y="852"/>
                  </a:cubicBezTo>
                  <a:cubicBezTo>
                    <a:pt x="456" y="821"/>
                    <a:pt x="578" y="760"/>
                    <a:pt x="699" y="700"/>
                  </a:cubicBezTo>
                  <a:cubicBezTo>
                    <a:pt x="699" y="487"/>
                    <a:pt x="669" y="244"/>
                    <a:pt x="66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5" name="Google Shape;5345;p114"/>
            <p:cNvSpPr/>
            <p:nvPr/>
          </p:nvSpPr>
          <p:spPr>
            <a:xfrm>
              <a:off x="6752448" y="6842876"/>
              <a:ext cx="11079" cy="10525"/>
            </a:xfrm>
            <a:custGeom>
              <a:avLst/>
              <a:gdLst/>
              <a:ahLst/>
              <a:cxnLst/>
              <a:rect l="l" t="t" r="r" b="b"/>
              <a:pathLst>
                <a:path w="420" h="399" extrusionOk="0">
                  <a:moveTo>
                    <a:pt x="305" y="1"/>
                  </a:moveTo>
                  <a:lnTo>
                    <a:pt x="305" y="1"/>
                  </a:lnTo>
                  <a:cubicBezTo>
                    <a:pt x="244" y="31"/>
                    <a:pt x="213" y="62"/>
                    <a:pt x="153" y="92"/>
                  </a:cubicBezTo>
                  <a:cubicBezTo>
                    <a:pt x="31" y="153"/>
                    <a:pt x="1" y="274"/>
                    <a:pt x="31" y="366"/>
                  </a:cubicBezTo>
                  <a:cubicBezTo>
                    <a:pt x="31" y="396"/>
                    <a:pt x="31" y="396"/>
                    <a:pt x="31" y="396"/>
                  </a:cubicBezTo>
                  <a:cubicBezTo>
                    <a:pt x="45" y="397"/>
                    <a:pt x="59" y="398"/>
                    <a:pt x="72" y="398"/>
                  </a:cubicBezTo>
                  <a:cubicBezTo>
                    <a:pt x="317" y="398"/>
                    <a:pt x="420" y="145"/>
                    <a:pt x="30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6" name="Google Shape;5346;p114"/>
            <p:cNvSpPr/>
            <p:nvPr/>
          </p:nvSpPr>
          <p:spPr>
            <a:xfrm>
              <a:off x="6759676" y="7144345"/>
              <a:ext cx="1609" cy="8836"/>
            </a:xfrm>
            <a:custGeom>
              <a:avLst/>
              <a:gdLst/>
              <a:ahLst/>
              <a:cxnLst/>
              <a:rect l="l" t="t" r="r" b="b"/>
              <a:pathLst>
                <a:path w="61" h="335" extrusionOk="0">
                  <a:moveTo>
                    <a:pt x="61" y="0"/>
                  </a:moveTo>
                  <a:cubicBezTo>
                    <a:pt x="0" y="122"/>
                    <a:pt x="0" y="213"/>
                    <a:pt x="61" y="335"/>
                  </a:cubicBezTo>
                  <a:cubicBezTo>
                    <a:pt x="61" y="213"/>
                    <a:pt x="61" y="122"/>
                    <a:pt x="6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7" name="Google Shape;5347;p114"/>
            <p:cNvSpPr/>
            <p:nvPr/>
          </p:nvSpPr>
          <p:spPr>
            <a:xfrm>
              <a:off x="6786924" y="7043319"/>
              <a:ext cx="157975" cy="108253"/>
            </a:xfrm>
            <a:custGeom>
              <a:avLst/>
              <a:gdLst/>
              <a:ahLst/>
              <a:cxnLst/>
              <a:rect l="l" t="t" r="r" b="b"/>
              <a:pathLst>
                <a:path w="5989" h="4104" extrusionOk="0">
                  <a:moveTo>
                    <a:pt x="5958" y="1"/>
                  </a:moveTo>
                  <a:cubicBezTo>
                    <a:pt x="4074" y="1186"/>
                    <a:pt x="2098" y="2280"/>
                    <a:pt x="1" y="3253"/>
                  </a:cubicBezTo>
                  <a:cubicBezTo>
                    <a:pt x="1" y="3527"/>
                    <a:pt x="31" y="3830"/>
                    <a:pt x="31" y="4104"/>
                  </a:cubicBezTo>
                  <a:cubicBezTo>
                    <a:pt x="2098" y="3253"/>
                    <a:pt x="4074" y="2250"/>
                    <a:pt x="5989" y="1125"/>
                  </a:cubicBezTo>
                  <a:cubicBezTo>
                    <a:pt x="5989" y="761"/>
                    <a:pt x="5958" y="365"/>
                    <a:pt x="5958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8" name="Google Shape;5348;p114"/>
            <p:cNvSpPr/>
            <p:nvPr/>
          </p:nvSpPr>
          <p:spPr>
            <a:xfrm>
              <a:off x="6943263" y="6818820"/>
              <a:ext cx="270237" cy="254200"/>
            </a:xfrm>
            <a:custGeom>
              <a:avLst/>
              <a:gdLst/>
              <a:ahLst/>
              <a:cxnLst/>
              <a:rect l="l" t="t" r="r" b="b"/>
              <a:pathLst>
                <a:path w="10245" h="9637" extrusionOk="0">
                  <a:moveTo>
                    <a:pt x="10001" y="1"/>
                  </a:moveTo>
                  <a:cubicBezTo>
                    <a:pt x="7113" y="3284"/>
                    <a:pt x="3770" y="6110"/>
                    <a:pt x="1" y="8512"/>
                  </a:cubicBezTo>
                  <a:cubicBezTo>
                    <a:pt x="31" y="8876"/>
                    <a:pt x="62" y="9272"/>
                    <a:pt x="62" y="9636"/>
                  </a:cubicBezTo>
                  <a:cubicBezTo>
                    <a:pt x="3831" y="7387"/>
                    <a:pt x="7265" y="4651"/>
                    <a:pt x="10244" y="1460"/>
                  </a:cubicBezTo>
                  <a:cubicBezTo>
                    <a:pt x="10153" y="974"/>
                    <a:pt x="10092" y="487"/>
                    <a:pt x="1000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9" name="Google Shape;5349;p114"/>
            <p:cNvSpPr/>
            <p:nvPr/>
          </p:nvSpPr>
          <p:spPr>
            <a:xfrm>
              <a:off x="6761258" y="7129098"/>
              <a:ext cx="26483" cy="30123"/>
            </a:xfrm>
            <a:custGeom>
              <a:avLst/>
              <a:gdLst/>
              <a:ahLst/>
              <a:cxnLst/>
              <a:rect l="l" t="t" r="r" b="b"/>
              <a:pathLst>
                <a:path w="1004" h="1142" extrusionOk="0">
                  <a:moveTo>
                    <a:pt x="974" y="1"/>
                  </a:moveTo>
                  <a:cubicBezTo>
                    <a:pt x="700" y="123"/>
                    <a:pt x="427" y="275"/>
                    <a:pt x="153" y="396"/>
                  </a:cubicBezTo>
                  <a:cubicBezTo>
                    <a:pt x="62" y="427"/>
                    <a:pt x="31" y="518"/>
                    <a:pt x="1" y="578"/>
                  </a:cubicBezTo>
                  <a:cubicBezTo>
                    <a:pt x="1" y="700"/>
                    <a:pt x="1" y="791"/>
                    <a:pt x="1" y="913"/>
                  </a:cubicBezTo>
                  <a:cubicBezTo>
                    <a:pt x="76" y="1037"/>
                    <a:pt x="191" y="1142"/>
                    <a:pt x="331" y="1142"/>
                  </a:cubicBezTo>
                  <a:cubicBezTo>
                    <a:pt x="362" y="1142"/>
                    <a:pt x="394" y="1137"/>
                    <a:pt x="427" y="1126"/>
                  </a:cubicBezTo>
                  <a:cubicBezTo>
                    <a:pt x="639" y="1034"/>
                    <a:pt x="822" y="943"/>
                    <a:pt x="1004" y="852"/>
                  </a:cubicBezTo>
                  <a:cubicBezTo>
                    <a:pt x="1004" y="578"/>
                    <a:pt x="974" y="275"/>
                    <a:pt x="97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0" name="Google Shape;5350;p114"/>
            <p:cNvSpPr/>
            <p:nvPr/>
          </p:nvSpPr>
          <p:spPr>
            <a:xfrm>
              <a:off x="6778114" y="7491499"/>
              <a:ext cx="5618" cy="8863"/>
            </a:xfrm>
            <a:custGeom>
              <a:avLst/>
              <a:gdLst/>
              <a:ahLst/>
              <a:cxnLst/>
              <a:rect l="l" t="t" r="r" b="b"/>
              <a:pathLst>
                <a:path w="213" h="336" extrusionOk="0">
                  <a:moveTo>
                    <a:pt x="91" y="1"/>
                  </a:moveTo>
                  <a:cubicBezTo>
                    <a:pt x="0" y="122"/>
                    <a:pt x="61" y="305"/>
                    <a:pt x="213" y="335"/>
                  </a:cubicBezTo>
                  <a:cubicBezTo>
                    <a:pt x="213" y="214"/>
                    <a:pt x="213" y="122"/>
                    <a:pt x="21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1" name="Google Shape;5351;p114"/>
            <p:cNvSpPr/>
            <p:nvPr/>
          </p:nvSpPr>
          <p:spPr>
            <a:xfrm>
              <a:off x="6807762" y="7412129"/>
              <a:ext cx="122708" cy="82614"/>
            </a:xfrm>
            <a:custGeom>
              <a:avLst/>
              <a:gdLst/>
              <a:ahLst/>
              <a:cxnLst/>
              <a:rect l="l" t="t" r="r" b="b"/>
              <a:pathLst>
                <a:path w="4652" h="3132" extrusionOk="0">
                  <a:moveTo>
                    <a:pt x="4651" y="1"/>
                  </a:moveTo>
                  <a:lnTo>
                    <a:pt x="4651" y="1"/>
                  </a:lnTo>
                  <a:cubicBezTo>
                    <a:pt x="3162" y="912"/>
                    <a:pt x="1612" y="1703"/>
                    <a:pt x="1" y="2493"/>
                  </a:cubicBezTo>
                  <a:cubicBezTo>
                    <a:pt x="1" y="2706"/>
                    <a:pt x="31" y="2919"/>
                    <a:pt x="31" y="3131"/>
                  </a:cubicBezTo>
                  <a:cubicBezTo>
                    <a:pt x="1581" y="2645"/>
                    <a:pt x="3101" y="2007"/>
                    <a:pt x="4499" y="1216"/>
                  </a:cubicBezTo>
                  <a:cubicBezTo>
                    <a:pt x="4560" y="791"/>
                    <a:pt x="4591" y="396"/>
                    <a:pt x="465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2" name="Google Shape;5352;p114"/>
            <p:cNvSpPr/>
            <p:nvPr/>
          </p:nvSpPr>
          <p:spPr>
            <a:xfrm>
              <a:off x="6926434" y="7089822"/>
              <a:ext cx="307905" cy="354408"/>
            </a:xfrm>
            <a:custGeom>
              <a:avLst/>
              <a:gdLst/>
              <a:ahLst/>
              <a:cxnLst/>
              <a:rect l="l" t="t" r="r" b="b"/>
              <a:pathLst>
                <a:path w="11673" h="13436" extrusionOk="0">
                  <a:moveTo>
                    <a:pt x="11672" y="1"/>
                  </a:moveTo>
                  <a:cubicBezTo>
                    <a:pt x="9454" y="3010"/>
                    <a:pt x="7295" y="6019"/>
                    <a:pt x="4651" y="8694"/>
                  </a:cubicBezTo>
                  <a:cubicBezTo>
                    <a:pt x="3253" y="10092"/>
                    <a:pt x="1733" y="11217"/>
                    <a:pt x="152" y="12220"/>
                  </a:cubicBezTo>
                  <a:cubicBezTo>
                    <a:pt x="92" y="12615"/>
                    <a:pt x="61" y="13010"/>
                    <a:pt x="0" y="13435"/>
                  </a:cubicBezTo>
                  <a:cubicBezTo>
                    <a:pt x="4833" y="10700"/>
                    <a:pt x="8785" y="6262"/>
                    <a:pt x="11672" y="1672"/>
                  </a:cubicBezTo>
                  <a:cubicBezTo>
                    <a:pt x="11672" y="1125"/>
                    <a:pt x="11672" y="548"/>
                    <a:pt x="1167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3" name="Google Shape;5353;p114"/>
            <p:cNvSpPr/>
            <p:nvPr/>
          </p:nvSpPr>
          <p:spPr>
            <a:xfrm>
              <a:off x="6783732" y="7477888"/>
              <a:ext cx="24874" cy="23265"/>
            </a:xfrm>
            <a:custGeom>
              <a:avLst/>
              <a:gdLst/>
              <a:ahLst/>
              <a:cxnLst/>
              <a:rect l="l" t="t" r="r" b="b"/>
              <a:pathLst>
                <a:path w="943" h="882" extrusionOk="0">
                  <a:moveTo>
                    <a:pt x="912" y="0"/>
                  </a:moveTo>
                  <a:cubicBezTo>
                    <a:pt x="760" y="61"/>
                    <a:pt x="608" y="152"/>
                    <a:pt x="456" y="213"/>
                  </a:cubicBezTo>
                  <a:cubicBezTo>
                    <a:pt x="486" y="365"/>
                    <a:pt x="426" y="517"/>
                    <a:pt x="243" y="517"/>
                  </a:cubicBezTo>
                  <a:lnTo>
                    <a:pt x="0" y="517"/>
                  </a:lnTo>
                  <a:cubicBezTo>
                    <a:pt x="0" y="638"/>
                    <a:pt x="0" y="730"/>
                    <a:pt x="0" y="851"/>
                  </a:cubicBezTo>
                  <a:cubicBezTo>
                    <a:pt x="30" y="851"/>
                    <a:pt x="61" y="882"/>
                    <a:pt x="91" y="882"/>
                  </a:cubicBezTo>
                  <a:cubicBezTo>
                    <a:pt x="395" y="790"/>
                    <a:pt x="669" y="699"/>
                    <a:pt x="942" y="638"/>
                  </a:cubicBezTo>
                  <a:cubicBezTo>
                    <a:pt x="942" y="426"/>
                    <a:pt x="912" y="213"/>
                    <a:pt x="91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4" name="Google Shape;5354;p114"/>
            <p:cNvSpPr/>
            <p:nvPr/>
          </p:nvSpPr>
          <p:spPr>
            <a:xfrm>
              <a:off x="6780514" y="7489098"/>
              <a:ext cx="3218" cy="2427"/>
            </a:xfrm>
            <a:custGeom>
              <a:avLst/>
              <a:gdLst/>
              <a:ahLst/>
              <a:cxnLst/>
              <a:rect l="l" t="t" r="r" b="b"/>
              <a:pathLst>
                <a:path w="122" h="92" extrusionOk="0">
                  <a:moveTo>
                    <a:pt x="92" y="1"/>
                  </a:moveTo>
                  <a:cubicBezTo>
                    <a:pt x="92" y="31"/>
                    <a:pt x="61" y="31"/>
                    <a:pt x="61" y="31"/>
                  </a:cubicBezTo>
                  <a:cubicBezTo>
                    <a:pt x="31" y="31"/>
                    <a:pt x="31" y="61"/>
                    <a:pt x="0" y="92"/>
                  </a:cubicBezTo>
                  <a:lnTo>
                    <a:pt x="122" y="92"/>
                  </a:lnTo>
                  <a:cubicBezTo>
                    <a:pt x="122" y="61"/>
                    <a:pt x="122" y="31"/>
                    <a:pt x="9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5" name="Google Shape;5355;p114"/>
            <p:cNvSpPr/>
            <p:nvPr/>
          </p:nvSpPr>
          <p:spPr>
            <a:xfrm>
              <a:off x="6782914" y="7483480"/>
              <a:ext cx="13664" cy="8045"/>
            </a:xfrm>
            <a:custGeom>
              <a:avLst/>
              <a:gdLst/>
              <a:ahLst/>
              <a:cxnLst/>
              <a:rect l="l" t="t" r="r" b="b"/>
              <a:pathLst>
                <a:path w="518" h="305" extrusionOk="0">
                  <a:moveTo>
                    <a:pt x="487" y="1"/>
                  </a:moveTo>
                  <a:lnTo>
                    <a:pt x="487" y="1"/>
                  </a:lnTo>
                  <a:cubicBezTo>
                    <a:pt x="335" y="62"/>
                    <a:pt x="183" y="153"/>
                    <a:pt x="1" y="214"/>
                  </a:cubicBezTo>
                  <a:cubicBezTo>
                    <a:pt x="31" y="244"/>
                    <a:pt x="31" y="274"/>
                    <a:pt x="31" y="305"/>
                  </a:cubicBezTo>
                  <a:lnTo>
                    <a:pt x="274" y="305"/>
                  </a:lnTo>
                  <a:cubicBezTo>
                    <a:pt x="457" y="305"/>
                    <a:pt x="517" y="153"/>
                    <a:pt x="487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6" name="Google Shape;5356;p114"/>
            <p:cNvSpPr/>
            <p:nvPr/>
          </p:nvSpPr>
          <p:spPr>
            <a:xfrm>
              <a:off x="6820608" y="7683923"/>
              <a:ext cx="62541" cy="33710"/>
            </a:xfrm>
            <a:custGeom>
              <a:avLst/>
              <a:gdLst/>
              <a:ahLst/>
              <a:cxnLst/>
              <a:rect l="l" t="t" r="r" b="b"/>
              <a:pathLst>
                <a:path w="2371" h="1278" extrusionOk="0">
                  <a:moveTo>
                    <a:pt x="2371" y="1"/>
                  </a:moveTo>
                  <a:cubicBezTo>
                    <a:pt x="1550" y="153"/>
                    <a:pt x="699" y="244"/>
                    <a:pt x="0" y="669"/>
                  </a:cubicBezTo>
                  <a:cubicBezTo>
                    <a:pt x="0" y="882"/>
                    <a:pt x="31" y="1095"/>
                    <a:pt x="31" y="1277"/>
                  </a:cubicBezTo>
                  <a:cubicBezTo>
                    <a:pt x="760" y="1247"/>
                    <a:pt x="1459" y="1125"/>
                    <a:pt x="2128" y="1004"/>
                  </a:cubicBezTo>
                  <a:cubicBezTo>
                    <a:pt x="2219" y="669"/>
                    <a:pt x="2280" y="335"/>
                    <a:pt x="237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7" name="Google Shape;5357;p114"/>
            <p:cNvSpPr/>
            <p:nvPr/>
          </p:nvSpPr>
          <p:spPr>
            <a:xfrm>
              <a:off x="6876713" y="7436185"/>
              <a:ext cx="332779" cy="274220"/>
            </a:xfrm>
            <a:custGeom>
              <a:avLst/>
              <a:gdLst/>
              <a:ahLst/>
              <a:cxnLst/>
              <a:rect l="l" t="t" r="r" b="b"/>
              <a:pathLst>
                <a:path w="12616" h="10396" extrusionOk="0">
                  <a:moveTo>
                    <a:pt x="12615" y="0"/>
                  </a:moveTo>
                  <a:lnTo>
                    <a:pt x="12615" y="0"/>
                  </a:lnTo>
                  <a:cubicBezTo>
                    <a:pt x="11582" y="1095"/>
                    <a:pt x="10548" y="2159"/>
                    <a:pt x="9545" y="3253"/>
                  </a:cubicBezTo>
                  <a:cubicBezTo>
                    <a:pt x="7205" y="5806"/>
                    <a:pt x="4591" y="8086"/>
                    <a:pt x="1247" y="9180"/>
                  </a:cubicBezTo>
                  <a:cubicBezTo>
                    <a:pt x="913" y="9271"/>
                    <a:pt x="578" y="9332"/>
                    <a:pt x="244" y="9393"/>
                  </a:cubicBezTo>
                  <a:cubicBezTo>
                    <a:pt x="153" y="9727"/>
                    <a:pt x="92" y="10061"/>
                    <a:pt x="1" y="10396"/>
                  </a:cubicBezTo>
                  <a:cubicBezTo>
                    <a:pt x="3010" y="9818"/>
                    <a:pt x="5563" y="8450"/>
                    <a:pt x="8086" y="6353"/>
                  </a:cubicBezTo>
                  <a:cubicBezTo>
                    <a:pt x="9393" y="5289"/>
                    <a:pt x="10670" y="4134"/>
                    <a:pt x="11916" y="2918"/>
                  </a:cubicBezTo>
                  <a:cubicBezTo>
                    <a:pt x="12190" y="2037"/>
                    <a:pt x="12402" y="1064"/>
                    <a:pt x="1261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8" name="Google Shape;5358;p114"/>
            <p:cNvSpPr/>
            <p:nvPr/>
          </p:nvSpPr>
          <p:spPr>
            <a:xfrm>
              <a:off x="6807129" y="7701569"/>
              <a:ext cx="14297" cy="16934"/>
            </a:xfrm>
            <a:custGeom>
              <a:avLst/>
              <a:gdLst/>
              <a:ahLst/>
              <a:cxnLst/>
              <a:rect l="l" t="t" r="r" b="b"/>
              <a:pathLst>
                <a:path w="542" h="642" extrusionOk="0">
                  <a:moveTo>
                    <a:pt x="511" y="0"/>
                  </a:moveTo>
                  <a:cubicBezTo>
                    <a:pt x="390" y="61"/>
                    <a:pt x="238" y="152"/>
                    <a:pt x="116" y="274"/>
                  </a:cubicBezTo>
                  <a:cubicBezTo>
                    <a:pt x="1" y="389"/>
                    <a:pt x="77" y="641"/>
                    <a:pt x="240" y="641"/>
                  </a:cubicBezTo>
                  <a:cubicBezTo>
                    <a:pt x="249" y="641"/>
                    <a:pt x="259" y="640"/>
                    <a:pt x="268" y="639"/>
                  </a:cubicBezTo>
                  <a:cubicBezTo>
                    <a:pt x="359" y="639"/>
                    <a:pt x="450" y="639"/>
                    <a:pt x="542" y="608"/>
                  </a:cubicBezTo>
                  <a:lnTo>
                    <a:pt x="511" y="0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59" name="Google Shape;5359;p114"/>
          <p:cNvGrpSpPr/>
          <p:nvPr/>
        </p:nvGrpSpPr>
        <p:grpSpPr>
          <a:xfrm>
            <a:off x="7366494" y="2707918"/>
            <a:ext cx="999959" cy="1891505"/>
            <a:chOff x="7784225" y="2854166"/>
            <a:chExt cx="1017459" cy="1924608"/>
          </a:xfrm>
        </p:grpSpPr>
        <p:sp>
          <p:nvSpPr>
            <p:cNvPr id="5360" name="Google Shape;5360;p114"/>
            <p:cNvSpPr/>
            <p:nvPr/>
          </p:nvSpPr>
          <p:spPr>
            <a:xfrm>
              <a:off x="8281309" y="4441221"/>
              <a:ext cx="232518" cy="337553"/>
            </a:xfrm>
            <a:custGeom>
              <a:avLst/>
              <a:gdLst/>
              <a:ahLst/>
              <a:cxnLst/>
              <a:rect l="l" t="t" r="r" b="b"/>
              <a:pathLst>
                <a:path w="8815" h="12797" extrusionOk="0">
                  <a:moveTo>
                    <a:pt x="8815" y="0"/>
                  </a:moveTo>
                  <a:cubicBezTo>
                    <a:pt x="5836" y="699"/>
                    <a:pt x="2858" y="1368"/>
                    <a:pt x="0" y="2189"/>
                  </a:cubicBezTo>
                  <a:lnTo>
                    <a:pt x="1155" y="12797"/>
                  </a:lnTo>
                  <a:lnTo>
                    <a:pt x="6839" y="12797"/>
                  </a:lnTo>
                  <a:lnTo>
                    <a:pt x="8815" y="0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1" name="Google Shape;5361;p114"/>
            <p:cNvSpPr/>
            <p:nvPr/>
          </p:nvSpPr>
          <p:spPr>
            <a:xfrm>
              <a:off x="8266881" y="4287282"/>
              <a:ext cx="270211" cy="211679"/>
            </a:xfrm>
            <a:custGeom>
              <a:avLst/>
              <a:gdLst/>
              <a:ahLst/>
              <a:cxnLst/>
              <a:rect l="l" t="t" r="r" b="b"/>
              <a:pathLst>
                <a:path w="10244" h="8025" extrusionOk="0">
                  <a:moveTo>
                    <a:pt x="10244" y="0"/>
                  </a:moveTo>
                  <a:lnTo>
                    <a:pt x="0" y="3009"/>
                  </a:lnTo>
                  <a:lnTo>
                    <a:pt x="547" y="8025"/>
                  </a:lnTo>
                  <a:cubicBezTo>
                    <a:pt x="3405" y="7204"/>
                    <a:pt x="6383" y="6535"/>
                    <a:pt x="9362" y="5836"/>
                  </a:cubicBezTo>
                  <a:lnTo>
                    <a:pt x="10244" y="0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2" name="Google Shape;5362;p114"/>
            <p:cNvSpPr/>
            <p:nvPr/>
          </p:nvSpPr>
          <p:spPr>
            <a:xfrm>
              <a:off x="8113733" y="2856936"/>
              <a:ext cx="183640" cy="307905"/>
            </a:xfrm>
            <a:custGeom>
              <a:avLst/>
              <a:gdLst/>
              <a:ahLst/>
              <a:cxnLst/>
              <a:rect l="l" t="t" r="r" b="b"/>
              <a:pathLst>
                <a:path w="6962" h="11673" extrusionOk="0">
                  <a:moveTo>
                    <a:pt x="6505" y="0"/>
                  </a:moveTo>
                  <a:cubicBezTo>
                    <a:pt x="4043" y="213"/>
                    <a:pt x="1885" y="639"/>
                    <a:pt x="1" y="1277"/>
                  </a:cubicBezTo>
                  <a:cubicBezTo>
                    <a:pt x="1764" y="5016"/>
                    <a:pt x="4013" y="8511"/>
                    <a:pt x="6961" y="11672"/>
                  </a:cubicBezTo>
                  <a:cubicBezTo>
                    <a:pt x="6749" y="7782"/>
                    <a:pt x="6566" y="3891"/>
                    <a:pt x="65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3" name="Google Shape;5363;p114"/>
            <p:cNvSpPr/>
            <p:nvPr/>
          </p:nvSpPr>
          <p:spPr>
            <a:xfrm>
              <a:off x="7795436" y="3010875"/>
              <a:ext cx="533195" cy="721609"/>
            </a:xfrm>
            <a:custGeom>
              <a:avLst/>
              <a:gdLst/>
              <a:ahLst/>
              <a:cxnLst/>
              <a:rect l="l" t="t" r="r" b="b"/>
              <a:pathLst>
                <a:path w="20214" h="27357" extrusionOk="0">
                  <a:moveTo>
                    <a:pt x="4651" y="0"/>
                  </a:moveTo>
                  <a:cubicBezTo>
                    <a:pt x="2007" y="2888"/>
                    <a:pt x="548" y="6809"/>
                    <a:pt x="1" y="11581"/>
                  </a:cubicBezTo>
                  <a:cubicBezTo>
                    <a:pt x="5806" y="18116"/>
                    <a:pt x="11429" y="25533"/>
                    <a:pt x="20214" y="27356"/>
                  </a:cubicBezTo>
                  <a:cubicBezTo>
                    <a:pt x="20214" y="27326"/>
                    <a:pt x="20214" y="27296"/>
                    <a:pt x="20214" y="27265"/>
                  </a:cubicBezTo>
                  <a:cubicBezTo>
                    <a:pt x="20153" y="27174"/>
                    <a:pt x="20153" y="27052"/>
                    <a:pt x="20183" y="26931"/>
                  </a:cubicBezTo>
                  <a:cubicBezTo>
                    <a:pt x="19971" y="23223"/>
                    <a:pt x="19758" y="19514"/>
                    <a:pt x="19575" y="15806"/>
                  </a:cubicBezTo>
                  <a:cubicBezTo>
                    <a:pt x="16171" y="14925"/>
                    <a:pt x="12736" y="10548"/>
                    <a:pt x="10609" y="8116"/>
                  </a:cubicBezTo>
                  <a:cubicBezTo>
                    <a:pt x="8390" y="5563"/>
                    <a:pt x="6384" y="2858"/>
                    <a:pt x="46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4" name="Google Shape;5364;p114"/>
            <p:cNvSpPr/>
            <p:nvPr/>
          </p:nvSpPr>
          <p:spPr>
            <a:xfrm>
              <a:off x="8314967" y="2854166"/>
              <a:ext cx="101870" cy="289810"/>
            </a:xfrm>
            <a:custGeom>
              <a:avLst/>
              <a:gdLst/>
              <a:ahLst/>
              <a:cxnLst/>
              <a:rect l="l" t="t" r="r" b="b"/>
              <a:pathLst>
                <a:path w="3862" h="10987" extrusionOk="0">
                  <a:moveTo>
                    <a:pt x="1048" y="1"/>
                  </a:moveTo>
                  <a:cubicBezTo>
                    <a:pt x="703" y="1"/>
                    <a:pt x="345" y="14"/>
                    <a:pt x="1" y="14"/>
                  </a:cubicBezTo>
                  <a:cubicBezTo>
                    <a:pt x="31" y="3692"/>
                    <a:pt x="183" y="7340"/>
                    <a:pt x="335" y="10987"/>
                  </a:cubicBezTo>
                  <a:cubicBezTo>
                    <a:pt x="1582" y="10106"/>
                    <a:pt x="2889" y="8373"/>
                    <a:pt x="3861" y="6944"/>
                  </a:cubicBezTo>
                  <a:cubicBezTo>
                    <a:pt x="3071" y="4209"/>
                    <a:pt x="2281" y="1899"/>
                    <a:pt x="1551" y="14"/>
                  </a:cubicBezTo>
                  <a:cubicBezTo>
                    <a:pt x="1389" y="4"/>
                    <a:pt x="1220" y="1"/>
                    <a:pt x="10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5" name="Google Shape;5365;p114"/>
            <p:cNvSpPr/>
            <p:nvPr/>
          </p:nvSpPr>
          <p:spPr>
            <a:xfrm>
              <a:off x="7784225" y="3353229"/>
              <a:ext cx="565243" cy="701562"/>
            </a:xfrm>
            <a:custGeom>
              <a:avLst/>
              <a:gdLst/>
              <a:ahLst/>
              <a:cxnLst/>
              <a:rect l="l" t="t" r="r" b="b"/>
              <a:pathLst>
                <a:path w="21429" h="26597" extrusionOk="0">
                  <a:moveTo>
                    <a:pt x="304" y="0"/>
                  </a:moveTo>
                  <a:lnTo>
                    <a:pt x="304" y="0"/>
                  </a:lnTo>
                  <a:cubicBezTo>
                    <a:pt x="0" y="3617"/>
                    <a:pt x="152" y="7690"/>
                    <a:pt x="638" y="12189"/>
                  </a:cubicBezTo>
                  <a:cubicBezTo>
                    <a:pt x="6170" y="18846"/>
                    <a:pt x="12888" y="25715"/>
                    <a:pt x="21429" y="26596"/>
                  </a:cubicBezTo>
                  <a:cubicBezTo>
                    <a:pt x="21186" y="22706"/>
                    <a:pt x="20943" y="18815"/>
                    <a:pt x="20669" y="14925"/>
                  </a:cubicBezTo>
                  <a:cubicBezTo>
                    <a:pt x="20648" y="14946"/>
                    <a:pt x="20611" y="14967"/>
                    <a:pt x="20570" y="14967"/>
                  </a:cubicBezTo>
                  <a:cubicBezTo>
                    <a:pt x="20553" y="14967"/>
                    <a:pt x="20535" y="14964"/>
                    <a:pt x="20517" y="14955"/>
                  </a:cubicBezTo>
                  <a:cubicBezTo>
                    <a:pt x="12219" y="13374"/>
                    <a:pt x="5806" y="6566"/>
                    <a:pt x="3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6" name="Google Shape;5366;p114"/>
            <p:cNvSpPr/>
            <p:nvPr/>
          </p:nvSpPr>
          <p:spPr>
            <a:xfrm>
              <a:off x="7934155" y="2898613"/>
              <a:ext cx="376829" cy="513966"/>
            </a:xfrm>
            <a:custGeom>
              <a:avLst/>
              <a:gdLst/>
              <a:ahLst/>
              <a:cxnLst/>
              <a:rect l="l" t="t" r="r" b="b"/>
              <a:pathLst>
                <a:path w="14286" h="19485" extrusionOk="0">
                  <a:moveTo>
                    <a:pt x="5897" y="1"/>
                  </a:moveTo>
                  <a:cubicBezTo>
                    <a:pt x="3526" y="882"/>
                    <a:pt x="1581" y="2098"/>
                    <a:pt x="0" y="3618"/>
                  </a:cubicBezTo>
                  <a:cubicBezTo>
                    <a:pt x="1733" y="6536"/>
                    <a:pt x="3648" y="9302"/>
                    <a:pt x="5897" y="11825"/>
                  </a:cubicBezTo>
                  <a:cubicBezTo>
                    <a:pt x="7994" y="14196"/>
                    <a:pt x="11125" y="18269"/>
                    <a:pt x="14286" y="19485"/>
                  </a:cubicBezTo>
                  <a:cubicBezTo>
                    <a:pt x="14256" y="18998"/>
                    <a:pt x="14225" y="18542"/>
                    <a:pt x="14195" y="18056"/>
                  </a:cubicBezTo>
                  <a:cubicBezTo>
                    <a:pt x="14104" y="15716"/>
                    <a:pt x="13952" y="13345"/>
                    <a:pt x="13830" y="10943"/>
                  </a:cubicBezTo>
                  <a:cubicBezTo>
                    <a:pt x="10487" y="7813"/>
                    <a:pt x="7873" y="4074"/>
                    <a:pt x="58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7" name="Google Shape;5367;p114"/>
            <p:cNvSpPr/>
            <p:nvPr/>
          </p:nvSpPr>
          <p:spPr>
            <a:xfrm>
              <a:off x="8355061" y="3649870"/>
              <a:ext cx="159584" cy="404921"/>
            </a:xfrm>
            <a:custGeom>
              <a:avLst/>
              <a:gdLst/>
              <a:ahLst/>
              <a:cxnLst/>
              <a:rect l="l" t="t" r="r" b="b"/>
              <a:pathLst>
                <a:path w="6050" h="15351" extrusionOk="0">
                  <a:moveTo>
                    <a:pt x="5958" y="1"/>
                  </a:moveTo>
                  <a:lnTo>
                    <a:pt x="5958" y="1"/>
                  </a:lnTo>
                  <a:cubicBezTo>
                    <a:pt x="4043" y="1125"/>
                    <a:pt x="2068" y="2128"/>
                    <a:pt x="1" y="3010"/>
                  </a:cubicBezTo>
                  <a:cubicBezTo>
                    <a:pt x="244" y="7113"/>
                    <a:pt x="517" y="11247"/>
                    <a:pt x="761" y="15350"/>
                  </a:cubicBezTo>
                  <a:cubicBezTo>
                    <a:pt x="2372" y="14560"/>
                    <a:pt x="3922" y="13770"/>
                    <a:pt x="5381" y="12858"/>
                  </a:cubicBezTo>
                  <a:cubicBezTo>
                    <a:pt x="5898" y="8359"/>
                    <a:pt x="6050" y="4074"/>
                    <a:pt x="59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8" name="Google Shape;5368;p114"/>
            <p:cNvSpPr/>
            <p:nvPr/>
          </p:nvSpPr>
          <p:spPr>
            <a:xfrm>
              <a:off x="8375925" y="4021081"/>
              <a:ext cx="117881" cy="257392"/>
            </a:xfrm>
            <a:custGeom>
              <a:avLst/>
              <a:gdLst/>
              <a:ahLst/>
              <a:cxnLst/>
              <a:rect l="l" t="t" r="r" b="b"/>
              <a:pathLst>
                <a:path w="4469" h="9758" extrusionOk="0">
                  <a:moveTo>
                    <a:pt x="4468" y="1"/>
                  </a:moveTo>
                  <a:lnTo>
                    <a:pt x="4468" y="1"/>
                  </a:lnTo>
                  <a:cubicBezTo>
                    <a:pt x="3040" y="791"/>
                    <a:pt x="1550" y="1460"/>
                    <a:pt x="0" y="1916"/>
                  </a:cubicBezTo>
                  <a:cubicBezTo>
                    <a:pt x="152" y="4530"/>
                    <a:pt x="304" y="7144"/>
                    <a:pt x="456" y="9758"/>
                  </a:cubicBezTo>
                  <a:cubicBezTo>
                    <a:pt x="1155" y="9332"/>
                    <a:pt x="1976" y="9241"/>
                    <a:pt x="2796" y="9119"/>
                  </a:cubicBezTo>
                  <a:cubicBezTo>
                    <a:pt x="3526" y="6019"/>
                    <a:pt x="4103" y="2949"/>
                    <a:pt x="44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9" name="Google Shape;5369;p114"/>
            <p:cNvSpPr/>
            <p:nvPr/>
          </p:nvSpPr>
          <p:spPr>
            <a:xfrm>
              <a:off x="8324595" y="3071016"/>
              <a:ext cx="153965" cy="342354"/>
            </a:xfrm>
            <a:custGeom>
              <a:avLst/>
              <a:gdLst/>
              <a:ahLst/>
              <a:cxnLst/>
              <a:rect l="l" t="t" r="r" b="b"/>
              <a:pathLst>
                <a:path w="5837" h="12979" extrusionOk="0">
                  <a:moveTo>
                    <a:pt x="3861" y="0"/>
                  </a:moveTo>
                  <a:cubicBezTo>
                    <a:pt x="2706" y="1550"/>
                    <a:pt x="1399" y="3040"/>
                    <a:pt x="1" y="3556"/>
                  </a:cubicBezTo>
                  <a:cubicBezTo>
                    <a:pt x="183" y="6717"/>
                    <a:pt x="335" y="9848"/>
                    <a:pt x="517" y="12979"/>
                  </a:cubicBezTo>
                  <a:cubicBezTo>
                    <a:pt x="2493" y="11854"/>
                    <a:pt x="4256" y="10547"/>
                    <a:pt x="5837" y="9088"/>
                  </a:cubicBezTo>
                  <a:cubicBezTo>
                    <a:pt x="5290" y="5745"/>
                    <a:pt x="4590" y="2705"/>
                    <a:pt x="38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0" name="Google Shape;5370;p114"/>
            <p:cNvSpPr/>
            <p:nvPr/>
          </p:nvSpPr>
          <p:spPr>
            <a:xfrm>
              <a:off x="8339023" y="3346001"/>
              <a:ext cx="171612" cy="360026"/>
            </a:xfrm>
            <a:custGeom>
              <a:avLst/>
              <a:gdLst/>
              <a:ahLst/>
              <a:cxnLst/>
              <a:rect l="l" t="t" r="r" b="b"/>
              <a:pathLst>
                <a:path w="6506" h="13649" extrusionOk="0">
                  <a:moveTo>
                    <a:pt x="5502" y="1"/>
                  </a:moveTo>
                  <a:cubicBezTo>
                    <a:pt x="3831" y="1369"/>
                    <a:pt x="2007" y="2493"/>
                    <a:pt x="1" y="3283"/>
                  </a:cubicBezTo>
                  <a:cubicBezTo>
                    <a:pt x="1" y="3496"/>
                    <a:pt x="31" y="3739"/>
                    <a:pt x="31" y="3983"/>
                  </a:cubicBezTo>
                  <a:cubicBezTo>
                    <a:pt x="183" y="7204"/>
                    <a:pt x="366" y="10426"/>
                    <a:pt x="578" y="13648"/>
                  </a:cubicBezTo>
                  <a:cubicBezTo>
                    <a:pt x="2645" y="12676"/>
                    <a:pt x="4621" y="11612"/>
                    <a:pt x="6506" y="10396"/>
                  </a:cubicBezTo>
                  <a:cubicBezTo>
                    <a:pt x="6354" y="6718"/>
                    <a:pt x="6019" y="3223"/>
                    <a:pt x="55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1" name="Google Shape;5371;p114"/>
            <p:cNvSpPr/>
            <p:nvPr/>
          </p:nvSpPr>
          <p:spPr>
            <a:xfrm>
              <a:off x="8388745" y="4287282"/>
              <a:ext cx="55340" cy="117881"/>
            </a:xfrm>
            <a:custGeom>
              <a:avLst/>
              <a:gdLst/>
              <a:ahLst/>
              <a:cxnLst/>
              <a:rect l="l" t="t" r="r" b="b"/>
              <a:pathLst>
                <a:path w="2098" h="4469" extrusionOk="0">
                  <a:moveTo>
                    <a:pt x="2098" y="0"/>
                  </a:moveTo>
                  <a:cubicBezTo>
                    <a:pt x="1399" y="152"/>
                    <a:pt x="730" y="243"/>
                    <a:pt x="0" y="304"/>
                  </a:cubicBezTo>
                  <a:cubicBezTo>
                    <a:pt x="61" y="1672"/>
                    <a:pt x="122" y="3070"/>
                    <a:pt x="183" y="4468"/>
                  </a:cubicBezTo>
                  <a:lnTo>
                    <a:pt x="851" y="4468"/>
                  </a:lnTo>
                  <a:cubicBezTo>
                    <a:pt x="1307" y="2979"/>
                    <a:pt x="1703" y="1490"/>
                    <a:pt x="2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2" name="Google Shape;5372;p114"/>
            <p:cNvSpPr/>
            <p:nvPr/>
          </p:nvSpPr>
          <p:spPr>
            <a:xfrm>
              <a:off x="7975831" y="4187048"/>
              <a:ext cx="395293" cy="217298"/>
            </a:xfrm>
            <a:custGeom>
              <a:avLst/>
              <a:gdLst/>
              <a:ahLst/>
              <a:cxnLst/>
              <a:rect l="l" t="t" r="r" b="b"/>
              <a:pathLst>
                <a:path w="14986" h="8238" extrusionOk="0">
                  <a:moveTo>
                    <a:pt x="1" y="1"/>
                  </a:moveTo>
                  <a:lnTo>
                    <a:pt x="1" y="1"/>
                  </a:lnTo>
                  <a:cubicBezTo>
                    <a:pt x="6141" y="7326"/>
                    <a:pt x="14560" y="8207"/>
                    <a:pt x="14986" y="8238"/>
                  </a:cubicBezTo>
                  <a:cubicBezTo>
                    <a:pt x="14925" y="7052"/>
                    <a:pt x="14864" y="5867"/>
                    <a:pt x="14803" y="4682"/>
                  </a:cubicBezTo>
                  <a:cubicBezTo>
                    <a:pt x="14773" y="4682"/>
                    <a:pt x="14743" y="4712"/>
                    <a:pt x="14712" y="4742"/>
                  </a:cubicBezTo>
                  <a:cubicBezTo>
                    <a:pt x="13841" y="5017"/>
                    <a:pt x="12938" y="5140"/>
                    <a:pt x="12022" y="5140"/>
                  </a:cubicBezTo>
                  <a:cubicBezTo>
                    <a:pt x="7756" y="5140"/>
                    <a:pt x="3178" y="2477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3" name="Google Shape;5373;p114"/>
            <p:cNvSpPr/>
            <p:nvPr/>
          </p:nvSpPr>
          <p:spPr>
            <a:xfrm>
              <a:off x="7805855" y="3721221"/>
              <a:ext cx="559651" cy="582811"/>
            </a:xfrm>
            <a:custGeom>
              <a:avLst/>
              <a:gdLst/>
              <a:ahLst/>
              <a:cxnLst/>
              <a:rect l="l" t="t" r="r" b="b"/>
              <a:pathLst>
                <a:path w="21217" h="22095" extrusionOk="0">
                  <a:moveTo>
                    <a:pt x="1" y="1"/>
                  </a:moveTo>
                  <a:cubicBezTo>
                    <a:pt x="153" y="1095"/>
                    <a:pt x="274" y="2189"/>
                    <a:pt x="457" y="3344"/>
                  </a:cubicBezTo>
                  <a:cubicBezTo>
                    <a:pt x="1156" y="8390"/>
                    <a:pt x="2767" y="12311"/>
                    <a:pt x="4742" y="15351"/>
                  </a:cubicBezTo>
                  <a:cubicBezTo>
                    <a:pt x="8870" y="19217"/>
                    <a:pt x="13603" y="22095"/>
                    <a:pt x="18556" y="22095"/>
                  </a:cubicBezTo>
                  <a:cubicBezTo>
                    <a:pt x="19367" y="22095"/>
                    <a:pt x="20183" y="22018"/>
                    <a:pt x="21004" y="21855"/>
                  </a:cubicBezTo>
                  <a:cubicBezTo>
                    <a:pt x="21031" y="21846"/>
                    <a:pt x="21055" y="21843"/>
                    <a:pt x="21077" y="21843"/>
                  </a:cubicBezTo>
                  <a:cubicBezTo>
                    <a:pt x="21131" y="21843"/>
                    <a:pt x="21174" y="21864"/>
                    <a:pt x="21217" y="21886"/>
                  </a:cubicBezTo>
                  <a:cubicBezTo>
                    <a:pt x="21035" y="19089"/>
                    <a:pt x="20852" y="16293"/>
                    <a:pt x="20670" y="13496"/>
                  </a:cubicBezTo>
                  <a:cubicBezTo>
                    <a:pt x="20518" y="13466"/>
                    <a:pt x="20427" y="13284"/>
                    <a:pt x="20548" y="13162"/>
                  </a:cubicBezTo>
                  <a:cubicBezTo>
                    <a:pt x="12493" y="13132"/>
                    <a:pt x="5472" y="6445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4" name="Google Shape;5374;p114"/>
            <p:cNvSpPr/>
            <p:nvPr/>
          </p:nvSpPr>
          <p:spPr>
            <a:xfrm>
              <a:off x="8426412" y="2915468"/>
              <a:ext cx="242172" cy="395293"/>
            </a:xfrm>
            <a:custGeom>
              <a:avLst/>
              <a:gdLst/>
              <a:ahLst/>
              <a:cxnLst/>
              <a:rect l="l" t="t" r="r" b="b"/>
              <a:pathLst>
                <a:path w="9181" h="14986" extrusionOk="0">
                  <a:moveTo>
                    <a:pt x="3922" y="0"/>
                  </a:moveTo>
                  <a:cubicBezTo>
                    <a:pt x="3375" y="882"/>
                    <a:pt x="2828" y="1763"/>
                    <a:pt x="2220" y="2614"/>
                  </a:cubicBezTo>
                  <a:cubicBezTo>
                    <a:pt x="1612" y="3465"/>
                    <a:pt x="852" y="4681"/>
                    <a:pt x="1" y="5897"/>
                  </a:cubicBezTo>
                  <a:cubicBezTo>
                    <a:pt x="730" y="8602"/>
                    <a:pt x="1430" y="11642"/>
                    <a:pt x="1977" y="14985"/>
                  </a:cubicBezTo>
                  <a:cubicBezTo>
                    <a:pt x="4804" y="12432"/>
                    <a:pt x="7083" y="9393"/>
                    <a:pt x="9180" y="6110"/>
                  </a:cubicBezTo>
                  <a:cubicBezTo>
                    <a:pt x="7752" y="3587"/>
                    <a:pt x="6019" y="1459"/>
                    <a:pt x="39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5" name="Google Shape;5375;p114"/>
            <p:cNvSpPr/>
            <p:nvPr/>
          </p:nvSpPr>
          <p:spPr>
            <a:xfrm>
              <a:off x="8355878" y="2854536"/>
              <a:ext cx="151539" cy="182822"/>
            </a:xfrm>
            <a:custGeom>
              <a:avLst/>
              <a:gdLst/>
              <a:ahLst/>
              <a:cxnLst/>
              <a:rect l="l" t="t" r="r" b="b"/>
              <a:pathLst>
                <a:path w="5745" h="6931" extrusionOk="0">
                  <a:moveTo>
                    <a:pt x="0" y="0"/>
                  </a:moveTo>
                  <a:lnTo>
                    <a:pt x="0" y="0"/>
                  </a:lnTo>
                  <a:cubicBezTo>
                    <a:pt x="730" y="1885"/>
                    <a:pt x="1520" y="4195"/>
                    <a:pt x="2310" y="6930"/>
                  </a:cubicBezTo>
                  <a:cubicBezTo>
                    <a:pt x="2675" y="6414"/>
                    <a:pt x="3009" y="5927"/>
                    <a:pt x="3253" y="5563"/>
                  </a:cubicBezTo>
                  <a:cubicBezTo>
                    <a:pt x="4134" y="4316"/>
                    <a:pt x="4955" y="3040"/>
                    <a:pt x="5745" y="1733"/>
                  </a:cubicBezTo>
                  <a:cubicBezTo>
                    <a:pt x="4043" y="730"/>
                    <a:pt x="2158" y="122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6" name="Google Shape;5376;p114"/>
            <p:cNvSpPr/>
            <p:nvPr/>
          </p:nvSpPr>
          <p:spPr>
            <a:xfrm>
              <a:off x="8449677" y="3710802"/>
              <a:ext cx="352008" cy="550050"/>
            </a:xfrm>
            <a:custGeom>
              <a:avLst/>
              <a:gdLst/>
              <a:ahLst/>
              <a:cxnLst/>
              <a:rect l="l" t="t" r="r" b="b"/>
              <a:pathLst>
                <a:path w="13345" h="20853" extrusionOk="0">
                  <a:moveTo>
                    <a:pt x="13344" y="1"/>
                  </a:moveTo>
                  <a:cubicBezTo>
                    <a:pt x="10426" y="4590"/>
                    <a:pt x="6475" y="9059"/>
                    <a:pt x="1672" y="11764"/>
                  </a:cubicBezTo>
                  <a:cubicBezTo>
                    <a:pt x="1307" y="14712"/>
                    <a:pt x="730" y="17752"/>
                    <a:pt x="0" y="20852"/>
                  </a:cubicBezTo>
                  <a:cubicBezTo>
                    <a:pt x="365" y="20791"/>
                    <a:pt x="700" y="20730"/>
                    <a:pt x="1034" y="20639"/>
                  </a:cubicBezTo>
                  <a:cubicBezTo>
                    <a:pt x="4377" y="19545"/>
                    <a:pt x="6991" y="17265"/>
                    <a:pt x="9332" y="14712"/>
                  </a:cubicBezTo>
                  <a:cubicBezTo>
                    <a:pt x="10335" y="13618"/>
                    <a:pt x="11368" y="12554"/>
                    <a:pt x="12402" y="11460"/>
                  </a:cubicBezTo>
                  <a:cubicBezTo>
                    <a:pt x="13010" y="8238"/>
                    <a:pt x="13344" y="4256"/>
                    <a:pt x="133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7" name="Google Shape;5377;p114"/>
            <p:cNvSpPr/>
            <p:nvPr/>
          </p:nvSpPr>
          <p:spPr>
            <a:xfrm>
              <a:off x="8484152" y="3106283"/>
              <a:ext cx="290258" cy="513939"/>
            </a:xfrm>
            <a:custGeom>
              <a:avLst/>
              <a:gdLst/>
              <a:ahLst/>
              <a:cxnLst/>
              <a:rect l="l" t="t" r="r" b="b"/>
              <a:pathLst>
                <a:path w="11004" h="19484" extrusionOk="0">
                  <a:moveTo>
                    <a:pt x="7569" y="0"/>
                  </a:moveTo>
                  <a:cubicBezTo>
                    <a:pt x="5532" y="3374"/>
                    <a:pt x="3010" y="6627"/>
                    <a:pt x="0" y="9089"/>
                  </a:cubicBezTo>
                  <a:cubicBezTo>
                    <a:pt x="517" y="12311"/>
                    <a:pt x="852" y="15806"/>
                    <a:pt x="1004" y="19484"/>
                  </a:cubicBezTo>
                  <a:cubicBezTo>
                    <a:pt x="4742" y="17113"/>
                    <a:pt x="8086" y="14256"/>
                    <a:pt x="11004" y="10973"/>
                  </a:cubicBezTo>
                  <a:cubicBezTo>
                    <a:pt x="10274" y="7022"/>
                    <a:pt x="9150" y="3222"/>
                    <a:pt x="75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8" name="Google Shape;5378;p114"/>
            <p:cNvSpPr/>
            <p:nvPr/>
          </p:nvSpPr>
          <p:spPr>
            <a:xfrm>
              <a:off x="8411192" y="4090849"/>
              <a:ext cx="347181" cy="314314"/>
            </a:xfrm>
            <a:custGeom>
              <a:avLst/>
              <a:gdLst/>
              <a:ahLst/>
              <a:cxnLst/>
              <a:rect l="l" t="t" r="r" b="b"/>
              <a:pathLst>
                <a:path w="13162" h="11916" extrusionOk="0">
                  <a:moveTo>
                    <a:pt x="13162" y="0"/>
                  </a:moveTo>
                  <a:lnTo>
                    <a:pt x="13162" y="0"/>
                  </a:lnTo>
                  <a:cubicBezTo>
                    <a:pt x="11885" y="1186"/>
                    <a:pt x="10609" y="2341"/>
                    <a:pt x="9332" y="3405"/>
                  </a:cubicBezTo>
                  <a:cubicBezTo>
                    <a:pt x="6809" y="5502"/>
                    <a:pt x="4256" y="6870"/>
                    <a:pt x="1216" y="7447"/>
                  </a:cubicBezTo>
                  <a:cubicBezTo>
                    <a:pt x="852" y="8937"/>
                    <a:pt x="456" y="10426"/>
                    <a:pt x="0" y="11915"/>
                  </a:cubicBezTo>
                  <a:cubicBezTo>
                    <a:pt x="3040" y="11763"/>
                    <a:pt x="9940" y="10335"/>
                    <a:pt x="13010" y="487"/>
                  </a:cubicBezTo>
                  <a:cubicBezTo>
                    <a:pt x="13071" y="335"/>
                    <a:pt x="13101" y="152"/>
                    <a:pt x="131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9" name="Google Shape;5379;p114"/>
            <p:cNvSpPr/>
            <p:nvPr/>
          </p:nvSpPr>
          <p:spPr>
            <a:xfrm>
              <a:off x="8496972" y="3434208"/>
              <a:ext cx="303895" cy="554824"/>
            </a:xfrm>
            <a:custGeom>
              <a:avLst/>
              <a:gdLst/>
              <a:ahLst/>
              <a:cxnLst/>
              <a:rect l="l" t="t" r="r" b="b"/>
              <a:pathLst>
                <a:path w="11521" h="21034" extrusionOk="0">
                  <a:moveTo>
                    <a:pt x="10761" y="0"/>
                  </a:moveTo>
                  <a:cubicBezTo>
                    <a:pt x="7782" y="3192"/>
                    <a:pt x="4347" y="5927"/>
                    <a:pt x="578" y="8177"/>
                  </a:cubicBezTo>
                  <a:cubicBezTo>
                    <a:pt x="670" y="12250"/>
                    <a:pt x="518" y="16535"/>
                    <a:pt x="1" y="21034"/>
                  </a:cubicBezTo>
                  <a:cubicBezTo>
                    <a:pt x="1612" y="20031"/>
                    <a:pt x="3132" y="18906"/>
                    <a:pt x="4499" y="17508"/>
                  </a:cubicBezTo>
                  <a:cubicBezTo>
                    <a:pt x="7174" y="14833"/>
                    <a:pt x="9332" y="11824"/>
                    <a:pt x="11521" y="8815"/>
                  </a:cubicBezTo>
                  <a:cubicBezTo>
                    <a:pt x="11460" y="5897"/>
                    <a:pt x="11217" y="2918"/>
                    <a:pt x="107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0" name="Google Shape;5380;p114"/>
            <p:cNvSpPr/>
            <p:nvPr/>
          </p:nvSpPr>
          <p:spPr>
            <a:xfrm>
              <a:off x="8328604" y="3729240"/>
              <a:ext cx="46530" cy="331170"/>
            </a:xfrm>
            <a:custGeom>
              <a:avLst/>
              <a:gdLst/>
              <a:ahLst/>
              <a:cxnLst/>
              <a:rect l="l" t="t" r="r" b="b"/>
              <a:pathLst>
                <a:path w="1764" h="12555" extrusionOk="0">
                  <a:moveTo>
                    <a:pt x="1" y="31"/>
                  </a:moveTo>
                  <a:cubicBezTo>
                    <a:pt x="1" y="92"/>
                    <a:pt x="1" y="122"/>
                    <a:pt x="1" y="153"/>
                  </a:cubicBezTo>
                  <a:lnTo>
                    <a:pt x="31" y="153"/>
                  </a:lnTo>
                  <a:cubicBezTo>
                    <a:pt x="60" y="158"/>
                    <a:pt x="85" y="167"/>
                    <a:pt x="107" y="177"/>
                  </a:cubicBezTo>
                  <a:lnTo>
                    <a:pt x="107" y="177"/>
                  </a:lnTo>
                  <a:cubicBezTo>
                    <a:pt x="66" y="140"/>
                    <a:pt x="30" y="90"/>
                    <a:pt x="1" y="31"/>
                  </a:cubicBezTo>
                  <a:close/>
                  <a:moveTo>
                    <a:pt x="107" y="177"/>
                  </a:moveTo>
                  <a:cubicBezTo>
                    <a:pt x="129" y="198"/>
                    <a:pt x="153" y="215"/>
                    <a:pt x="178" y="228"/>
                  </a:cubicBezTo>
                  <a:lnTo>
                    <a:pt x="178" y="228"/>
                  </a:lnTo>
                  <a:cubicBezTo>
                    <a:pt x="159" y="208"/>
                    <a:pt x="136" y="191"/>
                    <a:pt x="107" y="177"/>
                  </a:cubicBezTo>
                  <a:close/>
                  <a:moveTo>
                    <a:pt x="1004" y="1"/>
                  </a:moveTo>
                  <a:cubicBezTo>
                    <a:pt x="821" y="62"/>
                    <a:pt x="609" y="153"/>
                    <a:pt x="426" y="244"/>
                  </a:cubicBezTo>
                  <a:cubicBezTo>
                    <a:pt x="388" y="257"/>
                    <a:pt x="351" y="263"/>
                    <a:pt x="316" y="263"/>
                  </a:cubicBezTo>
                  <a:cubicBezTo>
                    <a:pt x="267" y="263"/>
                    <a:pt x="221" y="251"/>
                    <a:pt x="178" y="228"/>
                  </a:cubicBezTo>
                  <a:lnTo>
                    <a:pt x="178" y="228"/>
                  </a:lnTo>
                  <a:cubicBezTo>
                    <a:pt x="301" y="358"/>
                    <a:pt x="222" y="598"/>
                    <a:pt x="31" y="670"/>
                  </a:cubicBezTo>
                  <a:cubicBezTo>
                    <a:pt x="305" y="4560"/>
                    <a:pt x="548" y="8451"/>
                    <a:pt x="791" y="12341"/>
                  </a:cubicBezTo>
                  <a:cubicBezTo>
                    <a:pt x="882" y="12341"/>
                    <a:pt x="973" y="12372"/>
                    <a:pt x="1065" y="12372"/>
                  </a:cubicBezTo>
                  <a:cubicBezTo>
                    <a:pt x="1217" y="12372"/>
                    <a:pt x="1277" y="12463"/>
                    <a:pt x="1308" y="12554"/>
                  </a:cubicBezTo>
                  <a:lnTo>
                    <a:pt x="1764" y="12341"/>
                  </a:lnTo>
                  <a:cubicBezTo>
                    <a:pt x="1520" y="8238"/>
                    <a:pt x="1247" y="4104"/>
                    <a:pt x="100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1" name="Google Shape;5381;p114"/>
            <p:cNvSpPr/>
            <p:nvPr/>
          </p:nvSpPr>
          <p:spPr>
            <a:xfrm>
              <a:off x="8311775" y="3427798"/>
              <a:ext cx="42521" cy="293450"/>
            </a:xfrm>
            <a:custGeom>
              <a:avLst/>
              <a:gdLst/>
              <a:ahLst/>
              <a:cxnLst/>
              <a:rect l="l" t="t" r="r" b="b"/>
              <a:pathLst>
                <a:path w="1612" h="11125" extrusionOk="0">
                  <a:moveTo>
                    <a:pt x="0" y="0"/>
                  </a:moveTo>
                  <a:lnTo>
                    <a:pt x="0" y="0"/>
                  </a:lnTo>
                  <a:cubicBezTo>
                    <a:pt x="183" y="3708"/>
                    <a:pt x="396" y="7417"/>
                    <a:pt x="608" y="11125"/>
                  </a:cubicBezTo>
                  <a:cubicBezTo>
                    <a:pt x="639" y="11064"/>
                    <a:pt x="669" y="11003"/>
                    <a:pt x="760" y="10942"/>
                  </a:cubicBezTo>
                  <a:cubicBezTo>
                    <a:pt x="1064" y="10821"/>
                    <a:pt x="1307" y="10669"/>
                    <a:pt x="1611" y="10547"/>
                  </a:cubicBezTo>
                  <a:cubicBezTo>
                    <a:pt x="1399" y="7325"/>
                    <a:pt x="1216" y="4103"/>
                    <a:pt x="1064" y="882"/>
                  </a:cubicBezTo>
                  <a:cubicBezTo>
                    <a:pt x="1064" y="638"/>
                    <a:pt x="1034" y="395"/>
                    <a:pt x="1034" y="182"/>
                  </a:cubicBezTo>
                  <a:cubicBezTo>
                    <a:pt x="912" y="213"/>
                    <a:pt x="791" y="274"/>
                    <a:pt x="669" y="304"/>
                  </a:cubicBezTo>
                  <a:cubicBezTo>
                    <a:pt x="636" y="315"/>
                    <a:pt x="605" y="320"/>
                    <a:pt x="577" y="320"/>
                  </a:cubicBezTo>
                  <a:cubicBezTo>
                    <a:pt x="446" y="320"/>
                    <a:pt x="360" y="216"/>
                    <a:pt x="335" y="91"/>
                  </a:cubicBezTo>
                  <a:cubicBezTo>
                    <a:pt x="213" y="61"/>
                    <a:pt x="92" y="30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2" name="Google Shape;5382;p114"/>
            <p:cNvSpPr/>
            <p:nvPr/>
          </p:nvSpPr>
          <p:spPr>
            <a:xfrm>
              <a:off x="8285318" y="2854984"/>
              <a:ext cx="52940" cy="564821"/>
            </a:xfrm>
            <a:custGeom>
              <a:avLst/>
              <a:gdLst/>
              <a:ahLst/>
              <a:cxnLst/>
              <a:rect l="l" t="t" r="r" b="b"/>
              <a:pathLst>
                <a:path w="2007" h="21413" extrusionOk="0">
                  <a:moveTo>
                    <a:pt x="904" y="0"/>
                  </a:moveTo>
                  <a:cubicBezTo>
                    <a:pt x="868" y="0"/>
                    <a:pt x="831" y="4"/>
                    <a:pt x="791" y="14"/>
                  </a:cubicBezTo>
                  <a:cubicBezTo>
                    <a:pt x="517" y="14"/>
                    <a:pt x="244" y="44"/>
                    <a:pt x="0" y="74"/>
                  </a:cubicBezTo>
                  <a:cubicBezTo>
                    <a:pt x="61" y="3965"/>
                    <a:pt x="244" y="7886"/>
                    <a:pt x="487" y="11746"/>
                  </a:cubicBezTo>
                  <a:cubicBezTo>
                    <a:pt x="669" y="11959"/>
                    <a:pt x="821" y="12172"/>
                    <a:pt x="1034" y="12354"/>
                  </a:cubicBezTo>
                  <a:cubicBezTo>
                    <a:pt x="1223" y="12567"/>
                    <a:pt x="1044" y="12817"/>
                    <a:pt x="841" y="12817"/>
                  </a:cubicBezTo>
                  <a:cubicBezTo>
                    <a:pt x="783" y="12817"/>
                    <a:pt x="723" y="12797"/>
                    <a:pt x="669" y="12749"/>
                  </a:cubicBezTo>
                  <a:cubicBezTo>
                    <a:pt x="608" y="12689"/>
                    <a:pt x="578" y="12658"/>
                    <a:pt x="517" y="12597"/>
                  </a:cubicBezTo>
                  <a:lnTo>
                    <a:pt x="517" y="12597"/>
                  </a:lnTo>
                  <a:cubicBezTo>
                    <a:pt x="669" y="14999"/>
                    <a:pt x="791" y="17370"/>
                    <a:pt x="912" y="19740"/>
                  </a:cubicBezTo>
                  <a:cubicBezTo>
                    <a:pt x="912" y="20196"/>
                    <a:pt x="943" y="20652"/>
                    <a:pt x="973" y="21139"/>
                  </a:cubicBezTo>
                  <a:cubicBezTo>
                    <a:pt x="1155" y="21199"/>
                    <a:pt x="1307" y="21291"/>
                    <a:pt x="1490" y="21321"/>
                  </a:cubicBezTo>
                  <a:cubicBezTo>
                    <a:pt x="1520" y="21351"/>
                    <a:pt x="1551" y="21382"/>
                    <a:pt x="1581" y="21412"/>
                  </a:cubicBezTo>
                  <a:cubicBezTo>
                    <a:pt x="1733" y="21351"/>
                    <a:pt x="1854" y="21260"/>
                    <a:pt x="2006" y="21169"/>
                  </a:cubicBezTo>
                  <a:cubicBezTo>
                    <a:pt x="1824" y="18038"/>
                    <a:pt x="1672" y="14907"/>
                    <a:pt x="1490" y="11746"/>
                  </a:cubicBezTo>
                  <a:cubicBezTo>
                    <a:pt x="1307" y="11838"/>
                    <a:pt x="1125" y="11868"/>
                    <a:pt x="912" y="11898"/>
                  </a:cubicBezTo>
                  <a:cubicBezTo>
                    <a:pt x="891" y="11902"/>
                    <a:pt x="870" y="11904"/>
                    <a:pt x="851" y="11904"/>
                  </a:cubicBezTo>
                  <a:cubicBezTo>
                    <a:pt x="531" y="11904"/>
                    <a:pt x="417" y="11466"/>
                    <a:pt x="760" y="11351"/>
                  </a:cubicBezTo>
                  <a:cubicBezTo>
                    <a:pt x="1003" y="11260"/>
                    <a:pt x="1247" y="11108"/>
                    <a:pt x="1459" y="10956"/>
                  </a:cubicBezTo>
                  <a:cubicBezTo>
                    <a:pt x="1307" y="7309"/>
                    <a:pt x="1155" y="3661"/>
                    <a:pt x="1125" y="14"/>
                  </a:cubicBezTo>
                  <a:cubicBezTo>
                    <a:pt x="1044" y="14"/>
                    <a:pt x="976" y="0"/>
                    <a:pt x="90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3" name="Google Shape;5383;p114"/>
            <p:cNvSpPr/>
            <p:nvPr/>
          </p:nvSpPr>
          <p:spPr>
            <a:xfrm>
              <a:off x="8351051" y="4071594"/>
              <a:ext cx="42521" cy="333570"/>
            </a:xfrm>
            <a:custGeom>
              <a:avLst/>
              <a:gdLst/>
              <a:ahLst/>
              <a:cxnLst/>
              <a:rect l="l" t="t" r="r" b="b"/>
              <a:pathLst>
                <a:path w="1612" h="12646" extrusionOk="0">
                  <a:moveTo>
                    <a:pt x="943" y="1"/>
                  </a:moveTo>
                  <a:cubicBezTo>
                    <a:pt x="669" y="62"/>
                    <a:pt x="396" y="153"/>
                    <a:pt x="92" y="213"/>
                  </a:cubicBezTo>
                  <a:cubicBezTo>
                    <a:pt x="82" y="224"/>
                    <a:pt x="72" y="227"/>
                    <a:pt x="62" y="227"/>
                  </a:cubicBezTo>
                  <a:cubicBezTo>
                    <a:pt x="41" y="227"/>
                    <a:pt x="21" y="213"/>
                    <a:pt x="1" y="213"/>
                  </a:cubicBezTo>
                  <a:lnTo>
                    <a:pt x="1" y="213"/>
                  </a:lnTo>
                  <a:cubicBezTo>
                    <a:pt x="183" y="3010"/>
                    <a:pt x="366" y="5806"/>
                    <a:pt x="548" y="8603"/>
                  </a:cubicBezTo>
                  <a:cubicBezTo>
                    <a:pt x="700" y="8694"/>
                    <a:pt x="730" y="8907"/>
                    <a:pt x="578" y="9028"/>
                  </a:cubicBezTo>
                  <a:cubicBezTo>
                    <a:pt x="639" y="10244"/>
                    <a:pt x="700" y="11429"/>
                    <a:pt x="761" y="12615"/>
                  </a:cubicBezTo>
                  <a:lnTo>
                    <a:pt x="791" y="12615"/>
                  </a:lnTo>
                  <a:cubicBezTo>
                    <a:pt x="791" y="12615"/>
                    <a:pt x="1095" y="12645"/>
                    <a:pt x="1612" y="12645"/>
                  </a:cubicBezTo>
                  <a:cubicBezTo>
                    <a:pt x="1551" y="11247"/>
                    <a:pt x="1490" y="9849"/>
                    <a:pt x="1429" y="8481"/>
                  </a:cubicBezTo>
                  <a:lnTo>
                    <a:pt x="1156" y="8481"/>
                  </a:lnTo>
                  <a:cubicBezTo>
                    <a:pt x="1146" y="8483"/>
                    <a:pt x="1137" y="8483"/>
                    <a:pt x="1128" y="8483"/>
                  </a:cubicBezTo>
                  <a:cubicBezTo>
                    <a:pt x="962" y="8483"/>
                    <a:pt x="860" y="8232"/>
                    <a:pt x="1004" y="8116"/>
                  </a:cubicBezTo>
                  <a:cubicBezTo>
                    <a:pt x="1125" y="7995"/>
                    <a:pt x="1247" y="7934"/>
                    <a:pt x="1399" y="7843"/>
                  </a:cubicBezTo>
                  <a:cubicBezTo>
                    <a:pt x="1247" y="5229"/>
                    <a:pt x="1095" y="2615"/>
                    <a:pt x="94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4" name="Google Shape;5384;p114"/>
            <p:cNvSpPr/>
            <p:nvPr/>
          </p:nvSpPr>
          <p:spPr>
            <a:xfrm>
              <a:off x="7918117" y="2994046"/>
              <a:ext cx="393684" cy="433778"/>
            </a:xfrm>
            <a:custGeom>
              <a:avLst/>
              <a:gdLst/>
              <a:ahLst/>
              <a:cxnLst/>
              <a:rect l="l" t="t" r="r" b="b"/>
              <a:pathLst>
                <a:path w="14925" h="16445" extrusionOk="0">
                  <a:moveTo>
                    <a:pt x="608" y="0"/>
                  </a:moveTo>
                  <a:cubicBezTo>
                    <a:pt x="395" y="213"/>
                    <a:pt x="213" y="426"/>
                    <a:pt x="0" y="638"/>
                  </a:cubicBezTo>
                  <a:cubicBezTo>
                    <a:pt x="1733" y="3496"/>
                    <a:pt x="3739" y="6201"/>
                    <a:pt x="5958" y="8754"/>
                  </a:cubicBezTo>
                  <a:cubicBezTo>
                    <a:pt x="8085" y="11186"/>
                    <a:pt x="11520" y="15563"/>
                    <a:pt x="14924" y="16444"/>
                  </a:cubicBezTo>
                  <a:cubicBezTo>
                    <a:pt x="14924" y="16231"/>
                    <a:pt x="14894" y="16049"/>
                    <a:pt x="14894" y="15867"/>
                  </a:cubicBezTo>
                  <a:cubicBezTo>
                    <a:pt x="11733" y="14651"/>
                    <a:pt x="8632" y="10578"/>
                    <a:pt x="6505" y="8207"/>
                  </a:cubicBezTo>
                  <a:cubicBezTo>
                    <a:pt x="4256" y="5684"/>
                    <a:pt x="2341" y="2918"/>
                    <a:pt x="60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5" name="Google Shape;5385;p114"/>
            <p:cNvSpPr/>
            <p:nvPr/>
          </p:nvSpPr>
          <p:spPr>
            <a:xfrm>
              <a:off x="8310984" y="3411760"/>
              <a:ext cx="16038" cy="17647"/>
            </a:xfrm>
            <a:custGeom>
              <a:avLst/>
              <a:gdLst/>
              <a:ahLst/>
              <a:cxnLst/>
              <a:rect l="l" t="t" r="r" b="b"/>
              <a:pathLst>
                <a:path w="608" h="669" extrusionOk="0">
                  <a:moveTo>
                    <a:pt x="0" y="0"/>
                  </a:moveTo>
                  <a:cubicBezTo>
                    <a:pt x="0" y="213"/>
                    <a:pt x="30" y="395"/>
                    <a:pt x="30" y="608"/>
                  </a:cubicBezTo>
                  <a:cubicBezTo>
                    <a:pt x="122" y="638"/>
                    <a:pt x="243" y="669"/>
                    <a:pt x="334" y="669"/>
                  </a:cubicBezTo>
                  <a:cubicBezTo>
                    <a:pt x="334" y="578"/>
                    <a:pt x="365" y="456"/>
                    <a:pt x="486" y="395"/>
                  </a:cubicBezTo>
                  <a:cubicBezTo>
                    <a:pt x="517" y="365"/>
                    <a:pt x="547" y="335"/>
                    <a:pt x="608" y="304"/>
                  </a:cubicBezTo>
                  <a:cubicBezTo>
                    <a:pt x="578" y="274"/>
                    <a:pt x="547" y="213"/>
                    <a:pt x="486" y="213"/>
                  </a:cubicBezTo>
                  <a:cubicBezTo>
                    <a:pt x="334" y="183"/>
                    <a:pt x="152" y="91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6" name="Google Shape;5386;p114"/>
            <p:cNvSpPr/>
            <p:nvPr/>
          </p:nvSpPr>
          <p:spPr>
            <a:xfrm>
              <a:off x="7792217" y="3316353"/>
              <a:ext cx="537204" cy="431694"/>
            </a:xfrm>
            <a:custGeom>
              <a:avLst/>
              <a:gdLst/>
              <a:ahLst/>
              <a:cxnLst/>
              <a:rect l="l" t="t" r="r" b="b"/>
              <a:pathLst>
                <a:path w="20366" h="16366" extrusionOk="0">
                  <a:moveTo>
                    <a:pt x="123" y="0"/>
                  </a:moveTo>
                  <a:cubicBezTo>
                    <a:pt x="62" y="456"/>
                    <a:pt x="31" y="912"/>
                    <a:pt x="1" y="1398"/>
                  </a:cubicBezTo>
                  <a:cubicBezTo>
                    <a:pt x="5503" y="7964"/>
                    <a:pt x="11916" y="14772"/>
                    <a:pt x="20214" y="16353"/>
                  </a:cubicBezTo>
                  <a:cubicBezTo>
                    <a:pt x="20232" y="16362"/>
                    <a:pt x="20250" y="16365"/>
                    <a:pt x="20267" y="16365"/>
                  </a:cubicBezTo>
                  <a:cubicBezTo>
                    <a:pt x="20308" y="16365"/>
                    <a:pt x="20345" y="16344"/>
                    <a:pt x="20366" y="16323"/>
                  </a:cubicBezTo>
                  <a:lnTo>
                    <a:pt x="20336" y="15775"/>
                  </a:lnTo>
                  <a:cubicBezTo>
                    <a:pt x="11551" y="13921"/>
                    <a:pt x="5928" y="6535"/>
                    <a:pt x="12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7" name="Google Shape;5387;p114"/>
            <p:cNvSpPr/>
            <p:nvPr/>
          </p:nvSpPr>
          <p:spPr>
            <a:xfrm>
              <a:off x="8328604" y="3732458"/>
              <a:ext cx="8836" cy="14455"/>
            </a:xfrm>
            <a:custGeom>
              <a:avLst/>
              <a:gdLst/>
              <a:ahLst/>
              <a:cxnLst/>
              <a:rect l="l" t="t" r="r" b="b"/>
              <a:pathLst>
                <a:path w="335" h="548" extrusionOk="0">
                  <a:moveTo>
                    <a:pt x="1" y="0"/>
                  </a:moveTo>
                  <a:cubicBezTo>
                    <a:pt x="1" y="2"/>
                    <a:pt x="1" y="4"/>
                    <a:pt x="1" y="5"/>
                  </a:cubicBezTo>
                  <a:lnTo>
                    <a:pt x="1" y="5"/>
                  </a:lnTo>
                  <a:lnTo>
                    <a:pt x="1" y="0"/>
                  </a:lnTo>
                  <a:close/>
                  <a:moveTo>
                    <a:pt x="1" y="5"/>
                  </a:moveTo>
                  <a:lnTo>
                    <a:pt x="31" y="548"/>
                  </a:lnTo>
                  <a:cubicBezTo>
                    <a:pt x="274" y="456"/>
                    <a:pt x="335" y="92"/>
                    <a:pt x="31" y="31"/>
                  </a:cubicBezTo>
                  <a:cubicBezTo>
                    <a:pt x="31" y="31"/>
                    <a:pt x="4" y="31"/>
                    <a:pt x="1" y="5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8" name="Google Shape;5388;p114"/>
            <p:cNvSpPr/>
            <p:nvPr/>
          </p:nvSpPr>
          <p:spPr>
            <a:xfrm>
              <a:off x="7801054" y="3673926"/>
              <a:ext cx="549232" cy="394502"/>
            </a:xfrm>
            <a:custGeom>
              <a:avLst/>
              <a:gdLst/>
              <a:ahLst/>
              <a:cxnLst/>
              <a:rect l="l" t="t" r="r" b="b"/>
              <a:pathLst>
                <a:path w="20822" h="14956" extrusionOk="0">
                  <a:moveTo>
                    <a:pt x="0" y="1"/>
                  </a:moveTo>
                  <a:lnTo>
                    <a:pt x="0" y="1"/>
                  </a:lnTo>
                  <a:cubicBezTo>
                    <a:pt x="61" y="608"/>
                    <a:pt x="122" y="1186"/>
                    <a:pt x="183" y="1794"/>
                  </a:cubicBezTo>
                  <a:cubicBezTo>
                    <a:pt x="5654" y="8268"/>
                    <a:pt x="12675" y="14925"/>
                    <a:pt x="20730" y="14955"/>
                  </a:cubicBezTo>
                  <a:cubicBezTo>
                    <a:pt x="20761" y="14955"/>
                    <a:pt x="20761" y="14925"/>
                    <a:pt x="20791" y="14894"/>
                  </a:cubicBezTo>
                  <a:lnTo>
                    <a:pt x="20821" y="14894"/>
                  </a:lnTo>
                  <a:cubicBezTo>
                    <a:pt x="20821" y="14712"/>
                    <a:pt x="20821" y="14590"/>
                    <a:pt x="20791" y="14408"/>
                  </a:cubicBezTo>
                  <a:cubicBezTo>
                    <a:pt x="12250" y="13557"/>
                    <a:pt x="5532" y="6688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9" name="Google Shape;5389;p114"/>
            <p:cNvSpPr/>
            <p:nvPr/>
          </p:nvSpPr>
          <p:spPr>
            <a:xfrm>
              <a:off x="8349469" y="4053973"/>
              <a:ext cx="13637" cy="12028"/>
            </a:xfrm>
            <a:custGeom>
              <a:avLst/>
              <a:gdLst/>
              <a:ahLst/>
              <a:cxnLst/>
              <a:rect l="l" t="t" r="r" b="b"/>
              <a:pathLst>
                <a:path w="517" h="456" extrusionOk="0">
                  <a:moveTo>
                    <a:pt x="0" y="0"/>
                  </a:moveTo>
                  <a:cubicBezTo>
                    <a:pt x="0" y="152"/>
                    <a:pt x="30" y="304"/>
                    <a:pt x="30" y="456"/>
                  </a:cubicBezTo>
                  <a:cubicBezTo>
                    <a:pt x="182" y="395"/>
                    <a:pt x="334" y="334"/>
                    <a:pt x="517" y="243"/>
                  </a:cubicBezTo>
                  <a:cubicBezTo>
                    <a:pt x="486" y="152"/>
                    <a:pt x="426" y="61"/>
                    <a:pt x="274" y="61"/>
                  </a:cubicBezTo>
                  <a:cubicBezTo>
                    <a:pt x="182" y="61"/>
                    <a:pt x="91" y="30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0" name="Google Shape;5390;p114"/>
            <p:cNvSpPr/>
            <p:nvPr/>
          </p:nvSpPr>
          <p:spPr>
            <a:xfrm>
              <a:off x="7930937" y="4126116"/>
              <a:ext cx="435387" cy="196512"/>
            </a:xfrm>
            <a:custGeom>
              <a:avLst/>
              <a:gdLst/>
              <a:ahLst/>
              <a:cxnLst/>
              <a:rect l="l" t="t" r="r" b="b"/>
              <a:pathLst>
                <a:path w="16506" h="7450" extrusionOk="0">
                  <a:moveTo>
                    <a:pt x="0" y="1"/>
                  </a:moveTo>
                  <a:cubicBezTo>
                    <a:pt x="548" y="821"/>
                    <a:pt x="1095" y="1612"/>
                    <a:pt x="1703" y="2311"/>
                  </a:cubicBezTo>
                  <a:cubicBezTo>
                    <a:pt x="4880" y="4787"/>
                    <a:pt x="9478" y="7450"/>
                    <a:pt x="13734" y="7450"/>
                  </a:cubicBezTo>
                  <a:cubicBezTo>
                    <a:pt x="14649" y="7450"/>
                    <a:pt x="15548" y="7327"/>
                    <a:pt x="16414" y="7052"/>
                  </a:cubicBezTo>
                  <a:cubicBezTo>
                    <a:pt x="16445" y="7022"/>
                    <a:pt x="16475" y="6992"/>
                    <a:pt x="16505" y="6992"/>
                  </a:cubicBezTo>
                  <a:cubicBezTo>
                    <a:pt x="16475" y="6840"/>
                    <a:pt x="16475" y="6688"/>
                    <a:pt x="16475" y="6536"/>
                  </a:cubicBezTo>
                  <a:cubicBezTo>
                    <a:pt x="16432" y="6514"/>
                    <a:pt x="16389" y="6493"/>
                    <a:pt x="16335" y="6493"/>
                  </a:cubicBezTo>
                  <a:cubicBezTo>
                    <a:pt x="16313" y="6493"/>
                    <a:pt x="16289" y="6496"/>
                    <a:pt x="16262" y="6505"/>
                  </a:cubicBezTo>
                  <a:cubicBezTo>
                    <a:pt x="15441" y="6668"/>
                    <a:pt x="14625" y="6745"/>
                    <a:pt x="13814" y="6745"/>
                  </a:cubicBezTo>
                  <a:cubicBezTo>
                    <a:pt x="8861" y="6745"/>
                    <a:pt x="4128" y="3867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1" name="Google Shape;5391;p114"/>
            <p:cNvSpPr/>
            <p:nvPr/>
          </p:nvSpPr>
          <p:spPr>
            <a:xfrm>
              <a:off x="8365480" y="4298493"/>
              <a:ext cx="4853" cy="12055"/>
            </a:xfrm>
            <a:custGeom>
              <a:avLst/>
              <a:gdLst/>
              <a:ahLst/>
              <a:cxnLst/>
              <a:rect l="l" t="t" r="r" b="b"/>
              <a:pathLst>
                <a:path w="184" h="457" extrusionOk="0">
                  <a:moveTo>
                    <a:pt x="1" y="1"/>
                  </a:moveTo>
                  <a:lnTo>
                    <a:pt x="31" y="457"/>
                  </a:lnTo>
                  <a:cubicBezTo>
                    <a:pt x="183" y="305"/>
                    <a:pt x="153" y="92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2" name="Google Shape;5392;p114"/>
            <p:cNvSpPr/>
            <p:nvPr/>
          </p:nvSpPr>
          <p:spPr>
            <a:xfrm>
              <a:off x="8089677" y="2890620"/>
              <a:ext cx="209279" cy="296668"/>
            </a:xfrm>
            <a:custGeom>
              <a:avLst/>
              <a:gdLst/>
              <a:ahLst/>
              <a:cxnLst/>
              <a:rect l="l" t="t" r="r" b="b"/>
              <a:pathLst>
                <a:path w="7934" h="11247" extrusionOk="0">
                  <a:moveTo>
                    <a:pt x="913" y="0"/>
                  </a:moveTo>
                  <a:cubicBezTo>
                    <a:pt x="609" y="91"/>
                    <a:pt x="305" y="182"/>
                    <a:pt x="1" y="304"/>
                  </a:cubicBezTo>
                  <a:cubicBezTo>
                    <a:pt x="1977" y="4377"/>
                    <a:pt x="4591" y="8116"/>
                    <a:pt x="7934" y="11246"/>
                  </a:cubicBezTo>
                  <a:cubicBezTo>
                    <a:pt x="7904" y="10973"/>
                    <a:pt x="7904" y="10669"/>
                    <a:pt x="7873" y="10395"/>
                  </a:cubicBezTo>
                  <a:cubicBezTo>
                    <a:pt x="4955" y="7234"/>
                    <a:pt x="2676" y="3739"/>
                    <a:pt x="91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3" name="Google Shape;5393;p114"/>
            <p:cNvSpPr/>
            <p:nvPr/>
          </p:nvSpPr>
          <p:spPr>
            <a:xfrm>
              <a:off x="8297347" y="3164814"/>
              <a:ext cx="20232" cy="28250"/>
            </a:xfrm>
            <a:custGeom>
              <a:avLst/>
              <a:gdLst/>
              <a:ahLst/>
              <a:cxnLst/>
              <a:rect l="l" t="t" r="r" b="b"/>
              <a:pathLst>
                <a:path w="767" h="1071" extrusionOk="0">
                  <a:moveTo>
                    <a:pt x="0" y="0"/>
                  </a:moveTo>
                  <a:cubicBezTo>
                    <a:pt x="31" y="274"/>
                    <a:pt x="61" y="578"/>
                    <a:pt x="61" y="851"/>
                  </a:cubicBezTo>
                  <a:cubicBezTo>
                    <a:pt x="122" y="882"/>
                    <a:pt x="152" y="943"/>
                    <a:pt x="213" y="1003"/>
                  </a:cubicBezTo>
                  <a:cubicBezTo>
                    <a:pt x="267" y="1051"/>
                    <a:pt x="327" y="1071"/>
                    <a:pt x="385" y="1071"/>
                  </a:cubicBezTo>
                  <a:cubicBezTo>
                    <a:pt x="588" y="1071"/>
                    <a:pt x="767" y="821"/>
                    <a:pt x="578" y="608"/>
                  </a:cubicBezTo>
                  <a:cubicBezTo>
                    <a:pt x="365" y="426"/>
                    <a:pt x="213" y="213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4" name="Google Shape;5394;p114"/>
            <p:cNvSpPr/>
            <p:nvPr/>
          </p:nvSpPr>
          <p:spPr>
            <a:xfrm>
              <a:off x="8323803" y="3037332"/>
              <a:ext cx="102635" cy="127509"/>
            </a:xfrm>
            <a:custGeom>
              <a:avLst/>
              <a:gdLst/>
              <a:ahLst/>
              <a:cxnLst/>
              <a:rect l="l" t="t" r="r" b="b"/>
              <a:pathLst>
                <a:path w="3891" h="4834" extrusionOk="0">
                  <a:moveTo>
                    <a:pt x="3526" y="0"/>
                  </a:moveTo>
                  <a:cubicBezTo>
                    <a:pt x="2554" y="1429"/>
                    <a:pt x="1247" y="3162"/>
                    <a:pt x="0" y="4043"/>
                  </a:cubicBezTo>
                  <a:lnTo>
                    <a:pt x="31" y="4833"/>
                  </a:lnTo>
                  <a:cubicBezTo>
                    <a:pt x="1429" y="4317"/>
                    <a:pt x="2736" y="2827"/>
                    <a:pt x="3891" y="1277"/>
                  </a:cubicBezTo>
                  <a:cubicBezTo>
                    <a:pt x="3769" y="852"/>
                    <a:pt x="3648" y="396"/>
                    <a:pt x="3526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5" name="Google Shape;5395;p114"/>
            <p:cNvSpPr/>
            <p:nvPr/>
          </p:nvSpPr>
          <p:spPr>
            <a:xfrm>
              <a:off x="8416810" y="2900222"/>
              <a:ext cx="113054" cy="170794"/>
            </a:xfrm>
            <a:custGeom>
              <a:avLst/>
              <a:gdLst/>
              <a:ahLst/>
              <a:cxnLst/>
              <a:rect l="l" t="t" r="r" b="b"/>
              <a:pathLst>
                <a:path w="4286" h="6475" extrusionOk="0">
                  <a:moveTo>
                    <a:pt x="3435" y="1"/>
                  </a:moveTo>
                  <a:cubicBezTo>
                    <a:pt x="2645" y="1308"/>
                    <a:pt x="1824" y="2584"/>
                    <a:pt x="943" y="3831"/>
                  </a:cubicBezTo>
                  <a:cubicBezTo>
                    <a:pt x="699" y="4195"/>
                    <a:pt x="365" y="4682"/>
                    <a:pt x="0" y="5198"/>
                  </a:cubicBezTo>
                  <a:cubicBezTo>
                    <a:pt x="122" y="5594"/>
                    <a:pt x="243" y="6050"/>
                    <a:pt x="365" y="6475"/>
                  </a:cubicBezTo>
                  <a:cubicBezTo>
                    <a:pt x="1216" y="5259"/>
                    <a:pt x="1976" y="4043"/>
                    <a:pt x="2584" y="3192"/>
                  </a:cubicBezTo>
                  <a:cubicBezTo>
                    <a:pt x="3192" y="2341"/>
                    <a:pt x="3739" y="1460"/>
                    <a:pt x="4286" y="578"/>
                  </a:cubicBezTo>
                  <a:cubicBezTo>
                    <a:pt x="4012" y="366"/>
                    <a:pt x="3709" y="183"/>
                    <a:pt x="343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6" name="Google Shape;5396;p114"/>
            <p:cNvSpPr/>
            <p:nvPr/>
          </p:nvSpPr>
          <p:spPr>
            <a:xfrm>
              <a:off x="8296291" y="3143976"/>
              <a:ext cx="28329" cy="25006"/>
            </a:xfrm>
            <a:custGeom>
              <a:avLst/>
              <a:gdLst/>
              <a:ahLst/>
              <a:cxnLst/>
              <a:rect l="l" t="t" r="r" b="b"/>
              <a:pathLst>
                <a:path w="1074" h="948" extrusionOk="0">
                  <a:moveTo>
                    <a:pt x="1043" y="0"/>
                  </a:moveTo>
                  <a:cubicBezTo>
                    <a:pt x="800" y="152"/>
                    <a:pt x="587" y="274"/>
                    <a:pt x="344" y="365"/>
                  </a:cubicBezTo>
                  <a:cubicBezTo>
                    <a:pt x="1" y="508"/>
                    <a:pt x="116" y="948"/>
                    <a:pt x="435" y="948"/>
                  </a:cubicBezTo>
                  <a:cubicBezTo>
                    <a:pt x="454" y="948"/>
                    <a:pt x="475" y="946"/>
                    <a:pt x="496" y="942"/>
                  </a:cubicBezTo>
                  <a:cubicBezTo>
                    <a:pt x="709" y="912"/>
                    <a:pt x="891" y="851"/>
                    <a:pt x="1074" y="790"/>
                  </a:cubicBezTo>
                  <a:lnTo>
                    <a:pt x="1043" y="0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7" name="Google Shape;5397;p114"/>
            <p:cNvSpPr/>
            <p:nvPr/>
          </p:nvSpPr>
          <p:spPr>
            <a:xfrm>
              <a:off x="8337440" y="3310735"/>
              <a:ext cx="146738" cy="121890"/>
            </a:xfrm>
            <a:custGeom>
              <a:avLst/>
              <a:gdLst/>
              <a:ahLst/>
              <a:cxnLst/>
              <a:rect l="l" t="t" r="r" b="b"/>
              <a:pathLst>
                <a:path w="5563" h="4621" extrusionOk="0">
                  <a:moveTo>
                    <a:pt x="5350" y="0"/>
                  </a:moveTo>
                  <a:cubicBezTo>
                    <a:pt x="3769" y="1459"/>
                    <a:pt x="2006" y="2766"/>
                    <a:pt x="0" y="3891"/>
                  </a:cubicBezTo>
                  <a:cubicBezTo>
                    <a:pt x="30" y="4134"/>
                    <a:pt x="30" y="4377"/>
                    <a:pt x="61" y="4620"/>
                  </a:cubicBezTo>
                  <a:cubicBezTo>
                    <a:pt x="2067" y="3830"/>
                    <a:pt x="3891" y="2706"/>
                    <a:pt x="5562" y="1338"/>
                  </a:cubicBezTo>
                  <a:cubicBezTo>
                    <a:pt x="5502" y="882"/>
                    <a:pt x="5411" y="456"/>
                    <a:pt x="535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8" name="Google Shape;5398;p114"/>
            <p:cNvSpPr/>
            <p:nvPr/>
          </p:nvSpPr>
          <p:spPr>
            <a:xfrm>
              <a:off x="8478534" y="3076608"/>
              <a:ext cx="205270" cy="269420"/>
            </a:xfrm>
            <a:custGeom>
              <a:avLst/>
              <a:gdLst/>
              <a:ahLst/>
              <a:cxnLst/>
              <a:rect l="l" t="t" r="r" b="b"/>
              <a:pathLst>
                <a:path w="7782" h="10214" extrusionOk="0">
                  <a:moveTo>
                    <a:pt x="7204" y="1"/>
                  </a:moveTo>
                  <a:cubicBezTo>
                    <a:pt x="5107" y="3284"/>
                    <a:pt x="2828" y="6323"/>
                    <a:pt x="1" y="8876"/>
                  </a:cubicBezTo>
                  <a:cubicBezTo>
                    <a:pt x="92" y="9332"/>
                    <a:pt x="153" y="9758"/>
                    <a:pt x="213" y="10214"/>
                  </a:cubicBezTo>
                  <a:cubicBezTo>
                    <a:pt x="3223" y="7752"/>
                    <a:pt x="5745" y="4499"/>
                    <a:pt x="7782" y="1125"/>
                  </a:cubicBezTo>
                  <a:cubicBezTo>
                    <a:pt x="7600" y="730"/>
                    <a:pt x="7387" y="366"/>
                    <a:pt x="720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9" name="Google Shape;5399;p114"/>
            <p:cNvSpPr/>
            <p:nvPr/>
          </p:nvSpPr>
          <p:spPr>
            <a:xfrm>
              <a:off x="8320585" y="3413343"/>
              <a:ext cx="18464" cy="22896"/>
            </a:xfrm>
            <a:custGeom>
              <a:avLst/>
              <a:gdLst/>
              <a:ahLst/>
              <a:cxnLst/>
              <a:rect l="l" t="t" r="r" b="b"/>
              <a:pathLst>
                <a:path w="700" h="868" extrusionOk="0">
                  <a:moveTo>
                    <a:pt x="669" y="1"/>
                  </a:moveTo>
                  <a:cubicBezTo>
                    <a:pt x="517" y="62"/>
                    <a:pt x="396" y="153"/>
                    <a:pt x="244" y="244"/>
                  </a:cubicBezTo>
                  <a:cubicBezTo>
                    <a:pt x="359" y="388"/>
                    <a:pt x="256" y="642"/>
                    <a:pt x="38" y="642"/>
                  </a:cubicBezTo>
                  <a:cubicBezTo>
                    <a:pt x="26" y="642"/>
                    <a:pt x="13" y="641"/>
                    <a:pt x="1" y="639"/>
                  </a:cubicBezTo>
                  <a:lnTo>
                    <a:pt x="1" y="639"/>
                  </a:lnTo>
                  <a:cubicBezTo>
                    <a:pt x="26" y="764"/>
                    <a:pt x="112" y="868"/>
                    <a:pt x="243" y="868"/>
                  </a:cubicBezTo>
                  <a:cubicBezTo>
                    <a:pt x="271" y="868"/>
                    <a:pt x="302" y="863"/>
                    <a:pt x="335" y="852"/>
                  </a:cubicBezTo>
                  <a:cubicBezTo>
                    <a:pt x="457" y="822"/>
                    <a:pt x="578" y="761"/>
                    <a:pt x="700" y="730"/>
                  </a:cubicBezTo>
                  <a:cubicBezTo>
                    <a:pt x="669" y="487"/>
                    <a:pt x="669" y="244"/>
                    <a:pt x="66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0" name="Google Shape;5400;p114"/>
            <p:cNvSpPr/>
            <p:nvPr/>
          </p:nvSpPr>
          <p:spPr>
            <a:xfrm>
              <a:off x="8319794" y="3419779"/>
              <a:ext cx="10287" cy="10498"/>
            </a:xfrm>
            <a:custGeom>
              <a:avLst/>
              <a:gdLst/>
              <a:ahLst/>
              <a:cxnLst/>
              <a:rect l="l" t="t" r="r" b="b"/>
              <a:pathLst>
                <a:path w="390" h="398" extrusionOk="0">
                  <a:moveTo>
                    <a:pt x="274" y="0"/>
                  </a:moveTo>
                  <a:cubicBezTo>
                    <a:pt x="244" y="31"/>
                    <a:pt x="183" y="61"/>
                    <a:pt x="152" y="91"/>
                  </a:cubicBezTo>
                  <a:cubicBezTo>
                    <a:pt x="31" y="152"/>
                    <a:pt x="0" y="274"/>
                    <a:pt x="31" y="395"/>
                  </a:cubicBezTo>
                  <a:cubicBezTo>
                    <a:pt x="43" y="397"/>
                    <a:pt x="56" y="398"/>
                    <a:pt x="68" y="398"/>
                  </a:cubicBezTo>
                  <a:cubicBezTo>
                    <a:pt x="286" y="398"/>
                    <a:pt x="389" y="144"/>
                    <a:pt x="27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1" name="Google Shape;5401;p114"/>
            <p:cNvSpPr/>
            <p:nvPr/>
          </p:nvSpPr>
          <p:spPr>
            <a:xfrm>
              <a:off x="8326995" y="3721221"/>
              <a:ext cx="1635" cy="8863"/>
            </a:xfrm>
            <a:custGeom>
              <a:avLst/>
              <a:gdLst/>
              <a:ahLst/>
              <a:cxnLst/>
              <a:rect l="l" t="t" r="r" b="b"/>
              <a:pathLst>
                <a:path w="62" h="336" extrusionOk="0">
                  <a:moveTo>
                    <a:pt x="31" y="1"/>
                  </a:moveTo>
                  <a:cubicBezTo>
                    <a:pt x="1" y="122"/>
                    <a:pt x="1" y="244"/>
                    <a:pt x="62" y="335"/>
                  </a:cubicBezTo>
                  <a:cubicBezTo>
                    <a:pt x="62" y="244"/>
                    <a:pt x="62" y="122"/>
                    <a:pt x="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2" name="Google Shape;5402;p114"/>
            <p:cNvSpPr/>
            <p:nvPr/>
          </p:nvSpPr>
          <p:spPr>
            <a:xfrm>
              <a:off x="8354269" y="3620222"/>
              <a:ext cx="157975" cy="109045"/>
            </a:xfrm>
            <a:custGeom>
              <a:avLst/>
              <a:gdLst/>
              <a:ahLst/>
              <a:cxnLst/>
              <a:rect l="l" t="t" r="r" b="b"/>
              <a:pathLst>
                <a:path w="5989" h="4134" extrusionOk="0">
                  <a:moveTo>
                    <a:pt x="5928" y="0"/>
                  </a:moveTo>
                  <a:cubicBezTo>
                    <a:pt x="4043" y="1216"/>
                    <a:pt x="2067" y="2280"/>
                    <a:pt x="0" y="3252"/>
                  </a:cubicBezTo>
                  <a:cubicBezTo>
                    <a:pt x="0" y="3526"/>
                    <a:pt x="31" y="3830"/>
                    <a:pt x="31" y="4134"/>
                  </a:cubicBezTo>
                  <a:cubicBezTo>
                    <a:pt x="2098" y="3252"/>
                    <a:pt x="4073" y="2249"/>
                    <a:pt x="5988" y="1125"/>
                  </a:cubicBezTo>
                  <a:cubicBezTo>
                    <a:pt x="5958" y="760"/>
                    <a:pt x="5958" y="395"/>
                    <a:pt x="592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3" name="Google Shape;5403;p114"/>
            <p:cNvSpPr/>
            <p:nvPr/>
          </p:nvSpPr>
          <p:spPr>
            <a:xfrm>
              <a:off x="8510609" y="3395723"/>
              <a:ext cx="270211" cy="254174"/>
            </a:xfrm>
            <a:custGeom>
              <a:avLst/>
              <a:gdLst/>
              <a:ahLst/>
              <a:cxnLst/>
              <a:rect l="l" t="t" r="r" b="b"/>
              <a:pathLst>
                <a:path w="10244" h="9636" extrusionOk="0">
                  <a:moveTo>
                    <a:pt x="10001" y="0"/>
                  </a:moveTo>
                  <a:cubicBezTo>
                    <a:pt x="7083" y="3283"/>
                    <a:pt x="3739" y="6140"/>
                    <a:pt x="1" y="8511"/>
                  </a:cubicBezTo>
                  <a:cubicBezTo>
                    <a:pt x="31" y="8906"/>
                    <a:pt x="31" y="9271"/>
                    <a:pt x="61" y="9636"/>
                  </a:cubicBezTo>
                  <a:cubicBezTo>
                    <a:pt x="3830" y="7386"/>
                    <a:pt x="7265" y="4651"/>
                    <a:pt x="10244" y="1459"/>
                  </a:cubicBezTo>
                  <a:cubicBezTo>
                    <a:pt x="10153" y="973"/>
                    <a:pt x="10062" y="487"/>
                    <a:pt x="1000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4" name="Google Shape;5404;p114"/>
            <p:cNvSpPr/>
            <p:nvPr/>
          </p:nvSpPr>
          <p:spPr>
            <a:xfrm>
              <a:off x="8327813" y="3706001"/>
              <a:ext cx="27274" cy="30176"/>
            </a:xfrm>
            <a:custGeom>
              <a:avLst/>
              <a:gdLst/>
              <a:ahLst/>
              <a:cxnLst/>
              <a:rect l="l" t="t" r="r" b="b"/>
              <a:pathLst>
                <a:path w="1034" h="1144" extrusionOk="0">
                  <a:moveTo>
                    <a:pt x="1003" y="0"/>
                  </a:moveTo>
                  <a:cubicBezTo>
                    <a:pt x="699" y="122"/>
                    <a:pt x="456" y="274"/>
                    <a:pt x="152" y="395"/>
                  </a:cubicBezTo>
                  <a:cubicBezTo>
                    <a:pt x="92" y="456"/>
                    <a:pt x="31" y="517"/>
                    <a:pt x="0" y="578"/>
                  </a:cubicBezTo>
                  <a:cubicBezTo>
                    <a:pt x="31" y="699"/>
                    <a:pt x="31" y="791"/>
                    <a:pt x="31" y="912"/>
                  </a:cubicBezTo>
                  <a:cubicBezTo>
                    <a:pt x="103" y="1057"/>
                    <a:pt x="213" y="1144"/>
                    <a:pt x="346" y="1144"/>
                  </a:cubicBezTo>
                  <a:cubicBezTo>
                    <a:pt x="381" y="1144"/>
                    <a:pt x="418" y="1138"/>
                    <a:pt x="456" y="1125"/>
                  </a:cubicBezTo>
                  <a:cubicBezTo>
                    <a:pt x="669" y="1034"/>
                    <a:pt x="851" y="943"/>
                    <a:pt x="1034" y="882"/>
                  </a:cubicBezTo>
                  <a:cubicBezTo>
                    <a:pt x="1034" y="578"/>
                    <a:pt x="1003" y="274"/>
                    <a:pt x="100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5" name="Google Shape;5405;p114"/>
            <p:cNvSpPr/>
            <p:nvPr/>
          </p:nvSpPr>
          <p:spPr>
            <a:xfrm>
              <a:off x="8344641" y="4068402"/>
              <a:ext cx="6436" cy="8836"/>
            </a:xfrm>
            <a:custGeom>
              <a:avLst/>
              <a:gdLst/>
              <a:ahLst/>
              <a:cxnLst/>
              <a:rect l="l" t="t" r="r" b="b"/>
              <a:pathLst>
                <a:path w="244" h="335" extrusionOk="0">
                  <a:moveTo>
                    <a:pt x="122" y="0"/>
                  </a:moveTo>
                  <a:cubicBezTo>
                    <a:pt x="1" y="122"/>
                    <a:pt x="92" y="304"/>
                    <a:pt x="244" y="334"/>
                  </a:cubicBezTo>
                  <a:cubicBezTo>
                    <a:pt x="244" y="243"/>
                    <a:pt x="244" y="122"/>
                    <a:pt x="21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6" name="Google Shape;5406;p114"/>
            <p:cNvSpPr/>
            <p:nvPr/>
          </p:nvSpPr>
          <p:spPr>
            <a:xfrm>
              <a:off x="8375107" y="3989006"/>
              <a:ext cx="121890" cy="82614"/>
            </a:xfrm>
            <a:custGeom>
              <a:avLst/>
              <a:gdLst/>
              <a:ahLst/>
              <a:cxnLst/>
              <a:rect l="l" t="t" r="r" b="b"/>
              <a:pathLst>
                <a:path w="4621" h="3132" extrusionOk="0">
                  <a:moveTo>
                    <a:pt x="4621" y="1"/>
                  </a:moveTo>
                  <a:cubicBezTo>
                    <a:pt x="3162" y="913"/>
                    <a:pt x="1581" y="1703"/>
                    <a:pt x="1" y="2493"/>
                  </a:cubicBezTo>
                  <a:cubicBezTo>
                    <a:pt x="1" y="2706"/>
                    <a:pt x="1" y="2919"/>
                    <a:pt x="31" y="3132"/>
                  </a:cubicBezTo>
                  <a:cubicBezTo>
                    <a:pt x="1581" y="2676"/>
                    <a:pt x="3071" y="2007"/>
                    <a:pt x="4499" y="1217"/>
                  </a:cubicBezTo>
                  <a:cubicBezTo>
                    <a:pt x="4560" y="791"/>
                    <a:pt x="4590" y="396"/>
                    <a:pt x="462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7" name="Google Shape;5407;p114"/>
            <p:cNvSpPr/>
            <p:nvPr/>
          </p:nvSpPr>
          <p:spPr>
            <a:xfrm>
              <a:off x="8493780" y="3666699"/>
              <a:ext cx="307905" cy="354408"/>
            </a:xfrm>
            <a:custGeom>
              <a:avLst/>
              <a:gdLst/>
              <a:ahLst/>
              <a:cxnLst/>
              <a:rect l="l" t="t" r="r" b="b"/>
              <a:pathLst>
                <a:path w="11673" h="13436" extrusionOk="0">
                  <a:moveTo>
                    <a:pt x="11642" y="1"/>
                  </a:moveTo>
                  <a:cubicBezTo>
                    <a:pt x="9453" y="3010"/>
                    <a:pt x="7295" y="6019"/>
                    <a:pt x="4620" y="8694"/>
                  </a:cubicBezTo>
                  <a:cubicBezTo>
                    <a:pt x="3253" y="10092"/>
                    <a:pt x="1733" y="11217"/>
                    <a:pt x="122" y="12220"/>
                  </a:cubicBezTo>
                  <a:cubicBezTo>
                    <a:pt x="91" y="12615"/>
                    <a:pt x="61" y="13010"/>
                    <a:pt x="0" y="13436"/>
                  </a:cubicBezTo>
                  <a:cubicBezTo>
                    <a:pt x="4803" y="10731"/>
                    <a:pt x="8754" y="6262"/>
                    <a:pt x="11672" y="1673"/>
                  </a:cubicBezTo>
                  <a:cubicBezTo>
                    <a:pt x="11672" y="1126"/>
                    <a:pt x="11672" y="548"/>
                    <a:pt x="1164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8" name="Google Shape;5408;p114"/>
            <p:cNvSpPr/>
            <p:nvPr/>
          </p:nvSpPr>
          <p:spPr>
            <a:xfrm>
              <a:off x="8350260" y="4054765"/>
              <a:ext cx="25665" cy="23265"/>
            </a:xfrm>
            <a:custGeom>
              <a:avLst/>
              <a:gdLst/>
              <a:ahLst/>
              <a:cxnLst/>
              <a:rect l="l" t="t" r="r" b="b"/>
              <a:pathLst>
                <a:path w="973" h="882" extrusionOk="0">
                  <a:moveTo>
                    <a:pt x="943" y="0"/>
                  </a:moveTo>
                  <a:cubicBezTo>
                    <a:pt x="791" y="61"/>
                    <a:pt x="639" y="152"/>
                    <a:pt x="487" y="213"/>
                  </a:cubicBezTo>
                  <a:cubicBezTo>
                    <a:pt x="517" y="365"/>
                    <a:pt x="456" y="517"/>
                    <a:pt x="244" y="548"/>
                  </a:cubicBezTo>
                  <a:cubicBezTo>
                    <a:pt x="183" y="548"/>
                    <a:pt x="92" y="517"/>
                    <a:pt x="0" y="517"/>
                  </a:cubicBezTo>
                  <a:cubicBezTo>
                    <a:pt x="31" y="639"/>
                    <a:pt x="31" y="730"/>
                    <a:pt x="31" y="851"/>
                  </a:cubicBezTo>
                  <a:cubicBezTo>
                    <a:pt x="61" y="851"/>
                    <a:pt x="92" y="882"/>
                    <a:pt x="122" y="882"/>
                  </a:cubicBezTo>
                  <a:cubicBezTo>
                    <a:pt x="396" y="791"/>
                    <a:pt x="699" y="700"/>
                    <a:pt x="973" y="639"/>
                  </a:cubicBezTo>
                  <a:cubicBezTo>
                    <a:pt x="943" y="426"/>
                    <a:pt x="943" y="213"/>
                    <a:pt x="94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9" name="Google Shape;5409;p114"/>
            <p:cNvSpPr/>
            <p:nvPr/>
          </p:nvSpPr>
          <p:spPr>
            <a:xfrm>
              <a:off x="8347860" y="4065975"/>
              <a:ext cx="2427" cy="2453"/>
            </a:xfrm>
            <a:custGeom>
              <a:avLst/>
              <a:gdLst/>
              <a:ahLst/>
              <a:cxnLst/>
              <a:rect l="l" t="t" r="r" b="b"/>
              <a:pathLst>
                <a:path w="92" h="93" extrusionOk="0">
                  <a:moveTo>
                    <a:pt x="91" y="1"/>
                  </a:moveTo>
                  <a:cubicBezTo>
                    <a:pt x="91" y="31"/>
                    <a:pt x="61" y="31"/>
                    <a:pt x="61" y="31"/>
                  </a:cubicBezTo>
                  <a:cubicBezTo>
                    <a:pt x="31" y="62"/>
                    <a:pt x="31" y="62"/>
                    <a:pt x="0" y="92"/>
                  </a:cubicBezTo>
                  <a:lnTo>
                    <a:pt x="91" y="92"/>
                  </a:lnTo>
                  <a:cubicBezTo>
                    <a:pt x="91" y="62"/>
                    <a:pt x="91" y="31"/>
                    <a:pt x="9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0" name="Google Shape;5410;p114"/>
            <p:cNvSpPr/>
            <p:nvPr/>
          </p:nvSpPr>
          <p:spPr>
            <a:xfrm>
              <a:off x="8350260" y="4060383"/>
              <a:ext cx="13637" cy="8836"/>
            </a:xfrm>
            <a:custGeom>
              <a:avLst/>
              <a:gdLst/>
              <a:ahLst/>
              <a:cxnLst/>
              <a:rect l="l" t="t" r="r" b="b"/>
              <a:pathLst>
                <a:path w="517" h="335" extrusionOk="0">
                  <a:moveTo>
                    <a:pt x="487" y="0"/>
                  </a:moveTo>
                  <a:lnTo>
                    <a:pt x="487" y="0"/>
                  </a:lnTo>
                  <a:cubicBezTo>
                    <a:pt x="335" y="91"/>
                    <a:pt x="152" y="152"/>
                    <a:pt x="0" y="213"/>
                  </a:cubicBezTo>
                  <a:cubicBezTo>
                    <a:pt x="0" y="243"/>
                    <a:pt x="0" y="274"/>
                    <a:pt x="0" y="304"/>
                  </a:cubicBezTo>
                  <a:cubicBezTo>
                    <a:pt x="92" y="304"/>
                    <a:pt x="183" y="335"/>
                    <a:pt x="244" y="335"/>
                  </a:cubicBezTo>
                  <a:cubicBezTo>
                    <a:pt x="456" y="304"/>
                    <a:pt x="517" y="152"/>
                    <a:pt x="48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1" name="Google Shape;5411;p114"/>
            <p:cNvSpPr/>
            <p:nvPr/>
          </p:nvSpPr>
          <p:spPr>
            <a:xfrm>
              <a:off x="8387927" y="4260826"/>
              <a:ext cx="61776" cy="34502"/>
            </a:xfrm>
            <a:custGeom>
              <a:avLst/>
              <a:gdLst/>
              <a:ahLst/>
              <a:cxnLst/>
              <a:rect l="l" t="t" r="r" b="b"/>
              <a:pathLst>
                <a:path w="2342" h="1308" extrusionOk="0">
                  <a:moveTo>
                    <a:pt x="2341" y="0"/>
                  </a:moveTo>
                  <a:lnTo>
                    <a:pt x="2341" y="0"/>
                  </a:lnTo>
                  <a:cubicBezTo>
                    <a:pt x="1521" y="152"/>
                    <a:pt x="700" y="243"/>
                    <a:pt x="1" y="669"/>
                  </a:cubicBezTo>
                  <a:cubicBezTo>
                    <a:pt x="1" y="882"/>
                    <a:pt x="31" y="1094"/>
                    <a:pt x="31" y="1307"/>
                  </a:cubicBezTo>
                  <a:cubicBezTo>
                    <a:pt x="761" y="1246"/>
                    <a:pt x="1430" y="1155"/>
                    <a:pt x="2129" y="1003"/>
                  </a:cubicBezTo>
                  <a:cubicBezTo>
                    <a:pt x="2189" y="669"/>
                    <a:pt x="2281" y="334"/>
                    <a:pt x="234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2" name="Google Shape;5412;p114"/>
            <p:cNvSpPr/>
            <p:nvPr/>
          </p:nvSpPr>
          <p:spPr>
            <a:xfrm>
              <a:off x="8444058" y="4013062"/>
              <a:ext cx="332752" cy="274247"/>
            </a:xfrm>
            <a:custGeom>
              <a:avLst/>
              <a:gdLst/>
              <a:ahLst/>
              <a:cxnLst/>
              <a:rect l="l" t="t" r="r" b="b"/>
              <a:pathLst>
                <a:path w="12615" h="10397" extrusionOk="0">
                  <a:moveTo>
                    <a:pt x="12615" y="1"/>
                  </a:moveTo>
                  <a:cubicBezTo>
                    <a:pt x="11581" y="1095"/>
                    <a:pt x="10548" y="2159"/>
                    <a:pt x="9545" y="3253"/>
                  </a:cubicBezTo>
                  <a:cubicBezTo>
                    <a:pt x="7204" y="5806"/>
                    <a:pt x="4590" y="8086"/>
                    <a:pt x="1247" y="9180"/>
                  </a:cubicBezTo>
                  <a:cubicBezTo>
                    <a:pt x="913" y="9271"/>
                    <a:pt x="578" y="9363"/>
                    <a:pt x="213" y="9393"/>
                  </a:cubicBezTo>
                  <a:cubicBezTo>
                    <a:pt x="153" y="9727"/>
                    <a:pt x="61" y="10062"/>
                    <a:pt x="1" y="10396"/>
                  </a:cubicBezTo>
                  <a:cubicBezTo>
                    <a:pt x="3010" y="9819"/>
                    <a:pt x="5563" y="8451"/>
                    <a:pt x="8086" y="6354"/>
                  </a:cubicBezTo>
                  <a:cubicBezTo>
                    <a:pt x="9363" y="5290"/>
                    <a:pt x="10670" y="4135"/>
                    <a:pt x="11916" y="2949"/>
                  </a:cubicBezTo>
                  <a:cubicBezTo>
                    <a:pt x="12189" y="2037"/>
                    <a:pt x="12402" y="1065"/>
                    <a:pt x="1261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3" name="Google Shape;5413;p114"/>
            <p:cNvSpPr/>
            <p:nvPr/>
          </p:nvSpPr>
          <p:spPr>
            <a:xfrm>
              <a:off x="8373709" y="4278446"/>
              <a:ext cx="15062" cy="16934"/>
            </a:xfrm>
            <a:custGeom>
              <a:avLst/>
              <a:gdLst/>
              <a:ahLst/>
              <a:cxnLst/>
              <a:rect l="l" t="t" r="r" b="b"/>
              <a:pathLst>
                <a:path w="571" h="642" extrusionOk="0">
                  <a:moveTo>
                    <a:pt x="540" y="1"/>
                  </a:moveTo>
                  <a:cubicBezTo>
                    <a:pt x="388" y="92"/>
                    <a:pt x="266" y="153"/>
                    <a:pt x="145" y="274"/>
                  </a:cubicBezTo>
                  <a:cubicBezTo>
                    <a:pt x="1" y="390"/>
                    <a:pt x="103" y="641"/>
                    <a:pt x="269" y="641"/>
                  </a:cubicBezTo>
                  <a:cubicBezTo>
                    <a:pt x="278" y="641"/>
                    <a:pt x="287" y="641"/>
                    <a:pt x="297" y="639"/>
                  </a:cubicBezTo>
                  <a:lnTo>
                    <a:pt x="570" y="639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414" name="Google Shape;5414;p114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6575" y="4549730"/>
            <a:ext cx="388400" cy="388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9" name="Google Shape;5419;p115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0" name="Google Shape;5420;p115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1" name="Google Shape;5421;p115"/>
          <p:cNvSpPr txBox="1">
            <a:spLocks noGrp="1"/>
          </p:cNvSpPr>
          <p:nvPr>
            <p:ph type="title"/>
          </p:nvPr>
        </p:nvSpPr>
        <p:spPr>
          <a:xfrm>
            <a:off x="4828125" y="2251850"/>
            <a:ext cx="25881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photo camera</a:t>
            </a:r>
            <a:endParaRPr/>
          </a:p>
        </p:txBody>
      </p:sp>
      <p:sp>
        <p:nvSpPr>
          <p:cNvPr id="5422" name="Google Shape;5422;p115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10 points!</a:t>
            </a:r>
            <a:endParaRPr/>
          </a:p>
        </p:txBody>
      </p:sp>
      <p:sp>
        <p:nvSpPr>
          <p:cNvPr id="5423" name="Google Shape;5423;p115"/>
          <p:cNvSpPr/>
          <p:nvPr/>
        </p:nvSpPr>
        <p:spPr>
          <a:xfrm>
            <a:off x="7812500" y="3352800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4" name="Google Shape;5424;p115"/>
          <p:cNvSpPr/>
          <p:nvPr/>
        </p:nvSpPr>
        <p:spPr>
          <a:xfrm>
            <a:off x="420823" y="1634151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5" name="Google Shape;5425;p115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26" name="Google Shape;5426;p115"/>
          <p:cNvGrpSpPr/>
          <p:nvPr/>
        </p:nvGrpSpPr>
        <p:grpSpPr>
          <a:xfrm>
            <a:off x="1622727" y="1451989"/>
            <a:ext cx="2939328" cy="7436994"/>
            <a:chOff x="1622727" y="1451989"/>
            <a:chExt cx="2939328" cy="7436994"/>
          </a:xfrm>
        </p:grpSpPr>
        <p:sp>
          <p:nvSpPr>
            <p:cNvPr id="5427" name="Google Shape;5427;p115"/>
            <p:cNvSpPr/>
            <p:nvPr/>
          </p:nvSpPr>
          <p:spPr>
            <a:xfrm>
              <a:off x="2581794" y="3426794"/>
              <a:ext cx="136404" cy="52099"/>
            </a:xfrm>
            <a:custGeom>
              <a:avLst/>
              <a:gdLst/>
              <a:ahLst/>
              <a:cxnLst/>
              <a:rect l="l" t="t" r="r" b="b"/>
              <a:pathLst>
                <a:path w="1673" h="639" extrusionOk="0">
                  <a:moveTo>
                    <a:pt x="1490" y="1"/>
                  </a:moveTo>
                  <a:lnTo>
                    <a:pt x="366" y="31"/>
                  </a:lnTo>
                  <a:lnTo>
                    <a:pt x="1" y="639"/>
                  </a:lnTo>
                  <a:lnTo>
                    <a:pt x="1673" y="639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C8CD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8" name="Google Shape;5428;p115"/>
            <p:cNvSpPr/>
            <p:nvPr/>
          </p:nvSpPr>
          <p:spPr>
            <a:xfrm>
              <a:off x="2832099" y="3439187"/>
              <a:ext cx="128984" cy="12474"/>
            </a:xfrm>
            <a:custGeom>
              <a:avLst/>
              <a:gdLst/>
              <a:ahLst/>
              <a:cxnLst/>
              <a:rect l="l" t="t" r="r" b="b"/>
              <a:pathLst>
                <a:path w="1582" h="153" extrusionOk="0">
                  <a:moveTo>
                    <a:pt x="92" y="1"/>
                  </a:moveTo>
                  <a:cubicBezTo>
                    <a:pt x="31" y="1"/>
                    <a:pt x="1" y="31"/>
                    <a:pt x="1" y="92"/>
                  </a:cubicBezTo>
                  <a:cubicBezTo>
                    <a:pt x="1" y="122"/>
                    <a:pt x="31" y="153"/>
                    <a:pt x="92" y="153"/>
                  </a:cubicBezTo>
                  <a:lnTo>
                    <a:pt x="1521" y="153"/>
                  </a:lnTo>
                  <a:cubicBezTo>
                    <a:pt x="1551" y="153"/>
                    <a:pt x="1581" y="122"/>
                    <a:pt x="1581" y="92"/>
                  </a:cubicBezTo>
                  <a:cubicBezTo>
                    <a:pt x="1581" y="31"/>
                    <a:pt x="1551" y="1"/>
                    <a:pt x="1521" y="1"/>
                  </a:cubicBezTo>
                  <a:close/>
                </a:path>
              </a:pathLst>
            </a:custGeom>
            <a:solidFill>
              <a:srgbClr val="C8CD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9" name="Google Shape;5429;p115"/>
            <p:cNvSpPr/>
            <p:nvPr/>
          </p:nvSpPr>
          <p:spPr>
            <a:xfrm>
              <a:off x="2532304" y="3668701"/>
              <a:ext cx="138850" cy="40685"/>
            </a:xfrm>
            <a:custGeom>
              <a:avLst/>
              <a:gdLst/>
              <a:ahLst/>
              <a:cxnLst/>
              <a:rect l="l" t="t" r="r" b="b"/>
              <a:pathLst>
                <a:path w="1703" h="499" extrusionOk="0">
                  <a:moveTo>
                    <a:pt x="987" y="1"/>
                  </a:moveTo>
                  <a:cubicBezTo>
                    <a:pt x="942" y="1"/>
                    <a:pt x="897" y="5"/>
                    <a:pt x="851" y="12"/>
                  </a:cubicBezTo>
                  <a:cubicBezTo>
                    <a:pt x="669" y="43"/>
                    <a:pt x="517" y="73"/>
                    <a:pt x="365" y="164"/>
                  </a:cubicBezTo>
                  <a:cubicBezTo>
                    <a:pt x="243" y="256"/>
                    <a:pt x="122" y="347"/>
                    <a:pt x="0" y="499"/>
                  </a:cubicBezTo>
                  <a:cubicBezTo>
                    <a:pt x="182" y="499"/>
                    <a:pt x="334" y="468"/>
                    <a:pt x="486" y="438"/>
                  </a:cubicBezTo>
                  <a:cubicBezTo>
                    <a:pt x="608" y="438"/>
                    <a:pt x="760" y="408"/>
                    <a:pt x="882" y="377"/>
                  </a:cubicBezTo>
                  <a:lnTo>
                    <a:pt x="1277" y="377"/>
                  </a:lnTo>
                  <a:cubicBezTo>
                    <a:pt x="1398" y="377"/>
                    <a:pt x="1550" y="408"/>
                    <a:pt x="1702" y="499"/>
                  </a:cubicBezTo>
                  <a:cubicBezTo>
                    <a:pt x="1672" y="316"/>
                    <a:pt x="1520" y="164"/>
                    <a:pt x="1368" y="104"/>
                  </a:cubicBezTo>
                  <a:cubicBezTo>
                    <a:pt x="1254" y="35"/>
                    <a:pt x="1123" y="1"/>
                    <a:pt x="987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0" name="Google Shape;5430;p115"/>
            <p:cNvSpPr/>
            <p:nvPr/>
          </p:nvSpPr>
          <p:spPr>
            <a:xfrm>
              <a:off x="2524803" y="3575510"/>
              <a:ext cx="82" cy="82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9875" cap="flat" cmpd="sng">
              <a:solidFill>
                <a:srgbClr val="FB897A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31" name="Google Shape;5431;p115"/>
            <p:cNvGrpSpPr/>
            <p:nvPr/>
          </p:nvGrpSpPr>
          <p:grpSpPr>
            <a:xfrm>
              <a:off x="2372389" y="1451989"/>
              <a:ext cx="1953204" cy="2551065"/>
              <a:chOff x="-2826924" y="922677"/>
              <a:chExt cx="1953204" cy="2551065"/>
            </a:xfrm>
          </p:grpSpPr>
          <p:sp>
            <p:nvSpPr>
              <p:cNvPr id="5432" name="Google Shape;5432;p115"/>
              <p:cNvSpPr/>
              <p:nvPr/>
            </p:nvSpPr>
            <p:spPr>
              <a:xfrm>
                <a:off x="-2752191" y="1767508"/>
                <a:ext cx="1615250" cy="1059086"/>
              </a:xfrm>
              <a:custGeom>
                <a:avLst/>
                <a:gdLst/>
                <a:ahLst/>
                <a:cxnLst/>
                <a:rect l="l" t="t" r="r" b="b"/>
                <a:pathLst>
                  <a:path w="15108" h="9906" extrusionOk="0">
                    <a:moveTo>
                      <a:pt x="3770" y="1"/>
                    </a:moveTo>
                    <a:cubicBezTo>
                      <a:pt x="1703" y="974"/>
                      <a:pt x="153" y="3101"/>
                      <a:pt x="1" y="7904"/>
                    </a:cubicBezTo>
                    <a:cubicBezTo>
                      <a:pt x="2897" y="9489"/>
                      <a:pt x="6081" y="9906"/>
                      <a:pt x="8628" y="9906"/>
                    </a:cubicBezTo>
                    <a:cubicBezTo>
                      <a:pt x="11454" y="9906"/>
                      <a:pt x="13496" y="9393"/>
                      <a:pt x="13496" y="9393"/>
                    </a:cubicBezTo>
                    <a:cubicBezTo>
                      <a:pt x="13496" y="9393"/>
                      <a:pt x="15107" y="8147"/>
                      <a:pt x="14590" y="5472"/>
                    </a:cubicBezTo>
                    <a:lnTo>
                      <a:pt x="14590" y="5472"/>
                    </a:lnTo>
                    <a:cubicBezTo>
                      <a:pt x="14408" y="5484"/>
                      <a:pt x="14225" y="5490"/>
                      <a:pt x="14040" y="5490"/>
                    </a:cubicBezTo>
                    <a:cubicBezTo>
                      <a:pt x="13304" y="5490"/>
                      <a:pt x="12560" y="5393"/>
                      <a:pt x="11855" y="5199"/>
                    </a:cubicBezTo>
                    <a:cubicBezTo>
                      <a:pt x="10274" y="4743"/>
                      <a:pt x="8846" y="3770"/>
                      <a:pt x="7782" y="2493"/>
                    </a:cubicBezTo>
                    <a:cubicBezTo>
                      <a:pt x="7751" y="2980"/>
                      <a:pt x="7691" y="3527"/>
                      <a:pt x="7296" y="3770"/>
                    </a:cubicBezTo>
                    <a:cubicBezTo>
                      <a:pt x="7161" y="3828"/>
                      <a:pt x="7026" y="3849"/>
                      <a:pt x="6891" y="3849"/>
                    </a:cubicBezTo>
                    <a:cubicBezTo>
                      <a:pt x="6813" y="3849"/>
                      <a:pt x="6735" y="3842"/>
                      <a:pt x="6657" y="3831"/>
                    </a:cubicBezTo>
                    <a:cubicBezTo>
                      <a:pt x="5776" y="3740"/>
                      <a:pt x="5016" y="3071"/>
                      <a:pt x="4560" y="2281"/>
                    </a:cubicBezTo>
                    <a:cubicBezTo>
                      <a:pt x="4134" y="1582"/>
                      <a:pt x="3952" y="791"/>
                      <a:pt x="3770" y="1"/>
                    </a:cubicBezTo>
                    <a:close/>
                  </a:path>
                </a:pathLst>
              </a:custGeom>
              <a:solidFill>
                <a:srgbClr val="F798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3" name="Google Shape;5433;p115"/>
              <p:cNvSpPr/>
              <p:nvPr/>
            </p:nvSpPr>
            <p:spPr>
              <a:xfrm>
                <a:off x="-2755399" y="2069752"/>
                <a:ext cx="1163433" cy="1403989"/>
              </a:xfrm>
              <a:custGeom>
                <a:avLst/>
                <a:gdLst/>
                <a:ahLst/>
                <a:cxnLst/>
                <a:rect l="l" t="t" r="r" b="b"/>
                <a:pathLst>
                  <a:path w="10882" h="13132" extrusionOk="0">
                    <a:moveTo>
                      <a:pt x="2249" y="1"/>
                    </a:moveTo>
                    <a:cubicBezTo>
                      <a:pt x="912" y="913"/>
                      <a:pt x="0" y="2432"/>
                      <a:pt x="0" y="4165"/>
                    </a:cubicBezTo>
                    <a:lnTo>
                      <a:pt x="0" y="8572"/>
                    </a:lnTo>
                    <a:cubicBezTo>
                      <a:pt x="0" y="11065"/>
                      <a:pt x="2067" y="13132"/>
                      <a:pt x="4559" y="13132"/>
                    </a:cubicBezTo>
                    <a:lnTo>
                      <a:pt x="5411" y="13132"/>
                    </a:lnTo>
                    <a:cubicBezTo>
                      <a:pt x="5563" y="13071"/>
                      <a:pt x="5715" y="13040"/>
                      <a:pt x="5927" y="12980"/>
                    </a:cubicBezTo>
                    <a:cubicBezTo>
                      <a:pt x="9909" y="12129"/>
                      <a:pt x="10882" y="8481"/>
                      <a:pt x="10517" y="5867"/>
                    </a:cubicBezTo>
                    <a:cubicBezTo>
                      <a:pt x="8997" y="5259"/>
                      <a:pt x="7842" y="4195"/>
                      <a:pt x="7022" y="3131"/>
                    </a:cubicBezTo>
                    <a:lnTo>
                      <a:pt x="7022" y="3131"/>
                    </a:lnTo>
                    <a:cubicBezTo>
                      <a:pt x="7204" y="3587"/>
                      <a:pt x="7113" y="4013"/>
                      <a:pt x="6262" y="4013"/>
                    </a:cubicBezTo>
                    <a:cubicBezTo>
                      <a:pt x="4772" y="4013"/>
                      <a:pt x="3040" y="1399"/>
                      <a:pt x="2249" y="1"/>
                    </a:cubicBezTo>
                    <a:close/>
                  </a:path>
                </a:pathLst>
              </a:custGeom>
              <a:solidFill>
                <a:srgbClr val="FFB8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4" name="Google Shape;5434;p115"/>
              <p:cNvSpPr/>
              <p:nvPr/>
            </p:nvSpPr>
            <p:spPr>
              <a:xfrm>
                <a:off x="-2176996" y="2303786"/>
                <a:ext cx="689058" cy="1169955"/>
              </a:xfrm>
              <a:custGeom>
                <a:avLst/>
                <a:gdLst/>
                <a:ahLst/>
                <a:cxnLst/>
                <a:rect l="l" t="t" r="r" b="b"/>
                <a:pathLst>
                  <a:path w="6445" h="10943" extrusionOk="0">
                    <a:moveTo>
                      <a:pt x="1034" y="0"/>
                    </a:moveTo>
                    <a:lnTo>
                      <a:pt x="1034" y="0"/>
                    </a:lnTo>
                    <a:cubicBezTo>
                      <a:pt x="1247" y="274"/>
                      <a:pt x="1490" y="608"/>
                      <a:pt x="1612" y="942"/>
                    </a:cubicBezTo>
                    <a:cubicBezTo>
                      <a:pt x="2432" y="2006"/>
                      <a:pt x="3587" y="3070"/>
                      <a:pt x="5107" y="3678"/>
                    </a:cubicBezTo>
                    <a:cubicBezTo>
                      <a:pt x="5472" y="6292"/>
                      <a:pt x="4499" y="9940"/>
                      <a:pt x="517" y="10791"/>
                    </a:cubicBezTo>
                    <a:cubicBezTo>
                      <a:pt x="335" y="10851"/>
                      <a:pt x="153" y="10882"/>
                      <a:pt x="1" y="10943"/>
                    </a:cubicBezTo>
                    <a:lnTo>
                      <a:pt x="1885" y="10943"/>
                    </a:lnTo>
                    <a:cubicBezTo>
                      <a:pt x="4378" y="10943"/>
                      <a:pt x="6444" y="8876"/>
                      <a:pt x="6444" y="6383"/>
                    </a:cubicBezTo>
                    <a:lnTo>
                      <a:pt x="6444" y="2462"/>
                    </a:lnTo>
                    <a:cubicBezTo>
                      <a:pt x="6357" y="2466"/>
                      <a:pt x="6269" y="2468"/>
                      <a:pt x="6183" y="2468"/>
                    </a:cubicBezTo>
                    <a:cubicBezTo>
                      <a:pt x="3697" y="2468"/>
                      <a:pt x="1798" y="823"/>
                      <a:pt x="1034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5" name="Google Shape;5435;p115"/>
              <p:cNvSpPr/>
              <p:nvPr/>
            </p:nvSpPr>
            <p:spPr>
              <a:xfrm>
                <a:off x="-2560495" y="2609238"/>
                <a:ext cx="65110" cy="113863"/>
              </a:xfrm>
              <a:custGeom>
                <a:avLst/>
                <a:gdLst/>
                <a:ahLst/>
                <a:cxnLst/>
                <a:rect l="l" t="t" r="r" b="b"/>
                <a:pathLst>
                  <a:path w="609" h="1065" extrusionOk="0">
                    <a:moveTo>
                      <a:pt x="244" y="0"/>
                    </a:moveTo>
                    <a:cubicBezTo>
                      <a:pt x="92" y="31"/>
                      <a:pt x="1" y="274"/>
                      <a:pt x="31" y="578"/>
                    </a:cubicBezTo>
                    <a:cubicBezTo>
                      <a:pt x="62" y="851"/>
                      <a:pt x="214" y="1064"/>
                      <a:pt x="366" y="1064"/>
                    </a:cubicBezTo>
                    <a:cubicBezTo>
                      <a:pt x="518" y="1034"/>
                      <a:pt x="609" y="791"/>
                      <a:pt x="578" y="487"/>
                    </a:cubicBezTo>
                    <a:cubicBezTo>
                      <a:pt x="548" y="213"/>
                      <a:pt x="396" y="0"/>
                      <a:pt x="2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6" name="Google Shape;5436;p115"/>
              <p:cNvSpPr/>
              <p:nvPr/>
            </p:nvSpPr>
            <p:spPr>
              <a:xfrm>
                <a:off x="-1523754" y="2580692"/>
                <a:ext cx="369173" cy="362651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392" extrusionOk="0">
                    <a:moveTo>
                      <a:pt x="1491" y="1"/>
                    </a:moveTo>
                    <a:cubicBezTo>
                      <a:pt x="728" y="1"/>
                      <a:pt x="0" y="541"/>
                      <a:pt x="0" y="541"/>
                    </a:cubicBezTo>
                    <a:cubicBezTo>
                      <a:pt x="0" y="541"/>
                      <a:pt x="0" y="1757"/>
                      <a:pt x="91" y="3246"/>
                    </a:cubicBezTo>
                    <a:cubicBezTo>
                      <a:pt x="409" y="3346"/>
                      <a:pt x="717" y="3391"/>
                      <a:pt x="1005" y="3391"/>
                    </a:cubicBezTo>
                    <a:cubicBezTo>
                      <a:pt x="2480" y="3391"/>
                      <a:pt x="3453" y="2193"/>
                      <a:pt x="2766" y="845"/>
                    </a:cubicBezTo>
                    <a:cubicBezTo>
                      <a:pt x="2433" y="201"/>
                      <a:pt x="1955" y="1"/>
                      <a:pt x="1491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7" name="Google Shape;5437;p115"/>
              <p:cNvSpPr/>
              <p:nvPr/>
            </p:nvSpPr>
            <p:spPr>
              <a:xfrm>
                <a:off x="-1835728" y="2654677"/>
                <a:ext cx="68318" cy="113863"/>
              </a:xfrm>
              <a:custGeom>
                <a:avLst/>
                <a:gdLst/>
                <a:ahLst/>
                <a:cxnLst/>
                <a:rect l="l" t="t" r="r" b="b"/>
                <a:pathLst>
                  <a:path w="639" h="1065" extrusionOk="0">
                    <a:moveTo>
                      <a:pt x="243" y="1"/>
                    </a:moveTo>
                    <a:cubicBezTo>
                      <a:pt x="91" y="31"/>
                      <a:pt x="0" y="275"/>
                      <a:pt x="31" y="578"/>
                    </a:cubicBezTo>
                    <a:cubicBezTo>
                      <a:pt x="61" y="852"/>
                      <a:pt x="243" y="1065"/>
                      <a:pt x="395" y="1065"/>
                    </a:cubicBezTo>
                    <a:cubicBezTo>
                      <a:pt x="517" y="1034"/>
                      <a:pt x="638" y="791"/>
                      <a:pt x="608" y="487"/>
                    </a:cubicBezTo>
                    <a:cubicBezTo>
                      <a:pt x="547" y="214"/>
                      <a:pt x="395" y="1"/>
                      <a:pt x="2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8" name="Google Shape;5438;p115"/>
              <p:cNvSpPr/>
              <p:nvPr/>
            </p:nvSpPr>
            <p:spPr>
              <a:xfrm>
                <a:off x="-2108785" y="2261555"/>
                <a:ext cx="42338" cy="4233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396" fill="none" extrusionOk="0">
                    <a:moveTo>
                      <a:pt x="396" y="395"/>
                    </a:moveTo>
                    <a:cubicBezTo>
                      <a:pt x="183" y="152"/>
                      <a:pt x="1" y="0"/>
                      <a:pt x="1" y="0"/>
                    </a:cubicBezTo>
                    <a:cubicBezTo>
                      <a:pt x="1" y="0"/>
                      <a:pt x="153" y="152"/>
                      <a:pt x="396" y="395"/>
                    </a:cubicBezTo>
                    <a:close/>
                  </a:path>
                </a:pathLst>
              </a:custGeom>
              <a:noFill/>
              <a:ln w="9875" cap="flat" cmpd="sng">
                <a:solidFill>
                  <a:srgbClr val="171717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9" name="Google Shape;5439;p115"/>
              <p:cNvSpPr/>
              <p:nvPr/>
            </p:nvSpPr>
            <p:spPr>
              <a:xfrm>
                <a:off x="-2514950" y="1982083"/>
                <a:ext cx="1027012" cy="585673"/>
              </a:xfrm>
              <a:custGeom>
                <a:avLst/>
                <a:gdLst/>
                <a:ahLst/>
                <a:cxnLst/>
                <a:rect l="l" t="t" r="r" b="b"/>
                <a:pathLst>
                  <a:path w="9606" h="5478" extrusionOk="0">
                    <a:moveTo>
                      <a:pt x="2736" y="0"/>
                    </a:moveTo>
                    <a:cubicBezTo>
                      <a:pt x="1733" y="0"/>
                      <a:pt x="791" y="304"/>
                      <a:pt x="0" y="821"/>
                    </a:cubicBezTo>
                    <a:cubicBezTo>
                      <a:pt x="791" y="2219"/>
                      <a:pt x="2523" y="4833"/>
                      <a:pt x="4013" y="4833"/>
                    </a:cubicBezTo>
                    <a:cubicBezTo>
                      <a:pt x="5242" y="4833"/>
                      <a:pt x="5133" y="4142"/>
                      <a:pt x="4741" y="3543"/>
                    </a:cubicBezTo>
                    <a:lnTo>
                      <a:pt x="4741" y="3543"/>
                    </a:lnTo>
                    <a:cubicBezTo>
                      <a:pt x="5692" y="4391"/>
                      <a:pt x="7324" y="5477"/>
                      <a:pt x="9344" y="5477"/>
                    </a:cubicBezTo>
                    <a:cubicBezTo>
                      <a:pt x="9430" y="5477"/>
                      <a:pt x="9518" y="5475"/>
                      <a:pt x="9605" y="5471"/>
                    </a:cubicBezTo>
                    <a:lnTo>
                      <a:pt x="9605" y="4985"/>
                    </a:lnTo>
                    <a:cubicBezTo>
                      <a:pt x="9605" y="2249"/>
                      <a:pt x="7356" y="0"/>
                      <a:pt x="4651" y="0"/>
                    </a:cubicBezTo>
                    <a:close/>
                  </a:path>
                </a:pathLst>
              </a:custGeom>
              <a:solidFill>
                <a:srgbClr val="F798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0" name="Google Shape;5440;p115"/>
              <p:cNvSpPr/>
              <p:nvPr/>
            </p:nvSpPr>
            <p:spPr>
              <a:xfrm>
                <a:off x="-2683980" y="1582120"/>
                <a:ext cx="188596" cy="400071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3742" extrusionOk="0">
                    <a:moveTo>
                      <a:pt x="786" y="1"/>
                    </a:moveTo>
                    <a:cubicBezTo>
                      <a:pt x="778" y="1"/>
                      <a:pt x="769" y="1"/>
                      <a:pt x="761" y="2"/>
                    </a:cubicBezTo>
                    <a:cubicBezTo>
                      <a:pt x="1" y="94"/>
                      <a:pt x="1764" y="3741"/>
                      <a:pt x="1764" y="3741"/>
                    </a:cubicBezTo>
                    <a:cubicBezTo>
                      <a:pt x="1764" y="3741"/>
                      <a:pt x="1497" y="1"/>
                      <a:pt x="786" y="1"/>
                    </a:cubicBezTo>
                    <a:close/>
                  </a:path>
                </a:pathLst>
              </a:custGeom>
              <a:solidFill>
                <a:srgbClr val="F798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1" name="Google Shape;5441;p115"/>
              <p:cNvSpPr/>
              <p:nvPr/>
            </p:nvSpPr>
            <p:spPr>
              <a:xfrm>
                <a:off x="-2826924" y="1688178"/>
                <a:ext cx="344582" cy="332929"/>
              </a:xfrm>
              <a:custGeom>
                <a:avLst/>
                <a:gdLst/>
                <a:ahLst/>
                <a:cxnLst/>
                <a:rect l="l" t="t" r="r" b="b"/>
                <a:pathLst>
                  <a:path w="3223" h="3114" extrusionOk="0">
                    <a:moveTo>
                      <a:pt x="807" y="1"/>
                    </a:moveTo>
                    <a:cubicBezTo>
                      <a:pt x="780" y="1"/>
                      <a:pt x="754" y="5"/>
                      <a:pt x="730" y="13"/>
                    </a:cubicBezTo>
                    <a:cubicBezTo>
                      <a:pt x="0" y="226"/>
                      <a:pt x="1885" y="3114"/>
                      <a:pt x="3222" y="3114"/>
                    </a:cubicBezTo>
                    <a:cubicBezTo>
                      <a:pt x="3222" y="3114"/>
                      <a:pt x="1553" y="1"/>
                      <a:pt x="807" y="1"/>
                    </a:cubicBezTo>
                    <a:close/>
                  </a:path>
                </a:pathLst>
              </a:custGeom>
              <a:solidFill>
                <a:srgbClr val="F798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2" name="Google Shape;5442;p115"/>
              <p:cNvSpPr/>
              <p:nvPr/>
            </p:nvSpPr>
            <p:spPr>
              <a:xfrm>
                <a:off x="-1475002" y="2650507"/>
                <a:ext cx="196400" cy="239914"/>
              </a:xfrm>
              <a:custGeom>
                <a:avLst/>
                <a:gdLst/>
                <a:ahLst/>
                <a:cxnLst/>
                <a:rect l="l" t="t" r="r" b="b"/>
                <a:pathLst>
                  <a:path w="1837" h="2244" extrusionOk="0">
                    <a:moveTo>
                      <a:pt x="1661" y="1"/>
                    </a:moveTo>
                    <a:cubicBezTo>
                      <a:pt x="1646" y="1"/>
                      <a:pt x="1629" y="4"/>
                      <a:pt x="1611" y="10"/>
                    </a:cubicBezTo>
                    <a:cubicBezTo>
                      <a:pt x="1064" y="101"/>
                      <a:pt x="578" y="374"/>
                      <a:pt x="304" y="861"/>
                    </a:cubicBezTo>
                    <a:cubicBezTo>
                      <a:pt x="122" y="1165"/>
                      <a:pt x="30" y="1529"/>
                      <a:pt x="0" y="1894"/>
                    </a:cubicBezTo>
                    <a:cubicBezTo>
                      <a:pt x="0" y="1955"/>
                      <a:pt x="0" y="2046"/>
                      <a:pt x="0" y="2107"/>
                    </a:cubicBezTo>
                    <a:cubicBezTo>
                      <a:pt x="15" y="2198"/>
                      <a:pt x="91" y="2244"/>
                      <a:pt x="163" y="2244"/>
                    </a:cubicBezTo>
                    <a:cubicBezTo>
                      <a:pt x="236" y="2244"/>
                      <a:pt x="304" y="2198"/>
                      <a:pt x="304" y="2107"/>
                    </a:cubicBezTo>
                    <a:cubicBezTo>
                      <a:pt x="304" y="2046"/>
                      <a:pt x="304" y="1985"/>
                      <a:pt x="304" y="1955"/>
                    </a:cubicBezTo>
                    <a:cubicBezTo>
                      <a:pt x="304" y="1894"/>
                      <a:pt x="304" y="1833"/>
                      <a:pt x="304" y="1772"/>
                    </a:cubicBezTo>
                    <a:cubicBezTo>
                      <a:pt x="304" y="1681"/>
                      <a:pt x="304" y="1681"/>
                      <a:pt x="334" y="1590"/>
                    </a:cubicBezTo>
                    <a:cubicBezTo>
                      <a:pt x="395" y="1195"/>
                      <a:pt x="578" y="861"/>
                      <a:pt x="882" y="617"/>
                    </a:cubicBezTo>
                    <a:cubicBezTo>
                      <a:pt x="1094" y="435"/>
                      <a:pt x="1398" y="314"/>
                      <a:pt x="1672" y="283"/>
                    </a:cubicBezTo>
                    <a:cubicBezTo>
                      <a:pt x="1836" y="228"/>
                      <a:pt x="1803" y="1"/>
                      <a:pt x="1661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3" name="Google Shape;5443;p115"/>
              <p:cNvSpPr/>
              <p:nvPr/>
            </p:nvSpPr>
            <p:spPr>
              <a:xfrm>
                <a:off x="-1456292" y="2719145"/>
                <a:ext cx="199608" cy="56557"/>
              </a:xfrm>
              <a:custGeom>
                <a:avLst/>
                <a:gdLst/>
                <a:ahLst/>
                <a:cxnLst/>
                <a:rect l="l" t="t" r="r" b="b"/>
                <a:pathLst>
                  <a:path w="1867" h="529" extrusionOk="0">
                    <a:moveTo>
                      <a:pt x="1017" y="1"/>
                    </a:moveTo>
                    <a:cubicBezTo>
                      <a:pt x="707" y="1"/>
                      <a:pt x="388" y="103"/>
                      <a:pt x="129" y="249"/>
                    </a:cubicBezTo>
                    <a:cubicBezTo>
                      <a:pt x="0" y="326"/>
                      <a:pt x="68" y="512"/>
                      <a:pt x="202" y="512"/>
                    </a:cubicBezTo>
                    <a:cubicBezTo>
                      <a:pt x="226" y="512"/>
                      <a:pt x="253" y="506"/>
                      <a:pt x="281" y="492"/>
                    </a:cubicBezTo>
                    <a:cubicBezTo>
                      <a:pt x="433" y="401"/>
                      <a:pt x="555" y="371"/>
                      <a:pt x="737" y="310"/>
                    </a:cubicBezTo>
                    <a:cubicBezTo>
                      <a:pt x="828" y="290"/>
                      <a:pt x="926" y="276"/>
                      <a:pt x="1024" y="276"/>
                    </a:cubicBezTo>
                    <a:cubicBezTo>
                      <a:pt x="1220" y="276"/>
                      <a:pt x="1416" y="330"/>
                      <a:pt x="1558" y="492"/>
                    </a:cubicBezTo>
                    <a:cubicBezTo>
                      <a:pt x="1583" y="518"/>
                      <a:pt x="1613" y="528"/>
                      <a:pt x="1642" y="528"/>
                    </a:cubicBezTo>
                    <a:cubicBezTo>
                      <a:pt x="1754" y="528"/>
                      <a:pt x="1866" y="375"/>
                      <a:pt x="1770" y="279"/>
                    </a:cubicBezTo>
                    <a:cubicBezTo>
                      <a:pt x="1557" y="80"/>
                      <a:pt x="1290" y="1"/>
                      <a:pt x="1017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4" name="Google Shape;5444;p115"/>
              <p:cNvSpPr/>
              <p:nvPr/>
            </p:nvSpPr>
            <p:spPr>
              <a:xfrm>
                <a:off x="-1904046" y="2563693"/>
                <a:ext cx="211368" cy="61903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579" extrusionOk="0">
                    <a:moveTo>
                      <a:pt x="1004" y="1"/>
                    </a:moveTo>
                    <a:cubicBezTo>
                      <a:pt x="821" y="1"/>
                      <a:pt x="639" y="31"/>
                      <a:pt x="457" y="122"/>
                    </a:cubicBezTo>
                    <a:cubicBezTo>
                      <a:pt x="274" y="183"/>
                      <a:pt x="122" y="274"/>
                      <a:pt x="1" y="426"/>
                    </a:cubicBezTo>
                    <a:cubicBezTo>
                      <a:pt x="183" y="426"/>
                      <a:pt x="366" y="426"/>
                      <a:pt x="518" y="396"/>
                    </a:cubicBezTo>
                    <a:cubicBezTo>
                      <a:pt x="700" y="396"/>
                      <a:pt x="852" y="366"/>
                      <a:pt x="1004" y="366"/>
                    </a:cubicBezTo>
                    <a:cubicBezTo>
                      <a:pt x="1186" y="366"/>
                      <a:pt x="1338" y="396"/>
                      <a:pt x="1490" y="426"/>
                    </a:cubicBezTo>
                    <a:cubicBezTo>
                      <a:pt x="1642" y="457"/>
                      <a:pt x="1794" y="487"/>
                      <a:pt x="1977" y="578"/>
                    </a:cubicBezTo>
                    <a:cubicBezTo>
                      <a:pt x="1916" y="396"/>
                      <a:pt x="1764" y="244"/>
                      <a:pt x="1581" y="122"/>
                    </a:cubicBezTo>
                    <a:cubicBezTo>
                      <a:pt x="1399" y="31"/>
                      <a:pt x="1217" y="1"/>
                      <a:pt x="10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5" name="Google Shape;5445;p115"/>
              <p:cNvSpPr/>
              <p:nvPr/>
            </p:nvSpPr>
            <p:spPr>
              <a:xfrm>
                <a:off x="-2625499" y="2454534"/>
                <a:ext cx="156094" cy="89807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840" extrusionOk="0">
                    <a:moveTo>
                      <a:pt x="866" y="1"/>
                    </a:moveTo>
                    <a:cubicBezTo>
                      <a:pt x="753" y="1"/>
                      <a:pt x="644" y="22"/>
                      <a:pt x="548" y="80"/>
                    </a:cubicBezTo>
                    <a:cubicBezTo>
                      <a:pt x="396" y="140"/>
                      <a:pt x="275" y="262"/>
                      <a:pt x="183" y="384"/>
                    </a:cubicBezTo>
                    <a:cubicBezTo>
                      <a:pt x="92" y="505"/>
                      <a:pt x="1" y="657"/>
                      <a:pt x="1" y="839"/>
                    </a:cubicBezTo>
                    <a:cubicBezTo>
                      <a:pt x="275" y="657"/>
                      <a:pt x="487" y="505"/>
                      <a:pt x="700" y="414"/>
                    </a:cubicBezTo>
                    <a:cubicBezTo>
                      <a:pt x="822" y="353"/>
                      <a:pt x="913" y="353"/>
                      <a:pt x="1034" y="323"/>
                    </a:cubicBezTo>
                    <a:cubicBezTo>
                      <a:pt x="1156" y="292"/>
                      <a:pt x="1278" y="292"/>
                      <a:pt x="1460" y="292"/>
                    </a:cubicBezTo>
                    <a:cubicBezTo>
                      <a:pt x="1369" y="171"/>
                      <a:pt x="1217" y="49"/>
                      <a:pt x="1065" y="19"/>
                    </a:cubicBezTo>
                    <a:cubicBezTo>
                      <a:pt x="998" y="8"/>
                      <a:pt x="931" y="1"/>
                      <a:pt x="8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6" name="Google Shape;5446;p115"/>
              <p:cNvSpPr/>
              <p:nvPr/>
            </p:nvSpPr>
            <p:spPr>
              <a:xfrm>
                <a:off x="-2349234" y="922677"/>
                <a:ext cx="1475514" cy="1431893"/>
              </a:xfrm>
              <a:custGeom>
                <a:avLst/>
                <a:gdLst/>
                <a:ahLst/>
                <a:cxnLst/>
                <a:rect l="l" t="t" r="r" b="b"/>
                <a:pathLst>
                  <a:path w="13801" h="13393" extrusionOk="0">
                    <a:moveTo>
                      <a:pt x="9332" y="0"/>
                    </a:moveTo>
                    <a:cubicBezTo>
                      <a:pt x="7508" y="0"/>
                      <a:pt x="5229" y="1094"/>
                      <a:pt x="6019" y="4955"/>
                    </a:cubicBezTo>
                    <a:cubicBezTo>
                      <a:pt x="5747" y="4740"/>
                      <a:pt x="5467" y="4643"/>
                      <a:pt x="5207" y="4643"/>
                    </a:cubicBezTo>
                    <a:cubicBezTo>
                      <a:pt x="4362" y="4643"/>
                      <a:pt x="3729" y="5666"/>
                      <a:pt x="4286" y="6991"/>
                    </a:cubicBezTo>
                    <a:cubicBezTo>
                      <a:pt x="2797" y="7113"/>
                      <a:pt x="1277" y="7265"/>
                      <a:pt x="1" y="7903"/>
                    </a:cubicBezTo>
                    <a:cubicBezTo>
                      <a:pt x="183" y="8693"/>
                      <a:pt x="365" y="9484"/>
                      <a:pt x="791" y="10183"/>
                    </a:cubicBezTo>
                    <a:cubicBezTo>
                      <a:pt x="1247" y="10973"/>
                      <a:pt x="2007" y="11642"/>
                      <a:pt x="2888" y="11733"/>
                    </a:cubicBezTo>
                    <a:cubicBezTo>
                      <a:pt x="2966" y="11744"/>
                      <a:pt x="3044" y="11751"/>
                      <a:pt x="3122" y="11751"/>
                    </a:cubicBezTo>
                    <a:cubicBezTo>
                      <a:pt x="3257" y="11751"/>
                      <a:pt x="3392" y="11730"/>
                      <a:pt x="3527" y="11672"/>
                    </a:cubicBezTo>
                    <a:cubicBezTo>
                      <a:pt x="3922" y="11429"/>
                      <a:pt x="3982" y="10882"/>
                      <a:pt x="4013" y="10395"/>
                    </a:cubicBezTo>
                    <a:cubicBezTo>
                      <a:pt x="5077" y="11672"/>
                      <a:pt x="6505" y="12645"/>
                      <a:pt x="8086" y="13101"/>
                    </a:cubicBezTo>
                    <a:cubicBezTo>
                      <a:pt x="8791" y="13295"/>
                      <a:pt x="9535" y="13392"/>
                      <a:pt x="10271" y="13392"/>
                    </a:cubicBezTo>
                    <a:cubicBezTo>
                      <a:pt x="10456" y="13392"/>
                      <a:pt x="10639" y="13386"/>
                      <a:pt x="10821" y="13374"/>
                    </a:cubicBezTo>
                    <a:cubicBezTo>
                      <a:pt x="10730" y="12979"/>
                      <a:pt x="10609" y="12584"/>
                      <a:pt x="10457" y="12189"/>
                    </a:cubicBezTo>
                    <a:cubicBezTo>
                      <a:pt x="11551" y="12189"/>
                      <a:pt x="12645" y="11854"/>
                      <a:pt x="12159" y="9909"/>
                    </a:cubicBezTo>
                    <a:cubicBezTo>
                      <a:pt x="13587" y="9909"/>
                      <a:pt x="13800" y="7721"/>
                      <a:pt x="13527" y="6414"/>
                    </a:cubicBezTo>
                    <a:cubicBezTo>
                      <a:pt x="13286" y="5263"/>
                      <a:pt x="12856" y="4065"/>
                      <a:pt x="11346" y="4065"/>
                    </a:cubicBezTo>
                    <a:cubicBezTo>
                      <a:pt x="11141" y="4065"/>
                      <a:pt x="10916" y="4087"/>
                      <a:pt x="10669" y="4134"/>
                    </a:cubicBezTo>
                    <a:cubicBezTo>
                      <a:pt x="11673" y="2097"/>
                      <a:pt x="11156" y="0"/>
                      <a:pt x="93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7" name="Google Shape;5447;p115"/>
              <p:cNvSpPr/>
              <p:nvPr/>
            </p:nvSpPr>
            <p:spPr>
              <a:xfrm>
                <a:off x="-1736512" y="1389996"/>
                <a:ext cx="417497" cy="5050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4724" extrusionOk="0">
                    <a:moveTo>
                      <a:pt x="1947" y="1"/>
                    </a:moveTo>
                    <a:cubicBezTo>
                      <a:pt x="1588" y="1"/>
                      <a:pt x="1300" y="1070"/>
                      <a:pt x="1123" y="1960"/>
                    </a:cubicBezTo>
                    <a:lnTo>
                      <a:pt x="1123" y="1960"/>
                    </a:lnTo>
                    <a:cubicBezTo>
                      <a:pt x="1128" y="1580"/>
                      <a:pt x="1044" y="1242"/>
                      <a:pt x="744" y="1191"/>
                    </a:cubicBezTo>
                    <a:cubicBezTo>
                      <a:pt x="728" y="1189"/>
                      <a:pt x="712" y="1188"/>
                      <a:pt x="696" y="1188"/>
                    </a:cubicBezTo>
                    <a:cubicBezTo>
                      <a:pt x="1" y="1188"/>
                      <a:pt x="379" y="3836"/>
                      <a:pt x="379" y="3836"/>
                    </a:cubicBezTo>
                    <a:cubicBezTo>
                      <a:pt x="1109" y="3866"/>
                      <a:pt x="2081" y="4687"/>
                      <a:pt x="2081" y="4687"/>
                    </a:cubicBezTo>
                    <a:cubicBezTo>
                      <a:pt x="2081" y="4687"/>
                      <a:pt x="2391" y="4723"/>
                      <a:pt x="2754" y="4723"/>
                    </a:cubicBezTo>
                    <a:cubicBezTo>
                      <a:pt x="3274" y="4723"/>
                      <a:pt x="3905" y="4649"/>
                      <a:pt x="3905" y="4292"/>
                    </a:cubicBezTo>
                    <a:cubicBezTo>
                      <a:pt x="3905" y="3684"/>
                      <a:pt x="1777" y="3623"/>
                      <a:pt x="1777" y="3623"/>
                    </a:cubicBezTo>
                    <a:cubicBezTo>
                      <a:pt x="1777" y="3623"/>
                      <a:pt x="3540" y="2894"/>
                      <a:pt x="3297" y="2468"/>
                    </a:cubicBezTo>
                    <a:cubicBezTo>
                      <a:pt x="3248" y="2398"/>
                      <a:pt x="3164" y="2369"/>
                      <a:pt x="3058" y="2369"/>
                    </a:cubicBezTo>
                    <a:cubicBezTo>
                      <a:pt x="2570" y="2369"/>
                      <a:pt x="1625" y="2985"/>
                      <a:pt x="1625" y="2985"/>
                    </a:cubicBezTo>
                    <a:cubicBezTo>
                      <a:pt x="1625" y="2985"/>
                      <a:pt x="2659" y="188"/>
                      <a:pt x="1990" y="6"/>
                    </a:cubicBezTo>
                    <a:cubicBezTo>
                      <a:pt x="1976" y="3"/>
                      <a:pt x="1961" y="1"/>
                      <a:pt x="19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8" name="Google Shape;5448;p115"/>
              <p:cNvSpPr/>
              <p:nvPr/>
            </p:nvSpPr>
            <p:spPr>
              <a:xfrm flipH="1">
                <a:off x="-2289079" y="2691075"/>
                <a:ext cx="155227" cy="249523"/>
              </a:xfrm>
              <a:custGeom>
                <a:avLst/>
                <a:gdLst/>
                <a:ahLst/>
                <a:cxnLst/>
                <a:rect l="l" t="t" r="r" b="b"/>
                <a:pathLst>
                  <a:path w="2636" h="4238" extrusionOk="0">
                    <a:moveTo>
                      <a:pt x="185" y="0"/>
                    </a:moveTo>
                    <a:cubicBezTo>
                      <a:pt x="84" y="0"/>
                      <a:pt x="0" y="89"/>
                      <a:pt x="82" y="192"/>
                    </a:cubicBezTo>
                    <a:cubicBezTo>
                      <a:pt x="751" y="1073"/>
                      <a:pt x="1389" y="1924"/>
                      <a:pt x="2058" y="2775"/>
                    </a:cubicBezTo>
                    <a:cubicBezTo>
                      <a:pt x="2125" y="2865"/>
                      <a:pt x="2192" y="2954"/>
                      <a:pt x="2259" y="3044"/>
                    </a:cubicBezTo>
                    <a:lnTo>
                      <a:pt x="2259" y="3044"/>
                    </a:lnTo>
                    <a:cubicBezTo>
                      <a:pt x="1787" y="3349"/>
                      <a:pt x="1317" y="3655"/>
                      <a:pt x="873" y="3961"/>
                    </a:cubicBezTo>
                    <a:cubicBezTo>
                      <a:pt x="750" y="4059"/>
                      <a:pt x="806" y="4237"/>
                      <a:pt x="912" y="4237"/>
                    </a:cubicBezTo>
                    <a:cubicBezTo>
                      <a:pt x="937" y="4237"/>
                      <a:pt x="965" y="4227"/>
                      <a:pt x="994" y="4204"/>
                    </a:cubicBezTo>
                    <a:cubicBezTo>
                      <a:pt x="1511" y="3870"/>
                      <a:pt x="2028" y="3535"/>
                      <a:pt x="2544" y="3201"/>
                    </a:cubicBezTo>
                    <a:cubicBezTo>
                      <a:pt x="2575" y="3170"/>
                      <a:pt x="2636" y="3079"/>
                      <a:pt x="2575" y="3018"/>
                    </a:cubicBezTo>
                    <a:cubicBezTo>
                      <a:pt x="1906" y="2137"/>
                      <a:pt x="1268" y="1286"/>
                      <a:pt x="599" y="435"/>
                    </a:cubicBezTo>
                    <a:cubicBezTo>
                      <a:pt x="508" y="313"/>
                      <a:pt x="417" y="192"/>
                      <a:pt x="326" y="70"/>
                    </a:cubicBezTo>
                    <a:cubicBezTo>
                      <a:pt x="286" y="21"/>
                      <a:pt x="234" y="0"/>
                      <a:pt x="185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9" name="Google Shape;5449;p115"/>
              <p:cNvSpPr/>
              <p:nvPr/>
            </p:nvSpPr>
            <p:spPr>
              <a:xfrm>
                <a:off x="-1881622" y="2785162"/>
                <a:ext cx="318948" cy="310874"/>
              </a:xfrm>
              <a:custGeom>
                <a:avLst/>
                <a:gdLst/>
                <a:ahLst/>
                <a:cxnLst/>
                <a:rect l="l" t="t" r="r" b="b"/>
                <a:pathLst>
                  <a:path w="1186" h="1156" extrusionOk="0">
                    <a:moveTo>
                      <a:pt x="578" y="0"/>
                    </a:moveTo>
                    <a:cubicBezTo>
                      <a:pt x="274" y="0"/>
                      <a:pt x="0" y="244"/>
                      <a:pt x="0" y="578"/>
                    </a:cubicBezTo>
                    <a:cubicBezTo>
                      <a:pt x="0" y="882"/>
                      <a:pt x="274" y="1156"/>
                      <a:pt x="578" y="1156"/>
                    </a:cubicBezTo>
                    <a:cubicBezTo>
                      <a:pt x="912" y="1156"/>
                      <a:pt x="1186" y="882"/>
                      <a:pt x="1186" y="578"/>
                    </a:cubicBezTo>
                    <a:cubicBezTo>
                      <a:pt x="1186" y="244"/>
                      <a:pt x="912" y="0"/>
                      <a:pt x="578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0" name="Google Shape;5450;p115"/>
              <p:cNvSpPr/>
              <p:nvPr/>
            </p:nvSpPr>
            <p:spPr>
              <a:xfrm>
                <a:off x="-1987439" y="2901754"/>
                <a:ext cx="265464" cy="244081"/>
              </a:xfrm>
              <a:custGeom>
                <a:avLst/>
                <a:gdLst/>
                <a:ahLst/>
                <a:cxnLst/>
                <a:rect l="l" t="t" r="r" b="b"/>
                <a:pathLst>
                  <a:path w="2483" h="2283" extrusionOk="0">
                    <a:moveTo>
                      <a:pt x="2301" y="0"/>
                    </a:moveTo>
                    <a:cubicBezTo>
                      <a:pt x="2240" y="0"/>
                      <a:pt x="2179" y="61"/>
                      <a:pt x="2179" y="152"/>
                    </a:cubicBezTo>
                    <a:cubicBezTo>
                      <a:pt x="2057" y="1064"/>
                      <a:pt x="1176" y="1641"/>
                      <a:pt x="386" y="1915"/>
                    </a:cubicBezTo>
                    <a:cubicBezTo>
                      <a:pt x="325" y="1945"/>
                      <a:pt x="234" y="1976"/>
                      <a:pt x="173" y="2006"/>
                    </a:cubicBezTo>
                    <a:cubicBezTo>
                      <a:pt x="0" y="2035"/>
                      <a:pt x="46" y="2282"/>
                      <a:pt x="206" y="2282"/>
                    </a:cubicBezTo>
                    <a:cubicBezTo>
                      <a:pt x="215" y="2282"/>
                      <a:pt x="224" y="2281"/>
                      <a:pt x="234" y="2280"/>
                    </a:cubicBezTo>
                    <a:cubicBezTo>
                      <a:pt x="477" y="2219"/>
                      <a:pt x="720" y="2097"/>
                      <a:pt x="963" y="2006"/>
                    </a:cubicBezTo>
                    <a:cubicBezTo>
                      <a:pt x="1419" y="1763"/>
                      <a:pt x="1814" y="1459"/>
                      <a:pt x="2118" y="1064"/>
                    </a:cubicBezTo>
                    <a:cubicBezTo>
                      <a:pt x="2301" y="790"/>
                      <a:pt x="2422" y="456"/>
                      <a:pt x="2453" y="152"/>
                    </a:cubicBezTo>
                    <a:cubicBezTo>
                      <a:pt x="2483" y="61"/>
                      <a:pt x="2392" y="0"/>
                      <a:pt x="2301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1" name="Google Shape;5451;p115"/>
              <p:cNvSpPr/>
              <p:nvPr/>
            </p:nvSpPr>
            <p:spPr>
              <a:xfrm>
                <a:off x="-2754422" y="2785162"/>
                <a:ext cx="318948" cy="310874"/>
              </a:xfrm>
              <a:custGeom>
                <a:avLst/>
                <a:gdLst/>
                <a:ahLst/>
                <a:cxnLst/>
                <a:rect l="l" t="t" r="r" b="b"/>
                <a:pathLst>
                  <a:path w="1186" h="1156" extrusionOk="0">
                    <a:moveTo>
                      <a:pt x="578" y="0"/>
                    </a:moveTo>
                    <a:cubicBezTo>
                      <a:pt x="274" y="0"/>
                      <a:pt x="0" y="244"/>
                      <a:pt x="0" y="578"/>
                    </a:cubicBezTo>
                    <a:cubicBezTo>
                      <a:pt x="0" y="882"/>
                      <a:pt x="274" y="1156"/>
                      <a:pt x="578" y="1156"/>
                    </a:cubicBezTo>
                    <a:cubicBezTo>
                      <a:pt x="912" y="1156"/>
                      <a:pt x="1186" y="882"/>
                      <a:pt x="1186" y="578"/>
                    </a:cubicBezTo>
                    <a:cubicBezTo>
                      <a:pt x="1186" y="244"/>
                      <a:pt x="912" y="0"/>
                      <a:pt x="578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452" name="Google Shape;5452;p115"/>
            <p:cNvSpPr/>
            <p:nvPr/>
          </p:nvSpPr>
          <p:spPr>
            <a:xfrm>
              <a:off x="3201360" y="3547055"/>
              <a:ext cx="168609" cy="137545"/>
            </a:xfrm>
            <a:custGeom>
              <a:avLst/>
              <a:gdLst/>
              <a:ahLst/>
              <a:cxnLst/>
              <a:rect l="l" t="t" r="r" b="b"/>
              <a:pathLst>
                <a:path w="2068" h="1687" extrusionOk="0">
                  <a:moveTo>
                    <a:pt x="262" y="0"/>
                  </a:moveTo>
                  <a:cubicBezTo>
                    <a:pt x="174" y="0"/>
                    <a:pt x="86" y="14"/>
                    <a:pt x="1" y="45"/>
                  </a:cubicBezTo>
                  <a:cubicBezTo>
                    <a:pt x="244" y="106"/>
                    <a:pt x="396" y="228"/>
                    <a:pt x="578" y="380"/>
                  </a:cubicBezTo>
                  <a:cubicBezTo>
                    <a:pt x="761" y="501"/>
                    <a:pt x="913" y="653"/>
                    <a:pt x="1065" y="775"/>
                  </a:cubicBezTo>
                  <a:cubicBezTo>
                    <a:pt x="1217" y="927"/>
                    <a:pt x="1369" y="1079"/>
                    <a:pt x="1551" y="1231"/>
                  </a:cubicBezTo>
                  <a:cubicBezTo>
                    <a:pt x="1703" y="1383"/>
                    <a:pt x="1855" y="1535"/>
                    <a:pt x="2068" y="1687"/>
                  </a:cubicBezTo>
                  <a:cubicBezTo>
                    <a:pt x="2007" y="1444"/>
                    <a:pt x="1885" y="1231"/>
                    <a:pt x="1764" y="1048"/>
                  </a:cubicBezTo>
                  <a:cubicBezTo>
                    <a:pt x="1642" y="836"/>
                    <a:pt x="1490" y="653"/>
                    <a:pt x="1308" y="501"/>
                  </a:cubicBezTo>
                  <a:cubicBezTo>
                    <a:pt x="1156" y="349"/>
                    <a:pt x="943" y="197"/>
                    <a:pt x="730" y="106"/>
                  </a:cubicBezTo>
                  <a:cubicBezTo>
                    <a:pt x="592" y="47"/>
                    <a:pt x="427" y="0"/>
                    <a:pt x="262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53" name="Google Shape;5453;p115"/>
            <p:cNvGrpSpPr/>
            <p:nvPr/>
          </p:nvGrpSpPr>
          <p:grpSpPr>
            <a:xfrm>
              <a:off x="1622727" y="3326020"/>
              <a:ext cx="2939328" cy="5562962"/>
              <a:chOff x="1622727" y="2738995"/>
              <a:chExt cx="2939328" cy="5562962"/>
            </a:xfrm>
          </p:grpSpPr>
          <p:sp>
            <p:nvSpPr>
              <p:cNvPr id="5454" name="Google Shape;5454;p115"/>
              <p:cNvSpPr/>
              <p:nvPr/>
            </p:nvSpPr>
            <p:spPr>
              <a:xfrm>
                <a:off x="2901565" y="8026704"/>
                <a:ext cx="426333" cy="275254"/>
              </a:xfrm>
              <a:custGeom>
                <a:avLst/>
                <a:gdLst/>
                <a:ahLst/>
                <a:cxnLst/>
                <a:rect l="l" t="t" r="r" b="b"/>
                <a:pathLst>
                  <a:path w="5229" h="3376" extrusionOk="0">
                    <a:moveTo>
                      <a:pt x="0" y="1"/>
                    </a:moveTo>
                    <a:cubicBezTo>
                      <a:pt x="0" y="1"/>
                      <a:pt x="597" y="3375"/>
                      <a:pt x="2325" y="3375"/>
                    </a:cubicBezTo>
                    <a:cubicBezTo>
                      <a:pt x="2340" y="3375"/>
                      <a:pt x="2355" y="3375"/>
                      <a:pt x="2371" y="3374"/>
                    </a:cubicBezTo>
                    <a:cubicBezTo>
                      <a:pt x="4103" y="3314"/>
                      <a:pt x="5228" y="517"/>
                      <a:pt x="5228" y="517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5" name="Google Shape;5455;p115"/>
              <p:cNvSpPr/>
              <p:nvPr/>
            </p:nvSpPr>
            <p:spPr>
              <a:xfrm>
                <a:off x="1897818" y="7932534"/>
                <a:ext cx="800568" cy="213207"/>
              </a:xfrm>
              <a:custGeom>
                <a:avLst/>
                <a:gdLst/>
                <a:ahLst/>
                <a:cxnLst/>
                <a:rect l="l" t="t" r="r" b="b"/>
                <a:pathLst>
                  <a:path w="9819" h="2615" extrusionOk="0">
                    <a:moveTo>
                      <a:pt x="6597" y="1"/>
                    </a:moveTo>
                    <a:cubicBezTo>
                      <a:pt x="6597" y="1"/>
                      <a:pt x="791" y="517"/>
                      <a:pt x="396" y="1551"/>
                    </a:cubicBezTo>
                    <a:cubicBezTo>
                      <a:pt x="1" y="2554"/>
                      <a:pt x="396" y="2615"/>
                      <a:pt x="396" y="2615"/>
                    </a:cubicBezTo>
                    <a:lnTo>
                      <a:pt x="8876" y="2615"/>
                    </a:lnTo>
                    <a:lnTo>
                      <a:pt x="9819" y="517"/>
                    </a:lnTo>
                    <a:lnTo>
                      <a:pt x="6597" y="1"/>
                    </a:ln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6" name="Google Shape;5456;p115"/>
              <p:cNvSpPr/>
              <p:nvPr/>
            </p:nvSpPr>
            <p:spPr>
              <a:xfrm>
                <a:off x="1622727" y="4978530"/>
                <a:ext cx="2483317" cy="3143730"/>
              </a:xfrm>
              <a:custGeom>
                <a:avLst/>
                <a:gdLst/>
                <a:ahLst/>
                <a:cxnLst/>
                <a:rect l="l" t="t" r="r" b="b"/>
                <a:pathLst>
                  <a:path w="30458" h="38558" extrusionOk="0">
                    <a:moveTo>
                      <a:pt x="13284" y="0"/>
                    </a:moveTo>
                    <a:cubicBezTo>
                      <a:pt x="12281" y="122"/>
                      <a:pt x="11582" y="213"/>
                      <a:pt x="11582" y="213"/>
                    </a:cubicBezTo>
                    <a:cubicBezTo>
                      <a:pt x="11582" y="213"/>
                      <a:pt x="1" y="9939"/>
                      <a:pt x="2037" y="30912"/>
                    </a:cubicBezTo>
                    <a:cubicBezTo>
                      <a:pt x="6549" y="35640"/>
                      <a:pt x="12721" y="38558"/>
                      <a:pt x="18773" y="38558"/>
                    </a:cubicBezTo>
                    <a:cubicBezTo>
                      <a:pt x="22914" y="38558"/>
                      <a:pt x="26999" y="37191"/>
                      <a:pt x="30457" y="34104"/>
                    </a:cubicBezTo>
                    <a:cubicBezTo>
                      <a:pt x="29515" y="13739"/>
                      <a:pt x="19849" y="2827"/>
                      <a:pt x="18603" y="1520"/>
                    </a:cubicBezTo>
                    <a:cubicBezTo>
                      <a:pt x="18421" y="1641"/>
                      <a:pt x="17843" y="1793"/>
                      <a:pt x="16475" y="2097"/>
                    </a:cubicBezTo>
                    <a:cubicBezTo>
                      <a:pt x="15472" y="2006"/>
                      <a:pt x="14287" y="1064"/>
                      <a:pt x="132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7" name="Google Shape;5457;p115"/>
              <p:cNvSpPr/>
              <p:nvPr/>
            </p:nvSpPr>
            <p:spPr>
              <a:xfrm>
                <a:off x="2705724" y="4941188"/>
                <a:ext cx="1856332" cy="2817926"/>
              </a:xfrm>
              <a:custGeom>
                <a:avLst/>
                <a:gdLst/>
                <a:ahLst/>
                <a:cxnLst/>
                <a:rect l="l" t="t" r="r" b="b"/>
                <a:pathLst>
                  <a:path w="22768" h="34562" extrusionOk="0">
                    <a:moveTo>
                      <a:pt x="6493" y="1"/>
                    </a:moveTo>
                    <a:cubicBezTo>
                      <a:pt x="4716" y="1"/>
                      <a:pt x="1849" y="273"/>
                      <a:pt x="1" y="458"/>
                    </a:cubicBezTo>
                    <a:cubicBezTo>
                      <a:pt x="1004" y="1522"/>
                      <a:pt x="2189" y="2464"/>
                      <a:pt x="3192" y="2555"/>
                    </a:cubicBezTo>
                    <a:cubicBezTo>
                      <a:pt x="4560" y="2251"/>
                      <a:pt x="5107" y="2099"/>
                      <a:pt x="5320" y="1978"/>
                    </a:cubicBezTo>
                    <a:cubicBezTo>
                      <a:pt x="5259" y="1917"/>
                      <a:pt x="5198" y="1856"/>
                      <a:pt x="5198" y="1856"/>
                    </a:cubicBezTo>
                    <a:lnTo>
                      <a:pt x="5198" y="1856"/>
                    </a:lnTo>
                    <a:cubicBezTo>
                      <a:pt x="5199" y="1856"/>
                      <a:pt x="5593" y="1856"/>
                      <a:pt x="5320" y="1978"/>
                    </a:cubicBezTo>
                    <a:cubicBezTo>
                      <a:pt x="6536" y="3285"/>
                      <a:pt x="16232" y="14197"/>
                      <a:pt x="17144" y="34562"/>
                    </a:cubicBezTo>
                    <a:cubicBezTo>
                      <a:pt x="19332" y="32647"/>
                      <a:pt x="21247" y="30033"/>
                      <a:pt x="22767" y="26659"/>
                    </a:cubicBezTo>
                    <a:cubicBezTo>
                      <a:pt x="17509" y="12829"/>
                      <a:pt x="9423" y="488"/>
                      <a:pt x="7782" y="93"/>
                    </a:cubicBezTo>
                    <a:cubicBezTo>
                      <a:pt x="7505" y="28"/>
                      <a:pt x="7053" y="1"/>
                      <a:pt x="64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8" name="Google Shape;5458;p115"/>
              <p:cNvSpPr/>
              <p:nvPr/>
            </p:nvSpPr>
            <p:spPr>
              <a:xfrm>
                <a:off x="3129530" y="5092512"/>
                <a:ext cx="32287" cy="12474"/>
              </a:xfrm>
              <a:custGeom>
                <a:avLst/>
                <a:gdLst/>
                <a:ahLst/>
                <a:cxnLst/>
                <a:rect l="l" t="t" r="r" b="b"/>
                <a:pathLst>
                  <a:path w="396" h="153" extrusionOk="0">
                    <a:moveTo>
                      <a:pt x="0" y="0"/>
                    </a:moveTo>
                    <a:cubicBezTo>
                      <a:pt x="0" y="0"/>
                      <a:pt x="61" y="61"/>
                      <a:pt x="122" y="152"/>
                    </a:cubicBezTo>
                    <a:cubicBezTo>
                      <a:pt x="395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7E2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9" name="Google Shape;5459;p115"/>
              <p:cNvSpPr/>
              <p:nvPr/>
            </p:nvSpPr>
            <p:spPr>
              <a:xfrm>
                <a:off x="2343964" y="5092512"/>
                <a:ext cx="356868" cy="519933"/>
              </a:xfrm>
              <a:custGeom>
                <a:avLst/>
                <a:gdLst/>
                <a:ahLst/>
                <a:cxnLst/>
                <a:rect l="l" t="t" r="r" b="b"/>
                <a:pathLst>
                  <a:path w="4377" h="6377" extrusionOk="0">
                    <a:moveTo>
                      <a:pt x="4377" y="0"/>
                    </a:moveTo>
                    <a:lnTo>
                      <a:pt x="4377" y="0"/>
                    </a:lnTo>
                    <a:cubicBezTo>
                      <a:pt x="4376" y="1"/>
                      <a:pt x="0" y="4620"/>
                      <a:pt x="1064" y="6171"/>
                    </a:cubicBezTo>
                    <a:cubicBezTo>
                      <a:pt x="1161" y="6312"/>
                      <a:pt x="1268" y="6376"/>
                      <a:pt x="1382" y="6376"/>
                    </a:cubicBezTo>
                    <a:cubicBezTo>
                      <a:pt x="2519" y="6376"/>
                      <a:pt x="4377" y="1"/>
                      <a:pt x="437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0" name="Google Shape;5460;p115"/>
              <p:cNvSpPr/>
              <p:nvPr/>
            </p:nvSpPr>
            <p:spPr>
              <a:xfrm>
                <a:off x="3027940" y="5087539"/>
                <a:ext cx="255278" cy="530369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6505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35" y="755"/>
                      <a:pt x="2206" y="6505"/>
                      <a:pt x="2800" y="6505"/>
                    </a:cubicBezTo>
                    <a:cubicBezTo>
                      <a:pt x="2876" y="6505"/>
                      <a:pt x="2928" y="6411"/>
                      <a:pt x="2949" y="6201"/>
                    </a:cubicBezTo>
                    <a:cubicBezTo>
                      <a:pt x="3131" y="4378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1" name="Google Shape;5461;p115"/>
              <p:cNvSpPr/>
              <p:nvPr/>
            </p:nvSpPr>
            <p:spPr>
              <a:xfrm>
                <a:off x="2509964" y="4807475"/>
                <a:ext cx="879817" cy="344964"/>
              </a:xfrm>
              <a:custGeom>
                <a:avLst/>
                <a:gdLst/>
                <a:ahLst/>
                <a:cxnLst/>
                <a:rect l="l" t="t" r="r" b="b"/>
                <a:pathLst>
                  <a:path w="10791" h="4231" extrusionOk="0">
                    <a:moveTo>
                      <a:pt x="9909" y="1"/>
                    </a:moveTo>
                    <a:lnTo>
                      <a:pt x="639" y="973"/>
                    </a:lnTo>
                    <a:cubicBezTo>
                      <a:pt x="639" y="973"/>
                      <a:pt x="0" y="2949"/>
                      <a:pt x="2007" y="3739"/>
                    </a:cubicBezTo>
                    <a:cubicBezTo>
                      <a:pt x="2754" y="4034"/>
                      <a:pt x="3728" y="4231"/>
                      <a:pt x="4809" y="4231"/>
                    </a:cubicBezTo>
                    <a:cubicBezTo>
                      <a:pt x="6632" y="4231"/>
                      <a:pt x="8758" y="3670"/>
                      <a:pt x="10609" y="2068"/>
                    </a:cubicBezTo>
                    <a:cubicBezTo>
                      <a:pt x="10791" y="1"/>
                      <a:pt x="9909" y="1"/>
                      <a:pt x="9909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2" name="Google Shape;5462;p115"/>
              <p:cNvSpPr/>
              <p:nvPr/>
            </p:nvSpPr>
            <p:spPr>
              <a:xfrm>
                <a:off x="2299284" y="3510700"/>
                <a:ext cx="1606027" cy="1539904"/>
              </a:xfrm>
              <a:custGeom>
                <a:avLst/>
                <a:gdLst/>
                <a:ahLst/>
                <a:cxnLst/>
                <a:rect l="l" t="t" r="r" b="b"/>
                <a:pathLst>
                  <a:path w="19698" h="18887" extrusionOk="0">
                    <a:moveTo>
                      <a:pt x="11096" y="1"/>
                    </a:moveTo>
                    <a:cubicBezTo>
                      <a:pt x="6097" y="1"/>
                      <a:pt x="3742" y="322"/>
                      <a:pt x="1794" y="1407"/>
                    </a:cubicBezTo>
                    <a:cubicBezTo>
                      <a:pt x="335" y="2228"/>
                      <a:pt x="122" y="10556"/>
                      <a:pt x="122" y="10556"/>
                    </a:cubicBezTo>
                    <a:cubicBezTo>
                      <a:pt x="122" y="10556"/>
                      <a:pt x="1" y="15571"/>
                      <a:pt x="3253" y="17577"/>
                    </a:cubicBezTo>
                    <a:cubicBezTo>
                      <a:pt x="3253" y="17577"/>
                      <a:pt x="5522" y="18886"/>
                      <a:pt x="6332" y="18886"/>
                    </a:cubicBezTo>
                    <a:cubicBezTo>
                      <a:pt x="6350" y="18886"/>
                      <a:pt x="6367" y="18886"/>
                      <a:pt x="6384" y="18884"/>
                    </a:cubicBezTo>
                    <a:cubicBezTo>
                      <a:pt x="7144" y="18824"/>
                      <a:pt x="13071" y="16514"/>
                      <a:pt x="13071" y="16514"/>
                    </a:cubicBezTo>
                    <a:cubicBezTo>
                      <a:pt x="13071" y="16514"/>
                      <a:pt x="19697" y="2532"/>
                      <a:pt x="18998" y="1924"/>
                    </a:cubicBezTo>
                    <a:cubicBezTo>
                      <a:pt x="18299" y="1316"/>
                      <a:pt x="16962" y="39"/>
                      <a:pt x="12554" y="9"/>
                    </a:cubicBezTo>
                    <a:cubicBezTo>
                      <a:pt x="12044" y="4"/>
                      <a:pt x="11559" y="1"/>
                      <a:pt x="1109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3" name="Google Shape;5463;p115"/>
              <p:cNvSpPr/>
              <p:nvPr/>
            </p:nvSpPr>
            <p:spPr>
              <a:xfrm>
                <a:off x="2807313" y="3485588"/>
                <a:ext cx="840274" cy="380431"/>
              </a:xfrm>
              <a:custGeom>
                <a:avLst/>
                <a:gdLst/>
                <a:ahLst/>
                <a:cxnLst/>
                <a:rect l="l" t="t" r="r" b="b"/>
                <a:pathLst>
                  <a:path w="10306" h="4666" extrusionOk="0">
                    <a:moveTo>
                      <a:pt x="5002" y="1"/>
                    </a:moveTo>
                    <a:cubicBezTo>
                      <a:pt x="4414" y="1"/>
                      <a:pt x="3847" y="48"/>
                      <a:pt x="3344" y="165"/>
                    </a:cubicBezTo>
                    <a:lnTo>
                      <a:pt x="1" y="499"/>
                    </a:lnTo>
                    <a:cubicBezTo>
                      <a:pt x="1" y="499"/>
                      <a:pt x="518" y="3995"/>
                      <a:pt x="3800" y="4603"/>
                    </a:cubicBezTo>
                    <a:cubicBezTo>
                      <a:pt x="4022" y="4646"/>
                      <a:pt x="4243" y="4666"/>
                      <a:pt x="4464" y="4666"/>
                    </a:cubicBezTo>
                    <a:cubicBezTo>
                      <a:pt x="7504" y="4666"/>
                      <a:pt x="10305" y="834"/>
                      <a:pt x="10305" y="834"/>
                    </a:cubicBezTo>
                    <a:cubicBezTo>
                      <a:pt x="10305" y="834"/>
                      <a:pt x="7470" y="1"/>
                      <a:pt x="50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4" name="Google Shape;5464;p115"/>
              <p:cNvSpPr/>
              <p:nvPr/>
            </p:nvSpPr>
            <p:spPr>
              <a:xfrm>
                <a:off x="2923823" y="3347798"/>
                <a:ext cx="560128" cy="364532"/>
              </a:xfrm>
              <a:custGeom>
                <a:avLst/>
                <a:gdLst/>
                <a:ahLst/>
                <a:cxnLst/>
                <a:rect l="l" t="t" r="r" b="b"/>
                <a:pathLst>
                  <a:path w="6870" h="4471" extrusionOk="0">
                    <a:moveTo>
                      <a:pt x="1520" y="1"/>
                    </a:moveTo>
                    <a:lnTo>
                      <a:pt x="1338" y="2372"/>
                    </a:lnTo>
                    <a:lnTo>
                      <a:pt x="1" y="2372"/>
                    </a:lnTo>
                    <a:cubicBezTo>
                      <a:pt x="1" y="2372"/>
                      <a:pt x="1037" y="4470"/>
                      <a:pt x="2885" y="4470"/>
                    </a:cubicBezTo>
                    <a:cubicBezTo>
                      <a:pt x="3014" y="4470"/>
                      <a:pt x="3147" y="4460"/>
                      <a:pt x="3283" y="4438"/>
                    </a:cubicBezTo>
                    <a:cubicBezTo>
                      <a:pt x="5411" y="4104"/>
                      <a:pt x="6870" y="2220"/>
                      <a:pt x="6870" y="2220"/>
                    </a:cubicBezTo>
                    <a:lnTo>
                      <a:pt x="4894" y="2007"/>
                    </a:lnTo>
                    <a:lnTo>
                      <a:pt x="4955" y="1"/>
                    </a:ln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5" name="Google Shape;5465;p115"/>
              <p:cNvSpPr/>
              <p:nvPr/>
            </p:nvSpPr>
            <p:spPr>
              <a:xfrm>
                <a:off x="2514938" y="2780332"/>
                <a:ext cx="666691" cy="676638"/>
              </a:xfrm>
              <a:custGeom>
                <a:avLst/>
                <a:gdLst/>
                <a:ahLst/>
                <a:cxnLst/>
                <a:rect l="l" t="t" r="r" b="b"/>
                <a:pathLst>
                  <a:path w="8177" h="8299" extrusionOk="0">
                    <a:moveTo>
                      <a:pt x="3800" y="0"/>
                    </a:moveTo>
                    <a:lnTo>
                      <a:pt x="3070" y="1155"/>
                    </a:lnTo>
                    <a:lnTo>
                      <a:pt x="1216" y="1155"/>
                    </a:lnTo>
                    <a:cubicBezTo>
                      <a:pt x="547" y="1155"/>
                      <a:pt x="0" y="1702"/>
                      <a:pt x="0" y="2371"/>
                    </a:cubicBezTo>
                    <a:lnTo>
                      <a:pt x="0" y="7052"/>
                    </a:lnTo>
                    <a:cubicBezTo>
                      <a:pt x="0" y="7751"/>
                      <a:pt x="547" y="8298"/>
                      <a:pt x="1216" y="8298"/>
                    </a:cubicBezTo>
                    <a:lnTo>
                      <a:pt x="5198" y="8298"/>
                    </a:lnTo>
                    <a:cubicBezTo>
                      <a:pt x="5137" y="8055"/>
                      <a:pt x="5046" y="7842"/>
                      <a:pt x="4955" y="7629"/>
                    </a:cubicBezTo>
                    <a:cubicBezTo>
                      <a:pt x="4894" y="7538"/>
                      <a:pt x="4833" y="7447"/>
                      <a:pt x="4864" y="7325"/>
                    </a:cubicBezTo>
                    <a:cubicBezTo>
                      <a:pt x="4894" y="7173"/>
                      <a:pt x="5107" y="7113"/>
                      <a:pt x="5259" y="7052"/>
                    </a:cubicBezTo>
                    <a:cubicBezTo>
                      <a:pt x="6019" y="6839"/>
                      <a:pt x="6718" y="6444"/>
                      <a:pt x="7265" y="5866"/>
                    </a:cubicBezTo>
                    <a:cubicBezTo>
                      <a:pt x="7782" y="5380"/>
                      <a:pt x="8177" y="4681"/>
                      <a:pt x="8055" y="3982"/>
                    </a:cubicBezTo>
                    <a:cubicBezTo>
                      <a:pt x="7964" y="3496"/>
                      <a:pt x="7599" y="3100"/>
                      <a:pt x="7234" y="2797"/>
                    </a:cubicBezTo>
                    <a:cubicBezTo>
                      <a:pt x="6627" y="2341"/>
                      <a:pt x="5897" y="2006"/>
                      <a:pt x="5137" y="1915"/>
                    </a:cubicBezTo>
                    <a:cubicBezTo>
                      <a:pt x="5168" y="1733"/>
                      <a:pt x="5168" y="1581"/>
                      <a:pt x="5168" y="1398"/>
                    </a:cubicBezTo>
                    <a:cubicBezTo>
                      <a:pt x="5168" y="1307"/>
                      <a:pt x="5168" y="1216"/>
                      <a:pt x="5168" y="1155"/>
                    </a:cubicBezTo>
                    <a:cubicBezTo>
                      <a:pt x="5168" y="942"/>
                      <a:pt x="5168" y="730"/>
                      <a:pt x="5168" y="547"/>
                    </a:cubicBezTo>
                    <a:cubicBezTo>
                      <a:pt x="5168" y="486"/>
                      <a:pt x="5168" y="426"/>
                      <a:pt x="5137" y="395"/>
                    </a:cubicBezTo>
                    <a:cubicBezTo>
                      <a:pt x="5107" y="334"/>
                      <a:pt x="5016" y="334"/>
                      <a:pt x="4955" y="304"/>
                    </a:cubicBezTo>
                    <a:cubicBezTo>
                      <a:pt x="4560" y="274"/>
                      <a:pt x="4104" y="243"/>
                      <a:pt x="3800" y="0"/>
                    </a:cubicBezTo>
                    <a:close/>
                  </a:path>
                </a:pathLst>
              </a:custGeom>
              <a:solidFill>
                <a:srgbClr val="8D94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6" name="Google Shape;5466;p115"/>
              <p:cNvSpPr/>
              <p:nvPr/>
            </p:nvSpPr>
            <p:spPr>
              <a:xfrm>
                <a:off x="2824680" y="2780332"/>
                <a:ext cx="458539" cy="676638"/>
              </a:xfrm>
              <a:custGeom>
                <a:avLst/>
                <a:gdLst/>
                <a:ahLst/>
                <a:cxnLst/>
                <a:rect l="l" t="t" r="r" b="b"/>
                <a:pathLst>
                  <a:path w="5624" h="8299" extrusionOk="0">
                    <a:moveTo>
                      <a:pt x="1" y="0"/>
                    </a:moveTo>
                    <a:cubicBezTo>
                      <a:pt x="305" y="243"/>
                      <a:pt x="761" y="274"/>
                      <a:pt x="1156" y="304"/>
                    </a:cubicBezTo>
                    <a:cubicBezTo>
                      <a:pt x="1217" y="334"/>
                      <a:pt x="1308" y="334"/>
                      <a:pt x="1338" y="395"/>
                    </a:cubicBezTo>
                    <a:cubicBezTo>
                      <a:pt x="1369" y="426"/>
                      <a:pt x="1369" y="486"/>
                      <a:pt x="1369" y="547"/>
                    </a:cubicBezTo>
                    <a:cubicBezTo>
                      <a:pt x="1369" y="730"/>
                      <a:pt x="1369" y="942"/>
                      <a:pt x="1369" y="1155"/>
                    </a:cubicBezTo>
                    <a:cubicBezTo>
                      <a:pt x="1369" y="1216"/>
                      <a:pt x="1369" y="1307"/>
                      <a:pt x="1369" y="1398"/>
                    </a:cubicBezTo>
                    <a:cubicBezTo>
                      <a:pt x="1369" y="1550"/>
                      <a:pt x="1369" y="1733"/>
                      <a:pt x="1369" y="1915"/>
                    </a:cubicBezTo>
                    <a:cubicBezTo>
                      <a:pt x="2128" y="2006"/>
                      <a:pt x="2828" y="2310"/>
                      <a:pt x="3435" y="2797"/>
                    </a:cubicBezTo>
                    <a:cubicBezTo>
                      <a:pt x="3831" y="3100"/>
                      <a:pt x="4165" y="3496"/>
                      <a:pt x="4256" y="3982"/>
                    </a:cubicBezTo>
                    <a:cubicBezTo>
                      <a:pt x="4408" y="4681"/>
                      <a:pt x="3983" y="5380"/>
                      <a:pt x="3496" y="5866"/>
                    </a:cubicBezTo>
                    <a:cubicBezTo>
                      <a:pt x="2919" y="6444"/>
                      <a:pt x="2220" y="6839"/>
                      <a:pt x="1460" y="7052"/>
                    </a:cubicBezTo>
                    <a:cubicBezTo>
                      <a:pt x="1308" y="7113"/>
                      <a:pt x="1095" y="7173"/>
                      <a:pt x="1065" y="7325"/>
                    </a:cubicBezTo>
                    <a:cubicBezTo>
                      <a:pt x="1065" y="7447"/>
                      <a:pt x="1095" y="7538"/>
                      <a:pt x="1156" y="7629"/>
                    </a:cubicBezTo>
                    <a:cubicBezTo>
                      <a:pt x="1247" y="7842"/>
                      <a:pt x="1338" y="8055"/>
                      <a:pt x="1399" y="8298"/>
                    </a:cubicBezTo>
                    <a:lnTo>
                      <a:pt x="4408" y="8298"/>
                    </a:lnTo>
                    <a:cubicBezTo>
                      <a:pt x="5077" y="8298"/>
                      <a:pt x="5624" y="7751"/>
                      <a:pt x="5624" y="7082"/>
                    </a:cubicBezTo>
                    <a:lnTo>
                      <a:pt x="5624" y="2371"/>
                    </a:lnTo>
                    <a:cubicBezTo>
                      <a:pt x="5624" y="1702"/>
                      <a:pt x="5077" y="1155"/>
                      <a:pt x="4408" y="1155"/>
                    </a:cubicBezTo>
                    <a:lnTo>
                      <a:pt x="2554" y="1155"/>
                    </a:lnTo>
                    <a:lnTo>
                      <a:pt x="2037" y="0"/>
                    </a:lnTo>
                    <a:close/>
                  </a:path>
                </a:pathLst>
              </a:custGeom>
              <a:solidFill>
                <a:srgbClr val="5E5E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7" name="Google Shape;5467;p115"/>
              <p:cNvSpPr/>
              <p:nvPr/>
            </p:nvSpPr>
            <p:spPr>
              <a:xfrm>
                <a:off x="2522357" y="4569889"/>
                <a:ext cx="275172" cy="480553"/>
              </a:xfrm>
              <a:custGeom>
                <a:avLst/>
                <a:gdLst/>
                <a:ahLst/>
                <a:cxnLst/>
                <a:rect l="l" t="t" r="r" b="b"/>
                <a:pathLst>
                  <a:path w="3375" h="5894" extrusionOk="0">
                    <a:moveTo>
                      <a:pt x="1416" y="1"/>
                    </a:moveTo>
                    <a:cubicBezTo>
                      <a:pt x="1371" y="1"/>
                      <a:pt x="1324" y="9"/>
                      <a:pt x="1277" y="27"/>
                    </a:cubicBezTo>
                    <a:cubicBezTo>
                      <a:pt x="0" y="513"/>
                      <a:pt x="3374" y="5893"/>
                      <a:pt x="3374" y="5893"/>
                    </a:cubicBezTo>
                    <a:cubicBezTo>
                      <a:pt x="3374" y="5893"/>
                      <a:pt x="2613" y="1"/>
                      <a:pt x="141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8" name="Google Shape;5468;p115"/>
              <p:cNvSpPr/>
              <p:nvPr/>
            </p:nvSpPr>
            <p:spPr>
              <a:xfrm>
                <a:off x="2866832" y="4715832"/>
                <a:ext cx="111618" cy="312269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3830" extrusionOk="0">
                    <a:moveTo>
                      <a:pt x="700" y="0"/>
                    </a:moveTo>
                    <a:cubicBezTo>
                      <a:pt x="0" y="0"/>
                      <a:pt x="456" y="3830"/>
                      <a:pt x="456" y="3830"/>
                    </a:cubicBezTo>
                    <a:cubicBezTo>
                      <a:pt x="456" y="3830"/>
                      <a:pt x="1368" y="0"/>
                      <a:pt x="70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9" name="Google Shape;5469;p115"/>
              <p:cNvSpPr/>
              <p:nvPr/>
            </p:nvSpPr>
            <p:spPr>
              <a:xfrm>
                <a:off x="3201360" y="3384977"/>
                <a:ext cx="366896" cy="959148"/>
              </a:xfrm>
              <a:custGeom>
                <a:avLst/>
                <a:gdLst/>
                <a:ahLst/>
                <a:cxnLst/>
                <a:rect l="l" t="t" r="r" b="b"/>
                <a:pathLst>
                  <a:path w="4500" h="11764" extrusionOk="0">
                    <a:moveTo>
                      <a:pt x="3436" y="1"/>
                    </a:moveTo>
                    <a:lnTo>
                      <a:pt x="1" y="2675"/>
                    </a:lnTo>
                    <a:lnTo>
                      <a:pt x="700" y="11764"/>
                    </a:lnTo>
                    <a:lnTo>
                      <a:pt x="4499" y="10973"/>
                    </a:lnTo>
                    <a:lnTo>
                      <a:pt x="3436" y="1"/>
                    </a:lnTo>
                    <a:close/>
                  </a:path>
                </a:pathLst>
              </a:custGeom>
              <a:solidFill>
                <a:srgbClr val="FFB8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0" name="Google Shape;5470;p115"/>
              <p:cNvSpPr/>
              <p:nvPr/>
            </p:nvSpPr>
            <p:spPr>
              <a:xfrm>
                <a:off x="3201360" y="4092353"/>
                <a:ext cx="394128" cy="214920"/>
              </a:xfrm>
              <a:custGeom>
                <a:avLst/>
                <a:gdLst/>
                <a:ahLst/>
                <a:cxnLst/>
                <a:rect l="l" t="t" r="r" b="b"/>
                <a:pathLst>
                  <a:path w="4834" h="2636" extrusionOk="0">
                    <a:moveTo>
                      <a:pt x="3029" y="1"/>
                    </a:moveTo>
                    <a:cubicBezTo>
                      <a:pt x="1216" y="1"/>
                      <a:pt x="1" y="1234"/>
                      <a:pt x="1" y="1234"/>
                    </a:cubicBezTo>
                    <a:cubicBezTo>
                      <a:pt x="1" y="1234"/>
                      <a:pt x="258" y="2636"/>
                      <a:pt x="385" y="2636"/>
                    </a:cubicBezTo>
                    <a:cubicBezTo>
                      <a:pt x="389" y="2636"/>
                      <a:pt x="392" y="2635"/>
                      <a:pt x="396" y="2632"/>
                    </a:cubicBezTo>
                    <a:lnTo>
                      <a:pt x="4834" y="2480"/>
                    </a:lnTo>
                    <a:lnTo>
                      <a:pt x="4834" y="413"/>
                    </a:lnTo>
                    <a:cubicBezTo>
                      <a:pt x="4188" y="115"/>
                      <a:pt x="3581" y="1"/>
                      <a:pt x="3029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1" name="Google Shape;5471;p115"/>
              <p:cNvSpPr/>
              <p:nvPr/>
            </p:nvSpPr>
            <p:spPr>
              <a:xfrm>
                <a:off x="3099770" y="3667487"/>
                <a:ext cx="931916" cy="1278430"/>
              </a:xfrm>
              <a:custGeom>
                <a:avLst/>
                <a:gdLst/>
                <a:ahLst/>
                <a:cxnLst/>
                <a:rect l="l" t="t" r="r" b="b"/>
                <a:pathLst>
                  <a:path w="11430" h="15680" extrusionOk="0">
                    <a:moveTo>
                      <a:pt x="9180" y="1"/>
                    </a:moveTo>
                    <a:cubicBezTo>
                      <a:pt x="9180" y="1"/>
                      <a:pt x="7417" y="335"/>
                      <a:pt x="6718" y="2189"/>
                    </a:cubicBezTo>
                    <a:cubicBezTo>
                      <a:pt x="6110" y="3861"/>
                      <a:pt x="6566" y="7083"/>
                      <a:pt x="6566" y="7083"/>
                    </a:cubicBezTo>
                    <a:cubicBezTo>
                      <a:pt x="6566" y="7083"/>
                      <a:pt x="5706" y="6668"/>
                      <a:pt x="4433" y="6668"/>
                    </a:cubicBezTo>
                    <a:cubicBezTo>
                      <a:pt x="3526" y="6668"/>
                      <a:pt x="2410" y="6879"/>
                      <a:pt x="1247" y="7600"/>
                    </a:cubicBezTo>
                    <a:cubicBezTo>
                      <a:pt x="882" y="7843"/>
                      <a:pt x="609" y="8177"/>
                      <a:pt x="457" y="8633"/>
                    </a:cubicBezTo>
                    <a:cubicBezTo>
                      <a:pt x="1" y="10274"/>
                      <a:pt x="1338" y="12220"/>
                      <a:pt x="2280" y="13436"/>
                    </a:cubicBezTo>
                    <a:cubicBezTo>
                      <a:pt x="2797" y="14104"/>
                      <a:pt x="3375" y="14743"/>
                      <a:pt x="4043" y="15229"/>
                    </a:cubicBezTo>
                    <a:cubicBezTo>
                      <a:pt x="4452" y="15548"/>
                      <a:pt x="4893" y="15680"/>
                      <a:pt x="5343" y="15680"/>
                    </a:cubicBezTo>
                    <a:cubicBezTo>
                      <a:pt x="5965" y="15680"/>
                      <a:pt x="6605" y="15429"/>
                      <a:pt x="7204" y="15077"/>
                    </a:cubicBezTo>
                    <a:cubicBezTo>
                      <a:pt x="7934" y="14651"/>
                      <a:pt x="8633" y="14074"/>
                      <a:pt x="9059" y="13314"/>
                    </a:cubicBezTo>
                    <a:cubicBezTo>
                      <a:pt x="9666" y="12281"/>
                      <a:pt x="9727" y="11065"/>
                      <a:pt x="9818" y="9910"/>
                    </a:cubicBezTo>
                    <a:cubicBezTo>
                      <a:pt x="9879" y="8694"/>
                      <a:pt x="10092" y="7630"/>
                      <a:pt x="10457" y="6475"/>
                    </a:cubicBezTo>
                    <a:cubicBezTo>
                      <a:pt x="10913" y="4955"/>
                      <a:pt x="11429" y="3557"/>
                      <a:pt x="10700" y="2037"/>
                    </a:cubicBezTo>
                    <a:cubicBezTo>
                      <a:pt x="10426" y="1490"/>
                      <a:pt x="10092" y="1004"/>
                      <a:pt x="9697" y="548"/>
                    </a:cubicBezTo>
                    <a:cubicBezTo>
                      <a:pt x="9666" y="517"/>
                      <a:pt x="9180" y="31"/>
                      <a:pt x="918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2" name="Google Shape;5472;p115"/>
              <p:cNvSpPr/>
              <p:nvPr/>
            </p:nvSpPr>
            <p:spPr>
              <a:xfrm>
                <a:off x="3025413" y="4623782"/>
                <a:ext cx="245413" cy="359721"/>
              </a:xfrm>
              <a:custGeom>
                <a:avLst/>
                <a:gdLst/>
                <a:ahLst/>
                <a:cxnLst/>
                <a:rect l="l" t="t" r="r" b="b"/>
                <a:pathLst>
                  <a:path w="3010" h="4412" extrusionOk="0">
                    <a:moveTo>
                      <a:pt x="1991" y="1"/>
                    </a:moveTo>
                    <a:cubicBezTo>
                      <a:pt x="1059" y="1"/>
                      <a:pt x="1" y="4412"/>
                      <a:pt x="1" y="4412"/>
                    </a:cubicBezTo>
                    <a:cubicBezTo>
                      <a:pt x="1" y="4412"/>
                      <a:pt x="3010" y="187"/>
                      <a:pt x="2037" y="4"/>
                    </a:cubicBezTo>
                    <a:cubicBezTo>
                      <a:pt x="2022" y="2"/>
                      <a:pt x="2006" y="1"/>
                      <a:pt x="199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3" name="Google Shape;5473;p115"/>
              <p:cNvSpPr/>
              <p:nvPr/>
            </p:nvSpPr>
            <p:spPr>
              <a:xfrm>
                <a:off x="2651260" y="2972912"/>
                <a:ext cx="493190" cy="448429"/>
              </a:xfrm>
              <a:custGeom>
                <a:avLst/>
                <a:gdLst/>
                <a:ahLst/>
                <a:cxnLst/>
                <a:rect l="l" t="t" r="r" b="b"/>
                <a:pathLst>
                  <a:path w="6049" h="5500" extrusionOk="0">
                    <a:moveTo>
                      <a:pt x="3028" y="1"/>
                    </a:moveTo>
                    <a:cubicBezTo>
                      <a:pt x="1765" y="1"/>
                      <a:pt x="622" y="855"/>
                      <a:pt x="334" y="2137"/>
                    </a:cubicBezTo>
                    <a:cubicBezTo>
                      <a:pt x="0" y="3596"/>
                      <a:pt x="912" y="5085"/>
                      <a:pt x="2371" y="5419"/>
                    </a:cubicBezTo>
                    <a:cubicBezTo>
                      <a:pt x="2593" y="5474"/>
                      <a:pt x="2815" y="5500"/>
                      <a:pt x="3033" y="5500"/>
                    </a:cubicBezTo>
                    <a:cubicBezTo>
                      <a:pt x="4278" y="5500"/>
                      <a:pt x="5399" y="4650"/>
                      <a:pt x="5684" y="3383"/>
                    </a:cubicBezTo>
                    <a:cubicBezTo>
                      <a:pt x="6049" y="1894"/>
                      <a:pt x="5107" y="435"/>
                      <a:pt x="3648" y="70"/>
                    </a:cubicBezTo>
                    <a:cubicBezTo>
                      <a:pt x="3440" y="23"/>
                      <a:pt x="3232" y="1"/>
                      <a:pt x="3028" y="1"/>
                    </a:cubicBezTo>
                    <a:close/>
                  </a:path>
                </a:pathLst>
              </a:custGeom>
              <a:solidFill>
                <a:srgbClr val="C8CDD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4" name="Google Shape;5474;p115"/>
              <p:cNvSpPr/>
              <p:nvPr/>
            </p:nvSpPr>
            <p:spPr>
              <a:xfrm>
                <a:off x="2703278" y="3000878"/>
                <a:ext cx="223073" cy="391601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4803" extrusionOk="0">
                    <a:moveTo>
                      <a:pt x="2402" y="0"/>
                    </a:moveTo>
                    <a:cubicBezTo>
                      <a:pt x="1095" y="0"/>
                      <a:pt x="0" y="1095"/>
                      <a:pt x="0" y="2402"/>
                    </a:cubicBezTo>
                    <a:cubicBezTo>
                      <a:pt x="0" y="3739"/>
                      <a:pt x="1095" y="4803"/>
                      <a:pt x="2402" y="4803"/>
                    </a:cubicBezTo>
                    <a:cubicBezTo>
                      <a:pt x="2523" y="4803"/>
                      <a:pt x="2614" y="4803"/>
                      <a:pt x="2736" y="4772"/>
                    </a:cubicBezTo>
                    <a:cubicBezTo>
                      <a:pt x="1581" y="4620"/>
                      <a:pt x="669" y="3617"/>
                      <a:pt x="669" y="2402"/>
                    </a:cubicBezTo>
                    <a:cubicBezTo>
                      <a:pt x="669" y="1186"/>
                      <a:pt x="1581" y="213"/>
                      <a:pt x="2736" y="31"/>
                    </a:cubicBezTo>
                    <a:cubicBezTo>
                      <a:pt x="2614" y="31"/>
                      <a:pt x="2523" y="0"/>
                      <a:pt x="2402" y="0"/>
                    </a:cubicBezTo>
                    <a:close/>
                  </a:path>
                </a:pathLst>
              </a:custGeom>
              <a:solidFill>
                <a:srgbClr val="5E5E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5" name="Google Shape;5475;p115"/>
              <p:cNvSpPr/>
              <p:nvPr/>
            </p:nvSpPr>
            <p:spPr>
              <a:xfrm>
                <a:off x="2757823" y="3003324"/>
                <a:ext cx="337055" cy="386709"/>
              </a:xfrm>
              <a:custGeom>
                <a:avLst/>
                <a:gdLst/>
                <a:ahLst/>
                <a:cxnLst/>
                <a:rect l="l" t="t" r="r" b="b"/>
                <a:pathLst>
                  <a:path w="4134" h="4743" extrusionOk="0">
                    <a:moveTo>
                      <a:pt x="2067" y="1"/>
                    </a:moveTo>
                    <a:cubicBezTo>
                      <a:pt x="912" y="183"/>
                      <a:pt x="0" y="1156"/>
                      <a:pt x="0" y="2372"/>
                    </a:cubicBezTo>
                    <a:cubicBezTo>
                      <a:pt x="0" y="3587"/>
                      <a:pt x="912" y="4590"/>
                      <a:pt x="2067" y="4742"/>
                    </a:cubicBezTo>
                    <a:cubicBezTo>
                      <a:pt x="3222" y="4590"/>
                      <a:pt x="4134" y="3587"/>
                      <a:pt x="4134" y="2372"/>
                    </a:cubicBezTo>
                    <a:cubicBezTo>
                      <a:pt x="4134" y="1156"/>
                      <a:pt x="3222" y="183"/>
                      <a:pt x="2067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6" name="Google Shape;5476;p115"/>
              <p:cNvSpPr/>
              <p:nvPr/>
            </p:nvSpPr>
            <p:spPr>
              <a:xfrm>
                <a:off x="2212534" y="2738995"/>
                <a:ext cx="523031" cy="1045084"/>
              </a:xfrm>
              <a:custGeom>
                <a:avLst/>
                <a:gdLst/>
                <a:ahLst/>
                <a:cxnLst/>
                <a:rect l="l" t="t" r="r" b="b"/>
                <a:pathLst>
                  <a:path w="6415" h="12818" extrusionOk="0">
                    <a:moveTo>
                      <a:pt x="4295" y="0"/>
                    </a:moveTo>
                    <a:cubicBezTo>
                      <a:pt x="3560" y="0"/>
                      <a:pt x="2844" y="216"/>
                      <a:pt x="2524" y="355"/>
                    </a:cubicBezTo>
                    <a:cubicBezTo>
                      <a:pt x="1855" y="659"/>
                      <a:pt x="1673" y="3881"/>
                      <a:pt x="1156" y="4854"/>
                    </a:cubicBezTo>
                    <a:cubicBezTo>
                      <a:pt x="639" y="5826"/>
                      <a:pt x="1" y="10598"/>
                      <a:pt x="1" y="10598"/>
                    </a:cubicBezTo>
                    <a:lnTo>
                      <a:pt x="3193" y="12817"/>
                    </a:lnTo>
                    <a:cubicBezTo>
                      <a:pt x="3193" y="12817"/>
                      <a:pt x="3679" y="11389"/>
                      <a:pt x="4226" y="10082"/>
                    </a:cubicBezTo>
                    <a:cubicBezTo>
                      <a:pt x="5594" y="9565"/>
                      <a:pt x="5442" y="6982"/>
                      <a:pt x="5442" y="6981"/>
                    </a:cubicBezTo>
                    <a:lnTo>
                      <a:pt x="5442" y="6981"/>
                    </a:lnTo>
                    <a:cubicBezTo>
                      <a:pt x="5442" y="6982"/>
                      <a:pt x="5701" y="7326"/>
                      <a:pt x="5964" y="7326"/>
                    </a:cubicBezTo>
                    <a:cubicBezTo>
                      <a:pt x="6013" y="7326"/>
                      <a:pt x="6063" y="7314"/>
                      <a:pt x="6111" y="7285"/>
                    </a:cubicBezTo>
                    <a:cubicBezTo>
                      <a:pt x="6414" y="7073"/>
                      <a:pt x="6354" y="5614"/>
                      <a:pt x="5381" y="4337"/>
                    </a:cubicBezTo>
                    <a:cubicBezTo>
                      <a:pt x="5174" y="3186"/>
                      <a:pt x="4391" y="3046"/>
                      <a:pt x="4023" y="3046"/>
                    </a:cubicBezTo>
                    <a:cubicBezTo>
                      <a:pt x="3906" y="3046"/>
                      <a:pt x="3831" y="3060"/>
                      <a:pt x="3831" y="3060"/>
                    </a:cubicBezTo>
                    <a:lnTo>
                      <a:pt x="3648" y="1145"/>
                    </a:lnTo>
                    <a:lnTo>
                      <a:pt x="3648" y="1145"/>
                    </a:lnTo>
                    <a:cubicBezTo>
                      <a:pt x="3649" y="1146"/>
                      <a:pt x="4698" y="1413"/>
                      <a:pt x="5802" y="1413"/>
                    </a:cubicBezTo>
                    <a:cubicBezTo>
                      <a:pt x="5986" y="1413"/>
                      <a:pt x="6171" y="1406"/>
                      <a:pt x="6354" y="1389"/>
                    </a:cubicBezTo>
                    <a:cubicBezTo>
                      <a:pt x="6057" y="302"/>
                      <a:pt x="5163" y="0"/>
                      <a:pt x="4295" y="0"/>
                    </a:cubicBezTo>
                    <a:close/>
                  </a:path>
                </a:pathLst>
              </a:custGeom>
              <a:solidFill>
                <a:srgbClr val="FFB8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7" name="Google Shape;5477;p115"/>
              <p:cNvSpPr/>
              <p:nvPr/>
            </p:nvSpPr>
            <p:spPr>
              <a:xfrm>
                <a:off x="2614081" y="3233816"/>
                <a:ext cx="96698" cy="105177"/>
              </a:xfrm>
              <a:custGeom>
                <a:avLst/>
                <a:gdLst/>
                <a:ahLst/>
                <a:cxnLst/>
                <a:rect l="l" t="t" r="r" b="b"/>
                <a:pathLst>
                  <a:path w="1186" h="1290" extrusionOk="0">
                    <a:moveTo>
                      <a:pt x="61" y="1"/>
                    </a:moveTo>
                    <a:cubicBezTo>
                      <a:pt x="0" y="153"/>
                      <a:pt x="0" y="335"/>
                      <a:pt x="30" y="487"/>
                    </a:cubicBezTo>
                    <a:cubicBezTo>
                      <a:pt x="61" y="669"/>
                      <a:pt x="122" y="821"/>
                      <a:pt x="243" y="973"/>
                    </a:cubicBezTo>
                    <a:cubicBezTo>
                      <a:pt x="365" y="1095"/>
                      <a:pt x="517" y="1216"/>
                      <a:pt x="669" y="1247"/>
                    </a:cubicBezTo>
                    <a:cubicBezTo>
                      <a:pt x="751" y="1274"/>
                      <a:pt x="833" y="1289"/>
                      <a:pt x="912" y="1289"/>
                    </a:cubicBezTo>
                    <a:cubicBezTo>
                      <a:pt x="1009" y="1289"/>
                      <a:pt x="1102" y="1267"/>
                      <a:pt x="1186" y="1216"/>
                    </a:cubicBezTo>
                    <a:cubicBezTo>
                      <a:pt x="882" y="1064"/>
                      <a:pt x="699" y="912"/>
                      <a:pt x="517" y="730"/>
                    </a:cubicBezTo>
                    <a:cubicBezTo>
                      <a:pt x="456" y="639"/>
                      <a:pt x="395" y="517"/>
                      <a:pt x="304" y="396"/>
                    </a:cubicBezTo>
                    <a:cubicBezTo>
                      <a:pt x="243" y="274"/>
                      <a:pt x="152" y="153"/>
                      <a:pt x="61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8" name="Google Shape;5478;p115"/>
              <p:cNvSpPr/>
              <p:nvPr/>
            </p:nvSpPr>
            <p:spPr>
              <a:xfrm>
                <a:off x="2187829" y="3528719"/>
                <a:ext cx="344475" cy="255360"/>
              </a:xfrm>
              <a:custGeom>
                <a:avLst/>
                <a:gdLst/>
                <a:ahLst/>
                <a:cxnLst/>
                <a:rect l="l" t="t" r="r" b="b"/>
                <a:pathLst>
                  <a:path w="4225" h="3132" extrusionOk="0">
                    <a:moveTo>
                      <a:pt x="304" y="1"/>
                    </a:moveTo>
                    <a:lnTo>
                      <a:pt x="0" y="1703"/>
                    </a:lnTo>
                    <a:lnTo>
                      <a:pt x="3465" y="3131"/>
                    </a:lnTo>
                    <a:lnTo>
                      <a:pt x="4225" y="1916"/>
                    </a:lnTo>
                    <a:cubicBezTo>
                      <a:pt x="3435" y="1"/>
                      <a:pt x="304" y="1"/>
                      <a:pt x="304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9" name="Google Shape;5479;p115"/>
              <p:cNvSpPr/>
              <p:nvPr/>
            </p:nvSpPr>
            <p:spPr>
              <a:xfrm>
                <a:off x="1915184" y="3575437"/>
                <a:ext cx="698978" cy="1152951"/>
              </a:xfrm>
              <a:custGeom>
                <a:avLst/>
                <a:gdLst/>
                <a:ahLst/>
                <a:cxnLst/>
                <a:rect l="l" t="t" r="r" b="b"/>
                <a:pathLst>
                  <a:path w="8573" h="14141" extrusionOk="0">
                    <a:moveTo>
                      <a:pt x="4206" y="0"/>
                    </a:moveTo>
                    <a:cubicBezTo>
                      <a:pt x="3722" y="0"/>
                      <a:pt x="3292" y="504"/>
                      <a:pt x="2888" y="735"/>
                    </a:cubicBezTo>
                    <a:cubicBezTo>
                      <a:pt x="2371" y="1039"/>
                      <a:pt x="1885" y="1373"/>
                      <a:pt x="1399" y="1738"/>
                    </a:cubicBezTo>
                    <a:cubicBezTo>
                      <a:pt x="912" y="2102"/>
                      <a:pt x="92" y="2589"/>
                      <a:pt x="1" y="3227"/>
                    </a:cubicBezTo>
                    <a:cubicBezTo>
                      <a:pt x="1" y="3470"/>
                      <a:pt x="31" y="3713"/>
                      <a:pt x="92" y="3957"/>
                    </a:cubicBezTo>
                    <a:cubicBezTo>
                      <a:pt x="335" y="5416"/>
                      <a:pt x="396" y="6875"/>
                      <a:pt x="426" y="8334"/>
                    </a:cubicBezTo>
                    <a:cubicBezTo>
                      <a:pt x="426" y="9428"/>
                      <a:pt x="92" y="11100"/>
                      <a:pt x="760" y="12042"/>
                    </a:cubicBezTo>
                    <a:cubicBezTo>
                      <a:pt x="1034" y="12407"/>
                      <a:pt x="1460" y="12680"/>
                      <a:pt x="1855" y="12923"/>
                    </a:cubicBezTo>
                    <a:cubicBezTo>
                      <a:pt x="3089" y="13716"/>
                      <a:pt x="4152" y="14141"/>
                      <a:pt x="5594" y="14141"/>
                    </a:cubicBezTo>
                    <a:cubicBezTo>
                      <a:pt x="5644" y="14141"/>
                      <a:pt x="5695" y="14140"/>
                      <a:pt x="5745" y="14139"/>
                    </a:cubicBezTo>
                    <a:cubicBezTo>
                      <a:pt x="6353" y="14139"/>
                      <a:pt x="7903" y="9458"/>
                      <a:pt x="7873" y="9124"/>
                    </a:cubicBezTo>
                    <a:cubicBezTo>
                      <a:pt x="7873" y="8789"/>
                      <a:pt x="6627" y="8273"/>
                      <a:pt x="8420" y="4656"/>
                    </a:cubicBezTo>
                    <a:cubicBezTo>
                      <a:pt x="8572" y="4412"/>
                      <a:pt x="7782" y="3166"/>
                      <a:pt x="7630" y="2923"/>
                    </a:cubicBezTo>
                    <a:cubicBezTo>
                      <a:pt x="7356" y="2467"/>
                      <a:pt x="7052" y="2042"/>
                      <a:pt x="6688" y="1646"/>
                    </a:cubicBezTo>
                    <a:cubicBezTo>
                      <a:pt x="6140" y="1039"/>
                      <a:pt x="5441" y="583"/>
                      <a:pt x="4742" y="187"/>
                    </a:cubicBezTo>
                    <a:cubicBezTo>
                      <a:pt x="4590" y="96"/>
                      <a:pt x="4438" y="5"/>
                      <a:pt x="4286" y="5"/>
                    </a:cubicBezTo>
                    <a:cubicBezTo>
                      <a:pt x="4259" y="2"/>
                      <a:pt x="4233" y="0"/>
                      <a:pt x="420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0" name="Google Shape;5480;p115"/>
              <p:cNvSpPr/>
              <p:nvPr/>
            </p:nvSpPr>
            <p:spPr>
              <a:xfrm>
                <a:off x="3011797" y="2802346"/>
                <a:ext cx="494495" cy="825598"/>
              </a:xfrm>
              <a:custGeom>
                <a:avLst/>
                <a:gdLst/>
                <a:ahLst/>
                <a:cxnLst/>
                <a:rect l="l" t="t" r="r" b="b"/>
                <a:pathLst>
                  <a:path w="6065" h="10126" extrusionOk="0">
                    <a:moveTo>
                      <a:pt x="1968" y="1"/>
                    </a:moveTo>
                    <a:cubicBezTo>
                      <a:pt x="1715" y="1"/>
                      <a:pt x="1677" y="943"/>
                      <a:pt x="2326" y="1827"/>
                    </a:cubicBezTo>
                    <a:cubicBezTo>
                      <a:pt x="2326" y="3347"/>
                      <a:pt x="3177" y="5019"/>
                      <a:pt x="3329" y="5262"/>
                    </a:cubicBezTo>
                    <a:cubicBezTo>
                      <a:pt x="3663" y="5596"/>
                      <a:pt x="3207" y="7481"/>
                      <a:pt x="2873" y="8180"/>
                    </a:cubicBezTo>
                    <a:cubicBezTo>
                      <a:pt x="2640" y="7947"/>
                      <a:pt x="1892" y="7762"/>
                      <a:pt x="1219" y="7762"/>
                    </a:cubicBezTo>
                    <a:cubicBezTo>
                      <a:pt x="575" y="7762"/>
                      <a:pt x="1" y="7932"/>
                      <a:pt x="16" y="8393"/>
                    </a:cubicBezTo>
                    <a:cubicBezTo>
                      <a:pt x="16" y="9031"/>
                      <a:pt x="1505" y="8484"/>
                      <a:pt x="1444" y="9153"/>
                    </a:cubicBezTo>
                    <a:cubicBezTo>
                      <a:pt x="1353" y="10125"/>
                      <a:pt x="2478" y="10004"/>
                      <a:pt x="2539" y="10095"/>
                    </a:cubicBezTo>
                    <a:cubicBezTo>
                      <a:pt x="2551" y="10113"/>
                      <a:pt x="2574" y="10122"/>
                      <a:pt x="2606" y="10122"/>
                    </a:cubicBezTo>
                    <a:cubicBezTo>
                      <a:pt x="3103" y="10122"/>
                      <a:pt x="5761" y="8028"/>
                      <a:pt x="5761" y="8028"/>
                    </a:cubicBezTo>
                    <a:cubicBezTo>
                      <a:pt x="5761" y="8028"/>
                      <a:pt x="6065" y="6508"/>
                      <a:pt x="5213" y="4533"/>
                    </a:cubicBezTo>
                    <a:cubicBezTo>
                      <a:pt x="4879" y="3742"/>
                      <a:pt x="2630" y="156"/>
                      <a:pt x="1992" y="4"/>
                    </a:cubicBezTo>
                    <a:cubicBezTo>
                      <a:pt x="1983" y="2"/>
                      <a:pt x="1975" y="1"/>
                      <a:pt x="1968" y="1"/>
                    </a:cubicBezTo>
                    <a:close/>
                  </a:path>
                </a:pathLst>
              </a:custGeom>
              <a:solidFill>
                <a:srgbClr val="FFB8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1" name="Google Shape;5481;p115"/>
              <p:cNvSpPr/>
              <p:nvPr/>
            </p:nvSpPr>
            <p:spPr>
              <a:xfrm>
                <a:off x="3139395" y="2788078"/>
                <a:ext cx="272726" cy="443374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5438" extrusionOk="0">
                    <a:moveTo>
                      <a:pt x="394" y="1"/>
                    </a:moveTo>
                    <a:cubicBezTo>
                      <a:pt x="353" y="1"/>
                      <a:pt x="312" y="8"/>
                      <a:pt x="275" y="27"/>
                    </a:cubicBezTo>
                    <a:cubicBezTo>
                      <a:pt x="183" y="57"/>
                      <a:pt x="123" y="118"/>
                      <a:pt x="92" y="179"/>
                    </a:cubicBezTo>
                    <a:cubicBezTo>
                      <a:pt x="31" y="239"/>
                      <a:pt x="31" y="300"/>
                      <a:pt x="31" y="361"/>
                    </a:cubicBezTo>
                    <a:cubicBezTo>
                      <a:pt x="1" y="574"/>
                      <a:pt x="31" y="726"/>
                      <a:pt x="92" y="878"/>
                    </a:cubicBezTo>
                    <a:cubicBezTo>
                      <a:pt x="123" y="1060"/>
                      <a:pt x="183" y="1212"/>
                      <a:pt x="244" y="1364"/>
                    </a:cubicBezTo>
                    <a:cubicBezTo>
                      <a:pt x="329" y="1617"/>
                      <a:pt x="465" y="1871"/>
                      <a:pt x="605" y="2148"/>
                    </a:cubicBezTo>
                    <a:lnTo>
                      <a:pt x="605" y="2148"/>
                    </a:lnTo>
                    <a:cubicBezTo>
                      <a:pt x="587" y="2512"/>
                      <a:pt x="674" y="2746"/>
                      <a:pt x="761" y="3036"/>
                    </a:cubicBezTo>
                    <a:cubicBezTo>
                      <a:pt x="852" y="3309"/>
                      <a:pt x="943" y="3583"/>
                      <a:pt x="1034" y="3857"/>
                    </a:cubicBezTo>
                    <a:cubicBezTo>
                      <a:pt x="1247" y="4404"/>
                      <a:pt x="1490" y="4920"/>
                      <a:pt x="1764" y="5437"/>
                    </a:cubicBezTo>
                    <a:cubicBezTo>
                      <a:pt x="1582" y="4890"/>
                      <a:pt x="1399" y="4343"/>
                      <a:pt x="1247" y="3796"/>
                    </a:cubicBezTo>
                    <a:cubicBezTo>
                      <a:pt x="1186" y="3522"/>
                      <a:pt x="1095" y="3218"/>
                      <a:pt x="1034" y="2945"/>
                    </a:cubicBezTo>
                    <a:cubicBezTo>
                      <a:pt x="974" y="2671"/>
                      <a:pt x="913" y="2367"/>
                      <a:pt x="943" y="2154"/>
                    </a:cubicBezTo>
                    <a:lnTo>
                      <a:pt x="943" y="2124"/>
                    </a:lnTo>
                    <a:lnTo>
                      <a:pt x="943" y="2063"/>
                    </a:lnTo>
                    <a:cubicBezTo>
                      <a:pt x="822" y="1790"/>
                      <a:pt x="700" y="1486"/>
                      <a:pt x="579" y="1212"/>
                    </a:cubicBezTo>
                    <a:cubicBezTo>
                      <a:pt x="518" y="1091"/>
                      <a:pt x="487" y="939"/>
                      <a:pt x="427" y="787"/>
                    </a:cubicBezTo>
                    <a:cubicBezTo>
                      <a:pt x="396" y="665"/>
                      <a:pt x="366" y="513"/>
                      <a:pt x="396" y="422"/>
                    </a:cubicBezTo>
                    <a:cubicBezTo>
                      <a:pt x="396" y="407"/>
                      <a:pt x="396" y="397"/>
                      <a:pt x="396" y="391"/>
                    </a:cubicBezTo>
                    <a:cubicBezTo>
                      <a:pt x="416" y="391"/>
                      <a:pt x="423" y="378"/>
                      <a:pt x="443" y="378"/>
                    </a:cubicBezTo>
                    <a:cubicBezTo>
                      <a:pt x="454" y="378"/>
                      <a:pt x="467" y="381"/>
                      <a:pt x="487" y="391"/>
                    </a:cubicBezTo>
                    <a:cubicBezTo>
                      <a:pt x="579" y="452"/>
                      <a:pt x="700" y="543"/>
                      <a:pt x="791" y="635"/>
                    </a:cubicBezTo>
                    <a:cubicBezTo>
                      <a:pt x="1034" y="847"/>
                      <a:pt x="1217" y="1060"/>
                      <a:pt x="1430" y="1303"/>
                    </a:cubicBezTo>
                    <a:cubicBezTo>
                      <a:pt x="1794" y="1759"/>
                      <a:pt x="2189" y="2276"/>
                      <a:pt x="2493" y="2793"/>
                    </a:cubicBezTo>
                    <a:cubicBezTo>
                      <a:pt x="2828" y="3309"/>
                      <a:pt x="3132" y="3826"/>
                      <a:pt x="3345" y="4434"/>
                    </a:cubicBezTo>
                    <a:cubicBezTo>
                      <a:pt x="3223" y="3826"/>
                      <a:pt x="2980" y="3218"/>
                      <a:pt x="2706" y="2671"/>
                    </a:cubicBezTo>
                    <a:cubicBezTo>
                      <a:pt x="2402" y="2124"/>
                      <a:pt x="2068" y="1577"/>
                      <a:pt x="1673" y="1091"/>
                    </a:cubicBezTo>
                    <a:cubicBezTo>
                      <a:pt x="1490" y="847"/>
                      <a:pt x="1278" y="604"/>
                      <a:pt x="1065" y="361"/>
                    </a:cubicBezTo>
                    <a:cubicBezTo>
                      <a:pt x="943" y="270"/>
                      <a:pt x="822" y="148"/>
                      <a:pt x="639" y="57"/>
                    </a:cubicBezTo>
                    <a:cubicBezTo>
                      <a:pt x="576" y="36"/>
                      <a:pt x="485" y="1"/>
                      <a:pt x="394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2" name="Google Shape;5482;p115"/>
              <p:cNvSpPr/>
              <p:nvPr/>
            </p:nvSpPr>
            <p:spPr>
              <a:xfrm>
                <a:off x="1959783" y="4343881"/>
                <a:ext cx="401548" cy="347247"/>
              </a:xfrm>
              <a:custGeom>
                <a:avLst/>
                <a:gdLst/>
                <a:ahLst/>
                <a:cxnLst/>
                <a:rect l="l" t="t" r="r" b="b"/>
                <a:pathLst>
                  <a:path w="4925" h="4259" extrusionOk="0">
                    <a:moveTo>
                      <a:pt x="1360" y="0"/>
                    </a:moveTo>
                    <a:cubicBezTo>
                      <a:pt x="1276" y="0"/>
                      <a:pt x="1198" y="21"/>
                      <a:pt x="1125" y="64"/>
                    </a:cubicBezTo>
                    <a:cubicBezTo>
                      <a:pt x="1" y="702"/>
                      <a:pt x="4925" y="4258"/>
                      <a:pt x="4925" y="4258"/>
                    </a:cubicBezTo>
                    <a:cubicBezTo>
                      <a:pt x="4925" y="4258"/>
                      <a:pt x="2583" y="0"/>
                      <a:pt x="1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3" name="Google Shape;5483;p115"/>
              <p:cNvSpPr/>
              <p:nvPr/>
            </p:nvSpPr>
            <p:spPr>
              <a:xfrm>
                <a:off x="3674737" y="4279633"/>
                <a:ext cx="143823" cy="290011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3557" extrusionOk="0">
                    <a:moveTo>
                      <a:pt x="0" y="0"/>
                    </a:moveTo>
                    <a:cubicBezTo>
                      <a:pt x="1" y="1"/>
                      <a:pt x="1095" y="2189"/>
                      <a:pt x="760" y="3557"/>
                    </a:cubicBezTo>
                    <a:cubicBezTo>
                      <a:pt x="1763" y="2918"/>
                      <a:pt x="1368" y="730"/>
                      <a:pt x="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484" name="Google Shape;5484;p115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6575" y="4549730"/>
            <a:ext cx="388400" cy="388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9" name="Google Shape;5489;p116"/>
          <p:cNvSpPr txBox="1">
            <a:spLocks noGrp="1"/>
          </p:cNvSpPr>
          <p:nvPr>
            <p:ph type="title"/>
          </p:nvPr>
        </p:nvSpPr>
        <p:spPr>
          <a:xfrm>
            <a:off x="497250" y="609750"/>
            <a:ext cx="81495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45085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</a:pPr>
            <a:r>
              <a:rPr lang="en"/>
              <a:t>ORDER THE LETTERS </a:t>
            </a:r>
            <a:endParaRPr/>
          </a:p>
        </p:txBody>
      </p:sp>
      <p:sp>
        <p:nvSpPr>
          <p:cNvPr id="5490" name="Google Shape;5490;p116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1" name="Google Shape;5491;p116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92" name="Google Shape;5492;p116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6575" y="4549730"/>
            <a:ext cx="388400" cy="388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493" name="Google Shape;5493;p116"/>
          <p:cNvSpPr/>
          <p:nvPr/>
        </p:nvSpPr>
        <p:spPr>
          <a:xfrm>
            <a:off x="1361700" y="23431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R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494" name="Google Shape;5494;p116"/>
          <p:cNvSpPr/>
          <p:nvPr/>
        </p:nvSpPr>
        <p:spPr>
          <a:xfrm>
            <a:off x="1361700" y="1707525"/>
            <a:ext cx="1938600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91425" rIns="274300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Mercury is the closest planet to the Sun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95" name="Google Shape;5495;p116"/>
          <p:cNvSpPr/>
          <p:nvPr/>
        </p:nvSpPr>
        <p:spPr>
          <a:xfrm>
            <a:off x="1361700" y="3197056"/>
            <a:ext cx="1938600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91425" rIns="274300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Jupiter is the biggest planet of them all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96" name="Google Shape;5496;p116"/>
          <p:cNvSpPr/>
          <p:nvPr/>
        </p:nvSpPr>
        <p:spPr>
          <a:xfrm>
            <a:off x="5875224" y="1707525"/>
            <a:ext cx="1895700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18287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Saturn is a gas giant and has several rings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97" name="Google Shape;5497;p116"/>
          <p:cNvSpPr/>
          <p:nvPr/>
        </p:nvSpPr>
        <p:spPr>
          <a:xfrm>
            <a:off x="5875224" y="3197056"/>
            <a:ext cx="1895700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18287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Mars is actually a very cold place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98" name="Google Shape;5498;p116"/>
          <p:cNvSpPr/>
          <p:nvPr/>
        </p:nvSpPr>
        <p:spPr>
          <a:xfrm>
            <a:off x="1778175" y="23431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A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499" name="Google Shape;5499;p116"/>
          <p:cNvSpPr/>
          <p:nvPr/>
        </p:nvSpPr>
        <p:spPr>
          <a:xfrm>
            <a:off x="2201600" y="23431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C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00" name="Google Shape;5500;p116"/>
          <p:cNvSpPr/>
          <p:nvPr/>
        </p:nvSpPr>
        <p:spPr>
          <a:xfrm>
            <a:off x="2618075" y="23431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Y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01" name="Google Shape;5501;p116"/>
          <p:cNvSpPr/>
          <p:nvPr/>
        </p:nvSpPr>
        <p:spPr>
          <a:xfrm>
            <a:off x="3034550" y="23431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O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02" name="Google Shape;5502;p116"/>
          <p:cNvSpPr/>
          <p:nvPr/>
        </p:nvSpPr>
        <p:spPr>
          <a:xfrm>
            <a:off x="1361700" y="38563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R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03" name="Google Shape;5503;p116"/>
          <p:cNvSpPr/>
          <p:nvPr/>
        </p:nvSpPr>
        <p:spPr>
          <a:xfrm>
            <a:off x="1778175" y="38563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W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04" name="Google Shape;5504;p116"/>
          <p:cNvSpPr/>
          <p:nvPr/>
        </p:nvSpPr>
        <p:spPr>
          <a:xfrm>
            <a:off x="2201600" y="38563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A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05" name="Google Shape;5505;p116"/>
          <p:cNvSpPr/>
          <p:nvPr/>
        </p:nvSpPr>
        <p:spPr>
          <a:xfrm>
            <a:off x="2618075" y="38563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D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06" name="Google Shape;5506;p116"/>
          <p:cNvSpPr/>
          <p:nvPr/>
        </p:nvSpPr>
        <p:spPr>
          <a:xfrm>
            <a:off x="3034550" y="38563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I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07" name="Google Shape;5507;p116"/>
          <p:cNvSpPr/>
          <p:nvPr/>
        </p:nvSpPr>
        <p:spPr>
          <a:xfrm>
            <a:off x="6555700" y="23431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R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08" name="Google Shape;5508;p116"/>
          <p:cNvSpPr/>
          <p:nvPr/>
        </p:nvSpPr>
        <p:spPr>
          <a:xfrm>
            <a:off x="6972175" y="23431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A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09" name="Google Shape;5509;p116"/>
          <p:cNvSpPr/>
          <p:nvPr/>
        </p:nvSpPr>
        <p:spPr>
          <a:xfrm>
            <a:off x="7388650" y="23431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T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10" name="Google Shape;5510;p116"/>
          <p:cNvSpPr/>
          <p:nvPr/>
        </p:nvSpPr>
        <p:spPr>
          <a:xfrm>
            <a:off x="5310775" y="38656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A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11" name="Google Shape;5511;p116"/>
          <p:cNvSpPr/>
          <p:nvPr/>
        </p:nvSpPr>
        <p:spPr>
          <a:xfrm>
            <a:off x="5727250" y="38656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M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12" name="Google Shape;5512;p116"/>
          <p:cNvSpPr/>
          <p:nvPr/>
        </p:nvSpPr>
        <p:spPr>
          <a:xfrm>
            <a:off x="6150675" y="38656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C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13" name="Google Shape;5513;p116"/>
          <p:cNvSpPr/>
          <p:nvPr/>
        </p:nvSpPr>
        <p:spPr>
          <a:xfrm>
            <a:off x="6567150" y="38656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E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14" name="Google Shape;5514;p116"/>
          <p:cNvSpPr/>
          <p:nvPr/>
        </p:nvSpPr>
        <p:spPr>
          <a:xfrm>
            <a:off x="6983625" y="38656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R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15" name="Google Shape;5515;p116"/>
          <p:cNvSpPr/>
          <p:nvPr/>
        </p:nvSpPr>
        <p:spPr>
          <a:xfrm>
            <a:off x="3451025" y="23431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N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16" name="Google Shape;5516;p116"/>
          <p:cNvSpPr/>
          <p:nvPr/>
        </p:nvSpPr>
        <p:spPr>
          <a:xfrm>
            <a:off x="3867500" y="23431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S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17" name="Google Shape;5517;p116"/>
          <p:cNvSpPr/>
          <p:nvPr/>
        </p:nvSpPr>
        <p:spPr>
          <a:xfrm>
            <a:off x="7400100" y="3865650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A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18" name="Google Shape;5518;p116"/>
          <p:cNvSpPr/>
          <p:nvPr/>
        </p:nvSpPr>
        <p:spPr>
          <a:xfrm>
            <a:off x="3451025" y="3865675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N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519" name="Google Shape;5519;p116"/>
          <p:cNvSpPr/>
          <p:nvPr/>
        </p:nvSpPr>
        <p:spPr>
          <a:xfrm>
            <a:off x="3867500" y="3865675"/>
            <a:ext cx="382200" cy="3645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G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grpSp>
        <p:nvGrpSpPr>
          <p:cNvPr id="5520" name="Google Shape;5520;p116"/>
          <p:cNvGrpSpPr/>
          <p:nvPr/>
        </p:nvGrpSpPr>
        <p:grpSpPr>
          <a:xfrm>
            <a:off x="8171303" y="2273417"/>
            <a:ext cx="894407" cy="767013"/>
            <a:chOff x="7020531" y="2940607"/>
            <a:chExt cx="1260261" cy="1080756"/>
          </a:xfrm>
        </p:grpSpPr>
        <p:sp>
          <p:nvSpPr>
            <p:cNvPr id="5521" name="Google Shape;5521;p116"/>
            <p:cNvSpPr/>
            <p:nvPr/>
          </p:nvSpPr>
          <p:spPr>
            <a:xfrm>
              <a:off x="7047373" y="2940607"/>
              <a:ext cx="1233419" cy="1080351"/>
            </a:xfrm>
            <a:custGeom>
              <a:avLst/>
              <a:gdLst/>
              <a:ahLst/>
              <a:cxnLst/>
              <a:rect l="l" t="t" r="r" b="b"/>
              <a:pathLst>
                <a:path w="51694" h="45274" extrusionOk="0">
                  <a:moveTo>
                    <a:pt x="37153" y="14505"/>
                  </a:moveTo>
                  <a:cubicBezTo>
                    <a:pt x="37897" y="14505"/>
                    <a:pt x="38566" y="14735"/>
                    <a:pt x="39059" y="15216"/>
                  </a:cubicBezTo>
                  <a:cubicBezTo>
                    <a:pt x="40396" y="16523"/>
                    <a:pt x="39910" y="19167"/>
                    <a:pt x="37995" y="21143"/>
                  </a:cubicBezTo>
                  <a:cubicBezTo>
                    <a:pt x="36785" y="22391"/>
                    <a:pt x="35295" y="23069"/>
                    <a:pt x="34025" y="23069"/>
                  </a:cubicBezTo>
                  <a:cubicBezTo>
                    <a:pt x="33286" y="23069"/>
                    <a:pt x="32621" y="22840"/>
                    <a:pt x="32128" y="22359"/>
                  </a:cubicBezTo>
                  <a:cubicBezTo>
                    <a:pt x="30791" y="21052"/>
                    <a:pt x="31247" y="18407"/>
                    <a:pt x="33162" y="16431"/>
                  </a:cubicBezTo>
                  <a:cubicBezTo>
                    <a:pt x="34372" y="15183"/>
                    <a:pt x="35874" y="14505"/>
                    <a:pt x="37153" y="14505"/>
                  </a:cubicBezTo>
                  <a:close/>
                  <a:moveTo>
                    <a:pt x="32645" y="1"/>
                  </a:moveTo>
                  <a:cubicBezTo>
                    <a:pt x="28949" y="1"/>
                    <a:pt x="24832" y="1426"/>
                    <a:pt x="21368" y="4091"/>
                  </a:cubicBezTo>
                  <a:cubicBezTo>
                    <a:pt x="14742" y="9167"/>
                    <a:pt x="0" y="31568"/>
                    <a:pt x="13374" y="42055"/>
                  </a:cubicBezTo>
                  <a:cubicBezTo>
                    <a:pt x="16290" y="44329"/>
                    <a:pt x="19514" y="45273"/>
                    <a:pt x="22804" y="45273"/>
                  </a:cubicBezTo>
                  <a:cubicBezTo>
                    <a:pt x="34639" y="45273"/>
                    <a:pt x="47313" y="33053"/>
                    <a:pt x="49454" y="26584"/>
                  </a:cubicBezTo>
                  <a:cubicBezTo>
                    <a:pt x="51693" y="19714"/>
                    <a:pt x="48850" y="16719"/>
                    <a:pt x="46201" y="16719"/>
                  </a:cubicBezTo>
                  <a:cubicBezTo>
                    <a:pt x="45650" y="16719"/>
                    <a:pt x="45108" y="16849"/>
                    <a:pt x="44621" y="17100"/>
                  </a:cubicBezTo>
                  <a:cubicBezTo>
                    <a:pt x="43838" y="17513"/>
                    <a:pt x="43209" y="17676"/>
                    <a:pt x="42710" y="17676"/>
                  </a:cubicBezTo>
                  <a:cubicBezTo>
                    <a:pt x="41407" y="17676"/>
                    <a:pt x="40990" y="16566"/>
                    <a:pt x="41034" y="15884"/>
                  </a:cubicBezTo>
                  <a:cubicBezTo>
                    <a:pt x="41277" y="12906"/>
                    <a:pt x="44773" y="8863"/>
                    <a:pt x="40852" y="3635"/>
                  </a:cubicBezTo>
                  <a:cubicBezTo>
                    <a:pt x="38990" y="1166"/>
                    <a:pt x="35989" y="1"/>
                    <a:pt x="32645" y="1"/>
                  </a:cubicBezTo>
                  <a:close/>
                </a:path>
              </a:pathLst>
            </a:custGeom>
            <a:solidFill>
              <a:srgbClr val="EC97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2" name="Google Shape;5522;p116"/>
            <p:cNvSpPr/>
            <p:nvPr/>
          </p:nvSpPr>
          <p:spPr>
            <a:xfrm>
              <a:off x="7020531" y="2940989"/>
              <a:ext cx="1018273" cy="1065532"/>
            </a:xfrm>
            <a:custGeom>
              <a:avLst/>
              <a:gdLst/>
              <a:ahLst/>
              <a:cxnLst/>
              <a:rect l="l" t="t" r="r" b="b"/>
              <a:pathLst>
                <a:path w="42677" h="44653" extrusionOk="0">
                  <a:moveTo>
                    <a:pt x="32630" y="1"/>
                  </a:moveTo>
                  <a:cubicBezTo>
                    <a:pt x="28941" y="1"/>
                    <a:pt x="24838" y="1417"/>
                    <a:pt x="21369" y="4075"/>
                  </a:cubicBezTo>
                  <a:cubicBezTo>
                    <a:pt x="14773" y="9151"/>
                    <a:pt x="0" y="31583"/>
                    <a:pt x="13405" y="42039"/>
                  </a:cubicBezTo>
                  <a:cubicBezTo>
                    <a:pt x="14986" y="43285"/>
                    <a:pt x="16688" y="44136"/>
                    <a:pt x="18420" y="44653"/>
                  </a:cubicBezTo>
                  <a:cubicBezTo>
                    <a:pt x="25259" y="38270"/>
                    <a:pt x="30974" y="30853"/>
                    <a:pt x="35624" y="22738"/>
                  </a:cubicBezTo>
                  <a:lnTo>
                    <a:pt x="35624" y="22738"/>
                  </a:lnTo>
                  <a:cubicBezTo>
                    <a:pt x="35073" y="22951"/>
                    <a:pt x="34522" y="23060"/>
                    <a:pt x="34006" y="23060"/>
                  </a:cubicBezTo>
                  <a:cubicBezTo>
                    <a:pt x="33272" y="23060"/>
                    <a:pt x="32611" y="22837"/>
                    <a:pt x="32129" y="22373"/>
                  </a:cubicBezTo>
                  <a:cubicBezTo>
                    <a:pt x="30791" y="21066"/>
                    <a:pt x="31278" y="18422"/>
                    <a:pt x="33193" y="16446"/>
                  </a:cubicBezTo>
                  <a:cubicBezTo>
                    <a:pt x="34410" y="15190"/>
                    <a:pt x="35922" y="14511"/>
                    <a:pt x="37197" y="14511"/>
                  </a:cubicBezTo>
                  <a:cubicBezTo>
                    <a:pt x="37929" y="14511"/>
                    <a:pt x="38583" y="14734"/>
                    <a:pt x="39059" y="15200"/>
                  </a:cubicBezTo>
                  <a:cubicBezTo>
                    <a:pt x="39181" y="15321"/>
                    <a:pt x="39302" y="15473"/>
                    <a:pt x="39393" y="15595"/>
                  </a:cubicBezTo>
                  <a:cubicBezTo>
                    <a:pt x="40579" y="13133"/>
                    <a:pt x="41673" y="10610"/>
                    <a:pt x="42676" y="8057"/>
                  </a:cubicBezTo>
                  <a:cubicBezTo>
                    <a:pt x="42554" y="6689"/>
                    <a:pt x="42068" y="5230"/>
                    <a:pt x="40883" y="3649"/>
                  </a:cubicBezTo>
                  <a:cubicBezTo>
                    <a:pt x="39000" y="1173"/>
                    <a:pt x="35986" y="1"/>
                    <a:pt x="3263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3" name="Google Shape;5523;p116"/>
            <p:cNvSpPr/>
            <p:nvPr/>
          </p:nvSpPr>
          <p:spPr>
            <a:xfrm>
              <a:off x="7460032" y="3133225"/>
              <a:ext cx="794466" cy="888138"/>
            </a:xfrm>
            <a:custGeom>
              <a:avLst/>
              <a:gdLst/>
              <a:ahLst/>
              <a:cxnLst/>
              <a:rect l="l" t="t" r="r" b="b"/>
              <a:pathLst>
                <a:path w="33297" h="37219" extrusionOk="0">
                  <a:moveTo>
                    <a:pt x="24256" y="1"/>
                  </a:moveTo>
                  <a:cubicBezTo>
                    <a:pt x="23253" y="2554"/>
                    <a:pt x="22159" y="5077"/>
                    <a:pt x="20973" y="7539"/>
                  </a:cubicBezTo>
                  <a:cubicBezTo>
                    <a:pt x="21885" y="8937"/>
                    <a:pt x="21338" y="11277"/>
                    <a:pt x="19606" y="13071"/>
                  </a:cubicBezTo>
                  <a:cubicBezTo>
                    <a:pt x="18876" y="13831"/>
                    <a:pt x="18025" y="14378"/>
                    <a:pt x="17204" y="14682"/>
                  </a:cubicBezTo>
                  <a:cubicBezTo>
                    <a:pt x="12554" y="22797"/>
                    <a:pt x="6839" y="30214"/>
                    <a:pt x="0" y="36597"/>
                  </a:cubicBezTo>
                  <a:cubicBezTo>
                    <a:pt x="1447" y="37024"/>
                    <a:pt x="2930" y="37219"/>
                    <a:pt x="4426" y="37219"/>
                  </a:cubicBezTo>
                  <a:cubicBezTo>
                    <a:pt x="16255" y="37219"/>
                    <a:pt x="28903" y="25015"/>
                    <a:pt x="31034" y="18512"/>
                  </a:cubicBezTo>
                  <a:cubicBezTo>
                    <a:pt x="33296" y="11651"/>
                    <a:pt x="30446" y="8675"/>
                    <a:pt x="27793" y="8675"/>
                  </a:cubicBezTo>
                  <a:cubicBezTo>
                    <a:pt x="27238" y="8675"/>
                    <a:pt x="26691" y="8806"/>
                    <a:pt x="26201" y="9059"/>
                  </a:cubicBezTo>
                  <a:cubicBezTo>
                    <a:pt x="25421" y="9461"/>
                    <a:pt x="24793" y="9621"/>
                    <a:pt x="24295" y="9621"/>
                  </a:cubicBezTo>
                  <a:cubicBezTo>
                    <a:pt x="22989" y="9621"/>
                    <a:pt x="22571" y="8525"/>
                    <a:pt x="22615" y="7843"/>
                  </a:cubicBezTo>
                  <a:cubicBezTo>
                    <a:pt x="22797" y="5745"/>
                    <a:pt x="24530" y="3162"/>
                    <a:pt x="24256" y="1"/>
                  </a:cubicBezTo>
                  <a:close/>
                </a:path>
              </a:pathLst>
            </a:custGeom>
            <a:solidFill>
              <a:srgbClr val="F4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4" name="Google Shape;5524;p116"/>
            <p:cNvSpPr/>
            <p:nvPr/>
          </p:nvSpPr>
          <p:spPr>
            <a:xfrm>
              <a:off x="7640604" y="3017230"/>
              <a:ext cx="159576" cy="175509"/>
            </a:xfrm>
            <a:custGeom>
              <a:avLst/>
              <a:gdLst/>
              <a:ahLst/>
              <a:cxnLst/>
              <a:rect l="l" t="t" r="r" b="b"/>
              <a:pathLst>
                <a:path w="6688" h="7355" extrusionOk="0">
                  <a:moveTo>
                    <a:pt x="5311" y="0"/>
                  </a:moveTo>
                  <a:cubicBezTo>
                    <a:pt x="4164" y="0"/>
                    <a:pt x="2986" y="468"/>
                    <a:pt x="2037" y="1761"/>
                  </a:cubicBezTo>
                  <a:cubicBezTo>
                    <a:pt x="1" y="4558"/>
                    <a:pt x="2129" y="6746"/>
                    <a:pt x="4591" y="7354"/>
                  </a:cubicBezTo>
                  <a:cubicBezTo>
                    <a:pt x="4499" y="4679"/>
                    <a:pt x="5077" y="2096"/>
                    <a:pt x="6688" y="211"/>
                  </a:cubicBezTo>
                  <a:cubicBezTo>
                    <a:pt x="6246" y="79"/>
                    <a:pt x="5781" y="0"/>
                    <a:pt x="53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5" name="Google Shape;5525;p116"/>
            <p:cNvSpPr/>
            <p:nvPr/>
          </p:nvSpPr>
          <p:spPr>
            <a:xfrm>
              <a:off x="7747950" y="3022265"/>
              <a:ext cx="155233" cy="174387"/>
            </a:xfrm>
            <a:custGeom>
              <a:avLst/>
              <a:gdLst/>
              <a:ahLst/>
              <a:cxnLst/>
              <a:rect l="l" t="t" r="r" b="b"/>
              <a:pathLst>
                <a:path w="6506" h="7308" extrusionOk="0">
                  <a:moveTo>
                    <a:pt x="2189" y="0"/>
                  </a:moveTo>
                  <a:cubicBezTo>
                    <a:pt x="578" y="1885"/>
                    <a:pt x="0" y="4468"/>
                    <a:pt x="92" y="7143"/>
                  </a:cubicBezTo>
                  <a:cubicBezTo>
                    <a:pt x="541" y="7251"/>
                    <a:pt x="999" y="7308"/>
                    <a:pt x="1446" y="7308"/>
                  </a:cubicBezTo>
                  <a:cubicBezTo>
                    <a:pt x="2390" y="7308"/>
                    <a:pt x="3282" y="7052"/>
                    <a:pt x="3921" y="6474"/>
                  </a:cubicBezTo>
                  <a:cubicBezTo>
                    <a:pt x="6505" y="4104"/>
                    <a:pt x="5441" y="2523"/>
                    <a:pt x="4651" y="1550"/>
                  </a:cubicBezTo>
                  <a:cubicBezTo>
                    <a:pt x="4195" y="973"/>
                    <a:pt x="3283" y="335"/>
                    <a:pt x="21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6" name="Google Shape;5526;p116"/>
            <p:cNvSpPr/>
            <p:nvPr/>
          </p:nvSpPr>
          <p:spPr>
            <a:xfrm>
              <a:off x="7405798" y="3186176"/>
              <a:ext cx="123881" cy="177513"/>
            </a:xfrm>
            <a:custGeom>
              <a:avLst/>
              <a:gdLst/>
              <a:ahLst/>
              <a:cxnLst/>
              <a:rect l="l" t="t" r="r" b="b"/>
              <a:pathLst>
                <a:path w="5192" h="7439" extrusionOk="0">
                  <a:moveTo>
                    <a:pt x="4918" y="1"/>
                  </a:moveTo>
                  <a:lnTo>
                    <a:pt x="4918" y="1"/>
                  </a:lnTo>
                  <a:cubicBezTo>
                    <a:pt x="3337" y="31"/>
                    <a:pt x="1665" y="760"/>
                    <a:pt x="966" y="2919"/>
                  </a:cubicBezTo>
                  <a:cubicBezTo>
                    <a:pt x="1" y="6014"/>
                    <a:pt x="2299" y="7438"/>
                    <a:pt x="4688" y="7438"/>
                  </a:cubicBezTo>
                  <a:cubicBezTo>
                    <a:pt x="4855" y="7438"/>
                    <a:pt x="5024" y="7431"/>
                    <a:pt x="5191" y="7417"/>
                  </a:cubicBezTo>
                  <a:cubicBezTo>
                    <a:pt x="4249" y="4925"/>
                    <a:pt x="3975" y="2280"/>
                    <a:pt x="4918" y="1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7" name="Google Shape;5527;p116"/>
            <p:cNvSpPr/>
            <p:nvPr/>
          </p:nvSpPr>
          <p:spPr>
            <a:xfrm>
              <a:off x="7500642" y="3186129"/>
              <a:ext cx="150867" cy="177060"/>
            </a:xfrm>
            <a:custGeom>
              <a:avLst/>
              <a:gdLst/>
              <a:ahLst/>
              <a:cxnLst/>
              <a:rect l="l" t="t" r="r" b="b"/>
              <a:pathLst>
                <a:path w="6323" h="7420" extrusionOk="0">
                  <a:moveTo>
                    <a:pt x="1098" y="0"/>
                  </a:moveTo>
                  <a:cubicBezTo>
                    <a:pt x="1046" y="0"/>
                    <a:pt x="995" y="1"/>
                    <a:pt x="943" y="3"/>
                  </a:cubicBezTo>
                  <a:cubicBezTo>
                    <a:pt x="0" y="2282"/>
                    <a:pt x="274" y="4927"/>
                    <a:pt x="1216" y="7419"/>
                  </a:cubicBezTo>
                  <a:cubicBezTo>
                    <a:pt x="2645" y="7298"/>
                    <a:pt x="4013" y="6690"/>
                    <a:pt x="4621" y="5565"/>
                  </a:cubicBezTo>
                  <a:cubicBezTo>
                    <a:pt x="6323" y="2525"/>
                    <a:pt x="4803" y="1370"/>
                    <a:pt x="3769" y="702"/>
                  </a:cubicBezTo>
                  <a:cubicBezTo>
                    <a:pt x="3161" y="296"/>
                    <a:pt x="2165" y="0"/>
                    <a:pt x="10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8" name="Google Shape;5528;p116"/>
            <p:cNvSpPr/>
            <p:nvPr/>
          </p:nvSpPr>
          <p:spPr>
            <a:xfrm>
              <a:off x="7295398" y="3487178"/>
              <a:ext cx="149411" cy="174029"/>
            </a:xfrm>
            <a:custGeom>
              <a:avLst/>
              <a:gdLst/>
              <a:ahLst/>
              <a:cxnLst/>
              <a:rect l="l" t="t" r="r" b="b"/>
              <a:pathLst>
                <a:path w="6262" h="7293" extrusionOk="0">
                  <a:moveTo>
                    <a:pt x="2493" y="1"/>
                  </a:moveTo>
                  <a:cubicBezTo>
                    <a:pt x="1125" y="791"/>
                    <a:pt x="0" y="2220"/>
                    <a:pt x="426" y="4469"/>
                  </a:cubicBezTo>
                  <a:cubicBezTo>
                    <a:pt x="812" y="6508"/>
                    <a:pt x="2085" y="7292"/>
                    <a:pt x="3502" y="7292"/>
                  </a:cubicBezTo>
                  <a:cubicBezTo>
                    <a:pt x="4430" y="7292"/>
                    <a:pt x="5420" y="6956"/>
                    <a:pt x="6262" y="6414"/>
                  </a:cubicBezTo>
                  <a:cubicBezTo>
                    <a:pt x="4256" y="4651"/>
                    <a:pt x="2766" y="2463"/>
                    <a:pt x="24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9" name="Google Shape;5529;p116"/>
            <p:cNvSpPr/>
            <p:nvPr/>
          </p:nvSpPr>
          <p:spPr>
            <a:xfrm>
              <a:off x="7354857" y="3469544"/>
              <a:ext cx="141466" cy="170712"/>
            </a:xfrm>
            <a:custGeom>
              <a:avLst/>
              <a:gdLst/>
              <a:ahLst/>
              <a:cxnLst/>
              <a:rect l="l" t="t" r="r" b="b"/>
              <a:pathLst>
                <a:path w="5929" h="7154" extrusionOk="0">
                  <a:moveTo>
                    <a:pt x="2575" y="0"/>
                  </a:moveTo>
                  <a:cubicBezTo>
                    <a:pt x="1855" y="0"/>
                    <a:pt x="867" y="225"/>
                    <a:pt x="1" y="740"/>
                  </a:cubicBezTo>
                  <a:cubicBezTo>
                    <a:pt x="244" y="3202"/>
                    <a:pt x="1764" y="5390"/>
                    <a:pt x="3770" y="7153"/>
                  </a:cubicBezTo>
                  <a:cubicBezTo>
                    <a:pt x="4986" y="6363"/>
                    <a:pt x="5867" y="5147"/>
                    <a:pt x="5898" y="3901"/>
                  </a:cubicBezTo>
                  <a:cubicBezTo>
                    <a:pt x="5928" y="405"/>
                    <a:pt x="4074" y="101"/>
                    <a:pt x="2828" y="10"/>
                  </a:cubicBezTo>
                  <a:cubicBezTo>
                    <a:pt x="2748" y="4"/>
                    <a:pt x="2664" y="0"/>
                    <a:pt x="25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0" name="Google Shape;5530;p116"/>
            <p:cNvSpPr/>
            <p:nvPr/>
          </p:nvSpPr>
          <p:spPr>
            <a:xfrm>
              <a:off x="7376617" y="3753364"/>
              <a:ext cx="164658" cy="168350"/>
            </a:xfrm>
            <a:custGeom>
              <a:avLst/>
              <a:gdLst/>
              <a:ahLst/>
              <a:cxnLst/>
              <a:rect l="l" t="t" r="r" b="b"/>
              <a:pathLst>
                <a:path w="6901" h="7055" extrusionOk="0">
                  <a:moveTo>
                    <a:pt x="2068" y="1"/>
                  </a:moveTo>
                  <a:cubicBezTo>
                    <a:pt x="852" y="1004"/>
                    <a:pt x="1" y="2615"/>
                    <a:pt x="821" y="4743"/>
                  </a:cubicBezTo>
                  <a:cubicBezTo>
                    <a:pt x="1448" y="6403"/>
                    <a:pt x="2551" y="7054"/>
                    <a:pt x="3727" y="7054"/>
                  </a:cubicBezTo>
                  <a:cubicBezTo>
                    <a:pt x="4832" y="7054"/>
                    <a:pt x="6002" y="6478"/>
                    <a:pt x="6901" y="5624"/>
                  </a:cubicBezTo>
                  <a:cubicBezTo>
                    <a:pt x="4621" y="4256"/>
                    <a:pt x="2736" y="2372"/>
                    <a:pt x="2068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1" name="Google Shape;5531;p116"/>
            <p:cNvSpPr/>
            <p:nvPr/>
          </p:nvSpPr>
          <p:spPr>
            <a:xfrm>
              <a:off x="7425936" y="3722749"/>
              <a:ext cx="156689" cy="164842"/>
            </a:xfrm>
            <a:custGeom>
              <a:avLst/>
              <a:gdLst/>
              <a:ahLst/>
              <a:cxnLst/>
              <a:rect l="l" t="t" r="r" b="b"/>
              <a:pathLst>
                <a:path w="6567" h="6908" extrusionOk="0">
                  <a:moveTo>
                    <a:pt x="3302" y="0"/>
                  </a:moveTo>
                  <a:cubicBezTo>
                    <a:pt x="3071" y="0"/>
                    <a:pt x="2850" y="18"/>
                    <a:pt x="2645" y="38"/>
                  </a:cubicBezTo>
                  <a:cubicBezTo>
                    <a:pt x="1916" y="129"/>
                    <a:pt x="852" y="554"/>
                    <a:pt x="1" y="1284"/>
                  </a:cubicBezTo>
                  <a:cubicBezTo>
                    <a:pt x="669" y="3655"/>
                    <a:pt x="2554" y="5539"/>
                    <a:pt x="4834" y="6907"/>
                  </a:cubicBezTo>
                  <a:cubicBezTo>
                    <a:pt x="5867" y="5934"/>
                    <a:pt x="6566" y="4597"/>
                    <a:pt x="6353" y="3351"/>
                  </a:cubicBezTo>
                  <a:cubicBezTo>
                    <a:pt x="5871" y="454"/>
                    <a:pt x="4475" y="0"/>
                    <a:pt x="33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32" name="Google Shape;5532;p116"/>
          <p:cNvGrpSpPr/>
          <p:nvPr/>
        </p:nvGrpSpPr>
        <p:grpSpPr>
          <a:xfrm rot="-4085293">
            <a:off x="-89205" y="3078268"/>
            <a:ext cx="1273367" cy="1019611"/>
            <a:chOff x="2179003" y="2368249"/>
            <a:chExt cx="1738088" cy="1391899"/>
          </a:xfrm>
        </p:grpSpPr>
        <p:sp>
          <p:nvSpPr>
            <p:cNvPr id="5533" name="Google Shape;5533;p116"/>
            <p:cNvSpPr/>
            <p:nvPr/>
          </p:nvSpPr>
          <p:spPr>
            <a:xfrm rot="3281200">
              <a:off x="2454539" y="2964003"/>
              <a:ext cx="322662" cy="842178"/>
            </a:xfrm>
            <a:custGeom>
              <a:avLst/>
              <a:gdLst/>
              <a:ahLst/>
              <a:cxnLst/>
              <a:rect l="l" t="t" r="r" b="b"/>
              <a:pathLst>
                <a:path w="4378" h="11427" extrusionOk="0">
                  <a:moveTo>
                    <a:pt x="547" y="1"/>
                  </a:moveTo>
                  <a:cubicBezTo>
                    <a:pt x="91" y="3983"/>
                    <a:pt x="0" y="9363"/>
                    <a:pt x="2401" y="11247"/>
                  </a:cubicBezTo>
                  <a:cubicBezTo>
                    <a:pt x="2557" y="11373"/>
                    <a:pt x="2696" y="11427"/>
                    <a:pt x="2823" y="11427"/>
                  </a:cubicBezTo>
                  <a:cubicBezTo>
                    <a:pt x="3217" y="11427"/>
                    <a:pt x="3493" y="10909"/>
                    <a:pt x="3769" y="10427"/>
                  </a:cubicBezTo>
                  <a:cubicBezTo>
                    <a:pt x="4012" y="9971"/>
                    <a:pt x="4225" y="9332"/>
                    <a:pt x="4377" y="8542"/>
                  </a:cubicBezTo>
                  <a:cubicBezTo>
                    <a:pt x="2584" y="6050"/>
                    <a:pt x="1368" y="3040"/>
                    <a:pt x="547" y="1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4" name="Google Shape;5534;p116"/>
            <p:cNvSpPr/>
            <p:nvPr/>
          </p:nvSpPr>
          <p:spPr>
            <a:xfrm rot="3281200">
              <a:off x="2704715" y="2770707"/>
              <a:ext cx="342782" cy="983536"/>
            </a:xfrm>
            <a:custGeom>
              <a:avLst/>
              <a:gdLst/>
              <a:ahLst/>
              <a:cxnLst/>
              <a:rect l="l" t="t" r="r" b="b"/>
              <a:pathLst>
                <a:path w="4651" h="13345" extrusionOk="0">
                  <a:moveTo>
                    <a:pt x="3009" y="0"/>
                  </a:moveTo>
                  <a:lnTo>
                    <a:pt x="760" y="152"/>
                  </a:lnTo>
                  <a:cubicBezTo>
                    <a:pt x="760" y="152"/>
                    <a:pt x="304" y="2158"/>
                    <a:pt x="0" y="4803"/>
                  </a:cubicBezTo>
                  <a:cubicBezTo>
                    <a:pt x="821" y="7842"/>
                    <a:pt x="2037" y="10852"/>
                    <a:pt x="3830" y="13344"/>
                  </a:cubicBezTo>
                  <a:cubicBezTo>
                    <a:pt x="4651" y="8997"/>
                    <a:pt x="3952" y="608"/>
                    <a:pt x="30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5" name="Google Shape;5535;p116"/>
            <p:cNvSpPr/>
            <p:nvPr/>
          </p:nvSpPr>
          <p:spPr>
            <a:xfrm rot="3281200">
              <a:off x="3315949" y="2423720"/>
              <a:ext cx="403290" cy="535362"/>
            </a:xfrm>
            <a:custGeom>
              <a:avLst/>
              <a:gdLst/>
              <a:ahLst/>
              <a:cxnLst/>
              <a:rect l="l" t="t" r="r" b="b"/>
              <a:pathLst>
                <a:path w="5472" h="7264" extrusionOk="0">
                  <a:moveTo>
                    <a:pt x="2948" y="0"/>
                  </a:moveTo>
                  <a:cubicBezTo>
                    <a:pt x="3404" y="2432"/>
                    <a:pt x="0" y="4772"/>
                    <a:pt x="2584" y="6991"/>
                  </a:cubicBezTo>
                  <a:cubicBezTo>
                    <a:pt x="2614" y="7022"/>
                    <a:pt x="2584" y="7052"/>
                    <a:pt x="2553" y="7052"/>
                  </a:cubicBezTo>
                  <a:cubicBezTo>
                    <a:pt x="2657" y="7091"/>
                    <a:pt x="2889" y="7174"/>
                    <a:pt x="3184" y="7224"/>
                  </a:cubicBezTo>
                  <a:lnTo>
                    <a:pt x="3184" y="7224"/>
                  </a:lnTo>
                  <a:cubicBezTo>
                    <a:pt x="1587" y="4947"/>
                    <a:pt x="3525" y="2398"/>
                    <a:pt x="2948" y="0"/>
                  </a:cubicBezTo>
                  <a:close/>
                  <a:moveTo>
                    <a:pt x="3344" y="547"/>
                  </a:moveTo>
                  <a:lnTo>
                    <a:pt x="3344" y="547"/>
                  </a:lnTo>
                  <a:cubicBezTo>
                    <a:pt x="3435" y="912"/>
                    <a:pt x="3496" y="1277"/>
                    <a:pt x="3647" y="1581"/>
                  </a:cubicBezTo>
                  <a:cubicBezTo>
                    <a:pt x="3860" y="2037"/>
                    <a:pt x="4012" y="2584"/>
                    <a:pt x="3982" y="3070"/>
                  </a:cubicBezTo>
                  <a:cubicBezTo>
                    <a:pt x="3951" y="4499"/>
                    <a:pt x="3344" y="5715"/>
                    <a:pt x="3587" y="7174"/>
                  </a:cubicBezTo>
                  <a:cubicBezTo>
                    <a:pt x="3587" y="7211"/>
                    <a:pt x="3563" y="7237"/>
                    <a:pt x="3539" y="7237"/>
                  </a:cubicBezTo>
                  <a:cubicBezTo>
                    <a:pt x="3523" y="7237"/>
                    <a:pt x="3507" y="7227"/>
                    <a:pt x="3496" y="7204"/>
                  </a:cubicBezTo>
                  <a:cubicBezTo>
                    <a:pt x="3192" y="6049"/>
                    <a:pt x="3526" y="5107"/>
                    <a:pt x="3739" y="3952"/>
                  </a:cubicBezTo>
                  <a:cubicBezTo>
                    <a:pt x="3921" y="2918"/>
                    <a:pt x="3647" y="2189"/>
                    <a:pt x="3283" y="1216"/>
                  </a:cubicBezTo>
                  <a:cubicBezTo>
                    <a:pt x="3252" y="1186"/>
                    <a:pt x="3252" y="1125"/>
                    <a:pt x="3222" y="1064"/>
                  </a:cubicBezTo>
                  <a:lnTo>
                    <a:pt x="3222" y="1064"/>
                  </a:lnTo>
                  <a:cubicBezTo>
                    <a:pt x="3222" y="3131"/>
                    <a:pt x="2097" y="5137"/>
                    <a:pt x="3252" y="7204"/>
                  </a:cubicBezTo>
                  <a:cubicBezTo>
                    <a:pt x="3252" y="7215"/>
                    <a:pt x="3249" y="7225"/>
                    <a:pt x="3243" y="7233"/>
                  </a:cubicBezTo>
                  <a:lnTo>
                    <a:pt x="3243" y="7233"/>
                  </a:lnTo>
                  <a:cubicBezTo>
                    <a:pt x="3223" y="7230"/>
                    <a:pt x="3203" y="7227"/>
                    <a:pt x="3184" y="7224"/>
                  </a:cubicBezTo>
                  <a:lnTo>
                    <a:pt x="3184" y="7224"/>
                  </a:lnTo>
                  <a:cubicBezTo>
                    <a:pt x="3187" y="7227"/>
                    <a:pt x="3189" y="7231"/>
                    <a:pt x="3192" y="7234"/>
                  </a:cubicBezTo>
                  <a:cubicBezTo>
                    <a:pt x="3200" y="7243"/>
                    <a:pt x="3209" y="7247"/>
                    <a:pt x="3218" y="7247"/>
                  </a:cubicBezTo>
                  <a:cubicBezTo>
                    <a:pt x="3228" y="7247"/>
                    <a:pt x="3236" y="7241"/>
                    <a:pt x="3243" y="7233"/>
                  </a:cubicBezTo>
                  <a:lnTo>
                    <a:pt x="3243" y="7233"/>
                  </a:lnTo>
                  <a:cubicBezTo>
                    <a:pt x="3366" y="7251"/>
                    <a:pt x="3499" y="7263"/>
                    <a:pt x="3638" y="7263"/>
                  </a:cubicBezTo>
                  <a:cubicBezTo>
                    <a:pt x="3934" y="7263"/>
                    <a:pt x="4255" y="7210"/>
                    <a:pt x="4559" y="7052"/>
                  </a:cubicBezTo>
                  <a:cubicBezTo>
                    <a:pt x="4559" y="7052"/>
                    <a:pt x="4529" y="7022"/>
                    <a:pt x="4559" y="6991"/>
                  </a:cubicBezTo>
                  <a:cubicBezTo>
                    <a:pt x="5106" y="5745"/>
                    <a:pt x="5471" y="4286"/>
                    <a:pt x="5076" y="2918"/>
                  </a:cubicBezTo>
                  <a:cubicBezTo>
                    <a:pt x="4833" y="1976"/>
                    <a:pt x="4286" y="1277"/>
                    <a:pt x="3647" y="639"/>
                  </a:cubicBezTo>
                  <a:lnTo>
                    <a:pt x="3647" y="639"/>
                  </a:lnTo>
                  <a:cubicBezTo>
                    <a:pt x="4134" y="1398"/>
                    <a:pt x="4651" y="2067"/>
                    <a:pt x="4772" y="3070"/>
                  </a:cubicBezTo>
                  <a:cubicBezTo>
                    <a:pt x="4833" y="3648"/>
                    <a:pt x="4863" y="4256"/>
                    <a:pt x="4711" y="4833"/>
                  </a:cubicBezTo>
                  <a:cubicBezTo>
                    <a:pt x="4529" y="5563"/>
                    <a:pt x="4225" y="6262"/>
                    <a:pt x="4347" y="7052"/>
                  </a:cubicBezTo>
                  <a:cubicBezTo>
                    <a:pt x="4365" y="7090"/>
                    <a:pt x="4338" y="7116"/>
                    <a:pt x="4307" y="7116"/>
                  </a:cubicBezTo>
                  <a:cubicBezTo>
                    <a:pt x="4288" y="7116"/>
                    <a:pt x="4267" y="7106"/>
                    <a:pt x="4255" y="7082"/>
                  </a:cubicBezTo>
                  <a:cubicBezTo>
                    <a:pt x="3982" y="5988"/>
                    <a:pt x="4711" y="5046"/>
                    <a:pt x="4681" y="3952"/>
                  </a:cubicBezTo>
                  <a:cubicBezTo>
                    <a:pt x="4620" y="2918"/>
                    <a:pt x="4407" y="1946"/>
                    <a:pt x="3769" y="1094"/>
                  </a:cubicBezTo>
                  <a:cubicBezTo>
                    <a:pt x="3617" y="912"/>
                    <a:pt x="3496" y="730"/>
                    <a:pt x="3344" y="547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6" name="Google Shape;5536;p116"/>
            <p:cNvSpPr/>
            <p:nvPr/>
          </p:nvSpPr>
          <p:spPr>
            <a:xfrm rot="3281200">
              <a:off x="3411557" y="2385923"/>
              <a:ext cx="174818" cy="461587"/>
            </a:xfrm>
            <a:custGeom>
              <a:avLst/>
              <a:gdLst/>
              <a:ahLst/>
              <a:cxnLst/>
              <a:rect l="l" t="t" r="r" b="b"/>
              <a:pathLst>
                <a:path w="2372" h="6263" extrusionOk="0">
                  <a:moveTo>
                    <a:pt x="2219" y="1"/>
                  </a:moveTo>
                  <a:cubicBezTo>
                    <a:pt x="2219" y="31"/>
                    <a:pt x="2219" y="31"/>
                    <a:pt x="2219" y="31"/>
                  </a:cubicBezTo>
                  <a:cubicBezTo>
                    <a:pt x="2098" y="1521"/>
                    <a:pt x="1156" y="1156"/>
                    <a:pt x="669" y="3436"/>
                  </a:cubicBezTo>
                  <a:cubicBezTo>
                    <a:pt x="365" y="4712"/>
                    <a:pt x="821" y="5685"/>
                    <a:pt x="1277" y="6262"/>
                  </a:cubicBezTo>
                  <a:cubicBezTo>
                    <a:pt x="1" y="4408"/>
                    <a:pt x="2371" y="1977"/>
                    <a:pt x="2219" y="1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7" name="Google Shape;5537;p116"/>
            <p:cNvSpPr/>
            <p:nvPr/>
          </p:nvSpPr>
          <p:spPr>
            <a:xfrm rot="3281200">
              <a:off x="3496570" y="2567043"/>
              <a:ext cx="271145" cy="506324"/>
            </a:xfrm>
            <a:custGeom>
              <a:avLst/>
              <a:gdLst/>
              <a:ahLst/>
              <a:cxnLst/>
              <a:rect l="l" t="t" r="r" b="b"/>
              <a:pathLst>
                <a:path w="3679" h="6870" extrusionOk="0">
                  <a:moveTo>
                    <a:pt x="1" y="0"/>
                  </a:moveTo>
                  <a:cubicBezTo>
                    <a:pt x="31" y="92"/>
                    <a:pt x="92" y="183"/>
                    <a:pt x="153" y="274"/>
                  </a:cubicBezTo>
                  <a:cubicBezTo>
                    <a:pt x="2250" y="1885"/>
                    <a:pt x="2615" y="4469"/>
                    <a:pt x="1582" y="6870"/>
                  </a:cubicBezTo>
                  <a:cubicBezTo>
                    <a:pt x="3679" y="4165"/>
                    <a:pt x="1065" y="487"/>
                    <a:pt x="1" y="0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8" name="Google Shape;5538;p116"/>
            <p:cNvSpPr/>
            <p:nvPr/>
          </p:nvSpPr>
          <p:spPr>
            <a:xfrm rot="3281200">
              <a:off x="3438478" y="2414098"/>
              <a:ext cx="145706" cy="533225"/>
            </a:xfrm>
            <a:custGeom>
              <a:avLst/>
              <a:gdLst/>
              <a:ahLst/>
              <a:cxnLst/>
              <a:rect l="l" t="t" r="r" b="b"/>
              <a:pathLst>
                <a:path w="1977" h="7235" extrusionOk="0">
                  <a:moveTo>
                    <a:pt x="1399" y="0"/>
                  </a:moveTo>
                  <a:cubicBezTo>
                    <a:pt x="1976" y="2401"/>
                    <a:pt x="1" y="4955"/>
                    <a:pt x="1581" y="7234"/>
                  </a:cubicBezTo>
                  <a:cubicBezTo>
                    <a:pt x="1581" y="7234"/>
                    <a:pt x="1612" y="7234"/>
                    <a:pt x="1612" y="7204"/>
                  </a:cubicBezTo>
                  <a:cubicBezTo>
                    <a:pt x="487" y="5107"/>
                    <a:pt x="1672" y="3131"/>
                    <a:pt x="1703" y="1064"/>
                  </a:cubicBezTo>
                  <a:cubicBezTo>
                    <a:pt x="1612" y="730"/>
                    <a:pt x="1581" y="304"/>
                    <a:pt x="142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9" name="Google Shape;5539;p116"/>
            <p:cNvSpPr/>
            <p:nvPr/>
          </p:nvSpPr>
          <p:spPr>
            <a:xfrm rot="3281200">
              <a:off x="3515869" y="2489403"/>
              <a:ext cx="62793" cy="515684"/>
            </a:xfrm>
            <a:custGeom>
              <a:avLst/>
              <a:gdLst/>
              <a:ahLst/>
              <a:cxnLst/>
              <a:rect l="l" t="t" r="r" b="b"/>
              <a:pathLst>
                <a:path w="852" h="6997" extrusionOk="0">
                  <a:moveTo>
                    <a:pt x="61" y="0"/>
                  </a:moveTo>
                  <a:lnTo>
                    <a:pt x="61" y="0"/>
                  </a:lnTo>
                  <a:cubicBezTo>
                    <a:pt x="91" y="274"/>
                    <a:pt x="122" y="548"/>
                    <a:pt x="122" y="821"/>
                  </a:cubicBezTo>
                  <a:cubicBezTo>
                    <a:pt x="122" y="882"/>
                    <a:pt x="152" y="912"/>
                    <a:pt x="152" y="973"/>
                  </a:cubicBezTo>
                  <a:cubicBezTo>
                    <a:pt x="517" y="1976"/>
                    <a:pt x="760" y="2675"/>
                    <a:pt x="578" y="3739"/>
                  </a:cubicBezTo>
                  <a:cubicBezTo>
                    <a:pt x="365" y="4864"/>
                    <a:pt x="0" y="5806"/>
                    <a:pt x="304" y="6961"/>
                  </a:cubicBezTo>
                  <a:cubicBezTo>
                    <a:pt x="304" y="6987"/>
                    <a:pt x="315" y="6996"/>
                    <a:pt x="328" y="6996"/>
                  </a:cubicBezTo>
                  <a:cubicBezTo>
                    <a:pt x="345" y="6996"/>
                    <a:pt x="365" y="6979"/>
                    <a:pt x="365" y="6961"/>
                  </a:cubicBezTo>
                  <a:cubicBezTo>
                    <a:pt x="183" y="5472"/>
                    <a:pt x="790" y="4286"/>
                    <a:pt x="851" y="2858"/>
                  </a:cubicBezTo>
                  <a:cubicBezTo>
                    <a:pt x="851" y="2341"/>
                    <a:pt x="730" y="1794"/>
                    <a:pt x="517" y="1338"/>
                  </a:cubicBezTo>
                  <a:cubicBezTo>
                    <a:pt x="395" y="1064"/>
                    <a:pt x="335" y="669"/>
                    <a:pt x="243" y="304"/>
                  </a:cubicBezTo>
                  <a:cubicBezTo>
                    <a:pt x="183" y="213"/>
                    <a:pt x="122" y="122"/>
                    <a:pt x="6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0" name="Google Shape;5540;p116"/>
            <p:cNvSpPr/>
            <p:nvPr/>
          </p:nvSpPr>
          <p:spPr>
            <a:xfrm rot="3281200">
              <a:off x="3711370" y="2544766"/>
              <a:ext cx="20194" cy="78491"/>
            </a:xfrm>
            <a:custGeom>
              <a:avLst/>
              <a:gdLst/>
              <a:ahLst/>
              <a:cxnLst/>
              <a:rect l="l" t="t" r="r" b="b"/>
              <a:pathLst>
                <a:path w="274" h="1065" extrusionOk="0">
                  <a:moveTo>
                    <a:pt x="0" y="0"/>
                  </a:moveTo>
                  <a:cubicBezTo>
                    <a:pt x="152" y="304"/>
                    <a:pt x="183" y="730"/>
                    <a:pt x="274" y="1064"/>
                  </a:cubicBezTo>
                  <a:cubicBezTo>
                    <a:pt x="274" y="791"/>
                    <a:pt x="243" y="517"/>
                    <a:pt x="213" y="243"/>
                  </a:cubicBezTo>
                  <a:cubicBezTo>
                    <a:pt x="183" y="213"/>
                    <a:pt x="183" y="183"/>
                    <a:pt x="152" y="152"/>
                  </a:cubicBezTo>
                  <a:cubicBezTo>
                    <a:pt x="91" y="91"/>
                    <a:pt x="61" y="6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1" name="Google Shape;5541;p116"/>
            <p:cNvSpPr/>
            <p:nvPr/>
          </p:nvSpPr>
          <p:spPr>
            <a:xfrm rot="3281200">
              <a:off x="3749911" y="2548728"/>
              <a:ext cx="4569" cy="2285"/>
            </a:xfrm>
            <a:custGeom>
              <a:avLst/>
              <a:gdLst/>
              <a:ahLst/>
              <a:cxnLst/>
              <a:rect l="l" t="t" r="r" b="b"/>
              <a:pathLst>
                <a:path w="62" h="31" extrusionOk="0">
                  <a:moveTo>
                    <a:pt x="1" y="0"/>
                  </a:moveTo>
                  <a:cubicBezTo>
                    <a:pt x="1" y="0"/>
                    <a:pt x="1" y="30"/>
                    <a:pt x="1" y="30"/>
                  </a:cubicBezTo>
                  <a:cubicBezTo>
                    <a:pt x="1" y="30"/>
                    <a:pt x="14" y="17"/>
                    <a:pt x="32" y="17"/>
                  </a:cubicBezTo>
                  <a:cubicBezTo>
                    <a:pt x="41" y="17"/>
                    <a:pt x="51" y="20"/>
                    <a:pt x="62" y="30"/>
                  </a:cubicBezTo>
                  <a:cubicBezTo>
                    <a:pt x="62" y="0"/>
                    <a:pt x="62" y="0"/>
                    <a:pt x="62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2" name="Google Shape;5542;p116"/>
            <p:cNvSpPr/>
            <p:nvPr/>
          </p:nvSpPr>
          <p:spPr>
            <a:xfrm rot="3281200">
              <a:off x="3515055" y="2525910"/>
              <a:ext cx="112099" cy="502197"/>
            </a:xfrm>
            <a:custGeom>
              <a:avLst/>
              <a:gdLst/>
              <a:ahLst/>
              <a:cxnLst/>
              <a:rect l="l" t="t" r="r" b="b"/>
              <a:pathLst>
                <a:path w="1521" h="681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91"/>
                    <a:pt x="31" y="152"/>
                    <a:pt x="61" y="243"/>
                  </a:cubicBezTo>
                  <a:cubicBezTo>
                    <a:pt x="183" y="426"/>
                    <a:pt x="335" y="608"/>
                    <a:pt x="456" y="821"/>
                  </a:cubicBezTo>
                  <a:cubicBezTo>
                    <a:pt x="1095" y="1672"/>
                    <a:pt x="1308" y="2614"/>
                    <a:pt x="1338" y="3678"/>
                  </a:cubicBezTo>
                  <a:cubicBezTo>
                    <a:pt x="1368" y="4742"/>
                    <a:pt x="608" y="5684"/>
                    <a:pt x="882" y="6778"/>
                  </a:cubicBezTo>
                  <a:cubicBezTo>
                    <a:pt x="882" y="6804"/>
                    <a:pt x="898" y="6813"/>
                    <a:pt x="917" y="6813"/>
                  </a:cubicBezTo>
                  <a:cubicBezTo>
                    <a:pt x="943" y="6813"/>
                    <a:pt x="973" y="6796"/>
                    <a:pt x="973" y="6778"/>
                  </a:cubicBezTo>
                  <a:cubicBezTo>
                    <a:pt x="852" y="5988"/>
                    <a:pt x="1156" y="5289"/>
                    <a:pt x="1368" y="4560"/>
                  </a:cubicBezTo>
                  <a:cubicBezTo>
                    <a:pt x="1520" y="3982"/>
                    <a:pt x="1490" y="3374"/>
                    <a:pt x="1429" y="2797"/>
                  </a:cubicBezTo>
                  <a:cubicBezTo>
                    <a:pt x="1338" y="1794"/>
                    <a:pt x="852" y="1094"/>
                    <a:pt x="335" y="335"/>
                  </a:cubicBezTo>
                  <a:cubicBezTo>
                    <a:pt x="244" y="243"/>
                    <a:pt x="122" y="122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3" name="Google Shape;5543;p116"/>
            <p:cNvSpPr/>
            <p:nvPr/>
          </p:nvSpPr>
          <p:spPr>
            <a:xfrm rot="3281200">
              <a:off x="3747947" y="2562766"/>
              <a:ext cx="17983" cy="22405"/>
            </a:xfrm>
            <a:custGeom>
              <a:avLst/>
              <a:gdLst/>
              <a:ahLst/>
              <a:cxnLst/>
              <a:rect l="l" t="t" r="r" b="b"/>
              <a:pathLst>
                <a:path w="244" h="304" extrusionOk="0">
                  <a:moveTo>
                    <a:pt x="1" y="0"/>
                  </a:moveTo>
                  <a:cubicBezTo>
                    <a:pt x="31" y="61"/>
                    <a:pt x="61" y="152"/>
                    <a:pt x="92" y="213"/>
                  </a:cubicBezTo>
                  <a:cubicBezTo>
                    <a:pt x="122" y="243"/>
                    <a:pt x="183" y="274"/>
                    <a:pt x="244" y="304"/>
                  </a:cubicBezTo>
                  <a:cubicBezTo>
                    <a:pt x="183" y="213"/>
                    <a:pt x="122" y="122"/>
                    <a:pt x="92" y="30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4" name="Google Shape;5544;p116"/>
            <p:cNvSpPr/>
            <p:nvPr/>
          </p:nvSpPr>
          <p:spPr>
            <a:xfrm rot="3281200">
              <a:off x="3731875" y="2573432"/>
              <a:ext cx="13561" cy="26974"/>
            </a:xfrm>
            <a:custGeom>
              <a:avLst/>
              <a:gdLst/>
              <a:ahLst/>
              <a:cxnLst/>
              <a:rect l="l" t="t" r="r" b="b"/>
              <a:pathLst>
                <a:path w="184" h="366" extrusionOk="0">
                  <a:moveTo>
                    <a:pt x="1" y="1"/>
                  </a:moveTo>
                  <a:cubicBezTo>
                    <a:pt x="1" y="31"/>
                    <a:pt x="1" y="61"/>
                    <a:pt x="1" y="61"/>
                  </a:cubicBezTo>
                  <a:cubicBezTo>
                    <a:pt x="62" y="183"/>
                    <a:pt x="123" y="274"/>
                    <a:pt x="183" y="365"/>
                  </a:cubicBezTo>
                  <a:cubicBezTo>
                    <a:pt x="153" y="274"/>
                    <a:pt x="153" y="213"/>
                    <a:pt x="123" y="12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5" name="Google Shape;5545;p116"/>
            <p:cNvSpPr/>
            <p:nvPr/>
          </p:nvSpPr>
          <p:spPr>
            <a:xfrm rot="3281200">
              <a:off x="3751302" y="2558708"/>
              <a:ext cx="8991" cy="15698"/>
            </a:xfrm>
            <a:custGeom>
              <a:avLst/>
              <a:gdLst/>
              <a:ahLst/>
              <a:cxnLst/>
              <a:rect l="l" t="t" r="r" b="b"/>
              <a:pathLst>
                <a:path w="122" h="213" extrusionOk="0">
                  <a:moveTo>
                    <a:pt x="0" y="0"/>
                  </a:moveTo>
                  <a:cubicBezTo>
                    <a:pt x="0" y="61"/>
                    <a:pt x="31" y="91"/>
                    <a:pt x="31" y="152"/>
                  </a:cubicBezTo>
                  <a:cubicBezTo>
                    <a:pt x="61" y="152"/>
                    <a:pt x="91" y="182"/>
                    <a:pt x="122" y="213"/>
                  </a:cubicBezTo>
                  <a:cubicBezTo>
                    <a:pt x="91" y="152"/>
                    <a:pt x="61" y="61"/>
                    <a:pt x="3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6" name="Google Shape;5546;p116"/>
            <p:cNvSpPr/>
            <p:nvPr/>
          </p:nvSpPr>
          <p:spPr>
            <a:xfrm rot="3281200">
              <a:off x="3741275" y="2569108"/>
              <a:ext cx="4496" cy="6780"/>
            </a:xfrm>
            <a:custGeom>
              <a:avLst/>
              <a:gdLst/>
              <a:ahLst/>
              <a:cxnLst/>
              <a:rect l="l" t="t" r="r" b="b"/>
              <a:pathLst>
                <a:path w="61" h="92" extrusionOk="0">
                  <a:moveTo>
                    <a:pt x="0" y="0"/>
                  </a:moveTo>
                  <a:cubicBezTo>
                    <a:pt x="31" y="31"/>
                    <a:pt x="31" y="61"/>
                    <a:pt x="61" y="91"/>
                  </a:cubicBezTo>
                  <a:cubicBezTo>
                    <a:pt x="61" y="91"/>
                    <a:pt x="61" y="61"/>
                    <a:pt x="61" y="31"/>
                  </a:cubicBezTo>
                  <a:cubicBezTo>
                    <a:pt x="31" y="31"/>
                    <a:pt x="31" y="0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7" name="Google Shape;5547;p116"/>
            <p:cNvSpPr/>
            <p:nvPr/>
          </p:nvSpPr>
          <p:spPr>
            <a:xfrm rot="3281200">
              <a:off x="3748780" y="2552904"/>
              <a:ext cx="11276" cy="10023"/>
            </a:xfrm>
            <a:custGeom>
              <a:avLst/>
              <a:gdLst/>
              <a:ahLst/>
              <a:cxnLst/>
              <a:rect l="l" t="t" r="r" b="b"/>
              <a:pathLst>
                <a:path w="153" h="136" extrusionOk="0">
                  <a:moveTo>
                    <a:pt x="32" y="1"/>
                  </a:moveTo>
                  <a:cubicBezTo>
                    <a:pt x="21" y="1"/>
                    <a:pt x="11" y="4"/>
                    <a:pt x="1" y="14"/>
                  </a:cubicBezTo>
                  <a:cubicBezTo>
                    <a:pt x="1" y="14"/>
                    <a:pt x="1" y="14"/>
                    <a:pt x="1" y="44"/>
                  </a:cubicBezTo>
                  <a:cubicBezTo>
                    <a:pt x="61" y="75"/>
                    <a:pt x="92" y="105"/>
                    <a:pt x="153" y="136"/>
                  </a:cubicBezTo>
                  <a:cubicBezTo>
                    <a:pt x="122" y="105"/>
                    <a:pt x="122" y="44"/>
                    <a:pt x="122" y="14"/>
                  </a:cubicBezTo>
                  <a:cubicBezTo>
                    <a:pt x="82" y="14"/>
                    <a:pt x="55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8" name="Google Shape;5548;p116"/>
            <p:cNvSpPr/>
            <p:nvPr/>
          </p:nvSpPr>
          <p:spPr>
            <a:xfrm rot="3281200">
              <a:off x="3283186" y="2762538"/>
              <a:ext cx="51590" cy="51590"/>
            </a:xfrm>
            <a:custGeom>
              <a:avLst/>
              <a:gdLst/>
              <a:ahLst/>
              <a:cxnLst/>
              <a:rect l="l" t="t" r="r" b="b"/>
              <a:pathLst>
                <a:path w="700" h="700" extrusionOk="0">
                  <a:moveTo>
                    <a:pt x="1" y="1"/>
                  </a:moveTo>
                  <a:lnTo>
                    <a:pt x="1" y="1"/>
                  </a:lnTo>
                  <a:cubicBezTo>
                    <a:pt x="153" y="244"/>
                    <a:pt x="366" y="457"/>
                    <a:pt x="639" y="700"/>
                  </a:cubicBezTo>
                  <a:lnTo>
                    <a:pt x="700" y="700"/>
                  </a:lnTo>
                  <a:cubicBezTo>
                    <a:pt x="669" y="670"/>
                    <a:pt x="639" y="670"/>
                    <a:pt x="639" y="670"/>
                  </a:cubicBezTo>
                  <a:cubicBezTo>
                    <a:pt x="639" y="670"/>
                    <a:pt x="305" y="426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9" name="Google Shape;5549;p116"/>
            <p:cNvSpPr/>
            <p:nvPr/>
          </p:nvSpPr>
          <p:spPr>
            <a:xfrm rot="3281200">
              <a:off x="3356734" y="2360472"/>
              <a:ext cx="253162" cy="526444"/>
            </a:xfrm>
            <a:custGeom>
              <a:avLst/>
              <a:gdLst/>
              <a:ahLst/>
              <a:cxnLst/>
              <a:rect l="l" t="t" r="r" b="b"/>
              <a:pathLst>
                <a:path w="3435" h="7143" extrusionOk="0">
                  <a:moveTo>
                    <a:pt x="2979" y="0"/>
                  </a:moveTo>
                  <a:cubicBezTo>
                    <a:pt x="2888" y="30"/>
                    <a:pt x="2857" y="91"/>
                    <a:pt x="2857" y="213"/>
                  </a:cubicBezTo>
                  <a:cubicBezTo>
                    <a:pt x="2979" y="2189"/>
                    <a:pt x="578" y="4559"/>
                    <a:pt x="1824" y="6444"/>
                  </a:cubicBezTo>
                  <a:cubicBezTo>
                    <a:pt x="2158" y="6869"/>
                    <a:pt x="2462" y="7113"/>
                    <a:pt x="2462" y="7113"/>
                  </a:cubicBezTo>
                  <a:cubicBezTo>
                    <a:pt x="2462" y="7113"/>
                    <a:pt x="2492" y="7113"/>
                    <a:pt x="2523" y="7143"/>
                  </a:cubicBezTo>
                  <a:cubicBezTo>
                    <a:pt x="2553" y="7113"/>
                    <a:pt x="2553" y="7082"/>
                    <a:pt x="2523" y="7052"/>
                  </a:cubicBezTo>
                  <a:cubicBezTo>
                    <a:pt x="0" y="4803"/>
                    <a:pt x="3435" y="2492"/>
                    <a:pt x="2979" y="91"/>
                  </a:cubicBezTo>
                  <a:lnTo>
                    <a:pt x="2979" y="61"/>
                  </a:lnTo>
                  <a:cubicBezTo>
                    <a:pt x="2979" y="61"/>
                    <a:pt x="2979" y="61"/>
                    <a:pt x="2979" y="30"/>
                  </a:cubicBezTo>
                  <a:cubicBezTo>
                    <a:pt x="2979" y="0"/>
                    <a:pt x="2979" y="0"/>
                    <a:pt x="297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0" name="Google Shape;5550;p116"/>
            <p:cNvSpPr/>
            <p:nvPr/>
          </p:nvSpPr>
          <p:spPr>
            <a:xfrm rot="3281200">
              <a:off x="3751851" y="2542911"/>
              <a:ext cx="2285" cy="4569"/>
            </a:xfrm>
            <a:custGeom>
              <a:avLst/>
              <a:gdLst/>
              <a:ahLst/>
              <a:cxnLst/>
              <a:rect l="l" t="t" r="r" b="b"/>
              <a:pathLst>
                <a:path w="31" h="62" extrusionOk="0">
                  <a:moveTo>
                    <a:pt x="0" y="0"/>
                  </a:moveTo>
                  <a:cubicBezTo>
                    <a:pt x="0" y="31"/>
                    <a:pt x="0" y="61"/>
                    <a:pt x="0" y="61"/>
                  </a:cubicBezTo>
                  <a:lnTo>
                    <a:pt x="31" y="61"/>
                  </a:lnTo>
                  <a:lnTo>
                    <a:pt x="31" y="31"/>
                  </a:lnTo>
                  <a:cubicBezTo>
                    <a:pt x="31" y="31"/>
                    <a:pt x="31" y="3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1" name="Google Shape;5551;p116"/>
            <p:cNvSpPr/>
            <p:nvPr/>
          </p:nvSpPr>
          <p:spPr>
            <a:xfrm rot="3281200">
              <a:off x="3750860" y="2546894"/>
              <a:ext cx="74" cy="228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30"/>
                    <a:pt x="1" y="30"/>
                  </a:cubicBezTo>
                  <a:lnTo>
                    <a:pt x="1" y="30"/>
                  </a:lnTo>
                  <a:lnTo>
                    <a:pt x="1" y="30"/>
                  </a:lnTo>
                  <a:cubicBezTo>
                    <a:pt x="1" y="3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2" name="Google Shape;5552;p116"/>
            <p:cNvSpPr/>
            <p:nvPr/>
          </p:nvSpPr>
          <p:spPr>
            <a:xfrm rot="3281200">
              <a:off x="3509519" y="2552166"/>
              <a:ext cx="174818" cy="506397"/>
            </a:xfrm>
            <a:custGeom>
              <a:avLst/>
              <a:gdLst/>
              <a:ahLst/>
              <a:cxnLst/>
              <a:rect l="l" t="t" r="r" b="b"/>
              <a:pathLst>
                <a:path w="2372" h="6871" extrusionOk="0">
                  <a:moveTo>
                    <a:pt x="1" y="1"/>
                  </a:moveTo>
                  <a:lnTo>
                    <a:pt x="1" y="1"/>
                  </a:lnTo>
                  <a:cubicBezTo>
                    <a:pt x="62" y="153"/>
                    <a:pt x="153" y="305"/>
                    <a:pt x="244" y="427"/>
                  </a:cubicBezTo>
                  <a:cubicBezTo>
                    <a:pt x="882" y="1095"/>
                    <a:pt x="1399" y="1794"/>
                    <a:pt x="1672" y="2737"/>
                  </a:cubicBezTo>
                  <a:cubicBezTo>
                    <a:pt x="2037" y="4104"/>
                    <a:pt x="1642" y="5563"/>
                    <a:pt x="1065" y="6810"/>
                  </a:cubicBezTo>
                  <a:cubicBezTo>
                    <a:pt x="1065" y="6810"/>
                    <a:pt x="1065" y="6840"/>
                    <a:pt x="1065" y="6870"/>
                  </a:cubicBezTo>
                  <a:cubicBezTo>
                    <a:pt x="1095" y="6840"/>
                    <a:pt x="1125" y="6840"/>
                    <a:pt x="1156" y="6810"/>
                  </a:cubicBezTo>
                  <a:cubicBezTo>
                    <a:pt x="1217" y="6749"/>
                    <a:pt x="1277" y="6688"/>
                    <a:pt x="1308" y="6597"/>
                  </a:cubicBezTo>
                  <a:cubicBezTo>
                    <a:pt x="2372" y="4226"/>
                    <a:pt x="2037" y="1642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3" name="Google Shape;5553;p116"/>
            <p:cNvSpPr/>
            <p:nvPr/>
          </p:nvSpPr>
          <p:spPr>
            <a:xfrm rot="3281200">
              <a:off x="3747221" y="2549434"/>
              <a:ext cx="74" cy="2358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4" name="Google Shape;5554;p116"/>
            <p:cNvSpPr/>
            <p:nvPr/>
          </p:nvSpPr>
          <p:spPr>
            <a:xfrm rot="3281200">
              <a:off x="3746739" y="2550367"/>
              <a:ext cx="2358" cy="2358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31" y="31"/>
                  </a:lnTo>
                  <a:cubicBezTo>
                    <a:pt x="31" y="3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5" name="Google Shape;5555;p116"/>
            <p:cNvSpPr/>
            <p:nvPr/>
          </p:nvSpPr>
          <p:spPr>
            <a:xfrm rot="3281200">
              <a:off x="3748153" y="2549916"/>
              <a:ext cx="74" cy="7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6" name="Google Shape;5556;p116"/>
            <p:cNvSpPr/>
            <p:nvPr/>
          </p:nvSpPr>
          <p:spPr>
            <a:xfrm rot="3281200">
              <a:off x="3741128" y="2550015"/>
              <a:ext cx="13561" cy="16804"/>
            </a:xfrm>
            <a:custGeom>
              <a:avLst/>
              <a:gdLst/>
              <a:ahLst/>
              <a:cxnLst/>
              <a:rect l="l" t="t" r="r" b="b"/>
              <a:pathLst>
                <a:path w="184" h="228" extrusionOk="0">
                  <a:moveTo>
                    <a:pt x="32" y="1"/>
                  </a:moveTo>
                  <a:cubicBezTo>
                    <a:pt x="14" y="1"/>
                    <a:pt x="1" y="14"/>
                    <a:pt x="1" y="14"/>
                  </a:cubicBezTo>
                  <a:lnTo>
                    <a:pt x="1" y="45"/>
                  </a:lnTo>
                  <a:cubicBezTo>
                    <a:pt x="1" y="45"/>
                    <a:pt x="31" y="75"/>
                    <a:pt x="31" y="75"/>
                  </a:cubicBezTo>
                  <a:cubicBezTo>
                    <a:pt x="92" y="136"/>
                    <a:pt x="122" y="166"/>
                    <a:pt x="183" y="227"/>
                  </a:cubicBezTo>
                  <a:cubicBezTo>
                    <a:pt x="153" y="166"/>
                    <a:pt x="122" y="106"/>
                    <a:pt x="62" y="14"/>
                  </a:cubicBezTo>
                  <a:cubicBezTo>
                    <a:pt x="51" y="4"/>
                    <a:pt x="41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7" name="Google Shape;5557;p116"/>
            <p:cNvSpPr/>
            <p:nvPr/>
          </p:nvSpPr>
          <p:spPr>
            <a:xfrm rot="3281200">
              <a:off x="3730275" y="2578513"/>
              <a:ext cx="29185" cy="38177"/>
            </a:xfrm>
            <a:custGeom>
              <a:avLst/>
              <a:gdLst/>
              <a:ahLst/>
              <a:cxnLst/>
              <a:rect l="l" t="t" r="r" b="b"/>
              <a:pathLst>
                <a:path w="396" h="518" extrusionOk="0">
                  <a:moveTo>
                    <a:pt x="1" y="1"/>
                  </a:moveTo>
                  <a:cubicBezTo>
                    <a:pt x="31" y="62"/>
                    <a:pt x="31" y="122"/>
                    <a:pt x="62" y="183"/>
                  </a:cubicBezTo>
                  <a:cubicBezTo>
                    <a:pt x="183" y="305"/>
                    <a:pt x="305" y="426"/>
                    <a:pt x="396" y="518"/>
                  </a:cubicBezTo>
                  <a:cubicBezTo>
                    <a:pt x="305" y="396"/>
                    <a:pt x="214" y="244"/>
                    <a:pt x="153" y="92"/>
                  </a:cubicBezTo>
                  <a:cubicBezTo>
                    <a:pt x="92" y="62"/>
                    <a:pt x="31" y="3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8" name="Google Shape;5558;p116"/>
            <p:cNvSpPr/>
            <p:nvPr/>
          </p:nvSpPr>
          <p:spPr>
            <a:xfrm rot="3281200">
              <a:off x="3742025" y="2567438"/>
              <a:ext cx="11276" cy="17983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cubicBezTo>
                    <a:pt x="1" y="30"/>
                    <a:pt x="1" y="91"/>
                    <a:pt x="31" y="122"/>
                  </a:cubicBezTo>
                  <a:lnTo>
                    <a:pt x="153" y="243"/>
                  </a:lnTo>
                  <a:cubicBezTo>
                    <a:pt x="122" y="182"/>
                    <a:pt x="122" y="122"/>
                    <a:pt x="92" y="61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9" name="Google Shape;5559;p116"/>
            <p:cNvSpPr/>
            <p:nvPr/>
          </p:nvSpPr>
          <p:spPr>
            <a:xfrm rot="3281200">
              <a:off x="3742886" y="2553099"/>
              <a:ext cx="11276" cy="17983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61"/>
                    <a:pt x="92" y="152"/>
                    <a:pt x="122" y="213"/>
                  </a:cubicBezTo>
                  <a:cubicBezTo>
                    <a:pt x="122" y="213"/>
                    <a:pt x="153" y="244"/>
                    <a:pt x="153" y="244"/>
                  </a:cubicBezTo>
                  <a:cubicBezTo>
                    <a:pt x="153" y="213"/>
                    <a:pt x="153" y="152"/>
                    <a:pt x="153" y="92"/>
                  </a:cubicBezTo>
                  <a:cubicBezTo>
                    <a:pt x="92" y="61"/>
                    <a:pt x="61" y="31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0" name="Google Shape;5560;p116"/>
            <p:cNvSpPr/>
            <p:nvPr/>
          </p:nvSpPr>
          <p:spPr>
            <a:xfrm rot="3281200">
              <a:off x="3747221" y="2549434"/>
              <a:ext cx="74" cy="2358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1" name="Google Shape;5561;p116"/>
            <p:cNvSpPr/>
            <p:nvPr/>
          </p:nvSpPr>
          <p:spPr>
            <a:xfrm rot="3281200">
              <a:off x="3749056" y="2548172"/>
              <a:ext cx="74" cy="228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31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2" name="Google Shape;5562;p116"/>
            <p:cNvSpPr/>
            <p:nvPr/>
          </p:nvSpPr>
          <p:spPr>
            <a:xfrm rot="3281200">
              <a:off x="3749056" y="2548172"/>
              <a:ext cx="74" cy="228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lnTo>
                    <a:pt x="1" y="31"/>
                  </a:lnTo>
                  <a:cubicBezTo>
                    <a:pt x="1" y="3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3" name="Google Shape;5563;p116"/>
            <p:cNvSpPr/>
            <p:nvPr/>
          </p:nvSpPr>
          <p:spPr>
            <a:xfrm rot="3281200">
              <a:off x="3178614" y="2832990"/>
              <a:ext cx="217343" cy="146370"/>
            </a:xfrm>
            <a:custGeom>
              <a:avLst/>
              <a:gdLst/>
              <a:ahLst/>
              <a:cxnLst/>
              <a:rect l="l" t="t" r="r" b="b"/>
              <a:pathLst>
                <a:path w="2949" h="1986" extrusionOk="0">
                  <a:moveTo>
                    <a:pt x="791" y="0"/>
                  </a:moveTo>
                  <a:cubicBezTo>
                    <a:pt x="0" y="456"/>
                    <a:pt x="669" y="1763"/>
                    <a:pt x="669" y="1763"/>
                  </a:cubicBezTo>
                  <a:cubicBezTo>
                    <a:pt x="954" y="1927"/>
                    <a:pt x="1258" y="1986"/>
                    <a:pt x="1547" y="1986"/>
                  </a:cubicBezTo>
                  <a:cubicBezTo>
                    <a:pt x="2279" y="1986"/>
                    <a:pt x="2918" y="1611"/>
                    <a:pt x="2918" y="1611"/>
                  </a:cubicBezTo>
                  <a:cubicBezTo>
                    <a:pt x="2949" y="1581"/>
                    <a:pt x="2949" y="1551"/>
                    <a:pt x="2949" y="1520"/>
                  </a:cubicBezTo>
                  <a:cubicBezTo>
                    <a:pt x="2098" y="1186"/>
                    <a:pt x="1338" y="700"/>
                    <a:pt x="7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4" name="Google Shape;5564;p116"/>
            <p:cNvSpPr/>
            <p:nvPr/>
          </p:nvSpPr>
          <p:spPr>
            <a:xfrm rot="3281200">
              <a:off x="3236367" y="2858296"/>
              <a:ext cx="177840" cy="128976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1113" y="1"/>
                  </a:moveTo>
                  <a:cubicBezTo>
                    <a:pt x="865" y="1"/>
                    <a:pt x="590" y="42"/>
                    <a:pt x="305" y="108"/>
                  </a:cubicBezTo>
                  <a:cubicBezTo>
                    <a:pt x="183" y="138"/>
                    <a:pt x="92" y="199"/>
                    <a:pt x="1" y="229"/>
                  </a:cubicBezTo>
                  <a:cubicBezTo>
                    <a:pt x="548" y="929"/>
                    <a:pt x="1308" y="1415"/>
                    <a:pt x="2159" y="1749"/>
                  </a:cubicBezTo>
                  <a:cubicBezTo>
                    <a:pt x="2413" y="411"/>
                    <a:pt x="1895" y="1"/>
                    <a:pt x="1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9" name="Google Shape;5569;p117"/>
          <p:cNvSpPr/>
          <p:nvPr/>
        </p:nvSpPr>
        <p:spPr>
          <a:xfrm>
            <a:off x="4636900" y="1890475"/>
            <a:ext cx="2878500" cy="19191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0" name="Google Shape;5570;p117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1" name="Google Shape;5571;p117"/>
          <p:cNvSpPr txBox="1">
            <a:spLocks noGrp="1"/>
          </p:cNvSpPr>
          <p:nvPr>
            <p:ph type="title"/>
          </p:nvPr>
        </p:nvSpPr>
        <p:spPr>
          <a:xfrm>
            <a:off x="4828125" y="2251850"/>
            <a:ext cx="25881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2600"/>
              <a:t>Crayons</a:t>
            </a:r>
            <a:endParaRPr sz="26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2600"/>
              <a:t>Camera</a:t>
            </a:r>
            <a:endParaRPr sz="26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2600"/>
              <a:t>Art</a:t>
            </a:r>
            <a:endParaRPr sz="26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2600"/>
              <a:t>Drawing</a:t>
            </a:r>
            <a:endParaRPr sz="2600"/>
          </a:p>
        </p:txBody>
      </p:sp>
      <p:sp>
        <p:nvSpPr>
          <p:cNvPr id="5572" name="Google Shape;5572;p117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10 points!</a:t>
            </a:r>
            <a:endParaRPr/>
          </a:p>
        </p:txBody>
      </p:sp>
      <p:sp>
        <p:nvSpPr>
          <p:cNvPr id="5573" name="Google Shape;5573;p117"/>
          <p:cNvSpPr/>
          <p:nvPr/>
        </p:nvSpPr>
        <p:spPr>
          <a:xfrm>
            <a:off x="494250" y="3511875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4" name="Google Shape;5574;p117"/>
          <p:cNvSpPr/>
          <p:nvPr/>
        </p:nvSpPr>
        <p:spPr>
          <a:xfrm>
            <a:off x="89237" y="1494502"/>
            <a:ext cx="1247966" cy="905016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5" name="Google Shape;5575;p117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76" name="Google Shape;5576;p117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6575" y="4549730"/>
            <a:ext cx="388400" cy="388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577" name="Google Shape;5577;p117"/>
          <p:cNvSpPr/>
          <p:nvPr/>
        </p:nvSpPr>
        <p:spPr>
          <a:xfrm>
            <a:off x="3888050" y="1418575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78" name="Google Shape;5578;p117"/>
          <p:cNvGrpSpPr/>
          <p:nvPr/>
        </p:nvGrpSpPr>
        <p:grpSpPr>
          <a:xfrm rot="590879">
            <a:off x="1258905" y="2564322"/>
            <a:ext cx="449492" cy="530428"/>
            <a:chOff x="1316818" y="3348296"/>
            <a:chExt cx="310872" cy="366848"/>
          </a:xfrm>
        </p:grpSpPr>
        <p:sp>
          <p:nvSpPr>
            <p:cNvPr id="5579" name="Google Shape;5579;p117"/>
            <p:cNvSpPr/>
            <p:nvPr/>
          </p:nvSpPr>
          <p:spPr>
            <a:xfrm>
              <a:off x="1324631" y="3348296"/>
              <a:ext cx="58824" cy="187919"/>
            </a:xfrm>
            <a:custGeom>
              <a:avLst/>
              <a:gdLst/>
              <a:ahLst/>
              <a:cxnLst/>
              <a:rect l="l" t="t" r="r" b="b"/>
              <a:pathLst>
                <a:path w="2251" h="7191" extrusionOk="0">
                  <a:moveTo>
                    <a:pt x="1126" y="0"/>
                  </a:moveTo>
                  <a:cubicBezTo>
                    <a:pt x="1082" y="0"/>
                    <a:pt x="1039" y="22"/>
                    <a:pt x="1019" y="65"/>
                  </a:cubicBezTo>
                  <a:lnTo>
                    <a:pt x="635" y="786"/>
                  </a:lnTo>
                  <a:lnTo>
                    <a:pt x="115" y="1777"/>
                  </a:lnTo>
                  <a:cubicBezTo>
                    <a:pt x="38" y="1911"/>
                    <a:pt x="0" y="2065"/>
                    <a:pt x="0" y="2219"/>
                  </a:cubicBezTo>
                  <a:lnTo>
                    <a:pt x="0" y="6469"/>
                  </a:lnTo>
                  <a:cubicBezTo>
                    <a:pt x="0" y="6864"/>
                    <a:pt x="327" y="7191"/>
                    <a:pt x="721" y="7191"/>
                  </a:cubicBezTo>
                  <a:lnTo>
                    <a:pt x="1529" y="7191"/>
                  </a:lnTo>
                  <a:cubicBezTo>
                    <a:pt x="1933" y="7191"/>
                    <a:pt x="2250" y="6864"/>
                    <a:pt x="2250" y="6469"/>
                  </a:cubicBezTo>
                  <a:lnTo>
                    <a:pt x="2250" y="2219"/>
                  </a:lnTo>
                  <a:cubicBezTo>
                    <a:pt x="2250" y="2065"/>
                    <a:pt x="2212" y="1911"/>
                    <a:pt x="2144" y="1777"/>
                  </a:cubicBezTo>
                  <a:lnTo>
                    <a:pt x="1625" y="786"/>
                  </a:lnTo>
                  <a:lnTo>
                    <a:pt x="1240" y="65"/>
                  </a:lnTo>
                  <a:cubicBezTo>
                    <a:pt x="1216" y="22"/>
                    <a:pt x="1171" y="0"/>
                    <a:pt x="1126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0" name="Google Shape;5580;p117"/>
            <p:cNvSpPr/>
            <p:nvPr/>
          </p:nvSpPr>
          <p:spPr>
            <a:xfrm>
              <a:off x="1341199" y="3348348"/>
              <a:ext cx="25923" cy="25479"/>
            </a:xfrm>
            <a:custGeom>
              <a:avLst/>
              <a:gdLst/>
              <a:ahLst/>
              <a:cxnLst/>
              <a:rect l="l" t="t" r="r" b="b"/>
              <a:pathLst>
                <a:path w="992" h="975" extrusionOk="0">
                  <a:moveTo>
                    <a:pt x="492" y="1"/>
                  </a:moveTo>
                  <a:cubicBezTo>
                    <a:pt x="448" y="1"/>
                    <a:pt x="405" y="25"/>
                    <a:pt x="385" y="73"/>
                  </a:cubicBezTo>
                  <a:lnTo>
                    <a:pt x="1" y="794"/>
                  </a:lnTo>
                  <a:cubicBezTo>
                    <a:pt x="140" y="914"/>
                    <a:pt x="316" y="974"/>
                    <a:pt x="492" y="974"/>
                  </a:cubicBezTo>
                  <a:cubicBezTo>
                    <a:pt x="669" y="974"/>
                    <a:pt x="847" y="914"/>
                    <a:pt x="991" y="794"/>
                  </a:cubicBezTo>
                  <a:lnTo>
                    <a:pt x="606" y="73"/>
                  </a:lnTo>
                  <a:cubicBezTo>
                    <a:pt x="582" y="25"/>
                    <a:pt x="537" y="1"/>
                    <a:pt x="4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1" name="Google Shape;5581;p117"/>
            <p:cNvSpPr/>
            <p:nvPr/>
          </p:nvSpPr>
          <p:spPr>
            <a:xfrm>
              <a:off x="1324631" y="3400744"/>
              <a:ext cx="58824" cy="135471"/>
            </a:xfrm>
            <a:custGeom>
              <a:avLst/>
              <a:gdLst/>
              <a:ahLst/>
              <a:cxnLst/>
              <a:rect l="l" t="t" r="r" b="b"/>
              <a:pathLst>
                <a:path w="2251" h="5184" extrusionOk="0">
                  <a:moveTo>
                    <a:pt x="29" y="1"/>
                  </a:moveTo>
                  <a:cubicBezTo>
                    <a:pt x="10" y="68"/>
                    <a:pt x="0" y="145"/>
                    <a:pt x="0" y="212"/>
                  </a:cubicBezTo>
                  <a:lnTo>
                    <a:pt x="0" y="4462"/>
                  </a:lnTo>
                  <a:cubicBezTo>
                    <a:pt x="0" y="4857"/>
                    <a:pt x="327" y="5184"/>
                    <a:pt x="721" y="5184"/>
                  </a:cubicBezTo>
                  <a:lnTo>
                    <a:pt x="1529" y="5184"/>
                  </a:lnTo>
                  <a:cubicBezTo>
                    <a:pt x="1933" y="5184"/>
                    <a:pt x="2250" y="4857"/>
                    <a:pt x="2250" y="4462"/>
                  </a:cubicBezTo>
                  <a:lnTo>
                    <a:pt x="2250" y="212"/>
                  </a:lnTo>
                  <a:cubicBezTo>
                    <a:pt x="2250" y="145"/>
                    <a:pt x="2250" y="68"/>
                    <a:pt x="22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2" name="Google Shape;5582;p117"/>
            <p:cNvSpPr/>
            <p:nvPr/>
          </p:nvSpPr>
          <p:spPr>
            <a:xfrm>
              <a:off x="1354030" y="3400744"/>
              <a:ext cx="29425" cy="135471"/>
            </a:xfrm>
            <a:custGeom>
              <a:avLst/>
              <a:gdLst/>
              <a:ahLst/>
              <a:cxnLst/>
              <a:rect l="l" t="t" r="r" b="b"/>
              <a:pathLst>
                <a:path w="1126" h="5184" extrusionOk="0">
                  <a:moveTo>
                    <a:pt x="0" y="1"/>
                  </a:moveTo>
                  <a:lnTo>
                    <a:pt x="0" y="5184"/>
                  </a:lnTo>
                  <a:lnTo>
                    <a:pt x="404" y="5184"/>
                  </a:lnTo>
                  <a:cubicBezTo>
                    <a:pt x="808" y="5184"/>
                    <a:pt x="1125" y="4857"/>
                    <a:pt x="1125" y="4462"/>
                  </a:cubicBezTo>
                  <a:lnTo>
                    <a:pt x="1125" y="212"/>
                  </a:lnTo>
                  <a:cubicBezTo>
                    <a:pt x="1125" y="145"/>
                    <a:pt x="1125" y="68"/>
                    <a:pt x="11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3" name="Google Shape;5583;p117"/>
            <p:cNvSpPr/>
            <p:nvPr/>
          </p:nvSpPr>
          <p:spPr>
            <a:xfrm>
              <a:off x="1382671" y="3348296"/>
              <a:ext cx="59086" cy="187919"/>
            </a:xfrm>
            <a:custGeom>
              <a:avLst/>
              <a:gdLst/>
              <a:ahLst/>
              <a:cxnLst/>
              <a:rect l="l" t="t" r="r" b="b"/>
              <a:pathLst>
                <a:path w="2261" h="7191" extrusionOk="0">
                  <a:moveTo>
                    <a:pt x="1127" y="0"/>
                  </a:moveTo>
                  <a:cubicBezTo>
                    <a:pt x="1082" y="0"/>
                    <a:pt x="1039" y="22"/>
                    <a:pt x="1020" y="65"/>
                  </a:cubicBezTo>
                  <a:lnTo>
                    <a:pt x="635" y="786"/>
                  </a:lnTo>
                  <a:lnTo>
                    <a:pt x="116" y="1777"/>
                  </a:lnTo>
                  <a:cubicBezTo>
                    <a:pt x="39" y="1911"/>
                    <a:pt x="0" y="2065"/>
                    <a:pt x="0" y="2219"/>
                  </a:cubicBezTo>
                  <a:lnTo>
                    <a:pt x="0" y="6469"/>
                  </a:lnTo>
                  <a:cubicBezTo>
                    <a:pt x="0" y="6864"/>
                    <a:pt x="327" y="7191"/>
                    <a:pt x="722" y="7191"/>
                  </a:cubicBezTo>
                  <a:lnTo>
                    <a:pt x="1539" y="7191"/>
                  </a:lnTo>
                  <a:cubicBezTo>
                    <a:pt x="1933" y="7191"/>
                    <a:pt x="2260" y="6864"/>
                    <a:pt x="2260" y="6469"/>
                  </a:cubicBezTo>
                  <a:lnTo>
                    <a:pt x="2260" y="2219"/>
                  </a:lnTo>
                  <a:cubicBezTo>
                    <a:pt x="2260" y="2065"/>
                    <a:pt x="2222" y="1911"/>
                    <a:pt x="2145" y="1777"/>
                  </a:cubicBezTo>
                  <a:lnTo>
                    <a:pt x="1625" y="786"/>
                  </a:lnTo>
                  <a:lnTo>
                    <a:pt x="1241" y="65"/>
                  </a:lnTo>
                  <a:cubicBezTo>
                    <a:pt x="1217" y="22"/>
                    <a:pt x="1171" y="0"/>
                    <a:pt x="1127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4" name="Google Shape;5584;p117"/>
            <p:cNvSpPr/>
            <p:nvPr/>
          </p:nvSpPr>
          <p:spPr>
            <a:xfrm>
              <a:off x="1399240" y="3348348"/>
              <a:ext cx="25923" cy="25479"/>
            </a:xfrm>
            <a:custGeom>
              <a:avLst/>
              <a:gdLst/>
              <a:ahLst/>
              <a:cxnLst/>
              <a:rect l="l" t="t" r="r" b="b"/>
              <a:pathLst>
                <a:path w="992" h="975" extrusionOk="0">
                  <a:moveTo>
                    <a:pt x="493" y="1"/>
                  </a:moveTo>
                  <a:cubicBezTo>
                    <a:pt x="448" y="1"/>
                    <a:pt x="405" y="25"/>
                    <a:pt x="386" y="73"/>
                  </a:cubicBezTo>
                  <a:lnTo>
                    <a:pt x="1" y="794"/>
                  </a:lnTo>
                  <a:cubicBezTo>
                    <a:pt x="145" y="914"/>
                    <a:pt x="321" y="974"/>
                    <a:pt x="496" y="974"/>
                  </a:cubicBezTo>
                  <a:cubicBezTo>
                    <a:pt x="672" y="974"/>
                    <a:pt x="847" y="914"/>
                    <a:pt x="991" y="794"/>
                  </a:cubicBezTo>
                  <a:lnTo>
                    <a:pt x="607" y="73"/>
                  </a:lnTo>
                  <a:cubicBezTo>
                    <a:pt x="583" y="25"/>
                    <a:pt x="537" y="1"/>
                    <a:pt x="4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5" name="Google Shape;5585;p117"/>
            <p:cNvSpPr/>
            <p:nvPr/>
          </p:nvSpPr>
          <p:spPr>
            <a:xfrm>
              <a:off x="1382671" y="3400744"/>
              <a:ext cx="59086" cy="135471"/>
            </a:xfrm>
            <a:custGeom>
              <a:avLst/>
              <a:gdLst/>
              <a:ahLst/>
              <a:cxnLst/>
              <a:rect l="l" t="t" r="r" b="b"/>
              <a:pathLst>
                <a:path w="2261" h="5184" extrusionOk="0">
                  <a:moveTo>
                    <a:pt x="29" y="1"/>
                  </a:moveTo>
                  <a:cubicBezTo>
                    <a:pt x="10" y="68"/>
                    <a:pt x="0" y="145"/>
                    <a:pt x="0" y="212"/>
                  </a:cubicBezTo>
                  <a:lnTo>
                    <a:pt x="0" y="4462"/>
                  </a:lnTo>
                  <a:cubicBezTo>
                    <a:pt x="0" y="4857"/>
                    <a:pt x="327" y="5184"/>
                    <a:pt x="722" y="5184"/>
                  </a:cubicBezTo>
                  <a:lnTo>
                    <a:pt x="1539" y="5184"/>
                  </a:lnTo>
                  <a:cubicBezTo>
                    <a:pt x="1933" y="5184"/>
                    <a:pt x="2260" y="4857"/>
                    <a:pt x="2260" y="4462"/>
                  </a:cubicBezTo>
                  <a:lnTo>
                    <a:pt x="2260" y="212"/>
                  </a:lnTo>
                  <a:cubicBezTo>
                    <a:pt x="2260" y="145"/>
                    <a:pt x="2250" y="68"/>
                    <a:pt x="22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6" name="Google Shape;5586;p117"/>
            <p:cNvSpPr/>
            <p:nvPr/>
          </p:nvSpPr>
          <p:spPr>
            <a:xfrm>
              <a:off x="1412332" y="3400744"/>
              <a:ext cx="29425" cy="135471"/>
            </a:xfrm>
            <a:custGeom>
              <a:avLst/>
              <a:gdLst/>
              <a:ahLst/>
              <a:cxnLst/>
              <a:rect l="l" t="t" r="r" b="b"/>
              <a:pathLst>
                <a:path w="1126" h="5184" extrusionOk="0">
                  <a:moveTo>
                    <a:pt x="0" y="1"/>
                  </a:moveTo>
                  <a:lnTo>
                    <a:pt x="0" y="5184"/>
                  </a:lnTo>
                  <a:lnTo>
                    <a:pt x="404" y="5184"/>
                  </a:lnTo>
                  <a:cubicBezTo>
                    <a:pt x="798" y="5184"/>
                    <a:pt x="1125" y="4857"/>
                    <a:pt x="1125" y="4462"/>
                  </a:cubicBezTo>
                  <a:lnTo>
                    <a:pt x="1125" y="212"/>
                  </a:lnTo>
                  <a:cubicBezTo>
                    <a:pt x="1125" y="145"/>
                    <a:pt x="1115" y="68"/>
                    <a:pt x="10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7" name="Google Shape;5587;p117"/>
            <p:cNvSpPr/>
            <p:nvPr/>
          </p:nvSpPr>
          <p:spPr>
            <a:xfrm>
              <a:off x="1441208" y="3348296"/>
              <a:ext cx="59086" cy="187919"/>
            </a:xfrm>
            <a:custGeom>
              <a:avLst/>
              <a:gdLst/>
              <a:ahLst/>
              <a:cxnLst/>
              <a:rect l="l" t="t" r="r" b="b"/>
              <a:pathLst>
                <a:path w="2261" h="7191" extrusionOk="0">
                  <a:moveTo>
                    <a:pt x="1127" y="0"/>
                  </a:moveTo>
                  <a:cubicBezTo>
                    <a:pt x="1083" y="0"/>
                    <a:pt x="1039" y="22"/>
                    <a:pt x="1020" y="65"/>
                  </a:cubicBezTo>
                  <a:lnTo>
                    <a:pt x="636" y="786"/>
                  </a:lnTo>
                  <a:lnTo>
                    <a:pt x="116" y="1777"/>
                  </a:lnTo>
                  <a:cubicBezTo>
                    <a:pt x="39" y="1911"/>
                    <a:pt x="1" y="2065"/>
                    <a:pt x="10" y="2219"/>
                  </a:cubicBezTo>
                  <a:lnTo>
                    <a:pt x="10" y="6469"/>
                  </a:lnTo>
                  <a:cubicBezTo>
                    <a:pt x="10" y="6864"/>
                    <a:pt x="328" y="7191"/>
                    <a:pt x="732" y="7191"/>
                  </a:cubicBezTo>
                  <a:lnTo>
                    <a:pt x="1530" y="7191"/>
                  </a:lnTo>
                  <a:cubicBezTo>
                    <a:pt x="1924" y="7191"/>
                    <a:pt x="2251" y="6864"/>
                    <a:pt x="2251" y="6469"/>
                  </a:cubicBezTo>
                  <a:lnTo>
                    <a:pt x="2251" y="2219"/>
                  </a:lnTo>
                  <a:lnTo>
                    <a:pt x="2261" y="2219"/>
                  </a:lnTo>
                  <a:cubicBezTo>
                    <a:pt x="2261" y="2065"/>
                    <a:pt x="2222" y="1911"/>
                    <a:pt x="2145" y="1777"/>
                  </a:cubicBezTo>
                  <a:lnTo>
                    <a:pt x="1626" y="786"/>
                  </a:lnTo>
                  <a:lnTo>
                    <a:pt x="1241" y="65"/>
                  </a:lnTo>
                  <a:cubicBezTo>
                    <a:pt x="1217" y="22"/>
                    <a:pt x="1172" y="0"/>
                    <a:pt x="1127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8" name="Google Shape;5588;p117"/>
            <p:cNvSpPr/>
            <p:nvPr/>
          </p:nvSpPr>
          <p:spPr>
            <a:xfrm>
              <a:off x="1457802" y="3348348"/>
              <a:ext cx="25662" cy="25479"/>
            </a:xfrm>
            <a:custGeom>
              <a:avLst/>
              <a:gdLst/>
              <a:ahLst/>
              <a:cxnLst/>
              <a:rect l="l" t="t" r="r" b="b"/>
              <a:pathLst>
                <a:path w="982" h="975" extrusionOk="0">
                  <a:moveTo>
                    <a:pt x="491" y="1"/>
                  </a:moveTo>
                  <a:cubicBezTo>
                    <a:pt x="448" y="1"/>
                    <a:pt x="404" y="25"/>
                    <a:pt x="385" y="73"/>
                  </a:cubicBezTo>
                  <a:lnTo>
                    <a:pt x="1" y="794"/>
                  </a:lnTo>
                  <a:cubicBezTo>
                    <a:pt x="140" y="914"/>
                    <a:pt x="315" y="974"/>
                    <a:pt x="491" y="974"/>
                  </a:cubicBezTo>
                  <a:cubicBezTo>
                    <a:pt x="666" y="974"/>
                    <a:pt x="842" y="914"/>
                    <a:pt x="981" y="794"/>
                  </a:cubicBezTo>
                  <a:lnTo>
                    <a:pt x="597" y="73"/>
                  </a:lnTo>
                  <a:cubicBezTo>
                    <a:pt x="577" y="25"/>
                    <a:pt x="534" y="1"/>
                    <a:pt x="4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9" name="Google Shape;5589;p117"/>
            <p:cNvSpPr/>
            <p:nvPr/>
          </p:nvSpPr>
          <p:spPr>
            <a:xfrm>
              <a:off x="1441470" y="3400744"/>
              <a:ext cx="58589" cy="135471"/>
            </a:xfrm>
            <a:custGeom>
              <a:avLst/>
              <a:gdLst/>
              <a:ahLst/>
              <a:cxnLst/>
              <a:rect l="l" t="t" r="r" b="b"/>
              <a:pathLst>
                <a:path w="2242" h="5184" extrusionOk="0">
                  <a:moveTo>
                    <a:pt x="20" y="1"/>
                  </a:moveTo>
                  <a:cubicBezTo>
                    <a:pt x="0" y="68"/>
                    <a:pt x="0" y="145"/>
                    <a:pt x="0" y="212"/>
                  </a:cubicBezTo>
                  <a:lnTo>
                    <a:pt x="0" y="4462"/>
                  </a:lnTo>
                  <a:cubicBezTo>
                    <a:pt x="0" y="4857"/>
                    <a:pt x="318" y="5184"/>
                    <a:pt x="722" y="5184"/>
                  </a:cubicBezTo>
                  <a:lnTo>
                    <a:pt x="1520" y="5184"/>
                  </a:lnTo>
                  <a:cubicBezTo>
                    <a:pt x="1914" y="5184"/>
                    <a:pt x="2241" y="4857"/>
                    <a:pt x="2241" y="4462"/>
                  </a:cubicBezTo>
                  <a:lnTo>
                    <a:pt x="2241" y="212"/>
                  </a:lnTo>
                  <a:cubicBezTo>
                    <a:pt x="2241" y="145"/>
                    <a:pt x="2241" y="68"/>
                    <a:pt x="22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0" name="Google Shape;5590;p117"/>
            <p:cNvSpPr/>
            <p:nvPr/>
          </p:nvSpPr>
          <p:spPr>
            <a:xfrm>
              <a:off x="1470607" y="3400744"/>
              <a:ext cx="29451" cy="135471"/>
            </a:xfrm>
            <a:custGeom>
              <a:avLst/>
              <a:gdLst/>
              <a:ahLst/>
              <a:cxnLst/>
              <a:rect l="l" t="t" r="r" b="b"/>
              <a:pathLst>
                <a:path w="1127" h="5184" extrusionOk="0">
                  <a:moveTo>
                    <a:pt x="1" y="1"/>
                  </a:moveTo>
                  <a:lnTo>
                    <a:pt x="1" y="5184"/>
                  </a:lnTo>
                  <a:lnTo>
                    <a:pt x="405" y="5184"/>
                  </a:lnTo>
                  <a:cubicBezTo>
                    <a:pt x="799" y="5184"/>
                    <a:pt x="1126" y="4857"/>
                    <a:pt x="1126" y="4462"/>
                  </a:cubicBezTo>
                  <a:lnTo>
                    <a:pt x="1126" y="212"/>
                  </a:lnTo>
                  <a:cubicBezTo>
                    <a:pt x="1126" y="145"/>
                    <a:pt x="1116" y="68"/>
                    <a:pt x="11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1" name="Google Shape;5591;p117"/>
            <p:cNvSpPr/>
            <p:nvPr/>
          </p:nvSpPr>
          <p:spPr>
            <a:xfrm>
              <a:off x="1499771" y="3348296"/>
              <a:ext cx="58824" cy="187919"/>
            </a:xfrm>
            <a:custGeom>
              <a:avLst/>
              <a:gdLst/>
              <a:ahLst/>
              <a:cxnLst/>
              <a:rect l="l" t="t" r="r" b="b"/>
              <a:pathLst>
                <a:path w="2251" h="7191" extrusionOk="0">
                  <a:moveTo>
                    <a:pt x="1124" y="0"/>
                  </a:moveTo>
                  <a:cubicBezTo>
                    <a:pt x="1080" y="0"/>
                    <a:pt x="1034" y="22"/>
                    <a:pt x="1010" y="65"/>
                  </a:cubicBezTo>
                  <a:lnTo>
                    <a:pt x="635" y="786"/>
                  </a:lnTo>
                  <a:lnTo>
                    <a:pt x="106" y="1777"/>
                  </a:lnTo>
                  <a:cubicBezTo>
                    <a:pt x="39" y="1911"/>
                    <a:pt x="0" y="2065"/>
                    <a:pt x="0" y="2219"/>
                  </a:cubicBezTo>
                  <a:lnTo>
                    <a:pt x="0" y="6469"/>
                  </a:lnTo>
                  <a:cubicBezTo>
                    <a:pt x="0" y="6864"/>
                    <a:pt x="318" y="7191"/>
                    <a:pt x="722" y="7191"/>
                  </a:cubicBezTo>
                  <a:lnTo>
                    <a:pt x="1529" y="7191"/>
                  </a:lnTo>
                  <a:cubicBezTo>
                    <a:pt x="1924" y="7191"/>
                    <a:pt x="2251" y="6864"/>
                    <a:pt x="2251" y="6469"/>
                  </a:cubicBezTo>
                  <a:lnTo>
                    <a:pt x="2251" y="2219"/>
                  </a:lnTo>
                  <a:cubicBezTo>
                    <a:pt x="2251" y="2065"/>
                    <a:pt x="2212" y="1911"/>
                    <a:pt x="2135" y="1777"/>
                  </a:cubicBezTo>
                  <a:lnTo>
                    <a:pt x="1616" y="786"/>
                  </a:lnTo>
                  <a:lnTo>
                    <a:pt x="1231" y="65"/>
                  </a:lnTo>
                  <a:cubicBezTo>
                    <a:pt x="1212" y="22"/>
                    <a:pt x="1169" y="0"/>
                    <a:pt x="1124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2" name="Google Shape;5592;p117"/>
            <p:cNvSpPr/>
            <p:nvPr/>
          </p:nvSpPr>
          <p:spPr>
            <a:xfrm>
              <a:off x="1516104" y="3348348"/>
              <a:ext cx="25897" cy="25479"/>
            </a:xfrm>
            <a:custGeom>
              <a:avLst/>
              <a:gdLst/>
              <a:ahLst/>
              <a:cxnLst/>
              <a:rect l="l" t="t" r="r" b="b"/>
              <a:pathLst>
                <a:path w="991" h="975" extrusionOk="0">
                  <a:moveTo>
                    <a:pt x="492" y="1"/>
                  </a:moveTo>
                  <a:cubicBezTo>
                    <a:pt x="448" y="1"/>
                    <a:pt x="404" y="25"/>
                    <a:pt x="385" y="73"/>
                  </a:cubicBezTo>
                  <a:lnTo>
                    <a:pt x="0" y="794"/>
                  </a:lnTo>
                  <a:cubicBezTo>
                    <a:pt x="140" y="914"/>
                    <a:pt x="315" y="974"/>
                    <a:pt x="492" y="974"/>
                  </a:cubicBezTo>
                  <a:cubicBezTo>
                    <a:pt x="669" y="974"/>
                    <a:pt x="847" y="914"/>
                    <a:pt x="991" y="794"/>
                  </a:cubicBezTo>
                  <a:lnTo>
                    <a:pt x="606" y="73"/>
                  </a:lnTo>
                  <a:cubicBezTo>
                    <a:pt x="582" y="25"/>
                    <a:pt x="537" y="1"/>
                    <a:pt x="4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3" name="Google Shape;5593;p117"/>
            <p:cNvSpPr/>
            <p:nvPr/>
          </p:nvSpPr>
          <p:spPr>
            <a:xfrm>
              <a:off x="1499771" y="3400744"/>
              <a:ext cx="58824" cy="135471"/>
            </a:xfrm>
            <a:custGeom>
              <a:avLst/>
              <a:gdLst/>
              <a:ahLst/>
              <a:cxnLst/>
              <a:rect l="l" t="t" r="r" b="b"/>
              <a:pathLst>
                <a:path w="2251" h="5184" extrusionOk="0">
                  <a:moveTo>
                    <a:pt x="29" y="1"/>
                  </a:moveTo>
                  <a:cubicBezTo>
                    <a:pt x="10" y="68"/>
                    <a:pt x="0" y="145"/>
                    <a:pt x="0" y="212"/>
                  </a:cubicBezTo>
                  <a:lnTo>
                    <a:pt x="0" y="4462"/>
                  </a:lnTo>
                  <a:cubicBezTo>
                    <a:pt x="0" y="4857"/>
                    <a:pt x="318" y="5184"/>
                    <a:pt x="722" y="5184"/>
                  </a:cubicBezTo>
                  <a:lnTo>
                    <a:pt x="1529" y="5184"/>
                  </a:lnTo>
                  <a:cubicBezTo>
                    <a:pt x="1924" y="5184"/>
                    <a:pt x="2251" y="4857"/>
                    <a:pt x="2251" y="4462"/>
                  </a:cubicBezTo>
                  <a:lnTo>
                    <a:pt x="2251" y="212"/>
                  </a:lnTo>
                  <a:cubicBezTo>
                    <a:pt x="2251" y="145"/>
                    <a:pt x="2241" y="68"/>
                    <a:pt x="22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4" name="Google Shape;5594;p117"/>
            <p:cNvSpPr/>
            <p:nvPr/>
          </p:nvSpPr>
          <p:spPr>
            <a:xfrm>
              <a:off x="1529432" y="3400744"/>
              <a:ext cx="29164" cy="135471"/>
            </a:xfrm>
            <a:custGeom>
              <a:avLst/>
              <a:gdLst/>
              <a:ahLst/>
              <a:cxnLst/>
              <a:rect l="l" t="t" r="r" b="b"/>
              <a:pathLst>
                <a:path w="1116" h="5184" extrusionOk="0">
                  <a:moveTo>
                    <a:pt x="0" y="1"/>
                  </a:moveTo>
                  <a:lnTo>
                    <a:pt x="0" y="5184"/>
                  </a:lnTo>
                  <a:lnTo>
                    <a:pt x="394" y="5184"/>
                  </a:lnTo>
                  <a:cubicBezTo>
                    <a:pt x="789" y="5184"/>
                    <a:pt x="1116" y="4857"/>
                    <a:pt x="1116" y="4462"/>
                  </a:cubicBezTo>
                  <a:lnTo>
                    <a:pt x="1116" y="212"/>
                  </a:lnTo>
                  <a:cubicBezTo>
                    <a:pt x="1116" y="145"/>
                    <a:pt x="1116" y="68"/>
                    <a:pt x="10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5" name="Google Shape;5595;p117"/>
            <p:cNvSpPr/>
            <p:nvPr/>
          </p:nvSpPr>
          <p:spPr>
            <a:xfrm>
              <a:off x="1558569" y="3348296"/>
              <a:ext cx="58824" cy="187919"/>
            </a:xfrm>
            <a:custGeom>
              <a:avLst/>
              <a:gdLst/>
              <a:ahLst/>
              <a:cxnLst/>
              <a:rect l="l" t="t" r="r" b="b"/>
              <a:pathLst>
                <a:path w="2251" h="7191" extrusionOk="0">
                  <a:moveTo>
                    <a:pt x="1126" y="0"/>
                  </a:moveTo>
                  <a:cubicBezTo>
                    <a:pt x="1082" y="0"/>
                    <a:pt x="1039" y="22"/>
                    <a:pt x="1020" y="65"/>
                  </a:cubicBezTo>
                  <a:lnTo>
                    <a:pt x="635" y="786"/>
                  </a:lnTo>
                  <a:lnTo>
                    <a:pt x="116" y="1777"/>
                  </a:lnTo>
                  <a:cubicBezTo>
                    <a:pt x="39" y="1911"/>
                    <a:pt x="1" y="2065"/>
                    <a:pt x="1" y="2219"/>
                  </a:cubicBezTo>
                  <a:lnTo>
                    <a:pt x="1" y="6469"/>
                  </a:lnTo>
                  <a:cubicBezTo>
                    <a:pt x="1" y="6864"/>
                    <a:pt x="327" y="7191"/>
                    <a:pt x="722" y="7191"/>
                  </a:cubicBezTo>
                  <a:lnTo>
                    <a:pt x="1530" y="7191"/>
                  </a:lnTo>
                  <a:cubicBezTo>
                    <a:pt x="1933" y="7191"/>
                    <a:pt x="2251" y="6864"/>
                    <a:pt x="2251" y="6469"/>
                  </a:cubicBezTo>
                  <a:lnTo>
                    <a:pt x="2251" y="2219"/>
                  </a:lnTo>
                  <a:cubicBezTo>
                    <a:pt x="2251" y="2065"/>
                    <a:pt x="2212" y="1911"/>
                    <a:pt x="2145" y="1777"/>
                  </a:cubicBezTo>
                  <a:lnTo>
                    <a:pt x="1616" y="786"/>
                  </a:lnTo>
                  <a:lnTo>
                    <a:pt x="1231" y="65"/>
                  </a:lnTo>
                  <a:cubicBezTo>
                    <a:pt x="1212" y="22"/>
                    <a:pt x="1169" y="0"/>
                    <a:pt x="1126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6" name="Google Shape;5596;p117"/>
            <p:cNvSpPr/>
            <p:nvPr/>
          </p:nvSpPr>
          <p:spPr>
            <a:xfrm>
              <a:off x="1575163" y="3348348"/>
              <a:ext cx="25662" cy="25479"/>
            </a:xfrm>
            <a:custGeom>
              <a:avLst/>
              <a:gdLst/>
              <a:ahLst/>
              <a:cxnLst/>
              <a:rect l="l" t="t" r="r" b="b"/>
              <a:pathLst>
                <a:path w="982" h="975" extrusionOk="0">
                  <a:moveTo>
                    <a:pt x="492" y="1"/>
                  </a:moveTo>
                  <a:cubicBezTo>
                    <a:pt x="447" y="1"/>
                    <a:pt x="404" y="25"/>
                    <a:pt x="385" y="73"/>
                  </a:cubicBezTo>
                  <a:lnTo>
                    <a:pt x="0" y="794"/>
                  </a:lnTo>
                  <a:cubicBezTo>
                    <a:pt x="140" y="914"/>
                    <a:pt x="315" y="974"/>
                    <a:pt x="491" y="974"/>
                  </a:cubicBezTo>
                  <a:cubicBezTo>
                    <a:pt x="666" y="974"/>
                    <a:pt x="842" y="914"/>
                    <a:pt x="981" y="794"/>
                  </a:cubicBezTo>
                  <a:lnTo>
                    <a:pt x="606" y="73"/>
                  </a:lnTo>
                  <a:cubicBezTo>
                    <a:pt x="582" y="25"/>
                    <a:pt x="536" y="1"/>
                    <a:pt x="4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7" name="Google Shape;5597;p117"/>
            <p:cNvSpPr/>
            <p:nvPr/>
          </p:nvSpPr>
          <p:spPr>
            <a:xfrm>
              <a:off x="1558569" y="3400744"/>
              <a:ext cx="58824" cy="135471"/>
            </a:xfrm>
            <a:custGeom>
              <a:avLst/>
              <a:gdLst/>
              <a:ahLst/>
              <a:cxnLst/>
              <a:rect l="l" t="t" r="r" b="b"/>
              <a:pathLst>
                <a:path w="2251" h="5184" extrusionOk="0">
                  <a:moveTo>
                    <a:pt x="29" y="1"/>
                  </a:moveTo>
                  <a:cubicBezTo>
                    <a:pt x="10" y="68"/>
                    <a:pt x="1" y="145"/>
                    <a:pt x="1" y="212"/>
                  </a:cubicBezTo>
                  <a:lnTo>
                    <a:pt x="1" y="4462"/>
                  </a:lnTo>
                  <a:cubicBezTo>
                    <a:pt x="1" y="4857"/>
                    <a:pt x="327" y="5184"/>
                    <a:pt x="722" y="5184"/>
                  </a:cubicBezTo>
                  <a:lnTo>
                    <a:pt x="1530" y="5184"/>
                  </a:lnTo>
                  <a:cubicBezTo>
                    <a:pt x="1933" y="5184"/>
                    <a:pt x="2251" y="4857"/>
                    <a:pt x="2251" y="4462"/>
                  </a:cubicBezTo>
                  <a:lnTo>
                    <a:pt x="2251" y="212"/>
                  </a:lnTo>
                  <a:cubicBezTo>
                    <a:pt x="2251" y="145"/>
                    <a:pt x="2241" y="68"/>
                    <a:pt x="22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8" name="Google Shape;5598;p117"/>
            <p:cNvSpPr/>
            <p:nvPr/>
          </p:nvSpPr>
          <p:spPr>
            <a:xfrm>
              <a:off x="1587968" y="3400744"/>
              <a:ext cx="29425" cy="135471"/>
            </a:xfrm>
            <a:custGeom>
              <a:avLst/>
              <a:gdLst/>
              <a:ahLst/>
              <a:cxnLst/>
              <a:rect l="l" t="t" r="r" b="b"/>
              <a:pathLst>
                <a:path w="1126" h="5184" extrusionOk="0">
                  <a:moveTo>
                    <a:pt x="1" y="1"/>
                  </a:moveTo>
                  <a:lnTo>
                    <a:pt x="1" y="5184"/>
                  </a:lnTo>
                  <a:lnTo>
                    <a:pt x="405" y="5184"/>
                  </a:lnTo>
                  <a:cubicBezTo>
                    <a:pt x="808" y="5184"/>
                    <a:pt x="1126" y="4857"/>
                    <a:pt x="1126" y="4462"/>
                  </a:cubicBezTo>
                  <a:lnTo>
                    <a:pt x="1126" y="212"/>
                  </a:lnTo>
                  <a:cubicBezTo>
                    <a:pt x="1126" y="145"/>
                    <a:pt x="1116" y="68"/>
                    <a:pt x="110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9" name="Google Shape;5599;p117"/>
            <p:cNvSpPr/>
            <p:nvPr/>
          </p:nvSpPr>
          <p:spPr>
            <a:xfrm>
              <a:off x="1316818" y="3475117"/>
              <a:ext cx="310872" cy="240027"/>
            </a:xfrm>
            <a:custGeom>
              <a:avLst/>
              <a:gdLst/>
              <a:ahLst/>
              <a:cxnLst/>
              <a:rect l="l" t="t" r="r" b="b"/>
              <a:pathLst>
                <a:path w="11896" h="9185" extrusionOk="0">
                  <a:moveTo>
                    <a:pt x="328" y="1"/>
                  </a:moveTo>
                  <a:cubicBezTo>
                    <a:pt x="145" y="1"/>
                    <a:pt x="1" y="145"/>
                    <a:pt x="1" y="338"/>
                  </a:cubicBezTo>
                  <a:lnTo>
                    <a:pt x="1" y="8223"/>
                  </a:lnTo>
                  <a:cubicBezTo>
                    <a:pt x="10" y="8755"/>
                    <a:pt x="453" y="9184"/>
                    <a:pt x="993" y="9184"/>
                  </a:cubicBezTo>
                  <a:cubicBezTo>
                    <a:pt x="999" y="9184"/>
                    <a:pt x="1005" y="9184"/>
                    <a:pt x="1011" y="9184"/>
                  </a:cubicBezTo>
                  <a:lnTo>
                    <a:pt x="10877" y="9184"/>
                  </a:lnTo>
                  <a:cubicBezTo>
                    <a:pt x="10883" y="9184"/>
                    <a:pt x="10889" y="9184"/>
                    <a:pt x="10895" y="9184"/>
                  </a:cubicBezTo>
                  <a:cubicBezTo>
                    <a:pt x="11435" y="9184"/>
                    <a:pt x="11886" y="8755"/>
                    <a:pt x="11896" y="8223"/>
                  </a:cubicBezTo>
                  <a:lnTo>
                    <a:pt x="11896" y="8050"/>
                  </a:lnTo>
                  <a:lnTo>
                    <a:pt x="11896" y="309"/>
                  </a:lnTo>
                  <a:cubicBezTo>
                    <a:pt x="11886" y="136"/>
                    <a:pt x="11742" y="1"/>
                    <a:pt x="115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0" name="Google Shape;5600;p117"/>
            <p:cNvSpPr/>
            <p:nvPr/>
          </p:nvSpPr>
          <p:spPr>
            <a:xfrm>
              <a:off x="1347994" y="3474882"/>
              <a:ext cx="279696" cy="210367"/>
            </a:xfrm>
            <a:custGeom>
              <a:avLst/>
              <a:gdLst/>
              <a:ahLst/>
              <a:cxnLst/>
              <a:rect l="l" t="t" r="r" b="b"/>
              <a:pathLst>
                <a:path w="10703" h="8050" extrusionOk="0">
                  <a:moveTo>
                    <a:pt x="0" y="0"/>
                  </a:moveTo>
                  <a:lnTo>
                    <a:pt x="0" y="7087"/>
                  </a:lnTo>
                  <a:cubicBezTo>
                    <a:pt x="10" y="7624"/>
                    <a:pt x="452" y="8050"/>
                    <a:pt x="984" y="8050"/>
                  </a:cubicBezTo>
                  <a:cubicBezTo>
                    <a:pt x="996" y="8050"/>
                    <a:pt x="1008" y="8049"/>
                    <a:pt x="1020" y="8049"/>
                  </a:cubicBezTo>
                  <a:lnTo>
                    <a:pt x="10703" y="8049"/>
                  </a:lnTo>
                  <a:lnTo>
                    <a:pt x="10703" y="337"/>
                  </a:lnTo>
                  <a:cubicBezTo>
                    <a:pt x="10703" y="337"/>
                    <a:pt x="10703" y="327"/>
                    <a:pt x="10703" y="308"/>
                  </a:cubicBezTo>
                  <a:cubicBezTo>
                    <a:pt x="10693" y="135"/>
                    <a:pt x="10549" y="0"/>
                    <a:pt x="103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1" name="Google Shape;5601;p117"/>
            <p:cNvSpPr/>
            <p:nvPr/>
          </p:nvSpPr>
          <p:spPr>
            <a:xfrm>
              <a:off x="1316818" y="3581921"/>
              <a:ext cx="310872" cy="41002"/>
            </a:xfrm>
            <a:custGeom>
              <a:avLst/>
              <a:gdLst/>
              <a:ahLst/>
              <a:cxnLst/>
              <a:rect l="l" t="t" r="r" b="b"/>
              <a:pathLst>
                <a:path w="11896" h="1569" extrusionOk="0">
                  <a:moveTo>
                    <a:pt x="1" y="1"/>
                  </a:moveTo>
                  <a:lnTo>
                    <a:pt x="1" y="1568"/>
                  </a:lnTo>
                  <a:lnTo>
                    <a:pt x="11896" y="1568"/>
                  </a:lnTo>
                  <a:lnTo>
                    <a:pt x="118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2" name="Google Shape;5602;p117"/>
            <p:cNvSpPr/>
            <p:nvPr/>
          </p:nvSpPr>
          <p:spPr>
            <a:xfrm>
              <a:off x="1316818" y="3581921"/>
              <a:ext cx="31202" cy="41002"/>
            </a:xfrm>
            <a:custGeom>
              <a:avLst/>
              <a:gdLst/>
              <a:ahLst/>
              <a:cxnLst/>
              <a:rect l="l" t="t" r="r" b="b"/>
              <a:pathLst>
                <a:path w="1194" h="1569" extrusionOk="0">
                  <a:moveTo>
                    <a:pt x="1" y="1"/>
                  </a:moveTo>
                  <a:lnTo>
                    <a:pt x="1" y="1568"/>
                  </a:lnTo>
                  <a:lnTo>
                    <a:pt x="1193" y="1568"/>
                  </a:lnTo>
                  <a:lnTo>
                    <a:pt x="119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03" name="Google Shape;5603;p117"/>
          <p:cNvGrpSpPr/>
          <p:nvPr/>
        </p:nvGrpSpPr>
        <p:grpSpPr>
          <a:xfrm rot="-1063817">
            <a:off x="2046484" y="1835253"/>
            <a:ext cx="746435" cy="599091"/>
            <a:chOff x="3965190" y="3842252"/>
            <a:chExt cx="369801" cy="296813"/>
          </a:xfrm>
        </p:grpSpPr>
        <p:sp>
          <p:nvSpPr>
            <p:cNvPr id="5604" name="Google Shape;5604;p117"/>
            <p:cNvSpPr/>
            <p:nvPr/>
          </p:nvSpPr>
          <p:spPr>
            <a:xfrm>
              <a:off x="3965190" y="3869404"/>
              <a:ext cx="366665" cy="269661"/>
            </a:xfrm>
            <a:custGeom>
              <a:avLst/>
              <a:gdLst/>
              <a:ahLst/>
              <a:cxnLst/>
              <a:rect l="l" t="t" r="r" b="b"/>
              <a:pathLst>
                <a:path w="14031" h="10319" extrusionOk="0">
                  <a:moveTo>
                    <a:pt x="1193" y="0"/>
                  </a:moveTo>
                  <a:cubicBezTo>
                    <a:pt x="1077" y="0"/>
                    <a:pt x="972" y="10"/>
                    <a:pt x="866" y="49"/>
                  </a:cubicBezTo>
                  <a:lnTo>
                    <a:pt x="818" y="58"/>
                  </a:lnTo>
                  <a:cubicBezTo>
                    <a:pt x="327" y="222"/>
                    <a:pt x="0" y="674"/>
                    <a:pt x="0" y="1183"/>
                  </a:cubicBezTo>
                  <a:lnTo>
                    <a:pt x="0" y="9126"/>
                  </a:lnTo>
                  <a:cubicBezTo>
                    <a:pt x="0" y="9780"/>
                    <a:pt x="529" y="10309"/>
                    <a:pt x="1193" y="10318"/>
                  </a:cubicBezTo>
                  <a:lnTo>
                    <a:pt x="12838" y="10318"/>
                  </a:lnTo>
                  <a:cubicBezTo>
                    <a:pt x="13492" y="10318"/>
                    <a:pt x="14030" y="9780"/>
                    <a:pt x="14030" y="9126"/>
                  </a:cubicBezTo>
                  <a:lnTo>
                    <a:pt x="14030" y="1183"/>
                  </a:lnTo>
                  <a:cubicBezTo>
                    <a:pt x="14030" y="529"/>
                    <a:pt x="13492" y="0"/>
                    <a:pt x="12838" y="0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5" name="Google Shape;5605;p117"/>
            <p:cNvSpPr/>
            <p:nvPr/>
          </p:nvSpPr>
          <p:spPr>
            <a:xfrm>
              <a:off x="3986043" y="3869404"/>
              <a:ext cx="348947" cy="245567"/>
            </a:xfrm>
            <a:custGeom>
              <a:avLst/>
              <a:gdLst/>
              <a:ahLst/>
              <a:cxnLst/>
              <a:rect l="l" t="t" r="r" b="b"/>
              <a:pathLst>
                <a:path w="13353" h="9397" extrusionOk="0">
                  <a:moveTo>
                    <a:pt x="385" y="0"/>
                  </a:moveTo>
                  <a:cubicBezTo>
                    <a:pt x="279" y="0"/>
                    <a:pt x="164" y="10"/>
                    <a:pt x="58" y="49"/>
                  </a:cubicBezTo>
                  <a:lnTo>
                    <a:pt x="20" y="58"/>
                  </a:lnTo>
                  <a:cubicBezTo>
                    <a:pt x="10" y="116"/>
                    <a:pt x="0" y="183"/>
                    <a:pt x="0" y="241"/>
                  </a:cubicBezTo>
                  <a:lnTo>
                    <a:pt x="0" y="8184"/>
                  </a:lnTo>
                  <a:cubicBezTo>
                    <a:pt x="0" y="8838"/>
                    <a:pt x="529" y="9367"/>
                    <a:pt x="1193" y="9367"/>
                  </a:cubicBezTo>
                  <a:lnTo>
                    <a:pt x="12847" y="9367"/>
                  </a:lnTo>
                  <a:cubicBezTo>
                    <a:pt x="12891" y="9387"/>
                    <a:pt x="12934" y="9397"/>
                    <a:pt x="12976" y="9397"/>
                  </a:cubicBezTo>
                  <a:cubicBezTo>
                    <a:pt x="13185" y="9397"/>
                    <a:pt x="13352" y="9161"/>
                    <a:pt x="13232" y="8953"/>
                  </a:cubicBezTo>
                  <a:lnTo>
                    <a:pt x="13232" y="1183"/>
                  </a:lnTo>
                  <a:cubicBezTo>
                    <a:pt x="13232" y="529"/>
                    <a:pt x="12694" y="0"/>
                    <a:pt x="120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6" name="Google Shape;5606;p117"/>
            <p:cNvSpPr/>
            <p:nvPr/>
          </p:nvSpPr>
          <p:spPr>
            <a:xfrm>
              <a:off x="4038047" y="3842252"/>
              <a:ext cx="21141" cy="53127"/>
            </a:xfrm>
            <a:custGeom>
              <a:avLst/>
              <a:gdLst/>
              <a:ahLst/>
              <a:cxnLst/>
              <a:rect l="l" t="t" r="r" b="b"/>
              <a:pathLst>
                <a:path w="809" h="2033" extrusionOk="0">
                  <a:moveTo>
                    <a:pt x="405" y="1"/>
                  </a:moveTo>
                  <a:cubicBezTo>
                    <a:pt x="203" y="1"/>
                    <a:pt x="1" y="136"/>
                    <a:pt x="1" y="405"/>
                  </a:cubicBezTo>
                  <a:lnTo>
                    <a:pt x="1" y="1636"/>
                  </a:lnTo>
                  <a:cubicBezTo>
                    <a:pt x="1" y="1900"/>
                    <a:pt x="203" y="2032"/>
                    <a:pt x="405" y="2032"/>
                  </a:cubicBezTo>
                  <a:cubicBezTo>
                    <a:pt x="607" y="2032"/>
                    <a:pt x="809" y="1900"/>
                    <a:pt x="809" y="1636"/>
                  </a:cubicBezTo>
                  <a:lnTo>
                    <a:pt x="809" y="405"/>
                  </a:lnTo>
                  <a:cubicBezTo>
                    <a:pt x="809" y="136"/>
                    <a:pt x="607" y="1"/>
                    <a:pt x="4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7" name="Google Shape;5607;p117"/>
            <p:cNvSpPr/>
            <p:nvPr/>
          </p:nvSpPr>
          <p:spPr>
            <a:xfrm>
              <a:off x="4104659" y="3842252"/>
              <a:ext cx="21115" cy="53127"/>
            </a:xfrm>
            <a:custGeom>
              <a:avLst/>
              <a:gdLst/>
              <a:ahLst/>
              <a:cxnLst/>
              <a:rect l="l" t="t" r="r" b="b"/>
              <a:pathLst>
                <a:path w="808" h="2033" extrusionOk="0">
                  <a:moveTo>
                    <a:pt x="404" y="1"/>
                  </a:moveTo>
                  <a:cubicBezTo>
                    <a:pt x="202" y="1"/>
                    <a:pt x="0" y="136"/>
                    <a:pt x="0" y="405"/>
                  </a:cubicBezTo>
                  <a:lnTo>
                    <a:pt x="0" y="1636"/>
                  </a:lnTo>
                  <a:cubicBezTo>
                    <a:pt x="0" y="1900"/>
                    <a:pt x="202" y="2032"/>
                    <a:pt x="404" y="2032"/>
                  </a:cubicBezTo>
                  <a:cubicBezTo>
                    <a:pt x="606" y="2032"/>
                    <a:pt x="808" y="1900"/>
                    <a:pt x="808" y="1636"/>
                  </a:cubicBezTo>
                  <a:lnTo>
                    <a:pt x="808" y="405"/>
                  </a:lnTo>
                  <a:cubicBezTo>
                    <a:pt x="808" y="136"/>
                    <a:pt x="606" y="1"/>
                    <a:pt x="4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8" name="Google Shape;5608;p117"/>
            <p:cNvSpPr/>
            <p:nvPr/>
          </p:nvSpPr>
          <p:spPr>
            <a:xfrm>
              <a:off x="4171244" y="3842252"/>
              <a:ext cx="21141" cy="53127"/>
            </a:xfrm>
            <a:custGeom>
              <a:avLst/>
              <a:gdLst/>
              <a:ahLst/>
              <a:cxnLst/>
              <a:rect l="l" t="t" r="r" b="b"/>
              <a:pathLst>
                <a:path w="809" h="2033" extrusionOk="0">
                  <a:moveTo>
                    <a:pt x="404" y="1"/>
                  </a:moveTo>
                  <a:cubicBezTo>
                    <a:pt x="202" y="1"/>
                    <a:pt x="0" y="136"/>
                    <a:pt x="0" y="405"/>
                  </a:cubicBezTo>
                  <a:lnTo>
                    <a:pt x="0" y="1636"/>
                  </a:lnTo>
                  <a:cubicBezTo>
                    <a:pt x="0" y="1900"/>
                    <a:pt x="200" y="2032"/>
                    <a:pt x="401" y="2032"/>
                  </a:cubicBezTo>
                  <a:cubicBezTo>
                    <a:pt x="601" y="2032"/>
                    <a:pt x="803" y="1900"/>
                    <a:pt x="808" y="1636"/>
                  </a:cubicBezTo>
                  <a:lnTo>
                    <a:pt x="808" y="405"/>
                  </a:lnTo>
                  <a:cubicBezTo>
                    <a:pt x="808" y="136"/>
                    <a:pt x="606" y="1"/>
                    <a:pt x="4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9" name="Google Shape;5609;p117"/>
            <p:cNvSpPr/>
            <p:nvPr/>
          </p:nvSpPr>
          <p:spPr>
            <a:xfrm>
              <a:off x="4238091" y="3842252"/>
              <a:ext cx="20880" cy="53127"/>
            </a:xfrm>
            <a:custGeom>
              <a:avLst/>
              <a:gdLst/>
              <a:ahLst/>
              <a:cxnLst/>
              <a:rect l="l" t="t" r="r" b="b"/>
              <a:pathLst>
                <a:path w="799" h="2033" extrusionOk="0">
                  <a:moveTo>
                    <a:pt x="399" y="1"/>
                  </a:moveTo>
                  <a:cubicBezTo>
                    <a:pt x="200" y="1"/>
                    <a:pt x="0" y="136"/>
                    <a:pt x="0" y="405"/>
                  </a:cubicBezTo>
                  <a:lnTo>
                    <a:pt x="0" y="1636"/>
                  </a:lnTo>
                  <a:cubicBezTo>
                    <a:pt x="0" y="1900"/>
                    <a:pt x="200" y="2032"/>
                    <a:pt x="399" y="2032"/>
                  </a:cubicBezTo>
                  <a:cubicBezTo>
                    <a:pt x="599" y="2032"/>
                    <a:pt x="798" y="1900"/>
                    <a:pt x="798" y="1636"/>
                  </a:cubicBezTo>
                  <a:lnTo>
                    <a:pt x="798" y="405"/>
                  </a:lnTo>
                  <a:cubicBezTo>
                    <a:pt x="798" y="136"/>
                    <a:pt x="599" y="1"/>
                    <a:pt x="3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0" name="Google Shape;5610;p117"/>
            <p:cNvSpPr/>
            <p:nvPr/>
          </p:nvSpPr>
          <p:spPr>
            <a:xfrm>
              <a:off x="4038047" y="3842252"/>
              <a:ext cx="21141" cy="29504"/>
            </a:xfrm>
            <a:custGeom>
              <a:avLst/>
              <a:gdLst/>
              <a:ahLst/>
              <a:cxnLst/>
              <a:rect l="l" t="t" r="r" b="b"/>
              <a:pathLst>
                <a:path w="809" h="1129" extrusionOk="0">
                  <a:moveTo>
                    <a:pt x="405" y="1"/>
                  </a:moveTo>
                  <a:cubicBezTo>
                    <a:pt x="203" y="1"/>
                    <a:pt x="1" y="136"/>
                    <a:pt x="1" y="405"/>
                  </a:cubicBezTo>
                  <a:lnTo>
                    <a:pt x="1" y="732"/>
                  </a:lnTo>
                  <a:cubicBezTo>
                    <a:pt x="1" y="996"/>
                    <a:pt x="203" y="1128"/>
                    <a:pt x="405" y="1128"/>
                  </a:cubicBezTo>
                  <a:cubicBezTo>
                    <a:pt x="607" y="1128"/>
                    <a:pt x="809" y="996"/>
                    <a:pt x="809" y="732"/>
                  </a:cubicBezTo>
                  <a:lnTo>
                    <a:pt x="809" y="405"/>
                  </a:lnTo>
                  <a:cubicBezTo>
                    <a:pt x="809" y="136"/>
                    <a:pt x="607" y="1"/>
                    <a:pt x="405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1" name="Google Shape;5611;p117"/>
            <p:cNvSpPr/>
            <p:nvPr/>
          </p:nvSpPr>
          <p:spPr>
            <a:xfrm>
              <a:off x="4104659" y="3842252"/>
              <a:ext cx="21115" cy="29504"/>
            </a:xfrm>
            <a:custGeom>
              <a:avLst/>
              <a:gdLst/>
              <a:ahLst/>
              <a:cxnLst/>
              <a:rect l="l" t="t" r="r" b="b"/>
              <a:pathLst>
                <a:path w="808" h="1129" extrusionOk="0">
                  <a:moveTo>
                    <a:pt x="404" y="1"/>
                  </a:moveTo>
                  <a:cubicBezTo>
                    <a:pt x="202" y="1"/>
                    <a:pt x="0" y="136"/>
                    <a:pt x="0" y="405"/>
                  </a:cubicBezTo>
                  <a:lnTo>
                    <a:pt x="0" y="732"/>
                  </a:lnTo>
                  <a:cubicBezTo>
                    <a:pt x="0" y="996"/>
                    <a:pt x="202" y="1128"/>
                    <a:pt x="404" y="1128"/>
                  </a:cubicBezTo>
                  <a:cubicBezTo>
                    <a:pt x="606" y="1128"/>
                    <a:pt x="808" y="996"/>
                    <a:pt x="808" y="732"/>
                  </a:cubicBezTo>
                  <a:lnTo>
                    <a:pt x="808" y="405"/>
                  </a:lnTo>
                  <a:cubicBezTo>
                    <a:pt x="808" y="136"/>
                    <a:pt x="606" y="1"/>
                    <a:pt x="404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2" name="Google Shape;5612;p117"/>
            <p:cNvSpPr/>
            <p:nvPr/>
          </p:nvSpPr>
          <p:spPr>
            <a:xfrm>
              <a:off x="4171244" y="3842252"/>
              <a:ext cx="21141" cy="29504"/>
            </a:xfrm>
            <a:custGeom>
              <a:avLst/>
              <a:gdLst/>
              <a:ahLst/>
              <a:cxnLst/>
              <a:rect l="l" t="t" r="r" b="b"/>
              <a:pathLst>
                <a:path w="809" h="1129" extrusionOk="0">
                  <a:moveTo>
                    <a:pt x="404" y="1"/>
                  </a:moveTo>
                  <a:cubicBezTo>
                    <a:pt x="202" y="1"/>
                    <a:pt x="0" y="136"/>
                    <a:pt x="0" y="405"/>
                  </a:cubicBezTo>
                  <a:lnTo>
                    <a:pt x="0" y="732"/>
                  </a:lnTo>
                  <a:cubicBezTo>
                    <a:pt x="0" y="996"/>
                    <a:pt x="200" y="1128"/>
                    <a:pt x="401" y="1128"/>
                  </a:cubicBezTo>
                  <a:cubicBezTo>
                    <a:pt x="601" y="1128"/>
                    <a:pt x="803" y="996"/>
                    <a:pt x="808" y="732"/>
                  </a:cubicBezTo>
                  <a:lnTo>
                    <a:pt x="808" y="405"/>
                  </a:lnTo>
                  <a:cubicBezTo>
                    <a:pt x="808" y="136"/>
                    <a:pt x="606" y="1"/>
                    <a:pt x="404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3" name="Google Shape;5613;p117"/>
            <p:cNvSpPr/>
            <p:nvPr/>
          </p:nvSpPr>
          <p:spPr>
            <a:xfrm>
              <a:off x="4238091" y="3842252"/>
              <a:ext cx="20880" cy="29504"/>
            </a:xfrm>
            <a:custGeom>
              <a:avLst/>
              <a:gdLst/>
              <a:ahLst/>
              <a:cxnLst/>
              <a:rect l="l" t="t" r="r" b="b"/>
              <a:pathLst>
                <a:path w="799" h="1129" extrusionOk="0">
                  <a:moveTo>
                    <a:pt x="399" y="1"/>
                  </a:moveTo>
                  <a:cubicBezTo>
                    <a:pt x="200" y="1"/>
                    <a:pt x="0" y="136"/>
                    <a:pt x="0" y="405"/>
                  </a:cubicBezTo>
                  <a:lnTo>
                    <a:pt x="0" y="732"/>
                  </a:lnTo>
                  <a:cubicBezTo>
                    <a:pt x="0" y="996"/>
                    <a:pt x="200" y="1128"/>
                    <a:pt x="399" y="1128"/>
                  </a:cubicBezTo>
                  <a:cubicBezTo>
                    <a:pt x="599" y="1128"/>
                    <a:pt x="798" y="996"/>
                    <a:pt x="798" y="732"/>
                  </a:cubicBezTo>
                  <a:lnTo>
                    <a:pt x="798" y="405"/>
                  </a:lnTo>
                  <a:cubicBezTo>
                    <a:pt x="798" y="136"/>
                    <a:pt x="599" y="1"/>
                    <a:pt x="399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4" name="Google Shape;5614;p117"/>
            <p:cNvSpPr/>
            <p:nvPr/>
          </p:nvSpPr>
          <p:spPr>
            <a:xfrm>
              <a:off x="3985547" y="3919657"/>
              <a:ext cx="167483" cy="163145"/>
            </a:xfrm>
            <a:custGeom>
              <a:avLst/>
              <a:gdLst/>
              <a:ahLst/>
              <a:cxnLst/>
              <a:rect l="l" t="t" r="r" b="b"/>
              <a:pathLst>
                <a:path w="6409" h="6243" extrusionOk="0">
                  <a:moveTo>
                    <a:pt x="226" y="1"/>
                  </a:moveTo>
                  <a:cubicBezTo>
                    <a:pt x="113" y="1"/>
                    <a:pt x="0" y="78"/>
                    <a:pt x="10" y="231"/>
                  </a:cubicBezTo>
                  <a:lnTo>
                    <a:pt x="10" y="1607"/>
                  </a:lnTo>
                  <a:cubicBezTo>
                    <a:pt x="19" y="2626"/>
                    <a:pt x="837" y="3443"/>
                    <a:pt x="1856" y="3453"/>
                  </a:cubicBezTo>
                  <a:lnTo>
                    <a:pt x="2606" y="3453"/>
                  </a:lnTo>
                  <a:cubicBezTo>
                    <a:pt x="3260" y="3453"/>
                    <a:pt x="3789" y="3972"/>
                    <a:pt x="3789" y="4626"/>
                  </a:cubicBezTo>
                  <a:cubicBezTo>
                    <a:pt x="3789" y="5520"/>
                    <a:pt x="4510" y="6241"/>
                    <a:pt x="5404" y="6241"/>
                  </a:cubicBezTo>
                  <a:lnTo>
                    <a:pt x="6106" y="6241"/>
                  </a:lnTo>
                  <a:cubicBezTo>
                    <a:pt x="6113" y="6242"/>
                    <a:pt x="6119" y="6242"/>
                    <a:pt x="6124" y="6242"/>
                  </a:cubicBezTo>
                  <a:cubicBezTo>
                    <a:pt x="6408" y="6242"/>
                    <a:pt x="6408" y="5808"/>
                    <a:pt x="6124" y="5808"/>
                  </a:cubicBezTo>
                  <a:cubicBezTo>
                    <a:pt x="6119" y="5808"/>
                    <a:pt x="6113" y="5808"/>
                    <a:pt x="6106" y="5809"/>
                  </a:cubicBezTo>
                  <a:lnTo>
                    <a:pt x="6106" y="5818"/>
                  </a:lnTo>
                  <a:lnTo>
                    <a:pt x="5404" y="5818"/>
                  </a:lnTo>
                  <a:cubicBezTo>
                    <a:pt x="4751" y="5818"/>
                    <a:pt x="4222" y="5290"/>
                    <a:pt x="4222" y="4636"/>
                  </a:cubicBezTo>
                  <a:cubicBezTo>
                    <a:pt x="4222" y="3741"/>
                    <a:pt x="3500" y="3020"/>
                    <a:pt x="2606" y="3020"/>
                  </a:cubicBezTo>
                  <a:lnTo>
                    <a:pt x="1856" y="3020"/>
                  </a:lnTo>
                  <a:cubicBezTo>
                    <a:pt x="1077" y="3020"/>
                    <a:pt x="443" y="2385"/>
                    <a:pt x="443" y="1607"/>
                  </a:cubicBezTo>
                  <a:lnTo>
                    <a:pt x="443" y="231"/>
                  </a:lnTo>
                  <a:cubicBezTo>
                    <a:pt x="452" y="78"/>
                    <a:pt x="339" y="1"/>
                    <a:pt x="2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5" name="Google Shape;5615;p117"/>
            <p:cNvSpPr/>
            <p:nvPr/>
          </p:nvSpPr>
          <p:spPr>
            <a:xfrm>
              <a:off x="4167116" y="3935990"/>
              <a:ext cx="147126" cy="143755"/>
            </a:xfrm>
            <a:custGeom>
              <a:avLst/>
              <a:gdLst/>
              <a:ahLst/>
              <a:cxnLst/>
              <a:rect l="l" t="t" r="r" b="b"/>
              <a:pathLst>
                <a:path w="5630" h="5501" extrusionOk="0">
                  <a:moveTo>
                    <a:pt x="4505" y="1"/>
                  </a:moveTo>
                  <a:cubicBezTo>
                    <a:pt x="4244" y="1"/>
                    <a:pt x="3983" y="99"/>
                    <a:pt x="3784" y="299"/>
                  </a:cubicBezTo>
                  <a:lnTo>
                    <a:pt x="3764" y="308"/>
                  </a:lnTo>
                  <a:lnTo>
                    <a:pt x="3120" y="953"/>
                  </a:lnTo>
                  <a:lnTo>
                    <a:pt x="755" y="3318"/>
                  </a:lnTo>
                  <a:cubicBezTo>
                    <a:pt x="658" y="3414"/>
                    <a:pt x="582" y="3539"/>
                    <a:pt x="543" y="3674"/>
                  </a:cubicBezTo>
                  <a:lnTo>
                    <a:pt x="245" y="4636"/>
                  </a:lnTo>
                  <a:lnTo>
                    <a:pt x="33" y="5347"/>
                  </a:lnTo>
                  <a:cubicBezTo>
                    <a:pt x="1" y="5420"/>
                    <a:pt x="58" y="5500"/>
                    <a:pt x="134" y="5500"/>
                  </a:cubicBezTo>
                  <a:cubicBezTo>
                    <a:pt x="148" y="5500"/>
                    <a:pt x="163" y="5497"/>
                    <a:pt x="178" y="5491"/>
                  </a:cubicBezTo>
                  <a:lnTo>
                    <a:pt x="880" y="5270"/>
                  </a:lnTo>
                  <a:lnTo>
                    <a:pt x="1841" y="4972"/>
                  </a:lnTo>
                  <a:cubicBezTo>
                    <a:pt x="1918" y="4953"/>
                    <a:pt x="1985" y="4924"/>
                    <a:pt x="2043" y="4886"/>
                  </a:cubicBezTo>
                  <a:cubicBezTo>
                    <a:pt x="2101" y="4847"/>
                    <a:pt x="2159" y="4809"/>
                    <a:pt x="2197" y="4761"/>
                  </a:cubicBezTo>
                  <a:lnTo>
                    <a:pt x="4563" y="2405"/>
                  </a:lnTo>
                  <a:lnTo>
                    <a:pt x="5226" y="1741"/>
                  </a:lnTo>
                  <a:cubicBezTo>
                    <a:pt x="5630" y="1337"/>
                    <a:pt x="5620" y="674"/>
                    <a:pt x="5207" y="280"/>
                  </a:cubicBezTo>
                  <a:cubicBezTo>
                    <a:pt x="5012" y="94"/>
                    <a:pt x="4759" y="1"/>
                    <a:pt x="45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6" name="Google Shape;5616;p117"/>
            <p:cNvSpPr/>
            <p:nvPr/>
          </p:nvSpPr>
          <p:spPr>
            <a:xfrm>
              <a:off x="4167298" y="4057114"/>
              <a:ext cx="22814" cy="22474"/>
            </a:xfrm>
            <a:custGeom>
              <a:avLst/>
              <a:gdLst/>
              <a:ahLst/>
              <a:cxnLst/>
              <a:rect l="l" t="t" r="r" b="b"/>
              <a:pathLst>
                <a:path w="873" h="860" extrusionOk="0">
                  <a:moveTo>
                    <a:pt x="238" y="1"/>
                  </a:moveTo>
                  <a:lnTo>
                    <a:pt x="26" y="712"/>
                  </a:lnTo>
                  <a:cubicBezTo>
                    <a:pt x="1" y="790"/>
                    <a:pt x="60" y="859"/>
                    <a:pt x="134" y="859"/>
                  </a:cubicBezTo>
                  <a:cubicBezTo>
                    <a:pt x="143" y="859"/>
                    <a:pt x="152" y="859"/>
                    <a:pt x="161" y="856"/>
                  </a:cubicBezTo>
                  <a:lnTo>
                    <a:pt x="873" y="635"/>
                  </a:lnTo>
                  <a:cubicBezTo>
                    <a:pt x="844" y="299"/>
                    <a:pt x="575" y="30"/>
                    <a:pt x="2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7" name="Google Shape;5617;p117"/>
            <p:cNvSpPr/>
            <p:nvPr/>
          </p:nvSpPr>
          <p:spPr>
            <a:xfrm>
              <a:off x="4183814" y="3960868"/>
              <a:ext cx="102544" cy="102570"/>
            </a:xfrm>
            <a:custGeom>
              <a:avLst/>
              <a:gdLst/>
              <a:ahLst/>
              <a:cxnLst/>
              <a:rect l="l" t="t" r="r" b="b"/>
              <a:pathLst>
                <a:path w="3924" h="3925" extrusionOk="0">
                  <a:moveTo>
                    <a:pt x="2472" y="1"/>
                  </a:moveTo>
                  <a:lnTo>
                    <a:pt x="116" y="2357"/>
                  </a:lnTo>
                  <a:cubicBezTo>
                    <a:pt x="68" y="2405"/>
                    <a:pt x="29" y="2453"/>
                    <a:pt x="0" y="2511"/>
                  </a:cubicBezTo>
                  <a:lnTo>
                    <a:pt x="673" y="3193"/>
                  </a:lnTo>
                  <a:lnTo>
                    <a:pt x="1395" y="3914"/>
                  </a:lnTo>
                  <a:lnTo>
                    <a:pt x="1404" y="3924"/>
                  </a:lnTo>
                  <a:cubicBezTo>
                    <a:pt x="1462" y="3895"/>
                    <a:pt x="1520" y="3847"/>
                    <a:pt x="1558" y="3809"/>
                  </a:cubicBezTo>
                  <a:lnTo>
                    <a:pt x="3924" y="1443"/>
                  </a:lnTo>
                  <a:lnTo>
                    <a:pt x="24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8" name="Google Shape;5618;p117"/>
            <p:cNvSpPr/>
            <p:nvPr/>
          </p:nvSpPr>
          <p:spPr>
            <a:xfrm>
              <a:off x="4265975" y="3936120"/>
              <a:ext cx="48267" cy="45392"/>
            </a:xfrm>
            <a:custGeom>
              <a:avLst/>
              <a:gdLst/>
              <a:ahLst/>
              <a:cxnLst/>
              <a:rect l="l" t="t" r="r" b="b"/>
              <a:pathLst>
                <a:path w="1847" h="1737" extrusionOk="0">
                  <a:moveTo>
                    <a:pt x="722" y="1"/>
                  </a:moveTo>
                  <a:cubicBezTo>
                    <a:pt x="461" y="1"/>
                    <a:pt x="200" y="99"/>
                    <a:pt x="1" y="294"/>
                  </a:cubicBezTo>
                  <a:lnTo>
                    <a:pt x="1443" y="1736"/>
                  </a:lnTo>
                  <a:cubicBezTo>
                    <a:pt x="1847" y="1332"/>
                    <a:pt x="1837" y="678"/>
                    <a:pt x="1424" y="284"/>
                  </a:cubicBezTo>
                  <a:cubicBezTo>
                    <a:pt x="1229" y="94"/>
                    <a:pt x="976" y="1"/>
                    <a:pt x="722" y="1"/>
                  </a:cubicBezTo>
                  <a:close/>
                </a:path>
              </a:pathLst>
            </a:custGeom>
            <a:solidFill>
              <a:srgbClr val="6578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9" name="Google Shape;5619;p117"/>
            <p:cNvSpPr/>
            <p:nvPr/>
          </p:nvSpPr>
          <p:spPr>
            <a:xfrm>
              <a:off x="4201401" y="3978455"/>
              <a:ext cx="84957" cy="84983"/>
            </a:xfrm>
            <a:custGeom>
              <a:avLst/>
              <a:gdLst/>
              <a:ahLst/>
              <a:cxnLst/>
              <a:rect l="l" t="t" r="r" b="b"/>
              <a:pathLst>
                <a:path w="3251" h="3252" extrusionOk="0">
                  <a:moveTo>
                    <a:pt x="2481" y="1"/>
                  </a:moveTo>
                  <a:lnTo>
                    <a:pt x="116" y="2366"/>
                  </a:lnTo>
                  <a:cubicBezTo>
                    <a:pt x="77" y="2405"/>
                    <a:pt x="29" y="2463"/>
                    <a:pt x="0" y="2520"/>
                  </a:cubicBezTo>
                  <a:lnTo>
                    <a:pt x="722" y="3241"/>
                  </a:lnTo>
                  <a:lnTo>
                    <a:pt x="731" y="3251"/>
                  </a:lnTo>
                  <a:cubicBezTo>
                    <a:pt x="789" y="3222"/>
                    <a:pt x="847" y="3174"/>
                    <a:pt x="885" y="3136"/>
                  </a:cubicBezTo>
                  <a:lnTo>
                    <a:pt x="3251" y="770"/>
                  </a:lnTo>
                  <a:lnTo>
                    <a:pt x="24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0" name="Google Shape;5620;p117"/>
            <p:cNvSpPr/>
            <p:nvPr/>
          </p:nvSpPr>
          <p:spPr>
            <a:xfrm>
              <a:off x="4265975" y="3936120"/>
              <a:ext cx="48032" cy="45392"/>
            </a:xfrm>
            <a:custGeom>
              <a:avLst/>
              <a:gdLst/>
              <a:ahLst/>
              <a:cxnLst/>
              <a:rect l="l" t="t" r="r" b="b"/>
              <a:pathLst>
                <a:path w="1838" h="1737" extrusionOk="0">
                  <a:moveTo>
                    <a:pt x="718" y="1"/>
                  </a:moveTo>
                  <a:cubicBezTo>
                    <a:pt x="459" y="1"/>
                    <a:pt x="200" y="99"/>
                    <a:pt x="1" y="294"/>
                  </a:cubicBezTo>
                  <a:lnTo>
                    <a:pt x="674" y="967"/>
                  </a:lnTo>
                  <a:lnTo>
                    <a:pt x="1443" y="1736"/>
                  </a:lnTo>
                  <a:cubicBezTo>
                    <a:pt x="1837" y="1332"/>
                    <a:pt x="1837" y="678"/>
                    <a:pt x="1424" y="284"/>
                  </a:cubicBezTo>
                  <a:cubicBezTo>
                    <a:pt x="1224" y="94"/>
                    <a:pt x="971" y="1"/>
                    <a:pt x="7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1" name="Google Shape;5621;p117"/>
            <p:cNvSpPr/>
            <p:nvPr/>
          </p:nvSpPr>
          <p:spPr>
            <a:xfrm>
              <a:off x="4283562" y="3953734"/>
              <a:ext cx="29425" cy="27779"/>
            </a:xfrm>
            <a:custGeom>
              <a:avLst/>
              <a:gdLst/>
              <a:ahLst/>
              <a:cxnLst/>
              <a:rect l="l" t="t" r="r" b="b"/>
              <a:pathLst>
                <a:path w="1126" h="1063" extrusionOk="0">
                  <a:moveTo>
                    <a:pt x="728" y="1"/>
                  </a:moveTo>
                  <a:cubicBezTo>
                    <a:pt x="461" y="1"/>
                    <a:pt x="198" y="103"/>
                    <a:pt x="1" y="293"/>
                  </a:cubicBezTo>
                  <a:lnTo>
                    <a:pt x="770" y="1062"/>
                  </a:lnTo>
                  <a:cubicBezTo>
                    <a:pt x="1030" y="793"/>
                    <a:pt x="1126" y="408"/>
                    <a:pt x="1020" y="43"/>
                  </a:cubicBezTo>
                  <a:cubicBezTo>
                    <a:pt x="924" y="15"/>
                    <a:pt x="826" y="1"/>
                    <a:pt x="7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2" name="Google Shape;5622;p117"/>
            <p:cNvSpPr/>
            <p:nvPr/>
          </p:nvSpPr>
          <p:spPr>
            <a:xfrm>
              <a:off x="4248649" y="3943777"/>
              <a:ext cx="55061" cy="55061"/>
            </a:xfrm>
            <a:custGeom>
              <a:avLst/>
              <a:gdLst/>
              <a:ahLst/>
              <a:cxnLst/>
              <a:rect l="l" t="t" r="r" b="b"/>
              <a:pathLst>
                <a:path w="2107" h="2107" extrusionOk="0">
                  <a:moveTo>
                    <a:pt x="664" y="1"/>
                  </a:moveTo>
                  <a:lnTo>
                    <a:pt x="644" y="10"/>
                  </a:lnTo>
                  <a:lnTo>
                    <a:pt x="0" y="664"/>
                  </a:lnTo>
                  <a:lnTo>
                    <a:pt x="1443" y="2107"/>
                  </a:lnTo>
                  <a:lnTo>
                    <a:pt x="2106" y="1443"/>
                  </a:lnTo>
                  <a:lnTo>
                    <a:pt x="664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3" name="Google Shape;5623;p117"/>
            <p:cNvSpPr/>
            <p:nvPr/>
          </p:nvSpPr>
          <p:spPr>
            <a:xfrm>
              <a:off x="4266236" y="3961364"/>
              <a:ext cx="37474" cy="37474"/>
            </a:xfrm>
            <a:custGeom>
              <a:avLst/>
              <a:gdLst/>
              <a:ahLst/>
              <a:cxnLst/>
              <a:rect l="l" t="t" r="r" b="b"/>
              <a:pathLst>
                <a:path w="1434" h="1434" extrusionOk="0">
                  <a:moveTo>
                    <a:pt x="664" y="1"/>
                  </a:moveTo>
                  <a:lnTo>
                    <a:pt x="654" y="20"/>
                  </a:lnTo>
                  <a:lnTo>
                    <a:pt x="0" y="664"/>
                  </a:lnTo>
                  <a:lnTo>
                    <a:pt x="770" y="1434"/>
                  </a:lnTo>
                  <a:lnTo>
                    <a:pt x="1433" y="770"/>
                  </a:lnTo>
                  <a:lnTo>
                    <a:pt x="664" y="1"/>
                  </a:ln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4" name="Google Shape;5624;p117"/>
            <p:cNvSpPr/>
            <p:nvPr/>
          </p:nvSpPr>
          <p:spPr>
            <a:xfrm>
              <a:off x="4266236" y="3961364"/>
              <a:ext cx="37474" cy="37474"/>
            </a:xfrm>
            <a:custGeom>
              <a:avLst/>
              <a:gdLst/>
              <a:ahLst/>
              <a:cxnLst/>
              <a:rect l="l" t="t" r="r" b="b"/>
              <a:pathLst>
                <a:path w="1434" h="1434" extrusionOk="0">
                  <a:moveTo>
                    <a:pt x="664" y="1"/>
                  </a:moveTo>
                  <a:lnTo>
                    <a:pt x="654" y="20"/>
                  </a:lnTo>
                  <a:lnTo>
                    <a:pt x="0" y="664"/>
                  </a:lnTo>
                  <a:lnTo>
                    <a:pt x="770" y="1434"/>
                  </a:lnTo>
                  <a:lnTo>
                    <a:pt x="1433" y="770"/>
                  </a:lnTo>
                  <a:lnTo>
                    <a:pt x="66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25" name="Google Shape;5625;p117"/>
          <p:cNvGrpSpPr/>
          <p:nvPr/>
        </p:nvGrpSpPr>
        <p:grpSpPr>
          <a:xfrm rot="-696187">
            <a:off x="2211341" y="2991056"/>
            <a:ext cx="1015803" cy="1257756"/>
            <a:chOff x="5346292" y="3340691"/>
            <a:chExt cx="291247" cy="360628"/>
          </a:xfrm>
        </p:grpSpPr>
        <p:sp>
          <p:nvSpPr>
            <p:cNvPr id="5626" name="Google Shape;5626;p117"/>
            <p:cNvSpPr/>
            <p:nvPr/>
          </p:nvSpPr>
          <p:spPr>
            <a:xfrm>
              <a:off x="5479202" y="3340691"/>
              <a:ext cx="25166" cy="31934"/>
            </a:xfrm>
            <a:custGeom>
              <a:avLst/>
              <a:gdLst/>
              <a:ahLst/>
              <a:cxnLst/>
              <a:rect l="l" t="t" r="r" b="b"/>
              <a:pathLst>
                <a:path w="963" h="1222" extrusionOk="0">
                  <a:moveTo>
                    <a:pt x="116" y="0"/>
                  </a:moveTo>
                  <a:cubicBezTo>
                    <a:pt x="59" y="0"/>
                    <a:pt x="1" y="48"/>
                    <a:pt x="1" y="106"/>
                  </a:cubicBezTo>
                  <a:lnTo>
                    <a:pt x="1" y="1222"/>
                  </a:lnTo>
                  <a:lnTo>
                    <a:pt x="962" y="1222"/>
                  </a:lnTo>
                  <a:lnTo>
                    <a:pt x="962" y="106"/>
                  </a:lnTo>
                  <a:cubicBezTo>
                    <a:pt x="962" y="48"/>
                    <a:pt x="914" y="0"/>
                    <a:pt x="8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7" name="Google Shape;5627;p117"/>
            <p:cNvSpPr/>
            <p:nvPr/>
          </p:nvSpPr>
          <p:spPr>
            <a:xfrm>
              <a:off x="5492033" y="3340691"/>
              <a:ext cx="12596" cy="31934"/>
            </a:xfrm>
            <a:custGeom>
              <a:avLst/>
              <a:gdLst/>
              <a:ahLst/>
              <a:cxnLst/>
              <a:rect l="l" t="t" r="r" b="b"/>
              <a:pathLst>
                <a:path w="482" h="1222" extrusionOk="0">
                  <a:moveTo>
                    <a:pt x="0" y="0"/>
                  </a:moveTo>
                  <a:lnTo>
                    <a:pt x="0" y="1222"/>
                  </a:lnTo>
                  <a:lnTo>
                    <a:pt x="481" y="1222"/>
                  </a:lnTo>
                  <a:lnTo>
                    <a:pt x="481" y="116"/>
                  </a:lnTo>
                  <a:cubicBezTo>
                    <a:pt x="481" y="48"/>
                    <a:pt x="433" y="0"/>
                    <a:pt x="366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8" name="Google Shape;5628;p117"/>
            <p:cNvSpPr/>
            <p:nvPr/>
          </p:nvSpPr>
          <p:spPr>
            <a:xfrm>
              <a:off x="5427199" y="3605048"/>
              <a:ext cx="132204" cy="11342"/>
            </a:xfrm>
            <a:custGeom>
              <a:avLst/>
              <a:gdLst/>
              <a:ahLst/>
              <a:cxnLst/>
              <a:rect l="l" t="t" r="r" b="b"/>
              <a:pathLst>
                <a:path w="5059" h="434" extrusionOk="0">
                  <a:moveTo>
                    <a:pt x="0" y="0"/>
                  </a:moveTo>
                  <a:lnTo>
                    <a:pt x="0" y="433"/>
                  </a:lnTo>
                  <a:lnTo>
                    <a:pt x="5058" y="433"/>
                  </a:lnTo>
                  <a:lnTo>
                    <a:pt x="505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9" name="Google Shape;5629;p117"/>
            <p:cNvSpPr/>
            <p:nvPr/>
          </p:nvSpPr>
          <p:spPr>
            <a:xfrm>
              <a:off x="5480718" y="3463566"/>
              <a:ext cx="22396" cy="205323"/>
            </a:xfrm>
            <a:custGeom>
              <a:avLst/>
              <a:gdLst/>
              <a:ahLst/>
              <a:cxnLst/>
              <a:rect l="l" t="t" r="r" b="b"/>
              <a:pathLst>
                <a:path w="857" h="7857" extrusionOk="0">
                  <a:moveTo>
                    <a:pt x="1" y="1"/>
                  </a:moveTo>
                  <a:lnTo>
                    <a:pt x="1" y="7636"/>
                  </a:lnTo>
                  <a:cubicBezTo>
                    <a:pt x="1" y="7761"/>
                    <a:pt x="106" y="7857"/>
                    <a:pt x="222" y="7857"/>
                  </a:cubicBezTo>
                  <a:lnTo>
                    <a:pt x="635" y="7857"/>
                  </a:lnTo>
                  <a:cubicBezTo>
                    <a:pt x="760" y="7857"/>
                    <a:pt x="856" y="7761"/>
                    <a:pt x="856" y="7636"/>
                  </a:cubicBezTo>
                  <a:lnTo>
                    <a:pt x="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0" name="Google Shape;5630;p117"/>
            <p:cNvSpPr/>
            <p:nvPr/>
          </p:nvSpPr>
          <p:spPr>
            <a:xfrm>
              <a:off x="5486493" y="3463566"/>
              <a:ext cx="16620" cy="205323"/>
            </a:xfrm>
            <a:custGeom>
              <a:avLst/>
              <a:gdLst/>
              <a:ahLst/>
              <a:cxnLst/>
              <a:rect l="l" t="t" r="r" b="b"/>
              <a:pathLst>
                <a:path w="636" h="7857" extrusionOk="0">
                  <a:moveTo>
                    <a:pt x="212" y="1"/>
                  </a:moveTo>
                  <a:lnTo>
                    <a:pt x="212" y="7636"/>
                  </a:lnTo>
                  <a:cubicBezTo>
                    <a:pt x="212" y="7761"/>
                    <a:pt x="116" y="7857"/>
                    <a:pt x="1" y="7857"/>
                  </a:cubicBezTo>
                  <a:lnTo>
                    <a:pt x="414" y="7857"/>
                  </a:lnTo>
                  <a:cubicBezTo>
                    <a:pt x="539" y="7857"/>
                    <a:pt x="635" y="7761"/>
                    <a:pt x="635" y="7636"/>
                  </a:cubicBezTo>
                  <a:lnTo>
                    <a:pt x="635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1" name="Google Shape;5631;p117"/>
            <p:cNvSpPr/>
            <p:nvPr/>
          </p:nvSpPr>
          <p:spPr>
            <a:xfrm>
              <a:off x="5502068" y="3448488"/>
              <a:ext cx="96795" cy="252832"/>
            </a:xfrm>
            <a:custGeom>
              <a:avLst/>
              <a:gdLst/>
              <a:ahLst/>
              <a:cxnLst/>
              <a:rect l="l" t="t" r="r" b="b"/>
              <a:pathLst>
                <a:path w="3704" h="9675" extrusionOk="0">
                  <a:moveTo>
                    <a:pt x="1" y="1"/>
                  </a:moveTo>
                  <a:lnTo>
                    <a:pt x="2780" y="9521"/>
                  </a:lnTo>
                  <a:cubicBezTo>
                    <a:pt x="2809" y="9617"/>
                    <a:pt x="2895" y="9674"/>
                    <a:pt x="2992" y="9674"/>
                  </a:cubicBezTo>
                  <a:lnTo>
                    <a:pt x="3453" y="9674"/>
                  </a:lnTo>
                  <a:cubicBezTo>
                    <a:pt x="3597" y="9674"/>
                    <a:pt x="3703" y="9540"/>
                    <a:pt x="3655" y="9396"/>
                  </a:cubicBezTo>
                  <a:lnTo>
                    <a:pt x="9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2" name="Google Shape;5632;p117"/>
            <p:cNvSpPr/>
            <p:nvPr/>
          </p:nvSpPr>
          <p:spPr>
            <a:xfrm>
              <a:off x="5514141" y="3448488"/>
              <a:ext cx="84722" cy="252832"/>
            </a:xfrm>
            <a:custGeom>
              <a:avLst/>
              <a:gdLst/>
              <a:ahLst/>
              <a:cxnLst/>
              <a:rect l="l" t="t" r="r" b="b"/>
              <a:pathLst>
                <a:path w="3242" h="9675" extrusionOk="0">
                  <a:moveTo>
                    <a:pt x="1" y="1"/>
                  </a:moveTo>
                  <a:lnTo>
                    <a:pt x="2741" y="9396"/>
                  </a:lnTo>
                  <a:cubicBezTo>
                    <a:pt x="2780" y="9540"/>
                    <a:pt x="2674" y="9674"/>
                    <a:pt x="2530" y="9674"/>
                  </a:cubicBezTo>
                  <a:lnTo>
                    <a:pt x="2991" y="9674"/>
                  </a:lnTo>
                  <a:cubicBezTo>
                    <a:pt x="3135" y="9674"/>
                    <a:pt x="3241" y="9540"/>
                    <a:pt x="3193" y="9396"/>
                  </a:cubicBezTo>
                  <a:lnTo>
                    <a:pt x="452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3" name="Google Shape;5633;p117"/>
            <p:cNvSpPr/>
            <p:nvPr/>
          </p:nvSpPr>
          <p:spPr>
            <a:xfrm>
              <a:off x="5385230" y="3448488"/>
              <a:ext cx="96533" cy="252832"/>
            </a:xfrm>
            <a:custGeom>
              <a:avLst/>
              <a:gdLst/>
              <a:ahLst/>
              <a:cxnLst/>
              <a:rect l="l" t="t" r="r" b="b"/>
              <a:pathLst>
                <a:path w="3694" h="9675" extrusionOk="0">
                  <a:moveTo>
                    <a:pt x="2780" y="1"/>
                  </a:moveTo>
                  <a:lnTo>
                    <a:pt x="39" y="9396"/>
                  </a:lnTo>
                  <a:cubicBezTo>
                    <a:pt x="0" y="9540"/>
                    <a:pt x="106" y="9674"/>
                    <a:pt x="251" y="9674"/>
                  </a:cubicBezTo>
                  <a:lnTo>
                    <a:pt x="702" y="9674"/>
                  </a:lnTo>
                  <a:cubicBezTo>
                    <a:pt x="799" y="9674"/>
                    <a:pt x="885" y="9617"/>
                    <a:pt x="914" y="9521"/>
                  </a:cubicBezTo>
                  <a:lnTo>
                    <a:pt x="36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4" name="Google Shape;5634;p117"/>
            <p:cNvSpPr/>
            <p:nvPr/>
          </p:nvSpPr>
          <p:spPr>
            <a:xfrm>
              <a:off x="5391502" y="3448488"/>
              <a:ext cx="90262" cy="252832"/>
            </a:xfrm>
            <a:custGeom>
              <a:avLst/>
              <a:gdLst/>
              <a:ahLst/>
              <a:cxnLst/>
              <a:rect l="l" t="t" r="r" b="b"/>
              <a:pathLst>
                <a:path w="3454" h="9675" extrusionOk="0">
                  <a:moveTo>
                    <a:pt x="2972" y="1"/>
                  </a:moveTo>
                  <a:lnTo>
                    <a:pt x="203" y="9521"/>
                  </a:lnTo>
                  <a:cubicBezTo>
                    <a:pt x="174" y="9607"/>
                    <a:pt x="87" y="9674"/>
                    <a:pt x="1" y="9674"/>
                  </a:cubicBezTo>
                  <a:lnTo>
                    <a:pt x="462" y="9674"/>
                  </a:lnTo>
                  <a:cubicBezTo>
                    <a:pt x="559" y="9674"/>
                    <a:pt x="645" y="9607"/>
                    <a:pt x="674" y="9521"/>
                  </a:cubicBezTo>
                  <a:lnTo>
                    <a:pt x="3453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5" name="Google Shape;5635;p117"/>
            <p:cNvSpPr/>
            <p:nvPr/>
          </p:nvSpPr>
          <p:spPr>
            <a:xfrm>
              <a:off x="5490518" y="3549751"/>
              <a:ext cx="3031" cy="2300"/>
            </a:xfrm>
            <a:custGeom>
              <a:avLst/>
              <a:gdLst/>
              <a:ahLst/>
              <a:cxnLst/>
              <a:rect l="l" t="t" r="r" b="b"/>
              <a:pathLst>
                <a:path w="116" h="88" extrusionOk="0">
                  <a:moveTo>
                    <a:pt x="58" y="1"/>
                  </a:moveTo>
                  <a:cubicBezTo>
                    <a:pt x="1" y="1"/>
                    <a:pt x="1" y="87"/>
                    <a:pt x="58" y="87"/>
                  </a:cubicBezTo>
                  <a:cubicBezTo>
                    <a:pt x="116" y="87"/>
                    <a:pt x="116" y="1"/>
                    <a:pt x="58" y="1"/>
                  </a:cubicBezTo>
                  <a:close/>
                </a:path>
              </a:pathLst>
            </a:custGeom>
            <a:solidFill>
              <a:srgbClr val="8C9E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6" name="Google Shape;5636;p117"/>
            <p:cNvSpPr/>
            <p:nvPr/>
          </p:nvSpPr>
          <p:spPr>
            <a:xfrm>
              <a:off x="5360352" y="3373357"/>
              <a:ext cx="263128" cy="180210"/>
            </a:xfrm>
            <a:custGeom>
              <a:avLst/>
              <a:gdLst/>
              <a:ahLst/>
              <a:cxnLst/>
              <a:rect l="l" t="t" r="r" b="b"/>
              <a:pathLst>
                <a:path w="10069" h="6896" extrusionOk="0">
                  <a:moveTo>
                    <a:pt x="202" y="0"/>
                  </a:moveTo>
                  <a:cubicBezTo>
                    <a:pt x="97" y="0"/>
                    <a:pt x="1" y="87"/>
                    <a:pt x="1" y="202"/>
                  </a:cubicBezTo>
                  <a:lnTo>
                    <a:pt x="1" y="6703"/>
                  </a:lnTo>
                  <a:cubicBezTo>
                    <a:pt x="1" y="6809"/>
                    <a:pt x="97" y="6895"/>
                    <a:pt x="202" y="6895"/>
                  </a:cubicBezTo>
                  <a:lnTo>
                    <a:pt x="9867" y="6895"/>
                  </a:lnTo>
                  <a:cubicBezTo>
                    <a:pt x="9871" y="6896"/>
                    <a:pt x="9876" y="6896"/>
                    <a:pt x="9881" y="6896"/>
                  </a:cubicBezTo>
                  <a:cubicBezTo>
                    <a:pt x="9981" y="6896"/>
                    <a:pt x="10068" y="6804"/>
                    <a:pt x="10068" y="6703"/>
                  </a:cubicBezTo>
                  <a:lnTo>
                    <a:pt x="10068" y="202"/>
                  </a:lnTo>
                  <a:cubicBezTo>
                    <a:pt x="10068" y="87"/>
                    <a:pt x="9972" y="0"/>
                    <a:pt x="9867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7" name="Google Shape;5637;p117"/>
            <p:cNvSpPr/>
            <p:nvPr/>
          </p:nvSpPr>
          <p:spPr>
            <a:xfrm>
              <a:off x="5579237" y="3373357"/>
              <a:ext cx="44242" cy="180210"/>
            </a:xfrm>
            <a:custGeom>
              <a:avLst/>
              <a:gdLst/>
              <a:ahLst/>
              <a:cxnLst/>
              <a:rect l="l" t="t" r="r" b="b"/>
              <a:pathLst>
                <a:path w="1693" h="6896" extrusionOk="0">
                  <a:moveTo>
                    <a:pt x="0" y="0"/>
                  </a:moveTo>
                  <a:cubicBezTo>
                    <a:pt x="106" y="0"/>
                    <a:pt x="202" y="87"/>
                    <a:pt x="202" y="202"/>
                  </a:cubicBezTo>
                  <a:lnTo>
                    <a:pt x="202" y="6693"/>
                  </a:lnTo>
                  <a:cubicBezTo>
                    <a:pt x="202" y="6809"/>
                    <a:pt x="106" y="6895"/>
                    <a:pt x="0" y="6895"/>
                  </a:cubicBezTo>
                  <a:lnTo>
                    <a:pt x="1491" y="6895"/>
                  </a:lnTo>
                  <a:cubicBezTo>
                    <a:pt x="1596" y="6895"/>
                    <a:pt x="1692" y="6809"/>
                    <a:pt x="1692" y="6693"/>
                  </a:cubicBezTo>
                  <a:lnTo>
                    <a:pt x="1692" y="202"/>
                  </a:lnTo>
                  <a:cubicBezTo>
                    <a:pt x="1692" y="87"/>
                    <a:pt x="1596" y="0"/>
                    <a:pt x="1491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8" name="Google Shape;5638;p117"/>
            <p:cNvSpPr/>
            <p:nvPr/>
          </p:nvSpPr>
          <p:spPr>
            <a:xfrm>
              <a:off x="5459603" y="3362303"/>
              <a:ext cx="64364" cy="22134"/>
            </a:xfrm>
            <a:custGeom>
              <a:avLst/>
              <a:gdLst/>
              <a:ahLst/>
              <a:cxnLst/>
              <a:rect l="l" t="t" r="r" b="b"/>
              <a:pathLst>
                <a:path w="2463" h="847" extrusionOk="0">
                  <a:moveTo>
                    <a:pt x="97" y="0"/>
                  </a:moveTo>
                  <a:cubicBezTo>
                    <a:pt x="39" y="0"/>
                    <a:pt x="1" y="48"/>
                    <a:pt x="1" y="97"/>
                  </a:cubicBezTo>
                  <a:lnTo>
                    <a:pt x="1" y="750"/>
                  </a:lnTo>
                  <a:cubicBezTo>
                    <a:pt x="1" y="808"/>
                    <a:pt x="39" y="847"/>
                    <a:pt x="97" y="847"/>
                  </a:cubicBezTo>
                  <a:lnTo>
                    <a:pt x="2376" y="847"/>
                  </a:lnTo>
                  <a:cubicBezTo>
                    <a:pt x="2424" y="847"/>
                    <a:pt x="2463" y="808"/>
                    <a:pt x="2463" y="750"/>
                  </a:cubicBezTo>
                  <a:lnTo>
                    <a:pt x="2463" y="97"/>
                  </a:lnTo>
                  <a:cubicBezTo>
                    <a:pt x="2463" y="48"/>
                    <a:pt x="2424" y="0"/>
                    <a:pt x="23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9" name="Google Shape;5639;p117"/>
            <p:cNvSpPr/>
            <p:nvPr/>
          </p:nvSpPr>
          <p:spPr>
            <a:xfrm>
              <a:off x="5385988" y="3413314"/>
              <a:ext cx="215123" cy="108842"/>
            </a:xfrm>
            <a:custGeom>
              <a:avLst/>
              <a:gdLst/>
              <a:ahLst/>
              <a:cxnLst/>
              <a:rect l="l" t="t" r="r" b="b"/>
              <a:pathLst>
                <a:path w="8232" h="4165" extrusionOk="0">
                  <a:moveTo>
                    <a:pt x="5289" y="0"/>
                  </a:moveTo>
                  <a:lnTo>
                    <a:pt x="2751" y="3260"/>
                  </a:lnTo>
                  <a:lnTo>
                    <a:pt x="1779" y="1876"/>
                  </a:lnTo>
                  <a:lnTo>
                    <a:pt x="0" y="4164"/>
                  </a:lnTo>
                  <a:lnTo>
                    <a:pt x="8232" y="4164"/>
                  </a:lnTo>
                  <a:lnTo>
                    <a:pt x="528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0" name="Google Shape;5640;p117"/>
            <p:cNvSpPr/>
            <p:nvPr/>
          </p:nvSpPr>
          <p:spPr>
            <a:xfrm>
              <a:off x="5432477" y="3462312"/>
              <a:ext cx="41995" cy="59843"/>
            </a:xfrm>
            <a:custGeom>
              <a:avLst/>
              <a:gdLst/>
              <a:ahLst/>
              <a:cxnLst/>
              <a:rect l="l" t="t" r="r" b="b"/>
              <a:pathLst>
                <a:path w="1607" h="2290" extrusionOk="0">
                  <a:moveTo>
                    <a:pt x="0" y="1"/>
                  </a:moveTo>
                  <a:lnTo>
                    <a:pt x="683" y="2289"/>
                  </a:lnTo>
                  <a:lnTo>
                    <a:pt x="1606" y="228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0A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1" name="Google Shape;5641;p117"/>
            <p:cNvSpPr/>
            <p:nvPr/>
          </p:nvSpPr>
          <p:spPr>
            <a:xfrm>
              <a:off x="5524202" y="3413314"/>
              <a:ext cx="76908" cy="108842"/>
            </a:xfrm>
            <a:custGeom>
              <a:avLst/>
              <a:gdLst/>
              <a:ahLst/>
              <a:cxnLst/>
              <a:rect l="l" t="t" r="r" b="b"/>
              <a:pathLst>
                <a:path w="2943" h="4165" extrusionOk="0">
                  <a:moveTo>
                    <a:pt x="0" y="0"/>
                  </a:moveTo>
                  <a:lnTo>
                    <a:pt x="1346" y="4164"/>
                  </a:lnTo>
                  <a:lnTo>
                    <a:pt x="2943" y="4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0A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2" name="Google Shape;5642;p117"/>
            <p:cNvSpPr/>
            <p:nvPr/>
          </p:nvSpPr>
          <p:spPr>
            <a:xfrm>
              <a:off x="5360352" y="3522129"/>
              <a:ext cx="263128" cy="31437"/>
            </a:xfrm>
            <a:custGeom>
              <a:avLst/>
              <a:gdLst/>
              <a:ahLst/>
              <a:cxnLst/>
              <a:rect l="l" t="t" r="r" b="b"/>
              <a:pathLst>
                <a:path w="10069" h="1203" extrusionOk="0">
                  <a:moveTo>
                    <a:pt x="1" y="0"/>
                  </a:moveTo>
                  <a:lnTo>
                    <a:pt x="1" y="1010"/>
                  </a:lnTo>
                  <a:cubicBezTo>
                    <a:pt x="1" y="1116"/>
                    <a:pt x="97" y="1202"/>
                    <a:pt x="202" y="1202"/>
                  </a:cubicBezTo>
                  <a:lnTo>
                    <a:pt x="9867" y="1202"/>
                  </a:lnTo>
                  <a:cubicBezTo>
                    <a:pt x="9972" y="1202"/>
                    <a:pt x="10068" y="1116"/>
                    <a:pt x="10068" y="1010"/>
                  </a:cubicBezTo>
                  <a:lnTo>
                    <a:pt x="1006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3" name="Google Shape;5643;p117"/>
            <p:cNvSpPr/>
            <p:nvPr/>
          </p:nvSpPr>
          <p:spPr>
            <a:xfrm>
              <a:off x="5360613" y="3522129"/>
              <a:ext cx="262867" cy="31437"/>
            </a:xfrm>
            <a:custGeom>
              <a:avLst/>
              <a:gdLst/>
              <a:ahLst/>
              <a:cxnLst/>
              <a:rect l="l" t="t" r="r" b="b"/>
              <a:pathLst>
                <a:path w="10059" h="1203" extrusionOk="0">
                  <a:moveTo>
                    <a:pt x="8568" y="0"/>
                  </a:moveTo>
                  <a:lnTo>
                    <a:pt x="8568" y="346"/>
                  </a:lnTo>
                  <a:cubicBezTo>
                    <a:pt x="8568" y="462"/>
                    <a:pt x="8472" y="558"/>
                    <a:pt x="8356" y="558"/>
                  </a:cubicBezTo>
                  <a:lnTo>
                    <a:pt x="202" y="558"/>
                  </a:lnTo>
                  <a:cubicBezTo>
                    <a:pt x="87" y="519"/>
                    <a:pt x="10" y="423"/>
                    <a:pt x="0" y="308"/>
                  </a:cubicBezTo>
                  <a:lnTo>
                    <a:pt x="0" y="1010"/>
                  </a:lnTo>
                  <a:cubicBezTo>
                    <a:pt x="0" y="1116"/>
                    <a:pt x="87" y="1202"/>
                    <a:pt x="202" y="1202"/>
                  </a:cubicBezTo>
                  <a:lnTo>
                    <a:pt x="9857" y="1202"/>
                  </a:lnTo>
                  <a:cubicBezTo>
                    <a:pt x="9972" y="1202"/>
                    <a:pt x="10058" y="1116"/>
                    <a:pt x="10058" y="1010"/>
                  </a:cubicBezTo>
                  <a:lnTo>
                    <a:pt x="10058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4" name="Google Shape;5644;p117"/>
            <p:cNvSpPr/>
            <p:nvPr/>
          </p:nvSpPr>
          <p:spPr>
            <a:xfrm>
              <a:off x="5346292" y="3545753"/>
              <a:ext cx="291247" cy="21873"/>
            </a:xfrm>
            <a:custGeom>
              <a:avLst/>
              <a:gdLst/>
              <a:ahLst/>
              <a:cxnLst/>
              <a:rect l="l" t="t" r="r" b="b"/>
              <a:pathLst>
                <a:path w="11145" h="837" extrusionOk="0">
                  <a:moveTo>
                    <a:pt x="154" y="0"/>
                  </a:moveTo>
                  <a:cubicBezTo>
                    <a:pt x="67" y="0"/>
                    <a:pt x="0" y="67"/>
                    <a:pt x="0" y="144"/>
                  </a:cubicBezTo>
                  <a:lnTo>
                    <a:pt x="0" y="692"/>
                  </a:lnTo>
                  <a:cubicBezTo>
                    <a:pt x="0" y="769"/>
                    <a:pt x="67" y="837"/>
                    <a:pt x="154" y="837"/>
                  </a:cubicBezTo>
                  <a:lnTo>
                    <a:pt x="11001" y="837"/>
                  </a:lnTo>
                  <a:cubicBezTo>
                    <a:pt x="11078" y="837"/>
                    <a:pt x="11145" y="769"/>
                    <a:pt x="11145" y="692"/>
                  </a:cubicBezTo>
                  <a:lnTo>
                    <a:pt x="11145" y="144"/>
                  </a:lnTo>
                  <a:cubicBezTo>
                    <a:pt x="11145" y="67"/>
                    <a:pt x="11078" y="0"/>
                    <a:pt x="11001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5" name="Google Shape;5645;p117"/>
            <p:cNvSpPr/>
            <p:nvPr/>
          </p:nvSpPr>
          <p:spPr>
            <a:xfrm>
              <a:off x="5346292" y="3545753"/>
              <a:ext cx="291247" cy="21873"/>
            </a:xfrm>
            <a:custGeom>
              <a:avLst/>
              <a:gdLst/>
              <a:ahLst/>
              <a:cxnLst/>
              <a:rect l="l" t="t" r="r" b="b"/>
              <a:pathLst>
                <a:path w="11145" h="837" extrusionOk="0">
                  <a:moveTo>
                    <a:pt x="9655" y="0"/>
                  </a:moveTo>
                  <a:lnTo>
                    <a:pt x="9655" y="231"/>
                  </a:lnTo>
                  <a:cubicBezTo>
                    <a:pt x="9655" y="385"/>
                    <a:pt x="9529" y="519"/>
                    <a:pt x="9366" y="519"/>
                  </a:cubicBezTo>
                  <a:lnTo>
                    <a:pt x="154" y="519"/>
                  </a:lnTo>
                  <a:cubicBezTo>
                    <a:pt x="67" y="519"/>
                    <a:pt x="0" y="452"/>
                    <a:pt x="0" y="365"/>
                  </a:cubicBezTo>
                  <a:lnTo>
                    <a:pt x="0" y="692"/>
                  </a:lnTo>
                  <a:cubicBezTo>
                    <a:pt x="0" y="769"/>
                    <a:pt x="67" y="837"/>
                    <a:pt x="154" y="837"/>
                  </a:cubicBezTo>
                  <a:lnTo>
                    <a:pt x="11001" y="837"/>
                  </a:lnTo>
                  <a:cubicBezTo>
                    <a:pt x="11078" y="837"/>
                    <a:pt x="11145" y="769"/>
                    <a:pt x="11145" y="692"/>
                  </a:cubicBezTo>
                  <a:lnTo>
                    <a:pt x="11145" y="144"/>
                  </a:lnTo>
                  <a:cubicBezTo>
                    <a:pt x="11145" y="67"/>
                    <a:pt x="11078" y="0"/>
                    <a:pt x="110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6" name="Google Shape;5646;p117"/>
            <p:cNvSpPr/>
            <p:nvPr/>
          </p:nvSpPr>
          <p:spPr>
            <a:xfrm>
              <a:off x="5490256" y="3413314"/>
              <a:ext cx="69147" cy="51533"/>
            </a:xfrm>
            <a:custGeom>
              <a:avLst/>
              <a:gdLst/>
              <a:ahLst/>
              <a:cxnLst/>
              <a:rect l="l" t="t" r="r" b="b"/>
              <a:pathLst>
                <a:path w="2646" h="1972" extrusionOk="0">
                  <a:moveTo>
                    <a:pt x="1299" y="0"/>
                  </a:moveTo>
                  <a:lnTo>
                    <a:pt x="1" y="1674"/>
                  </a:lnTo>
                  <a:lnTo>
                    <a:pt x="1" y="1674"/>
                  </a:lnTo>
                  <a:lnTo>
                    <a:pt x="866" y="1395"/>
                  </a:lnTo>
                  <a:lnTo>
                    <a:pt x="1299" y="1972"/>
                  </a:lnTo>
                  <a:lnTo>
                    <a:pt x="1597" y="1347"/>
                  </a:lnTo>
                  <a:lnTo>
                    <a:pt x="2645" y="1895"/>
                  </a:lnTo>
                  <a:lnTo>
                    <a:pt x="12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7" name="Google Shape;5647;p117"/>
            <p:cNvSpPr/>
            <p:nvPr/>
          </p:nvSpPr>
          <p:spPr>
            <a:xfrm>
              <a:off x="5524202" y="3413314"/>
              <a:ext cx="35200" cy="49521"/>
            </a:xfrm>
            <a:custGeom>
              <a:avLst/>
              <a:gdLst/>
              <a:ahLst/>
              <a:cxnLst/>
              <a:rect l="l" t="t" r="r" b="b"/>
              <a:pathLst>
                <a:path w="1347" h="1895" extrusionOk="0">
                  <a:moveTo>
                    <a:pt x="0" y="0"/>
                  </a:moveTo>
                  <a:lnTo>
                    <a:pt x="462" y="1433"/>
                  </a:lnTo>
                  <a:lnTo>
                    <a:pt x="1346" y="18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E4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8" name="Google Shape;5648;p117"/>
            <p:cNvSpPr/>
            <p:nvPr/>
          </p:nvSpPr>
          <p:spPr>
            <a:xfrm>
              <a:off x="5406580" y="3462312"/>
              <a:ext cx="42491" cy="39721"/>
            </a:xfrm>
            <a:custGeom>
              <a:avLst/>
              <a:gdLst/>
              <a:ahLst/>
              <a:cxnLst/>
              <a:rect l="l" t="t" r="r" b="b"/>
              <a:pathLst>
                <a:path w="1626" h="1520" extrusionOk="0">
                  <a:moveTo>
                    <a:pt x="991" y="1"/>
                  </a:moveTo>
                  <a:lnTo>
                    <a:pt x="1" y="1270"/>
                  </a:lnTo>
                  <a:lnTo>
                    <a:pt x="722" y="1145"/>
                  </a:lnTo>
                  <a:lnTo>
                    <a:pt x="982" y="1520"/>
                  </a:lnTo>
                  <a:lnTo>
                    <a:pt x="1626" y="904"/>
                  </a:lnTo>
                  <a:lnTo>
                    <a:pt x="9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9" name="Google Shape;5649;p117"/>
            <p:cNvSpPr/>
            <p:nvPr/>
          </p:nvSpPr>
          <p:spPr>
            <a:xfrm>
              <a:off x="5432477" y="3462312"/>
              <a:ext cx="16594" cy="30680"/>
            </a:xfrm>
            <a:custGeom>
              <a:avLst/>
              <a:gdLst/>
              <a:ahLst/>
              <a:cxnLst/>
              <a:rect l="l" t="t" r="r" b="b"/>
              <a:pathLst>
                <a:path w="635" h="1174" extrusionOk="0">
                  <a:moveTo>
                    <a:pt x="0" y="1"/>
                  </a:moveTo>
                  <a:lnTo>
                    <a:pt x="346" y="1174"/>
                  </a:lnTo>
                  <a:lnTo>
                    <a:pt x="635" y="90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E4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0" name="Google Shape;5650;p117"/>
            <p:cNvSpPr/>
            <p:nvPr/>
          </p:nvSpPr>
          <p:spPr>
            <a:xfrm>
              <a:off x="5491772" y="3362303"/>
              <a:ext cx="32195" cy="22134"/>
            </a:xfrm>
            <a:custGeom>
              <a:avLst/>
              <a:gdLst/>
              <a:ahLst/>
              <a:cxnLst/>
              <a:rect l="l" t="t" r="r" b="b"/>
              <a:pathLst>
                <a:path w="1232" h="847" extrusionOk="0">
                  <a:moveTo>
                    <a:pt x="1" y="0"/>
                  </a:moveTo>
                  <a:lnTo>
                    <a:pt x="1" y="847"/>
                  </a:lnTo>
                  <a:lnTo>
                    <a:pt x="1145" y="847"/>
                  </a:lnTo>
                  <a:cubicBezTo>
                    <a:pt x="1193" y="847"/>
                    <a:pt x="1232" y="808"/>
                    <a:pt x="1232" y="760"/>
                  </a:cubicBezTo>
                  <a:lnTo>
                    <a:pt x="1232" y="97"/>
                  </a:lnTo>
                  <a:cubicBezTo>
                    <a:pt x="1232" y="48"/>
                    <a:pt x="1193" y="0"/>
                    <a:pt x="1145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51" name="Google Shape;5651;p117"/>
          <p:cNvGrpSpPr/>
          <p:nvPr/>
        </p:nvGrpSpPr>
        <p:grpSpPr>
          <a:xfrm rot="861818">
            <a:off x="3327243" y="2400347"/>
            <a:ext cx="663863" cy="464776"/>
            <a:chOff x="6634912" y="3394969"/>
            <a:chExt cx="360367" cy="252309"/>
          </a:xfrm>
        </p:grpSpPr>
        <p:sp>
          <p:nvSpPr>
            <p:cNvPr id="5652" name="Google Shape;5652;p117"/>
            <p:cNvSpPr/>
            <p:nvPr/>
          </p:nvSpPr>
          <p:spPr>
            <a:xfrm>
              <a:off x="6784913" y="3403749"/>
              <a:ext cx="106830" cy="39748"/>
            </a:xfrm>
            <a:custGeom>
              <a:avLst/>
              <a:gdLst/>
              <a:ahLst/>
              <a:cxnLst/>
              <a:rect l="l" t="t" r="r" b="b"/>
              <a:pathLst>
                <a:path w="4088" h="1521" extrusionOk="0">
                  <a:moveTo>
                    <a:pt x="1184" y="1"/>
                  </a:moveTo>
                  <a:cubicBezTo>
                    <a:pt x="895" y="1"/>
                    <a:pt x="626" y="174"/>
                    <a:pt x="501" y="443"/>
                  </a:cubicBezTo>
                  <a:lnTo>
                    <a:pt x="1" y="1520"/>
                  </a:lnTo>
                  <a:lnTo>
                    <a:pt x="4088" y="1520"/>
                  </a:lnTo>
                  <a:lnTo>
                    <a:pt x="3588" y="443"/>
                  </a:lnTo>
                  <a:cubicBezTo>
                    <a:pt x="3463" y="174"/>
                    <a:pt x="3193" y="1"/>
                    <a:pt x="29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3" name="Google Shape;5653;p117"/>
            <p:cNvSpPr/>
            <p:nvPr/>
          </p:nvSpPr>
          <p:spPr>
            <a:xfrm>
              <a:off x="6916333" y="3417835"/>
              <a:ext cx="56080" cy="30444"/>
            </a:xfrm>
            <a:custGeom>
              <a:avLst/>
              <a:gdLst/>
              <a:ahLst/>
              <a:cxnLst/>
              <a:rect l="l" t="t" r="r" b="b"/>
              <a:pathLst>
                <a:path w="2146" h="1165" extrusionOk="0">
                  <a:moveTo>
                    <a:pt x="338" y="0"/>
                  </a:moveTo>
                  <a:cubicBezTo>
                    <a:pt x="155" y="0"/>
                    <a:pt x="1" y="154"/>
                    <a:pt x="1" y="337"/>
                  </a:cubicBezTo>
                  <a:lnTo>
                    <a:pt x="1" y="1164"/>
                  </a:lnTo>
                  <a:lnTo>
                    <a:pt x="2145" y="1164"/>
                  </a:lnTo>
                  <a:lnTo>
                    <a:pt x="2145" y="337"/>
                  </a:lnTo>
                  <a:cubicBezTo>
                    <a:pt x="2145" y="154"/>
                    <a:pt x="1991" y="0"/>
                    <a:pt x="18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4" name="Google Shape;5654;p117"/>
            <p:cNvSpPr/>
            <p:nvPr/>
          </p:nvSpPr>
          <p:spPr>
            <a:xfrm>
              <a:off x="6634912" y="3442974"/>
              <a:ext cx="360367" cy="204304"/>
            </a:xfrm>
            <a:custGeom>
              <a:avLst/>
              <a:gdLst/>
              <a:ahLst/>
              <a:cxnLst/>
              <a:rect l="l" t="t" r="r" b="b"/>
              <a:pathLst>
                <a:path w="13790" h="7818" extrusionOk="0">
                  <a:moveTo>
                    <a:pt x="837" y="0"/>
                  </a:moveTo>
                  <a:cubicBezTo>
                    <a:pt x="375" y="0"/>
                    <a:pt x="0" y="375"/>
                    <a:pt x="0" y="837"/>
                  </a:cubicBezTo>
                  <a:lnTo>
                    <a:pt x="0" y="6972"/>
                  </a:lnTo>
                  <a:cubicBezTo>
                    <a:pt x="0" y="7433"/>
                    <a:pt x="375" y="7818"/>
                    <a:pt x="837" y="7818"/>
                  </a:cubicBezTo>
                  <a:lnTo>
                    <a:pt x="12953" y="7818"/>
                  </a:lnTo>
                  <a:cubicBezTo>
                    <a:pt x="13414" y="7818"/>
                    <a:pt x="13789" y="7433"/>
                    <a:pt x="13789" y="6972"/>
                  </a:cubicBezTo>
                  <a:lnTo>
                    <a:pt x="13789" y="837"/>
                  </a:lnTo>
                  <a:cubicBezTo>
                    <a:pt x="13789" y="375"/>
                    <a:pt x="13414" y="0"/>
                    <a:pt x="129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5" name="Google Shape;5655;p117"/>
            <p:cNvSpPr/>
            <p:nvPr/>
          </p:nvSpPr>
          <p:spPr>
            <a:xfrm>
              <a:off x="6943981" y="3477129"/>
              <a:ext cx="51298" cy="142762"/>
            </a:xfrm>
            <a:custGeom>
              <a:avLst/>
              <a:gdLst/>
              <a:ahLst/>
              <a:cxnLst/>
              <a:rect l="l" t="t" r="r" b="b"/>
              <a:pathLst>
                <a:path w="1963" h="5463" extrusionOk="0">
                  <a:moveTo>
                    <a:pt x="741" y="1"/>
                  </a:moveTo>
                  <a:cubicBezTo>
                    <a:pt x="318" y="30"/>
                    <a:pt x="1" y="376"/>
                    <a:pt x="1" y="789"/>
                  </a:cubicBezTo>
                  <a:lnTo>
                    <a:pt x="1" y="4674"/>
                  </a:lnTo>
                  <a:cubicBezTo>
                    <a:pt x="1" y="5107"/>
                    <a:pt x="347" y="5453"/>
                    <a:pt x="789" y="5463"/>
                  </a:cubicBezTo>
                  <a:lnTo>
                    <a:pt x="1962" y="5463"/>
                  </a:lnTo>
                  <a:lnTo>
                    <a:pt x="196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6" name="Google Shape;5656;p117"/>
            <p:cNvSpPr/>
            <p:nvPr/>
          </p:nvSpPr>
          <p:spPr>
            <a:xfrm>
              <a:off x="6723344" y="3457530"/>
              <a:ext cx="205846" cy="176081"/>
            </a:xfrm>
            <a:custGeom>
              <a:avLst/>
              <a:gdLst/>
              <a:ahLst/>
              <a:cxnLst/>
              <a:rect l="l" t="t" r="r" b="b"/>
              <a:pathLst>
                <a:path w="7877" h="6738" extrusionOk="0">
                  <a:moveTo>
                    <a:pt x="4519" y="1"/>
                  </a:moveTo>
                  <a:cubicBezTo>
                    <a:pt x="4513" y="1"/>
                    <a:pt x="4507" y="1"/>
                    <a:pt x="4501" y="1"/>
                  </a:cubicBezTo>
                  <a:cubicBezTo>
                    <a:pt x="1501" y="1"/>
                    <a:pt x="1" y="3626"/>
                    <a:pt x="2126" y="5751"/>
                  </a:cubicBezTo>
                  <a:cubicBezTo>
                    <a:pt x="2770" y="6395"/>
                    <a:pt x="3629" y="6737"/>
                    <a:pt x="4505" y="6737"/>
                  </a:cubicBezTo>
                  <a:cubicBezTo>
                    <a:pt x="4937" y="6737"/>
                    <a:pt x="5373" y="6654"/>
                    <a:pt x="5790" y="6482"/>
                  </a:cubicBezTo>
                  <a:cubicBezTo>
                    <a:pt x="7049" y="5963"/>
                    <a:pt x="7867" y="4732"/>
                    <a:pt x="7867" y="3366"/>
                  </a:cubicBezTo>
                  <a:cubicBezTo>
                    <a:pt x="7876" y="1516"/>
                    <a:pt x="6376" y="1"/>
                    <a:pt x="45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7" name="Google Shape;5657;p117"/>
            <p:cNvSpPr/>
            <p:nvPr/>
          </p:nvSpPr>
          <p:spPr>
            <a:xfrm>
              <a:off x="6743702" y="3472870"/>
              <a:ext cx="170410" cy="145793"/>
            </a:xfrm>
            <a:custGeom>
              <a:avLst/>
              <a:gdLst/>
              <a:ahLst/>
              <a:cxnLst/>
              <a:rect l="l" t="t" r="r" b="b"/>
              <a:pathLst>
                <a:path w="6521" h="5579" extrusionOk="0">
                  <a:moveTo>
                    <a:pt x="3740" y="0"/>
                  </a:moveTo>
                  <a:cubicBezTo>
                    <a:pt x="3734" y="0"/>
                    <a:pt x="3728" y="0"/>
                    <a:pt x="3722" y="0"/>
                  </a:cubicBezTo>
                  <a:cubicBezTo>
                    <a:pt x="1241" y="0"/>
                    <a:pt x="1" y="3001"/>
                    <a:pt x="1751" y="4760"/>
                  </a:cubicBezTo>
                  <a:cubicBezTo>
                    <a:pt x="2319" y="5326"/>
                    <a:pt x="3017" y="5579"/>
                    <a:pt x="3701" y="5579"/>
                  </a:cubicBezTo>
                  <a:cubicBezTo>
                    <a:pt x="5136" y="5579"/>
                    <a:pt x="6511" y="4466"/>
                    <a:pt x="6511" y="2779"/>
                  </a:cubicBezTo>
                  <a:cubicBezTo>
                    <a:pt x="6520" y="1247"/>
                    <a:pt x="5280" y="0"/>
                    <a:pt x="37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8" name="Google Shape;5658;p117"/>
            <p:cNvSpPr/>
            <p:nvPr/>
          </p:nvSpPr>
          <p:spPr>
            <a:xfrm>
              <a:off x="6781411" y="3491816"/>
              <a:ext cx="119373" cy="106046"/>
            </a:xfrm>
            <a:custGeom>
              <a:avLst/>
              <a:gdLst/>
              <a:ahLst/>
              <a:cxnLst/>
              <a:rect l="l" t="t" r="r" b="b"/>
              <a:pathLst>
                <a:path w="4568" h="4058" extrusionOk="0">
                  <a:moveTo>
                    <a:pt x="2277" y="0"/>
                  </a:moveTo>
                  <a:cubicBezTo>
                    <a:pt x="1674" y="0"/>
                    <a:pt x="1079" y="267"/>
                    <a:pt x="683" y="776"/>
                  </a:cubicBezTo>
                  <a:cubicBezTo>
                    <a:pt x="0" y="1651"/>
                    <a:pt x="135" y="2901"/>
                    <a:pt x="991" y="3593"/>
                  </a:cubicBezTo>
                  <a:cubicBezTo>
                    <a:pt x="1366" y="3905"/>
                    <a:pt x="1823" y="4057"/>
                    <a:pt x="2279" y="4057"/>
                  </a:cubicBezTo>
                  <a:cubicBezTo>
                    <a:pt x="2849" y="4057"/>
                    <a:pt x="3417" y="3818"/>
                    <a:pt x="3818" y="3353"/>
                  </a:cubicBezTo>
                  <a:lnTo>
                    <a:pt x="3818" y="3343"/>
                  </a:lnTo>
                  <a:cubicBezTo>
                    <a:pt x="3856" y="3295"/>
                    <a:pt x="3895" y="3256"/>
                    <a:pt x="3924" y="3208"/>
                  </a:cubicBezTo>
                  <a:cubicBezTo>
                    <a:pt x="4568" y="2304"/>
                    <a:pt x="4375" y="1064"/>
                    <a:pt x="3491" y="400"/>
                  </a:cubicBezTo>
                  <a:cubicBezTo>
                    <a:pt x="3126" y="131"/>
                    <a:pt x="2700" y="0"/>
                    <a:pt x="2277" y="0"/>
                  </a:cubicBezTo>
                  <a:close/>
                </a:path>
              </a:pathLst>
            </a:custGeom>
            <a:solidFill>
              <a:srgbClr val="C7D2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9" name="Google Shape;5659;p117"/>
            <p:cNvSpPr/>
            <p:nvPr/>
          </p:nvSpPr>
          <p:spPr>
            <a:xfrm>
              <a:off x="6783867" y="3491711"/>
              <a:ext cx="116159" cy="106176"/>
            </a:xfrm>
            <a:custGeom>
              <a:avLst/>
              <a:gdLst/>
              <a:ahLst/>
              <a:cxnLst/>
              <a:rect l="l" t="t" r="r" b="b"/>
              <a:pathLst>
                <a:path w="4445" h="4063" extrusionOk="0">
                  <a:moveTo>
                    <a:pt x="2189" y="1"/>
                  </a:moveTo>
                  <a:cubicBezTo>
                    <a:pt x="1057" y="1"/>
                    <a:pt x="0" y="972"/>
                    <a:pt x="166" y="2289"/>
                  </a:cubicBezTo>
                  <a:cubicBezTo>
                    <a:pt x="307" y="3405"/>
                    <a:pt x="1245" y="4062"/>
                    <a:pt x="2196" y="4062"/>
                  </a:cubicBezTo>
                  <a:cubicBezTo>
                    <a:pt x="2803" y="4062"/>
                    <a:pt x="3414" y="3796"/>
                    <a:pt x="3830" y="3212"/>
                  </a:cubicBezTo>
                  <a:cubicBezTo>
                    <a:pt x="4445" y="2347"/>
                    <a:pt x="4291" y="1164"/>
                    <a:pt x="3493" y="491"/>
                  </a:cubicBezTo>
                  <a:cubicBezTo>
                    <a:pt x="3093" y="151"/>
                    <a:pt x="2635" y="1"/>
                    <a:pt x="2189" y="1"/>
                  </a:cubicBezTo>
                  <a:close/>
                </a:path>
              </a:pathLst>
            </a:custGeom>
            <a:solidFill>
              <a:schemeClr val="dk1">
                <a:alpha val="22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0" name="Google Shape;5660;p117"/>
            <p:cNvSpPr/>
            <p:nvPr/>
          </p:nvSpPr>
          <p:spPr>
            <a:xfrm>
              <a:off x="6833414" y="3519595"/>
              <a:ext cx="33450" cy="33450"/>
            </a:xfrm>
            <a:custGeom>
              <a:avLst/>
              <a:gdLst/>
              <a:ahLst/>
              <a:cxnLst/>
              <a:rect l="l" t="t" r="r" b="b"/>
              <a:pathLst>
                <a:path w="1280" h="1280" extrusionOk="0">
                  <a:moveTo>
                    <a:pt x="645" y="1"/>
                  </a:moveTo>
                  <a:cubicBezTo>
                    <a:pt x="289" y="1"/>
                    <a:pt x="1" y="280"/>
                    <a:pt x="1" y="636"/>
                  </a:cubicBezTo>
                  <a:cubicBezTo>
                    <a:pt x="1" y="991"/>
                    <a:pt x="289" y="1280"/>
                    <a:pt x="645" y="1280"/>
                  </a:cubicBezTo>
                  <a:cubicBezTo>
                    <a:pt x="991" y="1280"/>
                    <a:pt x="1280" y="991"/>
                    <a:pt x="1280" y="636"/>
                  </a:cubicBezTo>
                  <a:cubicBezTo>
                    <a:pt x="1280" y="280"/>
                    <a:pt x="991" y="1"/>
                    <a:pt x="6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1" name="Google Shape;5661;p117"/>
            <p:cNvSpPr/>
            <p:nvPr/>
          </p:nvSpPr>
          <p:spPr>
            <a:xfrm>
              <a:off x="6667055" y="3394969"/>
              <a:ext cx="34469" cy="30183"/>
            </a:xfrm>
            <a:custGeom>
              <a:avLst/>
              <a:gdLst/>
              <a:ahLst/>
              <a:cxnLst/>
              <a:rect l="l" t="t" r="r" b="b"/>
              <a:pathLst>
                <a:path w="1319" h="1155" extrusionOk="0">
                  <a:moveTo>
                    <a:pt x="337" y="0"/>
                  </a:moveTo>
                  <a:cubicBezTo>
                    <a:pt x="155" y="0"/>
                    <a:pt x="1" y="145"/>
                    <a:pt x="1" y="337"/>
                  </a:cubicBezTo>
                  <a:lnTo>
                    <a:pt x="1" y="818"/>
                  </a:lnTo>
                  <a:cubicBezTo>
                    <a:pt x="1" y="1001"/>
                    <a:pt x="155" y="1154"/>
                    <a:pt x="337" y="1154"/>
                  </a:cubicBezTo>
                  <a:lnTo>
                    <a:pt x="982" y="1154"/>
                  </a:lnTo>
                  <a:cubicBezTo>
                    <a:pt x="1164" y="1154"/>
                    <a:pt x="1318" y="1001"/>
                    <a:pt x="1318" y="818"/>
                  </a:cubicBezTo>
                  <a:lnTo>
                    <a:pt x="1318" y="337"/>
                  </a:lnTo>
                  <a:cubicBezTo>
                    <a:pt x="1318" y="145"/>
                    <a:pt x="1164" y="0"/>
                    <a:pt x="9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2" name="Google Shape;5662;p117"/>
            <p:cNvSpPr/>
            <p:nvPr/>
          </p:nvSpPr>
          <p:spPr>
            <a:xfrm>
              <a:off x="6634912" y="3416580"/>
              <a:ext cx="99016" cy="230463"/>
            </a:xfrm>
            <a:custGeom>
              <a:avLst/>
              <a:gdLst/>
              <a:ahLst/>
              <a:cxnLst/>
              <a:rect l="l" t="t" r="r" b="b"/>
              <a:pathLst>
                <a:path w="3789" h="8819" extrusionOk="0">
                  <a:moveTo>
                    <a:pt x="846" y="0"/>
                  </a:moveTo>
                  <a:cubicBezTo>
                    <a:pt x="375" y="0"/>
                    <a:pt x="0" y="375"/>
                    <a:pt x="0" y="837"/>
                  </a:cubicBezTo>
                  <a:lnTo>
                    <a:pt x="0" y="7982"/>
                  </a:lnTo>
                  <a:cubicBezTo>
                    <a:pt x="0" y="8443"/>
                    <a:pt x="375" y="8818"/>
                    <a:pt x="846" y="8818"/>
                  </a:cubicBezTo>
                  <a:lnTo>
                    <a:pt x="2943" y="8818"/>
                  </a:lnTo>
                  <a:cubicBezTo>
                    <a:pt x="3414" y="8818"/>
                    <a:pt x="3789" y="8443"/>
                    <a:pt x="3789" y="7982"/>
                  </a:cubicBezTo>
                  <a:lnTo>
                    <a:pt x="3789" y="837"/>
                  </a:lnTo>
                  <a:cubicBezTo>
                    <a:pt x="3789" y="385"/>
                    <a:pt x="3423" y="10"/>
                    <a:pt x="29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3" name="Google Shape;5663;p117"/>
            <p:cNvSpPr/>
            <p:nvPr/>
          </p:nvSpPr>
          <p:spPr>
            <a:xfrm>
              <a:off x="6634912" y="3416580"/>
              <a:ext cx="77666" cy="204827"/>
            </a:xfrm>
            <a:custGeom>
              <a:avLst/>
              <a:gdLst/>
              <a:ahLst/>
              <a:cxnLst/>
              <a:rect l="l" t="t" r="r" b="b"/>
              <a:pathLst>
                <a:path w="2972" h="7838" extrusionOk="0">
                  <a:moveTo>
                    <a:pt x="837" y="0"/>
                  </a:moveTo>
                  <a:cubicBezTo>
                    <a:pt x="375" y="0"/>
                    <a:pt x="0" y="375"/>
                    <a:pt x="0" y="837"/>
                  </a:cubicBezTo>
                  <a:lnTo>
                    <a:pt x="0" y="7837"/>
                  </a:lnTo>
                  <a:lnTo>
                    <a:pt x="2125" y="7837"/>
                  </a:lnTo>
                  <a:cubicBezTo>
                    <a:pt x="2596" y="7837"/>
                    <a:pt x="2971" y="7462"/>
                    <a:pt x="2971" y="6991"/>
                  </a:cubicBezTo>
                  <a:lnTo>
                    <a:pt x="29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4" name="Google Shape;5664;p117"/>
            <p:cNvSpPr/>
            <p:nvPr/>
          </p:nvSpPr>
          <p:spPr>
            <a:xfrm>
              <a:off x="6915836" y="3461058"/>
              <a:ext cx="22134" cy="22134"/>
            </a:xfrm>
            <a:custGeom>
              <a:avLst/>
              <a:gdLst/>
              <a:ahLst/>
              <a:cxnLst/>
              <a:rect l="l" t="t" r="r" b="b"/>
              <a:pathLst>
                <a:path w="847" h="847" extrusionOk="0">
                  <a:moveTo>
                    <a:pt x="424" y="0"/>
                  </a:moveTo>
                  <a:cubicBezTo>
                    <a:pt x="193" y="0"/>
                    <a:pt x="1" y="193"/>
                    <a:pt x="1" y="424"/>
                  </a:cubicBezTo>
                  <a:cubicBezTo>
                    <a:pt x="1" y="654"/>
                    <a:pt x="193" y="847"/>
                    <a:pt x="424" y="847"/>
                  </a:cubicBezTo>
                  <a:cubicBezTo>
                    <a:pt x="655" y="847"/>
                    <a:pt x="847" y="654"/>
                    <a:pt x="847" y="424"/>
                  </a:cubicBezTo>
                  <a:cubicBezTo>
                    <a:pt x="847" y="193"/>
                    <a:pt x="655" y="0"/>
                    <a:pt x="424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65" name="Google Shape;5665;p117"/>
          <p:cNvSpPr/>
          <p:nvPr/>
        </p:nvSpPr>
        <p:spPr>
          <a:xfrm>
            <a:off x="7800900" y="3129275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0" name="Google Shape;5670;p118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1" name="Google Shape;5671;p118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2" name="Google Shape;5672;p118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WHICH TYPE OF INSTRUMENT IS IT?</a:t>
            </a:r>
            <a:endParaRPr/>
          </a:p>
        </p:txBody>
      </p:sp>
      <p:grpSp>
        <p:nvGrpSpPr>
          <p:cNvPr id="5673" name="Google Shape;5673;p118"/>
          <p:cNvGrpSpPr/>
          <p:nvPr/>
        </p:nvGrpSpPr>
        <p:grpSpPr>
          <a:xfrm>
            <a:off x="1552926" y="1699036"/>
            <a:ext cx="1298230" cy="2483118"/>
            <a:chOff x="-1783451" y="2350903"/>
            <a:chExt cx="1537641" cy="2941038"/>
          </a:xfrm>
        </p:grpSpPr>
        <p:sp>
          <p:nvSpPr>
            <p:cNvPr id="5674" name="Google Shape;5674;p118"/>
            <p:cNvSpPr/>
            <p:nvPr/>
          </p:nvSpPr>
          <p:spPr>
            <a:xfrm rot="-5400000">
              <a:off x="-1633826" y="2791550"/>
              <a:ext cx="51965" cy="97052"/>
            </a:xfrm>
            <a:custGeom>
              <a:avLst/>
              <a:gdLst/>
              <a:ahLst/>
              <a:cxnLst/>
              <a:rect l="l" t="t" r="r" b="b"/>
              <a:pathLst>
                <a:path w="1156" h="2159" extrusionOk="0">
                  <a:moveTo>
                    <a:pt x="335" y="0"/>
                  </a:moveTo>
                  <a:lnTo>
                    <a:pt x="1" y="122"/>
                  </a:lnTo>
                  <a:lnTo>
                    <a:pt x="852" y="2159"/>
                  </a:lnTo>
                  <a:lnTo>
                    <a:pt x="1156" y="2037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5" name="Google Shape;5675;p118"/>
            <p:cNvSpPr/>
            <p:nvPr/>
          </p:nvSpPr>
          <p:spPr>
            <a:xfrm rot="-5400000">
              <a:off x="-1683701" y="2666515"/>
              <a:ext cx="51965" cy="98446"/>
            </a:xfrm>
            <a:custGeom>
              <a:avLst/>
              <a:gdLst/>
              <a:ahLst/>
              <a:cxnLst/>
              <a:rect l="l" t="t" r="r" b="b"/>
              <a:pathLst>
                <a:path w="1156" h="2190" extrusionOk="0">
                  <a:moveTo>
                    <a:pt x="305" y="1"/>
                  </a:moveTo>
                  <a:lnTo>
                    <a:pt x="1" y="122"/>
                  </a:lnTo>
                  <a:lnTo>
                    <a:pt x="821" y="2189"/>
                  </a:lnTo>
                  <a:lnTo>
                    <a:pt x="1156" y="2037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6" name="Google Shape;5676;p118"/>
            <p:cNvSpPr/>
            <p:nvPr/>
          </p:nvSpPr>
          <p:spPr>
            <a:xfrm rot="-5400000">
              <a:off x="-1736992" y="2532624"/>
              <a:ext cx="51965" cy="98401"/>
            </a:xfrm>
            <a:custGeom>
              <a:avLst/>
              <a:gdLst/>
              <a:ahLst/>
              <a:cxnLst/>
              <a:rect l="l" t="t" r="r" b="b"/>
              <a:pathLst>
                <a:path w="1156" h="2189" extrusionOk="0">
                  <a:moveTo>
                    <a:pt x="305" y="0"/>
                  </a:moveTo>
                  <a:lnTo>
                    <a:pt x="1" y="152"/>
                  </a:lnTo>
                  <a:lnTo>
                    <a:pt x="821" y="2189"/>
                  </a:lnTo>
                  <a:lnTo>
                    <a:pt x="1156" y="2037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7" name="Google Shape;5677;p118"/>
            <p:cNvSpPr/>
            <p:nvPr/>
          </p:nvSpPr>
          <p:spPr>
            <a:xfrm rot="-5400000">
              <a:off x="-1305898" y="2604368"/>
              <a:ext cx="53314" cy="98401"/>
            </a:xfrm>
            <a:custGeom>
              <a:avLst/>
              <a:gdLst/>
              <a:ahLst/>
              <a:cxnLst/>
              <a:rect l="l" t="t" r="r" b="b"/>
              <a:pathLst>
                <a:path w="1186" h="2189" extrusionOk="0">
                  <a:moveTo>
                    <a:pt x="335" y="0"/>
                  </a:moveTo>
                  <a:lnTo>
                    <a:pt x="1" y="122"/>
                  </a:lnTo>
                  <a:lnTo>
                    <a:pt x="852" y="2189"/>
                  </a:lnTo>
                  <a:lnTo>
                    <a:pt x="1186" y="2037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8" name="Google Shape;5678;p118"/>
            <p:cNvSpPr/>
            <p:nvPr/>
          </p:nvSpPr>
          <p:spPr>
            <a:xfrm rot="-5400000">
              <a:off x="-1361234" y="2468387"/>
              <a:ext cx="51965" cy="98401"/>
            </a:xfrm>
            <a:custGeom>
              <a:avLst/>
              <a:gdLst/>
              <a:ahLst/>
              <a:cxnLst/>
              <a:rect l="l" t="t" r="r" b="b"/>
              <a:pathLst>
                <a:path w="1156" h="2189" extrusionOk="0">
                  <a:moveTo>
                    <a:pt x="335" y="0"/>
                  </a:moveTo>
                  <a:lnTo>
                    <a:pt x="0" y="122"/>
                  </a:lnTo>
                  <a:lnTo>
                    <a:pt x="851" y="2189"/>
                  </a:lnTo>
                  <a:lnTo>
                    <a:pt x="1155" y="2037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9" name="Google Shape;5679;p118"/>
            <p:cNvSpPr/>
            <p:nvPr/>
          </p:nvSpPr>
          <p:spPr>
            <a:xfrm rot="-5400000">
              <a:off x="-1679610" y="2831850"/>
              <a:ext cx="54707" cy="54707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609" y="1"/>
                  </a:moveTo>
                  <a:cubicBezTo>
                    <a:pt x="274" y="1"/>
                    <a:pt x="1" y="274"/>
                    <a:pt x="1" y="609"/>
                  </a:cubicBezTo>
                  <a:cubicBezTo>
                    <a:pt x="1" y="943"/>
                    <a:pt x="274" y="1217"/>
                    <a:pt x="609" y="1217"/>
                  </a:cubicBezTo>
                  <a:cubicBezTo>
                    <a:pt x="943" y="1217"/>
                    <a:pt x="1217" y="943"/>
                    <a:pt x="1217" y="609"/>
                  </a:cubicBezTo>
                  <a:cubicBezTo>
                    <a:pt x="1217" y="274"/>
                    <a:pt x="943" y="1"/>
                    <a:pt x="609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0" name="Google Shape;5680;p118"/>
            <p:cNvSpPr/>
            <p:nvPr/>
          </p:nvSpPr>
          <p:spPr>
            <a:xfrm rot="-5400000">
              <a:off x="-1727440" y="2706118"/>
              <a:ext cx="54707" cy="54707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608" y="1"/>
                  </a:moveTo>
                  <a:cubicBezTo>
                    <a:pt x="274" y="1"/>
                    <a:pt x="0" y="274"/>
                    <a:pt x="0" y="609"/>
                  </a:cubicBezTo>
                  <a:cubicBezTo>
                    <a:pt x="0" y="943"/>
                    <a:pt x="274" y="1217"/>
                    <a:pt x="608" y="1217"/>
                  </a:cubicBezTo>
                  <a:cubicBezTo>
                    <a:pt x="943" y="1217"/>
                    <a:pt x="1216" y="943"/>
                    <a:pt x="1216" y="609"/>
                  </a:cubicBezTo>
                  <a:cubicBezTo>
                    <a:pt x="1216" y="274"/>
                    <a:pt x="943" y="1"/>
                    <a:pt x="608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1" name="Google Shape;5681;p118"/>
            <p:cNvSpPr/>
            <p:nvPr/>
          </p:nvSpPr>
          <p:spPr>
            <a:xfrm rot="-5400000">
              <a:off x="-1784125" y="2574272"/>
              <a:ext cx="56056" cy="54707"/>
            </a:xfrm>
            <a:custGeom>
              <a:avLst/>
              <a:gdLst/>
              <a:ahLst/>
              <a:cxnLst/>
              <a:rect l="l" t="t" r="r" b="b"/>
              <a:pathLst>
                <a:path w="1247" h="1217" extrusionOk="0">
                  <a:moveTo>
                    <a:pt x="639" y="1"/>
                  </a:moveTo>
                  <a:cubicBezTo>
                    <a:pt x="274" y="1"/>
                    <a:pt x="0" y="274"/>
                    <a:pt x="0" y="609"/>
                  </a:cubicBezTo>
                  <a:cubicBezTo>
                    <a:pt x="0" y="943"/>
                    <a:pt x="274" y="1217"/>
                    <a:pt x="639" y="1217"/>
                  </a:cubicBezTo>
                  <a:cubicBezTo>
                    <a:pt x="973" y="1217"/>
                    <a:pt x="1246" y="943"/>
                    <a:pt x="1246" y="609"/>
                  </a:cubicBezTo>
                  <a:cubicBezTo>
                    <a:pt x="1246" y="274"/>
                    <a:pt x="973" y="1"/>
                    <a:pt x="639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2" name="Google Shape;5682;p118"/>
            <p:cNvSpPr/>
            <p:nvPr/>
          </p:nvSpPr>
          <p:spPr>
            <a:xfrm rot="-5400000">
              <a:off x="-1313427" y="2472500"/>
              <a:ext cx="54707" cy="54707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609" y="1"/>
                  </a:moveTo>
                  <a:cubicBezTo>
                    <a:pt x="274" y="1"/>
                    <a:pt x="1" y="274"/>
                    <a:pt x="1" y="609"/>
                  </a:cubicBezTo>
                  <a:cubicBezTo>
                    <a:pt x="1" y="943"/>
                    <a:pt x="274" y="1217"/>
                    <a:pt x="609" y="1217"/>
                  </a:cubicBezTo>
                  <a:cubicBezTo>
                    <a:pt x="943" y="1217"/>
                    <a:pt x="1217" y="943"/>
                    <a:pt x="1217" y="609"/>
                  </a:cubicBezTo>
                  <a:cubicBezTo>
                    <a:pt x="1217" y="274"/>
                    <a:pt x="943" y="1"/>
                    <a:pt x="609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3" name="Google Shape;5683;p118"/>
            <p:cNvSpPr/>
            <p:nvPr/>
          </p:nvSpPr>
          <p:spPr>
            <a:xfrm rot="-5400000">
              <a:off x="-1262137" y="2605649"/>
              <a:ext cx="56056" cy="54797"/>
            </a:xfrm>
            <a:custGeom>
              <a:avLst/>
              <a:gdLst/>
              <a:ahLst/>
              <a:cxnLst/>
              <a:rect l="l" t="t" r="r" b="b"/>
              <a:pathLst>
                <a:path w="1247" h="1219" extrusionOk="0">
                  <a:moveTo>
                    <a:pt x="638" y="1"/>
                  </a:moveTo>
                  <a:cubicBezTo>
                    <a:pt x="304" y="1"/>
                    <a:pt x="31" y="274"/>
                    <a:pt x="0" y="609"/>
                  </a:cubicBezTo>
                  <a:cubicBezTo>
                    <a:pt x="0" y="943"/>
                    <a:pt x="274" y="1217"/>
                    <a:pt x="608" y="1217"/>
                  </a:cubicBezTo>
                  <a:cubicBezTo>
                    <a:pt x="625" y="1218"/>
                    <a:pt x="642" y="1219"/>
                    <a:pt x="659" y="1219"/>
                  </a:cubicBezTo>
                  <a:cubicBezTo>
                    <a:pt x="970" y="1219"/>
                    <a:pt x="1216" y="956"/>
                    <a:pt x="1216" y="639"/>
                  </a:cubicBezTo>
                  <a:cubicBezTo>
                    <a:pt x="1246" y="305"/>
                    <a:pt x="973" y="31"/>
                    <a:pt x="638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4" name="Google Shape;5684;p118"/>
            <p:cNvSpPr/>
            <p:nvPr/>
          </p:nvSpPr>
          <p:spPr>
            <a:xfrm rot="-5716814">
              <a:off x="-1518968" y="4034792"/>
              <a:ext cx="1378525" cy="1045371"/>
            </a:xfrm>
            <a:custGeom>
              <a:avLst/>
              <a:gdLst/>
              <a:ahLst/>
              <a:cxnLst/>
              <a:rect l="l" t="t" r="r" b="b"/>
              <a:pathLst>
                <a:path w="32342" h="21703" extrusionOk="0">
                  <a:moveTo>
                    <a:pt x="23792" y="1"/>
                  </a:moveTo>
                  <a:cubicBezTo>
                    <a:pt x="22994" y="1"/>
                    <a:pt x="22185" y="184"/>
                    <a:pt x="21399" y="582"/>
                  </a:cubicBezTo>
                  <a:cubicBezTo>
                    <a:pt x="19648" y="1457"/>
                    <a:pt x="17855" y="2971"/>
                    <a:pt x="15852" y="2971"/>
                  </a:cubicBezTo>
                  <a:cubicBezTo>
                    <a:pt x="15422" y="2971"/>
                    <a:pt x="14981" y="2901"/>
                    <a:pt x="14530" y="2740"/>
                  </a:cubicBezTo>
                  <a:cubicBezTo>
                    <a:pt x="12998" y="2199"/>
                    <a:pt x="11284" y="1840"/>
                    <a:pt x="9592" y="1840"/>
                  </a:cubicBezTo>
                  <a:cubicBezTo>
                    <a:pt x="8430" y="1840"/>
                    <a:pt x="7278" y="2009"/>
                    <a:pt x="6201" y="2405"/>
                  </a:cubicBezTo>
                  <a:cubicBezTo>
                    <a:pt x="6171" y="2436"/>
                    <a:pt x="6140" y="2436"/>
                    <a:pt x="6110" y="2466"/>
                  </a:cubicBezTo>
                  <a:cubicBezTo>
                    <a:pt x="2462" y="3864"/>
                    <a:pt x="0" y="7664"/>
                    <a:pt x="0" y="11554"/>
                  </a:cubicBezTo>
                  <a:cubicBezTo>
                    <a:pt x="31" y="14959"/>
                    <a:pt x="1885" y="18029"/>
                    <a:pt x="4651" y="19944"/>
                  </a:cubicBezTo>
                  <a:cubicBezTo>
                    <a:pt x="6515" y="21228"/>
                    <a:pt x="8283" y="21702"/>
                    <a:pt x="9929" y="21702"/>
                  </a:cubicBezTo>
                  <a:cubicBezTo>
                    <a:pt x="13972" y="21702"/>
                    <a:pt x="17281" y="18837"/>
                    <a:pt x="19484" y="18059"/>
                  </a:cubicBezTo>
                  <a:cubicBezTo>
                    <a:pt x="20035" y="17868"/>
                    <a:pt x="20628" y="17790"/>
                    <a:pt x="21231" y="17790"/>
                  </a:cubicBezTo>
                  <a:cubicBezTo>
                    <a:pt x="23984" y="17790"/>
                    <a:pt x="26931" y="19427"/>
                    <a:pt x="26931" y="19427"/>
                  </a:cubicBezTo>
                  <a:cubicBezTo>
                    <a:pt x="26931" y="19427"/>
                    <a:pt x="26978" y="19435"/>
                    <a:pt x="27064" y="19435"/>
                  </a:cubicBezTo>
                  <a:cubicBezTo>
                    <a:pt x="27675" y="19435"/>
                    <a:pt x="30248" y="19037"/>
                    <a:pt x="31582" y="12558"/>
                  </a:cubicBezTo>
                  <a:cubicBezTo>
                    <a:pt x="32341" y="8819"/>
                    <a:pt x="30943" y="4746"/>
                    <a:pt x="28268" y="2041"/>
                  </a:cubicBezTo>
                  <a:cubicBezTo>
                    <a:pt x="27021" y="773"/>
                    <a:pt x="25430" y="1"/>
                    <a:pt x="237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5" name="Google Shape;5685;p118"/>
            <p:cNvSpPr/>
            <p:nvPr/>
          </p:nvSpPr>
          <p:spPr>
            <a:xfrm rot="-5400000">
              <a:off x="-1997964" y="3372899"/>
              <a:ext cx="1781782" cy="716048"/>
            </a:xfrm>
            <a:custGeom>
              <a:avLst/>
              <a:gdLst/>
              <a:ahLst/>
              <a:cxnLst/>
              <a:rect l="l" t="t" r="r" b="b"/>
              <a:pathLst>
                <a:path w="39637" h="15929" extrusionOk="0">
                  <a:moveTo>
                    <a:pt x="38147" y="1"/>
                  </a:moveTo>
                  <a:lnTo>
                    <a:pt x="0" y="12737"/>
                  </a:lnTo>
                  <a:lnTo>
                    <a:pt x="2766" y="15928"/>
                  </a:lnTo>
                  <a:lnTo>
                    <a:pt x="39636" y="3284"/>
                  </a:lnTo>
                  <a:lnTo>
                    <a:pt x="381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6" name="Google Shape;5686;p118"/>
            <p:cNvSpPr/>
            <p:nvPr/>
          </p:nvSpPr>
          <p:spPr>
            <a:xfrm rot="-5400000">
              <a:off x="-1775944" y="2426738"/>
              <a:ext cx="556152" cy="404483"/>
            </a:xfrm>
            <a:custGeom>
              <a:avLst/>
              <a:gdLst/>
              <a:ahLst/>
              <a:cxnLst/>
              <a:rect l="l" t="t" r="r" b="b"/>
              <a:pathLst>
                <a:path w="12372" h="8998" extrusionOk="0">
                  <a:moveTo>
                    <a:pt x="9879" y="1"/>
                  </a:moveTo>
                  <a:lnTo>
                    <a:pt x="1004" y="3132"/>
                  </a:lnTo>
                  <a:lnTo>
                    <a:pt x="1" y="5229"/>
                  </a:lnTo>
                  <a:lnTo>
                    <a:pt x="1490" y="8512"/>
                  </a:lnTo>
                  <a:lnTo>
                    <a:pt x="4439" y="8998"/>
                  </a:lnTo>
                  <a:lnTo>
                    <a:pt x="12372" y="6657"/>
                  </a:lnTo>
                  <a:lnTo>
                    <a:pt x="98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7" name="Google Shape;5687;p118"/>
            <p:cNvSpPr/>
            <p:nvPr/>
          </p:nvSpPr>
          <p:spPr>
            <a:xfrm rot="-5400000">
              <a:off x="-798699" y="4363494"/>
              <a:ext cx="28725" cy="9710"/>
            </a:xfrm>
            <a:custGeom>
              <a:avLst/>
              <a:gdLst/>
              <a:ahLst/>
              <a:cxnLst/>
              <a:rect l="l" t="t" r="r" b="b"/>
              <a:pathLst>
                <a:path w="639" h="216" extrusionOk="0">
                  <a:moveTo>
                    <a:pt x="164" y="1"/>
                  </a:moveTo>
                  <a:cubicBezTo>
                    <a:pt x="69" y="1"/>
                    <a:pt x="1" y="11"/>
                    <a:pt x="1" y="11"/>
                  </a:cubicBezTo>
                  <a:cubicBezTo>
                    <a:pt x="1" y="11"/>
                    <a:pt x="172" y="216"/>
                    <a:pt x="398" y="216"/>
                  </a:cubicBezTo>
                  <a:cubicBezTo>
                    <a:pt x="474" y="216"/>
                    <a:pt x="555" y="193"/>
                    <a:pt x="639" y="132"/>
                  </a:cubicBezTo>
                  <a:cubicBezTo>
                    <a:pt x="511" y="23"/>
                    <a:pt x="307" y="1"/>
                    <a:pt x="164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8" name="Google Shape;5688;p118"/>
            <p:cNvSpPr/>
            <p:nvPr/>
          </p:nvSpPr>
          <p:spPr>
            <a:xfrm rot="-5400000">
              <a:off x="-1027108" y="4295908"/>
              <a:ext cx="336155" cy="337503"/>
            </a:xfrm>
            <a:custGeom>
              <a:avLst/>
              <a:gdLst/>
              <a:ahLst/>
              <a:cxnLst/>
              <a:rect l="l" t="t" r="r" b="b"/>
              <a:pathLst>
                <a:path w="7478" h="7508" extrusionOk="0">
                  <a:moveTo>
                    <a:pt x="3739" y="0"/>
                  </a:moveTo>
                  <a:cubicBezTo>
                    <a:pt x="1672" y="0"/>
                    <a:pt x="0" y="1672"/>
                    <a:pt x="0" y="3739"/>
                  </a:cubicBezTo>
                  <a:cubicBezTo>
                    <a:pt x="0" y="5836"/>
                    <a:pt x="1672" y="7508"/>
                    <a:pt x="3739" y="7508"/>
                  </a:cubicBezTo>
                  <a:cubicBezTo>
                    <a:pt x="5806" y="7508"/>
                    <a:pt x="7477" y="5836"/>
                    <a:pt x="7477" y="3739"/>
                  </a:cubicBezTo>
                  <a:cubicBezTo>
                    <a:pt x="7477" y="1672"/>
                    <a:pt x="5806" y="0"/>
                    <a:pt x="37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9" name="Google Shape;5689;p118"/>
            <p:cNvSpPr/>
            <p:nvPr/>
          </p:nvSpPr>
          <p:spPr>
            <a:xfrm rot="-5476903">
              <a:off x="-2053701" y="3516440"/>
              <a:ext cx="1795673" cy="561607"/>
            </a:xfrm>
            <a:custGeom>
              <a:avLst/>
              <a:gdLst/>
              <a:ahLst/>
              <a:cxnLst/>
              <a:rect l="l" t="t" r="r" b="b"/>
              <a:pathLst>
                <a:path w="36598" h="12493" fill="none" extrusionOk="0">
                  <a:moveTo>
                    <a:pt x="1" y="12493"/>
                  </a:moveTo>
                  <a:lnTo>
                    <a:pt x="36597" y="0"/>
                  </a:lnTo>
                </a:path>
              </a:pathLst>
            </a:custGeom>
            <a:noFill/>
            <a:ln w="45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0" name="Google Shape;5690;p118"/>
            <p:cNvSpPr/>
            <p:nvPr/>
          </p:nvSpPr>
          <p:spPr>
            <a:xfrm rot="-5476903">
              <a:off x="-2032275" y="3508482"/>
              <a:ext cx="1803081" cy="563001"/>
            </a:xfrm>
            <a:custGeom>
              <a:avLst/>
              <a:gdLst/>
              <a:ahLst/>
              <a:cxnLst/>
              <a:rect l="l" t="t" r="r" b="b"/>
              <a:pathLst>
                <a:path w="36749" h="12524" fill="none" extrusionOk="0">
                  <a:moveTo>
                    <a:pt x="0" y="12523"/>
                  </a:moveTo>
                  <a:lnTo>
                    <a:pt x="36749" y="0"/>
                  </a:lnTo>
                </a:path>
              </a:pathLst>
            </a:custGeom>
            <a:noFill/>
            <a:ln w="45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1" name="Google Shape;5691;p118"/>
            <p:cNvSpPr/>
            <p:nvPr/>
          </p:nvSpPr>
          <p:spPr>
            <a:xfrm rot="-5476903">
              <a:off x="-2011327" y="3493179"/>
              <a:ext cx="1817997" cy="568485"/>
            </a:xfrm>
            <a:custGeom>
              <a:avLst/>
              <a:gdLst/>
              <a:ahLst/>
              <a:cxnLst/>
              <a:rect l="l" t="t" r="r" b="b"/>
              <a:pathLst>
                <a:path w="37053" h="12646" fill="none" extrusionOk="0">
                  <a:moveTo>
                    <a:pt x="1" y="12645"/>
                  </a:moveTo>
                  <a:lnTo>
                    <a:pt x="37053" y="1"/>
                  </a:lnTo>
                </a:path>
              </a:pathLst>
            </a:custGeom>
            <a:noFill/>
            <a:ln w="45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2" name="Google Shape;5692;p118"/>
            <p:cNvSpPr/>
            <p:nvPr/>
          </p:nvSpPr>
          <p:spPr>
            <a:xfrm rot="-5400000">
              <a:off x="-1984973" y="3470625"/>
              <a:ext cx="1824127" cy="623087"/>
            </a:xfrm>
            <a:custGeom>
              <a:avLst/>
              <a:gdLst/>
              <a:ahLst/>
              <a:cxnLst/>
              <a:rect l="l" t="t" r="r" b="b"/>
              <a:pathLst>
                <a:path w="40579" h="13861" fill="none" extrusionOk="0">
                  <a:moveTo>
                    <a:pt x="0" y="13861"/>
                  </a:moveTo>
                  <a:lnTo>
                    <a:pt x="40579" y="0"/>
                  </a:lnTo>
                </a:path>
              </a:pathLst>
            </a:custGeom>
            <a:noFill/>
            <a:ln w="45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3" name="Google Shape;5693;p118"/>
            <p:cNvSpPr/>
            <p:nvPr/>
          </p:nvSpPr>
          <p:spPr>
            <a:xfrm rot="-5400000">
              <a:off x="-1961058" y="3460376"/>
              <a:ext cx="1825476" cy="623087"/>
            </a:xfrm>
            <a:custGeom>
              <a:avLst/>
              <a:gdLst/>
              <a:ahLst/>
              <a:cxnLst/>
              <a:rect l="l" t="t" r="r" b="b"/>
              <a:pathLst>
                <a:path w="40609" h="13861" fill="none" extrusionOk="0">
                  <a:moveTo>
                    <a:pt x="0" y="13861"/>
                  </a:moveTo>
                  <a:lnTo>
                    <a:pt x="40609" y="0"/>
                  </a:lnTo>
                </a:path>
              </a:pathLst>
            </a:custGeom>
            <a:noFill/>
            <a:ln w="45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4" name="Google Shape;5694;p118"/>
            <p:cNvSpPr/>
            <p:nvPr/>
          </p:nvSpPr>
          <p:spPr>
            <a:xfrm rot="-5400000">
              <a:off x="-1933053" y="3447385"/>
              <a:ext cx="1824127" cy="623087"/>
            </a:xfrm>
            <a:custGeom>
              <a:avLst/>
              <a:gdLst/>
              <a:ahLst/>
              <a:cxnLst/>
              <a:rect l="l" t="t" r="r" b="b"/>
              <a:pathLst>
                <a:path w="40579" h="13861" fill="none" extrusionOk="0">
                  <a:moveTo>
                    <a:pt x="0" y="13861"/>
                  </a:moveTo>
                  <a:lnTo>
                    <a:pt x="40578" y="0"/>
                  </a:lnTo>
                </a:path>
              </a:pathLst>
            </a:custGeom>
            <a:noFill/>
            <a:ln w="45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5" name="Google Shape;5695;p118"/>
            <p:cNvSpPr/>
            <p:nvPr/>
          </p:nvSpPr>
          <p:spPr>
            <a:xfrm rot="-5400000">
              <a:off x="-1555924" y="2803822"/>
              <a:ext cx="84735" cy="118944"/>
            </a:xfrm>
            <a:custGeom>
              <a:avLst/>
              <a:gdLst/>
              <a:ahLst/>
              <a:cxnLst/>
              <a:rect l="l" t="t" r="r" b="b"/>
              <a:pathLst>
                <a:path w="1885" h="2646" extrusionOk="0">
                  <a:moveTo>
                    <a:pt x="1885" y="1"/>
                  </a:moveTo>
                  <a:lnTo>
                    <a:pt x="1642" y="61"/>
                  </a:lnTo>
                  <a:lnTo>
                    <a:pt x="0" y="2523"/>
                  </a:lnTo>
                  <a:lnTo>
                    <a:pt x="122" y="2645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6" name="Google Shape;5696;p118"/>
            <p:cNvSpPr/>
            <p:nvPr/>
          </p:nvSpPr>
          <p:spPr>
            <a:xfrm rot="-5400000">
              <a:off x="-1626274" y="2699308"/>
              <a:ext cx="203590" cy="189969"/>
            </a:xfrm>
            <a:custGeom>
              <a:avLst/>
              <a:gdLst/>
              <a:ahLst/>
              <a:cxnLst/>
              <a:rect l="l" t="t" r="r" b="b"/>
              <a:pathLst>
                <a:path w="4529" h="4226" extrusionOk="0">
                  <a:moveTo>
                    <a:pt x="4529" y="0"/>
                  </a:moveTo>
                  <a:lnTo>
                    <a:pt x="4255" y="122"/>
                  </a:lnTo>
                  <a:lnTo>
                    <a:pt x="0" y="4104"/>
                  </a:lnTo>
                  <a:lnTo>
                    <a:pt x="122" y="4225"/>
                  </a:lnTo>
                  <a:lnTo>
                    <a:pt x="4529" y="0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7" name="Google Shape;5697;p118"/>
            <p:cNvSpPr/>
            <p:nvPr/>
          </p:nvSpPr>
          <p:spPr>
            <a:xfrm rot="-5400000">
              <a:off x="-1695996" y="2585893"/>
              <a:ext cx="321141" cy="263736"/>
            </a:xfrm>
            <a:custGeom>
              <a:avLst/>
              <a:gdLst/>
              <a:ahLst/>
              <a:cxnLst/>
              <a:rect l="l" t="t" r="r" b="b"/>
              <a:pathLst>
                <a:path w="7144" h="5867" extrusionOk="0">
                  <a:moveTo>
                    <a:pt x="7143" y="0"/>
                  </a:moveTo>
                  <a:lnTo>
                    <a:pt x="6839" y="122"/>
                  </a:lnTo>
                  <a:lnTo>
                    <a:pt x="0" y="5715"/>
                  </a:lnTo>
                  <a:lnTo>
                    <a:pt x="122" y="5867"/>
                  </a:lnTo>
                  <a:lnTo>
                    <a:pt x="7143" y="0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8" name="Google Shape;5698;p118"/>
            <p:cNvSpPr/>
            <p:nvPr/>
          </p:nvSpPr>
          <p:spPr>
            <a:xfrm rot="-5400000">
              <a:off x="-1626319" y="2624147"/>
              <a:ext cx="482385" cy="9620"/>
            </a:xfrm>
            <a:custGeom>
              <a:avLst/>
              <a:gdLst/>
              <a:ahLst/>
              <a:cxnLst/>
              <a:rect l="l" t="t" r="r" b="b"/>
              <a:pathLst>
                <a:path w="10731" h="214" extrusionOk="0">
                  <a:moveTo>
                    <a:pt x="10730" y="1"/>
                  </a:moveTo>
                  <a:lnTo>
                    <a:pt x="1" y="31"/>
                  </a:lnTo>
                  <a:lnTo>
                    <a:pt x="1" y="213"/>
                  </a:lnTo>
                  <a:lnTo>
                    <a:pt x="10396" y="92"/>
                  </a:lnTo>
                  <a:lnTo>
                    <a:pt x="10730" y="1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9" name="Google Shape;5699;p118"/>
            <p:cNvSpPr/>
            <p:nvPr/>
          </p:nvSpPr>
          <p:spPr>
            <a:xfrm rot="-5400000">
              <a:off x="-1527941" y="2678832"/>
              <a:ext cx="344381" cy="16408"/>
            </a:xfrm>
            <a:custGeom>
              <a:avLst/>
              <a:gdLst/>
              <a:ahLst/>
              <a:cxnLst/>
              <a:rect l="l" t="t" r="r" b="b"/>
              <a:pathLst>
                <a:path w="7661" h="365" extrusionOk="0">
                  <a:moveTo>
                    <a:pt x="1" y="0"/>
                  </a:moveTo>
                  <a:lnTo>
                    <a:pt x="1" y="183"/>
                  </a:lnTo>
                  <a:lnTo>
                    <a:pt x="7296" y="365"/>
                  </a:lnTo>
                  <a:lnTo>
                    <a:pt x="7660" y="27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0" name="Google Shape;5700;p118"/>
            <p:cNvSpPr/>
            <p:nvPr/>
          </p:nvSpPr>
          <p:spPr>
            <a:xfrm rot="-5400000">
              <a:off x="-1416571" y="2736888"/>
              <a:ext cx="189969" cy="30073"/>
            </a:xfrm>
            <a:custGeom>
              <a:avLst/>
              <a:gdLst/>
              <a:ahLst/>
              <a:cxnLst/>
              <a:rect l="l" t="t" r="r" b="b"/>
              <a:pathLst>
                <a:path w="4226" h="669" extrusionOk="0">
                  <a:moveTo>
                    <a:pt x="31" y="0"/>
                  </a:moveTo>
                  <a:lnTo>
                    <a:pt x="0" y="182"/>
                  </a:lnTo>
                  <a:lnTo>
                    <a:pt x="3891" y="669"/>
                  </a:lnTo>
                  <a:lnTo>
                    <a:pt x="4225" y="57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1" name="Google Shape;5701;p118"/>
            <p:cNvSpPr/>
            <p:nvPr/>
          </p:nvSpPr>
          <p:spPr>
            <a:xfrm rot="-5400000">
              <a:off x="-1199338" y="3444643"/>
              <a:ext cx="54707" cy="157199"/>
            </a:xfrm>
            <a:custGeom>
              <a:avLst/>
              <a:gdLst/>
              <a:ahLst/>
              <a:cxnLst/>
              <a:rect l="l" t="t" r="r" b="b"/>
              <a:pathLst>
                <a:path w="1217" h="3497" fill="none" extrusionOk="0">
                  <a:moveTo>
                    <a:pt x="1" y="1"/>
                  </a:moveTo>
                  <a:lnTo>
                    <a:pt x="1216" y="3496"/>
                  </a:lnTo>
                </a:path>
              </a:pathLst>
            </a:custGeom>
            <a:noFill/>
            <a:ln w="68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2" name="Google Shape;5702;p118"/>
            <p:cNvSpPr/>
            <p:nvPr/>
          </p:nvSpPr>
          <p:spPr>
            <a:xfrm rot="-5400000">
              <a:off x="-1135775" y="3635286"/>
              <a:ext cx="56056" cy="159896"/>
            </a:xfrm>
            <a:custGeom>
              <a:avLst/>
              <a:gdLst/>
              <a:ahLst/>
              <a:cxnLst/>
              <a:rect l="l" t="t" r="r" b="b"/>
              <a:pathLst>
                <a:path w="1247" h="3557" fill="none" extrusionOk="0">
                  <a:moveTo>
                    <a:pt x="1" y="0"/>
                  </a:moveTo>
                  <a:lnTo>
                    <a:pt x="1247" y="3556"/>
                  </a:lnTo>
                </a:path>
              </a:pathLst>
            </a:custGeom>
            <a:noFill/>
            <a:ln w="68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3" name="Google Shape;5703;p118"/>
            <p:cNvSpPr/>
            <p:nvPr/>
          </p:nvSpPr>
          <p:spPr>
            <a:xfrm rot="-5400000">
              <a:off x="-1258765" y="3274542"/>
              <a:ext cx="56101" cy="154457"/>
            </a:xfrm>
            <a:custGeom>
              <a:avLst/>
              <a:gdLst/>
              <a:ahLst/>
              <a:cxnLst/>
              <a:rect l="l" t="t" r="r" b="b"/>
              <a:pathLst>
                <a:path w="1248" h="3436" fill="none" extrusionOk="0">
                  <a:moveTo>
                    <a:pt x="1" y="0"/>
                  </a:moveTo>
                  <a:lnTo>
                    <a:pt x="1247" y="3435"/>
                  </a:lnTo>
                </a:path>
              </a:pathLst>
            </a:custGeom>
            <a:noFill/>
            <a:ln w="68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4" name="Google Shape;5704;p118"/>
            <p:cNvSpPr/>
            <p:nvPr/>
          </p:nvSpPr>
          <p:spPr>
            <a:xfrm rot="-5400000">
              <a:off x="-1340062" y="3029304"/>
              <a:ext cx="56056" cy="155805"/>
            </a:xfrm>
            <a:custGeom>
              <a:avLst/>
              <a:gdLst/>
              <a:ahLst/>
              <a:cxnLst/>
              <a:rect l="l" t="t" r="r" b="b"/>
              <a:pathLst>
                <a:path w="1247" h="3466" fill="none" extrusionOk="0">
                  <a:moveTo>
                    <a:pt x="1" y="1"/>
                  </a:moveTo>
                  <a:lnTo>
                    <a:pt x="1247" y="3466"/>
                  </a:lnTo>
                </a:path>
              </a:pathLst>
            </a:custGeom>
            <a:noFill/>
            <a:ln w="68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5" name="Google Shape;5705;p118"/>
            <p:cNvSpPr/>
            <p:nvPr/>
          </p:nvSpPr>
          <p:spPr>
            <a:xfrm rot="-5400000">
              <a:off x="-1071560" y="3822446"/>
              <a:ext cx="57404" cy="161290"/>
            </a:xfrm>
            <a:custGeom>
              <a:avLst/>
              <a:gdLst/>
              <a:ahLst/>
              <a:cxnLst/>
              <a:rect l="l" t="t" r="r" b="b"/>
              <a:pathLst>
                <a:path w="1277" h="3588" fill="none" extrusionOk="0">
                  <a:moveTo>
                    <a:pt x="0" y="1"/>
                  </a:moveTo>
                  <a:lnTo>
                    <a:pt x="1277" y="3587"/>
                  </a:lnTo>
                </a:path>
              </a:pathLst>
            </a:custGeom>
            <a:noFill/>
            <a:ln w="68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6" name="Google Shape;5706;p118"/>
            <p:cNvSpPr/>
            <p:nvPr/>
          </p:nvSpPr>
          <p:spPr>
            <a:xfrm rot="-5400000">
              <a:off x="-847225" y="4565851"/>
              <a:ext cx="116157" cy="243822"/>
            </a:xfrm>
            <a:custGeom>
              <a:avLst/>
              <a:gdLst/>
              <a:ahLst/>
              <a:cxnLst/>
              <a:rect l="l" t="t" r="r" b="b"/>
              <a:pathLst>
                <a:path w="2584" h="5424" extrusionOk="0">
                  <a:moveTo>
                    <a:pt x="522" y="1"/>
                  </a:moveTo>
                  <a:cubicBezTo>
                    <a:pt x="480" y="1"/>
                    <a:pt x="437" y="6"/>
                    <a:pt x="395" y="16"/>
                  </a:cubicBezTo>
                  <a:cubicBezTo>
                    <a:pt x="152" y="108"/>
                    <a:pt x="0" y="381"/>
                    <a:pt x="92" y="624"/>
                  </a:cubicBezTo>
                  <a:lnTo>
                    <a:pt x="1611" y="5093"/>
                  </a:lnTo>
                  <a:cubicBezTo>
                    <a:pt x="1684" y="5287"/>
                    <a:pt x="1874" y="5423"/>
                    <a:pt x="2071" y="5423"/>
                  </a:cubicBezTo>
                  <a:cubicBezTo>
                    <a:pt x="2121" y="5423"/>
                    <a:pt x="2171" y="5415"/>
                    <a:pt x="2219" y="5396"/>
                  </a:cubicBezTo>
                  <a:cubicBezTo>
                    <a:pt x="2462" y="5305"/>
                    <a:pt x="2584" y="5032"/>
                    <a:pt x="2493" y="4789"/>
                  </a:cubicBezTo>
                  <a:lnTo>
                    <a:pt x="973" y="320"/>
                  </a:lnTo>
                  <a:cubicBezTo>
                    <a:pt x="923" y="119"/>
                    <a:pt x="726" y="1"/>
                    <a:pt x="5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07" name="Google Shape;5707;p118"/>
          <p:cNvSpPr txBox="1">
            <a:spLocks noGrp="1"/>
          </p:cNvSpPr>
          <p:nvPr>
            <p:ph type="title" idx="2"/>
          </p:nvPr>
        </p:nvSpPr>
        <p:spPr>
          <a:xfrm>
            <a:off x="4739550" y="1893275"/>
            <a:ext cx="1632900" cy="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Wind</a:t>
            </a:r>
            <a:endParaRPr sz="2500" b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08" name="Google Shape;5708;p118"/>
          <p:cNvSpPr txBox="1">
            <a:spLocks noGrp="1"/>
          </p:cNvSpPr>
          <p:nvPr>
            <p:ph type="title" idx="3"/>
          </p:nvPr>
        </p:nvSpPr>
        <p:spPr>
          <a:xfrm>
            <a:off x="4739550" y="2632450"/>
            <a:ext cx="1632900" cy="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</a:t>
            </a:r>
            <a:endParaRPr sz="2500" b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09" name="Google Shape;5709;p118"/>
          <p:cNvSpPr txBox="1">
            <a:spLocks noGrp="1"/>
          </p:cNvSpPr>
          <p:nvPr>
            <p:ph type="title" idx="4"/>
          </p:nvPr>
        </p:nvSpPr>
        <p:spPr>
          <a:xfrm>
            <a:off x="4739550" y="3371625"/>
            <a:ext cx="1832400" cy="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Percussion</a:t>
            </a:r>
            <a:endParaRPr sz="2500" b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10" name="Google Shape;5710;p118">
            <a:hlinkClick r:id="rId4" action="ppaction://hlinksldjump"/>
          </p:cNvPr>
          <p:cNvSpPr/>
          <p:nvPr/>
        </p:nvSpPr>
        <p:spPr>
          <a:xfrm>
            <a:off x="4044888" y="194832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2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11" name="Google Shape;5711;p118">
            <a:hlinkClick r:id="rId4" action="ppaction://hlinksldjump"/>
          </p:cNvPr>
          <p:cNvSpPr/>
          <p:nvPr/>
        </p:nvSpPr>
        <p:spPr>
          <a:xfrm>
            <a:off x="4044888" y="2687500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2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12" name="Google Shape;5712;p118">
            <a:hlinkClick r:id="rId4" action="ppaction://hlinksldjump"/>
          </p:cNvPr>
          <p:cNvSpPr/>
          <p:nvPr/>
        </p:nvSpPr>
        <p:spPr>
          <a:xfrm>
            <a:off x="4044888" y="3426675"/>
            <a:ext cx="525000" cy="500100"/>
          </a:xfrm>
          <a:prstGeom prst="roundRect">
            <a:avLst>
              <a:gd name="adj" fmla="val 30219"/>
            </a:avLst>
          </a:prstGeom>
          <a:solidFill>
            <a:schemeClr val="lt2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</a:t>
            </a:r>
            <a:endParaRPr sz="25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5713" name="Google Shape;5713;p118"/>
          <p:cNvGrpSpPr/>
          <p:nvPr/>
        </p:nvGrpSpPr>
        <p:grpSpPr>
          <a:xfrm>
            <a:off x="7204739" y="2448420"/>
            <a:ext cx="1309833" cy="826872"/>
            <a:chOff x="7204739" y="2448420"/>
            <a:chExt cx="1309833" cy="826872"/>
          </a:xfrm>
        </p:grpSpPr>
        <p:grpSp>
          <p:nvGrpSpPr>
            <p:cNvPr id="5714" name="Google Shape;5714;p118"/>
            <p:cNvGrpSpPr/>
            <p:nvPr/>
          </p:nvGrpSpPr>
          <p:grpSpPr>
            <a:xfrm rot="1425396">
              <a:off x="7297065" y="2612186"/>
              <a:ext cx="556524" cy="575387"/>
              <a:chOff x="3610557" y="2780704"/>
              <a:chExt cx="325017" cy="336052"/>
            </a:xfrm>
          </p:grpSpPr>
          <p:sp>
            <p:nvSpPr>
              <p:cNvPr id="5715" name="Google Shape;5715;p118"/>
              <p:cNvSpPr/>
              <p:nvPr/>
            </p:nvSpPr>
            <p:spPr>
              <a:xfrm>
                <a:off x="3610557" y="2780704"/>
                <a:ext cx="324702" cy="335973"/>
              </a:xfrm>
              <a:custGeom>
                <a:avLst/>
                <a:gdLst/>
                <a:ahLst/>
                <a:cxnLst/>
                <a:rect l="l" t="t" r="r" b="b"/>
                <a:pathLst>
                  <a:path w="12359" h="12788" extrusionOk="0">
                    <a:moveTo>
                      <a:pt x="11722" y="1"/>
                    </a:moveTo>
                    <a:cubicBezTo>
                      <a:pt x="11685" y="1"/>
                      <a:pt x="11648" y="4"/>
                      <a:pt x="11610" y="11"/>
                    </a:cubicBezTo>
                    <a:lnTo>
                      <a:pt x="3959" y="1363"/>
                    </a:lnTo>
                    <a:cubicBezTo>
                      <a:pt x="3661" y="1412"/>
                      <a:pt x="3439" y="1675"/>
                      <a:pt x="3439" y="1980"/>
                    </a:cubicBezTo>
                    <a:lnTo>
                      <a:pt x="3439" y="8611"/>
                    </a:lnTo>
                    <a:cubicBezTo>
                      <a:pt x="3121" y="8453"/>
                      <a:pt x="2788" y="8379"/>
                      <a:pt x="2462" y="8379"/>
                    </a:cubicBezTo>
                    <a:cubicBezTo>
                      <a:pt x="1475" y="8379"/>
                      <a:pt x="550" y="9053"/>
                      <a:pt x="310" y="10096"/>
                    </a:cubicBezTo>
                    <a:cubicBezTo>
                      <a:pt x="1" y="11479"/>
                      <a:pt x="1050" y="12787"/>
                      <a:pt x="2462" y="12787"/>
                    </a:cubicBezTo>
                    <a:cubicBezTo>
                      <a:pt x="2473" y="12787"/>
                      <a:pt x="2484" y="12787"/>
                      <a:pt x="2495" y="12787"/>
                    </a:cubicBezTo>
                    <a:cubicBezTo>
                      <a:pt x="3709" y="12759"/>
                      <a:pt x="4673" y="11767"/>
                      <a:pt x="4666" y="10554"/>
                    </a:cubicBezTo>
                    <a:lnTo>
                      <a:pt x="4666" y="3187"/>
                    </a:lnTo>
                    <a:lnTo>
                      <a:pt x="11124" y="2043"/>
                    </a:lnTo>
                    <a:lnTo>
                      <a:pt x="11124" y="7030"/>
                    </a:lnTo>
                    <a:cubicBezTo>
                      <a:pt x="10808" y="6874"/>
                      <a:pt x="10475" y="6801"/>
                      <a:pt x="10149" y="6801"/>
                    </a:cubicBezTo>
                    <a:cubicBezTo>
                      <a:pt x="9160" y="6801"/>
                      <a:pt x="8231" y="7473"/>
                      <a:pt x="7996" y="8521"/>
                    </a:cubicBezTo>
                    <a:cubicBezTo>
                      <a:pt x="7686" y="9905"/>
                      <a:pt x="8735" y="11213"/>
                      <a:pt x="10147" y="11213"/>
                    </a:cubicBezTo>
                    <a:cubicBezTo>
                      <a:pt x="10158" y="11213"/>
                      <a:pt x="10170" y="11213"/>
                      <a:pt x="10181" y="11213"/>
                    </a:cubicBezTo>
                    <a:cubicBezTo>
                      <a:pt x="11394" y="11185"/>
                      <a:pt x="12359" y="10193"/>
                      <a:pt x="12352" y="8979"/>
                    </a:cubicBezTo>
                    <a:lnTo>
                      <a:pt x="12352" y="628"/>
                    </a:lnTo>
                    <a:cubicBezTo>
                      <a:pt x="12352" y="278"/>
                      <a:pt x="12064" y="1"/>
                      <a:pt x="117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6" name="Google Shape;5716;p118"/>
              <p:cNvSpPr/>
              <p:nvPr/>
            </p:nvSpPr>
            <p:spPr>
              <a:xfrm>
                <a:off x="3665703" y="2864434"/>
                <a:ext cx="67967" cy="252321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9604" extrusionOk="0">
                    <a:moveTo>
                      <a:pt x="2567" y="0"/>
                    </a:moveTo>
                    <a:lnTo>
                      <a:pt x="2297" y="84"/>
                    </a:lnTo>
                    <a:cubicBezTo>
                      <a:pt x="2026" y="160"/>
                      <a:pt x="1846" y="410"/>
                      <a:pt x="1846" y="687"/>
                    </a:cubicBezTo>
                    <a:lnTo>
                      <a:pt x="1846" y="7367"/>
                    </a:lnTo>
                    <a:cubicBezTo>
                      <a:pt x="1846" y="8456"/>
                      <a:pt x="1069" y="9385"/>
                      <a:pt x="1" y="9572"/>
                    </a:cubicBezTo>
                    <a:cubicBezTo>
                      <a:pt x="126" y="9593"/>
                      <a:pt x="250" y="9603"/>
                      <a:pt x="372" y="9603"/>
                    </a:cubicBezTo>
                    <a:cubicBezTo>
                      <a:pt x="1576" y="9603"/>
                      <a:pt x="2586" y="8614"/>
                      <a:pt x="2567" y="7367"/>
                    </a:cubicBezTo>
                    <a:lnTo>
                      <a:pt x="256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7" name="Google Shape;5717;p118"/>
              <p:cNvSpPr/>
              <p:nvPr/>
            </p:nvSpPr>
            <p:spPr>
              <a:xfrm>
                <a:off x="3867633" y="2780704"/>
                <a:ext cx="67941" cy="294830"/>
              </a:xfrm>
              <a:custGeom>
                <a:avLst/>
                <a:gdLst/>
                <a:ahLst/>
                <a:cxnLst/>
                <a:rect l="l" t="t" r="r" b="b"/>
                <a:pathLst>
                  <a:path w="2586" h="11222" extrusionOk="0">
                    <a:moveTo>
                      <a:pt x="1942" y="1"/>
                    </a:moveTo>
                    <a:cubicBezTo>
                      <a:pt x="1906" y="1"/>
                      <a:pt x="1869" y="4"/>
                      <a:pt x="1831" y="11"/>
                    </a:cubicBezTo>
                    <a:lnTo>
                      <a:pt x="1499" y="66"/>
                    </a:lnTo>
                    <a:cubicBezTo>
                      <a:pt x="1714" y="170"/>
                      <a:pt x="1845" y="392"/>
                      <a:pt x="1845" y="628"/>
                    </a:cubicBezTo>
                    <a:lnTo>
                      <a:pt x="1845" y="8979"/>
                    </a:lnTo>
                    <a:cubicBezTo>
                      <a:pt x="1852" y="10068"/>
                      <a:pt x="1075" y="10998"/>
                      <a:pt x="0" y="11192"/>
                    </a:cubicBezTo>
                    <a:cubicBezTo>
                      <a:pt x="123" y="11212"/>
                      <a:pt x="244" y="11221"/>
                      <a:pt x="363" y="11221"/>
                    </a:cubicBezTo>
                    <a:cubicBezTo>
                      <a:pt x="1571" y="11221"/>
                      <a:pt x="2586" y="10236"/>
                      <a:pt x="2567" y="8986"/>
                    </a:cubicBezTo>
                    <a:lnTo>
                      <a:pt x="2567" y="628"/>
                    </a:lnTo>
                    <a:cubicBezTo>
                      <a:pt x="2567" y="278"/>
                      <a:pt x="2279" y="1"/>
                      <a:pt x="194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18" name="Google Shape;5718;p118"/>
            <p:cNvGrpSpPr/>
            <p:nvPr/>
          </p:nvGrpSpPr>
          <p:grpSpPr>
            <a:xfrm rot="-842945">
              <a:off x="8123836" y="2485690"/>
              <a:ext cx="351858" cy="363795"/>
              <a:chOff x="3610557" y="2780704"/>
              <a:chExt cx="325017" cy="336052"/>
            </a:xfrm>
          </p:grpSpPr>
          <p:sp>
            <p:nvSpPr>
              <p:cNvPr id="5719" name="Google Shape;5719;p118"/>
              <p:cNvSpPr/>
              <p:nvPr/>
            </p:nvSpPr>
            <p:spPr>
              <a:xfrm>
                <a:off x="3610557" y="2780704"/>
                <a:ext cx="324702" cy="335973"/>
              </a:xfrm>
              <a:custGeom>
                <a:avLst/>
                <a:gdLst/>
                <a:ahLst/>
                <a:cxnLst/>
                <a:rect l="l" t="t" r="r" b="b"/>
                <a:pathLst>
                  <a:path w="12359" h="12788" extrusionOk="0">
                    <a:moveTo>
                      <a:pt x="11722" y="1"/>
                    </a:moveTo>
                    <a:cubicBezTo>
                      <a:pt x="11685" y="1"/>
                      <a:pt x="11648" y="4"/>
                      <a:pt x="11610" y="11"/>
                    </a:cubicBezTo>
                    <a:lnTo>
                      <a:pt x="3959" y="1363"/>
                    </a:lnTo>
                    <a:cubicBezTo>
                      <a:pt x="3661" y="1412"/>
                      <a:pt x="3439" y="1675"/>
                      <a:pt x="3439" y="1980"/>
                    </a:cubicBezTo>
                    <a:lnTo>
                      <a:pt x="3439" y="8611"/>
                    </a:lnTo>
                    <a:cubicBezTo>
                      <a:pt x="3121" y="8453"/>
                      <a:pt x="2788" y="8379"/>
                      <a:pt x="2462" y="8379"/>
                    </a:cubicBezTo>
                    <a:cubicBezTo>
                      <a:pt x="1475" y="8379"/>
                      <a:pt x="550" y="9053"/>
                      <a:pt x="310" y="10096"/>
                    </a:cubicBezTo>
                    <a:cubicBezTo>
                      <a:pt x="1" y="11479"/>
                      <a:pt x="1050" y="12787"/>
                      <a:pt x="2462" y="12787"/>
                    </a:cubicBezTo>
                    <a:cubicBezTo>
                      <a:pt x="2473" y="12787"/>
                      <a:pt x="2484" y="12787"/>
                      <a:pt x="2495" y="12787"/>
                    </a:cubicBezTo>
                    <a:cubicBezTo>
                      <a:pt x="3709" y="12759"/>
                      <a:pt x="4673" y="11767"/>
                      <a:pt x="4666" y="10554"/>
                    </a:cubicBezTo>
                    <a:lnTo>
                      <a:pt x="4666" y="3187"/>
                    </a:lnTo>
                    <a:lnTo>
                      <a:pt x="11124" y="2043"/>
                    </a:lnTo>
                    <a:lnTo>
                      <a:pt x="11124" y="7030"/>
                    </a:lnTo>
                    <a:cubicBezTo>
                      <a:pt x="10808" y="6874"/>
                      <a:pt x="10475" y="6801"/>
                      <a:pt x="10149" y="6801"/>
                    </a:cubicBezTo>
                    <a:cubicBezTo>
                      <a:pt x="9160" y="6801"/>
                      <a:pt x="8231" y="7473"/>
                      <a:pt x="7996" y="8521"/>
                    </a:cubicBezTo>
                    <a:cubicBezTo>
                      <a:pt x="7686" y="9905"/>
                      <a:pt x="8735" y="11213"/>
                      <a:pt x="10147" y="11213"/>
                    </a:cubicBezTo>
                    <a:cubicBezTo>
                      <a:pt x="10158" y="11213"/>
                      <a:pt x="10170" y="11213"/>
                      <a:pt x="10181" y="11213"/>
                    </a:cubicBezTo>
                    <a:cubicBezTo>
                      <a:pt x="11394" y="11185"/>
                      <a:pt x="12359" y="10193"/>
                      <a:pt x="12352" y="8979"/>
                    </a:cubicBezTo>
                    <a:lnTo>
                      <a:pt x="12352" y="628"/>
                    </a:lnTo>
                    <a:cubicBezTo>
                      <a:pt x="12352" y="278"/>
                      <a:pt x="12064" y="1"/>
                      <a:pt x="117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0" name="Google Shape;5720;p118"/>
              <p:cNvSpPr/>
              <p:nvPr/>
            </p:nvSpPr>
            <p:spPr>
              <a:xfrm>
                <a:off x="3665703" y="2864434"/>
                <a:ext cx="67967" cy="252321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9604" extrusionOk="0">
                    <a:moveTo>
                      <a:pt x="2567" y="0"/>
                    </a:moveTo>
                    <a:lnTo>
                      <a:pt x="2297" y="84"/>
                    </a:lnTo>
                    <a:cubicBezTo>
                      <a:pt x="2026" y="160"/>
                      <a:pt x="1846" y="410"/>
                      <a:pt x="1846" y="687"/>
                    </a:cubicBezTo>
                    <a:lnTo>
                      <a:pt x="1846" y="7367"/>
                    </a:lnTo>
                    <a:cubicBezTo>
                      <a:pt x="1846" y="8456"/>
                      <a:pt x="1069" y="9385"/>
                      <a:pt x="1" y="9572"/>
                    </a:cubicBezTo>
                    <a:cubicBezTo>
                      <a:pt x="126" y="9593"/>
                      <a:pt x="250" y="9603"/>
                      <a:pt x="372" y="9603"/>
                    </a:cubicBezTo>
                    <a:cubicBezTo>
                      <a:pt x="1576" y="9603"/>
                      <a:pt x="2586" y="8614"/>
                      <a:pt x="2567" y="7367"/>
                    </a:cubicBezTo>
                    <a:lnTo>
                      <a:pt x="256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1" name="Google Shape;5721;p118"/>
              <p:cNvSpPr/>
              <p:nvPr/>
            </p:nvSpPr>
            <p:spPr>
              <a:xfrm>
                <a:off x="3867633" y="2780704"/>
                <a:ext cx="67941" cy="294830"/>
              </a:xfrm>
              <a:custGeom>
                <a:avLst/>
                <a:gdLst/>
                <a:ahLst/>
                <a:cxnLst/>
                <a:rect l="l" t="t" r="r" b="b"/>
                <a:pathLst>
                  <a:path w="2586" h="11222" extrusionOk="0">
                    <a:moveTo>
                      <a:pt x="1942" y="1"/>
                    </a:moveTo>
                    <a:cubicBezTo>
                      <a:pt x="1906" y="1"/>
                      <a:pt x="1869" y="4"/>
                      <a:pt x="1831" y="11"/>
                    </a:cubicBezTo>
                    <a:lnTo>
                      <a:pt x="1499" y="66"/>
                    </a:lnTo>
                    <a:cubicBezTo>
                      <a:pt x="1714" y="170"/>
                      <a:pt x="1845" y="392"/>
                      <a:pt x="1845" y="628"/>
                    </a:cubicBezTo>
                    <a:lnTo>
                      <a:pt x="1845" y="8979"/>
                    </a:lnTo>
                    <a:cubicBezTo>
                      <a:pt x="1852" y="10068"/>
                      <a:pt x="1075" y="10998"/>
                      <a:pt x="0" y="11192"/>
                    </a:cubicBezTo>
                    <a:cubicBezTo>
                      <a:pt x="123" y="11212"/>
                      <a:pt x="244" y="11221"/>
                      <a:pt x="363" y="11221"/>
                    </a:cubicBezTo>
                    <a:cubicBezTo>
                      <a:pt x="1571" y="11221"/>
                      <a:pt x="2586" y="10236"/>
                      <a:pt x="2567" y="8986"/>
                    </a:cubicBezTo>
                    <a:lnTo>
                      <a:pt x="2567" y="628"/>
                    </a:lnTo>
                    <a:cubicBezTo>
                      <a:pt x="2567" y="278"/>
                      <a:pt x="2279" y="1"/>
                      <a:pt x="194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722" name="Google Shape;5722;p118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6575" y="4549730"/>
            <a:ext cx="388400" cy="388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7" name="Google Shape;5727;p119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8" name="Google Shape;5728;p119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9" name="Google Shape;5729;p119"/>
          <p:cNvSpPr txBox="1">
            <a:spLocks noGrp="1"/>
          </p:cNvSpPr>
          <p:nvPr>
            <p:ph type="title"/>
          </p:nvPr>
        </p:nvSpPr>
        <p:spPr>
          <a:xfrm>
            <a:off x="4828125" y="2251850"/>
            <a:ext cx="25881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String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instrument</a:t>
            </a:r>
            <a:endParaRPr/>
          </a:p>
        </p:txBody>
      </p:sp>
      <p:sp>
        <p:nvSpPr>
          <p:cNvPr id="5730" name="Google Shape;5730;p119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20 points!</a:t>
            </a:r>
            <a:endParaRPr/>
          </a:p>
        </p:txBody>
      </p:sp>
      <p:sp>
        <p:nvSpPr>
          <p:cNvPr id="5731" name="Google Shape;5731;p119"/>
          <p:cNvSpPr/>
          <p:nvPr/>
        </p:nvSpPr>
        <p:spPr>
          <a:xfrm>
            <a:off x="178800" y="1645650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2" name="Google Shape;5732;p119"/>
          <p:cNvSpPr/>
          <p:nvPr/>
        </p:nvSpPr>
        <p:spPr>
          <a:xfrm>
            <a:off x="7728251" y="3271000"/>
            <a:ext cx="946653" cy="755631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3" name="Google Shape;5733;p119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4" name="Google Shape;5734;p119"/>
          <p:cNvSpPr/>
          <p:nvPr/>
        </p:nvSpPr>
        <p:spPr>
          <a:xfrm>
            <a:off x="4498190" y="3364887"/>
            <a:ext cx="51965" cy="98401"/>
          </a:xfrm>
          <a:custGeom>
            <a:avLst/>
            <a:gdLst/>
            <a:ahLst/>
            <a:cxnLst/>
            <a:rect l="l" t="t" r="r" b="b"/>
            <a:pathLst>
              <a:path w="1156" h="2189" extrusionOk="0">
                <a:moveTo>
                  <a:pt x="304" y="0"/>
                </a:moveTo>
                <a:lnTo>
                  <a:pt x="0" y="152"/>
                </a:lnTo>
                <a:lnTo>
                  <a:pt x="821" y="2189"/>
                </a:lnTo>
                <a:lnTo>
                  <a:pt x="1155" y="2037"/>
                </a:lnTo>
                <a:lnTo>
                  <a:pt x="304" y="0"/>
                </a:lnTo>
                <a:close/>
              </a:path>
            </a:pathLst>
          </a:custGeom>
          <a:solidFill>
            <a:srgbClr val="DEE4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5" name="Google Shape;5735;p119"/>
          <p:cNvSpPr/>
          <p:nvPr/>
        </p:nvSpPr>
        <p:spPr>
          <a:xfrm>
            <a:off x="4517295" y="3435912"/>
            <a:ext cx="54707" cy="54707"/>
          </a:xfrm>
          <a:custGeom>
            <a:avLst/>
            <a:gdLst/>
            <a:ahLst/>
            <a:cxnLst/>
            <a:rect l="l" t="t" r="r" b="b"/>
            <a:pathLst>
              <a:path w="1217" h="1217" extrusionOk="0">
                <a:moveTo>
                  <a:pt x="609" y="1"/>
                </a:moveTo>
                <a:cubicBezTo>
                  <a:pt x="274" y="1"/>
                  <a:pt x="1" y="274"/>
                  <a:pt x="1" y="609"/>
                </a:cubicBezTo>
                <a:cubicBezTo>
                  <a:pt x="1" y="943"/>
                  <a:pt x="274" y="1217"/>
                  <a:pt x="609" y="1217"/>
                </a:cubicBezTo>
                <a:cubicBezTo>
                  <a:pt x="943" y="1217"/>
                  <a:pt x="1217" y="943"/>
                  <a:pt x="1217" y="609"/>
                </a:cubicBezTo>
                <a:cubicBezTo>
                  <a:pt x="1217" y="274"/>
                  <a:pt x="943" y="1"/>
                  <a:pt x="609" y="1"/>
                </a:cubicBezTo>
                <a:close/>
              </a:path>
            </a:pathLst>
          </a:custGeom>
          <a:solidFill>
            <a:srgbClr val="1717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36" name="Google Shape;5736;p119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6575" y="4549730"/>
            <a:ext cx="388400" cy="388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5737" name="Google Shape;5737;p119"/>
          <p:cNvGrpSpPr/>
          <p:nvPr/>
        </p:nvGrpSpPr>
        <p:grpSpPr>
          <a:xfrm>
            <a:off x="1150338" y="1510176"/>
            <a:ext cx="3416180" cy="3394604"/>
            <a:chOff x="1150338" y="1510176"/>
            <a:chExt cx="3416180" cy="3394604"/>
          </a:xfrm>
        </p:grpSpPr>
        <p:sp>
          <p:nvSpPr>
            <p:cNvPr id="5738" name="Google Shape;5738;p119"/>
            <p:cNvSpPr/>
            <p:nvPr/>
          </p:nvSpPr>
          <p:spPr>
            <a:xfrm>
              <a:off x="4051362" y="3138056"/>
              <a:ext cx="51965" cy="97052"/>
            </a:xfrm>
            <a:custGeom>
              <a:avLst/>
              <a:gdLst/>
              <a:ahLst/>
              <a:cxnLst/>
              <a:rect l="l" t="t" r="r" b="b"/>
              <a:pathLst>
                <a:path w="1156" h="2159" extrusionOk="0">
                  <a:moveTo>
                    <a:pt x="335" y="0"/>
                  </a:moveTo>
                  <a:lnTo>
                    <a:pt x="1" y="122"/>
                  </a:lnTo>
                  <a:lnTo>
                    <a:pt x="852" y="2159"/>
                  </a:lnTo>
                  <a:lnTo>
                    <a:pt x="1156" y="2037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9" name="Google Shape;5739;p119"/>
            <p:cNvSpPr/>
            <p:nvPr/>
          </p:nvSpPr>
          <p:spPr>
            <a:xfrm>
              <a:off x="4175701" y="3087485"/>
              <a:ext cx="51965" cy="98446"/>
            </a:xfrm>
            <a:custGeom>
              <a:avLst/>
              <a:gdLst/>
              <a:ahLst/>
              <a:cxnLst/>
              <a:rect l="l" t="t" r="r" b="b"/>
              <a:pathLst>
                <a:path w="1156" h="2190" extrusionOk="0">
                  <a:moveTo>
                    <a:pt x="305" y="1"/>
                  </a:moveTo>
                  <a:lnTo>
                    <a:pt x="1" y="122"/>
                  </a:lnTo>
                  <a:lnTo>
                    <a:pt x="821" y="2189"/>
                  </a:lnTo>
                  <a:lnTo>
                    <a:pt x="1156" y="2037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0" name="Google Shape;5740;p119"/>
            <p:cNvSpPr/>
            <p:nvPr/>
          </p:nvSpPr>
          <p:spPr>
            <a:xfrm>
              <a:off x="4309614" y="3034216"/>
              <a:ext cx="51965" cy="98401"/>
            </a:xfrm>
            <a:custGeom>
              <a:avLst/>
              <a:gdLst/>
              <a:ahLst/>
              <a:cxnLst/>
              <a:rect l="l" t="t" r="r" b="b"/>
              <a:pathLst>
                <a:path w="1156" h="2189" extrusionOk="0">
                  <a:moveTo>
                    <a:pt x="305" y="0"/>
                  </a:moveTo>
                  <a:lnTo>
                    <a:pt x="1" y="152"/>
                  </a:lnTo>
                  <a:lnTo>
                    <a:pt x="821" y="2189"/>
                  </a:lnTo>
                  <a:lnTo>
                    <a:pt x="1156" y="2037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1" name="Google Shape;5741;p119"/>
            <p:cNvSpPr/>
            <p:nvPr/>
          </p:nvSpPr>
          <p:spPr>
            <a:xfrm>
              <a:off x="4237196" y="3465985"/>
              <a:ext cx="53314" cy="98401"/>
            </a:xfrm>
            <a:custGeom>
              <a:avLst/>
              <a:gdLst/>
              <a:ahLst/>
              <a:cxnLst/>
              <a:rect l="l" t="t" r="r" b="b"/>
              <a:pathLst>
                <a:path w="1186" h="2189" extrusionOk="0">
                  <a:moveTo>
                    <a:pt x="335" y="0"/>
                  </a:moveTo>
                  <a:lnTo>
                    <a:pt x="1" y="122"/>
                  </a:lnTo>
                  <a:lnTo>
                    <a:pt x="852" y="2189"/>
                  </a:lnTo>
                  <a:lnTo>
                    <a:pt x="1186" y="2037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2" name="Google Shape;5742;p119"/>
            <p:cNvSpPr/>
            <p:nvPr/>
          </p:nvSpPr>
          <p:spPr>
            <a:xfrm>
              <a:off x="4373851" y="3409974"/>
              <a:ext cx="51965" cy="98401"/>
            </a:xfrm>
            <a:custGeom>
              <a:avLst/>
              <a:gdLst/>
              <a:ahLst/>
              <a:cxnLst/>
              <a:rect l="l" t="t" r="r" b="b"/>
              <a:pathLst>
                <a:path w="1156" h="2189" extrusionOk="0">
                  <a:moveTo>
                    <a:pt x="335" y="0"/>
                  </a:moveTo>
                  <a:lnTo>
                    <a:pt x="0" y="122"/>
                  </a:lnTo>
                  <a:lnTo>
                    <a:pt x="851" y="2189"/>
                  </a:lnTo>
                  <a:lnTo>
                    <a:pt x="1155" y="2037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3" name="Google Shape;5743;p119"/>
            <p:cNvSpPr/>
            <p:nvPr/>
          </p:nvSpPr>
          <p:spPr>
            <a:xfrm>
              <a:off x="4030864" y="3114816"/>
              <a:ext cx="54707" cy="54707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609" y="1"/>
                  </a:moveTo>
                  <a:cubicBezTo>
                    <a:pt x="274" y="1"/>
                    <a:pt x="1" y="274"/>
                    <a:pt x="1" y="609"/>
                  </a:cubicBezTo>
                  <a:cubicBezTo>
                    <a:pt x="1" y="943"/>
                    <a:pt x="274" y="1217"/>
                    <a:pt x="609" y="1217"/>
                  </a:cubicBezTo>
                  <a:cubicBezTo>
                    <a:pt x="943" y="1217"/>
                    <a:pt x="1217" y="943"/>
                    <a:pt x="1217" y="609"/>
                  </a:cubicBezTo>
                  <a:cubicBezTo>
                    <a:pt x="1217" y="274"/>
                    <a:pt x="943" y="1"/>
                    <a:pt x="609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4" name="Google Shape;5744;p119"/>
            <p:cNvSpPr/>
            <p:nvPr/>
          </p:nvSpPr>
          <p:spPr>
            <a:xfrm>
              <a:off x="4156596" y="3066987"/>
              <a:ext cx="54707" cy="54707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608" y="1"/>
                  </a:moveTo>
                  <a:cubicBezTo>
                    <a:pt x="274" y="1"/>
                    <a:pt x="0" y="274"/>
                    <a:pt x="0" y="609"/>
                  </a:cubicBezTo>
                  <a:cubicBezTo>
                    <a:pt x="0" y="943"/>
                    <a:pt x="274" y="1217"/>
                    <a:pt x="608" y="1217"/>
                  </a:cubicBezTo>
                  <a:cubicBezTo>
                    <a:pt x="943" y="1217"/>
                    <a:pt x="1216" y="943"/>
                    <a:pt x="1216" y="609"/>
                  </a:cubicBezTo>
                  <a:cubicBezTo>
                    <a:pt x="1216" y="274"/>
                    <a:pt x="943" y="1"/>
                    <a:pt x="608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5" name="Google Shape;5745;p119"/>
            <p:cNvSpPr/>
            <p:nvPr/>
          </p:nvSpPr>
          <p:spPr>
            <a:xfrm>
              <a:off x="4287767" y="3010976"/>
              <a:ext cx="56056" cy="54707"/>
            </a:xfrm>
            <a:custGeom>
              <a:avLst/>
              <a:gdLst/>
              <a:ahLst/>
              <a:cxnLst/>
              <a:rect l="l" t="t" r="r" b="b"/>
              <a:pathLst>
                <a:path w="1247" h="1217" extrusionOk="0">
                  <a:moveTo>
                    <a:pt x="639" y="1"/>
                  </a:moveTo>
                  <a:cubicBezTo>
                    <a:pt x="274" y="1"/>
                    <a:pt x="0" y="274"/>
                    <a:pt x="0" y="609"/>
                  </a:cubicBezTo>
                  <a:cubicBezTo>
                    <a:pt x="0" y="943"/>
                    <a:pt x="274" y="1217"/>
                    <a:pt x="639" y="1217"/>
                  </a:cubicBezTo>
                  <a:cubicBezTo>
                    <a:pt x="973" y="1217"/>
                    <a:pt x="1246" y="943"/>
                    <a:pt x="1246" y="609"/>
                  </a:cubicBezTo>
                  <a:cubicBezTo>
                    <a:pt x="1246" y="274"/>
                    <a:pt x="973" y="1"/>
                    <a:pt x="639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6" name="Google Shape;5746;p119"/>
            <p:cNvSpPr/>
            <p:nvPr/>
          </p:nvSpPr>
          <p:spPr>
            <a:xfrm>
              <a:off x="4390214" y="3480999"/>
              <a:ext cx="54707" cy="54707"/>
            </a:xfrm>
            <a:custGeom>
              <a:avLst/>
              <a:gdLst/>
              <a:ahLst/>
              <a:cxnLst/>
              <a:rect l="l" t="t" r="r" b="b"/>
              <a:pathLst>
                <a:path w="1217" h="1217" extrusionOk="0">
                  <a:moveTo>
                    <a:pt x="609" y="1"/>
                  </a:moveTo>
                  <a:cubicBezTo>
                    <a:pt x="274" y="1"/>
                    <a:pt x="1" y="274"/>
                    <a:pt x="1" y="609"/>
                  </a:cubicBezTo>
                  <a:cubicBezTo>
                    <a:pt x="1" y="943"/>
                    <a:pt x="274" y="1217"/>
                    <a:pt x="609" y="1217"/>
                  </a:cubicBezTo>
                  <a:cubicBezTo>
                    <a:pt x="943" y="1217"/>
                    <a:pt x="1217" y="943"/>
                    <a:pt x="1217" y="609"/>
                  </a:cubicBezTo>
                  <a:cubicBezTo>
                    <a:pt x="1217" y="274"/>
                    <a:pt x="943" y="1"/>
                    <a:pt x="609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7" name="Google Shape;5747;p119"/>
            <p:cNvSpPr/>
            <p:nvPr/>
          </p:nvSpPr>
          <p:spPr>
            <a:xfrm>
              <a:off x="4256345" y="3532919"/>
              <a:ext cx="56056" cy="54797"/>
            </a:xfrm>
            <a:custGeom>
              <a:avLst/>
              <a:gdLst/>
              <a:ahLst/>
              <a:cxnLst/>
              <a:rect l="l" t="t" r="r" b="b"/>
              <a:pathLst>
                <a:path w="1247" h="1219" extrusionOk="0">
                  <a:moveTo>
                    <a:pt x="638" y="1"/>
                  </a:moveTo>
                  <a:cubicBezTo>
                    <a:pt x="304" y="1"/>
                    <a:pt x="31" y="274"/>
                    <a:pt x="0" y="609"/>
                  </a:cubicBezTo>
                  <a:cubicBezTo>
                    <a:pt x="0" y="943"/>
                    <a:pt x="274" y="1217"/>
                    <a:pt x="608" y="1217"/>
                  </a:cubicBezTo>
                  <a:cubicBezTo>
                    <a:pt x="625" y="1218"/>
                    <a:pt x="642" y="1219"/>
                    <a:pt x="659" y="1219"/>
                  </a:cubicBezTo>
                  <a:cubicBezTo>
                    <a:pt x="970" y="1219"/>
                    <a:pt x="1216" y="956"/>
                    <a:pt x="1216" y="639"/>
                  </a:cubicBezTo>
                  <a:cubicBezTo>
                    <a:pt x="1246" y="305"/>
                    <a:pt x="973" y="31"/>
                    <a:pt x="638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8" name="Google Shape;5748;p119"/>
            <p:cNvSpPr/>
            <p:nvPr/>
          </p:nvSpPr>
          <p:spPr>
            <a:xfrm>
              <a:off x="2060596" y="3084563"/>
              <a:ext cx="976998" cy="363711"/>
            </a:xfrm>
            <a:custGeom>
              <a:avLst/>
              <a:gdLst/>
              <a:ahLst/>
              <a:cxnLst/>
              <a:rect l="l" t="t" r="r" b="b"/>
              <a:pathLst>
                <a:path w="21734" h="8091" extrusionOk="0">
                  <a:moveTo>
                    <a:pt x="4220" y="0"/>
                  </a:moveTo>
                  <a:cubicBezTo>
                    <a:pt x="3314" y="0"/>
                    <a:pt x="2490" y="130"/>
                    <a:pt x="1611" y="400"/>
                  </a:cubicBezTo>
                  <a:cubicBezTo>
                    <a:pt x="973" y="583"/>
                    <a:pt x="456" y="1221"/>
                    <a:pt x="0" y="2102"/>
                  </a:cubicBezTo>
                  <a:cubicBezTo>
                    <a:pt x="2736" y="4078"/>
                    <a:pt x="9392" y="7726"/>
                    <a:pt x="21733" y="8090"/>
                  </a:cubicBezTo>
                  <a:cubicBezTo>
                    <a:pt x="20578" y="5871"/>
                    <a:pt x="18450" y="3349"/>
                    <a:pt x="14621" y="2285"/>
                  </a:cubicBezTo>
                  <a:cubicBezTo>
                    <a:pt x="9241" y="810"/>
                    <a:pt x="6477" y="0"/>
                    <a:pt x="42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9" name="Google Shape;5749;p119"/>
            <p:cNvSpPr/>
            <p:nvPr/>
          </p:nvSpPr>
          <p:spPr>
            <a:xfrm>
              <a:off x="1970421" y="3371720"/>
              <a:ext cx="1128622" cy="610770"/>
            </a:xfrm>
            <a:custGeom>
              <a:avLst/>
              <a:gdLst/>
              <a:ahLst/>
              <a:cxnLst/>
              <a:rect l="l" t="t" r="r" b="b"/>
              <a:pathLst>
                <a:path w="25107" h="13587" extrusionOk="0">
                  <a:moveTo>
                    <a:pt x="699" y="0"/>
                  </a:moveTo>
                  <a:cubicBezTo>
                    <a:pt x="152" y="2949"/>
                    <a:pt x="0" y="5927"/>
                    <a:pt x="0" y="5927"/>
                  </a:cubicBezTo>
                  <a:lnTo>
                    <a:pt x="7204" y="13587"/>
                  </a:lnTo>
                  <a:lnTo>
                    <a:pt x="22949" y="12371"/>
                  </a:lnTo>
                  <a:lnTo>
                    <a:pt x="25107" y="5806"/>
                  </a:lnTo>
                  <a:cubicBezTo>
                    <a:pt x="25107" y="5806"/>
                    <a:pt x="25046" y="5259"/>
                    <a:pt x="24803" y="4407"/>
                  </a:cubicBezTo>
                  <a:cubicBezTo>
                    <a:pt x="24219" y="4439"/>
                    <a:pt x="23627" y="4453"/>
                    <a:pt x="23028" y="4453"/>
                  </a:cubicBezTo>
                  <a:cubicBezTo>
                    <a:pt x="15423" y="4453"/>
                    <a:pt x="6729" y="2057"/>
                    <a:pt x="6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0" name="Google Shape;5750;p119"/>
            <p:cNvSpPr/>
            <p:nvPr/>
          </p:nvSpPr>
          <p:spPr>
            <a:xfrm>
              <a:off x="2001843" y="3179053"/>
              <a:ext cx="1084929" cy="392885"/>
            </a:xfrm>
            <a:custGeom>
              <a:avLst/>
              <a:gdLst/>
              <a:ahLst/>
              <a:cxnLst/>
              <a:rect l="l" t="t" r="r" b="b"/>
              <a:pathLst>
                <a:path w="24135" h="8740" extrusionOk="0">
                  <a:moveTo>
                    <a:pt x="1307" y="0"/>
                  </a:moveTo>
                  <a:cubicBezTo>
                    <a:pt x="730" y="1155"/>
                    <a:pt x="304" y="2706"/>
                    <a:pt x="0" y="4286"/>
                  </a:cubicBezTo>
                  <a:cubicBezTo>
                    <a:pt x="6030" y="6343"/>
                    <a:pt x="14698" y="8739"/>
                    <a:pt x="22348" y="8739"/>
                  </a:cubicBezTo>
                  <a:cubicBezTo>
                    <a:pt x="22950" y="8739"/>
                    <a:pt x="23546" y="8725"/>
                    <a:pt x="24134" y="8693"/>
                  </a:cubicBezTo>
                  <a:cubicBezTo>
                    <a:pt x="23922" y="7964"/>
                    <a:pt x="23587" y="7022"/>
                    <a:pt x="23040" y="5988"/>
                  </a:cubicBezTo>
                  <a:cubicBezTo>
                    <a:pt x="10699" y="5624"/>
                    <a:pt x="4043" y="1976"/>
                    <a:pt x="1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1" name="Google Shape;5751;p119"/>
            <p:cNvSpPr/>
            <p:nvPr/>
          </p:nvSpPr>
          <p:spPr>
            <a:xfrm>
              <a:off x="2604386" y="3916409"/>
              <a:ext cx="1367770" cy="732906"/>
            </a:xfrm>
            <a:custGeom>
              <a:avLst/>
              <a:gdLst/>
              <a:ahLst/>
              <a:cxnLst/>
              <a:rect l="l" t="t" r="r" b="b"/>
              <a:pathLst>
                <a:path w="30427" h="16304" extrusionOk="0">
                  <a:moveTo>
                    <a:pt x="15124" y="1"/>
                  </a:moveTo>
                  <a:cubicBezTo>
                    <a:pt x="10774" y="1"/>
                    <a:pt x="7113" y="1136"/>
                    <a:pt x="7113" y="1136"/>
                  </a:cubicBezTo>
                  <a:lnTo>
                    <a:pt x="1" y="7731"/>
                  </a:lnTo>
                  <a:lnTo>
                    <a:pt x="5989" y="12078"/>
                  </a:lnTo>
                  <a:cubicBezTo>
                    <a:pt x="5989" y="12078"/>
                    <a:pt x="9518" y="16303"/>
                    <a:pt x="12936" y="16303"/>
                  </a:cubicBezTo>
                  <a:cubicBezTo>
                    <a:pt x="13297" y="16303"/>
                    <a:pt x="13658" y="16256"/>
                    <a:pt x="14013" y="16151"/>
                  </a:cubicBezTo>
                  <a:cubicBezTo>
                    <a:pt x="30427" y="13172"/>
                    <a:pt x="28238" y="3689"/>
                    <a:pt x="21794" y="1136"/>
                  </a:cubicBezTo>
                  <a:cubicBezTo>
                    <a:pt x="19646" y="285"/>
                    <a:pt x="17299" y="1"/>
                    <a:pt x="15124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2" name="Google Shape;5752;p119"/>
            <p:cNvSpPr/>
            <p:nvPr/>
          </p:nvSpPr>
          <p:spPr>
            <a:xfrm>
              <a:off x="1870671" y="4145082"/>
              <a:ext cx="1053507" cy="546532"/>
            </a:xfrm>
            <a:custGeom>
              <a:avLst/>
              <a:gdLst/>
              <a:ahLst/>
              <a:cxnLst/>
              <a:rect l="l" t="t" r="r" b="b"/>
              <a:pathLst>
                <a:path w="23436" h="12158" extrusionOk="0">
                  <a:moveTo>
                    <a:pt x="14347" y="0"/>
                  </a:moveTo>
                  <a:lnTo>
                    <a:pt x="0" y="2736"/>
                  </a:lnTo>
                  <a:cubicBezTo>
                    <a:pt x="0" y="2736"/>
                    <a:pt x="2684" y="12157"/>
                    <a:pt x="15107" y="12157"/>
                  </a:cubicBezTo>
                  <a:cubicBezTo>
                    <a:pt x="15502" y="12157"/>
                    <a:pt x="15907" y="12148"/>
                    <a:pt x="16323" y="12128"/>
                  </a:cubicBezTo>
                  <a:cubicBezTo>
                    <a:pt x="18602" y="12037"/>
                    <a:pt x="18846" y="12067"/>
                    <a:pt x="20122" y="11642"/>
                  </a:cubicBezTo>
                  <a:cubicBezTo>
                    <a:pt x="20760" y="7356"/>
                    <a:pt x="23435" y="4468"/>
                    <a:pt x="23435" y="4468"/>
                  </a:cubicBezTo>
                  <a:lnTo>
                    <a:pt x="14347" y="0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3" name="Google Shape;5753;p119"/>
            <p:cNvSpPr/>
            <p:nvPr/>
          </p:nvSpPr>
          <p:spPr>
            <a:xfrm>
              <a:off x="2840791" y="3750175"/>
              <a:ext cx="317005" cy="199589"/>
            </a:xfrm>
            <a:custGeom>
              <a:avLst/>
              <a:gdLst/>
              <a:ahLst/>
              <a:cxnLst/>
              <a:rect l="l" t="t" r="r" b="b"/>
              <a:pathLst>
                <a:path w="7052" h="4440" extrusionOk="0">
                  <a:moveTo>
                    <a:pt x="6049" y="1"/>
                  </a:moveTo>
                  <a:lnTo>
                    <a:pt x="0" y="3344"/>
                  </a:lnTo>
                  <a:cubicBezTo>
                    <a:pt x="0" y="3344"/>
                    <a:pt x="2900" y="4439"/>
                    <a:pt x="6890" y="4439"/>
                  </a:cubicBezTo>
                  <a:cubicBezTo>
                    <a:pt x="6944" y="4439"/>
                    <a:pt x="6998" y="4439"/>
                    <a:pt x="7052" y="4438"/>
                  </a:cubicBezTo>
                  <a:cubicBezTo>
                    <a:pt x="6079" y="3162"/>
                    <a:pt x="5958" y="1399"/>
                    <a:pt x="6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4" name="Google Shape;5754;p119"/>
            <p:cNvSpPr/>
            <p:nvPr/>
          </p:nvSpPr>
          <p:spPr>
            <a:xfrm>
              <a:off x="3273909" y="3594414"/>
              <a:ext cx="296552" cy="327973"/>
            </a:xfrm>
            <a:custGeom>
              <a:avLst/>
              <a:gdLst/>
              <a:ahLst/>
              <a:cxnLst/>
              <a:rect l="l" t="t" r="r" b="b"/>
              <a:pathLst>
                <a:path w="6597" h="7296" extrusionOk="0">
                  <a:moveTo>
                    <a:pt x="2675" y="1"/>
                  </a:moveTo>
                  <a:lnTo>
                    <a:pt x="1" y="1490"/>
                  </a:lnTo>
                  <a:cubicBezTo>
                    <a:pt x="122" y="2888"/>
                    <a:pt x="609" y="5472"/>
                    <a:pt x="2341" y="7296"/>
                  </a:cubicBezTo>
                  <a:cubicBezTo>
                    <a:pt x="3739" y="6961"/>
                    <a:pt x="5168" y="6414"/>
                    <a:pt x="6596" y="5654"/>
                  </a:cubicBezTo>
                  <a:cubicBezTo>
                    <a:pt x="4590" y="4134"/>
                    <a:pt x="3314" y="1520"/>
                    <a:pt x="26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5" name="Google Shape;5755;p119"/>
            <p:cNvSpPr/>
            <p:nvPr/>
          </p:nvSpPr>
          <p:spPr>
            <a:xfrm>
              <a:off x="3108573" y="3661349"/>
              <a:ext cx="269221" cy="288370"/>
            </a:xfrm>
            <a:custGeom>
              <a:avLst/>
              <a:gdLst/>
              <a:ahLst/>
              <a:cxnLst/>
              <a:rect l="l" t="t" r="r" b="b"/>
              <a:pathLst>
                <a:path w="5989" h="6415" extrusionOk="0">
                  <a:moveTo>
                    <a:pt x="3648" y="1"/>
                  </a:moveTo>
                  <a:lnTo>
                    <a:pt x="92" y="1977"/>
                  </a:lnTo>
                  <a:cubicBezTo>
                    <a:pt x="1" y="3375"/>
                    <a:pt x="122" y="5138"/>
                    <a:pt x="1095" y="6414"/>
                  </a:cubicBezTo>
                  <a:cubicBezTo>
                    <a:pt x="2615" y="6414"/>
                    <a:pt x="4287" y="6262"/>
                    <a:pt x="5989" y="5807"/>
                  </a:cubicBezTo>
                  <a:cubicBezTo>
                    <a:pt x="4287" y="3983"/>
                    <a:pt x="3800" y="1399"/>
                    <a:pt x="36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6" name="Google Shape;5756;p119"/>
            <p:cNvSpPr/>
            <p:nvPr/>
          </p:nvSpPr>
          <p:spPr>
            <a:xfrm>
              <a:off x="3394157" y="3584255"/>
              <a:ext cx="371712" cy="264366"/>
            </a:xfrm>
            <a:custGeom>
              <a:avLst/>
              <a:gdLst/>
              <a:ahLst/>
              <a:cxnLst/>
              <a:rect l="l" t="t" r="r" b="b"/>
              <a:pathLst>
                <a:path w="8269" h="5881" extrusionOk="0">
                  <a:moveTo>
                    <a:pt x="1609" y="0"/>
                  </a:moveTo>
                  <a:cubicBezTo>
                    <a:pt x="787" y="0"/>
                    <a:pt x="244" y="75"/>
                    <a:pt x="244" y="75"/>
                  </a:cubicBezTo>
                  <a:lnTo>
                    <a:pt x="0" y="227"/>
                  </a:lnTo>
                  <a:cubicBezTo>
                    <a:pt x="639" y="1746"/>
                    <a:pt x="1915" y="4360"/>
                    <a:pt x="3921" y="5880"/>
                  </a:cubicBezTo>
                  <a:cubicBezTo>
                    <a:pt x="5411" y="5090"/>
                    <a:pt x="6870" y="4026"/>
                    <a:pt x="8268" y="2658"/>
                  </a:cubicBezTo>
                  <a:cubicBezTo>
                    <a:pt x="6575" y="360"/>
                    <a:pt x="3417" y="0"/>
                    <a:pt x="16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7" name="Google Shape;5757;p119"/>
            <p:cNvSpPr/>
            <p:nvPr/>
          </p:nvSpPr>
          <p:spPr>
            <a:xfrm>
              <a:off x="2219098" y="4600047"/>
              <a:ext cx="776105" cy="304733"/>
            </a:xfrm>
            <a:custGeom>
              <a:avLst/>
              <a:gdLst/>
              <a:ahLst/>
              <a:cxnLst/>
              <a:rect l="l" t="t" r="r" b="b"/>
              <a:pathLst>
                <a:path w="17265" h="6779" extrusionOk="0">
                  <a:moveTo>
                    <a:pt x="2979" y="1"/>
                  </a:moveTo>
                  <a:lnTo>
                    <a:pt x="2979" y="1"/>
                  </a:lnTo>
                  <a:cubicBezTo>
                    <a:pt x="0" y="973"/>
                    <a:pt x="1763" y="6779"/>
                    <a:pt x="6140" y="6779"/>
                  </a:cubicBezTo>
                  <a:cubicBezTo>
                    <a:pt x="10760" y="6779"/>
                    <a:pt x="17265" y="2463"/>
                    <a:pt x="17265" y="2463"/>
                  </a:cubicBezTo>
                  <a:lnTo>
                    <a:pt x="16566" y="1581"/>
                  </a:lnTo>
                  <a:cubicBezTo>
                    <a:pt x="14669" y="2630"/>
                    <a:pt x="9963" y="5031"/>
                    <a:pt x="6506" y="5031"/>
                  </a:cubicBezTo>
                  <a:cubicBezTo>
                    <a:pt x="5754" y="5031"/>
                    <a:pt x="5060" y="4917"/>
                    <a:pt x="4468" y="4651"/>
                  </a:cubicBezTo>
                  <a:cubicBezTo>
                    <a:pt x="2949" y="3983"/>
                    <a:pt x="2918" y="1338"/>
                    <a:pt x="2979" y="1"/>
                  </a:cubicBezTo>
                  <a:close/>
                </a:path>
              </a:pathLst>
            </a:custGeom>
            <a:solidFill>
              <a:srgbClr val="CBD0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8" name="Google Shape;5758;p119"/>
            <p:cNvSpPr/>
            <p:nvPr/>
          </p:nvSpPr>
          <p:spPr>
            <a:xfrm>
              <a:off x="2348876" y="4585032"/>
              <a:ext cx="240541" cy="241170"/>
            </a:xfrm>
            <a:custGeom>
              <a:avLst/>
              <a:gdLst/>
              <a:ahLst/>
              <a:cxnLst/>
              <a:rect l="l" t="t" r="r" b="b"/>
              <a:pathLst>
                <a:path w="5351" h="5365" extrusionOk="0">
                  <a:moveTo>
                    <a:pt x="2828" y="0"/>
                  </a:moveTo>
                  <a:cubicBezTo>
                    <a:pt x="2068" y="92"/>
                    <a:pt x="1369" y="183"/>
                    <a:pt x="730" y="213"/>
                  </a:cubicBezTo>
                  <a:cubicBezTo>
                    <a:pt x="487" y="244"/>
                    <a:pt x="305" y="274"/>
                    <a:pt x="92" y="365"/>
                  </a:cubicBezTo>
                  <a:cubicBezTo>
                    <a:pt x="1" y="1672"/>
                    <a:pt x="62" y="4317"/>
                    <a:pt x="1581" y="4985"/>
                  </a:cubicBezTo>
                  <a:cubicBezTo>
                    <a:pt x="2156" y="5253"/>
                    <a:pt x="2839" y="5365"/>
                    <a:pt x="3578" y="5365"/>
                  </a:cubicBezTo>
                  <a:cubicBezTo>
                    <a:pt x="4011" y="5365"/>
                    <a:pt x="4464" y="5326"/>
                    <a:pt x="4925" y="5259"/>
                  </a:cubicBezTo>
                  <a:cubicBezTo>
                    <a:pt x="5350" y="2128"/>
                    <a:pt x="3952" y="669"/>
                    <a:pt x="2828" y="0"/>
                  </a:cubicBezTo>
                  <a:close/>
                </a:path>
              </a:pathLst>
            </a:custGeom>
            <a:solidFill>
              <a:srgbClr val="DEE4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9" name="Google Shape;5759;p119"/>
            <p:cNvSpPr/>
            <p:nvPr/>
          </p:nvSpPr>
          <p:spPr>
            <a:xfrm>
              <a:off x="2475957" y="4515356"/>
              <a:ext cx="487825" cy="306082"/>
            </a:xfrm>
            <a:custGeom>
              <a:avLst/>
              <a:gdLst/>
              <a:ahLst/>
              <a:cxnLst/>
              <a:rect l="l" t="t" r="r" b="b"/>
              <a:pathLst>
                <a:path w="10852" h="6809" extrusionOk="0">
                  <a:moveTo>
                    <a:pt x="8147" y="0"/>
                  </a:moveTo>
                  <a:cubicBezTo>
                    <a:pt x="8147" y="0"/>
                    <a:pt x="3678" y="1034"/>
                    <a:pt x="1" y="1550"/>
                  </a:cubicBezTo>
                  <a:cubicBezTo>
                    <a:pt x="1125" y="2219"/>
                    <a:pt x="2523" y="3678"/>
                    <a:pt x="2098" y="6809"/>
                  </a:cubicBezTo>
                  <a:cubicBezTo>
                    <a:pt x="5350" y="6353"/>
                    <a:pt x="9180" y="4377"/>
                    <a:pt x="10852" y="3465"/>
                  </a:cubicBezTo>
                  <a:lnTo>
                    <a:pt x="81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60" name="Google Shape;5760;p119"/>
            <p:cNvGrpSpPr/>
            <p:nvPr/>
          </p:nvGrpSpPr>
          <p:grpSpPr>
            <a:xfrm rot="182285">
              <a:off x="1197024" y="1577216"/>
              <a:ext cx="2578355" cy="1830116"/>
              <a:chOff x="1197058" y="1577171"/>
              <a:chExt cx="2578341" cy="1830106"/>
            </a:xfrm>
          </p:grpSpPr>
          <p:sp>
            <p:nvSpPr>
              <p:cNvPr id="5761" name="Google Shape;5761;p119"/>
              <p:cNvSpPr/>
              <p:nvPr/>
            </p:nvSpPr>
            <p:spPr>
              <a:xfrm>
                <a:off x="1197058" y="1738236"/>
                <a:ext cx="2578341" cy="1380716"/>
              </a:xfrm>
              <a:custGeom>
                <a:avLst/>
                <a:gdLst/>
                <a:ahLst/>
                <a:cxnLst/>
                <a:rect l="l" t="t" r="r" b="b"/>
                <a:pathLst>
                  <a:path w="57357" h="30715" extrusionOk="0">
                    <a:moveTo>
                      <a:pt x="32117" y="0"/>
                    </a:moveTo>
                    <a:cubicBezTo>
                      <a:pt x="29328" y="0"/>
                      <a:pt x="26961" y="958"/>
                      <a:pt x="26961" y="958"/>
                    </a:cubicBezTo>
                    <a:cubicBezTo>
                      <a:pt x="26080" y="1322"/>
                      <a:pt x="24864" y="1231"/>
                      <a:pt x="23922" y="1414"/>
                    </a:cubicBezTo>
                    <a:cubicBezTo>
                      <a:pt x="22615" y="1657"/>
                      <a:pt x="21277" y="1961"/>
                      <a:pt x="20031" y="2417"/>
                    </a:cubicBezTo>
                    <a:cubicBezTo>
                      <a:pt x="18146" y="3085"/>
                      <a:pt x="16383" y="4119"/>
                      <a:pt x="15137" y="5669"/>
                    </a:cubicBezTo>
                    <a:cubicBezTo>
                      <a:pt x="13557" y="7614"/>
                      <a:pt x="13769" y="9590"/>
                      <a:pt x="13161" y="11839"/>
                    </a:cubicBezTo>
                    <a:cubicBezTo>
                      <a:pt x="12736" y="13389"/>
                      <a:pt x="11824" y="14818"/>
                      <a:pt x="10791" y="16034"/>
                    </a:cubicBezTo>
                    <a:cubicBezTo>
                      <a:pt x="8967" y="18253"/>
                      <a:pt x="6566" y="20046"/>
                      <a:pt x="4012" y="21353"/>
                    </a:cubicBezTo>
                    <a:cubicBezTo>
                      <a:pt x="547" y="23086"/>
                      <a:pt x="0" y="28435"/>
                      <a:pt x="547" y="30685"/>
                    </a:cubicBezTo>
                    <a:cubicBezTo>
                      <a:pt x="861" y="30705"/>
                      <a:pt x="1226" y="30715"/>
                      <a:pt x="1636" y="30715"/>
                    </a:cubicBezTo>
                    <a:cubicBezTo>
                      <a:pt x="2455" y="30715"/>
                      <a:pt x="3455" y="30674"/>
                      <a:pt x="4590" y="30593"/>
                    </a:cubicBezTo>
                    <a:cubicBezTo>
                      <a:pt x="4468" y="29043"/>
                      <a:pt x="4651" y="27493"/>
                      <a:pt x="5411" y="25912"/>
                    </a:cubicBezTo>
                    <a:lnTo>
                      <a:pt x="5411" y="25912"/>
                    </a:lnTo>
                    <a:cubicBezTo>
                      <a:pt x="5107" y="27250"/>
                      <a:pt x="5411" y="29286"/>
                      <a:pt x="5654" y="30472"/>
                    </a:cubicBezTo>
                    <a:cubicBezTo>
                      <a:pt x="7994" y="30259"/>
                      <a:pt x="10791" y="29864"/>
                      <a:pt x="13769" y="29408"/>
                    </a:cubicBezTo>
                    <a:lnTo>
                      <a:pt x="13769" y="26976"/>
                    </a:lnTo>
                    <a:lnTo>
                      <a:pt x="14833" y="29226"/>
                    </a:lnTo>
                    <a:cubicBezTo>
                      <a:pt x="23222" y="27827"/>
                      <a:pt x="32645" y="25639"/>
                      <a:pt x="36961" y="23663"/>
                    </a:cubicBezTo>
                    <a:cubicBezTo>
                      <a:pt x="40335" y="22143"/>
                      <a:pt x="44834" y="20897"/>
                      <a:pt x="48755" y="20016"/>
                    </a:cubicBezTo>
                    <a:lnTo>
                      <a:pt x="47326" y="16429"/>
                    </a:lnTo>
                    <a:lnTo>
                      <a:pt x="47326" y="16429"/>
                    </a:lnTo>
                    <a:cubicBezTo>
                      <a:pt x="47327" y="16429"/>
                      <a:pt x="48846" y="17341"/>
                      <a:pt x="50396" y="19651"/>
                    </a:cubicBezTo>
                    <a:cubicBezTo>
                      <a:pt x="51612" y="19377"/>
                      <a:pt x="52737" y="19134"/>
                      <a:pt x="53709" y="18952"/>
                    </a:cubicBezTo>
                    <a:lnTo>
                      <a:pt x="53466" y="17159"/>
                    </a:lnTo>
                    <a:lnTo>
                      <a:pt x="54652" y="18769"/>
                    </a:lnTo>
                    <a:cubicBezTo>
                      <a:pt x="56323" y="18466"/>
                      <a:pt x="57357" y="18314"/>
                      <a:pt x="57357" y="18314"/>
                    </a:cubicBezTo>
                    <a:cubicBezTo>
                      <a:pt x="57357" y="18314"/>
                      <a:pt x="56597" y="11201"/>
                      <a:pt x="51430" y="10350"/>
                    </a:cubicBezTo>
                    <a:cubicBezTo>
                      <a:pt x="46293" y="9499"/>
                      <a:pt x="44803" y="11657"/>
                      <a:pt x="38967" y="3268"/>
                    </a:cubicBezTo>
                    <a:cubicBezTo>
                      <a:pt x="37178" y="695"/>
                      <a:pt x="34494" y="0"/>
                      <a:pt x="321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2" name="Google Shape;5762;p119"/>
              <p:cNvSpPr/>
              <p:nvPr/>
            </p:nvSpPr>
            <p:spPr>
              <a:xfrm>
                <a:off x="1434767" y="2107835"/>
                <a:ext cx="2176690" cy="986528"/>
              </a:xfrm>
              <a:custGeom>
                <a:avLst/>
                <a:gdLst/>
                <a:ahLst/>
                <a:cxnLst/>
                <a:rect l="l" t="t" r="r" b="b"/>
                <a:pathLst>
                  <a:path w="48422" h="21946" extrusionOk="0">
                    <a:moveTo>
                      <a:pt x="34227" y="0"/>
                    </a:moveTo>
                    <a:cubicBezTo>
                      <a:pt x="34227" y="0"/>
                      <a:pt x="26628" y="3769"/>
                      <a:pt x="13314" y="9362"/>
                    </a:cubicBezTo>
                    <a:cubicBezTo>
                      <a:pt x="1" y="14985"/>
                      <a:pt x="3162" y="21946"/>
                      <a:pt x="3162" y="21946"/>
                    </a:cubicBezTo>
                    <a:cubicBezTo>
                      <a:pt x="3162" y="21946"/>
                      <a:pt x="5290" y="21672"/>
                      <a:pt x="8421" y="21186"/>
                    </a:cubicBezTo>
                    <a:lnTo>
                      <a:pt x="8481" y="18724"/>
                    </a:lnTo>
                    <a:lnTo>
                      <a:pt x="9515" y="21004"/>
                    </a:lnTo>
                    <a:cubicBezTo>
                      <a:pt x="14804" y="20122"/>
                      <a:pt x="22311" y="18694"/>
                      <a:pt x="27600" y="16931"/>
                    </a:cubicBezTo>
                    <a:cubicBezTo>
                      <a:pt x="33163" y="14529"/>
                      <a:pt x="39272" y="12827"/>
                      <a:pt x="43406" y="11824"/>
                    </a:cubicBezTo>
                    <a:lnTo>
                      <a:pt x="42038" y="8207"/>
                    </a:lnTo>
                    <a:lnTo>
                      <a:pt x="42038" y="8207"/>
                    </a:lnTo>
                    <a:cubicBezTo>
                      <a:pt x="42039" y="8207"/>
                      <a:pt x="43710" y="9332"/>
                      <a:pt x="45169" y="11429"/>
                    </a:cubicBezTo>
                    <a:cubicBezTo>
                      <a:pt x="47175" y="10973"/>
                      <a:pt x="48421" y="10730"/>
                      <a:pt x="48421" y="10730"/>
                    </a:cubicBezTo>
                    <a:cubicBezTo>
                      <a:pt x="48421" y="10730"/>
                      <a:pt x="48239" y="5927"/>
                      <a:pt x="43588" y="5076"/>
                    </a:cubicBezTo>
                    <a:cubicBezTo>
                      <a:pt x="38968" y="4225"/>
                      <a:pt x="34227" y="0"/>
                      <a:pt x="34227" y="0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3" name="Google Shape;5763;p119"/>
              <p:cNvSpPr/>
              <p:nvPr/>
            </p:nvSpPr>
            <p:spPr>
              <a:xfrm>
                <a:off x="1923940" y="1820139"/>
                <a:ext cx="1049416" cy="708586"/>
              </a:xfrm>
              <a:custGeom>
                <a:avLst/>
                <a:gdLst/>
                <a:ahLst/>
                <a:cxnLst/>
                <a:rect l="l" t="t" r="r" b="b"/>
                <a:pathLst>
                  <a:path w="23345" h="15763" extrusionOk="0">
                    <a:moveTo>
                      <a:pt x="15712" y="0"/>
                    </a:moveTo>
                    <a:cubicBezTo>
                      <a:pt x="14925" y="0"/>
                      <a:pt x="14127" y="123"/>
                      <a:pt x="13344" y="382"/>
                    </a:cubicBezTo>
                    <a:lnTo>
                      <a:pt x="6110" y="2783"/>
                    </a:lnTo>
                    <a:cubicBezTo>
                      <a:pt x="2159" y="4090"/>
                      <a:pt x="1" y="8406"/>
                      <a:pt x="1308" y="12388"/>
                    </a:cubicBezTo>
                    <a:lnTo>
                      <a:pt x="2432" y="15762"/>
                    </a:lnTo>
                    <a:cubicBezTo>
                      <a:pt x="4925" y="13969"/>
                      <a:pt x="11794" y="8498"/>
                      <a:pt x="11703" y="3026"/>
                    </a:cubicBezTo>
                    <a:lnTo>
                      <a:pt x="11703" y="3026"/>
                    </a:lnTo>
                    <a:cubicBezTo>
                      <a:pt x="13704" y="5001"/>
                      <a:pt x="17920" y="6470"/>
                      <a:pt x="21887" y="6470"/>
                    </a:cubicBezTo>
                    <a:cubicBezTo>
                      <a:pt x="22378" y="6470"/>
                      <a:pt x="22866" y="6447"/>
                      <a:pt x="23345" y="6400"/>
                    </a:cubicBezTo>
                    <a:lnTo>
                      <a:pt x="22949" y="5184"/>
                    </a:lnTo>
                    <a:cubicBezTo>
                      <a:pt x="21901" y="2016"/>
                      <a:pt x="18898" y="0"/>
                      <a:pt x="1571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4" name="Google Shape;5764;p119"/>
              <p:cNvSpPr/>
              <p:nvPr/>
            </p:nvSpPr>
            <p:spPr>
              <a:xfrm>
                <a:off x="2033265" y="1964347"/>
                <a:ext cx="1102685" cy="1442930"/>
              </a:xfrm>
              <a:custGeom>
                <a:avLst/>
                <a:gdLst/>
                <a:ahLst/>
                <a:cxnLst/>
                <a:rect l="l" t="t" r="r" b="b"/>
                <a:pathLst>
                  <a:path w="24530" h="32099" extrusionOk="0">
                    <a:moveTo>
                      <a:pt x="9271" y="1"/>
                    </a:moveTo>
                    <a:cubicBezTo>
                      <a:pt x="9210" y="5411"/>
                      <a:pt x="2462" y="10761"/>
                      <a:pt x="0" y="12554"/>
                    </a:cubicBezTo>
                    <a:lnTo>
                      <a:pt x="1824" y="18025"/>
                    </a:lnTo>
                    <a:cubicBezTo>
                      <a:pt x="3040" y="21734"/>
                      <a:pt x="6414" y="24165"/>
                      <a:pt x="10122" y="24408"/>
                    </a:cubicBezTo>
                    <a:lnTo>
                      <a:pt x="9697" y="25685"/>
                    </a:lnTo>
                    <a:lnTo>
                      <a:pt x="7447" y="25381"/>
                    </a:lnTo>
                    <a:lnTo>
                      <a:pt x="7447" y="25381"/>
                    </a:lnTo>
                    <a:cubicBezTo>
                      <a:pt x="7447" y="25381"/>
                      <a:pt x="8147" y="32098"/>
                      <a:pt x="14560" y="32098"/>
                    </a:cubicBezTo>
                    <a:cubicBezTo>
                      <a:pt x="20973" y="32098"/>
                      <a:pt x="19514" y="28299"/>
                      <a:pt x="19514" y="28299"/>
                    </a:cubicBezTo>
                    <a:lnTo>
                      <a:pt x="17782" y="27630"/>
                    </a:lnTo>
                    <a:cubicBezTo>
                      <a:pt x="17448" y="27692"/>
                      <a:pt x="17147" y="27722"/>
                      <a:pt x="16877" y="27722"/>
                    </a:cubicBezTo>
                    <a:cubicBezTo>
                      <a:pt x="14237" y="27722"/>
                      <a:pt x="14456" y="24884"/>
                      <a:pt x="14925" y="21521"/>
                    </a:cubicBezTo>
                    <a:cubicBezTo>
                      <a:pt x="24530" y="18451"/>
                      <a:pt x="20061" y="7752"/>
                      <a:pt x="18542" y="5198"/>
                    </a:cubicBezTo>
                    <a:cubicBezTo>
                      <a:pt x="13678" y="4834"/>
                      <a:pt x="10669" y="1824"/>
                      <a:pt x="9271" y="1"/>
                    </a:cubicBezTo>
                    <a:close/>
                  </a:path>
                </a:pathLst>
              </a:custGeom>
              <a:solidFill>
                <a:srgbClr val="FFB8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5" name="Google Shape;5765;p119"/>
              <p:cNvSpPr/>
              <p:nvPr/>
            </p:nvSpPr>
            <p:spPr>
              <a:xfrm>
                <a:off x="2445602" y="1956165"/>
                <a:ext cx="709171" cy="1254400"/>
              </a:xfrm>
              <a:custGeom>
                <a:avLst/>
                <a:gdLst/>
                <a:ahLst/>
                <a:cxnLst/>
                <a:rect l="l" t="t" r="r" b="b"/>
                <a:pathLst>
                  <a:path w="15776" h="27905" extrusionOk="0">
                    <a:moveTo>
                      <a:pt x="0" y="0"/>
                    </a:moveTo>
                    <a:cubicBezTo>
                      <a:pt x="0" y="61"/>
                      <a:pt x="0" y="122"/>
                      <a:pt x="0" y="183"/>
                    </a:cubicBezTo>
                    <a:cubicBezTo>
                      <a:pt x="1398" y="2006"/>
                      <a:pt x="4407" y="5016"/>
                      <a:pt x="9271" y="5380"/>
                    </a:cubicBezTo>
                    <a:cubicBezTo>
                      <a:pt x="10760" y="7934"/>
                      <a:pt x="15259" y="18633"/>
                      <a:pt x="5654" y="21703"/>
                    </a:cubicBezTo>
                    <a:cubicBezTo>
                      <a:pt x="5185" y="25066"/>
                      <a:pt x="4966" y="27904"/>
                      <a:pt x="7606" y="27904"/>
                    </a:cubicBezTo>
                    <a:cubicBezTo>
                      <a:pt x="7876" y="27904"/>
                      <a:pt x="8177" y="27874"/>
                      <a:pt x="8511" y="27812"/>
                    </a:cubicBezTo>
                    <a:lnTo>
                      <a:pt x="7964" y="27600"/>
                    </a:lnTo>
                    <a:lnTo>
                      <a:pt x="8450" y="22767"/>
                    </a:lnTo>
                    <a:cubicBezTo>
                      <a:pt x="13222" y="21064"/>
                      <a:pt x="15775" y="15836"/>
                      <a:pt x="14195" y="11034"/>
                    </a:cubicBezTo>
                    <a:lnTo>
                      <a:pt x="11642" y="3374"/>
                    </a:lnTo>
                    <a:cubicBezTo>
                      <a:pt x="11163" y="3421"/>
                      <a:pt x="10675" y="3444"/>
                      <a:pt x="10184" y="3444"/>
                    </a:cubicBezTo>
                    <a:cubicBezTo>
                      <a:pt x="6217" y="3444"/>
                      <a:pt x="2001" y="1975"/>
                      <a:pt x="0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6" name="Google Shape;5766;p119"/>
              <p:cNvSpPr/>
              <p:nvPr/>
            </p:nvSpPr>
            <p:spPr>
              <a:xfrm>
                <a:off x="2346134" y="2378269"/>
                <a:ext cx="43784" cy="7399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1646" extrusionOk="0">
                    <a:moveTo>
                      <a:pt x="421" y="1"/>
                    </a:moveTo>
                    <a:cubicBezTo>
                      <a:pt x="413" y="1"/>
                      <a:pt x="404" y="1"/>
                      <a:pt x="396" y="3"/>
                    </a:cubicBezTo>
                    <a:cubicBezTo>
                      <a:pt x="153" y="33"/>
                      <a:pt x="1" y="428"/>
                      <a:pt x="62" y="884"/>
                    </a:cubicBezTo>
                    <a:cubicBezTo>
                      <a:pt x="91" y="1321"/>
                      <a:pt x="315" y="1646"/>
                      <a:pt x="548" y="1646"/>
                    </a:cubicBezTo>
                    <a:cubicBezTo>
                      <a:pt x="558" y="1646"/>
                      <a:pt x="568" y="1645"/>
                      <a:pt x="578" y="1644"/>
                    </a:cubicBezTo>
                    <a:cubicBezTo>
                      <a:pt x="822" y="1614"/>
                      <a:pt x="974" y="1218"/>
                      <a:pt x="913" y="793"/>
                    </a:cubicBezTo>
                    <a:cubicBezTo>
                      <a:pt x="854" y="355"/>
                      <a:pt x="628" y="1"/>
                      <a:pt x="421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7" name="Google Shape;5767;p119"/>
              <p:cNvSpPr/>
              <p:nvPr/>
            </p:nvSpPr>
            <p:spPr>
              <a:xfrm>
                <a:off x="2857154" y="2262202"/>
                <a:ext cx="43784" cy="73947"/>
              </a:xfrm>
              <a:custGeom>
                <a:avLst/>
                <a:gdLst/>
                <a:ahLst/>
                <a:cxnLst/>
                <a:rect l="l" t="t" r="r" b="b"/>
                <a:pathLst>
                  <a:path w="974" h="1645" extrusionOk="0">
                    <a:moveTo>
                      <a:pt x="396" y="1"/>
                    </a:moveTo>
                    <a:cubicBezTo>
                      <a:pt x="153" y="31"/>
                      <a:pt x="1" y="426"/>
                      <a:pt x="62" y="882"/>
                    </a:cubicBezTo>
                    <a:cubicBezTo>
                      <a:pt x="91" y="1319"/>
                      <a:pt x="315" y="1644"/>
                      <a:pt x="548" y="1644"/>
                    </a:cubicBezTo>
                    <a:cubicBezTo>
                      <a:pt x="558" y="1644"/>
                      <a:pt x="568" y="1644"/>
                      <a:pt x="578" y="1642"/>
                    </a:cubicBezTo>
                    <a:cubicBezTo>
                      <a:pt x="822" y="1612"/>
                      <a:pt x="974" y="1247"/>
                      <a:pt x="913" y="791"/>
                    </a:cubicBezTo>
                    <a:cubicBezTo>
                      <a:pt x="852" y="335"/>
                      <a:pt x="609" y="1"/>
                      <a:pt x="396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8" name="Google Shape;5768;p119"/>
              <p:cNvSpPr/>
              <p:nvPr/>
            </p:nvSpPr>
            <p:spPr>
              <a:xfrm>
                <a:off x="2714295" y="2280812"/>
                <a:ext cx="122406" cy="196128"/>
              </a:xfrm>
              <a:custGeom>
                <a:avLst/>
                <a:gdLst/>
                <a:ahLst/>
                <a:cxnLst/>
                <a:rect l="l" t="t" r="r" b="b"/>
                <a:pathLst>
                  <a:path w="2723" h="4363" extrusionOk="0">
                    <a:moveTo>
                      <a:pt x="326" y="1"/>
                    </a:moveTo>
                    <a:cubicBezTo>
                      <a:pt x="161" y="1"/>
                      <a:pt x="1" y="215"/>
                      <a:pt x="139" y="377"/>
                    </a:cubicBezTo>
                    <a:cubicBezTo>
                      <a:pt x="815" y="1194"/>
                      <a:pt x="1465" y="1985"/>
                      <a:pt x="2138" y="2774"/>
                    </a:cubicBezTo>
                    <a:lnTo>
                      <a:pt x="2138" y="2774"/>
                    </a:lnTo>
                    <a:cubicBezTo>
                      <a:pt x="1567" y="3156"/>
                      <a:pt x="978" y="3557"/>
                      <a:pt x="413" y="3933"/>
                    </a:cubicBezTo>
                    <a:cubicBezTo>
                      <a:pt x="208" y="4062"/>
                      <a:pt x="327" y="4363"/>
                      <a:pt x="515" y="4363"/>
                    </a:cubicBezTo>
                    <a:cubicBezTo>
                      <a:pt x="550" y="4363"/>
                      <a:pt x="588" y="4352"/>
                      <a:pt x="626" y="4329"/>
                    </a:cubicBezTo>
                    <a:cubicBezTo>
                      <a:pt x="1264" y="3873"/>
                      <a:pt x="1902" y="3447"/>
                      <a:pt x="2571" y="3022"/>
                    </a:cubicBezTo>
                    <a:cubicBezTo>
                      <a:pt x="2693" y="2930"/>
                      <a:pt x="2723" y="2778"/>
                      <a:pt x="2601" y="2657"/>
                    </a:cubicBezTo>
                    <a:cubicBezTo>
                      <a:pt x="1902" y="1806"/>
                      <a:pt x="1173" y="955"/>
                      <a:pt x="474" y="73"/>
                    </a:cubicBezTo>
                    <a:cubicBezTo>
                      <a:pt x="430" y="22"/>
                      <a:pt x="378" y="1"/>
                      <a:pt x="326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9" name="Google Shape;5769;p119"/>
              <p:cNvSpPr/>
              <p:nvPr/>
            </p:nvSpPr>
            <p:spPr>
              <a:xfrm>
                <a:off x="2250520" y="2500540"/>
                <a:ext cx="214558" cy="202466"/>
              </a:xfrm>
              <a:custGeom>
                <a:avLst/>
                <a:gdLst/>
                <a:ahLst/>
                <a:cxnLst/>
                <a:rect l="l" t="t" r="r" b="b"/>
                <a:pathLst>
                  <a:path w="4773" h="4504" extrusionOk="0">
                    <a:moveTo>
                      <a:pt x="2384" y="1"/>
                    </a:moveTo>
                    <a:cubicBezTo>
                      <a:pt x="2290" y="1"/>
                      <a:pt x="2194" y="6"/>
                      <a:pt x="2098" y="18"/>
                    </a:cubicBezTo>
                    <a:cubicBezTo>
                      <a:pt x="851" y="170"/>
                      <a:pt x="0" y="1264"/>
                      <a:pt x="152" y="2511"/>
                    </a:cubicBezTo>
                    <a:cubicBezTo>
                      <a:pt x="293" y="3663"/>
                      <a:pt x="1239" y="4503"/>
                      <a:pt x="2366" y="4503"/>
                    </a:cubicBezTo>
                    <a:cubicBezTo>
                      <a:pt x="2458" y="4503"/>
                      <a:pt x="2551" y="4498"/>
                      <a:pt x="2645" y="4486"/>
                    </a:cubicBezTo>
                    <a:cubicBezTo>
                      <a:pt x="3891" y="4334"/>
                      <a:pt x="4772" y="3210"/>
                      <a:pt x="4620" y="1963"/>
                    </a:cubicBezTo>
                    <a:cubicBezTo>
                      <a:pt x="4452" y="814"/>
                      <a:pt x="3508" y="1"/>
                      <a:pt x="2384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0" name="Google Shape;5770;p119"/>
              <p:cNvSpPr/>
              <p:nvPr/>
            </p:nvSpPr>
            <p:spPr>
              <a:xfrm>
                <a:off x="2866729" y="2370762"/>
                <a:ext cx="215952" cy="203815"/>
              </a:xfrm>
              <a:custGeom>
                <a:avLst/>
                <a:gdLst/>
                <a:ahLst/>
                <a:cxnLst/>
                <a:rect l="l" t="t" r="r" b="b"/>
                <a:pathLst>
                  <a:path w="4804" h="4534" extrusionOk="0">
                    <a:moveTo>
                      <a:pt x="2408" y="1"/>
                    </a:moveTo>
                    <a:cubicBezTo>
                      <a:pt x="2316" y="1"/>
                      <a:pt x="2222" y="6"/>
                      <a:pt x="2128" y="18"/>
                    </a:cubicBezTo>
                    <a:cubicBezTo>
                      <a:pt x="882" y="170"/>
                      <a:pt x="1" y="1294"/>
                      <a:pt x="153" y="2540"/>
                    </a:cubicBezTo>
                    <a:cubicBezTo>
                      <a:pt x="293" y="3693"/>
                      <a:pt x="1265" y="4533"/>
                      <a:pt x="2396" y="4533"/>
                    </a:cubicBezTo>
                    <a:cubicBezTo>
                      <a:pt x="2488" y="4533"/>
                      <a:pt x="2582" y="4528"/>
                      <a:pt x="2676" y="4516"/>
                    </a:cubicBezTo>
                    <a:cubicBezTo>
                      <a:pt x="3922" y="4364"/>
                      <a:pt x="4803" y="3240"/>
                      <a:pt x="4651" y="1993"/>
                    </a:cubicBezTo>
                    <a:cubicBezTo>
                      <a:pt x="4511" y="841"/>
                      <a:pt x="3539" y="1"/>
                      <a:pt x="2408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1" name="Google Shape;5771;p119"/>
              <p:cNvSpPr/>
              <p:nvPr/>
            </p:nvSpPr>
            <p:spPr>
              <a:xfrm>
                <a:off x="2523786" y="2655671"/>
                <a:ext cx="122990" cy="30163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671" extrusionOk="0">
                    <a:moveTo>
                      <a:pt x="1059" y="0"/>
                    </a:moveTo>
                    <a:cubicBezTo>
                      <a:pt x="804" y="0"/>
                      <a:pt x="549" y="32"/>
                      <a:pt x="304" y="93"/>
                    </a:cubicBezTo>
                    <a:cubicBezTo>
                      <a:pt x="183" y="123"/>
                      <a:pt x="92" y="184"/>
                      <a:pt x="0" y="245"/>
                    </a:cubicBezTo>
                    <a:cubicBezTo>
                      <a:pt x="456" y="488"/>
                      <a:pt x="1034" y="640"/>
                      <a:pt x="1763" y="671"/>
                    </a:cubicBezTo>
                    <a:cubicBezTo>
                      <a:pt x="2098" y="671"/>
                      <a:pt x="2402" y="640"/>
                      <a:pt x="2736" y="579"/>
                    </a:cubicBezTo>
                    <a:cubicBezTo>
                      <a:pt x="2554" y="427"/>
                      <a:pt x="2371" y="306"/>
                      <a:pt x="2158" y="215"/>
                    </a:cubicBezTo>
                    <a:cubicBezTo>
                      <a:pt x="1814" y="69"/>
                      <a:pt x="1437" y="0"/>
                      <a:pt x="1059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2" name="Google Shape;5772;p119"/>
              <p:cNvSpPr/>
              <p:nvPr/>
            </p:nvSpPr>
            <p:spPr>
              <a:xfrm>
                <a:off x="2462291" y="2556776"/>
                <a:ext cx="278795" cy="124968"/>
              </a:xfrm>
              <a:custGeom>
                <a:avLst/>
                <a:gdLst/>
                <a:ahLst/>
                <a:cxnLst/>
                <a:rect l="l" t="t" r="r" b="b"/>
                <a:pathLst>
                  <a:path w="6202" h="2780" extrusionOk="0">
                    <a:moveTo>
                      <a:pt x="1038" y="1"/>
                    </a:moveTo>
                    <a:cubicBezTo>
                      <a:pt x="795" y="1"/>
                      <a:pt x="560" y="111"/>
                      <a:pt x="335" y="409"/>
                    </a:cubicBezTo>
                    <a:cubicBezTo>
                      <a:pt x="1" y="864"/>
                      <a:pt x="244" y="1867"/>
                      <a:pt x="1368" y="2445"/>
                    </a:cubicBezTo>
                    <a:cubicBezTo>
                      <a:pt x="1460" y="2384"/>
                      <a:pt x="1551" y="2323"/>
                      <a:pt x="1672" y="2293"/>
                    </a:cubicBezTo>
                    <a:cubicBezTo>
                      <a:pt x="1912" y="2221"/>
                      <a:pt x="2161" y="2187"/>
                      <a:pt x="2411" y="2187"/>
                    </a:cubicBezTo>
                    <a:cubicBezTo>
                      <a:pt x="2794" y="2187"/>
                      <a:pt x="3177" y="2267"/>
                      <a:pt x="3526" y="2415"/>
                    </a:cubicBezTo>
                    <a:cubicBezTo>
                      <a:pt x="3739" y="2506"/>
                      <a:pt x="3922" y="2627"/>
                      <a:pt x="4104" y="2779"/>
                    </a:cubicBezTo>
                    <a:cubicBezTo>
                      <a:pt x="5229" y="2597"/>
                      <a:pt x="6201" y="1989"/>
                      <a:pt x="6019" y="1016"/>
                    </a:cubicBezTo>
                    <a:cubicBezTo>
                      <a:pt x="5929" y="524"/>
                      <a:pt x="5478" y="230"/>
                      <a:pt x="5015" y="230"/>
                    </a:cubicBezTo>
                    <a:cubicBezTo>
                      <a:pt x="4849" y="230"/>
                      <a:pt x="4682" y="267"/>
                      <a:pt x="4530" y="348"/>
                    </a:cubicBezTo>
                    <a:cubicBezTo>
                      <a:pt x="4195" y="530"/>
                      <a:pt x="3891" y="804"/>
                      <a:pt x="3526" y="895"/>
                    </a:cubicBezTo>
                    <a:cubicBezTo>
                      <a:pt x="3447" y="916"/>
                      <a:pt x="3367" y="926"/>
                      <a:pt x="3287" y="926"/>
                    </a:cubicBezTo>
                    <a:cubicBezTo>
                      <a:pt x="2511" y="926"/>
                      <a:pt x="1741" y="1"/>
                      <a:pt x="1038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3" name="Google Shape;5773;p119"/>
              <p:cNvSpPr/>
              <p:nvPr/>
            </p:nvSpPr>
            <p:spPr>
              <a:xfrm>
                <a:off x="1810615" y="2561810"/>
                <a:ext cx="310127" cy="258477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750" extrusionOk="0">
                    <a:moveTo>
                      <a:pt x="3640" y="1"/>
                    </a:moveTo>
                    <a:cubicBezTo>
                      <a:pt x="2908" y="1"/>
                      <a:pt x="2055" y="199"/>
                      <a:pt x="1336" y="904"/>
                    </a:cubicBezTo>
                    <a:cubicBezTo>
                      <a:pt x="1" y="2240"/>
                      <a:pt x="738" y="5749"/>
                      <a:pt x="4138" y="5749"/>
                    </a:cubicBezTo>
                    <a:cubicBezTo>
                      <a:pt x="4916" y="5749"/>
                      <a:pt x="5834" y="5565"/>
                      <a:pt x="6899" y="5129"/>
                    </a:cubicBezTo>
                    <a:lnTo>
                      <a:pt x="5318" y="327"/>
                    </a:lnTo>
                    <a:cubicBezTo>
                      <a:pt x="5318" y="327"/>
                      <a:pt x="4579" y="1"/>
                      <a:pt x="3640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4" name="Google Shape;5774;p119"/>
              <p:cNvSpPr/>
              <p:nvPr/>
            </p:nvSpPr>
            <p:spPr>
              <a:xfrm>
                <a:off x="1881595" y="2633779"/>
                <a:ext cx="193026" cy="127620"/>
              </a:xfrm>
              <a:custGeom>
                <a:avLst/>
                <a:gdLst/>
                <a:ahLst/>
                <a:cxnLst/>
                <a:rect l="l" t="t" r="r" b="b"/>
                <a:pathLst>
                  <a:path w="4294" h="2839" extrusionOk="0">
                    <a:moveTo>
                      <a:pt x="417" y="0"/>
                    </a:moveTo>
                    <a:cubicBezTo>
                      <a:pt x="380" y="0"/>
                      <a:pt x="342" y="1"/>
                      <a:pt x="304" y="3"/>
                    </a:cubicBezTo>
                    <a:cubicBezTo>
                      <a:pt x="0" y="33"/>
                      <a:pt x="0" y="489"/>
                      <a:pt x="304" y="489"/>
                    </a:cubicBezTo>
                    <a:cubicBezTo>
                      <a:pt x="339" y="487"/>
                      <a:pt x="374" y="487"/>
                      <a:pt x="409" y="487"/>
                    </a:cubicBezTo>
                    <a:cubicBezTo>
                      <a:pt x="1128" y="487"/>
                      <a:pt x="1791" y="783"/>
                      <a:pt x="2371" y="1218"/>
                    </a:cubicBezTo>
                    <a:cubicBezTo>
                      <a:pt x="2133" y="1175"/>
                      <a:pt x="1882" y="1147"/>
                      <a:pt x="1634" y="1147"/>
                    </a:cubicBezTo>
                    <a:cubicBezTo>
                      <a:pt x="1187" y="1147"/>
                      <a:pt x="747" y="1238"/>
                      <a:pt x="396" y="1492"/>
                    </a:cubicBezTo>
                    <a:cubicBezTo>
                      <a:pt x="196" y="1641"/>
                      <a:pt x="324" y="1934"/>
                      <a:pt x="510" y="1934"/>
                    </a:cubicBezTo>
                    <a:cubicBezTo>
                      <a:pt x="551" y="1934"/>
                      <a:pt x="595" y="1920"/>
                      <a:pt x="639" y="1887"/>
                    </a:cubicBezTo>
                    <a:cubicBezTo>
                      <a:pt x="919" y="1680"/>
                      <a:pt x="1263" y="1604"/>
                      <a:pt x="1620" y="1604"/>
                    </a:cubicBezTo>
                    <a:cubicBezTo>
                      <a:pt x="2152" y="1604"/>
                      <a:pt x="2713" y="1772"/>
                      <a:pt x="3131" y="1917"/>
                    </a:cubicBezTo>
                    <a:cubicBezTo>
                      <a:pt x="3374" y="2161"/>
                      <a:pt x="3587" y="2465"/>
                      <a:pt x="3769" y="2738"/>
                    </a:cubicBezTo>
                    <a:cubicBezTo>
                      <a:pt x="3814" y="2809"/>
                      <a:pt x="3882" y="2839"/>
                      <a:pt x="3951" y="2839"/>
                    </a:cubicBezTo>
                    <a:cubicBezTo>
                      <a:pt x="4119" y="2839"/>
                      <a:pt x="4294" y="2667"/>
                      <a:pt x="4165" y="2495"/>
                    </a:cubicBezTo>
                    <a:cubicBezTo>
                      <a:pt x="3363" y="1248"/>
                      <a:pt x="2010" y="0"/>
                      <a:pt x="417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5" name="Google Shape;5775;p119"/>
              <p:cNvSpPr/>
              <p:nvPr/>
            </p:nvSpPr>
            <p:spPr>
              <a:xfrm>
                <a:off x="3005473" y="2225251"/>
                <a:ext cx="172213" cy="224223"/>
              </a:xfrm>
              <a:custGeom>
                <a:avLst/>
                <a:gdLst/>
                <a:ahLst/>
                <a:cxnLst/>
                <a:rect l="l" t="t" r="r" b="b"/>
                <a:pathLst>
                  <a:path w="3831" h="4988" extrusionOk="0">
                    <a:moveTo>
                      <a:pt x="926" y="1"/>
                    </a:moveTo>
                    <a:cubicBezTo>
                      <a:pt x="400" y="1"/>
                      <a:pt x="0" y="185"/>
                      <a:pt x="0" y="185"/>
                    </a:cubicBezTo>
                    <a:lnTo>
                      <a:pt x="1611" y="4987"/>
                    </a:lnTo>
                    <a:cubicBezTo>
                      <a:pt x="1611" y="4987"/>
                      <a:pt x="3830" y="3498"/>
                      <a:pt x="2888" y="1400"/>
                    </a:cubicBezTo>
                    <a:cubicBezTo>
                      <a:pt x="2360" y="261"/>
                      <a:pt x="1553" y="1"/>
                      <a:pt x="926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6" name="Google Shape;5776;p119"/>
              <p:cNvSpPr/>
              <p:nvPr/>
            </p:nvSpPr>
            <p:spPr>
              <a:xfrm>
                <a:off x="2347527" y="1577171"/>
                <a:ext cx="109010" cy="249217"/>
              </a:xfrm>
              <a:custGeom>
                <a:avLst/>
                <a:gdLst/>
                <a:ahLst/>
                <a:cxnLst/>
                <a:rect l="l" t="t" r="r" b="b"/>
                <a:pathLst>
                  <a:path w="2425" h="5544" extrusionOk="0">
                    <a:moveTo>
                      <a:pt x="1335" y="0"/>
                    </a:moveTo>
                    <a:cubicBezTo>
                      <a:pt x="1307" y="0"/>
                      <a:pt x="1277" y="4"/>
                      <a:pt x="1247" y="12"/>
                    </a:cubicBezTo>
                    <a:cubicBezTo>
                      <a:pt x="0" y="316"/>
                      <a:pt x="1702" y="5544"/>
                      <a:pt x="1702" y="5544"/>
                    </a:cubicBezTo>
                    <a:cubicBezTo>
                      <a:pt x="1702" y="5544"/>
                      <a:pt x="2424" y="0"/>
                      <a:pt x="13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7" name="Google Shape;5777;p119"/>
              <p:cNvSpPr/>
              <p:nvPr/>
            </p:nvSpPr>
            <p:spPr>
              <a:xfrm>
                <a:off x="2406280" y="1618527"/>
                <a:ext cx="169471" cy="207860"/>
              </a:xfrm>
              <a:custGeom>
                <a:avLst/>
                <a:gdLst/>
                <a:ahLst/>
                <a:cxnLst/>
                <a:rect l="l" t="t" r="r" b="b"/>
                <a:pathLst>
                  <a:path w="3770" h="4624" extrusionOk="0">
                    <a:moveTo>
                      <a:pt x="2496" y="0"/>
                    </a:moveTo>
                    <a:cubicBezTo>
                      <a:pt x="1296" y="0"/>
                      <a:pt x="0" y="4624"/>
                      <a:pt x="0" y="4624"/>
                    </a:cubicBezTo>
                    <a:cubicBezTo>
                      <a:pt x="0" y="4624"/>
                      <a:pt x="3769" y="156"/>
                      <a:pt x="2554" y="4"/>
                    </a:cubicBezTo>
                    <a:cubicBezTo>
                      <a:pt x="2535" y="1"/>
                      <a:pt x="2515" y="0"/>
                      <a:pt x="249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78" name="Google Shape;5778;p119"/>
            <p:cNvSpPr/>
            <p:nvPr/>
          </p:nvSpPr>
          <p:spPr>
            <a:xfrm>
              <a:off x="1619252" y="3430293"/>
              <a:ext cx="1453854" cy="975604"/>
            </a:xfrm>
            <a:custGeom>
              <a:avLst/>
              <a:gdLst/>
              <a:ahLst/>
              <a:cxnLst/>
              <a:rect l="l" t="t" r="r" b="b"/>
              <a:pathLst>
                <a:path w="32342" h="21703" extrusionOk="0">
                  <a:moveTo>
                    <a:pt x="23792" y="1"/>
                  </a:moveTo>
                  <a:cubicBezTo>
                    <a:pt x="22994" y="1"/>
                    <a:pt x="22185" y="184"/>
                    <a:pt x="21399" y="582"/>
                  </a:cubicBezTo>
                  <a:cubicBezTo>
                    <a:pt x="19648" y="1457"/>
                    <a:pt x="17855" y="2971"/>
                    <a:pt x="15852" y="2971"/>
                  </a:cubicBezTo>
                  <a:cubicBezTo>
                    <a:pt x="15422" y="2971"/>
                    <a:pt x="14981" y="2901"/>
                    <a:pt x="14530" y="2740"/>
                  </a:cubicBezTo>
                  <a:cubicBezTo>
                    <a:pt x="12998" y="2199"/>
                    <a:pt x="11284" y="1840"/>
                    <a:pt x="9592" y="1840"/>
                  </a:cubicBezTo>
                  <a:cubicBezTo>
                    <a:pt x="8430" y="1840"/>
                    <a:pt x="7278" y="2009"/>
                    <a:pt x="6201" y="2405"/>
                  </a:cubicBezTo>
                  <a:cubicBezTo>
                    <a:pt x="6171" y="2436"/>
                    <a:pt x="6140" y="2436"/>
                    <a:pt x="6110" y="2466"/>
                  </a:cubicBezTo>
                  <a:cubicBezTo>
                    <a:pt x="2462" y="3864"/>
                    <a:pt x="0" y="7664"/>
                    <a:pt x="0" y="11554"/>
                  </a:cubicBezTo>
                  <a:cubicBezTo>
                    <a:pt x="31" y="14959"/>
                    <a:pt x="1885" y="18029"/>
                    <a:pt x="4651" y="19944"/>
                  </a:cubicBezTo>
                  <a:cubicBezTo>
                    <a:pt x="6515" y="21228"/>
                    <a:pt x="8283" y="21702"/>
                    <a:pt x="9929" y="21702"/>
                  </a:cubicBezTo>
                  <a:cubicBezTo>
                    <a:pt x="13972" y="21702"/>
                    <a:pt x="17281" y="18837"/>
                    <a:pt x="19484" y="18059"/>
                  </a:cubicBezTo>
                  <a:cubicBezTo>
                    <a:pt x="20035" y="17868"/>
                    <a:pt x="20628" y="17790"/>
                    <a:pt x="21231" y="17790"/>
                  </a:cubicBezTo>
                  <a:cubicBezTo>
                    <a:pt x="23984" y="17790"/>
                    <a:pt x="26931" y="19427"/>
                    <a:pt x="26931" y="19427"/>
                  </a:cubicBezTo>
                  <a:cubicBezTo>
                    <a:pt x="26931" y="19427"/>
                    <a:pt x="26978" y="19435"/>
                    <a:pt x="27064" y="19435"/>
                  </a:cubicBezTo>
                  <a:cubicBezTo>
                    <a:pt x="27675" y="19435"/>
                    <a:pt x="30248" y="19037"/>
                    <a:pt x="31582" y="12558"/>
                  </a:cubicBezTo>
                  <a:cubicBezTo>
                    <a:pt x="32341" y="8819"/>
                    <a:pt x="30943" y="4746"/>
                    <a:pt x="28268" y="2041"/>
                  </a:cubicBezTo>
                  <a:cubicBezTo>
                    <a:pt x="27021" y="773"/>
                    <a:pt x="25430" y="1"/>
                    <a:pt x="23792" y="1"/>
                  </a:cubicBezTo>
                  <a:close/>
                </a:path>
              </a:pathLst>
            </a:custGeom>
            <a:solidFill>
              <a:srgbClr val="BB6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9" name="Google Shape;5779;p119"/>
            <p:cNvSpPr/>
            <p:nvPr/>
          </p:nvSpPr>
          <p:spPr>
            <a:xfrm>
              <a:off x="2295607" y="3329329"/>
              <a:ext cx="1781782" cy="716048"/>
            </a:xfrm>
            <a:custGeom>
              <a:avLst/>
              <a:gdLst/>
              <a:ahLst/>
              <a:cxnLst/>
              <a:rect l="l" t="t" r="r" b="b"/>
              <a:pathLst>
                <a:path w="39637" h="15929" extrusionOk="0">
                  <a:moveTo>
                    <a:pt x="38147" y="1"/>
                  </a:moveTo>
                  <a:lnTo>
                    <a:pt x="0" y="12737"/>
                  </a:lnTo>
                  <a:lnTo>
                    <a:pt x="2766" y="15928"/>
                  </a:lnTo>
                  <a:lnTo>
                    <a:pt x="39636" y="3284"/>
                  </a:lnTo>
                  <a:lnTo>
                    <a:pt x="38147" y="1"/>
                  </a:ln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0" name="Google Shape;5780;p119"/>
            <p:cNvSpPr/>
            <p:nvPr/>
          </p:nvSpPr>
          <p:spPr>
            <a:xfrm>
              <a:off x="4010365" y="3094318"/>
              <a:ext cx="556152" cy="404483"/>
            </a:xfrm>
            <a:custGeom>
              <a:avLst/>
              <a:gdLst/>
              <a:ahLst/>
              <a:cxnLst/>
              <a:rect l="l" t="t" r="r" b="b"/>
              <a:pathLst>
                <a:path w="12372" h="8998" extrusionOk="0">
                  <a:moveTo>
                    <a:pt x="9879" y="1"/>
                  </a:moveTo>
                  <a:lnTo>
                    <a:pt x="1004" y="3132"/>
                  </a:lnTo>
                  <a:lnTo>
                    <a:pt x="1" y="5229"/>
                  </a:lnTo>
                  <a:lnTo>
                    <a:pt x="1490" y="8512"/>
                  </a:lnTo>
                  <a:lnTo>
                    <a:pt x="4439" y="8998"/>
                  </a:lnTo>
                  <a:lnTo>
                    <a:pt x="12372" y="6657"/>
                  </a:lnTo>
                  <a:lnTo>
                    <a:pt x="9879" y="1"/>
                  </a:lnTo>
                  <a:close/>
                </a:path>
              </a:pathLst>
            </a:custGeom>
            <a:solidFill>
              <a:srgbClr val="BB6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1" name="Google Shape;5781;p119"/>
            <p:cNvSpPr/>
            <p:nvPr/>
          </p:nvSpPr>
          <p:spPr>
            <a:xfrm>
              <a:off x="2829868" y="4145082"/>
              <a:ext cx="408573" cy="370319"/>
            </a:xfrm>
            <a:custGeom>
              <a:avLst/>
              <a:gdLst/>
              <a:ahLst/>
              <a:cxnLst/>
              <a:rect l="l" t="t" r="r" b="b"/>
              <a:pathLst>
                <a:path w="9089" h="8238" extrusionOk="0">
                  <a:moveTo>
                    <a:pt x="9088" y="0"/>
                  </a:moveTo>
                  <a:cubicBezTo>
                    <a:pt x="8541" y="122"/>
                    <a:pt x="8024" y="243"/>
                    <a:pt x="7508" y="395"/>
                  </a:cubicBezTo>
                  <a:cubicBezTo>
                    <a:pt x="6991" y="578"/>
                    <a:pt x="6474" y="730"/>
                    <a:pt x="5988" y="973"/>
                  </a:cubicBezTo>
                  <a:cubicBezTo>
                    <a:pt x="4985" y="1429"/>
                    <a:pt x="4043" y="1976"/>
                    <a:pt x="3192" y="2675"/>
                  </a:cubicBezTo>
                  <a:cubicBezTo>
                    <a:pt x="2340" y="3404"/>
                    <a:pt x="1581" y="4225"/>
                    <a:pt x="1033" y="5167"/>
                  </a:cubicBezTo>
                  <a:cubicBezTo>
                    <a:pt x="456" y="6110"/>
                    <a:pt x="30" y="7173"/>
                    <a:pt x="0" y="8237"/>
                  </a:cubicBezTo>
                  <a:cubicBezTo>
                    <a:pt x="334" y="7234"/>
                    <a:pt x="851" y="6322"/>
                    <a:pt x="1489" y="5471"/>
                  </a:cubicBezTo>
                  <a:cubicBezTo>
                    <a:pt x="2097" y="4620"/>
                    <a:pt x="2827" y="3891"/>
                    <a:pt x="3647" y="3222"/>
                  </a:cubicBezTo>
                  <a:lnTo>
                    <a:pt x="4255" y="2736"/>
                  </a:lnTo>
                  <a:cubicBezTo>
                    <a:pt x="4468" y="2584"/>
                    <a:pt x="4681" y="2432"/>
                    <a:pt x="4894" y="2280"/>
                  </a:cubicBezTo>
                  <a:cubicBezTo>
                    <a:pt x="5319" y="1976"/>
                    <a:pt x="5775" y="1733"/>
                    <a:pt x="6231" y="1459"/>
                  </a:cubicBezTo>
                  <a:cubicBezTo>
                    <a:pt x="6444" y="1307"/>
                    <a:pt x="6687" y="1216"/>
                    <a:pt x="6930" y="1064"/>
                  </a:cubicBezTo>
                  <a:lnTo>
                    <a:pt x="7629" y="699"/>
                  </a:lnTo>
                  <a:cubicBezTo>
                    <a:pt x="8116" y="486"/>
                    <a:pt x="8602" y="243"/>
                    <a:pt x="9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2" name="Google Shape;5782;p119"/>
            <p:cNvSpPr/>
            <p:nvPr/>
          </p:nvSpPr>
          <p:spPr>
            <a:xfrm>
              <a:off x="2788871" y="4406032"/>
              <a:ext cx="414013" cy="347123"/>
            </a:xfrm>
            <a:custGeom>
              <a:avLst/>
              <a:gdLst/>
              <a:ahLst/>
              <a:cxnLst/>
              <a:rect l="l" t="t" r="r" b="b"/>
              <a:pathLst>
                <a:path w="9210" h="7722" extrusionOk="0">
                  <a:moveTo>
                    <a:pt x="912" y="1"/>
                  </a:moveTo>
                  <a:lnTo>
                    <a:pt x="0" y="2432"/>
                  </a:lnTo>
                  <a:cubicBezTo>
                    <a:pt x="0" y="2432"/>
                    <a:pt x="365" y="6627"/>
                    <a:pt x="4529" y="7721"/>
                  </a:cubicBezTo>
                  <a:cubicBezTo>
                    <a:pt x="6596" y="7113"/>
                    <a:pt x="9210" y="5381"/>
                    <a:pt x="9210" y="5381"/>
                  </a:cubicBezTo>
                  <a:cubicBezTo>
                    <a:pt x="9210" y="5381"/>
                    <a:pt x="3556" y="2827"/>
                    <a:pt x="9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3" name="Google Shape;5783;p119"/>
            <p:cNvSpPr/>
            <p:nvPr/>
          </p:nvSpPr>
          <p:spPr>
            <a:xfrm>
              <a:off x="2552466" y="4564534"/>
              <a:ext cx="98446" cy="159222"/>
            </a:xfrm>
            <a:custGeom>
              <a:avLst/>
              <a:gdLst/>
              <a:ahLst/>
              <a:cxnLst/>
              <a:rect l="l" t="t" r="r" b="b"/>
              <a:pathLst>
                <a:path w="2190" h="3542" extrusionOk="0">
                  <a:moveTo>
                    <a:pt x="183" y="0"/>
                  </a:moveTo>
                  <a:cubicBezTo>
                    <a:pt x="1" y="0"/>
                    <a:pt x="1" y="304"/>
                    <a:pt x="183" y="304"/>
                  </a:cubicBezTo>
                  <a:lnTo>
                    <a:pt x="335" y="304"/>
                  </a:lnTo>
                  <a:cubicBezTo>
                    <a:pt x="517" y="335"/>
                    <a:pt x="669" y="396"/>
                    <a:pt x="791" y="456"/>
                  </a:cubicBezTo>
                  <a:cubicBezTo>
                    <a:pt x="1308" y="730"/>
                    <a:pt x="1612" y="1216"/>
                    <a:pt x="1733" y="1733"/>
                  </a:cubicBezTo>
                  <a:cubicBezTo>
                    <a:pt x="1885" y="2280"/>
                    <a:pt x="1885" y="2858"/>
                    <a:pt x="1824" y="3405"/>
                  </a:cubicBezTo>
                  <a:cubicBezTo>
                    <a:pt x="1809" y="3496"/>
                    <a:pt x="1878" y="3542"/>
                    <a:pt x="1950" y="3542"/>
                  </a:cubicBezTo>
                  <a:cubicBezTo>
                    <a:pt x="2022" y="3542"/>
                    <a:pt x="2098" y="3496"/>
                    <a:pt x="2098" y="3405"/>
                  </a:cubicBezTo>
                  <a:cubicBezTo>
                    <a:pt x="2189" y="2554"/>
                    <a:pt x="2159" y="1551"/>
                    <a:pt x="1612" y="821"/>
                  </a:cubicBezTo>
                  <a:cubicBezTo>
                    <a:pt x="1338" y="426"/>
                    <a:pt x="943" y="152"/>
                    <a:pt x="487" y="31"/>
                  </a:cubicBezTo>
                  <a:cubicBezTo>
                    <a:pt x="365" y="3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4" name="Google Shape;5784;p119"/>
            <p:cNvSpPr/>
            <p:nvPr/>
          </p:nvSpPr>
          <p:spPr>
            <a:xfrm>
              <a:off x="2634459" y="4549520"/>
              <a:ext cx="84735" cy="161919"/>
            </a:xfrm>
            <a:custGeom>
              <a:avLst/>
              <a:gdLst/>
              <a:ahLst/>
              <a:cxnLst/>
              <a:rect l="l" t="t" r="r" b="b"/>
              <a:pathLst>
                <a:path w="1885" h="3602" extrusionOk="0">
                  <a:moveTo>
                    <a:pt x="183" y="0"/>
                  </a:moveTo>
                  <a:cubicBezTo>
                    <a:pt x="0" y="31"/>
                    <a:pt x="0" y="304"/>
                    <a:pt x="183" y="304"/>
                  </a:cubicBezTo>
                  <a:lnTo>
                    <a:pt x="304" y="304"/>
                  </a:lnTo>
                  <a:cubicBezTo>
                    <a:pt x="456" y="334"/>
                    <a:pt x="548" y="365"/>
                    <a:pt x="669" y="426"/>
                  </a:cubicBezTo>
                  <a:cubicBezTo>
                    <a:pt x="1095" y="699"/>
                    <a:pt x="1338" y="1246"/>
                    <a:pt x="1429" y="1733"/>
                  </a:cubicBezTo>
                  <a:cubicBezTo>
                    <a:pt x="1581" y="2280"/>
                    <a:pt x="1581" y="2888"/>
                    <a:pt x="1551" y="3465"/>
                  </a:cubicBezTo>
                  <a:cubicBezTo>
                    <a:pt x="1551" y="3556"/>
                    <a:pt x="1619" y="3602"/>
                    <a:pt x="1687" y="3602"/>
                  </a:cubicBezTo>
                  <a:cubicBezTo>
                    <a:pt x="1756" y="3602"/>
                    <a:pt x="1824" y="3556"/>
                    <a:pt x="1824" y="3465"/>
                  </a:cubicBezTo>
                  <a:cubicBezTo>
                    <a:pt x="1885" y="2584"/>
                    <a:pt x="1855" y="1550"/>
                    <a:pt x="1368" y="760"/>
                  </a:cubicBezTo>
                  <a:cubicBezTo>
                    <a:pt x="1155" y="426"/>
                    <a:pt x="852" y="122"/>
                    <a:pt x="426" y="31"/>
                  </a:cubicBezTo>
                  <a:cubicBezTo>
                    <a:pt x="365" y="3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5" name="Google Shape;5785;p119"/>
            <p:cNvSpPr/>
            <p:nvPr/>
          </p:nvSpPr>
          <p:spPr>
            <a:xfrm>
              <a:off x="2711643" y="4535450"/>
              <a:ext cx="84106" cy="162368"/>
            </a:xfrm>
            <a:custGeom>
              <a:avLst/>
              <a:gdLst/>
              <a:ahLst/>
              <a:cxnLst/>
              <a:rect l="l" t="t" r="r" b="b"/>
              <a:pathLst>
                <a:path w="1871" h="3612" extrusionOk="0">
                  <a:moveTo>
                    <a:pt x="178" y="0"/>
                  </a:moveTo>
                  <a:cubicBezTo>
                    <a:pt x="36" y="0"/>
                    <a:pt x="1" y="228"/>
                    <a:pt x="138" y="283"/>
                  </a:cubicBezTo>
                  <a:cubicBezTo>
                    <a:pt x="122" y="268"/>
                    <a:pt x="115" y="260"/>
                    <a:pt x="119" y="260"/>
                  </a:cubicBezTo>
                  <a:lnTo>
                    <a:pt x="119" y="260"/>
                  </a:lnTo>
                  <a:cubicBezTo>
                    <a:pt x="122" y="260"/>
                    <a:pt x="138" y="268"/>
                    <a:pt x="168" y="283"/>
                  </a:cubicBezTo>
                  <a:cubicBezTo>
                    <a:pt x="198" y="313"/>
                    <a:pt x="229" y="313"/>
                    <a:pt x="259" y="344"/>
                  </a:cubicBezTo>
                  <a:cubicBezTo>
                    <a:pt x="381" y="435"/>
                    <a:pt x="502" y="526"/>
                    <a:pt x="624" y="617"/>
                  </a:cubicBezTo>
                  <a:cubicBezTo>
                    <a:pt x="1019" y="982"/>
                    <a:pt x="1262" y="1499"/>
                    <a:pt x="1414" y="2015"/>
                  </a:cubicBezTo>
                  <a:cubicBezTo>
                    <a:pt x="1536" y="2502"/>
                    <a:pt x="1566" y="2988"/>
                    <a:pt x="1566" y="3474"/>
                  </a:cubicBezTo>
                  <a:cubicBezTo>
                    <a:pt x="1566" y="3565"/>
                    <a:pt x="1635" y="3611"/>
                    <a:pt x="1703" y="3611"/>
                  </a:cubicBezTo>
                  <a:cubicBezTo>
                    <a:pt x="1771" y="3611"/>
                    <a:pt x="1840" y="3565"/>
                    <a:pt x="1840" y="3474"/>
                  </a:cubicBezTo>
                  <a:cubicBezTo>
                    <a:pt x="1870" y="2258"/>
                    <a:pt x="1566" y="830"/>
                    <a:pt x="442" y="131"/>
                  </a:cubicBezTo>
                  <a:cubicBezTo>
                    <a:pt x="381" y="70"/>
                    <a:pt x="290" y="40"/>
                    <a:pt x="229" y="9"/>
                  </a:cubicBezTo>
                  <a:cubicBezTo>
                    <a:pt x="211" y="3"/>
                    <a:pt x="194" y="0"/>
                    <a:pt x="1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6" name="Google Shape;5786;p119"/>
            <p:cNvSpPr/>
            <p:nvPr/>
          </p:nvSpPr>
          <p:spPr>
            <a:xfrm>
              <a:off x="2534710" y="4005235"/>
              <a:ext cx="28725" cy="9710"/>
            </a:xfrm>
            <a:custGeom>
              <a:avLst/>
              <a:gdLst/>
              <a:ahLst/>
              <a:cxnLst/>
              <a:rect l="l" t="t" r="r" b="b"/>
              <a:pathLst>
                <a:path w="639" h="216" extrusionOk="0">
                  <a:moveTo>
                    <a:pt x="164" y="1"/>
                  </a:moveTo>
                  <a:cubicBezTo>
                    <a:pt x="69" y="1"/>
                    <a:pt x="1" y="11"/>
                    <a:pt x="1" y="11"/>
                  </a:cubicBezTo>
                  <a:cubicBezTo>
                    <a:pt x="1" y="11"/>
                    <a:pt x="172" y="216"/>
                    <a:pt x="398" y="216"/>
                  </a:cubicBezTo>
                  <a:cubicBezTo>
                    <a:pt x="474" y="216"/>
                    <a:pt x="555" y="193"/>
                    <a:pt x="639" y="132"/>
                  </a:cubicBezTo>
                  <a:cubicBezTo>
                    <a:pt x="511" y="23"/>
                    <a:pt x="307" y="1"/>
                    <a:pt x="164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7" name="Google Shape;5787;p119"/>
            <p:cNvSpPr/>
            <p:nvPr/>
          </p:nvSpPr>
          <p:spPr>
            <a:xfrm>
              <a:off x="2284684" y="3755659"/>
              <a:ext cx="336155" cy="337503"/>
            </a:xfrm>
            <a:custGeom>
              <a:avLst/>
              <a:gdLst/>
              <a:ahLst/>
              <a:cxnLst/>
              <a:rect l="l" t="t" r="r" b="b"/>
              <a:pathLst>
                <a:path w="7478" h="7508" extrusionOk="0">
                  <a:moveTo>
                    <a:pt x="3739" y="0"/>
                  </a:moveTo>
                  <a:cubicBezTo>
                    <a:pt x="1672" y="0"/>
                    <a:pt x="0" y="1672"/>
                    <a:pt x="0" y="3739"/>
                  </a:cubicBezTo>
                  <a:cubicBezTo>
                    <a:pt x="0" y="5836"/>
                    <a:pt x="1672" y="7508"/>
                    <a:pt x="3739" y="7508"/>
                  </a:cubicBezTo>
                  <a:cubicBezTo>
                    <a:pt x="5806" y="7508"/>
                    <a:pt x="7477" y="5836"/>
                    <a:pt x="7477" y="3739"/>
                  </a:cubicBezTo>
                  <a:cubicBezTo>
                    <a:pt x="7477" y="1672"/>
                    <a:pt x="5806" y="0"/>
                    <a:pt x="37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8" name="Google Shape;5788;p119"/>
            <p:cNvSpPr/>
            <p:nvPr/>
          </p:nvSpPr>
          <p:spPr>
            <a:xfrm>
              <a:off x="2369374" y="3337556"/>
              <a:ext cx="1645172" cy="561592"/>
            </a:xfrm>
            <a:custGeom>
              <a:avLst/>
              <a:gdLst/>
              <a:ahLst/>
              <a:cxnLst/>
              <a:rect l="l" t="t" r="r" b="b"/>
              <a:pathLst>
                <a:path w="36598" h="12493" fill="none" extrusionOk="0">
                  <a:moveTo>
                    <a:pt x="1" y="12493"/>
                  </a:moveTo>
                  <a:lnTo>
                    <a:pt x="36597" y="0"/>
                  </a:lnTo>
                </a:path>
              </a:pathLst>
            </a:custGeom>
            <a:noFill/>
            <a:ln w="45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9" name="Google Shape;5789;p119"/>
            <p:cNvSpPr/>
            <p:nvPr/>
          </p:nvSpPr>
          <p:spPr>
            <a:xfrm>
              <a:off x="2372116" y="3362145"/>
              <a:ext cx="1651959" cy="562985"/>
            </a:xfrm>
            <a:custGeom>
              <a:avLst/>
              <a:gdLst/>
              <a:ahLst/>
              <a:cxnLst/>
              <a:rect l="l" t="t" r="r" b="b"/>
              <a:pathLst>
                <a:path w="36749" h="12524" fill="none" extrusionOk="0">
                  <a:moveTo>
                    <a:pt x="0" y="12523"/>
                  </a:moveTo>
                  <a:lnTo>
                    <a:pt x="36749" y="0"/>
                  </a:lnTo>
                </a:path>
              </a:pathLst>
            </a:custGeom>
            <a:noFill/>
            <a:ln w="45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0" name="Google Shape;5790;p119"/>
            <p:cNvSpPr/>
            <p:nvPr/>
          </p:nvSpPr>
          <p:spPr>
            <a:xfrm>
              <a:off x="2376207" y="3388082"/>
              <a:ext cx="1665625" cy="568469"/>
            </a:xfrm>
            <a:custGeom>
              <a:avLst/>
              <a:gdLst/>
              <a:ahLst/>
              <a:cxnLst/>
              <a:rect l="l" t="t" r="r" b="b"/>
              <a:pathLst>
                <a:path w="37053" h="12646" fill="none" extrusionOk="0">
                  <a:moveTo>
                    <a:pt x="1" y="12645"/>
                  </a:moveTo>
                  <a:lnTo>
                    <a:pt x="37053" y="1"/>
                  </a:lnTo>
                </a:path>
              </a:pathLst>
            </a:custGeom>
            <a:noFill/>
            <a:ln w="45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1" name="Google Shape;5791;p119"/>
            <p:cNvSpPr/>
            <p:nvPr/>
          </p:nvSpPr>
          <p:spPr>
            <a:xfrm>
              <a:off x="2223189" y="3409974"/>
              <a:ext cx="1824127" cy="623087"/>
            </a:xfrm>
            <a:custGeom>
              <a:avLst/>
              <a:gdLst/>
              <a:ahLst/>
              <a:cxnLst/>
              <a:rect l="l" t="t" r="r" b="b"/>
              <a:pathLst>
                <a:path w="40579" h="13861" fill="none" extrusionOk="0">
                  <a:moveTo>
                    <a:pt x="0" y="13861"/>
                  </a:moveTo>
                  <a:lnTo>
                    <a:pt x="40579" y="0"/>
                  </a:lnTo>
                </a:path>
              </a:pathLst>
            </a:custGeom>
            <a:noFill/>
            <a:ln w="45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2" name="Google Shape;5792;p119"/>
            <p:cNvSpPr/>
            <p:nvPr/>
          </p:nvSpPr>
          <p:spPr>
            <a:xfrm>
              <a:off x="2232764" y="3434563"/>
              <a:ext cx="1825476" cy="623087"/>
            </a:xfrm>
            <a:custGeom>
              <a:avLst/>
              <a:gdLst/>
              <a:ahLst/>
              <a:cxnLst/>
              <a:rect l="l" t="t" r="r" b="b"/>
              <a:pathLst>
                <a:path w="40609" h="13861" fill="none" extrusionOk="0">
                  <a:moveTo>
                    <a:pt x="0" y="13861"/>
                  </a:moveTo>
                  <a:lnTo>
                    <a:pt x="40609" y="0"/>
                  </a:lnTo>
                </a:path>
              </a:pathLst>
            </a:custGeom>
            <a:noFill/>
            <a:ln w="45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3" name="Google Shape;5793;p119"/>
            <p:cNvSpPr/>
            <p:nvPr/>
          </p:nvSpPr>
          <p:spPr>
            <a:xfrm>
              <a:off x="2246429" y="3461894"/>
              <a:ext cx="1824127" cy="623087"/>
            </a:xfrm>
            <a:custGeom>
              <a:avLst/>
              <a:gdLst/>
              <a:ahLst/>
              <a:cxnLst/>
              <a:rect l="l" t="t" r="r" b="b"/>
              <a:pathLst>
                <a:path w="40579" h="13861" fill="none" extrusionOk="0">
                  <a:moveTo>
                    <a:pt x="0" y="13861"/>
                  </a:moveTo>
                  <a:lnTo>
                    <a:pt x="40578" y="0"/>
                  </a:lnTo>
                </a:path>
              </a:pathLst>
            </a:custGeom>
            <a:noFill/>
            <a:ln w="45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4" name="Google Shape;5794;p119"/>
            <p:cNvSpPr/>
            <p:nvPr/>
          </p:nvSpPr>
          <p:spPr>
            <a:xfrm>
              <a:off x="3465226" y="3369966"/>
              <a:ext cx="556961" cy="366992"/>
            </a:xfrm>
            <a:custGeom>
              <a:avLst/>
              <a:gdLst/>
              <a:ahLst/>
              <a:cxnLst/>
              <a:rect l="l" t="t" r="r" b="b"/>
              <a:pathLst>
                <a:path w="12390" h="8164" extrusionOk="0">
                  <a:moveTo>
                    <a:pt x="11298" y="0"/>
                  </a:moveTo>
                  <a:cubicBezTo>
                    <a:pt x="11272" y="0"/>
                    <a:pt x="11244" y="3"/>
                    <a:pt x="11216" y="9"/>
                  </a:cubicBezTo>
                  <a:cubicBezTo>
                    <a:pt x="9970" y="252"/>
                    <a:pt x="9939" y="3626"/>
                    <a:pt x="9939" y="3626"/>
                  </a:cubicBezTo>
                  <a:lnTo>
                    <a:pt x="7781" y="4386"/>
                  </a:lnTo>
                  <a:cubicBezTo>
                    <a:pt x="7781" y="4386"/>
                    <a:pt x="5748" y="614"/>
                    <a:pt x="5047" y="614"/>
                  </a:cubicBezTo>
                  <a:cubicBezTo>
                    <a:pt x="5036" y="614"/>
                    <a:pt x="5026" y="615"/>
                    <a:pt x="5015" y="617"/>
                  </a:cubicBezTo>
                  <a:cubicBezTo>
                    <a:pt x="4347" y="738"/>
                    <a:pt x="4590" y="2471"/>
                    <a:pt x="4590" y="2471"/>
                  </a:cubicBezTo>
                  <a:cubicBezTo>
                    <a:pt x="4590" y="2471"/>
                    <a:pt x="4192" y="1304"/>
                    <a:pt x="3802" y="1304"/>
                  </a:cubicBezTo>
                  <a:cubicBezTo>
                    <a:pt x="3760" y="1304"/>
                    <a:pt x="3719" y="1317"/>
                    <a:pt x="3678" y="1346"/>
                  </a:cubicBezTo>
                  <a:cubicBezTo>
                    <a:pt x="3252" y="1650"/>
                    <a:pt x="4043" y="3626"/>
                    <a:pt x="4043" y="3626"/>
                  </a:cubicBezTo>
                  <a:cubicBezTo>
                    <a:pt x="4043" y="3626"/>
                    <a:pt x="3525" y="2549"/>
                    <a:pt x="3088" y="2549"/>
                  </a:cubicBezTo>
                  <a:cubicBezTo>
                    <a:pt x="2995" y="2549"/>
                    <a:pt x="2906" y="2597"/>
                    <a:pt x="2827" y="2714"/>
                  </a:cubicBezTo>
                  <a:cubicBezTo>
                    <a:pt x="2340" y="3383"/>
                    <a:pt x="4043" y="5662"/>
                    <a:pt x="4043" y="5662"/>
                  </a:cubicBezTo>
                  <a:cubicBezTo>
                    <a:pt x="4043" y="5662"/>
                    <a:pt x="1550" y="6513"/>
                    <a:pt x="0" y="7061"/>
                  </a:cubicBezTo>
                  <a:cubicBezTo>
                    <a:pt x="1854" y="7861"/>
                    <a:pt x="3414" y="8164"/>
                    <a:pt x="4695" y="8164"/>
                  </a:cubicBezTo>
                  <a:cubicBezTo>
                    <a:pt x="7886" y="8164"/>
                    <a:pt x="9344" y="6287"/>
                    <a:pt x="9301" y="5571"/>
                  </a:cubicBezTo>
                  <a:lnTo>
                    <a:pt x="9301" y="5571"/>
                  </a:lnTo>
                  <a:cubicBezTo>
                    <a:pt x="9346" y="5579"/>
                    <a:pt x="9394" y="5583"/>
                    <a:pt x="9446" y="5583"/>
                  </a:cubicBezTo>
                  <a:cubicBezTo>
                    <a:pt x="10170" y="5583"/>
                    <a:pt x="11520" y="4842"/>
                    <a:pt x="11520" y="4842"/>
                  </a:cubicBezTo>
                  <a:cubicBezTo>
                    <a:pt x="11520" y="4842"/>
                    <a:pt x="12390" y="0"/>
                    <a:pt x="11298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5" name="Google Shape;5795;p119"/>
            <p:cNvSpPr/>
            <p:nvPr/>
          </p:nvSpPr>
          <p:spPr>
            <a:xfrm>
              <a:off x="2232764" y="3734306"/>
              <a:ext cx="500097" cy="466517"/>
            </a:xfrm>
            <a:custGeom>
              <a:avLst/>
              <a:gdLst/>
              <a:ahLst/>
              <a:cxnLst/>
              <a:rect l="l" t="t" r="r" b="b"/>
              <a:pathLst>
                <a:path w="11125" h="10378" extrusionOk="0">
                  <a:moveTo>
                    <a:pt x="8052" y="0"/>
                  </a:moveTo>
                  <a:cubicBezTo>
                    <a:pt x="7976" y="0"/>
                    <a:pt x="7904" y="35"/>
                    <a:pt x="7842" y="111"/>
                  </a:cubicBezTo>
                  <a:cubicBezTo>
                    <a:pt x="7442" y="605"/>
                    <a:pt x="6457" y="881"/>
                    <a:pt x="5256" y="881"/>
                  </a:cubicBezTo>
                  <a:cubicBezTo>
                    <a:pt x="4908" y="881"/>
                    <a:pt x="4541" y="858"/>
                    <a:pt x="4164" y="810"/>
                  </a:cubicBezTo>
                  <a:cubicBezTo>
                    <a:pt x="4069" y="796"/>
                    <a:pt x="3977" y="789"/>
                    <a:pt x="3889" y="789"/>
                  </a:cubicBezTo>
                  <a:cubicBezTo>
                    <a:pt x="2442" y="789"/>
                    <a:pt x="2037" y="2573"/>
                    <a:pt x="2037" y="2573"/>
                  </a:cubicBezTo>
                  <a:lnTo>
                    <a:pt x="517" y="2177"/>
                  </a:lnTo>
                  <a:lnTo>
                    <a:pt x="0" y="6646"/>
                  </a:lnTo>
                  <a:cubicBezTo>
                    <a:pt x="0" y="6646"/>
                    <a:pt x="2432" y="7010"/>
                    <a:pt x="3526" y="7010"/>
                  </a:cubicBezTo>
                  <a:cubicBezTo>
                    <a:pt x="3999" y="9662"/>
                    <a:pt x="5377" y="10377"/>
                    <a:pt x="6336" y="10377"/>
                  </a:cubicBezTo>
                  <a:cubicBezTo>
                    <a:pt x="6608" y="10377"/>
                    <a:pt x="6847" y="10320"/>
                    <a:pt x="7021" y="10232"/>
                  </a:cubicBezTo>
                  <a:cubicBezTo>
                    <a:pt x="7812" y="9837"/>
                    <a:pt x="7021" y="9260"/>
                    <a:pt x="6262" y="8226"/>
                  </a:cubicBezTo>
                  <a:lnTo>
                    <a:pt x="6262" y="8226"/>
                  </a:lnTo>
                  <a:cubicBezTo>
                    <a:pt x="7322" y="8370"/>
                    <a:pt x="8112" y="8438"/>
                    <a:pt x="8707" y="8438"/>
                  </a:cubicBezTo>
                  <a:cubicBezTo>
                    <a:pt x="10498" y="8438"/>
                    <a:pt x="10509" y="7817"/>
                    <a:pt x="10760" y="6767"/>
                  </a:cubicBezTo>
                  <a:cubicBezTo>
                    <a:pt x="11125" y="5399"/>
                    <a:pt x="9909" y="4123"/>
                    <a:pt x="7508" y="2573"/>
                  </a:cubicBezTo>
                  <a:cubicBezTo>
                    <a:pt x="9382" y="1876"/>
                    <a:pt x="8614" y="0"/>
                    <a:pt x="8052" y="0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6" name="Google Shape;5796;p119"/>
            <p:cNvSpPr/>
            <p:nvPr/>
          </p:nvSpPr>
          <p:spPr>
            <a:xfrm>
              <a:off x="2597553" y="4017507"/>
              <a:ext cx="116202" cy="36052"/>
            </a:xfrm>
            <a:custGeom>
              <a:avLst/>
              <a:gdLst/>
              <a:ahLst/>
              <a:cxnLst/>
              <a:rect l="l" t="t" r="r" b="b"/>
              <a:pathLst>
                <a:path w="2585" h="802" extrusionOk="0">
                  <a:moveTo>
                    <a:pt x="225" y="0"/>
                  </a:moveTo>
                  <a:cubicBezTo>
                    <a:pt x="150" y="0"/>
                    <a:pt x="75" y="4"/>
                    <a:pt x="1" y="11"/>
                  </a:cubicBezTo>
                  <a:lnTo>
                    <a:pt x="2584" y="802"/>
                  </a:lnTo>
                  <a:cubicBezTo>
                    <a:pt x="2584" y="802"/>
                    <a:pt x="1355" y="0"/>
                    <a:pt x="225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7" name="Google Shape;5797;p119"/>
            <p:cNvSpPr/>
            <p:nvPr/>
          </p:nvSpPr>
          <p:spPr>
            <a:xfrm>
              <a:off x="4011759" y="3221398"/>
              <a:ext cx="84735" cy="118944"/>
            </a:xfrm>
            <a:custGeom>
              <a:avLst/>
              <a:gdLst/>
              <a:ahLst/>
              <a:cxnLst/>
              <a:rect l="l" t="t" r="r" b="b"/>
              <a:pathLst>
                <a:path w="1885" h="2646" extrusionOk="0">
                  <a:moveTo>
                    <a:pt x="1885" y="1"/>
                  </a:moveTo>
                  <a:lnTo>
                    <a:pt x="1642" y="61"/>
                  </a:lnTo>
                  <a:lnTo>
                    <a:pt x="0" y="2523"/>
                  </a:lnTo>
                  <a:lnTo>
                    <a:pt x="122" y="2645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8" name="Google Shape;5798;p119"/>
            <p:cNvSpPr/>
            <p:nvPr/>
          </p:nvSpPr>
          <p:spPr>
            <a:xfrm>
              <a:off x="4021334" y="3174962"/>
              <a:ext cx="203590" cy="189969"/>
            </a:xfrm>
            <a:custGeom>
              <a:avLst/>
              <a:gdLst/>
              <a:ahLst/>
              <a:cxnLst/>
              <a:rect l="l" t="t" r="r" b="b"/>
              <a:pathLst>
                <a:path w="4529" h="4226" extrusionOk="0">
                  <a:moveTo>
                    <a:pt x="4529" y="0"/>
                  </a:moveTo>
                  <a:lnTo>
                    <a:pt x="4255" y="122"/>
                  </a:lnTo>
                  <a:lnTo>
                    <a:pt x="0" y="4104"/>
                  </a:lnTo>
                  <a:lnTo>
                    <a:pt x="122" y="4225"/>
                  </a:lnTo>
                  <a:lnTo>
                    <a:pt x="4529" y="0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9" name="Google Shape;5799;p119"/>
            <p:cNvSpPr/>
            <p:nvPr/>
          </p:nvSpPr>
          <p:spPr>
            <a:xfrm>
              <a:off x="4039090" y="3127133"/>
              <a:ext cx="321141" cy="263736"/>
            </a:xfrm>
            <a:custGeom>
              <a:avLst/>
              <a:gdLst/>
              <a:ahLst/>
              <a:cxnLst/>
              <a:rect l="l" t="t" r="r" b="b"/>
              <a:pathLst>
                <a:path w="7144" h="5867" extrusionOk="0">
                  <a:moveTo>
                    <a:pt x="7143" y="0"/>
                  </a:moveTo>
                  <a:lnTo>
                    <a:pt x="6839" y="122"/>
                  </a:lnTo>
                  <a:lnTo>
                    <a:pt x="0" y="5715"/>
                  </a:lnTo>
                  <a:lnTo>
                    <a:pt x="122" y="5867"/>
                  </a:lnTo>
                  <a:lnTo>
                    <a:pt x="7143" y="0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0" name="Google Shape;5800;p119"/>
            <p:cNvSpPr/>
            <p:nvPr/>
          </p:nvSpPr>
          <p:spPr>
            <a:xfrm>
              <a:off x="4047271" y="3404490"/>
              <a:ext cx="482385" cy="9620"/>
            </a:xfrm>
            <a:custGeom>
              <a:avLst/>
              <a:gdLst/>
              <a:ahLst/>
              <a:cxnLst/>
              <a:rect l="l" t="t" r="r" b="b"/>
              <a:pathLst>
                <a:path w="10731" h="214" extrusionOk="0">
                  <a:moveTo>
                    <a:pt x="10730" y="1"/>
                  </a:moveTo>
                  <a:lnTo>
                    <a:pt x="1" y="31"/>
                  </a:lnTo>
                  <a:lnTo>
                    <a:pt x="1" y="213"/>
                  </a:lnTo>
                  <a:lnTo>
                    <a:pt x="10396" y="92"/>
                  </a:lnTo>
                  <a:lnTo>
                    <a:pt x="10730" y="1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1" name="Google Shape;5801;p119"/>
            <p:cNvSpPr/>
            <p:nvPr/>
          </p:nvSpPr>
          <p:spPr>
            <a:xfrm>
              <a:off x="4058195" y="3430472"/>
              <a:ext cx="344381" cy="16408"/>
            </a:xfrm>
            <a:custGeom>
              <a:avLst/>
              <a:gdLst/>
              <a:ahLst/>
              <a:cxnLst/>
              <a:rect l="l" t="t" r="r" b="b"/>
              <a:pathLst>
                <a:path w="7661" h="365" extrusionOk="0">
                  <a:moveTo>
                    <a:pt x="1" y="0"/>
                  </a:moveTo>
                  <a:lnTo>
                    <a:pt x="1" y="183"/>
                  </a:lnTo>
                  <a:lnTo>
                    <a:pt x="7296" y="365"/>
                  </a:lnTo>
                  <a:lnTo>
                    <a:pt x="7660" y="27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2" name="Google Shape;5802;p119"/>
            <p:cNvSpPr/>
            <p:nvPr/>
          </p:nvSpPr>
          <p:spPr>
            <a:xfrm>
              <a:off x="4070512" y="3457804"/>
              <a:ext cx="189969" cy="30073"/>
            </a:xfrm>
            <a:custGeom>
              <a:avLst/>
              <a:gdLst/>
              <a:ahLst/>
              <a:cxnLst/>
              <a:rect l="l" t="t" r="r" b="b"/>
              <a:pathLst>
                <a:path w="4226" h="669" extrusionOk="0">
                  <a:moveTo>
                    <a:pt x="31" y="0"/>
                  </a:moveTo>
                  <a:lnTo>
                    <a:pt x="0" y="182"/>
                  </a:lnTo>
                  <a:lnTo>
                    <a:pt x="3891" y="669"/>
                  </a:lnTo>
                  <a:lnTo>
                    <a:pt x="4225" y="57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3" name="Google Shape;5803;p119"/>
            <p:cNvSpPr/>
            <p:nvPr/>
          </p:nvSpPr>
          <p:spPr>
            <a:xfrm>
              <a:off x="3366825" y="3543843"/>
              <a:ext cx="54707" cy="157199"/>
            </a:xfrm>
            <a:custGeom>
              <a:avLst/>
              <a:gdLst/>
              <a:ahLst/>
              <a:cxnLst/>
              <a:rect l="l" t="t" r="r" b="b"/>
              <a:pathLst>
                <a:path w="1217" h="3497" fill="none" extrusionOk="0">
                  <a:moveTo>
                    <a:pt x="1" y="1"/>
                  </a:moveTo>
                  <a:lnTo>
                    <a:pt x="1216" y="3496"/>
                  </a:lnTo>
                </a:path>
              </a:pathLst>
            </a:custGeom>
            <a:noFill/>
            <a:ln w="68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4" name="Google Shape;5804;p119"/>
            <p:cNvSpPr/>
            <p:nvPr/>
          </p:nvSpPr>
          <p:spPr>
            <a:xfrm>
              <a:off x="3174159" y="3606731"/>
              <a:ext cx="56056" cy="159896"/>
            </a:xfrm>
            <a:custGeom>
              <a:avLst/>
              <a:gdLst/>
              <a:ahLst/>
              <a:cxnLst/>
              <a:rect l="l" t="t" r="r" b="b"/>
              <a:pathLst>
                <a:path w="1247" h="3557" fill="none" extrusionOk="0">
                  <a:moveTo>
                    <a:pt x="1" y="0"/>
                  </a:moveTo>
                  <a:lnTo>
                    <a:pt x="1247" y="3556"/>
                  </a:lnTo>
                </a:path>
              </a:pathLst>
            </a:custGeom>
            <a:noFill/>
            <a:ln w="68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5" name="Google Shape;5805;p119"/>
            <p:cNvSpPr/>
            <p:nvPr/>
          </p:nvSpPr>
          <p:spPr>
            <a:xfrm>
              <a:off x="3537600" y="3486483"/>
              <a:ext cx="56101" cy="154457"/>
            </a:xfrm>
            <a:custGeom>
              <a:avLst/>
              <a:gdLst/>
              <a:ahLst/>
              <a:cxnLst/>
              <a:rect l="l" t="t" r="r" b="b"/>
              <a:pathLst>
                <a:path w="1248" h="3436" fill="none" extrusionOk="0">
                  <a:moveTo>
                    <a:pt x="1" y="0"/>
                  </a:moveTo>
                  <a:lnTo>
                    <a:pt x="1247" y="3435"/>
                  </a:lnTo>
                </a:path>
              </a:pathLst>
            </a:custGeom>
            <a:noFill/>
            <a:ln w="68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6" name="Google Shape;5806;p119"/>
            <p:cNvSpPr/>
            <p:nvPr/>
          </p:nvSpPr>
          <p:spPr>
            <a:xfrm>
              <a:off x="3782186" y="3404490"/>
              <a:ext cx="56056" cy="155805"/>
            </a:xfrm>
            <a:custGeom>
              <a:avLst/>
              <a:gdLst/>
              <a:ahLst/>
              <a:cxnLst/>
              <a:rect l="l" t="t" r="r" b="b"/>
              <a:pathLst>
                <a:path w="1247" h="3466" fill="none" extrusionOk="0">
                  <a:moveTo>
                    <a:pt x="1" y="1"/>
                  </a:moveTo>
                  <a:lnTo>
                    <a:pt x="1247" y="3466"/>
                  </a:lnTo>
                </a:path>
              </a:pathLst>
            </a:custGeom>
            <a:noFill/>
            <a:ln w="68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7" name="Google Shape;5807;p119"/>
            <p:cNvSpPr/>
            <p:nvPr/>
          </p:nvSpPr>
          <p:spPr>
            <a:xfrm>
              <a:off x="2985628" y="3670923"/>
              <a:ext cx="57404" cy="161290"/>
            </a:xfrm>
            <a:custGeom>
              <a:avLst/>
              <a:gdLst/>
              <a:ahLst/>
              <a:cxnLst/>
              <a:rect l="l" t="t" r="r" b="b"/>
              <a:pathLst>
                <a:path w="1277" h="3588" fill="none" extrusionOk="0">
                  <a:moveTo>
                    <a:pt x="0" y="1"/>
                  </a:moveTo>
                  <a:lnTo>
                    <a:pt x="1277" y="3587"/>
                  </a:lnTo>
                </a:path>
              </a:pathLst>
            </a:custGeom>
            <a:noFill/>
            <a:ln w="6850" cap="flat" cmpd="sng">
              <a:solidFill>
                <a:srgbClr val="171717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8" name="Google Shape;5808;p119"/>
            <p:cNvSpPr/>
            <p:nvPr/>
          </p:nvSpPr>
          <p:spPr>
            <a:xfrm>
              <a:off x="2157603" y="3883369"/>
              <a:ext cx="116157" cy="243822"/>
            </a:xfrm>
            <a:custGeom>
              <a:avLst/>
              <a:gdLst/>
              <a:ahLst/>
              <a:cxnLst/>
              <a:rect l="l" t="t" r="r" b="b"/>
              <a:pathLst>
                <a:path w="2584" h="5424" extrusionOk="0">
                  <a:moveTo>
                    <a:pt x="522" y="1"/>
                  </a:moveTo>
                  <a:cubicBezTo>
                    <a:pt x="480" y="1"/>
                    <a:pt x="437" y="6"/>
                    <a:pt x="395" y="16"/>
                  </a:cubicBezTo>
                  <a:cubicBezTo>
                    <a:pt x="152" y="108"/>
                    <a:pt x="0" y="381"/>
                    <a:pt x="92" y="624"/>
                  </a:cubicBezTo>
                  <a:lnTo>
                    <a:pt x="1611" y="5093"/>
                  </a:lnTo>
                  <a:cubicBezTo>
                    <a:pt x="1684" y="5287"/>
                    <a:pt x="1874" y="5423"/>
                    <a:pt x="2071" y="5423"/>
                  </a:cubicBezTo>
                  <a:cubicBezTo>
                    <a:pt x="2121" y="5423"/>
                    <a:pt x="2171" y="5415"/>
                    <a:pt x="2219" y="5396"/>
                  </a:cubicBezTo>
                  <a:cubicBezTo>
                    <a:pt x="2462" y="5305"/>
                    <a:pt x="2584" y="5032"/>
                    <a:pt x="2493" y="4789"/>
                  </a:cubicBezTo>
                  <a:lnTo>
                    <a:pt x="973" y="320"/>
                  </a:lnTo>
                  <a:cubicBezTo>
                    <a:pt x="923" y="119"/>
                    <a:pt x="726" y="1"/>
                    <a:pt x="522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9" name="Google Shape;5809;p119"/>
            <p:cNvSpPr/>
            <p:nvPr/>
          </p:nvSpPr>
          <p:spPr>
            <a:xfrm>
              <a:off x="1944438" y="3700997"/>
              <a:ext cx="271963" cy="310217"/>
            </a:xfrm>
            <a:custGeom>
              <a:avLst/>
              <a:gdLst/>
              <a:ahLst/>
              <a:cxnLst/>
              <a:rect l="l" t="t" r="r" b="b"/>
              <a:pathLst>
                <a:path w="6050" h="6901" extrusionOk="0">
                  <a:moveTo>
                    <a:pt x="3982" y="0"/>
                  </a:moveTo>
                  <a:cubicBezTo>
                    <a:pt x="1581" y="1004"/>
                    <a:pt x="487" y="3466"/>
                    <a:pt x="1" y="4985"/>
                  </a:cubicBezTo>
                  <a:cubicBezTo>
                    <a:pt x="1642" y="5928"/>
                    <a:pt x="3192" y="6536"/>
                    <a:pt x="4469" y="6900"/>
                  </a:cubicBezTo>
                  <a:cubicBezTo>
                    <a:pt x="4469" y="5806"/>
                    <a:pt x="4682" y="3739"/>
                    <a:pt x="6049" y="2037"/>
                  </a:cubicBezTo>
                  <a:lnTo>
                    <a:pt x="39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0" name="Google Shape;5810;p119"/>
            <p:cNvSpPr/>
            <p:nvPr/>
          </p:nvSpPr>
          <p:spPr>
            <a:xfrm>
              <a:off x="1948525" y="3094550"/>
              <a:ext cx="413996" cy="259421"/>
            </a:xfrm>
            <a:custGeom>
              <a:avLst/>
              <a:gdLst/>
              <a:ahLst/>
              <a:cxnLst/>
              <a:rect l="l" t="t" r="r" b="b"/>
              <a:pathLst>
                <a:path w="9971" h="5771" extrusionOk="0">
                  <a:moveTo>
                    <a:pt x="5828" y="1"/>
                  </a:moveTo>
                  <a:cubicBezTo>
                    <a:pt x="4124" y="1"/>
                    <a:pt x="2028" y="576"/>
                    <a:pt x="1" y="1546"/>
                  </a:cubicBezTo>
                  <a:cubicBezTo>
                    <a:pt x="2372" y="1546"/>
                    <a:pt x="6384" y="2124"/>
                    <a:pt x="7691" y="5771"/>
                  </a:cubicBezTo>
                  <a:cubicBezTo>
                    <a:pt x="9150" y="4130"/>
                    <a:pt x="9971" y="2367"/>
                    <a:pt x="8816" y="1060"/>
                  </a:cubicBezTo>
                  <a:cubicBezTo>
                    <a:pt x="8175" y="328"/>
                    <a:pt x="7113" y="1"/>
                    <a:pt x="58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1" name="Google Shape;5811;p119"/>
            <p:cNvSpPr/>
            <p:nvPr/>
          </p:nvSpPr>
          <p:spPr>
            <a:xfrm>
              <a:off x="2145286" y="3792520"/>
              <a:ext cx="129868" cy="247374"/>
            </a:xfrm>
            <a:custGeom>
              <a:avLst/>
              <a:gdLst/>
              <a:ahLst/>
              <a:cxnLst/>
              <a:rect l="l" t="t" r="r" b="b"/>
              <a:pathLst>
                <a:path w="2889" h="5503" extrusionOk="0">
                  <a:moveTo>
                    <a:pt x="1581" y="1"/>
                  </a:moveTo>
                  <a:cubicBezTo>
                    <a:pt x="214" y="1703"/>
                    <a:pt x="1" y="3770"/>
                    <a:pt x="1" y="4864"/>
                  </a:cubicBezTo>
                  <a:cubicBezTo>
                    <a:pt x="1733" y="5381"/>
                    <a:pt x="2888" y="5503"/>
                    <a:pt x="2888" y="5503"/>
                  </a:cubicBezTo>
                  <a:lnTo>
                    <a:pt x="2888" y="1004"/>
                  </a:lnTo>
                  <a:lnTo>
                    <a:pt x="158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2" name="Google Shape;5812;p119"/>
            <p:cNvSpPr/>
            <p:nvPr/>
          </p:nvSpPr>
          <p:spPr>
            <a:xfrm>
              <a:off x="1729925" y="3164039"/>
              <a:ext cx="564334" cy="303339"/>
            </a:xfrm>
            <a:custGeom>
              <a:avLst/>
              <a:gdLst/>
              <a:ahLst/>
              <a:cxnLst/>
              <a:rect l="l" t="t" r="r" b="b"/>
              <a:pathLst>
                <a:path w="12554" h="6748" extrusionOk="0">
                  <a:moveTo>
                    <a:pt x="4864" y="0"/>
                  </a:moveTo>
                  <a:cubicBezTo>
                    <a:pt x="3101" y="851"/>
                    <a:pt x="1399" y="2006"/>
                    <a:pt x="0" y="3344"/>
                  </a:cubicBezTo>
                  <a:cubicBezTo>
                    <a:pt x="592" y="3265"/>
                    <a:pt x="1305" y="3204"/>
                    <a:pt x="2082" y="3204"/>
                  </a:cubicBezTo>
                  <a:cubicBezTo>
                    <a:pt x="4624" y="3204"/>
                    <a:pt x="7856" y="3862"/>
                    <a:pt x="9788" y="6748"/>
                  </a:cubicBezTo>
                  <a:cubicBezTo>
                    <a:pt x="10761" y="5988"/>
                    <a:pt x="11764" y="5106"/>
                    <a:pt x="12554" y="4225"/>
                  </a:cubicBezTo>
                  <a:cubicBezTo>
                    <a:pt x="11277" y="578"/>
                    <a:pt x="7235" y="0"/>
                    <a:pt x="48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3" name="Google Shape;5813;p119"/>
            <p:cNvSpPr/>
            <p:nvPr/>
          </p:nvSpPr>
          <p:spPr>
            <a:xfrm>
              <a:off x="1598754" y="3308022"/>
              <a:ext cx="571166" cy="256364"/>
            </a:xfrm>
            <a:custGeom>
              <a:avLst/>
              <a:gdLst/>
              <a:ahLst/>
              <a:cxnLst/>
              <a:rect l="l" t="t" r="r" b="b"/>
              <a:pathLst>
                <a:path w="12706" h="5703" extrusionOk="0">
                  <a:moveTo>
                    <a:pt x="5000" y="1"/>
                  </a:moveTo>
                  <a:cubicBezTo>
                    <a:pt x="4223" y="1"/>
                    <a:pt x="3510" y="62"/>
                    <a:pt x="2918" y="141"/>
                  </a:cubicBezTo>
                  <a:cubicBezTo>
                    <a:pt x="1399" y="1630"/>
                    <a:pt x="274" y="3362"/>
                    <a:pt x="0" y="5156"/>
                  </a:cubicBezTo>
                  <a:cubicBezTo>
                    <a:pt x="61" y="5338"/>
                    <a:pt x="152" y="5521"/>
                    <a:pt x="244" y="5703"/>
                  </a:cubicBezTo>
                  <a:cubicBezTo>
                    <a:pt x="1339" y="5126"/>
                    <a:pt x="3503" y="4209"/>
                    <a:pt x="6113" y="4209"/>
                  </a:cubicBezTo>
                  <a:cubicBezTo>
                    <a:pt x="7487" y="4209"/>
                    <a:pt x="8986" y="4464"/>
                    <a:pt x="10517" y="5156"/>
                  </a:cubicBezTo>
                  <a:cubicBezTo>
                    <a:pt x="11156" y="4730"/>
                    <a:pt x="11916" y="4183"/>
                    <a:pt x="12706" y="3545"/>
                  </a:cubicBezTo>
                  <a:cubicBezTo>
                    <a:pt x="10774" y="659"/>
                    <a:pt x="7542" y="1"/>
                    <a:pt x="50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4" name="Google Shape;5814;p119"/>
            <p:cNvSpPr/>
            <p:nvPr/>
          </p:nvSpPr>
          <p:spPr>
            <a:xfrm>
              <a:off x="1775012" y="3609428"/>
              <a:ext cx="348472" cy="315701"/>
            </a:xfrm>
            <a:custGeom>
              <a:avLst/>
              <a:gdLst/>
              <a:ahLst/>
              <a:cxnLst/>
              <a:rect l="l" t="t" r="r" b="b"/>
              <a:pathLst>
                <a:path w="7752" h="7023" extrusionOk="0">
                  <a:moveTo>
                    <a:pt x="5654" y="1"/>
                  </a:moveTo>
                  <a:cubicBezTo>
                    <a:pt x="2432" y="609"/>
                    <a:pt x="760" y="2858"/>
                    <a:pt x="1" y="4135"/>
                  </a:cubicBezTo>
                  <a:cubicBezTo>
                    <a:pt x="1247" y="5351"/>
                    <a:pt x="2523" y="6262"/>
                    <a:pt x="3770" y="7022"/>
                  </a:cubicBezTo>
                  <a:cubicBezTo>
                    <a:pt x="4256" y="5503"/>
                    <a:pt x="5350" y="3041"/>
                    <a:pt x="7751" y="2068"/>
                  </a:cubicBezTo>
                  <a:lnTo>
                    <a:pt x="56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5" name="Google Shape;5815;p119"/>
            <p:cNvSpPr/>
            <p:nvPr/>
          </p:nvSpPr>
          <p:spPr>
            <a:xfrm>
              <a:off x="1609677" y="3497227"/>
              <a:ext cx="461887" cy="298080"/>
            </a:xfrm>
            <a:custGeom>
              <a:avLst/>
              <a:gdLst/>
              <a:ahLst/>
              <a:cxnLst/>
              <a:rect l="l" t="t" r="r" b="b"/>
              <a:pathLst>
                <a:path w="10275" h="6631" extrusionOk="0">
                  <a:moveTo>
                    <a:pt x="5870" y="0"/>
                  </a:moveTo>
                  <a:cubicBezTo>
                    <a:pt x="3260" y="0"/>
                    <a:pt x="1096" y="917"/>
                    <a:pt x="1" y="1494"/>
                  </a:cubicBezTo>
                  <a:cubicBezTo>
                    <a:pt x="1034" y="3591"/>
                    <a:pt x="2311" y="5293"/>
                    <a:pt x="3709" y="6631"/>
                  </a:cubicBezTo>
                  <a:cubicBezTo>
                    <a:pt x="4438" y="5354"/>
                    <a:pt x="6110" y="3105"/>
                    <a:pt x="9332" y="2467"/>
                  </a:cubicBezTo>
                  <a:lnTo>
                    <a:pt x="8755" y="1919"/>
                  </a:lnTo>
                  <a:cubicBezTo>
                    <a:pt x="8755" y="1919"/>
                    <a:pt x="9393" y="1555"/>
                    <a:pt x="10274" y="947"/>
                  </a:cubicBezTo>
                  <a:cubicBezTo>
                    <a:pt x="8743" y="255"/>
                    <a:pt x="7244" y="0"/>
                    <a:pt x="58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6" name="Google Shape;5816;p119"/>
            <p:cNvSpPr/>
            <p:nvPr/>
          </p:nvSpPr>
          <p:spPr>
            <a:xfrm>
              <a:off x="1884337" y="3308831"/>
              <a:ext cx="445479" cy="588968"/>
            </a:xfrm>
            <a:custGeom>
              <a:avLst/>
              <a:gdLst/>
              <a:ahLst/>
              <a:cxnLst/>
              <a:rect l="l" t="t" r="r" b="b"/>
              <a:pathLst>
                <a:path w="9910" h="13102" extrusionOk="0">
                  <a:moveTo>
                    <a:pt x="9909" y="1"/>
                  </a:moveTo>
                  <a:cubicBezTo>
                    <a:pt x="9908" y="1"/>
                    <a:pt x="1915" y="3649"/>
                    <a:pt x="0" y="5442"/>
                  </a:cubicBezTo>
                  <a:cubicBezTo>
                    <a:pt x="1398" y="8694"/>
                    <a:pt x="8693" y="13101"/>
                    <a:pt x="8693" y="13101"/>
                  </a:cubicBezTo>
                  <a:lnTo>
                    <a:pt x="8693" y="11764"/>
                  </a:lnTo>
                  <a:cubicBezTo>
                    <a:pt x="7356" y="10943"/>
                    <a:pt x="2645" y="6110"/>
                    <a:pt x="2645" y="6110"/>
                  </a:cubicBezTo>
                  <a:lnTo>
                    <a:pt x="4681" y="4803"/>
                  </a:lnTo>
                  <a:cubicBezTo>
                    <a:pt x="4681" y="4803"/>
                    <a:pt x="4681" y="4803"/>
                    <a:pt x="4681" y="4773"/>
                  </a:cubicBezTo>
                  <a:cubicBezTo>
                    <a:pt x="5836" y="3983"/>
                    <a:pt x="7356" y="2889"/>
                    <a:pt x="8389" y="1855"/>
                  </a:cubicBezTo>
                  <a:cubicBezTo>
                    <a:pt x="8359" y="1825"/>
                    <a:pt x="9909" y="1"/>
                    <a:pt x="9909" y="1"/>
                  </a:cubicBez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7" name="Google Shape;5817;p119"/>
            <p:cNvSpPr/>
            <p:nvPr/>
          </p:nvSpPr>
          <p:spPr>
            <a:xfrm>
              <a:off x="3646924" y="3532919"/>
              <a:ext cx="46526" cy="77948"/>
            </a:xfrm>
            <a:custGeom>
              <a:avLst/>
              <a:gdLst/>
              <a:ahLst/>
              <a:cxnLst/>
              <a:rect l="l" t="t" r="r" b="b"/>
              <a:pathLst>
                <a:path w="1035" h="1734" extrusionOk="0">
                  <a:moveTo>
                    <a:pt x="1" y="1"/>
                  </a:moveTo>
                  <a:lnTo>
                    <a:pt x="1034" y="1733"/>
                  </a:lnTo>
                  <a:cubicBezTo>
                    <a:pt x="761" y="852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8" name="Google Shape;5818;p119"/>
            <p:cNvSpPr/>
            <p:nvPr/>
          </p:nvSpPr>
          <p:spPr>
            <a:xfrm>
              <a:off x="3671513" y="3480999"/>
              <a:ext cx="65631" cy="103885"/>
            </a:xfrm>
            <a:custGeom>
              <a:avLst/>
              <a:gdLst/>
              <a:ahLst/>
              <a:cxnLst/>
              <a:rect l="l" t="t" r="r" b="b"/>
              <a:pathLst>
                <a:path w="1460" h="2311" extrusionOk="0">
                  <a:moveTo>
                    <a:pt x="1" y="1"/>
                  </a:moveTo>
                  <a:lnTo>
                    <a:pt x="1460" y="2311"/>
                  </a:lnTo>
                  <a:cubicBezTo>
                    <a:pt x="1125" y="1035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3" name="Google Shape;5823;p120"/>
          <p:cNvSpPr txBox="1">
            <a:spLocks noGrp="1"/>
          </p:cNvSpPr>
          <p:nvPr>
            <p:ph type="title"/>
          </p:nvPr>
        </p:nvSpPr>
        <p:spPr>
          <a:xfrm>
            <a:off x="497250" y="609750"/>
            <a:ext cx="81495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WHAT IS YOUR FAVORITE MUSIC STYLE?</a:t>
            </a:r>
            <a:endParaRPr/>
          </a:p>
        </p:txBody>
      </p:sp>
      <p:sp>
        <p:nvSpPr>
          <p:cNvPr id="5824" name="Google Shape;5824;p120"/>
          <p:cNvSpPr txBox="1"/>
          <p:nvPr/>
        </p:nvSpPr>
        <p:spPr>
          <a:xfrm>
            <a:off x="991901" y="3398625"/>
            <a:ext cx="18597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Earth is the third planet from the Sun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25" name="Google Shape;5825;p120"/>
          <p:cNvSpPr txBox="1"/>
          <p:nvPr/>
        </p:nvSpPr>
        <p:spPr>
          <a:xfrm>
            <a:off x="991900" y="3089988"/>
            <a:ext cx="18597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Pop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826" name="Google Shape;5826;p120"/>
          <p:cNvSpPr txBox="1"/>
          <p:nvPr/>
        </p:nvSpPr>
        <p:spPr>
          <a:xfrm>
            <a:off x="6303806" y="3398625"/>
            <a:ext cx="18597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Despite being red,</a:t>
            </a:r>
            <a:b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Mars is a cold place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27" name="Google Shape;5827;p120"/>
          <p:cNvSpPr txBox="1"/>
          <p:nvPr/>
        </p:nvSpPr>
        <p:spPr>
          <a:xfrm>
            <a:off x="6303805" y="3089988"/>
            <a:ext cx="18597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Ballad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828" name="Google Shape;5828;p120"/>
          <p:cNvSpPr txBox="1"/>
          <p:nvPr/>
        </p:nvSpPr>
        <p:spPr>
          <a:xfrm>
            <a:off x="3647849" y="3398625"/>
            <a:ext cx="18597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-89999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Neptune is the farthest planet from the Sun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29" name="Google Shape;5829;p120"/>
          <p:cNvSpPr txBox="1"/>
          <p:nvPr/>
        </p:nvSpPr>
        <p:spPr>
          <a:xfrm>
            <a:off x="3647847" y="3089988"/>
            <a:ext cx="18597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Rock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grpSp>
        <p:nvGrpSpPr>
          <p:cNvPr id="5830" name="Google Shape;5830;p120"/>
          <p:cNvGrpSpPr/>
          <p:nvPr/>
        </p:nvGrpSpPr>
        <p:grpSpPr>
          <a:xfrm>
            <a:off x="1364500" y="1917800"/>
            <a:ext cx="1114500" cy="1114500"/>
            <a:chOff x="846575" y="1478750"/>
            <a:chExt cx="1114500" cy="1114500"/>
          </a:xfrm>
        </p:grpSpPr>
        <p:sp>
          <p:nvSpPr>
            <p:cNvPr id="5831" name="Google Shape;5831;p120"/>
            <p:cNvSpPr/>
            <p:nvPr/>
          </p:nvSpPr>
          <p:spPr>
            <a:xfrm>
              <a:off x="897257" y="1529432"/>
              <a:ext cx="1013100" cy="1013100"/>
            </a:xfrm>
            <a:prstGeom prst="donut">
              <a:avLst>
                <a:gd name="adj" fmla="val 768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5832" name="Google Shape;5832;p120"/>
            <p:cNvSpPr/>
            <p:nvPr/>
          </p:nvSpPr>
          <p:spPr>
            <a:xfrm>
              <a:off x="846575" y="1478750"/>
              <a:ext cx="1114500" cy="1114500"/>
            </a:xfrm>
            <a:prstGeom prst="blockArc">
              <a:avLst>
                <a:gd name="adj1" fmla="val 10800000"/>
                <a:gd name="adj2" fmla="val 21360299"/>
                <a:gd name="adj3" fmla="val 1735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latin typeface="Lora"/>
                <a:ea typeface="Lora"/>
                <a:cs typeface="Lora"/>
                <a:sym typeface="Lora"/>
              </a:endParaRPr>
            </a:p>
          </p:txBody>
        </p:sp>
      </p:grpSp>
      <p:sp>
        <p:nvSpPr>
          <p:cNvPr id="5833" name="Google Shape;5833;p120"/>
          <p:cNvSpPr txBox="1"/>
          <p:nvPr/>
        </p:nvSpPr>
        <p:spPr>
          <a:xfrm>
            <a:off x="1119550" y="2211663"/>
            <a:ext cx="1604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50%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grpSp>
        <p:nvGrpSpPr>
          <p:cNvPr id="5834" name="Google Shape;5834;p120"/>
          <p:cNvGrpSpPr/>
          <p:nvPr/>
        </p:nvGrpSpPr>
        <p:grpSpPr>
          <a:xfrm>
            <a:off x="6699258" y="1869225"/>
            <a:ext cx="1114500" cy="1114500"/>
            <a:chOff x="5113900" y="1478750"/>
            <a:chExt cx="1114500" cy="1114500"/>
          </a:xfrm>
        </p:grpSpPr>
        <p:sp>
          <p:nvSpPr>
            <p:cNvPr id="5835" name="Google Shape;5835;p120"/>
            <p:cNvSpPr/>
            <p:nvPr/>
          </p:nvSpPr>
          <p:spPr>
            <a:xfrm>
              <a:off x="5164582" y="1529432"/>
              <a:ext cx="1013100" cy="1013100"/>
            </a:xfrm>
            <a:prstGeom prst="donut">
              <a:avLst>
                <a:gd name="adj" fmla="val 768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120"/>
            <p:cNvSpPr/>
            <p:nvPr/>
          </p:nvSpPr>
          <p:spPr>
            <a:xfrm>
              <a:off x="5113900" y="1478750"/>
              <a:ext cx="1114500" cy="1114500"/>
            </a:xfrm>
            <a:prstGeom prst="blockArc">
              <a:avLst>
                <a:gd name="adj1" fmla="val 10800000"/>
                <a:gd name="adj2" fmla="val 1516589"/>
                <a:gd name="adj3" fmla="val 1623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37" name="Google Shape;5837;p120"/>
          <p:cNvSpPr txBox="1"/>
          <p:nvPr/>
        </p:nvSpPr>
        <p:spPr>
          <a:xfrm>
            <a:off x="6431448" y="2211663"/>
            <a:ext cx="1604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60%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grpSp>
        <p:nvGrpSpPr>
          <p:cNvPr id="5838" name="Google Shape;5838;p120"/>
          <p:cNvGrpSpPr/>
          <p:nvPr/>
        </p:nvGrpSpPr>
        <p:grpSpPr>
          <a:xfrm>
            <a:off x="3964817" y="1869225"/>
            <a:ext cx="1114500" cy="1114500"/>
            <a:chOff x="2946850" y="1478750"/>
            <a:chExt cx="1114500" cy="1114500"/>
          </a:xfrm>
        </p:grpSpPr>
        <p:sp>
          <p:nvSpPr>
            <p:cNvPr id="5839" name="Google Shape;5839;p120"/>
            <p:cNvSpPr/>
            <p:nvPr/>
          </p:nvSpPr>
          <p:spPr>
            <a:xfrm>
              <a:off x="2997532" y="1529432"/>
              <a:ext cx="1013100" cy="1013100"/>
            </a:xfrm>
            <a:prstGeom prst="donut">
              <a:avLst>
                <a:gd name="adj" fmla="val 768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0" name="Google Shape;5840;p120"/>
            <p:cNvSpPr/>
            <p:nvPr/>
          </p:nvSpPr>
          <p:spPr>
            <a:xfrm>
              <a:off x="2946850" y="1478750"/>
              <a:ext cx="1114500" cy="1114500"/>
            </a:xfrm>
            <a:prstGeom prst="blockArc">
              <a:avLst>
                <a:gd name="adj1" fmla="val 10800000"/>
                <a:gd name="adj2" fmla="val 16401213"/>
                <a:gd name="adj3" fmla="val 1725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41" name="Google Shape;5841;p120"/>
          <p:cNvSpPr txBox="1"/>
          <p:nvPr/>
        </p:nvSpPr>
        <p:spPr>
          <a:xfrm>
            <a:off x="3723197" y="2211663"/>
            <a:ext cx="1604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25%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5842" name="Google Shape;5842;p120"/>
          <p:cNvSpPr/>
          <p:nvPr/>
        </p:nvSpPr>
        <p:spPr>
          <a:xfrm rot="-1451028">
            <a:off x="8306499" y="3120805"/>
            <a:ext cx="248568" cy="458246"/>
          </a:xfrm>
          <a:custGeom>
            <a:avLst/>
            <a:gdLst/>
            <a:ahLst/>
            <a:cxnLst/>
            <a:rect l="l" t="t" r="r" b="b"/>
            <a:pathLst>
              <a:path w="5828" h="10745" extrusionOk="0">
                <a:moveTo>
                  <a:pt x="2252" y="1"/>
                </a:moveTo>
                <a:cubicBezTo>
                  <a:pt x="2222" y="1"/>
                  <a:pt x="2193" y="25"/>
                  <a:pt x="2193" y="61"/>
                </a:cubicBezTo>
                <a:lnTo>
                  <a:pt x="2193" y="8946"/>
                </a:lnTo>
                <a:cubicBezTo>
                  <a:pt x="1905" y="8812"/>
                  <a:pt x="1597" y="8735"/>
                  <a:pt x="1280" y="8725"/>
                </a:cubicBezTo>
                <a:cubicBezTo>
                  <a:pt x="578" y="8725"/>
                  <a:pt x="1" y="9177"/>
                  <a:pt x="1" y="9735"/>
                </a:cubicBezTo>
                <a:cubicBezTo>
                  <a:pt x="1" y="10292"/>
                  <a:pt x="578" y="10744"/>
                  <a:pt x="1280" y="10744"/>
                </a:cubicBezTo>
                <a:cubicBezTo>
                  <a:pt x="2347" y="10744"/>
                  <a:pt x="2953" y="9725"/>
                  <a:pt x="2953" y="9167"/>
                </a:cubicBezTo>
                <a:lnTo>
                  <a:pt x="2953" y="3552"/>
                </a:lnTo>
                <a:cubicBezTo>
                  <a:pt x="4107" y="3994"/>
                  <a:pt x="5097" y="4802"/>
                  <a:pt x="5761" y="5859"/>
                </a:cubicBezTo>
                <a:cubicBezTo>
                  <a:pt x="5768" y="5871"/>
                  <a:pt x="5780" y="5876"/>
                  <a:pt x="5792" y="5876"/>
                </a:cubicBezTo>
                <a:cubicBezTo>
                  <a:pt x="5810" y="5876"/>
                  <a:pt x="5828" y="5864"/>
                  <a:pt x="5828" y="5840"/>
                </a:cubicBezTo>
                <a:cubicBezTo>
                  <a:pt x="5828" y="5282"/>
                  <a:pt x="5761" y="3167"/>
                  <a:pt x="4684" y="2715"/>
                </a:cubicBezTo>
                <a:cubicBezTo>
                  <a:pt x="4030" y="2446"/>
                  <a:pt x="3376" y="1676"/>
                  <a:pt x="2914" y="1003"/>
                </a:cubicBezTo>
                <a:cubicBezTo>
                  <a:pt x="2895" y="965"/>
                  <a:pt x="2876" y="936"/>
                  <a:pt x="2847" y="907"/>
                </a:cubicBezTo>
                <a:cubicBezTo>
                  <a:pt x="2607" y="551"/>
                  <a:pt x="2414" y="234"/>
                  <a:pt x="2299" y="32"/>
                </a:cubicBezTo>
                <a:cubicBezTo>
                  <a:pt x="2288" y="10"/>
                  <a:pt x="2270" y="1"/>
                  <a:pt x="225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43" name="Google Shape;5843;p120"/>
          <p:cNvGrpSpPr/>
          <p:nvPr/>
        </p:nvGrpSpPr>
        <p:grpSpPr>
          <a:xfrm>
            <a:off x="8240300" y="2023715"/>
            <a:ext cx="489415" cy="536342"/>
            <a:chOff x="8330687" y="2840152"/>
            <a:chExt cx="489415" cy="536342"/>
          </a:xfrm>
        </p:grpSpPr>
        <p:sp>
          <p:nvSpPr>
            <p:cNvPr id="5844" name="Google Shape;5844;p120"/>
            <p:cNvSpPr/>
            <p:nvPr/>
          </p:nvSpPr>
          <p:spPr>
            <a:xfrm rot="1267184">
              <a:off x="8397587" y="2889520"/>
              <a:ext cx="355614" cy="437606"/>
            </a:xfrm>
            <a:custGeom>
              <a:avLst/>
              <a:gdLst/>
              <a:ahLst/>
              <a:cxnLst/>
              <a:rect l="l" t="t" r="r" b="b"/>
              <a:pathLst>
                <a:path w="8338" h="10261" extrusionOk="0">
                  <a:moveTo>
                    <a:pt x="8338" y="0"/>
                  </a:moveTo>
                  <a:lnTo>
                    <a:pt x="1818" y="1443"/>
                  </a:lnTo>
                  <a:lnTo>
                    <a:pt x="1818" y="3741"/>
                  </a:lnTo>
                  <a:lnTo>
                    <a:pt x="1818" y="8655"/>
                  </a:lnTo>
                  <a:cubicBezTo>
                    <a:pt x="1597" y="8558"/>
                    <a:pt x="1357" y="8510"/>
                    <a:pt x="1126" y="8501"/>
                  </a:cubicBezTo>
                  <a:cubicBezTo>
                    <a:pt x="501" y="8501"/>
                    <a:pt x="1" y="8895"/>
                    <a:pt x="1" y="9385"/>
                  </a:cubicBezTo>
                  <a:cubicBezTo>
                    <a:pt x="1" y="9866"/>
                    <a:pt x="501" y="10260"/>
                    <a:pt x="1126" y="10260"/>
                  </a:cubicBezTo>
                  <a:cubicBezTo>
                    <a:pt x="2251" y="10260"/>
                    <a:pt x="2578" y="9405"/>
                    <a:pt x="2578" y="9068"/>
                  </a:cubicBezTo>
                  <a:lnTo>
                    <a:pt x="2578" y="3577"/>
                  </a:lnTo>
                  <a:lnTo>
                    <a:pt x="7578" y="2462"/>
                  </a:lnTo>
                  <a:lnTo>
                    <a:pt x="7578" y="7154"/>
                  </a:lnTo>
                  <a:cubicBezTo>
                    <a:pt x="7357" y="7058"/>
                    <a:pt x="7126" y="7010"/>
                    <a:pt x="6886" y="7001"/>
                  </a:cubicBezTo>
                  <a:cubicBezTo>
                    <a:pt x="6270" y="7001"/>
                    <a:pt x="5770" y="7395"/>
                    <a:pt x="5770" y="7876"/>
                  </a:cubicBezTo>
                  <a:cubicBezTo>
                    <a:pt x="5770" y="8366"/>
                    <a:pt x="6270" y="8760"/>
                    <a:pt x="6886" y="8760"/>
                  </a:cubicBezTo>
                  <a:cubicBezTo>
                    <a:pt x="7886" y="8760"/>
                    <a:pt x="8338" y="8020"/>
                    <a:pt x="8338" y="7529"/>
                  </a:cubicBezTo>
                  <a:cubicBezTo>
                    <a:pt x="8338" y="7241"/>
                    <a:pt x="8338" y="2298"/>
                    <a:pt x="8338" y="2298"/>
                  </a:cubicBezTo>
                  <a:lnTo>
                    <a:pt x="833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120"/>
            <p:cNvSpPr/>
            <p:nvPr/>
          </p:nvSpPr>
          <p:spPr>
            <a:xfrm rot="1267184">
              <a:off x="8522477" y="2913190"/>
              <a:ext cx="278077" cy="159587"/>
            </a:xfrm>
            <a:custGeom>
              <a:avLst/>
              <a:gdLst/>
              <a:ahLst/>
              <a:cxnLst/>
              <a:rect l="l" t="t" r="r" b="b"/>
              <a:pathLst>
                <a:path w="6520" h="3742" extrusionOk="0">
                  <a:moveTo>
                    <a:pt x="6520" y="1"/>
                  </a:moveTo>
                  <a:lnTo>
                    <a:pt x="0" y="1443"/>
                  </a:lnTo>
                  <a:lnTo>
                    <a:pt x="0" y="3741"/>
                  </a:lnTo>
                  <a:lnTo>
                    <a:pt x="6520" y="2289"/>
                  </a:lnTo>
                  <a:lnTo>
                    <a:pt x="6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6" name="Google Shape;5846;p120"/>
            <p:cNvSpPr/>
            <p:nvPr/>
          </p:nvSpPr>
          <p:spPr>
            <a:xfrm rot="1267184">
              <a:off x="8436122" y="2896706"/>
              <a:ext cx="315822" cy="437179"/>
            </a:xfrm>
            <a:custGeom>
              <a:avLst/>
              <a:gdLst/>
              <a:ahLst/>
              <a:cxnLst/>
              <a:rect l="l" t="t" r="r" b="b"/>
              <a:pathLst>
                <a:path w="7405" h="10251" extrusionOk="0">
                  <a:moveTo>
                    <a:pt x="7405" y="0"/>
                  </a:moveTo>
                  <a:lnTo>
                    <a:pt x="885" y="1443"/>
                  </a:lnTo>
                  <a:lnTo>
                    <a:pt x="885" y="3741"/>
                  </a:lnTo>
                  <a:lnTo>
                    <a:pt x="1231" y="3664"/>
                  </a:lnTo>
                  <a:lnTo>
                    <a:pt x="1231" y="9058"/>
                  </a:lnTo>
                  <a:cubicBezTo>
                    <a:pt x="1231" y="9376"/>
                    <a:pt x="953" y="10135"/>
                    <a:pt x="1" y="10241"/>
                  </a:cubicBezTo>
                  <a:cubicBezTo>
                    <a:pt x="68" y="10251"/>
                    <a:pt x="126" y="10251"/>
                    <a:pt x="193" y="10251"/>
                  </a:cubicBezTo>
                  <a:cubicBezTo>
                    <a:pt x="1318" y="10251"/>
                    <a:pt x="1645" y="9395"/>
                    <a:pt x="1645" y="9058"/>
                  </a:cubicBezTo>
                  <a:lnTo>
                    <a:pt x="1645" y="3577"/>
                  </a:lnTo>
                  <a:lnTo>
                    <a:pt x="6241" y="2558"/>
                  </a:lnTo>
                  <a:lnTo>
                    <a:pt x="6991" y="2395"/>
                  </a:lnTo>
                  <a:lnTo>
                    <a:pt x="6991" y="7529"/>
                  </a:lnTo>
                  <a:cubicBezTo>
                    <a:pt x="6991" y="7981"/>
                    <a:pt x="6607" y="8645"/>
                    <a:pt x="5761" y="8751"/>
                  </a:cubicBezTo>
                  <a:cubicBezTo>
                    <a:pt x="5828" y="8751"/>
                    <a:pt x="5886" y="8760"/>
                    <a:pt x="5953" y="8760"/>
                  </a:cubicBezTo>
                  <a:cubicBezTo>
                    <a:pt x="6953" y="8760"/>
                    <a:pt x="7405" y="8020"/>
                    <a:pt x="7405" y="7529"/>
                  </a:cubicBezTo>
                  <a:lnTo>
                    <a:pt x="7405" y="2298"/>
                  </a:lnTo>
                  <a:lnTo>
                    <a:pt x="740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47" name="Google Shape;5847;p120"/>
          <p:cNvSpPr/>
          <p:nvPr/>
        </p:nvSpPr>
        <p:spPr>
          <a:xfrm rot="-1451060">
            <a:off x="531809" y="2009276"/>
            <a:ext cx="406898" cy="750121"/>
          </a:xfrm>
          <a:custGeom>
            <a:avLst/>
            <a:gdLst/>
            <a:ahLst/>
            <a:cxnLst/>
            <a:rect l="l" t="t" r="r" b="b"/>
            <a:pathLst>
              <a:path w="5828" h="10745" extrusionOk="0">
                <a:moveTo>
                  <a:pt x="2252" y="1"/>
                </a:moveTo>
                <a:cubicBezTo>
                  <a:pt x="2222" y="1"/>
                  <a:pt x="2193" y="25"/>
                  <a:pt x="2193" y="61"/>
                </a:cubicBezTo>
                <a:lnTo>
                  <a:pt x="2193" y="8946"/>
                </a:lnTo>
                <a:cubicBezTo>
                  <a:pt x="1905" y="8812"/>
                  <a:pt x="1597" y="8735"/>
                  <a:pt x="1280" y="8725"/>
                </a:cubicBezTo>
                <a:cubicBezTo>
                  <a:pt x="578" y="8725"/>
                  <a:pt x="1" y="9177"/>
                  <a:pt x="1" y="9735"/>
                </a:cubicBezTo>
                <a:cubicBezTo>
                  <a:pt x="1" y="10292"/>
                  <a:pt x="578" y="10744"/>
                  <a:pt x="1280" y="10744"/>
                </a:cubicBezTo>
                <a:cubicBezTo>
                  <a:pt x="2347" y="10744"/>
                  <a:pt x="2953" y="9725"/>
                  <a:pt x="2953" y="9167"/>
                </a:cubicBezTo>
                <a:lnTo>
                  <a:pt x="2953" y="3552"/>
                </a:lnTo>
                <a:cubicBezTo>
                  <a:pt x="4107" y="3994"/>
                  <a:pt x="5097" y="4802"/>
                  <a:pt x="5761" y="5859"/>
                </a:cubicBezTo>
                <a:cubicBezTo>
                  <a:pt x="5768" y="5871"/>
                  <a:pt x="5780" y="5876"/>
                  <a:pt x="5792" y="5876"/>
                </a:cubicBezTo>
                <a:cubicBezTo>
                  <a:pt x="5810" y="5876"/>
                  <a:pt x="5828" y="5864"/>
                  <a:pt x="5828" y="5840"/>
                </a:cubicBezTo>
                <a:cubicBezTo>
                  <a:pt x="5828" y="5282"/>
                  <a:pt x="5761" y="3167"/>
                  <a:pt x="4684" y="2715"/>
                </a:cubicBezTo>
                <a:cubicBezTo>
                  <a:pt x="4030" y="2446"/>
                  <a:pt x="3376" y="1676"/>
                  <a:pt x="2914" y="1003"/>
                </a:cubicBezTo>
                <a:cubicBezTo>
                  <a:pt x="2895" y="965"/>
                  <a:pt x="2876" y="936"/>
                  <a:pt x="2847" y="907"/>
                </a:cubicBezTo>
                <a:cubicBezTo>
                  <a:pt x="2607" y="551"/>
                  <a:pt x="2414" y="234"/>
                  <a:pt x="2299" y="32"/>
                </a:cubicBezTo>
                <a:cubicBezTo>
                  <a:pt x="2288" y="10"/>
                  <a:pt x="2270" y="1"/>
                  <a:pt x="225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48" name="Google Shape;5848;p120"/>
          <p:cNvGrpSpPr/>
          <p:nvPr/>
        </p:nvGrpSpPr>
        <p:grpSpPr>
          <a:xfrm>
            <a:off x="345875" y="3767040"/>
            <a:ext cx="489415" cy="536342"/>
            <a:chOff x="8330687" y="2840152"/>
            <a:chExt cx="489415" cy="536342"/>
          </a:xfrm>
        </p:grpSpPr>
        <p:sp>
          <p:nvSpPr>
            <p:cNvPr id="5849" name="Google Shape;5849;p120"/>
            <p:cNvSpPr/>
            <p:nvPr/>
          </p:nvSpPr>
          <p:spPr>
            <a:xfrm rot="1267184">
              <a:off x="8397587" y="2889520"/>
              <a:ext cx="355614" cy="437606"/>
            </a:xfrm>
            <a:custGeom>
              <a:avLst/>
              <a:gdLst/>
              <a:ahLst/>
              <a:cxnLst/>
              <a:rect l="l" t="t" r="r" b="b"/>
              <a:pathLst>
                <a:path w="8338" h="10261" extrusionOk="0">
                  <a:moveTo>
                    <a:pt x="8338" y="0"/>
                  </a:moveTo>
                  <a:lnTo>
                    <a:pt x="1818" y="1443"/>
                  </a:lnTo>
                  <a:lnTo>
                    <a:pt x="1818" y="3741"/>
                  </a:lnTo>
                  <a:lnTo>
                    <a:pt x="1818" y="8655"/>
                  </a:lnTo>
                  <a:cubicBezTo>
                    <a:pt x="1597" y="8558"/>
                    <a:pt x="1357" y="8510"/>
                    <a:pt x="1126" y="8501"/>
                  </a:cubicBezTo>
                  <a:cubicBezTo>
                    <a:pt x="501" y="8501"/>
                    <a:pt x="1" y="8895"/>
                    <a:pt x="1" y="9385"/>
                  </a:cubicBezTo>
                  <a:cubicBezTo>
                    <a:pt x="1" y="9866"/>
                    <a:pt x="501" y="10260"/>
                    <a:pt x="1126" y="10260"/>
                  </a:cubicBezTo>
                  <a:cubicBezTo>
                    <a:pt x="2251" y="10260"/>
                    <a:pt x="2578" y="9405"/>
                    <a:pt x="2578" y="9068"/>
                  </a:cubicBezTo>
                  <a:lnTo>
                    <a:pt x="2578" y="3577"/>
                  </a:lnTo>
                  <a:lnTo>
                    <a:pt x="7578" y="2462"/>
                  </a:lnTo>
                  <a:lnTo>
                    <a:pt x="7578" y="7154"/>
                  </a:lnTo>
                  <a:cubicBezTo>
                    <a:pt x="7357" y="7058"/>
                    <a:pt x="7126" y="7010"/>
                    <a:pt x="6886" y="7001"/>
                  </a:cubicBezTo>
                  <a:cubicBezTo>
                    <a:pt x="6270" y="7001"/>
                    <a:pt x="5770" y="7395"/>
                    <a:pt x="5770" y="7876"/>
                  </a:cubicBezTo>
                  <a:cubicBezTo>
                    <a:pt x="5770" y="8366"/>
                    <a:pt x="6270" y="8760"/>
                    <a:pt x="6886" y="8760"/>
                  </a:cubicBezTo>
                  <a:cubicBezTo>
                    <a:pt x="7886" y="8760"/>
                    <a:pt x="8338" y="8020"/>
                    <a:pt x="8338" y="7529"/>
                  </a:cubicBezTo>
                  <a:cubicBezTo>
                    <a:pt x="8338" y="7241"/>
                    <a:pt x="8338" y="2298"/>
                    <a:pt x="8338" y="2298"/>
                  </a:cubicBezTo>
                  <a:lnTo>
                    <a:pt x="83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0" name="Google Shape;5850;p120"/>
            <p:cNvSpPr/>
            <p:nvPr/>
          </p:nvSpPr>
          <p:spPr>
            <a:xfrm rot="1267184">
              <a:off x="8522477" y="2913190"/>
              <a:ext cx="278077" cy="159587"/>
            </a:xfrm>
            <a:custGeom>
              <a:avLst/>
              <a:gdLst/>
              <a:ahLst/>
              <a:cxnLst/>
              <a:rect l="l" t="t" r="r" b="b"/>
              <a:pathLst>
                <a:path w="6520" h="3742" extrusionOk="0">
                  <a:moveTo>
                    <a:pt x="6520" y="1"/>
                  </a:moveTo>
                  <a:lnTo>
                    <a:pt x="0" y="1443"/>
                  </a:lnTo>
                  <a:lnTo>
                    <a:pt x="0" y="3741"/>
                  </a:lnTo>
                  <a:lnTo>
                    <a:pt x="6520" y="2289"/>
                  </a:lnTo>
                  <a:lnTo>
                    <a:pt x="652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1" name="Google Shape;5851;p120"/>
            <p:cNvSpPr/>
            <p:nvPr/>
          </p:nvSpPr>
          <p:spPr>
            <a:xfrm rot="1267184">
              <a:off x="8436122" y="2896706"/>
              <a:ext cx="315822" cy="437179"/>
            </a:xfrm>
            <a:custGeom>
              <a:avLst/>
              <a:gdLst/>
              <a:ahLst/>
              <a:cxnLst/>
              <a:rect l="l" t="t" r="r" b="b"/>
              <a:pathLst>
                <a:path w="7405" h="10251" extrusionOk="0">
                  <a:moveTo>
                    <a:pt x="7405" y="0"/>
                  </a:moveTo>
                  <a:lnTo>
                    <a:pt x="885" y="1443"/>
                  </a:lnTo>
                  <a:lnTo>
                    <a:pt x="885" y="3741"/>
                  </a:lnTo>
                  <a:lnTo>
                    <a:pt x="1231" y="3664"/>
                  </a:lnTo>
                  <a:lnTo>
                    <a:pt x="1231" y="9058"/>
                  </a:lnTo>
                  <a:cubicBezTo>
                    <a:pt x="1231" y="9376"/>
                    <a:pt x="953" y="10135"/>
                    <a:pt x="1" y="10241"/>
                  </a:cubicBezTo>
                  <a:cubicBezTo>
                    <a:pt x="68" y="10251"/>
                    <a:pt x="126" y="10251"/>
                    <a:pt x="193" y="10251"/>
                  </a:cubicBezTo>
                  <a:cubicBezTo>
                    <a:pt x="1318" y="10251"/>
                    <a:pt x="1645" y="9395"/>
                    <a:pt x="1645" y="9058"/>
                  </a:cubicBezTo>
                  <a:lnTo>
                    <a:pt x="1645" y="3577"/>
                  </a:lnTo>
                  <a:lnTo>
                    <a:pt x="6241" y="2558"/>
                  </a:lnTo>
                  <a:lnTo>
                    <a:pt x="6991" y="2395"/>
                  </a:lnTo>
                  <a:lnTo>
                    <a:pt x="6991" y="7529"/>
                  </a:lnTo>
                  <a:cubicBezTo>
                    <a:pt x="6991" y="7981"/>
                    <a:pt x="6607" y="8645"/>
                    <a:pt x="5761" y="8751"/>
                  </a:cubicBezTo>
                  <a:cubicBezTo>
                    <a:pt x="5828" y="8751"/>
                    <a:pt x="5886" y="8760"/>
                    <a:pt x="5953" y="8760"/>
                  </a:cubicBezTo>
                  <a:cubicBezTo>
                    <a:pt x="6953" y="8760"/>
                    <a:pt x="7405" y="8020"/>
                    <a:pt x="7405" y="7529"/>
                  </a:cubicBezTo>
                  <a:lnTo>
                    <a:pt x="7405" y="2298"/>
                  </a:lnTo>
                  <a:lnTo>
                    <a:pt x="74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6" name="Google Shape;5856;p121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7" name="Google Shape;5857;p121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8" name="Google Shape;5858;p121"/>
          <p:cNvSpPr txBox="1">
            <a:spLocks noGrp="1"/>
          </p:cNvSpPr>
          <p:nvPr>
            <p:ph type="title"/>
          </p:nvPr>
        </p:nvSpPr>
        <p:spPr>
          <a:xfrm>
            <a:off x="4828125" y="2251850"/>
            <a:ext cx="25881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Pop!!!!</a:t>
            </a:r>
            <a:endParaRPr/>
          </a:p>
        </p:txBody>
      </p:sp>
      <p:sp>
        <p:nvSpPr>
          <p:cNvPr id="5859" name="Google Shape;5859;p121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your answer is correct, you win 20 points!</a:t>
            </a:r>
            <a:endParaRPr/>
          </a:p>
        </p:txBody>
      </p:sp>
      <p:sp>
        <p:nvSpPr>
          <p:cNvPr id="5860" name="Google Shape;5860;p121"/>
          <p:cNvSpPr/>
          <p:nvPr/>
        </p:nvSpPr>
        <p:spPr>
          <a:xfrm>
            <a:off x="266600" y="2409837"/>
            <a:ext cx="1502443" cy="872584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1" name="Google Shape;5861;p121"/>
          <p:cNvSpPr/>
          <p:nvPr/>
        </p:nvSpPr>
        <p:spPr>
          <a:xfrm>
            <a:off x="4168826" y="1399175"/>
            <a:ext cx="946653" cy="755631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2" name="Google Shape;5862;p121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63" name="Google Shape;5863;p121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6575" y="4549730"/>
            <a:ext cx="388400" cy="388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5864" name="Google Shape;5864;p121"/>
          <p:cNvGrpSpPr/>
          <p:nvPr/>
        </p:nvGrpSpPr>
        <p:grpSpPr>
          <a:xfrm>
            <a:off x="1586850" y="1329375"/>
            <a:ext cx="2346295" cy="4999180"/>
            <a:chOff x="1586850" y="1329375"/>
            <a:chExt cx="2346295" cy="4999180"/>
          </a:xfrm>
        </p:grpSpPr>
        <p:sp>
          <p:nvSpPr>
            <p:cNvPr id="5865" name="Google Shape;5865;p121"/>
            <p:cNvSpPr/>
            <p:nvPr/>
          </p:nvSpPr>
          <p:spPr>
            <a:xfrm>
              <a:off x="1586850" y="3090013"/>
              <a:ext cx="1657055" cy="1938363"/>
            </a:xfrm>
            <a:custGeom>
              <a:avLst/>
              <a:gdLst/>
              <a:ahLst/>
              <a:cxnLst/>
              <a:rect l="l" t="t" r="r" b="b"/>
              <a:pathLst>
                <a:path w="13884" h="16241" extrusionOk="0">
                  <a:moveTo>
                    <a:pt x="8311" y="0"/>
                  </a:moveTo>
                  <a:cubicBezTo>
                    <a:pt x="7549" y="0"/>
                    <a:pt x="6787" y="60"/>
                    <a:pt x="6049" y="179"/>
                  </a:cubicBezTo>
                  <a:cubicBezTo>
                    <a:pt x="5335" y="274"/>
                    <a:pt x="4656" y="500"/>
                    <a:pt x="4037" y="834"/>
                  </a:cubicBezTo>
                  <a:cubicBezTo>
                    <a:pt x="3739" y="989"/>
                    <a:pt x="3466" y="1191"/>
                    <a:pt x="3204" y="1405"/>
                  </a:cubicBezTo>
                  <a:cubicBezTo>
                    <a:pt x="2942" y="1643"/>
                    <a:pt x="2704" y="1905"/>
                    <a:pt x="2489" y="2191"/>
                  </a:cubicBezTo>
                  <a:cubicBezTo>
                    <a:pt x="2251" y="2513"/>
                    <a:pt x="2037" y="2858"/>
                    <a:pt x="1858" y="3215"/>
                  </a:cubicBezTo>
                  <a:cubicBezTo>
                    <a:pt x="1644" y="3620"/>
                    <a:pt x="1441" y="4048"/>
                    <a:pt x="1251" y="4513"/>
                  </a:cubicBezTo>
                  <a:cubicBezTo>
                    <a:pt x="882" y="5418"/>
                    <a:pt x="596" y="6346"/>
                    <a:pt x="394" y="7287"/>
                  </a:cubicBezTo>
                  <a:cubicBezTo>
                    <a:pt x="298" y="7751"/>
                    <a:pt x="215" y="8216"/>
                    <a:pt x="156" y="8692"/>
                  </a:cubicBezTo>
                  <a:cubicBezTo>
                    <a:pt x="132" y="8918"/>
                    <a:pt x="120" y="9132"/>
                    <a:pt x="96" y="9335"/>
                  </a:cubicBezTo>
                  <a:cubicBezTo>
                    <a:pt x="84" y="9549"/>
                    <a:pt x="72" y="9716"/>
                    <a:pt x="60" y="9906"/>
                  </a:cubicBezTo>
                  <a:cubicBezTo>
                    <a:pt x="1" y="10656"/>
                    <a:pt x="25" y="11418"/>
                    <a:pt x="156" y="12168"/>
                  </a:cubicBezTo>
                  <a:cubicBezTo>
                    <a:pt x="215" y="12526"/>
                    <a:pt x="310" y="12871"/>
                    <a:pt x="453" y="13204"/>
                  </a:cubicBezTo>
                  <a:cubicBezTo>
                    <a:pt x="584" y="13550"/>
                    <a:pt x="775" y="13871"/>
                    <a:pt x="1001" y="14157"/>
                  </a:cubicBezTo>
                  <a:cubicBezTo>
                    <a:pt x="1120" y="14312"/>
                    <a:pt x="1263" y="14454"/>
                    <a:pt x="1394" y="14585"/>
                  </a:cubicBezTo>
                  <a:cubicBezTo>
                    <a:pt x="1549" y="14728"/>
                    <a:pt x="1703" y="14859"/>
                    <a:pt x="1882" y="14978"/>
                  </a:cubicBezTo>
                  <a:cubicBezTo>
                    <a:pt x="2239" y="15216"/>
                    <a:pt x="2632" y="15431"/>
                    <a:pt x="3037" y="15586"/>
                  </a:cubicBezTo>
                  <a:cubicBezTo>
                    <a:pt x="3894" y="15907"/>
                    <a:pt x="4799" y="16109"/>
                    <a:pt x="5716" y="16181"/>
                  </a:cubicBezTo>
                  <a:cubicBezTo>
                    <a:pt x="6144" y="16217"/>
                    <a:pt x="6585" y="16240"/>
                    <a:pt x="7085" y="16240"/>
                  </a:cubicBezTo>
                  <a:lnTo>
                    <a:pt x="7252" y="16240"/>
                  </a:lnTo>
                  <a:cubicBezTo>
                    <a:pt x="7645" y="16240"/>
                    <a:pt x="8002" y="16228"/>
                    <a:pt x="8347" y="16205"/>
                  </a:cubicBezTo>
                  <a:cubicBezTo>
                    <a:pt x="9085" y="16169"/>
                    <a:pt x="9812" y="16026"/>
                    <a:pt x="10514" y="15788"/>
                  </a:cubicBezTo>
                  <a:cubicBezTo>
                    <a:pt x="10836" y="15669"/>
                    <a:pt x="11133" y="15526"/>
                    <a:pt x="11431" y="15336"/>
                  </a:cubicBezTo>
                  <a:cubicBezTo>
                    <a:pt x="12014" y="14966"/>
                    <a:pt x="12479" y="14443"/>
                    <a:pt x="12788" y="13812"/>
                  </a:cubicBezTo>
                  <a:cubicBezTo>
                    <a:pt x="12871" y="13645"/>
                    <a:pt x="12943" y="13466"/>
                    <a:pt x="13014" y="13276"/>
                  </a:cubicBezTo>
                  <a:cubicBezTo>
                    <a:pt x="13086" y="13061"/>
                    <a:pt x="13145" y="12847"/>
                    <a:pt x="13193" y="12645"/>
                  </a:cubicBezTo>
                  <a:cubicBezTo>
                    <a:pt x="13431" y="11728"/>
                    <a:pt x="13598" y="10799"/>
                    <a:pt x="13705" y="9859"/>
                  </a:cubicBezTo>
                  <a:cubicBezTo>
                    <a:pt x="13812" y="8966"/>
                    <a:pt x="13860" y="8013"/>
                    <a:pt x="13884" y="6965"/>
                  </a:cubicBezTo>
                  <a:cubicBezTo>
                    <a:pt x="13884" y="6513"/>
                    <a:pt x="13884" y="6049"/>
                    <a:pt x="13884" y="5549"/>
                  </a:cubicBezTo>
                  <a:cubicBezTo>
                    <a:pt x="13884" y="5310"/>
                    <a:pt x="13872" y="5084"/>
                    <a:pt x="13860" y="4846"/>
                  </a:cubicBezTo>
                  <a:lnTo>
                    <a:pt x="13848" y="4656"/>
                  </a:lnTo>
                  <a:cubicBezTo>
                    <a:pt x="13848" y="4477"/>
                    <a:pt x="13836" y="4298"/>
                    <a:pt x="13836" y="4120"/>
                  </a:cubicBezTo>
                  <a:lnTo>
                    <a:pt x="13836" y="3822"/>
                  </a:lnTo>
                  <a:cubicBezTo>
                    <a:pt x="13836" y="3632"/>
                    <a:pt x="13836" y="3441"/>
                    <a:pt x="13824" y="3251"/>
                  </a:cubicBezTo>
                  <a:cubicBezTo>
                    <a:pt x="13824" y="3132"/>
                    <a:pt x="13812" y="3013"/>
                    <a:pt x="13800" y="2894"/>
                  </a:cubicBezTo>
                  <a:cubicBezTo>
                    <a:pt x="13800" y="2679"/>
                    <a:pt x="13776" y="2465"/>
                    <a:pt x="13741" y="2251"/>
                  </a:cubicBezTo>
                  <a:cubicBezTo>
                    <a:pt x="13681" y="1905"/>
                    <a:pt x="13538" y="1572"/>
                    <a:pt x="13312" y="1298"/>
                  </a:cubicBezTo>
                  <a:cubicBezTo>
                    <a:pt x="13193" y="1155"/>
                    <a:pt x="13050" y="1024"/>
                    <a:pt x="12895" y="917"/>
                  </a:cubicBezTo>
                  <a:cubicBezTo>
                    <a:pt x="12717" y="810"/>
                    <a:pt x="12538" y="727"/>
                    <a:pt x="12348" y="655"/>
                  </a:cubicBezTo>
                  <a:cubicBezTo>
                    <a:pt x="11967" y="488"/>
                    <a:pt x="11562" y="369"/>
                    <a:pt x="11157" y="286"/>
                  </a:cubicBezTo>
                  <a:cubicBezTo>
                    <a:pt x="10716" y="191"/>
                    <a:pt x="10276" y="119"/>
                    <a:pt x="9835" y="84"/>
                  </a:cubicBezTo>
                  <a:cubicBezTo>
                    <a:pt x="9407" y="36"/>
                    <a:pt x="8954" y="12"/>
                    <a:pt x="8490" y="12"/>
                  </a:cubicBezTo>
                  <a:lnTo>
                    <a:pt x="8323" y="12"/>
                  </a:lnTo>
                  <a:lnTo>
                    <a:pt x="83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6" name="Google Shape;5866;p121"/>
            <p:cNvSpPr/>
            <p:nvPr/>
          </p:nvSpPr>
          <p:spPr>
            <a:xfrm>
              <a:off x="1586850" y="3119850"/>
              <a:ext cx="672299" cy="1882985"/>
            </a:xfrm>
            <a:custGeom>
              <a:avLst/>
              <a:gdLst/>
              <a:ahLst/>
              <a:cxnLst/>
              <a:rect l="l" t="t" r="r" b="b"/>
              <a:pathLst>
                <a:path w="5633" h="15777" extrusionOk="0">
                  <a:moveTo>
                    <a:pt x="5632" y="0"/>
                  </a:moveTo>
                  <a:lnTo>
                    <a:pt x="5632" y="0"/>
                  </a:lnTo>
                  <a:cubicBezTo>
                    <a:pt x="5073" y="119"/>
                    <a:pt x="4537" y="310"/>
                    <a:pt x="4037" y="584"/>
                  </a:cubicBezTo>
                  <a:lnTo>
                    <a:pt x="4025" y="584"/>
                  </a:lnTo>
                  <a:cubicBezTo>
                    <a:pt x="3739" y="739"/>
                    <a:pt x="3454" y="929"/>
                    <a:pt x="3204" y="1155"/>
                  </a:cubicBezTo>
                  <a:cubicBezTo>
                    <a:pt x="2942" y="1393"/>
                    <a:pt x="2704" y="1655"/>
                    <a:pt x="2489" y="1941"/>
                  </a:cubicBezTo>
                  <a:cubicBezTo>
                    <a:pt x="2251" y="2263"/>
                    <a:pt x="2037" y="2608"/>
                    <a:pt x="1846" y="2965"/>
                  </a:cubicBezTo>
                  <a:cubicBezTo>
                    <a:pt x="1632" y="3370"/>
                    <a:pt x="1441" y="3798"/>
                    <a:pt x="1251" y="4263"/>
                  </a:cubicBezTo>
                  <a:cubicBezTo>
                    <a:pt x="882" y="5156"/>
                    <a:pt x="596" y="6096"/>
                    <a:pt x="394" y="7037"/>
                  </a:cubicBezTo>
                  <a:cubicBezTo>
                    <a:pt x="287" y="7489"/>
                    <a:pt x="215" y="7966"/>
                    <a:pt x="156" y="8442"/>
                  </a:cubicBezTo>
                  <a:cubicBezTo>
                    <a:pt x="132" y="8668"/>
                    <a:pt x="120" y="8870"/>
                    <a:pt x="96" y="9085"/>
                  </a:cubicBezTo>
                  <a:cubicBezTo>
                    <a:pt x="84" y="9275"/>
                    <a:pt x="72" y="9466"/>
                    <a:pt x="60" y="9656"/>
                  </a:cubicBezTo>
                  <a:cubicBezTo>
                    <a:pt x="1" y="10406"/>
                    <a:pt x="25" y="11168"/>
                    <a:pt x="144" y="11918"/>
                  </a:cubicBezTo>
                  <a:cubicBezTo>
                    <a:pt x="203" y="12276"/>
                    <a:pt x="310" y="12621"/>
                    <a:pt x="441" y="12954"/>
                  </a:cubicBezTo>
                  <a:cubicBezTo>
                    <a:pt x="584" y="13300"/>
                    <a:pt x="775" y="13621"/>
                    <a:pt x="1001" y="13907"/>
                  </a:cubicBezTo>
                  <a:cubicBezTo>
                    <a:pt x="1120" y="14062"/>
                    <a:pt x="1251" y="14204"/>
                    <a:pt x="1394" y="14335"/>
                  </a:cubicBezTo>
                  <a:cubicBezTo>
                    <a:pt x="1549" y="14478"/>
                    <a:pt x="1703" y="14609"/>
                    <a:pt x="1882" y="14728"/>
                  </a:cubicBezTo>
                  <a:cubicBezTo>
                    <a:pt x="2239" y="14978"/>
                    <a:pt x="2620" y="15181"/>
                    <a:pt x="3037" y="15336"/>
                  </a:cubicBezTo>
                  <a:cubicBezTo>
                    <a:pt x="3537" y="15538"/>
                    <a:pt x="4073" y="15681"/>
                    <a:pt x="4609" y="15776"/>
                  </a:cubicBezTo>
                  <a:cubicBezTo>
                    <a:pt x="4454" y="15681"/>
                    <a:pt x="4311" y="15574"/>
                    <a:pt x="4168" y="15455"/>
                  </a:cubicBezTo>
                  <a:cubicBezTo>
                    <a:pt x="4001" y="15312"/>
                    <a:pt x="3835" y="15145"/>
                    <a:pt x="3692" y="14978"/>
                  </a:cubicBezTo>
                  <a:cubicBezTo>
                    <a:pt x="3573" y="14835"/>
                    <a:pt x="3466" y="14693"/>
                    <a:pt x="3358" y="14550"/>
                  </a:cubicBezTo>
                  <a:cubicBezTo>
                    <a:pt x="3263" y="14395"/>
                    <a:pt x="3168" y="14240"/>
                    <a:pt x="3073" y="14073"/>
                  </a:cubicBezTo>
                  <a:cubicBezTo>
                    <a:pt x="2906" y="13752"/>
                    <a:pt x="2763" y="13407"/>
                    <a:pt x="2644" y="13061"/>
                  </a:cubicBezTo>
                  <a:cubicBezTo>
                    <a:pt x="2525" y="12704"/>
                    <a:pt x="2430" y="12335"/>
                    <a:pt x="2358" y="11966"/>
                  </a:cubicBezTo>
                  <a:cubicBezTo>
                    <a:pt x="2287" y="11609"/>
                    <a:pt x="2239" y="11240"/>
                    <a:pt x="2203" y="10883"/>
                  </a:cubicBezTo>
                  <a:cubicBezTo>
                    <a:pt x="2156" y="10323"/>
                    <a:pt x="2132" y="9763"/>
                    <a:pt x="2144" y="9204"/>
                  </a:cubicBezTo>
                  <a:cubicBezTo>
                    <a:pt x="2156" y="8573"/>
                    <a:pt x="2192" y="7954"/>
                    <a:pt x="2263" y="7323"/>
                  </a:cubicBezTo>
                  <a:cubicBezTo>
                    <a:pt x="2334" y="6680"/>
                    <a:pt x="2442" y="6025"/>
                    <a:pt x="2584" y="5394"/>
                  </a:cubicBezTo>
                  <a:cubicBezTo>
                    <a:pt x="2727" y="4751"/>
                    <a:pt x="2918" y="4108"/>
                    <a:pt x="3156" y="3501"/>
                  </a:cubicBezTo>
                  <a:cubicBezTo>
                    <a:pt x="3382" y="2905"/>
                    <a:pt x="3668" y="2334"/>
                    <a:pt x="4001" y="1798"/>
                  </a:cubicBezTo>
                  <a:cubicBezTo>
                    <a:pt x="4323" y="1274"/>
                    <a:pt x="4716" y="810"/>
                    <a:pt x="5156" y="393"/>
                  </a:cubicBezTo>
                  <a:cubicBezTo>
                    <a:pt x="5311" y="250"/>
                    <a:pt x="5466" y="119"/>
                    <a:pt x="56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7" name="Google Shape;5867;p121"/>
            <p:cNvSpPr/>
            <p:nvPr/>
          </p:nvSpPr>
          <p:spPr>
            <a:xfrm>
              <a:off x="2102674" y="3186566"/>
              <a:ext cx="81158" cy="81516"/>
            </a:xfrm>
            <a:custGeom>
              <a:avLst/>
              <a:gdLst/>
              <a:ahLst/>
              <a:cxnLst/>
              <a:rect l="l" t="t" r="r" b="b"/>
              <a:pathLst>
                <a:path w="680" h="683" extrusionOk="0">
                  <a:moveTo>
                    <a:pt x="572" y="1"/>
                  </a:moveTo>
                  <a:cubicBezTo>
                    <a:pt x="537" y="1"/>
                    <a:pt x="513" y="1"/>
                    <a:pt x="501" y="25"/>
                  </a:cubicBezTo>
                  <a:cubicBezTo>
                    <a:pt x="346" y="191"/>
                    <a:pt x="203" y="358"/>
                    <a:pt x="48" y="513"/>
                  </a:cubicBezTo>
                  <a:cubicBezTo>
                    <a:pt x="1" y="549"/>
                    <a:pt x="1" y="620"/>
                    <a:pt x="48" y="656"/>
                  </a:cubicBezTo>
                  <a:cubicBezTo>
                    <a:pt x="66" y="674"/>
                    <a:pt x="93" y="683"/>
                    <a:pt x="120" y="683"/>
                  </a:cubicBezTo>
                  <a:cubicBezTo>
                    <a:pt x="147" y="683"/>
                    <a:pt x="173" y="674"/>
                    <a:pt x="191" y="656"/>
                  </a:cubicBezTo>
                  <a:cubicBezTo>
                    <a:pt x="346" y="489"/>
                    <a:pt x="501" y="334"/>
                    <a:pt x="644" y="168"/>
                  </a:cubicBezTo>
                  <a:cubicBezTo>
                    <a:pt x="668" y="144"/>
                    <a:pt x="679" y="120"/>
                    <a:pt x="679" y="96"/>
                  </a:cubicBezTo>
                  <a:cubicBezTo>
                    <a:pt x="679" y="72"/>
                    <a:pt x="668" y="49"/>
                    <a:pt x="644" y="25"/>
                  </a:cubicBezTo>
                  <a:cubicBezTo>
                    <a:pt x="632" y="1"/>
                    <a:pt x="596" y="1"/>
                    <a:pt x="572" y="1"/>
                  </a:cubicBezTo>
                  <a:close/>
                </a:path>
              </a:pathLst>
            </a:custGeom>
            <a:solidFill>
              <a:srgbClr val="B41E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8" name="Google Shape;5868;p121"/>
            <p:cNvSpPr/>
            <p:nvPr/>
          </p:nvSpPr>
          <p:spPr>
            <a:xfrm>
              <a:off x="2006121" y="3348642"/>
              <a:ext cx="63972" cy="80323"/>
            </a:xfrm>
            <a:custGeom>
              <a:avLst/>
              <a:gdLst/>
              <a:ahLst/>
              <a:cxnLst/>
              <a:rect l="l" t="t" r="r" b="b"/>
              <a:pathLst>
                <a:path w="536" h="673" extrusionOk="0">
                  <a:moveTo>
                    <a:pt x="417" y="0"/>
                  </a:moveTo>
                  <a:cubicBezTo>
                    <a:pt x="381" y="0"/>
                    <a:pt x="345" y="24"/>
                    <a:pt x="322" y="60"/>
                  </a:cubicBezTo>
                  <a:cubicBezTo>
                    <a:pt x="214" y="203"/>
                    <a:pt x="119" y="357"/>
                    <a:pt x="24" y="524"/>
                  </a:cubicBezTo>
                  <a:cubicBezTo>
                    <a:pt x="0" y="572"/>
                    <a:pt x="12" y="631"/>
                    <a:pt x="72" y="655"/>
                  </a:cubicBezTo>
                  <a:cubicBezTo>
                    <a:pt x="87" y="667"/>
                    <a:pt x="105" y="672"/>
                    <a:pt x="122" y="672"/>
                  </a:cubicBezTo>
                  <a:cubicBezTo>
                    <a:pt x="156" y="672"/>
                    <a:pt x="191" y="651"/>
                    <a:pt x="214" y="619"/>
                  </a:cubicBezTo>
                  <a:cubicBezTo>
                    <a:pt x="310" y="465"/>
                    <a:pt x="405" y="310"/>
                    <a:pt x="500" y="155"/>
                  </a:cubicBezTo>
                  <a:cubicBezTo>
                    <a:pt x="536" y="107"/>
                    <a:pt x="512" y="48"/>
                    <a:pt x="465" y="24"/>
                  </a:cubicBezTo>
                  <a:cubicBezTo>
                    <a:pt x="453" y="12"/>
                    <a:pt x="429" y="0"/>
                    <a:pt x="417" y="0"/>
                  </a:cubicBezTo>
                  <a:close/>
                </a:path>
              </a:pathLst>
            </a:custGeom>
            <a:solidFill>
              <a:srgbClr val="B41E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9" name="Google Shape;5869;p121"/>
            <p:cNvSpPr/>
            <p:nvPr/>
          </p:nvSpPr>
          <p:spPr>
            <a:xfrm>
              <a:off x="1946447" y="3487923"/>
              <a:ext cx="52633" cy="78532"/>
            </a:xfrm>
            <a:custGeom>
              <a:avLst/>
              <a:gdLst/>
              <a:ahLst/>
              <a:cxnLst/>
              <a:rect l="l" t="t" r="r" b="b"/>
              <a:pathLst>
                <a:path w="441" h="658" extrusionOk="0">
                  <a:moveTo>
                    <a:pt x="322" y="0"/>
                  </a:moveTo>
                  <a:cubicBezTo>
                    <a:pt x="286" y="0"/>
                    <a:pt x="250" y="12"/>
                    <a:pt x="226" y="48"/>
                  </a:cubicBezTo>
                  <a:cubicBezTo>
                    <a:pt x="131" y="202"/>
                    <a:pt x="60" y="357"/>
                    <a:pt x="12" y="536"/>
                  </a:cubicBezTo>
                  <a:cubicBezTo>
                    <a:pt x="0" y="583"/>
                    <a:pt x="36" y="643"/>
                    <a:pt x="83" y="655"/>
                  </a:cubicBezTo>
                  <a:cubicBezTo>
                    <a:pt x="93" y="657"/>
                    <a:pt x="103" y="658"/>
                    <a:pt x="113" y="658"/>
                  </a:cubicBezTo>
                  <a:cubicBezTo>
                    <a:pt x="161" y="658"/>
                    <a:pt x="204" y="633"/>
                    <a:pt x="214" y="583"/>
                  </a:cubicBezTo>
                  <a:cubicBezTo>
                    <a:pt x="238" y="500"/>
                    <a:pt x="274" y="429"/>
                    <a:pt x="310" y="345"/>
                  </a:cubicBezTo>
                  <a:cubicBezTo>
                    <a:pt x="333" y="274"/>
                    <a:pt x="369" y="214"/>
                    <a:pt x="405" y="143"/>
                  </a:cubicBezTo>
                  <a:cubicBezTo>
                    <a:pt x="441" y="95"/>
                    <a:pt x="417" y="36"/>
                    <a:pt x="369" y="12"/>
                  </a:cubicBezTo>
                  <a:cubicBezTo>
                    <a:pt x="357" y="0"/>
                    <a:pt x="333" y="0"/>
                    <a:pt x="322" y="0"/>
                  </a:cubicBezTo>
                  <a:close/>
                </a:path>
              </a:pathLst>
            </a:custGeom>
            <a:solidFill>
              <a:srgbClr val="B41E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0" name="Google Shape;5870;p121"/>
            <p:cNvSpPr/>
            <p:nvPr/>
          </p:nvSpPr>
          <p:spPr>
            <a:xfrm>
              <a:off x="1902407" y="3629948"/>
              <a:ext cx="45472" cy="76384"/>
            </a:xfrm>
            <a:custGeom>
              <a:avLst/>
              <a:gdLst/>
              <a:ahLst/>
              <a:cxnLst/>
              <a:rect l="l" t="t" r="r" b="b"/>
              <a:pathLst>
                <a:path w="381" h="640" extrusionOk="0">
                  <a:moveTo>
                    <a:pt x="274" y="1"/>
                  </a:moveTo>
                  <a:cubicBezTo>
                    <a:pt x="250" y="1"/>
                    <a:pt x="226" y="1"/>
                    <a:pt x="214" y="13"/>
                  </a:cubicBezTo>
                  <a:cubicBezTo>
                    <a:pt x="191" y="24"/>
                    <a:pt x="179" y="36"/>
                    <a:pt x="167" y="72"/>
                  </a:cubicBezTo>
                  <a:cubicBezTo>
                    <a:pt x="107" y="215"/>
                    <a:pt x="48" y="358"/>
                    <a:pt x="12" y="513"/>
                  </a:cubicBezTo>
                  <a:cubicBezTo>
                    <a:pt x="0" y="572"/>
                    <a:pt x="36" y="620"/>
                    <a:pt x="95" y="632"/>
                  </a:cubicBezTo>
                  <a:cubicBezTo>
                    <a:pt x="106" y="637"/>
                    <a:pt x="117" y="639"/>
                    <a:pt x="128" y="639"/>
                  </a:cubicBezTo>
                  <a:cubicBezTo>
                    <a:pt x="167" y="639"/>
                    <a:pt x="208" y="609"/>
                    <a:pt x="226" y="572"/>
                  </a:cubicBezTo>
                  <a:cubicBezTo>
                    <a:pt x="262" y="417"/>
                    <a:pt x="310" y="263"/>
                    <a:pt x="369" y="120"/>
                  </a:cubicBezTo>
                  <a:cubicBezTo>
                    <a:pt x="381" y="96"/>
                    <a:pt x="369" y="60"/>
                    <a:pt x="357" y="48"/>
                  </a:cubicBezTo>
                  <a:cubicBezTo>
                    <a:pt x="345" y="24"/>
                    <a:pt x="321" y="1"/>
                    <a:pt x="298" y="1"/>
                  </a:cubicBezTo>
                  <a:close/>
                </a:path>
              </a:pathLst>
            </a:custGeom>
            <a:solidFill>
              <a:srgbClr val="B41E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1" name="Google Shape;5871;p121"/>
            <p:cNvSpPr/>
            <p:nvPr/>
          </p:nvSpPr>
          <p:spPr>
            <a:xfrm>
              <a:off x="1865409" y="3778061"/>
              <a:ext cx="39863" cy="75071"/>
            </a:xfrm>
            <a:custGeom>
              <a:avLst/>
              <a:gdLst/>
              <a:ahLst/>
              <a:cxnLst/>
              <a:rect l="l" t="t" r="r" b="b"/>
              <a:pathLst>
                <a:path w="334" h="629" extrusionOk="0">
                  <a:moveTo>
                    <a:pt x="239" y="1"/>
                  </a:moveTo>
                  <a:cubicBezTo>
                    <a:pt x="236" y="1"/>
                    <a:pt x="233" y="4"/>
                    <a:pt x="227" y="10"/>
                  </a:cubicBezTo>
                  <a:cubicBezTo>
                    <a:pt x="203" y="10"/>
                    <a:pt x="191" y="10"/>
                    <a:pt x="167" y="22"/>
                  </a:cubicBezTo>
                  <a:lnTo>
                    <a:pt x="179" y="22"/>
                  </a:lnTo>
                  <a:cubicBezTo>
                    <a:pt x="155" y="34"/>
                    <a:pt x="131" y="46"/>
                    <a:pt x="131" y="81"/>
                  </a:cubicBezTo>
                  <a:cubicBezTo>
                    <a:pt x="60" y="224"/>
                    <a:pt x="24" y="379"/>
                    <a:pt x="12" y="534"/>
                  </a:cubicBezTo>
                  <a:cubicBezTo>
                    <a:pt x="0" y="558"/>
                    <a:pt x="12" y="581"/>
                    <a:pt x="36" y="605"/>
                  </a:cubicBezTo>
                  <a:cubicBezTo>
                    <a:pt x="60" y="617"/>
                    <a:pt x="84" y="629"/>
                    <a:pt x="108" y="629"/>
                  </a:cubicBezTo>
                  <a:cubicBezTo>
                    <a:pt x="143" y="629"/>
                    <a:pt x="167" y="617"/>
                    <a:pt x="191" y="605"/>
                  </a:cubicBezTo>
                  <a:cubicBezTo>
                    <a:pt x="203" y="581"/>
                    <a:pt x="215" y="558"/>
                    <a:pt x="215" y="534"/>
                  </a:cubicBezTo>
                  <a:lnTo>
                    <a:pt x="215" y="510"/>
                  </a:lnTo>
                  <a:cubicBezTo>
                    <a:pt x="239" y="379"/>
                    <a:pt x="274" y="248"/>
                    <a:pt x="322" y="129"/>
                  </a:cubicBezTo>
                  <a:cubicBezTo>
                    <a:pt x="334" y="105"/>
                    <a:pt x="334" y="69"/>
                    <a:pt x="322" y="57"/>
                  </a:cubicBezTo>
                  <a:cubicBezTo>
                    <a:pt x="298" y="34"/>
                    <a:pt x="274" y="10"/>
                    <a:pt x="250" y="10"/>
                  </a:cubicBezTo>
                  <a:cubicBezTo>
                    <a:pt x="245" y="4"/>
                    <a:pt x="242" y="1"/>
                    <a:pt x="239" y="1"/>
                  </a:cubicBezTo>
                  <a:close/>
                </a:path>
              </a:pathLst>
            </a:custGeom>
            <a:solidFill>
              <a:srgbClr val="B41E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2" name="Google Shape;5872;p121"/>
            <p:cNvSpPr/>
            <p:nvPr/>
          </p:nvSpPr>
          <p:spPr>
            <a:xfrm>
              <a:off x="1845478" y="3939779"/>
              <a:ext cx="34253" cy="79964"/>
            </a:xfrm>
            <a:custGeom>
              <a:avLst/>
              <a:gdLst/>
              <a:ahLst/>
              <a:cxnLst/>
              <a:rect l="l" t="t" r="r" b="b"/>
              <a:pathLst>
                <a:path w="287" h="670" extrusionOk="0">
                  <a:moveTo>
                    <a:pt x="179" y="0"/>
                  </a:moveTo>
                  <a:cubicBezTo>
                    <a:pt x="132" y="0"/>
                    <a:pt x="84" y="36"/>
                    <a:pt x="72" y="72"/>
                  </a:cubicBezTo>
                  <a:cubicBezTo>
                    <a:pt x="36" y="238"/>
                    <a:pt x="13" y="405"/>
                    <a:pt x="1" y="572"/>
                  </a:cubicBezTo>
                  <a:cubicBezTo>
                    <a:pt x="13" y="637"/>
                    <a:pt x="63" y="670"/>
                    <a:pt x="112" y="670"/>
                  </a:cubicBezTo>
                  <a:cubicBezTo>
                    <a:pt x="161" y="670"/>
                    <a:pt x="209" y="637"/>
                    <a:pt x="215" y="572"/>
                  </a:cubicBezTo>
                  <a:cubicBezTo>
                    <a:pt x="215" y="488"/>
                    <a:pt x="239" y="405"/>
                    <a:pt x="239" y="322"/>
                  </a:cubicBezTo>
                  <a:cubicBezTo>
                    <a:pt x="251" y="238"/>
                    <a:pt x="263" y="191"/>
                    <a:pt x="275" y="131"/>
                  </a:cubicBezTo>
                  <a:cubicBezTo>
                    <a:pt x="287" y="95"/>
                    <a:pt x="287" y="72"/>
                    <a:pt x="263" y="48"/>
                  </a:cubicBezTo>
                  <a:cubicBezTo>
                    <a:pt x="251" y="24"/>
                    <a:pt x="227" y="12"/>
                    <a:pt x="203" y="0"/>
                  </a:cubicBezTo>
                  <a:close/>
                </a:path>
              </a:pathLst>
            </a:custGeom>
            <a:solidFill>
              <a:srgbClr val="B41E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3" name="Google Shape;5873;p121"/>
            <p:cNvSpPr/>
            <p:nvPr/>
          </p:nvSpPr>
          <p:spPr>
            <a:xfrm>
              <a:off x="1595443" y="3037380"/>
              <a:ext cx="1561814" cy="1047416"/>
            </a:xfrm>
            <a:custGeom>
              <a:avLst/>
              <a:gdLst/>
              <a:ahLst/>
              <a:cxnLst/>
              <a:rect l="l" t="t" r="r" b="b"/>
              <a:pathLst>
                <a:path w="13086" h="8776" extrusionOk="0">
                  <a:moveTo>
                    <a:pt x="8620" y="1"/>
                  </a:moveTo>
                  <a:cubicBezTo>
                    <a:pt x="8216" y="1"/>
                    <a:pt x="7799" y="25"/>
                    <a:pt x="7382" y="48"/>
                  </a:cubicBezTo>
                  <a:cubicBezTo>
                    <a:pt x="6942" y="72"/>
                    <a:pt x="6501" y="132"/>
                    <a:pt x="6061" y="215"/>
                  </a:cubicBezTo>
                  <a:cubicBezTo>
                    <a:pt x="5549" y="310"/>
                    <a:pt x="5049" y="465"/>
                    <a:pt x="4572" y="691"/>
                  </a:cubicBezTo>
                  <a:cubicBezTo>
                    <a:pt x="4001" y="953"/>
                    <a:pt x="3489" y="1310"/>
                    <a:pt x="3024" y="1739"/>
                  </a:cubicBezTo>
                  <a:cubicBezTo>
                    <a:pt x="2596" y="2156"/>
                    <a:pt x="2203" y="2620"/>
                    <a:pt x="1881" y="3132"/>
                  </a:cubicBezTo>
                  <a:cubicBezTo>
                    <a:pt x="1560" y="3644"/>
                    <a:pt x="1274" y="4192"/>
                    <a:pt x="1036" y="4763"/>
                  </a:cubicBezTo>
                  <a:cubicBezTo>
                    <a:pt x="774" y="5359"/>
                    <a:pt x="572" y="5954"/>
                    <a:pt x="346" y="6621"/>
                  </a:cubicBezTo>
                  <a:cubicBezTo>
                    <a:pt x="226" y="6966"/>
                    <a:pt x="131" y="7311"/>
                    <a:pt x="48" y="7668"/>
                  </a:cubicBezTo>
                  <a:cubicBezTo>
                    <a:pt x="36" y="7787"/>
                    <a:pt x="12" y="7918"/>
                    <a:pt x="0" y="8037"/>
                  </a:cubicBezTo>
                  <a:cubicBezTo>
                    <a:pt x="0" y="8037"/>
                    <a:pt x="0" y="8049"/>
                    <a:pt x="0" y="8049"/>
                  </a:cubicBezTo>
                  <a:cubicBezTo>
                    <a:pt x="0" y="8061"/>
                    <a:pt x="12" y="8073"/>
                    <a:pt x="12" y="8085"/>
                  </a:cubicBezTo>
                  <a:lnTo>
                    <a:pt x="24" y="8097"/>
                  </a:lnTo>
                  <a:cubicBezTo>
                    <a:pt x="143" y="8264"/>
                    <a:pt x="298" y="8418"/>
                    <a:pt x="488" y="8514"/>
                  </a:cubicBezTo>
                  <a:cubicBezTo>
                    <a:pt x="727" y="8645"/>
                    <a:pt x="988" y="8716"/>
                    <a:pt x="1250" y="8752"/>
                  </a:cubicBezTo>
                  <a:cubicBezTo>
                    <a:pt x="1358" y="8764"/>
                    <a:pt x="1465" y="8776"/>
                    <a:pt x="1560" y="8776"/>
                  </a:cubicBezTo>
                  <a:cubicBezTo>
                    <a:pt x="1739" y="8764"/>
                    <a:pt x="1905" y="8752"/>
                    <a:pt x="2084" y="8728"/>
                  </a:cubicBezTo>
                  <a:cubicBezTo>
                    <a:pt x="2334" y="8692"/>
                    <a:pt x="2572" y="8597"/>
                    <a:pt x="2798" y="8478"/>
                  </a:cubicBezTo>
                  <a:cubicBezTo>
                    <a:pt x="3072" y="8299"/>
                    <a:pt x="3310" y="8061"/>
                    <a:pt x="3477" y="7764"/>
                  </a:cubicBezTo>
                  <a:cubicBezTo>
                    <a:pt x="3632" y="7478"/>
                    <a:pt x="3751" y="7180"/>
                    <a:pt x="3834" y="6871"/>
                  </a:cubicBezTo>
                  <a:cubicBezTo>
                    <a:pt x="3906" y="6656"/>
                    <a:pt x="3953" y="6430"/>
                    <a:pt x="4013" y="6216"/>
                  </a:cubicBezTo>
                  <a:cubicBezTo>
                    <a:pt x="4060" y="6073"/>
                    <a:pt x="4096" y="5918"/>
                    <a:pt x="4144" y="5763"/>
                  </a:cubicBezTo>
                  <a:cubicBezTo>
                    <a:pt x="4239" y="5382"/>
                    <a:pt x="4370" y="5013"/>
                    <a:pt x="4513" y="4644"/>
                  </a:cubicBezTo>
                  <a:cubicBezTo>
                    <a:pt x="4525" y="4608"/>
                    <a:pt x="4548" y="4573"/>
                    <a:pt x="4560" y="4537"/>
                  </a:cubicBezTo>
                  <a:lnTo>
                    <a:pt x="4560" y="4537"/>
                  </a:lnTo>
                  <a:lnTo>
                    <a:pt x="4548" y="4561"/>
                  </a:lnTo>
                  <a:cubicBezTo>
                    <a:pt x="4691" y="4227"/>
                    <a:pt x="4870" y="3918"/>
                    <a:pt x="5096" y="3632"/>
                  </a:cubicBezTo>
                  <a:cubicBezTo>
                    <a:pt x="5251" y="3454"/>
                    <a:pt x="5418" y="3287"/>
                    <a:pt x="5620" y="3144"/>
                  </a:cubicBezTo>
                  <a:cubicBezTo>
                    <a:pt x="5834" y="2989"/>
                    <a:pt x="6072" y="2858"/>
                    <a:pt x="6322" y="2751"/>
                  </a:cubicBezTo>
                  <a:lnTo>
                    <a:pt x="6346" y="2751"/>
                  </a:lnTo>
                  <a:cubicBezTo>
                    <a:pt x="6763" y="2596"/>
                    <a:pt x="7204" y="2489"/>
                    <a:pt x="7644" y="2442"/>
                  </a:cubicBezTo>
                  <a:cubicBezTo>
                    <a:pt x="7942" y="2406"/>
                    <a:pt x="8251" y="2382"/>
                    <a:pt x="8608" y="2370"/>
                  </a:cubicBezTo>
                  <a:lnTo>
                    <a:pt x="9097" y="2370"/>
                  </a:lnTo>
                  <a:cubicBezTo>
                    <a:pt x="9180" y="2382"/>
                    <a:pt x="9275" y="2394"/>
                    <a:pt x="9359" y="2406"/>
                  </a:cubicBezTo>
                  <a:lnTo>
                    <a:pt x="9442" y="2406"/>
                  </a:lnTo>
                  <a:lnTo>
                    <a:pt x="9930" y="2465"/>
                  </a:lnTo>
                  <a:cubicBezTo>
                    <a:pt x="10383" y="2513"/>
                    <a:pt x="10752" y="2549"/>
                    <a:pt x="11097" y="2549"/>
                  </a:cubicBezTo>
                  <a:lnTo>
                    <a:pt x="11395" y="2549"/>
                  </a:lnTo>
                  <a:cubicBezTo>
                    <a:pt x="11444" y="2551"/>
                    <a:pt x="11493" y="2552"/>
                    <a:pt x="11542" y="2552"/>
                  </a:cubicBezTo>
                  <a:cubicBezTo>
                    <a:pt x="11778" y="2552"/>
                    <a:pt x="12013" y="2529"/>
                    <a:pt x="12240" y="2489"/>
                  </a:cubicBezTo>
                  <a:cubicBezTo>
                    <a:pt x="12395" y="2465"/>
                    <a:pt x="12549" y="2418"/>
                    <a:pt x="12692" y="2358"/>
                  </a:cubicBezTo>
                  <a:cubicBezTo>
                    <a:pt x="12811" y="2299"/>
                    <a:pt x="12907" y="2215"/>
                    <a:pt x="12990" y="2120"/>
                  </a:cubicBezTo>
                  <a:cubicBezTo>
                    <a:pt x="13061" y="2013"/>
                    <a:pt x="13085" y="1882"/>
                    <a:pt x="13073" y="1763"/>
                  </a:cubicBezTo>
                  <a:cubicBezTo>
                    <a:pt x="13050" y="1596"/>
                    <a:pt x="12990" y="1441"/>
                    <a:pt x="12895" y="1299"/>
                  </a:cubicBezTo>
                  <a:cubicBezTo>
                    <a:pt x="12799" y="1132"/>
                    <a:pt x="12680" y="989"/>
                    <a:pt x="12538" y="870"/>
                  </a:cubicBezTo>
                  <a:cubicBezTo>
                    <a:pt x="12371" y="751"/>
                    <a:pt x="12192" y="644"/>
                    <a:pt x="12014" y="548"/>
                  </a:cubicBezTo>
                  <a:cubicBezTo>
                    <a:pt x="11573" y="358"/>
                    <a:pt x="11097" y="227"/>
                    <a:pt x="10621" y="156"/>
                  </a:cubicBezTo>
                  <a:cubicBezTo>
                    <a:pt x="10085" y="60"/>
                    <a:pt x="9537" y="13"/>
                    <a:pt x="898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4" name="Google Shape;5874;p121"/>
            <p:cNvSpPr/>
            <p:nvPr/>
          </p:nvSpPr>
          <p:spPr>
            <a:xfrm>
              <a:off x="3077511" y="3185254"/>
              <a:ext cx="112428" cy="150739"/>
            </a:xfrm>
            <a:custGeom>
              <a:avLst/>
              <a:gdLst/>
              <a:ahLst/>
              <a:cxnLst/>
              <a:rect l="l" t="t" r="r" b="b"/>
              <a:pathLst>
                <a:path w="942" h="1263" extrusionOk="0">
                  <a:moveTo>
                    <a:pt x="262" y="0"/>
                  </a:moveTo>
                  <a:cubicBezTo>
                    <a:pt x="239" y="0"/>
                    <a:pt x="227" y="0"/>
                    <a:pt x="203" y="12"/>
                  </a:cubicBezTo>
                  <a:cubicBezTo>
                    <a:pt x="179" y="24"/>
                    <a:pt x="167" y="48"/>
                    <a:pt x="155" y="71"/>
                  </a:cubicBezTo>
                  <a:cubicBezTo>
                    <a:pt x="155" y="95"/>
                    <a:pt x="155" y="131"/>
                    <a:pt x="167" y="155"/>
                  </a:cubicBezTo>
                  <a:lnTo>
                    <a:pt x="203" y="202"/>
                  </a:lnTo>
                  <a:cubicBezTo>
                    <a:pt x="179" y="226"/>
                    <a:pt x="167" y="262"/>
                    <a:pt x="179" y="298"/>
                  </a:cubicBezTo>
                  <a:lnTo>
                    <a:pt x="203" y="369"/>
                  </a:lnTo>
                  <a:lnTo>
                    <a:pt x="191" y="369"/>
                  </a:lnTo>
                  <a:cubicBezTo>
                    <a:pt x="179" y="381"/>
                    <a:pt x="167" y="393"/>
                    <a:pt x="167" y="405"/>
                  </a:cubicBezTo>
                  <a:cubicBezTo>
                    <a:pt x="146" y="394"/>
                    <a:pt x="124" y="388"/>
                    <a:pt x="104" y="388"/>
                  </a:cubicBezTo>
                  <a:cubicBezTo>
                    <a:pt x="79" y="388"/>
                    <a:pt x="56" y="397"/>
                    <a:pt x="36" y="417"/>
                  </a:cubicBezTo>
                  <a:cubicBezTo>
                    <a:pt x="12" y="441"/>
                    <a:pt x="0" y="464"/>
                    <a:pt x="0" y="488"/>
                  </a:cubicBezTo>
                  <a:cubicBezTo>
                    <a:pt x="0" y="512"/>
                    <a:pt x="12" y="536"/>
                    <a:pt x="36" y="560"/>
                  </a:cubicBezTo>
                  <a:lnTo>
                    <a:pt x="155" y="702"/>
                  </a:lnTo>
                  <a:cubicBezTo>
                    <a:pt x="274" y="857"/>
                    <a:pt x="393" y="1024"/>
                    <a:pt x="512" y="1191"/>
                  </a:cubicBezTo>
                  <a:cubicBezTo>
                    <a:pt x="528" y="1222"/>
                    <a:pt x="565" y="1238"/>
                    <a:pt x="602" y="1238"/>
                  </a:cubicBezTo>
                  <a:cubicBezTo>
                    <a:pt x="621" y="1238"/>
                    <a:pt x="639" y="1234"/>
                    <a:pt x="655" y="1226"/>
                  </a:cubicBezTo>
                  <a:lnTo>
                    <a:pt x="667" y="1214"/>
                  </a:lnTo>
                  <a:cubicBezTo>
                    <a:pt x="691" y="1246"/>
                    <a:pt x="731" y="1262"/>
                    <a:pt x="769" y="1262"/>
                  </a:cubicBezTo>
                  <a:cubicBezTo>
                    <a:pt x="788" y="1262"/>
                    <a:pt x="806" y="1258"/>
                    <a:pt x="822" y="1250"/>
                  </a:cubicBezTo>
                  <a:cubicBezTo>
                    <a:pt x="870" y="1214"/>
                    <a:pt x="882" y="1155"/>
                    <a:pt x="858" y="1107"/>
                  </a:cubicBezTo>
                  <a:cubicBezTo>
                    <a:pt x="870" y="1107"/>
                    <a:pt x="882" y="1107"/>
                    <a:pt x="893" y="1095"/>
                  </a:cubicBezTo>
                  <a:cubicBezTo>
                    <a:pt x="917" y="1083"/>
                    <a:pt x="929" y="1060"/>
                    <a:pt x="941" y="1036"/>
                  </a:cubicBezTo>
                  <a:cubicBezTo>
                    <a:pt x="941" y="1024"/>
                    <a:pt x="941" y="1024"/>
                    <a:pt x="941" y="1012"/>
                  </a:cubicBezTo>
                  <a:cubicBezTo>
                    <a:pt x="941" y="988"/>
                    <a:pt x="941" y="953"/>
                    <a:pt x="929" y="929"/>
                  </a:cubicBezTo>
                  <a:cubicBezTo>
                    <a:pt x="774" y="607"/>
                    <a:pt x="572" y="298"/>
                    <a:pt x="334" y="24"/>
                  </a:cubicBezTo>
                  <a:cubicBezTo>
                    <a:pt x="310" y="12"/>
                    <a:pt x="286" y="0"/>
                    <a:pt x="262" y="0"/>
                  </a:cubicBezTo>
                  <a:close/>
                </a:path>
              </a:pathLst>
            </a:custGeom>
            <a:solidFill>
              <a:srgbClr val="760C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5" name="Google Shape;5875;p121"/>
            <p:cNvSpPr/>
            <p:nvPr/>
          </p:nvSpPr>
          <p:spPr>
            <a:xfrm>
              <a:off x="3040513" y="3122715"/>
              <a:ext cx="213278" cy="307207"/>
            </a:xfrm>
            <a:custGeom>
              <a:avLst/>
              <a:gdLst/>
              <a:ahLst/>
              <a:cxnLst/>
              <a:rect l="l" t="t" r="r" b="b"/>
              <a:pathLst>
                <a:path w="1787" h="2574" extrusionOk="0">
                  <a:moveTo>
                    <a:pt x="1299" y="1441"/>
                  </a:moveTo>
                  <a:lnTo>
                    <a:pt x="1299" y="1441"/>
                  </a:lnTo>
                  <a:cubicBezTo>
                    <a:pt x="1299" y="1446"/>
                    <a:pt x="1301" y="1449"/>
                    <a:pt x="1303" y="1451"/>
                  </a:cubicBezTo>
                  <a:lnTo>
                    <a:pt x="1303" y="1451"/>
                  </a:lnTo>
                  <a:cubicBezTo>
                    <a:pt x="1302" y="1448"/>
                    <a:pt x="1300" y="1444"/>
                    <a:pt x="1299" y="1441"/>
                  </a:cubicBezTo>
                  <a:close/>
                  <a:moveTo>
                    <a:pt x="108" y="0"/>
                  </a:moveTo>
                  <a:cubicBezTo>
                    <a:pt x="84" y="0"/>
                    <a:pt x="60" y="12"/>
                    <a:pt x="49" y="24"/>
                  </a:cubicBezTo>
                  <a:lnTo>
                    <a:pt x="60" y="24"/>
                  </a:lnTo>
                  <a:cubicBezTo>
                    <a:pt x="37" y="36"/>
                    <a:pt x="13" y="60"/>
                    <a:pt x="1" y="83"/>
                  </a:cubicBezTo>
                  <a:cubicBezTo>
                    <a:pt x="1" y="107"/>
                    <a:pt x="1" y="131"/>
                    <a:pt x="13" y="155"/>
                  </a:cubicBezTo>
                  <a:cubicBezTo>
                    <a:pt x="37" y="179"/>
                    <a:pt x="49" y="191"/>
                    <a:pt x="84" y="203"/>
                  </a:cubicBezTo>
                  <a:cubicBezTo>
                    <a:pt x="239" y="262"/>
                    <a:pt x="382" y="345"/>
                    <a:pt x="513" y="441"/>
                  </a:cubicBezTo>
                  <a:cubicBezTo>
                    <a:pt x="668" y="560"/>
                    <a:pt x="799" y="691"/>
                    <a:pt x="930" y="834"/>
                  </a:cubicBezTo>
                  <a:cubicBezTo>
                    <a:pt x="1070" y="1021"/>
                    <a:pt x="1199" y="1231"/>
                    <a:pt x="1305" y="1453"/>
                  </a:cubicBezTo>
                  <a:lnTo>
                    <a:pt x="1305" y="1453"/>
                  </a:lnTo>
                  <a:cubicBezTo>
                    <a:pt x="1305" y="1453"/>
                    <a:pt x="1304" y="1452"/>
                    <a:pt x="1303" y="1451"/>
                  </a:cubicBezTo>
                  <a:lnTo>
                    <a:pt x="1303" y="1451"/>
                  </a:lnTo>
                  <a:cubicBezTo>
                    <a:pt x="1420" y="1722"/>
                    <a:pt x="1502" y="2016"/>
                    <a:pt x="1549" y="2322"/>
                  </a:cubicBezTo>
                  <a:cubicBezTo>
                    <a:pt x="1561" y="2369"/>
                    <a:pt x="1561" y="2429"/>
                    <a:pt x="1573" y="2477"/>
                  </a:cubicBezTo>
                  <a:cubicBezTo>
                    <a:pt x="1573" y="2500"/>
                    <a:pt x="1584" y="2524"/>
                    <a:pt x="1596" y="2548"/>
                  </a:cubicBezTo>
                  <a:cubicBezTo>
                    <a:pt x="1620" y="2560"/>
                    <a:pt x="1644" y="2572"/>
                    <a:pt x="1680" y="2572"/>
                  </a:cubicBezTo>
                  <a:cubicBezTo>
                    <a:pt x="1685" y="2573"/>
                    <a:pt x="1690" y="2574"/>
                    <a:pt x="1695" y="2574"/>
                  </a:cubicBezTo>
                  <a:cubicBezTo>
                    <a:pt x="1737" y="2574"/>
                    <a:pt x="1776" y="2530"/>
                    <a:pt x="1787" y="2477"/>
                  </a:cubicBezTo>
                  <a:cubicBezTo>
                    <a:pt x="1739" y="2000"/>
                    <a:pt x="1596" y="1536"/>
                    <a:pt x="1370" y="1119"/>
                  </a:cubicBezTo>
                  <a:cubicBezTo>
                    <a:pt x="1132" y="691"/>
                    <a:pt x="787" y="334"/>
                    <a:pt x="358" y="107"/>
                  </a:cubicBezTo>
                  <a:cubicBezTo>
                    <a:pt x="287" y="72"/>
                    <a:pt x="203" y="36"/>
                    <a:pt x="132" y="0"/>
                  </a:cubicBezTo>
                  <a:close/>
                </a:path>
              </a:pathLst>
            </a:custGeom>
            <a:solidFill>
              <a:srgbClr val="760C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6" name="Google Shape;5876;p121"/>
            <p:cNvSpPr/>
            <p:nvPr/>
          </p:nvSpPr>
          <p:spPr>
            <a:xfrm>
              <a:off x="3125847" y="3200769"/>
              <a:ext cx="109563" cy="179502"/>
            </a:xfrm>
            <a:custGeom>
              <a:avLst/>
              <a:gdLst/>
              <a:ahLst/>
              <a:cxnLst/>
              <a:rect l="l" t="t" r="r" b="b"/>
              <a:pathLst>
                <a:path w="918" h="1504" extrusionOk="0">
                  <a:moveTo>
                    <a:pt x="84" y="1"/>
                  </a:moveTo>
                  <a:lnTo>
                    <a:pt x="84" y="13"/>
                  </a:lnTo>
                  <a:cubicBezTo>
                    <a:pt x="24" y="25"/>
                    <a:pt x="0" y="72"/>
                    <a:pt x="12" y="132"/>
                  </a:cubicBezTo>
                  <a:cubicBezTo>
                    <a:pt x="48" y="203"/>
                    <a:pt x="84" y="275"/>
                    <a:pt x="119" y="346"/>
                  </a:cubicBezTo>
                  <a:cubicBezTo>
                    <a:pt x="131" y="358"/>
                    <a:pt x="155" y="382"/>
                    <a:pt x="179" y="382"/>
                  </a:cubicBezTo>
                  <a:cubicBezTo>
                    <a:pt x="322" y="727"/>
                    <a:pt x="500" y="1061"/>
                    <a:pt x="667" y="1394"/>
                  </a:cubicBezTo>
                  <a:cubicBezTo>
                    <a:pt x="679" y="1406"/>
                    <a:pt x="679" y="1418"/>
                    <a:pt x="691" y="1430"/>
                  </a:cubicBezTo>
                  <a:cubicBezTo>
                    <a:pt x="712" y="1471"/>
                    <a:pt x="759" y="1503"/>
                    <a:pt x="803" y="1503"/>
                  </a:cubicBezTo>
                  <a:cubicBezTo>
                    <a:pt x="809" y="1503"/>
                    <a:pt x="816" y="1503"/>
                    <a:pt x="822" y="1501"/>
                  </a:cubicBezTo>
                  <a:cubicBezTo>
                    <a:pt x="881" y="1477"/>
                    <a:pt x="917" y="1430"/>
                    <a:pt x="905" y="1370"/>
                  </a:cubicBezTo>
                  <a:cubicBezTo>
                    <a:pt x="846" y="1156"/>
                    <a:pt x="774" y="942"/>
                    <a:pt x="691" y="727"/>
                  </a:cubicBezTo>
                  <a:cubicBezTo>
                    <a:pt x="596" y="525"/>
                    <a:pt x="465" y="334"/>
                    <a:pt x="310" y="180"/>
                  </a:cubicBezTo>
                  <a:cubicBezTo>
                    <a:pt x="298" y="168"/>
                    <a:pt x="298" y="168"/>
                    <a:pt x="286" y="156"/>
                  </a:cubicBezTo>
                  <a:lnTo>
                    <a:pt x="203" y="49"/>
                  </a:lnTo>
                  <a:cubicBezTo>
                    <a:pt x="179" y="25"/>
                    <a:pt x="143" y="1"/>
                    <a:pt x="107" y="1"/>
                  </a:cubicBezTo>
                  <a:close/>
                </a:path>
              </a:pathLst>
            </a:custGeom>
            <a:solidFill>
              <a:srgbClr val="760C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7" name="Google Shape;5877;p121"/>
            <p:cNvSpPr/>
            <p:nvPr/>
          </p:nvSpPr>
          <p:spPr>
            <a:xfrm>
              <a:off x="2054338" y="1329375"/>
              <a:ext cx="1878808" cy="1631395"/>
            </a:xfrm>
            <a:custGeom>
              <a:avLst/>
              <a:gdLst/>
              <a:ahLst/>
              <a:cxnLst/>
              <a:rect l="l" t="t" r="r" b="b"/>
              <a:pathLst>
                <a:path w="15742" h="13669" extrusionOk="0">
                  <a:moveTo>
                    <a:pt x="1311" y="4156"/>
                  </a:moveTo>
                  <a:lnTo>
                    <a:pt x="1275" y="4203"/>
                  </a:lnTo>
                  <a:cubicBezTo>
                    <a:pt x="1275" y="4191"/>
                    <a:pt x="1287" y="4180"/>
                    <a:pt x="1299" y="4168"/>
                  </a:cubicBezTo>
                  <a:lnTo>
                    <a:pt x="1311" y="4156"/>
                  </a:lnTo>
                  <a:close/>
                  <a:moveTo>
                    <a:pt x="9990" y="0"/>
                  </a:moveTo>
                  <a:cubicBezTo>
                    <a:pt x="9455" y="0"/>
                    <a:pt x="8931" y="72"/>
                    <a:pt x="8419" y="227"/>
                  </a:cubicBezTo>
                  <a:cubicBezTo>
                    <a:pt x="8026" y="334"/>
                    <a:pt x="7669" y="512"/>
                    <a:pt x="7335" y="739"/>
                  </a:cubicBezTo>
                  <a:cubicBezTo>
                    <a:pt x="7026" y="941"/>
                    <a:pt x="6764" y="1191"/>
                    <a:pt x="6549" y="1489"/>
                  </a:cubicBezTo>
                  <a:cubicBezTo>
                    <a:pt x="6502" y="1346"/>
                    <a:pt x="6454" y="1203"/>
                    <a:pt x="6395" y="1084"/>
                  </a:cubicBezTo>
                  <a:cubicBezTo>
                    <a:pt x="6335" y="977"/>
                    <a:pt x="6287" y="882"/>
                    <a:pt x="6216" y="798"/>
                  </a:cubicBezTo>
                  <a:cubicBezTo>
                    <a:pt x="6145" y="703"/>
                    <a:pt x="6073" y="620"/>
                    <a:pt x="5978" y="560"/>
                  </a:cubicBezTo>
                  <a:cubicBezTo>
                    <a:pt x="5942" y="524"/>
                    <a:pt x="5895" y="501"/>
                    <a:pt x="5847" y="477"/>
                  </a:cubicBezTo>
                  <a:cubicBezTo>
                    <a:pt x="5787" y="441"/>
                    <a:pt x="5740" y="429"/>
                    <a:pt x="5680" y="417"/>
                  </a:cubicBezTo>
                  <a:cubicBezTo>
                    <a:pt x="5609" y="393"/>
                    <a:pt x="5549" y="381"/>
                    <a:pt x="5478" y="381"/>
                  </a:cubicBezTo>
                  <a:lnTo>
                    <a:pt x="5418" y="381"/>
                  </a:lnTo>
                  <a:cubicBezTo>
                    <a:pt x="5347" y="393"/>
                    <a:pt x="5275" y="417"/>
                    <a:pt x="5216" y="477"/>
                  </a:cubicBezTo>
                  <a:cubicBezTo>
                    <a:pt x="5168" y="524"/>
                    <a:pt x="5144" y="584"/>
                    <a:pt x="5133" y="655"/>
                  </a:cubicBezTo>
                  <a:cubicBezTo>
                    <a:pt x="5109" y="727"/>
                    <a:pt x="5109" y="810"/>
                    <a:pt x="5133" y="893"/>
                  </a:cubicBezTo>
                  <a:cubicBezTo>
                    <a:pt x="5144" y="989"/>
                    <a:pt x="5168" y="1084"/>
                    <a:pt x="5192" y="1167"/>
                  </a:cubicBezTo>
                  <a:cubicBezTo>
                    <a:pt x="5216" y="1227"/>
                    <a:pt x="5240" y="1286"/>
                    <a:pt x="5264" y="1346"/>
                  </a:cubicBezTo>
                  <a:cubicBezTo>
                    <a:pt x="5216" y="1322"/>
                    <a:pt x="5180" y="1286"/>
                    <a:pt x="5133" y="1263"/>
                  </a:cubicBezTo>
                  <a:cubicBezTo>
                    <a:pt x="4966" y="1132"/>
                    <a:pt x="4775" y="1036"/>
                    <a:pt x="4573" y="965"/>
                  </a:cubicBezTo>
                  <a:cubicBezTo>
                    <a:pt x="4502" y="929"/>
                    <a:pt x="4418" y="917"/>
                    <a:pt x="4335" y="917"/>
                  </a:cubicBezTo>
                  <a:cubicBezTo>
                    <a:pt x="4228" y="917"/>
                    <a:pt x="4121" y="953"/>
                    <a:pt x="4037" y="1001"/>
                  </a:cubicBezTo>
                  <a:cubicBezTo>
                    <a:pt x="3954" y="1060"/>
                    <a:pt x="3894" y="1132"/>
                    <a:pt x="3847" y="1215"/>
                  </a:cubicBezTo>
                  <a:cubicBezTo>
                    <a:pt x="3811" y="1286"/>
                    <a:pt x="3799" y="1370"/>
                    <a:pt x="3811" y="1453"/>
                  </a:cubicBezTo>
                  <a:cubicBezTo>
                    <a:pt x="3835" y="1560"/>
                    <a:pt x="3894" y="1655"/>
                    <a:pt x="3990" y="1727"/>
                  </a:cubicBezTo>
                  <a:cubicBezTo>
                    <a:pt x="4085" y="1822"/>
                    <a:pt x="4192" y="1894"/>
                    <a:pt x="4311" y="1953"/>
                  </a:cubicBezTo>
                  <a:cubicBezTo>
                    <a:pt x="4359" y="1977"/>
                    <a:pt x="4406" y="2001"/>
                    <a:pt x="4466" y="2025"/>
                  </a:cubicBezTo>
                  <a:cubicBezTo>
                    <a:pt x="4204" y="2048"/>
                    <a:pt x="3954" y="2096"/>
                    <a:pt x="3704" y="2167"/>
                  </a:cubicBezTo>
                  <a:cubicBezTo>
                    <a:pt x="3287" y="2298"/>
                    <a:pt x="2882" y="2489"/>
                    <a:pt x="2501" y="2727"/>
                  </a:cubicBezTo>
                  <a:cubicBezTo>
                    <a:pt x="1763" y="3227"/>
                    <a:pt x="1144" y="3894"/>
                    <a:pt x="727" y="4692"/>
                  </a:cubicBezTo>
                  <a:cubicBezTo>
                    <a:pt x="299" y="5477"/>
                    <a:pt x="49" y="6358"/>
                    <a:pt x="13" y="7251"/>
                  </a:cubicBezTo>
                  <a:cubicBezTo>
                    <a:pt x="1" y="7704"/>
                    <a:pt x="37" y="8144"/>
                    <a:pt x="132" y="8585"/>
                  </a:cubicBezTo>
                  <a:cubicBezTo>
                    <a:pt x="227" y="9025"/>
                    <a:pt x="394" y="9454"/>
                    <a:pt x="608" y="9847"/>
                  </a:cubicBezTo>
                  <a:cubicBezTo>
                    <a:pt x="739" y="10073"/>
                    <a:pt x="882" y="10299"/>
                    <a:pt x="1037" y="10514"/>
                  </a:cubicBezTo>
                  <a:cubicBezTo>
                    <a:pt x="1204" y="10752"/>
                    <a:pt x="1382" y="10978"/>
                    <a:pt x="1573" y="11204"/>
                  </a:cubicBezTo>
                  <a:cubicBezTo>
                    <a:pt x="1930" y="11621"/>
                    <a:pt x="2335" y="12014"/>
                    <a:pt x="2775" y="12359"/>
                  </a:cubicBezTo>
                  <a:cubicBezTo>
                    <a:pt x="3144" y="12645"/>
                    <a:pt x="3549" y="12895"/>
                    <a:pt x="3978" y="13109"/>
                  </a:cubicBezTo>
                  <a:cubicBezTo>
                    <a:pt x="4418" y="13324"/>
                    <a:pt x="4894" y="13502"/>
                    <a:pt x="5371" y="13633"/>
                  </a:cubicBezTo>
                  <a:lnTo>
                    <a:pt x="5383" y="13633"/>
                  </a:lnTo>
                  <a:cubicBezTo>
                    <a:pt x="5490" y="13657"/>
                    <a:pt x="5609" y="13669"/>
                    <a:pt x="5716" y="13669"/>
                  </a:cubicBezTo>
                  <a:lnTo>
                    <a:pt x="5740" y="13669"/>
                  </a:lnTo>
                  <a:cubicBezTo>
                    <a:pt x="5883" y="13669"/>
                    <a:pt x="6014" y="13645"/>
                    <a:pt x="6133" y="13621"/>
                  </a:cubicBezTo>
                  <a:cubicBezTo>
                    <a:pt x="6395" y="13550"/>
                    <a:pt x="6657" y="13455"/>
                    <a:pt x="6895" y="13335"/>
                  </a:cubicBezTo>
                  <a:cubicBezTo>
                    <a:pt x="7014" y="13288"/>
                    <a:pt x="7121" y="13228"/>
                    <a:pt x="7240" y="13169"/>
                  </a:cubicBezTo>
                  <a:cubicBezTo>
                    <a:pt x="7359" y="13109"/>
                    <a:pt x="7466" y="13050"/>
                    <a:pt x="7573" y="13002"/>
                  </a:cubicBezTo>
                  <a:lnTo>
                    <a:pt x="7823" y="12883"/>
                  </a:lnTo>
                  <a:lnTo>
                    <a:pt x="7990" y="12812"/>
                  </a:lnTo>
                  <a:lnTo>
                    <a:pt x="8419" y="12609"/>
                  </a:lnTo>
                  <a:cubicBezTo>
                    <a:pt x="8800" y="12431"/>
                    <a:pt x="9169" y="12252"/>
                    <a:pt x="9538" y="12073"/>
                  </a:cubicBezTo>
                  <a:cubicBezTo>
                    <a:pt x="10324" y="11704"/>
                    <a:pt x="11133" y="11311"/>
                    <a:pt x="11943" y="10954"/>
                  </a:cubicBezTo>
                  <a:cubicBezTo>
                    <a:pt x="12634" y="10645"/>
                    <a:pt x="13253" y="10383"/>
                    <a:pt x="13836" y="10156"/>
                  </a:cubicBezTo>
                  <a:lnTo>
                    <a:pt x="13872" y="10156"/>
                  </a:lnTo>
                  <a:cubicBezTo>
                    <a:pt x="13884" y="10156"/>
                    <a:pt x="13896" y="10145"/>
                    <a:pt x="13919" y="10145"/>
                  </a:cubicBezTo>
                  <a:lnTo>
                    <a:pt x="14003" y="10085"/>
                  </a:lnTo>
                  <a:lnTo>
                    <a:pt x="14027" y="10073"/>
                  </a:lnTo>
                  <a:lnTo>
                    <a:pt x="14050" y="10061"/>
                  </a:lnTo>
                  <a:cubicBezTo>
                    <a:pt x="14074" y="10049"/>
                    <a:pt x="14086" y="10037"/>
                    <a:pt x="14098" y="10014"/>
                  </a:cubicBezTo>
                  <a:cubicBezTo>
                    <a:pt x="14479" y="9728"/>
                    <a:pt x="14800" y="9371"/>
                    <a:pt x="15062" y="8978"/>
                  </a:cubicBezTo>
                  <a:cubicBezTo>
                    <a:pt x="15217" y="8752"/>
                    <a:pt x="15336" y="8502"/>
                    <a:pt x="15443" y="8251"/>
                  </a:cubicBezTo>
                  <a:cubicBezTo>
                    <a:pt x="15693" y="7656"/>
                    <a:pt x="15741" y="7001"/>
                    <a:pt x="15586" y="6382"/>
                  </a:cubicBezTo>
                  <a:cubicBezTo>
                    <a:pt x="15551" y="6192"/>
                    <a:pt x="15491" y="6001"/>
                    <a:pt x="15408" y="5823"/>
                  </a:cubicBezTo>
                  <a:cubicBezTo>
                    <a:pt x="15324" y="5656"/>
                    <a:pt x="15217" y="5501"/>
                    <a:pt x="15086" y="5382"/>
                  </a:cubicBezTo>
                  <a:cubicBezTo>
                    <a:pt x="14991" y="5287"/>
                    <a:pt x="14872" y="5215"/>
                    <a:pt x="14741" y="5168"/>
                  </a:cubicBezTo>
                  <a:cubicBezTo>
                    <a:pt x="14872" y="5013"/>
                    <a:pt x="14991" y="4846"/>
                    <a:pt x="15086" y="4668"/>
                  </a:cubicBezTo>
                  <a:cubicBezTo>
                    <a:pt x="15205" y="4453"/>
                    <a:pt x="15289" y="4239"/>
                    <a:pt x="15348" y="4013"/>
                  </a:cubicBezTo>
                  <a:cubicBezTo>
                    <a:pt x="15431" y="3608"/>
                    <a:pt x="15384" y="3191"/>
                    <a:pt x="15217" y="2810"/>
                  </a:cubicBezTo>
                  <a:cubicBezTo>
                    <a:pt x="15050" y="2406"/>
                    <a:pt x="14800" y="2048"/>
                    <a:pt x="14491" y="1751"/>
                  </a:cubicBezTo>
                  <a:cubicBezTo>
                    <a:pt x="14181" y="1429"/>
                    <a:pt x="13824" y="1155"/>
                    <a:pt x="13431" y="917"/>
                  </a:cubicBezTo>
                  <a:cubicBezTo>
                    <a:pt x="13074" y="703"/>
                    <a:pt x="12705" y="524"/>
                    <a:pt x="12312" y="381"/>
                  </a:cubicBezTo>
                  <a:cubicBezTo>
                    <a:pt x="11562" y="131"/>
                    <a:pt x="10776" y="0"/>
                    <a:pt x="9990" y="0"/>
                  </a:cubicBezTo>
                  <a:close/>
                </a:path>
              </a:pathLst>
            </a:custGeom>
            <a:solidFill>
              <a:srgbClr val="BB60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8" name="Google Shape;5878;p121"/>
            <p:cNvSpPr/>
            <p:nvPr/>
          </p:nvSpPr>
          <p:spPr>
            <a:xfrm>
              <a:off x="3512298" y="1776934"/>
              <a:ext cx="338357" cy="773149"/>
            </a:xfrm>
            <a:custGeom>
              <a:avLst/>
              <a:gdLst/>
              <a:ahLst/>
              <a:cxnLst/>
              <a:rect l="l" t="t" r="r" b="b"/>
              <a:pathLst>
                <a:path w="2835" h="6478" extrusionOk="0">
                  <a:moveTo>
                    <a:pt x="810" y="1"/>
                  </a:moveTo>
                  <a:cubicBezTo>
                    <a:pt x="763" y="13"/>
                    <a:pt x="715" y="25"/>
                    <a:pt x="679" y="37"/>
                  </a:cubicBezTo>
                  <a:cubicBezTo>
                    <a:pt x="608" y="72"/>
                    <a:pt x="548" y="108"/>
                    <a:pt x="489" y="156"/>
                  </a:cubicBezTo>
                  <a:cubicBezTo>
                    <a:pt x="453" y="180"/>
                    <a:pt x="418" y="215"/>
                    <a:pt x="382" y="251"/>
                  </a:cubicBezTo>
                  <a:cubicBezTo>
                    <a:pt x="346" y="275"/>
                    <a:pt x="322" y="311"/>
                    <a:pt x="298" y="346"/>
                  </a:cubicBezTo>
                  <a:cubicBezTo>
                    <a:pt x="263" y="382"/>
                    <a:pt x="239" y="430"/>
                    <a:pt x="215" y="465"/>
                  </a:cubicBezTo>
                  <a:cubicBezTo>
                    <a:pt x="191" y="513"/>
                    <a:pt x="167" y="549"/>
                    <a:pt x="156" y="596"/>
                  </a:cubicBezTo>
                  <a:cubicBezTo>
                    <a:pt x="120" y="668"/>
                    <a:pt x="96" y="739"/>
                    <a:pt x="84" y="811"/>
                  </a:cubicBezTo>
                  <a:cubicBezTo>
                    <a:pt x="60" y="882"/>
                    <a:pt x="48" y="965"/>
                    <a:pt x="37" y="1049"/>
                  </a:cubicBezTo>
                  <a:cubicBezTo>
                    <a:pt x="1" y="1358"/>
                    <a:pt x="1" y="1680"/>
                    <a:pt x="48" y="1989"/>
                  </a:cubicBezTo>
                  <a:cubicBezTo>
                    <a:pt x="84" y="2216"/>
                    <a:pt x="120" y="2430"/>
                    <a:pt x="179" y="2644"/>
                  </a:cubicBezTo>
                  <a:cubicBezTo>
                    <a:pt x="227" y="2858"/>
                    <a:pt x="287" y="3085"/>
                    <a:pt x="334" y="3299"/>
                  </a:cubicBezTo>
                  <a:cubicBezTo>
                    <a:pt x="418" y="3573"/>
                    <a:pt x="489" y="3847"/>
                    <a:pt x="560" y="4109"/>
                  </a:cubicBezTo>
                  <a:cubicBezTo>
                    <a:pt x="727" y="4680"/>
                    <a:pt x="929" y="5252"/>
                    <a:pt x="1156" y="5799"/>
                  </a:cubicBezTo>
                  <a:cubicBezTo>
                    <a:pt x="1251" y="6025"/>
                    <a:pt x="1358" y="6264"/>
                    <a:pt x="1477" y="6478"/>
                  </a:cubicBezTo>
                  <a:lnTo>
                    <a:pt x="1620" y="6430"/>
                  </a:lnTo>
                  <a:lnTo>
                    <a:pt x="1656" y="6430"/>
                  </a:lnTo>
                  <a:cubicBezTo>
                    <a:pt x="1680" y="6430"/>
                    <a:pt x="1691" y="6418"/>
                    <a:pt x="1703" y="6406"/>
                  </a:cubicBezTo>
                  <a:cubicBezTo>
                    <a:pt x="1739" y="6395"/>
                    <a:pt x="1763" y="6371"/>
                    <a:pt x="1799" y="6347"/>
                  </a:cubicBezTo>
                  <a:lnTo>
                    <a:pt x="1822" y="6347"/>
                  </a:lnTo>
                  <a:lnTo>
                    <a:pt x="1846" y="6335"/>
                  </a:lnTo>
                  <a:cubicBezTo>
                    <a:pt x="1870" y="6335"/>
                    <a:pt x="1882" y="6311"/>
                    <a:pt x="1894" y="6287"/>
                  </a:cubicBezTo>
                  <a:cubicBezTo>
                    <a:pt x="2049" y="6168"/>
                    <a:pt x="2192" y="6049"/>
                    <a:pt x="2334" y="5906"/>
                  </a:cubicBezTo>
                  <a:cubicBezTo>
                    <a:pt x="2370" y="5752"/>
                    <a:pt x="2406" y="5585"/>
                    <a:pt x="2442" y="5430"/>
                  </a:cubicBezTo>
                  <a:cubicBezTo>
                    <a:pt x="2477" y="5275"/>
                    <a:pt x="2525" y="5085"/>
                    <a:pt x="2573" y="4918"/>
                  </a:cubicBezTo>
                  <a:cubicBezTo>
                    <a:pt x="2656" y="4573"/>
                    <a:pt x="2727" y="4228"/>
                    <a:pt x="2787" y="3870"/>
                  </a:cubicBezTo>
                  <a:cubicBezTo>
                    <a:pt x="2811" y="3704"/>
                    <a:pt x="2823" y="3525"/>
                    <a:pt x="2823" y="3359"/>
                  </a:cubicBezTo>
                  <a:cubicBezTo>
                    <a:pt x="2834" y="3192"/>
                    <a:pt x="2823" y="3025"/>
                    <a:pt x="2799" y="2870"/>
                  </a:cubicBezTo>
                  <a:cubicBezTo>
                    <a:pt x="2787" y="2787"/>
                    <a:pt x="2775" y="2704"/>
                    <a:pt x="2751" y="2620"/>
                  </a:cubicBezTo>
                  <a:cubicBezTo>
                    <a:pt x="2739" y="2561"/>
                    <a:pt x="2715" y="2489"/>
                    <a:pt x="2680" y="2430"/>
                  </a:cubicBezTo>
                  <a:cubicBezTo>
                    <a:pt x="2656" y="2370"/>
                    <a:pt x="2632" y="2311"/>
                    <a:pt x="2596" y="2263"/>
                  </a:cubicBezTo>
                  <a:cubicBezTo>
                    <a:pt x="2573" y="2216"/>
                    <a:pt x="2537" y="2168"/>
                    <a:pt x="2501" y="2120"/>
                  </a:cubicBezTo>
                  <a:cubicBezTo>
                    <a:pt x="2442" y="2037"/>
                    <a:pt x="2382" y="1965"/>
                    <a:pt x="2311" y="1906"/>
                  </a:cubicBezTo>
                  <a:lnTo>
                    <a:pt x="2096" y="1692"/>
                  </a:lnTo>
                  <a:cubicBezTo>
                    <a:pt x="2025" y="1620"/>
                    <a:pt x="1953" y="1549"/>
                    <a:pt x="1882" y="1465"/>
                  </a:cubicBezTo>
                  <a:cubicBezTo>
                    <a:pt x="1822" y="1394"/>
                    <a:pt x="1775" y="1311"/>
                    <a:pt x="1727" y="1227"/>
                  </a:cubicBezTo>
                  <a:cubicBezTo>
                    <a:pt x="1680" y="1156"/>
                    <a:pt x="1644" y="1073"/>
                    <a:pt x="1608" y="1001"/>
                  </a:cubicBezTo>
                  <a:cubicBezTo>
                    <a:pt x="1572" y="918"/>
                    <a:pt x="1537" y="822"/>
                    <a:pt x="1501" y="739"/>
                  </a:cubicBezTo>
                  <a:cubicBezTo>
                    <a:pt x="1465" y="644"/>
                    <a:pt x="1418" y="561"/>
                    <a:pt x="1370" y="465"/>
                  </a:cubicBezTo>
                  <a:cubicBezTo>
                    <a:pt x="1334" y="394"/>
                    <a:pt x="1287" y="322"/>
                    <a:pt x="1239" y="251"/>
                  </a:cubicBezTo>
                  <a:cubicBezTo>
                    <a:pt x="1191" y="203"/>
                    <a:pt x="1156" y="156"/>
                    <a:pt x="1108" y="108"/>
                  </a:cubicBezTo>
                  <a:cubicBezTo>
                    <a:pt x="1072" y="84"/>
                    <a:pt x="1037" y="72"/>
                    <a:pt x="1001" y="49"/>
                  </a:cubicBezTo>
                  <a:cubicBezTo>
                    <a:pt x="977" y="37"/>
                    <a:pt x="941" y="37"/>
                    <a:pt x="906" y="25"/>
                  </a:cubicBezTo>
                  <a:lnTo>
                    <a:pt x="822" y="2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9" name="Google Shape;5879;p121"/>
            <p:cNvSpPr/>
            <p:nvPr/>
          </p:nvSpPr>
          <p:spPr>
            <a:xfrm>
              <a:off x="3608970" y="1776934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0" name="Google Shape;5880;p121"/>
            <p:cNvSpPr/>
            <p:nvPr/>
          </p:nvSpPr>
          <p:spPr>
            <a:xfrm>
              <a:off x="3643103" y="1786959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1" name="Google Shape;5881;p121"/>
            <p:cNvSpPr/>
            <p:nvPr/>
          </p:nvSpPr>
          <p:spPr>
            <a:xfrm>
              <a:off x="3810788" y="2027090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2" name="Google Shape;5882;p121"/>
            <p:cNvSpPr/>
            <p:nvPr/>
          </p:nvSpPr>
          <p:spPr>
            <a:xfrm>
              <a:off x="3810788" y="2027090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3" name="Google Shape;5883;p121"/>
            <p:cNvSpPr/>
            <p:nvPr/>
          </p:nvSpPr>
          <p:spPr>
            <a:xfrm>
              <a:off x="3846234" y="2116602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4" name="Google Shape;5884;p121"/>
            <p:cNvSpPr/>
            <p:nvPr/>
          </p:nvSpPr>
          <p:spPr>
            <a:xfrm>
              <a:off x="2054338" y="1599343"/>
              <a:ext cx="717771" cy="1361425"/>
            </a:xfrm>
            <a:custGeom>
              <a:avLst/>
              <a:gdLst/>
              <a:ahLst/>
              <a:cxnLst/>
              <a:rect l="l" t="t" r="r" b="b"/>
              <a:pathLst>
                <a:path w="6014" h="11407" extrusionOk="0">
                  <a:moveTo>
                    <a:pt x="3454" y="1"/>
                  </a:moveTo>
                  <a:lnTo>
                    <a:pt x="3454" y="1"/>
                  </a:lnTo>
                  <a:cubicBezTo>
                    <a:pt x="3120" y="120"/>
                    <a:pt x="2799" y="286"/>
                    <a:pt x="2501" y="477"/>
                  </a:cubicBezTo>
                  <a:cubicBezTo>
                    <a:pt x="1751" y="965"/>
                    <a:pt x="1144" y="1644"/>
                    <a:pt x="727" y="2430"/>
                  </a:cubicBezTo>
                  <a:cubicBezTo>
                    <a:pt x="299" y="3215"/>
                    <a:pt x="49" y="4096"/>
                    <a:pt x="13" y="4989"/>
                  </a:cubicBezTo>
                  <a:cubicBezTo>
                    <a:pt x="1" y="5442"/>
                    <a:pt x="37" y="5882"/>
                    <a:pt x="132" y="6323"/>
                  </a:cubicBezTo>
                  <a:cubicBezTo>
                    <a:pt x="227" y="6763"/>
                    <a:pt x="394" y="7192"/>
                    <a:pt x="608" y="7585"/>
                  </a:cubicBezTo>
                  <a:cubicBezTo>
                    <a:pt x="739" y="7823"/>
                    <a:pt x="882" y="8037"/>
                    <a:pt x="1037" y="8252"/>
                  </a:cubicBezTo>
                  <a:cubicBezTo>
                    <a:pt x="1204" y="8490"/>
                    <a:pt x="1382" y="8716"/>
                    <a:pt x="1573" y="8942"/>
                  </a:cubicBezTo>
                  <a:cubicBezTo>
                    <a:pt x="1930" y="9371"/>
                    <a:pt x="2335" y="9752"/>
                    <a:pt x="2775" y="10097"/>
                  </a:cubicBezTo>
                  <a:cubicBezTo>
                    <a:pt x="3144" y="10383"/>
                    <a:pt x="3549" y="10633"/>
                    <a:pt x="3978" y="10847"/>
                  </a:cubicBezTo>
                  <a:cubicBezTo>
                    <a:pt x="4418" y="11062"/>
                    <a:pt x="4894" y="11240"/>
                    <a:pt x="5371" y="11371"/>
                  </a:cubicBezTo>
                  <a:lnTo>
                    <a:pt x="5395" y="11371"/>
                  </a:lnTo>
                  <a:cubicBezTo>
                    <a:pt x="5502" y="11395"/>
                    <a:pt x="5609" y="11407"/>
                    <a:pt x="5716" y="11407"/>
                  </a:cubicBezTo>
                  <a:lnTo>
                    <a:pt x="5752" y="11407"/>
                  </a:lnTo>
                  <a:cubicBezTo>
                    <a:pt x="5835" y="11407"/>
                    <a:pt x="5930" y="11395"/>
                    <a:pt x="6014" y="11383"/>
                  </a:cubicBezTo>
                  <a:cubicBezTo>
                    <a:pt x="5752" y="11193"/>
                    <a:pt x="5490" y="10990"/>
                    <a:pt x="5240" y="10776"/>
                  </a:cubicBezTo>
                  <a:cubicBezTo>
                    <a:pt x="4942" y="10538"/>
                    <a:pt x="4656" y="10288"/>
                    <a:pt x="4382" y="10014"/>
                  </a:cubicBezTo>
                  <a:cubicBezTo>
                    <a:pt x="4121" y="9752"/>
                    <a:pt x="3871" y="9466"/>
                    <a:pt x="3632" y="9168"/>
                  </a:cubicBezTo>
                  <a:cubicBezTo>
                    <a:pt x="3406" y="8871"/>
                    <a:pt x="3192" y="8537"/>
                    <a:pt x="3013" y="8204"/>
                  </a:cubicBezTo>
                  <a:cubicBezTo>
                    <a:pt x="2966" y="8109"/>
                    <a:pt x="2918" y="8025"/>
                    <a:pt x="2882" y="7930"/>
                  </a:cubicBezTo>
                  <a:cubicBezTo>
                    <a:pt x="2847" y="7835"/>
                    <a:pt x="2799" y="7764"/>
                    <a:pt x="2775" y="7668"/>
                  </a:cubicBezTo>
                  <a:cubicBezTo>
                    <a:pt x="2692" y="7466"/>
                    <a:pt x="2632" y="7252"/>
                    <a:pt x="2573" y="7037"/>
                  </a:cubicBezTo>
                  <a:cubicBezTo>
                    <a:pt x="2513" y="6823"/>
                    <a:pt x="2466" y="6609"/>
                    <a:pt x="2406" y="6394"/>
                  </a:cubicBezTo>
                  <a:cubicBezTo>
                    <a:pt x="2370" y="6287"/>
                    <a:pt x="2335" y="6180"/>
                    <a:pt x="2299" y="6073"/>
                  </a:cubicBezTo>
                  <a:cubicBezTo>
                    <a:pt x="2263" y="5954"/>
                    <a:pt x="2239" y="5870"/>
                    <a:pt x="2204" y="5775"/>
                  </a:cubicBezTo>
                  <a:cubicBezTo>
                    <a:pt x="2156" y="5656"/>
                    <a:pt x="2096" y="5537"/>
                    <a:pt x="2013" y="5442"/>
                  </a:cubicBezTo>
                  <a:cubicBezTo>
                    <a:pt x="2001" y="5418"/>
                    <a:pt x="1977" y="5394"/>
                    <a:pt x="1954" y="5370"/>
                  </a:cubicBezTo>
                  <a:lnTo>
                    <a:pt x="1894" y="5323"/>
                  </a:lnTo>
                  <a:cubicBezTo>
                    <a:pt x="1882" y="5311"/>
                    <a:pt x="1870" y="5299"/>
                    <a:pt x="1846" y="5287"/>
                  </a:cubicBezTo>
                  <a:lnTo>
                    <a:pt x="1823" y="5263"/>
                  </a:lnTo>
                  <a:cubicBezTo>
                    <a:pt x="1799" y="5251"/>
                    <a:pt x="1763" y="5251"/>
                    <a:pt x="1739" y="5251"/>
                  </a:cubicBezTo>
                  <a:cubicBezTo>
                    <a:pt x="1727" y="5245"/>
                    <a:pt x="1718" y="5242"/>
                    <a:pt x="1710" y="5242"/>
                  </a:cubicBezTo>
                  <a:cubicBezTo>
                    <a:pt x="1701" y="5242"/>
                    <a:pt x="1692" y="5245"/>
                    <a:pt x="1680" y="5251"/>
                  </a:cubicBezTo>
                  <a:cubicBezTo>
                    <a:pt x="1656" y="5251"/>
                    <a:pt x="1632" y="5251"/>
                    <a:pt x="1608" y="5263"/>
                  </a:cubicBezTo>
                  <a:cubicBezTo>
                    <a:pt x="1573" y="5275"/>
                    <a:pt x="1549" y="5299"/>
                    <a:pt x="1525" y="5311"/>
                  </a:cubicBezTo>
                  <a:cubicBezTo>
                    <a:pt x="1489" y="5347"/>
                    <a:pt x="1454" y="5382"/>
                    <a:pt x="1430" y="5418"/>
                  </a:cubicBezTo>
                  <a:cubicBezTo>
                    <a:pt x="1382" y="5478"/>
                    <a:pt x="1334" y="5549"/>
                    <a:pt x="1311" y="5620"/>
                  </a:cubicBezTo>
                  <a:cubicBezTo>
                    <a:pt x="1275" y="5692"/>
                    <a:pt x="1263" y="5751"/>
                    <a:pt x="1239" y="5823"/>
                  </a:cubicBezTo>
                  <a:cubicBezTo>
                    <a:pt x="1215" y="5894"/>
                    <a:pt x="1204" y="5966"/>
                    <a:pt x="1192" y="6049"/>
                  </a:cubicBezTo>
                  <a:cubicBezTo>
                    <a:pt x="1180" y="6109"/>
                    <a:pt x="1180" y="6180"/>
                    <a:pt x="1180" y="6240"/>
                  </a:cubicBezTo>
                  <a:lnTo>
                    <a:pt x="1180" y="6418"/>
                  </a:lnTo>
                  <a:cubicBezTo>
                    <a:pt x="1180" y="6430"/>
                    <a:pt x="1168" y="6442"/>
                    <a:pt x="1156" y="6442"/>
                  </a:cubicBezTo>
                  <a:lnTo>
                    <a:pt x="1132" y="6442"/>
                  </a:lnTo>
                  <a:cubicBezTo>
                    <a:pt x="1132" y="6442"/>
                    <a:pt x="1132" y="6442"/>
                    <a:pt x="1132" y="6430"/>
                  </a:cubicBezTo>
                  <a:cubicBezTo>
                    <a:pt x="989" y="6073"/>
                    <a:pt x="894" y="5692"/>
                    <a:pt x="858" y="5299"/>
                  </a:cubicBezTo>
                  <a:cubicBezTo>
                    <a:pt x="834" y="5013"/>
                    <a:pt x="834" y="4727"/>
                    <a:pt x="858" y="4442"/>
                  </a:cubicBezTo>
                  <a:cubicBezTo>
                    <a:pt x="882" y="4156"/>
                    <a:pt x="930" y="3858"/>
                    <a:pt x="989" y="3584"/>
                  </a:cubicBezTo>
                  <a:cubicBezTo>
                    <a:pt x="1120" y="3001"/>
                    <a:pt x="1334" y="2430"/>
                    <a:pt x="1620" y="1906"/>
                  </a:cubicBezTo>
                  <a:cubicBezTo>
                    <a:pt x="1763" y="1644"/>
                    <a:pt x="1918" y="1406"/>
                    <a:pt x="2096" y="1167"/>
                  </a:cubicBezTo>
                  <a:cubicBezTo>
                    <a:pt x="2263" y="941"/>
                    <a:pt x="2454" y="739"/>
                    <a:pt x="2668" y="548"/>
                  </a:cubicBezTo>
                  <a:cubicBezTo>
                    <a:pt x="2858" y="370"/>
                    <a:pt x="3085" y="203"/>
                    <a:pt x="3323" y="72"/>
                  </a:cubicBezTo>
                  <a:cubicBezTo>
                    <a:pt x="3370" y="48"/>
                    <a:pt x="3418" y="24"/>
                    <a:pt x="3454" y="1"/>
                  </a:cubicBez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5" name="Google Shape;5885;p121"/>
            <p:cNvSpPr/>
            <p:nvPr/>
          </p:nvSpPr>
          <p:spPr>
            <a:xfrm>
              <a:off x="2244818" y="2230341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6" name="Google Shape;5886;p121"/>
            <p:cNvSpPr/>
            <p:nvPr/>
          </p:nvSpPr>
          <p:spPr>
            <a:xfrm>
              <a:off x="2210684" y="2271517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7" name="Google Shape;5887;p121"/>
            <p:cNvSpPr/>
            <p:nvPr/>
          </p:nvSpPr>
          <p:spPr>
            <a:xfrm>
              <a:off x="3312031" y="3742256"/>
              <a:ext cx="193347" cy="325467"/>
            </a:xfrm>
            <a:custGeom>
              <a:avLst/>
              <a:gdLst/>
              <a:ahLst/>
              <a:cxnLst/>
              <a:rect l="l" t="t" r="r" b="b"/>
              <a:pathLst>
                <a:path w="1620" h="2727" extrusionOk="0">
                  <a:moveTo>
                    <a:pt x="1500" y="0"/>
                  </a:moveTo>
                  <a:cubicBezTo>
                    <a:pt x="1502" y="0"/>
                    <a:pt x="1503" y="0"/>
                    <a:pt x="1505" y="0"/>
                  </a:cubicBezTo>
                  <a:lnTo>
                    <a:pt x="1505" y="0"/>
                  </a:lnTo>
                  <a:cubicBezTo>
                    <a:pt x="1507" y="0"/>
                    <a:pt x="1510" y="0"/>
                    <a:pt x="1512" y="0"/>
                  </a:cubicBezTo>
                  <a:close/>
                  <a:moveTo>
                    <a:pt x="1505" y="0"/>
                  </a:moveTo>
                  <a:lnTo>
                    <a:pt x="1505" y="0"/>
                  </a:lnTo>
                  <a:cubicBezTo>
                    <a:pt x="1473" y="2"/>
                    <a:pt x="1452" y="14"/>
                    <a:pt x="1441" y="36"/>
                  </a:cubicBezTo>
                  <a:cubicBezTo>
                    <a:pt x="1417" y="48"/>
                    <a:pt x="1405" y="72"/>
                    <a:pt x="1405" y="107"/>
                  </a:cubicBezTo>
                  <a:lnTo>
                    <a:pt x="1405" y="179"/>
                  </a:lnTo>
                  <a:cubicBezTo>
                    <a:pt x="1393" y="155"/>
                    <a:pt x="1369" y="143"/>
                    <a:pt x="1345" y="143"/>
                  </a:cubicBezTo>
                  <a:cubicBezTo>
                    <a:pt x="1203" y="155"/>
                    <a:pt x="1072" y="167"/>
                    <a:pt x="929" y="215"/>
                  </a:cubicBezTo>
                  <a:cubicBezTo>
                    <a:pt x="869" y="226"/>
                    <a:pt x="810" y="250"/>
                    <a:pt x="750" y="286"/>
                  </a:cubicBezTo>
                  <a:cubicBezTo>
                    <a:pt x="714" y="298"/>
                    <a:pt x="691" y="310"/>
                    <a:pt x="655" y="334"/>
                  </a:cubicBezTo>
                  <a:cubicBezTo>
                    <a:pt x="548" y="417"/>
                    <a:pt x="452" y="524"/>
                    <a:pt x="393" y="643"/>
                  </a:cubicBezTo>
                  <a:cubicBezTo>
                    <a:pt x="310" y="786"/>
                    <a:pt x="238" y="929"/>
                    <a:pt x="179" y="1084"/>
                  </a:cubicBezTo>
                  <a:cubicBezTo>
                    <a:pt x="131" y="1239"/>
                    <a:pt x="83" y="1393"/>
                    <a:pt x="48" y="1560"/>
                  </a:cubicBezTo>
                  <a:cubicBezTo>
                    <a:pt x="24" y="1715"/>
                    <a:pt x="0" y="1881"/>
                    <a:pt x="0" y="2036"/>
                  </a:cubicBezTo>
                  <a:cubicBezTo>
                    <a:pt x="0" y="2120"/>
                    <a:pt x="0" y="2191"/>
                    <a:pt x="12" y="2262"/>
                  </a:cubicBezTo>
                  <a:cubicBezTo>
                    <a:pt x="24" y="2322"/>
                    <a:pt x="36" y="2381"/>
                    <a:pt x="60" y="2429"/>
                  </a:cubicBezTo>
                  <a:cubicBezTo>
                    <a:pt x="83" y="2536"/>
                    <a:pt x="167" y="2632"/>
                    <a:pt x="262" y="2691"/>
                  </a:cubicBezTo>
                  <a:cubicBezTo>
                    <a:pt x="321" y="2715"/>
                    <a:pt x="369" y="2727"/>
                    <a:pt x="429" y="2727"/>
                  </a:cubicBezTo>
                  <a:lnTo>
                    <a:pt x="441" y="2727"/>
                  </a:lnTo>
                  <a:cubicBezTo>
                    <a:pt x="512" y="2715"/>
                    <a:pt x="572" y="2703"/>
                    <a:pt x="643" y="2679"/>
                  </a:cubicBezTo>
                  <a:cubicBezTo>
                    <a:pt x="917" y="2560"/>
                    <a:pt x="1143" y="2310"/>
                    <a:pt x="1322" y="1893"/>
                  </a:cubicBezTo>
                  <a:cubicBezTo>
                    <a:pt x="1464" y="1512"/>
                    <a:pt x="1560" y="1131"/>
                    <a:pt x="1595" y="727"/>
                  </a:cubicBezTo>
                  <a:cubicBezTo>
                    <a:pt x="1619" y="524"/>
                    <a:pt x="1619" y="310"/>
                    <a:pt x="1595" y="107"/>
                  </a:cubicBezTo>
                  <a:cubicBezTo>
                    <a:pt x="1595" y="72"/>
                    <a:pt x="1584" y="48"/>
                    <a:pt x="1572" y="24"/>
                  </a:cubicBezTo>
                  <a:cubicBezTo>
                    <a:pt x="1549" y="13"/>
                    <a:pt x="1527" y="2"/>
                    <a:pt x="15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8" name="Google Shape;5888;p121"/>
            <p:cNvSpPr/>
            <p:nvPr/>
          </p:nvSpPr>
          <p:spPr>
            <a:xfrm>
              <a:off x="2374072" y="3199456"/>
              <a:ext cx="1034645" cy="1331588"/>
            </a:xfrm>
            <a:custGeom>
              <a:avLst/>
              <a:gdLst/>
              <a:ahLst/>
              <a:cxnLst/>
              <a:rect l="l" t="t" r="r" b="b"/>
              <a:pathLst>
                <a:path w="8669" h="11157" extrusionOk="0">
                  <a:moveTo>
                    <a:pt x="4621" y="0"/>
                  </a:moveTo>
                  <a:cubicBezTo>
                    <a:pt x="4609" y="12"/>
                    <a:pt x="4609" y="24"/>
                    <a:pt x="4597" y="36"/>
                  </a:cubicBezTo>
                  <a:lnTo>
                    <a:pt x="4609" y="36"/>
                  </a:lnTo>
                  <a:cubicBezTo>
                    <a:pt x="4609" y="48"/>
                    <a:pt x="4609" y="48"/>
                    <a:pt x="4609" y="60"/>
                  </a:cubicBezTo>
                  <a:cubicBezTo>
                    <a:pt x="4525" y="60"/>
                    <a:pt x="4454" y="72"/>
                    <a:pt x="4382" y="95"/>
                  </a:cubicBezTo>
                  <a:cubicBezTo>
                    <a:pt x="4323" y="95"/>
                    <a:pt x="4287" y="155"/>
                    <a:pt x="4299" y="214"/>
                  </a:cubicBezTo>
                  <a:cubicBezTo>
                    <a:pt x="4311" y="262"/>
                    <a:pt x="4359" y="298"/>
                    <a:pt x="4406" y="298"/>
                  </a:cubicBezTo>
                  <a:lnTo>
                    <a:pt x="4442" y="298"/>
                  </a:lnTo>
                  <a:cubicBezTo>
                    <a:pt x="4478" y="286"/>
                    <a:pt x="4513" y="274"/>
                    <a:pt x="4549" y="274"/>
                  </a:cubicBezTo>
                  <a:lnTo>
                    <a:pt x="4811" y="274"/>
                  </a:lnTo>
                  <a:cubicBezTo>
                    <a:pt x="4894" y="286"/>
                    <a:pt x="4990" y="310"/>
                    <a:pt x="5085" y="333"/>
                  </a:cubicBezTo>
                  <a:cubicBezTo>
                    <a:pt x="5061" y="333"/>
                    <a:pt x="5037" y="345"/>
                    <a:pt x="5013" y="369"/>
                  </a:cubicBezTo>
                  <a:cubicBezTo>
                    <a:pt x="5002" y="393"/>
                    <a:pt x="5002" y="429"/>
                    <a:pt x="5013" y="453"/>
                  </a:cubicBezTo>
                  <a:cubicBezTo>
                    <a:pt x="5013" y="476"/>
                    <a:pt x="5037" y="500"/>
                    <a:pt x="5061" y="512"/>
                  </a:cubicBezTo>
                  <a:cubicBezTo>
                    <a:pt x="5335" y="643"/>
                    <a:pt x="5597" y="786"/>
                    <a:pt x="5847" y="953"/>
                  </a:cubicBezTo>
                  <a:cubicBezTo>
                    <a:pt x="6168" y="1179"/>
                    <a:pt x="6466" y="1441"/>
                    <a:pt x="6728" y="1726"/>
                  </a:cubicBezTo>
                  <a:cubicBezTo>
                    <a:pt x="6978" y="2024"/>
                    <a:pt x="7192" y="2346"/>
                    <a:pt x="7359" y="2691"/>
                  </a:cubicBezTo>
                  <a:lnTo>
                    <a:pt x="7359" y="2703"/>
                  </a:lnTo>
                  <a:cubicBezTo>
                    <a:pt x="7538" y="3072"/>
                    <a:pt x="7657" y="3477"/>
                    <a:pt x="7716" y="3893"/>
                  </a:cubicBezTo>
                  <a:cubicBezTo>
                    <a:pt x="7788" y="4334"/>
                    <a:pt x="7788" y="4798"/>
                    <a:pt x="7716" y="5239"/>
                  </a:cubicBezTo>
                  <a:cubicBezTo>
                    <a:pt x="7645" y="5739"/>
                    <a:pt x="7490" y="6239"/>
                    <a:pt x="7276" y="6691"/>
                  </a:cubicBezTo>
                  <a:cubicBezTo>
                    <a:pt x="7168" y="6906"/>
                    <a:pt x="7049" y="7120"/>
                    <a:pt x="6918" y="7310"/>
                  </a:cubicBezTo>
                  <a:cubicBezTo>
                    <a:pt x="6787" y="7513"/>
                    <a:pt x="6645" y="7703"/>
                    <a:pt x="6490" y="7882"/>
                  </a:cubicBezTo>
                  <a:cubicBezTo>
                    <a:pt x="6145" y="8275"/>
                    <a:pt x="5740" y="8632"/>
                    <a:pt x="5299" y="8930"/>
                  </a:cubicBezTo>
                  <a:cubicBezTo>
                    <a:pt x="4740" y="9299"/>
                    <a:pt x="4144" y="9608"/>
                    <a:pt x="3513" y="9847"/>
                  </a:cubicBezTo>
                  <a:lnTo>
                    <a:pt x="3501" y="9847"/>
                  </a:lnTo>
                  <a:cubicBezTo>
                    <a:pt x="2739" y="10120"/>
                    <a:pt x="1942" y="10311"/>
                    <a:pt x="1132" y="10406"/>
                  </a:cubicBezTo>
                  <a:lnTo>
                    <a:pt x="1156" y="10406"/>
                  </a:lnTo>
                  <a:cubicBezTo>
                    <a:pt x="787" y="10454"/>
                    <a:pt x="430" y="10478"/>
                    <a:pt x="84" y="10478"/>
                  </a:cubicBezTo>
                  <a:lnTo>
                    <a:pt x="49" y="10513"/>
                  </a:lnTo>
                  <a:cubicBezTo>
                    <a:pt x="37" y="10513"/>
                    <a:pt x="25" y="10525"/>
                    <a:pt x="13" y="10549"/>
                  </a:cubicBezTo>
                  <a:cubicBezTo>
                    <a:pt x="13" y="10561"/>
                    <a:pt x="1" y="10573"/>
                    <a:pt x="1" y="10597"/>
                  </a:cubicBezTo>
                  <a:cubicBezTo>
                    <a:pt x="1" y="10609"/>
                    <a:pt x="1" y="10632"/>
                    <a:pt x="1" y="10656"/>
                  </a:cubicBezTo>
                  <a:cubicBezTo>
                    <a:pt x="1" y="10692"/>
                    <a:pt x="13" y="10728"/>
                    <a:pt x="25" y="10751"/>
                  </a:cubicBezTo>
                  <a:cubicBezTo>
                    <a:pt x="49" y="10811"/>
                    <a:pt x="84" y="10870"/>
                    <a:pt x="132" y="10918"/>
                  </a:cubicBezTo>
                  <a:cubicBezTo>
                    <a:pt x="179" y="10990"/>
                    <a:pt x="239" y="11049"/>
                    <a:pt x="310" y="11097"/>
                  </a:cubicBezTo>
                  <a:cubicBezTo>
                    <a:pt x="346" y="11120"/>
                    <a:pt x="370" y="11132"/>
                    <a:pt x="406" y="11156"/>
                  </a:cubicBezTo>
                  <a:lnTo>
                    <a:pt x="882" y="11156"/>
                  </a:lnTo>
                  <a:cubicBezTo>
                    <a:pt x="1001" y="11156"/>
                    <a:pt x="1132" y="11144"/>
                    <a:pt x="1251" y="11132"/>
                  </a:cubicBezTo>
                  <a:lnTo>
                    <a:pt x="1239" y="11132"/>
                  </a:lnTo>
                  <a:lnTo>
                    <a:pt x="1394" y="11120"/>
                  </a:lnTo>
                  <a:cubicBezTo>
                    <a:pt x="2311" y="11013"/>
                    <a:pt x="3216" y="10775"/>
                    <a:pt x="4073" y="10418"/>
                  </a:cubicBezTo>
                  <a:cubicBezTo>
                    <a:pt x="4573" y="10204"/>
                    <a:pt x="5049" y="9954"/>
                    <a:pt x="5513" y="9668"/>
                  </a:cubicBezTo>
                  <a:cubicBezTo>
                    <a:pt x="5954" y="9394"/>
                    <a:pt x="6371" y="9073"/>
                    <a:pt x="6752" y="8727"/>
                  </a:cubicBezTo>
                  <a:cubicBezTo>
                    <a:pt x="7121" y="8382"/>
                    <a:pt x="7442" y="7989"/>
                    <a:pt x="7728" y="7572"/>
                  </a:cubicBezTo>
                  <a:cubicBezTo>
                    <a:pt x="8002" y="7168"/>
                    <a:pt x="8204" y="6715"/>
                    <a:pt x="8359" y="6251"/>
                  </a:cubicBezTo>
                  <a:cubicBezTo>
                    <a:pt x="8645" y="5334"/>
                    <a:pt x="8669" y="4346"/>
                    <a:pt x="8431" y="3417"/>
                  </a:cubicBezTo>
                  <a:cubicBezTo>
                    <a:pt x="8180" y="2512"/>
                    <a:pt x="7669" y="1691"/>
                    <a:pt x="6942" y="1084"/>
                  </a:cubicBezTo>
                  <a:cubicBezTo>
                    <a:pt x="6645" y="822"/>
                    <a:pt x="6311" y="607"/>
                    <a:pt x="5966" y="429"/>
                  </a:cubicBezTo>
                  <a:cubicBezTo>
                    <a:pt x="5716" y="298"/>
                    <a:pt x="5454" y="191"/>
                    <a:pt x="5192" y="95"/>
                  </a:cubicBezTo>
                  <a:cubicBezTo>
                    <a:pt x="5013" y="60"/>
                    <a:pt x="4823" y="24"/>
                    <a:pt x="4644" y="0"/>
                  </a:cubicBez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9" name="Google Shape;5889;p121"/>
            <p:cNvSpPr/>
            <p:nvPr/>
          </p:nvSpPr>
          <p:spPr>
            <a:xfrm>
              <a:off x="2376936" y="4484010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0" name="Google Shape;5890;p121"/>
            <p:cNvSpPr/>
            <p:nvPr/>
          </p:nvSpPr>
          <p:spPr>
            <a:xfrm>
              <a:off x="2376936" y="4484010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1" name="Google Shape;5891;p121"/>
            <p:cNvSpPr/>
            <p:nvPr/>
          </p:nvSpPr>
          <p:spPr>
            <a:xfrm>
              <a:off x="2376936" y="4484010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2" name="Google Shape;5892;p121"/>
            <p:cNvSpPr/>
            <p:nvPr/>
          </p:nvSpPr>
          <p:spPr>
            <a:xfrm>
              <a:off x="2389707" y="4503822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3" name="Google Shape;5893;p121"/>
            <p:cNvSpPr/>
            <p:nvPr/>
          </p:nvSpPr>
          <p:spPr>
            <a:xfrm>
              <a:off x="3327546" y="3493532"/>
              <a:ext cx="192034" cy="353157"/>
            </a:xfrm>
            <a:custGeom>
              <a:avLst/>
              <a:gdLst/>
              <a:ahLst/>
              <a:cxnLst/>
              <a:rect l="l" t="t" r="r" b="b"/>
              <a:pathLst>
                <a:path w="1609" h="2959" extrusionOk="0">
                  <a:moveTo>
                    <a:pt x="501" y="1"/>
                  </a:moveTo>
                  <a:cubicBezTo>
                    <a:pt x="430" y="1"/>
                    <a:pt x="358" y="13"/>
                    <a:pt x="287" y="36"/>
                  </a:cubicBezTo>
                  <a:lnTo>
                    <a:pt x="287" y="24"/>
                  </a:lnTo>
                  <a:cubicBezTo>
                    <a:pt x="156" y="72"/>
                    <a:pt x="61" y="167"/>
                    <a:pt x="1" y="286"/>
                  </a:cubicBezTo>
                  <a:lnTo>
                    <a:pt x="1" y="310"/>
                  </a:lnTo>
                  <a:cubicBezTo>
                    <a:pt x="13" y="334"/>
                    <a:pt x="13" y="358"/>
                    <a:pt x="37" y="382"/>
                  </a:cubicBezTo>
                  <a:cubicBezTo>
                    <a:pt x="49" y="417"/>
                    <a:pt x="72" y="441"/>
                    <a:pt x="108" y="477"/>
                  </a:cubicBezTo>
                  <a:cubicBezTo>
                    <a:pt x="144" y="513"/>
                    <a:pt x="180" y="548"/>
                    <a:pt x="227" y="572"/>
                  </a:cubicBezTo>
                  <a:cubicBezTo>
                    <a:pt x="263" y="596"/>
                    <a:pt x="311" y="620"/>
                    <a:pt x="346" y="632"/>
                  </a:cubicBezTo>
                  <a:cubicBezTo>
                    <a:pt x="358" y="632"/>
                    <a:pt x="370" y="644"/>
                    <a:pt x="358" y="656"/>
                  </a:cubicBezTo>
                  <a:cubicBezTo>
                    <a:pt x="358" y="667"/>
                    <a:pt x="346" y="679"/>
                    <a:pt x="334" y="679"/>
                  </a:cubicBezTo>
                  <a:lnTo>
                    <a:pt x="168" y="679"/>
                  </a:lnTo>
                  <a:cubicBezTo>
                    <a:pt x="144" y="691"/>
                    <a:pt x="132" y="703"/>
                    <a:pt x="108" y="703"/>
                  </a:cubicBezTo>
                  <a:cubicBezTo>
                    <a:pt x="96" y="715"/>
                    <a:pt x="84" y="727"/>
                    <a:pt x="72" y="739"/>
                  </a:cubicBezTo>
                  <a:cubicBezTo>
                    <a:pt x="61" y="751"/>
                    <a:pt x="49" y="763"/>
                    <a:pt x="37" y="775"/>
                  </a:cubicBezTo>
                  <a:cubicBezTo>
                    <a:pt x="25" y="798"/>
                    <a:pt x="13" y="822"/>
                    <a:pt x="13" y="846"/>
                  </a:cubicBezTo>
                  <a:cubicBezTo>
                    <a:pt x="1" y="870"/>
                    <a:pt x="1" y="906"/>
                    <a:pt x="1" y="941"/>
                  </a:cubicBezTo>
                  <a:cubicBezTo>
                    <a:pt x="1" y="977"/>
                    <a:pt x="13" y="1013"/>
                    <a:pt x="37" y="1048"/>
                  </a:cubicBezTo>
                  <a:cubicBezTo>
                    <a:pt x="72" y="1167"/>
                    <a:pt x="132" y="1275"/>
                    <a:pt x="203" y="1382"/>
                  </a:cubicBezTo>
                  <a:cubicBezTo>
                    <a:pt x="239" y="1441"/>
                    <a:pt x="299" y="1501"/>
                    <a:pt x="346" y="1548"/>
                  </a:cubicBezTo>
                  <a:lnTo>
                    <a:pt x="334" y="1548"/>
                  </a:lnTo>
                  <a:cubicBezTo>
                    <a:pt x="275" y="1572"/>
                    <a:pt x="239" y="1608"/>
                    <a:pt x="203" y="1656"/>
                  </a:cubicBezTo>
                  <a:cubicBezTo>
                    <a:pt x="168" y="1691"/>
                    <a:pt x="156" y="1739"/>
                    <a:pt x="144" y="1787"/>
                  </a:cubicBezTo>
                  <a:cubicBezTo>
                    <a:pt x="144" y="1834"/>
                    <a:pt x="144" y="1882"/>
                    <a:pt x="144" y="1918"/>
                  </a:cubicBezTo>
                  <a:cubicBezTo>
                    <a:pt x="156" y="1965"/>
                    <a:pt x="168" y="2025"/>
                    <a:pt x="191" y="2072"/>
                  </a:cubicBezTo>
                  <a:cubicBezTo>
                    <a:pt x="227" y="2168"/>
                    <a:pt x="275" y="2251"/>
                    <a:pt x="322" y="2334"/>
                  </a:cubicBezTo>
                  <a:cubicBezTo>
                    <a:pt x="370" y="2418"/>
                    <a:pt x="418" y="2489"/>
                    <a:pt x="477" y="2561"/>
                  </a:cubicBezTo>
                  <a:cubicBezTo>
                    <a:pt x="549" y="2656"/>
                    <a:pt x="620" y="2739"/>
                    <a:pt x="715" y="2811"/>
                  </a:cubicBezTo>
                  <a:cubicBezTo>
                    <a:pt x="775" y="2870"/>
                    <a:pt x="858" y="2918"/>
                    <a:pt x="953" y="2942"/>
                  </a:cubicBezTo>
                  <a:lnTo>
                    <a:pt x="989" y="2953"/>
                  </a:lnTo>
                  <a:cubicBezTo>
                    <a:pt x="1008" y="2957"/>
                    <a:pt x="1027" y="2958"/>
                    <a:pt x="1045" y="2958"/>
                  </a:cubicBezTo>
                  <a:cubicBezTo>
                    <a:pt x="1093" y="2958"/>
                    <a:pt x="1139" y="2947"/>
                    <a:pt x="1192" y="2930"/>
                  </a:cubicBezTo>
                  <a:cubicBezTo>
                    <a:pt x="1263" y="2882"/>
                    <a:pt x="1334" y="2822"/>
                    <a:pt x="1370" y="2739"/>
                  </a:cubicBezTo>
                  <a:cubicBezTo>
                    <a:pt x="1430" y="2632"/>
                    <a:pt x="1465" y="2525"/>
                    <a:pt x="1489" y="2406"/>
                  </a:cubicBezTo>
                  <a:cubicBezTo>
                    <a:pt x="1501" y="2346"/>
                    <a:pt x="1501" y="2287"/>
                    <a:pt x="1489" y="2227"/>
                  </a:cubicBezTo>
                  <a:cubicBezTo>
                    <a:pt x="1477" y="2191"/>
                    <a:pt x="1465" y="2156"/>
                    <a:pt x="1454" y="2120"/>
                  </a:cubicBezTo>
                  <a:cubicBezTo>
                    <a:pt x="1465" y="2108"/>
                    <a:pt x="1477" y="2096"/>
                    <a:pt x="1501" y="2084"/>
                  </a:cubicBezTo>
                  <a:cubicBezTo>
                    <a:pt x="1525" y="2049"/>
                    <a:pt x="1549" y="2013"/>
                    <a:pt x="1573" y="1965"/>
                  </a:cubicBezTo>
                  <a:cubicBezTo>
                    <a:pt x="1585" y="1929"/>
                    <a:pt x="1596" y="1882"/>
                    <a:pt x="1608" y="1834"/>
                  </a:cubicBezTo>
                  <a:cubicBezTo>
                    <a:pt x="1608" y="1775"/>
                    <a:pt x="1608" y="1727"/>
                    <a:pt x="1608" y="1679"/>
                  </a:cubicBezTo>
                  <a:cubicBezTo>
                    <a:pt x="1585" y="1572"/>
                    <a:pt x="1561" y="1477"/>
                    <a:pt x="1501" y="1382"/>
                  </a:cubicBezTo>
                  <a:cubicBezTo>
                    <a:pt x="1465" y="1322"/>
                    <a:pt x="1418" y="1263"/>
                    <a:pt x="1370" y="1215"/>
                  </a:cubicBezTo>
                  <a:cubicBezTo>
                    <a:pt x="1442" y="1013"/>
                    <a:pt x="1430" y="798"/>
                    <a:pt x="1346" y="608"/>
                  </a:cubicBezTo>
                  <a:cubicBezTo>
                    <a:pt x="1299" y="501"/>
                    <a:pt x="1239" y="394"/>
                    <a:pt x="1156" y="310"/>
                  </a:cubicBezTo>
                  <a:cubicBezTo>
                    <a:pt x="1084" y="227"/>
                    <a:pt x="989" y="155"/>
                    <a:pt x="894" y="96"/>
                  </a:cubicBezTo>
                  <a:cubicBezTo>
                    <a:pt x="846" y="72"/>
                    <a:pt x="787" y="48"/>
                    <a:pt x="739" y="24"/>
                  </a:cubicBezTo>
                  <a:cubicBezTo>
                    <a:pt x="703" y="13"/>
                    <a:pt x="668" y="13"/>
                    <a:pt x="632" y="1"/>
                  </a:cubicBezTo>
                  <a:close/>
                </a:path>
              </a:pathLst>
            </a:custGeom>
            <a:solidFill>
              <a:srgbClr val="FFB9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4" name="Google Shape;5894;p121"/>
            <p:cNvSpPr/>
            <p:nvPr/>
          </p:nvSpPr>
          <p:spPr>
            <a:xfrm>
              <a:off x="3327546" y="3530530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B9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5" name="Google Shape;5895;p121"/>
            <p:cNvSpPr/>
            <p:nvPr/>
          </p:nvSpPr>
          <p:spPr>
            <a:xfrm>
              <a:off x="3327546" y="3530530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B9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6" name="Google Shape;5896;p121"/>
            <p:cNvSpPr/>
            <p:nvPr/>
          </p:nvSpPr>
          <p:spPr>
            <a:xfrm>
              <a:off x="3347477" y="3574570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FFB9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7" name="Google Shape;5897;p121"/>
            <p:cNvSpPr/>
            <p:nvPr/>
          </p:nvSpPr>
          <p:spPr>
            <a:xfrm>
              <a:off x="3347477" y="3574570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FFB9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8" name="Google Shape;5898;p121"/>
            <p:cNvSpPr/>
            <p:nvPr/>
          </p:nvSpPr>
          <p:spPr>
            <a:xfrm>
              <a:off x="3328978" y="3497829"/>
              <a:ext cx="133791" cy="91661"/>
            </a:xfrm>
            <a:custGeom>
              <a:avLst/>
              <a:gdLst/>
              <a:ahLst/>
              <a:cxnLst/>
              <a:rect l="l" t="t" r="r" b="b"/>
              <a:pathLst>
                <a:path w="1121" h="768" extrusionOk="0">
                  <a:moveTo>
                    <a:pt x="513" y="0"/>
                  </a:moveTo>
                  <a:cubicBezTo>
                    <a:pt x="453" y="0"/>
                    <a:pt x="382" y="12"/>
                    <a:pt x="322" y="24"/>
                  </a:cubicBezTo>
                  <a:cubicBezTo>
                    <a:pt x="251" y="36"/>
                    <a:pt x="191" y="72"/>
                    <a:pt x="132" y="119"/>
                  </a:cubicBezTo>
                  <a:cubicBezTo>
                    <a:pt x="37" y="203"/>
                    <a:pt x="1" y="334"/>
                    <a:pt x="37" y="453"/>
                  </a:cubicBezTo>
                  <a:cubicBezTo>
                    <a:pt x="120" y="608"/>
                    <a:pt x="263" y="727"/>
                    <a:pt x="441" y="762"/>
                  </a:cubicBezTo>
                  <a:cubicBezTo>
                    <a:pt x="448" y="766"/>
                    <a:pt x="455" y="767"/>
                    <a:pt x="462" y="767"/>
                  </a:cubicBezTo>
                  <a:cubicBezTo>
                    <a:pt x="479" y="767"/>
                    <a:pt x="496" y="759"/>
                    <a:pt x="513" y="750"/>
                  </a:cubicBezTo>
                  <a:cubicBezTo>
                    <a:pt x="537" y="739"/>
                    <a:pt x="560" y="715"/>
                    <a:pt x="560" y="691"/>
                  </a:cubicBezTo>
                  <a:cubicBezTo>
                    <a:pt x="572" y="667"/>
                    <a:pt x="560" y="631"/>
                    <a:pt x="549" y="620"/>
                  </a:cubicBezTo>
                  <a:cubicBezTo>
                    <a:pt x="537" y="596"/>
                    <a:pt x="513" y="572"/>
                    <a:pt x="489" y="572"/>
                  </a:cubicBezTo>
                  <a:lnTo>
                    <a:pt x="465" y="560"/>
                  </a:lnTo>
                  <a:cubicBezTo>
                    <a:pt x="418" y="536"/>
                    <a:pt x="370" y="512"/>
                    <a:pt x="322" y="489"/>
                  </a:cubicBezTo>
                  <a:cubicBezTo>
                    <a:pt x="299" y="465"/>
                    <a:pt x="275" y="453"/>
                    <a:pt x="263" y="429"/>
                  </a:cubicBezTo>
                  <a:lnTo>
                    <a:pt x="239" y="393"/>
                  </a:lnTo>
                  <a:cubicBezTo>
                    <a:pt x="239" y="381"/>
                    <a:pt x="227" y="369"/>
                    <a:pt x="227" y="369"/>
                  </a:cubicBezTo>
                  <a:lnTo>
                    <a:pt x="227" y="346"/>
                  </a:lnTo>
                  <a:lnTo>
                    <a:pt x="227" y="322"/>
                  </a:lnTo>
                  <a:lnTo>
                    <a:pt x="239" y="298"/>
                  </a:lnTo>
                  <a:cubicBezTo>
                    <a:pt x="251" y="286"/>
                    <a:pt x="263" y="274"/>
                    <a:pt x="275" y="262"/>
                  </a:cubicBezTo>
                  <a:cubicBezTo>
                    <a:pt x="299" y="250"/>
                    <a:pt x="322" y="239"/>
                    <a:pt x="346" y="227"/>
                  </a:cubicBezTo>
                  <a:cubicBezTo>
                    <a:pt x="370" y="215"/>
                    <a:pt x="406" y="203"/>
                    <a:pt x="441" y="203"/>
                  </a:cubicBezTo>
                  <a:cubicBezTo>
                    <a:pt x="465" y="197"/>
                    <a:pt x="486" y="194"/>
                    <a:pt x="507" y="194"/>
                  </a:cubicBezTo>
                  <a:cubicBezTo>
                    <a:pt x="528" y="194"/>
                    <a:pt x="549" y="197"/>
                    <a:pt x="572" y="203"/>
                  </a:cubicBezTo>
                  <a:cubicBezTo>
                    <a:pt x="632" y="203"/>
                    <a:pt x="680" y="215"/>
                    <a:pt x="727" y="239"/>
                  </a:cubicBezTo>
                  <a:cubicBezTo>
                    <a:pt x="775" y="250"/>
                    <a:pt x="834" y="286"/>
                    <a:pt x="882" y="322"/>
                  </a:cubicBezTo>
                  <a:lnTo>
                    <a:pt x="906" y="346"/>
                  </a:lnTo>
                  <a:cubicBezTo>
                    <a:pt x="930" y="358"/>
                    <a:pt x="953" y="369"/>
                    <a:pt x="977" y="369"/>
                  </a:cubicBezTo>
                  <a:cubicBezTo>
                    <a:pt x="1072" y="369"/>
                    <a:pt x="1120" y="250"/>
                    <a:pt x="1049" y="191"/>
                  </a:cubicBezTo>
                  <a:cubicBezTo>
                    <a:pt x="1001" y="155"/>
                    <a:pt x="965" y="131"/>
                    <a:pt x="918" y="108"/>
                  </a:cubicBezTo>
                  <a:cubicBezTo>
                    <a:pt x="870" y="84"/>
                    <a:pt x="834" y="60"/>
                    <a:pt x="787" y="48"/>
                  </a:cubicBezTo>
                  <a:cubicBezTo>
                    <a:pt x="703" y="12"/>
                    <a:pt x="620" y="0"/>
                    <a:pt x="537" y="0"/>
                  </a:cubicBezTo>
                  <a:close/>
                </a:path>
              </a:pathLst>
            </a:custGeom>
            <a:solidFill>
              <a:srgbClr val="FFB9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9" name="Google Shape;5899;p121"/>
            <p:cNvSpPr/>
            <p:nvPr/>
          </p:nvSpPr>
          <p:spPr>
            <a:xfrm>
              <a:off x="3320505" y="3493532"/>
              <a:ext cx="97270" cy="94167"/>
            </a:xfrm>
            <a:custGeom>
              <a:avLst/>
              <a:gdLst/>
              <a:ahLst/>
              <a:cxnLst/>
              <a:rect l="l" t="t" r="r" b="b"/>
              <a:pathLst>
                <a:path w="815" h="789" extrusionOk="0">
                  <a:moveTo>
                    <a:pt x="572" y="1"/>
                  </a:moveTo>
                  <a:cubicBezTo>
                    <a:pt x="489" y="1"/>
                    <a:pt x="405" y="24"/>
                    <a:pt x="334" y="48"/>
                  </a:cubicBezTo>
                  <a:cubicBezTo>
                    <a:pt x="274" y="72"/>
                    <a:pt x="227" y="108"/>
                    <a:pt x="179" y="144"/>
                  </a:cubicBezTo>
                  <a:cubicBezTo>
                    <a:pt x="131" y="179"/>
                    <a:pt x="96" y="227"/>
                    <a:pt x="72" y="263"/>
                  </a:cubicBezTo>
                  <a:cubicBezTo>
                    <a:pt x="12" y="346"/>
                    <a:pt x="0" y="453"/>
                    <a:pt x="36" y="560"/>
                  </a:cubicBezTo>
                  <a:cubicBezTo>
                    <a:pt x="60" y="608"/>
                    <a:pt x="96" y="656"/>
                    <a:pt x="131" y="691"/>
                  </a:cubicBezTo>
                  <a:cubicBezTo>
                    <a:pt x="191" y="739"/>
                    <a:pt x="262" y="763"/>
                    <a:pt x="322" y="786"/>
                  </a:cubicBezTo>
                  <a:cubicBezTo>
                    <a:pt x="330" y="788"/>
                    <a:pt x="337" y="789"/>
                    <a:pt x="345" y="789"/>
                  </a:cubicBezTo>
                  <a:cubicBezTo>
                    <a:pt x="394" y="789"/>
                    <a:pt x="432" y="756"/>
                    <a:pt x="453" y="715"/>
                  </a:cubicBezTo>
                  <a:cubicBezTo>
                    <a:pt x="453" y="691"/>
                    <a:pt x="453" y="656"/>
                    <a:pt x="441" y="644"/>
                  </a:cubicBezTo>
                  <a:cubicBezTo>
                    <a:pt x="417" y="620"/>
                    <a:pt x="393" y="596"/>
                    <a:pt x="370" y="596"/>
                  </a:cubicBezTo>
                  <a:lnTo>
                    <a:pt x="358" y="596"/>
                  </a:lnTo>
                  <a:cubicBezTo>
                    <a:pt x="334" y="584"/>
                    <a:pt x="298" y="560"/>
                    <a:pt x="274" y="548"/>
                  </a:cubicBezTo>
                  <a:cubicBezTo>
                    <a:pt x="262" y="536"/>
                    <a:pt x="250" y="525"/>
                    <a:pt x="239" y="513"/>
                  </a:cubicBezTo>
                  <a:cubicBezTo>
                    <a:pt x="227" y="513"/>
                    <a:pt x="227" y="501"/>
                    <a:pt x="227" y="489"/>
                  </a:cubicBezTo>
                  <a:cubicBezTo>
                    <a:pt x="215" y="489"/>
                    <a:pt x="215" y="477"/>
                    <a:pt x="215" y="465"/>
                  </a:cubicBezTo>
                  <a:lnTo>
                    <a:pt x="215" y="441"/>
                  </a:lnTo>
                  <a:cubicBezTo>
                    <a:pt x="215" y="429"/>
                    <a:pt x="215" y="417"/>
                    <a:pt x="227" y="405"/>
                  </a:cubicBezTo>
                  <a:cubicBezTo>
                    <a:pt x="227" y="394"/>
                    <a:pt x="239" y="382"/>
                    <a:pt x="250" y="358"/>
                  </a:cubicBezTo>
                  <a:cubicBezTo>
                    <a:pt x="262" y="334"/>
                    <a:pt x="286" y="322"/>
                    <a:pt x="310" y="298"/>
                  </a:cubicBezTo>
                  <a:cubicBezTo>
                    <a:pt x="334" y="275"/>
                    <a:pt x="370" y="263"/>
                    <a:pt x="405" y="239"/>
                  </a:cubicBezTo>
                  <a:cubicBezTo>
                    <a:pt x="441" y="227"/>
                    <a:pt x="477" y="215"/>
                    <a:pt x="512" y="215"/>
                  </a:cubicBezTo>
                  <a:cubicBezTo>
                    <a:pt x="530" y="209"/>
                    <a:pt x="545" y="206"/>
                    <a:pt x="560" y="206"/>
                  </a:cubicBezTo>
                  <a:cubicBezTo>
                    <a:pt x="575" y="206"/>
                    <a:pt x="590" y="209"/>
                    <a:pt x="608" y="215"/>
                  </a:cubicBezTo>
                  <a:lnTo>
                    <a:pt x="643" y="215"/>
                  </a:lnTo>
                  <a:cubicBezTo>
                    <a:pt x="651" y="216"/>
                    <a:pt x="658" y="217"/>
                    <a:pt x="665" y="217"/>
                  </a:cubicBezTo>
                  <a:cubicBezTo>
                    <a:pt x="779" y="217"/>
                    <a:pt x="814" y="46"/>
                    <a:pt x="691" y="13"/>
                  </a:cubicBezTo>
                  <a:cubicBezTo>
                    <a:pt x="655" y="1"/>
                    <a:pt x="608" y="1"/>
                    <a:pt x="572" y="1"/>
                  </a:cubicBezTo>
                  <a:close/>
                </a:path>
              </a:pathLst>
            </a:custGeom>
            <a:solidFill>
              <a:srgbClr val="FFB9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0" name="Google Shape;5900;p121"/>
            <p:cNvSpPr/>
            <p:nvPr/>
          </p:nvSpPr>
          <p:spPr>
            <a:xfrm>
              <a:off x="3319073" y="3558936"/>
              <a:ext cx="78532" cy="138804"/>
            </a:xfrm>
            <a:custGeom>
              <a:avLst/>
              <a:gdLst/>
              <a:ahLst/>
              <a:cxnLst/>
              <a:rect l="l" t="t" r="r" b="b"/>
              <a:pathLst>
                <a:path w="658" h="1163" extrusionOk="0">
                  <a:moveTo>
                    <a:pt x="310" y="0"/>
                  </a:moveTo>
                  <a:cubicBezTo>
                    <a:pt x="286" y="0"/>
                    <a:pt x="262" y="12"/>
                    <a:pt x="251" y="24"/>
                  </a:cubicBezTo>
                  <a:cubicBezTo>
                    <a:pt x="203" y="48"/>
                    <a:pt x="155" y="84"/>
                    <a:pt x="108" y="131"/>
                  </a:cubicBezTo>
                  <a:cubicBezTo>
                    <a:pt x="72" y="167"/>
                    <a:pt x="36" y="227"/>
                    <a:pt x="24" y="274"/>
                  </a:cubicBezTo>
                  <a:cubicBezTo>
                    <a:pt x="12" y="322"/>
                    <a:pt x="1" y="381"/>
                    <a:pt x="12" y="429"/>
                  </a:cubicBezTo>
                  <a:cubicBezTo>
                    <a:pt x="12" y="489"/>
                    <a:pt x="24" y="536"/>
                    <a:pt x="48" y="596"/>
                  </a:cubicBezTo>
                  <a:cubicBezTo>
                    <a:pt x="84" y="703"/>
                    <a:pt x="143" y="798"/>
                    <a:pt x="215" y="893"/>
                  </a:cubicBezTo>
                  <a:cubicBezTo>
                    <a:pt x="286" y="977"/>
                    <a:pt x="358" y="1060"/>
                    <a:pt x="441" y="1131"/>
                  </a:cubicBezTo>
                  <a:cubicBezTo>
                    <a:pt x="463" y="1154"/>
                    <a:pt x="488" y="1163"/>
                    <a:pt x="512" y="1163"/>
                  </a:cubicBezTo>
                  <a:cubicBezTo>
                    <a:pt x="590" y="1163"/>
                    <a:pt x="657" y="1062"/>
                    <a:pt x="584" y="989"/>
                  </a:cubicBezTo>
                  <a:cubicBezTo>
                    <a:pt x="513" y="941"/>
                    <a:pt x="453" y="881"/>
                    <a:pt x="405" y="822"/>
                  </a:cubicBezTo>
                  <a:cubicBezTo>
                    <a:pt x="346" y="750"/>
                    <a:pt x="286" y="667"/>
                    <a:pt x="251" y="584"/>
                  </a:cubicBezTo>
                  <a:cubicBezTo>
                    <a:pt x="239" y="536"/>
                    <a:pt x="215" y="489"/>
                    <a:pt x="215" y="453"/>
                  </a:cubicBezTo>
                  <a:cubicBezTo>
                    <a:pt x="203" y="429"/>
                    <a:pt x="203" y="393"/>
                    <a:pt x="215" y="369"/>
                  </a:cubicBezTo>
                  <a:cubicBezTo>
                    <a:pt x="215" y="358"/>
                    <a:pt x="215" y="346"/>
                    <a:pt x="227" y="322"/>
                  </a:cubicBezTo>
                  <a:cubicBezTo>
                    <a:pt x="227" y="310"/>
                    <a:pt x="239" y="298"/>
                    <a:pt x="251" y="274"/>
                  </a:cubicBezTo>
                  <a:cubicBezTo>
                    <a:pt x="262" y="262"/>
                    <a:pt x="274" y="250"/>
                    <a:pt x="286" y="227"/>
                  </a:cubicBezTo>
                  <a:cubicBezTo>
                    <a:pt x="310" y="215"/>
                    <a:pt x="334" y="203"/>
                    <a:pt x="358" y="191"/>
                  </a:cubicBezTo>
                  <a:cubicBezTo>
                    <a:pt x="441" y="131"/>
                    <a:pt x="405" y="0"/>
                    <a:pt x="310" y="0"/>
                  </a:cubicBezTo>
                  <a:close/>
                </a:path>
              </a:pathLst>
            </a:custGeom>
            <a:solidFill>
              <a:srgbClr val="FFB9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1" name="Google Shape;5901;p121"/>
            <p:cNvSpPr/>
            <p:nvPr/>
          </p:nvSpPr>
          <p:spPr>
            <a:xfrm>
              <a:off x="3367767" y="3671124"/>
              <a:ext cx="131524" cy="68984"/>
            </a:xfrm>
            <a:custGeom>
              <a:avLst/>
              <a:gdLst/>
              <a:ahLst/>
              <a:cxnLst/>
              <a:rect l="l" t="t" r="r" b="b"/>
              <a:pathLst>
                <a:path w="1102" h="578" extrusionOk="0">
                  <a:moveTo>
                    <a:pt x="57" y="1"/>
                  </a:moveTo>
                  <a:cubicBezTo>
                    <a:pt x="0" y="1"/>
                    <a:pt x="8" y="97"/>
                    <a:pt x="60" y="97"/>
                  </a:cubicBezTo>
                  <a:cubicBezTo>
                    <a:pt x="63" y="97"/>
                    <a:pt x="66" y="97"/>
                    <a:pt x="69" y="96"/>
                  </a:cubicBezTo>
                  <a:lnTo>
                    <a:pt x="116" y="96"/>
                  </a:lnTo>
                  <a:cubicBezTo>
                    <a:pt x="176" y="96"/>
                    <a:pt x="235" y="108"/>
                    <a:pt x="283" y="132"/>
                  </a:cubicBezTo>
                  <a:cubicBezTo>
                    <a:pt x="378" y="156"/>
                    <a:pt x="474" y="203"/>
                    <a:pt x="557" y="251"/>
                  </a:cubicBezTo>
                  <a:cubicBezTo>
                    <a:pt x="700" y="346"/>
                    <a:pt x="819" y="453"/>
                    <a:pt x="950" y="561"/>
                  </a:cubicBezTo>
                  <a:cubicBezTo>
                    <a:pt x="965" y="573"/>
                    <a:pt x="980" y="578"/>
                    <a:pt x="995" y="578"/>
                  </a:cubicBezTo>
                  <a:cubicBezTo>
                    <a:pt x="1053" y="578"/>
                    <a:pt x="1102" y="501"/>
                    <a:pt x="1045" y="453"/>
                  </a:cubicBezTo>
                  <a:cubicBezTo>
                    <a:pt x="902" y="334"/>
                    <a:pt x="747" y="227"/>
                    <a:pt x="581" y="132"/>
                  </a:cubicBezTo>
                  <a:cubicBezTo>
                    <a:pt x="438" y="49"/>
                    <a:pt x="259" y="1"/>
                    <a:pt x="93" y="1"/>
                  </a:cubicBezTo>
                  <a:close/>
                </a:path>
              </a:pathLst>
            </a:custGeom>
            <a:solidFill>
              <a:srgbClr val="D19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2" name="Google Shape;5902;p121"/>
            <p:cNvSpPr/>
            <p:nvPr/>
          </p:nvSpPr>
          <p:spPr>
            <a:xfrm>
              <a:off x="3353206" y="3558936"/>
              <a:ext cx="139401" cy="74952"/>
            </a:xfrm>
            <a:custGeom>
              <a:avLst/>
              <a:gdLst/>
              <a:ahLst/>
              <a:cxnLst/>
              <a:rect l="l" t="t" r="r" b="b"/>
              <a:pathLst>
                <a:path w="1168" h="628" extrusionOk="0">
                  <a:moveTo>
                    <a:pt x="36" y="0"/>
                  </a:moveTo>
                  <a:cubicBezTo>
                    <a:pt x="25" y="0"/>
                    <a:pt x="4" y="11"/>
                    <a:pt x="1" y="31"/>
                  </a:cubicBezTo>
                  <a:lnTo>
                    <a:pt x="1" y="31"/>
                  </a:lnTo>
                  <a:cubicBezTo>
                    <a:pt x="0" y="29"/>
                    <a:pt x="0" y="27"/>
                    <a:pt x="0" y="24"/>
                  </a:cubicBezTo>
                  <a:lnTo>
                    <a:pt x="0" y="36"/>
                  </a:lnTo>
                  <a:cubicBezTo>
                    <a:pt x="0" y="34"/>
                    <a:pt x="0" y="33"/>
                    <a:pt x="1" y="31"/>
                  </a:cubicBezTo>
                  <a:lnTo>
                    <a:pt x="1" y="31"/>
                  </a:lnTo>
                  <a:cubicBezTo>
                    <a:pt x="3" y="50"/>
                    <a:pt x="13" y="61"/>
                    <a:pt x="24" y="72"/>
                  </a:cubicBezTo>
                  <a:cubicBezTo>
                    <a:pt x="60" y="72"/>
                    <a:pt x="107" y="72"/>
                    <a:pt x="143" y="84"/>
                  </a:cubicBezTo>
                  <a:cubicBezTo>
                    <a:pt x="179" y="84"/>
                    <a:pt x="203" y="96"/>
                    <a:pt x="238" y="108"/>
                  </a:cubicBezTo>
                  <a:cubicBezTo>
                    <a:pt x="298" y="119"/>
                    <a:pt x="357" y="143"/>
                    <a:pt x="405" y="167"/>
                  </a:cubicBezTo>
                  <a:cubicBezTo>
                    <a:pt x="477" y="203"/>
                    <a:pt x="536" y="227"/>
                    <a:pt x="596" y="274"/>
                  </a:cubicBezTo>
                  <a:cubicBezTo>
                    <a:pt x="667" y="310"/>
                    <a:pt x="738" y="358"/>
                    <a:pt x="798" y="417"/>
                  </a:cubicBezTo>
                  <a:cubicBezTo>
                    <a:pt x="869" y="477"/>
                    <a:pt x="941" y="548"/>
                    <a:pt x="1012" y="608"/>
                  </a:cubicBezTo>
                  <a:cubicBezTo>
                    <a:pt x="1029" y="622"/>
                    <a:pt x="1047" y="628"/>
                    <a:pt x="1065" y="628"/>
                  </a:cubicBezTo>
                  <a:cubicBezTo>
                    <a:pt x="1121" y="628"/>
                    <a:pt x="1168" y="564"/>
                    <a:pt x="1131" y="500"/>
                  </a:cubicBezTo>
                  <a:cubicBezTo>
                    <a:pt x="1060" y="417"/>
                    <a:pt x="989" y="358"/>
                    <a:pt x="905" y="298"/>
                  </a:cubicBezTo>
                  <a:cubicBezTo>
                    <a:pt x="822" y="238"/>
                    <a:pt x="727" y="179"/>
                    <a:pt x="643" y="143"/>
                  </a:cubicBezTo>
                  <a:cubicBezTo>
                    <a:pt x="548" y="108"/>
                    <a:pt x="453" y="72"/>
                    <a:pt x="357" y="48"/>
                  </a:cubicBezTo>
                  <a:cubicBezTo>
                    <a:pt x="250" y="24"/>
                    <a:pt x="143" y="12"/>
                    <a:pt x="36" y="0"/>
                  </a:cubicBezTo>
                  <a:close/>
                </a:path>
              </a:pathLst>
            </a:custGeom>
            <a:solidFill>
              <a:srgbClr val="D19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3" name="Google Shape;5903;p121"/>
            <p:cNvSpPr/>
            <p:nvPr/>
          </p:nvSpPr>
          <p:spPr>
            <a:xfrm>
              <a:off x="2753481" y="2959206"/>
              <a:ext cx="368195" cy="449233"/>
            </a:xfrm>
            <a:custGeom>
              <a:avLst/>
              <a:gdLst/>
              <a:ahLst/>
              <a:cxnLst/>
              <a:rect l="l" t="t" r="r" b="b"/>
              <a:pathLst>
                <a:path w="3085" h="3764" extrusionOk="0">
                  <a:moveTo>
                    <a:pt x="2823" y="2896"/>
                  </a:moveTo>
                  <a:cubicBezTo>
                    <a:pt x="2835" y="2979"/>
                    <a:pt x="2859" y="3050"/>
                    <a:pt x="2882" y="3132"/>
                  </a:cubicBezTo>
                  <a:lnTo>
                    <a:pt x="2870" y="3132"/>
                  </a:lnTo>
                  <a:cubicBezTo>
                    <a:pt x="2858" y="3050"/>
                    <a:pt x="2835" y="2979"/>
                    <a:pt x="2823" y="2896"/>
                  </a:cubicBezTo>
                  <a:close/>
                  <a:moveTo>
                    <a:pt x="1453" y="1"/>
                  </a:moveTo>
                  <a:cubicBezTo>
                    <a:pt x="1311" y="1"/>
                    <a:pt x="1156" y="25"/>
                    <a:pt x="1013" y="60"/>
                  </a:cubicBezTo>
                  <a:cubicBezTo>
                    <a:pt x="870" y="108"/>
                    <a:pt x="739" y="180"/>
                    <a:pt x="620" y="275"/>
                  </a:cubicBezTo>
                  <a:cubicBezTo>
                    <a:pt x="560" y="322"/>
                    <a:pt x="501" y="382"/>
                    <a:pt x="453" y="441"/>
                  </a:cubicBezTo>
                  <a:cubicBezTo>
                    <a:pt x="453" y="441"/>
                    <a:pt x="441" y="430"/>
                    <a:pt x="441" y="418"/>
                  </a:cubicBezTo>
                  <a:cubicBezTo>
                    <a:pt x="418" y="406"/>
                    <a:pt x="394" y="394"/>
                    <a:pt x="370" y="394"/>
                  </a:cubicBezTo>
                  <a:cubicBezTo>
                    <a:pt x="334" y="394"/>
                    <a:pt x="310" y="394"/>
                    <a:pt x="299" y="418"/>
                  </a:cubicBezTo>
                  <a:cubicBezTo>
                    <a:pt x="275" y="441"/>
                    <a:pt x="263" y="465"/>
                    <a:pt x="263" y="489"/>
                  </a:cubicBezTo>
                  <a:cubicBezTo>
                    <a:pt x="275" y="596"/>
                    <a:pt x="287" y="691"/>
                    <a:pt x="287" y="799"/>
                  </a:cubicBezTo>
                  <a:lnTo>
                    <a:pt x="287" y="834"/>
                  </a:lnTo>
                  <a:cubicBezTo>
                    <a:pt x="287" y="858"/>
                    <a:pt x="287" y="894"/>
                    <a:pt x="310" y="918"/>
                  </a:cubicBezTo>
                  <a:cubicBezTo>
                    <a:pt x="322" y="1180"/>
                    <a:pt x="310" y="1430"/>
                    <a:pt x="287" y="1692"/>
                  </a:cubicBezTo>
                  <a:cubicBezTo>
                    <a:pt x="251" y="1918"/>
                    <a:pt x="191" y="2144"/>
                    <a:pt x="108" y="2346"/>
                  </a:cubicBezTo>
                  <a:cubicBezTo>
                    <a:pt x="84" y="2406"/>
                    <a:pt x="60" y="2466"/>
                    <a:pt x="25" y="2525"/>
                  </a:cubicBezTo>
                  <a:cubicBezTo>
                    <a:pt x="1" y="2573"/>
                    <a:pt x="13" y="2632"/>
                    <a:pt x="60" y="2656"/>
                  </a:cubicBezTo>
                  <a:cubicBezTo>
                    <a:pt x="132" y="2751"/>
                    <a:pt x="215" y="2835"/>
                    <a:pt x="299" y="2906"/>
                  </a:cubicBezTo>
                  <a:cubicBezTo>
                    <a:pt x="429" y="3025"/>
                    <a:pt x="560" y="3132"/>
                    <a:pt x="703" y="3216"/>
                  </a:cubicBezTo>
                  <a:cubicBezTo>
                    <a:pt x="858" y="3323"/>
                    <a:pt x="1025" y="3406"/>
                    <a:pt x="1180" y="3489"/>
                  </a:cubicBezTo>
                  <a:cubicBezTo>
                    <a:pt x="1358" y="3573"/>
                    <a:pt x="1537" y="3632"/>
                    <a:pt x="1715" y="3692"/>
                  </a:cubicBezTo>
                  <a:cubicBezTo>
                    <a:pt x="1858" y="3728"/>
                    <a:pt x="2001" y="3751"/>
                    <a:pt x="2144" y="3763"/>
                  </a:cubicBezTo>
                  <a:lnTo>
                    <a:pt x="2227" y="3763"/>
                  </a:lnTo>
                  <a:cubicBezTo>
                    <a:pt x="2334" y="3763"/>
                    <a:pt x="2430" y="3751"/>
                    <a:pt x="2525" y="3728"/>
                  </a:cubicBezTo>
                  <a:cubicBezTo>
                    <a:pt x="2656" y="3692"/>
                    <a:pt x="2763" y="3632"/>
                    <a:pt x="2858" y="3549"/>
                  </a:cubicBezTo>
                  <a:cubicBezTo>
                    <a:pt x="2966" y="3442"/>
                    <a:pt x="3037" y="3323"/>
                    <a:pt x="3085" y="3192"/>
                  </a:cubicBezTo>
                  <a:cubicBezTo>
                    <a:pt x="3085" y="3180"/>
                    <a:pt x="3085" y="3168"/>
                    <a:pt x="3085" y="3156"/>
                  </a:cubicBezTo>
                  <a:cubicBezTo>
                    <a:pt x="3085" y="3132"/>
                    <a:pt x="3085" y="3120"/>
                    <a:pt x="3085" y="3097"/>
                  </a:cubicBezTo>
                  <a:cubicBezTo>
                    <a:pt x="3049" y="2954"/>
                    <a:pt x="3013" y="2811"/>
                    <a:pt x="2989" y="2656"/>
                  </a:cubicBezTo>
                  <a:cubicBezTo>
                    <a:pt x="2942" y="2239"/>
                    <a:pt x="2942" y="1811"/>
                    <a:pt x="2989" y="1382"/>
                  </a:cubicBezTo>
                  <a:cubicBezTo>
                    <a:pt x="3001" y="1370"/>
                    <a:pt x="3013" y="1346"/>
                    <a:pt x="3013" y="1323"/>
                  </a:cubicBezTo>
                  <a:cubicBezTo>
                    <a:pt x="3013" y="1275"/>
                    <a:pt x="3013" y="1227"/>
                    <a:pt x="3013" y="1168"/>
                  </a:cubicBezTo>
                  <a:lnTo>
                    <a:pt x="3025" y="1072"/>
                  </a:lnTo>
                  <a:cubicBezTo>
                    <a:pt x="3025" y="1072"/>
                    <a:pt x="3025" y="1061"/>
                    <a:pt x="3025" y="1049"/>
                  </a:cubicBezTo>
                  <a:cubicBezTo>
                    <a:pt x="3025" y="1025"/>
                    <a:pt x="3025" y="1001"/>
                    <a:pt x="3013" y="977"/>
                  </a:cubicBezTo>
                  <a:cubicBezTo>
                    <a:pt x="3001" y="953"/>
                    <a:pt x="2989" y="942"/>
                    <a:pt x="2966" y="930"/>
                  </a:cubicBezTo>
                  <a:cubicBezTo>
                    <a:pt x="2966" y="918"/>
                    <a:pt x="2966" y="906"/>
                    <a:pt x="2954" y="894"/>
                  </a:cubicBezTo>
                  <a:cubicBezTo>
                    <a:pt x="2906" y="751"/>
                    <a:pt x="2823" y="620"/>
                    <a:pt x="2727" y="513"/>
                  </a:cubicBezTo>
                  <a:cubicBezTo>
                    <a:pt x="2620" y="406"/>
                    <a:pt x="2501" y="310"/>
                    <a:pt x="2370" y="239"/>
                  </a:cubicBezTo>
                  <a:cubicBezTo>
                    <a:pt x="2227" y="168"/>
                    <a:pt x="2084" y="108"/>
                    <a:pt x="1930" y="60"/>
                  </a:cubicBezTo>
                  <a:cubicBezTo>
                    <a:pt x="1775" y="25"/>
                    <a:pt x="1608" y="1"/>
                    <a:pt x="1453" y="1"/>
                  </a:cubicBezTo>
                  <a:close/>
                </a:path>
              </a:pathLst>
            </a:custGeom>
            <a:solidFill>
              <a:srgbClr val="FFB9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4" name="Google Shape;5904;p121"/>
            <p:cNvSpPr/>
            <p:nvPr/>
          </p:nvSpPr>
          <p:spPr>
            <a:xfrm>
              <a:off x="2784750" y="2959206"/>
              <a:ext cx="331196" cy="281547"/>
            </a:xfrm>
            <a:custGeom>
              <a:avLst/>
              <a:gdLst/>
              <a:ahLst/>
              <a:cxnLst/>
              <a:rect l="l" t="t" r="r" b="b"/>
              <a:pathLst>
                <a:path w="2775" h="2359" extrusionOk="0">
                  <a:moveTo>
                    <a:pt x="1191" y="1"/>
                  </a:moveTo>
                  <a:cubicBezTo>
                    <a:pt x="1037" y="1"/>
                    <a:pt x="894" y="25"/>
                    <a:pt x="751" y="60"/>
                  </a:cubicBezTo>
                  <a:cubicBezTo>
                    <a:pt x="608" y="108"/>
                    <a:pt x="477" y="180"/>
                    <a:pt x="358" y="275"/>
                  </a:cubicBezTo>
                  <a:cubicBezTo>
                    <a:pt x="298" y="322"/>
                    <a:pt x="239" y="382"/>
                    <a:pt x="191" y="441"/>
                  </a:cubicBezTo>
                  <a:cubicBezTo>
                    <a:pt x="191" y="430"/>
                    <a:pt x="191" y="430"/>
                    <a:pt x="179" y="418"/>
                  </a:cubicBezTo>
                  <a:cubicBezTo>
                    <a:pt x="156" y="394"/>
                    <a:pt x="132" y="382"/>
                    <a:pt x="108" y="382"/>
                  </a:cubicBezTo>
                  <a:cubicBezTo>
                    <a:pt x="72" y="382"/>
                    <a:pt x="48" y="394"/>
                    <a:pt x="37" y="418"/>
                  </a:cubicBezTo>
                  <a:cubicBezTo>
                    <a:pt x="13" y="441"/>
                    <a:pt x="1" y="465"/>
                    <a:pt x="1" y="489"/>
                  </a:cubicBezTo>
                  <a:cubicBezTo>
                    <a:pt x="13" y="596"/>
                    <a:pt x="25" y="691"/>
                    <a:pt x="37" y="799"/>
                  </a:cubicBezTo>
                  <a:lnTo>
                    <a:pt x="37" y="834"/>
                  </a:lnTo>
                  <a:cubicBezTo>
                    <a:pt x="25" y="858"/>
                    <a:pt x="25" y="894"/>
                    <a:pt x="48" y="918"/>
                  </a:cubicBezTo>
                  <a:cubicBezTo>
                    <a:pt x="48" y="1061"/>
                    <a:pt x="60" y="1192"/>
                    <a:pt x="48" y="1323"/>
                  </a:cubicBezTo>
                  <a:cubicBezTo>
                    <a:pt x="156" y="1442"/>
                    <a:pt x="275" y="1549"/>
                    <a:pt x="406" y="1644"/>
                  </a:cubicBezTo>
                  <a:cubicBezTo>
                    <a:pt x="644" y="1823"/>
                    <a:pt x="918" y="1965"/>
                    <a:pt x="1191" y="2073"/>
                  </a:cubicBezTo>
                  <a:cubicBezTo>
                    <a:pt x="1537" y="2215"/>
                    <a:pt x="1894" y="2299"/>
                    <a:pt x="2251" y="2335"/>
                  </a:cubicBezTo>
                  <a:cubicBezTo>
                    <a:pt x="2406" y="2358"/>
                    <a:pt x="2561" y="2358"/>
                    <a:pt x="2704" y="2358"/>
                  </a:cubicBezTo>
                  <a:cubicBezTo>
                    <a:pt x="2692" y="2037"/>
                    <a:pt x="2704" y="1704"/>
                    <a:pt x="2727" y="1382"/>
                  </a:cubicBezTo>
                  <a:cubicBezTo>
                    <a:pt x="2739" y="1370"/>
                    <a:pt x="2751" y="1346"/>
                    <a:pt x="2751" y="1323"/>
                  </a:cubicBezTo>
                  <a:cubicBezTo>
                    <a:pt x="2751" y="1275"/>
                    <a:pt x="2763" y="1227"/>
                    <a:pt x="2751" y="1168"/>
                  </a:cubicBezTo>
                  <a:cubicBezTo>
                    <a:pt x="2751" y="1144"/>
                    <a:pt x="2763" y="1108"/>
                    <a:pt x="2763" y="1072"/>
                  </a:cubicBezTo>
                  <a:cubicBezTo>
                    <a:pt x="2763" y="1072"/>
                    <a:pt x="2763" y="1061"/>
                    <a:pt x="2763" y="1049"/>
                  </a:cubicBezTo>
                  <a:cubicBezTo>
                    <a:pt x="2775" y="1025"/>
                    <a:pt x="2775" y="1001"/>
                    <a:pt x="2763" y="977"/>
                  </a:cubicBezTo>
                  <a:cubicBezTo>
                    <a:pt x="2751" y="953"/>
                    <a:pt x="2727" y="942"/>
                    <a:pt x="2715" y="930"/>
                  </a:cubicBezTo>
                  <a:cubicBezTo>
                    <a:pt x="2704" y="918"/>
                    <a:pt x="2704" y="906"/>
                    <a:pt x="2704" y="894"/>
                  </a:cubicBezTo>
                  <a:cubicBezTo>
                    <a:pt x="2644" y="751"/>
                    <a:pt x="2561" y="620"/>
                    <a:pt x="2465" y="513"/>
                  </a:cubicBezTo>
                  <a:cubicBezTo>
                    <a:pt x="2358" y="406"/>
                    <a:pt x="2239" y="310"/>
                    <a:pt x="2108" y="239"/>
                  </a:cubicBezTo>
                  <a:cubicBezTo>
                    <a:pt x="1965" y="156"/>
                    <a:pt x="1822" y="96"/>
                    <a:pt x="1668" y="60"/>
                  </a:cubicBezTo>
                  <a:cubicBezTo>
                    <a:pt x="1513" y="25"/>
                    <a:pt x="1358" y="1"/>
                    <a:pt x="1191" y="1"/>
                  </a:cubicBezTo>
                  <a:close/>
                </a:path>
              </a:pathLst>
            </a:custGeom>
            <a:solidFill>
              <a:srgbClr val="F2AF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5" name="Google Shape;5905;p121"/>
            <p:cNvSpPr/>
            <p:nvPr/>
          </p:nvSpPr>
          <p:spPr>
            <a:xfrm>
              <a:off x="2833086" y="3156729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2AF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6" name="Google Shape;5906;p121"/>
            <p:cNvSpPr/>
            <p:nvPr/>
          </p:nvSpPr>
          <p:spPr>
            <a:xfrm>
              <a:off x="3053403" y="3237767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2AF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7" name="Google Shape;5907;p121"/>
            <p:cNvSpPr/>
            <p:nvPr/>
          </p:nvSpPr>
          <p:spPr>
            <a:xfrm>
              <a:off x="3675805" y="2237383"/>
              <a:ext cx="240252" cy="405074"/>
            </a:xfrm>
            <a:custGeom>
              <a:avLst/>
              <a:gdLst/>
              <a:ahLst/>
              <a:cxnLst/>
              <a:rect l="l" t="t" r="r" b="b"/>
              <a:pathLst>
                <a:path w="2013" h="3394" extrusionOk="0">
                  <a:moveTo>
                    <a:pt x="893" y="1"/>
                  </a:moveTo>
                  <a:cubicBezTo>
                    <a:pt x="750" y="1"/>
                    <a:pt x="607" y="36"/>
                    <a:pt x="476" y="120"/>
                  </a:cubicBezTo>
                  <a:cubicBezTo>
                    <a:pt x="441" y="120"/>
                    <a:pt x="417" y="132"/>
                    <a:pt x="393" y="155"/>
                  </a:cubicBezTo>
                  <a:lnTo>
                    <a:pt x="381" y="167"/>
                  </a:lnTo>
                  <a:lnTo>
                    <a:pt x="369" y="179"/>
                  </a:lnTo>
                  <a:cubicBezTo>
                    <a:pt x="321" y="227"/>
                    <a:pt x="274" y="274"/>
                    <a:pt x="238" y="322"/>
                  </a:cubicBezTo>
                  <a:cubicBezTo>
                    <a:pt x="167" y="429"/>
                    <a:pt x="107" y="548"/>
                    <a:pt x="71" y="667"/>
                  </a:cubicBezTo>
                  <a:cubicBezTo>
                    <a:pt x="60" y="703"/>
                    <a:pt x="71" y="751"/>
                    <a:pt x="107" y="774"/>
                  </a:cubicBezTo>
                  <a:cubicBezTo>
                    <a:pt x="60" y="965"/>
                    <a:pt x="24" y="1155"/>
                    <a:pt x="12" y="1346"/>
                  </a:cubicBezTo>
                  <a:cubicBezTo>
                    <a:pt x="0" y="1572"/>
                    <a:pt x="12" y="1786"/>
                    <a:pt x="60" y="2001"/>
                  </a:cubicBezTo>
                  <a:cubicBezTo>
                    <a:pt x="95" y="2215"/>
                    <a:pt x="167" y="2418"/>
                    <a:pt x="274" y="2596"/>
                  </a:cubicBezTo>
                  <a:cubicBezTo>
                    <a:pt x="381" y="2799"/>
                    <a:pt x="536" y="2977"/>
                    <a:pt x="714" y="3108"/>
                  </a:cubicBezTo>
                  <a:cubicBezTo>
                    <a:pt x="643" y="3132"/>
                    <a:pt x="572" y="3144"/>
                    <a:pt x="500" y="3156"/>
                  </a:cubicBezTo>
                  <a:lnTo>
                    <a:pt x="381" y="3180"/>
                  </a:lnTo>
                  <a:cubicBezTo>
                    <a:pt x="357" y="3180"/>
                    <a:pt x="333" y="3191"/>
                    <a:pt x="310" y="3203"/>
                  </a:cubicBezTo>
                  <a:cubicBezTo>
                    <a:pt x="298" y="3227"/>
                    <a:pt x="286" y="3251"/>
                    <a:pt x="286" y="3287"/>
                  </a:cubicBezTo>
                  <a:cubicBezTo>
                    <a:pt x="286" y="3346"/>
                    <a:pt x="321" y="3382"/>
                    <a:pt x="381" y="3394"/>
                  </a:cubicBezTo>
                  <a:cubicBezTo>
                    <a:pt x="536" y="3382"/>
                    <a:pt x="691" y="3346"/>
                    <a:pt x="845" y="3299"/>
                  </a:cubicBezTo>
                  <a:cubicBezTo>
                    <a:pt x="953" y="3251"/>
                    <a:pt x="1060" y="3191"/>
                    <a:pt x="1155" y="3120"/>
                  </a:cubicBezTo>
                  <a:cubicBezTo>
                    <a:pt x="1334" y="2977"/>
                    <a:pt x="1488" y="2810"/>
                    <a:pt x="1607" y="2608"/>
                  </a:cubicBezTo>
                  <a:cubicBezTo>
                    <a:pt x="1750" y="2406"/>
                    <a:pt x="1845" y="2179"/>
                    <a:pt x="1905" y="1941"/>
                  </a:cubicBezTo>
                  <a:cubicBezTo>
                    <a:pt x="1976" y="1715"/>
                    <a:pt x="2012" y="1465"/>
                    <a:pt x="2000" y="1227"/>
                  </a:cubicBezTo>
                  <a:cubicBezTo>
                    <a:pt x="2000" y="1108"/>
                    <a:pt x="1988" y="989"/>
                    <a:pt x="1953" y="882"/>
                  </a:cubicBezTo>
                  <a:cubicBezTo>
                    <a:pt x="1941" y="774"/>
                    <a:pt x="1905" y="679"/>
                    <a:pt x="1857" y="584"/>
                  </a:cubicBezTo>
                  <a:cubicBezTo>
                    <a:pt x="1762" y="417"/>
                    <a:pt x="1643" y="274"/>
                    <a:pt x="1476" y="179"/>
                  </a:cubicBezTo>
                  <a:cubicBezTo>
                    <a:pt x="1322" y="84"/>
                    <a:pt x="1155" y="24"/>
                    <a:pt x="964" y="1"/>
                  </a:cubicBezTo>
                  <a:close/>
                </a:path>
              </a:pathLst>
            </a:custGeom>
            <a:solidFill>
              <a:srgbClr val="EBAA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8" name="Google Shape;5908;p121"/>
            <p:cNvSpPr/>
            <p:nvPr/>
          </p:nvSpPr>
          <p:spPr>
            <a:xfrm>
              <a:off x="3713758" y="2291329"/>
              <a:ext cx="125556" cy="104193"/>
            </a:xfrm>
            <a:custGeom>
              <a:avLst/>
              <a:gdLst/>
              <a:ahLst/>
              <a:cxnLst/>
              <a:rect l="l" t="t" r="r" b="b"/>
              <a:pathLst>
                <a:path w="1052" h="873" extrusionOk="0">
                  <a:moveTo>
                    <a:pt x="980" y="1"/>
                  </a:moveTo>
                  <a:lnTo>
                    <a:pt x="968" y="13"/>
                  </a:lnTo>
                  <a:cubicBezTo>
                    <a:pt x="861" y="25"/>
                    <a:pt x="765" y="61"/>
                    <a:pt x="670" y="96"/>
                  </a:cubicBezTo>
                  <a:cubicBezTo>
                    <a:pt x="563" y="132"/>
                    <a:pt x="468" y="191"/>
                    <a:pt x="384" y="263"/>
                  </a:cubicBezTo>
                  <a:cubicBezTo>
                    <a:pt x="301" y="322"/>
                    <a:pt x="230" y="406"/>
                    <a:pt x="170" y="489"/>
                  </a:cubicBezTo>
                  <a:cubicBezTo>
                    <a:pt x="99" y="572"/>
                    <a:pt x="51" y="680"/>
                    <a:pt x="15" y="787"/>
                  </a:cubicBezTo>
                  <a:cubicBezTo>
                    <a:pt x="0" y="839"/>
                    <a:pt x="42" y="873"/>
                    <a:pt x="84" y="873"/>
                  </a:cubicBezTo>
                  <a:cubicBezTo>
                    <a:pt x="108" y="873"/>
                    <a:pt x="133" y="861"/>
                    <a:pt x="146" y="834"/>
                  </a:cubicBezTo>
                  <a:cubicBezTo>
                    <a:pt x="158" y="799"/>
                    <a:pt x="170" y="763"/>
                    <a:pt x="194" y="739"/>
                  </a:cubicBezTo>
                  <a:cubicBezTo>
                    <a:pt x="242" y="632"/>
                    <a:pt x="313" y="525"/>
                    <a:pt x="396" y="442"/>
                  </a:cubicBezTo>
                  <a:lnTo>
                    <a:pt x="396" y="442"/>
                  </a:lnTo>
                  <a:lnTo>
                    <a:pt x="384" y="453"/>
                  </a:lnTo>
                  <a:cubicBezTo>
                    <a:pt x="444" y="370"/>
                    <a:pt x="527" y="311"/>
                    <a:pt x="611" y="251"/>
                  </a:cubicBezTo>
                  <a:lnTo>
                    <a:pt x="611" y="251"/>
                  </a:lnTo>
                  <a:lnTo>
                    <a:pt x="599" y="263"/>
                  </a:lnTo>
                  <a:cubicBezTo>
                    <a:pt x="670" y="215"/>
                    <a:pt x="754" y="168"/>
                    <a:pt x="837" y="144"/>
                  </a:cubicBezTo>
                  <a:cubicBezTo>
                    <a:pt x="885" y="120"/>
                    <a:pt x="944" y="108"/>
                    <a:pt x="992" y="96"/>
                  </a:cubicBezTo>
                  <a:cubicBezTo>
                    <a:pt x="1051" y="84"/>
                    <a:pt x="1039" y="1"/>
                    <a:pt x="992" y="1"/>
                  </a:cubicBezTo>
                  <a:close/>
                </a:path>
              </a:pathLst>
            </a:custGeom>
            <a:solidFill>
              <a:srgbClr val="D19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9" name="Google Shape;5909;p121"/>
            <p:cNvSpPr/>
            <p:nvPr/>
          </p:nvSpPr>
          <p:spPr>
            <a:xfrm>
              <a:off x="2180847" y="1647679"/>
              <a:ext cx="1624354" cy="1483640"/>
            </a:xfrm>
            <a:custGeom>
              <a:avLst/>
              <a:gdLst/>
              <a:ahLst/>
              <a:cxnLst/>
              <a:rect l="l" t="t" r="r" b="b"/>
              <a:pathLst>
                <a:path w="13610" h="12431" extrusionOk="0">
                  <a:moveTo>
                    <a:pt x="10169" y="0"/>
                  </a:moveTo>
                  <a:lnTo>
                    <a:pt x="10157" y="12"/>
                  </a:lnTo>
                  <a:lnTo>
                    <a:pt x="10145" y="12"/>
                  </a:lnTo>
                  <a:cubicBezTo>
                    <a:pt x="9978" y="24"/>
                    <a:pt x="9823" y="36"/>
                    <a:pt x="9669" y="72"/>
                  </a:cubicBezTo>
                  <a:lnTo>
                    <a:pt x="9311" y="131"/>
                  </a:lnTo>
                  <a:cubicBezTo>
                    <a:pt x="9168" y="155"/>
                    <a:pt x="8990" y="191"/>
                    <a:pt x="8811" y="227"/>
                  </a:cubicBezTo>
                  <a:cubicBezTo>
                    <a:pt x="8454" y="298"/>
                    <a:pt x="8085" y="381"/>
                    <a:pt x="7728" y="477"/>
                  </a:cubicBezTo>
                  <a:cubicBezTo>
                    <a:pt x="6966" y="679"/>
                    <a:pt x="6216" y="941"/>
                    <a:pt x="5489" y="1263"/>
                  </a:cubicBezTo>
                  <a:cubicBezTo>
                    <a:pt x="5132" y="1417"/>
                    <a:pt x="4787" y="1596"/>
                    <a:pt x="4454" y="1798"/>
                  </a:cubicBezTo>
                  <a:cubicBezTo>
                    <a:pt x="4120" y="1989"/>
                    <a:pt x="3811" y="2203"/>
                    <a:pt x="3525" y="2441"/>
                  </a:cubicBezTo>
                  <a:cubicBezTo>
                    <a:pt x="2977" y="2858"/>
                    <a:pt x="2549" y="3418"/>
                    <a:pt x="2287" y="4049"/>
                  </a:cubicBezTo>
                  <a:cubicBezTo>
                    <a:pt x="2156" y="4358"/>
                    <a:pt x="2084" y="4680"/>
                    <a:pt x="2072" y="5013"/>
                  </a:cubicBezTo>
                  <a:cubicBezTo>
                    <a:pt x="2060" y="5382"/>
                    <a:pt x="2120" y="5739"/>
                    <a:pt x="2227" y="6096"/>
                  </a:cubicBezTo>
                  <a:cubicBezTo>
                    <a:pt x="2322" y="6406"/>
                    <a:pt x="2453" y="6716"/>
                    <a:pt x="2620" y="7001"/>
                  </a:cubicBezTo>
                  <a:cubicBezTo>
                    <a:pt x="2513" y="6930"/>
                    <a:pt x="2406" y="6882"/>
                    <a:pt x="2299" y="6835"/>
                  </a:cubicBezTo>
                  <a:cubicBezTo>
                    <a:pt x="2179" y="6775"/>
                    <a:pt x="2049" y="6739"/>
                    <a:pt x="1918" y="6704"/>
                  </a:cubicBezTo>
                  <a:cubicBezTo>
                    <a:pt x="1834" y="6692"/>
                    <a:pt x="1751" y="6680"/>
                    <a:pt x="1668" y="6668"/>
                  </a:cubicBezTo>
                  <a:lnTo>
                    <a:pt x="1513" y="6668"/>
                  </a:lnTo>
                  <a:cubicBezTo>
                    <a:pt x="1322" y="6668"/>
                    <a:pt x="1144" y="6704"/>
                    <a:pt x="965" y="6763"/>
                  </a:cubicBezTo>
                  <a:cubicBezTo>
                    <a:pt x="775" y="6835"/>
                    <a:pt x="608" y="6942"/>
                    <a:pt x="453" y="7085"/>
                  </a:cubicBezTo>
                  <a:cubicBezTo>
                    <a:pt x="310" y="7239"/>
                    <a:pt x="191" y="7418"/>
                    <a:pt x="120" y="7609"/>
                  </a:cubicBezTo>
                  <a:cubicBezTo>
                    <a:pt x="48" y="7823"/>
                    <a:pt x="1" y="8049"/>
                    <a:pt x="13" y="8275"/>
                  </a:cubicBezTo>
                  <a:cubicBezTo>
                    <a:pt x="13" y="8490"/>
                    <a:pt x="60" y="8704"/>
                    <a:pt x="144" y="8894"/>
                  </a:cubicBezTo>
                  <a:cubicBezTo>
                    <a:pt x="239" y="9097"/>
                    <a:pt x="358" y="9275"/>
                    <a:pt x="501" y="9442"/>
                  </a:cubicBezTo>
                  <a:cubicBezTo>
                    <a:pt x="632" y="9585"/>
                    <a:pt x="775" y="9704"/>
                    <a:pt x="941" y="9811"/>
                  </a:cubicBezTo>
                  <a:cubicBezTo>
                    <a:pt x="1096" y="9918"/>
                    <a:pt x="1275" y="9990"/>
                    <a:pt x="1465" y="10049"/>
                  </a:cubicBezTo>
                  <a:cubicBezTo>
                    <a:pt x="1596" y="10085"/>
                    <a:pt x="1739" y="10097"/>
                    <a:pt x="1882" y="10097"/>
                  </a:cubicBezTo>
                  <a:lnTo>
                    <a:pt x="2025" y="10097"/>
                  </a:lnTo>
                  <a:cubicBezTo>
                    <a:pt x="2191" y="10085"/>
                    <a:pt x="2346" y="10037"/>
                    <a:pt x="2501" y="9978"/>
                  </a:cubicBezTo>
                  <a:cubicBezTo>
                    <a:pt x="2525" y="10026"/>
                    <a:pt x="2549" y="10073"/>
                    <a:pt x="2572" y="10121"/>
                  </a:cubicBezTo>
                  <a:cubicBezTo>
                    <a:pt x="2620" y="10192"/>
                    <a:pt x="2656" y="10252"/>
                    <a:pt x="2703" y="10323"/>
                  </a:cubicBezTo>
                  <a:cubicBezTo>
                    <a:pt x="2775" y="10430"/>
                    <a:pt x="2870" y="10549"/>
                    <a:pt x="2953" y="10657"/>
                  </a:cubicBezTo>
                  <a:cubicBezTo>
                    <a:pt x="3144" y="10871"/>
                    <a:pt x="3358" y="11061"/>
                    <a:pt x="3584" y="11240"/>
                  </a:cubicBezTo>
                  <a:cubicBezTo>
                    <a:pt x="4037" y="11585"/>
                    <a:pt x="4561" y="11847"/>
                    <a:pt x="5108" y="12038"/>
                  </a:cubicBezTo>
                  <a:cubicBezTo>
                    <a:pt x="5656" y="12216"/>
                    <a:pt x="6228" y="12335"/>
                    <a:pt x="6811" y="12395"/>
                  </a:cubicBezTo>
                  <a:cubicBezTo>
                    <a:pt x="7061" y="12419"/>
                    <a:pt x="7323" y="12431"/>
                    <a:pt x="7585" y="12431"/>
                  </a:cubicBezTo>
                  <a:cubicBezTo>
                    <a:pt x="7847" y="12431"/>
                    <a:pt x="8156" y="12419"/>
                    <a:pt x="8442" y="12383"/>
                  </a:cubicBezTo>
                  <a:cubicBezTo>
                    <a:pt x="8978" y="12335"/>
                    <a:pt x="9514" y="12228"/>
                    <a:pt x="10038" y="12085"/>
                  </a:cubicBezTo>
                  <a:cubicBezTo>
                    <a:pt x="10561" y="11931"/>
                    <a:pt x="11073" y="11716"/>
                    <a:pt x="11550" y="11442"/>
                  </a:cubicBezTo>
                  <a:cubicBezTo>
                    <a:pt x="12014" y="11169"/>
                    <a:pt x="12431" y="10823"/>
                    <a:pt x="12788" y="10418"/>
                  </a:cubicBezTo>
                  <a:cubicBezTo>
                    <a:pt x="13133" y="9990"/>
                    <a:pt x="13395" y="9490"/>
                    <a:pt x="13526" y="8966"/>
                  </a:cubicBezTo>
                  <a:cubicBezTo>
                    <a:pt x="13574" y="8763"/>
                    <a:pt x="13598" y="8549"/>
                    <a:pt x="13609" y="8347"/>
                  </a:cubicBezTo>
                  <a:cubicBezTo>
                    <a:pt x="13609" y="8144"/>
                    <a:pt x="13598" y="7954"/>
                    <a:pt x="13562" y="7751"/>
                  </a:cubicBezTo>
                  <a:cubicBezTo>
                    <a:pt x="13526" y="7561"/>
                    <a:pt x="13479" y="7359"/>
                    <a:pt x="13419" y="7168"/>
                  </a:cubicBezTo>
                  <a:cubicBezTo>
                    <a:pt x="13383" y="7073"/>
                    <a:pt x="13348" y="6978"/>
                    <a:pt x="13324" y="6882"/>
                  </a:cubicBezTo>
                  <a:lnTo>
                    <a:pt x="13288" y="6775"/>
                  </a:lnTo>
                  <a:lnTo>
                    <a:pt x="13288" y="6763"/>
                  </a:lnTo>
                  <a:lnTo>
                    <a:pt x="13288" y="6739"/>
                  </a:lnTo>
                  <a:cubicBezTo>
                    <a:pt x="13264" y="6692"/>
                    <a:pt x="13252" y="6632"/>
                    <a:pt x="13228" y="6585"/>
                  </a:cubicBezTo>
                  <a:cubicBezTo>
                    <a:pt x="13169" y="6382"/>
                    <a:pt x="13121" y="6192"/>
                    <a:pt x="13098" y="5989"/>
                  </a:cubicBezTo>
                  <a:cubicBezTo>
                    <a:pt x="13074" y="5799"/>
                    <a:pt x="13050" y="5596"/>
                    <a:pt x="13050" y="5406"/>
                  </a:cubicBezTo>
                  <a:lnTo>
                    <a:pt x="13050" y="5394"/>
                  </a:lnTo>
                  <a:cubicBezTo>
                    <a:pt x="13050" y="5263"/>
                    <a:pt x="13038" y="5132"/>
                    <a:pt x="13038" y="5013"/>
                  </a:cubicBezTo>
                  <a:lnTo>
                    <a:pt x="13038" y="4930"/>
                  </a:lnTo>
                  <a:cubicBezTo>
                    <a:pt x="13038" y="4727"/>
                    <a:pt x="13026" y="4501"/>
                    <a:pt x="13002" y="4275"/>
                  </a:cubicBezTo>
                  <a:cubicBezTo>
                    <a:pt x="12990" y="3965"/>
                    <a:pt x="12943" y="3668"/>
                    <a:pt x="12883" y="3370"/>
                  </a:cubicBezTo>
                  <a:cubicBezTo>
                    <a:pt x="12788" y="2822"/>
                    <a:pt x="12597" y="2286"/>
                    <a:pt x="12336" y="1798"/>
                  </a:cubicBezTo>
                  <a:cubicBezTo>
                    <a:pt x="12216" y="1584"/>
                    <a:pt x="12085" y="1382"/>
                    <a:pt x="11943" y="1203"/>
                  </a:cubicBezTo>
                  <a:cubicBezTo>
                    <a:pt x="11788" y="1013"/>
                    <a:pt x="11621" y="846"/>
                    <a:pt x="11431" y="703"/>
                  </a:cubicBezTo>
                  <a:cubicBezTo>
                    <a:pt x="11240" y="548"/>
                    <a:pt x="11026" y="417"/>
                    <a:pt x="10812" y="322"/>
                  </a:cubicBezTo>
                  <a:cubicBezTo>
                    <a:pt x="10633" y="227"/>
                    <a:pt x="10442" y="167"/>
                    <a:pt x="10264" y="120"/>
                  </a:cubicBezTo>
                  <a:cubicBezTo>
                    <a:pt x="10264" y="108"/>
                    <a:pt x="10264" y="96"/>
                    <a:pt x="10264" y="96"/>
                  </a:cubicBezTo>
                  <a:cubicBezTo>
                    <a:pt x="10252" y="60"/>
                    <a:pt x="10240" y="36"/>
                    <a:pt x="10216" y="24"/>
                  </a:cubicBezTo>
                  <a:cubicBezTo>
                    <a:pt x="10204" y="12"/>
                    <a:pt x="10180" y="12"/>
                    <a:pt x="10169" y="0"/>
                  </a:cubicBezTo>
                  <a:close/>
                </a:path>
              </a:pathLst>
            </a:custGeom>
            <a:solidFill>
              <a:srgbClr val="FFB9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0" name="Google Shape;5910;p121"/>
            <p:cNvSpPr/>
            <p:nvPr/>
          </p:nvSpPr>
          <p:spPr>
            <a:xfrm>
              <a:off x="2426705" y="1649111"/>
              <a:ext cx="1244940" cy="872568"/>
            </a:xfrm>
            <a:custGeom>
              <a:avLst/>
              <a:gdLst/>
              <a:ahLst/>
              <a:cxnLst/>
              <a:rect l="l" t="t" r="r" b="b"/>
              <a:pathLst>
                <a:path w="10431" h="7311" extrusionOk="0">
                  <a:moveTo>
                    <a:pt x="8085" y="0"/>
                  </a:moveTo>
                  <a:cubicBezTo>
                    <a:pt x="7918" y="12"/>
                    <a:pt x="7763" y="36"/>
                    <a:pt x="7620" y="60"/>
                  </a:cubicBezTo>
                  <a:lnTo>
                    <a:pt x="7251" y="119"/>
                  </a:lnTo>
                  <a:cubicBezTo>
                    <a:pt x="7097" y="143"/>
                    <a:pt x="6930" y="179"/>
                    <a:pt x="6751" y="215"/>
                  </a:cubicBezTo>
                  <a:cubicBezTo>
                    <a:pt x="6394" y="286"/>
                    <a:pt x="6025" y="369"/>
                    <a:pt x="5668" y="465"/>
                  </a:cubicBezTo>
                  <a:cubicBezTo>
                    <a:pt x="4906" y="667"/>
                    <a:pt x="4156" y="929"/>
                    <a:pt x="3429" y="1251"/>
                  </a:cubicBezTo>
                  <a:cubicBezTo>
                    <a:pt x="3072" y="1405"/>
                    <a:pt x="2727" y="1584"/>
                    <a:pt x="2382" y="1786"/>
                  </a:cubicBezTo>
                  <a:cubicBezTo>
                    <a:pt x="2060" y="1977"/>
                    <a:pt x="1751" y="2191"/>
                    <a:pt x="1465" y="2429"/>
                  </a:cubicBezTo>
                  <a:cubicBezTo>
                    <a:pt x="917" y="2846"/>
                    <a:pt x="489" y="3406"/>
                    <a:pt x="215" y="4037"/>
                  </a:cubicBezTo>
                  <a:cubicBezTo>
                    <a:pt x="96" y="4346"/>
                    <a:pt x="24" y="4668"/>
                    <a:pt x="12" y="5001"/>
                  </a:cubicBezTo>
                  <a:cubicBezTo>
                    <a:pt x="0" y="5370"/>
                    <a:pt x="48" y="5739"/>
                    <a:pt x="167" y="6084"/>
                  </a:cubicBezTo>
                  <a:cubicBezTo>
                    <a:pt x="203" y="6215"/>
                    <a:pt x="239" y="6334"/>
                    <a:pt x="286" y="6454"/>
                  </a:cubicBezTo>
                  <a:cubicBezTo>
                    <a:pt x="381" y="6620"/>
                    <a:pt x="489" y="6787"/>
                    <a:pt x="620" y="6930"/>
                  </a:cubicBezTo>
                  <a:cubicBezTo>
                    <a:pt x="703" y="7025"/>
                    <a:pt x="798" y="7096"/>
                    <a:pt x="893" y="7168"/>
                  </a:cubicBezTo>
                  <a:cubicBezTo>
                    <a:pt x="965" y="7216"/>
                    <a:pt x="1048" y="7251"/>
                    <a:pt x="1132" y="7275"/>
                  </a:cubicBezTo>
                  <a:cubicBezTo>
                    <a:pt x="1203" y="7299"/>
                    <a:pt x="1274" y="7311"/>
                    <a:pt x="1358" y="7311"/>
                  </a:cubicBezTo>
                  <a:lnTo>
                    <a:pt x="1382" y="7311"/>
                  </a:lnTo>
                  <a:cubicBezTo>
                    <a:pt x="1441" y="7311"/>
                    <a:pt x="1513" y="7299"/>
                    <a:pt x="1572" y="7287"/>
                  </a:cubicBezTo>
                  <a:cubicBezTo>
                    <a:pt x="1608" y="7287"/>
                    <a:pt x="1632" y="7275"/>
                    <a:pt x="1667" y="7263"/>
                  </a:cubicBezTo>
                  <a:lnTo>
                    <a:pt x="1763" y="7227"/>
                  </a:lnTo>
                  <a:cubicBezTo>
                    <a:pt x="1786" y="7204"/>
                    <a:pt x="1822" y="7192"/>
                    <a:pt x="1858" y="7168"/>
                  </a:cubicBezTo>
                  <a:cubicBezTo>
                    <a:pt x="1882" y="7144"/>
                    <a:pt x="1917" y="7120"/>
                    <a:pt x="1941" y="7096"/>
                  </a:cubicBezTo>
                  <a:cubicBezTo>
                    <a:pt x="1977" y="7061"/>
                    <a:pt x="2001" y="7037"/>
                    <a:pt x="2036" y="7001"/>
                  </a:cubicBezTo>
                  <a:cubicBezTo>
                    <a:pt x="2060" y="6966"/>
                    <a:pt x="2096" y="6918"/>
                    <a:pt x="2120" y="6882"/>
                  </a:cubicBezTo>
                  <a:cubicBezTo>
                    <a:pt x="2227" y="6704"/>
                    <a:pt x="2298" y="6525"/>
                    <a:pt x="2358" y="6323"/>
                  </a:cubicBezTo>
                  <a:cubicBezTo>
                    <a:pt x="2382" y="6251"/>
                    <a:pt x="2405" y="6180"/>
                    <a:pt x="2417" y="6108"/>
                  </a:cubicBezTo>
                  <a:cubicBezTo>
                    <a:pt x="2417" y="6096"/>
                    <a:pt x="2429" y="6096"/>
                    <a:pt x="2429" y="6084"/>
                  </a:cubicBezTo>
                  <a:lnTo>
                    <a:pt x="2489" y="6084"/>
                  </a:lnTo>
                  <a:cubicBezTo>
                    <a:pt x="2608" y="6084"/>
                    <a:pt x="2739" y="6084"/>
                    <a:pt x="2858" y="6061"/>
                  </a:cubicBezTo>
                  <a:cubicBezTo>
                    <a:pt x="2977" y="6049"/>
                    <a:pt x="3108" y="6025"/>
                    <a:pt x="3239" y="6001"/>
                  </a:cubicBezTo>
                  <a:cubicBezTo>
                    <a:pt x="3370" y="5977"/>
                    <a:pt x="3453" y="5953"/>
                    <a:pt x="3548" y="5918"/>
                  </a:cubicBezTo>
                  <a:cubicBezTo>
                    <a:pt x="3644" y="5894"/>
                    <a:pt x="3739" y="5858"/>
                    <a:pt x="3822" y="5834"/>
                  </a:cubicBezTo>
                  <a:cubicBezTo>
                    <a:pt x="4001" y="5763"/>
                    <a:pt x="4168" y="5692"/>
                    <a:pt x="4334" y="5608"/>
                  </a:cubicBezTo>
                  <a:cubicBezTo>
                    <a:pt x="4549" y="5489"/>
                    <a:pt x="4763" y="5358"/>
                    <a:pt x="4965" y="5215"/>
                  </a:cubicBezTo>
                  <a:cubicBezTo>
                    <a:pt x="5168" y="5072"/>
                    <a:pt x="5358" y="4918"/>
                    <a:pt x="5549" y="4751"/>
                  </a:cubicBezTo>
                  <a:cubicBezTo>
                    <a:pt x="5704" y="4596"/>
                    <a:pt x="5858" y="4453"/>
                    <a:pt x="6001" y="4299"/>
                  </a:cubicBezTo>
                  <a:cubicBezTo>
                    <a:pt x="6073" y="4227"/>
                    <a:pt x="6132" y="4156"/>
                    <a:pt x="6204" y="4072"/>
                  </a:cubicBezTo>
                  <a:cubicBezTo>
                    <a:pt x="6275" y="3989"/>
                    <a:pt x="6335" y="3918"/>
                    <a:pt x="6406" y="3834"/>
                  </a:cubicBezTo>
                  <a:cubicBezTo>
                    <a:pt x="6680" y="3501"/>
                    <a:pt x="6942" y="3144"/>
                    <a:pt x="7192" y="2775"/>
                  </a:cubicBezTo>
                  <a:cubicBezTo>
                    <a:pt x="7287" y="2608"/>
                    <a:pt x="7382" y="2441"/>
                    <a:pt x="7466" y="2263"/>
                  </a:cubicBezTo>
                  <a:cubicBezTo>
                    <a:pt x="7549" y="2096"/>
                    <a:pt x="7620" y="1917"/>
                    <a:pt x="7680" y="1739"/>
                  </a:cubicBezTo>
                  <a:cubicBezTo>
                    <a:pt x="7704" y="1655"/>
                    <a:pt x="7728" y="1584"/>
                    <a:pt x="7739" y="1512"/>
                  </a:cubicBezTo>
                  <a:cubicBezTo>
                    <a:pt x="7739" y="1501"/>
                    <a:pt x="7739" y="1501"/>
                    <a:pt x="7739" y="1501"/>
                  </a:cubicBezTo>
                  <a:cubicBezTo>
                    <a:pt x="7739" y="1489"/>
                    <a:pt x="7739" y="1477"/>
                    <a:pt x="7739" y="1477"/>
                  </a:cubicBezTo>
                  <a:cubicBezTo>
                    <a:pt x="7739" y="1471"/>
                    <a:pt x="7742" y="1468"/>
                    <a:pt x="7745" y="1468"/>
                  </a:cubicBezTo>
                  <a:cubicBezTo>
                    <a:pt x="7748" y="1468"/>
                    <a:pt x="7751" y="1471"/>
                    <a:pt x="7751" y="1477"/>
                  </a:cubicBezTo>
                  <a:lnTo>
                    <a:pt x="7894" y="1453"/>
                  </a:lnTo>
                  <a:cubicBezTo>
                    <a:pt x="7990" y="1453"/>
                    <a:pt x="8097" y="1441"/>
                    <a:pt x="8192" y="1441"/>
                  </a:cubicBezTo>
                  <a:lnTo>
                    <a:pt x="8299" y="1441"/>
                  </a:lnTo>
                  <a:cubicBezTo>
                    <a:pt x="8442" y="1453"/>
                    <a:pt x="8573" y="1465"/>
                    <a:pt x="8716" y="1477"/>
                  </a:cubicBezTo>
                  <a:cubicBezTo>
                    <a:pt x="8978" y="1524"/>
                    <a:pt x="9240" y="1584"/>
                    <a:pt x="9490" y="1679"/>
                  </a:cubicBezTo>
                  <a:cubicBezTo>
                    <a:pt x="9740" y="1763"/>
                    <a:pt x="9990" y="1882"/>
                    <a:pt x="10228" y="2013"/>
                  </a:cubicBezTo>
                  <a:lnTo>
                    <a:pt x="10430" y="2120"/>
                  </a:lnTo>
                  <a:cubicBezTo>
                    <a:pt x="10371" y="2013"/>
                    <a:pt x="10323" y="1893"/>
                    <a:pt x="10264" y="1786"/>
                  </a:cubicBezTo>
                  <a:cubicBezTo>
                    <a:pt x="10145" y="1572"/>
                    <a:pt x="10014" y="1382"/>
                    <a:pt x="9871" y="1191"/>
                  </a:cubicBezTo>
                  <a:cubicBezTo>
                    <a:pt x="9716" y="1012"/>
                    <a:pt x="9549" y="846"/>
                    <a:pt x="9359" y="691"/>
                  </a:cubicBezTo>
                  <a:cubicBezTo>
                    <a:pt x="9168" y="548"/>
                    <a:pt x="8954" y="417"/>
                    <a:pt x="8740" y="310"/>
                  </a:cubicBezTo>
                  <a:cubicBezTo>
                    <a:pt x="8561" y="227"/>
                    <a:pt x="8371" y="155"/>
                    <a:pt x="8180" y="108"/>
                  </a:cubicBezTo>
                  <a:lnTo>
                    <a:pt x="8180" y="84"/>
                  </a:lnTo>
                  <a:cubicBezTo>
                    <a:pt x="8180" y="60"/>
                    <a:pt x="8168" y="36"/>
                    <a:pt x="8144" y="24"/>
                  </a:cubicBezTo>
                  <a:cubicBezTo>
                    <a:pt x="8120" y="12"/>
                    <a:pt x="8109" y="0"/>
                    <a:pt x="8085" y="0"/>
                  </a:cubicBezTo>
                  <a:close/>
                </a:path>
              </a:pathLst>
            </a:custGeom>
            <a:solidFill>
              <a:srgbClr val="F2AF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1" name="Google Shape;5911;p121"/>
            <p:cNvSpPr/>
            <p:nvPr/>
          </p:nvSpPr>
          <p:spPr>
            <a:xfrm>
              <a:off x="2358437" y="2520121"/>
              <a:ext cx="82590" cy="260302"/>
            </a:xfrm>
            <a:custGeom>
              <a:avLst/>
              <a:gdLst/>
              <a:ahLst/>
              <a:cxnLst/>
              <a:rect l="l" t="t" r="r" b="b"/>
              <a:pathLst>
                <a:path w="692" h="2181" extrusionOk="0">
                  <a:moveTo>
                    <a:pt x="310" y="1"/>
                  </a:moveTo>
                  <a:cubicBezTo>
                    <a:pt x="287" y="1"/>
                    <a:pt x="251" y="13"/>
                    <a:pt x="239" y="49"/>
                  </a:cubicBezTo>
                  <a:lnTo>
                    <a:pt x="227" y="49"/>
                  </a:lnTo>
                  <a:cubicBezTo>
                    <a:pt x="180" y="120"/>
                    <a:pt x="144" y="203"/>
                    <a:pt x="108" y="299"/>
                  </a:cubicBezTo>
                  <a:cubicBezTo>
                    <a:pt x="72" y="382"/>
                    <a:pt x="49" y="477"/>
                    <a:pt x="37" y="572"/>
                  </a:cubicBezTo>
                  <a:cubicBezTo>
                    <a:pt x="13" y="668"/>
                    <a:pt x="1" y="775"/>
                    <a:pt x="1" y="870"/>
                  </a:cubicBezTo>
                  <a:cubicBezTo>
                    <a:pt x="1" y="977"/>
                    <a:pt x="13" y="1084"/>
                    <a:pt x="25" y="1192"/>
                  </a:cubicBezTo>
                  <a:cubicBezTo>
                    <a:pt x="72" y="1584"/>
                    <a:pt x="275" y="1942"/>
                    <a:pt x="608" y="2168"/>
                  </a:cubicBezTo>
                  <a:cubicBezTo>
                    <a:pt x="617" y="2177"/>
                    <a:pt x="628" y="2181"/>
                    <a:pt x="639" y="2181"/>
                  </a:cubicBezTo>
                  <a:cubicBezTo>
                    <a:pt x="656" y="2181"/>
                    <a:pt x="672" y="2171"/>
                    <a:pt x="680" y="2156"/>
                  </a:cubicBezTo>
                  <a:cubicBezTo>
                    <a:pt x="691" y="2132"/>
                    <a:pt x="680" y="2108"/>
                    <a:pt x="656" y="2084"/>
                  </a:cubicBezTo>
                  <a:cubicBezTo>
                    <a:pt x="632" y="2073"/>
                    <a:pt x="608" y="2049"/>
                    <a:pt x="584" y="2037"/>
                  </a:cubicBezTo>
                  <a:lnTo>
                    <a:pt x="584" y="2037"/>
                  </a:lnTo>
                  <a:lnTo>
                    <a:pt x="596" y="2049"/>
                  </a:lnTo>
                  <a:cubicBezTo>
                    <a:pt x="525" y="1989"/>
                    <a:pt x="465" y="1930"/>
                    <a:pt x="406" y="1858"/>
                  </a:cubicBezTo>
                  <a:cubicBezTo>
                    <a:pt x="346" y="1775"/>
                    <a:pt x="299" y="1692"/>
                    <a:pt x="251" y="1596"/>
                  </a:cubicBezTo>
                  <a:cubicBezTo>
                    <a:pt x="203" y="1465"/>
                    <a:pt x="168" y="1322"/>
                    <a:pt x="144" y="1180"/>
                  </a:cubicBezTo>
                  <a:lnTo>
                    <a:pt x="144" y="1192"/>
                  </a:lnTo>
                  <a:cubicBezTo>
                    <a:pt x="120" y="1037"/>
                    <a:pt x="120" y="882"/>
                    <a:pt x="144" y="727"/>
                  </a:cubicBezTo>
                  <a:cubicBezTo>
                    <a:pt x="168" y="608"/>
                    <a:pt x="191" y="489"/>
                    <a:pt x="239" y="370"/>
                  </a:cubicBezTo>
                  <a:cubicBezTo>
                    <a:pt x="275" y="299"/>
                    <a:pt x="322" y="227"/>
                    <a:pt x="370" y="156"/>
                  </a:cubicBezTo>
                  <a:lnTo>
                    <a:pt x="382" y="132"/>
                  </a:lnTo>
                  <a:cubicBezTo>
                    <a:pt x="406" y="84"/>
                    <a:pt x="394" y="37"/>
                    <a:pt x="358" y="13"/>
                  </a:cubicBezTo>
                  <a:cubicBezTo>
                    <a:pt x="346" y="1"/>
                    <a:pt x="322" y="1"/>
                    <a:pt x="310" y="1"/>
                  </a:cubicBezTo>
                  <a:close/>
                </a:path>
              </a:pathLst>
            </a:custGeom>
            <a:solidFill>
              <a:srgbClr val="D19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2" name="Google Shape;5912;p121"/>
            <p:cNvSpPr/>
            <p:nvPr/>
          </p:nvSpPr>
          <p:spPr>
            <a:xfrm>
              <a:off x="2227751" y="2507351"/>
              <a:ext cx="177712" cy="59078"/>
            </a:xfrm>
            <a:custGeom>
              <a:avLst/>
              <a:gdLst/>
              <a:ahLst/>
              <a:cxnLst/>
              <a:rect l="l" t="t" r="r" b="b"/>
              <a:pathLst>
                <a:path w="1489" h="495" extrusionOk="0">
                  <a:moveTo>
                    <a:pt x="822" y="1"/>
                  </a:moveTo>
                  <a:cubicBezTo>
                    <a:pt x="763" y="1"/>
                    <a:pt x="691" y="13"/>
                    <a:pt x="632" y="25"/>
                  </a:cubicBezTo>
                  <a:cubicBezTo>
                    <a:pt x="513" y="60"/>
                    <a:pt x="393" y="108"/>
                    <a:pt x="298" y="167"/>
                  </a:cubicBezTo>
                  <a:cubicBezTo>
                    <a:pt x="179" y="239"/>
                    <a:pt x="84" y="322"/>
                    <a:pt x="12" y="429"/>
                  </a:cubicBezTo>
                  <a:cubicBezTo>
                    <a:pt x="1" y="441"/>
                    <a:pt x="1" y="465"/>
                    <a:pt x="12" y="477"/>
                  </a:cubicBezTo>
                  <a:cubicBezTo>
                    <a:pt x="18" y="489"/>
                    <a:pt x="27" y="495"/>
                    <a:pt x="36" y="495"/>
                  </a:cubicBezTo>
                  <a:cubicBezTo>
                    <a:pt x="45" y="495"/>
                    <a:pt x="54" y="489"/>
                    <a:pt x="60" y="477"/>
                  </a:cubicBezTo>
                  <a:cubicBezTo>
                    <a:pt x="108" y="429"/>
                    <a:pt x="155" y="382"/>
                    <a:pt x="203" y="334"/>
                  </a:cubicBezTo>
                  <a:cubicBezTo>
                    <a:pt x="251" y="286"/>
                    <a:pt x="310" y="251"/>
                    <a:pt x="370" y="227"/>
                  </a:cubicBezTo>
                  <a:cubicBezTo>
                    <a:pt x="441" y="191"/>
                    <a:pt x="513" y="167"/>
                    <a:pt x="584" y="156"/>
                  </a:cubicBezTo>
                  <a:cubicBezTo>
                    <a:pt x="643" y="147"/>
                    <a:pt x="708" y="139"/>
                    <a:pt x="774" y="139"/>
                  </a:cubicBezTo>
                  <a:cubicBezTo>
                    <a:pt x="802" y="139"/>
                    <a:pt x="830" y="140"/>
                    <a:pt x="858" y="144"/>
                  </a:cubicBezTo>
                  <a:cubicBezTo>
                    <a:pt x="965" y="156"/>
                    <a:pt x="1060" y="167"/>
                    <a:pt x="1155" y="203"/>
                  </a:cubicBezTo>
                  <a:cubicBezTo>
                    <a:pt x="1215" y="227"/>
                    <a:pt x="1275" y="251"/>
                    <a:pt x="1322" y="286"/>
                  </a:cubicBezTo>
                  <a:cubicBezTo>
                    <a:pt x="1337" y="294"/>
                    <a:pt x="1355" y="298"/>
                    <a:pt x="1372" y="298"/>
                  </a:cubicBezTo>
                  <a:cubicBezTo>
                    <a:pt x="1410" y="298"/>
                    <a:pt x="1449" y="280"/>
                    <a:pt x="1465" y="239"/>
                  </a:cubicBezTo>
                  <a:cubicBezTo>
                    <a:pt x="1489" y="215"/>
                    <a:pt x="1489" y="179"/>
                    <a:pt x="1477" y="156"/>
                  </a:cubicBezTo>
                  <a:cubicBezTo>
                    <a:pt x="1477" y="144"/>
                    <a:pt x="1465" y="120"/>
                    <a:pt x="1453" y="108"/>
                  </a:cubicBezTo>
                  <a:cubicBezTo>
                    <a:pt x="1429" y="96"/>
                    <a:pt x="1417" y="84"/>
                    <a:pt x="1405" y="84"/>
                  </a:cubicBezTo>
                  <a:cubicBezTo>
                    <a:pt x="1275" y="48"/>
                    <a:pt x="1155" y="25"/>
                    <a:pt x="1036" y="1"/>
                  </a:cubicBezTo>
                  <a:close/>
                </a:path>
              </a:pathLst>
            </a:custGeom>
            <a:solidFill>
              <a:srgbClr val="D19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3" name="Google Shape;5913;p121"/>
            <p:cNvSpPr/>
            <p:nvPr/>
          </p:nvSpPr>
          <p:spPr>
            <a:xfrm>
              <a:off x="1981893" y="4846354"/>
              <a:ext cx="876864" cy="1127022"/>
            </a:xfrm>
            <a:custGeom>
              <a:avLst/>
              <a:gdLst/>
              <a:ahLst/>
              <a:cxnLst/>
              <a:rect l="l" t="t" r="r" b="b"/>
              <a:pathLst>
                <a:path w="7347" h="9443" extrusionOk="0">
                  <a:moveTo>
                    <a:pt x="3656" y="0"/>
                  </a:moveTo>
                  <a:cubicBezTo>
                    <a:pt x="3596" y="0"/>
                    <a:pt x="3561" y="48"/>
                    <a:pt x="3549" y="96"/>
                  </a:cubicBezTo>
                  <a:cubicBezTo>
                    <a:pt x="3549" y="227"/>
                    <a:pt x="3537" y="369"/>
                    <a:pt x="3537" y="500"/>
                  </a:cubicBezTo>
                  <a:cubicBezTo>
                    <a:pt x="3525" y="524"/>
                    <a:pt x="3525" y="548"/>
                    <a:pt x="3537" y="572"/>
                  </a:cubicBezTo>
                  <a:cubicBezTo>
                    <a:pt x="3501" y="858"/>
                    <a:pt x="3465" y="1131"/>
                    <a:pt x="3406" y="1405"/>
                  </a:cubicBezTo>
                  <a:cubicBezTo>
                    <a:pt x="3287" y="1893"/>
                    <a:pt x="3156" y="2370"/>
                    <a:pt x="2977" y="2834"/>
                  </a:cubicBezTo>
                  <a:cubicBezTo>
                    <a:pt x="2799" y="3334"/>
                    <a:pt x="2584" y="3822"/>
                    <a:pt x="2358" y="4287"/>
                  </a:cubicBezTo>
                  <a:cubicBezTo>
                    <a:pt x="2287" y="4430"/>
                    <a:pt x="2215" y="4572"/>
                    <a:pt x="2144" y="4703"/>
                  </a:cubicBezTo>
                  <a:lnTo>
                    <a:pt x="2156" y="4680"/>
                  </a:lnTo>
                  <a:lnTo>
                    <a:pt x="2156" y="4680"/>
                  </a:lnTo>
                  <a:cubicBezTo>
                    <a:pt x="1691" y="5584"/>
                    <a:pt x="1156" y="6442"/>
                    <a:pt x="548" y="7263"/>
                  </a:cubicBezTo>
                  <a:cubicBezTo>
                    <a:pt x="382" y="7478"/>
                    <a:pt x="215" y="7680"/>
                    <a:pt x="48" y="7882"/>
                  </a:cubicBezTo>
                  <a:cubicBezTo>
                    <a:pt x="13" y="7918"/>
                    <a:pt x="1" y="7978"/>
                    <a:pt x="36" y="8013"/>
                  </a:cubicBezTo>
                  <a:cubicBezTo>
                    <a:pt x="275" y="8323"/>
                    <a:pt x="548" y="8620"/>
                    <a:pt x="846" y="8871"/>
                  </a:cubicBezTo>
                  <a:cubicBezTo>
                    <a:pt x="989" y="9001"/>
                    <a:pt x="1156" y="9109"/>
                    <a:pt x="1334" y="9204"/>
                  </a:cubicBezTo>
                  <a:cubicBezTo>
                    <a:pt x="1513" y="9299"/>
                    <a:pt x="1703" y="9371"/>
                    <a:pt x="1894" y="9418"/>
                  </a:cubicBezTo>
                  <a:lnTo>
                    <a:pt x="1930" y="9418"/>
                  </a:lnTo>
                  <a:cubicBezTo>
                    <a:pt x="1941" y="9442"/>
                    <a:pt x="1965" y="9442"/>
                    <a:pt x="1989" y="9442"/>
                  </a:cubicBezTo>
                  <a:cubicBezTo>
                    <a:pt x="2025" y="9442"/>
                    <a:pt x="2049" y="9430"/>
                    <a:pt x="2072" y="9418"/>
                  </a:cubicBezTo>
                  <a:cubicBezTo>
                    <a:pt x="2513" y="9025"/>
                    <a:pt x="2930" y="8609"/>
                    <a:pt x="3323" y="8180"/>
                  </a:cubicBezTo>
                  <a:cubicBezTo>
                    <a:pt x="3716" y="7739"/>
                    <a:pt x="4085" y="7287"/>
                    <a:pt x="4430" y="6811"/>
                  </a:cubicBezTo>
                  <a:cubicBezTo>
                    <a:pt x="4585" y="6608"/>
                    <a:pt x="4728" y="6382"/>
                    <a:pt x="4882" y="6168"/>
                  </a:cubicBezTo>
                  <a:lnTo>
                    <a:pt x="4906" y="6132"/>
                  </a:lnTo>
                  <a:lnTo>
                    <a:pt x="5001" y="5989"/>
                  </a:lnTo>
                  <a:lnTo>
                    <a:pt x="5061" y="5894"/>
                  </a:lnTo>
                  <a:lnTo>
                    <a:pt x="5073" y="5882"/>
                  </a:lnTo>
                  <a:cubicBezTo>
                    <a:pt x="5168" y="5739"/>
                    <a:pt x="5263" y="5596"/>
                    <a:pt x="5359" y="5453"/>
                  </a:cubicBezTo>
                  <a:cubicBezTo>
                    <a:pt x="5716" y="4918"/>
                    <a:pt x="6002" y="4441"/>
                    <a:pt x="6252" y="4001"/>
                  </a:cubicBezTo>
                  <a:cubicBezTo>
                    <a:pt x="6513" y="3537"/>
                    <a:pt x="6740" y="3048"/>
                    <a:pt x="6942" y="2560"/>
                  </a:cubicBezTo>
                  <a:cubicBezTo>
                    <a:pt x="7133" y="2084"/>
                    <a:pt x="7264" y="1584"/>
                    <a:pt x="7335" y="1084"/>
                  </a:cubicBezTo>
                  <a:cubicBezTo>
                    <a:pt x="7347" y="1024"/>
                    <a:pt x="7311" y="977"/>
                    <a:pt x="7264" y="965"/>
                  </a:cubicBezTo>
                  <a:lnTo>
                    <a:pt x="7240" y="965"/>
                  </a:lnTo>
                  <a:cubicBezTo>
                    <a:pt x="7192" y="965"/>
                    <a:pt x="7145" y="1001"/>
                    <a:pt x="7145" y="1048"/>
                  </a:cubicBezTo>
                  <a:cubicBezTo>
                    <a:pt x="7133" y="1096"/>
                    <a:pt x="7133" y="1143"/>
                    <a:pt x="7121" y="1203"/>
                  </a:cubicBezTo>
                  <a:cubicBezTo>
                    <a:pt x="7061" y="1096"/>
                    <a:pt x="6990" y="1012"/>
                    <a:pt x="6918" y="929"/>
                  </a:cubicBezTo>
                  <a:cubicBezTo>
                    <a:pt x="6787" y="786"/>
                    <a:pt x="6633" y="679"/>
                    <a:pt x="6466" y="584"/>
                  </a:cubicBezTo>
                  <a:cubicBezTo>
                    <a:pt x="6121" y="393"/>
                    <a:pt x="5740" y="274"/>
                    <a:pt x="5347" y="227"/>
                  </a:cubicBezTo>
                  <a:cubicBezTo>
                    <a:pt x="5180" y="203"/>
                    <a:pt x="5013" y="191"/>
                    <a:pt x="4847" y="191"/>
                  </a:cubicBezTo>
                  <a:cubicBezTo>
                    <a:pt x="4704" y="191"/>
                    <a:pt x="4549" y="203"/>
                    <a:pt x="4406" y="227"/>
                  </a:cubicBezTo>
                  <a:cubicBezTo>
                    <a:pt x="4251" y="239"/>
                    <a:pt x="4108" y="274"/>
                    <a:pt x="3966" y="310"/>
                  </a:cubicBezTo>
                  <a:cubicBezTo>
                    <a:pt x="3894" y="322"/>
                    <a:pt x="3823" y="346"/>
                    <a:pt x="3763" y="369"/>
                  </a:cubicBezTo>
                  <a:cubicBezTo>
                    <a:pt x="3763" y="286"/>
                    <a:pt x="3775" y="191"/>
                    <a:pt x="3775" y="108"/>
                  </a:cubicBezTo>
                  <a:cubicBezTo>
                    <a:pt x="3775" y="48"/>
                    <a:pt x="3739" y="0"/>
                    <a:pt x="36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4" name="Google Shape;5914;p121"/>
            <p:cNvSpPr/>
            <p:nvPr/>
          </p:nvSpPr>
          <p:spPr>
            <a:xfrm>
              <a:off x="2891328" y="4830600"/>
              <a:ext cx="562855" cy="1243627"/>
            </a:xfrm>
            <a:custGeom>
              <a:avLst/>
              <a:gdLst/>
              <a:ahLst/>
              <a:cxnLst/>
              <a:rect l="l" t="t" r="r" b="b"/>
              <a:pathLst>
                <a:path w="4716" h="10420" extrusionOk="0">
                  <a:moveTo>
                    <a:pt x="2834" y="0"/>
                  </a:moveTo>
                  <a:cubicBezTo>
                    <a:pt x="2818" y="0"/>
                    <a:pt x="2803" y="1"/>
                    <a:pt x="2787" y="1"/>
                  </a:cubicBezTo>
                  <a:lnTo>
                    <a:pt x="2739" y="1"/>
                  </a:lnTo>
                  <a:cubicBezTo>
                    <a:pt x="2608" y="1"/>
                    <a:pt x="2477" y="13"/>
                    <a:pt x="2358" y="37"/>
                  </a:cubicBezTo>
                  <a:cubicBezTo>
                    <a:pt x="2192" y="61"/>
                    <a:pt x="2049" y="97"/>
                    <a:pt x="1894" y="144"/>
                  </a:cubicBezTo>
                  <a:cubicBezTo>
                    <a:pt x="1572" y="240"/>
                    <a:pt x="1263" y="382"/>
                    <a:pt x="977" y="561"/>
                  </a:cubicBezTo>
                  <a:cubicBezTo>
                    <a:pt x="751" y="692"/>
                    <a:pt x="548" y="859"/>
                    <a:pt x="358" y="1049"/>
                  </a:cubicBezTo>
                  <a:cubicBezTo>
                    <a:pt x="310" y="1109"/>
                    <a:pt x="263" y="1168"/>
                    <a:pt x="215" y="1240"/>
                  </a:cubicBezTo>
                  <a:lnTo>
                    <a:pt x="215" y="1002"/>
                  </a:lnTo>
                  <a:cubicBezTo>
                    <a:pt x="215" y="929"/>
                    <a:pt x="161" y="884"/>
                    <a:pt x="108" y="884"/>
                  </a:cubicBezTo>
                  <a:cubicBezTo>
                    <a:pt x="82" y="884"/>
                    <a:pt x="56" y="895"/>
                    <a:pt x="36" y="918"/>
                  </a:cubicBezTo>
                  <a:cubicBezTo>
                    <a:pt x="13" y="942"/>
                    <a:pt x="13" y="966"/>
                    <a:pt x="1" y="990"/>
                  </a:cubicBezTo>
                  <a:cubicBezTo>
                    <a:pt x="1" y="1192"/>
                    <a:pt x="13" y="1406"/>
                    <a:pt x="25" y="1621"/>
                  </a:cubicBezTo>
                  <a:lnTo>
                    <a:pt x="25" y="1633"/>
                  </a:lnTo>
                  <a:lnTo>
                    <a:pt x="25" y="1644"/>
                  </a:lnTo>
                  <a:cubicBezTo>
                    <a:pt x="25" y="1680"/>
                    <a:pt x="25" y="1716"/>
                    <a:pt x="48" y="1740"/>
                  </a:cubicBezTo>
                  <a:cubicBezTo>
                    <a:pt x="96" y="2692"/>
                    <a:pt x="203" y="3633"/>
                    <a:pt x="370" y="4573"/>
                  </a:cubicBezTo>
                  <a:cubicBezTo>
                    <a:pt x="572" y="5752"/>
                    <a:pt x="882" y="6895"/>
                    <a:pt x="1299" y="8014"/>
                  </a:cubicBezTo>
                  <a:cubicBezTo>
                    <a:pt x="1584" y="8800"/>
                    <a:pt x="1918" y="9562"/>
                    <a:pt x="2311" y="10312"/>
                  </a:cubicBezTo>
                  <a:cubicBezTo>
                    <a:pt x="2322" y="10336"/>
                    <a:pt x="2346" y="10348"/>
                    <a:pt x="2370" y="10360"/>
                  </a:cubicBezTo>
                  <a:cubicBezTo>
                    <a:pt x="2370" y="10360"/>
                    <a:pt x="2382" y="10372"/>
                    <a:pt x="2382" y="10372"/>
                  </a:cubicBezTo>
                  <a:cubicBezTo>
                    <a:pt x="2406" y="10396"/>
                    <a:pt x="2430" y="10407"/>
                    <a:pt x="2453" y="10407"/>
                  </a:cubicBezTo>
                  <a:cubicBezTo>
                    <a:pt x="2561" y="10419"/>
                    <a:pt x="2656" y="10419"/>
                    <a:pt x="2751" y="10419"/>
                  </a:cubicBezTo>
                  <a:cubicBezTo>
                    <a:pt x="2870" y="10419"/>
                    <a:pt x="2977" y="10407"/>
                    <a:pt x="3096" y="10396"/>
                  </a:cubicBezTo>
                  <a:cubicBezTo>
                    <a:pt x="3311" y="10360"/>
                    <a:pt x="3525" y="10300"/>
                    <a:pt x="3716" y="10205"/>
                  </a:cubicBezTo>
                  <a:cubicBezTo>
                    <a:pt x="4108" y="10015"/>
                    <a:pt x="4430" y="9705"/>
                    <a:pt x="4632" y="9324"/>
                  </a:cubicBezTo>
                  <a:cubicBezTo>
                    <a:pt x="4656" y="9312"/>
                    <a:pt x="4692" y="9288"/>
                    <a:pt x="4704" y="9264"/>
                  </a:cubicBezTo>
                  <a:cubicBezTo>
                    <a:pt x="4716" y="9241"/>
                    <a:pt x="4716" y="9217"/>
                    <a:pt x="4704" y="9193"/>
                  </a:cubicBezTo>
                  <a:cubicBezTo>
                    <a:pt x="4275" y="8026"/>
                    <a:pt x="3977" y="6836"/>
                    <a:pt x="3799" y="5609"/>
                  </a:cubicBezTo>
                  <a:lnTo>
                    <a:pt x="3799" y="5574"/>
                  </a:lnTo>
                  <a:lnTo>
                    <a:pt x="3775" y="5431"/>
                  </a:lnTo>
                  <a:cubicBezTo>
                    <a:pt x="3620" y="4228"/>
                    <a:pt x="3585" y="3014"/>
                    <a:pt x="3656" y="1799"/>
                  </a:cubicBezTo>
                  <a:cubicBezTo>
                    <a:pt x="3680" y="1287"/>
                    <a:pt x="3727" y="740"/>
                    <a:pt x="3799" y="192"/>
                  </a:cubicBezTo>
                  <a:cubicBezTo>
                    <a:pt x="3799" y="168"/>
                    <a:pt x="3787" y="144"/>
                    <a:pt x="3775" y="120"/>
                  </a:cubicBezTo>
                  <a:cubicBezTo>
                    <a:pt x="3751" y="97"/>
                    <a:pt x="3724" y="85"/>
                    <a:pt x="3698" y="85"/>
                  </a:cubicBezTo>
                  <a:cubicBezTo>
                    <a:pt x="3671" y="85"/>
                    <a:pt x="3644" y="97"/>
                    <a:pt x="3620" y="120"/>
                  </a:cubicBezTo>
                  <a:cubicBezTo>
                    <a:pt x="3608" y="144"/>
                    <a:pt x="3596" y="168"/>
                    <a:pt x="3596" y="192"/>
                  </a:cubicBezTo>
                  <a:cubicBezTo>
                    <a:pt x="3596" y="240"/>
                    <a:pt x="3585" y="287"/>
                    <a:pt x="3573" y="335"/>
                  </a:cubicBezTo>
                  <a:cubicBezTo>
                    <a:pt x="3549" y="299"/>
                    <a:pt x="3525" y="263"/>
                    <a:pt x="3489" y="228"/>
                  </a:cubicBezTo>
                  <a:cubicBezTo>
                    <a:pt x="3300" y="83"/>
                    <a:pt x="3068" y="0"/>
                    <a:pt x="2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5" name="Google Shape;5915;p121"/>
            <p:cNvSpPr/>
            <p:nvPr/>
          </p:nvSpPr>
          <p:spPr>
            <a:xfrm>
              <a:off x="1981893" y="4847787"/>
              <a:ext cx="623962" cy="1026052"/>
            </a:xfrm>
            <a:custGeom>
              <a:avLst/>
              <a:gdLst/>
              <a:ahLst/>
              <a:cxnLst/>
              <a:rect l="l" t="t" r="r" b="b"/>
              <a:pathLst>
                <a:path w="5228" h="8597" extrusionOk="0">
                  <a:moveTo>
                    <a:pt x="3656" y="0"/>
                  </a:moveTo>
                  <a:cubicBezTo>
                    <a:pt x="3608" y="0"/>
                    <a:pt x="3561" y="48"/>
                    <a:pt x="3549" y="96"/>
                  </a:cubicBezTo>
                  <a:lnTo>
                    <a:pt x="3549" y="84"/>
                  </a:lnTo>
                  <a:cubicBezTo>
                    <a:pt x="3549" y="227"/>
                    <a:pt x="3537" y="357"/>
                    <a:pt x="3525" y="488"/>
                  </a:cubicBezTo>
                  <a:cubicBezTo>
                    <a:pt x="3525" y="512"/>
                    <a:pt x="3525" y="536"/>
                    <a:pt x="3525" y="560"/>
                  </a:cubicBezTo>
                  <a:cubicBezTo>
                    <a:pt x="3501" y="846"/>
                    <a:pt x="3454" y="1119"/>
                    <a:pt x="3394" y="1393"/>
                  </a:cubicBezTo>
                  <a:cubicBezTo>
                    <a:pt x="3287" y="1881"/>
                    <a:pt x="3144" y="2358"/>
                    <a:pt x="2977" y="2834"/>
                  </a:cubicBezTo>
                  <a:cubicBezTo>
                    <a:pt x="2787" y="3322"/>
                    <a:pt x="2584" y="3810"/>
                    <a:pt x="2346" y="4287"/>
                  </a:cubicBezTo>
                  <a:cubicBezTo>
                    <a:pt x="2290" y="4410"/>
                    <a:pt x="2223" y="4545"/>
                    <a:pt x="2156" y="4679"/>
                  </a:cubicBezTo>
                  <a:lnTo>
                    <a:pt x="2156" y="4679"/>
                  </a:lnTo>
                  <a:cubicBezTo>
                    <a:pt x="1691" y="5572"/>
                    <a:pt x="1144" y="6442"/>
                    <a:pt x="537" y="7251"/>
                  </a:cubicBezTo>
                  <a:cubicBezTo>
                    <a:pt x="382" y="7466"/>
                    <a:pt x="215" y="7668"/>
                    <a:pt x="48" y="7870"/>
                  </a:cubicBezTo>
                  <a:cubicBezTo>
                    <a:pt x="1" y="7906"/>
                    <a:pt x="1" y="7966"/>
                    <a:pt x="36" y="8013"/>
                  </a:cubicBezTo>
                  <a:cubicBezTo>
                    <a:pt x="191" y="8216"/>
                    <a:pt x="358" y="8406"/>
                    <a:pt x="548" y="8597"/>
                  </a:cubicBezTo>
                  <a:cubicBezTo>
                    <a:pt x="679" y="8454"/>
                    <a:pt x="822" y="8323"/>
                    <a:pt x="953" y="8180"/>
                  </a:cubicBezTo>
                  <a:cubicBezTo>
                    <a:pt x="1310" y="7787"/>
                    <a:pt x="1644" y="7382"/>
                    <a:pt x="1953" y="6954"/>
                  </a:cubicBezTo>
                  <a:cubicBezTo>
                    <a:pt x="2549" y="6108"/>
                    <a:pt x="3084" y="5227"/>
                    <a:pt x="3537" y="4298"/>
                  </a:cubicBezTo>
                  <a:cubicBezTo>
                    <a:pt x="3644" y="4072"/>
                    <a:pt x="3763" y="3834"/>
                    <a:pt x="3870" y="3608"/>
                  </a:cubicBezTo>
                  <a:cubicBezTo>
                    <a:pt x="3989" y="3370"/>
                    <a:pt x="4097" y="3155"/>
                    <a:pt x="4204" y="2929"/>
                  </a:cubicBezTo>
                  <a:cubicBezTo>
                    <a:pt x="4442" y="2429"/>
                    <a:pt x="4680" y="1941"/>
                    <a:pt x="4870" y="1417"/>
                  </a:cubicBezTo>
                  <a:cubicBezTo>
                    <a:pt x="4978" y="1131"/>
                    <a:pt x="5073" y="846"/>
                    <a:pt x="5156" y="548"/>
                  </a:cubicBezTo>
                  <a:cubicBezTo>
                    <a:pt x="5180" y="441"/>
                    <a:pt x="5204" y="334"/>
                    <a:pt x="5228" y="227"/>
                  </a:cubicBezTo>
                  <a:cubicBezTo>
                    <a:pt x="5097" y="203"/>
                    <a:pt x="4966" y="203"/>
                    <a:pt x="4835" y="203"/>
                  </a:cubicBezTo>
                  <a:cubicBezTo>
                    <a:pt x="4680" y="203"/>
                    <a:pt x="4537" y="215"/>
                    <a:pt x="4382" y="227"/>
                  </a:cubicBezTo>
                  <a:cubicBezTo>
                    <a:pt x="4239" y="250"/>
                    <a:pt x="4097" y="274"/>
                    <a:pt x="3954" y="310"/>
                  </a:cubicBezTo>
                  <a:cubicBezTo>
                    <a:pt x="3882" y="334"/>
                    <a:pt x="3811" y="357"/>
                    <a:pt x="3751" y="381"/>
                  </a:cubicBezTo>
                  <a:cubicBezTo>
                    <a:pt x="3751" y="310"/>
                    <a:pt x="3751" y="227"/>
                    <a:pt x="3763" y="107"/>
                  </a:cubicBezTo>
                  <a:cubicBezTo>
                    <a:pt x="3763" y="60"/>
                    <a:pt x="3716" y="12"/>
                    <a:pt x="36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6" name="Google Shape;5916;p121"/>
            <p:cNvSpPr/>
            <p:nvPr/>
          </p:nvSpPr>
          <p:spPr>
            <a:xfrm>
              <a:off x="2563120" y="5016904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80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7" name="Google Shape;5917;p121"/>
            <p:cNvSpPr/>
            <p:nvPr/>
          </p:nvSpPr>
          <p:spPr>
            <a:xfrm>
              <a:off x="2038822" y="4880488"/>
              <a:ext cx="584099" cy="993708"/>
            </a:xfrm>
            <a:custGeom>
              <a:avLst/>
              <a:gdLst/>
              <a:ahLst/>
              <a:cxnLst/>
              <a:rect l="l" t="t" r="r" b="b"/>
              <a:pathLst>
                <a:path w="4894" h="8326" extrusionOk="0">
                  <a:moveTo>
                    <a:pt x="4774" y="0"/>
                  </a:moveTo>
                  <a:cubicBezTo>
                    <a:pt x="4727" y="0"/>
                    <a:pt x="4691" y="36"/>
                    <a:pt x="4679" y="83"/>
                  </a:cubicBezTo>
                  <a:lnTo>
                    <a:pt x="4679" y="72"/>
                  </a:lnTo>
                  <a:cubicBezTo>
                    <a:pt x="4536" y="607"/>
                    <a:pt x="4370" y="1131"/>
                    <a:pt x="4167" y="1643"/>
                  </a:cubicBezTo>
                  <a:cubicBezTo>
                    <a:pt x="3762" y="2679"/>
                    <a:pt x="3286" y="3679"/>
                    <a:pt x="2715" y="4644"/>
                  </a:cubicBezTo>
                  <a:cubicBezTo>
                    <a:pt x="2381" y="5215"/>
                    <a:pt x="2024" y="5763"/>
                    <a:pt x="1631" y="6299"/>
                  </a:cubicBezTo>
                  <a:lnTo>
                    <a:pt x="1655" y="6275"/>
                  </a:lnTo>
                  <a:lnTo>
                    <a:pt x="1655" y="6275"/>
                  </a:lnTo>
                  <a:cubicBezTo>
                    <a:pt x="1167" y="6941"/>
                    <a:pt x="631" y="7573"/>
                    <a:pt x="36" y="8144"/>
                  </a:cubicBezTo>
                  <a:cubicBezTo>
                    <a:pt x="0" y="8192"/>
                    <a:pt x="0" y="8251"/>
                    <a:pt x="36" y="8299"/>
                  </a:cubicBezTo>
                  <a:cubicBezTo>
                    <a:pt x="60" y="8317"/>
                    <a:pt x="86" y="8326"/>
                    <a:pt x="112" y="8326"/>
                  </a:cubicBezTo>
                  <a:cubicBezTo>
                    <a:pt x="137" y="8326"/>
                    <a:pt x="161" y="8317"/>
                    <a:pt x="179" y="8299"/>
                  </a:cubicBezTo>
                  <a:cubicBezTo>
                    <a:pt x="964" y="7525"/>
                    <a:pt x="1667" y="6668"/>
                    <a:pt x="2262" y="5751"/>
                  </a:cubicBezTo>
                  <a:cubicBezTo>
                    <a:pt x="2893" y="4810"/>
                    <a:pt x="3441" y="3822"/>
                    <a:pt x="3905" y="2798"/>
                  </a:cubicBezTo>
                  <a:cubicBezTo>
                    <a:pt x="4298" y="1929"/>
                    <a:pt x="4620" y="1036"/>
                    <a:pt x="4882" y="119"/>
                  </a:cubicBezTo>
                  <a:cubicBezTo>
                    <a:pt x="4893" y="72"/>
                    <a:pt x="4858" y="12"/>
                    <a:pt x="479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8" name="Google Shape;5918;p121"/>
            <p:cNvSpPr/>
            <p:nvPr/>
          </p:nvSpPr>
          <p:spPr>
            <a:xfrm>
              <a:off x="2985136" y="4907222"/>
              <a:ext cx="284292" cy="1180849"/>
            </a:xfrm>
            <a:custGeom>
              <a:avLst/>
              <a:gdLst/>
              <a:ahLst/>
              <a:cxnLst/>
              <a:rect l="l" t="t" r="r" b="b"/>
              <a:pathLst>
                <a:path w="2382" h="9894" extrusionOk="0">
                  <a:moveTo>
                    <a:pt x="220" y="0"/>
                  </a:moveTo>
                  <a:cubicBezTo>
                    <a:pt x="179" y="0"/>
                    <a:pt x="143" y="32"/>
                    <a:pt x="143" y="74"/>
                  </a:cubicBezTo>
                  <a:lnTo>
                    <a:pt x="143" y="86"/>
                  </a:lnTo>
                  <a:cubicBezTo>
                    <a:pt x="1" y="1110"/>
                    <a:pt x="1" y="2157"/>
                    <a:pt x="132" y="3193"/>
                  </a:cubicBezTo>
                  <a:cubicBezTo>
                    <a:pt x="251" y="4301"/>
                    <a:pt x="489" y="5384"/>
                    <a:pt x="810" y="6444"/>
                  </a:cubicBezTo>
                  <a:cubicBezTo>
                    <a:pt x="1108" y="7468"/>
                    <a:pt x="1501" y="8468"/>
                    <a:pt x="1965" y="9420"/>
                  </a:cubicBezTo>
                  <a:cubicBezTo>
                    <a:pt x="2037" y="9563"/>
                    <a:pt x="2108" y="9706"/>
                    <a:pt x="2179" y="9849"/>
                  </a:cubicBezTo>
                  <a:cubicBezTo>
                    <a:pt x="2194" y="9878"/>
                    <a:pt x="2226" y="9893"/>
                    <a:pt x="2259" y="9893"/>
                  </a:cubicBezTo>
                  <a:cubicBezTo>
                    <a:pt x="2281" y="9893"/>
                    <a:pt x="2303" y="9887"/>
                    <a:pt x="2322" y="9873"/>
                  </a:cubicBezTo>
                  <a:cubicBezTo>
                    <a:pt x="2358" y="9849"/>
                    <a:pt x="2382" y="9789"/>
                    <a:pt x="2346" y="9742"/>
                  </a:cubicBezTo>
                  <a:cubicBezTo>
                    <a:pt x="2191" y="9444"/>
                    <a:pt x="2048" y="9146"/>
                    <a:pt x="1906" y="8837"/>
                  </a:cubicBezTo>
                  <a:lnTo>
                    <a:pt x="1906" y="8837"/>
                  </a:lnTo>
                  <a:lnTo>
                    <a:pt x="1917" y="8861"/>
                  </a:lnTo>
                  <a:cubicBezTo>
                    <a:pt x="1465" y="7872"/>
                    <a:pt x="1108" y="6860"/>
                    <a:pt x="834" y="5813"/>
                  </a:cubicBezTo>
                  <a:cubicBezTo>
                    <a:pt x="679" y="5241"/>
                    <a:pt x="548" y="4658"/>
                    <a:pt x="441" y="4074"/>
                  </a:cubicBezTo>
                  <a:cubicBezTo>
                    <a:pt x="263" y="3027"/>
                    <a:pt x="191" y="1955"/>
                    <a:pt x="251" y="895"/>
                  </a:cubicBezTo>
                  <a:cubicBezTo>
                    <a:pt x="251" y="776"/>
                    <a:pt x="263" y="657"/>
                    <a:pt x="274" y="538"/>
                  </a:cubicBezTo>
                  <a:lnTo>
                    <a:pt x="274" y="562"/>
                  </a:lnTo>
                  <a:cubicBezTo>
                    <a:pt x="298" y="419"/>
                    <a:pt x="310" y="264"/>
                    <a:pt x="334" y="121"/>
                  </a:cubicBezTo>
                  <a:cubicBezTo>
                    <a:pt x="334" y="86"/>
                    <a:pt x="334" y="62"/>
                    <a:pt x="322" y="38"/>
                  </a:cubicBezTo>
                  <a:cubicBezTo>
                    <a:pt x="310" y="14"/>
                    <a:pt x="286" y="2"/>
                    <a:pt x="263" y="2"/>
                  </a:cubicBezTo>
                  <a:lnTo>
                    <a:pt x="239" y="2"/>
                  </a:lnTo>
                  <a:cubicBezTo>
                    <a:pt x="232" y="1"/>
                    <a:pt x="226" y="0"/>
                    <a:pt x="22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9" name="Google Shape;5919;p121"/>
            <p:cNvSpPr/>
            <p:nvPr/>
          </p:nvSpPr>
          <p:spPr>
            <a:xfrm>
              <a:off x="2249114" y="4975609"/>
              <a:ext cx="599734" cy="975089"/>
            </a:xfrm>
            <a:custGeom>
              <a:avLst/>
              <a:gdLst/>
              <a:ahLst/>
              <a:cxnLst/>
              <a:rect l="l" t="t" r="r" b="b"/>
              <a:pathLst>
                <a:path w="5025" h="8170" extrusionOk="0">
                  <a:moveTo>
                    <a:pt x="4572" y="1049"/>
                  </a:moveTo>
                  <a:cubicBezTo>
                    <a:pt x="4560" y="1049"/>
                    <a:pt x="4560" y="1049"/>
                    <a:pt x="4572" y="1061"/>
                  </a:cubicBezTo>
                  <a:lnTo>
                    <a:pt x="4572" y="1049"/>
                  </a:lnTo>
                  <a:close/>
                  <a:moveTo>
                    <a:pt x="4917" y="1"/>
                  </a:moveTo>
                  <a:cubicBezTo>
                    <a:pt x="4906" y="1"/>
                    <a:pt x="4882" y="13"/>
                    <a:pt x="4870" y="25"/>
                  </a:cubicBezTo>
                  <a:cubicBezTo>
                    <a:pt x="4846" y="37"/>
                    <a:pt x="4834" y="60"/>
                    <a:pt x="4834" y="84"/>
                  </a:cubicBezTo>
                  <a:cubicBezTo>
                    <a:pt x="4751" y="406"/>
                    <a:pt x="4679" y="715"/>
                    <a:pt x="4584" y="1037"/>
                  </a:cubicBezTo>
                  <a:cubicBezTo>
                    <a:pt x="4501" y="1311"/>
                    <a:pt x="4394" y="1584"/>
                    <a:pt x="4286" y="1846"/>
                  </a:cubicBezTo>
                  <a:cubicBezTo>
                    <a:pt x="4167" y="2120"/>
                    <a:pt x="4060" y="2370"/>
                    <a:pt x="3929" y="2620"/>
                  </a:cubicBezTo>
                  <a:cubicBezTo>
                    <a:pt x="3679" y="3120"/>
                    <a:pt x="3405" y="3608"/>
                    <a:pt x="3108" y="4097"/>
                  </a:cubicBezTo>
                  <a:cubicBezTo>
                    <a:pt x="2810" y="4573"/>
                    <a:pt x="2465" y="5085"/>
                    <a:pt x="2143" y="5573"/>
                  </a:cubicBezTo>
                  <a:cubicBezTo>
                    <a:pt x="1822" y="6061"/>
                    <a:pt x="1465" y="6525"/>
                    <a:pt x="1096" y="6966"/>
                  </a:cubicBezTo>
                  <a:cubicBezTo>
                    <a:pt x="893" y="7204"/>
                    <a:pt x="679" y="7430"/>
                    <a:pt x="441" y="7657"/>
                  </a:cubicBezTo>
                  <a:lnTo>
                    <a:pt x="429" y="7668"/>
                  </a:lnTo>
                  <a:cubicBezTo>
                    <a:pt x="310" y="7776"/>
                    <a:pt x="179" y="7883"/>
                    <a:pt x="48" y="7990"/>
                  </a:cubicBezTo>
                  <a:cubicBezTo>
                    <a:pt x="12" y="8026"/>
                    <a:pt x="0" y="8085"/>
                    <a:pt x="24" y="8133"/>
                  </a:cubicBezTo>
                  <a:cubicBezTo>
                    <a:pt x="47" y="8156"/>
                    <a:pt x="80" y="8169"/>
                    <a:pt x="113" y="8169"/>
                  </a:cubicBezTo>
                  <a:cubicBezTo>
                    <a:pt x="132" y="8169"/>
                    <a:pt x="150" y="8165"/>
                    <a:pt x="167" y="8157"/>
                  </a:cubicBezTo>
                  <a:cubicBezTo>
                    <a:pt x="1072" y="7430"/>
                    <a:pt x="1774" y="6478"/>
                    <a:pt x="2417" y="5525"/>
                  </a:cubicBezTo>
                  <a:cubicBezTo>
                    <a:pt x="3096" y="4537"/>
                    <a:pt x="3715" y="3501"/>
                    <a:pt x="4251" y="2430"/>
                  </a:cubicBezTo>
                  <a:cubicBezTo>
                    <a:pt x="4417" y="2073"/>
                    <a:pt x="4560" y="1703"/>
                    <a:pt x="4691" y="1334"/>
                  </a:cubicBezTo>
                  <a:cubicBezTo>
                    <a:pt x="4822" y="930"/>
                    <a:pt x="4917" y="525"/>
                    <a:pt x="5025" y="120"/>
                  </a:cubicBezTo>
                  <a:cubicBezTo>
                    <a:pt x="5025" y="60"/>
                    <a:pt x="4989" y="13"/>
                    <a:pt x="4941" y="1"/>
                  </a:cubicBezTo>
                  <a:close/>
                </a:path>
              </a:pathLst>
            </a:custGeom>
            <a:solidFill>
              <a:srgbClr val="C889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0" name="Google Shape;5920;p121"/>
            <p:cNvSpPr/>
            <p:nvPr/>
          </p:nvSpPr>
          <p:spPr>
            <a:xfrm>
              <a:off x="3182657" y="5975994"/>
              <a:ext cx="592692" cy="352560"/>
            </a:xfrm>
            <a:custGeom>
              <a:avLst/>
              <a:gdLst/>
              <a:ahLst/>
              <a:cxnLst/>
              <a:rect l="l" t="t" r="r" b="b"/>
              <a:pathLst>
                <a:path w="4966" h="2954" extrusionOk="0">
                  <a:moveTo>
                    <a:pt x="2608" y="1"/>
                  </a:moveTo>
                  <a:cubicBezTo>
                    <a:pt x="2167" y="108"/>
                    <a:pt x="1751" y="251"/>
                    <a:pt x="1334" y="429"/>
                  </a:cubicBezTo>
                  <a:cubicBezTo>
                    <a:pt x="917" y="608"/>
                    <a:pt x="513" y="810"/>
                    <a:pt x="120" y="1013"/>
                  </a:cubicBezTo>
                  <a:cubicBezTo>
                    <a:pt x="108" y="1025"/>
                    <a:pt x="108" y="1025"/>
                    <a:pt x="96" y="1037"/>
                  </a:cubicBezTo>
                  <a:cubicBezTo>
                    <a:pt x="72" y="1037"/>
                    <a:pt x="36" y="1049"/>
                    <a:pt x="24" y="1072"/>
                  </a:cubicBezTo>
                  <a:cubicBezTo>
                    <a:pt x="1" y="1096"/>
                    <a:pt x="1" y="1120"/>
                    <a:pt x="1" y="1144"/>
                  </a:cubicBezTo>
                  <a:cubicBezTo>
                    <a:pt x="36" y="1441"/>
                    <a:pt x="132" y="1727"/>
                    <a:pt x="274" y="1989"/>
                  </a:cubicBezTo>
                  <a:cubicBezTo>
                    <a:pt x="382" y="2215"/>
                    <a:pt x="536" y="2418"/>
                    <a:pt x="715" y="2584"/>
                  </a:cubicBezTo>
                  <a:cubicBezTo>
                    <a:pt x="894" y="2751"/>
                    <a:pt x="1120" y="2870"/>
                    <a:pt x="1358" y="2930"/>
                  </a:cubicBezTo>
                  <a:cubicBezTo>
                    <a:pt x="1405" y="2930"/>
                    <a:pt x="1465" y="2942"/>
                    <a:pt x="1525" y="2954"/>
                  </a:cubicBezTo>
                  <a:lnTo>
                    <a:pt x="1727" y="2954"/>
                  </a:lnTo>
                  <a:cubicBezTo>
                    <a:pt x="1858" y="2930"/>
                    <a:pt x="1989" y="2906"/>
                    <a:pt x="2120" y="2858"/>
                  </a:cubicBezTo>
                  <a:cubicBezTo>
                    <a:pt x="2382" y="2787"/>
                    <a:pt x="2644" y="2680"/>
                    <a:pt x="2894" y="2561"/>
                  </a:cubicBezTo>
                  <a:cubicBezTo>
                    <a:pt x="3156" y="2442"/>
                    <a:pt x="3406" y="2311"/>
                    <a:pt x="3656" y="2156"/>
                  </a:cubicBezTo>
                  <a:cubicBezTo>
                    <a:pt x="3894" y="2001"/>
                    <a:pt x="4108" y="1846"/>
                    <a:pt x="4323" y="1668"/>
                  </a:cubicBezTo>
                  <a:cubicBezTo>
                    <a:pt x="4406" y="1596"/>
                    <a:pt x="4489" y="1513"/>
                    <a:pt x="4573" y="1441"/>
                  </a:cubicBezTo>
                  <a:lnTo>
                    <a:pt x="4608" y="1418"/>
                  </a:lnTo>
                  <a:cubicBezTo>
                    <a:pt x="4704" y="1334"/>
                    <a:pt x="4787" y="1239"/>
                    <a:pt x="4870" y="1132"/>
                  </a:cubicBezTo>
                  <a:cubicBezTo>
                    <a:pt x="4930" y="1037"/>
                    <a:pt x="4965" y="930"/>
                    <a:pt x="4954" y="810"/>
                  </a:cubicBezTo>
                  <a:cubicBezTo>
                    <a:pt x="4930" y="679"/>
                    <a:pt x="4846" y="560"/>
                    <a:pt x="4739" y="477"/>
                  </a:cubicBezTo>
                  <a:cubicBezTo>
                    <a:pt x="4561" y="346"/>
                    <a:pt x="4358" y="239"/>
                    <a:pt x="4144" y="191"/>
                  </a:cubicBezTo>
                  <a:cubicBezTo>
                    <a:pt x="3918" y="132"/>
                    <a:pt x="3680" y="96"/>
                    <a:pt x="3441" y="72"/>
                  </a:cubicBezTo>
                  <a:cubicBezTo>
                    <a:pt x="3251" y="48"/>
                    <a:pt x="3060" y="37"/>
                    <a:pt x="2882" y="37"/>
                  </a:cubicBezTo>
                  <a:lnTo>
                    <a:pt x="2763" y="25"/>
                  </a:lnTo>
                  <a:lnTo>
                    <a:pt x="2668" y="25"/>
                  </a:lnTo>
                  <a:cubicBezTo>
                    <a:pt x="2656" y="13"/>
                    <a:pt x="2644" y="13"/>
                    <a:pt x="2632" y="13"/>
                  </a:cubicBezTo>
                  <a:lnTo>
                    <a:pt x="26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1" name="Google Shape;5921;p121"/>
            <p:cNvSpPr/>
            <p:nvPr/>
          </p:nvSpPr>
          <p:spPr>
            <a:xfrm>
              <a:off x="3290668" y="6041397"/>
              <a:ext cx="486113" cy="285724"/>
            </a:xfrm>
            <a:custGeom>
              <a:avLst/>
              <a:gdLst/>
              <a:ahLst/>
              <a:cxnLst/>
              <a:rect l="l" t="t" r="r" b="b"/>
              <a:pathLst>
                <a:path w="4073" h="2394" extrusionOk="0">
                  <a:moveTo>
                    <a:pt x="3929" y="1"/>
                  </a:moveTo>
                  <a:cubicBezTo>
                    <a:pt x="3906" y="36"/>
                    <a:pt x="3882" y="60"/>
                    <a:pt x="3858" y="96"/>
                  </a:cubicBezTo>
                  <a:lnTo>
                    <a:pt x="3858" y="108"/>
                  </a:lnTo>
                  <a:cubicBezTo>
                    <a:pt x="3727" y="262"/>
                    <a:pt x="3596" y="405"/>
                    <a:pt x="3453" y="536"/>
                  </a:cubicBezTo>
                  <a:cubicBezTo>
                    <a:pt x="3144" y="810"/>
                    <a:pt x="2810" y="1060"/>
                    <a:pt x="2441" y="1251"/>
                  </a:cubicBezTo>
                  <a:cubicBezTo>
                    <a:pt x="2024" y="1489"/>
                    <a:pt x="1584" y="1679"/>
                    <a:pt x="1120" y="1834"/>
                  </a:cubicBezTo>
                  <a:cubicBezTo>
                    <a:pt x="751" y="1965"/>
                    <a:pt x="381" y="2072"/>
                    <a:pt x="0" y="2179"/>
                  </a:cubicBezTo>
                  <a:cubicBezTo>
                    <a:pt x="131" y="2263"/>
                    <a:pt x="286" y="2334"/>
                    <a:pt x="453" y="2370"/>
                  </a:cubicBezTo>
                  <a:cubicBezTo>
                    <a:pt x="512" y="2382"/>
                    <a:pt x="572" y="2394"/>
                    <a:pt x="620" y="2394"/>
                  </a:cubicBezTo>
                  <a:lnTo>
                    <a:pt x="703" y="2394"/>
                  </a:lnTo>
                  <a:cubicBezTo>
                    <a:pt x="739" y="2394"/>
                    <a:pt x="786" y="2394"/>
                    <a:pt x="834" y="2382"/>
                  </a:cubicBezTo>
                  <a:cubicBezTo>
                    <a:pt x="965" y="2370"/>
                    <a:pt x="1096" y="2346"/>
                    <a:pt x="1215" y="2298"/>
                  </a:cubicBezTo>
                  <a:cubicBezTo>
                    <a:pt x="1489" y="2227"/>
                    <a:pt x="1739" y="2120"/>
                    <a:pt x="1989" y="2001"/>
                  </a:cubicBezTo>
                  <a:cubicBezTo>
                    <a:pt x="2263" y="1882"/>
                    <a:pt x="2513" y="1751"/>
                    <a:pt x="2751" y="1596"/>
                  </a:cubicBezTo>
                  <a:cubicBezTo>
                    <a:pt x="2989" y="1453"/>
                    <a:pt x="3215" y="1286"/>
                    <a:pt x="3429" y="1108"/>
                  </a:cubicBezTo>
                  <a:cubicBezTo>
                    <a:pt x="3513" y="1036"/>
                    <a:pt x="3596" y="965"/>
                    <a:pt x="3679" y="882"/>
                  </a:cubicBezTo>
                  <a:lnTo>
                    <a:pt x="3715" y="858"/>
                  </a:lnTo>
                  <a:cubicBezTo>
                    <a:pt x="3810" y="774"/>
                    <a:pt x="3894" y="679"/>
                    <a:pt x="3965" y="572"/>
                  </a:cubicBezTo>
                  <a:cubicBezTo>
                    <a:pt x="4037" y="477"/>
                    <a:pt x="4072" y="370"/>
                    <a:pt x="4049" y="251"/>
                  </a:cubicBezTo>
                  <a:cubicBezTo>
                    <a:pt x="4037" y="155"/>
                    <a:pt x="3989" y="72"/>
                    <a:pt x="3929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2" name="Google Shape;5922;p121"/>
            <p:cNvSpPr/>
            <p:nvPr/>
          </p:nvSpPr>
          <p:spPr>
            <a:xfrm>
              <a:off x="3509433" y="5967759"/>
              <a:ext cx="51321" cy="89632"/>
            </a:xfrm>
            <a:custGeom>
              <a:avLst/>
              <a:gdLst/>
              <a:ahLst/>
              <a:cxnLst/>
              <a:rect l="l" t="t" r="r" b="b"/>
              <a:pathLst>
                <a:path w="430" h="751" extrusionOk="0">
                  <a:moveTo>
                    <a:pt x="318" y="1"/>
                  </a:moveTo>
                  <a:cubicBezTo>
                    <a:pt x="289" y="1"/>
                    <a:pt x="260" y="13"/>
                    <a:pt x="239" y="34"/>
                  </a:cubicBezTo>
                  <a:lnTo>
                    <a:pt x="239" y="46"/>
                  </a:lnTo>
                  <a:cubicBezTo>
                    <a:pt x="108" y="213"/>
                    <a:pt x="25" y="415"/>
                    <a:pt x="1" y="641"/>
                  </a:cubicBezTo>
                  <a:cubicBezTo>
                    <a:pt x="1" y="689"/>
                    <a:pt x="37" y="737"/>
                    <a:pt x="84" y="748"/>
                  </a:cubicBezTo>
                  <a:cubicBezTo>
                    <a:pt x="91" y="750"/>
                    <a:pt x="97" y="750"/>
                    <a:pt x="103" y="750"/>
                  </a:cubicBezTo>
                  <a:cubicBezTo>
                    <a:pt x="154" y="750"/>
                    <a:pt x="193" y="708"/>
                    <a:pt x="203" y="665"/>
                  </a:cubicBezTo>
                  <a:cubicBezTo>
                    <a:pt x="203" y="594"/>
                    <a:pt x="215" y="534"/>
                    <a:pt x="239" y="475"/>
                  </a:cubicBezTo>
                  <a:cubicBezTo>
                    <a:pt x="251" y="403"/>
                    <a:pt x="287" y="332"/>
                    <a:pt x="322" y="272"/>
                  </a:cubicBezTo>
                  <a:cubicBezTo>
                    <a:pt x="346" y="225"/>
                    <a:pt x="370" y="189"/>
                    <a:pt x="394" y="165"/>
                  </a:cubicBezTo>
                  <a:cubicBezTo>
                    <a:pt x="430" y="117"/>
                    <a:pt x="418" y="58"/>
                    <a:pt x="382" y="22"/>
                  </a:cubicBezTo>
                  <a:cubicBezTo>
                    <a:pt x="362" y="7"/>
                    <a:pt x="340" y="1"/>
                    <a:pt x="318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3" name="Google Shape;5923;p121"/>
            <p:cNvSpPr/>
            <p:nvPr/>
          </p:nvSpPr>
          <p:spPr>
            <a:xfrm>
              <a:off x="3567795" y="5968952"/>
              <a:ext cx="55498" cy="95361"/>
            </a:xfrm>
            <a:custGeom>
              <a:avLst/>
              <a:gdLst/>
              <a:ahLst/>
              <a:cxnLst/>
              <a:rect l="l" t="t" r="r" b="b"/>
              <a:pathLst>
                <a:path w="465" h="799" extrusionOk="0">
                  <a:moveTo>
                    <a:pt x="345" y="0"/>
                  </a:moveTo>
                  <a:cubicBezTo>
                    <a:pt x="310" y="0"/>
                    <a:pt x="286" y="12"/>
                    <a:pt x="274" y="36"/>
                  </a:cubicBezTo>
                  <a:cubicBezTo>
                    <a:pt x="203" y="131"/>
                    <a:pt x="155" y="227"/>
                    <a:pt x="107" y="334"/>
                  </a:cubicBezTo>
                  <a:cubicBezTo>
                    <a:pt x="60" y="441"/>
                    <a:pt x="24" y="560"/>
                    <a:pt x="12" y="679"/>
                  </a:cubicBezTo>
                  <a:cubicBezTo>
                    <a:pt x="0" y="738"/>
                    <a:pt x="36" y="786"/>
                    <a:pt x="95" y="798"/>
                  </a:cubicBezTo>
                  <a:cubicBezTo>
                    <a:pt x="143" y="798"/>
                    <a:pt x="191" y="762"/>
                    <a:pt x="203" y="703"/>
                  </a:cubicBezTo>
                  <a:cubicBezTo>
                    <a:pt x="214" y="667"/>
                    <a:pt x="214" y="631"/>
                    <a:pt x="226" y="584"/>
                  </a:cubicBezTo>
                  <a:cubicBezTo>
                    <a:pt x="262" y="465"/>
                    <a:pt x="322" y="346"/>
                    <a:pt x="381" y="238"/>
                  </a:cubicBezTo>
                  <a:cubicBezTo>
                    <a:pt x="393" y="203"/>
                    <a:pt x="417" y="179"/>
                    <a:pt x="429" y="155"/>
                  </a:cubicBezTo>
                  <a:cubicBezTo>
                    <a:pt x="464" y="119"/>
                    <a:pt x="453" y="60"/>
                    <a:pt x="405" y="24"/>
                  </a:cubicBezTo>
                  <a:cubicBezTo>
                    <a:pt x="393" y="0"/>
                    <a:pt x="369" y="0"/>
                    <a:pt x="345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4" name="Google Shape;5924;p121"/>
            <p:cNvSpPr/>
            <p:nvPr/>
          </p:nvSpPr>
          <p:spPr>
            <a:xfrm>
              <a:off x="3120119" y="5838145"/>
              <a:ext cx="400897" cy="308520"/>
            </a:xfrm>
            <a:custGeom>
              <a:avLst/>
              <a:gdLst/>
              <a:ahLst/>
              <a:cxnLst/>
              <a:rect l="l" t="t" r="r" b="b"/>
              <a:pathLst>
                <a:path w="3359" h="2585" extrusionOk="0">
                  <a:moveTo>
                    <a:pt x="2691" y="1"/>
                  </a:moveTo>
                  <a:cubicBezTo>
                    <a:pt x="2680" y="1"/>
                    <a:pt x="2668" y="13"/>
                    <a:pt x="2668" y="25"/>
                  </a:cubicBezTo>
                  <a:cubicBezTo>
                    <a:pt x="2662" y="19"/>
                    <a:pt x="2653" y="16"/>
                    <a:pt x="2645" y="16"/>
                  </a:cubicBezTo>
                  <a:cubicBezTo>
                    <a:pt x="2638" y="16"/>
                    <a:pt x="2632" y="19"/>
                    <a:pt x="2632" y="25"/>
                  </a:cubicBezTo>
                  <a:lnTo>
                    <a:pt x="2608" y="25"/>
                  </a:lnTo>
                  <a:cubicBezTo>
                    <a:pt x="2596" y="25"/>
                    <a:pt x="2572" y="37"/>
                    <a:pt x="2561" y="60"/>
                  </a:cubicBezTo>
                  <a:cubicBezTo>
                    <a:pt x="2477" y="180"/>
                    <a:pt x="2394" y="287"/>
                    <a:pt x="2299" y="394"/>
                  </a:cubicBezTo>
                  <a:lnTo>
                    <a:pt x="2287" y="406"/>
                  </a:lnTo>
                  <a:cubicBezTo>
                    <a:pt x="2120" y="572"/>
                    <a:pt x="1941" y="703"/>
                    <a:pt x="1751" y="822"/>
                  </a:cubicBezTo>
                  <a:lnTo>
                    <a:pt x="1739" y="822"/>
                  </a:lnTo>
                  <a:lnTo>
                    <a:pt x="1727" y="834"/>
                  </a:lnTo>
                  <a:cubicBezTo>
                    <a:pt x="1465" y="989"/>
                    <a:pt x="1179" y="1108"/>
                    <a:pt x="894" y="1192"/>
                  </a:cubicBezTo>
                  <a:lnTo>
                    <a:pt x="882" y="1192"/>
                  </a:lnTo>
                  <a:cubicBezTo>
                    <a:pt x="620" y="1251"/>
                    <a:pt x="370" y="1299"/>
                    <a:pt x="108" y="1323"/>
                  </a:cubicBezTo>
                  <a:cubicBezTo>
                    <a:pt x="72" y="1323"/>
                    <a:pt x="48" y="1334"/>
                    <a:pt x="36" y="1370"/>
                  </a:cubicBezTo>
                  <a:cubicBezTo>
                    <a:pt x="13" y="1394"/>
                    <a:pt x="1" y="1418"/>
                    <a:pt x="1" y="1442"/>
                  </a:cubicBezTo>
                  <a:cubicBezTo>
                    <a:pt x="1" y="1656"/>
                    <a:pt x="36" y="1858"/>
                    <a:pt x="120" y="2049"/>
                  </a:cubicBezTo>
                  <a:cubicBezTo>
                    <a:pt x="203" y="2251"/>
                    <a:pt x="334" y="2430"/>
                    <a:pt x="501" y="2561"/>
                  </a:cubicBezTo>
                  <a:cubicBezTo>
                    <a:pt x="513" y="2585"/>
                    <a:pt x="536" y="2585"/>
                    <a:pt x="560" y="2585"/>
                  </a:cubicBezTo>
                  <a:cubicBezTo>
                    <a:pt x="584" y="2585"/>
                    <a:pt x="596" y="2585"/>
                    <a:pt x="608" y="2573"/>
                  </a:cubicBezTo>
                  <a:lnTo>
                    <a:pt x="786" y="2573"/>
                  </a:lnTo>
                  <a:cubicBezTo>
                    <a:pt x="941" y="2573"/>
                    <a:pt x="1108" y="2561"/>
                    <a:pt x="1263" y="2525"/>
                  </a:cubicBezTo>
                  <a:cubicBezTo>
                    <a:pt x="1501" y="2477"/>
                    <a:pt x="1727" y="2406"/>
                    <a:pt x="1953" y="2311"/>
                  </a:cubicBezTo>
                  <a:cubicBezTo>
                    <a:pt x="2180" y="2215"/>
                    <a:pt x="2394" y="2096"/>
                    <a:pt x="2596" y="1954"/>
                  </a:cubicBezTo>
                  <a:cubicBezTo>
                    <a:pt x="2787" y="1811"/>
                    <a:pt x="2965" y="1656"/>
                    <a:pt x="3120" y="1477"/>
                  </a:cubicBezTo>
                  <a:cubicBezTo>
                    <a:pt x="3192" y="1394"/>
                    <a:pt x="3263" y="1299"/>
                    <a:pt x="3323" y="1203"/>
                  </a:cubicBezTo>
                  <a:cubicBezTo>
                    <a:pt x="3334" y="1180"/>
                    <a:pt x="3346" y="1156"/>
                    <a:pt x="3346" y="1132"/>
                  </a:cubicBezTo>
                  <a:cubicBezTo>
                    <a:pt x="3358" y="1108"/>
                    <a:pt x="3358" y="1084"/>
                    <a:pt x="3358" y="1061"/>
                  </a:cubicBezTo>
                  <a:cubicBezTo>
                    <a:pt x="3334" y="846"/>
                    <a:pt x="3275" y="644"/>
                    <a:pt x="3156" y="453"/>
                  </a:cubicBezTo>
                  <a:cubicBezTo>
                    <a:pt x="3096" y="370"/>
                    <a:pt x="3037" y="287"/>
                    <a:pt x="2953" y="203"/>
                  </a:cubicBezTo>
                  <a:cubicBezTo>
                    <a:pt x="2882" y="120"/>
                    <a:pt x="2799" y="60"/>
                    <a:pt x="269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5" name="Google Shape;5925;p121"/>
            <p:cNvSpPr/>
            <p:nvPr/>
          </p:nvSpPr>
          <p:spPr>
            <a:xfrm>
              <a:off x="3177406" y="6123867"/>
              <a:ext cx="49411" cy="25302"/>
            </a:xfrm>
            <a:custGeom>
              <a:avLst/>
              <a:gdLst/>
              <a:ahLst/>
              <a:cxnLst/>
              <a:rect l="l" t="t" r="r" b="b"/>
              <a:pathLst>
                <a:path w="414" h="212" extrusionOk="0">
                  <a:moveTo>
                    <a:pt x="295" y="0"/>
                  </a:moveTo>
                  <a:lnTo>
                    <a:pt x="295" y="12"/>
                  </a:lnTo>
                  <a:lnTo>
                    <a:pt x="140" y="12"/>
                  </a:lnTo>
                  <a:cubicBezTo>
                    <a:pt x="136" y="12"/>
                    <a:pt x="132" y="11"/>
                    <a:pt x="128" y="11"/>
                  </a:cubicBezTo>
                  <a:cubicBezTo>
                    <a:pt x="8" y="11"/>
                    <a:pt x="1" y="191"/>
                    <a:pt x="128" y="202"/>
                  </a:cubicBezTo>
                  <a:cubicBezTo>
                    <a:pt x="164" y="208"/>
                    <a:pt x="196" y="211"/>
                    <a:pt x="229" y="211"/>
                  </a:cubicBezTo>
                  <a:cubicBezTo>
                    <a:pt x="262" y="211"/>
                    <a:pt x="295" y="208"/>
                    <a:pt x="330" y="202"/>
                  </a:cubicBezTo>
                  <a:cubicBezTo>
                    <a:pt x="366" y="202"/>
                    <a:pt x="378" y="179"/>
                    <a:pt x="402" y="155"/>
                  </a:cubicBezTo>
                  <a:cubicBezTo>
                    <a:pt x="414" y="131"/>
                    <a:pt x="414" y="107"/>
                    <a:pt x="414" y="83"/>
                  </a:cubicBezTo>
                  <a:cubicBezTo>
                    <a:pt x="402" y="48"/>
                    <a:pt x="390" y="36"/>
                    <a:pt x="366" y="12"/>
                  </a:cubicBezTo>
                  <a:cubicBezTo>
                    <a:pt x="354" y="0"/>
                    <a:pt x="330" y="0"/>
                    <a:pt x="318" y="0"/>
                  </a:cubicBezTo>
                  <a:close/>
                </a:path>
              </a:pathLst>
            </a:custGeom>
            <a:solidFill>
              <a:srgbClr val="9F6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6" name="Google Shape;5926;p121"/>
            <p:cNvSpPr/>
            <p:nvPr/>
          </p:nvSpPr>
          <p:spPr>
            <a:xfrm>
              <a:off x="3174184" y="6125180"/>
              <a:ext cx="52633" cy="24347"/>
            </a:xfrm>
            <a:custGeom>
              <a:avLst/>
              <a:gdLst/>
              <a:ahLst/>
              <a:cxnLst/>
              <a:rect l="l" t="t" r="r" b="b"/>
              <a:pathLst>
                <a:path w="441" h="204" extrusionOk="0">
                  <a:moveTo>
                    <a:pt x="119" y="1"/>
                  </a:moveTo>
                  <a:cubicBezTo>
                    <a:pt x="60" y="1"/>
                    <a:pt x="24" y="37"/>
                    <a:pt x="12" y="96"/>
                  </a:cubicBezTo>
                  <a:cubicBezTo>
                    <a:pt x="0" y="144"/>
                    <a:pt x="48" y="191"/>
                    <a:pt x="95" y="203"/>
                  </a:cubicBezTo>
                  <a:lnTo>
                    <a:pt x="322" y="203"/>
                  </a:lnTo>
                  <a:cubicBezTo>
                    <a:pt x="357" y="203"/>
                    <a:pt x="381" y="191"/>
                    <a:pt x="405" y="180"/>
                  </a:cubicBezTo>
                  <a:cubicBezTo>
                    <a:pt x="417" y="156"/>
                    <a:pt x="429" y="132"/>
                    <a:pt x="441" y="108"/>
                  </a:cubicBezTo>
                  <a:cubicBezTo>
                    <a:pt x="441" y="84"/>
                    <a:pt x="429" y="49"/>
                    <a:pt x="405" y="37"/>
                  </a:cubicBezTo>
                  <a:cubicBezTo>
                    <a:pt x="393" y="13"/>
                    <a:pt x="369" y="1"/>
                    <a:pt x="345" y="1"/>
                  </a:cubicBezTo>
                  <a:close/>
                </a:path>
              </a:pathLst>
            </a:custGeom>
            <a:solidFill>
              <a:srgbClr val="9F6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7" name="Google Shape;5927;p121"/>
            <p:cNvSpPr/>
            <p:nvPr/>
          </p:nvSpPr>
          <p:spPr>
            <a:xfrm>
              <a:off x="3179793" y="6123867"/>
              <a:ext cx="65523" cy="26615"/>
            </a:xfrm>
            <a:custGeom>
              <a:avLst/>
              <a:gdLst/>
              <a:ahLst/>
              <a:cxnLst/>
              <a:rect l="l" t="t" r="r" b="b"/>
              <a:pathLst>
                <a:path w="549" h="223" extrusionOk="0">
                  <a:moveTo>
                    <a:pt x="394" y="0"/>
                  </a:moveTo>
                  <a:lnTo>
                    <a:pt x="394" y="12"/>
                  </a:lnTo>
                  <a:cubicBezTo>
                    <a:pt x="358" y="12"/>
                    <a:pt x="322" y="24"/>
                    <a:pt x="286" y="24"/>
                  </a:cubicBezTo>
                  <a:cubicBezTo>
                    <a:pt x="227" y="24"/>
                    <a:pt x="167" y="24"/>
                    <a:pt x="108" y="12"/>
                  </a:cubicBezTo>
                  <a:cubicBezTo>
                    <a:pt x="102" y="11"/>
                    <a:pt x="96" y="10"/>
                    <a:pt x="90" y="10"/>
                  </a:cubicBezTo>
                  <a:cubicBezTo>
                    <a:pt x="39" y="10"/>
                    <a:pt x="1" y="54"/>
                    <a:pt x="1" y="107"/>
                  </a:cubicBezTo>
                  <a:cubicBezTo>
                    <a:pt x="1" y="155"/>
                    <a:pt x="36" y="202"/>
                    <a:pt x="96" y="214"/>
                  </a:cubicBezTo>
                  <a:cubicBezTo>
                    <a:pt x="140" y="219"/>
                    <a:pt x="187" y="222"/>
                    <a:pt x="234" y="222"/>
                  </a:cubicBezTo>
                  <a:cubicBezTo>
                    <a:pt x="300" y="222"/>
                    <a:pt x="367" y="216"/>
                    <a:pt x="429" y="202"/>
                  </a:cubicBezTo>
                  <a:cubicBezTo>
                    <a:pt x="548" y="179"/>
                    <a:pt x="537" y="0"/>
                    <a:pt x="406" y="0"/>
                  </a:cubicBezTo>
                  <a:close/>
                </a:path>
              </a:pathLst>
            </a:custGeom>
            <a:solidFill>
              <a:srgbClr val="9F6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8" name="Google Shape;5928;p121"/>
            <p:cNvSpPr/>
            <p:nvPr/>
          </p:nvSpPr>
          <p:spPr>
            <a:xfrm>
              <a:off x="3171797" y="6121003"/>
              <a:ext cx="92019" cy="29002"/>
            </a:xfrm>
            <a:custGeom>
              <a:avLst/>
              <a:gdLst/>
              <a:ahLst/>
              <a:cxnLst/>
              <a:rect l="l" t="t" r="r" b="b"/>
              <a:pathLst>
                <a:path w="771" h="243" extrusionOk="0">
                  <a:moveTo>
                    <a:pt x="651" y="0"/>
                  </a:moveTo>
                  <a:cubicBezTo>
                    <a:pt x="544" y="24"/>
                    <a:pt x="437" y="36"/>
                    <a:pt x="342" y="48"/>
                  </a:cubicBezTo>
                  <a:lnTo>
                    <a:pt x="151" y="48"/>
                  </a:lnTo>
                  <a:cubicBezTo>
                    <a:pt x="147" y="48"/>
                    <a:pt x="144" y="47"/>
                    <a:pt x="140" y="47"/>
                  </a:cubicBezTo>
                  <a:cubicBezTo>
                    <a:pt x="19" y="47"/>
                    <a:pt x="0" y="238"/>
                    <a:pt x="139" y="238"/>
                  </a:cubicBezTo>
                  <a:cubicBezTo>
                    <a:pt x="184" y="241"/>
                    <a:pt x="229" y="243"/>
                    <a:pt x="275" y="243"/>
                  </a:cubicBezTo>
                  <a:cubicBezTo>
                    <a:pt x="412" y="243"/>
                    <a:pt x="553" y="229"/>
                    <a:pt x="687" y="203"/>
                  </a:cubicBezTo>
                  <a:cubicBezTo>
                    <a:pt x="746" y="191"/>
                    <a:pt x="770" y="143"/>
                    <a:pt x="770" y="84"/>
                  </a:cubicBezTo>
                  <a:cubicBezTo>
                    <a:pt x="758" y="36"/>
                    <a:pt x="711" y="0"/>
                    <a:pt x="663" y="0"/>
                  </a:cubicBezTo>
                  <a:close/>
                </a:path>
              </a:pathLst>
            </a:custGeom>
            <a:solidFill>
              <a:srgbClr val="9F6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9" name="Google Shape;5929;p121"/>
            <p:cNvSpPr/>
            <p:nvPr/>
          </p:nvSpPr>
          <p:spPr>
            <a:xfrm>
              <a:off x="3182657" y="6112410"/>
              <a:ext cx="116605" cy="34253"/>
            </a:xfrm>
            <a:custGeom>
              <a:avLst/>
              <a:gdLst/>
              <a:ahLst/>
              <a:cxnLst/>
              <a:rect l="l" t="t" r="r" b="b"/>
              <a:pathLst>
                <a:path w="977" h="287" extrusionOk="0">
                  <a:moveTo>
                    <a:pt x="810" y="1"/>
                  </a:moveTo>
                  <a:lnTo>
                    <a:pt x="822" y="13"/>
                  </a:lnTo>
                  <a:cubicBezTo>
                    <a:pt x="632" y="37"/>
                    <a:pt x="453" y="72"/>
                    <a:pt x="262" y="84"/>
                  </a:cubicBezTo>
                  <a:lnTo>
                    <a:pt x="120" y="84"/>
                  </a:lnTo>
                  <a:cubicBezTo>
                    <a:pt x="60" y="84"/>
                    <a:pt x="12" y="120"/>
                    <a:pt x="12" y="179"/>
                  </a:cubicBezTo>
                  <a:cubicBezTo>
                    <a:pt x="1" y="227"/>
                    <a:pt x="48" y="275"/>
                    <a:pt x="96" y="287"/>
                  </a:cubicBezTo>
                  <a:cubicBezTo>
                    <a:pt x="358" y="275"/>
                    <a:pt x="608" y="251"/>
                    <a:pt x="858" y="203"/>
                  </a:cubicBezTo>
                  <a:cubicBezTo>
                    <a:pt x="977" y="179"/>
                    <a:pt x="953" y="1"/>
                    <a:pt x="834" y="1"/>
                  </a:cubicBezTo>
                  <a:close/>
                </a:path>
              </a:pathLst>
            </a:custGeom>
            <a:solidFill>
              <a:srgbClr val="9F6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0" name="Google Shape;5930;p121"/>
            <p:cNvSpPr/>
            <p:nvPr/>
          </p:nvSpPr>
          <p:spPr>
            <a:xfrm>
              <a:off x="1834140" y="5795538"/>
              <a:ext cx="442072" cy="533017"/>
            </a:xfrm>
            <a:custGeom>
              <a:avLst/>
              <a:gdLst/>
              <a:ahLst/>
              <a:cxnLst/>
              <a:rect l="l" t="t" r="r" b="b"/>
              <a:pathLst>
                <a:path w="3704" h="4466" extrusionOk="0">
                  <a:moveTo>
                    <a:pt x="1179" y="1"/>
                  </a:moveTo>
                  <a:cubicBezTo>
                    <a:pt x="1155" y="1"/>
                    <a:pt x="1132" y="1"/>
                    <a:pt x="1108" y="13"/>
                  </a:cubicBezTo>
                  <a:cubicBezTo>
                    <a:pt x="846" y="167"/>
                    <a:pt x="620" y="370"/>
                    <a:pt x="441" y="608"/>
                  </a:cubicBezTo>
                  <a:cubicBezTo>
                    <a:pt x="286" y="798"/>
                    <a:pt x="167" y="1025"/>
                    <a:pt x="96" y="1263"/>
                  </a:cubicBezTo>
                  <a:cubicBezTo>
                    <a:pt x="12" y="1489"/>
                    <a:pt x="1" y="1739"/>
                    <a:pt x="36" y="1977"/>
                  </a:cubicBezTo>
                  <a:cubicBezTo>
                    <a:pt x="60" y="2037"/>
                    <a:pt x="72" y="2084"/>
                    <a:pt x="96" y="2144"/>
                  </a:cubicBezTo>
                  <a:cubicBezTo>
                    <a:pt x="120" y="2203"/>
                    <a:pt x="143" y="2263"/>
                    <a:pt x="179" y="2322"/>
                  </a:cubicBezTo>
                  <a:cubicBezTo>
                    <a:pt x="251" y="2442"/>
                    <a:pt x="334" y="2549"/>
                    <a:pt x="417" y="2644"/>
                  </a:cubicBezTo>
                  <a:cubicBezTo>
                    <a:pt x="596" y="2858"/>
                    <a:pt x="786" y="3061"/>
                    <a:pt x="1001" y="3239"/>
                  </a:cubicBezTo>
                  <a:cubicBezTo>
                    <a:pt x="1215" y="3430"/>
                    <a:pt x="1441" y="3608"/>
                    <a:pt x="1679" y="3775"/>
                  </a:cubicBezTo>
                  <a:cubicBezTo>
                    <a:pt x="1917" y="3918"/>
                    <a:pt x="2156" y="4061"/>
                    <a:pt x="2406" y="4180"/>
                  </a:cubicBezTo>
                  <a:cubicBezTo>
                    <a:pt x="2501" y="4227"/>
                    <a:pt x="2608" y="4275"/>
                    <a:pt x="2703" y="4323"/>
                  </a:cubicBezTo>
                  <a:lnTo>
                    <a:pt x="2739" y="4335"/>
                  </a:lnTo>
                  <a:cubicBezTo>
                    <a:pt x="2858" y="4394"/>
                    <a:pt x="2977" y="4430"/>
                    <a:pt x="3096" y="4454"/>
                  </a:cubicBezTo>
                  <a:cubicBezTo>
                    <a:pt x="3134" y="4461"/>
                    <a:pt x="3172" y="4465"/>
                    <a:pt x="3208" y="4465"/>
                  </a:cubicBezTo>
                  <a:cubicBezTo>
                    <a:pt x="3288" y="4465"/>
                    <a:pt x="3364" y="4447"/>
                    <a:pt x="3430" y="4406"/>
                  </a:cubicBezTo>
                  <a:cubicBezTo>
                    <a:pt x="3537" y="4323"/>
                    <a:pt x="3620" y="4204"/>
                    <a:pt x="3644" y="4073"/>
                  </a:cubicBezTo>
                  <a:cubicBezTo>
                    <a:pt x="3703" y="3858"/>
                    <a:pt x="3703" y="3632"/>
                    <a:pt x="3668" y="3418"/>
                  </a:cubicBezTo>
                  <a:cubicBezTo>
                    <a:pt x="3632" y="3180"/>
                    <a:pt x="3572" y="2953"/>
                    <a:pt x="3489" y="2727"/>
                  </a:cubicBezTo>
                  <a:cubicBezTo>
                    <a:pt x="3430" y="2549"/>
                    <a:pt x="3370" y="2370"/>
                    <a:pt x="3299" y="2203"/>
                  </a:cubicBezTo>
                  <a:lnTo>
                    <a:pt x="3251" y="2084"/>
                  </a:lnTo>
                  <a:lnTo>
                    <a:pt x="3239" y="2037"/>
                  </a:lnTo>
                  <a:lnTo>
                    <a:pt x="3227" y="2001"/>
                  </a:lnTo>
                  <a:cubicBezTo>
                    <a:pt x="3227" y="1989"/>
                    <a:pt x="3227" y="1965"/>
                    <a:pt x="3227" y="1953"/>
                  </a:cubicBezTo>
                  <a:cubicBezTo>
                    <a:pt x="3227" y="1941"/>
                    <a:pt x="3215" y="1930"/>
                    <a:pt x="3215" y="1918"/>
                  </a:cubicBezTo>
                  <a:cubicBezTo>
                    <a:pt x="2941" y="1572"/>
                    <a:pt x="2632" y="1239"/>
                    <a:pt x="2310" y="941"/>
                  </a:cubicBezTo>
                  <a:cubicBezTo>
                    <a:pt x="1977" y="632"/>
                    <a:pt x="1620" y="346"/>
                    <a:pt x="1274" y="72"/>
                  </a:cubicBezTo>
                  <a:cubicBezTo>
                    <a:pt x="1263" y="60"/>
                    <a:pt x="1251" y="60"/>
                    <a:pt x="1239" y="48"/>
                  </a:cubicBezTo>
                  <a:cubicBezTo>
                    <a:pt x="1227" y="25"/>
                    <a:pt x="1203" y="13"/>
                    <a:pt x="1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1" name="Google Shape;5931;p121"/>
            <p:cNvSpPr/>
            <p:nvPr/>
          </p:nvSpPr>
          <p:spPr>
            <a:xfrm>
              <a:off x="1834140" y="5971816"/>
              <a:ext cx="430734" cy="356498"/>
            </a:xfrm>
            <a:custGeom>
              <a:avLst/>
              <a:gdLst/>
              <a:ahLst/>
              <a:cxnLst/>
              <a:rect l="l" t="t" r="r" b="b"/>
              <a:pathLst>
                <a:path w="3609" h="2987" extrusionOk="0">
                  <a:moveTo>
                    <a:pt x="36" y="0"/>
                  </a:moveTo>
                  <a:cubicBezTo>
                    <a:pt x="1" y="167"/>
                    <a:pt x="1" y="333"/>
                    <a:pt x="36" y="500"/>
                  </a:cubicBezTo>
                  <a:cubicBezTo>
                    <a:pt x="48" y="548"/>
                    <a:pt x="60" y="607"/>
                    <a:pt x="84" y="667"/>
                  </a:cubicBezTo>
                  <a:cubicBezTo>
                    <a:pt x="96" y="679"/>
                    <a:pt x="96" y="703"/>
                    <a:pt x="108" y="726"/>
                  </a:cubicBezTo>
                  <a:cubicBezTo>
                    <a:pt x="120" y="750"/>
                    <a:pt x="143" y="810"/>
                    <a:pt x="167" y="845"/>
                  </a:cubicBezTo>
                  <a:cubicBezTo>
                    <a:pt x="239" y="953"/>
                    <a:pt x="322" y="1060"/>
                    <a:pt x="405" y="1167"/>
                  </a:cubicBezTo>
                  <a:cubicBezTo>
                    <a:pt x="584" y="1381"/>
                    <a:pt x="786" y="1584"/>
                    <a:pt x="989" y="1762"/>
                  </a:cubicBezTo>
                  <a:cubicBezTo>
                    <a:pt x="1203" y="1953"/>
                    <a:pt x="1441" y="2131"/>
                    <a:pt x="1679" y="2286"/>
                  </a:cubicBezTo>
                  <a:cubicBezTo>
                    <a:pt x="1906" y="2441"/>
                    <a:pt x="2144" y="2584"/>
                    <a:pt x="2394" y="2703"/>
                  </a:cubicBezTo>
                  <a:cubicBezTo>
                    <a:pt x="2489" y="2750"/>
                    <a:pt x="2596" y="2798"/>
                    <a:pt x="2691" y="2846"/>
                  </a:cubicBezTo>
                  <a:lnTo>
                    <a:pt x="2739" y="2858"/>
                  </a:lnTo>
                  <a:cubicBezTo>
                    <a:pt x="2846" y="2917"/>
                    <a:pt x="2965" y="2953"/>
                    <a:pt x="3096" y="2977"/>
                  </a:cubicBezTo>
                  <a:cubicBezTo>
                    <a:pt x="3125" y="2983"/>
                    <a:pt x="3154" y="2986"/>
                    <a:pt x="3184" y="2986"/>
                  </a:cubicBezTo>
                  <a:cubicBezTo>
                    <a:pt x="3266" y="2986"/>
                    <a:pt x="3351" y="2964"/>
                    <a:pt x="3430" y="2929"/>
                  </a:cubicBezTo>
                  <a:cubicBezTo>
                    <a:pt x="3501" y="2870"/>
                    <a:pt x="3572" y="2798"/>
                    <a:pt x="3608" y="2703"/>
                  </a:cubicBezTo>
                  <a:cubicBezTo>
                    <a:pt x="3572" y="2703"/>
                    <a:pt x="3525" y="2691"/>
                    <a:pt x="3489" y="2679"/>
                  </a:cubicBezTo>
                  <a:lnTo>
                    <a:pt x="3501" y="2679"/>
                  </a:lnTo>
                  <a:cubicBezTo>
                    <a:pt x="3310" y="2631"/>
                    <a:pt x="3120" y="2560"/>
                    <a:pt x="2941" y="2489"/>
                  </a:cubicBezTo>
                  <a:cubicBezTo>
                    <a:pt x="2560" y="2322"/>
                    <a:pt x="2203" y="2108"/>
                    <a:pt x="1882" y="1857"/>
                  </a:cubicBezTo>
                  <a:cubicBezTo>
                    <a:pt x="1489" y="1572"/>
                    <a:pt x="1132" y="1238"/>
                    <a:pt x="798" y="893"/>
                  </a:cubicBezTo>
                  <a:cubicBezTo>
                    <a:pt x="536" y="607"/>
                    <a:pt x="274" y="310"/>
                    <a:pt x="36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2" name="Google Shape;5932;p121"/>
            <p:cNvSpPr/>
            <p:nvPr/>
          </p:nvSpPr>
          <p:spPr>
            <a:xfrm>
              <a:off x="2148384" y="6059538"/>
              <a:ext cx="100851" cy="31150"/>
            </a:xfrm>
            <a:custGeom>
              <a:avLst/>
              <a:gdLst/>
              <a:ahLst/>
              <a:cxnLst/>
              <a:rect l="l" t="t" r="r" b="b"/>
              <a:pathLst>
                <a:path w="845" h="261" extrusionOk="0">
                  <a:moveTo>
                    <a:pt x="479" y="1"/>
                  </a:moveTo>
                  <a:cubicBezTo>
                    <a:pt x="355" y="1"/>
                    <a:pt x="233" y="22"/>
                    <a:pt x="118" y="63"/>
                  </a:cubicBezTo>
                  <a:cubicBezTo>
                    <a:pt x="1" y="95"/>
                    <a:pt x="36" y="261"/>
                    <a:pt x="139" y="261"/>
                  </a:cubicBezTo>
                  <a:cubicBezTo>
                    <a:pt x="151" y="261"/>
                    <a:pt x="164" y="258"/>
                    <a:pt x="177" y="253"/>
                  </a:cubicBezTo>
                  <a:cubicBezTo>
                    <a:pt x="237" y="241"/>
                    <a:pt x="296" y="218"/>
                    <a:pt x="356" y="206"/>
                  </a:cubicBezTo>
                  <a:lnTo>
                    <a:pt x="582" y="206"/>
                  </a:lnTo>
                  <a:cubicBezTo>
                    <a:pt x="630" y="218"/>
                    <a:pt x="666" y="230"/>
                    <a:pt x="713" y="241"/>
                  </a:cubicBezTo>
                  <a:cubicBezTo>
                    <a:pt x="719" y="243"/>
                    <a:pt x="726" y="244"/>
                    <a:pt x="732" y="244"/>
                  </a:cubicBezTo>
                  <a:cubicBezTo>
                    <a:pt x="776" y="244"/>
                    <a:pt x="822" y="211"/>
                    <a:pt x="832" y="170"/>
                  </a:cubicBezTo>
                  <a:cubicBezTo>
                    <a:pt x="844" y="146"/>
                    <a:pt x="844" y="122"/>
                    <a:pt x="832" y="99"/>
                  </a:cubicBezTo>
                  <a:cubicBezTo>
                    <a:pt x="820" y="75"/>
                    <a:pt x="797" y="51"/>
                    <a:pt x="761" y="39"/>
                  </a:cubicBezTo>
                  <a:cubicBezTo>
                    <a:pt x="668" y="13"/>
                    <a:pt x="573" y="1"/>
                    <a:pt x="479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3" name="Google Shape;5933;p121"/>
            <p:cNvSpPr/>
            <p:nvPr/>
          </p:nvSpPr>
          <p:spPr>
            <a:xfrm>
              <a:off x="2166525" y="6117542"/>
              <a:ext cx="109205" cy="29718"/>
            </a:xfrm>
            <a:custGeom>
              <a:avLst/>
              <a:gdLst/>
              <a:ahLst/>
              <a:cxnLst/>
              <a:rect l="l" t="t" r="r" b="b"/>
              <a:pathLst>
                <a:path w="915" h="249" extrusionOk="0">
                  <a:moveTo>
                    <a:pt x="566" y="1"/>
                  </a:moveTo>
                  <a:cubicBezTo>
                    <a:pt x="536" y="1"/>
                    <a:pt x="507" y="2"/>
                    <a:pt x="478" y="5"/>
                  </a:cubicBezTo>
                  <a:cubicBezTo>
                    <a:pt x="359" y="5"/>
                    <a:pt x="240" y="17"/>
                    <a:pt x="121" y="53"/>
                  </a:cubicBezTo>
                  <a:cubicBezTo>
                    <a:pt x="1" y="86"/>
                    <a:pt x="40" y="248"/>
                    <a:pt x="148" y="248"/>
                  </a:cubicBezTo>
                  <a:cubicBezTo>
                    <a:pt x="158" y="248"/>
                    <a:pt x="169" y="247"/>
                    <a:pt x="180" y="244"/>
                  </a:cubicBezTo>
                  <a:lnTo>
                    <a:pt x="299" y="220"/>
                  </a:lnTo>
                  <a:cubicBezTo>
                    <a:pt x="369" y="206"/>
                    <a:pt x="443" y="200"/>
                    <a:pt x="518" y="200"/>
                  </a:cubicBezTo>
                  <a:cubicBezTo>
                    <a:pt x="572" y="200"/>
                    <a:pt x="626" y="203"/>
                    <a:pt x="680" y="208"/>
                  </a:cubicBezTo>
                  <a:lnTo>
                    <a:pt x="764" y="220"/>
                  </a:lnTo>
                  <a:cubicBezTo>
                    <a:pt x="773" y="223"/>
                    <a:pt x="783" y="224"/>
                    <a:pt x="792" y="224"/>
                  </a:cubicBezTo>
                  <a:cubicBezTo>
                    <a:pt x="862" y="224"/>
                    <a:pt x="914" y="150"/>
                    <a:pt x="883" y="77"/>
                  </a:cubicBezTo>
                  <a:cubicBezTo>
                    <a:pt x="871" y="53"/>
                    <a:pt x="847" y="29"/>
                    <a:pt x="811" y="29"/>
                  </a:cubicBezTo>
                  <a:cubicBezTo>
                    <a:pt x="733" y="12"/>
                    <a:pt x="648" y="1"/>
                    <a:pt x="566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4" name="Google Shape;5934;p121"/>
            <p:cNvSpPr/>
            <p:nvPr/>
          </p:nvSpPr>
          <p:spPr>
            <a:xfrm>
              <a:off x="1932244" y="5699342"/>
              <a:ext cx="388007" cy="352082"/>
            </a:xfrm>
            <a:custGeom>
              <a:avLst/>
              <a:gdLst/>
              <a:ahLst/>
              <a:cxnLst/>
              <a:rect l="l" t="t" r="r" b="b"/>
              <a:pathLst>
                <a:path w="3251" h="2950" extrusionOk="0">
                  <a:moveTo>
                    <a:pt x="871" y="0"/>
                  </a:moveTo>
                  <a:cubicBezTo>
                    <a:pt x="857" y="0"/>
                    <a:pt x="845" y="3"/>
                    <a:pt x="833" y="9"/>
                  </a:cubicBezTo>
                  <a:cubicBezTo>
                    <a:pt x="643" y="92"/>
                    <a:pt x="464" y="211"/>
                    <a:pt x="322" y="366"/>
                  </a:cubicBezTo>
                  <a:cubicBezTo>
                    <a:pt x="179" y="521"/>
                    <a:pt x="71" y="712"/>
                    <a:pt x="12" y="914"/>
                  </a:cubicBezTo>
                  <a:cubicBezTo>
                    <a:pt x="0" y="938"/>
                    <a:pt x="12" y="962"/>
                    <a:pt x="24" y="985"/>
                  </a:cubicBezTo>
                  <a:cubicBezTo>
                    <a:pt x="24" y="997"/>
                    <a:pt x="36" y="1009"/>
                    <a:pt x="48" y="1021"/>
                  </a:cubicBezTo>
                  <a:cubicBezTo>
                    <a:pt x="60" y="1081"/>
                    <a:pt x="83" y="1128"/>
                    <a:pt x="107" y="1188"/>
                  </a:cubicBezTo>
                  <a:cubicBezTo>
                    <a:pt x="179" y="1331"/>
                    <a:pt x="250" y="1473"/>
                    <a:pt x="345" y="1604"/>
                  </a:cubicBezTo>
                  <a:cubicBezTo>
                    <a:pt x="488" y="1795"/>
                    <a:pt x="643" y="1985"/>
                    <a:pt x="833" y="2140"/>
                  </a:cubicBezTo>
                  <a:cubicBezTo>
                    <a:pt x="1012" y="2319"/>
                    <a:pt x="1214" y="2462"/>
                    <a:pt x="1429" y="2593"/>
                  </a:cubicBezTo>
                  <a:cubicBezTo>
                    <a:pt x="1631" y="2712"/>
                    <a:pt x="1846" y="2807"/>
                    <a:pt x="2072" y="2878"/>
                  </a:cubicBezTo>
                  <a:cubicBezTo>
                    <a:pt x="2179" y="2914"/>
                    <a:pt x="2286" y="2938"/>
                    <a:pt x="2405" y="2950"/>
                  </a:cubicBezTo>
                  <a:cubicBezTo>
                    <a:pt x="2453" y="2938"/>
                    <a:pt x="2500" y="2926"/>
                    <a:pt x="2548" y="2926"/>
                  </a:cubicBezTo>
                  <a:cubicBezTo>
                    <a:pt x="2727" y="2819"/>
                    <a:pt x="2893" y="2676"/>
                    <a:pt x="3012" y="2497"/>
                  </a:cubicBezTo>
                  <a:cubicBezTo>
                    <a:pt x="3072" y="2402"/>
                    <a:pt x="3119" y="2307"/>
                    <a:pt x="3167" y="2212"/>
                  </a:cubicBezTo>
                  <a:cubicBezTo>
                    <a:pt x="3203" y="2105"/>
                    <a:pt x="3227" y="1997"/>
                    <a:pt x="3250" y="1890"/>
                  </a:cubicBezTo>
                  <a:cubicBezTo>
                    <a:pt x="3250" y="1866"/>
                    <a:pt x="3239" y="1854"/>
                    <a:pt x="3239" y="1843"/>
                  </a:cubicBezTo>
                  <a:lnTo>
                    <a:pt x="3239" y="1831"/>
                  </a:lnTo>
                  <a:cubicBezTo>
                    <a:pt x="3239" y="1819"/>
                    <a:pt x="3227" y="1807"/>
                    <a:pt x="3215" y="1795"/>
                  </a:cubicBezTo>
                  <a:lnTo>
                    <a:pt x="3203" y="1783"/>
                  </a:lnTo>
                  <a:cubicBezTo>
                    <a:pt x="3191" y="1771"/>
                    <a:pt x="3179" y="1759"/>
                    <a:pt x="3155" y="1759"/>
                  </a:cubicBezTo>
                  <a:cubicBezTo>
                    <a:pt x="3012" y="1735"/>
                    <a:pt x="2869" y="1700"/>
                    <a:pt x="2738" y="1652"/>
                  </a:cubicBezTo>
                  <a:lnTo>
                    <a:pt x="2715" y="1652"/>
                  </a:lnTo>
                  <a:cubicBezTo>
                    <a:pt x="2500" y="1569"/>
                    <a:pt x="2298" y="1462"/>
                    <a:pt x="2119" y="1331"/>
                  </a:cubicBezTo>
                  <a:lnTo>
                    <a:pt x="2096" y="1331"/>
                  </a:lnTo>
                  <a:cubicBezTo>
                    <a:pt x="1846" y="1152"/>
                    <a:pt x="1631" y="938"/>
                    <a:pt x="1429" y="712"/>
                  </a:cubicBezTo>
                  <a:lnTo>
                    <a:pt x="1417" y="700"/>
                  </a:lnTo>
                  <a:cubicBezTo>
                    <a:pt x="1262" y="497"/>
                    <a:pt x="1107" y="283"/>
                    <a:pt x="988" y="57"/>
                  </a:cubicBezTo>
                  <a:cubicBezTo>
                    <a:pt x="976" y="21"/>
                    <a:pt x="941" y="9"/>
                    <a:pt x="917" y="9"/>
                  </a:cubicBezTo>
                  <a:cubicBezTo>
                    <a:pt x="899" y="3"/>
                    <a:pt x="884" y="0"/>
                    <a:pt x="87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5" name="Google Shape;5935;p121"/>
            <p:cNvSpPr/>
            <p:nvPr/>
          </p:nvSpPr>
          <p:spPr>
            <a:xfrm>
              <a:off x="1934393" y="5804250"/>
              <a:ext cx="34850" cy="43205"/>
            </a:xfrm>
            <a:custGeom>
              <a:avLst/>
              <a:gdLst/>
              <a:ahLst/>
              <a:cxnLst/>
              <a:rect l="l" t="t" r="r" b="b"/>
              <a:pathLst>
                <a:path w="292" h="362" extrusionOk="0">
                  <a:moveTo>
                    <a:pt x="123" y="1"/>
                  </a:moveTo>
                  <a:cubicBezTo>
                    <a:pt x="62" y="1"/>
                    <a:pt x="0" y="56"/>
                    <a:pt x="30" y="130"/>
                  </a:cubicBezTo>
                  <a:cubicBezTo>
                    <a:pt x="53" y="202"/>
                    <a:pt x="77" y="261"/>
                    <a:pt x="113" y="321"/>
                  </a:cubicBezTo>
                  <a:cubicBezTo>
                    <a:pt x="125" y="344"/>
                    <a:pt x="149" y="356"/>
                    <a:pt x="173" y="356"/>
                  </a:cubicBezTo>
                  <a:cubicBezTo>
                    <a:pt x="183" y="360"/>
                    <a:pt x="192" y="361"/>
                    <a:pt x="201" y="361"/>
                  </a:cubicBezTo>
                  <a:cubicBezTo>
                    <a:pt x="222" y="361"/>
                    <a:pt x="239" y="353"/>
                    <a:pt x="256" y="344"/>
                  </a:cubicBezTo>
                  <a:cubicBezTo>
                    <a:pt x="268" y="333"/>
                    <a:pt x="292" y="309"/>
                    <a:pt x="292" y="285"/>
                  </a:cubicBezTo>
                  <a:cubicBezTo>
                    <a:pt x="292" y="261"/>
                    <a:pt x="292" y="237"/>
                    <a:pt x="280" y="225"/>
                  </a:cubicBezTo>
                  <a:cubicBezTo>
                    <a:pt x="280" y="213"/>
                    <a:pt x="280" y="213"/>
                    <a:pt x="280" y="202"/>
                  </a:cubicBezTo>
                  <a:cubicBezTo>
                    <a:pt x="256" y="154"/>
                    <a:pt x="232" y="118"/>
                    <a:pt x="208" y="71"/>
                  </a:cubicBezTo>
                  <a:cubicBezTo>
                    <a:pt x="195" y="21"/>
                    <a:pt x="159" y="1"/>
                    <a:pt x="123" y="1"/>
                  </a:cubicBezTo>
                  <a:close/>
                </a:path>
              </a:pathLst>
            </a:custGeom>
            <a:solidFill>
              <a:srgbClr val="9F6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6" name="Google Shape;5936;p121"/>
            <p:cNvSpPr/>
            <p:nvPr/>
          </p:nvSpPr>
          <p:spPr>
            <a:xfrm>
              <a:off x="1932244" y="5799476"/>
              <a:ext cx="36999" cy="48456"/>
            </a:xfrm>
            <a:custGeom>
              <a:avLst/>
              <a:gdLst/>
              <a:ahLst/>
              <a:cxnLst/>
              <a:rect l="l" t="t" r="r" b="b"/>
              <a:pathLst>
                <a:path w="310" h="406" extrusionOk="0">
                  <a:moveTo>
                    <a:pt x="109" y="0"/>
                  </a:moveTo>
                  <a:cubicBezTo>
                    <a:pt x="100" y="0"/>
                    <a:pt x="92" y="1"/>
                    <a:pt x="83" y="3"/>
                  </a:cubicBezTo>
                  <a:cubicBezTo>
                    <a:pt x="24" y="15"/>
                    <a:pt x="0" y="75"/>
                    <a:pt x="12" y="123"/>
                  </a:cubicBezTo>
                  <a:cubicBezTo>
                    <a:pt x="48" y="206"/>
                    <a:pt x="83" y="277"/>
                    <a:pt x="119" y="349"/>
                  </a:cubicBezTo>
                  <a:cubicBezTo>
                    <a:pt x="119" y="373"/>
                    <a:pt x="143" y="384"/>
                    <a:pt x="167" y="396"/>
                  </a:cubicBezTo>
                  <a:cubicBezTo>
                    <a:pt x="179" y="402"/>
                    <a:pt x="191" y="405"/>
                    <a:pt x="202" y="405"/>
                  </a:cubicBezTo>
                  <a:cubicBezTo>
                    <a:pt x="214" y="405"/>
                    <a:pt x="226" y="402"/>
                    <a:pt x="238" y="396"/>
                  </a:cubicBezTo>
                  <a:cubicBezTo>
                    <a:pt x="262" y="396"/>
                    <a:pt x="286" y="373"/>
                    <a:pt x="298" y="349"/>
                  </a:cubicBezTo>
                  <a:cubicBezTo>
                    <a:pt x="310" y="325"/>
                    <a:pt x="310" y="301"/>
                    <a:pt x="298" y="277"/>
                  </a:cubicBezTo>
                  <a:cubicBezTo>
                    <a:pt x="262" y="206"/>
                    <a:pt x="238" y="134"/>
                    <a:pt x="202" y="63"/>
                  </a:cubicBezTo>
                  <a:cubicBezTo>
                    <a:pt x="193" y="24"/>
                    <a:pt x="150" y="0"/>
                    <a:pt x="109" y="0"/>
                  </a:cubicBezTo>
                  <a:close/>
                </a:path>
              </a:pathLst>
            </a:custGeom>
            <a:solidFill>
              <a:srgbClr val="9F6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7" name="Google Shape;5937;p121"/>
            <p:cNvSpPr/>
            <p:nvPr/>
          </p:nvSpPr>
          <p:spPr>
            <a:xfrm>
              <a:off x="1934989" y="5803176"/>
              <a:ext cx="42847" cy="56572"/>
            </a:xfrm>
            <a:custGeom>
              <a:avLst/>
              <a:gdLst/>
              <a:ahLst/>
              <a:cxnLst/>
              <a:rect l="l" t="t" r="r" b="b"/>
              <a:pathLst>
                <a:path w="359" h="474" extrusionOk="0">
                  <a:moveTo>
                    <a:pt x="99" y="1"/>
                  </a:moveTo>
                  <a:cubicBezTo>
                    <a:pt x="86" y="1"/>
                    <a:pt x="73" y="3"/>
                    <a:pt x="60" y="8"/>
                  </a:cubicBezTo>
                  <a:cubicBezTo>
                    <a:pt x="37" y="20"/>
                    <a:pt x="25" y="32"/>
                    <a:pt x="13" y="56"/>
                  </a:cubicBezTo>
                  <a:cubicBezTo>
                    <a:pt x="1" y="80"/>
                    <a:pt x="1" y="115"/>
                    <a:pt x="13" y="139"/>
                  </a:cubicBezTo>
                  <a:cubicBezTo>
                    <a:pt x="37" y="246"/>
                    <a:pt x="96" y="342"/>
                    <a:pt x="156" y="437"/>
                  </a:cubicBezTo>
                  <a:cubicBezTo>
                    <a:pt x="179" y="460"/>
                    <a:pt x="212" y="473"/>
                    <a:pt x="245" y="473"/>
                  </a:cubicBezTo>
                  <a:cubicBezTo>
                    <a:pt x="263" y="473"/>
                    <a:pt x="282" y="469"/>
                    <a:pt x="299" y="461"/>
                  </a:cubicBezTo>
                  <a:cubicBezTo>
                    <a:pt x="334" y="425"/>
                    <a:pt x="358" y="377"/>
                    <a:pt x="334" y="330"/>
                  </a:cubicBezTo>
                  <a:lnTo>
                    <a:pt x="322" y="318"/>
                  </a:lnTo>
                  <a:lnTo>
                    <a:pt x="310" y="330"/>
                  </a:lnTo>
                  <a:cubicBezTo>
                    <a:pt x="299" y="294"/>
                    <a:pt x="275" y="270"/>
                    <a:pt x="263" y="234"/>
                  </a:cubicBezTo>
                  <a:cubicBezTo>
                    <a:pt x="227" y="175"/>
                    <a:pt x="215" y="127"/>
                    <a:pt x="191" y="68"/>
                  </a:cubicBezTo>
                  <a:cubicBezTo>
                    <a:pt x="182" y="31"/>
                    <a:pt x="144" y="1"/>
                    <a:pt x="99" y="1"/>
                  </a:cubicBezTo>
                  <a:close/>
                </a:path>
              </a:pathLst>
            </a:custGeom>
            <a:solidFill>
              <a:srgbClr val="9F6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8" name="Google Shape;5938;p121"/>
            <p:cNvSpPr/>
            <p:nvPr/>
          </p:nvSpPr>
          <p:spPr>
            <a:xfrm>
              <a:off x="1931767" y="5801625"/>
              <a:ext cx="57407" cy="78294"/>
            </a:xfrm>
            <a:custGeom>
              <a:avLst/>
              <a:gdLst/>
              <a:ahLst/>
              <a:cxnLst/>
              <a:rect l="l" t="t" r="r" b="b"/>
              <a:pathLst>
                <a:path w="481" h="656" extrusionOk="0">
                  <a:moveTo>
                    <a:pt x="122" y="1"/>
                  </a:moveTo>
                  <a:cubicBezTo>
                    <a:pt x="63" y="1"/>
                    <a:pt x="1" y="53"/>
                    <a:pt x="16" y="128"/>
                  </a:cubicBezTo>
                  <a:cubicBezTo>
                    <a:pt x="87" y="295"/>
                    <a:pt x="183" y="462"/>
                    <a:pt x="278" y="616"/>
                  </a:cubicBezTo>
                  <a:cubicBezTo>
                    <a:pt x="299" y="644"/>
                    <a:pt x="328" y="656"/>
                    <a:pt x="358" y="656"/>
                  </a:cubicBezTo>
                  <a:cubicBezTo>
                    <a:pt x="379" y="656"/>
                    <a:pt x="401" y="650"/>
                    <a:pt x="421" y="640"/>
                  </a:cubicBezTo>
                  <a:cubicBezTo>
                    <a:pt x="456" y="605"/>
                    <a:pt x="480" y="557"/>
                    <a:pt x="456" y="509"/>
                  </a:cubicBezTo>
                  <a:lnTo>
                    <a:pt x="445" y="497"/>
                  </a:lnTo>
                  <a:cubicBezTo>
                    <a:pt x="385" y="414"/>
                    <a:pt x="337" y="319"/>
                    <a:pt x="290" y="235"/>
                  </a:cubicBezTo>
                  <a:cubicBezTo>
                    <a:pt x="254" y="176"/>
                    <a:pt x="230" y="116"/>
                    <a:pt x="206" y="57"/>
                  </a:cubicBezTo>
                  <a:cubicBezTo>
                    <a:pt x="189" y="18"/>
                    <a:pt x="156" y="1"/>
                    <a:pt x="122" y="1"/>
                  </a:cubicBezTo>
                  <a:close/>
                </a:path>
              </a:pathLst>
            </a:custGeom>
            <a:solidFill>
              <a:srgbClr val="9F6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9" name="Google Shape;5939;p121"/>
            <p:cNvSpPr/>
            <p:nvPr/>
          </p:nvSpPr>
          <p:spPr>
            <a:xfrm>
              <a:off x="1937854" y="5805802"/>
              <a:ext cx="71133" cy="98941"/>
            </a:xfrm>
            <a:custGeom>
              <a:avLst/>
              <a:gdLst/>
              <a:ahLst/>
              <a:cxnLst/>
              <a:rect l="l" t="t" r="r" b="b"/>
              <a:pathLst>
                <a:path w="596" h="829" extrusionOk="0">
                  <a:moveTo>
                    <a:pt x="122" y="1"/>
                  </a:moveTo>
                  <a:cubicBezTo>
                    <a:pt x="109" y="1"/>
                    <a:pt x="96" y="4"/>
                    <a:pt x="84" y="10"/>
                  </a:cubicBezTo>
                  <a:cubicBezTo>
                    <a:pt x="24" y="22"/>
                    <a:pt x="1" y="81"/>
                    <a:pt x="13" y="129"/>
                  </a:cubicBezTo>
                  <a:cubicBezTo>
                    <a:pt x="120" y="367"/>
                    <a:pt x="251" y="581"/>
                    <a:pt x="405" y="784"/>
                  </a:cubicBezTo>
                  <a:cubicBezTo>
                    <a:pt x="420" y="813"/>
                    <a:pt x="452" y="828"/>
                    <a:pt x="483" y="828"/>
                  </a:cubicBezTo>
                  <a:cubicBezTo>
                    <a:pt x="503" y="828"/>
                    <a:pt x="522" y="822"/>
                    <a:pt x="536" y="808"/>
                  </a:cubicBezTo>
                  <a:cubicBezTo>
                    <a:pt x="584" y="784"/>
                    <a:pt x="596" y="736"/>
                    <a:pt x="572" y="689"/>
                  </a:cubicBezTo>
                  <a:lnTo>
                    <a:pt x="560" y="677"/>
                  </a:lnTo>
                  <a:lnTo>
                    <a:pt x="572" y="677"/>
                  </a:lnTo>
                  <a:cubicBezTo>
                    <a:pt x="465" y="522"/>
                    <a:pt x="358" y="367"/>
                    <a:pt x="275" y="200"/>
                  </a:cubicBezTo>
                  <a:cubicBezTo>
                    <a:pt x="251" y="153"/>
                    <a:pt x="227" y="105"/>
                    <a:pt x="203" y="70"/>
                  </a:cubicBezTo>
                  <a:cubicBezTo>
                    <a:pt x="194" y="25"/>
                    <a:pt x="159" y="1"/>
                    <a:pt x="122" y="1"/>
                  </a:cubicBezTo>
                  <a:close/>
                </a:path>
              </a:pathLst>
            </a:custGeom>
            <a:solidFill>
              <a:srgbClr val="9F6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0" name="Google Shape;5940;p121"/>
            <p:cNvSpPr/>
            <p:nvPr/>
          </p:nvSpPr>
          <p:spPr>
            <a:xfrm>
              <a:off x="2189440" y="3226429"/>
              <a:ext cx="1247685" cy="1823191"/>
            </a:xfrm>
            <a:custGeom>
              <a:avLst/>
              <a:gdLst/>
              <a:ahLst/>
              <a:cxnLst/>
              <a:rect l="l" t="t" r="r" b="b"/>
              <a:pathLst>
                <a:path w="10454" h="15276" extrusionOk="0">
                  <a:moveTo>
                    <a:pt x="4858" y="0"/>
                  </a:moveTo>
                  <a:cubicBezTo>
                    <a:pt x="4834" y="0"/>
                    <a:pt x="4810" y="12"/>
                    <a:pt x="4786" y="24"/>
                  </a:cubicBezTo>
                  <a:lnTo>
                    <a:pt x="4774" y="24"/>
                  </a:lnTo>
                  <a:cubicBezTo>
                    <a:pt x="4751" y="36"/>
                    <a:pt x="4739" y="72"/>
                    <a:pt x="4739" y="96"/>
                  </a:cubicBezTo>
                  <a:cubicBezTo>
                    <a:pt x="4715" y="322"/>
                    <a:pt x="4667" y="548"/>
                    <a:pt x="4620" y="798"/>
                  </a:cubicBezTo>
                  <a:lnTo>
                    <a:pt x="4620" y="786"/>
                  </a:lnTo>
                  <a:cubicBezTo>
                    <a:pt x="4322" y="2251"/>
                    <a:pt x="3786" y="3667"/>
                    <a:pt x="3262" y="5037"/>
                  </a:cubicBezTo>
                  <a:lnTo>
                    <a:pt x="3227" y="5132"/>
                  </a:lnTo>
                  <a:cubicBezTo>
                    <a:pt x="3096" y="5477"/>
                    <a:pt x="2965" y="5834"/>
                    <a:pt x="2834" y="6192"/>
                  </a:cubicBezTo>
                  <a:cubicBezTo>
                    <a:pt x="2774" y="6346"/>
                    <a:pt x="2715" y="6501"/>
                    <a:pt x="2655" y="6668"/>
                  </a:cubicBezTo>
                  <a:cubicBezTo>
                    <a:pt x="2584" y="6870"/>
                    <a:pt x="2512" y="7073"/>
                    <a:pt x="2441" y="7275"/>
                  </a:cubicBezTo>
                  <a:cubicBezTo>
                    <a:pt x="2191" y="7918"/>
                    <a:pt x="1917" y="8608"/>
                    <a:pt x="1548" y="9466"/>
                  </a:cubicBezTo>
                  <a:lnTo>
                    <a:pt x="1286" y="10061"/>
                  </a:lnTo>
                  <a:lnTo>
                    <a:pt x="1250" y="10144"/>
                  </a:lnTo>
                  <a:cubicBezTo>
                    <a:pt x="1179" y="10299"/>
                    <a:pt x="1119" y="10442"/>
                    <a:pt x="1060" y="10597"/>
                  </a:cubicBezTo>
                  <a:lnTo>
                    <a:pt x="964" y="10811"/>
                  </a:lnTo>
                  <a:cubicBezTo>
                    <a:pt x="857" y="11085"/>
                    <a:pt x="738" y="11371"/>
                    <a:pt x="607" y="11633"/>
                  </a:cubicBezTo>
                  <a:lnTo>
                    <a:pt x="607" y="11621"/>
                  </a:lnTo>
                  <a:cubicBezTo>
                    <a:pt x="512" y="11823"/>
                    <a:pt x="393" y="12014"/>
                    <a:pt x="262" y="12192"/>
                  </a:cubicBezTo>
                  <a:cubicBezTo>
                    <a:pt x="262" y="12204"/>
                    <a:pt x="250" y="12204"/>
                    <a:pt x="250" y="12216"/>
                  </a:cubicBezTo>
                  <a:cubicBezTo>
                    <a:pt x="202" y="12240"/>
                    <a:pt x="155" y="12264"/>
                    <a:pt x="119" y="12311"/>
                  </a:cubicBezTo>
                  <a:cubicBezTo>
                    <a:pt x="95" y="12335"/>
                    <a:pt x="72" y="12359"/>
                    <a:pt x="60" y="12395"/>
                  </a:cubicBezTo>
                  <a:cubicBezTo>
                    <a:pt x="36" y="12430"/>
                    <a:pt x="24" y="12466"/>
                    <a:pt x="12" y="12514"/>
                  </a:cubicBezTo>
                  <a:cubicBezTo>
                    <a:pt x="0" y="12573"/>
                    <a:pt x="12" y="12645"/>
                    <a:pt x="24" y="12704"/>
                  </a:cubicBezTo>
                  <a:cubicBezTo>
                    <a:pt x="48" y="12776"/>
                    <a:pt x="72" y="12847"/>
                    <a:pt x="107" y="12919"/>
                  </a:cubicBezTo>
                  <a:cubicBezTo>
                    <a:pt x="202" y="13073"/>
                    <a:pt x="310" y="13216"/>
                    <a:pt x="429" y="13347"/>
                  </a:cubicBezTo>
                  <a:cubicBezTo>
                    <a:pt x="560" y="13478"/>
                    <a:pt x="691" y="13609"/>
                    <a:pt x="834" y="13740"/>
                  </a:cubicBezTo>
                  <a:cubicBezTo>
                    <a:pt x="941" y="13823"/>
                    <a:pt x="1048" y="13919"/>
                    <a:pt x="1167" y="14002"/>
                  </a:cubicBezTo>
                  <a:cubicBezTo>
                    <a:pt x="1226" y="14038"/>
                    <a:pt x="1286" y="14073"/>
                    <a:pt x="1345" y="14109"/>
                  </a:cubicBezTo>
                  <a:cubicBezTo>
                    <a:pt x="1476" y="14181"/>
                    <a:pt x="1607" y="14252"/>
                    <a:pt x="1774" y="14323"/>
                  </a:cubicBezTo>
                  <a:cubicBezTo>
                    <a:pt x="2346" y="14609"/>
                    <a:pt x="2953" y="14824"/>
                    <a:pt x="3572" y="14978"/>
                  </a:cubicBezTo>
                  <a:cubicBezTo>
                    <a:pt x="4370" y="15169"/>
                    <a:pt x="5203" y="15276"/>
                    <a:pt x="6025" y="15276"/>
                  </a:cubicBezTo>
                  <a:cubicBezTo>
                    <a:pt x="6429" y="15264"/>
                    <a:pt x="6822" y="15252"/>
                    <a:pt x="7215" y="15205"/>
                  </a:cubicBezTo>
                  <a:cubicBezTo>
                    <a:pt x="7787" y="15157"/>
                    <a:pt x="8334" y="15026"/>
                    <a:pt x="8870" y="14835"/>
                  </a:cubicBezTo>
                  <a:cubicBezTo>
                    <a:pt x="9132" y="14752"/>
                    <a:pt x="9382" y="14621"/>
                    <a:pt x="9608" y="14478"/>
                  </a:cubicBezTo>
                  <a:cubicBezTo>
                    <a:pt x="9835" y="14347"/>
                    <a:pt x="10037" y="14181"/>
                    <a:pt x="10216" y="13990"/>
                  </a:cubicBezTo>
                  <a:cubicBezTo>
                    <a:pt x="10335" y="13859"/>
                    <a:pt x="10418" y="13692"/>
                    <a:pt x="10442" y="13526"/>
                  </a:cubicBezTo>
                  <a:cubicBezTo>
                    <a:pt x="10454" y="13442"/>
                    <a:pt x="10430" y="13359"/>
                    <a:pt x="10382" y="13288"/>
                  </a:cubicBezTo>
                  <a:cubicBezTo>
                    <a:pt x="10335" y="13204"/>
                    <a:pt x="10263" y="13133"/>
                    <a:pt x="10168" y="13085"/>
                  </a:cubicBezTo>
                  <a:cubicBezTo>
                    <a:pt x="10263" y="12299"/>
                    <a:pt x="10311" y="11514"/>
                    <a:pt x="10299" y="10716"/>
                  </a:cubicBezTo>
                  <a:cubicBezTo>
                    <a:pt x="10299" y="9942"/>
                    <a:pt x="10251" y="9156"/>
                    <a:pt x="10216" y="8573"/>
                  </a:cubicBezTo>
                  <a:lnTo>
                    <a:pt x="10192" y="8251"/>
                  </a:lnTo>
                  <a:lnTo>
                    <a:pt x="10192" y="8239"/>
                  </a:lnTo>
                  <a:cubicBezTo>
                    <a:pt x="10132" y="7108"/>
                    <a:pt x="9989" y="5977"/>
                    <a:pt x="9775" y="4858"/>
                  </a:cubicBezTo>
                  <a:cubicBezTo>
                    <a:pt x="9656" y="4239"/>
                    <a:pt x="9489" y="3632"/>
                    <a:pt x="9275" y="3024"/>
                  </a:cubicBezTo>
                  <a:cubicBezTo>
                    <a:pt x="9085" y="2453"/>
                    <a:pt x="8835" y="1905"/>
                    <a:pt x="8525" y="1381"/>
                  </a:cubicBezTo>
                  <a:cubicBezTo>
                    <a:pt x="8513" y="1358"/>
                    <a:pt x="8489" y="1322"/>
                    <a:pt x="8477" y="1298"/>
                  </a:cubicBezTo>
                  <a:lnTo>
                    <a:pt x="8454" y="1274"/>
                  </a:lnTo>
                  <a:cubicBezTo>
                    <a:pt x="8394" y="1191"/>
                    <a:pt x="8323" y="1108"/>
                    <a:pt x="8263" y="1012"/>
                  </a:cubicBezTo>
                  <a:lnTo>
                    <a:pt x="8168" y="905"/>
                  </a:lnTo>
                  <a:cubicBezTo>
                    <a:pt x="8144" y="881"/>
                    <a:pt x="8120" y="858"/>
                    <a:pt x="8096" y="822"/>
                  </a:cubicBezTo>
                  <a:cubicBezTo>
                    <a:pt x="8025" y="762"/>
                    <a:pt x="7965" y="703"/>
                    <a:pt x="7894" y="643"/>
                  </a:cubicBezTo>
                  <a:lnTo>
                    <a:pt x="7870" y="643"/>
                  </a:lnTo>
                  <a:cubicBezTo>
                    <a:pt x="7834" y="643"/>
                    <a:pt x="7799" y="667"/>
                    <a:pt x="7787" y="703"/>
                  </a:cubicBezTo>
                  <a:cubicBezTo>
                    <a:pt x="7775" y="715"/>
                    <a:pt x="7763" y="727"/>
                    <a:pt x="7751" y="738"/>
                  </a:cubicBezTo>
                  <a:cubicBezTo>
                    <a:pt x="7680" y="846"/>
                    <a:pt x="7584" y="929"/>
                    <a:pt x="7465" y="989"/>
                  </a:cubicBezTo>
                  <a:cubicBezTo>
                    <a:pt x="7382" y="1024"/>
                    <a:pt x="7287" y="1048"/>
                    <a:pt x="7191" y="1072"/>
                  </a:cubicBezTo>
                  <a:cubicBezTo>
                    <a:pt x="7096" y="1084"/>
                    <a:pt x="7013" y="1084"/>
                    <a:pt x="6918" y="1084"/>
                  </a:cubicBezTo>
                  <a:lnTo>
                    <a:pt x="6763" y="1084"/>
                  </a:lnTo>
                  <a:cubicBezTo>
                    <a:pt x="6537" y="1060"/>
                    <a:pt x="6322" y="1012"/>
                    <a:pt x="6108" y="941"/>
                  </a:cubicBezTo>
                  <a:lnTo>
                    <a:pt x="6096" y="941"/>
                  </a:lnTo>
                  <a:cubicBezTo>
                    <a:pt x="5882" y="858"/>
                    <a:pt x="5667" y="750"/>
                    <a:pt x="5477" y="619"/>
                  </a:cubicBezTo>
                  <a:cubicBezTo>
                    <a:pt x="5358" y="536"/>
                    <a:pt x="5239" y="429"/>
                    <a:pt x="5144" y="322"/>
                  </a:cubicBezTo>
                  <a:lnTo>
                    <a:pt x="5132" y="310"/>
                  </a:lnTo>
                  <a:cubicBezTo>
                    <a:pt x="5084" y="238"/>
                    <a:pt x="5036" y="167"/>
                    <a:pt x="5001" y="96"/>
                  </a:cubicBezTo>
                  <a:cubicBezTo>
                    <a:pt x="4989" y="72"/>
                    <a:pt x="4977" y="48"/>
                    <a:pt x="4953" y="24"/>
                  </a:cubicBezTo>
                  <a:cubicBezTo>
                    <a:pt x="4941" y="12"/>
                    <a:pt x="4917" y="12"/>
                    <a:pt x="4905" y="12"/>
                  </a:cubicBezTo>
                  <a:cubicBezTo>
                    <a:pt x="4894" y="12"/>
                    <a:pt x="4870" y="0"/>
                    <a:pt x="48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1" name="Google Shape;5941;p121"/>
            <p:cNvSpPr/>
            <p:nvPr/>
          </p:nvSpPr>
          <p:spPr>
            <a:xfrm>
              <a:off x="2190753" y="3384089"/>
              <a:ext cx="923888" cy="1665529"/>
            </a:xfrm>
            <a:custGeom>
              <a:avLst/>
              <a:gdLst/>
              <a:ahLst/>
              <a:cxnLst/>
              <a:rect l="l" t="t" r="r" b="b"/>
              <a:pathLst>
                <a:path w="7741" h="13955" extrusionOk="0">
                  <a:moveTo>
                    <a:pt x="4502" y="1"/>
                  </a:moveTo>
                  <a:cubicBezTo>
                    <a:pt x="4192" y="1275"/>
                    <a:pt x="3716" y="2513"/>
                    <a:pt x="3263" y="3716"/>
                  </a:cubicBezTo>
                  <a:lnTo>
                    <a:pt x="3251" y="3716"/>
                  </a:lnTo>
                  <a:lnTo>
                    <a:pt x="3228" y="3811"/>
                  </a:lnTo>
                  <a:cubicBezTo>
                    <a:pt x="3085" y="4156"/>
                    <a:pt x="2954" y="4513"/>
                    <a:pt x="2823" y="4871"/>
                  </a:cubicBezTo>
                  <a:cubicBezTo>
                    <a:pt x="2763" y="5025"/>
                    <a:pt x="2704" y="5192"/>
                    <a:pt x="2644" y="5347"/>
                  </a:cubicBezTo>
                  <a:lnTo>
                    <a:pt x="2644" y="5371"/>
                  </a:lnTo>
                  <a:cubicBezTo>
                    <a:pt x="2573" y="5561"/>
                    <a:pt x="2501" y="5763"/>
                    <a:pt x="2430" y="5954"/>
                  </a:cubicBezTo>
                  <a:cubicBezTo>
                    <a:pt x="2192" y="6597"/>
                    <a:pt x="1906" y="7287"/>
                    <a:pt x="1537" y="8145"/>
                  </a:cubicBezTo>
                  <a:lnTo>
                    <a:pt x="1287" y="8740"/>
                  </a:lnTo>
                  <a:lnTo>
                    <a:pt x="1239" y="8835"/>
                  </a:lnTo>
                  <a:cubicBezTo>
                    <a:pt x="1180" y="8978"/>
                    <a:pt x="1108" y="9133"/>
                    <a:pt x="1049" y="9276"/>
                  </a:cubicBezTo>
                  <a:lnTo>
                    <a:pt x="989" y="9431"/>
                  </a:lnTo>
                  <a:lnTo>
                    <a:pt x="965" y="9490"/>
                  </a:lnTo>
                  <a:cubicBezTo>
                    <a:pt x="846" y="9764"/>
                    <a:pt x="739" y="10050"/>
                    <a:pt x="608" y="10312"/>
                  </a:cubicBezTo>
                  <a:cubicBezTo>
                    <a:pt x="501" y="10514"/>
                    <a:pt x="394" y="10705"/>
                    <a:pt x="263" y="10883"/>
                  </a:cubicBezTo>
                  <a:lnTo>
                    <a:pt x="251" y="10895"/>
                  </a:lnTo>
                  <a:cubicBezTo>
                    <a:pt x="203" y="10919"/>
                    <a:pt x="156" y="10955"/>
                    <a:pt x="120" y="10990"/>
                  </a:cubicBezTo>
                  <a:cubicBezTo>
                    <a:pt x="96" y="11014"/>
                    <a:pt x="72" y="11038"/>
                    <a:pt x="61" y="11074"/>
                  </a:cubicBezTo>
                  <a:cubicBezTo>
                    <a:pt x="37" y="11109"/>
                    <a:pt x="25" y="11145"/>
                    <a:pt x="13" y="11193"/>
                  </a:cubicBezTo>
                  <a:cubicBezTo>
                    <a:pt x="1" y="11264"/>
                    <a:pt x="1" y="11324"/>
                    <a:pt x="25" y="11395"/>
                  </a:cubicBezTo>
                  <a:cubicBezTo>
                    <a:pt x="37" y="11467"/>
                    <a:pt x="72" y="11538"/>
                    <a:pt x="108" y="11609"/>
                  </a:cubicBezTo>
                  <a:cubicBezTo>
                    <a:pt x="191" y="11764"/>
                    <a:pt x="299" y="11907"/>
                    <a:pt x="430" y="12038"/>
                  </a:cubicBezTo>
                  <a:cubicBezTo>
                    <a:pt x="549" y="12169"/>
                    <a:pt x="680" y="12300"/>
                    <a:pt x="823" y="12419"/>
                  </a:cubicBezTo>
                  <a:cubicBezTo>
                    <a:pt x="953" y="12526"/>
                    <a:pt x="1061" y="12610"/>
                    <a:pt x="1156" y="12681"/>
                  </a:cubicBezTo>
                  <a:cubicBezTo>
                    <a:pt x="1215" y="12717"/>
                    <a:pt x="1287" y="12764"/>
                    <a:pt x="1334" y="12788"/>
                  </a:cubicBezTo>
                  <a:cubicBezTo>
                    <a:pt x="1465" y="12860"/>
                    <a:pt x="1608" y="12943"/>
                    <a:pt x="1763" y="13014"/>
                  </a:cubicBezTo>
                  <a:cubicBezTo>
                    <a:pt x="2347" y="13288"/>
                    <a:pt x="2942" y="13514"/>
                    <a:pt x="3561" y="13657"/>
                  </a:cubicBezTo>
                  <a:cubicBezTo>
                    <a:pt x="4371" y="13860"/>
                    <a:pt x="5192" y="13955"/>
                    <a:pt x="6026" y="13955"/>
                  </a:cubicBezTo>
                  <a:cubicBezTo>
                    <a:pt x="6430" y="13955"/>
                    <a:pt x="6823" y="13931"/>
                    <a:pt x="7216" y="13895"/>
                  </a:cubicBezTo>
                  <a:cubicBezTo>
                    <a:pt x="7407" y="13872"/>
                    <a:pt x="7573" y="13848"/>
                    <a:pt x="7740" y="13824"/>
                  </a:cubicBezTo>
                  <a:cubicBezTo>
                    <a:pt x="7597" y="13824"/>
                    <a:pt x="7454" y="13836"/>
                    <a:pt x="7311" y="13836"/>
                  </a:cubicBezTo>
                  <a:cubicBezTo>
                    <a:pt x="6954" y="13836"/>
                    <a:pt x="6609" y="13824"/>
                    <a:pt x="6252" y="13776"/>
                  </a:cubicBezTo>
                  <a:cubicBezTo>
                    <a:pt x="5918" y="13741"/>
                    <a:pt x="5573" y="13693"/>
                    <a:pt x="5252" y="13622"/>
                  </a:cubicBezTo>
                  <a:cubicBezTo>
                    <a:pt x="4930" y="13550"/>
                    <a:pt x="4609" y="13455"/>
                    <a:pt x="4311" y="13348"/>
                  </a:cubicBezTo>
                  <a:cubicBezTo>
                    <a:pt x="4013" y="13241"/>
                    <a:pt x="3740" y="13122"/>
                    <a:pt x="3478" y="12967"/>
                  </a:cubicBezTo>
                  <a:cubicBezTo>
                    <a:pt x="3287" y="12860"/>
                    <a:pt x="3120" y="12752"/>
                    <a:pt x="2954" y="12621"/>
                  </a:cubicBezTo>
                  <a:cubicBezTo>
                    <a:pt x="2823" y="12514"/>
                    <a:pt x="2692" y="12383"/>
                    <a:pt x="2573" y="12240"/>
                  </a:cubicBezTo>
                  <a:cubicBezTo>
                    <a:pt x="2477" y="12133"/>
                    <a:pt x="2394" y="12002"/>
                    <a:pt x="2335" y="11859"/>
                  </a:cubicBezTo>
                  <a:cubicBezTo>
                    <a:pt x="2263" y="11740"/>
                    <a:pt x="2216" y="11609"/>
                    <a:pt x="2192" y="11467"/>
                  </a:cubicBezTo>
                  <a:cubicBezTo>
                    <a:pt x="2168" y="11336"/>
                    <a:pt x="2144" y="11193"/>
                    <a:pt x="2156" y="11050"/>
                  </a:cubicBezTo>
                  <a:cubicBezTo>
                    <a:pt x="2156" y="10919"/>
                    <a:pt x="2168" y="10776"/>
                    <a:pt x="2192" y="10633"/>
                  </a:cubicBezTo>
                  <a:cubicBezTo>
                    <a:pt x="2251" y="10324"/>
                    <a:pt x="2335" y="10026"/>
                    <a:pt x="2466" y="9740"/>
                  </a:cubicBezTo>
                  <a:cubicBezTo>
                    <a:pt x="2585" y="9431"/>
                    <a:pt x="2728" y="9121"/>
                    <a:pt x="2870" y="8823"/>
                  </a:cubicBezTo>
                  <a:cubicBezTo>
                    <a:pt x="2954" y="8669"/>
                    <a:pt x="3025" y="8502"/>
                    <a:pt x="3097" y="8347"/>
                  </a:cubicBezTo>
                  <a:cubicBezTo>
                    <a:pt x="3180" y="8169"/>
                    <a:pt x="3275" y="7978"/>
                    <a:pt x="3347" y="7788"/>
                  </a:cubicBezTo>
                  <a:cubicBezTo>
                    <a:pt x="3620" y="7133"/>
                    <a:pt x="3859" y="6466"/>
                    <a:pt x="4037" y="5787"/>
                  </a:cubicBezTo>
                  <a:cubicBezTo>
                    <a:pt x="4132" y="5442"/>
                    <a:pt x="4216" y="5097"/>
                    <a:pt x="4287" y="4740"/>
                  </a:cubicBezTo>
                  <a:cubicBezTo>
                    <a:pt x="4359" y="4394"/>
                    <a:pt x="4418" y="4061"/>
                    <a:pt x="4454" y="3716"/>
                  </a:cubicBezTo>
                  <a:cubicBezTo>
                    <a:pt x="4549" y="3061"/>
                    <a:pt x="4597" y="2406"/>
                    <a:pt x="4597" y="1751"/>
                  </a:cubicBezTo>
                  <a:cubicBezTo>
                    <a:pt x="4597" y="1418"/>
                    <a:pt x="4585" y="1096"/>
                    <a:pt x="4573" y="763"/>
                  </a:cubicBezTo>
                  <a:cubicBezTo>
                    <a:pt x="4549" y="513"/>
                    <a:pt x="4525" y="263"/>
                    <a:pt x="45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2" name="Google Shape;5942;p121"/>
            <p:cNvSpPr/>
            <p:nvPr/>
          </p:nvSpPr>
          <p:spPr>
            <a:xfrm>
              <a:off x="2813393" y="3284671"/>
              <a:ext cx="338119" cy="110996"/>
            </a:xfrm>
            <a:custGeom>
              <a:avLst/>
              <a:gdLst/>
              <a:ahLst/>
              <a:cxnLst/>
              <a:rect l="l" t="t" r="r" b="b"/>
              <a:pathLst>
                <a:path w="2833" h="930" extrusionOk="0">
                  <a:moveTo>
                    <a:pt x="2547" y="0"/>
                  </a:moveTo>
                  <a:cubicBezTo>
                    <a:pt x="2523" y="24"/>
                    <a:pt x="2499" y="48"/>
                    <a:pt x="2487" y="72"/>
                  </a:cubicBezTo>
                  <a:lnTo>
                    <a:pt x="2440" y="143"/>
                  </a:lnTo>
                  <a:cubicBezTo>
                    <a:pt x="2392" y="203"/>
                    <a:pt x="2344" y="262"/>
                    <a:pt x="2285" y="310"/>
                  </a:cubicBezTo>
                  <a:cubicBezTo>
                    <a:pt x="2225" y="358"/>
                    <a:pt x="2166" y="393"/>
                    <a:pt x="2094" y="429"/>
                  </a:cubicBezTo>
                  <a:cubicBezTo>
                    <a:pt x="2011" y="465"/>
                    <a:pt x="1928" y="489"/>
                    <a:pt x="1832" y="512"/>
                  </a:cubicBezTo>
                  <a:cubicBezTo>
                    <a:pt x="1702" y="524"/>
                    <a:pt x="1571" y="524"/>
                    <a:pt x="1451" y="524"/>
                  </a:cubicBezTo>
                  <a:cubicBezTo>
                    <a:pt x="1225" y="489"/>
                    <a:pt x="1011" y="441"/>
                    <a:pt x="797" y="358"/>
                  </a:cubicBezTo>
                  <a:cubicBezTo>
                    <a:pt x="654" y="298"/>
                    <a:pt x="511" y="239"/>
                    <a:pt x="368" y="155"/>
                  </a:cubicBezTo>
                  <a:cubicBezTo>
                    <a:pt x="340" y="143"/>
                    <a:pt x="312" y="138"/>
                    <a:pt x="286" y="138"/>
                  </a:cubicBezTo>
                  <a:cubicBezTo>
                    <a:pt x="106" y="138"/>
                    <a:pt x="1" y="398"/>
                    <a:pt x="178" y="512"/>
                  </a:cubicBezTo>
                  <a:cubicBezTo>
                    <a:pt x="606" y="751"/>
                    <a:pt x="1070" y="893"/>
                    <a:pt x="1559" y="929"/>
                  </a:cubicBezTo>
                  <a:cubicBezTo>
                    <a:pt x="1809" y="929"/>
                    <a:pt x="2059" y="882"/>
                    <a:pt x="2285" y="774"/>
                  </a:cubicBezTo>
                  <a:cubicBezTo>
                    <a:pt x="2511" y="667"/>
                    <a:pt x="2702" y="489"/>
                    <a:pt x="2833" y="262"/>
                  </a:cubicBezTo>
                  <a:cubicBezTo>
                    <a:pt x="2797" y="227"/>
                    <a:pt x="2749" y="179"/>
                    <a:pt x="2702" y="131"/>
                  </a:cubicBezTo>
                  <a:lnTo>
                    <a:pt x="2618" y="60"/>
                  </a:lnTo>
                  <a:lnTo>
                    <a:pt x="25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3" name="Google Shape;5943;p121"/>
            <p:cNvSpPr/>
            <p:nvPr/>
          </p:nvSpPr>
          <p:spPr>
            <a:xfrm>
              <a:off x="2216413" y="3205065"/>
              <a:ext cx="916608" cy="1330156"/>
            </a:xfrm>
            <a:custGeom>
              <a:avLst/>
              <a:gdLst/>
              <a:ahLst/>
              <a:cxnLst/>
              <a:rect l="l" t="t" r="r" b="b"/>
              <a:pathLst>
                <a:path w="7680" h="11145" extrusionOk="0">
                  <a:moveTo>
                    <a:pt x="4096" y="1"/>
                  </a:moveTo>
                  <a:cubicBezTo>
                    <a:pt x="4084" y="1"/>
                    <a:pt x="4084" y="13"/>
                    <a:pt x="4084" y="25"/>
                  </a:cubicBezTo>
                  <a:lnTo>
                    <a:pt x="4072" y="25"/>
                  </a:lnTo>
                  <a:cubicBezTo>
                    <a:pt x="4072" y="36"/>
                    <a:pt x="4072" y="36"/>
                    <a:pt x="4072" y="48"/>
                  </a:cubicBezTo>
                  <a:cubicBezTo>
                    <a:pt x="4013" y="48"/>
                    <a:pt x="3941" y="60"/>
                    <a:pt x="3870" y="84"/>
                  </a:cubicBezTo>
                  <a:cubicBezTo>
                    <a:pt x="3822" y="96"/>
                    <a:pt x="3786" y="155"/>
                    <a:pt x="3798" y="203"/>
                  </a:cubicBezTo>
                  <a:cubicBezTo>
                    <a:pt x="3810" y="251"/>
                    <a:pt x="3858" y="275"/>
                    <a:pt x="3906" y="286"/>
                  </a:cubicBezTo>
                  <a:lnTo>
                    <a:pt x="3929" y="286"/>
                  </a:lnTo>
                  <a:cubicBezTo>
                    <a:pt x="3965" y="275"/>
                    <a:pt x="3989" y="263"/>
                    <a:pt x="4025" y="263"/>
                  </a:cubicBezTo>
                  <a:cubicBezTo>
                    <a:pt x="4042" y="257"/>
                    <a:pt x="4057" y="254"/>
                    <a:pt x="4072" y="254"/>
                  </a:cubicBezTo>
                  <a:cubicBezTo>
                    <a:pt x="4087" y="254"/>
                    <a:pt x="4102" y="257"/>
                    <a:pt x="4120" y="263"/>
                  </a:cubicBezTo>
                  <a:lnTo>
                    <a:pt x="4251" y="263"/>
                  </a:lnTo>
                  <a:cubicBezTo>
                    <a:pt x="4334" y="275"/>
                    <a:pt x="4418" y="298"/>
                    <a:pt x="4501" y="322"/>
                  </a:cubicBezTo>
                  <a:cubicBezTo>
                    <a:pt x="4477" y="322"/>
                    <a:pt x="4453" y="346"/>
                    <a:pt x="4441" y="358"/>
                  </a:cubicBezTo>
                  <a:cubicBezTo>
                    <a:pt x="4429" y="382"/>
                    <a:pt x="4429" y="417"/>
                    <a:pt x="4429" y="441"/>
                  </a:cubicBezTo>
                  <a:cubicBezTo>
                    <a:pt x="4441" y="465"/>
                    <a:pt x="4453" y="489"/>
                    <a:pt x="4477" y="501"/>
                  </a:cubicBezTo>
                  <a:cubicBezTo>
                    <a:pt x="4727" y="632"/>
                    <a:pt x="4953" y="775"/>
                    <a:pt x="5180" y="953"/>
                  </a:cubicBezTo>
                  <a:cubicBezTo>
                    <a:pt x="5465" y="1179"/>
                    <a:pt x="5727" y="1429"/>
                    <a:pt x="5953" y="1727"/>
                  </a:cubicBezTo>
                  <a:cubicBezTo>
                    <a:pt x="6180" y="2025"/>
                    <a:pt x="6370" y="2346"/>
                    <a:pt x="6513" y="2680"/>
                  </a:cubicBezTo>
                  <a:lnTo>
                    <a:pt x="6513" y="2692"/>
                  </a:lnTo>
                  <a:cubicBezTo>
                    <a:pt x="6668" y="3073"/>
                    <a:pt x="6775" y="3477"/>
                    <a:pt x="6834" y="3882"/>
                  </a:cubicBezTo>
                  <a:cubicBezTo>
                    <a:pt x="6894" y="4335"/>
                    <a:pt x="6894" y="4787"/>
                    <a:pt x="6834" y="5228"/>
                  </a:cubicBezTo>
                  <a:cubicBezTo>
                    <a:pt x="6763" y="5728"/>
                    <a:pt x="6632" y="6216"/>
                    <a:pt x="6430" y="6680"/>
                  </a:cubicBezTo>
                  <a:cubicBezTo>
                    <a:pt x="6346" y="6894"/>
                    <a:pt x="6239" y="7109"/>
                    <a:pt x="6120" y="7311"/>
                  </a:cubicBezTo>
                  <a:cubicBezTo>
                    <a:pt x="6013" y="7502"/>
                    <a:pt x="5882" y="7692"/>
                    <a:pt x="5751" y="7871"/>
                  </a:cubicBezTo>
                  <a:cubicBezTo>
                    <a:pt x="5441" y="8264"/>
                    <a:pt x="5084" y="8621"/>
                    <a:pt x="4691" y="8918"/>
                  </a:cubicBezTo>
                  <a:cubicBezTo>
                    <a:pt x="4203" y="9288"/>
                    <a:pt x="3679" y="9597"/>
                    <a:pt x="3108" y="9835"/>
                  </a:cubicBezTo>
                  <a:lnTo>
                    <a:pt x="3096" y="9835"/>
                  </a:lnTo>
                  <a:cubicBezTo>
                    <a:pt x="2417" y="10109"/>
                    <a:pt x="1727" y="10300"/>
                    <a:pt x="1012" y="10395"/>
                  </a:cubicBezTo>
                  <a:lnTo>
                    <a:pt x="1024" y="10395"/>
                  </a:lnTo>
                  <a:cubicBezTo>
                    <a:pt x="703" y="10442"/>
                    <a:pt x="393" y="10466"/>
                    <a:pt x="72" y="10466"/>
                  </a:cubicBezTo>
                  <a:cubicBezTo>
                    <a:pt x="60" y="10478"/>
                    <a:pt x="48" y="10490"/>
                    <a:pt x="36" y="10502"/>
                  </a:cubicBezTo>
                  <a:cubicBezTo>
                    <a:pt x="36" y="10514"/>
                    <a:pt x="24" y="10514"/>
                    <a:pt x="12" y="10538"/>
                  </a:cubicBezTo>
                  <a:cubicBezTo>
                    <a:pt x="12" y="10550"/>
                    <a:pt x="0" y="10562"/>
                    <a:pt x="0" y="10585"/>
                  </a:cubicBezTo>
                  <a:lnTo>
                    <a:pt x="0" y="10645"/>
                  </a:lnTo>
                  <a:cubicBezTo>
                    <a:pt x="0" y="10681"/>
                    <a:pt x="12" y="10716"/>
                    <a:pt x="24" y="10740"/>
                  </a:cubicBezTo>
                  <a:cubicBezTo>
                    <a:pt x="48" y="10812"/>
                    <a:pt x="84" y="10859"/>
                    <a:pt x="119" y="10919"/>
                  </a:cubicBezTo>
                  <a:cubicBezTo>
                    <a:pt x="155" y="10978"/>
                    <a:pt x="215" y="11038"/>
                    <a:pt x="274" y="11085"/>
                  </a:cubicBezTo>
                  <a:cubicBezTo>
                    <a:pt x="298" y="11109"/>
                    <a:pt x="334" y="11133"/>
                    <a:pt x="357" y="11145"/>
                  </a:cubicBezTo>
                  <a:lnTo>
                    <a:pt x="774" y="11145"/>
                  </a:lnTo>
                  <a:cubicBezTo>
                    <a:pt x="881" y="11145"/>
                    <a:pt x="1000" y="11133"/>
                    <a:pt x="1108" y="11121"/>
                  </a:cubicBezTo>
                  <a:lnTo>
                    <a:pt x="1239" y="11109"/>
                  </a:lnTo>
                  <a:cubicBezTo>
                    <a:pt x="2060" y="11002"/>
                    <a:pt x="2858" y="10764"/>
                    <a:pt x="3620" y="10407"/>
                  </a:cubicBezTo>
                  <a:cubicBezTo>
                    <a:pt x="4060" y="10192"/>
                    <a:pt x="4489" y="9942"/>
                    <a:pt x="4894" y="9657"/>
                  </a:cubicBezTo>
                  <a:cubicBezTo>
                    <a:pt x="5287" y="9383"/>
                    <a:pt x="5656" y="9061"/>
                    <a:pt x="5989" y="8716"/>
                  </a:cubicBezTo>
                  <a:cubicBezTo>
                    <a:pt x="6311" y="8359"/>
                    <a:pt x="6608" y="7978"/>
                    <a:pt x="6846" y="7561"/>
                  </a:cubicBezTo>
                  <a:cubicBezTo>
                    <a:pt x="7096" y="7144"/>
                    <a:pt x="7275" y="6704"/>
                    <a:pt x="7406" y="6240"/>
                  </a:cubicBezTo>
                  <a:cubicBezTo>
                    <a:pt x="7656" y="5311"/>
                    <a:pt x="7680" y="4346"/>
                    <a:pt x="7466" y="3406"/>
                  </a:cubicBezTo>
                  <a:cubicBezTo>
                    <a:pt x="7263" y="2525"/>
                    <a:pt x="6811" y="1715"/>
                    <a:pt x="6156" y="1072"/>
                  </a:cubicBezTo>
                  <a:cubicBezTo>
                    <a:pt x="5894" y="822"/>
                    <a:pt x="5596" y="596"/>
                    <a:pt x="5287" y="417"/>
                  </a:cubicBezTo>
                  <a:cubicBezTo>
                    <a:pt x="5072" y="286"/>
                    <a:pt x="4846" y="179"/>
                    <a:pt x="4608" y="96"/>
                  </a:cubicBezTo>
                  <a:cubicBezTo>
                    <a:pt x="4441" y="48"/>
                    <a:pt x="4287" y="25"/>
                    <a:pt x="4120" y="1"/>
                  </a:cubicBez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4" name="Google Shape;5944;p121"/>
            <p:cNvSpPr/>
            <p:nvPr/>
          </p:nvSpPr>
          <p:spPr>
            <a:xfrm>
              <a:off x="2219277" y="4488307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5" name="Google Shape;5945;p121"/>
            <p:cNvSpPr/>
            <p:nvPr/>
          </p:nvSpPr>
          <p:spPr>
            <a:xfrm>
              <a:off x="2219277" y="4488307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6" name="Google Shape;5946;p121"/>
            <p:cNvSpPr/>
            <p:nvPr/>
          </p:nvSpPr>
          <p:spPr>
            <a:xfrm>
              <a:off x="2219277" y="4488307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7" name="Google Shape;5947;p121"/>
            <p:cNvSpPr/>
            <p:nvPr/>
          </p:nvSpPr>
          <p:spPr>
            <a:xfrm>
              <a:off x="2230615" y="4508119"/>
              <a:ext cx="119" cy="11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05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8" name="Google Shape;5948;p121"/>
            <p:cNvSpPr/>
            <p:nvPr/>
          </p:nvSpPr>
          <p:spPr>
            <a:xfrm>
              <a:off x="2159603" y="3200769"/>
              <a:ext cx="719084" cy="1227873"/>
            </a:xfrm>
            <a:custGeom>
              <a:avLst/>
              <a:gdLst/>
              <a:ahLst/>
              <a:cxnLst/>
              <a:rect l="l" t="t" r="r" b="b"/>
              <a:pathLst>
                <a:path w="6025" h="10288" extrusionOk="0">
                  <a:moveTo>
                    <a:pt x="272" y="5204"/>
                  </a:moveTo>
                  <a:lnTo>
                    <a:pt x="262" y="5264"/>
                  </a:lnTo>
                  <a:lnTo>
                    <a:pt x="262" y="5204"/>
                  </a:lnTo>
                  <a:close/>
                  <a:moveTo>
                    <a:pt x="4620" y="1"/>
                  </a:moveTo>
                  <a:cubicBezTo>
                    <a:pt x="4465" y="1"/>
                    <a:pt x="4310" y="25"/>
                    <a:pt x="4155" y="49"/>
                  </a:cubicBezTo>
                  <a:lnTo>
                    <a:pt x="4167" y="72"/>
                  </a:lnTo>
                  <a:cubicBezTo>
                    <a:pt x="3870" y="132"/>
                    <a:pt x="3596" y="227"/>
                    <a:pt x="3334" y="358"/>
                  </a:cubicBezTo>
                  <a:cubicBezTo>
                    <a:pt x="3084" y="465"/>
                    <a:pt x="2846" y="596"/>
                    <a:pt x="2608" y="751"/>
                  </a:cubicBezTo>
                  <a:cubicBezTo>
                    <a:pt x="1905" y="1227"/>
                    <a:pt x="1322" y="1882"/>
                    <a:pt x="917" y="2632"/>
                  </a:cubicBezTo>
                  <a:cubicBezTo>
                    <a:pt x="476" y="3442"/>
                    <a:pt x="191" y="4323"/>
                    <a:pt x="71" y="5228"/>
                  </a:cubicBezTo>
                  <a:cubicBezTo>
                    <a:pt x="12" y="5680"/>
                    <a:pt x="0" y="6133"/>
                    <a:pt x="24" y="6573"/>
                  </a:cubicBezTo>
                  <a:cubicBezTo>
                    <a:pt x="48" y="7014"/>
                    <a:pt x="131" y="7454"/>
                    <a:pt x="250" y="7883"/>
                  </a:cubicBezTo>
                  <a:cubicBezTo>
                    <a:pt x="369" y="8288"/>
                    <a:pt x="548" y="8681"/>
                    <a:pt x="774" y="9038"/>
                  </a:cubicBezTo>
                  <a:cubicBezTo>
                    <a:pt x="905" y="9252"/>
                    <a:pt x="1060" y="9443"/>
                    <a:pt x="1226" y="9621"/>
                  </a:cubicBezTo>
                  <a:cubicBezTo>
                    <a:pt x="1417" y="9800"/>
                    <a:pt x="1643" y="9955"/>
                    <a:pt x="1881" y="10062"/>
                  </a:cubicBezTo>
                  <a:cubicBezTo>
                    <a:pt x="2107" y="10181"/>
                    <a:pt x="2357" y="10252"/>
                    <a:pt x="2619" y="10276"/>
                  </a:cubicBezTo>
                  <a:cubicBezTo>
                    <a:pt x="2691" y="10288"/>
                    <a:pt x="2762" y="10288"/>
                    <a:pt x="2834" y="10288"/>
                  </a:cubicBezTo>
                  <a:cubicBezTo>
                    <a:pt x="3024" y="10288"/>
                    <a:pt x="3215" y="10264"/>
                    <a:pt x="3405" y="10205"/>
                  </a:cubicBezTo>
                  <a:cubicBezTo>
                    <a:pt x="3536" y="10169"/>
                    <a:pt x="3667" y="10121"/>
                    <a:pt x="3798" y="10062"/>
                  </a:cubicBezTo>
                  <a:cubicBezTo>
                    <a:pt x="3917" y="10002"/>
                    <a:pt x="4024" y="9931"/>
                    <a:pt x="4132" y="9847"/>
                  </a:cubicBezTo>
                  <a:cubicBezTo>
                    <a:pt x="4310" y="9705"/>
                    <a:pt x="4465" y="9514"/>
                    <a:pt x="4560" y="9288"/>
                  </a:cubicBezTo>
                  <a:cubicBezTo>
                    <a:pt x="4691" y="8990"/>
                    <a:pt x="4751" y="8657"/>
                    <a:pt x="4751" y="8335"/>
                  </a:cubicBezTo>
                  <a:cubicBezTo>
                    <a:pt x="4763" y="8157"/>
                    <a:pt x="4751" y="7990"/>
                    <a:pt x="4739" y="7823"/>
                  </a:cubicBezTo>
                  <a:cubicBezTo>
                    <a:pt x="4727" y="7669"/>
                    <a:pt x="4703" y="7526"/>
                    <a:pt x="4679" y="7371"/>
                  </a:cubicBezTo>
                  <a:cubicBezTo>
                    <a:pt x="4655" y="7288"/>
                    <a:pt x="4643" y="7216"/>
                    <a:pt x="4632" y="7133"/>
                  </a:cubicBezTo>
                  <a:cubicBezTo>
                    <a:pt x="4691" y="6811"/>
                    <a:pt x="4774" y="6502"/>
                    <a:pt x="4894" y="6204"/>
                  </a:cubicBezTo>
                  <a:cubicBezTo>
                    <a:pt x="4929" y="6002"/>
                    <a:pt x="4965" y="5787"/>
                    <a:pt x="5001" y="5585"/>
                  </a:cubicBezTo>
                  <a:cubicBezTo>
                    <a:pt x="5060" y="5347"/>
                    <a:pt x="5108" y="5109"/>
                    <a:pt x="5179" y="4871"/>
                  </a:cubicBezTo>
                  <a:cubicBezTo>
                    <a:pt x="5286" y="4537"/>
                    <a:pt x="5417" y="4204"/>
                    <a:pt x="5536" y="3871"/>
                  </a:cubicBezTo>
                  <a:cubicBezTo>
                    <a:pt x="5596" y="3704"/>
                    <a:pt x="5667" y="3537"/>
                    <a:pt x="5727" y="3359"/>
                  </a:cubicBezTo>
                  <a:cubicBezTo>
                    <a:pt x="5775" y="3228"/>
                    <a:pt x="5810" y="3085"/>
                    <a:pt x="5846" y="2942"/>
                  </a:cubicBezTo>
                  <a:cubicBezTo>
                    <a:pt x="5906" y="2751"/>
                    <a:pt x="5941" y="2549"/>
                    <a:pt x="5965" y="2347"/>
                  </a:cubicBezTo>
                  <a:cubicBezTo>
                    <a:pt x="6013" y="2013"/>
                    <a:pt x="6025" y="1668"/>
                    <a:pt x="5977" y="1323"/>
                  </a:cubicBezTo>
                  <a:cubicBezTo>
                    <a:pt x="5977" y="1263"/>
                    <a:pt x="5965" y="1215"/>
                    <a:pt x="5953" y="1156"/>
                  </a:cubicBezTo>
                  <a:cubicBezTo>
                    <a:pt x="5906" y="1001"/>
                    <a:pt x="5834" y="846"/>
                    <a:pt x="5751" y="715"/>
                  </a:cubicBezTo>
                  <a:cubicBezTo>
                    <a:pt x="5703" y="644"/>
                    <a:pt x="5656" y="572"/>
                    <a:pt x="5596" y="501"/>
                  </a:cubicBezTo>
                  <a:cubicBezTo>
                    <a:pt x="5548" y="442"/>
                    <a:pt x="5489" y="382"/>
                    <a:pt x="5429" y="334"/>
                  </a:cubicBezTo>
                  <a:cubicBezTo>
                    <a:pt x="5382" y="275"/>
                    <a:pt x="5322" y="239"/>
                    <a:pt x="5263" y="191"/>
                  </a:cubicBezTo>
                  <a:lnTo>
                    <a:pt x="5203" y="156"/>
                  </a:lnTo>
                  <a:lnTo>
                    <a:pt x="5108" y="108"/>
                  </a:lnTo>
                  <a:lnTo>
                    <a:pt x="4917" y="49"/>
                  </a:lnTo>
                  <a:lnTo>
                    <a:pt x="4798" y="25"/>
                  </a:lnTo>
                  <a:lnTo>
                    <a:pt x="46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9" name="Google Shape;5949;p121"/>
            <p:cNvSpPr/>
            <p:nvPr/>
          </p:nvSpPr>
          <p:spPr>
            <a:xfrm>
              <a:off x="2280384" y="4292097"/>
              <a:ext cx="120902" cy="105028"/>
            </a:xfrm>
            <a:custGeom>
              <a:avLst/>
              <a:gdLst/>
              <a:ahLst/>
              <a:cxnLst/>
              <a:rect l="l" t="t" r="r" b="b"/>
              <a:pathLst>
                <a:path w="1013" h="880" extrusionOk="0">
                  <a:moveTo>
                    <a:pt x="107" y="1"/>
                  </a:moveTo>
                  <a:cubicBezTo>
                    <a:pt x="95" y="1"/>
                    <a:pt x="72" y="13"/>
                    <a:pt x="60" y="25"/>
                  </a:cubicBezTo>
                  <a:cubicBezTo>
                    <a:pt x="12" y="60"/>
                    <a:pt x="0" y="120"/>
                    <a:pt x="36" y="168"/>
                  </a:cubicBezTo>
                  <a:cubicBezTo>
                    <a:pt x="155" y="311"/>
                    <a:pt x="274" y="430"/>
                    <a:pt x="417" y="549"/>
                  </a:cubicBezTo>
                  <a:cubicBezTo>
                    <a:pt x="560" y="668"/>
                    <a:pt x="714" y="775"/>
                    <a:pt x="869" y="870"/>
                  </a:cubicBezTo>
                  <a:cubicBezTo>
                    <a:pt x="881" y="876"/>
                    <a:pt x="893" y="879"/>
                    <a:pt x="905" y="879"/>
                  </a:cubicBezTo>
                  <a:cubicBezTo>
                    <a:pt x="917" y="879"/>
                    <a:pt x="929" y="876"/>
                    <a:pt x="941" y="870"/>
                  </a:cubicBezTo>
                  <a:cubicBezTo>
                    <a:pt x="964" y="870"/>
                    <a:pt x="988" y="846"/>
                    <a:pt x="1000" y="822"/>
                  </a:cubicBezTo>
                  <a:cubicBezTo>
                    <a:pt x="1012" y="799"/>
                    <a:pt x="1012" y="775"/>
                    <a:pt x="1000" y="751"/>
                  </a:cubicBezTo>
                  <a:cubicBezTo>
                    <a:pt x="988" y="727"/>
                    <a:pt x="976" y="703"/>
                    <a:pt x="953" y="692"/>
                  </a:cubicBezTo>
                  <a:cubicBezTo>
                    <a:pt x="905" y="656"/>
                    <a:pt x="845" y="620"/>
                    <a:pt x="798" y="584"/>
                  </a:cubicBezTo>
                  <a:cubicBezTo>
                    <a:pt x="583" y="441"/>
                    <a:pt x="393" y="275"/>
                    <a:pt x="214" y="84"/>
                  </a:cubicBezTo>
                  <a:cubicBezTo>
                    <a:pt x="214" y="72"/>
                    <a:pt x="202" y="60"/>
                    <a:pt x="191" y="49"/>
                  </a:cubicBezTo>
                  <a:cubicBezTo>
                    <a:pt x="179" y="25"/>
                    <a:pt x="155" y="13"/>
                    <a:pt x="131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0" name="Google Shape;5950;p121"/>
            <p:cNvSpPr/>
            <p:nvPr/>
          </p:nvSpPr>
          <p:spPr>
            <a:xfrm>
              <a:off x="2294586" y="4306419"/>
              <a:ext cx="116605" cy="100612"/>
            </a:xfrm>
            <a:custGeom>
              <a:avLst/>
              <a:gdLst/>
              <a:ahLst/>
              <a:cxnLst/>
              <a:rect l="l" t="t" r="r" b="b"/>
              <a:pathLst>
                <a:path w="977" h="843" extrusionOk="0">
                  <a:moveTo>
                    <a:pt x="119" y="0"/>
                  </a:moveTo>
                  <a:cubicBezTo>
                    <a:pt x="95" y="0"/>
                    <a:pt x="72" y="0"/>
                    <a:pt x="60" y="12"/>
                  </a:cubicBezTo>
                  <a:cubicBezTo>
                    <a:pt x="12" y="48"/>
                    <a:pt x="0" y="107"/>
                    <a:pt x="24" y="155"/>
                  </a:cubicBezTo>
                  <a:cubicBezTo>
                    <a:pt x="119" y="298"/>
                    <a:pt x="238" y="429"/>
                    <a:pt x="369" y="548"/>
                  </a:cubicBezTo>
                  <a:cubicBezTo>
                    <a:pt x="512" y="655"/>
                    <a:pt x="655" y="750"/>
                    <a:pt x="822" y="833"/>
                  </a:cubicBezTo>
                  <a:cubicBezTo>
                    <a:pt x="834" y="840"/>
                    <a:pt x="848" y="843"/>
                    <a:pt x="862" y="843"/>
                  </a:cubicBezTo>
                  <a:cubicBezTo>
                    <a:pt x="899" y="843"/>
                    <a:pt x="935" y="821"/>
                    <a:pt x="953" y="786"/>
                  </a:cubicBezTo>
                  <a:cubicBezTo>
                    <a:pt x="976" y="738"/>
                    <a:pt x="953" y="679"/>
                    <a:pt x="905" y="655"/>
                  </a:cubicBezTo>
                  <a:cubicBezTo>
                    <a:pt x="810" y="607"/>
                    <a:pt x="715" y="548"/>
                    <a:pt x="631" y="488"/>
                  </a:cubicBezTo>
                  <a:lnTo>
                    <a:pt x="631" y="488"/>
                  </a:lnTo>
                  <a:lnTo>
                    <a:pt x="655" y="500"/>
                  </a:lnTo>
                  <a:cubicBezTo>
                    <a:pt x="524" y="417"/>
                    <a:pt x="405" y="310"/>
                    <a:pt x="310" y="191"/>
                  </a:cubicBezTo>
                  <a:lnTo>
                    <a:pt x="310" y="191"/>
                  </a:lnTo>
                  <a:lnTo>
                    <a:pt x="322" y="214"/>
                  </a:lnTo>
                  <a:cubicBezTo>
                    <a:pt x="274" y="155"/>
                    <a:pt x="238" y="107"/>
                    <a:pt x="203" y="48"/>
                  </a:cubicBezTo>
                  <a:cubicBezTo>
                    <a:pt x="179" y="12"/>
                    <a:pt x="143" y="0"/>
                    <a:pt x="119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1" name="Google Shape;5951;p121"/>
            <p:cNvSpPr/>
            <p:nvPr/>
          </p:nvSpPr>
          <p:spPr>
            <a:xfrm>
              <a:off x="2288857" y="4307732"/>
              <a:ext cx="115173" cy="97867"/>
            </a:xfrm>
            <a:custGeom>
              <a:avLst/>
              <a:gdLst/>
              <a:ahLst/>
              <a:cxnLst/>
              <a:rect l="l" t="t" r="r" b="b"/>
              <a:pathLst>
                <a:path w="965" h="820" extrusionOk="0">
                  <a:moveTo>
                    <a:pt x="120" y="1"/>
                  </a:moveTo>
                  <a:cubicBezTo>
                    <a:pt x="96" y="1"/>
                    <a:pt x="72" y="13"/>
                    <a:pt x="60" y="25"/>
                  </a:cubicBezTo>
                  <a:cubicBezTo>
                    <a:pt x="12" y="49"/>
                    <a:pt x="1" y="108"/>
                    <a:pt x="36" y="156"/>
                  </a:cubicBezTo>
                  <a:cubicBezTo>
                    <a:pt x="227" y="441"/>
                    <a:pt x="501" y="668"/>
                    <a:pt x="810" y="811"/>
                  </a:cubicBezTo>
                  <a:cubicBezTo>
                    <a:pt x="823" y="817"/>
                    <a:pt x="837" y="820"/>
                    <a:pt x="850" y="820"/>
                  </a:cubicBezTo>
                  <a:cubicBezTo>
                    <a:pt x="887" y="820"/>
                    <a:pt x="924" y="798"/>
                    <a:pt x="941" y="763"/>
                  </a:cubicBezTo>
                  <a:cubicBezTo>
                    <a:pt x="965" y="715"/>
                    <a:pt x="941" y="656"/>
                    <a:pt x="893" y="632"/>
                  </a:cubicBezTo>
                  <a:cubicBezTo>
                    <a:pt x="798" y="584"/>
                    <a:pt x="715" y="537"/>
                    <a:pt x="620" y="477"/>
                  </a:cubicBezTo>
                  <a:cubicBezTo>
                    <a:pt x="501" y="394"/>
                    <a:pt x="393" y="299"/>
                    <a:pt x="298" y="191"/>
                  </a:cubicBezTo>
                  <a:cubicBezTo>
                    <a:pt x="262" y="144"/>
                    <a:pt x="227" y="96"/>
                    <a:pt x="203" y="49"/>
                  </a:cubicBezTo>
                  <a:cubicBezTo>
                    <a:pt x="179" y="25"/>
                    <a:pt x="143" y="1"/>
                    <a:pt x="120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2" name="Google Shape;5952;p121"/>
            <p:cNvSpPr/>
            <p:nvPr/>
          </p:nvSpPr>
          <p:spPr>
            <a:xfrm>
              <a:off x="2285993" y="4307732"/>
              <a:ext cx="130330" cy="106699"/>
            </a:xfrm>
            <a:custGeom>
              <a:avLst/>
              <a:gdLst/>
              <a:ahLst/>
              <a:cxnLst/>
              <a:rect l="l" t="t" r="r" b="b"/>
              <a:pathLst>
                <a:path w="1092" h="894" extrusionOk="0">
                  <a:moveTo>
                    <a:pt x="108" y="1"/>
                  </a:moveTo>
                  <a:cubicBezTo>
                    <a:pt x="84" y="1"/>
                    <a:pt x="60" y="1"/>
                    <a:pt x="48" y="13"/>
                  </a:cubicBezTo>
                  <a:cubicBezTo>
                    <a:pt x="25" y="25"/>
                    <a:pt x="13" y="49"/>
                    <a:pt x="1" y="72"/>
                  </a:cubicBezTo>
                  <a:cubicBezTo>
                    <a:pt x="1" y="108"/>
                    <a:pt x="1" y="132"/>
                    <a:pt x="25" y="156"/>
                  </a:cubicBezTo>
                  <a:cubicBezTo>
                    <a:pt x="203" y="501"/>
                    <a:pt x="560" y="703"/>
                    <a:pt x="894" y="882"/>
                  </a:cubicBezTo>
                  <a:cubicBezTo>
                    <a:pt x="910" y="890"/>
                    <a:pt x="926" y="894"/>
                    <a:pt x="942" y="894"/>
                  </a:cubicBezTo>
                  <a:cubicBezTo>
                    <a:pt x="1035" y="894"/>
                    <a:pt x="1091" y="755"/>
                    <a:pt x="989" y="703"/>
                  </a:cubicBezTo>
                  <a:cubicBezTo>
                    <a:pt x="846" y="632"/>
                    <a:pt x="715" y="549"/>
                    <a:pt x="584" y="465"/>
                  </a:cubicBezTo>
                  <a:cubicBezTo>
                    <a:pt x="489" y="394"/>
                    <a:pt x="394" y="322"/>
                    <a:pt x="310" y="227"/>
                  </a:cubicBezTo>
                  <a:cubicBezTo>
                    <a:pt x="263" y="168"/>
                    <a:pt x="227" y="108"/>
                    <a:pt x="191" y="37"/>
                  </a:cubicBezTo>
                  <a:cubicBezTo>
                    <a:pt x="167" y="13"/>
                    <a:pt x="144" y="1"/>
                    <a:pt x="108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3" name="Google Shape;5953;p121"/>
            <p:cNvSpPr/>
            <p:nvPr/>
          </p:nvSpPr>
          <p:spPr>
            <a:xfrm>
              <a:off x="2300195" y="4323367"/>
              <a:ext cx="136178" cy="103954"/>
            </a:xfrm>
            <a:custGeom>
              <a:avLst/>
              <a:gdLst/>
              <a:ahLst/>
              <a:cxnLst/>
              <a:rect l="l" t="t" r="r" b="b"/>
              <a:pathLst>
                <a:path w="1141" h="871" extrusionOk="0">
                  <a:moveTo>
                    <a:pt x="108" y="1"/>
                  </a:moveTo>
                  <a:cubicBezTo>
                    <a:pt x="84" y="1"/>
                    <a:pt x="72" y="1"/>
                    <a:pt x="48" y="13"/>
                  </a:cubicBezTo>
                  <a:lnTo>
                    <a:pt x="60" y="13"/>
                  </a:lnTo>
                  <a:cubicBezTo>
                    <a:pt x="13" y="49"/>
                    <a:pt x="1" y="108"/>
                    <a:pt x="25" y="156"/>
                  </a:cubicBezTo>
                  <a:cubicBezTo>
                    <a:pt x="275" y="465"/>
                    <a:pt x="584" y="715"/>
                    <a:pt x="953" y="858"/>
                  </a:cubicBezTo>
                  <a:cubicBezTo>
                    <a:pt x="970" y="866"/>
                    <a:pt x="986" y="870"/>
                    <a:pt x="1001" y="870"/>
                  </a:cubicBezTo>
                  <a:cubicBezTo>
                    <a:pt x="1092" y="870"/>
                    <a:pt x="1141" y="731"/>
                    <a:pt x="1049" y="680"/>
                  </a:cubicBezTo>
                  <a:cubicBezTo>
                    <a:pt x="894" y="608"/>
                    <a:pt x="739" y="525"/>
                    <a:pt x="596" y="430"/>
                  </a:cubicBezTo>
                  <a:cubicBezTo>
                    <a:pt x="477" y="346"/>
                    <a:pt x="358" y="251"/>
                    <a:pt x="263" y="132"/>
                  </a:cubicBezTo>
                  <a:cubicBezTo>
                    <a:pt x="239" y="108"/>
                    <a:pt x="215" y="72"/>
                    <a:pt x="191" y="49"/>
                  </a:cubicBezTo>
                  <a:cubicBezTo>
                    <a:pt x="167" y="13"/>
                    <a:pt x="144" y="1"/>
                    <a:pt x="108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4" name="Google Shape;5954;p121"/>
            <p:cNvSpPr/>
            <p:nvPr/>
          </p:nvSpPr>
          <p:spPr>
            <a:xfrm>
              <a:off x="2330032" y="4354636"/>
              <a:ext cx="103835" cy="71729"/>
            </a:xfrm>
            <a:custGeom>
              <a:avLst/>
              <a:gdLst/>
              <a:ahLst/>
              <a:cxnLst/>
              <a:rect l="l" t="t" r="r" b="b"/>
              <a:pathLst>
                <a:path w="870" h="601" extrusionOk="0">
                  <a:moveTo>
                    <a:pt x="120" y="1"/>
                  </a:moveTo>
                  <a:cubicBezTo>
                    <a:pt x="96" y="1"/>
                    <a:pt x="60" y="13"/>
                    <a:pt x="48" y="37"/>
                  </a:cubicBezTo>
                  <a:cubicBezTo>
                    <a:pt x="1" y="72"/>
                    <a:pt x="13" y="132"/>
                    <a:pt x="48" y="179"/>
                  </a:cubicBezTo>
                  <a:cubicBezTo>
                    <a:pt x="239" y="358"/>
                    <a:pt x="465" y="501"/>
                    <a:pt x="703" y="596"/>
                  </a:cubicBezTo>
                  <a:cubicBezTo>
                    <a:pt x="714" y="599"/>
                    <a:pt x="726" y="600"/>
                    <a:pt x="739" y="600"/>
                  </a:cubicBezTo>
                  <a:cubicBezTo>
                    <a:pt x="778" y="600"/>
                    <a:pt x="819" y="585"/>
                    <a:pt x="846" y="549"/>
                  </a:cubicBezTo>
                  <a:cubicBezTo>
                    <a:pt x="870" y="501"/>
                    <a:pt x="846" y="429"/>
                    <a:pt x="799" y="406"/>
                  </a:cubicBezTo>
                  <a:cubicBezTo>
                    <a:pt x="656" y="358"/>
                    <a:pt x="525" y="287"/>
                    <a:pt x="394" y="203"/>
                  </a:cubicBezTo>
                  <a:cubicBezTo>
                    <a:pt x="322" y="144"/>
                    <a:pt x="251" y="96"/>
                    <a:pt x="179" y="25"/>
                  </a:cubicBezTo>
                  <a:cubicBezTo>
                    <a:pt x="167" y="13"/>
                    <a:pt x="144" y="1"/>
                    <a:pt x="120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5" name="Google Shape;5955;p121"/>
            <p:cNvSpPr/>
            <p:nvPr/>
          </p:nvSpPr>
          <p:spPr>
            <a:xfrm>
              <a:off x="2243386" y="4245312"/>
              <a:ext cx="93928" cy="106699"/>
            </a:xfrm>
            <a:custGeom>
              <a:avLst/>
              <a:gdLst/>
              <a:ahLst/>
              <a:cxnLst/>
              <a:rect l="l" t="t" r="r" b="b"/>
              <a:pathLst>
                <a:path w="787" h="894" extrusionOk="0">
                  <a:moveTo>
                    <a:pt x="96" y="0"/>
                  </a:moveTo>
                  <a:cubicBezTo>
                    <a:pt x="84" y="0"/>
                    <a:pt x="60" y="0"/>
                    <a:pt x="48" y="12"/>
                  </a:cubicBezTo>
                  <a:cubicBezTo>
                    <a:pt x="24" y="24"/>
                    <a:pt x="12" y="48"/>
                    <a:pt x="1" y="83"/>
                  </a:cubicBezTo>
                  <a:cubicBezTo>
                    <a:pt x="1" y="107"/>
                    <a:pt x="1" y="131"/>
                    <a:pt x="12" y="155"/>
                  </a:cubicBezTo>
                  <a:cubicBezTo>
                    <a:pt x="84" y="286"/>
                    <a:pt x="167" y="417"/>
                    <a:pt x="251" y="536"/>
                  </a:cubicBezTo>
                  <a:cubicBezTo>
                    <a:pt x="346" y="655"/>
                    <a:pt x="465" y="774"/>
                    <a:pt x="584" y="869"/>
                  </a:cubicBezTo>
                  <a:cubicBezTo>
                    <a:pt x="608" y="893"/>
                    <a:pt x="632" y="893"/>
                    <a:pt x="667" y="893"/>
                  </a:cubicBezTo>
                  <a:cubicBezTo>
                    <a:pt x="751" y="893"/>
                    <a:pt x="786" y="786"/>
                    <a:pt x="727" y="726"/>
                  </a:cubicBezTo>
                  <a:cubicBezTo>
                    <a:pt x="632" y="655"/>
                    <a:pt x="548" y="572"/>
                    <a:pt x="477" y="488"/>
                  </a:cubicBezTo>
                  <a:cubicBezTo>
                    <a:pt x="358" y="345"/>
                    <a:pt x="262" y="202"/>
                    <a:pt x="191" y="36"/>
                  </a:cubicBezTo>
                  <a:cubicBezTo>
                    <a:pt x="167" y="12"/>
                    <a:pt x="143" y="0"/>
                    <a:pt x="120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6" name="Google Shape;5956;p121"/>
            <p:cNvSpPr/>
            <p:nvPr/>
          </p:nvSpPr>
          <p:spPr>
            <a:xfrm>
              <a:off x="2247682" y="4258083"/>
              <a:ext cx="95241" cy="108489"/>
            </a:xfrm>
            <a:custGeom>
              <a:avLst/>
              <a:gdLst/>
              <a:ahLst/>
              <a:cxnLst/>
              <a:rect l="l" t="t" r="r" b="b"/>
              <a:pathLst>
                <a:path w="798" h="909" extrusionOk="0">
                  <a:moveTo>
                    <a:pt x="119" y="0"/>
                  </a:moveTo>
                  <a:cubicBezTo>
                    <a:pt x="95" y="0"/>
                    <a:pt x="72" y="0"/>
                    <a:pt x="60" y="12"/>
                  </a:cubicBezTo>
                  <a:cubicBezTo>
                    <a:pt x="12" y="48"/>
                    <a:pt x="0" y="107"/>
                    <a:pt x="24" y="155"/>
                  </a:cubicBezTo>
                  <a:cubicBezTo>
                    <a:pt x="179" y="429"/>
                    <a:pt x="381" y="679"/>
                    <a:pt x="619" y="881"/>
                  </a:cubicBezTo>
                  <a:cubicBezTo>
                    <a:pt x="643" y="899"/>
                    <a:pt x="670" y="908"/>
                    <a:pt x="695" y="908"/>
                  </a:cubicBezTo>
                  <a:cubicBezTo>
                    <a:pt x="721" y="908"/>
                    <a:pt x="744" y="899"/>
                    <a:pt x="762" y="881"/>
                  </a:cubicBezTo>
                  <a:cubicBezTo>
                    <a:pt x="798" y="834"/>
                    <a:pt x="798" y="774"/>
                    <a:pt x="762" y="738"/>
                  </a:cubicBezTo>
                  <a:cubicBezTo>
                    <a:pt x="667" y="667"/>
                    <a:pt x="596" y="584"/>
                    <a:pt x="524" y="512"/>
                  </a:cubicBezTo>
                  <a:cubicBezTo>
                    <a:pt x="405" y="357"/>
                    <a:pt x="298" y="203"/>
                    <a:pt x="203" y="48"/>
                  </a:cubicBezTo>
                  <a:cubicBezTo>
                    <a:pt x="179" y="12"/>
                    <a:pt x="143" y="0"/>
                    <a:pt x="119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7" name="Google Shape;5957;p121"/>
            <p:cNvSpPr/>
            <p:nvPr/>
          </p:nvSpPr>
          <p:spPr>
            <a:xfrm>
              <a:off x="2256156" y="4270853"/>
              <a:ext cx="90587" cy="97151"/>
            </a:xfrm>
            <a:custGeom>
              <a:avLst/>
              <a:gdLst/>
              <a:ahLst/>
              <a:cxnLst/>
              <a:rect l="l" t="t" r="r" b="b"/>
              <a:pathLst>
                <a:path w="759" h="814" extrusionOk="0">
                  <a:moveTo>
                    <a:pt x="108" y="0"/>
                  </a:moveTo>
                  <a:cubicBezTo>
                    <a:pt x="96" y="0"/>
                    <a:pt x="72" y="0"/>
                    <a:pt x="60" y="12"/>
                  </a:cubicBezTo>
                  <a:cubicBezTo>
                    <a:pt x="13" y="48"/>
                    <a:pt x="1" y="108"/>
                    <a:pt x="24" y="155"/>
                  </a:cubicBezTo>
                  <a:cubicBezTo>
                    <a:pt x="155" y="393"/>
                    <a:pt x="334" y="596"/>
                    <a:pt x="536" y="774"/>
                  </a:cubicBezTo>
                  <a:cubicBezTo>
                    <a:pt x="559" y="803"/>
                    <a:pt x="585" y="814"/>
                    <a:pt x="610" y="814"/>
                  </a:cubicBezTo>
                  <a:cubicBezTo>
                    <a:pt x="690" y="814"/>
                    <a:pt x="758" y="695"/>
                    <a:pt x="667" y="631"/>
                  </a:cubicBezTo>
                  <a:cubicBezTo>
                    <a:pt x="596" y="572"/>
                    <a:pt x="525" y="500"/>
                    <a:pt x="465" y="429"/>
                  </a:cubicBezTo>
                  <a:cubicBezTo>
                    <a:pt x="370" y="310"/>
                    <a:pt x="275" y="179"/>
                    <a:pt x="191" y="48"/>
                  </a:cubicBezTo>
                  <a:cubicBezTo>
                    <a:pt x="179" y="12"/>
                    <a:pt x="144" y="0"/>
                    <a:pt x="108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8" name="Google Shape;5958;p121"/>
            <p:cNvSpPr/>
            <p:nvPr/>
          </p:nvSpPr>
          <p:spPr>
            <a:xfrm>
              <a:off x="2256156" y="4268824"/>
              <a:ext cx="89990" cy="95241"/>
            </a:xfrm>
            <a:custGeom>
              <a:avLst/>
              <a:gdLst/>
              <a:ahLst/>
              <a:cxnLst/>
              <a:rect l="l" t="t" r="r" b="b"/>
              <a:pathLst>
                <a:path w="754" h="798" extrusionOk="0">
                  <a:moveTo>
                    <a:pt x="95" y="1"/>
                  </a:moveTo>
                  <a:cubicBezTo>
                    <a:pt x="83" y="1"/>
                    <a:pt x="69" y="9"/>
                    <a:pt x="60" y="17"/>
                  </a:cubicBezTo>
                  <a:cubicBezTo>
                    <a:pt x="13" y="53"/>
                    <a:pt x="1" y="113"/>
                    <a:pt x="24" y="160"/>
                  </a:cubicBezTo>
                  <a:cubicBezTo>
                    <a:pt x="167" y="386"/>
                    <a:pt x="346" y="589"/>
                    <a:pt x="536" y="767"/>
                  </a:cubicBezTo>
                  <a:cubicBezTo>
                    <a:pt x="560" y="789"/>
                    <a:pt x="585" y="797"/>
                    <a:pt x="609" y="797"/>
                  </a:cubicBezTo>
                  <a:cubicBezTo>
                    <a:pt x="691" y="797"/>
                    <a:pt x="753" y="689"/>
                    <a:pt x="679" y="625"/>
                  </a:cubicBezTo>
                  <a:cubicBezTo>
                    <a:pt x="608" y="565"/>
                    <a:pt x="536" y="506"/>
                    <a:pt x="477" y="434"/>
                  </a:cubicBezTo>
                  <a:cubicBezTo>
                    <a:pt x="382" y="315"/>
                    <a:pt x="286" y="184"/>
                    <a:pt x="191" y="41"/>
                  </a:cubicBezTo>
                  <a:cubicBezTo>
                    <a:pt x="181" y="22"/>
                    <a:pt x="156" y="2"/>
                    <a:pt x="127" y="2"/>
                  </a:cubicBezTo>
                  <a:cubicBezTo>
                    <a:pt x="121" y="2"/>
                    <a:pt x="114" y="3"/>
                    <a:pt x="108" y="5"/>
                  </a:cubicBezTo>
                  <a:cubicBezTo>
                    <a:pt x="104" y="2"/>
                    <a:pt x="100" y="1"/>
                    <a:pt x="95" y="1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9" name="Google Shape;5959;p121"/>
            <p:cNvSpPr/>
            <p:nvPr/>
          </p:nvSpPr>
          <p:spPr>
            <a:xfrm>
              <a:off x="2260452" y="4272285"/>
              <a:ext cx="112308" cy="116366"/>
            </a:xfrm>
            <a:custGeom>
              <a:avLst/>
              <a:gdLst/>
              <a:ahLst/>
              <a:cxnLst/>
              <a:rect l="l" t="t" r="r" b="b"/>
              <a:pathLst>
                <a:path w="941" h="975" extrusionOk="0">
                  <a:moveTo>
                    <a:pt x="108" y="0"/>
                  </a:moveTo>
                  <a:cubicBezTo>
                    <a:pt x="84" y="0"/>
                    <a:pt x="72" y="12"/>
                    <a:pt x="48" y="24"/>
                  </a:cubicBezTo>
                  <a:lnTo>
                    <a:pt x="60" y="24"/>
                  </a:lnTo>
                  <a:cubicBezTo>
                    <a:pt x="12" y="48"/>
                    <a:pt x="0" y="107"/>
                    <a:pt x="24" y="155"/>
                  </a:cubicBezTo>
                  <a:cubicBezTo>
                    <a:pt x="119" y="322"/>
                    <a:pt x="227" y="465"/>
                    <a:pt x="346" y="607"/>
                  </a:cubicBezTo>
                  <a:cubicBezTo>
                    <a:pt x="477" y="750"/>
                    <a:pt x="620" y="869"/>
                    <a:pt x="786" y="965"/>
                  </a:cubicBezTo>
                  <a:cubicBezTo>
                    <a:pt x="799" y="971"/>
                    <a:pt x="813" y="974"/>
                    <a:pt x="826" y="974"/>
                  </a:cubicBezTo>
                  <a:cubicBezTo>
                    <a:pt x="863" y="974"/>
                    <a:pt x="900" y="952"/>
                    <a:pt x="917" y="917"/>
                  </a:cubicBezTo>
                  <a:cubicBezTo>
                    <a:pt x="941" y="869"/>
                    <a:pt x="917" y="810"/>
                    <a:pt x="870" y="774"/>
                  </a:cubicBezTo>
                  <a:cubicBezTo>
                    <a:pt x="846" y="762"/>
                    <a:pt x="810" y="738"/>
                    <a:pt x="786" y="727"/>
                  </a:cubicBezTo>
                  <a:cubicBezTo>
                    <a:pt x="667" y="643"/>
                    <a:pt x="548" y="536"/>
                    <a:pt x="453" y="429"/>
                  </a:cubicBezTo>
                  <a:cubicBezTo>
                    <a:pt x="358" y="310"/>
                    <a:pt x="274" y="179"/>
                    <a:pt x="191" y="48"/>
                  </a:cubicBezTo>
                  <a:cubicBezTo>
                    <a:pt x="179" y="24"/>
                    <a:pt x="143" y="0"/>
                    <a:pt x="108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0" name="Google Shape;5960;p121"/>
            <p:cNvSpPr/>
            <p:nvPr/>
          </p:nvSpPr>
          <p:spPr>
            <a:xfrm>
              <a:off x="2251859" y="4255576"/>
              <a:ext cx="79726" cy="97986"/>
            </a:xfrm>
            <a:custGeom>
              <a:avLst/>
              <a:gdLst/>
              <a:ahLst/>
              <a:cxnLst/>
              <a:rect l="l" t="t" r="r" b="b"/>
              <a:pathLst>
                <a:path w="668" h="821" extrusionOk="0">
                  <a:moveTo>
                    <a:pt x="102" y="0"/>
                  </a:moveTo>
                  <a:cubicBezTo>
                    <a:pt x="96" y="0"/>
                    <a:pt x="90" y="3"/>
                    <a:pt x="84" y="9"/>
                  </a:cubicBezTo>
                  <a:cubicBezTo>
                    <a:pt x="25" y="21"/>
                    <a:pt x="1" y="81"/>
                    <a:pt x="13" y="128"/>
                  </a:cubicBezTo>
                  <a:cubicBezTo>
                    <a:pt x="120" y="390"/>
                    <a:pt x="287" y="617"/>
                    <a:pt x="489" y="795"/>
                  </a:cubicBezTo>
                  <a:cubicBezTo>
                    <a:pt x="506" y="812"/>
                    <a:pt x="530" y="821"/>
                    <a:pt x="555" y="821"/>
                  </a:cubicBezTo>
                  <a:cubicBezTo>
                    <a:pt x="583" y="821"/>
                    <a:pt x="613" y="809"/>
                    <a:pt x="632" y="783"/>
                  </a:cubicBezTo>
                  <a:cubicBezTo>
                    <a:pt x="668" y="747"/>
                    <a:pt x="668" y="688"/>
                    <a:pt x="620" y="640"/>
                  </a:cubicBezTo>
                  <a:cubicBezTo>
                    <a:pt x="572" y="593"/>
                    <a:pt x="525" y="545"/>
                    <a:pt x="477" y="497"/>
                  </a:cubicBezTo>
                  <a:cubicBezTo>
                    <a:pt x="394" y="390"/>
                    <a:pt x="311" y="271"/>
                    <a:pt x="251" y="152"/>
                  </a:cubicBezTo>
                  <a:cubicBezTo>
                    <a:pt x="239" y="128"/>
                    <a:pt x="227" y="105"/>
                    <a:pt x="215" y="69"/>
                  </a:cubicBezTo>
                  <a:cubicBezTo>
                    <a:pt x="203" y="33"/>
                    <a:pt x="168" y="9"/>
                    <a:pt x="120" y="9"/>
                  </a:cubicBezTo>
                  <a:cubicBezTo>
                    <a:pt x="114" y="3"/>
                    <a:pt x="108" y="0"/>
                    <a:pt x="102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1" name="Google Shape;5961;p121"/>
            <p:cNvSpPr/>
            <p:nvPr/>
          </p:nvSpPr>
          <p:spPr>
            <a:xfrm>
              <a:off x="2253291" y="4260947"/>
              <a:ext cx="85455" cy="100493"/>
            </a:xfrm>
            <a:custGeom>
              <a:avLst/>
              <a:gdLst/>
              <a:ahLst/>
              <a:cxnLst/>
              <a:rect l="l" t="t" r="r" b="b"/>
              <a:pathLst>
                <a:path w="716" h="842" extrusionOk="0">
                  <a:moveTo>
                    <a:pt x="108" y="0"/>
                  </a:moveTo>
                  <a:cubicBezTo>
                    <a:pt x="84" y="0"/>
                    <a:pt x="60" y="0"/>
                    <a:pt x="48" y="12"/>
                  </a:cubicBezTo>
                  <a:cubicBezTo>
                    <a:pt x="25" y="24"/>
                    <a:pt x="13" y="48"/>
                    <a:pt x="13" y="71"/>
                  </a:cubicBezTo>
                  <a:cubicBezTo>
                    <a:pt x="1" y="95"/>
                    <a:pt x="13" y="131"/>
                    <a:pt x="25" y="155"/>
                  </a:cubicBezTo>
                  <a:cubicBezTo>
                    <a:pt x="144" y="405"/>
                    <a:pt x="322" y="631"/>
                    <a:pt x="537" y="810"/>
                  </a:cubicBezTo>
                  <a:cubicBezTo>
                    <a:pt x="553" y="832"/>
                    <a:pt x="578" y="841"/>
                    <a:pt x="602" y="841"/>
                  </a:cubicBezTo>
                  <a:cubicBezTo>
                    <a:pt x="631" y="841"/>
                    <a:pt x="660" y="829"/>
                    <a:pt x="680" y="810"/>
                  </a:cubicBezTo>
                  <a:cubicBezTo>
                    <a:pt x="715" y="762"/>
                    <a:pt x="715" y="702"/>
                    <a:pt x="680" y="667"/>
                  </a:cubicBezTo>
                  <a:cubicBezTo>
                    <a:pt x="596" y="595"/>
                    <a:pt x="525" y="524"/>
                    <a:pt x="465" y="452"/>
                  </a:cubicBezTo>
                  <a:lnTo>
                    <a:pt x="465" y="452"/>
                  </a:lnTo>
                  <a:lnTo>
                    <a:pt x="477" y="464"/>
                  </a:lnTo>
                  <a:cubicBezTo>
                    <a:pt x="370" y="333"/>
                    <a:pt x="275" y="191"/>
                    <a:pt x="203" y="36"/>
                  </a:cubicBezTo>
                  <a:cubicBezTo>
                    <a:pt x="179" y="12"/>
                    <a:pt x="156" y="0"/>
                    <a:pt x="132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2" name="Google Shape;5962;p121"/>
            <p:cNvSpPr/>
            <p:nvPr/>
          </p:nvSpPr>
          <p:spPr>
            <a:xfrm>
              <a:off x="2254724" y="4260947"/>
              <a:ext cx="82590" cy="96674"/>
            </a:xfrm>
            <a:custGeom>
              <a:avLst/>
              <a:gdLst/>
              <a:ahLst/>
              <a:cxnLst/>
              <a:rect l="l" t="t" r="r" b="b"/>
              <a:pathLst>
                <a:path w="692" h="810" extrusionOk="0">
                  <a:moveTo>
                    <a:pt x="84" y="0"/>
                  </a:moveTo>
                  <a:lnTo>
                    <a:pt x="72" y="12"/>
                  </a:lnTo>
                  <a:cubicBezTo>
                    <a:pt x="48" y="24"/>
                    <a:pt x="25" y="36"/>
                    <a:pt x="13" y="60"/>
                  </a:cubicBezTo>
                  <a:cubicBezTo>
                    <a:pt x="1" y="83"/>
                    <a:pt x="1" y="107"/>
                    <a:pt x="13" y="143"/>
                  </a:cubicBezTo>
                  <a:cubicBezTo>
                    <a:pt x="120" y="393"/>
                    <a:pt x="287" y="619"/>
                    <a:pt x="501" y="786"/>
                  </a:cubicBezTo>
                  <a:cubicBezTo>
                    <a:pt x="525" y="810"/>
                    <a:pt x="548" y="810"/>
                    <a:pt x="572" y="810"/>
                  </a:cubicBezTo>
                  <a:cubicBezTo>
                    <a:pt x="608" y="810"/>
                    <a:pt x="632" y="798"/>
                    <a:pt x="644" y="786"/>
                  </a:cubicBezTo>
                  <a:cubicBezTo>
                    <a:pt x="691" y="738"/>
                    <a:pt x="679" y="667"/>
                    <a:pt x="632" y="631"/>
                  </a:cubicBezTo>
                  <a:cubicBezTo>
                    <a:pt x="572" y="583"/>
                    <a:pt x="501" y="524"/>
                    <a:pt x="453" y="452"/>
                  </a:cubicBezTo>
                  <a:cubicBezTo>
                    <a:pt x="358" y="333"/>
                    <a:pt x="275" y="214"/>
                    <a:pt x="203" y="71"/>
                  </a:cubicBezTo>
                  <a:cubicBezTo>
                    <a:pt x="191" y="36"/>
                    <a:pt x="179" y="24"/>
                    <a:pt x="156" y="12"/>
                  </a:cubicBezTo>
                  <a:cubicBezTo>
                    <a:pt x="144" y="0"/>
                    <a:pt x="132" y="0"/>
                    <a:pt x="108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3" name="Google Shape;5963;p121"/>
            <p:cNvSpPr/>
            <p:nvPr/>
          </p:nvSpPr>
          <p:spPr>
            <a:xfrm>
              <a:off x="2251859" y="4253786"/>
              <a:ext cx="139401" cy="141907"/>
            </a:xfrm>
            <a:custGeom>
              <a:avLst/>
              <a:gdLst/>
              <a:ahLst/>
              <a:cxnLst/>
              <a:rect l="l" t="t" r="r" b="b"/>
              <a:pathLst>
                <a:path w="1168" h="1189" extrusionOk="0">
                  <a:moveTo>
                    <a:pt x="72" y="0"/>
                  </a:moveTo>
                  <a:lnTo>
                    <a:pt x="72" y="12"/>
                  </a:lnTo>
                  <a:cubicBezTo>
                    <a:pt x="37" y="24"/>
                    <a:pt x="25" y="48"/>
                    <a:pt x="13" y="72"/>
                  </a:cubicBezTo>
                  <a:cubicBezTo>
                    <a:pt x="1" y="96"/>
                    <a:pt x="1" y="120"/>
                    <a:pt x="13" y="143"/>
                  </a:cubicBezTo>
                  <a:cubicBezTo>
                    <a:pt x="60" y="251"/>
                    <a:pt x="120" y="358"/>
                    <a:pt x="191" y="453"/>
                  </a:cubicBezTo>
                  <a:cubicBezTo>
                    <a:pt x="263" y="560"/>
                    <a:pt x="346" y="655"/>
                    <a:pt x="430" y="739"/>
                  </a:cubicBezTo>
                  <a:cubicBezTo>
                    <a:pt x="608" y="905"/>
                    <a:pt x="799" y="1048"/>
                    <a:pt x="1001" y="1179"/>
                  </a:cubicBezTo>
                  <a:cubicBezTo>
                    <a:pt x="1013" y="1185"/>
                    <a:pt x="1025" y="1188"/>
                    <a:pt x="1038" y="1188"/>
                  </a:cubicBezTo>
                  <a:cubicBezTo>
                    <a:pt x="1052" y="1188"/>
                    <a:pt x="1067" y="1185"/>
                    <a:pt x="1084" y="1179"/>
                  </a:cubicBezTo>
                  <a:cubicBezTo>
                    <a:pt x="1168" y="1155"/>
                    <a:pt x="1168" y="1036"/>
                    <a:pt x="1096" y="1001"/>
                  </a:cubicBezTo>
                  <a:lnTo>
                    <a:pt x="1061" y="977"/>
                  </a:lnTo>
                  <a:cubicBezTo>
                    <a:pt x="834" y="822"/>
                    <a:pt x="632" y="643"/>
                    <a:pt x="453" y="453"/>
                  </a:cubicBezTo>
                  <a:lnTo>
                    <a:pt x="441" y="429"/>
                  </a:lnTo>
                  <a:lnTo>
                    <a:pt x="453" y="441"/>
                  </a:lnTo>
                  <a:cubicBezTo>
                    <a:pt x="346" y="334"/>
                    <a:pt x="263" y="203"/>
                    <a:pt x="203" y="72"/>
                  </a:cubicBezTo>
                  <a:cubicBezTo>
                    <a:pt x="191" y="48"/>
                    <a:pt x="168" y="24"/>
                    <a:pt x="156" y="12"/>
                  </a:cubicBezTo>
                  <a:cubicBezTo>
                    <a:pt x="132" y="12"/>
                    <a:pt x="120" y="0"/>
                    <a:pt x="108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4" name="Google Shape;5964;p121"/>
            <p:cNvSpPr/>
            <p:nvPr/>
          </p:nvSpPr>
          <p:spPr>
            <a:xfrm>
              <a:off x="2308788" y="4330528"/>
              <a:ext cx="130808" cy="96435"/>
            </a:xfrm>
            <a:custGeom>
              <a:avLst/>
              <a:gdLst/>
              <a:ahLst/>
              <a:cxnLst/>
              <a:rect l="l" t="t" r="r" b="b"/>
              <a:pathLst>
                <a:path w="1096" h="808" extrusionOk="0">
                  <a:moveTo>
                    <a:pt x="119" y="0"/>
                  </a:moveTo>
                  <a:cubicBezTo>
                    <a:pt x="95" y="0"/>
                    <a:pt x="84" y="0"/>
                    <a:pt x="60" y="12"/>
                  </a:cubicBezTo>
                  <a:cubicBezTo>
                    <a:pt x="12" y="48"/>
                    <a:pt x="0" y="108"/>
                    <a:pt x="24" y="155"/>
                  </a:cubicBezTo>
                  <a:cubicBezTo>
                    <a:pt x="238" y="465"/>
                    <a:pt x="584" y="643"/>
                    <a:pt x="917" y="798"/>
                  </a:cubicBezTo>
                  <a:cubicBezTo>
                    <a:pt x="932" y="804"/>
                    <a:pt x="947" y="807"/>
                    <a:pt x="961" y="807"/>
                  </a:cubicBezTo>
                  <a:cubicBezTo>
                    <a:pt x="1052" y="807"/>
                    <a:pt x="1095" y="682"/>
                    <a:pt x="1012" y="620"/>
                  </a:cubicBezTo>
                  <a:cubicBezTo>
                    <a:pt x="846" y="548"/>
                    <a:pt x="679" y="453"/>
                    <a:pt x="512" y="358"/>
                  </a:cubicBezTo>
                  <a:cubicBezTo>
                    <a:pt x="429" y="286"/>
                    <a:pt x="345" y="215"/>
                    <a:pt x="274" y="131"/>
                  </a:cubicBezTo>
                  <a:cubicBezTo>
                    <a:pt x="238" y="108"/>
                    <a:pt x="226" y="72"/>
                    <a:pt x="203" y="48"/>
                  </a:cubicBezTo>
                  <a:cubicBezTo>
                    <a:pt x="179" y="12"/>
                    <a:pt x="155" y="0"/>
                    <a:pt x="119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5" name="Google Shape;5965;p121"/>
            <p:cNvSpPr/>
            <p:nvPr/>
          </p:nvSpPr>
          <p:spPr>
            <a:xfrm>
              <a:off x="2341490" y="4360365"/>
              <a:ext cx="94048" cy="63256"/>
            </a:xfrm>
            <a:custGeom>
              <a:avLst/>
              <a:gdLst/>
              <a:ahLst/>
              <a:cxnLst/>
              <a:rect l="l" t="t" r="r" b="b"/>
              <a:pathLst>
                <a:path w="788" h="530" extrusionOk="0">
                  <a:moveTo>
                    <a:pt x="107" y="0"/>
                  </a:moveTo>
                  <a:cubicBezTo>
                    <a:pt x="83" y="0"/>
                    <a:pt x="60" y="12"/>
                    <a:pt x="36" y="36"/>
                  </a:cubicBezTo>
                  <a:cubicBezTo>
                    <a:pt x="0" y="84"/>
                    <a:pt x="12" y="143"/>
                    <a:pt x="48" y="179"/>
                  </a:cubicBezTo>
                  <a:cubicBezTo>
                    <a:pt x="226" y="322"/>
                    <a:pt x="417" y="429"/>
                    <a:pt x="619" y="524"/>
                  </a:cubicBezTo>
                  <a:cubicBezTo>
                    <a:pt x="631" y="528"/>
                    <a:pt x="642" y="530"/>
                    <a:pt x="653" y="530"/>
                  </a:cubicBezTo>
                  <a:cubicBezTo>
                    <a:pt x="740" y="530"/>
                    <a:pt x="787" y="409"/>
                    <a:pt x="703" y="346"/>
                  </a:cubicBezTo>
                  <a:cubicBezTo>
                    <a:pt x="560" y="286"/>
                    <a:pt x="429" y="215"/>
                    <a:pt x="310" y="131"/>
                  </a:cubicBezTo>
                  <a:lnTo>
                    <a:pt x="179" y="36"/>
                  </a:lnTo>
                  <a:cubicBezTo>
                    <a:pt x="155" y="12"/>
                    <a:pt x="131" y="0"/>
                    <a:pt x="107" y="0"/>
                  </a:cubicBezTo>
                  <a:close/>
                </a:path>
              </a:pathLst>
            </a:custGeom>
            <a:solidFill>
              <a:srgbClr val="2F5E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6" name="Google Shape;5966;p121"/>
            <p:cNvSpPr/>
            <p:nvPr/>
          </p:nvSpPr>
          <p:spPr>
            <a:xfrm>
              <a:off x="2159603" y="3223565"/>
              <a:ext cx="443385" cy="1162469"/>
            </a:xfrm>
            <a:custGeom>
              <a:avLst/>
              <a:gdLst/>
              <a:ahLst/>
              <a:cxnLst/>
              <a:rect l="l" t="t" r="r" b="b"/>
              <a:pathLst>
                <a:path w="3715" h="9740" extrusionOk="0">
                  <a:moveTo>
                    <a:pt x="3715" y="0"/>
                  </a:moveTo>
                  <a:lnTo>
                    <a:pt x="3715" y="0"/>
                  </a:lnTo>
                  <a:cubicBezTo>
                    <a:pt x="3596" y="48"/>
                    <a:pt x="3465" y="96"/>
                    <a:pt x="3334" y="155"/>
                  </a:cubicBezTo>
                  <a:cubicBezTo>
                    <a:pt x="3084" y="262"/>
                    <a:pt x="2846" y="393"/>
                    <a:pt x="2619" y="548"/>
                  </a:cubicBezTo>
                  <a:cubicBezTo>
                    <a:pt x="1905" y="1024"/>
                    <a:pt x="1322" y="1679"/>
                    <a:pt x="917" y="2441"/>
                  </a:cubicBezTo>
                  <a:cubicBezTo>
                    <a:pt x="476" y="3239"/>
                    <a:pt x="191" y="4120"/>
                    <a:pt x="71" y="5025"/>
                  </a:cubicBezTo>
                  <a:cubicBezTo>
                    <a:pt x="12" y="5477"/>
                    <a:pt x="0" y="5930"/>
                    <a:pt x="24" y="6382"/>
                  </a:cubicBezTo>
                  <a:cubicBezTo>
                    <a:pt x="48" y="6823"/>
                    <a:pt x="131" y="7263"/>
                    <a:pt x="250" y="7680"/>
                  </a:cubicBezTo>
                  <a:cubicBezTo>
                    <a:pt x="369" y="8097"/>
                    <a:pt x="548" y="8478"/>
                    <a:pt x="774" y="8847"/>
                  </a:cubicBezTo>
                  <a:cubicBezTo>
                    <a:pt x="845" y="8954"/>
                    <a:pt x="917" y="9061"/>
                    <a:pt x="1000" y="9168"/>
                  </a:cubicBezTo>
                  <a:cubicBezTo>
                    <a:pt x="1072" y="9264"/>
                    <a:pt x="1143" y="9347"/>
                    <a:pt x="1226" y="9430"/>
                  </a:cubicBezTo>
                  <a:cubicBezTo>
                    <a:pt x="1310" y="9537"/>
                    <a:pt x="1417" y="9621"/>
                    <a:pt x="1524" y="9704"/>
                  </a:cubicBezTo>
                  <a:lnTo>
                    <a:pt x="1584" y="9740"/>
                  </a:lnTo>
                  <a:cubicBezTo>
                    <a:pt x="1488" y="9633"/>
                    <a:pt x="1393" y="9525"/>
                    <a:pt x="1322" y="9430"/>
                  </a:cubicBezTo>
                  <a:cubicBezTo>
                    <a:pt x="1167" y="9216"/>
                    <a:pt x="1024" y="9002"/>
                    <a:pt x="905" y="8763"/>
                  </a:cubicBezTo>
                  <a:cubicBezTo>
                    <a:pt x="786" y="8525"/>
                    <a:pt x="691" y="8287"/>
                    <a:pt x="607" y="8037"/>
                  </a:cubicBezTo>
                  <a:cubicBezTo>
                    <a:pt x="476" y="7597"/>
                    <a:pt x="393" y="7144"/>
                    <a:pt x="357" y="6680"/>
                  </a:cubicBezTo>
                  <a:cubicBezTo>
                    <a:pt x="333" y="6216"/>
                    <a:pt x="345" y="5739"/>
                    <a:pt x="417" y="5287"/>
                  </a:cubicBezTo>
                  <a:cubicBezTo>
                    <a:pt x="536" y="4334"/>
                    <a:pt x="833" y="3418"/>
                    <a:pt x="1286" y="2584"/>
                  </a:cubicBezTo>
                  <a:cubicBezTo>
                    <a:pt x="1512" y="2156"/>
                    <a:pt x="1774" y="1763"/>
                    <a:pt x="2084" y="1394"/>
                  </a:cubicBezTo>
                  <a:cubicBezTo>
                    <a:pt x="2369" y="1036"/>
                    <a:pt x="2703" y="703"/>
                    <a:pt x="3072" y="429"/>
                  </a:cubicBezTo>
                  <a:cubicBezTo>
                    <a:pt x="3250" y="286"/>
                    <a:pt x="3441" y="155"/>
                    <a:pt x="3631" y="48"/>
                  </a:cubicBezTo>
                  <a:lnTo>
                    <a:pt x="37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7" name="Google Shape;5967;p121"/>
            <p:cNvSpPr/>
            <p:nvPr/>
          </p:nvSpPr>
          <p:spPr>
            <a:xfrm>
              <a:off x="2632700" y="3581612"/>
              <a:ext cx="167806" cy="396600"/>
            </a:xfrm>
            <a:custGeom>
              <a:avLst/>
              <a:gdLst/>
              <a:ahLst/>
              <a:cxnLst/>
              <a:rect l="l" t="t" r="r" b="b"/>
              <a:pathLst>
                <a:path w="1406" h="3323" extrusionOk="0">
                  <a:moveTo>
                    <a:pt x="1322" y="1"/>
                  </a:moveTo>
                  <a:cubicBezTo>
                    <a:pt x="1287" y="1"/>
                    <a:pt x="1263" y="13"/>
                    <a:pt x="1251" y="37"/>
                  </a:cubicBezTo>
                  <a:cubicBezTo>
                    <a:pt x="918" y="489"/>
                    <a:pt x="632" y="977"/>
                    <a:pt x="382" y="1489"/>
                  </a:cubicBezTo>
                  <a:cubicBezTo>
                    <a:pt x="251" y="1751"/>
                    <a:pt x="144" y="2037"/>
                    <a:pt x="84" y="2323"/>
                  </a:cubicBezTo>
                  <a:cubicBezTo>
                    <a:pt x="48" y="2477"/>
                    <a:pt x="25" y="2620"/>
                    <a:pt x="13" y="2787"/>
                  </a:cubicBezTo>
                  <a:cubicBezTo>
                    <a:pt x="1" y="2846"/>
                    <a:pt x="1" y="2918"/>
                    <a:pt x="13" y="2989"/>
                  </a:cubicBezTo>
                  <a:cubicBezTo>
                    <a:pt x="13" y="3037"/>
                    <a:pt x="13" y="3085"/>
                    <a:pt x="25" y="3120"/>
                  </a:cubicBezTo>
                  <a:cubicBezTo>
                    <a:pt x="37" y="3168"/>
                    <a:pt x="48" y="3204"/>
                    <a:pt x="72" y="3239"/>
                  </a:cubicBezTo>
                  <a:cubicBezTo>
                    <a:pt x="96" y="3287"/>
                    <a:pt x="156" y="3323"/>
                    <a:pt x="203" y="3323"/>
                  </a:cubicBezTo>
                  <a:cubicBezTo>
                    <a:pt x="239" y="3323"/>
                    <a:pt x="263" y="3311"/>
                    <a:pt x="287" y="3299"/>
                  </a:cubicBezTo>
                  <a:cubicBezTo>
                    <a:pt x="298" y="3287"/>
                    <a:pt x="310" y="3275"/>
                    <a:pt x="322" y="3275"/>
                  </a:cubicBezTo>
                  <a:cubicBezTo>
                    <a:pt x="346" y="3251"/>
                    <a:pt x="358" y="3227"/>
                    <a:pt x="358" y="3204"/>
                  </a:cubicBezTo>
                  <a:cubicBezTo>
                    <a:pt x="382" y="3168"/>
                    <a:pt x="394" y="3132"/>
                    <a:pt x="394" y="3085"/>
                  </a:cubicBezTo>
                  <a:cubicBezTo>
                    <a:pt x="406" y="3037"/>
                    <a:pt x="418" y="2977"/>
                    <a:pt x="418" y="2930"/>
                  </a:cubicBezTo>
                  <a:lnTo>
                    <a:pt x="453" y="2715"/>
                  </a:lnTo>
                  <a:cubicBezTo>
                    <a:pt x="525" y="2144"/>
                    <a:pt x="668" y="1572"/>
                    <a:pt x="894" y="1037"/>
                  </a:cubicBezTo>
                  <a:cubicBezTo>
                    <a:pt x="1025" y="715"/>
                    <a:pt x="1191" y="406"/>
                    <a:pt x="1394" y="120"/>
                  </a:cubicBezTo>
                  <a:cubicBezTo>
                    <a:pt x="1406" y="84"/>
                    <a:pt x="1394" y="37"/>
                    <a:pt x="1358" y="13"/>
                  </a:cubicBezTo>
                  <a:cubicBezTo>
                    <a:pt x="1346" y="1"/>
                    <a:pt x="1334" y="1"/>
                    <a:pt x="13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8" name="Google Shape;5968;p121"/>
            <p:cNvSpPr/>
            <p:nvPr/>
          </p:nvSpPr>
          <p:spPr>
            <a:xfrm>
              <a:off x="2898489" y="3473601"/>
              <a:ext cx="334061" cy="483368"/>
            </a:xfrm>
            <a:custGeom>
              <a:avLst/>
              <a:gdLst/>
              <a:ahLst/>
              <a:cxnLst/>
              <a:rect l="l" t="t" r="r" b="b"/>
              <a:pathLst>
                <a:path w="2799" h="4050" extrusionOk="0">
                  <a:moveTo>
                    <a:pt x="1524" y="1"/>
                  </a:moveTo>
                  <a:cubicBezTo>
                    <a:pt x="1465" y="1"/>
                    <a:pt x="1405" y="13"/>
                    <a:pt x="1358" y="37"/>
                  </a:cubicBezTo>
                  <a:cubicBezTo>
                    <a:pt x="1215" y="96"/>
                    <a:pt x="1096" y="203"/>
                    <a:pt x="1024" y="334"/>
                  </a:cubicBezTo>
                  <a:cubicBezTo>
                    <a:pt x="1000" y="382"/>
                    <a:pt x="977" y="442"/>
                    <a:pt x="953" y="489"/>
                  </a:cubicBezTo>
                  <a:cubicBezTo>
                    <a:pt x="953" y="477"/>
                    <a:pt x="941" y="477"/>
                    <a:pt x="941" y="465"/>
                  </a:cubicBezTo>
                  <a:cubicBezTo>
                    <a:pt x="905" y="430"/>
                    <a:pt x="869" y="394"/>
                    <a:pt x="834" y="358"/>
                  </a:cubicBezTo>
                  <a:cubicBezTo>
                    <a:pt x="798" y="334"/>
                    <a:pt x="750" y="299"/>
                    <a:pt x="715" y="287"/>
                  </a:cubicBezTo>
                  <a:cubicBezTo>
                    <a:pt x="679" y="263"/>
                    <a:pt x="643" y="251"/>
                    <a:pt x="596" y="251"/>
                  </a:cubicBezTo>
                  <a:cubicBezTo>
                    <a:pt x="590" y="245"/>
                    <a:pt x="581" y="242"/>
                    <a:pt x="570" y="242"/>
                  </a:cubicBezTo>
                  <a:cubicBezTo>
                    <a:pt x="560" y="242"/>
                    <a:pt x="548" y="245"/>
                    <a:pt x="536" y="251"/>
                  </a:cubicBezTo>
                  <a:lnTo>
                    <a:pt x="477" y="251"/>
                  </a:lnTo>
                  <a:cubicBezTo>
                    <a:pt x="405" y="263"/>
                    <a:pt x="334" y="299"/>
                    <a:pt x="286" y="358"/>
                  </a:cubicBezTo>
                  <a:cubicBezTo>
                    <a:pt x="238" y="406"/>
                    <a:pt x="191" y="477"/>
                    <a:pt x="155" y="537"/>
                  </a:cubicBezTo>
                  <a:cubicBezTo>
                    <a:pt x="119" y="620"/>
                    <a:pt x="96" y="692"/>
                    <a:pt x="72" y="775"/>
                  </a:cubicBezTo>
                  <a:cubicBezTo>
                    <a:pt x="48" y="858"/>
                    <a:pt x="36" y="942"/>
                    <a:pt x="24" y="1025"/>
                  </a:cubicBezTo>
                  <a:cubicBezTo>
                    <a:pt x="12" y="1096"/>
                    <a:pt x="0" y="1180"/>
                    <a:pt x="0" y="1263"/>
                  </a:cubicBezTo>
                  <a:cubicBezTo>
                    <a:pt x="0" y="1323"/>
                    <a:pt x="0" y="1394"/>
                    <a:pt x="12" y="1465"/>
                  </a:cubicBezTo>
                  <a:cubicBezTo>
                    <a:pt x="36" y="1561"/>
                    <a:pt x="48" y="1656"/>
                    <a:pt x="72" y="1763"/>
                  </a:cubicBezTo>
                  <a:cubicBezTo>
                    <a:pt x="84" y="1811"/>
                    <a:pt x="96" y="1858"/>
                    <a:pt x="107" y="1906"/>
                  </a:cubicBezTo>
                  <a:cubicBezTo>
                    <a:pt x="155" y="2061"/>
                    <a:pt x="191" y="2216"/>
                    <a:pt x="215" y="2370"/>
                  </a:cubicBezTo>
                  <a:cubicBezTo>
                    <a:pt x="227" y="2454"/>
                    <a:pt x="227" y="2537"/>
                    <a:pt x="227" y="2632"/>
                  </a:cubicBezTo>
                  <a:cubicBezTo>
                    <a:pt x="203" y="2632"/>
                    <a:pt x="179" y="2644"/>
                    <a:pt x="155" y="2656"/>
                  </a:cubicBezTo>
                  <a:cubicBezTo>
                    <a:pt x="143" y="2680"/>
                    <a:pt x="131" y="2704"/>
                    <a:pt x="131" y="2728"/>
                  </a:cubicBezTo>
                  <a:cubicBezTo>
                    <a:pt x="131" y="2787"/>
                    <a:pt x="143" y="2847"/>
                    <a:pt x="155" y="2906"/>
                  </a:cubicBezTo>
                  <a:lnTo>
                    <a:pt x="143" y="2930"/>
                  </a:lnTo>
                  <a:cubicBezTo>
                    <a:pt x="107" y="2989"/>
                    <a:pt x="143" y="3061"/>
                    <a:pt x="203" y="3085"/>
                  </a:cubicBezTo>
                  <a:cubicBezTo>
                    <a:pt x="250" y="3192"/>
                    <a:pt x="310" y="3299"/>
                    <a:pt x="369" y="3406"/>
                  </a:cubicBezTo>
                  <a:cubicBezTo>
                    <a:pt x="500" y="3609"/>
                    <a:pt x="679" y="3787"/>
                    <a:pt x="893" y="3906"/>
                  </a:cubicBezTo>
                  <a:cubicBezTo>
                    <a:pt x="1048" y="4001"/>
                    <a:pt x="1215" y="4049"/>
                    <a:pt x="1393" y="4049"/>
                  </a:cubicBezTo>
                  <a:lnTo>
                    <a:pt x="1489" y="4049"/>
                  </a:lnTo>
                  <a:cubicBezTo>
                    <a:pt x="1655" y="4025"/>
                    <a:pt x="1810" y="3966"/>
                    <a:pt x="1953" y="3871"/>
                  </a:cubicBezTo>
                  <a:cubicBezTo>
                    <a:pt x="2096" y="3763"/>
                    <a:pt x="2227" y="3644"/>
                    <a:pt x="2334" y="3501"/>
                  </a:cubicBezTo>
                  <a:cubicBezTo>
                    <a:pt x="2441" y="3347"/>
                    <a:pt x="2536" y="3180"/>
                    <a:pt x="2596" y="3013"/>
                  </a:cubicBezTo>
                  <a:cubicBezTo>
                    <a:pt x="2667" y="2835"/>
                    <a:pt x="2727" y="2668"/>
                    <a:pt x="2763" y="2477"/>
                  </a:cubicBezTo>
                  <a:cubicBezTo>
                    <a:pt x="2786" y="2311"/>
                    <a:pt x="2798" y="2120"/>
                    <a:pt x="2786" y="1954"/>
                  </a:cubicBezTo>
                  <a:cubicBezTo>
                    <a:pt x="2774" y="1739"/>
                    <a:pt x="2703" y="1537"/>
                    <a:pt x="2584" y="1370"/>
                  </a:cubicBezTo>
                  <a:lnTo>
                    <a:pt x="2560" y="1346"/>
                  </a:lnTo>
                  <a:cubicBezTo>
                    <a:pt x="2572" y="1227"/>
                    <a:pt x="2572" y="1120"/>
                    <a:pt x="2536" y="1001"/>
                  </a:cubicBezTo>
                  <a:cubicBezTo>
                    <a:pt x="2513" y="882"/>
                    <a:pt x="2453" y="775"/>
                    <a:pt x="2358" y="680"/>
                  </a:cubicBezTo>
                  <a:cubicBezTo>
                    <a:pt x="2262" y="596"/>
                    <a:pt x="2143" y="549"/>
                    <a:pt x="2012" y="549"/>
                  </a:cubicBezTo>
                  <a:cubicBezTo>
                    <a:pt x="2001" y="489"/>
                    <a:pt x="2001" y="442"/>
                    <a:pt x="1977" y="394"/>
                  </a:cubicBezTo>
                  <a:cubicBezTo>
                    <a:pt x="1941" y="251"/>
                    <a:pt x="1858" y="132"/>
                    <a:pt x="1727" y="72"/>
                  </a:cubicBezTo>
                  <a:cubicBezTo>
                    <a:pt x="1667" y="37"/>
                    <a:pt x="1596" y="13"/>
                    <a:pt x="1524" y="13"/>
                  </a:cubicBezTo>
                  <a:lnTo>
                    <a:pt x="1524" y="1"/>
                  </a:lnTo>
                  <a:close/>
                </a:path>
              </a:pathLst>
            </a:custGeom>
            <a:solidFill>
              <a:srgbClr val="FFB9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9" name="Google Shape;5969;p121"/>
            <p:cNvSpPr/>
            <p:nvPr/>
          </p:nvSpPr>
          <p:spPr>
            <a:xfrm>
              <a:off x="3085985" y="3546523"/>
              <a:ext cx="54901" cy="129017"/>
            </a:xfrm>
            <a:custGeom>
              <a:avLst/>
              <a:gdLst/>
              <a:ahLst/>
              <a:cxnLst/>
              <a:rect l="l" t="t" r="r" b="b"/>
              <a:pathLst>
                <a:path w="460" h="1081" extrusionOk="0">
                  <a:moveTo>
                    <a:pt x="412" y="0"/>
                  </a:moveTo>
                  <a:cubicBezTo>
                    <a:pt x="388" y="0"/>
                    <a:pt x="364" y="15"/>
                    <a:pt x="370" y="45"/>
                  </a:cubicBezTo>
                  <a:lnTo>
                    <a:pt x="370" y="57"/>
                  </a:lnTo>
                  <a:lnTo>
                    <a:pt x="358" y="140"/>
                  </a:lnTo>
                  <a:cubicBezTo>
                    <a:pt x="334" y="283"/>
                    <a:pt x="299" y="426"/>
                    <a:pt x="239" y="557"/>
                  </a:cubicBezTo>
                  <a:cubicBezTo>
                    <a:pt x="180" y="700"/>
                    <a:pt x="96" y="843"/>
                    <a:pt x="13" y="974"/>
                  </a:cubicBezTo>
                  <a:cubicBezTo>
                    <a:pt x="1" y="997"/>
                    <a:pt x="1" y="1009"/>
                    <a:pt x="1" y="1033"/>
                  </a:cubicBezTo>
                  <a:cubicBezTo>
                    <a:pt x="1" y="1045"/>
                    <a:pt x="13" y="1069"/>
                    <a:pt x="37" y="1081"/>
                  </a:cubicBezTo>
                  <a:lnTo>
                    <a:pt x="96" y="1081"/>
                  </a:lnTo>
                  <a:cubicBezTo>
                    <a:pt x="108" y="1069"/>
                    <a:pt x="120" y="1057"/>
                    <a:pt x="132" y="1045"/>
                  </a:cubicBezTo>
                  <a:cubicBezTo>
                    <a:pt x="168" y="962"/>
                    <a:pt x="203" y="890"/>
                    <a:pt x="239" y="807"/>
                  </a:cubicBezTo>
                  <a:cubicBezTo>
                    <a:pt x="275" y="735"/>
                    <a:pt x="310" y="652"/>
                    <a:pt x="346" y="569"/>
                  </a:cubicBezTo>
                  <a:cubicBezTo>
                    <a:pt x="406" y="390"/>
                    <a:pt x="441" y="223"/>
                    <a:pt x="453" y="45"/>
                  </a:cubicBezTo>
                  <a:cubicBezTo>
                    <a:pt x="459" y="15"/>
                    <a:pt x="435" y="0"/>
                    <a:pt x="412" y="0"/>
                  </a:cubicBezTo>
                  <a:close/>
                </a:path>
              </a:pathLst>
            </a:custGeom>
            <a:solidFill>
              <a:srgbClr val="D19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0" name="Google Shape;5970;p121"/>
            <p:cNvSpPr/>
            <p:nvPr/>
          </p:nvSpPr>
          <p:spPr>
            <a:xfrm>
              <a:off x="3151388" y="3642719"/>
              <a:ext cx="51321" cy="88796"/>
            </a:xfrm>
            <a:custGeom>
              <a:avLst/>
              <a:gdLst/>
              <a:ahLst/>
              <a:cxnLst/>
              <a:rect l="l" t="t" r="r" b="b"/>
              <a:pathLst>
                <a:path w="430" h="744" extrusionOk="0">
                  <a:moveTo>
                    <a:pt x="394" y="1"/>
                  </a:moveTo>
                  <a:cubicBezTo>
                    <a:pt x="370" y="1"/>
                    <a:pt x="358" y="1"/>
                    <a:pt x="358" y="25"/>
                  </a:cubicBezTo>
                  <a:cubicBezTo>
                    <a:pt x="334" y="96"/>
                    <a:pt x="310" y="179"/>
                    <a:pt x="274" y="251"/>
                  </a:cubicBezTo>
                  <a:cubicBezTo>
                    <a:pt x="227" y="358"/>
                    <a:pt x="167" y="453"/>
                    <a:pt x="108" y="549"/>
                  </a:cubicBezTo>
                  <a:cubicBezTo>
                    <a:pt x="84" y="572"/>
                    <a:pt x="48" y="608"/>
                    <a:pt x="24" y="632"/>
                  </a:cubicBezTo>
                  <a:cubicBezTo>
                    <a:pt x="1" y="656"/>
                    <a:pt x="1" y="703"/>
                    <a:pt x="24" y="727"/>
                  </a:cubicBezTo>
                  <a:cubicBezTo>
                    <a:pt x="40" y="738"/>
                    <a:pt x="59" y="744"/>
                    <a:pt x="77" y="744"/>
                  </a:cubicBezTo>
                  <a:cubicBezTo>
                    <a:pt x="98" y="744"/>
                    <a:pt x="118" y="735"/>
                    <a:pt x="132" y="715"/>
                  </a:cubicBezTo>
                  <a:cubicBezTo>
                    <a:pt x="155" y="656"/>
                    <a:pt x="191" y="608"/>
                    <a:pt x="215" y="560"/>
                  </a:cubicBezTo>
                  <a:cubicBezTo>
                    <a:pt x="239" y="513"/>
                    <a:pt x="274" y="453"/>
                    <a:pt x="298" y="394"/>
                  </a:cubicBezTo>
                  <a:cubicBezTo>
                    <a:pt x="346" y="275"/>
                    <a:pt x="394" y="156"/>
                    <a:pt x="417" y="37"/>
                  </a:cubicBezTo>
                  <a:cubicBezTo>
                    <a:pt x="429" y="13"/>
                    <a:pt x="417" y="1"/>
                    <a:pt x="394" y="1"/>
                  </a:cubicBezTo>
                  <a:close/>
                </a:path>
              </a:pathLst>
            </a:custGeom>
            <a:solidFill>
              <a:srgbClr val="D19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1" name="Google Shape;5971;p121"/>
            <p:cNvSpPr/>
            <p:nvPr/>
          </p:nvSpPr>
          <p:spPr>
            <a:xfrm>
              <a:off x="2303060" y="3774957"/>
              <a:ext cx="852756" cy="697839"/>
            </a:xfrm>
            <a:custGeom>
              <a:avLst/>
              <a:gdLst/>
              <a:ahLst/>
              <a:cxnLst/>
              <a:rect l="l" t="t" r="r" b="b"/>
              <a:pathLst>
                <a:path w="7145" h="5847" extrusionOk="0">
                  <a:moveTo>
                    <a:pt x="5156" y="0"/>
                  </a:moveTo>
                  <a:cubicBezTo>
                    <a:pt x="5158" y="0"/>
                    <a:pt x="5160" y="0"/>
                    <a:pt x="5162" y="0"/>
                  </a:cubicBezTo>
                  <a:lnTo>
                    <a:pt x="5162" y="0"/>
                  </a:lnTo>
                  <a:cubicBezTo>
                    <a:pt x="5164" y="0"/>
                    <a:pt x="5166" y="0"/>
                    <a:pt x="5168" y="0"/>
                  </a:cubicBezTo>
                  <a:close/>
                  <a:moveTo>
                    <a:pt x="5162" y="0"/>
                  </a:moveTo>
                  <a:cubicBezTo>
                    <a:pt x="5129" y="1"/>
                    <a:pt x="5108" y="13"/>
                    <a:pt x="5096" y="24"/>
                  </a:cubicBezTo>
                  <a:cubicBezTo>
                    <a:pt x="4930" y="203"/>
                    <a:pt x="4739" y="369"/>
                    <a:pt x="4549" y="512"/>
                  </a:cubicBezTo>
                  <a:cubicBezTo>
                    <a:pt x="4037" y="857"/>
                    <a:pt x="3489" y="1155"/>
                    <a:pt x="2918" y="1393"/>
                  </a:cubicBezTo>
                  <a:cubicBezTo>
                    <a:pt x="2560" y="1548"/>
                    <a:pt x="2191" y="1726"/>
                    <a:pt x="1846" y="1917"/>
                  </a:cubicBezTo>
                  <a:cubicBezTo>
                    <a:pt x="1465" y="2119"/>
                    <a:pt x="1132" y="2381"/>
                    <a:pt x="822" y="2679"/>
                  </a:cubicBezTo>
                  <a:cubicBezTo>
                    <a:pt x="679" y="2810"/>
                    <a:pt x="560" y="2965"/>
                    <a:pt x="441" y="3120"/>
                  </a:cubicBezTo>
                  <a:cubicBezTo>
                    <a:pt x="334" y="3262"/>
                    <a:pt x="239" y="3417"/>
                    <a:pt x="167" y="3584"/>
                  </a:cubicBezTo>
                  <a:cubicBezTo>
                    <a:pt x="132" y="3667"/>
                    <a:pt x="96" y="3751"/>
                    <a:pt x="72" y="3834"/>
                  </a:cubicBezTo>
                  <a:cubicBezTo>
                    <a:pt x="48" y="3917"/>
                    <a:pt x="36" y="4001"/>
                    <a:pt x="24" y="4084"/>
                  </a:cubicBezTo>
                  <a:cubicBezTo>
                    <a:pt x="1" y="4251"/>
                    <a:pt x="12" y="4405"/>
                    <a:pt x="60" y="4560"/>
                  </a:cubicBezTo>
                  <a:cubicBezTo>
                    <a:pt x="108" y="4727"/>
                    <a:pt x="191" y="4882"/>
                    <a:pt x="310" y="5001"/>
                  </a:cubicBezTo>
                  <a:cubicBezTo>
                    <a:pt x="441" y="5155"/>
                    <a:pt x="596" y="5286"/>
                    <a:pt x="774" y="5370"/>
                  </a:cubicBezTo>
                  <a:cubicBezTo>
                    <a:pt x="1001" y="5501"/>
                    <a:pt x="1239" y="5596"/>
                    <a:pt x="1501" y="5656"/>
                  </a:cubicBezTo>
                  <a:cubicBezTo>
                    <a:pt x="1763" y="5739"/>
                    <a:pt x="2025" y="5787"/>
                    <a:pt x="2298" y="5822"/>
                  </a:cubicBezTo>
                  <a:cubicBezTo>
                    <a:pt x="2465" y="5834"/>
                    <a:pt x="2632" y="5846"/>
                    <a:pt x="2799" y="5846"/>
                  </a:cubicBezTo>
                  <a:cubicBezTo>
                    <a:pt x="3168" y="5846"/>
                    <a:pt x="3537" y="5798"/>
                    <a:pt x="3894" y="5703"/>
                  </a:cubicBezTo>
                  <a:cubicBezTo>
                    <a:pt x="4144" y="5620"/>
                    <a:pt x="4394" y="5525"/>
                    <a:pt x="4632" y="5394"/>
                  </a:cubicBezTo>
                  <a:cubicBezTo>
                    <a:pt x="4870" y="5251"/>
                    <a:pt x="5096" y="5096"/>
                    <a:pt x="5299" y="4917"/>
                  </a:cubicBezTo>
                  <a:cubicBezTo>
                    <a:pt x="5692" y="4572"/>
                    <a:pt x="6013" y="4179"/>
                    <a:pt x="6275" y="3727"/>
                  </a:cubicBezTo>
                  <a:cubicBezTo>
                    <a:pt x="6751" y="2917"/>
                    <a:pt x="6978" y="2024"/>
                    <a:pt x="7121" y="1322"/>
                  </a:cubicBezTo>
                  <a:cubicBezTo>
                    <a:pt x="7144" y="1262"/>
                    <a:pt x="7109" y="1215"/>
                    <a:pt x="7061" y="1191"/>
                  </a:cubicBezTo>
                  <a:lnTo>
                    <a:pt x="7025" y="1191"/>
                  </a:lnTo>
                  <a:cubicBezTo>
                    <a:pt x="6668" y="1072"/>
                    <a:pt x="6311" y="893"/>
                    <a:pt x="5989" y="679"/>
                  </a:cubicBezTo>
                  <a:cubicBezTo>
                    <a:pt x="5727" y="500"/>
                    <a:pt x="5489" y="286"/>
                    <a:pt x="5263" y="60"/>
                  </a:cubicBezTo>
                  <a:cubicBezTo>
                    <a:pt x="5263" y="48"/>
                    <a:pt x="5251" y="48"/>
                    <a:pt x="5239" y="48"/>
                  </a:cubicBezTo>
                  <a:lnTo>
                    <a:pt x="5239" y="36"/>
                  </a:lnTo>
                  <a:cubicBezTo>
                    <a:pt x="5217" y="13"/>
                    <a:pt x="5194" y="1"/>
                    <a:pt x="5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2" name="Google Shape;5972;p121"/>
            <p:cNvSpPr/>
            <p:nvPr/>
          </p:nvSpPr>
          <p:spPr>
            <a:xfrm>
              <a:off x="2857314" y="3776390"/>
              <a:ext cx="297062" cy="235955"/>
            </a:xfrm>
            <a:custGeom>
              <a:avLst/>
              <a:gdLst/>
              <a:ahLst/>
              <a:cxnLst/>
              <a:rect l="l" t="t" r="r" b="b"/>
              <a:pathLst>
                <a:path w="2489" h="1977" extrusionOk="0">
                  <a:moveTo>
                    <a:pt x="512" y="0"/>
                  </a:moveTo>
                  <a:cubicBezTo>
                    <a:pt x="488" y="0"/>
                    <a:pt x="464" y="12"/>
                    <a:pt x="441" y="24"/>
                  </a:cubicBezTo>
                  <a:lnTo>
                    <a:pt x="450" y="14"/>
                  </a:lnTo>
                  <a:lnTo>
                    <a:pt x="450" y="14"/>
                  </a:lnTo>
                  <a:cubicBezTo>
                    <a:pt x="308" y="156"/>
                    <a:pt x="166" y="298"/>
                    <a:pt x="0" y="417"/>
                  </a:cubicBezTo>
                  <a:cubicBezTo>
                    <a:pt x="131" y="607"/>
                    <a:pt x="262" y="786"/>
                    <a:pt x="429" y="941"/>
                  </a:cubicBezTo>
                  <a:cubicBezTo>
                    <a:pt x="667" y="1191"/>
                    <a:pt x="929" y="1393"/>
                    <a:pt x="1226" y="1572"/>
                  </a:cubicBezTo>
                  <a:cubicBezTo>
                    <a:pt x="1345" y="1643"/>
                    <a:pt x="1476" y="1714"/>
                    <a:pt x="1607" y="1762"/>
                  </a:cubicBezTo>
                  <a:cubicBezTo>
                    <a:pt x="1738" y="1822"/>
                    <a:pt x="1869" y="1869"/>
                    <a:pt x="2000" y="1917"/>
                  </a:cubicBezTo>
                  <a:cubicBezTo>
                    <a:pt x="2096" y="1941"/>
                    <a:pt x="2203" y="1965"/>
                    <a:pt x="2298" y="1976"/>
                  </a:cubicBezTo>
                  <a:lnTo>
                    <a:pt x="2334" y="1976"/>
                  </a:lnTo>
                  <a:cubicBezTo>
                    <a:pt x="2393" y="1750"/>
                    <a:pt x="2441" y="1524"/>
                    <a:pt x="2477" y="1322"/>
                  </a:cubicBezTo>
                  <a:cubicBezTo>
                    <a:pt x="2488" y="1262"/>
                    <a:pt x="2465" y="1203"/>
                    <a:pt x="2405" y="1191"/>
                  </a:cubicBezTo>
                  <a:lnTo>
                    <a:pt x="2381" y="1191"/>
                  </a:lnTo>
                  <a:cubicBezTo>
                    <a:pt x="2012" y="1060"/>
                    <a:pt x="1667" y="893"/>
                    <a:pt x="1345" y="679"/>
                  </a:cubicBezTo>
                  <a:cubicBezTo>
                    <a:pt x="1083" y="488"/>
                    <a:pt x="833" y="286"/>
                    <a:pt x="619" y="60"/>
                  </a:cubicBezTo>
                  <a:cubicBezTo>
                    <a:pt x="607" y="48"/>
                    <a:pt x="607" y="48"/>
                    <a:pt x="595" y="36"/>
                  </a:cubicBezTo>
                  <a:cubicBezTo>
                    <a:pt x="572" y="12"/>
                    <a:pt x="548" y="0"/>
                    <a:pt x="5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3" name="Google Shape;5973;p121"/>
            <p:cNvSpPr/>
            <p:nvPr/>
          </p:nvSpPr>
          <p:spPr>
            <a:xfrm>
              <a:off x="2352828" y="3826039"/>
              <a:ext cx="531585" cy="325587"/>
            </a:xfrm>
            <a:custGeom>
              <a:avLst/>
              <a:gdLst/>
              <a:ahLst/>
              <a:cxnLst/>
              <a:rect l="l" t="t" r="r" b="b"/>
              <a:pathLst>
                <a:path w="4454" h="2728" extrusionOk="0">
                  <a:moveTo>
                    <a:pt x="4239" y="1"/>
                  </a:moveTo>
                  <a:lnTo>
                    <a:pt x="4120" y="84"/>
                  </a:lnTo>
                  <a:cubicBezTo>
                    <a:pt x="3620" y="429"/>
                    <a:pt x="3072" y="715"/>
                    <a:pt x="2513" y="953"/>
                  </a:cubicBezTo>
                  <a:cubicBezTo>
                    <a:pt x="2167" y="1108"/>
                    <a:pt x="1786" y="1287"/>
                    <a:pt x="1429" y="1489"/>
                  </a:cubicBezTo>
                  <a:cubicBezTo>
                    <a:pt x="1048" y="1691"/>
                    <a:pt x="703" y="1953"/>
                    <a:pt x="405" y="2251"/>
                  </a:cubicBezTo>
                  <a:cubicBezTo>
                    <a:pt x="262" y="2382"/>
                    <a:pt x="131" y="2537"/>
                    <a:pt x="24" y="2692"/>
                  </a:cubicBezTo>
                  <a:lnTo>
                    <a:pt x="0" y="2727"/>
                  </a:lnTo>
                  <a:lnTo>
                    <a:pt x="107" y="2632"/>
                  </a:lnTo>
                  <a:cubicBezTo>
                    <a:pt x="286" y="2501"/>
                    <a:pt x="477" y="2370"/>
                    <a:pt x="679" y="2263"/>
                  </a:cubicBezTo>
                  <a:cubicBezTo>
                    <a:pt x="858" y="2168"/>
                    <a:pt x="1072" y="2060"/>
                    <a:pt x="1322" y="1941"/>
                  </a:cubicBezTo>
                  <a:cubicBezTo>
                    <a:pt x="1584" y="1834"/>
                    <a:pt x="1810" y="1739"/>
                    <a:pt x="2024" y="1644"/>
                  </a:cubicBezTo>
                  <a:lnTo>
                    <a:pt x="2048" y="1644"/>
                  </a:lnTo>
                  <a:cubicBezTo>
                    <a:pt x="2298" y="1537"/>
                    <a:pt x="2548" y="1429"/>
                    <a:pt x="2798" y="1310"/>
                  </a:cubicBezTo>
                  <a:cubicBezTo>
                    <a:pt x="3132" y="1156"/>
                    <a:pt x="3394" y="1013"/>
                    <a:pt x="3644" y="870"/>
                  </a:cubicBezTo>
                  <a:cubicBezTo>
                    <a:pt x="3786" y="787"/>
                    <a:pt x="3917" y="703"/>
                    <a:pt x="4037" y="620"/>
                  </a:cubicBezTo>
                  <a:cubicBezTo>
                    <a:pt x="4156" y="548"/>
                    <a:pt x="4287" y="441"/>
                    <a:pt x="4406" y="346"/>
                  </a:cubicBezTo>
                  <a:lnTo>
                    <a:pt x="4429" y="322"/>
                  </a:lnTo>
                  <a:lnTo>
                    <a:pt x="4453" y="298"/>
                  </a:lnTo>
                  <a:cubicBezTo>
                    <a:pt x="4370" y="203"/>
                    <a:pt x="4298" y="108"/>
                    <a:pt x="42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4" name="Google Shape;5974;p121"/>
            <p:cNvSpPr/>
            <p:nvPr/>
          </p:nvSpPr>
          <p:spPr>
            <a:xfrm>
              <a:off x="2394003" y="4003630"/>
              <a:ext cx="741880" cy="470478"/>
            </a:xfrm>
            <a:custGeom>
              <a:avLst/>
              <a:gdLst/>
              <a:ahLst/>
              <a:cxnLst/>
              <a:rect l="l" t="t" r="r" b="b"/>
              <a:pathLst>
                <a:path w="6216" h="3942" extrusionOk="0">
                  <a:moveTo>
                    <a:pt x="5894" y="1"/>
                  </a:moveTo>
                  <a:cubicBezTo>
                    <a:pt x="5858" y="96"/>
                    <a:pt x="5823" y="180"/>
                    <a:pt x="5799" y="263"/>
                  </a:cubicBezTo>
                  <a:cubicBezTo>
                    <a:pt x="5704" y="489"/>
                    <a:pt x="5608" y="715"/>
                    <a:pt x="5501" y="906"/>
                  </a:cubicBezTo>
                  <a:cubicBezTo>
                    <a:pt x="5275" y="1323"/>
                    <a:pt x="5013" y="1715"/>
                    <a:pt x="4715" y="2073"/>
                  </a:cubicBezTo>
                  <a:cubicBezTo>
                    <a:pt x="4418" y="2430"/>
                    <a:pt x="4073" y="2739"/>
                    <a:pt x="3692" y="2989"/>
                  </a:cubicBezTo>
                  <a:cubicBezTo>
                    <a:pt x="3299" y="3251"/>
                    <a:pt x="2882" y="3442"/>
                    <a:pt x="2429" y="3549"/>
                  </a:cubicBezTo>
                  <a:cubicBezTo>
                    <a:pt x="2203" y="3609"/>
                    <a:pt x="1965" y="3644"/>
                    <a:pt x="1727" y="3656"/>
                  </a:cubicBezTo>
                  <a:cubicBezTo>
                    <a:pt x="1632" y="3656"/>
                    <a:pt x="1548" y="3668"/>
                    <a:pt x="1453" y="3668"/>
                  </a:cubicBezTo>
                  <a:lnTo>
                    <a:pt x="1322" y="3668"/>
                  </a:lnTo>
                  <a:cubicBezTo>
                    <a:pt x="1167" y="3668"/>
                    <a:pt x="1025" y="3656"/>
                    <a:pt x="894" y="3644"/>
                  </a:cubicBezTo>
                  <a:cubicBezTo>
                    <a:pt x="608" y="3609"/>
                    <a:pt x="334" y="3561"/>
                    <a:pt x="60" y="3478"/>
                  </a:cubicBezTo>
                  <a:lnTo>
                    <a:pt x="1" y="3454"/>
                  </a:lnTo>
                  <a:lnTo>
                    <a:pt x="1" y="3454"/>
                  </a:lnTo>
                  <a:cubicBezTo>
                    <a:pt x="239" y="3585"/>
                    <a:pt x="477" y="3680"/>
                    <a:pt x="739" y="3751"/>
                  </a:cubicBezTo>
                  <a:cubicBezTo>
                    <a:pt x="1001" y="3835"/>
                    <a:pt x="1263" y="3882"/>
                    <a:pt x="1536" y="3918"/>
                  </a:cubicBezTo>
                  <a:cubicBezTo>
                    <a:pt x="1703" y="3942"/>
                    <a:pt x="1870" y="3942"/>
                    <a:pt x="2048" y="3942"/>
                  </a:cubicBezTo>
                  <a:cubicBezTo>
                    <a:pt x="2406" y="3942"/>
                    <a:pt x="2775" y="3894"/>
                    <a:pt x="3132" y="3799"/>
                  </a:cubicBezTo>
                  <a:cubicBezTo>
                    <a:pt x="3382" y="3728"/>
                    <a:pt x="3632" y="3620"/>
                    <a:pt x="3870" y="3490"/>
                  </a:cubicBezTo>
                  <a:cubicBezTo>
                    <a:pt x="4108" y="3359"/>
                    <a:pt x="4334" y="3192"/>
                    <a:pt x="4549" y="3013"/>
                  </a:cubicBezTo>
                  <a:cubicBezTo>
                    <a:pt x="4930" y="2668"/>
                    <a:pt x="5263" y="2275"/>
                    <a:pt x="5513" y="1823"/>
                  </a:cubicBezTo>
                  <a:cubicBezTo>
                    <a:pt x="5835" y="1275"/>
                    <a:pt x="6061" y="680"/>
                    <a:pt x="6216" y="61"/>
                  </a:cubicBezTo>
                  <a:lnTo>
                    <a:pt x="6192" y="61"/>
                  </a:lnTo>
                  <a:cubicBezTo>
                    <a:pt x="6097" y="49"/>
                    <a:pt x="6001" y="25"/>
                    <a:pt x="59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5" name="Google Shape;5975;p121"/>
            <p:cNvSpPr/>
            <p:nvPr/>
          </p:nvSpPr>
          <p:spPr>
            <a:xfrm>
              <a:off x="2365598" y="1549455"/>
              <a:ext cx="1367154" cy="1040135"/>
            </a:xfrm>
            <a:custGeom>
              <a:avLst/>
              <a:gdLst/>
              <a:ahLst/>
              <a:cxnLst/>
              <a:rect l="l" t="t" r="r" b="b"/>
              <a:pathLst>
                <a:path w="11455" h="8715" extrusionOk="0">
                  <a:moveTo>
                    <a:pt x="6620" y="442"/>
                  </a:moveTo>
                  <a:lnTo>
                    <a:pt x="6608" y="445"/>
                  </a:lnTo>
                  <a:lnTo>
                    <a:pt x="6608" y="445"/>
                  </a:lnTo>
                  <a:lnTo>
                    <a:pt x="6608" y="442"/>
                  </a:lnTo>
                  <a:close/>
                  <a:moveTo>
                    <a:pt x="8584" y="0"/>
                  </a:moveTo>
                  <a:cubicBezTo>
                    <a:pt x="8544" y="0"/>
                    <a:pt x="8505" y="1"/>
                    <a:pt x="8466" y="2"/>
                  </a:cubicBezTo>
                  <a:lnTo>
                    <a:pt x="8466" y="26"/>
                  </a:lnTo>
                  <a:cubicBezTo>
                    <a:pt x="8335" y="26"/>
                    <a:pt x="8192" y="26"/>
                    <a:pt x="8049" y="38"/>
                  </a:cubicBezTo>
                  <a:cubicBezTo>
                    <a:pt x="7501" y="85"/>
                    <a:pt x="6966" y="169"/>
                    <a:pt x="6430" y="300"/>
                  </a:cubicBezTo>
                  <a:cubicBezTo>
                    <a:pt x="5918" y="419"/>
                    <a:pt x="5465" y="550"/>
                    <a:pt x="5049" y="681"/>
                  </a:cubicBezTo>
                  <a:cubicBezTo>
                    <a:pt x="4572" y="847"/>
                    <a:pt x="4096" y="1026"/>
                    <a:pt x="3632" y="1240"/>
                  </a:cubicBezTo>
                  <a:cubicBezTo>
                    <a:pt x="3156" y="1466"/>
                    <a:pt x="2691" y="1728"/>
                    <a:pt x="2239" y="2026"/>
                  </a:cubicBezTo>
                  <a:cubicBezTo>
                    <a:pt x="1810" y="2300"/>
                    <a:pt x="1417" y="2633"/>
                    <a:pt x="1060" y="3002"/>
                  </a:cubicBezTo>
                  <a:cubicBezTo>
                    <a:pt x="727" y="3348"/>
                    <a:pt x="453" y="3752"/>
                    <a:pt x="262" y="4193"/>
                  </a:cubicBezTo>
                  <a:cubicBezTo>
                    <a:pt x="155" y="4467"/>
                    <a:pt x="72" y="4753"/>
                    <a:pt x="36" y="5050"/>
                  </a:cubicBezTo>
                  <a:cubicBezTo>
                    <a:pt x="0" y="5384"/>
                    <a:pt x="12" y="5717"/>
                    <a:pt x="60" y="6050"/>
                  </a:cubicBezTo>
                  <a:cubicBezTo>
                    <a:pt x="108" y="6467"/>
                    <a:pt x="227" y="6860"/>
                    <a:pt x="381" y="7241"/>
                  </a:cubicBezTo>
                  <a:cubicBezTo>
                    <a:pt x="381" y="7253"/>
                    <a:pt x="393" y="7265"/>
                    <a:pt x="393" y="7265"/>
                  </a:cubicBezTo>
                  <a:cubicBezTo>
                    <a:pt x="453" y="7479"/>
                    <a:pt x="536" y="7681"/>
                    <a:pt x="631" y="7884"/>
                  </a:cubicBezTo>
                  <a:cubicBezTo>
                    <a:pt x="739" y="8074"/>
                    <a:pt x="882" y="8253"/>
                    <a:pt x="1048" y="8420"/>
                  </a:cubicBezTo>
                  <a:cubicBezTo>
                    <a:pt x="1120" y="8491"/>
                    <a:pt x="1215" y="8551"/>
                    <a:pt x="1310" y="8610"/>
                  </a:cubicBezTo>
                  <a:cubicBezTo>
                    <a:pt x="1405" y="8658"/>
                    <a:pt x="1513" y="8693"/>
                    <a:pt x="1620" y="8705"/>
                  </a:cubicBezTo>
                  <a:cubicBezTo>
                    <a:pt x="1632" y="8711"/>
                    <a:pt x="1646" y="8714"/>
                    <a:pt x="1663" y="8714"/>
                  </a:cubicBezTo>
                  <a:cubicBezTo>
                    <a:pt x="1679" y="8714"/>
                    <a:pt x="1697" y="8711"/>
                    <a:pt x="1715" y="8705"/>
                  </a:cubicBezTo>
                  <a:cubicBezTo>
                    <a:pt x="1917" y="8705"/>
                    <a:pt x="2108" y="8634"/>
                    <a:pt x="2251" y="8503"/>
                  </a:cubicBezTo>
                  <a:cubicBezTo>
                    <a:pt x="2406" y="8384"/>
                    <a:pt x="2513" y="8217"/>
                    <a:pt x="2572" y="8027"/>
                  </a:cubicBezTo>
                  <a:cubicBezTo>
                    <a:pt x="2620" y="7836"/>
                    <a:pt x="2644" y="7646"/>
                    <a:pt x="2620" y="7455"/>
                  </a:cubicBezTo>
                  <a:cubicBezTo>
                    <a:pt x="2584" y="7098"/>
                    <a:pt x="2501" y="6753"/>
                    <a:pt x="2382" y="6407"/>
                  </a:cubicBezTo>
                  <a:cubicBezTo>
                    <a:pt x="2656" y="6407"/>
                    <a:pt x="2929" y="6372"/>
                    <a:pt x="3203" y="6288"/>
                  </a:cubicBezTo>
                  <a:cubicBezTo>
                    <a:pt x="3358" y="6253"/>
                    <a:pt x="3525" y="6193"/>
                    <a:pt x="3656" y="6146"/>
                  </a:cubicBezTo>
                  <a:cubicBezTo>
                    <a:pt x="3787" y="6098"/>
                    <a:pt x="3894" y="6062"/>
                    <a:pt x="4001" y="6015"/>
                  </a:cubicBezTo>
                  <a:cubicBezTo>
                    <a:pt x="4441" y="5824"/>
                    <a:pt x="4858" y="5586"/>
                    <a:pt x="5251" y="5312"/>
                  </a:cubicBezTo>
                  <a:cubicBezTo>
                    <a:pt x="5668" y="5014"/>
                    <a:pt x="6049" y="4681"/>
                    <a:pt x="6406" y="4312"/>
                  </a:cubicBezTo>
                  <a:cubicBezTo>
                    <a:pt x="6751" y="3955"/>
                    <a:pt x="7061" y="3538"/>
                    <a:pt x="7311" y="3098"/>
                  </a:cubicBezTo>
                  <a:cubicBezTo>
                    <a:pt x="7597" y="2598"/>
                    <a:pt x="7775" y="2038"/>
                    <a:pt x="7823" y="1466"/>
                  </a:cubicBezTo>
                  <a:cubicBezTo>
                    <a:pt x="7906" y="1443"/>
                    <a:pt x="7990" y="1419"/>
                    <a:pt x="8073" y="1407"/>
                  </a:cubicBezTo>
                  <a:cubicBezTo>
                    <a:pt x="8204" y="1383"/>
                    <a:pt x="8347" y="1371"/>
                    <a:pt x="8478" y="1371"/>
                  </a:cubicBezTo>
                  <a:cubicBezTo>
                    <a:pt x="8549" y="1371"/>
                    <a:pt x="8632" y="1371"/>
                    <a:pt x="8704" y="1383"/>
                  </a:cubicBezTo>
                  <a:cubicBezTo>
                    <a:pt x="8978" y="1407"/>
                    <a:pt x="9252" y="1466"/>
                    <a:pt x="9514" y="1562"/>
                  </a:cubicBezTo>
                  <a:cubicBezTo>
                    <a:pt x="9823" y="1681"/>
                    <a:pt x="10109" y="1824"/>
                    <a:pt x="10371" y="2014"/>
                  </a:cubicBezTo>
                  <a:cubicBezTo>
                    <a:pt x="10609" y="2181"/>
                    <a:pt x="10823" y="2371"/>
                    <a:pt x="11002" y="2586"/>
                  </a:cubicBezTo>
                  <a:cubicBezTo>
                    <a:pt x="11038" y="2621"/>
                    <a:pt x="11061" y="2645"/>
                    <a:pt x="11085" y="2681"/>
                  </a:cubicBezTo>
                  <a:cubicBezTo>
                    <a:pt x="11097" y="2705"/>
                    <a:pt x="11121" y="2717"/>
                    <a:pt x="11145" y="2728"/>
                  </a:cubicBezTo>
                  <a:lnTo>
                    <a:pt x="11169" y="2728"/>
                  </a:lnTo>
                  <a:cubicBezTo>
                    <a:pt x="11192" y="2728"/>
                    <a:pt x="11204" y="2717"/>
                    <a:pt x="11228" y="2717"/>
                  </a:cubicBezTo>
                  <a:cubicBezTo>
                    <a:pt x="11228" y="2705"/>
                    <a:pt x="11240" y="2693"/>
                    <a:pt x="11252" y="2681"/>
                  </a:cubicBezTo>
                  <a:cubicBezTo>
                    <a:pt x="11264" y="2669"/>
                    <a:pt x="11264" y="2669"/>
                    <a:pt x="11276" y="2657"/>
                  </a:cubicBezTo>
                  <a:cubicBezTo>
                    <a:pt x="11347" y="2514"/>
                    <a:pt x="11407" y="2359"/>
                    <a:pt x="11430" y="2205"/>
                  </a:cubicBezTo>
                  <a:cubicBezTo>
                    <a:pt x="11454" y="2062"/>
                    <a:pt x="11454" y="1919"/>
                    <a:pt x="11419" y="1776"/>
                  </a:cubicBezTo>
                  <a:cubicBezTo>
                    <a:pt x="11335" y="1478"/>
                    <a:pt x="11180" y="1216"/>
                    <a:pt x="10966" y="990"/>
                  </a:cubicBezTo>
                  <a:cubicBezTo>
                    <a:pt x="10883" y="883"/>
                    <a:pt x="10776" y="788"/>
                    <a:pt x="10668" y="693"/>
                  </a:cubicBezTo>
                  <a:cubicBezTo>
                    <a:pt x="10573" y="609"/>
                    <a:pt x="10454" y="526"/>
                    <a:pt x="10347" y="466"/>
                  </a:cubicBezTo>
                  <a:cubicBezTo>
                    <a:pt x="10121" y="323"/>
                    <a:pt x="9883" y="216"/>
                    <a:pt x="9621" y="145"/>
                  </a:cubicBezTo>
                  <a:cubicBezTo>
                    <a:pt x="9289" y="48"/>
                    <a:pt x="8937" y="0"/>
                    <a:pt x="8584" y="0"/>
                  </a:cubicBezTo>
                  <a:close/>
                </a:path>
              </a:pathLst>
            </a:custGeom>
            <a:solidFill>
              <a:srgbClr val="BB60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6" name="Google Shape;5976;p121"/>
            <p:cNvSpPr/>
            <p:nvPr/>
          </p:nvSpPr>
          <p:spPr>
            <a:xfrm>
              <a:off x="3286848" y="1703057"/>
              <a:ext cx="464391" cy="207311"/>
            </a:xfrm>
            <a:custGeom>
              <a:avLst/>
              <a:gdLst/>
              <a:ahLst/>
              <a:cxnLst/>
              <a:rect l="l" t="t" r="r" b="b"/>
              <a:pathLst>
                <a:path w="3891" h="1737" extrusionOk="0">
                  <a:moveTo>
                    <a:pt x="830" y="1"/>
                  </a:moveTo>
                  <a:lnTo>
                    <a:pt x="830" y="13"/>
                  </a:lnTo>
                  <a:cubicBezTo>
                    <a:pt x="568" y="25"/>
                    <a:pt x="318" y="72"/>
                    <a:pt x="68" y="156"/>
                  </a:cubicBezTo>
                  <a:cubicBezTo>
                    <a:pt x="1" y="178"/>
                    <a:pt x="29" y="264"/>
                    <a:pt x="82" y="264"/>
                  </a:cubicBezTo>
                  <a:cubicBezTo>
                    <a:pt x="85" y="264"/>
                    <a:pt x="88" y="263"/>
                    <a:pt x="92" y="263"/>
                  </a:cubicBezTo>
                  <a:cubicBezTo>
                    <a:pt x="175" y="227"/>
                    <a:pt x="259" y="203"/>
                    <a:pt x="330" y="191"/>
                  </a:cubicBezTo>
                  <a:cubicBezTo>
                    <a:pt x="461" y="168"/>
                    <a:pt x="596" y="155"/>
                    <a:pt x="731" y="155"/>
                  </a:cubicBezTo>
                  <a:cubicBezTo>
                    <a:pt x="804" y="155"/>
                    <a:pt x="877" y="159"/>
                    <a:pt x="949" y="168"/>
                  </a:cubicBezTo>
                  <a:cubicBezTo>
                    <a:pt x="1199" y="191"/>
                    <a:pt x="1449" y="239"/>
                    <a:pt x="1675" y="322"/>
                  </a:cubicBezTo>
                  <a:cubicBezTo>
                    <a:pt x="2021" y="465"/>
                    <a:pt x="2354" y="632"/>
                    <a:pt x="2652" y="858"/>
                  </a:cubicBezTo>
                  <a:lnTo>
                    <a:pt x="2628" y="834"/>
                  </a:lnTo>
                  <a:lnTo>
                    <a:pt x="2628" y="834"/>
                  </a:lnTo>
                  <a:cubicBezTo>
                    <a:pt x="2807" y="965"/>
                    <a:pt x="2985" y="1096"/>
                    <a:pt x="3152" y="1251"/>
                  </a:cubicBezTo>
                  <a:cubicBezTo>
                    <a:pt x="3319" y="1394"/>
                    <a:pt x="3473" y="1549"/>
                    <a:pt x="3628" y="1692"/>
                  </a:cubicBezTo>
                  <a:cubicBezTo>
                    <a:pt x="3658" y="1721"/>
                    <a:pt x="3697" y="1736"/>
                    <a:pt x="3735" y="1736"/>
                  </a:cubicBezTo>
                  <a:cubicBezTo>
                    <a:pt x="3774" y="1736"/>
                    <a:pt x="3813" y="1721"/>
                    <a:pt x="3842" y="1692"/>
                  </a:cubicBezTo>
                  <a:cubicBezTo>
                    <a:pt x="3878" y="1656"/>
                    <a:pt x="3890" y="1608"/>
                    <a:pt x="3890" y="1572"/>
                  </a:cubicBezTo>
                  <a:cubicBezTo>
                    <a:pt x="3878" y="1525"/>
                    <a:pt x="3866" y="1489"/>
                    <a:pt x="3831" y="1465"/>
                  </a:cubicBezTo>
                  <a:cubicBezTo>
                    <a:pt x="3640" y="1263"/>
                    <a:pt x="3426" y="1084"/>
                    <a:pt x="3211" y="906"/>
                  </a:cubicBezTo>
                  <a:cubicBezTo>
                    <a:pt x="2973" y="727"/>
                    <a:pt x="2723" y="560"/>
                    <a:pt x="2461" y="429"/>
                  </a:cubicBezTo>
                  <a:cubicBezTo>
                    <a:pt x="2330" y="358"/>
                    <a:pt x="2199" y="298"/>
                    <a:pt x="2068" y="239"/>
                  </a:cubicBezTo>
                  <a:cubicBezTo>
                    <a:pt x="1937" y="191"/>
                    <a:pt x="1795" y="144"/>
                    <a:pt x="1664" y="108"/>
                  </a:cubicBezTo>
                  <a:cubicBezTo>
                    <a:pt x="1414" y="37"/>
                    <a:pt x="1164" y="1"/>
                    <a:pt x="902" y="1"/>
                  </a:cubicBez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7" name="Google Shape;5977;p121"/>
            <p:cNvSpPr/>
            <p:nvPr/>
          </p:nvSpPr>
          <p:spPr>
            <a:xfrm>
              <a:off x="2639861" y="1737191"/>
              <a:ext cx="554261" cy="481816"/>
            </a:xfrm>
            <a:custGeom>
              <a:avLst/>
              <a:gdLst/>
              <a:ahLst/>
              <a:cxnLst/>
              <a:rect l="l" t="t" r="r" b="b"/>
              <a:pathLst>
                <a:path w="4644" h="4037" extrusionOk="0">
                  <a:moveTo>
                    <a:pt x="4608" y="1"/>
                  </a:moveTo>
                  <a:cubicBezTo>
                    <a:pt x="4584" y="1"/>
                    <a:pt x="4572" y="12"/>
                    <a:pt x="4572" y="24"/>
                  </a:cubicBezTo>
                  <a:lnTo>
                    <a:pt x="4584" y="24"/>
                  </a:lnTo>
                  <a:cubicBezTo>
                    <a:pt x="4537" y="155"/>
                    <a:pt x="4489" y="298"/>
                    <a:pt x="4429" y="429"/>
                  </a:cubicBezTo>
                  <a:cubicBezTo>
                    <a:pt x="4251" y="846"/>
                    <a:pt x="4013" y="1239"/>
                    <a:pt x="3727" y="1608"/>
                  </a:cubicBezTo>
                  <a:cubicBezTo>
                    <a:pt x="3560" y="1810"/>
                    <a:pt x="3382" y="2013"/>
                    <a:pt x="3191" y="2203"/>
                  </a:cubicBezTo>
                  <a:cubicBezTo>
                    <a:pt x="3001" y="2382"/>
                    <a:pt x="2798" y="2549"/>
                    <a:pt x="2596" y="2715"/>
                  </a:cubicBezTo>
                  <a:cubicBezTo>
                    <a:pt x="2405" y="2846"/>
                    <a:pt x="2215" y="2977"/>
                    <a:pt x="2013" y="3096"/>
                  </a:cubicBezTo>
                  <a:cubicBezTo>
                    <a:pt x="1822" y="3203"/>
                    <a:pt x="1620" y="3299"/>
                    <a:pt x="1417" y="3382"/>
                  </a:cubicBezTo>
                  <a:cubicBezTo>
                    <a:pt x="1120" y="3501"/>
                    <a:pt x="798" y="3584"/>
                    <a:pt x="489" y="3632"/>
                  </a:cubicBezTo>
                  <a:lnTo>
                    <a:pt x="477" y="3632"/>
                  </a:lnTo>
                  <a:cubicBezTo>
                    <a:pt x="381" y="3644"/>
                    <a:pt x="286" y="3644"/>
                    <a:pt x="191" y="3656"/>
                  </a:cubicBezTo>
                  <a:cubicBezTo>
                    <a:pt x="143" y="3656"/>
                    <a:pt x="96" y="3668"/>
                    <a:pt x="60" y="3703"/>
                  </a:cubicBezTo>
                  <a:cubicBezTo>
                    <a:pt x="24" y="3739"/>
                    <a:pt x="0" y="3787"/>
                    <a:pt x="0" y="3846"/>
                  </a:cubicBezTo>
                  <a:cubicBezTo>
                    <a:pt x="0" y="3953"/>
                    <a:pt x="84" y="4037"/>
                    <a:pt x="191" y="4037"/>
                  </a:cubicBezTo>
                  <a:cubicBezTo>
                    <a:pt x="465" y="4025"/>
                    <a:pt x="750" y="3977"/>
                    <a:pt x="1012" y="3894"/>
                  </a:cubicBezTo>
                  <a:cubicBezTo>
                    <a:pt x="1286" y="3822"/>
                    <a:pt x="1548" y="3715"/>
                    <a:pt x="1798" y="3572"/>
                  </a:cubicBezTo>
                  <a:cubicBezTo>
                    <a:pt x="2524" y="3180"/>
                    <a:pt x="3156" y="2620"/>
                    <a:pt x="3656" y="1953"/>
                  </a:cubicBezTo>
                  <a:cubicBezTo>
                    <a:pt x="3798" y="1751"/>
                    <a:pt x="3941" y="1548"/>
                    <a:pt x="4072" y="1334"/>
                  </a:cubicBezTo>
                  <a:cubicBezTo>
                    <a:pt x="4191" y="1120"/>
                    <a:pt x="4299" y="905"/>
                    <a:pt x="4406" y="691"/>
                  </a:cubicBezTo>
                  <a:cubicBezTo>
                    <a:pt x="4489" y="477"/>
                    <a:pt x="4572" y="263"/>
                    <a:pt x="4644" y="48"/>
                  </a:cubicBezTo>
                  <a:cubicBezTo>
                    <a:pt x="4644" y="24"/>
                    <a:pt x="4620" y="1"/>
                    <a:pt x="4608" y="1"/>
                  </a:cubicBez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8" name="Google Shape;5978;p121"/>
            <p:cNvSpPr/>
            <p:nvPr/>
          </p:nvSpPr>
          <p:spPr>
            <a:xfrm>
              <a:off x="2877603" y="1768460"/>
              <a:ext cx="225572" cy="217575"/>
            </a:xfrm>
            <a:custGeom>
              <a:avLst/>
              <a:gdLst/>
              <a:ahLst/>
              <a:cxnLst/>
              <a:rect l="l" t="t" r="r" b="b"/>
              <a:pathLst>
                <a:path w="1890" h="1823" extrusionOk="0">
                  <a:moveTo>
                    <a:pt x="1854" y="1"/>
                  </a:moveTo>
                  <a:cubicBezTo>
                    <a:pt x="1830" y="1"/>
                    <a:pt x="1818" y="12"/>
                    <a:pt x="1818" y="24"/>
                  </a:cubicBezTo>
                  <a:lnTo>
                    <a:pt x="1818" y="12"/>
                  </a:lnTo>
                  <a:cubicBezTo>
                    <a:pt x="1711" y="203"/>
                    <a:pt x="1604" y="370"/>
                    <a:pt x="1473" y="536"/>
                  </a:cubicBezTo>
                  <a:lnTo>
                    <a:pt x="1473" y="524"/>
                  </a:lnTo>
                  <a:cubicBezTo>
                    <a:pt x="1366" y="667"/>
                    <a:pt x="1235" y="798"/>
                    <a:pt x="1104" y="929"/>
                  </a:cubicBezTo>
                  <a:cubicBezTo>
                    <a:pt x="961" y="1060"/>
                    <a:pt x="818" y="1179"/>
                    <a:pt x="663" y="1298"/>
                  </a:cubicBezTo>
                  <a:lnTo>
                    <a:pt x="675" y="1298"/>
                  </a:lnTo>
                  <a:cubicBezTo>
                    <a:pt x="580" y="1358"/>
                    <a:pt x="497" y="1417"/>
                    <a:pt x="390" y="1477"/>
                  </a:cubicBezTo>
                  <a:cubicBezTo>
                    <a:pt x="294" y="1536"/>
                    <a:pt x="199" y="1596"/>
                    <a:pt x="92" y="1644"/>
                  </a:cubicBezTo>
                  <a:cubicBezTo>
                    <a:pt x="1" y="1694"/>
                    <a:pt x="56" y="1823"/>
                    <a:pt x="141" y="1823"/>
                  </a:cubicBezTo>
                  <a:cubicBezTo>
                    <a:pt x="156" y="1823"/>
                    <a:pt x="171" y="1819"/>
                    <a:pt x="187" y="1810"/>
                  </a:cubicBezTo>
                  <a:cubicBezTo>
                    <a:pt x="366" y="1703"/>
                    <a:pt x="532" y="1596"/>
                    <a:pt x="687" y="1465"/>
                  </a:cubicBezTo>
                  <a:cubicBezTo>
                    <a:pt x="771" y="1405"/>
                    <a:pt x="854" y="1334"/>
                    <a:pt x="937" y="1263"/>
                  </a:cubicBezTo>
                  <a:cubicBezTo>
                    <a:pt x="1009" y="1203"/>
                    <a:pt x="1080" y="1120"/>
                    <a:pt x="1164" y="1048"/>
                  </a:cubicBezTo>
                  <a:cubicBezTo>
                    <a:pt x="1306" y="905"/>
                    <a:pt x="1437" y="751"/>
                    <a:pt x="1556" y="584"/>
                  </a:cubicBezTo>
                  <a:cubicBezTo>
                    <a:pt x="1675" y="417"/>
                    <a:pt x="1783" y="239"/>
                    <a:pt x="1878" y="60"/>
                  </a:cubicBezTo>
                  <a:cubicBezTo>
                    <a:pt x="1890" y="36"/>
                    <a:pt x="1890" y="12"/>
                    <a:pt x="1866" y="1"/>
                  </a:cubicBez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9" name="Google Shape;5979;p121"/>
            <p:cNvSpPr/>
            <p:nvPr/>
          </p:nvSpPr>
          <p:spPr>
            <a:xfrm>
              <a:off x="2573026" y="2332624"/>
              <a:ext cx="51321" cy="164106"/>
            </a:xfrm>
            <a:custGeom>
              <a:avLst/>
              <a:gdLst/>
              <a:ahLst/>
              <a:cxnLst/>
              <a:rect l="l" t="t" r="r" b="b"/>
              <a:pathLst>
                <a:path w="430" h="1375" extrusionOk="0">
                  <a:moveTo>
                    <a:pt x="60" y="0"/>
                  </a:moveTo>
                  <a:cubicBezTo>
                    <a:pt x="25" y="24"/>
                    <a:pt x="13" y="72"/>
                    <a:pt x="25" y="119"/>
                  </a:cubicBezTo>
                  <a:cubicBezTo>
                    <a:pt x="60" y="167"/>
                    <a:pt x="84" y="215"/>
                    <a:pt x="108" y="262"/>
                  </a:cubicBezTo>
                  <a:cubicBezTo>
                    <a:pt x="132" y="346"/>
                    <a:pt x="156" y="429"/>
                    <a:pt x="167" y="524"/>
                  </a:cubicBezTo>
                  <a:cubicBezTo>
                    <a:pt x="179" y="607"/>
                    <a:pt x="179" y="691"/>
                    <a:pt x="167" y="774"/>
                  </a:cubicBezTo>
                  <a:cubicBezTo>
                    <a:pt x="156" y="881"/>
                    <a:pt x="120" y="977"/>
                    <a:pt x="84" y="1072"/>
                  </a:cubicBezTo>
                  <a:cubicBezTo>
                    <a:pt x="72" y="1108"/>
                    <a:pt x="48" y="1143"/>
                    <a:pt x="36" y="1179"/>
                  </a:cubicBezTo>
                  <a:cubicBezTo>
                    <a:pt x="1" y="1239"/>
                    <a:pt x="25" y="1322"/>
                    <a:pt x="84" y="1358"/>
                  </a:cubicBezTo>
                  <a:cubicBezTo>
                    <a:pt x="101" y="1366"/>
                    <a:pt x="124" y="1374"/>
                    <a:pt x="148" y="1374"/>
                  </a:cubicBezTo>
                  <a:cubicBezTo>
                    <a:pt x="158" y="1374"/>
                    <a:pt x="169" y="1373"/>
                    <a:pt x="179" y="1369"/>
                  </a:cubicBezTo>
                  <a:cubicBezTo>
                    <a:pt x="191" y="1358"/>
                    <a:pt x="215" y="1346"/>
                    <a:pt x="239" y="1334"/>
                  </a:cubicBezTo>
                  <a:cubicBezTo>
                    <a:pt x="251" y="1322"/>
                    <a:pt x="263" y="1298"/>
                    <a:pt x="263" y="1274"/>
                  </a:cubicBezTo>
                  <a:cubicBezTo>
                    <a:pt x="429" y="869"/>
                    <a:pt x="394" y="417"/>
                    <a:pt x="179" y="36"/>
                  </a:cubicBezTo>
                  <a:cubicBezTo>
                    <a:pt x="156" y="12"/>
                    <a:pt x="132" y="0"/>
                    <a:pt x="108" y="0"/>
                  </a:cubicBez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0" name="Google Shape;5980;p121"/>
            <p:cNvSpPr/>
            <p:nvPr/>
          </p:nvSpPr>
          <p:spPr>
            <a:xfrm>
              <a:off x="2240521" y="1606504"/>
              <a:ext cx="443027" cy="501389"/>
            </a:xfrm>
            <a:custGeom>
              <a:avLst/>
              <a:gdLst/>
              <a:ahLst/>
              <a:cxnLst/>
              <a:rect l="l" t="t" r="r" b="b"/>
              <a:pathLst>
                <a:path w="3712" h="4201" extrusionOk="0">
                  <a:moveTo>
                    <a:pt x="3632" y="0"/>
                  </a:moveTo>
                  <a:cubicBezTo>
                    <a:pt x="3382" y="60"/>
                    <a:pt x="3132" y="155"/>
                    <a:pt x="2894" y="250"/>
                  </a:cubicBezTo>
                  <a:cubicBezTo>
                    <a:pt x="2656" y="345"/>
                    <a:pt x="2430" y="465"/>
                    <a:pt x="2203" y="596"/>
                  </a:cubicBezTo>
                  <a:cubicBezTo>
                    <a:pt x="1989" y="715"/>
                    <a:pt x="1775" y="857"/>
                    <a:pt x="1584" y="1024"/>
                  </a:cubicBezTo>
                  <a:cubicBezTo>
                    <a:pt x="1489" y="1096"/>
                    <a:pt x="1394" y="1179"/>
                    <a:pt x="1298" y="1262"/>
                  </a:cubicBezTo>
                  <a:cubicBezTo>
                    <a:pt x="1215" y="1346"/>
                    <a:pt x="1132" y="1441"/>
                    <a:pt x="1048" y="1524"/>
                  </a:cubicBezTo>
                  <a:cubicBezTo>
                    <a:pt x="906" y="1691"/>
                    <a:pt x="775" y="1869"/>
                    <a:pt x="656" y="2060"/>
                  </a:cubicBezTo>
                  <a:cubicBezTo>
                    <a:pt x="536" y="2239"/>
                    <a:pt x="441" y="2429"/>
                    <a:pt x="358" y="2631"/>
                  </a:cubicBezTo>
                  <a:cubicBezTo>
                    <a:pt x="263" y="2846"/>
                    <a:pt x="191" y="3072"/>
                    <a:pt x="132" y="3298"/>
                  </a:cubicBezTo>
                  <a:cubicBezTo>
                    <a:pt x="72" y="3536"/>
                    <a:pt x="25" y="3774"/>
                    <a:pt x="1" y="4025"/>
                  </a:cubicBezTo>
                  <a:cubicBezTo>
                    <a:pt x="1" y="4072"/>
                    <a:pt x="25" y="4120"/>
                    <a:pt x="60" y="4155"/>
                  </a:cubicBezTo>
                  <a:cubicBezTo>
                    <a:pt x="96" y="4185"/>
                    <a:pt x="141" y="4200"/>
                    <a:pt x="185" y="4200"/>
                  </a:cubicBezTo>
                  <a:cubicBezTo>
                    <a:pt x="230" y="4200"/>
                    <a:pt x="275" y="4185"/>
                    <a:pt x="310" y="4155"/>
                  </a:cubicBezTo>
                  <a:cubicBezTo>
                    <a:pt x="346" y="4120"/>
                    <a:pt x="370" y="4072"/>
                    <a:pt x="370" y="4025"/>
                  </a:cubicBezTo>
                  <a:cubicBezTo>
                    <a:pt x="370" y="3929"/>
                    <a:pt x="382" y="3834"/>
                    <a:pt x="394" y="3739"/>
                  </a:cubicBezTo>
                  <a:cubicBezTo>
                    <a:pt x="453" y="3346"/>
                    <a:pt x="560" y="2953"/>
                    <a:pt x="715" y="2596"/>
                  </a:cubicBezTo>
                  <a:cubicBezTo>
                    <a:pt x="787" y="2429"/>
                    <a:pt x="858" y="2274"/>
                    <a:pt x="953" y="2120"/>
                  </a:cubicBezTo>
                  <a:cubicBezTo>
                    <a:pt x="1048" y="1977"/>
                    <a:pt x="1144" y="1834"/>
                    <a:pt x="1251" y="1691"/>
                  </a:cubicBezTo>
                  <a:cubicBezTo>
                    <a:pt x="1310" y="1619"/>
                    <a:pt x="1370" y="1548"/>
                    <a:pt x="1441" y="1465"/>
                  </a:cubicBezTo>
                  <a:cubicBezTo>
                    <a:pt x="1501" y="1393"/>
                    <a:pt x="1572" y="1322"/>
                    <a:pt x="1644" y="1250"/>
                  </a:cubicBezTo>
                  <a:cubicBezTo>
                    <a:pt x="1775" y="1107"/>
                    <a:pt x="1930" y="977"/>
                    <a:pt x="2084" y="857"/>
                  </a:cubicBezTo>
                  <a:cubicBezTo>
                    <a:pt x="2251" y="738"/>
                    <a:pt x="2430" y="619"/>
                    <a:pt x="2620" y="524"/>
                  </a:cubicBezTo>
                  <a:cubicBezTo>
                    <a:pt x="2811" y="417"/>
                    <a:pt x="3001" y="322"/>
                    <a:pt x="3215" y="238"/>
                  </a:cubicBezTo>
                  <a:cubicBezTo>
                    <a:pt x="3358" y="191"/>
                    <a:pt x="3513" y="131"/>
                    <a:pt x="3656" y="95"/>
                  </a:cubicBezTo>
                  <a:cubicBezTo>
                    <a:pt x="3711" y="84"/>
                    <a:pt x="3705" y="11"/>
                    <a:pt x="3655" y="11"/>
                  </a:cubicBezTo>
                  <a:cubicBezTo>
                    <a:pt x="3652" y="11"/>
                    <a:pt x="3648" y="11"/>
                    <a:pt x="3644" y="12"/>
                  </a:cubicBezTo>
                  <a:lnTo>
                    <a:pt x="3632" y="12"/>
                  </a:lnTo>
                  <a:lnTo>
                    <a:pt x="3632" y="0"/>
                  </a:ln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1" name="Google Shape;5981;p121"/>
            <p:cNvSpPr/>
            <p:nvPr/>
          </p:nvSpPr>
          <p:spPr>
            <a:xfrm>
              <a:off x="2330032" y="1946052"/>
              <a:ext cx="82590" cy="277250"/>
            </a:xfrm>
            <a:custGeom>
              <a:avLst/>
              <a:gdLst/>
              <a:ahLst/>
              <a:cxnLst/>
              <a:rect l="l" t="t" r="r" b="b"/>
              <a:pathLst>
                <a:path w="692" h="2323" extrusionOk="0">
                  <a:moveTo>
                    <a:pt x="644" y="1"/>
                  </a:moveTo>
                  <a:cubicBezTo>
                    <a:pt x="632" y="1"/>
                    <a:pt x="620" y="13"/>
                    <a:pt x="608" y="13"/>
                  </a:cubicBezTo>
                  <a:cubicBezTo>
                    <a:pt x="489" y="156"/>
                    <a:pt x="394" y="322"/>
                    <a:pt x="298" y="489"/>
                  </a:cubicBezTo>
                  <a:cubicBezTo>
                    <a:pt x="215" y="656"/>
                    <a:pt x="144" y="846"/>
                    <a:pt x="96" y="1037"/>
                  </a:cubicBezTo>
                  <a:cubicBezTo>
                    <a:pt x="48" y="1215"/>
                    <a:pt x="13" y="1406"/>
                    <a:pt x="1" y="1596"/>
                  </a:cubicBezTo>
                  <a:cubicBezTo>
                    <a:pt x="1" y="1691"/>
                    <a:pt x="1" y="1799"/>
                    <a:pt x="1" y="1894"/>
                  </a:cubicBezTo>
                  <a:cubicBezTo>
                    <a:pt x="1" y="2001"/>
                    <a:pt x="1" y="2096"/>
                    <a:pt x="13" y="2192"/>
                  </a:cubicBezTo>
                  <a:lnTo>
                    <a:pt x="13" y="2227"/>
                  </a:lnTo>
                  <a:cubicBezTo>
                    <a:pt x="13" y="2251"/>
                    <a:pt x="25" y="2263"/>
                    <a:pt x="37" y="2287"/>
                  </a:cubicBezTo>
                  <a:cubicBezTo>
                    <a:pt x="60" y="2311"/>
                    <a:pt x="96" y="2322"/>
                    <a:pt x="132" y="2322"/>
                  </a:cubicBezTo>
                  <a:cubicBezTo>
                    <a:pt x="167" y="2322"/>
                    <a:pt x="191" y="2311"/>
                    <a:pt x="215" y="2287"/>
                  </a:cubicBezTo>
                  <a:cubicBezTo>
                    <a:pt x="239" y="2263"/>
                    <a:pt x="239" y="2251"/>
                    <a:pt x="251" y="2227"/>
                  </a:cubicBezTo>
                  <a:cubicBezTo>
                    <a:pt x="263" y="2203"/>
                    <a:pt x="263" y="2180"/>
                    <a:pt x="251" y="2168"/>
                  </a:cubicBezTo>
                  <a:cubicBezTo>
                    <a:pt x="239" y="2108"/>
                    <a:pt x="227" y="2037"/>
                    <a:pt x="227" y="1977"/>
                  </a:cubicBezTo>
                  <a:cubicBezTo>
                    <a:pt x="191" y="1715"/>
                    <a:pt x="191" y="1453"/>
                    <a:pt x="227" y="1180"/>
                  </a:cubicBezTo>
                  <a:lnTo>
                    <a:pt x="227" y="1203"/>
                  </a:lnTo>
                  <a:cubicBezTo>
                    <a:pt x="251" y="989"/>
                    <a:pt x="310" y="775"/>
                    <a:pt x="394" y="560"/>
                  </a:cubicBezTo>
                  <a:cubicBezTo>
                    <a:pt x="465" y="394"/>
                    <a:pt x="560" y="227"/>
                    <a:pt x="679" y="72"/>
                  </a:cubicBezTo>
                  <a:cubicBezTo>
                    <a:pt x="691" y="60"/>
                    <a:pt x="691" y="37"/>
                    <a:pt x="679" y="13"/>
                  </a:cubicBezTo>
                  <a:cubicBezTo>
                    <a:pt x="668" y="13"/>
                    <a:pt x="656" y="1"/>
                    <a:pt x="644" y="1"/>
                  </a:cubicBez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2" name="Google Shape;5982;p121"/>
            <p:cNvSpPr/>
            <p:nvPr/>
          </p:nvSpPr>
          <p:spPr>
            <a:xfrm>
              <a:off x="2916033" y="1390482"/>
              <a:ext cx="762647" cy="182486"/>
            </a:xfrm>
            <a:custGeom>
              <a:avLst/>
              <a:gdLst/>
              <a:ahLst/>
              <a:cxnLst/>
              <a:rect l="l" t="t" r="r" b="b"/>
              <a:pathLst>
                <a:path w="6390" h="1529" extrusionOk="0">
                  <a:moveTo>
                    <a:pt x="2794" y="0"/>
                  </a:moveTo>
                  <a:cubicBezTo>
                    <a:pt x="2663" y="0"/>
                    <a:pt x="2532" y="0"/>
                    <a:pt x="2401" y="24"/>
                  </a:cubicBezTo>
                  <a:cubicBezTo>
                    <a:pt x="2270" y="36"/>
                    <a:pt x="2151" y="48"/>
                    <a:pt x="2020" y="72"/>
                  </a:cubicBezTo>
                  <a:cubicBezTo>
                    <a:pt x="1889" y="84"/>
                    <a:pt x="1770" y="108"/>
                    <a:pt x="1651" y="143"/>
                  </a:cubicBezTo>
                  <a:cubicBezTo>
                    <a:pt x="1532" y="167"/>
                    <a:pt x="1413" y="191"/>
                    <a:pt x="1294" y="227"/>
                  </a:cubicBezTo>
                  <a:cubicBezTo>
                    <a:pt x="1068" y="298"/>
                    <a:pt x="853" y="381"/>
                    <a:pt x="651" y="501"/>
                  </a:cubicBezTo>
                  <a:cubicBezTo>
                    <a:pt x="425" y="620"/>
                    <a:pt x="222" y="786"/>
                    <a:pt x="44" y="977"/>
                  </a:cubicBezTo>
                  <a:cubicBezTo>
                    <a:pt x="0" y="1012"/>
                    <a:pt x="39" y="1059"/>
                    <a:pt x="77" y="1059"/>
                  </a:cubicBezTo>
                  <a:cubicBezTo>
                    <a:pt x="92" y="1059"/>
                    <a:pt x="106" y="1052"/>
                    <a:pt x="115" y="1036"/>
                  </a:cubicBezTo>
                  <a:lnTo>
                    <a:pt x="163" y="989"/>
                  </a:lnTo>
                  <a:cubicBezTo>
                    <a:pt x="294" y="870"/>
                    <a:pt x="437" y="762"/>
                    <a:pt x="591" y="679"/>
                  </a:cubicBezTo>
                  <a:lnTo>
                    <a:pt x="580" y="679"/>
                  </a:lnTo>
                  <a:cubicBezTo>
                    <a:pt x="782" y="572"/>
                    <a:pt x="1008" y="477"/>
                    <a:pt x="1234" y="417"/>
                  </a:cubicBezTo>
                  <a:lnTo>
                    <a:pt x="1246" y="417"/>
                  </a:lnTo>
                  <a:cubicBezTo>
                    <a:pt x="1401" y="370"/>
                    <a:pt x="1568" y="334"/>
                    <a:pt x="1734" y="322"/>
                  </a:cubicBezTo>
                  <a:cubicBezTo>
                    <a:pt x="1901" y="298"/>
                    <a:pt x="2080" y="286"/>
                    <a:pt x="2246" y="286"/>
                  </a:cubicBezTo>
                  <a:lnTo>
                    <a:pt x="2366" y="286"/>
                  </a:lnTo>
                  <a:cubicBezTo>
                    <a:pt x="2961" y="286"/>
                    <a:pt x="3556" y="370"/>
                    <a:pt x="4128" y="524"/>
                  </a:cubicBezTo>
                  <a:cubicBezTo>
                    <a:pt x="4378" y="596"/>
                    <a:pt x="4628" y="679"/>
                    <a:pt x="4878" y="786"/>
                  </a:cubicBezTo>
                  <a:cubicBezTo>
                    <a:pt x="5104" y="870"/>
                    <a:pt x="5330" y="989"/>
                    <a:pt x="5544" y="1108"/>
                  </a:cubicBezTo>
                  <a:cubicBezTo>
                    <a:pt x="5628" y="1167"/>
                    <a:pt x="5723" y="1215"/>
                    <a:pt x="5795" y="1274"/>
                  </a:cubicBezTo>
                  <a:lnTo>
                    <a:pt x="5937" y="1382"/>
                  </a:lnTo>
                  <a:cubicBezTo>
                    <a:pt x="5985" y="1417"/>
                    <a:pt x="6021" y="1453"/>
                    <a:pt x="6056" y="1489"/>
                  </a:cubicBezTo>
                  <a:cubicBezTo>
                    <a:pt x="6092" y="1516"/>
                    <a:pt x="6128" y="1529"/>
                    <a:pt x="6169" y="1529"/>
                  </a:cubicBezTo>
                  <a:cubicBezTo>
                    <a:pt x="6182" y="1529"/>
                    <a:pt x="6196" y="1527"/>
                    <a:pt x="6211" y="1524"/>
                  </a:cubicBezTo>
                  <a:cubicBezTo>
                    <a:pt x="6259" y="1524"/>
                    <a:pt x="6306" y="1489"/>
                    <a:pt x="6342" y="1453"/>
                  </a:cubicBezTo>
                  <a:cubicBezTo>
                    <a:pt x="6366" y="1405"/>
                    <a:pt x="6390" y="1358"/>
                    <a:pt x="6378" y="1310"/>
                  </a:cubicBezTo>
                  <a:lnTo>
                    <a:pt x="6366" y="1263"/>
                  </a:lnTo>
                  <a:cubicBezTo>
                    <a:pt x="6354" y="1227"/>
                    <a:pt x="6330" y="1203"/>
                    <a:pt x="6306" y="1179"/>
                  </a:cubicBezTo>
                  <a:lnTo>
                    <a:pt x="6271" y="1143"/>
                  </a:lnTo>
                  <a:cubicBezTo>
                    <a:pt x="6199" y="1072"/>
                    <a:pt x="6128" y="1001"/>
                    <a:pt x="6045" y="941"/>
                  </a:cubicBezTo>
                  <a:cubicBezTo>
                    <a:pt x="5961" y="882"/>
                    <a:pt x="5878" y="810"/>
                    <a:pt x="5783" y="762"/>
                  </a:cubicBezTo>
                  <a:cubicBezTo>
                    <a:pt x="5568" y="631"/>
                    <a:pt x="5354" y="524"/>
                    <a:pt x="5128" y="429"/>
                  </a:cubicBezTo>
                  <a:cubicBezTo>
                    <a:pt x="4878" y="334"/>
                    <a:pt x="4628" y="250"/>
                    <a:pt x="4378" y="191"/>
                  </a:cubicBezTo>
                  <a:cubicBezTo>
                    <a:pt x="3903" y="81"/>
                    <a:pt x="3428" y="11"/>
                    <a:pt x="2944" y="11"/>
                  </a:cubicBezTo>
                  <a:cubicBezTo>
                    <a:pt x="2906" y="11"/>
                    <a:pt x="2868" y="11"/>
                    <a:pt x="2830" y="12"/>
                  </a:cubicBezTo>
                  <a:lnTo>
                    <a:pt x="2794" y="12"/>
                  </a:lnTo>
                  <a:lnTo>
                    <a:pt x="2794" y="0"/>
                  </a:ln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3" name="Google Shape;5983;p121"/>
            <p:cNvSpPr/>
            <p:nvPr/>
          </p:nvSpPr>
          <p:spPr>
            <a:xfrm>
              <a:off x="3481028" y="1557570"/>
              <a:ext cx="291453" cy="259348"/>
            </a:xfrm>
            <a:custGeom>
              <a:avLst/>
              <a:gdLst/>
              <a:ahLst/>
              <a:cxnLst/>
              <a:rect l="l" t="t" r="r" b="b"/>
              <a:pathLst>
                <a:path w="2442" h="2173" extrusionOk="0">
                  <a:moveTo>
                    <a:pt x="37" y="1"/>
                  </a:moveTo>
                  <a:cubicBezTo>
                    <a:pt x="26" y="1"/>
                    <a:pt x="13" y="12"/>
                    <a:pt x="13" y="29"/>
                  </a:cubicBezTo>
                  <a:cubicBezTo>
                    <a:pt x="1" y="53"/>
                    <a:pt x="13" y="77"/>
                    <a:pt x="25" y="89"/>
                  </a:cubicBezTo>
                  <a:cubicBezTo>
                    <a:pt x="156" y="124"/>
                    <a:pt x="275" y="172"/>
                    <a:pt x="406" y="232"/>
                  </a:cubicBezTo>
                  <a:cubicBezTo>
                    <a:pt x="525" y="291"/>
                    <a:pt x="644" y="363"/>
                    <a:pt x="763" y="434"/>
                  </a:cubicBezTo>
                  <a:cubicBezTo>
                    <a:pt x="894" y="505"/>
                    <a:pt x="1013" y="589"/>
                    <a:pt x="1120" y="684"/>
                  </a:cubicBezTo>
                  <a:cubicBezTo>
                    <a:pt x="1239" y="767"/>
                    <a:pt x="1358" y="875"/>
                    <a:pt x="1453" y="982"/>
                  </a:cubicBezTo>
                  <a:cubicBezTo>
                    <a:pt x="1620" y="1136"/>
                    <a:pt x="1751" y="1327"/>
                    <a:pt x="1870" y="1517"/>
                  </a:cubicBezTo>
                  <a:cubicBezTo>
                    <a:pt x="1918" y="1601"/>
                    <a:pt x="1953" y="1684"/>
                    <a:pt x="1989" y="1768"/>
                  </a:cubicBezTo>
                  <a:cubicBezTo>
                    <a:pt x="2037" y="1851"/>
                    <a:pt x="2073" y="1958"/>
                    <a:pt x="2108" y="2065"/>
                  </a:cubicBezTo>
                  <a:cubicBezTo>
                    <a:pt x="2136" y="2129"/>
                    <a:pt x="2206" y="2172"/>
                    <a:pt x="2275" y="2172"/>
                  </a:cubicBezTo>
                  <a:cubicBezTo>
                    <a:pt x="2295" y="2172"/>
                    <a:pt x="2315" y="2169"/>
                    <a:pt x="2334" y="2160"/>
                  </a:cubicBezTo>
                  <a:cubicBezTo>
                    <a:pt x="2370" y="2137"/>
                    <a:pt x="2406" y="2101"/>
                    <a:pt x="2430" y="2065"/>
                  </a:cubicBezTo>
                  <a:cubicBezTo>
                    <a:pt x="2442" y="2018"/>
                    <a:pt x="2442" y="1970"/>
                    <a:pt x="2430" y="1934"/>
                  </a:cubicBezTo>
                  <a:cubicBezTo>
                    <a:pt x="2382" y="1803"/>
                    <a:pt x="2323" y="1672"/>
                    <a:pt x="2251" y="1553"/>
                  </a:cubicBezTo>
                  <a:cubicBezTo>
                    <a:pt x="2180" y="1446"/>
                    <a:pt x="2108" y="1339"/>
                    <a:pt x="2037" y="1232"/>
                  </a:cubicBezTo>
                  <a:cubicBezTo>
                    <a:pt x="1870" y="1029"/>
                    <a:pt x="1680" y="839"/>
                    <a:pt x="1477" y="684"/>
                  </a:cubicBezTo>
                  <a:cubicBezTo>
                    <a:pt x="1370" y="613"/>
                    <a:pt x="1263" y="529"/>
                    <a:pt x="1168" y="470"/>
                  </a:cubicBezTo>
                  <a:cubicBezTo>
                    <a:pt x="1049" y="410"/>
                    <a:pt x="930" y="339"/>
                    <a:pt x="810" y="291"/>
                  </a:cubicBezTo>
                  <a:cubicBezTo>
                    <a:pt x="572" y="172"/>
                    <a:pt x="322" y="77"/>
                    <a:pt x="72" y="5"/>
                  </a:cubicBezTo>
                  <a:lnTo>
                    <a:pt x="48" y="5"/>
                  </a:lnTo>
                  <a:cubicBezTo>
                    <a:pt x="45" y="2"/>
                    <a:pt x="41" y="1"/>
                    <a:pt x="37" y="1"/>
                  </a:cubicBezTo>
                  <a:close/>
                </a:path>
              </a:pathLst>
            </a:custGeom>
            <a:solidFill>
              <a:srgbClr val="A755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4" name="Google Shape;5984;p121"/>
            <p:cNvSpPr/>
            <p:nvPr/>
          </p:nvSpPr>
          <p:spPr>
            <a:xfrm>
              <a:off x="3310599" y="2456269"/>
              <a:ext cx="120902" cy="187618"/>
            </a:xfrm>
            <a:custGeom>
              <a:avLst/>
              <a:gdLst/>
              <a:ahLst/>
              <a:cxnLst/>
              <a:rect l="l" t="t" r="r" b="b"/>
              <a:pathLst>
                <a:path w="1013" h="1572" extrusionOk="0">
                  <a:moveTo>
                    <a:pt x="24" y="0"/>
                  </a:moveTo>
                  <a:cubicBezTo>
                    <a:pt x="12" y="0"/>
                    <a:pt x="0" y="12"/>
                    <a:pt x="0" y="24"/>
                  </a:cubicBezTo>
                  <a:lnTo>
                    <a:pt x="0" y="155"/>
                  </a:lnTo>
                  <a:lnTo>
                    <a:pt x="0" y="203"/>
                  </a:lnTo>
                  <a:lnTo>
                    <a:pt x="0" y="393"/>
                  </a:lnTo>
                  <a:lnTo>
                    <a:pt x="0" y="584"/>
                  </a:lnTo>
                  <a:lnTo>
                    <a:pt x="0" y="691"/>
                  </a:lnTo>
                  <a:lnTo>
                    <a:pt x="0" y="774"/>
                  </a:lnTo>
                  <a:cubicBezTo>
                    <a:pt x="0" y="786"/>
                    <a:pt x="12" y="798"/>
                    <a:pt x="36" y="798"/>
                  </a:cubicBezTo>
                  <a:lnTo>
                    <a:pt x="60" y="798"/>
                  </a:lnTo>
                  <a:lnTo>
                    <a:pt x="83" y="774"/>
                  </a:lnTo>
                  <a:lnTo>
                    <a:pt x="95" y="750"/>
                  </a:lnTo>
                  <a:lnTo>
                    <a:pt x="119" y="726"/>
                  </a:lnTo>
                  <a:cubicBezTo>
                    <a:pt x="143" y="703"/>
                    <a:pt x="179" y="679"/>
                    <a:pt x="203" y="655"/>
                  </a:cubicBezTo>
                  <a:cubicBezTo>
                    <a:pt x="274" y="595"/>
                    <a:pt x="357" y="548"/>
                    <a:pt x="441" y="512"/>
                  </a:cubicBezTo>
                  <a:cubicBezTo>
                    <a:pt x="488" y="488"/>
                    <a:pt x="536" y="476"/>
                    <a:pt x="584" y="464"/>
                  </a:cubicBezTo>
                  <a:lnTo>
                    <a:pt x="667" y="464"/>
                  </a:lnTo>
                  <a:cubicBezTo>
                    <a:pt x="679" y="476"/>
                    <a:pt x="691" y="476"/>
                    <a:pt x="714" y="488"/>
                  </a:cubicBezTo>
                  <a:cubicBezTo>
                    <a:pt x="726" y="488"/>
                    <a:pt x="738" y="500"/>
                    <a:pt x="762" y="512"/>
                  </a:cubicBezTo>
                  <a:cubicBezTo>
                    <a:pt x="774" y="524"/>
                    <a:pt x="786" y="536"/>
                    <a:pt x="798" y="548"/>
                  </a:cubicBezTo>
                  <a:cubicBezTo>
                    <a:pt x="810" y="572"/>
                    <a:pt x="822" y="595"/>
                    <a:pt x="834" y="619"/>
                  </a:cubicBezTo>
                  <a:cubicBezTo>
                    <a:pt x="845" y="643"/>
                    <a:pt x="845" y="667"/>
                    <a:pt x="857" y="691"/>
                  </a:cubicBezTo>
                  <a:cubicBezTo>
                    <a:pt x="857" y="714"/>
                    <a:pt x="857" y="738"/>
                    <a:pt x="857" y="774"/>
                  </a:cubicBezTo>
                  <a:cubicBezTo>
                    <a:pt x="845" y="810"/>
                    <a:pt x="834" y="857"/>
                    <a:pt x="822" y="893"/>
                  </a:cubicBezTo>
                  <a:cubicBezTo>
                    <a:pt x="786" y="965"/>
                    <a:pt x="750" y="1024"/>
                    <a:pt x="703" y="1084"/>
                  </a:cubicBezTo>
                  <a:cubicBezTo>
                    <a:pt x="643" y="1167"/>
                    <a:pt x="572" y="1238"/>
                    <a:pt x="500" y="1298"/>
                  </a:cubicBezTo>
                  <a:lnTo>
                    <a:pt x="453" y="1322"/>
                  </a:lnTo>
                  <a:lnTo>
                    <a:pt x="429" y="1346"/>
                  </a:lnTo>
                  <a:lnTo>
                    <a:pt x="405" y="1357"/>
                  </a:lnTo>
                  <a:lnTo>
                    <a:pt x="345" y="1393"/>
                  </a:lnTo>
                  <a:cubicBezTo>
                    <a:pt x="298" y="1417"/>
                    <a:pt x="286" y="1476"/>
                    <a:pt x="310" y="1524"/>
                  </a:cubicBezTo>
                  <a:cubicBezTo>
                    <a:pt x="322" y="1560"/>
                    <a:pt x="357" y="1572"/>
                    <a:pt x="393" y="1572"/>
                  </a:cubicBezTo>
                  <a:cubicBezTo>
                    <a:pt x="405" y="1572"/>
                    <a:pt x="429" y="1572"/>
                    <a:pt x="441" y="1560"/>
                  </a:cubicBezTo>
                  <a:cubicBezTo>
                    <a:pt x="464" y="1548"/>
                    <a:pt x="488" y="1536"/>
                    <a:pt x="500" y="1512"/>
                  </a:cubicBezTo>
                  <a:lnTo>
                    <a:pt x="524" y="1500"/>
                  </a:lnTo>
                  <a:lnTo>
                    <a:pt x="560" y="1476"/>
                  </a:lnTo>
                  <a:cubicBezTo>
                    <a:pt x="607" y="1441"/>
                    <a:pt x="643" y="1417"/>
                    <a:pt x="679" y="1381"/>
                  </a:cubicBezTo>
                  <a:cubicBezTo>
                    <a:pt x="762" y="1298"/>
                    <a:pt x="834" y="1215"/>
                    <a:pt x="893" y="1119"/>
                  </a:cubicBezTo>
                  <a:cubicBezTo>
                    <a:pt x="917" y="1072"/>
                    <a:pt x="941" y="1024"/>
                    <a:pt x="965" y="976"/>
                  </a:cubicBezTo>
                  <a:cubicBezTo>
                    <a:pt x="988" y="929"/>
                    <a:pt x="1000" y="869"/>
                    <a:pt x="1012" y="822"/>
                  </a:cubicBezTo>
                  <a:cubicBezTo>
                    <a:pt x="1012" y="798"/>
                    <a:pt x="1012" y="774"/>
                    <a:pt x="1012" y="738"/>
                  </a:cubicBezTo>
                  <a:cubicBezTo>
                    <a:pt x="1012" y="714"/>
                    <a:pt x="1012" y="703"/>
                    <a:pt x="1012" y="679"/>
                  </a:cubicBezTo>
                  <a:cubicBezTo>
                    <a:pt x="1000" y="619"/>
                    <a:pt x="976" y="572"/>
                    <a:pt x="953" y="524"/>
                  </a:cubicBezTo>
                  <a:cubicBezTo>
                    <a:pt x="893" y="441"/>
                    <a:pt x="810" y="381"/>
                    <a:pt x="714" y="357"/>
                  </a:cubicBezTo>
                  <a:lnTo>
                    <a:pt x="643" y="357"/>
                  </a:lnTo>
                  <a:cubicBezTo>
                    <a:pt x="572" y="357"/>
                    <a:pt x="500" y="369"/>
                    <a:pt x="441" y="405"/>
                  </a:cubicBezTo>
                  <a:cubicBezTo>
                    <a:pt x="345" y="441"/>
                    <a:pt x="262" y="500"/>
                    <a:pt x="191" y="560"/>
                  </a:cubicBezTo>
                  <a:cubicBezTo>
                    <a:pt x="155" y="595"/>
                    <a:pt x="119" y="631"/>
                    <a:pt x="83" y="667"/>
                  </a:cubicBezTo>
                  <a:lnTo>
                    <a:pt x="60" y="691"/>
                  </a:lnTo>
                  <a:cubicBezTo>
                    <a:pt x="60" y="667"/>
                    <a:pt x="60" y="655"/>
                    <a:pt x="60" y="631"/>
                  </a:cubicBezTo>
                  <a:lnTo>
                    <a:pt x="60" y="607"/>
                  </a:lnTo>
                  <a:lnTo>
                    <a:pt x="60" y="417"/>
                  </a:lnTo>
                  <a:cubicBezTo>
                    <a:pt x="60" y="298"/>
                    <a:pt x="60" y="179"/>
                    <a:pt x="60" y="60"/>
                  </a:cubicBezTo>
                  <a:lnTo>
                    <a:pt x="60" y="36"/>
                  </a:lnTo>
                  <a:cubicBezTo>
                    <a:pt x="72" y="24"/>
                    <a:pt x="72" y="24"/>
                    <a:pt x="60" y="12"/>
                  </a:cubicBezTo>
                  <a:lnTo>
                    <a:pt x="48" y="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5" name="Google Shape;5985;p121"/>
            <p:cNvSpPr/>
            <p:nvPr/>
          </p:nvSpPr>
          <p:spPr>
            <a:xfrm>
              <a:off x="3228129" y="2683629"/>
              <a:ext cx="119469" cy="91064"/>
            </a:xfrm>
            <a:custGeom>
              <a:avLst/>
              <a:gdLst/>
              <a:ahLst/>
              <a:cxnLst/>
              <a:rect l="l" t="t" r="r" b="b"/>
              <a:pathLst>
                <a:path w="1001" h="763" extrusionOk="0">
                  <a:moveTo>
                    <a:pt x="84" y="0"/>
                  </a:moveTo>
                  <a:cubicBezTo>
                    <a:pt x="72" y="0"/>
                    <a:pt x="60" y="12"/>
                    <a:pt x="48" y="24"/>
                  </a:cubicBezTo>
                  <a:cubicBezTo>
                    <a:pt x="36" y="36"/>
                    <a:pt x="36" y="48"/>
                    <a:pt x="36" y="60"/>
                  </a:cubicBezTo>
                  <a:cubicBezTo>
                    <a:pt x="1" y="238"/>
                    <a:pt x="48" y="417"/>
                    <a:pt x="143" y="560"/>
                  </a:cubicBezTo>
                  <a:cubicBezTo>
                    <a:pt x="179" y="619"/>
                    <a:pt x="227" y="667"/>
                    <a:pt x="286" y="703"/>
                  </a:cubicBezTo>
                  <a:cubicBezTo>
                    <a:pt x="346" y="738"/>
                    <a:pt x="405" y="750"/>
                    <a:pt x="477" y="762"/>
                  </a:cubicBezTo>
                  <a:lnTo>
                    <a:pt x="501" y="762"/>
                  </a:lnTo>
                  <a:cubicBezTo>
                    <a:pt x="560" y="750"/>
                    <a:pt x="608" y="750"/>
                    <a:pt x="655" y="726"/>
                  </a:cubicBezTo>
                  <a:cubicBezTo>
                    <a:pt x="715" y="703"/>
                    <a:pt x="774" y="667"/>
                    <a:pt x="822" y="619"/>
                  </a:cubicBezTo>
                  <a:cubicBezTo>
                    <a:pt x="941" y="488"/>
                    <a:pt x="1001" y="322"/>
                    <a:pt x="1001" y="143"/>
                  </a:cubicBezTo>
                  <a:cubicBezTo>
                    <a:pt x="989" y="131"/>
                    <a:pt x="989" y="131"/>
                    <a:pt x="989" y="119"/>
                  </a:cubicBezTo>
                  <a:cubicBezTo>
                    <a:pt x="977" y="107"/>
                    <a:pt x="965" y="107"/>
                    <a:pt x="953" y="107"/>
                  </a:cubicBezTo>
                  <a:cubicBezTo>
                    <a:pt x="941" y="107"/>
                    <a:pt x="917" y="119"/>
                    <a:pt x="917" y="143"/>
                  </a:cubicBezTo>
                  <a:cubicBezTo>
                    <a:pt x="917" y="167"/>
                    <a:pt x="917" y="203"/>
                    <a:pt x="917" y="226"/>
                  </a:cubicBezTo>
                  <a:cubicBezTo>
                    <a:pt x="905" y="286"/>
                    <a:pt x="894" y="345"/>
                    <a:pt x="870" y="405"/>
                  </a:cubicBezTo>
                  <a:cubicBezTo>
                    <a:pt x="846" y="441"/>
                    <a:pt x="822" y="488"/>
                    <a:pt x="798" y="524"/>
                  </a:cubicBezTo>
                  <a:cubicBezTo>
                    <a:pt x="774" y="548"/>
                    <a:pt x="751" y="572"/>
                    <a:pt x="727" y="584"/>
                  </a:cubicBezTo>
                  <a:cubicBezTo>
                    <a:pt x="703" y="607"/>
                    <a:pt x="679" y="619"/>
                    <a:pt x="643" y="631"/>
                  </a:cubicBezTo>
                  <a:cubicBezTo>
                    <a:pt x="620" y="643"/>
                    <a:pt x="596" y="655"/>
                    <a:pt x="560" y="655"/>
                  </a:cubicBezTo>
                  <a:lnTo>
                    <a:pt x="477" y="655"/>
                  </a:lnTo>
                  <a:cubicBezTo>
                    <a:pt x="441" y="655"/>
                    <a:pt x="417" y="643"/>
                    <a:pt x="393" y="643"/>
                  </a:cubicBezTo>
                  <a:cubicBezTo>
                    <a:pt x="358" y="631"/>
                    <a:pt x="334" y="607"/>
                    <a:pt x="310" y="595"/>
                  </a:cubicBezTo>
                  <a:cubicBezTo>
                    <a:pt x="286" y="572"/>
                    <a:pt x="262" y="548"/>
                    <a:pt x="239" y="524"/>
                  </a:cubicBezTo>
                  <a:cubicBezTo>
                    <a:pt x="215" y="488"/>
                    <a:pt x="191" y="453"/>
                    <a:pt x="179" y="417"/>
                  </a:cubicBezTo>
                  <a:cubicBezTo>
                    <a:pt x="155" y="369"/>
                    <a:pt x="143" y="322"/>
                    <a:pt x="143" y="274"/>
                  </a:cubicBezTo>
                  <a:cubicBezTo>
                    <a:pt x="132" y="203"/>
                    <a:pt x="132" y="131"/>
                    <a:pt x="143" y="60"/>
                  </a:cubicBezTo>
                  <a:cubicBezTo>
                    <a:pt x="143" y="48"/>
                    <a:pt x="132" y="36"/>
                    <a:pt x="120" y="24"/>
                  </a:cubicBezTo>
                  <a:cubicBezTo>
                    <a:pt x="108" y="12"/>
                    <a:pt x="96" y="0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6" name="Google Shape;5986;p121"/>
            <p:cNvSpPr/>
            <p:nvPr/>
          </p:nvSpPr>
          <p:spPr>
            <a:xfrm>
              <a:off x="2739278" y="2076858"/>
              <a:ext cx="253141" cy="142146"/>
            </a:xfrm>
            <a:custGeom>
              <a:avLst/>
              <a:gdLst/>
              <a:ahLst/>
              <a:cxnLst/>
              <a:rect l="l" t="t" r="r" b="b"/>
              <a:pathLst>
                <a:path w="2121" h="1191" extrusionOk="0">
                  <a:moveTo>
                    <a:pt x="1513" y="0"/>
                  </a:moveTo>
                  <a:cubicBezTo>
                    <a:pt x="1310" y="12"/>
                    <a:pt x="1096" y="48"/>
                    <a:pt x="906" y="107"/>
                  </a:cubicBezTo>
                  <a:cubicBezTo>
                    <a:pt x="656" y="191"/>
                    <a:pt x="429" y="322"/>
                    <a:pt x="227" y="488"/>
                  </a:cubicBezTo>
                  <a:cubicBezTo>
                    <a:pt x="72" y="643"/>
                    <a:pt x="1" y="810"/>
                    <a:pt x="48" y="941"/>
                  </a:cubicBezTo>
                  <a:cubicBezTo>
                    <a:pt x="96" y="1084"/>
                    <a:pt x="310" y="1191"/>
                    <a:pt x="608" y="1191"/>
                  </a:cubicBezTo>
                  <a:cubicBezTo>
                    <a:pt x="822" y="1179"/>
                    <a:pt x="1025" y="1143"/>
                    <a:pt x="1227" y="1084"/>
                  </a:cubicBezTo>
                  <a:cubicBezTo>
                    <a:pt x="1477" y="1000"/>
                    <a:pt x="1703" y="869"/>
                    <a:pt x="1894" y="703"/>
                  </a:cubicBezTo>
                  <a:cubicBezTo>
                    <a:pt x="2061" y="548"/>
                    <a:pt x="2120" y="393"/>
                    <a:pt x="2084" y="250"/>
                  </a:cubicBezTo>
                  <a:cubicBezTo>
                    <a:pt x="2025" y="107"/>
                    <a:pt x="1822" y="0"/>
                    <a:pt x="1513" y="0"/>
                  </a:cubicBezTo>
                  <a:close/>
                </a:path>
              </a:pathLst>
            </a:custGeom>
            <a:solidFill>
              <a:srgbClr val="9149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7" name="Google Shape;5987;p121"/>
            <p:cNvSpPr/>
            <p:nvPr/>
          </p:nvSpPr>
          <p:spPr>
            <a:xfrm>
              <a:off x="3459784" y="2024225"/>
              <a:ext cx="228913" cy="115292"/>
            </a:xfrm>
            <a:custGeom>
              <a:avLst/>
              <a:gdLst/>
              <a:ahLst/>
              <a:cxnLst/>
              <a:rect l="l" t="t" r="r" b="b"/>
              <a:pathLst>
                <a:path w="1918" h="966" extrusionOk="0">
                  <a:moveTo>
                    <a:pt x="691" y="1"/>
                  </a:moveTo>
                  <a:cubicBezTo>
                    <a:pt x="346" y="1"/>
                    <a:pt x="96" y="108"/>
                    <a:pt x="60" y="286"/>
                  </a:cubicBezTo>
                  <a:cubicBezTo>
                    <a:pt x="0" y="525"/>
                    <a:pt x="381" y="810"/>
                    <a:pt x="893" y="917"/>
                  </a:cubicBezTo>
                  <a:cubicBezTo>
                    <a:pt x="1012" y="953"/>
                    <a:pt x="1143" y="965"/>
                    <a:pt x="1274" y="965"/>
                  </a:cubicBezTo>
                  <a:cubicBezTo>
                    <a:pt x="1620" y="965"/>
                    <a:pt x="1870" y="846"/>
                    <a:pt x="1905" y="679"/>
                  </a:cubicBezTo>
                  <a:cubicBezTo>
                    <a:pt x="1917" y="608"/>
                    <a:pt x="1905" y="525"/>
                    <a:pt x="1858" y="465"/>
                  </a:cubicBezTo>
                  <a:cubicBezTo>
                    <a:pt x="1739" y="286"/>
                    <a:pt x="1429" y="120"/>
                    <a:pt x="1072" y="36"/>
                  </a:cubicBezTo>
                  <a:cubicBezTo>
                    <a:pt x="941" y="13"/>
                    <a:pt x="822" y="1"/>
                    <a:pt x="691" y="1"/>
                  </a:cubicBezTo>
                  <a:close/>
                </a:path>
              </a:pathLst>
            </a:custGeom>
            <a:solidFill>
              <a:srgbClr val="9149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8" name="Google Shape;5988;p121"/>
            <p:cNvSpPr/>
            <p:nvPr/>
          </p:nvSpPr>
          <p:spPr>
            <a:xfrm>
              <a:off x="2726508" y="2720508"/>
              <a:ext cx="294317" cy="251232"/>
            </a:xfrm>
            <a:custGeom>
              <a:avLst/>
              <a:gdLst/>
              <a:ahLst/>
              <a:cxnLst/>
              <a:rect l="l" t="t" r="r" b="b"/>
              <a:pathLst>
                <a:path w="2466" h="2105" extrusionOk="0">
                  <a:moveTo>
                    <a:pt x="1039" y="0"/>
                  </a:moveTo>
                  <a:cubicBezTo>
                    <a:pt x="465" y="0"/>
                    <a:pt x="1" y="472"/>
                    <a:pt x="1" y="1048"/>
                  </a:cubicBezTo>
                  <a:cubicBezTo>
                    <a:pt x="1" y="1686"/>
                    <a:pt x="525" y="2104"/>
                    <a:pt x="1068" y="2104"/>
                  </a:cubicBezTo>
                  <a:cubicBezTo>
                    <a:pt x="1325" y="2104"/>
                    <a:pt x="1587" y="2010"/>
                    <a:pt x="1798" y="1799"/>
                  </a:cubicBezTo>
                  <a:cubicBezTo>
                    <a:pt x="2465" y="1132"/>
                    <a:pt x="1989" y="1"/>
                    <a:pt x="1060" y="1"/>
                  </a:cubicBezTo>
                  <a:cubicBezTo>
                    <a:pt x="1053" y="1"/>
                    <a:pt x="1046" y="0"/>
                    <a:pt x="1039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9" name="Google Shape;5989;p121"/>
            <p:cNvSpPr/>
            <p:nvPr/>
          </p:nvSpPr>
          <p:spPr>
            <a:xfrm>
              <a:off x="3529364" y="2602591"/>
              <a:ext cx="294317" cy="252187"/>
            </a:xfrm>
            <a:custGeom>
              <a:avLst/>
              <a:gdLst/>
              <a:ahLst/>
              <a:cxnLst/>
              <a:rect l="l" t="t" r="r" b="b"/>
              <a:pathLst>
                <a:path w="2466" h="2113" extrusionOk="0">
                  <a:moveTo>
                    <a:pt x="1060" y="0"/>
                  </a:moveTo>
                  <a:cubicBezTo>
                    <a:pt x="477" y="0"/>
                    <a:pt x="1" y="477"/>
                    <a:pt x="1" y="1060"/>
                  </a:cubicBezTo>
                  <a:cubicBezTo>
                    <a:pt x="1" y="1695"/>
                    <a:pt x="515" y="2112"/>
                    <a:pt x="1055" y="2112"/>
                  </a:cubicBezTo>
                  <a:cubicBezTo>
                    <a:pt x="1315" y="2112"/>
                    <a:pt x="1582" y="2015"/>
                    <a:pt x="1799" y="1798"/>
                  </a:cubicBezTo>
                  <a:cubicBezTo>
                    <a:pt x="2465" y="1143"/>
                    <a:pt x="2001" y="0"/>
                    <a:pt x="1060" y="0"/>
                  </a:cubicBezTo>
                  <a:close/>
                </a:path>
              </a:pathLst>
            </a:custGeom>
            <a:solidFill>
              <a:srgbClr val="FB89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0" name="Google Shape;5990;p121"/>
            <p:cNvSpPr/>
            <p:nvPr/>
          </p:nvSpPr>
          <p:spPr>
            <a:xfrm>
              <a:off x="2935367" y="2387882"/>
              <a:ext cx="110996" cy="155155"/>
            </a:xfrm>
            <a:custGeom>
              <a:avLst/>
              <a:gdLst/>
              <a:ahLst/>
              <a:cxnLst/>
              <a:rect l="l" t="t" r="r" b="b"/>
              <a:pathLst>
                <a:path w="930" h="1300" extrusionOk="0">
                  <a:moveTo>
                    <a:pt x="457" y="0"/>
                  </a:moveTo>
                  <a:cubicBezTo>
                    <a:pt x="448" y="0"/>
                    <a:pt x="439" y="1"/>
                    <a:pt x="429" y="2"/>
                  </a:cubicBezTo>
                  <a:cubicBezTo>
                    <a:pt x="179" y="14"/>
                    <a:pt x="1" y="311"/>
                    <a:pt x="25" y="668"/>
                  </a:cubicBezTo>
                  <a:cubicBezTo>
                    <a:pt x="48" y="1030"/>
                    <a:pt x="242" y="1300"/>
                    <a:pt x="485" y="1300"/>
                  </a:cubicBezTo>
                  <a:cubicBezTo>
                    <a:pt x="490" y="1300"/>
                    <a:pt x="496" y="1300"/>
                    <a:pt x="501" y="1299"/>
                  </a:cubicBezTo>
                  <a:cubicBezTo>
                    <a:pt x="739" y="1287"/>
                    <a:pt x="930" y="978"/>
                    <a:pt x="906" y="621"/>
                  </a:cubicBezTo>
                  <a:cubicBezTo>
                    <a:pt x="883" y="278"/>
                    <a:pt x="684" y="0"/>
                    <a:pt x="4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1" name="Google Shape;5991;p121"/>
            <p:cNvSpPr/>
            <p:nvPr/>
          </p:nvSpPr>
          <p:spPr>
            <a:xfrm>
              <a:off x="3520891" y="2316869"/>
              <a:ext cx="109444" cy="155155"/>
            </a:xfrm>
            <a:custGeom>
              <a:avLst/>
              <a:gdLst/>
              <a:ahLst/>
              <a:cxnLst/>
              <a:rect l="l" t="t" r="r" b="b"/>
              <a:pathLst>
                <a:path w="917" h="1300" extrusionOk="0">
                  <a:moveTo>
                    <a:pt x="433" y="1"/>
                  </a:moveTo>
                  <a:cubicBezTo>
                    <a:pt x="427" y="1"/>
                    <a:pt x="422" y="1"/>
                    <a:pt x="417" y="1"/>
                  </a:cubicBezTo>
                  <a:cubicBezTo>
                    <a:pt x="179" y="13"/>
                    <a:pt x="0" y="311"/>
                    <a:pt x="12" y="668"/>
                  </a:cubicBezTo>
                  <a:cubicBezTo>
                    <a:pt x="35" y="1029"/>
                    <a:pt x="241" y="1299"/>
                    <a:pt x="473" y="1299"/>
                  </a:cubicBezTo>
                  <a:cubicBezTo>
                    <a:pt x="478" y="1299"/>
                    <a:pt x="483" y="1299"/>
                    <a:pt x="488" y="1299"/>
                  </a:cubicBezTo>
                  <a:cubicBezTo>
                    <a:pt x="738" y="1287"/>
                    <a:pt x="917" y="990"/>
                    <a:pt x="893" y="620"/>
                  </a:cubicBezTo>
                  <a:cubicBezTo>
                    <a:pt x="882" y="271"/>
                    <a:pt x="676" y="1"/>
                    <a:pt x="4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92" name="Google Shape;5992;p121"/>
          <p:cNvSpPr/>
          <p:nvPr/>
        </p:nvSpPr>
        <p:spPr>
          <a:xfrm>
            <a:off x="7865825" y="3026975"/>
            <a:ext cx="1502443" cy="872584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93" name="Google Shape;5993;p121"/>
          <p:cNvGrpSpPr/>
          <p:nvPr/>
        </p:nvGrpSpPr>
        <p:grpSpPr>
          <a:xfrm rot="-336718">
            <a:off x="7393217" y="1589004"/>
            <a:ext cx="489461" cy="536393"/>
            <a:chOff x="8330687" y="2840152"/>
            <a:chExt cx="489415" cy="536342"/>
          </a:xfrm>
        </p:grpSpPr>
        <p:sp>
          <p:nvSpPr>
            <p:cNvPr id="5994" name="Google Shape;5994;p121"/>
            <p:cNvSpPr/>
            <p:nvPr/>
          </p:nvSpPr>
          <p:spPr>
            <a:xfrm rot="1267184">
              <a:off x="8397587" y="2889520"/>
              <a:ext cx="355614" cy="437606"/>
            </a:xfrm>
            <a:custGeom>
              <a:avLst/>
              <a:gdLst/>
              <a:ahLst/>
              <a:cxnLst/>
              <a:rect l="l" t="t" r="r" b="b"/>
              <a:pathLst>
                <a:path w="8338" h="10261" extrusionOk="0">
                  <a:moveTo>
                    <a:pt x="8338" y="0"/>
                  </a:moveTo>
                  <a:lnTo>
                    <a:pt x="1818" y="1443"/>
                  </a:lnTo>
                  <a:lnTo>
                    <a:pt x="1818" y="3741"/>
                  </a:lnTo>
                  <a:lnTo>
                    <a:pt x="1818" y="8655"/>
                  </a:lnTo>
                  <a:cubicBezTo>
                    <a:pt x="1597" y="8558"/>
                    <a:pt x="1357" y="8510"/>
                    <a:pt x="1126" y="8501"/>
                  </a:cubicBezTo>
                  <a:cubicBezTo>
                    <a:pt x="501" y="8501"/>
                    <a:pt x="1" y="8895"/>
                    <a:pt x="1" y="9385"/>
                  </a:cubicBezTo>
                  <a:cubicBezTo>
                    <a:pt x="1" y="9866"/>
                    <a:pt x="501" y="10260"/>
                    <a:pt x="1126" y="10260"/>
                  </a:cubicBezTo>
                  <a:cubicBezTo>
                    <a:pt x="2251" y="10260"/>
                    <a:pt x="2578" y="9405"/>
                    <a:pt x="2578" y="9068"/>
                  </a:cubicBezTo>
                  <a:lnTo>
                    <a:pt x="2578" y="3577"/>
                  </a:lnTo>
                  <a:lnTo>
                    <a:pt x="7578" y="2462"/>
                  </a:lnTo>
                  <a:lnTo>
                    <a:pt x="7578" y="7154"/>
                  </a:lnTo>
                  <a:cubicBezTo>
                    <a:pt x="7357" y="7058"/>
                    <a:pt x="7126" y="7010"/>
                    <a:pt x="6886" y="7001"/>
                  </a:cubicBezTo>
                  <a:cubicBezTo>
                    <a:pt x="6270" y="7001"/>
                    <a:pt x="5770" y="7395"/>
                    <a:pt x="5770" y="7876"/>
                  </a:cubicBezTo>
                  <a:cubicBezTo>
                    <a:pt x="5770" y="8366"/>
                    <a:pt x="6270" y="8760"/>
                    <a:pt x="6886" y="8760"/>
                  </a:cubicBezTo>
                  <a:cubicBezTo>
                    <a:pt x="7886" y="8760"/>
                    <a:pt x="8338" y="8020"/>
                    <a:pt x="8338" y="7529"/>
                  </a:cubicBezTo>
                  <a:cubicBezTo>
                    <a:pt x="8338" y="7241"/>
                    <a:pt x="8338" y="2298"/>
                    <a:pt x="8338" y="2298"/>
                  </a:cubicBezTo>
                  <a:lnTo>
                    <a:pt x="833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5" name="Google Shape;5995;p121"/>
            <p:cNvSpPr/>
            <p:nvPr/>
          </p:nvSpPr>
          <p:spPr>
            <a:xfrm rot="1267184">
              <a:off x="8522477" y="2913190"/>
              <a:ext cx="278077" cy="159587"/>
            </a:xfrm>
            <a:custGeom>
              <a:avLst/>
              <a:gdLst/>
              <a:ahLst/>
              <a:cxnLst/>
              <a:rect l="l" t="t" r="r" b="b"/>
              <a:pathLst>
                <a:path w="6520" h="3742" extrusionOk="0">
                  <a:moveTo>
                    <a:pt x="6520" y="1"/>
                  </a:moveTo>
                  <a:lnTo>
                    <a:pt x="0" y="1443"/>
                  </a:lnTo>
                  <a:lnTo>
                    <a:pt x="0" y="3741"/>
                  </a:lnTo>
                  <a:lnTo>
                    <a:pt x="6520" y="2289"/>
                  </a:lnTo>
                  <a:lnTo>
                    <a:pt x="6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6" name="Google Shape;5996;p121"/>
            <p:cNvSpPr/>
            <p:nvPr/>
          </p:nvSpPr>
          <p:spPr>
            <a:xfrm rot="1267184">
              <a:off x="8436122" y="2896706"/>
              <a:ext cx="315822" cy="437179"/>
            </a:xfrm>
            <a:custGeom>
              <a:avLst/>
              <a:gdLst/>
              <a:ahLst/>
              <a:cxnLst/>
              <a:rect l="l" t="t" r="r" b="b"/>
              <a:pathLst>
                <a:path w="7405" h="10251" extrusionOk="0">
                  <a:moveTo>
                    <a:pt x="7405" y="0"/>
                  </a:moveTo>
                  <a:lnTo>
                    <a:pt x="885" y="1443"/>
                  </a:lnTo>
                  <a:lnTo>
                    <a:pt x="885" y="3741"/>
                  </a:lnTo>
                  <a:lnTo>
                    <a:pt x="1231" y="3664"/>
                  </a:lnTo>
                  <a:lnTo>
                    <a:pt x="1231" y="9058"/>
                  </a:lnTo>
                  <a:cubicBezTo>
                    <a:pt x="1231" y="9376"/>
                    <a:pt x="953" y="10135"/>
                    <a:pt x="1" y="10241"/>
                  </a:cubicBezTo>
                  <a:cubicBezTo>
                    <a:pt x="68" y="10251"/>
                    <a:pt x="126" y="10251"/>
                    <a:pt x="193" y="10251"/>
                  </a:cubicBezTo>
                  <a:cubicBezTo>
                    <a:pt x="1318" y="10251"/>
                    <a:pt x="1645" y="9395"/>
                    <a:pt x="1645" y="9058"/>
                  </a:cubicBezTo>
                  <a:lnTo>
                    <a:pt x="1645" y="3577"/>
                  </a:lnTo>
                  <a:lnTo>
                    <a:pt x="6241" y="2558"/>
                  </a:lnTo>
                  <a:lnTo>
                    <a:pt x="6991" y="2395"/>
                  </a:lnTo>
                  <a:lnTo>
                    <a:pt x="6991" y="7529"/>
                  </a:lnTo>
                  <a:cubicBezTo>
                    <a:pt x="6991" y="7981"/>
                    <a:pt x="6607" y="8645"/>
                    <a:pt x="5761" y="8751"/>
                  </a:cubicBezTo>
                  <a:cubicBezTo>
                    <a:pt x="5828" y="8751"/>
                    <a:pt x="5886" y="8760"/>
                    <a:pt x="5953" y="8760"/>
                  </a:cubicBezTo>
                  <a:cubicBezTo>
                    <a:pt x="6953" y="8760"/>
                    <a:pt x="7405" y="8020"/>
                    <a:pt x="7405" y="7529"/>
                  </a:cubicBezTo>
                  <a:lnTo>
                    <a:pt x="7405" y="2298"/>
                  </a:lnTo>
                  <a:lnTo>
                    <a:pt x="740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97" name="Google Shape;5997;p121"/>
          <p:cNvSpPr/>
          <p:nvPr/>
        </p:nvSpPr>
        <p:spPr>
          <a:xfrm rot="-1451134">
            <a:off x="4786727" y="3596604"/>
            <a:ext cx="291440" cy="537278"/>
          </a:xfrm>
          <a:custGeom>
            <a:avLst/>
            <a:gdLst/>
            <a:ahLst/>
            <a:cxnLst/>
            <a:rect l="l" t="t" r="r" b="b"/>
            <a:pathLst>
              <a:path w="5828" h="10745" extrusionOk="0">
                <a:moveTo>
                  <a:pt x="2252" y="1"/>
                </a:moveTo>
                <a:cubicBezTo>
                  <a:pt x="2222" y="1"/>
                  <a:pt x="2193" y="25"/>
                  <a:pt x="2193" y="61"/>
                </a:cubicBezTo>
                <a:lnTo>
                  <a:pt x="2193" y="8946"/>
                </a:lnTo>
                <a:cubicBezTo>
                  <a:pt x="1905" y="8812"/>
                  <a:pt x="1597" y="8735"/>
                  <a:pt x="1280" y="8725"/>
                </a:cubicBezTo>
                <a:cubicBezTo>
                  <a:pt x="578" y="8725"/>
                  <a:pt x="1" y="9177"/>
                  <a:pt x="1" y="9735"/>
                </a:cubicBezTo>
                <a:cubicBezTo>
                  <a:pt x="1" y="10292"/>
                  <a:pt x="578" y="10744"/>
                  <a:pt x="1280" y="10744"/>
                </a:cubicBezTo>
                <a:cubicBezTo>
                  <a:pt x="2347" y="10744"/>
                  <a:pt x="2953" y="9725"/>
                  <a:pt x="2953" y="9167"/>
                </a:cubicBezTo>
                <a:lnTo>
                  <a:pt x="2953" y="3552"/>
                </a:lnTo>
                <a:cubicBezTo>
                  <a:pt x="4107" y="3994"/>
                  <a:pt x="5097" y="4802"/>
                  <a:pt x="5761" y="5859"/>
                </a:cubicBezTo>
                <a:cubicBezTo>
                  <a:pt x="5768" y="5871"/>
                  <a:pt x="5780" y="5876"/>
                  <a:pt x="5792" y="5876"/>
                </a:cubicBezTo>
                <a:cubicBezTo>
                  <a:pt x="5810" y="5876"/>
                  <a:pt x="5828" y="5864"/>
                  <a:pt x="5828" y="5840"/>
                </a:cubicBezTo>
                <a:cubicBezTo>
                  <a:pt x="5828" y="5282"/>
                  <a:pt x="5761" y="3167"/>
                  <a:pt x="4684" y="2715"/>
                </a:cubicBezTo>
                <a:cubicBezTo>
                  <a:pt x="4030" y="2446"/>
                  <a:pt x="3376" y="1676"/>
                  <a:pt x="2914" y="1003"/>
                </a:cubicBezTo>
                <a:cubicBezTo>
                  <a:pt x="2895" y="965"/>
                  <a:pt x="2876" y="936"/>
                  <a:pt x="2847" y="907"/>
                </a:cubicBezTo>
                <a:cubicBezTo>
                  <a:pt x="2607" y="551"/>
                  <a:pt x="2414" y="234"/>
                  <a:pt x="2299" y="32"/>
                </a:cubicBezTo>
                <a:cubicBezTo>
                  <a:pt x="2288" y="10"/>
                  <a:pt x="2270" y="1"/>
                  <a:pt x="225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2" name="Google Shape;6002;p122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3" name="Google Shape;6003;p122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4" name="Google Shape;6004;p122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TRUE OR FALSE?</a:t>
            </a:r>
            <a:endParaRPr/>
          </a:p>
        </p:txBody>
      </p:sp>
      <p:sp>
        <p:nvSpPr>
          <p:cNvPr id="6005" name="Google Shape;6005;p122"/>
          <p:cNvSpPr txBox="1">
            <a:spLocks noGrp="1"/>
          </p:cNvSpPr>
          <p:nvPr>
            <p:ph type="title" idx="2"/>
          </p:nvPr>
        </p:nvSpPr>
        <p:spPr>
          <a:xfrm>
            <a:off x="1590350" y="1873750"/>
            <a:ext cx="5963400" cy="53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Dancing improves </a:t>
            </a:r>
            <a:r>
              <a:rPr lang="en" b="1"/>
              <a:t>agility</a:t>
            </a:r>
            <a:r>
              <a:rPr lang="en"/>
              <a:t> and </a:t>
            </a:r>
            <a:r>
              <a:rPr lang="en" b="1"/>
              <a:t>balance</a:t>
            </a:r>
            <a:endParaRPr b="1"/>
          </a:p>
        </p:txBody>
      </p:sp>
      <p:sp>
        <p:nvSpPr>
          <p:cNvPr id="6006" name="Google Shape;6006;p122">
            <a:hlinkClick r:id="rId4" action="ppaction://hlinksldjump"/>
          </p:cNvPr>
          <p:cNvSpPr/>
          <p:nvPr/>
        </p:nvSpPr>
        <p:spPr>
          <a:xfrm>
            <a:off x="2154100" y="2936150"/>
            <a:ext cx="1971900" cy="538200"/>
          </a:xfrm>
          <a:prstGeom prst="roundRect">
            <a:avLst>
              <a:gd name="adj" fmla="val 30219"/>
            </a:avLst>
          </a:prstGeom>
          <a:solidFill>
            <a:schemeClr val="dk2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True</a:t>
            </a:r>
            <a:endParaRPr sz="20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07" name="Google Shape;6007;p122">
            <a:hlinkClick r:id="rId4" action="ppaction://hlinksldjump"/>
          </p:cNvPr>
          <p:cNvSpPr/>
          <p:nvPr/>
        </p:nvSpPr>
        <p:spPr>
          <a:xfrm>
            <a:off x="5029397" y="2936172"/>
            <a:ext cx="1971900" cy="538200"/>
          </a:xfrm>
          <a:prstGeom prst="roundRect">
            <a:avLst>
              <a:gd name="adj" fmla="val 30219"/>
            </a:avLst>
          </a:prstGeom>
          <a:solidFill>
            <a:schemeClr val="dk2"/>
          </a:solidFill>
          <a:ln>
            <a:noFill/>
          </a:ln>
          <a:effectLst>
            <a:outerShdw blurRad="57150" dist="28575" dir="762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False</a:t>
            </a:r>
            <a:endParaRPr sz="20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6008" name="Google Shape;6008;p122"/>
          <p:cNvGrpSpPr/>
          <p:nvPr/>
        </p:nvGrpSpPr>
        <p:grpSpPr>
          <a:xfrm>
            <a:off x="-635593" y="1452008"/>
            <a:ext cx="1920558" cy="2600765"/>
            <a:chOff x="-591231" y="1269158"/>
            <a:chExt cx="1920558" cy="2600765"/>
          </a:xfrm>
        </p:grpSpPr>
        <p:sp>
          <p:nvSpPr>
            <p:cNvPr id="6009" name="Google Shape;6009;p122"/>
            <p:cNvSpPr/>
            <p:nvPr/>
          </p:nvSpPr>
          <p:spPr>
            <a:xfrm rot="-2340010">
              <a:off x="17649" y="1149147"/>
              <a:ext cx="347040" cy="2058622"/>
            </a:xfrm>
            <a:prstGeom prst="rect">
              <a:avLst/>
            </a:pr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10" name="Google Shape;6010;p122"/>
            <p:cNvGrpSpPr/>
            <p:nvPr/>
          </p:nvGrpSpPr>
          <p:grpSpPr>
            <a:xfrm rot="-2700000" flipH="1">
              <a:off x="106973" y="2822966"/>
              <a:ext cx="1115378" cy="764581"/>
              <a:chOff x="1099417" y="3145296"/>
              <a:chExt cx="910414" cy="624080"/>
            </a:xfrm>
          </p:grpSpPr>
          <p:sp>
            <p:nvSpPr>
              <p:cNvPr id="6011" name="Google Shape;6011;p122"/>
              <p:cNvSpPr/>
              <p:nvPr/>
            </p:nvSpPr>
            <p:spPr>
              <a:xfrm>
                <a:off x="1099417" y="3586022"/>
                <a:ext cx="910414" cy="183354"/>
              </a:xfrm>
              <a:custGeom>
                <a:avLst/>
                <a:gdLst/>
                <a:ahLst/>
                <a:cxnLst/>
                <a:rect l="l" t="t" r="r" b="b"/>
                <a:pathLst>
                  <a:path w="9667" h="1947" extrusionOk="0">
                    <a:moveTo>
                      <a:pt x="153" y="1"/>
                    </a:moveTo>
                    <a:cubicBezTo>
                      <a:pt x="153" y="609"/>
                      <a:pt x="153" y="1095"/>
                      <a:pt x="122" y="1217"/>
                    </a:cubicBezTo>
                    <a:cubicBezTo>
                      <a:pt x="1" y="1612"/>
                      <a:pt x="9667" y="1946"/>
                      <a:pt x="9667" y="1946"/>
                    </a:cubicBezTo>
                    <a:cubicBezTo>
                      <a:pt x="9667" y="1946"/>
                      <a:pt x="9606" y="1490"/>
                      <a:pt x="9393" y="974"/>
                    </a:cubicBezTo>
                    <a:cubicBezTo>
                      <a:pt x="6809" y="700"/>
                      <a:pt x="1672" y="123"/>
                      <a:pt x="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2" name="Google Shape;6012;p122"/>
              <p:cNvSpPr/>
              <p:nvPr/>
            </p:nvSpPr>
            <p:spPr>
              <a:xfrm>
                <a:off x="1110907" y="3145296"/>
                <a:ext cx="692770" cy="503823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5350" extrusionOk="0">
                    <a:moveTo>
                      <a:pt x="0" y="0"/>
                    </a:moveTo>
                    <a:cubicBezTo>
                      <a:pt x="0" y="0"/>
                      <a:pt x="61" y="2918"/>
                      <a:pt x="31" y="4681"/>
                    </a:cubicBezTo>
                    <a:cubicBezTo>
                      <a:pt x="1095" y="4772"/>
                      <a:pt x="3861" y="5046"/>
                      <a:pt x="6353" y="5350"/>
                    </a:cubicBezTo>
                    <a:cubicBezTo>
                      <a:pt x="6718" y="4833"/>
                      <a:pt x="7113" y="4438"/>
                      <a:pt x="7356" y="4225"/>
                    </a:cubicBezTo>
                    <a:cubicBezTo>
                      <a:pt x="7295" y="4225"/>
                      <a:pt x="7234" y="4225"/>
                      <a:pt x="7174" y="4255"/>
                    </a:cubicBezTo>
                    <a:cubicBezTo>
                      <a:pt x="7079" y="4274"/>
                      <a:pt x="6985" y="4283"/>
                      <a:pt x="6891" y="4283"/>
                    </a:cubicBezTo>
                    <a:cubicBezTo>
                      <a:pt x="5010" y="4283"/>
                      <a:pt x="3465" y="669"/>
                      <a:pt x="3465" y="66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3" name="Google Shape;6013;p122"/>
              <p:cNvSpPr/>
              <p:nvPr/>
            </p:nvSpPr>
            <p:spPr>
              <a:xfrm>
                <a:off x="1709212" y="3542044"/>
                <a:ext cx="274810" cy="135703"/>
              </a:xfrm>
              <a:custGeom>
                <a:avLst/>
                <a:gdLst/>
                <a:ahLst/>
                <a:cxnLst/>
                <a:rect l="l" t="t" r="r" b="b"/>
                <a:pathLst>
                  <a:path w="2918" h="1441" extrusionOk="0">
                    <a:moveTo>
                      <a:pt x="1204" y="0"/>
                    </a:moveTo>
                    <a:cubicBezTo>
                      <a:pt x="1139" y="0"/>
                      <a:pt x="1072" y="4"/>
                      <a:pt x="1003" y="12"/>
                    </a:cubicBezTo>
                    <a:cubicBezTo>
                      <a:pt x="760" y="225"/>
                      <a:pt x="365" y="620"/>
                      <a:pt x="0" y="1106"/>
                    </a:cubicBezTo>
                    <a:cubicBezTo>
                      <a:pt x="1094" y="1228"/>
                      <a:pt x="2128" y="1349"/>
                      <a:pt x="2918" y="1441"/>
                    </a:cubicBezTo>
                    <a:cubicBezTo>
                      <a:pt x="2662" y="787"/>
                      <a:pt x="2141" y="0"/>
                      <a:pt x="12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4" name="Google Shape;6014;p122"/>
              <p:cNvSpPr/>
              <p:nvPr/>
            </p:nvSpPr>
            <p:spPr>
              <a:xfrm>
                <a:off x="1348515" y="3293900"/>
                <a:ext cx="159443" cy="129393"/>
              </a:xfrm>
              <a:custGeom>
                <a:avLst/>
                <a:gdLst/>
                <a:ahLst/>
                <a:cxnLst/>
                <a:rect l="l" t="t" r="r" b="b"/>
                <a:pathLst>
                  <a:path w="1693" h="1374" extrusionOk="0">
                    <a:moveTo>
                      <a:pt x="1483" y="0"/>
                    </a:moveTo>
                    <a:cubicBezTo>
                      <a:pt x="1475" y="0"/>
                      <a:pt x="1467" y="1"/>
                      <a:pt x="1459" y="3"/>
                    </a:cubicBezTo>
                    <a:cubicBezTo>
                      <a:pt x="1338" y="33"/>
                      <a:pt x="1216" y="94"/>
                      <a:pt x="1125" y="155"/>
                    </a:cubicBezTo>
                    <a:cubicBezTo>
                      <a:pt x="882" y="276"/>
                      <a:pt x="669" y="459"/>
                      <a:pt x="456" y="641"/>
                    </a:cubicBezTo>
                    <a:cubicBezTo>
                      <a:pt x="304" y="793"/>
                      <a:pt x="183" y="975"/>
                      <a:pt x="61" y="1158"/>
                    </a:cubicBezTo>
                    <a:cubicBezTo>
                      <a:pt x="0" y="1218"/>
                      <a:pt x="31" y="1310"/>
                      <a:pt x="91" y="1340"/>
                    </a:cubicBezTo>
                    <a:cubicBezTo>
                      <a:pt x="126" y="1363"/>
                      <a:pt x="157" y="1373"/>
                      <a:pt x="184" y="1373"/>
                    </a:cubicBezTo>
                    <a:cubicBezTo>
                      <a:pt x="229" y="1373"/>
                      <a:pt x="267" y="1347"/>
                      <a:pt x="304" y="1310"/>
                    </a:cubicBezTo>
                    <a:cubicBezTo>
                      <a:pt x="517" y="975"/>
                      <a:pt x="790" y="702"/>
                      <a:pt x="1125" y="489"/>
                    </a:cubicBezTo>
                    <a:cubicBezTo>
                      <a:pt x="1216" y="428"/>
                      <a:pt x="1338" y="367"/>
                      <a:pt x="1429" y="337"/>
                    </a:cubicBezTo>
                    <a:lnTo>
                      <a:pt x="1459" y="307"/>
                    </a:lnTo>
                    <a:lnTo>
                      <a:pt x="1490" y="307"/>
                    </a:lnTo>
                    <a:lnTo>
                      <a:pt x="1520" y="276"/>
                    </a:lnTo>
                    <a:cubicBezTo>
                      <a:pt x="1693" y="247"/>
                      <a:pt x="1620" y="0"/>
                      <a:pt x="14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5" name="Google Shape;6015;p122"/>
              <p:cNvSpPr/>
              <p:nvPr/>
            </p:nvSpPr>
            <p:spPr>
              <a:xfrm>
                <a:off x="1411425" y="3396359"/>
                <a:ext cx="158689" cy="127039"/>
              </a:xfrm>
              <a:custGeom>
                <a:avLst/>
                <a:gdLst/>
                <a:ahLst/>
                <a:cxnLst/>
                <a:rect l="l" t="t" r="r" b="b"/>
                <a:pathLst>
                  <a:path w="1685" h="1349" extrusionOk="0">
                    <a:moveTo>
                      <a:pt x="1481" y="0"/>
                    </a:moveTo>
                    <a:cubicBezTo>
                      <a:pt x="1465" y="0"/>
                      <a:pt x="1448" y="3"/>
                      <a:pt x="1429" y="9"/>
                    </a:cubicBezTo>
                    <a:cubicBezTo>
                      <a:pt x="1338" y="39"/>
                      <a:pt x="1217" y="70"/>
                      <a:pt x="1126" y="130"/>
                    </a:cubicBezTo>
                    <a:cubicBezTo>
                      <a:pt x="882" y="252"/>
                      <a:pt x="670" y="434"/>
                      <a:pt x="457" y="617"/>
                    </a:cubicBezTo>
                    <a:cubicBezTo>
                      <a:pt x="305" y="769"/>
                      <a:pt x="153" y="951"/>
                      <a:pt x="31" y="1133"/>
                    </a:cubicBezTo>
                    <a:cubicBezTo>
                      <a:pt x="1" y="1194"/>
                      <a:pt x="31" y="1285"/>
                      <a:pt x="92" y="1316"/>
                    </a:cubicBezTo>
                    <a:cubicBezTo>
                      <a:pt x="115" y="1339"/>
                      <a:pt x="143" y="1349"/>
                      <a:pt x="170" y="1349"/>
                    </a:cubicBezTo>
                    <a:cubicBezTo>
                      <a:pt x="214" y="1349"/>
                      <a:pt x="256" y="1323"/>
                      <a:pt x="274" y="1285"/>
                    </a:cubicBezTo>
                    <a:cubicBezTo>
                      <a:pt x="518" y="951"/>
                      <a:pt x="791" y="678"/>
                      <a:pt x="1126" y="465"/>
                    </a:cubicBezTo>
                    <a:cubicBezTo>
                      <a:pt x="1217" y="404"/>
                      <a:pt x="1308" y="343"/>
                      <a:pt x="1429" y="313"/>
                    </a:cubicBezTo>
                    <a:lnTo>
                      <a:pt x="1460" y="282"/>
                    </a:lnTo>
                    <a:lnTo>
                      <a:pt x="1521" y="282"/>
                    </a:lnTo>
                    <a:cubicBezTo>
                      <a:pt x="1685" y="228"/>
                      <a:pt x="1627" y="0"/>
                      <a:pt x="14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6" name="Google Shape;6016;p122"/>
              <p:cNvSpPr/>
              <p:nvPr/>
            </p:nvSpPr>
            <p:spPr>
              <a:xfrm>
                <a:off x="1511629" y="3477065"/>
                <a:ext cx="159537" cy="129393"/>
              </a:xfrm>
              <a:custGeom>
                <a:avLst/>
                <a:gdLst/>
                <a:ahLst/>
                <a:cxnLst/>
                <a:rect l="l" t="t" r="r" b="b"/>
                <a:pathLst>
                  <a:path w="1694" h="1374" extrusionOk="0">
                    <a:moveTo>
                      <a:pt x="1483" y="1"/>
                    </a:moveTo>
                    <a:cubicBezTo>
                      <a:pt x="1475" y="1"/>
                      <a:pt x="1468" y="1"/>
                      <a:pt x="1460" y="3"/>
                    </a:cubicBezTo>
                    <a:cubicBezTo>
                      <a:pt x="1338" y="33"/>
                      <a:pt x="1217" y="94"/>
                      <a:pt x="1125" y="155"/>
                    </a:cubicBezTo>
                    <a:cubicBezTo>
                      <a:pt x="882" y="276"/>
                      <a:pt x="669" y="459"/>
                      <a:pt x="457" y="641"/>
                    </a:cubicBezTo>
                    <a:cubicBezTo>
                      <a:pt x="305" y="793"/>
                      <a:pt x="153" y="976"/>
                      <a:pt x="31" y="1158"/>
                    </a:cubicBezTo>
                    <a:cubicBezTo>
                      <a:pt x="1" y="1219"/>
                      <a:pt x="31" y="1310"/>
                      <a:pt x="92" y="1340"/>
                    </a:cubicBezTo>
                    <a:cubicBezTo>
                      <a:pt x="115" y="1364"/>
                      <a:pt x="143" y="1373"/>
                      <a:pt x="170" y="1373"/>
                    </a:cubicBezTo>
                    <a:cubicBezTo>
                      <a:pt x="213" y="1373"/>
                      <a:pt x="255" y="1347"/>
                      <a:pt x="274" y="1310"/>
                    </a:cubicBezTo>
                    <a:cubicBezTo>
                      <a:pt x="517" y="976"/>
                      <a:pt x="791" y="702"/>
                      <a:pt x="1125" y="489"/>
                    </a:cubicBezTo>
                    <a:cubicBezTo>
                      <a:pt x="1217" y="428"/>
                      <a:pt x="1308" y="368"/>
                      <a:pt x="1429" y="337"/>
                    </a:cubicBezTo>
                    <a:lnTo>
                      <a:pt x="1460" y="307"/>
                    </a:lnTo>
                    <a:lnTo>
                      <a:pt x="1490" y="307"/>
                    </a:lnTo>
                    <a:lnTo>
                      <a:pt x="1521" y="276"/>
                    </a:lnTo>
                    <a:cubicBezTo>
                      <a:pt x="1693" y="248"/>
                      <a:pt x="1621" y="1"/>
                      <a:pt x="14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017" name="Google Shape;6017;p122"/>
          <p:cNvGrpSpPr/>
          <p:nvPr/>
        </p:nvGrpSpPr>
        <p:grpSpPr>
          <a:xfrm flipH="1">
            <a:off x="7859032" y="1452008"/>
            <a:ext cx="1920558" cy="2600765"/>
            <a:chOff x="9400894" y="1269158"/>
            <a:chExt cx="1920558" cy="2600765"/>
          </a:xfrm>
        </p:grpSpPr>
        <p:sp>
          <p:nvSpPr>
            <p:cNvPr id="6018" name="Google Shape;6018;p122"/>
            <p:cNvSpPr/>
            <p:nvPr/>
          </p:nvSpPr>
          <p:spPr>
            <a:xfrm rot="-2340010">
              <a:off x="10009774" y="1149147"/>
              <a:ext cx="347040" cy="2058622"/>
            </a:xfrm>
            <a:prstGeom prst="rect">
              <a:avLst/>
            </a:pr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19" name="Google Shape;6019;p122"/>
            <p:cNvGrpSpPr/>
            <p:nvPr/>
          </p:nvGrpSpPr>
          <p:grpSpPr>
            <a:xfrm rot="-2700000" flipH="1">
              <a:off x="10099098" y="2822966"/>
              <a:ext cx="1115378" cy="764581"/>
              <a:chOff x="1099417" y="3145296"/>
              <a:chExt cx="910414" cy="624080"/>
            </a:xfrm>
          </p:grpSpPr>
          <p:sp>
            <p:nvSpPr>
              <p:cNvPr id="6020" name="Google Shape;6020;p122"/>
              <p:cNvSpPr/>
              <p:nvPr/>
            </p:nvSpPr>
            <p:spPr>
              <a:xfrm>
                <a:off x="1099417" y="3586022"/>
                <a:ext cx="910414" cy="183354"/>
              </a:xfrm>
              <a:custGeom>
                <a:avLst/>
                <a:gdLst/>
                <a:ahLst/>
                <a:cxnLst/>
                <a:rect l="l" t="t" r="r" b="b"/>
                <a:pathLst>
                  <a:path w="9667" h="1947" extrusionOk="0">
                    <a:moveTo>
                      <a:pt x="153" y="1"/>
                    </a:moveTo>
                    <a:cubicBezTo>
                      <a:pt x="153" y="609"/>
                      <a:pt x="153" y="1095"/>
                      <a:pt x="122" y="1217"/>
                    </a:cubicBezTo>
                    <a:cubicBezTo>
                      <a:pt x="1" y="1612"/>
                      <a:pt x="9667" y="1946"/>
                      <a:pt x="9667" y="1946"/>
                    </a:cubicBezTo>
                    <a:cubicBezTo>
                      <a:pt x="9667" y="1946"/>
                      <a:pt x="9606" y="1490"/>
                      <a:pt x="9393" y="974"/>
                    </a:cubicBezTo>
                    <a:cubicBezTo>
                      <a:pt x="6809" y="700"/>
                      <a:pt x="1672" y="123"/>
                      <a:pt x="1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1" name="Google Shape;6021;p122"/>
              <p:cNvSpPr/>
              <p:nvPr/>
            </p:nvSpPr>
            <p:spPr>
              <a:xfrm>
                <a:off x="1110907" y="3145296"/>
                <a:ext cx="692770" cy="503823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5350" extrusionOk="0">
                    <a:moveTo>
                      <a:pt x="0" y="0"/>
                    </a:moveTo>
                    <a:cubicBezTo>
                      <a:pt x="0" y="0"/>
                      <a:pt x="61" y="2918"/>
                      <a:pt x="31" y="4681"/>
                    </a:cubicBezTo>
                    <a:cubicBezTo>
                      <a:pt x="1095" y="4772"/>
                      <a:pt x="3861" y="5046"/>
                      <a:pt x="6353" y="5350"/>
                    </a:cubicBezTo>
                    <a:cubicBezTo>
                      <a:pt x="6718" y="4833"/>
                      <a:pt x="7113" y="4438"/>
                      <a:pt x="7356" y="4225"/>
                    </a:cubicBezTo>
                    <a:cubicBezTo>
                      <a:pt x="7295" y="4225"/>
                      <a:pt x="7234" y="4225"/>
                      <a:pt x="7174" y="4255"/>
                    </a:cubicBezTo>
                    <a:cubicBezTo>
                      <a:pt x="7079" y="4274"/>
                      <a:pt x="6985" y="4283"/>
                      <a:pt x="6891" y="4283"/>
                    </a:cubicBezTo>
                    <a:cubicBezTo>
                      <a:pt x="5010" y="4283"/>
                      <a:pt x="3465" y="669"/>
                      <a:pt x="3465" y="66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2" name="Google Shape;6022;p122"/>
              <p:cNvSpPr/>
              <p:nvPr/>
            </p:nvSpPr>
            <p:spPr>
              <a:xfrm>
                <a:off x="1709212" y="3542044"/>
                <a:ext cx="274810" cy="135703"/>
              </a:xfrm>
              <a:custGeom>
                <a:avLst/>
                <a:gdLst/>
                <a:ahLst/>
                <a:cxnLst/>
                <a:rect l="l" t="t" r="r" b="b"/>
                <a:pathLst>
                  <a:path w="2918" h="1441" extrusionOk="0">
                    <a:moveTo>
                      <a:pt x="1204" y="0"/>
                    </a:moveTo>
                    <a:cubicBezTo>
                      <a:pt x="1139" y="0"/>
                      <a:pt x="1072" y="4"/>
                      <a:pt x="1003" y="12"/>
                    </a:cubicBezTo>
                    <a:cubicBezTo>
                      <a:pt x="760" y="225"/>
                      <a:pt x="365" y="620"/>
                      <a:pt x="0" y="1106"/>
                    </a:cubicBezTo>
                    <a:cubicBezTo>
                      <a:pt x="1094" y="1228"/>
                      <a:pt x="2128" y="1349"/>
                      <a:pt x="2918" y="1441"/>
                    </a:cubicBezTo>
                    <a:cubicBezTo>
                      <a:pt x="2662" y="787"/>
                      <a:pt x="2141" y="0"/>
                      <a:pt x="12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3" name="Google Shape;6023;p122"/>
              <p:cNvSpPr/>
              <p:nvPr/>
            </p:nvSpPr>
            <p:spPr>
              <a:xfrm>
                <a:off x="1348515" y="3293900"/>
                <a:ext cx="159443" cy="129393"/>
              </a:xfrm>
              <a:custGeom>
                <a:avLst/>
                <a:gdLst/>
                <a:ahLst/>
                <a:cxnLst/>
                <a:rect l="l" t="t" r="r" b="b"/>
                <a:pathLst>
                  <a:path w="1693" h="1374" extrusionOk="0">
                    <a:moveTo>
                      <a:pt x="1483" y="0"/>
                    </a:moveTo>
                    <a:cubicBezTo>
                      <a:pt x="1475" y="0"/>
                      <a:pt x="1467" y="1"/>
                      <a:pt x="1459" y="3"/>
                    </a:cubicBezTo>
                    <a:cubicBezTo>
                      <a:pt x="1338" y="33"/>
                      <a:pt x="1216" y="94"/>
                      <a:pt x="1125" y="155"/>
                    </a:cubicBezTo>
                    <a:cubicBezTo>
                      <a:pt x="882" y="276"/>
                      <a:pt x="669" y="459"/>
                      <a:pt x="456" y="641"/>
                    </a:cubicBezTo>
                    <a:cubicBezTo>
                      <a:pt x="304" y="793"/>
                      <a:pt x="183" y="975"/>
                      <a:pt x="61" y="1158"/>
                    </a:cubicBezTo>
                    <a:cubicBezTo>
                      <a:pt x="0" y="1218"/>
                      <a:pt x="31" y="1310"/>
                      <a:pt x="91" y="1340"/>
                    </a:cubicBezTo>
                    <a:cubicBezTo>
                      <a:pt x="126" y="1363"/>
                      <a:pt x="157" y="1373"/>
                      <a:pt x="184" y="1373"/>
                    </a:cubicBezTo>
                    <a:cubicBezTo>
                      <a:pt x="229" y="1373"/>
                      <a:pt x="267" y="1347"/>
                      <a:pt x="304" y="1310"/>
                    </a:cubicBezTo>
                    <a:cubicBezTo>
                      <a:pt x="517" y="975"/>
                      <a:pt x="790" y="702"/>
                      <a:pt x="1125" y="489"/>
                    </a:cubicBezTo>
                    <a:cubicBezTo>
                      <a:pt x="1216" y="428"/>
                      <a:pt x="1338" y="367"/>
                      <a:pt x="1429" y="337"/>
                    </a:cubicBezTo>
                    <a:lnTo>
                      <a:pt x="1459" y="307"/>
                    </a:lnTo>
                    <a:lnTo>
                      <a:pt x="1490" y="307"/>
                    </a:lnTo>
                    <a:lnTo>
                      <a:pt x="1520" y="276"/>
                    </a:lnTo>
                    <a:cubicBezTo>
                      <a:pt x="1693" y="247"/>
                      <a:pt x="1620" y="0"/>
                      <a:pt x="14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4" name="Google Shape;6024;p122"/>
              <p:cNvSpPr/>
              <p:nvPr/>
            </p:nvSpPr>
            <p:spPr>
              <a:xfrm>
                <a:off x="1411425" y="3396359"/>
                <a:ext cx="158689" cy="127039"/>
              </a:xfrm>
              <a:custGeom>
                <a:avLst/>
                <a:gdLst/>
                <a:ahLst/>
                <a:cxnLst/>
                <a:rect l="l" t="t" r="r" b="b"/>
                <a:pathLst>
                  <a:path w="1685" h="1349" extrusionOk="0">
                    <a:moveTo>
                      <a:pt x="1481" y="0"/>
                    </a:moveTo>
                    <a:cubicBezTo>
                      <a:pt x="1465" y="0"/>
                      <a:pt x="1448" y="3"/>
                      <a:pt x="1429" y="9"/>
                    </a:cubicBezTo>
                    <a:cubicBezTo>
                      <a:pt x="1338" y="39"/>
                      <a:pt x="1217" y="70"/>
                      <a:pt x="1126" y="130"/>
                    </a:cubicBezTo>
                    <a:cubicBezTo>
                      <a:pt x="882" y="252"/>
                      <a:pt x="670" y="434"/>
                      <a:pt x="457" y="617"/>
                    </a:cubicBezTo>
                    <a:cubicBezTo>
                      <a:pt x="305" y="769"/>
                      <a:pt x="153" y="951"/>
                      <a:pt x="31" y="1133"/>
                    </a:cubicBezTo>
                    <a:cubicBezTo>
                      <a:pt x="1" y="1194"/>
                      <a:pt x="31" y="1285"/>
                      <a:pt x="92" y="1316"/>
                    </a:cubicBezTo>
                    <a:cubicBezTo>
                      <a:pt x="115" y="1339"/>
                      <a:pt x="143" y="1349"/>
                      <a:pt x="170" y="1349"/>
                    </a:cubicBezTo>
                    <a:cubicBezTo>
                      <a:pt x="214" y="1349"/>
                      <a:pt x="256" y="1323"/>
                      <a:pt x="274" y="1285"/>
                    </a:cubicBezTo>
                    <a:cubicBezTo>
                      <a:pt x="518" y="951"/>
                      <a:pt x="791" y="678"/>
                      <a:pt x="1126" y="465"/>
                    </a:cubicBezTo>
                    <a:cubicBezTo>
                      <a:pt x="1217" y="404"/>
                      <a:pt x="1308" y="343"/>
                      <a:pt x="1429" y="313"/>
                    </a:cubicBezTo>
                    <a:lnTo>
                      <a:pt x="1460" y="282"/>
                    </a:lnTo>
                    <a:lnTo>
                      <a:pt x="1521" y="282"/>
                    </a:lnTo>
                    <a:cubicBezTo>
                      <a:pt x="1685" y="228"/>
                      <a:pt x="1627" y="0"/>
                      <a:pt x="14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5" name="Google Shape;6025;p122"/>
              <p:cNvSpPr/>
              <p:nvPr/>
            </p:nvSpPr>
            <p:spPr>
              <a:xfrm>
                <a:off x="1511629" y="3477065"/>
                <a:ext cx="159537" cy="129393"/>
              </a:xfrm>
              <a:custGeom>
                <a:avLst/>
                <a:gdLst/>
                <a:ahLst/>
                <a:cxnLst/>
                <a:rect l="l" t="t" r="r" b="b"/>
                <a:pathLst>
                  <a:path w="1694" h="1374" extrusionOk="0">
                    <a:moveTo>
                      <a:pt x="1483" y="1"/>
                    </a:moveTo>
                    <a:cubicBezTo>
                      <a:pt x="1475" y="1"/>
                      <a:pt x="1468" y="1"/>
                      <a:pt x="1460" y="3"/>
                    </a:cubicBezTo>
                    <a:cubicBezTo>
                      <a:pt x="1338" y="33"/>
                      <a:pt x="1217" y="94"/>
                      <a:pt x="1125" y="155"/>
                    </a:cubicBezTo>
                    <a:cubicBezTo>
                      <a:pt x="882" y="276"/>
                      <a:pt x="669" y="459"/>
                      <a:pt x="457" y="641"/>
                    </a:cubicBezTo>
                    <a:cubicBezTo>
                      <a:pt x="305" y="793"/>
                      <a:pt x="153" y="976"/>
                      <a:pt x="31" y="1158"/>
                    </a:cubicBezTo>
                    <a:cubicBezTo>
                      <a:pt x="1" y="1219"/>
                      <a:pt x="31" y="1310"/>
                      <a:pt x="92" y="1340"/>
                    </a:cubicBezTo>
                    <a:cubicBezTo>
                      <a:pt x="115" y="1364"/>
                      <a:pt x="143" y="1373"/>
                      <a:pt x="170" y="1373"/>
                    </a:cubicBezTo>
                    <a:cubicBezTo>
                      <a:pt x="213" y="1373"/>
                      <a:pt x="255" y="1347"/>
                      <a:pt x="274" y="1310"/>
                    </a:cubicBezTo>
                    <a:cubicBezTo>
                      <a:pt x="517" y="976"/>
                      <a:pt x="791" y="702"/>
                      <a:pt x="1125" y="489"/>
                    </a:cubicBezTo>
                    <a:cubicBezTo>
                      <a:pt x="1217" y="428"/>
                      <a:pt x="1308" y="368"/>
                      <a:pt x="1429" y="337"/>
                    </a:cubicBezTo>
                    <a:lnTo>
                      <a:pt x="1460" y="307"/>
                    </a:lnTo>
                    <a:lnTo>
                      <a:pt x="1490" y="307"/>
                    </a:lnTo>
                    <a:lnTo>
                      <a:pt x="1521" y="276"/>
                    </a:lnTo>
                    <a:cubicBezTo>
                      <a:pt x="1693" y="248"/>
                      <a:pt x="1621" y="1"/>
                      <a:pt x="14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026" name="Google Shape;6026;p122"/>
          <p:cNvGrpSpPr/>
          <p:nvPr/>
        </p:nvGrpSpPr>
        <p:grpSpPr>
          <a:xfrm rot="-842945">
            <a:off x="8112336" y="1790340"/>
            <a:ext cx="351858" cy="363795"/>
            <a:chOff x="3610557" y="2780704"/>
            <a:chExt cx="325017" cy="336052"/>
          </a:xfrm>
        </p:grpSpPr>
        <p:sp>
          <p:nvSpPr>
            <p:cNvPr id="6027" name="Google Shape;6027;p122"/>
            <p:cNvSpPr/>
            <p:nvPr/>
          </p:nvSpPr>
          <p:spPr>
            <a:xfrm>
              <a:off x="3610557" y="2780704"/>
              <a:ext cx="324702" cy="335973"/>
            </a:xfrm>
            <a:custGeom>
              <a:avLst/>
              <a:gdLst/>
              <a:ahLst/>
              <a:cxnLst/>
              <a:rect l="l" t="t" r="r" b="b"/>
              <a:pathLst>
                <a:path w="12359" h="12788" extrusionOk="0">
                  <a:moveTo>
                    <a:pt x="11722" y="1"/>
                  </a:moveTo>
                  <a:cubicBezTo>
                    <a:pt x="11685" y="1"/>
                    <a:pt x="11648" y="4"/>
                    <a:pt x="11610" y="11"/>
                  </a:cubicBezTo>
                  <a:lnTo>
                    <a:pt x="3959" y="1363"/>
                  </a:lnTo>
                  <a:cubicBezTo>
                    <a:pt x="3661" y="1412"/>
                    <a:pt x="3439" y="1675"/>
                    <a:pt x="3439" y="1980"/>
                  </a:cubicBezTo>
                  <a:lnTo>
                    <a:pt x="3439" y="8611"/>
                  </a:lnTo>
                  <a:cubicBezTo>
                    <a:pt x="3121" y="8453"/>
                    <a:pt x="2788" y="8379"/>
                    <a:pt x="2462" y="8379"/>
                  </a:cubicBezTo>
                  <a:cubicBezTo>
                    <a:pt x="1475" y="8379"/>
                    <a:pt x="550" y="9053"/>
                    <a:pt x="310" y="10096"/>
                  </a:cubicBezTo>
                  <a:cubicBezTo>
                    <a:pt x="1" y="11479"/>
                    <a:pt x="1050" y="12787"/>
                    <a:pt x="2462" y="12787"/>
                  </a:cubicBezTo>
                  <a:cubicBezTo>
                    <a:pt x="2473" y="12787"/>
                    <a:pt x="2484" y="12787"/>
                    <a:pt x="2495" y="12787"/>
                  </a:cubicBezTo>
                  <a:cubicBezTo>
                    <a:pt x="3709" y="12759"/>
                    <a:pt x="4673" y="11767"/>
                    <a:pt x="4666" y="10554"/>
                  </a:cubicBezTo>
                  <a:lnTo>
                    <a:pt x="4666" y="3187"/>
                  </a:lnTo>
                  <a:lnTo>
                    <a:pt x="11124" y="2043"/>
                  </a:lnTo>
                  <a:lnTo>
                    <a:pt x="11124" y="7030"/>
                  </a:lnTo>
                  <a:cubicBezTo>
                    <a:pt x="10808" y="6874"/>
                    <a:pt x="10475" y="6801"/>
                    <a:pt x="10149" y="6801"/>
                  </a:cubicBezTo>
                  <a:cubicBezTo>
                    <a:pt x="9160" y="6801"/>
                    <a:pt x="8231" y="7473"/>
                    <a:pt x="7996" y="8521"/>
                  </a:cubicBezTo>
                  <a:cubicBezTo>
                    <a:pt x="7686" y="9905"/>
                    <a:pt x="8735" y="11213"/>
                    <a:pt x="10147" y="11213"/>
                  </a:cubicBezTo>
                  <a:cubicBezTo>
                    <a:pt x="10158" y="11213"/>
                    <a:pt x="10170" y="11213"/>
                    <a:pt x="10181" y="11213"/>
                  </a:cubicBezTo>
                  <a:cubicBezTo>
                    <a:pt x="11394" y="11185"/>
                    <a:pt x="12359" y="10193"/>
                    <a:pt x="12352" y="8979"/>
                  </a:cubicBezTo>
                  <a:lnTo>
                    <a:pt x="12352" y="628"/>
                  </a:lnTo>
                  <a:cubicBezTo>
                    <a:pt x="12352" y="278"/>
                    <a:pt x="12064" y="1"/>
                    <a:pt x="117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8" name="Google Shape;6028;p122"/>
            <p:cNvSpPr/>
            <p:nvPr/>
          </p:nvSpPr>
          <p:spPr>
            <a:xfrm>
              <a:off x="3665703" y="2864434"/>
              <a:ext cx="67967" cy="252321"/>
            </a:xfrm>
            <a:custGeom>
              <a:avLst/>
              <a:gdLst/>
              <a:ahLst/>
              <a:cxnLst/>
              <a:rect l="l" t="t" r="r" b="b"/>
              <a:pathLst>
                <a:path w="2587" h="9604" extrusionOk="0">
                  <a:moveTo>
                    <a:pt x="2567" y="0"/>
                  </a:moveTo>
                  <a:lnTo>
                    <a:pt x="2297" y="84"/>
                  </a:lnTo>
                  <a:cubicBezTo>
                    <a:pt x="2026" y="160"/>
                    <a:pt x="1846" y="410"/>
                    <a:pt x="1846" y="687"/>
                  </a:cubicBezTo>
                  <a:lnTo>
                    <a:pt x="1846" y="7367"/>
                  </a:lnTo>
                  <a:cubicBezTo>
                    <a:pt x="1846" y="8456"/>
                    <a:pt x="1069" y="9385"/>
                    <a:pt x="1" y="9572"/>
                  </a:cubicBezTo>
                  <a:cubicBezTo>
                    <a:pt x="126" y="9593"/>
                    <a:pt x="250" y="9603"/>
                    <a:pt x="372" y="9603"/>
                  </a:cubicBezTo>
                  <a:cubicBezTo>
                    <a:pt x="1576" y="9603"/>
                    <a:pt x="2586" y="8614"/>
                    <a:pt x="2567" y="7367"/>
                  </a:cubicBezTo>
                  <a:lnTo>
                    <a:pt x="25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9" name="Google Shape;6029;p122"/>
            <p:cNvSpPr/>
            <p:nvPr/>
          </p:nvSpPr>
          <p:spPr>
            <a:xfrm>
              <a:off x="3867633" y="2780704"/>
              <a:ext cx="67941" cy="294830"/>
            </a:xfrm>
            <a:custGeom>
              <a:avLst/>
              <a:gdLst/>
              <a:ahLst/>
              <a:cxnLst/>
              <a:rect l="l" t="t" r="r" b="b"/>
              <a:pathLst>
                <a:path w="2586" h="11222" extrusionOk="0">
                  <a:moveTo>
                    <a:pt x="1942" y="1"/>
                  </a:moveTo>
                  <a:cubicBezTo>
                    <a:pt x="1906" y="1"/>
                    <a:pt x="1869" y="4"/>
                    <a:pt x="1831" y="11"/>
                  </a:cubicBezTo>
                  <a:lnTo>
                    <a:pt x="1499" y="66"/>
                  </a:lnTo>
                  <a:cubicBezTo>
                    <a:pt x="1714" y="170"/>
                    <a:pt x="1845" y="392"/>
                    <a:pt x="1845" y="628"/>
                  </a:cubicBezTo>
                  <a:lnTo>
                    <a:pt x="1845" y="8979"/>
                  </a:lnTo>
                  <a:cubicBezTo>
                    <a:pt x="1852" y="10068"/>
                    <a:pt x="1075" y="10998"/>
                    <a:pt x="0" y="11192"/>
                  </a:cubicBezTo>
                  <a:cubicBezTo>
                    <a:pt x="123" y="11212"/>
                    <a:pt x="244" y="11221"/>
                    <a:pt x="363" y="11221"/>
                  </a:cubicBezTo>
                  <a:cubicBezTo>
                    <a:pt x="1571" y="11221"/>
                    <a:pt x="2586" y="10236"/>
                    <a:pt x="2567" y="8986"/>
                  </a:cubicBezTo>
                  <a:lnTo>
                    <a:pt x="2567" y="628"/>
                  </a:lnTo>
                  <a:cubicBezTo>
                    <a:pt x="2567" y="278"/>
                    <a:pt x="2279" y="1"/>
                    <a:pt x="19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30" name="Google Shape;6030;p122"/>
          <p:cNvGrpSpPr/>
          <p:nvPr/>
        </p:nvGrpSpPr>
        <p:grpSpPr>
          <a:xfrm rot="1216377">
            <a:off x="718401" y="2198305"/>
            <a:ext cx="351851" cy="363765"/>
            <a:chOff x="3610557" y="2780704"/>
            <a:chExt cx="325017" cy="336052"/>
          </a:xfrm>
        </p:grpSpPr>
        <p:sp>
          <p:nvSpPr>
            <p:cNvPr id="6031" name="Google Shape;6031;p122"/>
            <p:cNvSpPr/>
            <p:nvPr/>
          </p:nvSpPr>
          <p:spPr>
            <a:xfrm>
              <a:off x="3610557" y="2780704"/>
              <a:ext cx="324702" cy="335973"/>
            </a:xfrm>
            <a:custGeom>
              <a:avLst/>
              <a:gdLst/>
              <a:ahLst/>
              <a:cxnLst/>
              <a:rect l="l" t="t" r="r" b="b"/>
              <a:pathLst>
                <a:path w="12359" h="12788" extrusionOk="0">
                  <a:moveTo>
                    <a:pt x="11722" y="1"/>
                  </a:moveTo>
                  <a:cubicBezTo>
                    <a:pt x="11685" y="1"/>
                    <a:pt x="11648" y="4"/>
                    <a:pt x="11610" y="11"/>
                  </a:cubicBezTo>
                  <a:lnTo>
                    <a:pt x="3959" y="1363"/>
                  </a:lnTo>
                  <a:cubicBezTo>
                    <a:pt x="3661" y="1412"/>
                    <a:pt x="3439" y="1675"/>
                    <a:pt x="3439" y="1980"/>
                  </a:cubicBezTo>
                  <a:lnTo>
                    <a:pt x="3439" y="8611"/>
                  </a:lnTo>
                  <a:cubicBezTo>
                    <a:pt x="3121" y="8453"/>
                    <a:pt x="2788" y="8379"/>
                    <a:pt x="2462" y="8379"/>
                  </a:cubicBezTo>
                  <a:cubicBezTo>
                    <a:pt x="1475" y="8379"/>
                    <a:pt x="550" y="9053"/>
                    <a:pt x="310" y="10096"/>
                  </a:cubicBezTo>
                  <a:cubicBezTo>
                    <a:pt x="1" y="11479"/>
                    <a:pt x="1050" y="12787"/>
                    <a:pt x="2462" y="12787"/>
                  </a:cubicBezTo>
                  <a:cubicBezTo>
                    <a:pt x="2473" y="12787"/>
                    <a:pt x="2484" y="12787"/>
                    <a:pt x="2495" y="12787"/>
                  </a:cubicBezTo>
                  <a:cubicBezTo>
                    <a:pt x="3709" y="12759"/>
                    <a:pt x="4673" y="11767"/>
                    <a:pt x="4666" y="10554"/>
                  </a:cubicBezTo>
                  <a:lnTo>
                    <a:pt x="4666" y="3187"/>
                  </a:lnTo>
                  <a:lnTo>
                    <a:pt x="11124" y="2043"/>
                  </a:lnTo>
                  <a:lnTo>
                    <a:pt x="11124" y="7030"/>
                  </a:lnTo>
                  <a:cubicBezTo>
                    <a:pt x="10808" y="6874"/>
                    <a:pt x="10475" y="6801"/>
                    <a:pt x="10149" y="6801"/>
                  </a:cubicBezTo>
                  <a:cubicBezTo>
                    <a:pt x="9160" y="6801"/>
                    <a:pt x="8231" y="7473"/>
                    <a:pt x="7996" y="8521"/>
                  </a:cubicBezTo>
                  <a:cubicBezTo>
                    <a:pt x="7686" y="9905"/>
                    <a:pt x="8735" y="11213"/>
                    <a:pt x="10147" y="11213"/>
                  </a:cubicBezTo>
                  <a:cubicBezTo>
                    <a:pt x="10158" y="11213"/>
                    <a:pt x="10170" y="11213"/>
                    <a:pt x="10181" y="11213"/>
                  </a:cubicBezTo>
                  <a:cubicBezTo>
                    <a:pt x="11394" y="11185"/>
                    <a:pt x="12359" y="10193"/>
                    <a:pt x="12352" y="8979"/>
                  </a:cubicBezTo>
                  <a:lnTo>
                    <a:pt x="12352" y="628"/>
                  </a:lnTo>
                  <a:cubicBezTo>
                    <a:pt x="12352" y="278"/>
                    <a:pt x="12064" y="1"/>
                    <a:pt x="117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2" name="Google Shape;6032;p122"/>
            <p:cNvSpPr/>
            <p:nvPr/>
          </p:nvSpPr>
          <p:spPr>
            <a:xfrm>
              <a:off x="3665703" y="2864434"/>
              <a:ext cx="67967" cy="252321"/>
            </a:xfrm>
            <a:custGeom>
              <a:avLst/>
              <a:gdLst/>
              <a:ahLst/>
              <a:cxnLst/>
              <a:rect l="l" t="t" r="r" b="b"/>
              <a:pathLst>
                <a:path w="2587" h="9604" extrusionOk="0">
                  <a:moveTo>
                    <a:pt x="2567" y="0"/>
                  </a:moveTo>
                  <a:lnTo>
                    <a:pt x="2297" y="84"/>
                  </a:lnTo>
                  <a:cubicBezTo>
                    <a:pt x="2026" y="160"/>
                    <a:pt x="1846" y="410"/>
                    <a:pt x="1846" y="687"/>
                  </a:cubicBezTo>
                  <a:lnTo>
                    <a:pt x="1846" y="7367"/>
                  </a:lnTo>
                  <a:cubicBezTo>
                    <a:pt x="1846" y="8456"/>
                    <a:pt x="1069" y="9385"/>
                    <a:pt x="1" y="9572"/>
                  </a:cubicBezTo>
                  <a:cubicBezTo>
                    <a:pt x="126" y="9593"/>
                    <a:pt x="250" y="9603"/>
                    <a:pt x="372" y="9603"/>
                  </a:cubicBezTo>
                  <a:cubicBezTo>
                    <a:pt x="1576" y="9603"/>
                    <a:pt x="2586" y="8614"/>
                    <a:pt x="2567" y="7367"/>
                  </a:cubicBezTo>
                  <a:lnTo>
                    <a:pt x="25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3" name="Google Shape;6033;p122"/>
            <p:cNvSpPr/>
            <p:nvPr/>
          </p:nvSpPr>
          <p:spPr>
            <a:xfrm>
              <a:off x="3867633" y="2780704"/>
              <a:ext cx="67941" cy="294830"/>
            </a:xfrm>
            <a:custGeom>
              <a:avLst/>
              <a:gdLst/>
              <a:ahLst/>
              <a:cxnLst/>
              <a:rect l="l" t="t" r="r" b="b"/>
              <a:pathLst>
                <a:path w="2586" h="11222" extrusionOk="0">
                  <a:moveTo>
                    <a:pt x="1942" y="1"/>
                  </a:moveTo>
                  <a:cubicBezTo>
                    <a:pt x="1906" y="1"/>
                    <a:pt x="1869" y="4"/>
                    <a:pt x="1831" y="11"/>
                  </a:cubicBezTo>
                  <a:lnTo>
                    <a:pt x="1499" y="66"/>
                  </a:lnTo>
                  <a:cubicBezTo>
                    <a:pt x="1714" y="170"/>
                    <a:pt x="1845" y="392"/>
                    <a:pt x="1845" y="628"/>
                  </a:cubicBezTo>
                  <a:lnTo>
                    <a:pt x="1845" y="8979"/>
                  </a:lnTo>
                  <a:cubicBezTo>
                    <a:pt x="1852" y="10068"/>
                    <a:pt x="1075" y="10998"/>
                    <a:pt x="0" y="11192"/>
                  </a:cubicBezTo>
                  <a:cubicBezTo>
                    <a:pt x="123" y="11212"/>
                    <a:pt x="244" y="11221"/>
                    <a:pt x="363" y="11221"/>
                  </a:cubicBezTo>
                  <a:cubicBezTo>
                    <a:pt x="1571" y="11221"/>
                    <a:pt x="2586" y="10236"/>
                    <a:pt x="2567" y="8986"/>
                  </a:cubicBezTo>
                  <a:lnTo>
                    <a:pt x="2567" y="628"/>
                  </a:lnTo>
                  <a:cubicBezTo>
                    <a:pt x="2567" y="278"/>
                    <a:pt x="2279" y="1"/>
                    <a:pt x="19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34" name="Google Shape;6034;p122"/>
          <p:cNvGrpSpPr/>
          <p:nvPr/>
        </p:nvGrpSpPr>
        <p:grpSpPr>
          <a:xfrm>
            <a:off x="5171412" y="3068934"/>
            <a:ext cx="278189" cy="272641"/>
            <a:chOff x="2995475" y="2412836"/>
            <a:chExt cx="482130" cy="472596"/>
          </a:xfrm>
        </p:grpSpPr>
        <p:sp>
          <p:nvSpPr>
            <p:cNvPr id="6035" name="Google Shape;6035;p122"/>
            <p:cNvSpPr/>
            <p:nvPr/>
          </p:nvSpPr>
          <p:spPr>
            <a:xfrm>
              <a:off x="2995475" y="2412836"/>
              <a:ext cx="482130" cy="472596"/>
            </a:xfrm>
            <a:custGeom>
              <a:avLst/>
              <a:gdLst/>
              <a:ahLst/>
              <a:cxnLst/>
              <a:rect l="l" t="t" r="r" b="b"/>
              <a:pathLst>
                <a:path w="27105" h="26569" extrusionOk="0">
                  <a:moveTo>
                    <a:pt x="2969" y="1"/>
                  </a:moveTo>
                  <a:cubicBezTo>
                    <a:pt x="2278" y="1"/>
                    <a:pt x="1585" y="264"/>
                    <a:pt x="1051" y="789"/>
                  </a:cubicBezTo>
                  <a:cubicBezTo>
                    <a:pt x="0" y="1856"/>
                    <a:pt x="0" y="3562"/>
                    <a:pt x="1051" y="4629"/>
                  </a:cubicBezTo>
                  <a:lnTo>
                    <a:pt x="22214" y="25776"/>
                  </a:lnTo>
                  <a:cubicBezTo>
                    <a:pt x="22747" y="26309"/>
                    <a:pt x="23433" y="26568"/>
                    <a:pt x="24134" y="26568"/>
                  </a:cubicBezTo>
                  <a:cubicBezTo>
                    <a:pt x="24820" y="26568"/>
                    <a:pt x="25520" y="26309"/>
                    <a:pt x="26038" y="25791"/>
                  </a:cubicBezTo>
                  <a:cubicBezTo>
                    <a:pt x="27105" y="24725"/>
                    <a:pt x="27105" y="23018"/>
                    <a:pt x="26038" y="21952"/>
                  </a:cubicBezTo>
                  <a:lnTo>
                    <a:pt x="4876" y="789"/>
                  </a:lnTo>
                  <a:cubicBezTo>
                    <a:pt x="4350" y="264"/>
                    <a:pt x="3661" y="1"/>
                    <a:pt x="29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6" name="Google Shape;6036;p122"/>
            <p:cNvSpPr/>
            <p:nvPr/>
          </p:nvSpPr>
          <p:spPr>
            <a:xfrm>
              <a:off x="2995475" y="2412836"/>
              <a:ext cx="482130" cy="472596"/>
            </a:xfrm>
            <a:custGeom>
              <a:avLst/>
              <a:gdLst/>
              <a:ahLst/>
              <a:cxnLst/>
              <a:rect l="l" t="t" r="r" b="b"/>
              <a:pathLst>
                <a:path w="27105" h="26569" extrusionOk="0">
                  <a:moveTo>
                    <a:pt x="24126" y="1"/>
                  </a:moveTo>
                  <a:cubicBezTo>
                    <a:pt x="23433" y="1"/>
                    <a:pt x="22740" y="264"/>
                    <a:pt x="22214" y="789"/>
                  </a:cubicBezTo>
                  <a:lnTo>
                    <a:pt x="1051" y="21952"/>
                  </a:lnTo>
                  <a:cubicBezTo>
                    <a:pt x="0" y="23018"/>
                    <a:pt x="0" y="24725"/>
                    <a:pt x="1051" y="25776"/>
                  </a:cubicBezTo>
                  <a:cubicBezTo>
                    <a:pt x="1585" y="26309"/>
                    <a:pt x="2270" y="26568"/>
                    <a:pt x="2971" y="26568"/>
                  </a:cubicBezTo>
                  <a:cubicBezTo>
                    <a:pt x="3657" y="26568"/>
                    <a:pt x="4358" y="26309"/>
                    <a:pt x="4876" y="25776"/>
                  </a:cubicBezTo>
                  <a:lnTo>
                    <a:pt x="26038" y="4614"/>
                  </a:lnTo>
                  <a:cubicBezTo>
                    <a:pt x="27105" y="3562"/>
                    <a:pt x="27105" y="1856"/>
                    <a:pt x="26038" y="789"/>
                  </a:cubicBezTo>
                  <a:cubicBezTo>
                    <a:pt x="25513" y="264"/>
                    <a:pt x="24820" y="1"/>
                    <a:pt x="241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37" name="Google Shape;6037;p122"/>
          <p:cNvSpPr/>
          <p:nvPr/>
        </p:nvSpPr>
        <p:spPr>
          <a:xfrm>
            <a:off x="2281850" y="3070425"/>
            <a:ext cx="363853" cy="269632"/>
          </a:xfrm>
          <a:custGeom>
            <a:avLst/>
            <a:gdLst/>
            <a:ahLst/>
            <a:cxnLst/>
            <a:rect l="l" t="t" r="r" b="b"/>
            <a:pathLst>
              <a:path w="32545" h="24112" extrusionOk="0">
                <a:moveTo>
                  <a:pt x="29581" y="1"/>
                </a:moveTo>
                <a:cubicBezTo>
                  <a:pt x="28888" y="1"/>
                  <a:pt x="28195" y="267"/>
                  <a:pt x="27669" y="800"/>
                </a:cubicBezTo>
                <a:lnTo>
                  <a:pt x="10803" y="17667"/>
                </a:lnTo>
                <a:lnTo>
                  <a:pt x="4830" y="12197"/>
                </a:lnTo>
                <a:cubicBezTo>
                  <a:pt x="4311" y="11721"/>
                  <a:pt x="3653" y="11484"/>
                  <a:pt x="2996" y="11484"/>
                </a:cubicBezTo>
                <a:cubicBezTo>
                  <a:pt x="2265" y="11484"/>
                  <a:pt x="1536" y="11778"/>
                  <a:pt x="1006" y="12364"/>
                </a:cubicBezTo>
                <a:cubicBezTo>
                  <a:pt x="0" y="13461"/>
                  <a:pt x="77" y="15183"/>
                  <a:pt x="1174" y="16189"/>
                </a:cubicBezTo>
                <a:lnTo>
                  <a:pt x="9051" y="23395"/>
                </a:lnTo>
                <a:cubicBezTo>
                  <a:pt x="9569" y="23883"/>
                  <a:pt x="10224" y="24111"/>
                  <a:pt x="10879" y="24111"/>
                </a:cubicBezTo>
                <a:cubicBezTo>
                  <a:pt x="11580" y="24111"/>
                  <a:pt x="12265" y="23852"/>
                  <a:pt x="12799" y="23319"/>
                </a:cubicBezTo>
                <a:lnTo>
                  <a:pt x="31493" y="4625"/>
                </a:lnTo>
                <a:cubicBezTo>
                  <a:pt x="32544" y="3558"/>
                  <a:pt x="32544" y="1852"/>
                  <a:pt x="31493" y="800"/>
                </a:cubicBezTo>
                <a:cubicBezTo>
                  <a:pt x="30967" y="267"/>
                  <a:pt x="30274" y="1"/>
                  <a:pt x="295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38" name="Google Shape;6038;p122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6575" y="4549730"/>
            <a:ext cx="388400" cy="388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3" name="Google Shape;6043;p123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4" name="Google Shape;6044;p123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5" name="Google Shape;6045;p123"/>
          <p:cNvSpPr txBox="1">
            <a:spLocks noGrp="1"/>
          </p:cNvSpPr>
          <p:nvPr>
            <p:ph type="title"/>
          </p:nvPr>
        </p:nvSpPr>
        <p:spPr>
          <a:xfrm>
            <a:off x="4828125" y="2251850"/>
            <a:ext cx="25881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True!</a:t>
            </a:r>
            <a:endParaRPr/>
          </a:p>
        </p:txBody>
      </p:sp>
      <p:sp>
        <p:nvSpPr>
          <p:cNvPr id="6046" name="Google Shape;6046;p123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answer correctly, you win 30 points!</a:t>
            </a:r>
            <a:endParaRPr/>
          </a:p>
        </p:txBody>
      </p:sp>
      <p:sp>
        <p:nvSpPr>
          <p:cNvPr id="6047" name="Google Shape;6047;p123"/>
          <p:cNvSpPr/>
          <p:nvPr/>
        </p:nvSpPr>
        <p:spPr>
          <a:xfrm>
            <a:off x="-545200" y="2114025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8" name="Google Shape;6048;p123"/>
          <p:cNvSpPr/>
          <p:nvPr/>
        </p:nvSpPr>
        <p:spPr>
          <a:xfrm>
            <a:off x="8171298" y="3224401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9" name="Google Shape;6049;p123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0" name="Google Shape;6050;p123"/>
          <p:cNvSpPr/>
          <p:nvPr/>
        </p:nvSpPr>
        <p:spPr>
          <a:xfrm>
            <a:off x="494250" y="2820800"/>
            <a:ext cx="1440766" cy="836763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51" name="Google Shape;6051;p123"/>
          <p:cNvGrpSpPr/>
          <p:nvPr/>
        </p:nvGrpSpPr>
        <p:grpSpPr>
          <a:xfrm>
            <a:off x="2135062" y="1493404"/>
            <a:ext cx="2212874" cy="3654094"/>
            <a:chOff x="2135062" y="1493404"/>
            <a:chExt cx="2212874" cy="3654094"/>
          </a:xfrm>
        </p:grpSpPr>
        <p:sp>
          <p:nvSpPr>
            <p:cNvPr id="6052" name="Google Shape;6052;p123"/>
            <p:cNvSpPr/>
            <p:nvPr/>
          </p:nvSpPr>
          <p:spPr>
            <a:xfrm>
              <a:off x="4171440" y="2946660"/>
              <a:ext cx="95785" cy="16868"/>
            </a:xfrm>
            <a:custGeom>
              <a:avLst/>
              <a:gdLst/>
              <a:ahLst/>
              <a:cxnLst/>
              <a:rect l="l" t="t" r="r" b="b"/>
              <a:pathLst>
                <a:path w="2067" h="364" extrusionOk="0">
                  <a:moveTo>
                    <a:pt x="1654" y="0"/>
                  </a:moveTo>
                  <a:cubicBezTo>
                    <a:pt x="1316" y="0"/>
                    <a:pt x="768" y="63"/>
                    <a:pt x="0" y="363"/>
                  </a:cubicBezTo>
                  <a:lnTo>
                    <a:pt x="2052" y="31"/>
                  </a:lnTo>
                  <a:lnTo>
                    <a:pt x="2052" y="31"/>
                  </a:lnTo>
                  <a:cubicBezTo>
                    <a:pt x="2055" y="31"/>
                    <a:pt x="2057" y="31"/>
                    <a:pt x="2059" y="31"/>
                  </a:cubicBezTo>
                  <a:cubicBezTo>
                    <a:pt x="2064" y="31"/>
                    <a:pt x="2067" y="31"/>
                    <a:pt x="2067" y="29"/>
                  </a:cubicBezTo>
                  <a:lnTo>
                    <a:pt x="2067" y="29"/>
                  </a:lnTo>
                  <a:lnTo>
                    <a:pt x="2052" y="31"/>
                  </a:lnTo>
                  <a:lnTo>
                    <a:pt x="2052" y="31"/>
                  </a:lnTo>
                  <a:cubicBezTo>
                    <a:pt x="2010" y="28"/>
                    <a:pt x="1878" y="0"/>
                    <a:pt x="1654" y="0"/>
                  </a:cubicBezTo>
                  <a:close/>
                </a:path>
              </a:pathLst>
            </a:custGeom>
            <a:solidFill>
              <a:srgbClr val="D47A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53" name="Google Shape;6053;p123"/>
            <p:cNvGrpSpPr/>
            <p:nvPr/>
          </p:nvGrpSpPr>
          <p:grpSpPr>
            <a:xfrm>
              <a:off x="2135062" y="1493404"/>
              <a:ext cx="2212874" cy="3654094"/>
              <a:chOff x="14414750" y="5655625"/>
              <a:chExt cx="1193825" cy="1971350"/>
            </a:xfrm>
          </p:grpSpPr>
          <p:sp>
            <p:nvSpPr>
              <p:cNvPr id="6054" name="Google Shape;6054;p123"/>
              <p:cNvSpPr/>
              <p:nvPr/>
            </p:nvSpPr>
            <p:spPr>
              <a:xfrm>
                <a:off x="14782550" y="6626525"/>
                <a:ext cx="430875" cy="151550"/>
              </a:xfrm>
              <a:custGeom>
                <a:avLst/>
                <a:gdLst/>
                <a:ahLst/>
                <a:cxnLst/>
                <a:rect l="l" t="t" r="r" b="b"/>
                <a:pathLst>
                  <a:path w="17235" h="6062" extrusionOk="0">
                    <a:moveTo>
                      <a:pt x="14863" y="0"/>
                    </a:moveTo>
                    <a:cubicBezTo>
                      <a:pt x="9413" y="0"/>
                      <a:pt x="810" y="3031"/>
                      <a:pt x="0" y="6061"/>
                    </a:cubicBezTo>
                    <a:cubicBezTo>
                      <a:pt x="0" y="6061"/>
                      <a:pt x="15532" y="1988"/>
                      <a:pt x="17235" y="256"/>
                    </a:cubicBezTo>
                    <a:cubicBezTo>
                      <a:pt x="16560" y="81"/>
                      <a:pt x="15754" y="0"/>
                      <a:pt x="14863" y="0"/>
                    </a:cubicBezTo>
                    <a:close/>
                  </a:path>
                </a:pathLst>
              </a:custGeom>
              <a:solidFill>
                <a:srgbClr val="7956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5" name="Google Shape;6055;p123"/>
              <p:cNvSpPr/>
              <p:nvPr/>
            </p:nvSpPr>
            <p:spPr>
              <a:xfrm>
                <a:off x="14872975" y="7535650"/>
                <a:ext cx="57775" cy="88175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3527" extrusionOk="0">
                    <a:moveTo>
                      <a:pt x="1611" y="1"/>
                    </a:moveTo>
                    <a:cubicBezTo>
                      <a:pt x="1247" y="183"/>
                      <a:pt x="669" y="457"/>
                      <a:pt x="0" y="822"/>
                    </a:cubicBezTo>
                    <a:cubicBezTo>
                      <a:pt x="517" y="1946"/>
                      <a:pt x="1003" y="2919"/>
                      <a:pt x="1429" y="3527"/>
                    </a:cubicBezTo>
                    <a:cubicBezTo>
                      <a:pt x="2310" y="2980"/>
                      <a:pt x="2128" y="852"/>
                      <a:pt x="1702" y="183"/>
                    </a:cubicBezTo>
                    <a:cubicBezTo>
                      <a:pt x="1672" y="153"/>
                      <a:pt x="1642" y="92"/>
                      <a:pt x="1611" y="1"/>
                    </a:cubicBezTo>
                    <a:close/>
                  </a:path>
                </a:pathLst>
              </a:custGeom>
              <a:solidFill>
                <a:srgbClr val="ECEFF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6" name="Google Shape;6056;p123"/>
              <p:cNvSpPr/>
              <p:nvPr/>
            </p:nvSpPr>
            <p:spPr>
              <a:xfrm>
                <a:off x="14786350" y="7283375"/>
                <a:ext cx="129200" cy="272825"/>
              </a:xfrm>
              <a:custGeom>
                <a:avLst/>
                <a:gdLst/>
                <a:ahLst/>
                <a:cxnLst/>
                <a:rect l="l" t="t" r="r" b="b"/>
                <a:pathLst>
                  <a:path w="5168" h="10913" extrusionOk="0">
                    <a:moveTo>
                      <a:pt x="2584" y="1"/>
                    </a:moveTo>
                    <a:cubicBezTo>
                      <a:pt x="2462" y="213"/>
                      <a:pt x="973" y="1308"/>
                      <a:pt x="0" y="2037"/>
                    </a:cubicBezTo>
                    <a:cubicBezTo>
                      <a:pt x="578" y="3648"/>
                      <a:pt x="2097" y="7843"/>
                      <a:pt x="3465" y="10913"/>
                    </a:cubicBezTo>
                    <a:cubicBezTo>
                      <a:pt x="4164" y="10548"/>
                      <a:pt x="4712" y="10274"/>
                      <a:pt x="5076" y="10092"/>
                    </a:cubicBezTo>
                    <a:cubicBezTo>
                      <a:pt x="4681" y="8724"/>
                      <a:pt x="5167" y="2888"/>
                      <a:pt x="5167" y="2888"/>
                    </a:cubicBezTo>
                    <a:lnTo>
                      <a:pt x="2584" y="1"/>
                    </a:ln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7" name="Google Shape;6057;p123"/>
              <p:cNvSpPr/>
              <p:nvPr/>
            </p:nvSpPr>
            <p:spPr>
              <a:xfrm>
                <a:off x="14765825" y="7334300"/>
                <a:ext cx="142875" cy="292675"/>
              </a:xfrm>
              <a:custGeom>
                <a:avLst/>
                <a:gdLst/>
                <a:ahLst/>
                <a:cxnLst/>
                <a:rect l="l" t="t" r="r" b="b"/>
                <a:pathLst>
                  <a:path w="5715" h="11707" extrusionOk="0">
                    <a:moveTo>
                      <a:pt x="821" y="0"/>
                    </a:moveTo>
                    <a:cubicBezTo>
                      <a:pt x="335" y="334"/>
                      <a:pt x="1" y="578"/>
                      <a:pt x="1" y="578"/>
                    </a:cubicBezTo>
                    <a:cubicBezTo>
                      <a:pt x="1" y="578"/>
                      <a:pt x="1490" y="6322"/>
                      <a:pt x="3070" y="9514"/>
                    </a:cubicBezTo>
                    <a:cubicBezTo>
                      <a:pt x="3618" y="10608"/>
                      <a:pt x="4165" y="11398"/>
                      <a:pt x="4681" y="11581"/>
                    </a:cubicBezTo>
                    <a:cubicBezTo>
                      <a:pt x="4885" y="11668"/>
                      <a:pt x="5074" y="11706"/>
                      <a:pt x="5243" y="11706"/>
                    </a:cubicBezTo>
                    <a:cubicBezTo>
                      <a:pt x="5428" y="11706"/>
                      <a:pt x="5588" y="11660"/>
                      <a:pt x="5715" y="11581"/>
                    </a:cubicBezTo>
                    <a:cubicBezTo>
                      <a:pt x="5289" y="10973"/>
                      <a:pt x="4803" y="10000"/>
                      <a:pt x="4286" y="8876"/>
                    </a:cubicBezTo>
                    <a:cubicBezTo>
                      <a:pt x="2918" y="5806"/>
                      <a:pt x="1399" y="1611"/>
                      <a:pt x="821" y="0"/>
                    </a:cubicBezTo>
                    <a:close/>
                  </a:path>
                </a:pathLst>
              </a:custGeom>
              <a:solidFill>
                <a:srgbClr val="DEE4F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8" name="Google Shape;6058;p123"/>
              <p:cNvSpPr/>
              <p:nvPr/>
            </p:nvSpPr>
            <p:spPr>
              <a:xfrm>
                <a:off x="15219475" y="7284125"/>
                <a:ext cx="241675" cy="48675"/>
              </a:xfrm>
              <a:custGeom>
                <a:avLst/>
                <a:gdLst/>
                <a:ahLst/>
                <a:cxnLst/>
                <a:rect l="l" t="t" r="r" b="b"/>
                <a:pathLst>
                  <a:path w="9667" h="1947" extrusionOk="0">
                    <a:moveTo>
                      <a:pt x="153" y="1"/>
                    </a:moveTo>
                    <a:cubicBezTo>
                      <a:pt x="153" y="609"/>
                      <a:pt x="153" y="1095"/>
                      <a:pt x="122" y="1217"/>
                    </a:cubicBezTo>
                    <a:cubicBezTo>
                      <a:pt x="1" y="1612"/>
                      <a:pt x="9667" y="1946"/>
                      <a:pt x="9667" y="1946"/>
                    </a:cubicBezTo>
                    <a:cubicBezTo>
                      <a:pt x="9667" y="1946"/>
                      <a:pt x="9606" y="1490"/>
                      <a:pt x="9393" y="974"/>
                    </a:cubicBezTo>
                    <a:cubicBezTo>
                      <a:pt x="6809" y="700"/>
                      <a:pt x="1672" y="123"/>
                      <a:pt x="153" y="1"/>
                    </a:cubicBezTo>
                    <a:close/>
                  </a:path>
                </a:pathLst>
              </a:custGeom>
              <a:solidFill>
                <a:srgbClr val="DEE4F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9" name="Google Shape;6059;p123"/>
              <p:cNvSpPr/>
              <p:nvPr/>
            </p:nvSpPr>
            <p:spPr>
              <a:xfrm>
                <a:off x="15222525" y="7167125"/>
                <a:ext cx="183900" cy="133750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5350" extrusionOk="0">
                    <a:moveTo>
                      <a:pt x="0" y="0"/>
                    </a:moveTo>
                    <a:cubicBezTo>
                      <a:pt x="0" y="0"/>
                      <a:pt x="61" y="2918"/>
                      <a:pt x="31" y="4681"/>
                    </a:cubicBezTo>
                    <a:cubicBezTo>
                      <a:pt x="1095" y="4772"/>
                      <a:pt x="3861" y="5046"/>
                      <a:pt x="6353" y="5350"/>
                    </a:cubicBezTo>
                    <a:cubicBezTo>
                      <a:pt x="6718" y="4833"/>
                      <a:pt x="7113" y="4438"/>
                      <a:pt x="7356" y="4225"/>
                    </a:cubicBezTo>
                    <a:cubicBezTo>
                      <a:pt x="7295" y="4225"/>
                      <a:pt x="7234" y="4225"/>
                      <a:pt x="7174" y="4255"/>
                    </a:cubicBezTo>
                    <a:cubicBezTo>
                      <a:pt x="7079" y="4274"/>
                      <a:pt x="6985" y="4283"/>
                      <a:pt x="6891" y="4283"/>
                    </a:cubicBezTo>
                    <a:cubicBezTo>
                      <a:pt x="5010" y="4283"/>
                      <a:pt x="3465" y="669"/>
                      <a:pt x="3465" y="66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0" name="Google Shape;6060;p123"/>
              <p:cNvSpPr/>
              <p:nvPr/>
            </p:nvSpPr>
            <p:spPr>
              <a:xfrm>
                <a:off x="15381350" y="7272450"/>
                <a:ext cx="72950" cy="36025"/>
              </a:xfrm>
              <a:custGeom>
                <a:avLst/>
                <a:gdLst/>
                <a:ahLst/>
                <a:cxnLst/>
                <a:rect l="l" t="t" r="r" b="b"/>
                <a:pathLst>
                  <a:path w="2918" h="1441" extrusionOk="0">
                    <a:moveTo>
                      <a:pt x="1204" y="0"/>
                    </a:moveTo>
                    <a:cubicBezTo>
                      <a:pt x="1139" y="0"/>
                      <a:pt x="1072" y="4"/>
                      <a:pt x="1003" y="12"/>
                    </a:cubicBezTo>
                    <a:cubicBezTo>
                      <a:pt x="760" y="225"/>
                      <a:pt x="365" y="620"/>
                      <a:pt x="0" y="1106"/>
                    </a:cubicBezTo>
                    <a:cubicBezTo>
                      <a:pt x="1094" y="1228"/>
                      <a:pt x="2128" y="1349"/>
                      <a:pt x="2918" y="1441"/>
                    </a:cubicBezTo>
                    <a:cubicBezTo>
                      <a:pt x="2662" y="787"/>
                      <a:pt x="2141" y="0"/>
                      <a:pt x="1204" y="0"/>
                    </a:cubicBezTo>
                    <a:close/>
                  </a:path>
                </a:pathLst>
              </a:custGeom>
              <a:solidFill>
                <a:srgbClr val="ECEFF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1" name="Google Shape;6061;p123"/>
              <p:cNvSpPr/>
              <p:nvPr/>
            </p:nvSpPr>
            <p:spPr>
              <a:xfrm>
                <a:off x="14816750" y="7204350"/>
                <a:ext cx="169475" cy="160350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6414" extrusionOk="0">
                    <a:moveTo>
                      <a:pt x="1429" y="0"/>
                    </a:moveTo>
                    <a:cubicBezTo>
                      <a:pt x="638" y="1003"/>
                      <a:pt x="669" y="2888"/>
                      <a:pt x="669" y="2888"/>
                    </a:cubicBezTo>
                    <a:cubicBezTo>
                      <a:pt x="669" y="2888"/>
                      <a:pt x="0" y="5715"/>
                      <a:pt x="4073" y="6414"/>
                    </a:cubicBezTo>
                    <a:cubicBezTo>
                      <a:pt x="6778" y="3982"/>
                      <a:pt x="6414" y="3830"/>
                      <a:pt x="6414" y="3830"/>
                    </a:cubicBezTo>
                    <a:cubicBezTo>
                      <a:pt x="6414" y="3830"/>
                      <a:pt x="2249" y="1915"/>
                      <a:pt x="1429" y="0"/>
                    </a:cubicBezTo>
                    <a:close/>
                  </a:path>
                </a:pathLst>
              </a:custGeom>
              <a:solidFill>
                <a:srgbClr val="ECEFF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2" name="Google Shape;6062;p123"/>
              <p:cNvSpPr/>
              <p:nvPr/>
            </p:nvSpPr>
            <p:spPr>
              <a:xfrm>
                <a:off x="15198975" y="7115450"/>
                <a:ext cx="156550" cy="80025"/>
              </a:xfrm>
              <a:custGeom>
                <a:avLst/>
                <a:gdLst/>
                <a:ahLst/>
                <a:cxnLst/>
                <a:rect l="l" t="t" r="r" b="b"/>
                <a:pathLst>
                  <a:path w="6262" h="3201" extrusionOk="0">
                    <a:moveTo>
                      <a:pt x="0" y="0"/>
                    </a:moveTo>
                    <a:cubicBezTo>
                      <a:pt x="0" y="0"/>
                      <a:pt x="243" y="2158"/>
                      <a:pt x="973" y="2645"/>
                    </a:cubicBezTo>
                    <a:cubicBezTo>
                      <a:pt x="1404" y="2963"/>
                      <a:pt x="2644" y="3201"/>
                      <a:pt x="3674" y="3201"/>
                    </a:cubicBezTo>
                    <a:cubicBezTo>
                      <a:pt x="4314" y="3201"/>
                      <a:pt x="4874" y="3109"/>
                      <a:pt x="5107" y="2888"/>
                    </a:cubicBezTo>
                    <a:cubicBezTo>
                      <a:pt x="5714" y="2310"/>
                      <a:pt x="6262" y="213"/>
                      <a:pt x="6262" y="213"/>
                    </a:cubicBezTo>
                    <a:lnTo>
                      <a:pt x="6262" y="213"/>
                    </a:lnTo>
                    <a:cubicBezTo>
                      <a:pt x="6261" y="213"/>
                      <a:pt x="4848" y="456"/>
                      <a:pt x="3206" y="456"/>
                    </a:cubicBezTo>
                    <a:cubicBezTo>
                      <a:pt x="2124" y="456"/>
                      <a:pt x="942" y="350"/>
                      <a:pt x="0" y="0"/>
                    </a:cubicBezTo>
                    <a:close/>
                  </a:path>
                </a:pathLst>
              </a:custGeom>
              <a:solidFill>
                <a:srgbClr val="ECEFF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3" name="Google Shape;6063;p123"/>
              <p:cNvSpPr/>
              <p:nvPr/>
            </p:nvSpPr>
            <p:spPr>
              <a:xfrm>
                <a:off x="14816750" y="6616200"/>
                <a:ext cx="369325" cy="660350"/>
              </a:xfrm>
              <a:custGeom>
                <a:avLst/>
                <a:gdLst/>
                <a:ahLst/>
                <a:cxnLst/>
                <a:rect l="l" t="t" r="r" b="b"/>
                <a:pathLst>
                  <a:path w="14773" h="26414" extrusionOk="0">
                    <a:moveTo>
                      <a:pt x="12918" y="0"/>
                    </a:moveTo>
                    <a:lnTo>
                      <a:pt x="0" y="4833"/>
                    </a:lnTo>
                    <a:cubicBezTo>
                      <a:pt x="0" y="4833"/>
                      <a:pt x="182" y="13070"/>
                      <a:pt x="5441" y="14955"/>
                    </a:cubicBezTo>
                    <a:cubicBezTo>
                      <a:pt x="3404" y="18450"/>
                      <a:pt x="1550" y="24712"/>
                      <a:pt x="1550" y="24712"/>
                    </a:cubicBezTo>
                    <a:lnTo>
                      <a:pt x="3009" y="26414"/>
                    </a:lnTo>
                    <a:cubicBezTo>
                      <a:pt x="5471" y="22888"/>
                      <a:pt x="9818" y="16353"/>
                      <a:pt x="9453" y="14803"/>
                    </a:cubicBezTo>
                    <a:cubicBezTo>
                      <a:pt x="8936" y="12675"/>
                      <a:pt x="4316" y="8724"/>
                      <a:pt x="4742" y="5775"/>
                    </a:cubicBezTo>
                    <a:cubicBezTo>
                      <a:pt x="7325" y="3617"/>
                      <a:pt x="12523" y="2006"/>
                      <a:pt x="14772" y="1398"/>
                    </a:cubicBezTo>
                    <a:cubicBezTo>
                      <a:pt x="13648" y="578"/>
                      <a:pt x="12918" y="0"/>
                      <a:pt x="12918" y="0"/>
                    </a:cubicBezTo>
                    <a:close/>
                  </a:path>
                </a:pathLst>
              </a:custGeom>
              <a:solidFill>
                <a:srgbClr val="62CF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4" name="Google Shape;6064;p123"/>
              <p:cNvSpPr/>
              <p:nvPr/>
            </p:nvSpPr>
            <p:spPr>
              <a:xfrm>
                <a:off x="14889592" y="6651150"/>
                <a:ext cx="552450" cy="670250"/>
              </a:xfrm>
              <a:custGeom>
                <a:avLst/>
                <a:gdLst/>
                <a:ahLst/>
                <a:cxnLst/>
                <a:rect l="l" t="t" r="r" b="b"/>
                <a:pathLst>
                  <a:path w="22098" h="26810" extrusionOk="0">
                    <a:moveTo>
                      <a:pt x="11763" y="0"/>
                    </a:moveTo>
                    <a:cubicBezTo>
                      <a:pt x="9514" y="608"/>
                      <a:pt x="4316" y="2219"/>
                      <a:pt x="1733" y="4377"/>
                    </a:cubicBezTo>
                    <a:cubicBezTo>
                      <a:pt x="1307" y="7326"/>
                      <a:pt x="5927" y="11277"/>
                      <a:pt x="6444" y="13405"/>
                    </a:cubicBezTo>
                    <a:cubicBezTo>
                      <a:pt x="6809" y="14955"/>
                      <a:pt x="2462" y="21490"/>
                      <a:pt x="0" y="25016"/>
                    </a:cubicBezTo>
                    <a:lnTo>
                      <a:pt x="1550" y="26809"/>
                    </a:lnTo>
                    <a:cubicBezTo>
                      <a:pt x="1550" y="26809"/>
                      <a:pt x="8511" y="17691"/>
                      <a:pt x="8967" y="15958"/>
                    </a:cubicBezTo>
                    <a:cubicBezTo>
                      <a:pt x="9392" y="14195"/>
                      <a:pt x="6870" y="5990"/>
                      <a:pt x="6870" y="5988"/>
                    </a:cubicBezTo>
                    <a:lnTo>
                      <a:pt x="6870" y="5988"/>
                    </a:lnTo>
                    <a:cubicBezTo>
                      <a:pt x="6871" y="5989"/>
                      <a:pt x="12246" y="10669"/>
                      <a:pt x="14267" y="10669"/>
                    </a:cubicBezTo>
                    <a:cubicBezTo>
                      <a:pt x="14273" y="10669"/>
                      <a:pt x="14280" y="10669"/>
                      <a:pt x="14286" y="10669"/>
                    </a:cubicBezTo>
                    <a:lnTo>
                      <a:pt x="14286" y="10669"/>
                    </a:lnTo>
                    <a:cubicBezTo>
                      <a:pt x="14286" y="10669"/>
                      <a:pt x="11186" y="15259"/>
                      <a:pt x="13253" y="19514"/>
                    </a:cubicBezTo>
                    <a:cubicBezTo>
                      <a:pt x="14522" y="20069"/>
                      <a:pt x="15456" y="20234"/>
                      <a:pt x="16119" y="20234"/>
                    </a:cubicBezTo>
                    <a:cubicBezTo>
                      <a:pt x="17091" y="20234"/>
                      <a:pt x="17478" y="19879"/>
                      <a:pt x="17478" y="19879"/>
                    </a:cubicBezTo>
                    <a:cubicBezTo>
                      <a:pt x="17478" y="19879"/>
                      <a:pt x="22098" y="9119"/>
                      <a:pt x="21308" y="7569"/>
                    </a:cubicBezTo>
                    <a:cubicBezTo>
                      <a:pt x="21004" y="6991"/>
                      <a:pt x="14924" y="2371"/>
                      <a:pt x="117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5" name="Google Shape;6065;p123"/>
              <p:cNvSpPr/>
              <p:nvPr/>
            </p:nvSpPr>
            <p:spPr>
              <a:xfrm>
                <a:off x="15485500" y="6442175"/>
                <a:ext cx="5275" cy="4025"/>
              </a:xfrm>
              <a:custGeom>
                <a:avLst/>
                <a:gdLst/>
                <a:ahLst/>
                <a:cxnLst/>
                <a:rect l="l" t="t" r="r" b="b"/>
                <a:pathLst>
                  <a:path w="211" h="161" extrusionOk="0">
                    <a:moveTo>
                      <a:pt x="211" y="1"/>
                    </a:moveTo>
                    <a:lnTo>
                      <a:pt x="211" y="1"/>
                    </a:lnTo>
                    <a:cubicBezTo>
                      <a:pt x="85" y="101"/>
                      <a:pt x="1" y="160"/>
                      <a:pt x="10" y="160"/>
                    </a:cubicBezTo>
                    <a:cubicBezTo>
                      <a:pt x="12" y="160"/>
                      <a:pt x="18" y="158"/>
                      <a:pt x="29" y="153"/>
                    </a:cubicBezTo>
                    <a:cubicBezTo>
                      <a:pt x="89" y="153"/>
                      <a:pt x="150" y="92"/>
                      <a:pt x="211" y="1"/>
                    </a:cubicBez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6" name="Google Shape;6066;p123"/>
              <p:cNvSpPr/>
              <p:nvPr/>
            </p:nvSpPr>
            <p:spPr>
              <a:xfrm>
                <a:off x="15073246" y="6375411"/>
                <a:ext cx="471925" cy="221579"/>
              </a:xfrm>
              <a:custGeom>
                <a:avLst/>
                <a:gdLst/>
                <a:ahLst/>
                <a:cxnLst/>
                <a:rect l="l" t="t" r="r" b="b"/>
                <a:pathLst>
                  <a:path w="18877" h="9159" extrusionOk="0">
                    <a:moveTo>
                      <a:pt x="1886" y="1"/>
                    </a:moveTo>
                    <a:lnTo>
                      <a:pt x="1" y="2919"/>
                    </a:lnTo>
                    <a:cubicBezTo>
                      <a:pt x="1" y="2919"/>
                      <a:pt x="578" y="6931"/>
                      <a:pt x="2737" y="8724"/>
                    </a:cubicBezTo>
                    <a:cubicBezTo>
                      <a:pt x="3099" y="9028"/>
                      <a:pt x="3793" y="9159"/>
                      <a:pt x="4702" y="9159"/>
                    </a:cubicBezTo>
                    <a:cubicBezTo>
                      <a:pt x="8439" y="9159"/>
                      <a:pt x="15821" y="6945"/>
                      <a:pt x="18877" y="5381"/>
                    </a:cubicBezTo>
                    <a:lnTo>
                      <a:pt x="18877" y="5381"/>
                    </a:lnTo>
                    <a:cubicBezTo>
                      <a:pt x="15716" y="6232"/>
                      <a:pt x="8968" y="7934"/>
                      <a:pt x="6597" y="8116"/>
                    </a:cubicBezTo>
                    <a:cubicBezTo>
                      <a:pt x="6538" y="8120"/>
                      <a:pt x="6479" y="8121"/>
                      <a:pt x="6420" y="8121"/>
                    </a:cubicBezTo>
                    <a:cubicBezTo>
                      <a:pt x="3357" y="8121"/>
                      <a:pt x="1308" y="3527"/>
                      <a:pt x="1308" y="3527"/>
                    </a:cubicBezTo>
                    <a:lnTo>
                      <a:pt x="2797" y="1064"/>
                    </a:lnTo>
                    <a:lnTo>
                      <a:pt x="1886" y="1"/>
                    </a:ln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7" name="Google Shape;6067;p123"/>
              <p:cNvSpPr/>
              <p:nvPr/>
            </p:nvSpPr>
            <p:spPr>
              <a:xfrm>
                <a:off x="15104725" y="6393067"/>
                <a:ext cx="503850" cy="183475"/>
              </a:xfrm>
              <a:custGeom>
                <a:avLst/>
                <a:gdLst/>
                <a:ahLst/>
                <a:cxnLst/>
                <a:rect l="l" t="t" r="r" b="b"/>
                <a:pathLst>
                  <a:path w="20154" h="7339" extrusionOk="0">
                    <a:moveTo>
                      <a:pt x="15442" y="2013"/>
                    </a:moveTo>
                    <a:cubicBezTo>
                      <a:pt x="15382" y="2103"/>
                      <a:pt x="15321" y="2164"/>
                      <a:pt x="15261" y="2165"/>
                    </a:cubicBezTo>
                    <a:lnTo>
                      <a:pt x="15261" y="2165"/>
                    </a:lnTo>
                    <a:cubicBezTo>
                      <a:pt x="15282" y="2146"/>
                      <a:pt x="15343" y="2092"/>
                      <a:pt x="15442" y="2013"/>
                    </a:cubicBezTo>
                    <a:close/>
                    <a:moveTo>
                      <a:pt x="15803" y="0"/>
                    </a:moveTo>
                    <a:cubicBezTo>
                      <a:pt x="15242" y="0"/>
                      <a:pt x="14776" y="1439"/>
                      <a:pt x="13405" y="1439"/>
                    </a:cubicBezTo>
                    <a:cubicBezTo>
                      <a:pt x="13365" y="1439"/>
                      <a:pt x="13325" y="1438"/>
                      <a:pt x="13284" y="1435"/>
                    </a:cubicBezTo>
                    <a:cubicBezTo>
                      <a:pt x="13262" y="1433"/>
                      <a:pt x="13241" y="1432"/>
                      <a:pt x="13220" y="1432"/>
                    </a:cubicBezTo>
                    <a:cubicBezTo>
                      <a:pt x="12191" y="1432"/>
                      <a:pt x="11491" y="3563"/>
                      <a:pt x="11491" y="3563"/>
                    </a:cubicBezTo>
                    <a:lnTo>
                      <a:pt x="4834" y="4262"/>
                    </a:lnTo>
                    <a:lnTo>
                      <a:pt x="1521" y="310"/>
                    </a:lnTo>
                    <a:lnTo>
                      <a:pt x="1" y="2773"/>
                    </a:lnTo>
                    <a:cubicBezTo>
                      <a:pt x="1" y="2773"/>
                      <a:pt x="2037" y="7339"/>
                      <a:pt x="5085" y="7339"/>
                    </a:cubicBezTo>
                    <a:cubicBezTo>
                      <a:pt x="5152" y="7339"/>
                      <a:pt x="5221" y="7336"/>
                      <a:pt x="5290" y="7332"/>
                    </a:cubicBezTo>
                    <a:cubicBezTo>
                      <a:pt x="7661" y="7180"/>
                      <a:pt x="14409" y="5478"/>
                      <a:pt x="17570" y="4627"/>
                    </a:cubicBezTo>
                    <a:cubicBezTo>
                      <a:pt x="18178" y="4323"/>
                      <a:pt x="18634" y="4019"/>
                      <a:pt x="18816" y="3776"/>
                    </a:cubicBezTo>
                    <a:cubicBezTo>
                      <a:pt x="20153" y="2073"/>
                      <a:pt x="17904" y="1739"/>
                      <a:pt x="17904" y="1739"/>
                    </a:cubicBezTo>
                    <a:cubicBezTo>
                      <a:pt x="17904" y="1739"/>
                      <a:pt x="19272" y="979"/>
                      <a:pt x="18664" y="645"/>
                    </a:cubicBezTo>
                    <a:cubicBezTo>
                      <a:pt x="18619" y="623"/>
                      <a:pt x="18561" y="612"/>
                      <a:pt x="18492" y="612"/>
                    </a:cubicBezTo>
                    <a:cubicBezTo>
                      <a:pt x="17806" y="612"/>
                      <a:pt x="16022" y="1626"/>
                      <a:pt x="15442" y="2013"/>
                    </a:cubicBezTo>
                    <a:cubicBezTo>
                      <a:pt x="15807" y="1526"/>
                      <a:pt x="16354" y="128"/>
                      <a:pt x="15868" y="7"/>
                    </a:cubicBezTo>
                    <a:cubicBezTo>
                      <a:pt x="15846" y="2"/>
                      <a:pt x="15824" y="0"/>
                      <a:pt x="15803" y="0"/>
                    </a:cubicBez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8" name="Google Shape;6068;p123"/>
              <p:cNvSpPr/>
              <p:nvPr/>
            </p:nvSpPr>
            <p:spPr>
              <a:xfrm>
                <a:off x="15533325" y="6466550"/>
                <a:ext cx="51675" cy="9100"/>
              </a:xfrm>
              <a:custGeom>
                <a:avLst/>
                <a:gdLst/>
                <a:ahLst/>
                <a:cxnLst/>
                <a:rect l="l" t="t" r="r" b="b"/>
                <a:pathLst>
                  <a:path w="2067" h="364" extrusionOk="0">
                    <a:moveTo>
                      <a:pt x="1654" y="0"/>
                    </a:moveTo>
                    <a:cubicBezTo>
                      <a:pt x="1316" y="0"/>
                      <a:pt x="768" y="63"/>
                      <a:pt x="0" y="363"/>
                    </a:cubicBezTo>
                    <a:lnTo>
                      <a:pt x="2052" y="31"/>
                    </a:lnTo>
                    <a:lnTo>
                      <a:pt x="2052" y="31"/>
                    </a:lnTo>
                    <a:cubicBezTo>
                      <a:pt x="2055" y="31"/>
                      <a:pt x="2057" y="31"/>
                      <a:pt x="2059" y="31"/>
                    </a:cubicBezTo>
                    <a:cubicBezTo>
                      <a:pt x="2064" y="31"/>
                      <a:pt x="2067" y="31"/>
                      <a:pt x="2067" y="29"/>
                    </a:cubicBezTo>
                    <a:lnTo>
                      <a:pt x="2067" y="29"/>
                    </a:lnTo>
                    <a:lnTo>
                      <a:pt x="2052" y="31"/>
                    </a:lnTo>
                    <a:lnTo>
                      <a:pt x="2052" y="31"/>
                    </a:lnTo>
                    <a:cubicBezTo>
                      <a:pt x="2010" y="28"/>
                      <a:pt x="1878" y="0"/>
                      <a:pt x="1654" y="0"/>
                    </a:cubicBezTo>
                    <a:close/>
                  </a:path>
                </a:pathLst>
              </a:custGeom>
              <a:solidFill>
                <a:srgbClr val="D47A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9" name="Google Shape;6069;p123"/>
              <p:cNvSpPr/>
              <p:nvPr/>
            </p:nvSpPr>
            <p:spPr>
              <a:xfrm>
                <a:off x="14442100" y="5892025"/>
                <a:ext cx="354900" cy="560825"/>
              </a:xfrm>
              <a:custGeom>
                <a:avLst/>
                <a:gdLst/>
                <a:ahLst/>
                <a:cxnLst/>
                <a:rect l="l" t="t" r="r" b="b"/>
                <a:pathLst>
                  <a:path w="14196" h="22433" extrusionOk="0">
                    <a:moveTo>
                      <a:pt x="2402" y="0"/>
                    </a:moveTo>
                    <a:cubicBezTo>
                      <a:pt x="852" y="1155"/>
                      <a:pt x="1" y="1672"/>
                      <a:pt x="1" y="1672"/>
                    </a:cubicBezTo>
                    <a:cubicBezTo>
                      <a:pt x="1" y="1672"/>
                      <a:pt x="1095" y="17812"/>
                      <a:pt x="12980" y="22432"/>
                    </a:cubicBezTo>
                    <a:cubicBezTo>
                      <a:pt x="14196" y="21460"/>
                      <a:pt x="12190" y="16627"/>
                      <a:pt x="12190" y="16627"/>
                    </a:cubicBezTo>
                    <a:cubicBezTo>
                      <a:pt x="12190" y="16627"/>
                      <a:pt x="3132" y="5016"/>
                      <a:pt x="2402" y="0"/>
                    </a:cubicBez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0" name="Google Shape;6070;p123"/>
              <p:cNvSpPr/>
              <p:nvPr/>
            </p:nvSpPr>
            <p:spPr>
              <a:xfrm>
                <a:off x="14603975" y="6239300"/>
                <a:ext cx="609450" cy="538775"/>
              </a:xfrm>
              <a:custGeom>
                <a:avLst/>
                <a:gdLst/>
                <a:ahLst/>
                <a:cxnLst/>
                <a:rect l="l" t="t" r="r" b="b"/>
                <a:pathLst>
                  <a:path w="24378" h="21551" extrusionOk="0">
                    <a:moveTo>
                      <a:pt x="5623" y="0"/>
                    </a:moveTo>
                    <a:cubicBezTo>
                      <a:pt x="5623" y="0"/>
                      <a:pt x="1368" y="3040"/>
                      <a:pt x="0" y="7477"/>
                    </a:cubicBezTo>
                    <a:cubicBezTo>
                      <a:pt x="1429" y="8815"/>
                      <a:pt x="4256" y="9453"/>
                      <a:pt x="4256" y="9453"/>
                    </a:cubicBezTo>
                    <a:lnTo>
                      <a:pt x="7143" y="21550"/>
                    </a:lnTo>
                    <a:cubicBezTo>
                      <a:pt x="7143" y="21550"/>
                      <a:pt x="19068" y="15627"/>
                      <a:pt x="23480" y="15627"/>
                    </a:cubicBezTo>
                    <a:cubicBezTo>
                      <a:pt x="23829" y="15627"/>
                      <a:pt x="24132" y="15665"/>
                      <a:pt x="24378" y="15745"/>
                    </a:cubicBezTo>
                    <a:cubicBezTo>
                      <a:pt x="23526" y="13830"/>
                      <a:pt x="18906" y="8663"/>
                      <a:pt x="18906" y="8663"/>
                    </a:cubicBezTo>
                    <a:lnTo>
                      <a:pt x="22189" y="4681"/>
                    </a:lnTo>
                    <a:cubicBezTo>
                      <a:pt x="22189" y="4681"/>
                      <a:pt x="18942" y="1890"/>
                      <a:pt x="15034" y="1890"/>
                    </a:cubicBezTo>
                    <a:cubicBezTo>
                      <a:pt x="13898" y="1890"/>
                      <a:pt x="12705" y="2126"/>
                      <a:pt x="11520" y="2736"/>
                    </a:cubicBezTo>
                    <a:cubicBezTo>
                      <a:pt x="11376" y="2825"/>
                      <a:pt x="11216" y="2863"/>
                      <a:pt x="11050" y="2863"/>
                    </a:cubicBezTo>
                    <a:cubicBezTo>
                      <a:pt x="10200" y="2863"/>
                      <a:pt x="9180" y="1885"/>
                      <a:pt x="9180" y="1885"/>
                    </a:cubicBezTo>
                    <a:cubicBezTo>
                      <a:pt x="8815" y="1824"/>
                      <a:pt x="5623" y="0"/>
                      <a:pt x="562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1" name="Google Shape;6071;p123"/>
              <p:cNvSpPr/>
              <p:nvPr/>
            </p:nvSpPr>
            <p:spPr>
              <a:xfrm>
                <a:off x="14414750" y="5736725"/>
                <a:ext cx="177850" cy="221575"/>
              </a:xfrm>
              <a:custGeom>
                <a:avLst/>
                <a:gdLst/>
                <a:ahLst/>
                <a:cxnLst/>
                <a:rect l="l" t="t" r="r" b="b"/>
                <a:pathLst>
                  <a:path w="7114" h="8863" extrusionOk="0">
                    <a:moveTo>
                      <a:pt x="4745" y="0"/>
                    </a:moveTo>
                    <a:cubicBezTo>
                      <a:pt x="3035" y="0"/>
                      <a:pt x="1460" y="3659"/>
                      <a:pt x="1460" y="3659"/>
                    </a:cubicBezTo>
                    <a:cubicBezTo>
                      <a:pt x="1460" y="3659"/>
                      <a:pt x="1689" y="2257"/>
                      <a:pt x="1313" y="2257"/>
                    </a:cubicBezTo>
                    <a:cubicBezTo>
                      <a:pt x="1302" y="2257"/>
                      <a:pt x="1290" y="2258"/>
                      <a:pt x="1277" y="2261"/>
                    </a:cubicBezTo>
                    <a:cubicBezTo>
                      <a:pt x="1" y="2534"/>
                      <a:pt x="1216" y="8826"/>
                      <a:pt x="1216" y="8826"/>
                    </a:cubicBezTo>
                    <a:cubicBezTo>
                      <a:pt x="1274" y="8851"/>
                      <a:pt x="1339" y="8863"/>
                      <a:pt x="1409" y="8863"/>
                    </a:cubicBezTo>
                    <a:cubicBezTo>
                      <a:pt x="2205" y="8863"/>
                      <a:pt x="3752" y="7394"/>
                      <a:pt x="3557" y="6668"/>
                    </a:cubicBezTo>
                    <a:cubicBezTo>
                      <a:pt x="3344" y="5908"/>
                      <a:pt x="7113" y="923"/>
                      <a:pt x="5229" y="103"/>
                    </a:cubicBezTo>
                    <a:cubicBezTo>
                      <a:pt x="5067" y="32"/>
                      <a:pt x="4906" y="0"/>
                      <a:pt x="4745" y="0"/>
                    </a:cubicBez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2" name="Google Shape;6072;p123"/>
              <p:cNvSpPr/>
              <p:nvPr/>
            </p:nvSpPr>
            <p:spPr>
              <a:xfrm>
                <a:off x="14861050" y="7381375"/>
                <a:ext cx="56025" cy="13800"/>
              </a:xfrm>
              <a:custGeom>
                <a:avLst/>
                <a:gdLst/>
                <a:ahLst/>
                <a:cxnLst/>
                <a:rect l="l" t="t" r="r" b="b"/>
                <a:pathLst>
                  <a:path w="2241" h="552" extrusionOk="0">
                    <a:moveTo>
                      <a:pt x="1975" y="320"/>
                    </a:moveTo>
                    <a:cubicBezTo>
                      <a:pt x="1974" y="321"/>
                      <a:pt x="1972" y="321"/>
                      <a:pt x="1970" y="321"/>
                    </a:cubicBezTo>
                    <a:cubicBezTo>
                      <a:pt x="1967" y="321"/>
                      <a:pt x="1967" y="321"/>
                      <a:pt x="1982" y="328"/>
                    </a:cubicBezTo>
                    <a:lnTo>
                      <a:pt x="1982" y="328"/>
                    </a:lnTo>
                    <a:cubicBezTo>
                      <a:pt x="1980" y="326"/>
                      <a:pt x="1977" y="323"/>
                      <a:pt x="1975" y="320"/>
                    </a:cubicBezTo>
                    <a:close/>
                    <a:moveTo>
                      <a:pt x="1765" y="0"/>
                    </a:moveTo>
                    <a:cubicBezTo>
                      <a:pt x="1637" y="0"/>
                      <a:pt x="1511" y="19"/>
                      <a:pt x="1420" y="32"/>
                    </a:cubicBezTo>
                    <a:cubicBezTo>
                      <a:pt x="1085" y="62"/>
                      <a:pt x="751" y="123"/>
                      <a:pt x="417" y="214"/>
                    </a:cubicBezTo>
                    <a:cubicBezTo>
                      <a:pt x="325" y="214"/>
                      <a:pt x="234" y="245"/>
                      <a:pt x="173" y="275"/>
                    </a:cubicBezTo>
                    <a:cubicBezTo>
                      <a:pt x="1" y="304"/>
                      <a:pt x="73" y="551"/>
                      <a:pt x="237" y="551"/>
                    </a:cubicBezTo>
                    <a:cubicBezTo>
                      <a:pt x="246" y="551"/>
                      <a:pt x="255" y="550"/>
                      <a:pt x="265" y="549"/>
                    </a:cubicBezTo>
                    <a:cubicBezTo>
                      <a:pt x="720" y="427"/>
                      <a:pt x="1237" y="306"/>
                      <a:pt x="1754" y="306"/>
                    </a:cubicBezTo>
                    <a:lnTo>
                      <a:pt x="1906" y="306"/>
                    </a:lnTo>
                    <a:cubicBezTo>
                      <a:pt x="1936" y="306"/>
                      <a:pt x="1967" y="306"/>
                      <a:pt x="1967" y="336"/>
                    </a:cubicBezTo>
                    <a:cubicBezTo>
                      <a:pt x="1967" y="321"/>
                      <a:pt x="1967" y="313"/>
                      <a:pt x="1970" y="313"/>
                    </a:cubicBezTo>
                    <a:cubicBezTo>
                      <a:pt x="1971" y="313"/>
                      <a:pt x="1971" y="313"/>
                      <a:pt x="1971" y="313"/>
                    </a:cubicBezTo>
                    <a:lnTo>
                      <a:pt x="1971" y="313"/>
                    </a:lnTo>
                    <a:cubicBezTo>
                      <a:pt x="1972" y="315"/>
                      <a:pt x="1974" y="318"/>
                      <a:pt x="1975" y="320"/>
                    </a:cubicBezTo>
                    <a:lnTo>
                      <a:pt x="1975" y="320"/>
                    </a:lnTo>
                    <a:cubicBezTo>
                      <a:pt x="1976" y="319"/>
                      <a:pt x="1976" y="317"/>
                      <a:pt x="1975" y="315"/>
                    </a:cubicBezTo>
                    <a:lnTo>
                      <a:pt x="1975" y="315"/>
                    </a:lnTo>
                    <a:cubicBezTo>
                      <a:pt x="1979" y="318"/>
                      <a:pt x="1986" y="325"/>
                      <a:pt x="1997" y="336"/>
                    </a:cubicBezTo>
                    <a:cubicBezTo>
                      <a:pt x="1991" y="333"/>
                      <a:pt x="1986" y="330"/>
                      <a:pt x="1982" y="328"/>
                    </a:cubicBezTo>
                    <a:lnTo>
                      <a:pt x="1982" y="328"/>
                    </a:lnTo>
                    <a:cubicBezTo>
                      <a:pt x="2009" y="359"/>
                      <a:pt x="2053" y="378"/>
                      <a:pt x="2095" y="378"/>
                    </a:cubicBezTo>
                    <a:cubicBezTo>
                      <a:pt x="2114" y="378"/>
                      <a:pt x="2133" y="374"/>
                      <a:pt x="2149" y="366"/>
                    </a:cubicBezTo>
                    <a:cubicBezTo>
                      <a:pt x="2210" y="336"/>
                      <a:pt x="2240" y="214"/>
                      <a:pt x="2210" y="154"/>
                    </a:cubicBezTo>
                    <a:cubicBezTo>
                      <a:pt x="2106" y="33"/>
                      <a:pt x="1934" y="0"/>
                      <a:pt x="17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3" name="Google Shape;6073;p123"/>
              <p:cNvSpPr/>
              <p:nvPr/>
            </p:nvSpPr>
            <p:spPr>
              <a:xfrm>
                <a:off x="14863325" y="7412525"/>
                <a:ext cx="56025" cy="13800"/>
              </a:xfrm>
              <a:custGeom>
                <a:avLst/>
                <a:gdLst/>
                <a:ahLst/>
                <a:cxnLst/>
                <a:rect l="l" t="t" r="r" b="b"/>
                <a:pathLst>
                  <a:path w="2241" h="552" extrusionOk="0">
                    <a:moveTo>
                      <a:pt x="1788" y="0"/>
                    </a:moveTo>
                    <a:cubicBezTo>
                      <a:pt x="1658" y="0"/>
                      <a:pt x="1525" y="19"/>
                      <a:pt x="1420" y="32"/>
                    </a:cubicBezTo>
                    <a:cubicBezTo>
                      <a:pt x="1085" y="93"/>
                      <a:pt x="751" y="154"/>
                      <a:pt x="417" y="215"/>
                    </a:cubicBezTo>
                    <a:cubicBezTo>
                      <a:pt x="326" y="245"/>
                      <a:pt x="265" y="245"/>
                      <a:pt x="174" y="275"/>
                    </a:cubicBezTo>
                    <a:cubicBezTo>
                      <a:pt x="1" y="304"/>
                      <a:pt x="74" y="551"/>
                      <a:pt x="237" y="551"/>
                    </a:cubicBezTo>
                    <a:cubicBezTo>
                      <a:pt x="246" y="551"/>
                      <a:pt x="255" y="550"/>
                      <a:pt x="265" y="549"/>
                    </a:cubicBezTo>
                    <a:cubicBezTo>
                      <a:pt x="751" y="427"/>
                      <a:pt x="1237" y="306"/>
                      <a:pt x="1754" y="306"/>
                    </a:cubicBezTo>
                    <a:lnTo>
                      <a:pt x="1906" y="306"/>
                    </a:lnTo>
                    <a:cubicBezTo>
                      <a:pt x="1929" y="306"/>
                      <a:pt x="1952" y="306"/>
                      <a:pt x="1974" y="319"/>
                    </a:cubicBezTo>
                    <a:lnTo>
                      <a:pt x="1974" y="319"/>
                    </a:lnTo>
                    <a:cubicBezTo>
                      <a:pt x="1975" y="320"/>
                      <a:pt x="1976" y="321"/>
                      <a:pt x="1977" y="323"/>
                    </a:cubicBezTo>
                    <a:lnTo>
                      <a:pt x="1977" y="323"/>
                    </a:lnTo>
                    <a:cubicBezTo>
                      <a:pt x="1977" y="323"/>
                      <a:pt x="1977" y="323"/>
                      <a:pt x="1977" y="323"/>
                    </a:cubicBezTo>
                    <a:lnTo>
                      <a:pt x="1977" y="323"/>
                    </a:lnTo>
                    <a:cubicBezTo>
                      <a:pt x="1971" y="323"/>
                      <a:pt x="1975" y="332"/>
                      <a:pt x="1988" y="335"/>
                    </a:cubicBezTo>
                    <a:lnTo>
                      <a:pt x="1988" y="335"/>
                    </a:lnTo>
                    <a:cubicBezTo>
                      <a:pt x="2016" y="362"/>
                      <a:pt x="2057" y="378"/>
                      <a:pt x="2096" y="378"/>
                    </a:cubicBezTo>
                    <a:cubicBezTo>
                      <a:pt x="2114" y="378"/>
                      <a:pt x="2133" y="375"/>
                      <a:pt x="2149" y="367"/>
                    </a:cubicBezTo>
                    <a:cubicBezTo>
                      <a:pt x="2210" y="336"/>
                      <a:pt x="2240" y="215"/>
                      <a:pt x="2210" y="154"/>
                    </a:cubicBezTo>
                    <a:cubicBezTo>
                      <a:pt x="2124" y="33"/>
                      <a:pt x="1959" y="0"/>
                      <a:pt x="17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4" name="Google Shape;6074;p123"/>
              <p:cNvSpPr/>
              <p:nvPr/>
            </p:nvSpPr>
            <p:spPr>
              <a:xfrm>
                <a:off x="14861275" y="7452025"/>
                <a:ext cx="55800" cy="13200"/>
              </a:xfrm>
              <a:custGeom>
                <a:avLst/>
                <a:gdLst/>
                <a:ahLst/>
                <a:cxnLst/>
                <a:rect l="l" t="t" r="r" b="b"/>
                <a:pathLst>
                  <a:path w="2232" h="528" extrusionOk="0">
                    <a:moveTo>
                      <a:pt x="1966" y="320"/>
                    </a:moveTo>
                    <a:cubicBezTo>
                      <a:pt x="1965" y="321"/>
                      <a:pt x="1963" y="321"/>
                      <a:pt x="1961" y="321"/>
                    </a:cubicBezTo>
                    <a:cubicBezTo>
                      <a:pt x="1958" y="321"/>
                      <a:pt x="1958" y="321"/>
                      <a:pt x="1973" y="329"/>
                    </a:cubicBezTo>
                    <a:lnTo>
                      <a:pt x="1973" y="329"/>
                    </a:lnTo>
                    <a:cubicBezTo>
                      <a:pt x="1971" y="326"/>
                      <a:pt x="1968" y="323"/>
                      <a:pt x="1966" y="320"/>
                    </a:cubicBezTo>
                    <a:close/>
                    <a:moveTo>
                      <a:pt x="1756" y="1"/>
                    </a:moveTo>
                    <a:cubicBezTo>
                      <a:pt x="1628" y="1"/>
                      <a:pt x="1502" y="20"/>
                      <a:pt x="1411" y="33"/>
                    </a:cubicBezTo>
                    <a:cubicBezTo>
                      <a:pt x="1076" y="63"/>
                      <a:pt x="742" y="124"/>
                      <a:pt x="408" y="215"/>
                    </a:cubicBezTo>
                    <a:cubicBezTo>
                      <a:pt x="316" y="215"/>
                      <a:pt x="225" y="246"/>
                      <a:pt x="164" y="246"/>
                    </a:cubicBezTo>
                    <a:cubicBezTo>
                      <a:pt x="0" y="300"/>
                      <a:pt x="58" y="528"/>
                      <a:pt x="204" y="528"/>
                    </a:cubicBezTo>
                    <a:cubicBezTo>
                      <a:pt x="220" y="528"/>
                      <a:pt x="237" y="525"/>
                      <a:pt x="256" y="519"/>
                    </a:cubicBezTo>
                    <a:cubicBezTo>
                      <a:pt x="711" y="397"/>
                      <a:pt x="1228" y="306"/>
                      <a:pt x="1745" y="276"/>
                    </a:cubicBezTo>
                    <a:cubicBezTo>
                      <a:pt x="1775" y="276"/>
                      <a:pt x="1806" y="276"/>
                      <a:pt x="1836" y="306"/>
                    </a:cubicBezTo>
                    <a:lnTo>
                      <a:pt x="1958" y="306"/>
                    </a:lnTo>
                    <a:cubicBezTo>
                      <a:pt x="1960" y="311"/>
                      <a:pt x="1963" y="316"/>
                      <a:pt x="1966" y="320"/>
                    </a:cubicBezTo>
                    <a:lnTo>
                      <a:pt x="1966" y="320"/>
                    </a:lnTo>
                    <a:cubicBezTo>
                      <a:pt x="1968" y="319"/>
                      <a:pt x="1967" y="315"/>
                      <a:pt x="1958" y="306"/>
                    </a:cubicBezTo>
                    <a:lnTo>
                      <a:pt x="1958" y="306"/>
                    </a:lnTo>
                    <a:cubicBezTo>
                      <a:pt x="1958" y="307"/>
                      <a:pt x="1962" y="311"/>
                      <a:pt x="1988" y="337"/>
                    </a:cubicBezTo>
                    <a:cubicBezTo>
                      <a:pt x="1982" y="334"/>
                      <a:pt x="1977" y="331"/>
                      <a:pt x="1973" y="329"/>
                    </a:cubicBezTo>
                    <a:lnTo>
                      <a:pt x="1973" y="329"/>
                    </a:lnTo>
                    <a:cubicBezTo>
                      <a:pt x="1995" y="354"/>
                      <a:pt x="2028" y="370"/>
                      <a:pt x="2062" y="370"/>
                    </a:cubicBezTo>
                    <a:cubicBezTo>
                      <a:pt x="2089" y="370"/>
                      <a:pt x="2117" y="360"/>
                      <a:pt x="2140" y="337"/>
                    </a:cubicBezTo>
                    <a:cubicBezTo>
                      <a:pt x="2201" y="306"/>
                      <a:pt x="2231" y="215"/>
                      <a:pt x="2201" y="154"/>
                    </a:cubicBezTo>
                    <a:cubicBezTo>
                      <a:pt x="2097" y="33"/>
                      <a:pt x="1925" y="1"/>
                      <a:pt x="175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5" name="Google Shape;6075;p123"/>
              <p:cNvSpPr/>
              <p:nvPr/>
            </p:nvSpPr>
            <p:spPr>
              <a:xfrm>
                <a:off x="15285600" y="7206575"/>
                <a:ext cx="42325" cy="34350"/>
              </a:xfrm>
              <a:custGeom>
                <a:avLst/>
                <a:gdLst/>
                <a:ahLst/>
                <a:cxnLst/>
                <a:rect l="l" t="t" r="r" b="b"/>
                <a:pathLst>
                  <a:path w="1693" h="1374" extrusionOk="0">
                    <a:moveTo>
                      <a:pt x="1483" y="0"/>
                    </a:moveTo>
                    <a:cubicBezTo>
                      <a:pt x="1475" y="0"/>
                      <a:pt x="1467" y="1"/>
                      <a:pt x="1459" y="3"/>
                    </a:cubicBezTo>
                    <a:cubicBezTo>
                      <a:pt x="1338" y="33"/>
                      <a:pt x="1216" y="94"/>
                      <a:pt x="1125" y="155"/>
                    </a:cubicBezTo>
                    <a:cubicBezTo>
                      <a:pt x="882" y="276"/>
                      <a:pt x="669" y="459"/>
                      <a:pt x="456" y="641"/>
                    </a:cubicBezTo>
                    <a:cubicBezTo>
                      <a:pt x="304" y="793"/>
                      <a:pt x="183" y="975"/>
                      <a:pt x="61" y="1158"/>
                    </a:cubicBezTo>
                    <a:cubicBezTo>
                      <a:pt x="0" y="1218"/>
                      <a:pt x="31" y="1310"/>
                      <a:pt x="91" y="1340"/>
                    </a:cubicBezTo>
                    <a:cubicBezTo>
                      <a:pt x="126" y="1363"/>
                      <a:pt x="157" y="1373"/>
                      <a:pt x="184" y="1373"/>
                    </a:cubicBezTo>
                    <a:cubicBezTo>
                      <a:pt x="229" y="1373"/>
                      <a:pt x="267" y="1347"/>
                      <a:pt x="304" y="1310"/>
                    </a:cubicBezTo>
                    <a:cubicBezTo>
                      <a:pt x="517" y="975"/>
                      <a:pt x="790" y="702"/>
                      <a:pt x="1125" y="489"/>
                    </a:cubicBezTo>
                    <a:cubicBezTo>
                      <a:pt x="1216" y="428"/>
                      <a:pt x="1338" y="367"/>
                      <a:pt x="1429" y="337"/>
                    </a:cubicBezTo>
                    <a:lnTo>
                      <a:pt x="1459" y="307"/>
                    </a:lnTo>
                    <a:lnTo>
                      <a:pt x="1490" y="307"/>
                    </a:lnTo>
                    <a:lnTo>
                      <a:pt x="1520" y="276"/>
                    </a:lnTo>
                    <a:cubicBezTo>
                      <a:pt x="1693" y="247"/>
                      <a:pt x="1620" y="0"/>
                      <a:pt x="14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6" name="Google Shape;6076;p123"/>
              <p:cNvSpPr/>
              <p:nvPr/>
            </p:nvSpPr>
            <p:spPr>
              <a:xfrm>
                <a:off x="15302300" y="7233775"/>
                <a:ext cx="42125" cy="33725"/>
              </a:xfrm>
              <a:custGeom>
                <a:avLst/>
                <a:gdLst/>
                <a:ahLst/>
                <a:cxnLst/>
                <a:rect l="l" t="t" r="r" b="b"/>
                <a:pathLst>
                  <a:path w="1685" h="1349" extrusionOk="0">
                    <a:moveTo>
                      <a:pt x="1481" y="0"/>
                    </a:moveTo>
                    <a:cubicBezTo>
                      <a:pt x="1465" y="0"/>
                      <a:pt x="1448" y="3"/>
                      <a:pt x="1429" y="9"/>
                    </a:cubicBezTo>
                    <a:cubicBezTo>
                      <a:pt x="1338" y="39"/>
                      <a:pt x="1217" y="70"/>
                      <a:pt x="1126" y="130"/>
                    </a:cubicBezTo>
                    <a:cubicBezTo>
                      <a:pt x="882" y="252"/>
                      <a:pt x="670" y="434"/>
                      <a:pt x="457" y="617"/>
                    </a:cubicBezTo>
                    <a:cubicBezTo>
                      <a:pt x="305" y="769"/>
                      <a:pt x="153" y="951"/>
                      <a:pt x="31" y="1133"/>
                    </a:cubicBezTo>
                    <a:cubicBezTo>
                      <a:pt x="1" y="1194"/>
                      <a:pt x="31" y="1285"/>
                      <a:pt x="92" y="1316"/>
                    </a:cubicBezTo>
                    <a:cubicBezTo>
                      <a:pt x="115" y="1339"/>
                      <a:pt x="143" y="1349"/>
                      <a:pt x="170" y="1349"/>
                    </a:cubicBezTo>
                    <a:cubicBezTo>
                      <a:pt x="214" y="1349"/>
                      <a:pt x="256" y="1323"/>
                      <a:pt x="274" y="1285"/>
                    </a:cubicBezTo>
                    <a:cubicBezTo>
                      <a:pt x="518" y="951"/>
                      <a:pt x="791" y="678"/>
                      <a:pt x="1126" y="465"/>
                    </a:cubicBezTo>
                    <a:cubicBezTo>
                      <a:pt x="1217" y="404"/>
                      <a:pt x="1308" y="343"/>
                      <a:pt x="1429" y="313"/>
                    </a:cubicBezTo>
                    <a:lnTo>
                      <a:pt x="1460" y="282"/>
                    </a:lnTo>
                    <a:lnTo>
                      <a:pt x="1521" y="282"/>
                    </a:lnTo>
                    <a:cubicBezTo>
                      <a:pt x="1685" y="228"/>
                      <a:pt x="1627" y="0"/>
                      <a:pt x="14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7" name="Google Shape;6077;p123"/>
              <p:cNvSpPr/>
              <p:nvPr/>
            </p:nvSpPr>
            <p:spPr>
              <a:xfrm>
                <a:off x="15328900" y="7255200"/>
                <a:ext cx="42350" cy="34350"/>
              </a:xfrm>
              <a:custGeom>
                <a:avLst/>
                <a:gdLst/>
                <a:ahLst/>
                <a:cxnLst/>
                <a:rect l="l" t="t" r="r" b="b"/>
                <a:pathLst>
                  <a:path w="1694" h="1374" extrusionOk="0">
                    <a:moveTo>
                      <a:pt x="1483" y="1"/>
                    </a:moveTo>
                    <a:cubicBezTo>
                      <a:pt x="1475" y="1"/>
                      <a:pt x="1468" y="1"/>
                      <a:pt x="1460" y="3"/>
                    </a:cubicBezTo>
                    <a:cubicBezTo>
                      <a:pt x="1338" y="33"/>
                      <a:pt x="1217" y="94"/>
                      <a:pt x="1125" y="155"/>
                    </a:cubicBezTo>
                    <a:cubicBezTo>
                      <a:pt x="882" y="276"/>
                      <a:pt x="669" y="459"/>
                      <a:pt x="457" y="641"/>
                    </a:cubicBezTo>
                    <a:cubicBezTo>
                      <a:pt x="305" y="793"/>
                      <a:pt x="153" y="976"/>
                      <a:pt x="31" y="1158"/>
                    </a:cubicBezTo>
                    <a:cubicBezTo>
                      <a:pt x="1" y="1219"/>
                      <a:pt x="31" y="1310"/>
                      <a:pt x="92" y="1340"/>
                    </a:cubicBezTo>
                    <a:cubicBezTo>
                      <a:pt x="115" y="1364"/>
                      <a:pt x="143" y="1373"/>
                      <a:pt x="170" y="1373"/>
                    </a:cubicBezTo>
                    <a:cubicBezTo>
                      <a:pt x="213" y="1373"/>
                      <a:pt x="255" y="1347"/>
                      <a:pt x="274" y="1310"/>
                    </a:cubicBezTo>
                    <a:cubicBezTo>
                      <a:pt x="517" y="976"/>
                      <a:pt x="791" y="702"/>
                      <a:pt x="1125" y="489"/>
                    </a:cubicBezTo>
                    <a:cubicBezTo>
                      <a:pt x="1217" y="428"/>
                      <a:pt x="1308" y="368"/>
                      <a:pt x="1429" y="337"/>
                    </a:cubicBezTo>
                    <a:lnTo>
                      <a:pt x="1460" y="307"/>
                    </a:lnTo>
                    <a:lnTo>
                      <a:pt x="1490" y="307"/>
                    </a:lnTo>
                    <a:lnTo>
                      <a:pt x="1521" y="276"/>
                    </a:lnTo>
                    <a:cubicBezTo>
                      <a:pt x="1693" y="248"/>
                      <a:pt x="1621" y="1"/>
                      <a:pt x="14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8" name="Google Shape;6078;p123"/>
              <p:cNvSpPr/>
              <p:nvPr/>
            </p:nvSpPr>
            <p:spPr>
              <a:xfrm>
                <a:off x="14775700" y="6580475"/>
                <a:ext cx="410375" cy="177850"/>
              </a:xfrm>
              <a:custGeom>
                <a:avLst/>
                <a:gdLst/>
                <a:ahLst/>
                <a:cxnLst/>
                <a:rect l="l" t="t" r="r" b="b"/>
                <a:pathLst>
                  <a:path w="16415" h="7114" extrusionOk="0">
                    <a:moveTo>
                      <a:pt x="16141" y="1"/>
                    </a:moveTo>
                    <a:cubicBezTo>
                      <a:pt x="10153" y="92"/>
                      <a:pt x="61" y="6748"/>
                      <a:pt x="1" y="6840"/>
                    </a:cubicBezTo>
                    <a:lnTo>
                      <a:pt x="31" y="6961"/>
                    </a:lnTo>
                    <a:lnTo>
                      <a:pt x="61" y="7113"/>
                    </a:lnTo>
                    <a:cubicBezTo>
                      <a:pt x="153" y="7052"/>
                      <a:pt x="10457" y="457"/>
                      <a:pt x="16414" y="365"/>
                    </a:cubicBezTo>
                    <a:lnTo>
                      <a:pt x="1614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9" name="Google Shape;6079;p123"/>
              <p:cNvSpPr/>
              <p:nvPr/>
            </p:nvSpPr>
            <p:spPr>
              <a:xfrm>
                <a:off x="14763550" y="6533375"/>
                <a:ext cx="385275" cy="172500"/>
              </a:xfrm>
              <a:custGeom>
                <a:avLst/>
                <a:gdLst/>
                <a:ahLst/>
                <a:cxnLst/>
                <a:rect l="l" t="t" r="r" b="b"/>
                <a:pathLst>
                  <a:path w="15411" h="6900" extrusionOk="0">
                    <a:moveTo>
                      <a:pt x="14894" y="0"/>
                    </a:moveTo>
                    <a:cubicBezTo>
                      <a:pt x="9119" y="0"/>
                      <a:pt x="365" y="6322"/>
                      <a:pt x="0" y="6596"/>
                    </a:cubicBezTo>
                    <a:lnTo>
                      <a:pt x="61" y="6900"/>
                    </a:lnTo>
                    <a:cubicBezTo>
                      <a:pt x="152" y="6839"/>
                      <a:pt x="9727" y="334"/>
                      <a:pt x="15411" y="304"/>
                    </a:cubicBezTo>
                    <a:cubicBezTo>
                      <a:pt x="15350" y="243"/>
                      <a:pt x="15198" y="0"/>
                      <a:pt x="151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0" name="Google Shape;6080;p123"/>
              <p:cNvSpPr/>
              <p:nvPr/>
            </p:nvSpPr>
            <p:spPr>
              <a:xfrm>
                <a:off x="14752150" y="6489300"/>
                <a:ext cx="363250" cy="171000"/>
              </a:xfrm>
              <a:custGeom>
                <a:avLst/>
                <a:gdLst/>
                <a:ahLst/>
                <a:cxnLst/>
                <a:rect l="l" t="t" r="r" b="b"/>
                <a:pathLst>
                  <a:path w="14530" h="6840" extrusionOk="0">
                    <a:moveTo>
                      <a:pt x="13952" y="0"/>
                    </a:moveTo>
                    <a:cubicBezTo>
                      <a:pt x="8268" y="0"/>
                      <a:pt x="335" y="6231"/>
                      <a:pt x="0" y="6505"/>
                    </a:cubicBezTo>
                    <a:lnTo>
                      <a:pt x="92" y="6839"/>
                    </a:lnTo>
                    <a:cubicBezTo>
                      <a:pt x="152" y="6778"/>
                      <a:pt x="8390" y="304"/>
                      <a:pt x="13952" y="304"/>
                    </a:cubicBezTo>
                    <a:cubicBezTo>
                      <a:pt x="14013" y="304"/>
                      <a:pt x="14530" y="274"/>
                      <a:pt x="14378" y="274"/>
                    </a:cubicBezTo>
                    <a:lnTo>
                      <a:pt x="1410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1" name="Google Shape;6081;p123"/>
              <p:cNvSpPr/>
              <p:nvPr/>
            </p:nvSpPr>
            <p:spPr>
              <a:xfrm>
                <a:off x="14739225" y="6455825"/>
                <a:ext cx="342725" cy="149750"/>
              </a:xfrm>
              <a:custGeom>
                <a:avLst/>
                <a:gdLst/>
                <a:ahLst/>
                <a:cxnLst/>
                <a:rect l="l" t="t" r="r" b="b"/>
                <a:pathLst>
                  <a:path w="13709" h="5990" extrusionOk="0">
                    <a:moveTo>
                      <a:pt x="13341" y="1"/>
                    </a:moveTo>
                    <a:cubicBezTo>
                      <a:pt x="6882" y="1"/>
                      <a:pt x="61" y="5595"/>
                      <a:pt x="1" y="5655"/>
                    </a:cubicBezTo>
                    <a:lnTo>
                      <a:pt x="92" y="5990"/>
                    </a:lnTo>
                    <a:cubicBezTo>
                      <a:pt x="152" y="5930"/>
                      <a:pt x="7148" y="243"/>
                      <a:pt x="13510" y="243"/>
                    </a:cubicBezTo>
                    <a:cubicBezTo>
                      <a:pt x="13576" y="243"/>
                      <a:pt x="13643" y="244"/>
                      <a:pt x="13709" y="245"/>
                    </a:cubicBezTo>
                    <a:lnTo>
                      <a:pt x="13496" y="2"/>
                    </a:lnTo>
                    <a:cubicBezTo>
                      <a:pt x="13445" y="1"/>
                      <a:pt x="13393" y="1"/>
                      <a:pt x="1334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2" name="Google Shape;6082;p123"/>
              <p:cNvSpPr/>
              <p:nvPr/>
            </p:nvSpPr>
            <p:spPr>
              <a:xfrm>
                <a:off x="14726300" y="6429750"/>
                <a:ext cx="335150" cy="123400"/>
              </a:xfrm>
              <a:custGeom>
                <a:avLst/>
                <a:gdLst/>
                <a:ahLst/>
                <a:cxnLst/>
                <a:rect l="l" t="t" r="r" b="b"/>
                <a:pathLst>
                  <a:path w="13406" h="4936" extrusionOk="0">
                    <a:moveTo>
                      <a:pt x="12738" y="0"/>
                    </a:moveTo>
                    <a:cubicBezTo>
                      <a:pt x="6644" y="0"/>
                      <a:pt x="60" y="4572"/>
                      <a:pt x="1" y="4631"/>
                    </a:cubicBezTo>
                    <a:lnTo>
                      <a:pt x="92" y="4935"/>
                    </a:lnTo>
                    <a:cubicBezTo>
                      <a:pt x="181" y="4906"/>
                      <a:pt x="6881" y="334"/>
                      <a:pt x="12897" y="334"/>
                    </a:cubicBezTo>
                    <a:cubicBezTo>
                      <a:pt x="13067" y="334"/>
                      <a:pt x="13236" y="338"/>
                      <a:pt x="13405" y="346"/>
                    </a:cubicBezTo>
                    <a:lnTo>
                      <a:pt x="13253" y="11"/>
                    </a:lnTo>
                    <a:cubicBezTo>
                      <a:pt x="13082" y="4"/>
                      <a:pt x="12910" y="0"/>
                      <a:pt x="127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3" name="Google Shape;6083;p123"/>
              <p:cNvSpPr/>
              <p:nvPr/>
            </p:nvSpPr>
            <p:spPr>
              <a:xfrm>
                <a:off x="14717200" y="6325925"/>
                <a:ext cx="405025" cy="186950"/>
              </a:xfrm>
              <a:custGeom>
                <a:avLst/>
                <a:gdLst/>
                <a:ahLst/>
                <a:cxnLst/>
                <a:rect l="l" t="t" r="r" b="b"/>
                <a:pathLst>
                  <a:path w="16201" h="7478" extrusionOk="0">
                    <a:moveTo>
                      <a:pt x="15867" y="0"/>
                    </a:moveTo>
                    <a:cubicBezTo>
                      <a:pt x="15867" y="0"/>
                      <a:pt x="15350" y="669"/>
                      <a:pt x="12645" y="3222"/>
                    </a:cubicBezTo>
                    <a:cubicBezTo>
                      <a:pt x="11953" y="3092"/>
                      <a:pt x="11265" y="3034"/>
                      <a:pt x="10588" y="3034"/>
                    </a:cubicBezTo>
                    <a:cubicBezTo>
                      <a:pt x="4934" y="3034"/>
                      <a:pt x="54" y="7089"/>
                      <a:pt x="0" y="7143"/>
                    </a:cubicBezTo>
                    <a:lnTo>
                      <a:pt x="31" y="7477"/>
                    </a:lnTo>
                    <a:cubicBezTo>
                      <a:pt x="85" y="7423"/>
                      <a:pt x="5017" y="3361"/>
                      <a:pt x="10608" y="3361"/>
                    </a:cubicBezTo>
                    <a:cubicBezTo>
                      <a:pt x="11290" y="3361"/>
                      <a:pt x="11981" y="3421"/>
                      <a:pt x="12675" y="3556"/>
                    </a:cubicBezTo>
                    <a:lnTo>
                      <a:pt x="12736" y="3587"/>
                    </a:lnTo>
                    <a:lnTo>
                      <a:pt x="12797" y="3526"/>
                    </a:lnTo>
                    <a:cubicBezTo>
                      <a:pt x="15593" y="882"/>
                      <a:pt x="16171" y="213"/>
                      <a:pt x="16201" y="182"/>
                    </a:cubicBezTo>
                    <a:lnTo>
                      <a:pt x="1586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4" name="Google Shape;6084;p123"/>
              <p:cNvSpPr/>
              <p:nvPr/>
            </p:nvSpPr>
            <p:spPr>
              <a:xfrm>
                <a:off x="14710350" y="64756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close/>
                  </a:path>
                </a:pathLst>
              </a:custGeom>
              <a:noFill/>
              <a:ln w="9875" cap="flat" cmpd="sng">
                <a:solidFill>
                  <a:srgbClr val="FFE17B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5" name="Google Shape;6085;p123"/>
              <p:cNvSpPr/>
              <p:nvPr/>
            </p:nvSpPr>
            <p:spPr>
              <a:xfrm>
                <a:off x="14705025" y="6303875"/>
                <a:ext cx="373150" cy="17555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7022" extrusionOk="0">
                    <a:moveTo>
                      <a:pt x="14530" y="1"/>
                    </a:moveTo>
                    <a:cubicBezTo>
                      <a:pt x="14500" y="1"/>
                      <a:pt x="13588" y="852"/>
                      <a:pt x="11521" y="2584"/>
                    </a:cubicBezTo>
                    <a:cubicBezTo>
                      <a:pt x="11243" y="2568"/>
                      <a:pt x="10968" y="2560"/>
                      <a:pt x="10697" y="2560"/>
                    </a:cubicBezTo>
                    <a:cubicBezTo>
                      <a:pt x="4362" y="2560"/>
                      <a:pt x="1" y="6809"/>
                      <a:pt x="1" y="6809"/>
                    </a:cubicBezTo>
                    <a:lnTo>
                      <a:pt x="214" y="7022"/>
                    </a:lnTo>
                    <a:cubicBezTo>
                      <a:pt x="243" y="6964"/>
                      <a:pt x="4454" y="2890"/>
                      <a:pt x="10679" y="2890"/>
                    </a:cubicBezTo>
                    <a:cubicBezTo>
                      <a:pt x="10975" y="2890"/>
                      <a:pt x="11276" y="2899"/>
                      <a:pt x="11582" y="2919"/>
                    </a:cubicBezTo>
                    <a:lnTo>
                      <a:pt x="11642" y="2919"/>
                    </a:lnTo>
                    <a:lnTo>
                      <a:pt x="11673" y="2858"/>
                    </a:lnTo>
                    <a:cubicBezTo>
                      <a:pt x="13770" y="1095"/>
                      <a:pt x="14925" y="183"/>
                      <a:pt x="14925" y="183"/>
                    </a:cubicBezTo>
                    <a:lnTo>
                      <a:pt x="1453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6" name="Google Shape;6086;p123"/>
              <p:cNvSpPr/>
              <p:nvPr/>
            </p:nvSpPr>
            <p:spPr>
              <a:xfrm>
                <a:off x="14626775" y="6243075"/>
                <a:ext cx="164150" cy="202925"/>
              </a:xfrm>
              <a:custGeom>
                <a:avLst/>
                <a:gdLst/>
                <a:ahLst/>
                <a:cxnLst/>
                <a:rect l="l" t="t" r="r" b="b"/>
                <a:pathLst>
                  <a:path w="6566" h="8117" extrusionOk="0">
                    <a:moveTo>
                      <a:pt x="6292" y="1"/>
                    </a:moveTo>
                    <a:lnTo>
                      <a:pt x="0" y="7904"/>
                    </a:lnTo>
                    <a:lnTo>
                      <a:pt x="243" y="8117"/>
                    </a:lnTo>
                    <a:lnTo>
                      <a:pt x="6566" y="183"/>
                    </a:lnTo>
                    <a:lnTo>
                      <a:pt x="629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7" name="Google Shape;6087;p123"/>
              <p:cNvSpPr/>
              <p:nvPr/>
            </p:nvSpPr>
            <p:spPr>
              <a:xfrm>
                <a:off x="14676925" y="6280325"/>
                <a:ext cx="157300" cy="187725"/>
              </a:xfrm>
              <a:custGeom>
                <a:avLst/>
                <a:gdLst/>
                <a:ahLst/>
                <a:cxnLst/>
                <a:rect l="l" t="t" r="r" b="b"/>
                <a:pathLst>
                  <a:path w="6292" h="7509" extrusionOk="0">
                    <a:moveTo>
                      <a:pt x="5958" y="0"/>
                    </a:moveTo>
                    <a:lnTo>
                      <a:pt x="0" y="7417"/>
                    </a:lnTo>
                    <a:lnTo>
                      <a:pt x="335" y="7508"/>
                    </a:lnTo>
                    <a:lnTo>
                      <a:pt x="6292" y="92"/>
                    </a:lnTo>
                    <a:lnTo>
                      <a:pt x="595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8" name="Google Shape;6088;p123"/>
              <p:cNvSpPr/>
              <p:nvPr/>
            </p:nvSpPr>
            <p:spPr>
              <a:xfrm>
                <a:off x="14710350" y="64756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9" name="Google Shape;6089;p123"/>
              <p:cNvSpPr/>
              <p:nvPr/>
            </p:nvSpPr>
            <p:spPr>
              <a:xfrm>
                <a:off x="14715231" y="5904656"/>
                <a:ext cx="344250" cy="462764"/>
              </a:xfrm>
              <a:custGeom>
                <a:avLst/>
                <a:gdLst/>
                <a:ahLst/>
                <a:cxnLst/>
                <a:rect l="l" t="t" r="r" b="b"/>
                <a:pathLst>
                  <a:path w="13770" h="18391" extrusionOk="0">
                    <a:moveTo>
                      <a:pt x="13101" y="1"/>
                    </a:moveTo>
                    <a:cubicBezTo>
                      <a:pt x="12324" y="350"/>
                      <a:pt x="10703" y="886"/>
                      <a:pt x="8110" y="886"/>
                    </a:cubicBezTo>
                    <a:cubicBezTo>
                      <a:pt x="6646" y="886"/>
                      <a:pt x="4873" y="716"/>
                      <a:pt x="2767" y="244"/>
                    </a:cubicBezTo>
                    <a:lnTo>
                      <a:pt x="2767" y="244"/>
                    </a:lnTo>
                    <a:cubicBezTo>
                      <a:pt x="1460" y="4165"/>
                      <a:pt x="1" y="13223"/>
                      <a:pt x="6171" y="13557"/>
                    </a:cubicBezTo>
                    <a:cubicBezTo>
                      <a:pt x="6353" y="15715"/>
                      <a:pt x="5107" y="16870"/>
                      <a:pt x="4226" y="17448"/>
                    </a:cubicBezTo>
                    <a:cubicBezTo>
                      <a:pt x="4651" y="17995"/>
                      <a:pt x="5229" y="18390"/>
                      <a:pt x="6050" y="18390"/>
                    </a:cubicBezTo>
                    <a:cubicBezTo>
                      <a:pt x="7721" y="18329"/>
                      <a:pt x="8147" y="16536"/>
                      <a:pt x="8208" y="15077"/>
                    </a:cubicBezTo>
                    <a:cubicBezTo>
                      <a:pt x="12129" y="14408"/>
                      <a:pt x="13618" y="11217"/>
                      <a:pt x="13709" y="6232"/>
                    </a:cubicBezTo>
                    <a:cubicBezTo>
                      <a:pt x="13770" y="3648"/>
                      <a:pt x="13466" y="1551"/>
                      <a:pt x="13101" y="1"/>
                    </a:cubicBezTo>
                    <a:close/>
                  </a:path>
                </a:pathLst>
              </a:custGeom>
              <a:solidFill>
                <a:srgbClr val="DB8F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0" name="Google Shape;6090;p123"/>
              <p:cNvSpPr/>
              <p:nvPr/>
            </p:nvSpPr>
            <p:spPr>
              <a:xfrm>
                <a:off x="14659450" y="5814500"/>
                <a:ext cx="385275" cy="528150"/>
              </a:xfrm>
              <a:custGeom>
                <a:avLst/>
                <a:gdLst/>
                <a:ahLst/>
                <a:cxnLst/>
                <a:rect l="l" t="t" r="r" b="b"/>
                <a:pathLst>
                  <a:path w="15411" h="21126" extrusionOk="0">
                    <a:moveTo>
                      <a:pt x="1216" y="1"/>
                    </a:moveTo>
                    <a:cubicBezTo>
                      <a:pt x="1216" y="1"/>
                      <a:pt x="0" y="6141"/>
                      <a:pt x="122" y="11126"/>
                    </a:cubicBezTo>
                    <a:cubicBezTo>
                      <a:pt x="243" y="15138"/>
                      <a:pt x="2037" y="17600"/>
                      <a:pt x="5563" y="18512"/>
                    </a:cubicBezTo>
                    <a:cubicBezTo>
                      <a:pt x="5684" y="19272"/>
                      <a:pt x="5927" y="20336"/>
                      <a:pt x="6505" y="21126"/>
                    </a:cubicBezTo>
                    <a:cubicBezTo>
                      <a:pt x="7386" y="20548"/>
                      <a:pt x="8632" y="19393"/>
                      <a:pt x="8450" y="17235"/>
                    </a:cubicBezTo>
                    <a:cubicBezTo>
                      <a:pt x="2280" y="16901"/>
                      <a:pt x="3739" y="7843"/>
                      <a:pt x="5046" y="3922"/>
                    </a:cubicBezTo>
                    <a:lnTo>
                      <a:pt x="5046" y="3922"/>
                    </a:lnTo>
                    <a:cubicBezTo>
                      <a:pt x="7152" y="4394"/>
                      <a:pt x="8925" y="4564"/>
                      <a:pt x="10390" y="4564"/>
                    </a:cubicBezTo>
                    <a:cubicBezTo>
                      <a:pt x="12986" y="4564"/>
                      <a:pt x="14614" y="4028"/>
                      <a:pt x="15411" y="3679"/>
                    </a:cubicBezTo>
                    <a:cubicBezTo>
                      <a:pt x="14985" y="1733"/>
                      <a:pt x="14468" y="670"/>
                      <a:pt x="14468" y="670"/>
                    </a:cubicBezTo>
                    <a:lnTo>
                      <a:pt x="1216" y="1"/>
                    </a:lnTo>
                    <a:close/>
                  </a:path>
                </a:pathLst>
              </a:custGeom>
              <a:solidFill>
                <a:srgbClr val="D47A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1" name="Google Shape;6091;p123"/>
              <p:cNvSpPr/>
              <p:nvPr/>
            </p:nvSpPr>
            <p:spPr>
              <a:xfrm>
                <a:off x="14993025" y="6034125"/>
                <a:ext cx="23575" cy="40325"/>
              </a:xfrm>
              <a:custGeom>
                <a:avLst/>
                <a:gdLst/>
                <a:ahLst/>
                <a:cxnLst/>
                <a:rect l="l" t="t" r="r" b="b"/>
                <a:pathLst>
                  <a:path w="943" h="1613" extrusionOk="0">
                    <a:moveTo>
                      <a:pt x="518" y="0"/>
                    </a:moveTo>
                    <a:cubicBezTo>
                      <a:pt x="274" y="0"/>
                      <a:pt x="62" y="335"/>
                      <a:pt x="31" y="790"/>
                    </a:cubicBezTo>
                    <a:cubicBezTo>
                      <a:pt x="1" y="1246"/>
                      <a:pt x="183" y="1611"/>
                      <a:pt x="457" y="1611"/>
                    </a:cubicBezTo>
                    <a:cubicBezTo>
                      <a:pt x="466" y="1612"/>
                      <a:pt x="476" y="1613"/>
                      <a:pt x="485" y="1613"/>
                    </a:cubicBezTo>
                    <a:cubicBezTo>
                      <a:pt x="716" y="1613"/>
                      <a:pt x="914" y="1260"/>
                      <a:pt x="943" y="851"/>
                    </a:cubicBezTo>
                    <a:cubicBezTo>
                      <a:pt x="943" y="395"/>
                      <a:pt x="761" y="31"/>
                      <a:pt x="518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2" name="Google Shape;6092;p123"/>
              <p:cNvSpPr/>
              <p:nvPr/>
            </p:nvSpPr>
            <p:spPr>
              <a:xfrm>
                <a:off x="14773425" y="6075100"/>
                <a:ext cx="23575" cy="40350"/>
              </a:xfrm>
              <a:custGeom>
                <a:avLst/>
                <a:gdLst/>
                <a:ahLst/>
                <a:cxnLst/>
                <a:rect l="l" t="t" r="r" b="b"/>
                <a:pathLst>
                  <a:path w="943" h="1614" extrusionOk="0">
                    <a:moveTo>
                      <a:pt x="489" y="1"/>
                    </a:moveTo>
                    <a:cubicBezTo>
                      <a:pt x="255" y="1"/>
                      <a:pt x="31" y="354"/>
                      <a:pt x="31" y="762"/>
                    </a:cubicBezTo>
                    <a:cubicBezTo>
                      <a:pt x="0" y="1218"/>
                      <a:pt x="183" y="1583"/>
                      <a:pt x="426" y="1614"/>
                    </a:cubicBezTo>
                    <a:cubicBezTo>
                      <a:pt x="669" y="1614"/>
                      <a:pt x="882" y="1279"/>
                      <a:pt x="912" y="823"/>
                    </a:cubicBezTo>
                    <a:cubicBezTo>
                      <a:pt x="943" y="367"/>
                      <a:pt x="760" y="3"/>
                      <a:pt x="517" y="3"/>
                    </a:cubicBezTo>
                    <a:cubicBezTo>
                      <a:pt x="508" y="1"/>
                      <a:pt x="498" y="1"/>
                      <a:pt x="489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3" name="Google Shape;6093;p123"/>
              <p:cNvSpPr/>
              <p:nvPr/>
            </p:nvSpPr>
            <p:spPr>
              <a:xfrm>
                <a:off x="14932475" y="6051375"/>
                <a:ext cx="6590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2636" h="4238" extrusionOk="0">
                    <a:moveTo>
                      <a:pt x="185" y="0"/>
                    </a:moveTo>
                    <a:cubicBezTo>
                      <a:pt x="84" y="0"/>
                      <a:pt x="0" y="89"/>
                      <a:pt x="82" y="192"/>
                    </a:cubicBezTo>
                    <a:cubicBezTo>
                      <a:pt x="751" y="1073"/>
                      <a:pt x="1389" y="1924"/>
                      <a:pt x="2058" y="2775"/>
                    </a:cubicBezTo>
                    <a:cubicBezTo>
                      <a:pt x="2125" y="2865"/>
                      <a:pt x="2192" y="2954"/>
                      <a:pt x="2259" y="3044"/>
                    </a:cubicBezTo>
                    <a:lnTo>
                      <a:pt x="2259" y="3044"/>
                    </a:lnTo>
                    <a:cubicBezTo>
                      <a:pt x="1787" y="3349"/>
                      <a:pt x="1317" y="3655"/>
                      <a:pt x="873" y="3961"/>
                    </a:cubicBezTo>
                    <a:cubicBezTo>
                      <a:pt x="750" y="4059"/>
                      <a:pt x="806" y="4237"/>
                      <a:pt x="912" y="4237"/>
                    </a:cubicBezTo>
                    <a:cubicBezTo>
                      <a:pt x="937" y="4237"/>
                      <a:pt x="965" y="4227"/>
                      <a:pt x="994" y="4204"/>
                    </a:cubicBezTo>
                    <a:cubicBezTo>
                      <a:pt x="1511" y="3870"/>
                      <a:pt x="2028" y="3535"/>
                      <a:pt x="2544" y="3201"/>
                    </a:cubicBezTo>
                    <a:cubicBezTo>
                      <a:pt x="2575" y="3170"/>
                      <a:pt x="2636" y="3079"/>
                      <a:pt x="2575" y="3018"/>
                    </a:cubicBezTo>
                    <a:cubicBezTo>
                      <a:pt x="1906" y="2137"/>
                      <a:pt x="1268" y="1286"/>
                      <a:pt x="599" y="435"/>
                    </a:cubicBezTo>
                    <a:cubicBezTo>
                      <a:pt x="508" y="313"/>
                      <a:pt x="417" y="192"/>
                      <a:pt x="326" y="70"/>
                    </a:cubicBezTo>
                    <a:cubicBezTo>
                      <a:pt x="286" y="21"/>
                      <a:pt x="234" y="0"/>
                      <a:pt x="185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4" name="Google Shape;6094;p123"/>
              <p:cNvSpPr/>
              <p:nvPr/>
            </p:nvSpPr>
            <p:spPr>
              <a:xfrm>
                <a:off x="14743025" y="5997950"/>
                <a:ext cx="58525" cy="21000"/>
              </a:xfrm>
              <a:custGeom>
                <a:avLst/>
                <a:gdLst/>
                <a:ahLst/>
                <a:cxnLst/>
                <a:rect l="l" t="t" r="r" b="b"/>
                <a:pathLst>
                  <a:path w="2341" h="840" extrusionOk="0">
                    <a:moveTo>
                      <a:pt x="1330" y="0"/>
                    </a:moveTo>
                    <a:cubicBezTo>
                      <a:pt x="1242" y="0"/>
                      <a:pt x="1153" y="7"/>
                      <a:pt x="1064" y="19"/>
                    </a:cubicBezTo>
                    <a:cubicBezTo>
                      <a:pt x="852" y="79"/>
                      <a:pt x="609" y="140"/>
                      <a:pt x="426" y="292"/>
                    </a:cubicBezTo>
                    <a:cubicBezTo>
                      <a:pt x="244" y="444"/>
                      <a:pt x="92" y="627"/>
                      <a:pt x="1" y="839"/>
                    </a:cubicBezTo>
                    <a:cubicBezTo>
                      <a:pt x="213" y="748"/>
                      <a:pt x="396" y="627"/>
                      <a:pt x="578" y="566"/>
                    </a:cubicBezTo>
                    <a:cubicBezTo>
                      <a:pt x="761" y="475"/>
                      <a:pt x="943" y="444"/>
                      <a:pt x="1125" y="383"/>
                    </a:cubicBezTo>
                    <a:cubicBezTo>
                      <a:pt x="1265" y="362"/>
                      <a:pt x="1401" y="352"/>
                      <a:pt x="1539" y="352"/>
                    </a:cubicBezTo>
                    <a:cubicBezTo>
                      <a:pt x="1790" y="352"/>
                      <a:pt x="2047" y="385"/>
                      <a:pt x="2341" y="444"/>
                    </a:cubicBezTo>
                    <a:cubicBezTo>
                      <a:pt x="2189" y="262"/>
                      <a:pt x="1976" y="140"/>
                      <a:pt x="1764" y="79"/>
                    </a:cubicBezTo>
                    <a:cubicBezTo>
                      <a:pt x="1629" y="22"/>
                      <a:pt x="1482" y="0"/>
                      <a:pt x="1330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5" name="Google Shape;6095;p123"/>
              <p:cNvSpPr/>
              <p:nvPr/>
            </p:nvSpPr>
            <p:spPr>
              <a:xfrm>
                <a:off x="14982400" y="5969225"/>
                <a:ext cx="46375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047" extrusionOk="0">
                    <a:moveTo>
                      <a:pt x="791" y="1"/>
                    </a:moveTo>
                    <a:cubicBezTo>
                      <a:pt x="693" y="1"/>
                      <a:pt x="599" y="16"/>
                      <a:pt x="517" y="43"/>
                    </a:cubicBezTo>
                    <a:cubicBezTo>
                      <a:pt x="304" y="104"/>
                      <a:pt x="122" y="225"/>
                      <a:pt x="0" y="377"/>
                    </a:cubicBezTo>
                    <a:cubicBezTo>
                      <a:pt x="198" y="362"/>
                      <a:pt x="380" y="347"/>
                      <a:pt x="551" y="347"/>
                    </a:cubicBezTo>
                    <a:cubicBezTo>
                      <a:pt x="722" y="347"/>
                      <a:pt x="882" y="362"/>
                      <a:pt x="1034" y="408"/>
                    </a:cubicBezTo>
                    <a:cubicBezTo>
                      <a:pt x="1186" y="469"/>
                      <a:pt x="1307" y="529"/>
                      <a:pt x="1459" y="651"/>
                    </a:cubicBezTo>
                    <a:cubicBezTo>
                      <a:pt x="1581" y="772"/>
                      <a:pt x="1702" y="894"/>
                      <a:pt x="1854" y="1046"/>
                    </a:cubicBezTo>
                    <a:cubicBezTo>
                      <a:pt x="1854" y="833"/>
                      <a:pt x="1794" y="620"/>
                      <a:pt x="1672" y="469"/>
                    </a:cubicBezTo>
                    <a:cubicBezTo>
                      <a:pt x="1550" y="286"/>
                      <a:pt x="1368" y="134"/>
                      <a:pt x="1155" y="73"/>
                    </a:cubicBezTo>
                    <a:cubicBezTo>
                      <a:pt x="1038" y="23"/>
                      <a:pt x="912" y="1"/>
                      <a:pt x="791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6" name="Google Shape;6096;p123"/>
              <p:cNvSpPr/>
              <p:nvPr/>
            </p:nvSpPr>
            <p:spPr>
              <a:xfrm>
                <a:off x="14533300" y="5655625"/>
                <a:ext cx="633775" cy="430950"/>
              </a:xfrm>
              <a:custGeom>
                <a:avLst/>
                <a:gdLst/>
                <a:ahLst/>
                <a:cxnLst/>
                <a:rect l="l" t="t" r="r" b="b"/>
                <a:pathLst>
                  <a:path w="25351" h="17238" extrusionOk="0">
                    <a:moveTo>
                      <a:pt x="20505" y="1"/>
                    </a:moveTo>
                    <a:cubicBezTo>
                      <a:pt x="20489" y="1"/>
                      <a:pt x="20473" y="1"/>
                      <a:pt x="20457" y="3"/>
                    </a:cubicBezTo>
                    <a:cubicBezTo>
                      <a:pt x="19362" y="155"/>
                      <a:pt x="17964" y="4015"/>
                      <a:pt x="17964" y="4015"/>
                    </a:cubicBezTo>
                    <a:cubicBezTo>
                      <a:pt x="17964" y="4015"/>
                      <a:pt x="14259" y="2531"/>
                      <a:pt x="10460" y="2531"/>
                    </a:cubicBezTo>
                    <a:cubicBezTo>
                      <a:pt x="7989" y="2531"/>
                      <a:pt x="5479" y="3159"/>
                      <a:pt x="3921" y="5231"/>
                    </a:cubicBezTo>
                    <a:cubicBezTo>
                      <a:pt x="0" y="6356"/>
                      <a:pt x="456" y="8119"/>
                      <a:pt x="973" y="8392"/>
                    </a:cubicBezTo>
                    <a:cubicBezTo>
                      <a:pt x="1155" y="8484"/>
                      <a:pt x="1409" y="8514"/>
                      <a:pt x="1665" y="8514"/>
                    </a:cubicBezTo>
                    <a:cubicBezTo>
                      <a:pt x="2179" y="8514"/>
                      <a:pt x="2705" y="8392"/>
                      <a:pt x="2706" y="8392"/>
                    </a:cubicBezTo>
                    <a:lnTo>
                      <a:pt x="2706" y="8392"/>
                    </a:lnTo>
                    <a:cubicBezTo>
                      <a:pt x="2705" y="8393"/>
                      <a:pt x="456" y="9547"/>
                      <a:pt x="1186" y="9973"/>
                    </a:cubicBezTo>
                    <a:cubicBezTo>
                      <a:pt x="1385" y="10097"/>
                      <a:pt x="1577" y="10143"/>
                      <a:pt x="1751" y="10143"/>
                    </a:cubicBezTo>
                    <a:cubicBezTo>
                      <a:pt x="2216" y="10143"/>
                      <a:pt x="2554" y="9821"/>
                      <a:pt x="2554" y="9821"/>
                    </a:cubicBezTo>
                    <a:lnTo>
                      <a:pt x="2949" y="17237"/>
                    </a:lnTo>
                    <a:lnTo>
                      <a:pt x="5168" y="16751"/>
                    </a:lnTo>
                    <a:cubicBezTo>
                      <a:pt x="5168" y="16751"/>
                      <a:pt x="8663" y="11584"/>
                      <a:pt x="7478" y="7602"/>
                    </a:cubicBezTo>
                    <a:lnTo>
                      <a:pt x="7478" y="7602"/>
                    </a:lnTo>
                    <a:cubicBezTo>
                      <a:pt x="10284" y="8867"/>
                      <a:pt x="14412" y="9720"/>
                      <a:pt x="17660" y="9720"/>
                    </a:cubicBezTo>
                    <a:cubicBezTo>
                      <a:pt x="19408" y="9720"/>
                      <a:pt x="20901" y="9473"/>
                      <a:pt x="21794" y="8909"/>
                    </a:cubicBezTo>
                    <a:cubicBezTo>
                      <a:pt x="24317" y="7298"/>
                      <a:pt x="25350" y="1736"/>
                      <a:pt x="24074" y="1371"/>
                    </a:cubicBezTo>
                    <a:cubicBezTo>
                      <a:pt x="24008" y="1353"/>
                      <a:pt x="23940" y="1345"/>
                      <a:pt x="23871" y="1345"/>
                    </a:cubicBezTo>
                    <a:cubicBezTo>
                      <a:pt x="22642" y="1345"/>
                      <a:pt x="21034" y="4015"/>
                      <a:pt x="21034" y="4015"/>
                    </a:cubicBezTo>
                    <a:cubicBezTo>
                      <a:pt x="21034" y="4015"/>
                      <a:pt x="21566" y="1"/>
                      <a:pt x="205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7" name="Google Shape;6097;p123"/>
              <p:cNvSpPr/>
              <p:nvPr/>
            </p:nvSpPr>
            <p:spPr>
              <a:xfrm>
                <a:off x="14551525" y="5689900"/>
                <a:ext cx="109450" cy="104125"/>
              </a:xfrm>
              <a:custGeom>
                <a:avLst/>
                <a:gdLst/>
                <a:ahLst/>
                <a:cxnLst/>
                <a:rect l="l" t="t" r="r" b="b"/>
                <a:pathLst>
                  <a:path w="4378" h="4165" extrusionOk="0">
                    <a:moveTo>
                      <a:pt x="3314" y="0"/>
                    </a:moveTo>
                    <a:cubicBezTo>
                      <a:pt x="2250" y="0"/>
                      <a:pt x="2888" y="3495"/>
                      <a:pt x="2888" y="3495"/>
                    </a:cubicBezTo>
                    <a:cubicBezTo>
                      <a:pt x="2888" y="3495"/>
                      <a:pt x="1923" y="2194"/>
                      <a:pt x="1150" y="2194"/>
                    </a:cubicBezTo>
                    <a:cubicBezTo>
                      <a:pt x="1024" y="2194"/>
                      <a:pt x="902" y="2229"/>
                      <a:pt x="791" y="2310"/>
                    </a:cubicBezTo>
                    <a:cubicBezTo>
                      <a:pt x="1" y="2888"/>
                      <a:pt x="3314" y="4164"/>
                      <a:pt x="3314" y="4164"/>
                    </a:cubicBezTo>
                    <a:cubicBezTo>
                      <a:pt x="3314" y="4164"/>
                      <a:pt x="4378" y="0"/>
                      <a:pt x="331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8" name="Google Shape;6098;p123"/>
              <p:cNvSpPr/>
              <p:nvPr/>
            </p:nvSpPr>
            <p:spPr>
              <a:xfrm>
                <a:off x="14556100" y="6058850"/>
                <a:ext cx="124650" cy="125000"/>
              </a:xfrm>
              <a:custGeom>
                <a:avLst/>
                <a:gdLst/>
                <a:ahLst/>
                <a:cxnLst/>
                <a:rect l="l" t="t" r="r" b="b"/>
                <a:pathLst>
                  <a:path w="4986" h="5000" extrusionOk="0">
                    <a:moveTo>
                      <a:pt x="2351" y="1"/>
                    </a:moveTo>
                    <a:cubicBezTo>
                      <a:pt x="1878" y="1"/>
                      <a:pt x="1409" y="156"/>
                      <a:pt x="1064" y="622"/>
                    </a:cubicBezTo>
                    <a:cubicBezTo>
                      <a:pt x="0" y="2051"/>
                      <a:pt x="335" y="4999"/>
                      <a:pt x="2645" y="4999"/>
                    </a:cubicBezTo>
                    <a:cubicBezTo>
                      <a:pt x="4985" y="4969"/>
                      <a:pt x="4894" y="4726"/>
                      <a:pt x="4894" y="4726"/>
                    </a:cubicBezTo>
                    <a:lnTo>
                      <a:pt x="4256" y="622"/>
                    </a:lnTo>
                    <a:cubicBezTo>
                      <a:pt x="4256" y="622"/>
                      <a:pt x="3297" y="1"/>
                      <a:pt x="2351" y="1"/>
                    </a:cubicBezTo>
                    <a:close/>
                  </a:path>
                </a:pathLst>
              </a:custGeom>
              <a:solidFill>
                <a:srgbClr val="E2A6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9" name="Google Shape;6099;p123"/>
              <p:cNvSpPr/>
              <p:nvPr/>
            </p:nvSpPr>
            <p:spPr>
              <a:xfrm>
                <a:off x="14590175" y="6086850"/>
                <a:ext cx="68575" cy="63300"/>
              </a:xfrm>
              <a:custGeom>
                <a:avLst/>
                <a:gdLst/>
                <a:ahLst/>
                <a:cxnLst/>
                <a:rect l="l" t="t" r="r" b="b"/>
                <a:pathLst>
                  <a:path w="2743" h="2532" extrusionOk="0">
                    <a:moveTo>
                      <a:pt x="255" y="1"/>
                    </a:moveTo>
                    <a:cubicBezTo>
                      <a:pt x="91" y="1"/>
                      <a:pt x="0" y="214"/>
                      <a:pt x="157" y="292"/>
                    </a:cubicBezTo>
                    <a:cubicBezTo>
                      <a:pt x="674" y="536"/>
                      <a:pt x="1160" y="870"/>
                      <a:pt x="1586" y="1265"/>
                    </a:cubicBezTo>
                    <a:cubicBezTo>
                      <a:pt x="1039" y="1265"/>
                      <a:pt x="491" y="1478"/>
                      <a:pt x="127" y="1903"/>
                    </a:cubicBezTo>
                    <a:cubicBezTo>
                      <a:pt x="36" y="2017"/>
                      <a:pt x="132" y="2181"/>
                      <a:pt x="249" y="2181"/>
                    </a:cubicBezTo>
                    <a:cubicBezTo>
                      <a:pt x="289" y="2181"/>
                      <a:pt x="331" y="2162"/>
                      <a:pt x="370" y="2116"/>
                    </a:cubicBezTo>
                    <a:cubicBezTo>
                      <a:pt x="660" y="1778"/>
                      <a:pt x="1104" y="1593"/>
                      <a:pt x="1549" y="1593"/>
                    </a:cubicBezTo>
                    <a:cubicBezTo>
                      <a:pt x="1664" y="1593"/>
                      <a:pt x="1778" y="1605"/>
                      <a:pt x="1890" y="1630"/>
                    </a:cubicBezTo>
                    <a:cubicBezTo>
                      <a:pt x="2102" y="1873"/>
                      <a:pt x="2285" y="2147"/>
                      <a:pt x="2406" y="2451"/>
                    </a:cubicBezTo>
                    <a:cubicBezTo>
                      <a:pt x="2435" y="2508"/>
                      <a:pt x="2481" y="2532"/>
                      <a:pt x="2529" y="2532"/>
                    </a:cubicBezTo>
                    <a:cubicBezTo>
                      <a:pt x="2633" y="2532"/>
                      <a:pt x="2743" y="2414"/>
                      <a:pt x="2680" y="2268"/>
                    </a:cubicBezTo>
                    <a:cubicBezTo>
                      <a:pt x="2558" y="1964"/>
                      <a:pt x="2376" y="1660"/>
                      <a:pt x="2133" y="1387"/>
                    </a:cubicBezTo>
                    <a:cubicBezTo>
                      <a:pt x="2133" y="1356"/>
                      <a:pt x="2102" y="1356"/>
                      <a:pt x="2102" y="1326"/>
                    </a:cubicBezTo>
                    <a:cubicBezTo>
                      <a:pt x="1616" y="779"/>
                      <a:pt x="978" y="323"/>
                      <a:pt x="339" y="19"/>
                    </a:cubicBezTo>
                    <a:cubicBezTo>
                      <a:pt x="310" y="6"/>
                      <a:pt x="281" y="1"/>
                      <a:pt x="255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0" name="Google Shape;6100;p123"/>
              <p:cNvSpPr/>
              <p:nvPr/>
            </p:nvSpPr>
            <p:spPr>
              <a:xfrm>
                <a:off x="14700475" y="6128350"/>
                <a:ext cx="103375" cy="103375"/>
              </a:xfrm>
              <a:custGeom>
                <a:avLst/>
                <a:gdLst/>
                <a:ahLst/>
                <a:cxnLst/>
                <a:rect l="l" t="t" r="r" b="b"/>
                <a:pathLst>
                  <a:path w="4135" h="4135" extrusionOk="0">
                    <a:moveTo>
                      <a:pt x="2067" y="0"/>
                    </a:moveTo>
                    <a:cubicBezTo>
                      <a:pt x="943" y="0"/>
                      <a:pt x="0" y="912"/>
                      <a:pt x="0" y="2067"/>
                    </a:cubicBezTo>
                    <a:cubicBezTo>
                      <a:pt x="0" y="3192"/>
                      <a:pt x="943" y="4134"/>
                      <a:pt x="2067" y="4134"/>
                    </a:cubicBezTo>
                    <a:cubicBezTo>
                      <a:pt x="3222" y="4134"/>
                      <a:pt x="4134" y="3192"/>
                      <a:pt x="4134" y="2067"/>
                    </a:cubicBezTo>
                    <a:cubicBezTo>
                      <a:pt x="4134" y="912"/>
                      <a:pt x="3222" y="0"/>
                      <a:pt x="2067" y="0"/>
                    </a:cubicBezTo>
                    <a:close/>
                  </a:path>
                </a:pathLst>
              </a:custGeom>
              <a:solidFill>
                <a:srgbClr val="E2A6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1" name="Google Shape;6101;p123"/>
              <p:cNvSpPr/>
              <p:nvPr/>
            </p:nvSpPr>
            <p:spPr>
              <a:xfrm>
                <a:off x="15006700" y="6075900"/>
                <a:ext cx="51700" cy="101100"/>
              </a:xfrm>
              <a:custGeom>
                <a:avLst/>
                <a:gdLst/>
                <a:ahLst/>
                <a:cxnLst/>
                <a:rect l="l" t="t" r="r" b="b"/>
                <a:pathLst>
                  <a:path w="2068" h="4044" extrusionOk="0">
                    <a:moveTo>
                      <a:pt x="2068" y="1"/>
                    </a:moveTo>
                    <a:cubicBezTo>
                      <a:pt x="913" y="1"/>
                      <a:pt x="1" y="943"/>
                      <a:pt x="1" y="2098"/>
                    </a:cubicBezTo>
                    <a:cubicBezTo>
                      <a:pt x="1" y="3010"/>
                      <a:pt x="578" y="3770"/>
                      <a:pt x="1430" y="4044"/>
                    </a:cubicBezTo>
                    <a:cubicBezTo>
                      <a:pt x="1794" y="2919"/>
                      <a:pt x="2007" y="1551"/>
                      <a:pt x="2068" y="1"/>
                    </a:cubicBezTo>
                    <a:close/>
                  </a:path>
                </a:pathLst>
              </a:custGeom>
              <a:solidFill>
                <a:srgbClr val="E2A6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2" name="Google Shape;6102;p123"/>
              <p:cNvSpPr/>
              <p:nvPr/>
            </p:nvSpPr>
            <p:spPr>
              <a:xfrm>
                <a:off x="14685275" y="5731100"/>
                <a:ext cx="114000" cy="49475"/>
              </a:xfrm>
              <a:custGeom>
                <a:avLst/>
                <a:gdLst/>
                <a:ahLst/>
                <a:cxnLst/>
                <a:rect l="l" t="t" r="r" b="b"/>
                <a:pathLst>
                  <a:path w="4560" h="1979" extrusionOk="0">
                    <a:moveTo>
                      <a:pt x="3469" y="1"/>
                    </a:moveTo>
                    <a:cubicBezTo>
                      <a:pt x="3307" y="1"/>
                      <a:pt x="3148" y="12"/>
                      <a:pt x="3010" y="24"/>
                    </a:cubicBezTo>
                    <a:cubicBezTo>
                      <a:pt x="2128" y="85"/>
                      <a:pt x="1247" y="358"/>
                      <a:pt x="517" y="875"/>
                    </a:cubicBezTo>
                    <a:cubicBezTo>
                      <a:pt x="335" y="966"/>
                      <a:pt x="213" y="1088"/>
                      <a:pt x="122" y="1270"/>
                    </a:cubicBezTo>
                    <a:cubicBezTo>
                      <a:pt x="31" y="1422"/>
                      <a:pt x="1" y="1635"/>
                      <a:pt x="122" y="1787"/>
                    </a:cubicBezTo>
                    <a:cubicBezTo>
                      <a:pt x="213" y="1908"/>
                      <a:pt x="365" y="1969"/>
                      <a:pt x="517" y="1969"/>
                    </a:cubicBezTo>
                    <a:cubicBezTo>
                      <a:pt x="569" y="1976"/>
                      <a:pt x="621" y="1979"/>
                      <a:pt x="673" y="1979"/>
                    </a:cubicBezTo>
                    <a:cubicBezTo>
                      <a:pt x="1107" y="1979"/>
                      <a:pt x="1539" y="1767"/>
                      <a:pt x="1946" y="1604"/>
                    </a:cubicBezTo>
                    <a:cubicBezTo>
                      <a:pt x="2371" y="1422"/>
                      <a:pt x="2858" y="1331"/>
                      <a:pt x="3314" y="1270"/>
                    </a:cubicBezTo>
                    <a:cubicBezTo>
                      <a:pt x="3618" y="1240"/>
                      <a:pt x="3922" y="1209"/>
                      <a:pt x="4195" y="1057"/>
                    </a:cubicBezTo>
                    <a:cubicBezTo>
                      <a:pt x="4530" y="814"/>
                      <a:pt x="4560" y="358"/>
                      <a:pt x="4195" y="145"/>
                    </a:cubicBezTo>
                    <a:cubicBezTo>
                      <a:pt x="4006" y="32"/>
                      <a:pt x="3735" y="1"/>
                      <a:pt x="3469" y="1"/>
                    </a:cubicBezTo>
                    <a:close/>
                  </a:path>
                </a:pathLst>
              </a:custGeom>
              <a:solidFill>
                <a:srgbClr val="FFD2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3" name="Google Shape;6103;p123"/>
              <p:cNvSpPr/>
              <p:nvPr/>
            </p:nvSpPr>
            <p:spPr>
              <a:xfrm>
                <a:off x="14495300" y="5733200"/>
                <a:ext cx="30425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2159" extrusionOk="0">
                    <a:moveTo>
                      <a:pt x="1216" y="1"/>
                    </a:moveTo>
                    <a:lnTo>
                      <a:pt x="1" y="2159"/>
                    </a:lnTo>
                    <a:cubicBezTo>
                      <a:pt x="912" y="1612"/>
                      <a:pt x="1216" y="1"/>
                      <a:pt x="1216" y="1"/>
                    </a:cubicBezTo>
                    <a:close/>
                  </a:path>
                </a:pathLst>
              </a:custGeom>
              <a:solidFill>
                <a:srgbClr val="D47A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4" name="Google Shape;6104;p123"/>
              <p:cNvSpPr/>
              <p:nvPr/>
            </p:nvSpPr>
            <p:spPr>
              <a:xfrm>
                <a:off x="14519625" y="5749150"/>
                <a:ext cx="31175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1916" extrusionOk="0">
                    <a:moveTo>
                      <a:pt x="1246" y="1"/>
                    </a:moveTo>
                    <a:lnTo>
                      <a:pt x="0" y="1916"/>
                    </a:lnTo>
                    <a:cubicBezTo>
                      <a:pt x="669" y="1582"/>
                      <a:pt x="1246" y="2"/>
                      <a:pt x="1246" y="1"/>
                    </a:cubicBezTo>
                    <a:close/>
                  </a:path>
                </a:pathLst>
              </a:custGeom>
              <a:solidFill>
                <a:srgbClr val="D47A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5" name="Google Shape;6105;p123"/>
              <p:cNvSpPr/>
              <p:nvPr/>
            </p:nvSpPr>
            <p:spPr>
              <a:xfrm>
                <a:off x="14830250" y="6150125"/>
                <a:ext cx="7465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2986" h="2504" extrusionOk="0">
                    <a:moveTo>
                      <a:pt x="174" y="1"/>
                    </a:moveTo>
                    <a:cubicBezTo>
                      <a:pt x="87" y="1"/>
                      <a:pt x="1" y="71"/>
                      <a:pt x="38" y="163"/>
                    </a:cubicBezTo>
                    <a:cubicBezTo>
                      <a:pt x="250" y="1014"/>
                      <a:pt x="828" y="1834"/>
                      <a:pt x="1618" y="2230"/>
                    </a:cubicBezTo>
                    <a:cubicBezTo>
                      <a:pt x="1983" y="2412"/>
                      <a:pt x="2378" y="2503"/>
                      <a:pt x="2804" y="2503"/>
                    </a:cubicBezTo>
                    <a:cubicBezTo>
                      <a:pt x="2986" y="2503"/>
                      <a:pt x="2986" y="2199"/>
                      <a:pt x="2804" y="2199"/>
                    </a:cubicBezTo>
                    <a:cubicBezTo>
                      <a:pt x="2165" y="2199"/>
                      <a:pt x="1557" y="1956"/>
                      <a:pt x="1101" y="1500"/>
                    </a:cubicBezTo>
                    <a:cubicBezTo>
                      <a:pt x="797" y="1166"/>
                      <a:pt x="554" y="771"/>
                      <a:pt x="402" y="375"/>
                    </a:cubicBezTo>
                    <a:cubicBezTo>
                      <a:pt x="341" y="284"/>
                      <a:pt x="311" y="193"/>
                      <a:pt x="311" y="102"/>
                    </a:cubicBezTo>
                    <a:cubicBezTo>
                      <a:pt x="287" y="30"/>
                      <a:pt x="230" y="1"/>
                      <a:pt x="174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106" name="Google Shape;6106;p123"/>
          <p:cNvGrpSpPr/>
          <p:nvPr/>
        </p:nvGrpSpPr>
        <p:grpSpPr>
          <a:xfrm>
            <a:off x="7639814" y="1464579"/>
            <a:ext cx="863258" cy="726826"/>
            <a:chOff x="7639814" y="1464579"/>
            <a:chExt cx="863258" cy="726826"/>
          </a:xfrm>
        </p:grpSpPr>
        <p:grpSp>
          <p:nvGrpSpPr>
            <p:cNvPr id="6107" name="Google Shape;6107;p123"/>
            <p:cNvGrpSpPr/>
            <p:nvPr/>
          </p:nvGrpSpPr>
          <p:grpSpPr>
            <a:xfrm rot="-842945">
              <a:off x="8112336" y="1790340"/>
              <a:ext cx="351858" cy="363795"/>
              <a:chOff x="3610557" y="2780704"/>
              <a:chExt cx="325017" cy="336052"/>
            </a:xfrm>
          </p:grpSpPr>
          <p:sp>
            <p:nvSpPr>
              <p:cNvPr id="6108" name="Google Shape;6108;p123"/>
              <p:cNvSpPr/>
              <p:nvPr/>
            </p:nvSpPr>
            <p:spPr>
              <a:xfrm>
                <a:off x="3610557" y="2780704"/>
                <a:ext cx="324702" cy="335973"/>
              </a:xfrm>
              <a:custGeom>
                <a:avLst/>
                <a:gdLst/>
                <a:ahLst/>
                <a:cxnLst/>
                <a:rect l="l" t="t" r="r" b="b"/>
                <a:pathLst>
                  <a:path w="12359" h="12788" extrusionOk="0">
                    <a:moveTo>
                      <a:pt x="11722" y="1"/>
                    </a:moveTo>
                    <a:cubicBezTo>
                      <a:pt x="11685" y="1"/>
                      <a:pt x="11648" y="4"/>
                      <a:pt x="11610" y="11"/>
                    </a:cubicBezTo>
                    <a:lnTo>
                      <a:pt x="3959" y="1363"/>
                    </a:lnTo>
                    <a:cubicBezTo>
                      <a:pt x="3661" y="1412"/>
                      <a:pt x="3439" y="1675"/>
                      <a:pt x="3439" y="1980"/>
                    </a:cubicBezTo>
                    <a:lnTo>
                      <a:pt x="3439" y="8611"/>
                    </a:lnTo>
                    <a:cubicBezTo>
                      <a:pt x="3121" y="8453"/>
                      <a:pt x="2788" y="8379"/>
                      <a:pt x="2462" y="8379"/>
                    </a:cubicBezTo>
                    <a:cubicBezTo>
                      <a:pt x="1475" y="8379"/>
                      <a:pt x="550" y="9053"/>
                      <a:pt x="310" y="10096"/>
                    </a:cubicBezTo>
                    <a:cubicBezTo>
                      <a:pt x="1" y="11479"/>
                      <a:pt x="1050" y="12787"/>
                      <a:pt x="2462" y="12787"/>
                    </a:cubicBezTo>
                    <a:cubicBezTo>
                      <a:pt x="2473" y="12787"/>
                      <a:pt x="2484" y="12787"/>
                      <a:pt x="2495" y="12787"/>
                    </a:cubicBezTo>
                    <a:cubicBezTo>
                      <a:pt x="3709" y="12759"/>
                      <a:pt x="4673" y="11767"/>
                      <a:pt x="4666" y="10554"/>
                    </a:cubicBezTo>
                    <a:lnTo>
                      <a:pt x="4666" y="3187"/>
                    </a:lnTo>
                    <a:lnTo>
                      <a:pt x="11124" y="2043"/>
                    </a:lnTo>
                    <a:lnTo>
                      <a:pt x="11124" y="7030"/>
                    </a:lnTo>
                    <a:cubicBezTo>
                      <a:pt x="10808" y="6874"/>
                      <a:pt x="10475" y="6801"/>
                      <a:pt x="10149" y="6801"/>
                    </a:cubicBezTo>
                    <a:cubicBezTo>
                      <a:pt x="9160" y="6801"/>
                      <a:pt x="8231" y="7473"/>
                      <a:pt x="7996" y="8521"/>
                    </a:cubicBezTo>
                    <a:cubicBezTo>
                      <a:pt x="7686" y="9905"/>
                      <a:pt x="8735" y="11213"/>
                      <a:pt x="10147" y="11213"/>
                    </a:cubicBezTo>
                    <a:cubicBezTo>
                      <a:pt x="10158" y="11213"/>
                      <a:pt x="10170" y="11213"/>
                      <a:pt x="10181" y="11213"/>
                    </a:cubicBezTo>
                    <a:cubicBezTo>
                      <a:pt x="11394" y="11185"/>
                      <a:pt x="12359" y="10193"/>
                      <a:pt x="12352" y="8979"/>
                    </a:cubicBezTo>
                    <a:lnTo>
                      <a:pt x="12352" y="628"/>
                    </a:lnTo>
                    <a:cubicBezTo>
                      <a:pt x="12352" y="278"/>
                      <a:pt x="12064" y="1"/>
                      <a:pt x="117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9" name="Google Shape;6109;p123"/>
              <p:cNvSpPr/>
              <p:nvPr/>
            </p:nvSpPr>
            <p:spPr>
              <a:xfrm>
                <a:off x="3665703" y="2864434"/>
                <a:ext cx="67967" cy="252321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9604" extrusionOk="0">
                    <a:moveTo>
                      <a:pt x="2567" y="0"/>
                    </a:moveTo>
                    <a:lnTo>
                      <a:pt x="2297" y="84"/>
                    </a:lnTo>
                    <a:cubicBezTo>
                      <a:pt x="2026" y="160"/>
                      <a:pt x="1846" y="410"/>
                      <a:pt x="1846" y="687"/>
                    </a:cubicBezTo>
                    <a:lnTo>
                      <a:pt x="1846" y="7367"/>
                    </a:lnTo>
                    <a:cubicBezTo>
                      <a:pt x="1846" y="8456"/>
                      <a:pt x="1069" y="9385"/>
                      <a:pt x="1" y="9572"/>
                    </a:cubicBezTo>
                    <a:cubicBezTo>
                      <a:pt x="126" y="9593"/>
                      <a:pt x="250" y="9603"/>
                      <a:pt x="372" y="9603"/>
                    </a:cubicBezTo>
                    <a:cubicBezTo>
                      <a:pt x="1576" y="9603"/>
                      <a:pt x="2586" y="8614"/>
                      <a:pt x="2567" y="7367"/>
                    </a:cubicBezTo>
                    <a:lnTo>
                      <a:pt x="256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0" name="Google Shape;6110;p123"/>
              <p:cNvSpPr/>
              <p:nvPr/>
            </p:nvSpPr>
            <p:spPr>
              <a:xfrm>
                <a:off x="3867633" y="2780704"/>
                <a:ext cx="67941" cy="294830"/>
              </a:xfrm>
              <a:custGeom>
                <a:avLst/>
                <a:gdLst/>
                <a:ahLst/>
                <a:cxnLst/>
                <a:rect l="l" t="t" r="r" b="b"/>
                <a:pathLst>
                  <a:path w="2586" h="11222" extrusionOk="0">
                    <a:moveTo>
                      <a:pt x="1942" y="1"/>
                    </a:moveTo>
                    <a:cubicBezTo>
                      <a:pt x="1906" y="1"/>
                      <a:pt x="1869" y="4"/>
                      <a:pt x="1831" y="11"/>
                    </a:cubicBezTo>
                    <a:lnTo>
                      <a:pt x="1499" y="66"/>
                    </a:lnTo>
                    <a:cubicBezTo>
                      <a:pt x="1714" y="170"/>
                      <a:pt x="1845" y="392"/>
                      <a:pt x="1845" y="628"/>
                    </a:cubicBezTo>
                    <a:lnTo>
                      <a:pt x="1845" y="8979"/>
                    </a:lnTo>
                    <a:cubicBezTo>
                      <a:pt x="1852" y="10068"/>
                      <a:pt x="1075" y="10998"/>
                      <a:pt x="0" y="11192"/>
                    </a:cubicBezTo>
                    <a:cubicBezTo>
                      <a:pt x="123" y="11212"/>
                      <a:pt x="244" y="11221"/>
                      <a:pt x="363" y="11221"/>
                    </a:cubicBezTo>
                    <a:cubicBezTo>
                      <a:pt x="1571" y="11221"/>
                      <a:pt x="2586" y="10236"/>
                      <a:pt x="2567" y="8986"/>
                    </a:cubicBezTo>
                    <a:lnTo>
                      <a:pt x="2567" y="628"/>
                    </a:lnTo>
                    <a:cubicBezTo>
                      <a:pt x="2567" y="278"/>
                      <a:pt x="2279" y="1"/>
                      <a:pt x="194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11" name="Google Shape;6111;p123"/>
            <p:cNvGrpSpPr/>
            <p:nvPr/>
          </p:nvGrpSpPr>
          <p:grpSpPr>
            <a:xfrm rot="1954993">
              <a:off x="7710083" y="1530690"/>
              <a:ext cx="351860" cy="363777"/>
              <a:chOff x="3610557" y="2780704"/>
              <a:chExt cx="325017" cy="336052"/>
            </a:xfrm>
          </p:grpSpPr>
          <p:sp>
            <p:nvSpPr>
              <p:cNvPr id="6112" name="Google Shape;6112;p123"/>
              <p:cNvSpPr/>
              <p:nvPr/>
            </p:nvSpPr>
            <p:spPr>
              <a:xfrm>
                <a:off x="3610557" y="2780704"/>
                <a:ext cx="324702" cy="335973"/>
              </a:xfrm>
              <a:custGeom>
                <a:avLst/>
                <a:gdLst/>
                <a:ahLst/>
                <a:cxnLst/>
                <a:rect l="l" t="t" r="r" b="b"/>
                <a:pathLst>
                  <a:path w="12359" h="12788" extrusionOk="0">
                    <a:moveTo>
                      <a:pt x="11722" y="1"/>
                    </a:moveTo>
                    <a:cubicBezTo>
                      <a:pt x="11685" y="1"/>
                      <a:pt x="11648" y="4"/>
                      <a:pt x="11610" y="11"/>
                    </a:cubicBezTo>
                    <a:lnTo>
                      <a:pt x="3959" y="1363"/>
                    </a:lnTo>
                    <a:cubicBezTo>
                      <a:pt x="3661" y="1412"/>
                      <a:pt x="3439" y="1675"/>
                      <a:pt x="3439" y="1980"/>
                    </a:cubicBezTo>
                    <a:lnTo>
                      <a:pt x="3439" y="8611"/>
                    </a:lnTo>
                    <a:cubicBezTo>
                      <a:pt x="3121" y="8453"/>
                      <a:pt x="2788" y="8379"/>
                      <a:pt x="2462" y="8379"/>
                    </a:cubicBezTo>
                    <a:cubicBezTo>
                      <a:pt x="1475" y="8379"/>
                      <a:pt x="550" y="9053"/>
                      <a:pt x="310" y="10096"/>
                    </a:cubicBezTo>
                    <a:cubicBezTo>
                      <a:pt x="1" y="11479"/>
                      <a:pt x="1050" y="12787"/>
                      <a:pt x="2462" y="12787"/>
                    </a:cubicBezTo>
                    <a:cubicBezTo>
                      <a:pt x="2473" y="12787"/>
                      <a:pt x="2484" y="12787"/>
                      <a:pt x="2495" y="12787"/>
                    </a:cubicBezTo>
                    <a:cubicBezTo>
                      <a:pt x="3709" y="12759"/>
                      <a:pt x="4673" y="11767"/>
                      <a:pt x="4666" y="10554"/>
                    </a:cubicBezTo>
                    <a:lnTo>
                      <a:pt x="4666" y="3187"/>
                    </a:lnTo>
                    <a:lnTo>
                      <a:pt x="11124" y="2043"/>
                    </a:lnTo>
                    <a:lnTo>
                      <a:pt x="11124" y="7030"/>
                    </a:lnTo>
                    <a:cubicBezTo>
                      <a:pt x="10808" y="6874"/>
                      <a:pt x="10475" y="6801"/>
                      <a:pt x="10149" y="6801"/>
                    </a:cubicBezTo>
                    <a:cubicBezTo>
                      <a:pt x="9160" y="6801"/>
                      <a:pt x="8231" y="7473"/>
                      <a:pt x="7996" y="8521"/>
                    </a:cubicBezTo>
                    <a:cubicBezTo>
                      <a:pt x="7686" y="9905"/>
                      <a:pt x="8735" y="11213"/>
                      <a:pt x="10147" y="11213"/>
                    </a:cubicBezTo>
                    <a:cubicBezTo>
                      <a:pt x="10158" y="11213"/>
                      <a:pt x="10170" y="11213"/>
                      <a:pt x="10181" y="11213"/>
                    </a:cubicBezTo>
                    <a:cubicBezTo>
                      <a:pt x="11394" y="11185"/>
                      <a:pt x="12359" y="10193"/>
                      <a:pt x="12352" y="8979"/>
                    </a:cubicBezTo>
                    <a:lnTo>
                      <a:pt x="12352" y="628"/>
                    </a:lnTo>
                    <a:cubicBezTo>
                      <a:pt x="12352" y="278"/>
                      <a:pt x="12064" y="1"/>
                      <a:pt x="117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3" name="Google Shape;6113;p123"/>
              <p:cNvSpPr/>
              <p:nvPr/>
            </p:nvSpPr>
            <p:spPr>
              <a:xfrm>
                <a:off x="3665703" y="2864434"/>
                <a:ext cx="67967" cy="252321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9604" extrusionOk="0">
                    <a:moveTo>
                      <a:pt x="2567" y="0"/>
                    </a:moveTo>
                    <a:lnTo>
                      <a:pt x="2297" y="84"/>
                    </a:lnTo>
                    <a:cubicBezTo>
                      <a:pt x="2026" y="160"/>
                      <a:pt x="1846" y="410"/>
                      <a:pt x="1846" y="687"/>
                    </a:cubicBezTo>
                    <a:lnTo>
                      <a:pt x="1846" y="7367"/>
                    </a:lnTo>
                    <a:cubicBezTo>
                      <a:pt x="1846" y="8456"/>
                      <a:pt x="1069" y="9385"/>
                      <a:pt x="1" y="9572"/>
                    </a:cubicBezTo>
                    <a:cubicBezTo>
                      <a:pt x="126" y="9593"/>
                      <a:pt x="250" y="9603"/>
                      <a:pt x="372" y="9603"/>
                    </a:cubicBezTo>
                    <a:cubicBezTo>
                      <a:pt x="1576" y="9603"/>
                      <a:pt x="2586" y="8614"/>
                      <a:pt x="2567" y="7367"/>
                    </a:cubicBezTo>
                    <a:lnTo>
                      <a:pt x="256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4" name="Google Shape;6114;p123"/>
              <p:cNvSpPr/>
              <p:nvPr/>
            </p:nvSpPr>
            <p:spPr>
              <a:xfrm>
                <a:off x="3867633" y="2780704"/>
                <a:ext cx="67941" cy="294830"/>
              </a:xfrm>
              <a:custGeom>
                <a:avLst/>
                <a:gdLst/>
                <a:ahLst/>
                <a:cxnLst/>
                <a:rect l="l" t="t" r="r" b="b"/>
                <a:pathLst>
                  <a:path w="2586" h="11222" extrusionOk="0">
                    <a:moveTo>
                      <a:pt x="1942" y="1"/>
                    </a:moveTo>
                    <a:cubicBezTo>
                      <a:pt x="1906" y="1"/>
                      <a:pt x="1869" y="4"/>
                      <a:pt x="1831" y="11"/>
                    </a:cubicBezTo>
                    <a:lnTo>
                      <a:pt x="1499" y="66"/>
                    </a:lnTo>
                    <a:cubicBezTo>
                      <a:pt x="1714" y="170"/>
                      <a:pt x="1845" y="392"/>
                      <a:pt x="1845" y="628"/>
                    </a:cubicBezTo>
                    <a:lnTo>
                      <a:pt x="1845" y="8979"/>
                    </a:lnTo>
                    <a:cubicBezTo>
                      <a:pt x="1852" y="10068"/>
                      <a:pt x="1075" y="10998"/>
                      <a:pt x="0" y="11192"/>
                    </a:cubicBezTo>
                    <a:cubicBezTo>
                      <a:pt x="123" y="11212"/>
                      <a:pt x="244" y="11221"/>
                      <a:pt x="363" y="11221"/>
                    </a:cubicBezTo>
                    <a:cubicBezTo>
                      <a:pt x="1571" y="11221"/>
                      <a:pt x="2586" y="10236"/>
                      <a:pt x="2567" y="8986"/>
                    </a:cubicBezTo>
                    <a:lnTo>
                      <a:pt x="2567" y="628"/>
                    </a:lnTo>
                    <a:cubicBezTo>
                      <a:pt x="2567" y="278"/>
                      <a:pt x="2279" y="1"/>
                      <a:pt x="194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6115" name="Google Shape;6115;p123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6575" y="4549730"/>
            <a:ext cx="388400" cy="388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0" name="Google Shape;6120;p124"/>
          <p:cNvSpPr txBox="1">
            <a:spLocks noGrp="1"/>
          </p:cNvSpPr>
          <p:nvPr>
            <p:ph type="title"/>
          </p:nvPr>
        </p:nvSpPr>
        <p:spPr>
          <a:xfrm>
            <a:off x="497250" y="609750"/>
            <a:ext cx="81495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MATCH THE NAME WITH ITS ICON</a:t>
            </a:r>
            <a:endParaRPr/>
          </a:p>
        </p:txBody>
      </p:sp>
      <p:sp>
        <p:nvSpPr>
          <p:cNvPr id="6121" name="Google Shape;6121;p124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2" name="Google Shape;6122;p124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23" name="Google Shape;6123;p124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6575" y="4549730"/>
            <a:ext cx="388400" cy="388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124" name="Google Shape;6124;p124"/>
          <p:cNvSpPr txBox="1"/>
          <p:nvPr/>
        </p:nvSpPr>
        <p:spPr>
          <a:xfrm>
            <a:off x="1151400" y="3344375"/>
            <a:ext cx="18597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3838"/>
                </a:solidFill>
                <a:latin typeface="Lato"/>
                <a:ea typeface="Lato"/>
                <a:cs typeface="Lato"/>
                <a:sym typeface="Lato"/>
              </a:rPr>
              <a:t>Despite being red, Mars is actually a cold place</a:t>
            </a:r>
            <a:endParaRPr>
              <a:solidFill>
                <a:srgbClr val="38383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25" name="Google Shape;6125;p124"/>
          <p:cNvSpPr txBox="1"/>
          <p:nvPr/>
        </p:nvSpPr>
        <p:spPr>
          <a:xfrm>
            <a:off x="1553850" y="3039225"/>
            <a:ext cx="10548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Theatre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6126" name="Google Shape;6126;p124"/>
          <p:cNvSpPr txBox="1"/>
          <p:nvPr/>
        </p:nvSpPr>
        <p:spPr>
          <a:xfrm>
            <a:off x="3421475" y="3344375"/>
            <a:ext cx="18597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3838"/>
                </a:solidFill>
                <a:latin typeface="Lato"/>
                <a:ea typeface="Lato"/>
                <a:cs typeface="Lato"/>
                <a:sym typeface="Lato"/>
              </a:rPr>
              <a:t>Jupiter is the biggest planet in the entire Solar System</a:t>
            </a:r>
            <a:endParaRPr>
              <a:solidFill>
                <a:srgbClr val="38383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27" name="Google Shape;6127;p124"/>
          <p:cNvSpPr txBox="1"/>
          <p:nvPr/>
        </p:nvSpPr>
        <p:spPr>
          <a:xfrm>
            <a:off x="5756950" y="3344375"/>
            <a:ext cx="18597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383838"/>
                </a:solidFill>
                <a:latin typeface="Lato"/>
                <a:ea typeface="Lato"/>
                <a:cs typeface="Lato"/>
                <a:sym typeface="Lato"/>
              </a:rPr>
              <a:t>Saturn is composed mostly of hydrogen and helium</a:t>
            </a:r>
            <a:endParaRPr>
              <a:solidFill>
                <a:srgbClr val="38383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28" name="Google Shape;6128;p124"/>
          <p:cNvSpPr txBox="1"/>
          <p:nvPr/>
        </p:nvSpPr>
        <p:spPr>
          <a:xfrm>
            <a:off x="6159412" y="3039225"/>
            <a:ext cx="10548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Music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6129" name="Google Shape;6129;p124"/>
          <p:cNvSpPr txBox="1"/>
          <p:nvPr/>
        </p:nvSpPr>
        <p:spPr>
          <a:xfrm>
            <a:off x="3841708" y="3039225"/>
            <a:ext cx="10548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Ballet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grpSp>
        <p:nvGrpSpPr>
          <p:cNvPr id="6130" name="Google Shape;6130;p124"/>
          <p:cNvGrpSpPr/>
          <p:nvPr/>
        </p:nvGrpSpPr>
        <p:grpSpPr>
          <a:xfrm>
            <a:off x="1886091" y="2010829"/>
            <a:ext cx="390319" cy="506859"/>
            <a:chOff x="4885655" y="2424721"/>
            <a:chExt cx="281473" cy="365514"/>
          </a:xfrm>
        </p:grpSpPr>
        <p:sp>
          <p:nvSpPr>
            <p:cNvPr id="6131" name="Google Shape;6131;p124"/>
            <p:cNvSpPr/>
            <p:nvPr/>
          </p:nvSpPr>
          <p:spPr>
            <a:xfrm>
              <a:off x="4885655" y="2588833"/>
              <a:ext cx="80697" cy="196516"/>
            </a:xfrm>
            <a:custGeom>
              <a:avLst/>
              <a:gdLst/>
              <a:ahLst/>
              <a:cxnLst/>
              <a:rect l="l" t="t" r="r" b="b"/>
              <a:pathLst>
                <a:path w="3088" h="7520" extrusionOk="0">
                  <a:moveTo>
                    <a:pt x="1549" y="0"/>
                  </a:moveTo>
                  <a:cubicBezTo>
                    <a:pt x="693" y="0"/>
                    <a:pt x="1" y="183"/>
                    <a:pt x="1" y="4077"/>
                  </a:cubicBezTo>
                  <a:cubicBezTo>
                    <a:pt x="1" y="5981"/>
                    <a:pt x="482" y="7520"/>
                    <a:pt x="1549" y="7520"/>
                  </a:cubicBezTo>
                  <a:cubicBezTo>
                    <a:pt x="2664" y="7520"/>
                    <a:pt x="3088" y="5981"/>
                    <a:pt x="3088" y="4077"/>
                  </a:cubicBezTo>
                  <a:cubicBezTo>
                    <a:pt x="3088" y="183"/>
                    <a:pt x="2395" y="0"/>
                    <a:pt x="15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2" name="Google Shape;6132;p124"/>
            <p:cNvSpPr/>
            <p:nvPr/>
          </p:nvSpPr>
          <p:spPr>
            <a:xfrm>
              <a:off x="4926134" y="2593719"/>
              <a:ext cx="40218" cy="196516"/>
            </a:xfrm>
            <a:custGeom>
              <a:avLst/>
              <a:gdLst/>
              <a:ahLst/>
              <a:cxnLst/>
              <a:rect l="l" t="t" r="r" b="b"/>
              <a:pathLst>
                <a:path w="1539" h="7520" extrusionOk="0">
                  <a:moveTo>
                    <a:pt x="0" y="0"/>
                  </a:moveTo>
                  <a:lnTo>
                    <a:pt x="0" y="7520"/>
                  </a:lnTo>
                  <a:cubicBezTo>
                    <a:pt x="1125" y="7520"/>
                    <a:pt x="1539" y="5981"/>
                    <a:pt x="1539" y="4077"/>
                  </a:cubicBezTo>
                  <a:cubicBezTo>
                    <a:pt x="1539" y="183"/>
                    <a:pt x="846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3" name="Google Shape;6133;p124"/>
            <p:cNvSpPr/>
            <p:nvPr/>
          </p:nvSpPr>
          <p:spPr>
            <a:xfrm>
              <a:off x="4893442" y="2424721"/>
              <a:ext cx="197039" cy="217396"/>
            </a:xfrm>
            <a:custGeom>
              <a:avLst/>
              <a:gdLst/>
              <a:ahLst/>
              <a:cxnLst/>
              <a:rect l="l" t="t" r="r" b="b"/>
              <a:pathLst>
                <a:path w="7540" h="8319" extrusionOk="0">
                  <a:moveTo>
                    <a:pt x="1" y="1"/>
                  </a:moveTo>
                  <a:cubicBezTo>
                    <a:pt x="1126" y="1491"/>
                    <a:pt x="4472" y="5934"/>
                    <a:pt x="4847" y="6434"/>
                  </a:cubicBezTo>
                  <a:cubicBezTo>
                    <a:pt x="5299" y="7050"/>
                    <a:pt x="7540" y="8319"/>
                    <a:pt x="7540" y="8319"/>
                  </a:cubicBezTo>
                  <a:cubicBezTo>
                    <a:pt x="7540" y="8319"/>
                    <a:pt x="6646" y="3857"/>
                    <a:pt x="6376" y="3857"/>
                  </a:cubicBezTo>
                  <a:cubicBezTo>
                    <a:pt x="6107" y="3857"/>
                    <a:pt x="5530" y="3722"/>
                    <a:pt x="5155" y="2742"/>
                  </a:cubicBezTo>
                  <a:cubicBezTo>
                    <a:pt x="4972" y="2270"/>
                    <a:pt x="4367" y="1107"/>
                    <a:pt x="377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4" name="Google Shape;6134;p124"/>
            <p:cNvSpPr/>
            <p:nvPr/>
          </p:nvSpPr>
          <p:spPr>
            <a:xfrm>
              <a:off x="4949000" y="2424721"/>
              <a:ext cx="117858" cy="116133"/>
            </a:xfrm>
            <a:custGeom>
              <a:avLst/>
              <a:gdLst/>
              <a:ahLst/>
              <a:cxnLst/>
              <a:rect l="l" t="t" r="r" b="b"/>
              <a:pathLst>
                <a:path w="4510" h="4444" extrusionOk="0">
                  <a:moveTo>
                    <a:pt x="0" y="1"/>
                  </a:moveTo>
                  <a:cubicBezTo>
                    <a:pt x="1462" y="2751"/>
                    <a:pt x="1673" y="2482"/>
                    <a:pt x="2914" y="3905"/>
                  </a:cubicBezTo>
                  <a:cubicBezTo>
                    <a:pt x="3183" y="4213"/>
                    <a:pt x="3818" y="4367"/>
                    <a:pt x="4510" y="4444"/>
                  </a:cubicBezTo>
                  <a:cubicBezTo>
                    <a:pt x="4406" y="4095"/>
                    <a:pt x="4312" y="3866"/>
                    <a:pt x="4254" y="3866"/>
                  </a:cubicBezTo>
                  <a:cubicBezTo>
                    <a:pt x="4253" y="3866"/>
                    <a:pt x="4252" y="3866"/>
                    <a:pt x="4250" y="3867"/>
                  </a:cubicBezTo>
                  <a:cubicBezTo>
                    <a:pt x="3981" y="3867"/>
                    <a:pt x="3404" y="3722"/>
                    <a:pt x="3029" y="2742"/>
                  </a:cubicBezTo>
                  <a:cubicBezTo>
                    <a:pt x="2846" y="2280"/>
                    <a:pt x="2241" y="1107"/>
                    <a:pt x="1644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5" name="Google Shape;6135;p124"/>
            <p:cNvSpPr/>
            <p:nvPr/>
          </p:nvSpPr>
          <p:spPr>
            <a:xfrm>
              <a:off x="4888921" y="2424721"/>
              <a:ext cx="83964" cy="298825"/>
            </a:xfrm>
            <a:custGeom>
              <a:avLst/>
              <a:gdLst/>
              <a:ahLst/>
              <a:cxnLst/>
              <a:rect l="l" t="t" r="r" b="b"/>
              <a:pathLst>
                <a:path w="3213" h="11435" extrusionOk="0">
                  <a:moveTo>
                    <a:pt x="107" y="1"/>
                  </a:moveTo>
                  <a:cubicBezTo>
                    <a:pt x="212" y="1357"/>
                    <a:pt x="664" y="3213"/>
                    <a:pt x="87" y="6386"/>
                  </a:cubicBezTo>
                  <a:cubicBezTo>
                    <a:pt x="1" y="6838"/>
                    <a:pt x="20" y="7867"/>
                    <a:pt x="20" y="8617"/>
                  </a:cubicBezTo>
                  <a:cubicBezTo>
                    <a:pt x="20" y="10175"/>
                    <a:pt x="20" y="11434"/>
                    <a:pt x="1280" y="11434"/>
                  </a:cubicBezTo>
                  <a:cubicBezTo>
                    <a:pt x="2549" y="11434"/>
                    <a:pt x="2549" y="10175"/>
                    <a:pt x="2549" y="8617"/>
                  </a:cubicBezTo>
                  <a:cubicBezTo>
                    <a:pt x="2549" y="7425"/>
                    <a:pt x="2222" y="5723"/>
                    <a:pt x="2357" y="4886"/>
                  </a:cubicBezTo>
                  <a:cubicBezTo>
                    <a:pt x="2376" y="4780"/>
                    <a:pt x="2953" y="1674"/>
                    <a:pt x="3213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6" name="Google Shape;6136;p124"/>
            <p:cNvSpPr/>
            <p:nvPr/>
          </p:nvSpPr>
          <p:spPr>
            <a:xfrm>
              <a:off x="4906770" y="2424721"/>
              <a:ext cx="66115" cy="298851"/>
            </a:xfrm>
            <a:custGeom>
              <a:avLst/>
              <a:gdLst/>
              <a:ahLst/>
              <a:cxnLst/>
              <a:rect l="l" t="t" r="r" b="b"/>
              <a:pathLst>
                <a:path w="2530" h="11436" extrusionOk="0">
                  <a:moveTo>
                    <a:pt x="1087" y="1"/>
                  </a:moveTo>
                  <a:cubicBezTo>
                    <a:pt x="828" y="1684"/>
                    <a:pt x="1001" y="4780"/>
                    <a:pt x="981" y="4886"/>
                  </a:cubicBezTo>
                  <a:cubicBezTo>
                    <a:pt x="847" y="5713"/>
                    <a:pt x="1385" y="7934"/>
                    <a:pt x="1385" y="9127"/>
                  </a:cubicBezTo>
                  <a:cubicBezTo>
                    <a:pt x="1385" y="10319"/>
                    <a:pt x="828" y="11031"/>
                    <a:pt x="1" y="11309"/>
                  </a:cubicBezTo>
                  <a:cubicBezTo>
                    <a:pt x="168" y="11389"/>
                    <a:pt x="351" y="11436"/>
                    <a:pt x="543" y="11436"/>
                  </a:cubicBezTo>
                  <a:cubicBezTo>
                    <a:pt x="561" y="11436"/>
                    <a:pt x="579" y="11435"/>
                    <a:pt x="597" y="11434"/>
                  </a:cubicBezTo>
                  <a:cubicBezTo>
                    <a:pt x="1856" y="11434"/>
                    <a:pt x="1856" y="10175"/>
                    <a:pt x="1856" y="8617"/>
                  </a:cubicBezTo>
                  <a:cubicBezTo>
                    <a:pt x="1866" y="7425"/>
                    <a:pt x="1539" y="5723"/>
                    <a:pt x="1674" y="4886"/>
                  </a:cubicBezTo>
                  <a:cubicBezTo>
                    <a:pt x="1693" y="4780"/>
                    <a:pt x="2270" y="1674"/>
                    <a:pt x="2530" y="1"/>
                  </a:cubicBezTo>
                  <a:close/>
                </a:path>
              </a:pathLst>
            </a:custGeom>
            <a:solidFill>
              <a:srgbClr val="FFB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7" name="Google Shape;6137;p124"/>
            <p:cNvSpPr/>
            <p:nvPr/>
          </p:nvSpPr>
          <p:spPr>
            <a:xfrm>
              <a:off x="4889183" y="2588179"/>
              <a:ext cx="66115" cy="82448"/>
            </a:xfrm>
            <a:custGeom>
              <a:avLst/>
              <a:gdLst/>
              <a:ahLst/>
              <a:cxnLst/>
              <a:rect l="l" t="t" r="r" b="b"/>
              <a:pathLst>
                <a:path w="2530" h="3155" extrusionOk="0">
                  <a:moveTo>
                    <a:pt x="135" y="433"/>
                  </a:moveTo>
                  <a:lnTo>
                    <a:pt x="135" y="433"/>
                  </a:lnTo>
                  <a:cubicBezTo>
                    <a:pt x="520" y="510"/>
                    <a:pt x="914" y="549"/>
                    <a:pt x="1308" y="549"/>
                  </a:cubicBezTo>
                  <a:cubicBezTo>
                    <a:pt x="1664" y="549"/>
                    <a:pt x="2020" y="510"/>
                    <a:pt x="2366" y="433"/>
                  </a:cubicBezTo>
                  <a:lnTo>
                    <a:pt x="2366" y="433"/>
                  </a:lnTo>
                  <a:lnTo>
                    <a:pt x="2356" y="453"/>
                  </a:lnTo>
                  <a:cubicBezTo>
                    <a:pt x="2049" y="982"/>
                    <a:pt x="1664" y="1462"/>
                    <a:pt x="1222" y="1885"/>
                  </a:cubicBezTo>
                  <a:cubicBezTo>
                    <a:pt x="1058" y="1741"/>
                    <a:pt x="904" y="1578"/>
                    <a:pt x="770" y="1405"/>
                  </a:cubicBezTo>
                  <a:cubicBezTo>
                    <a:pt x="520" y="1107"/>
                    <a:pt x="308" y="780"/>
                    <a:pt x="135" y="433"/>
                  </a:cubicBezTo>
                  <a:close/>
                  <a:moveTo>
                    <a:pt x="125" y="1"/>
                  </a:moveTo>
                  <a:cubicBezTo>
                    <a:pt x="106" y="106"/>
                    <a:pt x="87" y="212"/>
                    <a:pt x="68" y="328"/>
                  </a:cubicBezTo>
                  <a:cubicBezTo>
                    <a:pt x="39" y="578"/>
                    <a:pt x="20" y="837"/>
                    <a:pt x="10" y="1087"/>
                  </a:cubicBezTo>
                  <a:cubicBezTo>
                    <a:pt x="260" y="1491"/>
                    <a:pt x="558" y="1847"/>
                    <a:pt x="895" y="2174"/>
                  </a:cubicBezTo>
                  <a:cubicBezTo>
                    <a:pt x="625" y="2395"/>
                    <a:pt x="327" y="2568"/>
                    <a:pt x="0" y="2703"/>
                  </a:cubicBezTo>
                  <a:cubicBezTo>
                    <a:pt x="10" y="2857"/>
                    <a:pt x="10" y="3001"/>
                    <a:pt x="10" y="3155"/>
                  </a:cubicBezTo>
                  <a:cubicBezTo>
                    <a:pt x="452" y="2991"/>
                    <a:pt x="866" y="2751"/>
                    <a:pt x="1231" y="2453"/>
                  </a:cubicBezTo>
                  <a:cubicBezTo>
                    <a:pt x="1616" y="2751"/>
                    <a:pt x="2058" y="2962"/>
                    <a:pt x="2529" y="3078"/>
                  </a:cubicBezTo>
                  <a:lnTo>
                    <a:pt x="2529" y="2635"/>
                  </a:lnTo>
                  <a:cubicBezTo>
                    <a:pt x="2183" y="2539"/>
                    <a:pt x="1847" y="2376"/>
                    <a:pt x="1558" y="2155"/>
                  </a:cubicBezTo>
                  <a:cubicBezTo>
                    <a:pt x="1693" y="2030"/>
                    <a:pt x="1818" y="1895"/>
                    <a:pt x="1943" y="1751"/>
                  </a:cubicBezTo>
                  <a:cubicBezTo>
                    <a:pt x="2126" y="1549"/>
                    <a:pt x="2289" y="1328"/>
                    <a:pt x="2443" y="1107"/>
                  </a:cubicBezTo>
                  <a:cubicBezTo>
                    <a:pt x="2404" y="731"/>
                    <a:pt x="2366" y="347"/>
                    <a:pt x="2337" y="1"/>
                  </a:cubicBezTo>
                  <a:cubicBezTo>
                    <a:pt x="1998" y="86"/>
                    <a:pt x="1645" y="116"/>
                    <a:pt x="1318" y="116"/>
                  </a:cubicBezTo>
                  <a:cubicBezTo>
                    <a:pt x="801" y="116"/>
                    <a:pt x="349" y="42"/>
                    <a:pt x="1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8" name="Google Shape;6138;p124"/>
            <p:cNvSpPr/>
            <p:nvPr/>
          </p:nvSpPr>
          <p:spPr>
            <a:xfrm>
              <a:off x="5000246" y="2508527"/>
              <a:ext cx="38728" cy="71891"/>
            </a:xfrm>
            <a:custGeom>
              <a:avLst/>
              <a:gdLst/>
              <a:ahLst/>
              <a:cxnLst/>
              <a:rect l="l" t="t" r="r" b="b"/>
              <a:pathLst>
                <a:path w="1482" h="2751" extrusionOk="0">
                  <a:moveTo>
                    <a:pt x="1193" y="0"/>
                  </a:moveTo>
                  <a:cubicBezTo>
                    <a:pt x="1184" y="10"/>
                    <a:pt x="1174" y="29"/>
                    <a:pt x="1174" y="39"/>
                  </a:cubicBezTo>
                  <a:cubicBezTo>
                    <a:pt x="1174" y="39"/>
                    <a:pt x="1010" y="520"/>
                    <a:pt x="770" y="1068"/>
                  </a:cubicBezTo>
                  <a:cubicBezTo>
                    <a:pt x="491" y="1674"/>
                    <a:pt x="232" y="2135"/>
                    <a:pt x="1" y="2404"/>
                  </a:cubicBezTo>
                  <a:lnTo>
                    <a:pt x="260" y="2751"/>
                  </a:lnTo>
                  <a:cubicBezTo>
                    <a:pt x="799" y="2183"/>
                    <a:pt x="1289" y="972"/>
                    <a:pt x="1482" y="433"/>
                  </a:cubicBezTo>
                  <a:cubicBezTo>
                    <a:pt x="1366" y="298"/>
                    <a:pt x="1270" y="154"/>
                    <a:pt x="11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9" name="Google Shape;6139;p124"/>
            <p:cNvSpPr/>
            <p:nvPr/>
          </p:nvSpPr>
          <p:spPr>
            <a:xfrm>
              <a:off x="5019087" y="2553528"/>
              <a:ext cx="51690" cy="47143"/>
            </a:xfrm>
            <a:custGeom>
              <a:avLst/>
              <a:gdLst/>
              <a:ahLst/>
              <a:cxnLst/>
              <a:rect l="l" t="t" r="r" b="b"/>
              <a:pathLst>
                <a:path w="1978" h="1804" extrusionOk="0">
                  <a:moveTo>
                    <a:pt x="1705" y="0"/>
                  </a:moveTo>
                  <a:cubicBezTo>
                    <a:pt x="1633" y="0"/>
                    <a:pt x="1561" y="36"/>
                    <a:pt x="1520" y="120"/>
                  </a:cubicBezTo>
                  <a:cubicBezTo>
                    <a:pt x="1520" y="130"/>
                    <a:pt x="1039" y="1178"/>
                    <a:pt x="1" y="1447"/>
                  </a:cubicBezTo>
                  <a:lnTo>
                    <a:pt x="39" y="1505"/>
                  </a:lnTo>
                  <a:cubicBezTo>
                    <a:pt x="126" y="1611"/>
                    <a:pt x="222" y="1717"/>
                    <a:pt x="328" y="1803"/>
                  </a:cubicBezTo>
                  <a:cubicBezTo>
                    <a:pt x="1414" y="1399"/>
                    <a:pt x="1886" y="342"/>
                    <a:pt x="1915" y="293"/>
                  </a:cubicBezTo>
                  <a:cubicBezTo>
                    <a:pt x="1977" y="125"/>
                    <a:pt x="1840" y="0"/>
                    <a:pt x="17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0" name="Google Shape;6140;p124"/>
            <p:cNvSpPr/>
            <p:nvPr/>
          </p:nvSpPr>
          <p:spPr>
            <a:xfrm>
              <a:off x="5056039" y="2522222"/>
              <a:ext cx="111089" cy="160506"/>
            </a:xfrm>
            <a:custGeom>
              <a:avLst/>
              <a:gdLst/>
              <a:ahLst/>
              <a:cxnLst/>
              <a:rect l="l" t="t" r="r" b="b"/>
              <a:pathLst>
                <a:path w="4251" h="6142" extrusionOk="0">
                  <a:moveTo>
                    <a:pt x="1347" y="1"/>
                  </a:moveTo>
                  <a:lnTo>
                    <a:pt x="183" y="20"/>
                  </a:lnTo>
                  <a:cubicBezTo>
                    <a:pt x="97" y="20"/>
                    <a:pt x="29" y="88"/>
                    <a:pt x="29" y="164"/>
                  </a:cubicBezTo>
                  <a:cubicBezTo>
                    <a:pt x="0" y="1491"/>
                    <a:pt x="174" y="2809"/>
                    <a:pt x="539" y="4088"/>
                  </a:cubicBezTo>
                  <a:cubicBezTo>
                    <a:pt x="568" y="4165"/>
                    <a:pt x="616" y="4232"/>
                    <a:pt x="683" y="4280"/>
                  </a:cubicBezTo>
                  <a:lnTo>
                    <a:pt x="3068" y="6011"/>
                  </a:lnTo>
                  <a:cubicBezTo>
                    <a:pt x="3191" y="6098"/>
                    <a:pt x="3335" y="6141"/>
                    <a:pt x="3478" y="6141"/>
                  </a:cubicBezTo>
                  <a:cubicBezTo>
                    <a:pt x="3604" y="6141"/>
                    <a:pt x="3729" y="6107"/>
                    <a:pt x="3837" y="6040"/>
                  </a:cubicBezTo>
                  <a:cubicBezTo>
                    <a:pt x="4174" y="5819"/>
                    <a:pt x="4251" y="5357"/>
                    <a:pt x="4001" y="5049"/>
                  </a:cubicBezTo>
                  <a:cubicBezTo>
                    <a:pt x="3568" y="4511"/>
                    <a:pt x="2818" y="3722"/>
                    <a:pt x="2222" y="2818"/>
                  </a:cubicBezTo>
                  <a:cubicBezTo>
                    <a:pt x="1674" y="1982"/>
                    <a:pt x="1606" y="943"/>
                    <a:pt x="1674" y="366"/>
                  </a:cubicBezTo>
                  <a:cubicBezTo>
                    <a:pt x="1693" y="174"/>
                    <a:pt x="1539" y="1"/>
                    <a:pt x="13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1" name="Google Shape;6141;p124"/>
            <p:cNvSpPr/>
            <p:nvPr/>
          </p:nvSpPr>
          <p:spPr>
            <a:xfrm>
              <a:off x="5056535" y="2522483"/>
              <a:ext cx="109103" cy="149791"/>
            </a:xfrm>
            <a:custGeom>
              <a:avLst/>
              <a:gdLst/>
              <a:ahLst/>
              <a:cxnLst/>
              <a:rect l="l" t="t" r="r" b="b"/>
              <a:pathLst>
                <a:path w="4175" h="5732" extrusionOk="0">
                  <a:moveTo>
                    <a:pt x="1328" y="1"/>
                  </a:moveTo>
                  <a:lnTo>
                    <a:pt x="164" y="10"/>
                  </a:lnTo>
                  <a:cubicBezTo>
                    <a:pt x="78" y="10"/>
                    <a:pt x="10" y="78"/>
                    <a:pt x="10" y="164"/>
                  </a:cubicBezTo>
                  <a:cubicBezTo>
                    <a:pt x="1" y="328"/>
                    <a:pt x="1" y="491"/>
                    <a:pt x="10" y="654"/>
                  </a:cubicBezTo>
                  <a:cubicBezTo>
                    <a:pt x="10" y="654"/>
                    <a:pt x="170" y="611"/>
                    <a:pt x="367" y="611"/>
                  </a:cubicBezTo>
                  <a:cubicBezTo>
                    <a:pt x="660" y="611"/>
                    <a:pt x="1038" y="707"/>
                    <a:pt x="1107" y="1183"/>
                  </a:cubicBezTo>
                  <a:cubicBezTo>
                    <a:pt x="1222" y="1982"/>
                    <a:pt x="1530" y="4001"/>
                    <a:pt x="4078" y="5732"/>
                  </a:cubicBezTo>
                  <a:cubicBezTo>
                    <a:pt x="4174" y="5501"/>
                    <a:pt x="4136" y="5241"/>
                    <a:pt x="3982" y="5049"/>
                  </a:cubicBezTo>
                  <a:cubicBezTo>
                    <a:pt x="3549" y="4511"/>
                    <a:pt x="2799" y="3722"/>
                    <a:pt x="2203" y="2818"/>
                  </a:cubicBezTo>
                  <a:cubicBezTo>
                    <a:pt x="1655" y="1972"/>
                    <a:pt x="1587" y="933"/>
                    <a:pt x="1655" y="356"/>
                  </a:cubicBezTo>
                  <a:cubicBezTo>
                    <a:pt x="1674" y="164"/>
                    <a:pt x="1520" y="1"/>
                    <a:pt x="13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42" name="Google Shape;6142;p124"/>
          <p:cNvGrpSpPr/>
          <p:nvPr/>
        </p:nvGrpSpPr>
        <p:grpSpPr>
          <a:xfrm>
            <a:off x="4197154" y="2010828"/>
            <a:ext cx="340492" cy="500084"/>
            <a:chOff x="5339237" y="1501251"/>
            <a:chExt cx="245541" cy="360628"/>
          </a:xfrm>
        </p:grpSpPr>
        <p:sp>
          <p:nvSpPr>
            <p:cNvPr id="6143" name="Google Shape;6143;p124"/>
            <p:cNvSpPr/>
            <p:nvPr/>
          </p:nvSpPr>
          <p:spPr>
            <a:xfrm>
              <a:off x="5349794" y="1654021"/>
              <a:ext cx="220402" cy="10845"/>
            </a:xfrm>
            <a:custGeom>
              <a:avLst/>
              <a:gdLst/>
              <a:ahLst/>
              <a:cxnLst/>
              <a:rect l="l" t="t" r="r" b="b"/>
              <a:pathLst>
                <a:path w="8434" h="415" extrusionOk="0">
                  <a:moveTo>
                    <a:pt x="1" y="1"/>
                  </a:moveTo>
                  <a:lnTo>
                    <a:pt x="1" y="414"/>
                  </a:lnTo>
                  <a:lnTo>
                    <a:pt x="8434" y="414"/>
                  </a:lnTo>
                  <a:lnTo>
                    <a:pt x="8434" y="1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4" name="Google Shape;6144;p124"/>
            <p:cNvSpPr/>
            <p:nvPr/>
          </p:nvSpPr>
          <p:spPr>
            <a:xfrm>
              <a:off x="5349794" y="1659562"/>
              <a:ext cx="220402" cy="5305"/>
            </a:xfrm>
            <a:custGeom>
              <a:avLst/>
              <a:gdLst/>
              <a:ahLst/>
              <a:cxnLst/>
              <a:rect l="l" t="t" r="r" b="b"/>
              <a:pathLst>
                <a:path w="8434" h="203" extrusionOk="0">
                  <a:moveTo>
                    <a:pt x="1" y="0"/>
                  </a:moveTo>
                  <a:lnTo>
                    <a:pt x="1" y="202"/>
                  </a:lnTo>
                  <a:lnTo>
                    <a:pt x="8434" y="202"/>
                  </a:lnTo>
                  <a:lnTo>
                    <a:pt x="843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5" name="Google Shape;6145;p124"/>
            <p:cNvSpPr/>
            <p:nvPr/>
          </p:nvSpPr>
          <p:spPr>
            <a:xfrm>
              <a:off x="5447791" y="1779170"/>
              <a:ext cx="28432" cy="70636"/>
            </a:xfrm>
            <a:custGeom>
              <a:avLst/>
              <a:gdLst/>
              <a:ahLst/>
              <a:cxnLst/>
              <a:rect l="l" t="t" r="r" b="b"/>
              <a:pathLst>
                <a:path w="1088" h="2703" extrusionOk="0">
                  <a:moveTo>
                    <a:pt x="1" y="0"/>
                  </a:moveTo>
                  <a:lnTo>
                    <a:pt x="1" y="2703"/>
                  </a:lnTo>
                  <a:lnTo>
                    <a:pt x="1087" y="2703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6" name="Google Shape;6146;p124"/>
            <p:cNvSpPr/>
            <p:nvPr/>
          </p:nvSpPr>
          <p:spPr>
            <a:xfrm>
              <a:off x="5462112" y="1779170"/>
              <a:ext cx="14112" cy="70636"/>
            </a:xfrm>
            <a:custGeom>
              <a:avLst/>
              <a:gdLst/>
              <a:ahLst/>
              <a:cxnLst/>
              <a:rect l="l" t="t" r="r" b="b"/>
              <a:pathLst>
                <a:path w="540" h="2703" extrusionOk="0">
                  <a:moveTo>
                    <a:pt x="1" y="0"/>
                  </a:moveTo>
                  <a:lnTo>
                    <a:pt x="1" y="2703"/>
                  </a:lnTo>
                  <a:lnTo>
                    <a:pt x="539" y="2703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7" name="Google Shape;6147;p124"/>
            <p:cNvSpPr/>
            <p:nvPr/>
          </p:nvSpPr>
          <p:spPr>
            <a:xfrm>
              <a:off x="5378958" y="1501251"/>
              <a:ext cx="166359" cy="249539"/>
            </a:xfrm>
            <a:custGeom>
              <a:avLst/>
              <a:gdLst/>
              <a:ahLst/>
              <a:cxnLst/>
              <a:rect l="l" t="t" r="r" b="b"/>
              <a:pathLst>
                <a:path w="6366" h="9549" extrusionOk="0">
                  <a:moveTo>
                    <a:pt x="1923" y="0"/>
                  </a:moveTo>
                  <a:cubicBezTo>
                    <a:pt x="856" y="0"/>
                    <a:pt x="0" y="866"/>
                    <a:pt x="0" y="1923"/>
                  </a:cubicBezTo>
                  <a:lnTo>
                    <a:pt x="0" y="7626"/>
                  </a:lnTo>
                  <a:cubicBezTo>
                    <a:pt x="0" y="8693"/>
                    <a:pt x="856" y="9549"/>
                    <a:pt x="1923" y="9549"/>
                  </a:cubicBezTo>
                  <a:lnTo>
                    <a:pt x="4433" y="9549"/>
                  </a:lnTo>
                  <a:cubicBezTo>
                    <a:pt x="5500" y="9549"/>
                    <a:pt x="6366" y="8693"/>
                    <a:pt x="6356" y="7626"/>
                  </a:cubicBezTo>
                  <a:lnTo>
                    <a:pt x="6356" y="1923"/>
                  </a:lnTo>
                  <a:cubicBezTo>
                    <a:pt x="6356" y="866"/>
                    <a:pt x="5500" y="0"/>
                    <a:pt x="44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8" name="Google Shape;6148;p124"/>
            <p:cNvSpPr/>
            <p:nvPr/>
          </p:nvSpPr>
          <p:spPr>
            <a:xfrm>
              <a:off x="5457094" y="1501251"/>
              <a:ext cx="88223" cy="249539"/>
            </a:xfrm>
            <a:custGeom>
              <a:avLst/>
              <a:gdLst/>
              <a:ahLst/>
              <a:cxnLst/>
              <a:rect l="l" t="t" r="r" b="b"/>
              <a:pathLst>
                <a:path w="3376" h="9549" extrusionOk="0">
                  <a:moveTo>
                    <a:pt x="1" y="0"/>
                  </a:moveTo>
                  <a:cubicBezTo>
                    <a:pt x="1068" y="0"/>
                    <a:pt x="1924" y="866"/>
                    <a:pt x="1924" y="1923"/>
                  </a:cubicBezTo>
                  <a:lnTo>
                    <a:pt x="1924" y="7626"/>
                  </a:lnTo>
                  <a:cubicBezTo>
                    <a:pt x="1924" y="8683"/>
                    <a:pt x="1068" y="9549"/>
                    <a:pt x="1" y="9549"/>
                  </a:cubicBezTo>
                  <a:lnTo>
                    <a:pt x="1443" y="9549"/>
                  </a:lnTo>
                  <a:cubicBezTo>
                    <a:pt x="2510" y="9549"/>
                    <a:pt x="3366" y="8683"/>
                    <a:pt x="3366" y="7626"/>
                  </a:cubicBezTo>
                  <a:lnTo>
                    <a:pt x="3366" y="1923"/>
                  </a:lnTo>
                  <a:cubicBezTo>
                    <a:pt x="3376" y="866"/>
                    <a:pt x="2510" y="0"/>
                    <a:pt x="144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9" name="Google Shape;6149;p124"/>
            <p:cNvSpPr/>
            <p:nvPr/>
          </p:nvSpPr>
          <p:spPr>
            <a:xfrm>
              <a:off x="5446798" y="1611060"/>
              <a:ext cx="30418" cy="30183"/>
            </a:xfrm>
            <a:custGeom>
              <a:avLst/>
              <a:gdLst/>
              <a:ahLst/>
              <a:cxnLst/>
              <a:rect l="l" t="t" r="r" b="b"/>
              <a:pathLst>
                <a:path w="1164" h="1155" extrusionOk="0">
                  <a:moveTo>
                    <a:pt x="587" y="0"/>
                  </a:moveTo>
                  <a:cubicBezTo>
                    <a:pt x="260" y="0"/>
                    <a:pt x="0" y="250"/>
                    <a:pt x="0" y="577"/>
                  </a:cubicBezTo>
                  <a:cubicBezTo>
                    <a:pt x="0" y="895"/>
                    <a:pt x="260" y="1154"/>
                    <a:pt x="587" y="1154"/>
                  </a:cubicBezTo>
                  <a:cubicBezTo>
                    <a:pt x="904" y="1154"/>
                    <a:pt x="1164" y="895"/>
                    <a:pt x="1164" y="577"/>
                  </a:cubicBezTo>
                  <a:cubicBezTo>
                    <a:pt x="1164" y="250"/>
                    <a:pt x="904" y="0"/>
                    <a:pt x="5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0" name="Google Shape;6150;p124"/>
            <p:cNvSpPr/>
            <p:nvPr/>
          </p:nvSpPr>
          <p:spPr>
            <a:xfrm>
              <a:off x="5356092" y="1836975"/>
              <a:ext cx="212091" cy="24904"/>
            </a:xfrm>
            <a:custGeom>
              <a:avLst/>
              <a:gdLst/>
              <a:ahLst/>
              <a:cxnLst/>
              <a:rect l="l" t="t" r="r" b="b"/>
              <a:pathLst>
                <a:path w="8116" h="953" extrusionOk="0">
                  <a:moveTo>
                    <a:pt x="952" y="0"/>
                  </a:moveTo>
                  <a:cubicBezTo>
                    <a:pt x="423" y="0"/>
                    <a:pt x="0" y="423"/>
                    <a:pt x="0" y="952"/>
                  </a:cubicBezTo>
                  <a:lnTo>
                    <a:pt x="8116" y="952"/>
                  </a:lnTo>
                  <a:cubicBezTo>
                    <a:pt x="8116" y="423"/>
                    <a:pt x="7683" y="0"/>
                    <a:pt x="715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1" name="Google Shape;6151;p124"/>
            <p:cNvSpPr/>
            <p:nvPr/>
          </p:nvSpPr>
          <p:spPr>
            <a:xfrm>
              <a:off x="5339237" y="1637192"/>
              <a:ext cx="245541" cy="155332"/>
            </a:xfrm>
            <a:custGeom>
              <a:avLst/>
              <a:gdLst/>
              <a:ahLst/>
              <a:cxnLst/>
              <a:rect l="l" t="t" r="r" b="b"/>
              <a:pathLst>
                <a:path w="9396" h="5944" extrusionOk="0">
                  <a:moveTo>
                    <a:pt x="395" y="0"/>
                  </a:moveTo>
                  <a:cubicBezTo>
                    <a:pt x="174" y="0"/>
                    <a:pt x="1" y="183"/>
                    <a:pt x="1" y="404"/>
                  </a:cubicBezTo>
                  <a:lnTo>
                    <a:pt x="1" y="2549"/>
                  </a:lnTo>
                  <a:cubicBezTo>
                    <a:pt x="1" y="4424"/>
                    <a:pt x="1520" y="5943"/>
                    <a:pt x="3395" y="5943"/>
                  </a:cubicBezTo>
                  <a:lnTo>
                    <a:pt x="6001" y="5943"/>
                  </a:lnTo>
                  <a:cubicBezTo>
                    <a:pt x="7876" y="5943"/>
                    <a:pt x="9396" y="4424"/>
                    <a:pt x="9396" y="2549"/>
                  </a:cubicBezTo>
                  <a:lnTo>
                    <a:pt x="9396" y="404"/>
                  </a:lnTo>
                  <a:cubicBezTo>
                    <a:pt x="9396" y="183"/>
                    <a:pt x="9223" y="0"/>
                    <a:pt x="9001" y="0"/>
                  </a:cubicBezTo>
                  <a:cubicBezTo>
                    <a:pt x="8780" y="0"/>
                    <a:pt x="8597" y="183"/>
                    <a:pt x="8597" y="404"/>
                  </a:cubicBezTo>
                  <a:lnTo>
                    <a:pt x="8597" y="2549"/>
                  </a:lnTo>
                  <a:cubicBezTo>
                    <a:pt x="8597" y="3981"/>
                    <a:pt x="7434" y="5145"/>
                    <a:pt x="6001" y="5145"/>
                  </a:cubicBezTo>
                  <a:lnTo>
                    <a:pt x="3395" y="5145"/>
                  </a:lnTo>
                  <a:cubicBezTo>
                    <a:pt x="1962" y="5145"/>
                    <a:pt x="799" y="3981"/>
                    <a:pt x="799" y="2549"/>
                  </a:cubicBezTo>
                  <a:lnTo>
                    <a:pt x="799" y="404"/>
                  </a:lnTo>
                  <a:cubicBezTo>
                    <a:pt x="799" y="183"/>
                    <a:pt x="616" y="0"/>
                    <a:pt x="3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2" name="Google Shape;6152;p124"/>
            <p:cNvSpPr/>
            <p:nvPr/>
          </p:nvSpPr>
          <p:spPr>
            <a:xfrm>
              <a:off x="5378697" y="1609544"/>
              <a:ext cx="56577" cy="10845"/>
            </a:xfrm>
            <a:custGeom>
              <a:avLst/>
              <a:gdLst/>
              <a:ahLst/>
              <a:cxnLst/>
              <a:rect l="l" t="t" r="r" b="b"/>
              <a:pathLst>
                <a:path w="2165" h="415" extrusionOk="0">
                  <a:moveTo>
                    <a:pt x="0" y="1"/>
                  </a:moveTo>
                  <a:lnTo>
                    <a:pt x="0" y="414"/>
                  </a:lnTo>
                  <a:lnTo>
                    <a:pt x="1914" y="414"/>
                  </a:lnTo>
                  <a:cubicBezTo>
                    <a:pt x="2164" y="395"/>
                    <a:pt x="2164" y="20"/>
                    <a:pt x="19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3" name="Google Shape;6153;p124"/>
            <p:cNvSpPr/>
            <p:nvPr/>
          </p:nvSpPr>
          <p:spPr>
            <a:xfrm>
              <a:off x="5378697" y="1631913"/>
              <a:ext cx="55296" cy="10819"/>
            </a:xfrm>
            <a:custGeom>
              <a:avLst/>
              <a:gdLst/>
              <a:ahLst/>
              <a:cxnLst/>
              <a:rect l="l" t="t" r="r" b="b"/>
              <a:pathLst>
                <a:path w="2116" h="414" extrusionOk="0">
                  <a:moveTo>
                    <a:pt x="0" y="0"/>
                  </a:moveTo>
                  <a:lnTo>
                    <a:pt x="0" y="414"/>
                  </a:lnTo>
                  <a:lnTo>
                    <a:pt x="1914" y="414"/>
                  </a:lnTo>
                  <a:cubicBezTo>
                    <a:pt x="2020" y="414"/>
                    <a:pt x="2116" y="318"/>
                    <a:pt x="2116" y="202"/>
                  </a:cubicBezTo>
                  <a:cubicBezTo>
                    <a:pt x="2116" y="87"/>
                    <a:pt x="2020" y="0"/>
                    <a:pt x="19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4" name="Google Shape;6154;p124"/>
            <p:cNvSpPr/>
            <p:nvPr/>
          </p:nvSpPr>
          <p:spPr>
            <a:xfrm>
              <a:off x="5378697" y="1654021"/>
              <a:ext cx="71394" cy="10845"/>
            </a:xfrm>
            <a:custGeom>
              <a:avLst/>
              <a:gdLst/>
              <a:ahLst/>
              <a:cxnLst/>
              <a:rect l="l" t="t" r="r" b="b"/>
              <a:pathLst>
                <a:path w="2732" h="415" extrusionOk="0">
                  <a:moveTo>
                    <a:pt x="0" y="1"/>
                  </a:moveTo>
                  <a:lnTo>
                    <a:pt x="0" y="414"/>
                  </a:lnTo>
                  <a:lnTo>
                    <a:pt x="2529" y="414"/>
                  </a:lnTo>
                  <a:cubicBezTo>
                    <a:pt x="2645" y="414"/>
                    <a:pt x="2731" y="328"/>
                    <a:pt x="2731" y="212"/>
                  </a:cubicBezTo>
                  <a:cubicBezTo>
                    <a:pt x="2731" y="97"/>
                    <a:pt x="2645" y="1"/>
                    <a:pt x="25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5" name="Google Shape;6155;p124"/>
            <p:cNvSpPr/>
            <p:nvPr/>
          </p:nvSpPr>
          <p:spPr>
            <a:xfrm>
              <a:off x="5378697" y="1564805"/>
              <a:ext cx="72648" cy="10845"/>
            </a:xfrm>
            <a:custGeom>
              <a:avLst/>
              <a:gdLst/>
              <a:ahLst/>
              <a:cxnLst/>
              <a:rect l="l" t="t" r="r" b="b"/>
              <a:pathLst>
                <a:path w="2780" h="415" extrusionOk="0">
                  <a:moveTo>
                    <a:pt x="0" y="1"/>
                  </a:moveTo>
                  <a:lnTo>
                    <a:pt x="0" y="414"/>
                  </a:lnTo>
                  <a:lnTo>
                    <a:pt x="2529" y="414"/>
                  </a:lnTo>
                  <a:cubicBezTo>
                    <a:pt x="2780" y="395"/>
                    <a:pt x="2780" y="20"/>
                    <a:pt x="25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6" name="Google Shape;6156;p124"/>
            <p:cNvSpPr/>
            <p:nvPr/>
          </p:nvSpPr>
          <p:spPr>
            <a:xfrm>
              <a:off x="5378697" y="1587175"/>
              <a:ext cx="72648" cy="10845"/>
            </a:xfrm>
            <a:custGeom>
              <a:avLst/>
              <a:gdLst/>
              <a:ahLst/>
              <a:cxnLst/>
              <a:rect l="l" t="t" r="r" b="b"/>
              <a:pathLst>
                <a:path w="2780" h="415" extrusionOk="0">
                  <a:moveTo>
                    <a:pt x="0" y="1"/>
                  </a:moveTo>
                  <a:lnTo>
                    <a:pt x="0" y="414"/>
                  </a:lnTo>
                  <a:lnTo>
                    <a:pt x="2529" y="414"/>
                  </a:lnTo>
                  <a:cubicBezTo>
                    <a:pt x="2780" y="395"/>
                    <a:pt x="2780" y="20"/>
                    <a:pt x="25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7" name="Google Shape;6157;p124"/>
            <p:cNvSpPr/>
            <p:nvPr/>
          </p:nvSpPr>
          <p:spPr>
            <a:xfrm>
              <a:off x="5378697" y="1676391"/>
              <a:ext cx="71394" cy="10819"/>
            </a:xfrm>
            <a:custGeom>
              <a:avLst/>
              <a:gdLst/>
              <a:ahLst/>
              <a:cxnLst/>
              <a:rect l="l" t="t" r="r" b="b"/>
              <a:pathLst>
                <a:path w="2732" h="414" extrusionOk="0">
                  <a:moveTo>
                    <a:pt x="0" y="0"/>
                  </a:moveTo>
                  <a:lnTo>
                    <a:pt x="0" y="414"/>
                  </a:lnTo>
                  <a:lnTo>
                    <a:pt x="2529" y="414"/>
                  </a:lnTo>
                  <a:cubicBezTo>
                    <a:pt x="2645" y="414"/>
                    <a:pt x="2731" y="327"/>
                    <a:pt x="2731" y="212"/>
                  </a:cubicBezTo>
                  <a:cubicBezTo>
                    <a:pt x="2731" y="97"/>
                    <a:pt x="2645" y="0"/>
                    <a:pt x="25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8" name="Google Shape;6158;p124"/>
            <p:cNvSpPr/>
            <p:nvPr/>
          </p:nvSpPr>
          <p:spPr>
            <a:xfrm>
              <a:off x="5473923" y="1654257"/>
              <a:ext cx="71394" cy="10610"/>
            </a:xfrm>
            <a:custGeom>
              <a:avLst/>
              <a:gdLst/>
              <a:ahLst/>
              <a:cxnLst/>
              <a:rect l="l" t="t" r="r" b="b"/>
              <a:pathLst>
                <a:path w="2732" h="406" extrusionOk="0">
                  <a:moveTo>
                    <a:pt x="187" y="1"/>
                  </a:moveTo>
                  <a:cubicBezTo>
                    <a:pt x="80" y="1"/>
                    <a:pt x="1" y="93"/>
                    <a:pt x="1" y="203"/>
                  </a:cubicBezTo>
                  <a:cubicBezTo>
                    <a:pt x="1" y="319"/>
                    <a:pt x="87" y="405"/>
                    <a:pt x="203" y="405"/>
                  </a:cubicBezTo>
                  <a:lnTo>
                    <a:pt x="2732" y="405"/>
                  </a:lnTo>
                  <a:lnTo>
                    <a:pt x="2732" y="1"/>
                  </a:lnTo>
                  <a:lnTo>
                    <a:pt x="203" y="1"/>
                  </a:lnTo>
                  <a:cubicBezTo>
                    <a:pt x="198" y="1"/>
                    <a:pt x="192" y="1"/>
                    <a:pt x="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9" name="Google Shape;6159;p124"/>
            <p:cNvSpPr/>
            <p:nvPr/>
          </p:nvSpPr>
          <p:spPr>
            <a:xfrm>
              <a:off x="5490021" y="1631913"/>
              <a:ext cx="55296" cy="10819"/>
            </a:xfrm>
            <a:custGeom>
              <a:avLst/>
              <a:gdLst/>
              <a:ahLst/>
              <a:cxnLst/>
              <a:rect l="l" t="t" r="r" b="b"/>
              <a:pathLst>
                <a:path w="2116" h="414" extrusionOk="0">
                  <a:moveTo>
                    <a:pt x="212" y="0"/>
                  </a:moveTo>
                  <a:cubicBezTo>
                    <a:pt x="97" y="0"/>
                    <a:pt x="0" y="87"/>
                    <a:pt x="0" y="202"/>
                  </a:cubicBezTo>
                  <a:cubicBezTo>
                    <a:pt x="0" y="318"/>
                    <a:pt x="97" y="414"/>
                    <a:pt x="212" y="414"/>
                  </a:cubicBezTo>
                  <a:lnTo>
                    <a:pt x="2116" y="414"/>
                  </a:lnTo>
                  <a:lnTo>
                    <a:pt x="211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0" name="Google Shape;6160;p124"/>
            <p:cNvSpPr/>
            <p:nvPr/>
          </p:nvSpPr>
          <p:spPr>
            <a:xfrm>
              <a:off x="5472669" y="1676391"/>
              <a:ext cx="72648" cy="10819"/>
            </a:xfrm>
            <a:custGeom>
              <a:avLst/>
              <a:gdLst/>
              <a:ahLst/>
              <a:cxnLst/>
              <a:rect l="l" t="t" r="r" b="b"/>
              <a:pathLst>
                <a:path w="2780" h="414" extrusionOk="0">
                  <a:moveTo>
                    <a:pt x="251" y="0"/>
                  </a:moveTo>
                  <a:cubicBezTo>
                    <a:pt x="1" y="20"/>
                    <a:pt x="1" y="395"/>
                    <a:pt x="251" y="414"/>
                  </a:cubicBezTo>
                  <a:lnTo>
                    <a:pt x="2780" y="414"/>
                  </a:lnTo>
                  <a:lnTo>
                    <a:pt x="27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1" name="Google Shape;6161;p124"/>
            <p:cNvSpPr/>
            <p:nvPr/>
          </p:nvSpPr>
          <p:spPr>
            <a:xfrm>
              <a:off x="5473923" y="1587175"/>
              <a:ext cx="71394" cy="10845"/>
            </a:xfrm>
            <a:custGeom>
              <a:avLst/>
              <a:gdLst/>
              <a:ahLst/>
              <a:cxnLst/>
              <a:rect l="l" t="t" r="r" b="b"/>
              <a:pathLst>
                <a:path w="2732" h="415" extrusionOk="0">
                  <a:moveTo>
                    <a:pt x="203" y="1"/>
                  </a:moveTo>
                  <a:cubicBezTo>
                    <a:pt x="87" y="1"/>
                    <a:pt x="1" y="97"/>
                    <a:pt x="1" y="203"/>
                  </a:cubicBezTo>
                  <a:cubicBezTo>
                    <a:pt x="1" y="318"/>
                    <a:pt x="87" y="414"/>
                    <a:pt x="203" y="414"/>
                  </a:cubicBezTo>
                  <a:lnTo>
                    <a:pt x="2732" y="414"/>
                  </a:lnTo>
                  <a:lnTo>
                    <a:pt x="273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2" name="Google Shape;6162;p124"/>
            <p:cNvSpPr/>
            <p:nvPr/>
          </p:nvSpPr>
          <p:spPr>
            <a:xfrm>
              <a:off x="5473923" y="1564805"/>
              <a:ext cx="71394" cy="10845"/>
            </a:xfrm>
            <a:custGeom>
              <a:avLst/>
              <a:gdLst/>
              <a:ahLst/>
              <a:cxnLst/>
              <a:rect l="l" t="t" r="r" b="b"/>
              <a:pathLst>
                <a:path w="2732" h="415" extrusionOk="0">
                  <a:moveTo>
                    <a:pt x="203" y="1"/>
                  </a:moveTo>
                  <a:cubicBezTo>
                    <a:pt x="87" y="1"/>
                    <a:pt x="1" y="97"/>
                    <a:pt x="1" y="212"/>
                  </a:cubicBezTo>
                  <a:cubicBezTo>
                    <a:pt x="1" y="318"/>
                    <a:pt x="87" y="414"/>
                    <a:pt x="203" y="414"/>
                  </a:cubicBezTo>
                  <a:lnTo>
                    <a:pt x="2732" y="414"/>
                  </a:lnTo>
                  <a:lnTo>
                    <a:pt x="273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3" name="Google Shape;6163;p124"/>
            <p:cNvSpPr/>
            <p:nvPr/>
          </p:nvSpPr>
          <p:spPr>
            <a:xfrm>
              <a:off x="5490021" y="1609544"/>
              <a:ext cx="55296" cy="10845"/>
            </a:xfrm>
            <a:custGeom>
              <a:avLst/>
              <a:gdLst/>
              <a:ahLst/>
              <a:cxnLst/>
              <a:rect l="l" t="t" r="r" b="b"/>
              <a:pathLst>
                <a:path w="2116" h="415" extrusionOk="0">
                  <a:moveTo>
                    <a:pt x="212" y="1"/>
                  </a:moveTo>
                  <a:cubicBezTo>
                    <a:pt x="97" y="1"/>
                    <a:pt x="0" y="87"/>
                    <a:pt x="0" y="203"/>
                  </a:cubicBezTo>
                  <a:cubicBezTo>
                    <a:pt x="0" y="318"/>
                    <a:pt x="97" y="414"/>
                    <a:pt x="212" y="414"/>
                  </a:cubicBezTo>
                  <a:lnTo>
                    <a:pt x="2116" y="414"/>
                  </a:lnTo>
                  <a:lnTo>
                    <a:pt x="21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4" name="Google Shape;6164;p124"/>
            <p:cNvSpPr/>
            <p:nvPr/>
          </p:nvSpPr>
          <p:spPr>
            <a:xfrm>
              <a:off x="5490021" y="1501251"/>
              <a:ext cx="10819" cy="39852"/>
            </a:xfrm>
            <a:custGeom>
              <a:avLst/>
              <a:gdLst/>
              <a:ahLst/>
              <a:cxnLst/>
              <a:rect l="l" t="t" r="r" b="b"/>
              <a:pathLst>
                <a:path w="414" h="1525" extrusionOk="0">
                  <a:moveTo>
                    <a:pt x="0" y="0"/>
                  </a:moveTo>
                  <a:lnTo>
                    <a:pt x="0" y="1337"/>
                  </a:lnTo>
                  <a:cubicBezTo>
                    <a:pt x="10" y="1462"/>
                    <a:pt x="109" y="1524"/>
                    <a:pt x="207" y="1524"/>
                  </a:cubicBezTo>
                  <a:cubicBezTo>
                    <a:pt x="306" y="1524"/>
                    <a:pt x="404" y="1462"/>
                    <a:pt x="414" y="1337"/>
                  </a:cubicBezTo>
                  <a:lnTo>
                    <a:pt x="414" y="10"/>
                  </a:lnTo>
                  <a:cubicBezTo>
                    <a:pt x="337" y="0"/>
                    <a:pt x="260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5" name="Google Shape;6165;p124"/>
            <p:cNvSpPr/>
            <p:nvPr/>
          </p:nvSpPr>
          <p:spPr>
            <a:xfrm>
              <a:off x="5423435" y="1501251"/>
              <a:ext cx="10558" cy="39852"/>
            </a:xfrm>
            <a:custGeom>
              <a:avLst/>
              <a:gdLst/>
              <a:ahLst/>
              <a:cxnLst/>
              <a:rect l="l" t="t" r="r" b="b"/>
              <a:pathLst>
                <a:path w="404" h="1525" extrusionOk="0">
                  <a:moveTo>
                    <a:pt x="221" y="0"/>
                  </a:moveTo>
                  <a:cubicBezTo>
                    <a:pt x="144" y="0"/>
                    <a:pt x="67" y="0"/>
                    <a:pt x="0" y="10"/>
                  </a:cubicBezTo>
                  <a:lnTo>
                    <a:pt x="0" y="1337"/>
                  </a:lnTo>
                  <a:cubicBezTo>
                    <a:pt x="10" y="1462"/>
                    <a:pt x="106" y="1524"/>
                    <a:pt x="202" y="1524"/>
                  </a:cubicBezTo>
                  <a:cubicBezTo>
                    <a:pt x="298" y="1524"/>
                    <a:pt x="394" y="1462"/>
                    <a:pt x="404" y="1337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6" name="Google Shape;6166;p124"/>
            <p:cNvSpPr/>
            <p:nvPr/>
          </p:nvSpPr>
          <p:spPr>
            <a:xfrm>
              <a:off x="5467652" y="1501251"/>
              <a:ext cx="10845" cy="40479"/>
            </a:xfrm>
            <a:custGeom>
              <a:avLst/>
              <a:gdLst/>
              <a:ahLst/>
              <a:cxnLst/>
              <a:rect l="l" t="t" r="r" b="b"/>
              <a:pathLst>
                <a:path w="415" h="1549" extrusionOk="0">
                  <a:moveTo>
                    <a:pt x="1" y="0"/>
                  </a:moveTo>
                  <a:lnTo>
                    <a:pt x="1" y="1337"/>
                  </a:lnTo>
                  <a:cubicBezTo>
                    <a:pt x="1" y="1452"/>
                    <a:pt x="97" y="1539"/>
                    <a:pt x="212" y="1548"/>
                  </a:cubicBezTo>
                  <a:cubicBezTo>
                    <a:pt x="327" y="1548"/>
                    <a:pt x="414" y="1452"/>
                    <a:pt x="414" y="1337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7" name="Google Shape;6167;p124"/>
            <p:cNvSpPr/>
            <p:nvPr/>
          </p:nvSpPr>
          <p:spPr>
            <a:xfrm>
              <a:off x="5490021" y="1501486"/>
              <a:ext cx="10819" cy="24904"/>
            </a:xfrm>
            <a:custGeom>
              <a:avLst/>
              <a:gdLst/>
              <a:ahLst/>
              <a:cxnLst/>
              <a:rect l="l" t="t" r="r" b="b"/>
              <a:pathLst>
                <a:path w="414" h="953" extrusionOk="0">
                  <a:moveTo>
                    <a:pt x="0" y="1"/>
                  </a:moveTo>
                  <a:lnTo>
                    <a:pt x="0" y="453"/>
                  </a:lnTo>
                  <a:cubicBezTo>
                    <a:pt x="164" y="597"/>
                    <a:pt x="298" y="760"/>
                    <a:pt x="414" y="953"/>
                  </a:cubicBezTo>
                  <a:lnTo>
                    <a:pt x="414" y="1"/>
                  </a:lnTo>
                  <a:close/>
                </a:path>
              </a:pathLst>
            </a:custGeom>
            <a:solidFill>
              <a:srgbClr val="AABA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8" name="Google Shape;6168;p124"/>
            <p:cNvSpPr/>
            <p:nvPr/>
          </p:nvSpPr>
          <p:spPr>
            <a:xfrm>
              <a:off x="5467652" y="1501251"/>
              <a:ext cx="10845" cy="4782"/>
            </a:xfrm>
            <a:custGeom>
              <a:avLst/>
              <a:gdLst/>
              <a:ahLst/>
              <a:cxnLst/>
              <a:rect l="l" t="t" r="r" b="b"/>
              <a:pathLst>
                <a:path w="415" h="183" extrusionOk="0">
                  <a:moveTo>
                    <a:pt x="1" y="0"/>
                  </a:moveTo>
                  <a:lnTo>
                    <a:pt x="1" y="39"/>
                  </a:lnTo>
                  <a:cubicBezTo>
                    <a:pt x="145" y="77"/>
                    <a:pt x="279" y="115"/>
                    <a:pt x="414" y="183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AABA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9" name="Google Shape;6169;p124"/>
            <p:cNvSpPr/>
            <p:nvPr/>
          </p:nvSpPr>
          <p:spPr>
            <a:xfrm>
              <a:off x="5445544" y="1501251"/>
              <a:ext cx="10819" cy="40479"/>
            </a:xfrm>
            <a:custGeom>
              <a:avLst/>
              <a:gdLst/>
              <a:ahLst/>
              <a:cxnLst/>
              <a:rect l="l" t="t" r="r" b="b"/>
              <a:pathLst>
                <a:path w="414" h="1549" extrusionOk="0">
                  <a:moveTo>
                    <a:pt x="0" y="0"/>
                  </a:moveTo>
                  <a:lnTo>
                    <a:pt x="0" y="1337"/>
                  </a:lnTo>
                  <a:cubicBezTo>
                    <a:pt x="0" y="1452"/>
                    <a:pt x="87" y="1539"/>
                    <a:pt x="202" y="1548"/>
                  </a:cubicBezTo>
                  <a:cubicBezTo>
                    <a:pt x="318" y="1548"/>
                    <a:pt x="414" y="1452"/>
                    <a:pt x="414" y="1337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0" name="Google Shape;6170;p124"/>
            <p:cNvSpPr/>
            <p:nvPr/>
          </p:nvSpPr>
          <p:spPr>
            <a:xfrm>
              <a:off x="5490021" y="1710572"/>
              <a:ext cx="10819" cy="40218"/>
            </a:xfrm>
            <a:custGeom>
              <a:avLst/>
              <a:gdLst/>
              <a:ahLst/>
              <a:cxnLst/>
              <a:rect l="l" t="t" r="r" b="b"/>
              <a:pathLst>
                <a:path w="414" h="1539" extrusionOk="0">
                  <a:moveTo>
                    <a:pt x="202" y="0"/>
                  </a:moveTo>
                  <a:cubicBezTo>
                    <a:pt x="87" y="0"/>
                    <a:pt x="0" y="87"/>
                    <a:pt x="0" y="202"/>
                  </a:cubicBezTo>
                  <a:lnTo>
                    <a:pt x="0" y="1539"/>
                  </a:lnTo>
                  <a:lnTo>
                    <a:pt x="183" y="1539"/>
                  </a:lnTo>
                  <a:cubicBezTo>
                    <a:pt x="260" y="1539"/>
                    <a:pt x="337" y="1539"/>
                    <a:pt x="404" y="1529"/>
                  </a:cubicBezTo>
                  <a:lnTo>
                    <a:pt x="404" y="202"/>
                  </a:lnTo>
                  <a:cubicBezTo>
                    <a:pt x="414" y="87"/>
                    <a:pt x="318" y="0"/>
                    <a:pt x="2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1" name="Google Shape;6171;p124"/>
            <p:cNvSpPr/>
            <p:nvPr/>
          </p:nvSpPr>
          <p:spPr>
            <a:xfrm>
              <a:off x="5457094" y="1501251"/>
              <a:ext cx="88223" cy="249539"/>
            </a:xfrm>
            <a:custGeom>
              <a:avLst/>
              <a:gdLst/>
              <a:ahLst/>
              <a:cxnLst/>
              <a:rect l="l" t="t" r="r" b="b"/>
              <a:pathLst>
                <a:path w="3376" h="9549" extrusionOk="0">
                  <a:moveTo>
                    <a:pt x="1" y="0"/>
                  </a:moveTo>
                  <a:cubicBezTo>
                    <a:pt x="1068" y="0"/>
                    <a:pt x="1924" y="866"/>
                    <a:pt x="1924" y="1923"/>
                  </a:cubicBezTo>
                  <a:lnTo>
                    <a:pt x="1924" y="7626"/>
                  </a:lnTo>
                  <a:cubicBezTo>
                    <a:pt x="1924" y="8683"/>
                    <a:pt x="1068" y="9549"/>
                    <a:pt x="1" y="9549"/>
                  </a:cubicBezTo>
                  <a:lnTo>
                    <a:pt x="1443" y="9549"/>
                  </a:lnTo>
                  <a:cubicBezTo>
                    <a:pt x="2510" y="9549"/>
                    <a:pt x="3366" y="8683"/>
                    <a:pt x="3366" y="7626"/>
                  </a:cubicBezTo>
                  <a:lnTo>
                    <a:pt x="3366" y="1923"/>
                  </a:lnTo>
                  <a:cubicBezTo>
                    <a:pt x="3376" y="866"/>
                    <a:pt x="2510" y="0"/>
                    <a:pt x="14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2" name="Google Shape;6172;p124"/>
            <p:cNvSpPr/>
            <p:nvPr/>
          </p:nvSpPr>
          <p:spPr>
            <a:xfrm>
              <a:off x="5490021" y="1725886"/>
              <a:ext cx="10819" cy="24904"/>
            </a:xfrm>
            <a:custGeom>
              <a:avLst/>
              <a:gdLst/>
              <a:ahLst/>
              <a:cxnLst/>
              <a:rect l="l" t="t" r="r" b="b"/>
              <a:pathLst>
                <a:path w="414" h="953" extrusionOk="0">
                  <a:moveTo>
                    <a:pt x="414" y="1"/>
                  </a:moveTo>
                  <a:cubicBezTo>
                    <a:pt x="298" y="184"/>
                    <a:pt x="164" y="347"/>
                    <a:pt x="0" y="491"/>
                  </a:cubicBezTo>
                  <a:lnTo>
                    <a:pt x="0" y="953"/>
                  </a:lnTo>
                  <a:lnTo>
                    <a:pt x="414" y="953"/>
                  </a:lnTo>
                  <a:lnTo>
                    <a:pt x="4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3" name="Google Shape;6173;p124"/>
            <p:cNvSpPr/>
            <p:nvPr/>
          </p:nvSpPr>
          <p:spPr>
            <a:xfrm>
              <a:off x="5423174" y="1710938"/>
              <a:ext cx="10819" cy="39852"/>
            </a:xfrm>
            <a:custGeom>
              <a:avLst/>
              <a:gdLst/>
              <a:ahLst/>
              <a:cxnLst/>
              <a:rect l="l" t="t" r="r" b="b"/>
              <a:pathLst>
                <a:path w="414" h="1525" extrusionOk="0">
                  <a:moveTo>
                    <a:pt x="211" y="1"/>
                  </a:moveTo>
                  <a:cubicBezTo>
                    <a:pt x="114" y="1"/>
                    <a:pt x="15" y="63"/>
                    <a:pt x="1" y="188"/>
                  </a:cubicBezTo>
                  <a:lnTo>
                    <a:pt x="1" y="1515"/>
                  </a:lnTo>
                  <a:cubicBezTo>
                    <a:pt x="77" y="1525"/>
                    <a:pt x="154" y="1525"/>
                    <a:pt x="231" y="1525"/>
                  </a:cubicBezTo>
                  <a:lnTo>
                    <a:pt x="414" y="1525"/>
                  </a:lnTo>
                  <a:lnTo>
                    <a:pt x="414" y="188"/>
                  </a:lnTo>
                  <a:cubicBezTo>
                    <a:pt x="404" y="63"/>
                    <a:pt x="308" y="1"/>
                    <a:pt x="2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4" name="Google Shape;6174;p124"/>
            <p:cNvSpPr/>
            <p:nvPr/>
          </p:nvSpPr>
          <p:spPr>
            <a:xfrm>
              <a:off x="5445544" y="1710938"/>
              <a:ext cx="10819" cy="39852"/>
            </a:xfrm>
            <a:custGeom>
              <a:avLst/>
              <a:gdLst/>
              <a:ahLst/>
              <a:cxnLst/>
              <a:rect l="l" t="t" r="r" b="b"/>
              <a:pathLst>
                <a:path w="414" h="1525" extrusionOk="0">
                  <a:moveTo>
                    <a:pt x="207" y="1"/>
                  </a:moveTo>
                  <a:cubicBezTo>
                    <a:pt x="109" y="1"/>
                    <a:pt x="10" y="63"/>
                    <a:pt x="0" y="188"/>
                  </a:cubicBezTo>
                  <a:lnTo>
                    <a:pt x="0" y="1525"/>
                  </a:lnTo>
                  <a:lnTo>
                    <a:pt x="414" y="1525"/>
                  </a:lnTo>
                  <a:lnTo>
                    <a:pt x="414" y="188"/>
                  </a:lnTo>
                  <a:cubicBezTo>
                    <a:pt x="404" y="63"/>
                    <a:pt x="306" y="1"/>
                    <a:pt x="2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5" name="Google Shape;6175;p124"/>
            <p:cNvSpPr/>
            <p:nvPr/>
          </p:nvSpPr>
          <p:spPr>
            <a:xfrm>
              <a:off x="5467652" y="1710546"/>
              <a:ext cx="10845" cy="40244"/>
            </a:xfrm>
            <a:custGeom>
              <a:avLst/>
              <a:gdLst/>
              <a:ahLst/>
              <a:cxnLst/>
              <a:rect l="l" t="t" r="r" b="b"/>
              <a:pathLst>
                <a:path w="415" h="1540" extrusionOk="0">
                  <a:moveTo>
                    <a:pt x="196" y="1"/>
                  </a:moveTo>
                  <a:cubicBezTo>
                    <a:pt x="88" y="1"/>
                    <a:pt x="1" y="93"/>
                    <a:pt x="1" y="203"/>
                  </a:cubicBezTo>
                  <a:lnTo>
                    <a:pt x="1" y="1540"/>
                  </a:lnTo>
                  <a:lnTo>
                    <a:pt x="414" y="1540"/>
                  </a:lnTo>
                  <a:lnTo>
                    <a:pt x="414" y="203"/>
                  </a:lnTo>
                  <a:cubicBezTo>
                    <a:pt x="414" y="88"/>
                    <a:pt x="327" y="1"/>
                    <a:pt x="212" y="1"/>
                  </a:cubicBezTo>
                  <a:cubicBezTo>
                    <a:pt x="207" y="1"/>
                    <a:pt x="201" y="1"/>
                    <a:pt x="1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6" name="Google Shape;6176;p124"/>
            <p:cNvSpPr/>
            <p:nvPr/>
          </p:nvSpPr>
          <p:spPr>
            <a:xfrm>
              <a:off x="5467652" y="1746243"/>
              <a:ext cx="10845" cy="4547"/>
            </a:xfrm>
            <a:custGeom>
              <a:avLst/>
              <a:gdLst/>
              <a:ahLst/>
              <a:cxnLst/>
              <a:rect l="l" t="t" r="r" b="b"/>
              <a:pathLst>
                <a:path w="415" h="174" extrusionOk="0">
                  <a:moveTo>
                    <a:pt x="414" y="1"/>
                  </a:moveTo>
                  <a:cubicBezTo>
                    <a:pt x="279" y="58"/>
                    <a:pt x="145" y="106"/>
                    <a:pt x="1" y="135"/>
                  </a:cubicBezTo>
                  <a:lnTo>
                    <a:pt x="1" y="174"/>
                  </a:lnTo>
                  <a:lnTo>
                    <a:pt x="414" y="174"/>
                  </a:lnTo>
                  <a:lnTo>
                    <a:pt x="414" y="1"/>
                  </a:lnTo>
                  <a:close/>
                </a:path>
              </a:pathLst>
            </a:custGeom>
            <a:solidFill>
              <a:srgbClr val="AABA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7" name="Google Shape;6177;p124"/>
            <p:cNvSpPr/>
            <p:nvPr/>
          </p:nvSpPr>
          <p:spPr>
            <a:xfrm>
              <a:off x="5507608" y="1609544"/>
              <a:ext cx="37709" cy="10845"/>
            </a:xfrm>
            <a:custGeom>
              <a:avLst/>
              <a:gdLst/>
              <a:ahLst/>
              <a:cxnLst/>
              <a:rect l="l" t="t" r="r" b="b"/>
              <a:pathLst>
                <a:path w="1443" h="415" extrusionOk="0">
                  <a:moveTo>
                    <a:pt x="0" y="1"/>
                  </a:moveTo>
                  <a:lnTo>
                    <a:pt x="0" y="414"/>
                  </a:lnTo>
                  <a:lnTo>
                    <a:pt x="1443" y="414"/>
                  </a:lnTo>
                  <a:lnTo>
                    <a:pt x="1443" y="1"/>
                  </a:lnTo>
                  <a:close/>
                </a:path>
              </a:pathLst>
            </a:custGeom>
            <a:solidFill>
              <a:srgbClr val="AABA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8" name="Google Shape;6178;p124"/>
            <p:cNvSpPr/>
            <p:nvPr/>
          </p:nvSpPr>
          <p:spPr>
            <a:xfrm>
              <a:off x="5507608" y="1654021"/>
              <a:ext cx="37709" cy="10845"/>
            </a:xfrm>
            <a:custGeom>
              <a:avLst/>
              <a:gdLst/>
              <a:ahLst/>
              <a:cxnLst/>
              <a:rect l="l" t="t" r="r" b="b"/>
              <a:pathLst>
                <a:path w="1443" h="415" extrusionOk="0">
                  <a:moveTo>
                    <a:pt x="0" y="1"/>
                  </a:moveTo>
                  <a:lnTo>
                    <a:pt x="0" y="414"/>
                  </a:lnTo>
                  <a:lnTo>
                    <a:pt x="1443" y="414"/>
                  </a:lnTo>
                  <a:lnTo>
                    <a:pt x="1443" y="1"/>
                  </a:lnTo>
                  <a:close/>
                </a:path>
              </a:pathLst>
            </a:custGeom>
            <a:solidFill>
              <a:srgbClr val="AABA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9" name="Google Shape;6179;p124"/>
            <p:cNvSpPr/>
            <p:nvPr/>
          </p:nvSpPr>
          <p:spPr>
            <a:xfrm>
              <a:off x="5507608" y="1631913"/>
              <a:ext cx="37709" cy="10819"/>
            </a:xfrm>
            <a:custGeom>
              <a:avLst/>
              <a:gdLst/>
              <a:ahLst/>
              <a:cxnLst/>
              <a:rect l="l" t="t" r="r" b="b"/>
              <a:pathLst>
                <a:path w="1443" h="414" extrusionOk="0">
                  <a:moveTo>
                    <a:pt x="0" y="0"/>
                  </a:moveTo>
                  <a:lnTo>
                    <a:pt x="0" y="414"/>
                  </a:lnTo>
                  <a:lnTo>
                    <a:pt x="1443" y="414"/>
                  </a:lnTo>
                  <a:lnTo>
                    <a:pt x="1443" y="0"/>
                  </a:lnTo>
                  <a:close/>
                </a:path>
              </a:pathLst>
            </a:custGeom>
            <a:solidFill>
              <a:srgbClr val="AABA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0" name="Google Shape;6180;p124"/>
            <p:cNvSpPr/>
            <p:nvPr/>
          </p:nvSpPr>
          <p:spPr>
            <a:xfrm>
              <a:off x="5507608" y="1676391"/>
              <a:ext cx="37709" cy="10819"/>
            </a:xfrm>
            <a:custGeom>
              <a:avLst/>
              <a:gdLst/>
              <a:ahLst/>
              <a:cxnLst/>
              <a:rect l="l" t="t" r="r" b="b"/>
              <a:pathLst>
                <a:path w="1443" h="414" extrusionOk="0">
                  <a:moveTo>
                    <a:pt x="0" y="0"/>
                  </a:moveTo>
                  <a:lnTo>
                    <a:pt x="0" y="414"/>
                  </a:lnTo>
                  <a:lnTo>
                    <a:pt x="1443" y="414"/>
                  </a:lnTo>
                  <a:lnTo>
                    <a:pt x="1443" y="0"/>
                  </a:lnTo>
                  <a:close/>
                </a:path>
              </a:pathLst>
            </a:custGeom>
            <a:solidFill>
              <a:srgbClr val="AABA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1" name="Google Shape;6181;p124"/>
            <p:cNvSpPr/>
            <p:nvPr/>
          </p:nvSpPr>
          <p:spPr>
            <a:xfrm>
              <a:off x="5507608" y="1564805"/>
              <a:ext cx="37709" cy="10845"/>
            </a:xfrm>
            <a:custGeom>
              <a:avLst/>
              <a:gdLst/>
              <a:ahLst/>
              <a:cxnLst/>
              <a:rect l="l" t="t" r="r" b="b"/>
              <a:pathLst>
                <a:path w="1443" h="415" extrusionOk="0">
                  <a:moveTo>
                    <a:pt x="0" y="1"/>
                  </a:moveTo>
                  <a:lnTo>
                    <a:pt x="0" y="414"/>
                  </a:lnTo>
                  <a:lnTo>
                    <a:pt x="1443" y="414"/>
                  </a:lnTo>
                  <a:lnTo>
                    <a:pt x="1443" y="1"/>
                  </a:lnTo>
                  <a:close/>
                </a:path>
              </a:pathLst>
            </a:custGeom>
            <a:solidFill>
              <a:srgbClr val="AABA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2" name="Google Shape;6182;p124"/>
            <p:cNvSpPr/>
            <p:nvPr/>
          </p:nvSpPr>
          <p:spPr>
            <a:xfrm>
              <a:off x="5507608" y="1587175"/>
              <a:ext cx="37709" cy="10845"/>
            </a:xfrm>
            <a:custGeom>
              <a:avLst/>
              <a:gdLst/>
              <a:ahLst/>
              <a:cxnLst/>
              <a:rect l="l" t="t" r="r" b="b"/>
              <a:pathLst>
                <a:path w="1443" h="415" extrusionOk="0">
                  <a:moveTo>
                    <a:pt x="0" y="1"/>
                  </a:moveTo>
                  <a:lnTo>
                    <a:pt x="0" y="414"/>
                  </a:lnTo>
                  <a:lnTo>
                    <a:pt x="1443" y="414"/>
                  </a:lnTo>
                  <a:lnTo>
                    <a:pt x="1443" y="1"/>
                  </a:lnTo>
                  <a:close/>
                </a:path>
              </a:pathLst>
            </a:custGeom>
            <a:solidFill>
              <a:srgbClr val="AABA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3" name="Google Shape;6183;p124"/>
            <p:cNvSpPr/>
            <p:nvPr/>
          </p:nvSpPr>
          <p:spPr>
            <a:xfrm>
              <a:off x="5462112" y="1637192"/>
              <a:ext cx="122666" cy="155332"/>
            </a:xfrm>
            <a:custGeom>
              <a:avLst/>
              <a:gdLst/>
              <a:ahLst/>
              <a:cxnLst/>
              <a:rect l="l" t="t" r="r" b="b"/>
              <a:pathLst>
                <a:path w="4694" h="5944" extrusionOk="0">
                  <a:moveTo>
                    <a:pt x="4299" y="0"/>
                  </a:moveTo>
                  <a:cubicBezTo>
                    <a:pt x="4078" y="0"/>
                    <a:pt x="3895" y="183"/>
                    <a:pt x="3895" y="404"/>
                  </a:cubicBezTo>
                  <a:lnTo>
                    <a:pt x="3895" y="2549"/>
                  </a:lnTo>
                  <a:cubicBezTo>
                    <a:pt x="3895" y="3981"/>
                    <a:pt x="2732" y="5145"/>
                    <a:pt x="1299" y="5145"/>
                  </a:cubicBezTo>
                  <a:lnTo>
                    <a:pt x="1" y="5145"/>
                  </a:lnTo>
                  <a:lnTo>
                    <a:pt x="1" y="5943"/>
                  </a:lnTo>
                  <a:lnTo>
                    <a:pt x="1299" y="5943"/>
                  </a:lnTo>
                  <a:cubicBezTo>
                    <a:pt x="3174" y="5943"/>
                    <a:pt x="4694" y="4424"/>
                    <a:pt x="4694" y="2549"/>
                  </a:cubicBezTo>
                  <a:lnTo>
                    <a:pt x="4694" y="404"/>
                  </a:lnTo>
                  <a:cubicBezTo>
                    <a:pt x="4694" y="183"/>
                    <a:pt x="4521" y="0"/>
                    <a:pt x="42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4" name="Google Shape;6184;p124"/>
            <p:cNvSpPr/>
            <p:nvPr/>
          </p:nvSpPr>
          <p:spPr>
            <a:xfrm>
              <a:off x="5462112" y="1836975"/>
              <a:ext cx="106072" cy="24904"/>
            </a:xfrm>
            <a:custGeom>
              <a:avLst/>
              <a:gdLst/>
              <a:ahLst/>
              <a:cxnLst/>
              <a:rect l="l" t="t" r="r" b="b"/>
              <a:pathLst>
                <a:path w="4059" h="953" extrusionOk="0">
                  <a:moveTo>
                    <a:pt x="1" y="0"/>
                  </a:moveTo>
                  <a:lnTo>
                    <a:pt x="1" y="952"/>
                  </a:lnTo>
                  <a:lnTo>
                    <a:pt x="4059" y="952"/>
                  </a:lnTo>
                  <a:cubicBezTo>
                    <a:pt x="4059" y="423"/>
                    <a:pt x="3626" y="0"/>
                    <a:pt x="30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85" name="Google Shape;6185;p124"/>
          <p:cNvGrpSpPr/>
          <p:nvPr/>
        </p:nvGrpSpPr>
        <p:grpSpPr>
          <a:xfrm>
            <a:off x="6429973" y="2079251"/>
            <a:ext cx="513673" cy="363213"/>
            <a:chOff x="7959464" y="2474216"/>
            <a:chExt cx="370428" cy="261926"/>
          </a:xfrm>
        </p:grpSpPr>
        <p:sp>
          <p:nvSpPr>
            <p:cNvPr id="6186" name="Google Shape;6186;p124"/>
            <p:cNvSpPr/>
            <p:nvPr/>
          </p:nvSpPr>
          <p:spPr>
            <a:xfrm>
              <a:off x="8125301" y="2474216"/>
              <a:ext cx="204591" cy="234252"/>
            </a:xfrm>
            <a:custGeom>
              <a:avLst/>
              <a:gdLst/>
              <a:ahLst/>
              <a:cxnLst/>
              <a:rect l="l" t="t" r="r" b="b"/>
              <a:pathLst>
                <a:path w="7829" h="8964" extrusionOk="0">
                  <a:moveTo>
                    <a:pt x="2748" y="0"/>
                  </a:moveTo>
                  <a:cubicBezTo>
                    <a:pt x="1947" y="0"/>
                    <a:pt x="1256" y="559"/>
                    <a:pt x="1078" y="1338"/>
                  </a:cubicBezTo>
                  <a:lnTo>
                    <a:pt x="962" y="1905"/>
                  </a:lnTo>
                  <a:cubicBezTo>
                    <a:pt x="885" y="2232"/>
                    <a:pt x="751" y="2540"/>
                    <a:pt x="558" y="2819"/>
                  </a:cubicBezTo>
                  <a:cubicBezTo>
                    <a:pt x="145" y="3396"/>
                    <a:pt x="1" y="4127"/>
                    <a:pt x="145" y="4819"/>
                  </a:cubicBezTo>
                  <a:lnTo>
                    <a:pt x="578" y="7242"/>
                  </a:lnTo>
                  <a:cubicBezTo>
                    <a:pt x="693" y="7886"/>
                    <a:pt x="1155" y="8415"/>
                    <a:pt x="1770" y="8627"/>
                  </a:cubicBezTo>
                  <a:lnTo>
                    <a:pt x="2126" y="8742"/>
                  </a:lnTo>
                  <a:lnTo>
                    <a:pt x="2491" y="8867"/>
                  </a:lnTo>
                  <a:cubicBezTo>
                    <a:pt x="2680" y="8932"/>
                    <a:pt x="2874" y="8963"/>
                    <a:pt x="3068" y="8963"/>
                  </a:cubicBezTo>
                  <a:cubicBezTo>
                    <a:pt x="3507" y="8963"/>
                    <a:pt x="3940" y="8802"/>
                    <a:pt x="4280" y="8502"/>
                  </a:cubicBezTo>
                  <a:lnTo>
                    <a:pt x="6097" y="6848"/>
                  </a:lnTo>
                  <a:cubicBezTo>
                    <a:pt x="6645" y="6386"/>
                    <a:pt x="6972" y="5723"/>
                    <a:pt x="7001" y="5011"/>
                  </a:cubicBezTo>
                  <a:cubicBezTo>
                    <a:pt x="7020" y="4675"/>
                    <a:pt x="7097" y="4348"/>
                    <a:pt x="7232" y="4050"/>
                  </a:cubicBezTo>
                  <a:lnTo>
                    <a:pt x="7472" y="3530"/>
                  </a:lnTo>
                  <a:cubicBezTo>
                    <a:pt x="7828" y="2780"/>
                    <a:pt x="7597" y="1886"/>
                    <a:pt x="6934" y="1405"/>
                  </a:cubicBezTo>
                  <a:cubicBezTo>
                    <a:pt x="5732" y="530"/>
                    <a:pt x="4289" y="40"/>
                    <a:pt x="2809" y="1"/>
                  </a:cubicBezTo>
                  <a:cubicBezTo>
                    <a:pt x="2788" y="1"/>
                    <a:pt x="2768" y="0"/>
                    <a:pt x="274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7" name="Google Shape;6187;p124"/>
            <p:cNvSpPr/>
            <p:nvPr/>
          </p:nvSpPr>
          <p:spPr>
            <a:xfrm>
              <a:off x="8142653" y="2500375"/>
              <a:ext cx="187239" cy="208093"/>
            </a:xfrm>
            <a:custGeom>
              <a:avLst/>
              <a:gdLst/>
              <a:ahLst/>
              <a:cxnLst/>
              <a:rect l="l" t="t" r="r" b="b"/>
              <a:pathLst>
                <a:path w="7165" h="7963" extrusionOk="0">
                  <a:moveTo>
                    <a:pt x="5654" y="0"/>
                  </a:moveTo>
                  <a:lnTo>
                    <a:pt x="5654" y="0"/>
                  </a:lnTo>
                  <a:cubicBezTo>
                    <a:pt x="5856" y="462"/>
                    <a:pt x="5856" y="981"/>
                    <a:pt x="5645" y="1433"/>
                  </a:cubicBezTo>
                  <a:lnTo>
                    <a:pt x="5404" y="1952"/>
                  </a:lnTo>
                  <a:cubicBezTo>
                    <a:pt x="5260" y="2251"/>
                    <a:pt x="5174" y="2587"/>
                    <a:pt x="5164" y="2924"/>
                  </a:cubicBezTo>
                  <a:cubicBezTo>
                    <a:pt x="5126" y="3635"/>
                    <a:pt x="4799" y="4299"/>
                    <a:pt x="4251" y="4760"/>
                  </a:cubicBezTo>
                  <a:lnTo>
                    <a:pt x="2433" y="6405"/>
                  </a:lnTo>
                  <a:cubicBezTo>
                    <a:pt x="2095" y="6709"/>
                    <a:pt x="1666" y="6868"/>
                    <a:pt x="1230" y="6868"/>
                  </a:cubicBezTo>
                  <a:cubicBezTo>
                    <a:pt x="1034" y="6868"/>
                    <a:pt x="836" y="6836"/>
                    <a:pt x="644" y="6770"/>
                  </a:cubicBezTo>
                  <a:lnTo>
                    <a:pt x="289" y="6655"/>
                  </a:lnTo>
                  <a:lnTo>
                    <a:pt x="0" y="6559"/>
                  </a:lnTo>
                  <a:lnTo>
                    <a:pt x="0" y="6559"/>
                  </a:lnTo>
                  <a:cubicBezTo>
                    <a:pt x="193" y="7059"/>
                    <a:pt x="596" y="7453"/>
                    <a:pt x="1106" y="7626"/>
                  </a:cubicBezTo>
                  <a:lnTo>
                    <a:pt x="1462" y="7751"/>
                  </a:lnTo>
                  <a:lnTo>
                    <a:pt x="1827" y="7866"/>
                  </a:lnTo>
                  <a:cubicBezTo>
                    <a:pt x="2016" y="7931"/>
                    <a:pt x="2210" y="7962"/>
                    <a:pt x="2404" y="7962"/>
                  </a:cubicBezTo>
                  <a:cubicBezTo>
                    <a:pt x="2842" y="7962"/>
                    <a:pt x="3273" y="7801"/>
                    <a:pt x="3606" y="7501"/>
                  </a:cubicBezTo>
                  <a:lnTo>
                    <a:pt x="5433" y="5847"/>
                  </a:lnTo>
                  <a:cubicBezTo>
                    <a:pt x="5972" y="5385"/>
                    <a:pt x="6299" y="4722"/>
                    <a:pt x="6337" y="4010"/>
                  </a:cubicBezTo>
                  <a:cubicBezTo>
                    <a:pt x="6356" y="3674"/>
                    <a:pt x="6433" y="3347"/>
                    <a:pt x="6578" y="3039"/>
                  </a:cubicBezTo>
                  <a:lnTo>
                    <a:pt x="6818" y="2520"/>
                  </a:lnTo>
                  <a:cubicBezTo>
                    <a:pt x="7164" y="1779"/>
                    <a:pt x="6933" y="885"/>
                    <a:pt x="6270" y="404"/>
                  </a:cubicBezTo>
                  <a:cubicBezTo>
                    <a:pt x="6068" y="260"/>
                    <a:pt x="5866" y="125"/>
                    <a:pt x="5654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8" name="Google Shape;6188;p124"/>
            <p:cNvSpPr/>
            <p:nvPr/>
          </p:nvSpPr>
          <p:spPr>
            <a:xfrm>
              <a:off x="8159743" y="2625053"/>
              <a:ext cx="76411" cy="48998"/>
            </a:xfrm>
            <a:custGeom>
              <a:avLst/>
              <a:gdLst/>
              <a:ahLst/>
              <a:cxnLst/>
              <a:rect l="l" t="t" r="r" b="b"/>
              <a:pathLst>
                <a:path w="2924" h="1875" extrusionOk="0">
                  <a:moveTo>
                    <a:pt x="1343" y="1"/>
                  </a:moveTo>
                  <a:cubicBezTo>
                    <a:pt x="752" y="1"/>
                    <a:pt x="199" y="371"/>
                    <a:pt x="0" y="961"/>
                  </a:cubicBezTo>
                  <a:cubicBezTo>
                    <a:pt x="206" y="911"/>
                    <a:pt x="414" y="886"/>
                    <a:pt x="619" y="886"/>
                  </a:cubicBezTo>
                  <a:cubicBezTo>
                    <a:pt x="1364" y="886"/>
                    <a:pt x="2082" y="1205"/>
                    <a:pt x="2587" y="1778"/>
                  </a:cubicBezTo>
                  <a:lnTo>
                    <a:pt x="2673" y="1874"/>
                  </a:lnTo>
                  <a:cubicBezTo>
                    <a:pt x="2923" y="1134"/>
                    <a:pt x="2529" y="336"/>
                    <a:pt x="1798" y="76"/>
                  </a:cubicBezTo>
                  <a:cubicBezTo>
                    <a:pt x="1648" y="25"/>
                    <a:pt x="1494" y="1"/>
                    <a:pt x="1343" y="1"/>
                  </a:cubicBezTo>
                  <a:close/>
                </a:path>
              </a:pathLst>
            </a:custGeom>
            <a:solidFill>
              <a:schemeClr val="dk1">
                <a:alpha val="209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9" name="Google Shape;6189;p124"/>
            <p:cNvSpPr/>
            <p:nvPr/>
          </p:nvSpPr>
          <p:spPr>
            <a:xfrm>
              <a:off x="8196433" y="2565157"/>
              <a:ext cx="38206" cy="52082"/>
            </a:xfrm>
            <a:custGeom>
              <a:avLst/>
              <a:gdLst/>
              <a:ahLst/>
              <a:cxnLst/>
              <a:rect l="l" t="t" r="r" b="b"/>
              <a:pathLst>
                <a:path w="1462" h="1993" extrusionOk="0">
                  <a:moveTo>
                    <a:pt x="1178" y="1"/>
                  </a:moveTo>
                  <a:cubicBezTo>
                    <a:pt x="1128" y="1"/>
                    <a:pt x="1075" y="21"/>
                    <a:pt x="1029" y="70"/>
                  </a:cubicBezTo>
                  <a:lnTo>
                    <a:pt x="212" y="1050"/>
                  </a:lnTo>
                  <a:cubicBezTo>
                    <a:pt x="0" y="1300"/>
                    <a:pt x="115" y="1685"/>
                    <a:pt x="423" y="1791"/>
                  </a:cubicBezTo>
                  <a:lnTo>
                    <a:pt x="962" y="1974"/>
                  </a:lnTo>
                  <a:cubicBezTo>
                    <a:pt x="981" y="1983"/>
                    <a:pt x="1010" y="1993"/>
                    <a:pt x="1029" y="1993"/>
                  </a:cubicBezTo>
                  <a:cubicBezTo>
                    <a:pt x="1269" y="1983"/>
                    <a:pt x="1317" y="1656"/>
                    <a:pt x="1096" y="1579"/>
                  </a:cubicBezTo>
                  <a:lnTo>
                    <a:pt x="558" y="1397"/>
                  </a:lnTo>
                  <a:cubicBezTo>
                    <a:pt x="529" y="1387"/>
                    <a:pt x="519" y="1349"/>
                    <a:pt x="539" y="1320"/>
                  </a:cubicBezTo>
                  <a:lnTo>
                    <a:pt x="1346" y="339"/>
                  </a:lnTo>
                  <a:cubicBezTo>
                    <a:pt x="1461" y="181"/>
                    <a:pt x="1329" y="1"/>
                    <a:pt x="1178" y="1"/>
                  </a:cubicBezTo>
                  <a:close/>
                </a:path>
              </a:pathLst>
            </a:custGeom>
            <a:solidFill>
              <a:schemeClr val="dk1">
                <a:alpha val="209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0" name="Google Shape;6190;p124"/>
            <p:cNvSpPr/>
            <p:nvPr/>
          </p:nvSpPr>
          <p:spPr>
            <a:xfrm>
              <a:off x="8161259" y="2530427"/>
              <a:ext cx="55532" cy="22082"/>
            </a:xfrm>
            <a:custGeom>
              <a:avLst/>
              <a:gdLst/>
              <a:ahLst/>
              <a:cxnLst/>
              <a:rect l="l" t="t" r="r" b="b"/>
              <a:pathLst>
                <a:path w="2125" h="845" extrusionOk="0">
                  <a:moveTo>
                    <a:pt x="1083" y="1"/>
                  </a:moveTo>
                  <a:cubicBezTo>
                    <a:pt x="1041" y="1"/>
                    <a:pt x="997" y="2"/>
                    <a:pt x="952" y="4"/>
                  </a:cubicBezTo>
                  <a:cubicBezTo>
                    <a:pt x="711" y="14"/>
                    <a:pt x="461" y="52"/>
                    <a:pt x="231" y="120"/>
                  </a:cubicBezTo>
                  <a:cubicBezTo>
                    <a:pt x="1" y="199"/>
                    <a:pt x="80" y="531"/>
                    <a:pt x="289" y="531"/>
                  </a:cubicBezTo>
                  <a:cubicBezTo>
                    <a:pt x="307" y="531"/>
                    <a:pt x="326" y="529"/>
                    <a:pt x="346" y="524"/>
                  </a:cubicBezTo>
                  <a:cubicBezTo>
                    <a:pt x="558" y="466"/>
                    <a:pt x="769" y="427"/>
                    <a:pt x="981" y="418"/>
                  </a:cubicBezTo>
                  <a:cubicBezTo>
                    <a:pt x="1007" y="417"/>
                    <a:pt x="1034" y="416"/>
                    <a:pt x="1062" y="416"/>
                  </a:cubicBezTo>
                  <a:cubicBezTo>
                    <a:pt x="1285" y="416"/>
                    <a:pt x="1534" y="455"/>
                    <a:pt x="1654" y="601"/>
                  </a:cubicBezTo>
                  <a:cubicBezTo>
                    <a:pt x="1631" y="738"/>
                    <a:pt x="1741" y="845"/>
                    <a:pt x="1860" y="845"/>
                  </a:cubicBezTo>
                  <a:cubicBezTo>
                    <a:pt x="1891" y="845"/>
                    <a:pt x="1922" y="838"/>
                    <a:pt x="1952" y="822"/>
                  </a:cubicBezTo>
                  <a:cubicBezTo>
                    <a:pt x="2077" y="754"/>
                    <a:pt x="2125" y="601"/>
                    <a:pt x="2058" y="476"/>
                  </a:cubicBezTo>
                  <a:cubicBezTo>
                    <a:pt x="1950" y="251"/>
                    <a:pt x="1690" y="1"/>
                    <a:pt x="1083" y="1"/>
                  </a:cubicBezTo>
                  <a:close/>
                </a:path>
              </a:pathLst>
            </a:custGeom>
            <a:solidFill>
              <a:schemeClr val="dk1">
                <a:alpha val="209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1" name="Google Shape;6191;p124"/>
            <p:cNvSpPr/>
            <p:nvPr/>
          </p:nvSpPr>
          <p:spPr>
            <a:xfrm>
              <a:off x="8246686" y="2553450"/>
              <a:ext cx="50880" cy="32352"/>
            </a:xfrm>
            <a:custGeom>
              <a:avLst/>
              <a:gdLst/>
              <a:ahLst/>
              <a:cxnLst/>
              <a:rect l="l" t="t" r="r" b="b"/>
              <a:pathLst>
                <a:path w="1947" h="1238" extrusionOk="0">
                  <a:moveTo>
                    <a:pt x="516" y="0"/>
                  </a:moveTo>
                  <a:cubicBezTo>
                    <a:pt x="386" y="0"/>
                    <a:pt x="278" y="32"/>
                    <a:pt x="193" y="75"/>
                  </a:cubicBezTo>
                  <a:cubicBezTo>
                    <a:pt x="58" y="133"/>
                    <a:pt x="0" y="287"/>
                    <a:pt x="68" y="412"/>
                  </a:cubicBezTo>
                  <a:cubicBezTo>
                    <a:pt x="103" y="493"/>
                    <a:pt x="178" y="534"/>
                    <a:pt x="254" y="534"/>
                  </a:cubicBezTo>
                  <a:cubicBezTo>
                    <a:pt x="322" y="534"/>
                    <a:pt x="392" y="500"/>
                    <a:pt x="433" y="431"/>
                  </a:cubicBezTo>
                  <a:cubicBezTo>
                    <a:pt x="461" y="424"/>
                    <a:pt x="489" y="421"/>
                    <a:pt x="518" y="421"/>
                  </a:cubicBezTo>
                  <a:cubicBezTo>
                    <a:pt x="885" y="421"/>
                    <a:pt x="1359" y="948"/>
                    <a:pt x="1520" y="1162"/>
                  </a:cubicBezTo>
                  <a:cubicBezTo>
                    <a:pt x="1565" y="1215"/>
                    <a:pt x="1620" y="1237"/>
                    <a:pt x="1673" y="1237"/>
                  </a:cubicBezTo>
                  <a:cubicBezTo>
                    <a:pt x="1815" y="1237"/>
                    <a:pt x="1947" y="1082"/>
                    <a:pt x="1856" y="922"/>
                  </a:cubicBezTo>
                  <a:cubicBezTo>
                    <a:pt x="1702" y="720"/>
                    <a:pt x="1539" y="537"/>
                    <a:pt x="1346" y="383"/>
                  </a:cubicBezTo>
                  <a:cubicBezTo>
                    <a:pt x="1014" y="93"/>
                    <a:pt x="735" y="0"/>
                    <a:pt x="516" y="0"/>
                  </a:cubicBezTo>
                  <a:close/>
                </a:path>
              </a:pathLst>
            </a:custGeom>
            <a:solidFill>
              <a:schemeClr val="dk1">
                <a:alpha val="209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2" name="Google Shape;6192;p124"/>
            <p:cNvSpPr/>
            <p:nvPr/>
          </p:nvSpPr>
          <p:spPr>
            <a:xfrm>
              <a:off x="7959464" y="2502126"/>
              <a:ext cx="203311" cy="233990"/>
            </a:xfrm>
            <a:custGeom>
              <a:avLst/>
              <a:gdLst/>
              <a:ahLst/>
              <a:cxnLst/>
              <a:rect l="l" t="t" r="r" b="b"/>
              <a:pathLst>
                <a:path w="7780" h="8954" extrusionOk="0">
                  <a:moveTo>
                    <a:pt x="5023" y="0"/>
                  </a:moveTo>
                  <a:cubicBezTo>
                    <a:pt x="3574" y="0"/>
                    <a:pt x="2157" y="441"/>
                    <a:pt x="952" y="1251"/>
                  </a:cubicBezTo>
                  <a:cubicBezTo>
                    <a:pt x="269" y="1703"/>
                    <a:pt x="0" y="2587"/>
                    <a:pt x="327" y="3347"/>
                  </a:cubicBezTo>
                  <a:lnTo>
                    <a:pt x="548" y="3876"/>
                  </a:lnTo>
                  <a:cubicBezTo>
                    <a:pt x="683" y="4184"/>
                    <a:pt x="750" y="4520"/>
                    <a:pt x="760" y="4857"/>
                  </a:cubicBezTo>
                  <a:cubicBezTo>
                    <a:pt x="769" y="5568"/>
                    <a:pt x="1068" y="6242"/>
                    <a:pt x="1596" y="6722"/>
                  </a:cubicBezTo>
                  <a:lnTo>
                    <a:pt x="3356" y="8444"/>
                  </a:lnTo>
                  <a:cubicBezTo>
                    <a:pt x="3699" y="8773"/>
                    <a:pt x="4149" y="8954"/>
                    <a:pt x="4610" y="8954"/>
                  </a:cubicBezTo>
                  <a:cubicBezTo>
                    <a:pt x="4782" y="8954"/>
                    <a:pt x="4956" y="8929"/>
                    <a:pt x="5125" y="8876"/>
                  </a:cubicBezTo>
                  <a:lnTo>
                    <a:pt x="5491" y="8771"/>
                  </a:lnTo>
                  <a:lnTo>
                    <a:pt x="5847" y="8665"/>
                  </a:lnTo>
                  <a:cubicBezTo>
                    <a:pt x="6472" y="8472"/>
                    <a:pt x="6943" y="7963"/>
                    <a:pt x="7087" y="7328"/>
                  </a:cubicBezTo>
                  <a:lnTo>
                    <a:pt x="7606" y="4924"/>
                  </a:lnTo>
                  <a:cubicBezTo>
                    <a:pt x="7779" y="4232"/>
                    <a:pt x="7664" y="3501"/>
                    <a:pt x="7270" y="2905"/>
                  </a:cubicBezTo>
                  <a:cubicBezTo>
                    <a:pt x="7087" y="2616"/>
                    <a:pt x="6962" y="2299"/>
                    <a:pt x="6904" y="1972"/>
                  </a:cubicBezTo>
                  <a:lnTo>
                    <a:pt x="6799" y="1405"/>
                  </a:lnTo>
                  <a:cubicBezTo>
                    <a:pt x="6654" y="587"/>
                    <a:pt x="5943" y="1"/>
                    <a:pt x="5116" y="1"/>
                  </a:cubicBezTo>
                  <a:cubicBezTo>
                    <a:pt x="5085" y="0"/>
                    <a:pt x="5054" y="0"/>
                    <a:pt x="50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3" name="Google Shape;6193;p124"/>
            <p:cNvSpPr/>
            <p:nvPr/>
          </p:nvSpPr>
          <p:spPr>
            <a:xfrm>
              <a:off x="8061485" y="2502073"/>
              <a:ext cx="101290" cy="234069"/>
            </a:xfrm>
            <a:custGeom>
              <a:avLst/>
              <a:gdLst/>
              <a:ahLst/>
              <a:cxnLst/>
              <a:rect l="l" t="t" r="r" b="b"/>
              <a:pathLst>
                <a:path w="3876" h="8957" extrusionOk="0">
                  <a:moveTo>
                    <a:pt x="1048" y="0"/>
                  </a:moveTo>
                  <a:cubicBezTo>
                    <a:pt x="773" y="0"/>
                    <a:pt x="494" y="20"/>
                    <a:pt x="221" y="60"/>
                  </a:cubicBezTo>
                  <a:cubicBezTo>
                    <a:pt x="856" y="233"/>
                    <a:pt x="1337" y="753"/>
                    <a:pt x="1462" y="1407"/>
                  </a:cubicBezTo>
                  <a:lnTo>
                    <a:pt x="1558" y="1974"/>
                  </a:lnTo>
                  <a:cubicBezTo>
                    <a:pt x="1625" y="2301"/>
                    <a:pt x="1750" y="2618"/>
                    <a:pt x="1933" y="2907"/>
                  </a:cubicBezTo>
                  <a:cubicBezTo>
                    <a:pt x="2318" y="3503"/>
                    <a:pt x="2433" y="4234"/>
                    <a:pt x="2260" y="4926"/>
                  </a:cubicBezTo>
                  <a:lnTo>
                    <a:pt x="1741" y="7330"/>
                  </a:lnTo>
                  <a:cubicBezTo>
                    <a:pt x="1596" y="7965"/>
                    <a:pt x="1125" y="8474"/>
                    <a:pt x="500" y="8667"/>
                  </a:cubicBezTo>
                  <a:lnTo>
                    <a:pt x="135" y="8773"/>
                  </a:lnTo>
                  <a:lnTo>
                    <a:pt x="0" y="8821"/>
                  </a:lnTo>
                  <a:cubicBezTo>
                    <a:pt x="222" y="8909"/>
                    <a:pt x="457" y="8957"/>
                    <a:pt x="693" y="8957"/>
                  </a:cubicBezTo>
                  <a:cubicBezTo>
                    <a:pt x="867" y="8957"/>
                    <a:pt x="1041" y="8931"/>
                    <a:pt x="1212" y="8878"/>
                  </a:cubicBezTo>
                  <a:lnTo>
                    <a:pt x="1568" y="8773"/>
                  </a:lnTo>
                  <a:lnTo>
                    <a:pt x="1933" y="8667"/>
                  </a:lnTo>
                  <a:cubicBezTo>
                    <a:pt x="2558" y="8484"/>
                    <a:pt x="3039" y="7965"/>
                    <a:pt x="3183" y="7330"/>
                  </a:cubicBezTo>
                  <a:lnTo>
                    <a:pt x="3702" y="4926"/>
                  </a:lnTo>
                  <a:cubicBezTo>
                    <a:pt x="3875" y="4234"/>
                    <a:pt x="3750" y="3503"/>
                    <a:pt x="3366" y="2897"/>
                  </a:cubicBezTo>
                  <a:cubicBezTo>
                    <a:pt x="3183" y="2618"/>
                    <a:pt x="3058" y="2301"/>
                    <a:pt x="3000" y="1974"/>
                  </a:cubicBezTo>
                  <a:lnTo>
                    <a:pt x="2895" y="1407"/>
                  </a:lnTo>
                  <a:cubicBezTo>
                    <a:pt x="2750" y="589"/>
                    <a:pt x="2039" y="3"/>
                    <a:pt x="1212" y="3"/>
                  </a:cubicBezTo>
                  <a:cubicBezTo>
                    <a:pt x="1157" y="1"/>
                    <a:pt x="1103" y="0"/>
                    <a:pt x="10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4" name="Google Shape;6194;p124"/>
            <p:cNvSpPr/>
            <p:nvPr/>
          </p:nvSpPr>
          <p:spPr>
            <a:xfrm>
              <a:off x="8045388" y="2647370"/>
              <a:ext cx="76438" cy="47561"/>
            </a:xfrm>
            <a:custGeom>
              <a:avLst/>
              <a:gdLst/>
              <a:ahLst/>
              <a:cxnLst/>
              <a:rect l="l" t="t" r="r" b="b"/>
              <a:pathLst>
                <a:path w="2925" h="1820" extrusionOk="0">
                  <a:moveTo>
                    <a:pt x="2703" y="1"/>
                  </a:moveTo>
                  <a:lnTo>
                    <a:pt x="2616" y="97"/>
                  </a:lnTo>
                  <a:cubicBezTo>
                    <a:pt x="2110" y="625"/>
                    <a:pt x="1413" y="914"/>
                    <a:pt x="702" y="914"/>
                  </a:cubicBezTo>
                  <a:cubicBezTo>
                    <a:pt x="468" y="914"/>
                    <a:pt x="232" y="882"/>
                    <a:pt x="1" y="818"/>
                  </a:cubicBezTo>
                  <a:lnTo>
                    <a:pt x="1" y="818"/>
                  </a:lnTo>
                  <a:cubicBezTo>
                    <a:pt x="182" y="1425"/>
                    <a:pt x="745" y="1819"/>
                    <a:pt x="1356" y="1819"/>
                  </a:cubicBezTo>
                  <a:cubicBezTo>
                    <a:pt x="1490" y="1819"/>
                    <a:pt x="1626" y="1800"/>
                    <a:pt x="1761" y="1761"/>
                  </a:cubicBezTo>
                  <a:cubicBezTo>
                    <a:pt x="2501" y="1530"/>
                    <a:pt x="2924" y="751"/>
                    <a:pt x="2703" y="1"/>
                  </a:cubicBezTo>
                  <a:close/>
                </a:path>
              </a:pathLst>
            </a:custGeom>
            <a:solidFill>
              <a:schemeClr val="dk1">
                <a:alpha val="209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5" name="Google Shape;6195;p124"/>
            <p:cNvSpPr/>
            <p:nvPr/>
          </p:nvSpPr>
          <p:spPr>
            <a:xfrm>
              <a:off x="8055449" y="2591002"/>
              <a:ext cx="36246" cy="51376"/>
            </a:xfrm>
            <a:custGeom>
              <a:avLst/>
              <a:gdLst/>
              <a:ahLst/>
              <a:cxnLst/>
              <a:rect l="l" t="t" r="r" b="b"/>
              <a:pathLst>
                <a:path w="1387" h="1966" extrusionOk="0">
                  <a:moveTo>
                    <a:pt x="321" y="1"/>
                  </a:moveTo>
                  <a:cubicBezTo>
                    <a:pt x="223" y="1"/>
                    <a:pt x="125" y="64"/>
                    <a:pt x="116" y="196"/>
                  </a:cubicBezTo>
                  <a:lnTo>
                    <a:pt x="20" y="1465"/>
                  </a:lnTo>
                  <a:cubicBezTo>
                    <a:pt x="0" y="1735"/>
                    <a:pt x="212" y="1965"/>
                    <a:pt x="481" y="1965"/>
                  </a:cubicBezTo>
                  <a:cubicBezTo>
                    <a:pt x="529" y="1965"/>
                    <a:pt x="577" y="1956"/>
                    <a:pt x="616" y="1946"/>
                  </a:cubicBezTo>
                  <a:lnTo>
                    <a:pt x="1164" y="1783"/>
                  </a:lnTo>
                  <a:cubicBezTo>
                    <a:pt x="1387" y="1694"/>
                    <a:pt x="1312" y="1382"/>
                    <a:pt x="1102" y="1382"/>
                  </a:cubicBezTo>
                  <a:cubicBezTo>
                    <a:pt x="1085" y="1382"/>
                    <a:pt x="1067" y="1384"/>
                    <a:pt x="1049" y="1388"/>
                  </a:cubicBezTo>
                  <a:lnTo>
                    <a:pt x="500" y="1552"/>
                  </a:lnTo>
                  <a:cubicBezTo>
                    <a:pt x="462" y="1552"/>
                    <a:pt x="433" y="1533"/>
                    <a:pt x="433" y="1494"/>
                  </a:cubicBezTo>
                  <a:lnTo>
                    <a:pt x="529" y="225"/>
                  </a:lnTo>
                  <a:cubicBezTo>
                    <a:pt x="539" y="78"/>
                    <a:pt x="430" y="1"/>
                    <a:pt x="321" y="1"/>
                  </a:cubicBezTo>
                  <a:close/>
                </a:path>
              </a:pathLst>
            </a:custGeom>
            <a:solidFill>
              <a:schemeClr val="dk1">
                <a:alpha val="209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6" name="Google Shape;6196;p124"/>
            <p:cNvSpPr/>
            <p:nvPr/>
          </p:nvSpPr>
          <p:spPr>
            <a:xfrm>
              <a:off x="7988758" y="2585854"/>
              <a:ext cx="54643" cy="23859"/>
            </a:xfrm>
            <a:custGeom>
              <a:avLst/>
              <a:gdLst/>
              <a:ahLst/>
              <a:cxnLst/>
              <a:rect l="l" t="t" r="r" b="b"/>
              <a:pathLst>
                <a:path w="2091" h="913" extrusionOk="0">
                  <a:moveTo>
                    <a:pt x="1494" y="1"/>
                  </a:moveTo>
                  <a:cubicBezTo>
                    <a:pt x="819" y="1"/>
                    <a:pt x="191" y="484"/>
                    <a:pt x="158" y="508"/>
                  </a:cubicBezTo>
                  <a:cubicBezTo>
                    <a:pt x="1" y="650"/>
                    <a:pt x="127" y="882"/>
                    <a:pt x="294" y="882"/>
                  </a:cubicBezTo>
                  <a:cubicBezTo>
                    <a:pt x="331" y="882"/>
                    <a:pt x="370" y="871"/>
                    <a:pt x="408" y="845"/>
                  </a:cubicBezTo>
                  <a:cubicBezTo>
                    <a:pt x="552" y="730"/>
                    <a:pt x="716" y="643"/>
                    <a:pt x="879" y="566"/>
                  </a:cubicBezTo>
                  <a:cubicBezTo>
                    <a:pt x="1081" y="470"/>
                    <a:pt x="1312" y="422"/>
                    <a:pt x="1543" y="422"/>
                  </a:cubicBezTo>
                  <a:lnTo>
                    <a:pt x="1447" y="605"/>
                  </a:lnTo>
                  <a:cubicBezTo>
                    <a:pt x="1379" y="749"/>
                    <a:pt x="1475" y="912"/>
                    <a:pt x="1639" y="912"/>
                  </a:cubicBezTo>
                  <a:cubicBezTo>
                    <a:pt x="1716" y="912"/>
                    <a:pt x="1783" y="864"/>
                    <a:pt x="1822" y="797"/>
                  </a:cubicBezTo>
                  <a:lnTo>
                    <a:pt x="2014" y="412"/>
                  </a:lnTo>
                  <a:cubicBezTo>
                    <a:pt x="2091" y="268"/>
                    <a:pt x="2014" y="95"/>
                    <a:pt x="1870" y="57"/>
                  </a:cubicBezTo>
                  <a:cubicBezTo>
                    <a:pt x="1745" y="18"/>
                    <a:pt x="1619" y="1"/>
                    <a:pt x="1494" y="1"/>
                  </a:cubicBezTo>
                  <a:close/>
                </a:path>
              </a:pathLst>
            </a:custGeom>
            <a:solidFill>
              <a:schemeClr val="dk1">
                <a:alpha val="209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7" name="Google Shape;6197;p124"/>
            <p:cNvSpPr/>
            <p:nvPr/>
          </p:nvSpPr>
          <p:spPr>
            <a:xfrm>
              <a:off x="8075309" y="2560349"/>
              <a:ext cx="53284" cy="31019"/>
            </a:xfrm>
            <a:custGeom>
              <a:avLst/>
              <a:gdLst/>
              <a:ahLst/>
              <a:cxnLst/>
              <a:rect l="l" t="t" r="r" b="b"/>
              <a:pathLst>
                <a:path w="2039" h="1187" extrusionOk="0">
                  <a:moveTo>
                    <a:pt x="1642" y="1"/>
                  </a:moveTo>
                  <a:cubicBezTo>
                    <a:pt x="1321" y="1"/>
                    <a:pt x="522" y="51"/>
                    <a:pt x="96" y="561"/>
                  </a:cubicBezTo>
                  <a:cubicBezTo>
                    <a:pt x="0" y="686"/>
                    <a:pt x="29" y="869"/>
                    <a:pt x="173" y="946"/>
                  </a:cubicBezTo>
                  <a:lnTo>
                    <a:pt x="548" y="1158"/>
                  </a:lnTo>
                  <a:cubicBezTo>
                    <a:pt x="577" y="1177"/>
                    <a:pt x="616" y="1186"/>
                    <a:pt x="644" y="1186"/>
                  </a:cubicBezTo>
                  <a:lnTo>
                    <a:pt x="654" y="1186"/>
                  </a:lnTo>
                  <a:cubicBezTo>
                    <a:pt x="866" y="1186"/>
                    <a:pt x="942" y="908"/>
                    <a:pt x="760" y="792"/>
                  </a:cubicBezTo>
                  <a:lnTo>
                    <a:pt x="567" y="696"/>
                  </a:lnTo>
                  <a:cubicBezTo>
                    <a:pt x="902" y="443"/>
                    <a:pt x="1420" y="415"/>
                    <a:pt x="1643" y="415"/>
                  </a:cubicBezTo>
                  <a:cubicBezTo>
                    <a:pt x="1708" y="415"/>
                    <a:pt x="1748" y="417"/>
                    <a:pt x="1750" y="417"/>
                  </a:cubicBezTo>
                  <a:cubicBezTo>
                    <a:pt x="2010" y="417"/>
                    <a:pt x="2039" y="42"/>
                    <a:pt x="1779" y="4"/>
                  </a:cubicBezTo>
                  <a:cubicBezTo>
                    <a:pt x="1770" y="4"/>
                    <a:pt x="1720" y="1"/>
                    <a:pt x="1642" y="1"/>
                  </a:cubicBezTo>
                  <a:close/>
                </a:path>
              </a:pathLst>
            </a:custGeom>
            <a:solidFill>
              <a:schemeClr val="dk1">
                <a:alpha val="209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98" name="Google Shape;6198;p124"/>
          <p:cNvGrpSpPr/>
          <p:nvPr/>
        </p:nvGrpSpPr>
        <p:grpSpPr>
          <a:xfrm rot="802996">
            <a:off x="8158341" y="3362305"/>
            <a:ext cx="626565" cy="643133"/>
            <a:chOff x="6201923" y="1981514"/>
            <a:chExt cx="351325" cy="360576"/>
          </a:xfrm>
        </p:grpSpPr>
        <p:sp>
          <p:nvSpPr>
            <p:cNvPr id="6199" name="Google Shape;6199;p124"/>
            <p:cNvSpPr/>
            <p:nvPr/>
          </p:nvSpPr>
          <p:spPr>
            <a:xfrm>
              <a:off x="6201923" y="2195304"/>
              <a:ext cx="351325" cy="146786"/>
            </a:xfrm>
            <a:custGeom>
              <a:avLst/>
              <a:gdLst/>
              <a:ahLst/>
              <a:cxnLst/>
              <a:rect l="l" t="t" r="r" b="b"/>
              <a:pathLst>
                <a:path w="13444" h="5617" extrusionOk="0">
                  <a:moveTo>
                    <a:pt x="6732" y="1"/>
                  </a:moveTo>
                  <a:cubicBezTo>
                    <a:pt x="5328" y="1"/>
                    <a:pt x="3934" y="68"/>
                    <a:pt x="2539" y="202"/>
                  </a:cubicBezTo>
                  <a:lnTo>
                    <a:pt x="1" y="443"/>
                  </a:lnTo>
                  <a:cubicBezTo>
                    <a:pt x="1" y="597"/>
                    <a:pt x="49" y="741"/>
                    <a:pt x="145" y="866"/>
                  </a:cubicBezTo>
                  <a:cubicBezTo>
                    <a:pt x="337" y="1154"/>
                    <a:pt x="453" y="1481"/>
                    <a:pt x="472" y="1828"/>
                  </a:cubicBezTo>
                  <a:lnTo>
                    <a:pt x="472" y="1885"/>
                  </a:lnTo>
                  <a:cubicBezTo>
                    <a:pt x="472" y="2299"/>
                    <a:pt x="751" y="2683"/>
                    <a:pt x="1183" y="2933"/>
                  </a:cubicBezTo>
                  <a:cubicBezTo>
                    <a:pt x="1433" y="3058"/>
                    <a:pt x="1606" y="3308"/>
                    <a:pt x="1645" y="3587"/>
                  </a:cubicBezTo>
                  <a:cubicBezTo>
                    <a:pt x="1674" y="4020"/>
                    <a:pt x="2116" y="4357"/>
                    <a:pt x="2664" y="4357"/>
                  </a:cubicBezTo>
                  <a:cubicBezTo>
                    <a:pt x="3020" y="4366"/>
                    <a:pt x="3357" y="4539"/>
                    <a:pt x="3568" y="4818"/>
                  </a:cubicBezTo>
                  <a:cubicBezTo>
                    <a:pt x="3773" y="5114"/>
                    <a:pt x="4169" y="5290"/>
                    <a:pt x="4587" y="5290"/>
                  </a:cubicBezTo>
                  <a:cubicBezTo>
                    <a:pt x="4699" y="5290"/>
                    <a:pt x="4812" y="5277"/>
                    <a:pt x="4924" y="5251"/>
                  </a:cubicBezTo>
                  <a:cubicBezTo>
                    <a:pt x="5033" y="5222"/>
                    <a:pt x="5145" y="5207"/>
                    <a:pt x="5257" y="5207"/>
                  </a:cubicBezTo>
                  <a:cubicBezTo>
                    <a:pt x="5513" y="5207"/>
                    <a:pt x="5771" y="5281"/>
                    <a:pt x="5991" y="5414"/>
                  </a:cubicBezTo>
                  <a:cubicBezTo>
                    <a:pt x="6213" y="5549"/>
                    <a:pt x="6465" y="5616"/>
                    <a:pt x="6719" y="5616"/>
                  </a:cubicBezTo>
                  <a:cubicBezTo>
                    <a:pt x="6972" y="5616"/>
                    <a:pt x="7227" y="5549"/>
                    <a:pt x="7453" y="5414"/>
                  </a:cubicBezTo>
                  <a:cubicBezTo>
                    <a:pt x="7674" y="5281"/>
                    <a:pt x="7927" y="5207"/>
                    <a:pt x="8183" y="5207"/>
                  </a:cubicBezTo>
                  <a:cubicBezTo>
                    <a:pt x="8296" y="5207"/>
                    <a:pt x="8409" y="5222"/>
                    <a:pt x="8520" y="5251"/>
                  </a:cubicBezTo>
                  <a:cubicBezTo>
                    <a:pt x="8632" y="5277"/>
                    <a:pt x="8746" y="5290"/>
                    <a:pt x="8858" y="5290"/>
                  </a:cubicBezTo>
                  <a:cubicBezTo>
                    <a:pt x="9275" y="5290"/>
                    <a:pt x="9670" y="5114"/>
                    <a:pt x="9867" y="4818"/>
                  </a:cubicBezTo>
                  <a:cubicBezTo>
                    <a:pt x="10088" y="4539"/>
                    <a:pt x="10415" y="4366"/>
                    <a:pt x="10780" y="4357"/>
                  </a:cubicBezTo>
                  <a:cubicBezTo>
                    <a:pt x="11328" y="4357"/>
                    <a:pt x="11771" y="4020"/>
                    <a:pt x="11799" y="3587"/>
                  </a:cubicBezTo>
                  <a:cubicBezTo>
                    <a:pt x="11828" y="3308"/>
                    <a:pt x="12001" y="3058"/>
                    <a:pt x="12261" y="2933"/>
                  </a:cubicBezTo>
                  <a:cubicBezTo>
                    <a:pt x="12694" y="2683"/>
                    <a:pt x="12963" y="2299"/>
                    <a:pt x="12963" y="1885"/>
                  </a:cubicBezTo>
                  <a:lnTo>
                    <a:pt x="12963" y="1828"/>
                  </a:lnTo>
                  <a:cubicBezTo>
                    <a:pt x="12992" y="1481"/>
                    <a:pt x="13107" y="1145"/>
                    <a:pt x="13300" y="866"/>
                  </a:cubicBezTo>
                  <a:cubicBezTo>
                    <a:pt x="13396" y="741"/>
                    <a:pt x="13444" y="587"/>
                    <a:pt x="13444" y="433"/>
                  </a:cubicBezTo>
                  <a:lnTo>
                    <a:pt x="10924" y="202"/>
                  </a:lnTo>
                  <a:cubicBezTo>
                    <a:pt x="9530" y="68"/>
                    <a:pt x="8126" y="1"/>
                    <a:pt x="67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0" name="Google Shape;6200;p124"/>
            <p:cNvSpPr/>
            <p:nvPr/>
          </p:nvSpPr>
          <p:spPr>
            <a:xfrm>
              <a:off x="6231583" y="2195304"/>
              <a:ext cx="292527" cy="117126"/>
            </a:xfrm>
            <a:custGeom>
              <a:avLst/>
              <a:gdLst/>
              <a:ahLst/>
              <a:cxnLst/>
              <a:rect l="l" t="t" r="r" b="b"/>
              <a:pathLst>
                <a:path w="11194" h="4482" extrusionOk="0">
                  <a:moveTo>
                    <a:pt x="5597" y="1"/>
                  </a:moveTo>
                  <a:cubicBezTo>
                    <a:pt x="4193" y="1"/>
                    <a:pt x="2799" y="68"/>
                    <a:pt x="1404" y="202"/>
                  </a:cubicBezTo>
                  <a:lnTo>
                    <a:pt x="0" y="327"/>
                  </a:lnTo>
                  <a:cubicBezTo>
                    <a:pt x="173" y="2645"/>
                    <a:pt x="2616" y="4482"/>
                    <a:pt x="5597" y="4482"/>
                  </a:cubicBezTo>
                  <a:cubicBezTo>
                    <a:pt x="8578" y="4482"/>
                    <a:pt x="11011" y="2645"/>
                    <a:pt x="11193" y="337"/>
                  </a:cubicBezTo>
                  <a:lnTo>
                    <a:pt x="9789" y="202"/>
                  </a:lnTo>
                  <a:cubicBezTo>
                    <a:pt x="8395" y="68"/>
                    <a:pt x="6991" y="1"/>
                    <a:pt x="55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1" name="Google Shape;6201;p124"/>
            <p:cNvSpPr/>
            <p:nvPr/>
          </p:nvSpPr>
          <p:spPr>
            <a:xfrm>
              <a:off x="6377820" y="2195304"/>
              <a:ext cx="146290" cy="116891"/>
            </a:xfrm>
            <a:custGeom>
              <a:avLst/>
              <a:gdLst/>
              <a:ahLst/>
              <a:cxnLst/>
              <a:rect l="l" t="t" r="r" b="b"/>
              <a:pathLst>
                <a:path w="5598" h="4473" extrusionOk="0">
                  <a:moveTo>
                    <a:pt x="1" y="1"/>
                  </a:moveTo>
                  <a:lnTo>
                    <a:pt x="1" y="4472"/>
                  </a:lnTo>
                  <a:cubicBezTo>
                    <a:pt x="9" y="4472"/>
                    <a:pt x="16" y="4472"/>
                    <a:pt x="24" y="4472"/>
                  </a:cubicBezTo>
                  <a:cubicBezTo>
                    <a:pt x="2994" y="4472"/>
                    <a:pt x="5415" y="2639"/>
                    <a:pt x="5597" y="337"/>
                  </a:cubicBezTo>
                  <a:lnTo>
                    <a:pt x="4193" y="202"/>
                  </a:lnTo>
                  <a:cubicBezTo>
                    <a:pt x="2799" y="68"/>
                    <a:pt x="1395" y="1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2" name="Google Shape;6202;p124"/>
            <p:cNvSpPr/>
            <p:nvPr/>
          </p:nvSpPr>
          <p:spPr>
            <a:xfrm>
              <a:off x="6280843" y="2023666"/>
              <a:ext cx="194008" cy="226961"/>
            </a:xfrm>
            <a:custGeom>
              <a:avLst/>
              <a:gdLst/>
              <a:ahLst/>
              <a:cxnLst/>
              <a:rect l="l" t="t" r="r" b="b"/>
              <a:pathLst>
                <a:path w="7424" h="8685" extrusionOk="0">
                  <a:moveTo>
                    <a:pt x="933" y="1"/>
                  </a:moveTo>
                  <a:cubicBezTo>
                    <a:pt x="892" y="1"/>
                    <a:pt x="851" y="20"/>
                    <a:pt x="827" y="58"/>
                  </a:cubicBezTo>
                  <a:lnTo>
                    <a:pt x="0" y="1270"/>
                  </a:lnTo>
                  <a:cubicBezTo>
                    <a:pt x="1048" y="5703"/>
                    <a:pt x="750" y="7271"/>
                    <a:pt x="664" y="7742"/>
                  </a:cubicBezTo>
                  <a:cubicBezTo>
                    <a:pt x="644" y="7771"/>
                    <a:pt x="635" y="7809"/>
                    <a:pt x="635" y="7847"/>
                  </a:cubicBezTo>
                  <a:cubicBezTo>
                    <a:pt x="635" y="8309"/>
                    <a:pt x="2010" y="8684"/>
                    <a:pt x="3702" y="8684"/>
                  </a:cubicBezTo>
                  <a:cubicBezTo>
                    <a:pt x="5404" y="8684"/>
                    <a:pt x="6779" y="8309"/>
                    <a:pt x="6779" y="7847"/>
                  </a:cubicBezTo>
                  <a:cubicBezTo>
                    <a:pt x="6779" y="7809"/>
                    <a:pt x="6770" y="7771"/>
                    <a:pt x="6750" y="7742"/>
                  </a:cubicBezTo>
                  <a:cubicBezTo>
                    <a:pt x="6664" y="7271"/>
                    <a:pt x="6366" y="5703"/>
                    <a:pt x="7424" y="1270"/>
                  </a:cubicBezTo>
                  <a:lnTo>
                    <a:pt x="6587" y="58"/>
                  </a:lnTo>
                  <a:cubicBezTo>
                    <a:pt x="6563" y="20"/>
                    <a:pt x="6522" y="1"/>
                    <a:pt x="6481" y="1"/>
                  </a:cubicBezTo>
                  <a:cubicBezTo>
                    <a:pt x="6440" y="1"/>
                    <a:pt x="6399" y="20"/>
                    <a:pt x="6375" y="58"/>
                  </a:cubicBezTo>
                  <a:cubicBezTo>
                    <a:pt x="6125" y="405"/>
                    <a:pt x="5375" y="1212"/>
                    <a:pt x="3712" y="1212"/>
                  </a:cubicBezTo>
                  <a:cubicBezTo>
                    <a:pt x="3702" y="1212"/>
                    <a:pt x="3692" y="1213"/>
                    <a:pt x="3682" y="1213"/>
                  </a:cubicBezTo>
                  <a:cubicBezTo>
                    <a:pt x="2030" y="1213"/>
                    <a:pt x="1287" y="412"/>
                    <a:pt x="1039" y="58"/>
                  </a:cubicBezTo>
                  <a:cubicBezTo>
                    <a:pt x="1015" y="20"/>
                    <a:pt x="974" y="1"/>
                    <a:pt x="9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3" name="Google Shape;6203;p124"/>
            <p:cNvSpPr/>
            <p:nvPr/>
          </p:nvSpPr>
          <p:spPr>
            <a:xfrm>
              <a:off x="6298169" y="2023927"/>
              <a:ext cx="176943" cy="226935"/>
            </a:xfrm>
            <a:custGeom>
              <a:avLst/>
              <a:gdLst/>
              <a:ahLst/>
              <a:cxnLst/>
              <a:rect l="l" t="t" r="r" b="b"/>
              <a:pathLst>
                <a:path w="6771" h="8684" extrusionOk="0">
                  <a:moveTo>
                    <a:pt x="5837" y="0"/>
                  </a:moveTo>
                  <a:cubicBezTo>
                    <a:pt x="5797" y="0"/>
                    <a:pt x="5756" y="20"/>
                    <a:pt x="5732" y="58"/>
                  </a:cubicBezTo>
                  <a:cubicBezTo>
                    <a:pt x="5539" y="327"/>
                    <a:pt x="5289" y="549"/>
                    <a:pt x="5010" y="722"/>
                  </a:cubicBezTo>
                  <a:lnTo>
                    <a:pt x="5386" y="1279"/>
                  </a:lnTo>
                  <a:cubicBezTo>
                    <a:pt x="4337" y="5703"/>
                    <a:pt x="4635" y="7270"/>
                    <a:pt x="4722" y="7741"/>
                  </a:cubicBezTo>
                  <a:cubicBezTo>
                    <a:pt x="4741" y="7770"/>
                    <a:pt x="4751" y="7809"/>
                    <a:pt x="4751" y="7847"/>
                  </a:cubicBezTo>
                  <a:cubicBezTo>
                    <a:pt x="4741" y="7934"/>
                    <a:pt x="4684" y="8001"/>
                    <a:pt x="4607" y="8011"/>
                  </a:cubicBezTo>
                  <a:cubicBezTo>
                    <a:pt x="4097" y="8087"/>
                    <a:pt x="3587" y="8126"/>
                    <a:pt x="3068" y="8126"/>
                  </a:cubicBezTo>
                  <a:cubicBezTo>
                    <a:pt x="1606" y="8126"/>
                    <a:pt x="376" y="7837"/>
                    <a:pt x="68" y="7462"/>
                  </a:cubicBezTo>
                  <a:cubicBezTo>
                    <a:pt x="58" y="7578"/>
                    <a:pt x="39" y="7674"/>
                    <a:pt x="20" y="7741"/>
                  </a:cubicBezTo>
                  <a:cubicBezTo>
                    <a:pt x="10" y="7770"/>
                    <a:pt x="1" y="7809"/>
                    <a:pt x="1" y="7847"/>
                  </a:cubicBezTo>
                  <a:cubicBezTo>
                    <a:pt x="1" y="8261"/>
                    <a:pt x="1097" y="8607"/>
                    <a:pt x="2539" y="8674"/>
                  </a:cubicBezTo>
                  <a:lnTo>
                    <a:pt x="2549" y="8674"/>
                  </a:lnTo>
                  <a:lnTo>
                    <a:pt x="2703" y="8684"/>
                  </a:lnTo>
                  <a:lnTo>
                    <a:pt x="3068" y="8684"/>
                  </a:lnTo>
                  <a:cubicBezTo>
                    <a:pt x="4760" y="8684"/>
                    <a:pt x="6136" y="8309"/>
                    <a:pt x="6136" y="7847"/>
                  </a:cubicBezTo>
                  <a:cubicBezTo>
                    <a:pt x="6136" y="7809"/>
                    <a:pt x="6126" y="7770"/>
                    <a:pt x="6116" y="7741"/>
                  </a:cubicBezTo>
                  <a:lnTo>
                    <a:pt x="6087" y="7703"/>
                  </a:lnTo>
                  <a:lnTo>
                    <a:pt x="6087" y="7674"/>
                  </a:lnTo>
                  <a:lnTo>
                    <a:pt x="6087" y="7655"/>
                  </a:lnTo>
                  <a:lnTo>
                    <a:pt x="6087" y="7616"/>
                  </a:lnTo>
                  <a:cubicBezTo>
                    <a:pt x="6078" y="7568"/>
                    <a:pt x="6068" y="7520"/>
                    <a:pt x="6059" y="7462"/>
                  </a:cubicBezTo>
                  <a:cubicBezTo>
                    <a:pt x="5962" y="6751"/>
                    <a:pt x="5876" y="5058"/>
                    <a:pt x="6770" y="1270"/>
                  </a:cubicBezTo>
                  <a:lnTo>
                    <a:pt x="5943" y="58"/>
                  </a:lnTo>
                  <a:cubicBezTo>
                    <a:pt x="5919" y="20"/>
                    <a:pt x="5878" y="0"/>
                    <a:pt x="5837" y="0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4" name="Google Shape;6204;p124"/>
            <p:cNvSpPr/>
            <p:nvPr/>
          </p:nvSpPr>
          <p:spPr>
            <a:xfrm>
              <a:off x="6280843" y="1981514"/>
              <a:ext cx="193746" cy="103746"/>
            </a:xfrm>
            <a:custGeom>
              <a:avLst/>
              <a:gdLst/>
              <a:ahLst/>
              <a:cxnLst/>
              <a:rect l="l" t="t" r="r" b="b"/>
              <a:pathLst>
                <a:path w="7414" h="3970" extrusionOk="0">
                  <a:moveTo>
                    <a:pt x="942" y="1"/>
                  </a:moveTo>
                  <a:cubicBezTo>
                    <a:pt x="837" y="1"/>
                    <a:pt x="731" y="70"/>
                    <a:pt x="731" y="210"/>
                  </a:cubicBezTo>
                  <a:lnTo>
                    <a:pt x="731" y="1806"/>
                  </a:lnTo>
                  <a:lnTo>
                    <a:pt x="0" y="2893"/>
                  </a:lnTo>
                  <a:cubicBezTo>
                    <a:pt x="87" y="3268"/>
                    <a:pt x="173" y="3633"/>
                    <a:pt x="240" y="3970"/>
                  </a:cubicBezTo>
                  <a:lnTo>
                    <a:pt x="1029" y="2797"/>
                  </a:lnTo>
                  <a:cubicBezTo>
                    <a:pt x="1510" y="3181"/>
                    <a:pt x="2375" y="3624"/>
                    <a:pt x="3702" y="3633"/>
                  </a:cubicBezTo>
                  <a:cubicBezTo>
                    <a:pt x="5039" y="3633"/>
                    <a:pt x="5895" y="3181"/>
                    <a:pt x="6375" y="2797"/>
                  </a:cubicBezTo>
                  <a:lnTo>
                    <a:pt x="7174" y="3970"/>
                  </a:lnTo>
                  <a:cubicBezTo>
                    <a:pt x="7241" y="3633"/>
                    <a:pt x="7318" y="3268"/>
                    <a:pt x="7414" y="2893"/>
                  </a:cubicBezTo>
                  <a:lnTo>
                    <a:pt x="6683" y="1806"/>
                  </a:lnTo>
                  <a:lnTo>
                    <a:pt x="6683" y="210"/>
                  </a:lnTo>
                  <a:cubicBezTo>
                    <a:pt x="6683" y="70"/>
                    <a:pt x="6580" y="1"/>
                    <a:pt x="6476" y="1"/>
                  </a:cubicBezTo>
                  <a:cubicBezTo>
                    <a:pt x="6373" y="1"/>
                    <a:pt x="6270" y="70"/>
                    <a:pt x="6270" y="210"/>
                  </a:cubicBezTo>
                  <a:lnTo>
                    <a:pt x="6270" y="1806"/>
                  </a:lnTo>
                  <a:cubicBezTo>
                    <a:pt x="5943" y="2191"/>
                    <a:pt x="5183" y="2816"/>
                    <a:pt x="3712" y="2816"/>
                  </a:cubicBezTo>
                  <a:cubicBezTo>
                    <a:pt x="3701" y="2816"/>
                    <a:pt x="3690" y="2816"/>
                    <a:pt x="3679" y="2816"/>
                  </a:cubicBezTo>
                  <a:cubicBezTo>
                    <a:pt x="2220" y="2816"/>
                    <a:pt x="1478" y="2188"/>
                    <a:pt x="1154" y="1806"/>
                  </a:cubicBezTo>
                  <a:lnTo>
                    <a:pt x="1154" y="210"/>
                  </a:lnTo>
                  <a:cubicBezTo>
                    <a:pt x="1154" y="70"/>
                    <a:pt x="1048" y="1"/>
                    <a:pt x="9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5" name="Google Shape;6205;p124"/>
            <p:cNvSpPr/>
            <p:nvPr/>
          </p:nvSpPr>
          <p:spPr>
            <a:xfrm>
              <a:off x="6428335" y="2023666"/>
              <a:ext cx="46255" cy="61594"/>
            </a:xfrm>
            <a:custGeom>
              <a:avLst/>
              <a:gdLst/>
              <a:ahLst/>
              <a:cxnLst/>
              <a:rect l="l" t="t" r="r" b="b"/>
              <a:pathLst>
                <a:path w="1770" h="2357" extrusionOk="0">
                  <a:moveTo>
                    <a:pt x="837" y="1"/>
                  </a:moveTo>
                  <a:cubicBezTo>
                    <a:pt x="799" y="1"/>
                    <a:pt x="751" y="20"/>
                    <a:pt x="731" y="58"/>
                  </a:cubicBezTo>
                  <a:lnTo>
                    <a:pt x="703" y="87"/>
                  </a:lnTo>
                  <a:lnTo>
                    <a:pt x="693" y="97"/>
                  </a:lnTo>
                  <a:lnTo>
                    <a:pt x="674" y="126"/>
                  </a:lnTo>
                  <a:lnTo>
                    <a:pt x="664" y="135"/>
                  </a:lnTo>
                  <a:lnTo>
                    <a:pt x="645" y="164"/>
                  </a:lnTo>
                  <a:lnTo>
                    <a:pt x="635" y="174"/>
                  </a:lnTo>
                  <a:lnTo>
                    <a:pt x="616" y="203"/>
                  </a:lnTo>
                  <a:lnTo>
                    <a:pt x="597" y="222"/>
                  </a:lnTo>
                  <a:lnTo>
                    <a:pt x="578" y="241"/>
                  </a:lnTo>
                  <a:lnTo>
                    <a:pt x="558" y="260"/>
                  </a:lnTo>
                  <a:lnTo>
                    <a:pt x="539" y="280"/>
                  </a:lnTo>
                  <a:lnTo>
                    <a:pt x="520" y="309"/>
                  </a:lnTo>
                  <a:lnTo>
                    <a:pt x="501" y="328"/>
                  </a:lnTo>
                  <a:lnTo>
                    <a:pt x="472" y="347"/>
                  </a:lnTo>
                  <a:lnTo>
                    <a:pt x="453" y="376"/>
                  </a:lnTo>
                  <a:lnTo>
                    <a:pt x="424" y="395"/>
                  </a:lnTo>
                  <a:lnTo>
                    <a:pt x="405" y="414"/>
                  </a:lnTo>
                  <a:lnTo>
                    <a:pt x="376" y="443"/>
                  </a:lnTo>
                  <a:lnTo>
                    <a:pt x="356" y="462"/>
                  </a:lnTo>
                  <a:lnTo>
                    <a:pt x="328" y="491"/>
                  </a:lnTo>
                  <a:lnTo>
                    <a:pt x="299" y="510"/>
                  </a:lnTo>
                  <a:lnTo>
                    <a:pt x="270" y="539"/>
                  </a:lnTo>
                  <a:lnTo>
                    <a:pt x="241" y="559"/>
                  </a:lnTo>
                  <a:lnTo>
                    <a:pt x="203" y="578"/>
                  </a:lnTo>
                  <a:lnTo>
                    <a:pt x="174" y="607"/>
                  </a:lnTo>
                  <a:lnTo>
                    <a:pt x="145" y="626"/>
                  </a:lnTo>
                  <a:lnTo>
                    <a:pt x="106" y="645"/>
                  </a:lnTo>
                  <a:lnTo>
                    <a:pt x="78" y="674"/>
                  </a:lnTo>
                  <a:lnTo>
                    <a:pt x="39" y="693"/>
                  </a:lnTo>
                  <a:lnTo>
                    <a:pt x="1" y="722"/>
                  </a:lnTo>
                  <a:lnTo>
                    <a:pt x="385" y="1270"/>
                  </a:lnTo>
                  <a:lnTo>
                    <a:pt x="337" y="1453"/>
                  </a:lnTo>
                  <a:cubicBezTo>
                    <a:pt x="481" y="1376"/>
                    <a:pt x="616" y="1289"/>
                    <a:pt x="741" y="1193"/>
                  </a:cubicBezTo>
                  <a:lnTo>
                    <a:pt x="1530" y="2357"/>
                  </a:lnTo>
                  <a:cubicBezTo>
                    <a:pt x="1568" y="2193"/>
                    <a:pt x="1607" y="2011"/>
                    <a:pt x="1645" y="1837"/>
                  </a:cubicBezTo>
                  <a:lnTo>
                    <a:pt x="1645" y="1828"/>
                  </a:lnTo>
                  <a:lnTo>
                    <a:pt x="1664" y="1732"/>
                  </a:lnTo>
                  <a:lnTo>
                    <a:pt x="1683" y="1674"/>
                  </a:lnTo>
                  <a:lnTo>
                    <a:pt x="1703" y="1587"/>
                  </a:lnTo>
                  <a:lnTo>
                    <a:pt x="1722" y="1501"/>
                  </a:lnTo>
                  <a:lnTo>
                    <a:pt x="1732" y="1434"/>
                  </a:lnTo>
                  <a:lnTo>
                    <a:pt x="1770" y="1280"/>
                  </a:lnTo>
                  <a:lnTo>
                    <a:pt x="1501" y="866"/>
                  </a:lnTo>
                  <a:lnTo>
                    <a:pt x="943" y="58"/>
                  </a:lnTo>
                  <a:cubicBezTo>
                    <a:pt x="924" y="20"/>
                    <a:pt x="876" y="1"/>
                    <a:pt x="8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06" name="Google Shape;6206;p124"/>
          <p:cNvGrpSpPr/>
          <p:nvPr/>
        </p:nvGrpSpPr>
        <p:grpSpPr>
          <a:xfrm>
            <a:off x="151652" y="1616263"/>
            <a:ext cx="915620" cy="763246"/>
            <a:chOff x="241127" y="1604851"/>
            <a:chExt cx="915620" cy="763246"/>
          </a:xfrm>
        </p:grpSpPr>
        <p:sp>
          <p:nvSpPr>
            <p:cNvPr id="6207" name="Google Shape;6207;p124"/>
            <p:cNvSpPr/>
            <p:nvPr/>
          </p:nvSpPr>
          <p:spPr>
            <a:xfrm rot="-838376">
              <a:off x="591421" y="1611450"/>
              <a:ext cx="131828" cy="629684"/>
            </a:xfrm>
            <a:custGeom>
              <a:avLst/>
              <a:gdLst/>
              <a:ahLst/>
              <a:cxnLst/>
              <a:rect l="l" t="t" r="r" b="b"/>
              <a:pathLst>
                <a:path w="2126" h="10155" extrusionOk="0">
                  <a:moveTo>
                    <a:pt x="1068" y="0"/>
                  </a:moveTo>
                  <a:cubicBezTo>
                    <a:pt x="1068" y="0"/>
                    <a:pt x="1" y="2433"/>
                    <a:pt x="1" y="4645"/>
                  </a:cubicBezTo>
                  <a:cubicBezTo>
                    <a:pt x="1" y="6866"/>
                    <a:pt x="1068" y="10155"/>
                    <a:pt x="1068" y="10155"/>
                  </a:cubicBezTo>
                  <a:cubicBezTo>
                    <a:pt x="1068" y="10155"/>
                    <a:pt x="2126" y="6866"/>
                    <a:pt x="2126" y="4645"/>
                  </a:cubicBezTo>
                  <a:cubicBezTo>
                    <a:pt x="2126" y="2433"/>
                    <a:pt x="1068" y="0"/>
                    <a:pt x="10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8" name="Google Shape;6208;p124"/>
            <p:cNvSpPr/>
            <p:nvPr/>
          </p:nvSpPr>
          <p:spPr>
            <a:xfrm rot="-838376">
              <a:off x="656604" y="1603464"/>
              <a:ext cx="65666" cy="629684"/>
            </a:xfrm>
            <a:custGeom>
              <a:avLst/>
              <a:gdLst/>
              <a:ahLst/>
              <a:cxnLst/>
              <a:rect l="l" t="t" r="r" b="b"/>
              <a:pathLst>
                <a:path w="1059" h="10155" extrusionOk="0">
                  <a:moveTo>
                    <a:pt x="1" y="0"/>
                  </a:moveTo>
                  <a:lnTo>
                    <a:pt x="1" y="10155"/>
                  </a:lnTo>
                  <a:cubicBezTo>
                    <a:pt x="1" y="10155"/>
                    <a:pt x="1059" y="6866"/>
                    <a:pt x="1059" y="4645"/>
                  </a:cubicBezTo>
                  <a:cubicBezTo>
                    <a:pt x="1059" y="243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9" name="Google Shape;6209;p124"/>
            <p:cNvSpPr/>
            <p:nvPr/>
          </p:nvSpPr>
          <p:spPr>
            <a:xfrm rot="-838376">
              <a:off x="679001" y="1883424"/>
              <a:ext cx="23315" cy="353628"/>
            </a:xfrm>
            <a:custGeom>
              <a:avLst/>
              <a:gdLst/>
              <a:ahLst/>
              <a:cxnLst/>
              <a:rect l="l" t="t" r="r" b="b"/>
              <a:pathLst>
                <a:path w="376" h="5703" extrusionOk="0">
                  <a:moveTo>
                    <a:pt x="193" y="1"/>
                  </a:moveTo>
                  <a:cubicBezTo>
                    <a:pt x="106" y="1"/>
                    <a:pt x="39" y="3270"/>
                    <a:pt x="1" y="5078"/>
                  </a:cubicBezTo>
                  <a:cubicBezTo>
                    <a:pt x="116" y="5472"/>
                    <a:pt x="193" y="5703"/>
                    <a:pt x="193" y="5703"/>
                  </a:cubicBezTo>
                  <a:cubicBezTo>
                    <a:pt x="193" y="5703"/>
                    <a:pt x="260" y="5462"/>
                    <a:pt x="376" y="5078"/>
                  </a:cubicBezTo>
                  <a:cubicBezTo>
                    <a:pt x="347" y="3270"/>
                    <a:pt x="270" y="1"/>
                    <a:pt x="1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0" name="Google Shape;6210;p124"/>
            <p:cNvSpPr/>
            <p:nvPr/>
          </p:nvSpPr>
          <p:spPr>
            <a:xfrm rot="-838376">
              <a:off x="345955" y="1870725"/>
              <a:ext cx="351209" cy="407574"/>
            </a:xfrm>
            <a:custGeom>
              <a:avLst/>
              <a:gdLst/>
              <a:ahLst/>
              <a:cxnLst/>
              <a:rect l="l" t="t" r="r" b="b"/>
              <a:pathLst>
                <a:path w="5664" h="6573" extrusionOk="0">
                  <a:moveTo>
                    <a:pt x="669" y="0"/>
                  </a:moveTo>
                  <a:cubicBezTo>
                    <a:pt x="446" y="0"/>
                    <a:pt x="222" y="20"/>
                    <a:pt x="0" y="63"/>
                  </a:cubicBezTo>
                  <a:cubicBezTo>
                    <a:pt x="846" y="899"/>
                    <a:pt x="856" y="1919"/>
                    <a:pt x="1885" y="2515"/>
                  </a:cubicBezTo>
                  <a:cubicBezTo>
                    <a:pt x="4270" y="3900"/>
                    <a:pt x="5116" y="5352"/>
                    <a:pt x="5539" y="6573"/>
                  </a:cubicBezTo>
                  <a:cubicBezTo>
                    <a:pt x="5664" y="4861"/>
                    <a:pt x="5020" y="2409"/>
                    <a:pt x="3760" y="1265"/>
                  </a:cubicBezTo>
                  <a:cubicBezTo>
                    <a:pt x="2940" y="525"/>
                    <a:pt x="1810" y="0"/>
                    <a:pt x="6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1" name="Google Shape;6211;p124"/>
            <p:cNvSpPr/>
            <p:nvPr/>
          </p:nvSpPr>
          <p:spPr>
            <a:xfrm rot="-838376">
              <a:off x="346419" y="1874513"/>
              <a:ext cx="351209" cy="403730"/>
            </a:xfrm>
            <a:custGeom>
              <a:avLst/>
              <a:gdLst/>
              <a:ahLst/>
              <a:cxnLst/>
              <a:rect l="l" t="t" r="r" b="b"/>
              <a:pathLst>
                <a:path w="5664" h="6511" extrusionOk="0">
                  <a:moveTo>
                    <a:pt x="0" y="1"/>
                  </a:moveTo>
                  <a:cubicBezTo>
                    <a:pt x="846" y="837"/>
                    <a:pt x="856" y="1857"/>
                    <a:pt x="1885" y="2453"/>
                  </a:cubicBezTo>
                  <a:cubicBezTo>
                    <a:pt x="4270" y="3838"/>
                    <a:pt x="5116" y="5299"/>
                    <a:pt x="5539" y="6511"/>
                  </a:cubicBezTo>
                  <a:cubicBezTo>
                    <a:pt x="5664" y="4799"/>
                    <a:pt x="2837" y="433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2" name="Google Shape;6212;p124"/>
            <p:cNvSpPr/>
            <p:nvPr/>
          </p:nvSpPr>
          <p:spPr>
            <a:xfrm rot="-838376">
              <a:off x="671127" y="1789813"/>
              <a:ext cx="351271" cy="407574"/>
            </a:xfrm>
            <a:custGeom>
              <a:avLst/>
              <a:gdLst/>
              <a:ahLst/>
              <a:cxnLst/>
              <a:rect l="l" t="t" r="r" b="b"/>
              <a:pathLst>
                <a:path w="5665" h="6573" extrusionOk="0">
                  <a:moveTo>
                    <a:pt x="4995" y="0"/>
                  </a:moveTo>
                  <a:cubicBezTo>
                    <a:pt x="3854" y="0"/>
                    <a:pt x="2725" y="525"/>
                    <a:pt x="1904" y="1265"/>
                  </a:cubicBezTo>
                  <a:cubicBezTo>
                    <a:pt x="645" y="2409"/>
                    <a:pt x="0" y="4861"/>
                    <a:pt x="135" y="6573"/>
                  </a:cubicBezTo>
                  <a:cubicBezTo>
                    <a:pt x="548" y="5352"/>
                    <a:pt x="1395" y="3900"/>
                    <a:pt x="3779" y="2515"/>
                  </a:cubicBezTo>
                  <a:cubicBezTo>
                    <a:pt x="4808" y="1919"/>
                    <a:pt x="4818" y="899"/>
                    <a:pt x="5664" y="63"/>
                  </a:cubicBezTo>
                  <a:cubicBezTo>
                    <a:pt x="5442" y="20"/>
                    <a:pt x="5219" y="0"/>
                    <a:pt x="49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3" name="Google Shape;6213;p124"/>
            <p:cNvSpPr/>
            <p:nvPr/>
          </p:nvSpPr>
          <p:spPr>
            <a:xfrm rot="-838376">
              <a:off x="671591" y="1793600"/>
              <a:ext cx="351271" cy="403730"/>
            </a:xfrm>
            <a:custGeom>
              <a:avLst/>
              <a:gdLst/>
              <a:ahLst/>
              <a:cxnLst/>
              <a:rect l="l" t="t" r="r" b="b"/>
              <a:pathLst>
                <a:path w="5665" h="6511" extrusionOk="0">
                  <a:moveTo>
                    <a:pt x="5664" y="1"/>
                  </a:moveTo>
                  <a:lnTo>
                    <a:pt x="5664" y="1"/>
                  </a:lnTo>
                  <a:cubicBezTo>
                    <a:pt x="2472" y="962"/>
                    <a:pt x="0" y="4799"/>
                    <a:pt x="135" y="6511"/>
                  </a:cubicBezTo>
                  <a:cubicBezTo>
                    <a:pt x="548" y="5299"/>
                    <a:pt x="1395" y="3838"/>
                    <a:pt x="3779" y="2453"/>
                  </a:cubicBezTo>
                  <a:cubicBezTo>
                    <a:pt x="4808" y="1857"/>
                    <a:pt x="4818" y="837"/>
                    <a:pt x="5664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4" name="Google Shape;6214;p124"/>
            <p:cNvSpPr/>
            <p:nvPr/>
          </p:nvSpPr>
          <p:spPr>
            <a:xfrm rot="-838376">
              <a:off x="277411" y="1968620"/>
              <a:ext cx="428160" cy="353008"/>
            </a:xfrm>
            <a:custGeom>
              <a:avLst/>
              <a:gdLst/>
              <a:ahLst/>
              <a:cxnLst/>
              <a:rect l="l" t="t" r="r" b="b"/>
              <a:pathLst>
                <a:path w="6905" h="569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06" y="1577"/>
                    <a:pt x="722" y="2270"/>
                  </a:cubicBezTo>
                  <a:cubicBezTo>
                    <a:pt x="722" y="2270"/>
                    <a:pt x="713" y="2269"/>
                    <a:pt x="698" y="2269"/>
                  </a:cubicBezTo>
                  <a:cubicBezTo>
                    <a:pt x="582" y="2269"/>
                    <a:pt x="94" y="2284"/>
                    <a:pt x="145" y="2539"/>
                  </a:cubicBezTo>
                  <a:cubicBezTo>
                    <a:pt x="193" y="2808"/>
                    <a:pt x="1106" y="3539"/>
                    <a:pt x="1193" y="3808"/>
                  </a:cubicBezTo>
                  <a:cubicBezTo>
                    <a:pt x="1193" y="3808"/>
                    <a:pt x="568" y="3943"/>
                    <a:pt x="722" y="4212"/>
                  </a:cubicBezTo>
                  <a:cubicBezTo>
                    <a:pt x="914" y="4558"/>
                    <a:pt x="1174" y="4866"/>
                    <a:pt x="1481" y="5116"/>
                  </a:cubicBezTo>
                  <a:cubicBezTo>
                    <a:pt x="1924" y="5471"/>
                    <a:pt x="2496" y="5692"/>
                    <a:pt x="3235" y="5692"/>
                  </a:cubicBezTo>
                  <a:cubicBezTo>
                    <a:pt x="3717" y="5692"/>
                    <a:pt x="4271" y="5598"/>
                    <a:pt x="4905" y="5385"/>
                  </a:cubicBezTo>
                  <a:cubicBezTo>
                    <a:pt x="5113" y="5313"/>
                    <a:pt x="5568" y="5294"/>
                    <a:pt x="5992" y="5294"/>
                  </a:cubicBezTo>
                  <a:cubicBezTo>
                    <a:pt x="6468" y="5294"/>
                    <a:pt x="6905" y="5318"/>
                    <a:pt x="6905" y="5318"/>
                  </a:cubicBezTo>
                  <a:cubicBezTo>
                    <a:pt x="6905" y="5318"/>
                    <a:pt x="6039" y="2260"/>
                    <a:pt x="3559" y="1741"/>
                  </a:cubicBezTo>
                  <a:lnTo>
                    <a:pt x="2049" y="1510"/>
                  </a:lnTo>
                  <a:cubicBezTo>
                    <a:pt x="1578" y="1423"/>
                    <a:pt x="1135" y="1183"/>
                    <a:pt x="808" y="83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5" name="Google Shape;6215;p124"/>
            <p:cNvSpPr/>
            <p:nvPr/>
          </p:nvSpPr>
          <p:spPr>
            <a:xfrm rot="-838376">
              <a:off x="274604" y="1968964"/>
              <a:ext cx="428160" cy="329755"/>
            </a:xfrm>
            <a:custGeom>
              <a:avLst/>
              <a:gdLst/>
              <a:ahLst/>
              <a:cxnLst/>
              <a:rect l="l" t="t" r="r" b="b"/>
              <a:pathLst>
                <a:path w="6905" h="5318" extrusionOk="0">
                  <a:moveTo>
                    <a:pt x="1" y="0"/>
                  </a:moveTo>
                  <a:cubicBezTo>
                    <a:pt x="279" y="1760"/>
                    <a:pt x="2501" y="2135"/>
                    <a:pt x="2501" y="2135"/>
                  </a:cubicBezTo>
                  <a:cubicBezTo>
                    <a:pt x="4712" y="2597"/>
                    <a:pt x="5347" y="4837"/>
                    <a:pt x="5482" y="5308"/>
                  </a:cubicBezTo>
                  <a:cubicBezTo>
                    <a:pt x="5658" y="5297"/>
                    <a:pt x="5849" y="5293"/>
                    <a:pt x="6033" y="5293"/>
                  </a:cubicBezTo>
                  <a:cubicBezTo>
                    <a:pt x="6493" y="5293"/>
                    <a:pt x="6905" y="5318"/>
                    <a:pt x="6905" y="5318"/>
                  </a:cubicBezTo>
                  <a:cubicBezTo>
                    <a:pt x="6905" y="5318"/>
                    <a:pt x="6857" y="5174"/>
                    <a:pt x="6770" y="4933"/>
                  </a:cubicBezTo>
                  <a:lnTo>
                    <a:pt x="6732" y="4827"/>
                  </a:lnTo>
                  <a:cubicBezTo>
                    <a:pt x="6501" y="4270"/>
                    <a:pt x="6203" y="3731"/>
                    <a:pt x="5828" y="3250"/>
                  </a:cubicBezTo>
                  <a:cubicBezTo>
                    <a:pt x="5751" y="3154"/>
                    <a:pt x="5664" y="3049"/>
                    <a:pt x="5578" y="2943"/>
                  </a:cubicBezTo>
                  <a:cubicBezTo>
                    <a:pt x="5414" y="2770"/>
                    <a:pt x="5232" y="2597"/>
                    <a:pt x="5049" y="2452"/>
                  </a:cubicBezTo>
                  <a:cubicBezTo>
                    <a:pt x="4905" y="2337"/>
                    <a:pt x="4761" y="2241"/>
                    <a:pt x="4607" y="2145"/>
                  </a:cubicBezTo>
                  <a:cubicBezTo>
                    <a:pt x="4549" y="2106"/>
                    <a:pt x="4482" y="2077"/>
                    <a:pt x="4414" y="2039"/>
                  </a:cubicBezTo>
                  <a:cubicBezTo>
                    <a:pt x="4145" y="1904"/>
                    <a:pt x="3857" y="1798"/>
                    <a:pt x="3559" y="1741"/>
                  </a:cubicBezTo>
                  <a:lnTo>
                    <a:pt x="2049" y="1510"/>
                  </a:lnTo>
                  <a:cubicBezTo>
                    <a:pt x="1991" y="1500"/>
                    <a:pt x="1933" y="1491"/>
                    <a:pt x="1885" y="1471"/>
                  </a:cubicBezTo>
                  <a:cubicBezTo>
                    <a:pt x="1472" y="1366"/>
                    <a:pt x="1106" y="1145"/>
                    <a:pt x="818" y="83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6" name="Google Shape;6216;p124"/>
            <p:cNvSpPr/>
            <p:nvPr/>
          </p:nvSpPr>
          <p:spPr>
            <a:xfrm rot="-838376">
              <a:off x="692852" y="1865325"/>
              <a:ext cx="427602" cy="353008"/>
            </a:xfrm>
            <a:custGeom>
              <a:avLst/>
              <a:gdLst/>
              <a:ahLst/>
              <a:cxnLst/>
              <a:rect l="l" t="t" r="r" b="b"/>
              <a:pathLst>
                <a:path w="6896" h="5693" extrusionOk="0">
                  <a:moveTo>
                    <a:pt x="6896" y="0"/>
                  </a:moveTo>
                  <a:lnTo>
                    <a:pt x="6088" y="837"/>
                  </a:lnTo>
                  <a:cubicBezTo>
                    <a:pt x="5761" y="1183"/>
                    <a:pt x="5328" y="1423"/>
                    <a:pt x="4857" y="1510"/>
                  </a:cubicBezTo>
                  <a:lnTo>
                    <a:pt x="3338" y="1741"/>
                  </a:lnTo>
                  <a:cubicBezTo>
                    <a:pt x="866" y="2260"/>
                    <a:pt x="1" y="5318"/>
                    <a:pt x="1" y="5318"/>
                  </a:cubicBezTo>
                  <a:cubicBezTo>
                    <a:pt x="1" y="5318"/>
                    <a:pt x="435" y="5294"/>
                    <a:pt x="909" y="5294"/>
                  </a:cubicBezTo>
                  <a:cubicBezTo>
                    <a:pt x="1330" y="5294"/>
                    <a:pt x="1783" y="5313"/>
                    <a:pt x="1991" y="5385"/>
                  </a:cubicBezTo>
                  <a:cubicBezTo>
                    <a:pt x="2626" y="5598"/>
                    <a:pt x="3179" y="5692"/>
                    <a:pt x="3662" y="5692"/>
                  </a:cubicBezTo>
                  <a:cubicBezTo>
                    <a:pt x="4402" y="5692"/>
                    <a:pt x="4976" y="5471"/>
                    <a:pt x="5424" y="5116"/>
                  </a:cubicBezTo>
                  <a:cubicBezTo>
                    <a:pt x="5732" y="4866"/>
                    <a:pt x="5982" y="4558"/>
                    <a:pt x="6174" y="4212"/>
                  </a:cubicBezTo>
                  <a:cubicBezTo>
                    <a:pt x="6328" y="3943"/>
                    <a:pt x="5703" y="3808"/>
                    <a:pt x="5703" y="3808"/>
                  </a:cubicBezTo>
                  <a:cubicBezTo>
                    <a:pt x="5790" y="3539"/>
                    <a:pt x="6703" y="2808"/>
                    <a:pt x="6751" y="2539"/>
                  </a:cubicBezTo>
                  <a:cubicBezTo>
                    <a:pt x="6802" y="2284"/>
                    <a:pt x="6314" y="2269"/>
                    <a:pt x="6199" y="2269"/>
                  </a:cubicBezTo>
                  <a:cubicBezTo>
                    <a:pt x="6183" y="2269"/>
                    <a:pt x="6174" y="2270"/>
                    <a:pt x="6174" y="2270"/>
                  </a:cubicBezTo>
                  <a:cubicBezTo>
                    <a:pt x="6790" y="1577"/>
                    <a:pt x="6896" y="0"/>
                    <a:pt x="68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7" name="Google Shape;6217;p124"/>
            <p:cNvSpPr/>
            <p:nvPr/>
          </p:nvSpPr>
          <p:spPr>
            <a:xfrm rot="-838376">
              <a:off x="866150" y="1844092"/>
              <a:ext cx="251688" cy="352884"/>
            </a:xfrm>
            <a:custGeom>
              <a:avLst/>
              <a:gdLst/>
              <a:ahLst/>
              <a:cxnLst/>
              <a:rect l="l" t="t" r="r" b="b"/>
              <a:pathLst>
                <a:path w="4059" h="5691" extrusionOk="0">
                  <a:moveTo>
                    <a:pt x="4059" y="0"/>
                  </a:moveTo>
                  <a:lnTo>
                    <a:pt x="3251" y="837"/>
                  </a:lnTo>
                  <a:cubicBezTo>
                    <a:pt x="3049" y="1039"/>
                    <a:pt x="2828" y="1202"/>
                    <a:pt x="2578" y="1327"/>
                  </a:cubicBezTo>
                  <a:cubicBezTo>
                    <a:pt x="2568" y="2154"/>
                    <a:pt x="2510" y="3779"/>
                    <a:pt x="953" y="5116"/>
                  </a:cubicBezTo>
                  <a:cubicBezTo>
                    <a:pt x="683" y="5356"/>
                    <a:pt x="356" y="5520"/>
                    <a:pt x="1" y="5606"/>
                  </a:cubicBezTo>
                  <a:cubicBezTo>
                    <a:pt x="300" y="5664"/>
                    <a:pt x="578" y="5691"/>
                    <a:pt x="835" y="5691"/>
                  </a:cubicBezTo>
                  <a:cubicBezTo>
                    <a:pt x="1569" y="5691"/>
                    <a:pt x="2136" y="5472"/>
                    <a:pt x="2578" y="5116"/>
                  </a:cubicBezTo>
                  <a:cubicBezTo>
                    <a:pt x="2885" y="4866"/>
                    <a:pt x="3145" y="4558"/>
                    <a:pt x="3337" y="4212"/>
                  </a:cubicBezTo>
                  <a:cubicBezTo>
                    <a:pt x="3491" y="3943"/>
                    <a:pt x="2866" y="3808"/>
                    <a:pt x="2866" y="3808"/>
                  </a:cubicBezTo>
                  <a:cubicBezTo>
                    <a:pt x="2953" y="3539"/>
                    <a:pt x="3866" y="2808"/>
                    <a:pt x="3914" y="2539"/>
                  </a:cubicBezTo>
                  <a:cubicBezTo>
                    <a:pt x="3965" y="2284"/>
                    <a:pt x="3477" y="2269"/>
                    <a:pt x="3362" y="2269"/>
                  </a:cubicBezTo>
                  <a:cubicBezTo>
                    <a:pt x="3346" y="2269"/>
                    <a:pt x="3337" y="2270"/>
                    <a:pt x="3337" y="2270"/>
                  </a:cubicBezTo>
                  <a:cubicBezTo>
                    <a:pt x="3953" y="1577"/>
                    <a:pt x="4059" y="0"/>
                    <a:pt x="40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8" name="Google Shape;6218;p124"/>
            <p:cNvSpPr/>
            <p:nvPr/>
          </p:nvSpPr>
          <p:spPr>
            <a:xfrm rot="-838376">
              <a:off x="692735" y="1991981"/>
              <a:ext cx="121720" cy="244619"/>
            </a:xfrm>
            <a:custGeom>
              <a:avLst/>
              <a:gdLst/>
              <a:ahLst/>
              <a:cxnLst/>
              <a:rect l="l" t="t" r="r" b="b"/>
              <a:pathLst>
                <a:path w="1963" h="3945" extrusionOk="0">
                  <a:moveTo>
                    <a:pt x="1861" y="0"/>
                  </a:moveTo>
                  <a:cubicBezTo>
                    <a:pt x="1727" y="0"/>
                    <a:pt x="0" y="2198"/>
                    <a:pt x="0" y="3733"/>
                  </a:cubicBezTo>
                  <a:cubicBezTo>
                    <a:pt x="0" y="3848"/>
                    <a:pt x="97" y="3944"/>
                    <a:pt x="212" y="3944"/>
                  </a:cubicBezTo>
                  <a:cubicBezTo>
                    <a:pt x="318" y="3944"/>
                    <a:pt x="414" y="3848"/>
                    <a:pt x="414" y="3733"/>
                  </a:cubicBezTo>
                  <a:cubicBezTo>
                    <a:pt x="414" y="2310"/>
                    <a:pt x="1962" y="69"/>
                    <a:pt x="1866" y="2"/>
                  </a:cubicBezTo>
                  <a:cubicBezTo>
                    <a:pt x="1865" y="1"/>
                    <a:pt x="1863" y="0"/>
                    <a:pt x="18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9" name="Google Shape;6219;p124"/>
            <p:cNvSpPr/>
            <p:nvPr/>
          </p:nvSpPr>
          <p:spPr>
            <a:xfrm rot="-838376">
              <a:off x="599588" y="2015164"/>
              <a:ext cx="121658" cy="244619"/>
            </a:xfrm>
            <a:custGeom>
              <a:avLst/>
              <a:gdLst/>
              <a:ahLst/>
              <a:cxnLst/>
              <a:rect l="l" t="t" r="r" b="b"/>
              <a:pathLst>
                <a:path w="1962" h="3945" extrusionOk="0">
                  <a:moveTo>
                    <a:pt x="102" y="0"/>
                  </a:moveTo>
                  <a:cubicBezTo>
                    <a:pt x="100" y="0"/>
                    <a:pt x="98" y="1"/>
                    <a:pt x="96" y="2"/>
                  </a:cubicBezTo>
                  <a:cubicBezTo>
                    <a:pt x="0" y="69"/>
                    <a:pt x="1548" y="2310"/>
                    <a:pt x="1548" y="3733"/>
                  </a:cubicBezTo>
                  <a:cubicBezTo>
                    <a:pt x="1548" y="3848"/>
                    <a:pt x="1645" y="3944"/>
                    <a:pt x="1760" y="3944"/>
                  </a:cubicBezTo>
                  <a:cubicBezTo>
                    <a:pt x="1875" y="3944"/>
                    <a:pt x="1962" y="3848"/>
                    <a:pt x="1962" y="3733"/>
                  </a:cubicBezTo>
                  <a:cubicBezTo>
                    <a:pt x="1962" y="2189"/>
                    <a:pt x="244" y="0"/>
                    <a:pt x="1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0" name="Google Shape;6220;p124"/>
            <p:cNvSpPr/>
            <p:nvPr/>
          </p:nvSpPr>
          <p:spPr>
            <a:xfrm rot="-838376">
              <a:off x="681447" y="2155720"/>
              <a:ext cx="102064" cy="145221"/>
            </a:xfrm>
            <a:custGeom>
              <a:avLst/>
              <a:gdLst/>
              <a:ahLst/>
              <a:cxnLst/>
              <a:rect l="l" t="t" r="r" b="b"/>
              <a:pathLst>
                <a:path w="1646" h="2342" extrusionOk="0">
                  <a:moveTo>
                    <a:pt x="823" y="0"/>
                  </a:moveTo>
                  <a:cubicBezTo>
                    <a:pt x="777" y="0"/>
                    <a:pt x="732" y="12"/>
                    <a:pt x="693" y="36"/>
                  </a:cubicBezTo>
                  <a:lnTo>
                    <a:pt x="174" y="306"/>
                  </a:lnTo>
                  <a:cubicBezTo>
                    <a:pt x="49" y="363"/>
                    <a:pt x="1" y="508"/>
                    <a:pt x="49" y="633"/>
                  </a:cubicBezTo>
                  <a:lnTo>
                    <a:pt x="732" y="2277"/>
                  </a:lnTo>
                  <a:cubicBezTo>
                    <a:pt x="751" y="2320"/>
                    <a:pt x="787" y="2342"/>
                    <a:pt x="823" y="2342"/>
                  </a:cubicBezTo>
                  <a:cubicBezTo>
                    <a:pt x="859" y="2342"/>
                    <a:pt x="895" y="2320"/>
                    <a:pt x="914" y="2277"/>
                  </a:cubicBezTo>
                  <a:lnTo>
                    <a:pt x="1597" y="633"/>
                  </a:lnTo>
                  <a:cubicBezTo>
                    <a:pt x="1645" y="508"/>
                    <a:pt x="1597" y="363"/>
                    <a:pt x="1472" y="306"/>
                  </a:cubicBezTo>
                  <a:lnTo>
                    <a:pt x="953" y="36"/>
                  </a:lnTo>
                  <a:cubicBezTo>
                    <a:pt x="914" y="12"/>
                    <a:pt x="869" y="0"/>
                    <a:pt x="8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1" name="Google Shape;6221;p124"/>
            <p:cNvSpPr/>
            <p:nvPr/>
          </p:nvSpPr>
          <p:spPr>
            <a:xfrm rot="-838376">
              <a:off x="731968" y="2149964"/>
              <a:ext cx="50784" cy="144353"/>
            </a:xfrm>
            <a:custGeom>
              <a:avLst/>
              <a:gdLst/>
              <a:ahLst/>
              <a:cxnLst/>
              <a:rect l="l" t="t" r="r" b="b"/>
              <a:pathLst>
                <a:path w="819" h="2328" extrusionOk="0">
                  <a:moveTo>
                    <a:pt x="1" y="1"/>
                  </a:moveTo>
                  <a:lnTo>
                    <a:pt x="1" y="2328"/>
                  </a:lnTo>
                  <a:cubicBezTo>
                    <a:pt x="39" y="2328"/>
                    <a:pt x="68" y="2308"/>
                    <a:pt x="87" y="2270"/>
                  </a:cubicBezTo>
                  <a:lnTo>
                    <a:pt x="770" y="626"/>
                  </a:lnTo>
                  <a:cubicBezTo>
                    <a:pt x="818" y="501"/>
                    <a:pt x="770" y="356"/>
                    <a:pt x="645" y="299"/>
                  </a:cubicBezTo>
                  <a:lnTo>
                    <a:pt x="136" y="29"/>
                  </a:lnTo>
                  <a:cubicBezTo>
                    <a:pt x="87" y="10"/>
                    <a:pt x="39" y="1"/>
                    <a:pt x="1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2" name="Google Shape;6222;p124"/>
            <p:cNvSpPr/>
            <p:nvPr/>
          </p:nvSpPr>
          <p:spPr>
            <a:xfrm rot="-838376">
              <a:off x="424164" y="2124159"/>
              <a:ext cx="211135" cy="126929"/>
            </a:xfrm>
            <a:custGeom>
              <a:avLst/>
              <a:gdLst/>
              <a:ahLst/>
              <a:cxnLst/>
              <a:rect l="l" t="t" r="r" b="b"/>
              <a:pathLst>
                <a:path w="3405" h="2047" extrusionOk="0">
                  <a:moveTo>
                    <a:pt x="1328" y="0"/>
                  </a:moveTo>
                  <a:cubicBezTo>
                    <a:pt x="702" y="0"/>
                    <a:pt x="155" y="303"/>
                    <a:pt x="125" y="325"/>
                  </a:cubicBezTo>
                  <a:cubicBezTo>
                    <a:pt x="39" y="373"/>
                    <a:pt x="0" y="488"/>
                    <a:pt x="39" y="585"/>
                  </a:cubicBezTo>
                  <a:cubicBezTo>
                    <a:pt x="58" y="633"/>
                    <a:pt x="472" y="1546"/>
                    <a:pt x="1308" y="1883"/>
                  </a:cubicBezTo>
                  <a:cubicBezTo>
                    <a:pt x="1510" y="1969"/>
                    <a:pt x="1722" y="2008"/>
                    <a:pt x="1943" y="2008"/>
                  </a:cubicBezTo>
                  <a:cubicBezTo>
                    <a:pt x="2299" y="1998"/>
                    <a:pt x="2654" y="1921"/>
                    <a:pt x="2991" y="1777"/>
                  </a:cubicBezTo>
                  <a:cubicBezTo>
                    <a:pt x="2991" y="1777"/>
                    <a:pt x="3326" y="2046"/>
                    <a:pt x="3364" y="2046"/>
                  </a:cubicBezTo>
                  <a:cubicBezTo>
                    <a:pt x="3365" y="2046"/>
                    <a:pt x="3366" y="2046"/>
                    <a:pt x="3366" y="2046"/>
                  </a:cubicBezTo>
                  <a:cubicBezTo>
                    <a:pt x="3405" y="2027"/>
                    <a:pt x="3405" y="1912"/>
                    <a:pt x="3376" y="1787"/>
                  </a:cubicBezTo>
                  <a:cubicBezTo>
                    <a:pt x="3328" y="1537"/>
                    <a:pt x="3222" y="1306"/>
                    <a:pt x="3078" y="1094"/>
                  </a:cubicBezTo>
                  <a:cubicBezTo>
                    <a:pt x="2856" y="787"/>
                    <a:pt x="2472" y="325"/>
                    <a:pt x="1943" y="113"/>
                  </a:cubicBezTo>
                  <a:cubicBezTo>
                    <a:pt x="1739" y="32"/>
                    <a:pt x="1530" y="0"/>
                    <a:pt x="1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3" name="Google Shape;6223;p124"/>
            <p:cNvSpPr/>
            <p:nvPr/>
          </p:nvSpPr>
          <p:spPr>
            <a:xfrm rot="-838376">
              <a:off x="438199" y="2137622"/>
              <a:ext cx="177155" cy="98344"/>
            </a:xfrm>
            <a:custGeom>
              <a:avLst/>
              <a:gdLst/>
              <a:ahLst/>
              <a:cxnLst/>
              <a:rect l="l" t="t" r="r" b="b"/>
              <a:pathLst>
                <a:path w="2857" h="1586" extrusionOk="0">
                  <a:moveTo>
                    <a:pt x="1100" y="1"/>
                  </a:moveTo>
                  <a:cubicBezTo>
                    <a:pt x="517" y="1"/>
                    <a:pt x="0" y="302"/>
                    <a:pt x="0" y="302"/>
                  </a:cubicBezTo>
                  <a:cubicBezTo>
                    <a:pt x="0" y="302"/>
                    <a:pt x="394" y="1177"/>
                    <a:pt x="1154" y="1484"/>
                  </a:cubicBezTo>
                  <a:cubicBezTo>
                    <a:pt x="1336" y="1558"/>
                    <a:pt x="1527" y="1586"/>
                    <a:pt x="1714" y="1586"/>
                  </a:cubicBezTo>
                  <a:cubicBezTo>
                    <a:pt x="2310" y="1586"/>
                    <a:pt x="2856" y="1302"/>
                    <a:pt x="2856" y="1302"/>
                  </a:cubicBezTo>
                  <a:cubicBezTo>
                    <a:pt x="2856" y="1302"/>
                    <a:pt x="2395" y="407"/>
                    <a:pt x="1635" y="100"/>
                  </a:cubicBezTo>
                  <a:cubicBezTo>
                    <a:pt x="1459" y="28"/>
                    <a:pt x="1276" y="1"/>
                    <a:pt x="11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4" name="Google Shape;6224;p124"/>
            <p:cNvSpPr/>
            <p:nvPr/>
          </p:nvSpPr>
          <p:spPr>
            <a:xfrm rot="-838376">
              <a:off x="786945" y="2033897"/>
              <a:ext cx="211135" cy="126929"/>
            </a:xfrm>
            <a:custGeom>
              <a:avLst/>
              <a:gdLst/>
              <a:ahLst/>
              <a:cxnLst/>
              <a:rect l="l" t="t" r="r" b="b"/>
              <a:pathLst>
                <a:path w="3405" h="2047" extrusionOk="0">
                  <a:moveTo>
                    <a:pt x="2077" y="0"/>
                  </a:moveTo>
                  <a:cubicBezTo>
                    <a:pt x="1875" y="0"/>
                    <a:pt x="1666" y="32"/>
                    <a:pt x="1462" y="113"/>
                  </a:cubicBezTo>
                  <a:cubicBezTo>
                    <a:pt x="933" y="325"/>
                    <a:pt x="549" y="787"/>
                    <a:pt x="337" y="1094"/>
                  </a:cubicBezTo>
                  <a:cubicBezTo>
                    <a:pt x="183" y="1306"/>
                    <a:pt x="87" y="1537"/>
                    <a:pt x="30" y="1787"/>
                  </a:cubicBezTo>
                  <a:cubicBezTo>
                    <a:pt x="10" y="1912"/>
                    <a:pt x="1" y="2027"/>
                    <a:pt x="39" y="2046"/>
                  </a:cubicBezTo>
                  <a:cubicBezTo>
                    <a:pt x="40" y="2046"/>
                    <a:pt x="40" y="2046"/>
                    <a:pt x="41" y="2046"/>
                  </a:cubicBezTo>
                  <a:cubicBezTo>
                    <a:pt x="80" y="2046"/>
                    <a:pt x="414" y="1777"/>
                    <a:pt x="414" y="1777"/>
                  </a:cubicBezTo>
                  <a:cubicBezTo>
                    <a:pt x="751" y="1921"/>
                    <a:pt x="1107" y="1998"/>
                    <a:pt x="1462" y="2008"/>
                  </a:cubicBezTo>
                  <a:cubicBezTo>
                    <a:pt x="1684" y="2008"/>
                    <a:pt x="1905" y="1969"/>
                    <a:pt x="2107" y="1883"/>
                  </a:cubicBezTo>
                  <a:cubicBezTo>
                    <a:pt x="2934" y="1546"/>
                    <a:pt x="3347" y="633"/>
                    <a:pt x="3366" y="585"/>
                  </a:cubicBezTo>
                  <a:cubicBezTo>
                    <a:pt x="3405" y="488"/>
                    <a:pt x="3376" y="373"/>
                    <a:pt x="3280" y="325"/>
                  </a:cubicBezTo>
                  <a:cubicBezTo>
                    <a:pt x="3251" y="303"/>
                    <a:pt x="2704" y="0"/>
                    <a:pt x="20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5" name="Google Shape;6225;p124"/>
            <p:cNvSpPr/>
            <p:nvPr/>
          </p:nvSpPr>
          <p:spPr>
            <a:xfrm rot="-838376">
              <a:off x="806217" y="2046065"/>
              <a:ext cx="177093" cy="98344"/>
            </a:xfrm>
            <a:custGeom>
              <a:avLst/>
              <a:gdLst/>
              <a:ahLst/>
              <a:cxnLst/>
              <a:rect l="l" t="t" r="r" b="b"/>
              <a:pathLst>
                <a:path w="2856" h="1586" extrusionOk="0">
                  <a:moveTo>
                    <a:pt x="1756" y="1"/>
                  </a:moveTo>
                  <a:cubicBezTo>
                    <a:pt x="1580" y="1"/>
                    <a:pt x="1397" y="28"/>
                    <a:pt x="1221" y="100"/>
                  </a:cubicBezTo>
                  <a:cubicBezTo>
                    <a:pt x="462" y="407"/>
                    <a:pt x="0" y="1302"/>
                    <a:pt x="0" y="1302"/>
                  </a:cubicBezTo>
                  <a:cubicBezTo>
                    <a:pt x="0" y="1302"/>
                    <a:pt x="552" y="1586"/>
                    <a:pt x="1150" y="1586"/>
                  </a:cubicBezTo>
                  <a:cubicBezTo>
                    <a:pt x="1338" y="1586"/>
                    <a:pt x="1530" y="1558"/>
                    <a:pt x="1712" y="1484"/>
                  </a:cubicBezTo>
                  <a:cubicBezTo>
                    <a:pt x="2471" y="1177"/>
                    <a:pt x="2856" y="302"/>
                    <a:pt x="2856" y="302"/>
                  </a:cubicBezTo>
                  <a:cubicBezTo>
                    <a:pt x="2856" y="302"/>
                    <a:pt x="2340" y="1"/>
                    <a:pt x="17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6226" name="Google Shape;6226;p124"/>
          <p:cNvCxnSpPr>
            <a:endCxn id="6129" idx="1"/>
          </p:cNvCxnSpPr>
          <p:nvPr/>
        </p:nvCxnSpPr>
        <p:spPr>
          <a:xfrm>
            <a:off x="2169808" y="2481225"/>
            <a:ext cx="1671900" cy="679500"/>
          </a:xfrm>
          <a:prstGeom prst="curvedConnector3">
            <a:avLst>
              <a:gd name="adj1" fmla="val 3966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6227" name="Google Shape;6227;p124"/>
          <p:cNvCxnSpPr/>
          <p:nvPr/>
        </p:nvCxnSpPr>
        <p:spPr>
          <a:xfrm flipH="1">
            <a:off x="5916975" y="2567575"/>
            <a:ext cx="532500" cy="2010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6228" name="Google Shape;6228;p124"/>
          <p:cNvCxnSpPr/>
          <p:nvPr/>
        </p:nvCxnSpPr>
        <p:spPr>
          <a:xfrm>
            <a:off x="4411825" y="2561650"/>
            <a:ext cx="532500" cy="2010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3" name="Google Shape;6233;p125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4" name="Google Shape;6234;p125">
            <a:hlinkClick r:id="rId3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5" name="Google Shape;6235;p125"/>
          <p:cNvSpPr txBox="1">
            <a:spLocks noGrp="1"/>
          </p:cNvSpPr>
          <p:nvPr>
            <p:ph type="title"/>
          </p:nvPr>
        </p:nvSpPr>
        <p:spPr>
          <a:xfrm>
            <a:off x="5334375" y="2251850"/>
            <a:ext cx="2082000" cy="11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/>
              <a:t>Ballet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/>
              <a:t>Music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/>
              <a:t>Theatre</a:t>
            </a:r>
            <a:endParaRPr/>
          </a:p>
        </p:txBody>
      </p:sp>
      <p:sp>
        <p:nvSpPr>
          <p:cNvPr id="6236" name="Google Shape;6236;p125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answer correctly, you win 30 points!</a:t>
            </a:r>
            <a:endParaRPr/>
          </a:p>
        </p:txBody>
      </p:sp>
      <p:sp>
        <p:nvSpPr>
          <p:cNvPr id="6237" name="Google Shape;6237;p125"/>
          <p:cNvSpPr/>
          <p:nvPr/>
        </p:nvSpPr>
        <p:spPr>
          <a:xfrm>
            <a:off x="622325" y="2993013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8" name="Google Shape;6238;p125"/>
          <p:cNvSpPr/>
          <p:nvPr/>
        </p:nvSpPr>
        <p:spPr>
          <a:xfrm>
            <a:off x="7741648" y="1478563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9" name="Google Shape;6239;p125">
            <a:hlinkClick r:id="rId4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0" name="Google Shape;6240;p125"/>
          <p:cNvSpPr/>
          <p:nvPr/>
        </p:nvSpPr>
        <p:spPr>
          <a:xfrm>
            <a:off x="1071275" y="1252900"/>
            <a:ext cx="1440766" cy="836763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41" name="Google Shape;6241;p125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6575" y="4549730"/>
            <a:ext cx="388400" cy="388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6242" name="Google Shape;6242;p125"/>
          <p:cNvGrpSpPr/>
          <p:nvPr/>
        </p:nvGrpSpPr>
        <p:grpSpPr>
          <a:xfrm>
            <a:off x="2333725" y="1464575"/>
            <a:ext cx="1566016" cy="3134848"/>
            <a:chOff x="2333725" y="1464575"/>
            <a:chExt cx="1566016" cy="3134848"/>
          </a:xfrm>
        </p:grpSpPr>
        <p:sp>
          <p:nvSpPr>
            <p:cNvPr id="6243" name="Google Shape;6243;p125"/>
            <p:cNvSpPr/>
            <p:nvPr/>
          </p:nvSpPr>
          <p:spPr>
            <a:xfrm rot="-9899970">
              <a:off x="2905872" y="3586863"/>
              <a:ext cx="378081" cy="138949"/>
            </a:xfrm>
            <a:custGeom>
              <a:avLst/>
              <a:gdLst/>
              <a:ahLst/>
              <a:cxnLst/>
              <a:rect l="l" t="t" r="r" b="b"/>
              <a:pathLst>
                <a:path w="5252" h="1347" extrusionOk="0">
                  <a:moveTo>
                    <a:pt x="286" y="1"/>
                  </a:moveTo>
                  <a:cubicBezTo>
                    <a:pt x="191" y="453"/>
                    <a:pt x="96" y="894"/>
                    <a:pt x="1" y="1346"/>
                  </a:cubicBezTo>
                  <a:cubicBezTo>
                    <a:pt x="1751" y="1251"/>
                    <a:pt x="3501" y="1168"/>
                    <a:pt x="5251" y="1108"/>
                  </a:cubicBezTo>
                  <a:cubicBezTo>
                    <a:pt x="3596" y="739"/>
                    <a:pt x="1941" y="370"/>
                    <a:pt x="2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4" name="Google Shape;6244;p125"/>
            <p:cNvSpPr/>
            <p:nvPr/>
          </p:nvSpPr>
          <p:spPr>
            <a:xfrm>
              <a:off x="2702301" y="1851743"/>
              <a:ext cx="1038852" cy="829397"/>
            </a:xfrm>
            <a:custGeom>
              <a:avLst/>
              <a:gdLst/>
              <a:ahLst/>
              <a:cxnLst/>
              <a:rect l="l" t="t" r="r" b="b"/>
              <a:pathLst>
                <a:path w="14431" h="11521" extrusionOk="0">
                  <a:moveTo>
                    <a:pt x="5952" y="0"/>
                  </a:moveTo>
                  <a:cubicBezTo>
                    <a:pt x="5773" y="0"/>
                    <a:pt x="5613" y="57"/>
                    <a:pt x="5548" y="258"/>
                  </a:cubicBezTo>
                  <a:cubicBezTo>
                    <a:pt x="5465" y="531"/>
                    <a:pt x="5608" y="746"/>
                    <a:pt x="5810" y="900"/>
                  </a:cubicBezTo>
                  <a:cubicBezTo>
                    <a:pt x="5611" y="864"/>
                    <a:pt x="5410" y="846"/>
                    <a:pt x="5210" y="846"/>
                  </a:cubicBezTo>
                  <a:cubicBezTo>
                    <a:pt x="4238" y="846"/>
                    <a:pt x="3279" y="1259"/>
                    <a:pt x="2548" y="1901"/>
                  </a:cubicBezTo>
                  <a:cubicBezTo>
                    <a:pt x="1548" y="2794"/>
                    <a:pt x="453" y="5818"/>
                    <a:pt x="393" y="6080"/>
                  </a:cubicBezTo>
                  <a:cubicBezTo>
                    <a:pt x="167" y="6639"/>
                    <a:pt x="36" y="7235"/>
                    <a:pt x="12" y="7842"/>
                  </a:cubicBezTo>
                  <a:cubicBezTo>
                    <a:pt x="0" y="7937"/>
                    <a:pt x="12" y="8032"/>
                    <a:pt x="12" y="8139"/>
                  </a:cubicBezTo>
                  <a:cubicBezTo>
                    <a:pt x="12" y="8187"/>
                    <a:pt x="24" y="8247"/>
                    <a:pt x="60" y="8282"/>
                  </a:cubicBezTo>
                  <a:cubicBezTo>
                    <a:pt x="86" y="8312"/>
                    <a:pt x="117" y="8324"/>
                    <a:pt x="151" y="8324"/>
                  </a:cubicBezTo>
                  <a:cubicBezTo>
                    <a:pt x="226" y="8324"/>
                    <a:pt x="312" y="8265"/>
                    <a:pt x="369" y="8199"/>
                  </a:cubicBezTo>
                  <a:cubicBezTo>
                    <a:pt x="595" y="7985"/>
                    <a:pt x="810" y="7747"/>
                    <a:pt x="1012" y="7508"/>
                  </a:cubicBezTo>
                  <a:lnTo>
                    <a:pt x="1012" y="7508"/>
                  </a:lnTo>
                  <a:cubicBezTo>
                    <a:pt x="941" y="8032"/>
                    <a:pt x="941" y="8580"/>
                    <a:pt x="1012" y="9116"/>
                  </a:cubicBezTo>
                  <a:cubicBezTo>
                    <a:pt x="1096" y="9652"/>
                    <a:pt x="1322" y="10152"/>
                    <a:pt x="1691" y="10556"/>
                  </a:cubicBezTo>
                  <a:cubicBezTo>
                    <a:pt x="1792" y="10667"/>
                    <a:pt x="1935" y="10763"/>
                    <a:pt x="2072" y="10763"/>
                  </a:cubicBezTo>
                  <a:cubicBezTo>
                    <a:pt x="2113" y="10763"/>
                    <a:pt x="2153" y="10754"/>
                    <a:pt x="2191" y="10735"/>
                  </a:cubicBezTo>
                  <a:cubicBezTo>
                    <a:pt x="2286" y="10664"/>
                    <a:pt x="2358" y="10568"/>
                    <a:pt x="2381" y="10461"/>
                  </a:cubicBezTo>
                  <a:cubicBezTo>
                    <a:pt x="2465" y="10259"/>
                    <a:pt x="2548" y="10056"/>
                    <a:pt x="2631" y="9866"/>
                  </a:cubicBezTo>
                  <a:lnTo>
                    <a:pt x="2881" y="9640"/>
                  </a:lnTo>
                  <a:cubicBezTo>
                    <a:pt x="2489" y="9128"/>
                    <a:pt x="2227" y="8544"/>
                    <a:pt x="2096" y="7925"/>
                  </a:cubicBezTo>
                  <a:cubicBezTo>
                    <a:pt x="1965" y="7342"/>
                    <a:pt x="1929" y="6746"/>
                    <a:pt x="1977" y="6139"/>
                  </a:cubicBezTo>
                  <a:lnTo>
                    <a:pt x="1977" y="6092"/>
                  </a:lnTo>
                  <a:cubicBezTo>
                    <a:pt x="2119" y="5246"/>
                    <a:pt x="2441" y="4437"/>
                    <a:pt x="2893" y="3710"/>
                  </a:cubicBezTo>
                  <a:cubicBezTo>
                    <a:pt x="2893" y="3710"/>
                    <a:pt x="2893" y="3698"/>
                    <a:pt x="2893" y="3698"/>
                  </a:cubicBezTo>
                  <a:cubicBezTo>
                    <a:pt x="2893" y="3687"/>
                    <a:pt x="2905" y="3687"/>
                    <a:pt x="2905" y="3687"/>
                  </a:cubicBezTo>
                  <a:cubicBezTo>
                    <a:pt x="2929" y="3687"/>
                    <a:pt x="2941" y="3687"/>
                    <a:pt x="2965" y="3698"/>
                  </a:cubicBezTo>
                  <a:cubicBezTo>
                    <a:pt x="3620" y="4020"/>
                    <a:pt x="4251" y="4437"/>
                    <a:pt x="4906" y="4770"/>
                  </a:cubicBezTo>
                  <a:lnTo>
                    <a:pt x="4965" y="4806"/>
                  </a:lnTo>
                  <a:cubicBezTo>
                    <a:pt x="5417" y="5044"/>
                    <a:pt x="5929" y="5222"/>
                    <a:pt x="6441" y="5306"/>
                  </a:cubicBezTo>
                  <a:cubicBezTo>
                    <a:pt x="6528" y="5318"/>
                    <a:pt x="6614" y="5325"/>
                    <a:pt x="6700" y="5325"/>
                  </a:cubicBezTo>
                  <a:cubicBezTo>
                    <a:pt x="6863" y="5325"/>
                    <a:pt x="7024" y="5301"/>
                    <a:pt x="7180" y="5246"/>
                  </a:cubicBezTo>
                  <a:cubicBezTo>
                    <a:pt x="7251" y="5222"/>
                    <a:pt x="7311" y="5175"/>
                    <a:pt x="7334" y="5115"/>
                  </a:cubicBezTo>
                  <a:cubicBezTo>
                    <a:pt x="7358" y="5020"/>
                    <a:pt x="7299" y="4925"/>
                    <a:pt x="7227" y="4865"/>
                  </a:cubicBezTo>
                  <a:lnTo>
                    <a:pt x="6680" y="4258"/>
                  </a:lnTo>
                  <a:lnTo>
                    <a:pt x="6680" y="4258"/>
                  </a:lnTo>
                  <a:cubicBezTo>
                    <a:pt x="7636" y="4541"/>
                    <a:pt x="8487" y="5234"/>
                    <a:pt x="9488" y="5234"/>
                  </a:cubicBezTo>
                  <a:cubicBezTo>
                    <a:pt x="9496" y="5234"/>
                    <a:pt x="9505" y="5234"/>
                    <a:pt x="9513" y="5234"/>
                  </a:cubicBezTo>
                  <a:cubicBezTo>
                    <a:pt x="9656" y="5234"/>
                    <a:pt x="9823" y="5175"/>
                    <a:pt x="9835" y="5044"/>
                  </a:cubicBezTo>
                  <a:cubicBezTo>
                    <a:pt x="9835" y="4984"/>
                    <a:pt x="9811" y="4925"/>
                    <a:pt x="9775" y="4877"/>
                  </a:cubicBezTo>
                  <a:cubicBezTo>
                    <a:pt x="9656" y="4699"/>
                    <a:pt x="9513" y="4532"/>
                    <a:pt x="9358" y="4389"/>
                  </a:cubicBezTo>
                  <a:lnTo>
                    <a:pt x="9358" y="4389"/>
                  </a:lnTo>
                  <a:cubicBezTo>
                    <a:pt x="10001" y="4877"/>
                    <a:pt x="10787" y="5139"/>
                    <a:pt x="11597" y="5163"/>
                  </a:cubicBezTo>
                  <a:cubicBezTo>
                    <a:pt x="11673" y="4891"/>
                    <a:pt x="11919" y="4718"/>
                    <a:pt x="12188" y="4718"/>
                  </a:cubicBezTo>
                  <a:cubicBezTo>
                    <a:pt x="12213" y="4718"/>
                    <a:pt x="12238" y="4719"/>
                    <a:pt x="12264" y="4722"/>
                  </a:cubicBezTo>
                  <a:lnTo>
                    <a:pt x="12323" y="4722"/>
                  </a:lnTo>
                  <a:cubicBezTo>
                    <a:pt x="12609" y="4794"/>
                    <a:pt x="12835" y="4996"/>
                    <a:pt x="12942" y="5270"/>
                  </a:cubicBezTo>
                  <a:cubicBezTo>
                    <a:pt x="13049" y="5568"/>
                    <a:pt x="13049" y="5877"/>
                    <a:pt x="12954" y="6175"/>
                  </a:cubicBezTo>
                  <a:cubicBezTo>
                    <a:pt x="12764" y="6842"/>
                    <a:pt x="12275" y="7377"/>
                    <a:pt x="11633" y="7627"/>
                  </a:cubicBezTo>
                  <a:cubicBezTo>
                    <a:pt x="11621" y="8318"/>
                    <a:pt x="11347" y="8985"/>
                    <a:pt x="10894" y="9497"/>
                  </a:cubicBezTo>
                  <a:cubicBezTo>
                    <a:pt x="10823" y="9568"/>
                    <a:pt x="10763" y="9652"/>
                    <a:pt x="10692" y="9711"/>
                  </a:cubicBezTo>
                  <a:cubicBezTo>
                    <a:pt x="10132" y="10235"/>
                    <a:pt x="9466" y="10592"/>
                    <a:pt x="8727" y="10771"/>
                  </a:cubicBezTo>
                  <a:cubicBezTo>
                    <a:pt x="8716" y="10783"/>
                    <a:pt x="8716" y="10806"/>
                    <a:pt x="8704" y="10818"/>
                  </a:cubicBezTo>
                  <a:cubicBezTo>
                    <a:pt x="8727" y="11009"/>
                    <a:pt x="8739" y="11211"/>
                    <a:pt x="8739" y="11402"/>
                  </a:cubicBezTo>
                  <a:lnTo>
                    <a:pt x="8823" y="11402"/>
                  </a:lnTo>
                  <a:cubicBezTo>
                    <a:pt x="8905" y="11397"/>
                    <a:pt x="8988" y="11395"/>
                    <a:pt x="9072" y="11395"/>
                  </a:cubicBezTo>
                  <a:cubicBezTo>
                    <a:pt x="9397" y="11395"/>
                    <a:pt x="9727" y="11431"/>
                    <a:pt x="10049" y="11497"/>
                  </a:cubicBezTo>
                  <a:cubicBezTo>
                    <a:pt x="10073" y="11509"/>
                    <a:pt x="10109" y="11509"/>
                    <a:pt x="10132" y="11521"/>
                  </a:cubicBezTo>
                  <a:cubicBezTo>
                    <a:pt x="10751" y="11068"/>
                    <a:pt x="11228" y="10461"/>
                    <a:pt x="11513" y="9759"/>
                  </a:cubicBezTo>
                  <a:cubicBezTo>
                    <a:pt x="11525" y="9699"/>
                    <a:pt x="11549" y="9652"/>
                    <a:pt x="11561" y="9604"/>
                  </a:cubicBezTo>
                  <a:cubicBezTo>
                    <a:pt x="11775" y="9830"/>
                    <a:pt x="11811" y="10175"/>
                    <a:pt x="12002" y="10425"/>
                  </a:cubicBezTo>
                  <a:cubicBezTo>
                    <a:pt x="12067" y="10535"/>
                    <a:pt x="12192" y="10594"/>
                    <a:pt x="12314" y="10594"/>
                  </a:cubicBezTo>
                  <a:cubicBezTo>
                    <a:pt x="12325" y="10594"/>
                    <a:pt x="12336" y="10593"/>
                    <a:pt x="12347" y="10592"/>
                  </a:cubicBezTo>
                  <a:cubicBezTo>
                    <a:pt x="12442" y="10556"/>
                    <a:pt x="12526" y="10497"/>
                    <a:pt x="12585" y="10414"/>
                  </a:cubicBezTo>
                  <a:cubicBezTo>
                    <a:pt x="13133" y="9723"/>
                    <a:pt x="13216" y="8747"/>
                    <a:pt x="13133" y="7854"/>
                  </a:cubicBezTo>
                  <a:lnTo>
                    <a:pt x="13133" y="7854"/>
                  </a:lnTo>
                  <a:cubicBezTo>
                    <a:pt x="13526" y="7985"/>
                    <a:pt x="13740" y="8401"/>
                    <a:pt x="14109" y="8568"/>
                  </a:cubicBezTo>
                  <a:cubicBezTo>
                    <a:pt x="14157" y="8592"/>
                    <a:pt x="14204" y="8604"/>
                    <a:pt x="14252" y="8604"/>
                  </a:cubicBezTo>
                  <a:cubicBezTo>
                    <a:pt x="14383" y="8580"/>
                    <a:pt x="14431" y="8413"/>
                    <a:pt x="14431" y="8282"/>
                  </a:cubicBezTo>
                  <a:cubicBezTo>
                    <a:pt x="14431" y="7627"/>
                    <a:pt x="14323" y="6985"/>
                    <a:pt x="14121" y="6365"/>
                  </a:cubicBezTo>
                  <a:cubicBezTo>
                    <a:pt x="13954" y="5699"/>
                    <a:pt x="13680" y="5056"/>
                    <a:pt x="13323" y="4460"/>
                  </a:cubicBezTo>
                  <a:lnTo>
                    <a:pt x="13311" y="4460"/>
                  </a:lnTo>
                  <a:cubicBezTo>
                    <a:pt x="12907" y="3782"/>
                    <a:pt x="12454" y="3127"/>
                    <a:pt x="11942" y="2520"/>
                  </a:cubicBezTo>
                  <a:cubicBezTo>
                    <a:pt x="11609" y="2127"/>
                    <a:pt x="11252" y="1746"/>
                    <a:pt x="10871" y="1377"/>
                  </a:cubicBezTo>
                  <a:cubicBezTo>
                    <a:pt x="10680" y="1210"/>
                    <a:pt x="10466" y="1020"/>
                    <a:pt x="10287" y="865"/>
                  </a:cubicBezTo>
                  <a:cubicBezTo>
                    <a:pt x="10109" y="710"/>
                    <a:pt x="9906" y="508"/>
                    <a:pt x="9668" y="460"/>
                  </a:cubicBezTo>
                  <a:cubicBezTo>
                    <a:pt x="9633" y="451"/>
                    <a:pt x="9599" y="447"/>
                    <a:pt x="9565" y="447"/>
                  </a:cubicBezTo>
                  <a:cubicBezTo>
                    <a:pt x="9365" y="447"/>
                    <a:pt x="9185" y="590"/>
                    <a:pt x="9144" y="793"/>
                  </a:cubicBezTo>
                  <a:cubicBezTo>
                    <a:pt x="9108" y="984"/>
                    <a:pt x="9144" y="1162"/>
                    <a:pt x="9227" y="1329"/>
                  </a:cubicBezTo>
                  <a:cubicBezTo>
                    <a:pt x="8692" y="936"/>
                    <a:pt x="8096" y="615"/>
                    <a:pt x="7465" y="377"/>
                  </a:cubicBezTo>
                  <a:cubicBezTo>
                    <a:pt x="7120" y="246"/>
                    <a:pt x="6763" y="138"/>
                    <a:pt x="6394" y="67"/>
                  </a:cubicBezTo>
                  <a:cubicBezTo>
                    <a:pt x="6264" y="40"/>
                    <a:pt x="6101" y="0"/>
                    <a:pt x="5952" y="0"/>
                  </a:cubicBezTo>
                  <a:close/>
                </a:path>
              </a:pathLst>
            </a:custGeom>
            <a:solidFill>
              <a:srgbClr val="FF5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5" name="Google Shape;6245;p125"/>
            <p:cNvSpPr/>
            <p:nvPr/>
          </p:nvSpPr>
          <p:spPr>
            <a:xfrm>
              <a:off x="2840301" y="2117102"/>
              <a:ext cx="801437" cy="525887"/>
            </a:xfrm>
            <a:custGeom>
              <a:avLst/>
              <a:gdLst/>
              <a:ahLst/>
              <a:cxnLst/>
              <a:rect l="l" t="t" r="r" b="b"/>
              <a:pathLst>
                <a:path w="11133" h="7305" extrusionOk="0">
                  <a:moveTo>
                    <a:pt x="976" y="1"/>
                  </a:moveTo>
                  <a:cubicBezTo>
                    <a:pt x="976" y="12"/>
                    <a:pt x="964" y="12"/>
                    <a:pt x="964" y="24"/>
                  </a:cubicBezTo>
                  <a:cubicBezTo>
                    <a:pt x="500" y="751"/>
                    <a:pt x="191" y="1560"/>
                    <a:pt x="48" y="2406"/>
                  </a:cubicBezTo>
                  <a:lnTo>
                    <a:pt x="48" y="2453"/>
                  </a:lnTo>
                  <a:cubicBezTo>
                    <a:pt x="0" y="3049"/>
                    <a:pt x="36" y="3656"/>
                    <a:pt x="155" y="4239"/>
                  </a:cubicBezTo>
                  <a:cubicBezTo>
                    <a:pt x="298" y="4858"/>
                    <a:pt x="560" y="5442"/>
                    <a:pt x="953" y="5942"/>
                  </a:cubicBezTo>
                  <a:cubicBezTo>
                    <a:pt x="1214" y="6287"/>
                    <a:pt x="1536" y="6573"/>
                    <a:pt x="1917" y="6775"/>
                  </a:cubicBezTo>
                  <a:cubicBezTo>
                    <a:pt x="2608" y="7156"/>
                    <a:pt x="3417" y="7251"/>
                    <a:pt x="4203" y="7287"/>
                  </a:cubicBezTo>
                  <a:cubicBezTo>
                    <a:pt x="4405" y="7299"/>
                    <a:pt x="4608" y="7305"/>
                    <a:pt x="4810" y="7305"/>
                  </a:cubicBezTo>
                  <a:cubicBezTo>
                    <a:pt x="5013" y="7305"/>
                    <a:pt x="5215" y="7299"/>
                    <a:pt x="5417" y="7287"/>
                  </a:cubicBezTo>
                  <a:cubicBezTo>
                    <a:pt x="5834" y="7263"/>
                    <a:pt x="6227" y="7216"/>
                    <a:pt x="6632" y="7132"/>
                  </a:cubicBezTo>
                  <a:cubicBezTo>
                    <a:pt x="6679" y="7120"/>
                    <a:pt x="6727" y="7109"/>
                    <a:pt x="6775" y="7097"/>
                  </a:cubicBezTo>
                  <a:lnTo>
                    <a:pt x="6810" y="7085"/>
                  </a:lnTo>
                  <a:cubicBezTo>
                    <a:pt x="7549" y="6906"/>
                    <a:pt x="8227" y="6537"/>
                    <a:pt x="8775" y="6025"/>
                  </a:cubicBezTo>
                  <a:cubicBezTo>
                    <a:pt x="9346" y="5477"/>
                    <a:pt x="9692" y="4727"/>
                    <a:pt x="9716" y="3941"/>
                  </a:cubicBezTo>
                  <a:cubicBezTo>
                    <a:pt x="10358" y="3691"/>
                    <a:pt x="10847" y="3156"/>
                    <a:pt x="11037" y="2501"/>
                  </a:cubicBezTo>
                  <a:cubicBezTo>
                    <a:pt x="11132" y="2203"/>
                    <a:pt x="11120" y="1882"/>
                    <a:pt x="11013" y="1584"/>
                  </a:cubicBezTo>
                  <a:cubicBezTo>
                    <a:pt x="10906" y="1298"/>
                    <a:pt x="10644" y="1084"/>
                    <a:pt x="10335" y="1024"/>
                  </a:cubicBezTo>
                  <a:cubicBezTo>
                    <a:pt x="10311" y="1022"/>
                    <a:pt x="10287" y="1020"/>
                    <a:pt x="10263" y="1020"/>
                  </a:cubicBezTo>
                  <a:cubicBezTo>
                    <a:pt x="9992" y="1020"/>
                    <a:pt x="9744" y="1203"/>
                    <a:pt x="9656" y="1477"/>
                  </a:cubicBezTo>
                  <a:cubicBezTo>
                    <a:pt x="8858" y="1453"/>
                    <a:pt x="8072" y="1179"/>
                    <a:pt x="7430" y="703"/>
                  </a:cubicBezTo>
                  <a:lnTo>
                    <a:pt x="7430" y="703"/>
                  </a:lnTo>
                  <a:cubicBezTo>
                    <a:pt x="7584" y="846"/>
                    <a:pt x="7727" y="1013"/>
                    <a:pt x="7846" y="1191"/>
                  </a:cubicBezTo>
                  <a:cubicBezTo>
                    <a:pt x="7882" y="1239"/>
                    <a:pt x="7906" y="1298"/>
                    <a:pt x="7906" y="1358"/>
                  </a:cubicBezTo>
                  <a:cubicBezTo>
                    <a:pt x="7894" y="1489"/>
                    <a:pt x="7715" y="1548"/>
                    <a:pt x="7584" y="1548"/>
                  </a:cubicBezTo>
                  <a:cubicBezTo>
                    <a:pt x="7576" y="1548"/>
                    <a:pt x="7567" y="1548"/>
                    <a:pt x="7559" y="1548"/>
                  </a:cubicBezTo>
                  <a:cubicBezTo>
                    <a:pt x="6558" y="1548"/>
                    <a:pt x="5707" y="855"/>
                    <a:pt x="4751" y="560"/>
                  </a:cubicBezTo>
                  <a:lnTo>
                    <a:pt x="4751" y="560"/>
                  </a:lnTo>
                  <a:lnTo>
                    <a:pt x="5298" y="1167"/>
                  </a:lnTo>
                  <a:cubicBezTo>
                    <a:pt x="5358" y="1239"/>
                    <a:pt x="5429" y="1334"/>
                    <a:pt x="5405" y="1417"/>
                  </a:cubicBezTo>
                  <a:cubicBezTo>
                    <a:pt x="5382" y="1489"/>
                    <a:pt x="5322" y="1536"/>
                    <a:pt x="5251" y="1560"/>
                  </a:cubicBezTo>
                  <a:cubicBezTo>
                    <a:pt x="5104" y="1611"/>
                    <a:pt x="4953" y="1636"/>
                    <a:pt x="4801" y="1636"/>
                  </a:cubicBezTo>
                  <a:cubicBezTo>
                    <a:pt x="4705" y="1636"/>
                    <a:pt x="4609" y="1626"/>
                    <a:pt x="4513" y="1608"/>
                  </a:cubicBezTo>
                  <a:cubicBezTo>
                    <a:pt x="4001" y="1525"/>
                    <a:pt x="3489" y="1358"/>
                    <a:pt x="3036" y="1120"/>
                  </a:cubicBezTo>
                  <a:lnTo>
                    <a:pt x="2989" y="1132"/>
                  </a:lnTo>
                  <a:cubicBezTo>
                    <a:pt x="2989" y="1120"/>
                    <a:pt x="2977" y="1108"/>
                    <a:pt x="2977" y="1084"/>
                  </a:cubicBezTo>
                  <a:cubicBezTo>
                    <a:pt x="2322" y="751"/>
                    <a:pt x="1691" y="334"/>
                    <a:pt x="1024" y="12"/>
                  </a:cubicBezTo>
                  <a:cubicBezTo>
                    <a:pt x="1012" y="1"/>
                    <a:pt x="1000" y="1"/>
                    <a:pt x="976" y="1"/>
                  </a:cubicBezTo>
                  <a:close/>
                </a:path>
              </a:pathLst>
            </a:custGeom>
            <a:solidFill>
              <a:srgbClr val="FFA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6" name="Google Shape;6246;p125"/>
            <p:cNvSpPr/>
            <p:nvPr/>
          </p:nvSpPr>
          <p:spPr>
            <a:xfrm>
              <a:off x="3220827" y="2631407"/>
              <a:ext cx="111509" cy="138941"/>
            </a:xfrm>
            <a:custGeom>
              <a:avLst/>
              <a:gdLst/>
              <a:ahLst/>
              <a:cxnLst/>
              <a:rect l="l" t="t" r="r" b="b"/>
              <a:pathLst>
                <a:path w="1549" h="1930" extrusionOk="0">
                  <a:moveTo>
                    <a:pt x="1501" y="0"/>
                  </a:moveTo>
                  <a:cubicBezTo>
                    <a:pt x="1465" y="48"/>
                    <a:pt x="1429" y="96"/>
                    <a:pt x="1382" y="131"/>
                  </a:cubicBezTo>
                  <a:cubicBezTo>
                    <a:pt x="1024" y="488"/>
                    <a:pt x="572" y="738"/>
                    <a:pt x="84" y="834"/>
                  </a:cubicBezTo>
                  <a:cubicBezTo>
                    <a:pt x="60" y="941"/>
                    <a:pt x="36" y="1060"/>
                    <a:pt x="0" y="1167"/>
                  </a:cubicBezTo>
                  <a:lnTo>
                    <a:pt x="12" y="1167"/>
                  </a:lnTo>
                  <a:cubicBezTo>
                    <a:pt x="0" y="1310"/>
                    <a:pt x="12" y="1453"/>
                    <a:pt x="60" y="1596"/>
                  </a:cubicBezTo>
                  <a:cubicBezTo>
                    <a:pt x="151" y="1790"/>
                    <a:pt x="353" y="1930"/>
                    <a:pt x="569" y="1930"/>
                  </a:cubicBezTo>
                  <a:cubicBezTo>
                    <a:pt x="578" y="1930"/>
                    <a:pt x="587" y="1930"/>
                    <a:pt x="596" y="1929"/>
                  </a:cubicBezTo>
                  <a:cubicBezTo>
                    <a:pt x="822" y="1929"/>
                    <a:pt x="1036" y="1846"/>
                    <a:pt x="1203" y="1691"/>
                  </a:cubicBezTo>
                  <a:cubicBezTo>
                    <a:pt x="1298" y="1608"/>
                    <a:pt x="1382" y="1500"/>
                    <a:pt x="1441" y="1393"/>
                  </a:cubicBezTo>
                  <a:cubicBezTo>
                    <a:pt x="1513" y="1119"/>
                    <a:pt x="1536" y="846"/>
                    <a:pt x="1536" y="572"/>
                  </a:cubicBezTo>
                  <a:cubicBezTo>
                    <a:pt x="1548" y="381"/>
                    <a:pt x="1524" y="179"/>
                    <a:pt x="1501" y="0"/>
                  </a:cubicBezTo>
                  <a:close/>
                </a:path>
              </a:pathLst>
            </a:custGeom>
            <a:solidFill>
              <a:srgbClr val="FFA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7" name="Google Shape;6247;p125"/>
            <p:cNvSpPr/>
            <p:nvPr/>
          </p:nvSpPr>
          <p:spPr>
            <a:xfrm>
              <a:off x="3237096" y="2415361"/>
              <a:ext cx="103806" cy="133829"/>
            </a:xfrm>
            <a:custGeom>
              <a:avLst/>
              <a:gdLst/>
              <a:ahLst/>
              <a:cxnLst/>
              <a:rect l="l" t="t" r="r" b="b"/>
              <a:pathLst>
                <a:path w="1442" h="1859" extrusionOk="0">
                  <a:moveTo>
                    <a:pt x="1298" y="1"/>
                  </a:moveTo>
                  <a:cubicBezTo>
                    <a:pt x="513" y="203"/>
                    <a:pt x="1" y="977"/>
                    <a:pt x="108" y="1787"/>
                  </a:cubicBezTo>
                  <a:lnTo>
                    <a:pt x="132" y="1858"/>
                  </a:lnTo>
                  <a:cubicBezTo>
                    <a:pt x="155" y="1858"/>
                    <a:pt x="191" y="1846"/>
                    <a:pt x="215" y="1834"/>
                  </a:cubicBezTo>
                  <a:cubicBezTo>
                    <a:pt x="560" y="1715"/>
                    <a:pt x="858" y="1501"/>
                    <a:pt x="1096" y="1227"/>
                  </a:cubicBezTo>
                  <a:cubicBezTo>
                    <a:pt x="1287" y="1013"/>
                    <a:pt x="1417" y="739"/>
                    <a:pt x="1441" y="441"/>
                  </a:cubicBezTo>
                  <a:cubicBezTo>
                    <a:pt x="1441" y="287"/>
                    <a:pt x="1394" y="132"/>
                    <a:pt x="1310" y="1"/>
                  </a:cubicBezTo>
                  <a:close/>
                </a:path>
              </a:pathLst>
            </a:custGeom>
            <a:solidFill>
              <a:srgbClr val="C529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8" name="Google Shape;6248;p125"/>
            <p:cNvSpPr/>
            <p:nvPr/>
          </p:nvSpPr>
          <p:spPr>
            <a:xfrm>
              <a:off x="3340830" y="2289377"/>
              <a:ext cx="131161" cy="112520"/>
            </a:xfrm>
            <a:custGeom>
              <a:avLst/>
              <a:gdLst/>
              <a:ahLst/>
              <a:cxnLst/>
              <a:rect l="l" t="t" r="r" b="b"/>
              <a:pathLst>
                <a:path w="1822" h="1563" extrusionOk="0">
                  <a:moveTo>
                    <a:pt x="786" y="1"/>
                  </a:moveTo>
                  <a:cubicBezTo>
                    <a:pt x="346" y="1"/>
                    <a:pt x="0" y="346"/>
                    <a:pt x="0" y="786"/>
                  </a:cubicBezTo>
                  <a:cubicBezTo>
                    <a:pt x="0" y="1254"/>
                    <a:pt x="387" y="1563"/>
                    <a:pt x="789" y="1563"/>
                  </a:cubicBezTo>
                  <a:cubicBezTo>
                    <a:pt x="981" y="1563"/>
                    <a:pt x="1176" y="1492"/>
                    <a:pt x="1334" y="1334"/>
                  </a:cubicBezTo>
                  <a:cubicBezTo>
                    <a:pt x="1822" y="846"/>
                    <a:pt x="1477" y="1"/>
                    <a:pt x="7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9" name="Google Shape;6249;p125"/>
            <p:cNvSpPr/>
            <p:nvPr/>
          </p:nvSpPr>
          <p:spPr>
            <a:xfrm>
              <a:off x="3140273" y="2395564"/>
              <a:ext cx="191199" cy="158666"/>
            </a:xfrm>
            <a:custGeom>
              <a:avLst/>
              <a:gdLst/>
              <a:ahLst/>
              <a:cxnLst/>
              <a:rect l="l" t="t" r="r" b="b"/>
              <a:pathLst>
                <a:path w="2656" h="2204" extrusionOk="0">
                  <a:moveTo>
                    <a:pt x="2169" y="1"/>
                  </a:moveTo>
                  <a:cubicBezTo>
                    <a:pt x="2011" y="1"/>
                    <a:pt x="1851" y="52"/>
                    <a:pt x="1715" y="145"/>
                  </a:cubicBezTo>
                  <a:cubicBezTo>
                    <a:pt x="1536" y="276"/>
                    <a:pt x="1369" y="419"/>
                    <a:pt x="1215" y="585"/>
                  </a:cubicBezTo>
                  <a:cubicBezTo>
                    <a:pt x="1155" y="645"/>
                    <a:pt x="1084" y="705"/>
                    <a:pt x="1012" y="764"/>
                  </a:cubicBezTo>
                  <a:cubicBezTo>
                    <a:pt x="881" y="847"/>
                    <a:pt x="738" y="919"/>
                    <a:pt x="584" y="990"/>
                  </a:cubicBezTo>
                  <a:cubicBezTo>
                    <a:pt x="369" y="1086"/>
                    <a:pt x="119" y="1193"/>
                    <a:pt x="48" y="1407"/>
                  </a:cubicBezTo>
                  <a:cubicBezTo>
                    <a:pt x="0" y="1562"/>
                    <a:pt x="36" y="1717"/>
                    <a:pt x="131" y="1836"/>
                  </a:cubicBezTo>
                  <a:cubicBezTo>
                    <a:pt x="226" y="1955"/>
                    <a:pt x="346" y="2050"/>
                    <a:pt x="488" y="2098"/>
                  </a:cubicBezTo>
                  <a:cubicBezTo>
                    <a:pt x="669" y="2167"/>
                    <a:pt x="861" y="2204"/>
                    <a:pt x="1056" y="2204"/>
                  </a:cubicBezTo>
                  <a:cubicBezTo>
                    <a:pt x="1196" y="2204"/>
                    <a:pt x="1337" y="2185"/>
                    <a:pt x="1477" y="2145"/>
                  </a:cubicBezTo>
                  <a:lnTo>
                    <a:pt x="1453" y="2062"/>
                  </a:lnTo>
                  <a:cubicBezTo>
                    <a:pt x="1334" y="1252"/>
                    <a:pt x="1846" y="490"/>
                    <a:pt x="2643" y="276"/>
                  </a:cubicBezTo>
                  <a:lnTo>
                    <a:pt x="2655" y="264"/>
                  </a:lnTo>
                  <a:cubicBezTo>
                    <a:pt x="2596" y="157"/>
                    <a:pt x="2489" y="73"/>
                    <a:pt x="2358" y="26"/>
                  </a:cubicBezTo>
                  <a:cubicBezTo>
                    <a:pt x="2296" y="9"/>
                    <a:pt x="2233" y="1"/>
                    <a:pt x="2169" y="1"/>
                  </a:cubicBezTo>
                  <a:close/>
                </a:path>
              </a:pathLst>
            </a:custGeom>
            <a:solidFill>
              <a:srgbClr val="6027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0" name="Google Shape;6250;p125"/>
            <p:cNvSpPr/>
            <p:nvPr/>
          </p:nvSpPr>
          <p:spPr>
            <a:xfrm>
              <a:off x="3226802" y="2627951"/>
              <a:ext cx="102078" cy="62631"/>
            </a:xfrm>
            <a:custGeom>
              <a:avLst/>
              <a:gdLst/>
              <a:ahLst/>
              <a:cxnLst/>
              <a:rect l="l" t="t" r="r" b="b"/>
              <a:pathLst>
                <a:path w="1418" h="870" extrusionOk="0">
                  <a:moveTo>
                    <a:pt x="1418" y="1"/>
                  </a:moveTo>
                  <a:cubicBezTo>
                    <a:pt x="1370" y="13"/>
                    <a:pt x="1322" y="24"/>
                    <a:pt x="1275" y="36"/>
                  </a:cubicBezTo>
                  <a:cubicBezTo>
                    <a:pt x="870" y="120"/>
                    <a:pt x="465" y="179"/>
                    <a:pt x="60" y="191"/>
                  </a:cubicBezTo>
                  <a:lnTo>
                    <a:pt x="60" y="203"/>
                  </a:lnTo>
                  <a:cubicBezTo>
                    <a:pt x="60" y="370"/>
                    <a:pt x="48" y="536"/>
                    <a:pt x="36" y="703"/>
                  </a:cubicBezTo>
                  <a:cubicBezTo>
                    <a:pt x="25" y="703"/>
                    <a:pt x="25" y="715"/>
                    <a:pt x="25" y="727"/>
                  </a:cubicBezTo>
                  <a:cubicBezTo>
                    <a:pt x="13" y="775"/>
                    <a:pt x="13" y="822"/>
                    <a:pt x="1" y="870"/>
                  </a:cubicBezTo>
                  <a:cubicBezTo>
                    <a:pt x="501" y="775"/>
                    <a:pt x="953" y="536"/>
                    <a:pt x="1299" y="179"/>
                  </a:cubicBezTo>
                  <a:cubicBezTo>
                    <a:pt x="1346" y="132"/>
                    <a:pt x="1382" y="84"/>
                    <a:pt x="1418" y="36"/>
                  </a:cubicBezTo>
                  <a:lnTo>
                    <a:pt x="1418" y="1"/>
                  </a:lnTo>
                  <a:close/>
                </a:path>
              </a:pathLst>
            </a:custGeom>
            <a:solidFill>
              <a:srgbClr val="161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1" name="Google Shape;6251;p125"/>
            <p:cNvSpPr/>
            <p:nvPr/>
          </p:nvSpPr>
          <p:spPr>
            <a:xfrm>
              <a:off x="3212261" y="2243951"/>
              <a:ext cx="63493" cy="82357"/>
            </a:xfrm>
            <a:custGeom>
              <a:avLst/>
              <a:gdLst/>
              <a:ahLst/>
              <a:cxnLst/>
              <a:rect l="l" t="t" r="r" b="b"/>
              <a:pathLst>
                <a:path w="882" h="1144" extrusionOk="0">
                  <a:moveTo>
                    <a:pt x="441" y="1"/>
                  </a:moveTo>
                  <a:cubicBezTo>
                    <a:pt x="203" y="1"/>
                    <a:pt x="0" y="263"/>
                    <a:pt x="0" y="572"/>
                  </a:cubicBezTo>
                  <a:cubicBezTo>
                    <a:pt x="0" y="882"/>
                    <a:pt x="203" y="1144"/>
                    <a:pt x="441" y="1144"/>
                  </a:cubicBezTo>
                  <a:cubicBezTo>
                    <a:pt x="679" y="1144"/>
                    <a:pt x="881" y="882"/>
                    <a:pt x="881" y="572"/>
                  </a:cubicBezTo>
                  <a:cubicBezTo>
                    <a:pt x="881" y="263"/>
                    <a:pt x="679" y="1"/>
                    <a:pt x="441" y="1"/>
                  </a:cubicBezTo>
                  <a:close/>
                </a:path>
              </a:pathLst>
            </a:custGeom>
            <a:solidFill>
              <a:srgbClr val="161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2" name="Google Shape;6252;p125"/>
            <p:cNvSpPr/>
            <p:nvPr/>
          </p:nvSpPr>
          <p:spPr>
            <a:xfrm>
              <a:off x="2890836" y="2545665"/>
              <a:ext cx="339493" cy="157802"/>
            </a:xfrm>
            <a:custGeom>
              <a:avLst/>
              <a:gdLst/>
              <a:ahLst/>
              <a:cxnLst/>
              <a:rect l="l" t="t" r="r" b="b"/>
              <a:pathLst>
                <a:path w="4716" h="2192" extrusionOk="0">
                  <a:moveTo>
                    <a:pt x="251" y="1"/>
                  </a:moveTo>
                  <a:lnTo>
                    <a:pt x="1" y="227"/>
                  </a:lnTo>
                  <a:cubicBezTo>
                    <a:pt x="179" y="846"/>
                    <a:pt x="679" y="1322"/>
                    <a:pt x="1251" y="1620"/>
                  </a:cubicBezTo>
                  <a:cubicBezTo>
                    <a:pt x="1822" y="1918"/>
                    <a:pt x="2453" y="2049"/>
                    <a:pt x="3084" y="2168"/>
                  </a:cubicBezTo>
                  <a:cubicBezTo>
                    <a:pt x="3132" y="2179"/>
                    <a:pt x="3179" y="2191"/>
                    <a:pt x="3215" y="2191"/>
                  </a:cubicBezTo>
                  <a:cubicBezTo>
                    <a:pt x="3275" y="2060"/>
                    <a:pt x="3334" y="1941"/>
                    <a:pt x="3406" y="1810"/>
                  </a:cubicBezTo>
                  <a:cubicBezTo>
                    <a:pt x="3608" y="1782"/>
                    <a:pt x="3813" y="1760"/>
                    <a:pt x="4016" y="1760"/>
                  </a:cubicBezTo>
                  <a:cubicBezTo>
                    <a:pt x="4245" y="1760"/>
                    <a:pt x="4471" y="1788"/>
                    <a:pt x="4692" y="1870"/>
                  </a:cubicBezTo>
                  <a:cubicBezTo>
                    <a:pt x="4692" y="1858"/>
                    <a:pt x="4692" y="1846"/>
                    <a:pt x="4692" y="1846"/>
                  </a:cubicBezTo>
                  <a:cubicBezTo>
                    <a:pt x="4715" y="1679"/>
                    <a:pt x="4715" y="1513"/>
                    <a:pt x="4715" y="1346"/>
                  </a:cubicBezTo>
                  <a:lnTo>
                    <a:pt x="4715" y="1334"/>
                  </a:lnTo>
                  <a:cubicBezTo>
                    <a:pt x="4519" y="1346"/>
                    <a:pt x="4317" y="1352"/>
                    <a:pt x="4114" y="1352"/>
                  </a:cubicBezTo>
                  <a:cubicBezTo>
                    <a:pt x="3912" y="1352"/>
                    <a:pt x="3709" y="1346"/>
                    <a:pt x="3513" y="1334"/>
                  </a:cubicBezTo>
                  <a:cubicBezTo>
                    <a:pt x="2715" y="1298"/>
                    <a:pt x="1906" y="1215"/>
                    <a:pt x="1215" y="834"/>
                  </a:cubicBezTo>
                  <a:cubicBezTo>
                    <a:pt x="846" y="620"/>
                    <a:pt x="512" y="334"/>
                    <a:pt x="251" y="1"/>
                  </a:cubicBezTo>
                  <a:close/>
                </a:path>
              </a:pathLst>
            </a:custGeom>
            <a:solidFill>
              <a:srgbClr val="FF5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3" name="Google Shape;6253;p125"/>
            <p:cNvSpPr/>
            <p:nvPr/>
          </p:nvSpPr>
          <p:spPr>
            <a:xfrm>
              <a:off x="2855707" y="2198524"/>
              <a:ext cx="211787" cy="176951"/>
            </a:xfrm>
            <a:custGeom>
              <a:avLst/>
              <a:gdLst/>
              <a:ahLst/>
              <a:cxnLst/>
              <a:rect l="l" t="t" r="r" b="b"/>
              <a:pathLst>
                <a:path w="2942" h="2458" extrusionOk="0">
                  <a:moveTo>
                    <a:pt x="2786" y="1"/>
                  </a:moveTo>
                  <a:lnTo>
                    <a:pt x="0" y="1286"/>
                  </a:lnTo>
                  <a:cubicBezTo>
                    <a:pt x="149" y="2036"/>
                    <a:pt x="788" y="2458"/>
                    <a:pt x="1438" y="2458"/>
                  </a:cubicBezTo>
                  <a:cubicBezTo>
                    <a:pt x="1882" y="2458"/>
                    <a:pt x="2332" y="2260"/>
                    <a:pt x="2632" y="1834"/>
                  </a:cubicBezTo>
                  <a:cubicBezTo>
                    <a:pt x="2822" y="1560"/>
                    <a:pt x="2917" y="1239"/>
                    <a:pt x="2941" y="905"/>
                  </a:cubicBezTo>
                  <a:cubicBezTo>
                    <a:pt x="2941" y="596"/>
                    <a:pt x="2894" y="298"/>
                    <a:pt x="2786" y="1"/>
                  </a:cubicBezTo>
                  <a:close/>
                </a:path>
              </a:pathLst>
            </a:custGeom>
            <a:solidFill>
              <a:srgbClr val="161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4" name="Google Shape;6254;p125"/>
            <p:cNvSpPr/>
            <p:nvPr/>
          </p:nvSpPr>
          <p:spPr>
            <a:xfrm>
              <a:off x="2830655" y="2089674"/>
              <a:ext cx="381894" cy="215682"/>
            </a:xfrm>
            <a:custGeom>
              <a:avLst/>
              <a:gdLst/>
              <a:ahLst/>
              <a:cxnLst/>
              <a:rect l="l" t="t" r="r" b="b"/>
              <a:pathLst>
                <a:path w="5305" h="2996" extrusionOk="0">
                  <a:moveTo>
                    <a:pt x="5236" y="0"/>
                  </a:moveTo>
                  <a:cubicBezTo>
                    <a:pt x="5227" y="0"/>
                    <a:pt x="5217" y="4"/>
                    <a:pt x="5206" y="12"/>
                  </a:cubicBezTo>
                  <a:cubicBezTo>
                    <a:pt x="3968" y="929"/>
                    <a:pt x="2646" y="1727"/>
                    <a:pt x="1253" y="2370"/>
                  </a:cubicBezTo>
                  <a:cubicBezTo>
                    <a:pt x="860" y="2548"/>
                    <a:pt x="456" y="2727"/>
                    <a:pt x="63" y="2882"/>
                  </a:cubicBezTo>
                  <a:cubicBezTo>
                    <a:pt x="0" y="2903"/>
                    <a:pt x="19" y="2996"/>
                    <a:pt x="65" y="2996"/>
                  </a:cubicBezTo>
                  <a:cubicBezTo>
                    <a:pt x="71" y="2996"/>
                    <a:pt x="79" y="2994"/>
                    <a:pt x="86" y="2989"/>
                  </a:cubicBezTo>
                  <a:cubicBezTo>
                    <a:pt x="1527" y="2429"/>
                    <a:pt x="2896" y="1715"/>
                    <a:pt x="4182" y="870"/>
                  </a:cubicBezTo>
                  <a:cubicBezTo>
                    <a:pt x="4551" y="632"/>
                    <a:pt x="4908" y="370"/>
                    <a:pt x="5266" y="108"/>
                  </a:cubicBezTo>
                  <a:cubicBezTo>
                    <a:pt x="5305" y="78"/>
                    <a:pt x="5279" y="0"/>
                    <a:pt x="5236" y="0"/>
                  </a:cubicBezTo>
                  <a:close/>
                </a:path>
              </a:pathLst>
            </a:custGeom>
            <a:solidFill>
              <a:srgbClr val="161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5" name="Google Shape;6255;p125"/>
            <p:cNvSpPr/>
            <p:nvPr/>
          </p:nvSpPr>
          <p:spPr>
            <a:xfrm>
              <a:off x="3547362" y="2220841"/>
              <a:ext cx="60973" cy="125191"/>
            </a:xfrm>
            <a:custGeom>
              <a:avLst/>
              <a:gdLst/>
              <a:ahLst/>
              <a:cxnLst/>
              <a:rect l="l" t="t" r="r" b="b"/>
              <a:pathLst>
                <a:path w="847" h="1739" extrusionOk="0">
                  <a:moveTo>
                    <a:pt x="608" y="0"/>
                  </a:moveTo>
                  <a:cubicBezTo>
                    <a:pt x="489" y="24"/>
                    <a:pt x="370" y="95"/>
                    <a:pt x="310" y="203"/>
                  </a:cubicBezTo>
                  <a:cubicBezTo>
                    <a:pt x="155" y="441"/>
                    <a:pt x="48" y="715"/>
                    <a:pt x="36" y="1000"/>
                  </a:cubicBezTo>
                  <a:cubicBezTo>
                    <a:pt x="13" y="1238"/>
                    <a:pt x="1" y="1655"/>
                    <a:pt x="298" y="1727"/>
                  </a:cubicBezTo>
                  <a:cubicBezTo>
                    <a:pt x="326" y="1734"/>
                    <a:pt x="353" y="1738"/>
                    <a:pt x="378" y="1738"/>
                  </a:cubicBezTo>
                  <a:cubicBezTo>
                    <a:pt x="626" y="1738"/>
                    <a:pt x="766" y="1397"/>
                    <a:pt x="798" y="1203"/>
                  </a:cubicBezTo>
                  <a:cubicBezTo>
                    <a:pt x="846" y="1060"/>
                    <a:pt x="763" y="905"/>
                    <a:pt x="620" y="869"/>
                  </a:cubicBezTo>
                  <a:cubicBezTo>
                    <a:pt x="605" y="865"/>
                    <a:pt x="591" y="863"/>
                    <a:pt x="576" y="863"/>
                  </a:cubicBezTo>
                  <a:cubicBezTo>
                    <a:pt x="474" y="863"/>
                    <a:pt x="386" y="967"/>
                    <a:pt x="417" y="1072"/>
                  </a:cubicBezTo>
                  <a:cubicBezTo>
                    <a:pt x="427" y="1102"/>
                    <a:pt x="454" y="1115"/>
                    <a:pt x="479" y="1115"/>
                  </a:cubicBezTo>
                  <a:cubicBezTo>
                    <a:pt x="514" y="1115"/>
                    <a:pt x="545" y="1089"/>
                    <a:pt x="525" y="1048"/>
                  </a:cubicBezTo>
                  <a:cubicBezTo>
                    <a:pt x="509" y="1002"/>
                    <a:pt x="543" y="981"/>
                    <a:pt x="582" y="981"/>
                  </a:cubicBezTo>
                  <a:cubicBezTo>
                    <a:pt x="603" y="981"/>
                    <a:pt x="627" y="987"/>
                    <a:pt x="644" y="1000"/>
                  </a:cubicBezTo>
                  <a:cubicBezTo>
                    <a:pt x="679" y="1048"/>
                    <a:pt x="691" y="1119"/>
                    <a:pt x="667" y="1179"/>
                  </a:cubicBezTo>
                  <a:cubicBezTo>
                    <a:pt x="644" y="1298"/>
                    <a:pt x="596" y="1417"/>
                    <a:pt x="525" y="1524"/>
                  </a:cubicBezTo>
                  <a:cubicBezTo>
                    <a:pt x="484" y="1584"/>
                    <a:pt x="418" y="1615"/>
                    <a:pt x="352" y="1615"/>
                  </a:cubicBezTo>
                  <a:cubicBezTo>
                    <a:pt x="302" y="1615"/>
                    <a:pt x="251" y="1596"/>
                    <a:pt x="215" y="1560"/>
                  </a:cubicBezTo>
                  <a:cubicBezTo>
                    <a:pt x="144" y="1453"/>
                    <a:pt x="108" y="1322"/>
                    <a:pt x="120" y="1191"/>
                  </a:cubicBezTo>
                  <a:cubicBezTo>
                    <a:pt x="120" y="953"/>
                    <a:pt x="167" y="726"/>
                    <a:pt x="263" y="500"/>
                  </a:cubicBezTo>
                  <a:cubicBezTo>
                    <a:pt x="298" y="393"/>
                    <a:pt x="370" y="298"/>
                    <a:pt x="441" y="203"/>
                  </a:cubicBezTo>
                  <a:cubicBezTo>
                    <a:pt x="477" y="155"/>
                    <a:pt x="536" y="131"/>
                    <a:pt x="596" y="119"/>
                  </a:cubicBezTo>
                  <a:cubicBezTo>
                    <a:pt x="601" y="118"/>
                    <a:pt x="606" y="117"/>
                    <a:pt x="611" y="117"/>
                  </a:cubicBezTo>
                  <a:cubicBezTo>
                    <a:pt x="653" y="117"/>
                    <a:pt x="693" y="160"/>
                    <a:pt x="703" y="203"/>
                  </a:cubicBezTo>
                  <a:cubicBezTo>
                    <a:pt x="709" y="232"/>
                    <a:pt x="733" y="247"/>
                    <a:pt x="757" y="247"/>
                  </a:cubicBezTo>
                  <a:cubicBezTo>
                    <a:pt x="781" y="247"/>
                    <a:pt x="804" y="232"/>
                    <a:pt x="810" y="203"/>
                  </a:cubicBezTo>
                  <a:cubicBezTo>
                    <a:pt x="810" y="95"/>
                    <a:pt x="715" y="0"/>
                    <a:pt x="608" y="0"/>
                  </a:cubicBezTo>
                  <a:close/>
                </a:path>
              </a:pathLst>
            </a:custGeom>
            <a:solidFill>
              <a:srgbClr val="FF79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6" name="Google Shape;6256;p125"/>
            <p:cNvSpPr/>
            <p:nvPr/>
          </p:nvSpPr>
          <p:spPr>
            <a:xfrm>
              <a:off x="2739159" y="2177359"/>
              <a:ext cx="119715" cy="371972"/>
            </a:xfrm>
            <a:custGeom>
              <a:avLst/>
              <a:gdLst/>
              <a:ahLst/>
              <a:cxnLst/>
              <a:rect l="l" t="t" r="r" b="b"/>
              <a:pathLst>
                <a:path w="1663" h="5167" extrusionOk="0">
                  <a:moveTo>
                    <a:pt x="1063" y="0"/>
                  </a:moveTo>
                  <a:cubicBezTo>
                    <a:pt x="1049" y="0"/>
                    <a:pt x="1036" y="6"/>
                    <a:pt x="1024" y="21"/>
                  </a:cubicBezTo>
                  <a:cubicBezTo>
                    <a:pt x="703" y="402"/>
                    <a:pt x="453" y="842"/>
                    <a:pt x="262" y="1307"/>
                  </a:cubicBezTo>
                  <a:cubicBezTo>
                    <a:pt x="167" y="1545"/>
                    <a:pt x="95" y="1783"/>
                    <a:pt x="36" y="2033"/>
                  </a:cubicBezTo>
                  <a:cubicBezTo>
                    <a:pt x="0" y="2140"/>
                    <a:pt x="0" y="2259"/>
                    <a:pt x="48" y="2366"/>
                  </a:cubicBezTo>
                  <a:cubicBezTo>
                    <a:pt x="86" y="2443"/>
                    <a:pt x="162" y="2481"/>
                    <a:pt x="240" y="2481"/>
                  </a:cubicBezTo>
                  <a:cubicBezTo>
                    <a:pt x="259" y="2481"/>
                    <a:pt x="279" y="2478"/>
                    <a:pt x="298" y="2473"/>
                  </a:cubicBezTo>
                  <a:cubicBezTo>
                    <a:pt x="429" y="2438"/>
                    <a:pt x="524" y="2307"/>
                    <a:pt x="619" y="2212"/>
                  </a:cubicBezTo>
                  <a:lnTo>
                    <a:pt x="834" y="1997"/>
                  </a:lnTo>
                  <a:lnTo>
                    <a:pt x="834" y="1997"/>
                  </a:lnTo>
                  <a:cubicBezTo>
                    <a:pt x="738" y="2438"/>
                    <a:pt x="655" y="2890"/>
                    <a:pt x="607" y="3343"/>
                  </a:cubicBezTo>
                  <a:cubicBezTo>
                    <a:pt x="596" y="3483"/>
                    <a:pt x="561" y="3807"/>
                    <a:pt x="797" y="3807"/>
                  </a:cubicBezTo>
                  <a:cubicBezTo>
                    <a:pt x="801" y="3807"/>
                    <a:pt x="805" y="3807"/>
                    <a:pt x="810" y="3807"/>
                  </a:cubicBezTo>
                  <a:cubicBezTo>
                    <a:pt x="905" y="3807"/>
                    <a:pt x="976" y="3712"/>
                    <a:pt x="1024" y="3640"/>
                  </a:cubicBezTo>
                  <a:lnTo>
                    <a:pt x="1179" y="3450"/>
                  </a:lnTo>
                  <a:lnTo>
                    <a:pt x="1179" y="3450"/>
                  </a:lnTo>
                  <a:cubicBezTo>
                    <a:pt x="1155" y="3652"/>
                    <a:pt x="1143" y="3855"/>
                    <a:pt x="1119" y="4045"/>
                  </a:cubicBezTo>
                  <a:cubicBezTo>
                    <a:pt x="1107" y="4307"/>
                    <a:pt x="1072" y="4569"/>
                    <a:pt x="1072" y="4819"/>
                  </a:cubicBezTo>
                  <a:cubicBezTo>
                    <a:pt x="1072" y="4977"/>
                    <a:pt x="1136" y="5166"/>
                    <a:pt x="1314" y="5166"/>
                  </a:cubicBezTo>
                  <a:cubicBezTo>
                    <a:pt x="1324" y="5166"/>
                    <a:pt x="1335" y="5166"/>
                    <a:pt x="1346" y="5164"/>
                  </a:cubicBezTo>
                  <a:cubicBezTo>
                    <a:pt x="1548" y="5140"/>
                    <a:pt x="1631" y="4914"/>
                    <a:pt x="1655" y="4724"/>
                  </a:cubicBezTo>
                  <a:cubicBezTo>
                    <a:pt x="1662" y="4688"/>
                    <a:pt x="1627" y="4665"/>
                    <a:pt x="1595" y="4665"/>
                  </a:cubicBezTo>
                  <a:cubicBezTo>
                    <a:pt x="1573" y="4665"/>
                    <a:pt x="1553" y="4676"/>
                    <a:pt x="1548" y="4700"/>
                  </a:cubicBezTo>
                  <a:cubicBezTo>
                    <a:pt x="1536" y="4795"/>
                    <a:pt x="1512" y="4879"/>
                    <a:pt x="1476" y="4962"/>
                  </a:cubicBezTo>
                  <a:cubicBezTo>
                    <a:pt x="1449" y="5008"/>
                    <a:pt x="1386" y="5061"/>
                    <a:pt x="1320" y="5061"/>
                  </a:cubicBezTo>
                  <a:cubicBezTo>
                    <a:pt x="1301" y="5061"/>
                    <a:pt x="1281" y="5056"/>
                    <a:pt x="1262" y="5045"/>
                  </a:cubicBezTo>
                  <a:cubicBezTo>
                    <a:pt x="1179" y="4998"/>
                    <a:pt x="1191" y="4902"/>
                    <a:pt x="1191" y="4843"/>
                  </a:cubicBezTo>
                  <a:cubicBezTo>
                    <a:pt x="1191" y="4736"/>
                    <a:pt x="1203" y="4640"/>
                    <a:pt x="1203" y="4545"/>
                  </a:cubicBezTo>
                  <a:cubicBezTo>
                    <a:pt x="1226" y="4117"/>
                    <a:pt x="1262" y="3700"/>
                    <a:pt x="1310" y="3271"/>
                  </a:cubicBezTo>
                  <a:cubicBezTo>
                    <a:pt x="1310" y="3239"/>
                    <a:pt x="1283" y="3218"/>
                    <a:pt x="1255" y="3218"/>
                  </a:cubicBezTo>
                  <a:cubicBezTo>
                    <a:pt x="1241" y="3218"/>
                    <a:pt x="1226" y="3224"/>
                    <a:pt x="1215" y="3235"/>
                  </a:cubicBezTo>
                  <a:cubicBezTo>
                    <a:pt x="1143" y="3319"/>
                    <a:pt x="1072" y="3414"/>
                    <a:pt x="1000" y="3497"/>
                  </a:cubicBezTo>
                  <a:cubicBezTo>
                    <a:pt x="954" y="3543"/>
                    <a:pt x="886" y="3689"/>
                    <a:pt x="807" y="3689"/>
                  </a:cubicBezTo>
                  <a:cubicBezTo>
                    <a:pt x="804" y="3689"/>
                    <a:pt x="801" y="3688"/>
                    <a:pt x="798" y="3688"/>
                  </a:cubicBezTo>
                  <a:cubicBezTo>
                    <a:pt x="691" y="3688"/>
                    <a:pt x="703" y="3521"/>
                    <a:pt x="714" y="3450"/>
                  </a:cubicBezTo>
                  <a:cubicBezTo>
                    <a:pt x="726" y="3343"/>
                    <a:pt x="738" y="3235"/>
                    <a:pt x="750" y="3128"/>
                  </a:cubicBezTo>
                  <a:cubicBezTo>
                    <a:pt x="798" y="2688"/>
                    <a:pt x="881" y="2259"/>
                    <a:pt x="988" y="1842"/>
                  </a:cubicBezTo>
                  <a:cubicBezTo>
                    <a:pt x="997" y="1799"/>
                    <a:pt x="968" y="1769"/>
                    <a:pt x="933" y="1769"/>
                  </a:cubicBezTo>
                  <a:cubicBezTo>
                    <a:pt x="920" y="1769"/>
                    <a:pt x="906" y="1773"/>
                    <a:pt x="893" y="1783"/>
                  </a:cubicBezTo>
                  <a:cubicBezTo>
                    <a:pt x="726" y="1950"/>
                    <a:pt x="548" y="2128"/>
                    <a:pt x="369" y="2295"/>
                  </a:cubicBezTo>
                  <a:cubicBezTo>
                    <a:pt x="337" y="2327"/>
                    <a:pt x="286" y="2368"/>
                    <a:pt x="242" y="2368"/>
                  </a:cubicBezTo>
                  <a:cubicBezTo>
                    <a:pt x="237" y="2368"/>
                    <a:pt x="231" y="2368"/>
                    <a:pt x="226" y="2366"/>
                  </a:cubicBezTo>
                  <a:cubicBezTo>
                    <a:pt x="167" y="2354"/>
                    <a:pt x="131" y="2307"/>
                    <a:pt x="131" y="2247"/>
                  </a:cubicBezTo>
                  <a:cubicBezTo>
                    <a:pt x="131" y="2128"/>
                    <a:pt x="143" y="2021"/>
                    <a:pt x="191" y="1914"/>
                  </a:cubicBezTo>
                  <a:cubicBezTo>
                    <a:pt x="357" y="1247"/>
                    <a:pt x="667" y="628"/>
                    <a:pt x="1107" y="104"/>
                  </a:cubicBezTo>
                  <a:cubicBezTo>
                    <a:pt x="1143" y="59"/>
                    <a:pt x="1104" y="0"/>
                    <a:pt x="1063" y="0"/>
                  </a:cubicBezTo>
                  <a:close/>
                </a:path>
              </a:pathLst>
            </a:custGeom>
            <a:solidFill>
              <a:srgbClr val="C14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7" name="Google Shape;6257;p125"/>
            <p:cNvSpPr/>
            <p:nvPr/>
          </p:nvSpPr>
          <p:spPr>
            <a:xfrm>
              <a:off x="3544771" y="2260652"/>
              <a:ext cx="152685" cy="261756"/>
            </a:xfrm>
            <a:custGeom>
              <a:avLst/>
              <a:gdLst/>
              <a:ahLst/>
              <a:cxnLst/>
              <a:rect l="l" t="t" r="r" b="b"/>
              <a:pathLst>
                <a:path w="2121" h="3636" extrusionOk="0">
                  <a:moveTo>
                    <a:pt x="1744" y="1"/>
                  </a:moveTo>
                  <a:cubicBezTo>
                    <a:pt x="1705" y="1"/>
                    <a:pt x="1663" y="48"/>
                    <a:pt x="1680" y="90"/>
                  </a:cubicBezTo>
                  <a:cubicBezTo>
                    <a:pt x="1870" y="471"/>
                    <a:pt x="1977" y="888"/>
                    <a:pt x="2001" y="1316"/>
                  </a:cubicBezTo>
                  <a:cubicBezTo>
                    <a:pt x="2013" y="1388"/>
                    <a:pt x="2001" y="1471"/>
                    <a:pt x="1954" y="1543"/>
                  </a:cubicBezTo>
                  <a:cubicBezTo>
                    <a:pt x="1922" y="1586"/>
                    <a:pt x="1882" y="1604"/>
                    <a:pt x="1836" y="1604"/>
                  </a:cubicBezTo>
                  <a:cubicBezTo>
                    <a:pt x="1794" y="1604"/>
                    <a:pt x="1749" y="1589"/>
                    <a:pt x="1704" y="1566"/>
                  </a:cubicBezTo>
                  <a:cubicBezTo>
                    <a:pt x="1570" y="1477"/>
                    <a:pt x="1447" y="1326"/>
                    <a:pt x="1276" y="1326"/>
                  </a:cubicBezTo>
                  <a:cubicBezTo>
                    <a:pt x="1264" y="1326"/>
                    <a:pt x="1252" y="1327"/>
                    <a:pt x="1239" y="1328"/>
                  </a:cubicBezTo>
                  <a:cubicBezTo>
                    <a:pt x="1204" y="1328"/>
                    <a:pt x="1180" y="1352"/>
                    <a:pt x="1180" y="1376"/>
                  </a:cubicBezTo>
                  <a:cubicBezTo>
                    <a:pt x="1227" y="1840"/>
                    <a:pt x="1204" y="2305"/>
                    <a:pt x="1132" y="2757"/>
                  </a:cubicBezTo>
                  <a:cubicBezTo>
                    <a:pt x="1132" y="2840"/>
                    <a:pt x="1108" y="2936"/>
                    <a:pt x="1073" y="3007"/>
                  </a:cubicBezTo>
                  <a:cubicBezTo>
                    <a:pt x="1049" y="3031"/>
                    <a:pt x="1025" y="3067"/>
                    <a:pt x="989" y="3067"/>
                  </a:cubicBezTo>
                  <a:cubicBezTo>
                    <a:pt x="953" y="3067"/>
                    <a:pt x="918" y="3019"/>
                    <a:pt x="894" y="2983"/>
                  </a:cubicBezTo>
                  <a:cubicBezTo>
                    <a:pt x="799" y="2793"/>
                    <a:pt x="703" y="2567"/>
                    <a:pt x="608" y="2364"/>
                  </a:cubicBezTo>
                  <a:cubicBezTo>
                    <a:pt x="604" y="2347"/>
                    <a:pt x="588" y="2339"/>
                    <a:pt x="571" y="2339"/>
                  </a:cubicBezTo>
                  <a:cubicBezTo>
                    <a:pt x="541" y="2339"/>
                    <a:pt x="505" y="2362"/>
                    <a:pt x="513" y="2400"/>
                  </a:cubicBezTo>
                  <a:cubicBezTo>
                    <a:pt x="513" y="2555"/>
                    <a:pt x="513" y="2721"/>
                    <a:pt x="513" y="2888"/>
                  </a:cubicBezTo>
                  <a:cubicBezTo>
                    <a:pt x="513" y="3043"/>
                    <a:pt x="489" y="3198"/>
                    <a:pt x="465" y="3352"/>
                  </a:cubicBezTo>
                  <a:cubicBezTo>
                    <a:pt x="465" y="3412"/>
                    <a:pt x="430" y="3460"/>
                    <a:pt x="382" y="3495"/>
                  </a:cubicBezTo>
                  <a:cubicBezTo>
                    <a:pt x="361" y="3506"/>
                    <a:pt x="337" y="3512"/>
                    <a:pt x="313" y="3512"/>
                  </a:cubicBezTo>
                  <a:cubicBezTo>
                    <a:pt x="283" y="3512"/>
                    <a:pt x="253" y="3503"/>
                    <a:pt x="227" y="3483"/>
                  </a:cubicBezTo>
                  <a:cubicBezTo>
                    <a:pt x="96" y="3388"/>
                    <a:pt x="120" y="3198"/>
                    <a:pt x="132" y="3055"/>
                  </a:cubicBezTo>
                  <a:cubicBezTo>
                    <a:pt x="132" y="3019"/>
                    <a:pt x="105" y="3001"/>
                    <a:pt x="78" y="3001"/>
                  </a:cubicBezTo>
                  <a:cubicBezTo>
                    <a:pt x="52" y="3001"/>
                    <a:pt x="25" y="3019"/>
                    <a:pt x="25" y="3055"/>
                  </a:cubicBezTo>
                  <a:cubicBezTo>
                    <a:pt x="1" y="3233"/>
                    <a:pt x="1" y="3424"/>
                    <a:pt x="132" y="3555"/>
                  </a:cubicBezTo>
                  <a:cubicBezTo>
                    <a:pt x="186" y="3608"/>
                    <a:pt x="254" y="3635"/>
                    <a:pt x="322" y="3635"/>
                  </a:cubicBezTo>
                  <a:cubicBezTo>
                    <a:pt x="391" y="3635"/>
                    <a:pt x="459" y="3608"/>
                    <a:pt x="513" y="3555"/>
                  </a:cubicBezTo>
                  <a:cubicBezTo>
                    <a:pt x="620" y="3424"/>
                    <a:pt x="608" y="3221"/>
                    <a:pt x="620" y="3067"/>
                  </a:cubicBezTo>
                  <a:cubicBezTo>
                    <a:pt x="632" y="2936"/>
                    <a:pt x="632" y="2805"/>
                    <a:pt x="632" y="2674"/>
                  </a:cubicBezTo>
                  <a:cubicBezTo>
                    <a:pt x="656" y="2721"/>
                    <a:pt x="668" y="2769"/>
                    <a:pt x="692" y="2805"/>
                  </a:cubicBezTo>
                  <a:cubicBezTo>
                    <a:pt x="727" y="2924"/>
                    <a:pt x="787" y="3031"/>
                    <a:pt x="858" y="3126"/>
                  </a:cubicBezTo>
                  <a:cubicBezTo>
                    <a:pt x="900" y="3168"/>
                    <a:pt x="942" y="3185"/>
                    <a:pt x="983" y="3185"/>
                  </a:cubicBezTo>
                  <a:cubicBezTo>
                    <a:pt x="1083" y="3185"/>
                    <a:pt x="1173" y="3081"/>
                    <a:pt x="1215" y="2971"/>
                  </a:cubicBezTo>
                  <a:cubicBezTo>
                    <a:pt x="1239" y="2852"/>
                    <a:pt x="1263" y="2733"/>
                    <a:pt x="1275" y="2614"/>
                  </a:cubicBezTo>
                  <a:cubicBezTo>
                    <a:pt x="1287" y="2483"/>
                    <a:pt x="1299" y="2352"/>
                    <a:pt x="1311" y="2221"/>
                  </a:cubicBezTo>
                  <a:cubicBezTo>
                    <a:pt x="1323" y="1959"/>
                    <a:pt x="1323" y="1709"/>
                    <a:pt x="1299" y="1447"/>
                  </a:cubicBezTo>
                  <a:lnTo>
                    <a:pt x="1299" y="1447"/>
                  </a:lnTo>
                  <a:cubicBezTo>
                    <a:pt x="1382" y="1471"/>
                    <a:pt x="1465" y="1519"/>
                    <a:pt x="1537" y="1590"/>
                  </a:cubicBezTo>
                  <a:cubicBezTo>
                    <a:pt x="1608" y="1650"/>
                    <a:pt x="1704" y="1697"/>
                    <a:pt x="1799" y="1721"/>
                  </a:cubicBezTo>
                  <a:cubicBezTo>
                    <a:pt x="1812" y="1723"/>
                    <a:pt x="1824" y="1724"/>
                    <a:pt x="1837" y="1724"/>
                  </a:cubicBezTo>
                  <a:cubicBezTo>
                    <a:pt x="2013" y="1724"/>
                    <a:pt x="2098" y="1567"/>
                    <a:pt x="2120" y="1400"/>
                  </a:cubicBezTo>
                  <a:cubicBezTo>
                    <a:pt x="2120" y="1174"/>
                    <a:pt x="2085" y="947"/>
                    <a:pt x="2025" y="721"/>
                  </a:cubicBezTo>
                  <a:cubicBezTo>
                    <a:pt x="1966" y="483"/>
                    <a:pt x="1882" y="245"/>
                    <a:pt x="1787" y="31"/>
                  </a:cubicBezTo>
                  <a:cubicBezTo>
                    <a:pt x="1776" y="9"/>
                    <a:pt x="1760" y="1"/>
                    <a:pt x="1744" y="1"/>
                  </a:cubicBezTo>
                  <a:close/>
                </a:path>
              </a:pathLst>
            </a:custGeom>
            <a:solidFill>
              <a:srgbClr val="C14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8" name="Google Shape;6258;p125"/>
            <p:cNvSpPr/>
            <p:nvPr/>
          </p:nvSpPr>
          <p:spPr>
            <a:xfrm>
              <a:off x="2970383" y="2093705"/>
              <a:ext cx="127058" cy="63783"/>
            </a:xfrm>
            <a:custGeom>
              <a:avLst/>
              <a:gdLst/>
              <a:ahLst/>
              <a:cxnLst/>
              <a:rect l="l" t="t" r="r" b="b"/>
              <a:pathLst>
                <a:path w="1765" h="886" extrusionOk="0">
                  <a:moveTo>
                    <a:pt x="1209" y="1"/>
                  </a:moveTo>
                  <a:cubicBezTo>
                    <a:pt x="1154" y="1"/>
                    <a:pt x="1141" y="90"/>
                    <a:pt x="1205" y="111"/>
                  </a:cubicBezTo>
                  <a:cubicBezTo>
                    <a:pt x="1301" y="147"/>
                    <a:pt x="1384" y="195"/>
                    <a:pt x="1467" y="254"/>
                  </a:cubicBezTo>
                  <a:cubicBezTo>
                    <a:pt x="1515" y="290"/>
                    <a:pt x="1682" y="421"/>
                    <a:pt x="1539" y="433"/>
                  </a:cubicBezTo>
                  <a:cubicBezTo>
                    <a:pt x="1432" y="433"/>
                    <a:pt x="1336" y="421"/>
                    <a:pt x="1241" y="397"/>
                  </a:cubicBezTo>
                  <a:cubicBezTo>
                    <a:pt x="1122" y="361"/>
                    <a:pt x="1003" y="326"/>
                    <a:pt x="896" y="278"/>
                  </a:cubicBezTo>
                  <a:cubicBezTo>
                    <a:pt x="889" y="275"/>
                    <a:pt x="882" y="273"/>
                    <a:pt x="875" y="273"/>
                  </a:cubicBezTo>
                  <a:cubicBezTo>
                    <a:pt x="831" y="273"/>
                    <a:pt x="785" y="332"/>
                    <a:pt x="836" y="373"/>
                  </a:cubicBezTo>
                  <a:cubicBezTo>
                    <a:pt x="943" y="457"/>
                    <a:pt x="1027" y="564"/>
                    <a:pt x="1098" y="683"/>
                  </a:cubicBezTo>
                  <a:cubicBezTo>
                    <a:pt x="1131" y="747"/>
                    <a:pt x="1107" y="766"/>
                    <a:pt x="1066" y="766"/>
                  </a:cubicBezTo>
                  <a:cubicBezTo>
                    <a:pt x="1033" y="766"/>
                    <a:pt x="988" y="753"/>
                    <a:pt x="955" y="742"/>
                  </a:cubicBezTo>
                  <a:cubicBezTo>
                    <a:pt x="896" y="718"/>
                    <a:pt x="836" y="695"/>
                    <a:pt x="765" y="659"/>
                  </a:cubicBezTo>
                  <a:cubicBezTo>
                    <a:pt x="527" y="540"/>
                    <a:pt x="300" y="373"/>
                    <a:pt x="110" y="171"/>
                  </a:cubicBezTo>
                  <a:cubicBezTo>
                    <a:pt x="100" y="163"/>
                    <a:pt x="89" y="160"/>
                    <a:pt x="78" y="160"/>
                  </a:cubicBezTo>
                  <a:cubicBezTo>
                    <a:pt x="38" y="160"/>
                    <a:pt x="1" y="207"/>
                    <a:pt x="39" y="254"/>
                  </a:cubicBezTo>
                  <a:cubicBezTo>
                    <a:pt x="289" y="516"/>
                    <a:pt x="586" y="718"/>
                    <a:pt x="931" y="849"/>
                  </a:cubicBezTo>
                  <a:cubicBezTo>
                    <a:pt x="970" y="872"/>
                    <a:pt x="1018" y="886"/>
                    <a:pt x="1067" y="886"/>
                  </a:cubicBezTo>
                  <a:cubicBezTo>
                    <a:pt x="1094" y="886"/>
                    <a:pt x="1120" y="882"/>
                    <a:pt x="1146" y="873"/>
                  </a:cubicBezTo>
                  <a:cubicBezTo>
                    <a:pt x="1217" y="838"/>
                    <a:pt x="1253" y="766"/>
                    <a:pt x="1241" y="695"/>
                  </a:cubicBezTo>
                  <a:cubicBezTo>
                    <a:pt x="1205" y="623"/>
                    <a:pt x="1170" y="552"/>
                    <a:pt x="1110" y="480"/>
                  </a:cubicBezTo>
                  <a:lnTo>
                    <a:pt x="1098" y="468"/>
                  </a:lnTo>
                  <a:lnTo>
                    <a:pt x="1098" y="468"/>
                  </a:lnTo>
                  <a:cubicBezTo>
                    <a:pt x="1170" y="492"/>
                    <a:pt x="1241" y="504"/>
                    <a:pt x="1312" y="516"/>
                  </a:cubicBezTo>
                  <a:cubicBezTo>
                    <a:pt x="1374" y="530"/>
                    <a:pt x="1455" y="551"/>
                    <a:pt x="1532" y="551"/>
                  </a:cubicBezTo>
                  <a:cubicBezTo>
                    <a:pt x="1588" y="551"/>
                    <a:pt x="1641" y="540"/>
                    <a:pt x="1682" y="504"/>
                  </a:cubicBezTo>
                  <a:cubicBezTo>
                    <a:pt x="1765" y="421"/>
                    <a:pt x="1693" y="290"/>
                    <a:pt x="1610" y="218"/>
                  </a:cubicBezTo>
                  <a:cubicBezTo>
                    <a:pt x="1503" y="123"/>
                    <a:pt x="1372" y="52"/>
                    <a:pt x="1229" y="4"/>
                  </a:cubicBezTo>
                  <a:cubicBezTo>
                    <a:pt x="1222" y="2"/>
                    <a:pt x="1215" y="1"/>
                    <a:pt x="1209" y="1"/>
                  </a:cubicBezTo>
                  <a:close/>
                </a:path>
              </a:pathLst>
            </a:custGeom>
            <a:solidFill>
              <a:srgbClr val="C14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9" name="Google Shape;6259;p125"/>
            <p:cNvSpPr/>
            <p:nvPr/>
          </p:nvSpPr>
          <p:spPr>
            <a:xfrm>
              <a:off x="2791422" y="1464575"/>
              <a:ext cx="993427" cy="716013"/>
            </a:xfrm>
            <a:custGeom>
              <a:avLst/>
              <a:gdLst/>
              <a:ahLst/>
              <a:cxnLst/>
              <a:rect l="l" t="t" r="r" b="b"/>
              <a:pathLst>
                <a:path w="13800" h="9946" extrusionOk="0">
                  <a:moveTo>
                    <a:pt x="7381" y="1"/>
                  </a:moveTo>
                  <a:cubicBezTo>
                    <a:pt x="6469" y="1"/>
                    <a:pt x="5557" y="121"/>
                    <a:pt x="4668" y="361"/>
                  </a:cubicBezTo>
                  <a:cubicBezTo>
                    <a:pt x="3989" y="528"/>
                    <a:pt x="3358" y="814"/>
                    <a:pt x="2798" y="1206"/>
                  </a:cubicBezTo>
                  <a:cubicBezTo>
                    <a:pt x="2465" y="1445"/>
                    <a:pt x="2203" y="1766"/>
                    <a:pt x="2036" y="2135"/>
                  </a:cubicBezTo>
                  <a:cubicBezTo>
                    <a:pt x="1882" y="2540"/>
                    <a:pt x="1822" y="2957"/>
                    <a:pt x="1858" y="3385"/>
                  </a:cubicBezTo>
                  <a:cubicBezTo>
                    <a:pt x="1858" y="3897"/>
                    <a:pt x="1917" y="4409"/>
                    <a:pt x="2024" y="4909"/>
                  </a:cubicBezTo>
                  <a:cubicBezTo>
                    <a:pt x="1346" y="4981"/>
                    <a:pt x="667" y="5064"/>
                    <a:pt x="0" y="5147"/>
                  </a:cubicBezTo>
                  <a:cubicBezTo>
                    <a:pt x="60" y="6136"/>
                    <a:pt x="191" y="7112"/>
                    <a:pt x="369" y="8076"/>
                  </a:cubicBezTo>
                  <a:lnTo>
                    <a:pt x="905" y="8136"/>
                  </a:lnTo>
                  <a:cubicBezTo>
                    <a:pt x="4656" y="8553"/>
                    <a:pt x="8382" y="9124"/>
                    <a:pt x="12097" y="9827"/>
                  </a:cubicBezTo>
                  <a:cubicBezTo>
                    <a:pt x="12311" y="9862"/>
                    <a:pt x="12526" y="9910"/>
                    <a:pt x="12752" y="9946"/>
                  </a:cubicBezTo>
                  <a:cubicBezTo>
                    <a:pt x="13097" y="9005"/>
                    <a:pt x="13454" y="8064"/>
                    <a:pt x="13800" y="7124"/>
                  </a:cubicBezTo>
                  <a:lnTo>
                    <a:pt x="11288" y="6648"/>
                  </a:lnTo>
                  <a:cubicBezTo>
                    <a:pt x="12014" y="5624"/>
                    <a:pt x="12633" y="4504"/>
                    <a:pt x="12776" y="3254"/>
                  </a:cubicBezTo>
                  <a:cubicBezTo>
                    <a:pt x="12823" y="2885"/>
                    <a:pt x="12800" y="2504"/>
                    <a:pt x="12681" y="2147"/>
                  </a:cubicBezTo>
                  <a:cubicBezTo>
                    <a:pt x="12526" y="1706"/>
                    <a:pt x="12216" y="1337"/>
                    <a:pt x="11835" y="1075"/>
                  </a:cubicBezTo>
                  <a:cubicBezTo>
                    <a:pt x="11442" y="825"/>
                    <a:pt x="11026" y="635"/>
                    <a:pt x="10573" y="504"/>
                  </a:cubicBezTo>
                  <a:cubicBezTo>
                    <a:pt x="9535" y="169"/>
                    <a:pt x="8458" y="1"/>
                    <a:pt x="7381" y="1"/>
                  </a:cubicBezTo>
                  <a:close/>
                </a:path>
              </a:pathLst>
            </a:custGeom>
            <a:solidFill>
              <a:srgbClr val="161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0" name="Google Shape;6260;p125"/>
            <p:cNvSpPr/>
            <p:nvPr/>
          </p:nvSpPr>
          <p:spPr>
            <a:xfrm>
              <a:off x="3050289" y="1905808"/>
              <a:ext cx="460288" cy="158234"/>
            </a:xfrm>
            <a:custGeom>
              <a:avLst/>
              <a:gdLst/>
              <a:ahLst/>
              <a:cxnLst/>
              <a:rect l="l" t="t" r="r" b="b"/>
              <a:pathLst>
                <a:path w="6394" h="2198" extrusionOk="0">
                  <a:moveTo>
                    <a:pt x="537" y="1"/>
                  </a:moveTo>
                  <a:cubicBezTo>
                    <a:pt x="512" y="1"/>
                    <a:pt x="488" y="3"/>
                    <a:pt x="464" y="7"/>
                  </a:cubicBezTo>
                  <a:cubicBezTo>
                    <a:pt x="345" y="54"/>
                    <a:pt x="274" y="161"/>
                    <a:pt x="274" y="292"/>
                  </a:cubicBezTo>
                  <a:cubicBezTo>
                    <a:pt x="262" y="435"/>
                    <a:pt x="322" y="590"/>
                    <a:pt x="417" y="697"/>
                  </a:cubicBezTo>
                  <a:cubicBezTo>
                    <a:pt x="512" y="816"/>
                    <a:pt x="631" y="911"/>
                    <a:pt x="750" y="995"/>
                  </a:cubicBezTo>
                  <a:cubicBezTo>
                    <a:pt x="548" y="1054"/>
                    <a:pt x="357" y="1150"/>
                    <a:pt x="202" y="1304"/>
                  </a:cubicBezTo>
                  <a:cubicBezTo>
                    <a:pt x="95" y="1400"/>
                    <a:pt x="0" y="1554"/>
                    <a:pt x="72" y="1685"/>
                  </a:cubicBezTo>
                  <a:cubicBezTo>
                    <a:pt x="124" y="1758"/>
                    <a:pt x="203" y="1795"/>
                    <a:pt x="294" y="1795"/>
                  </a:cubicBezTo>
                  <a:cubicBezTo>
                    <a:pt x="307" y="1795"/>
                    <a:pt x="320" y="1794"/>
                    <a:pt x="333" y="1793"/>
                  </a:cubicBezTo>
                  <a:cubicBezTo>
                    <a:pt x="464" y="1781"/>
                    <a:pt x="595" y="1721"/>
                    <a:pt x="703" y="1638"/>
                  </a:cubicBezTo>
                  <a:cubicBezTo>
                    <a:pt x="810" y="1566"/>
                    <a:pt x="905" y="1483"/>
                    <a:pt x="1000" y="1388"/>
                  </a:cubicBezTo>
                  <a:cubicBezTo>
                    <a:pt x="2215" y="1328"/>
                    <a:pt x="3429" y="1292"/>
                    <a:pt x="4632" y="1292"/>
                  </a:cubicBezTo>
                  <a:cubicBezTo>
                    <a:pt x="4858" y="1626"/>
                    <a:pt x="5167" y="1900"/>
                    <a:pt x="5525" y="2090"/>
                  </a:cubicBezTo>
                  <a:cubicBezTo>
                    <a:pt x="5632" y="2150"/>
                    <a:pt x="5751" y="2185"/>
                    <a:pt x="5870" y="2197"/>
                  </a:cubicBezTo>
                  <a:cubicBezTo>
                    <a:pt x="5989" y="2197"/>
                    <a:pt x="6108" y="2138"/>
                    <a:pt x="6179" y="2043"/>
                  </a:cubicBezTo>
                  <a:cubicBezTo>
                    <a:pt x="6227" y="1971"/>
                    <a:pt x="6239" y="1888"/>
                    <a:pt x="6227" y="1804"/>
                  </a:cubicBezTo>
                  <a:cubicBezTo>
                    <a:pt x="6191" y="1471"/>
                    <a:pt x="5917" y="1221"/>
                    <a:pt x="5596" y="1114"/>
                  </a:cubicBezTo>
                  <a:cubicBezTo>
                    <a:pt x="5834" y="1031"/>
                    <a:pt x="6048" y="900"/>
                    <a:pt x="6227" y="733"/>
                  </a:cubicBezTo>
                  <a:cubicBezTo>
                    <a:pt x="6310" y="650"/>
                    <a:pt x="6394" y="519"/>
                    <a:pt x="6334" y="411"/>
                  </a:cubicBezTo>
                  <a:cubicBezTo>
                    <a:pt x="6287" y="355"/>
                    <a:pt x="6210" y="321"/>
                    <a:pt x="6133" y="321"/>
                  </a:cubicBezTo>
                  <a:cubicBezTo>
                    <a:pt x="6113" y="321"/>
                    <a:pt x="6092" y="323"/>
                    <a:pt x="6072" y="328"/>
                  </a:cubicBezTo>
                  <a:cubicBezTo>
                    <a:pt x="5644" y="364"/>
                    <a:pt x="5263" y="554"/>
                    <a:pt x="4989" y="888"/>
                  </a:cubicBezTo>
                  <a:cubicBezTo>
                    <a:pt x="3715" y="697"/>
                    <a:pt x="2417" y="566"/>
                    <a:pt x="1119" y="507"/>
                  </a:cubicBezTo>
                  <a:cubicBezTo>
                    <a:pt x="1048" y="376"/>
                    <a:pt x="953" y="257"/>
                    <a:pt x="857" y="149"/>
                  </a:cubicBezTo>
                  <a:cubicBezTo>
                    <a:pt x="778" y="50"/>
                    <a:pt x="657" y="1"/>
                    <a:pt x="537" y="1"/>
                  </a:cubicBezTo>
                  <a:close/>
                </a:path>
              </a:pathLst>
            </a:custGeom>
            <a:solidFill>
              <a:srgbClr val="EFE6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1" name="Google Shape;6261;p125"/>
            <p:cNvSpPr/>
            <p:nvPr/>
          </p:nvSpPr>
          <p:spPr>
            <a:xfrm>
              <a:off x="3148840" y="1591567"/>
              <a:ext cx="324880" cy="324027"/>
            </a:xfrm>
            <a:custGeom>
              <a:avLst/>
              <a:gdLst/>
              <a:ahLst/>
              <a:cxnLst/>
              <a:rect l="l" t="t" r="r" b="b"/>
              <a:pathLst>
                <a:path w="4513" h="4501" extrusionOk="0">
                  <a:moveTo>
                    <a:pt x="1038" y="1148"/>
                  </a:moveTo>
                  <a:cubicBezTo>
                    <a:pt x="1179" y="1148"/>
                    <a:pt x="1320" y="1193"/>
                    <a:pt x="1441" y="1276"/>
                  </a:cubicBezTo>
                  <a:cubicBezTo>
                    <a:pt x="1631" y="1395"/>
                    <a:pt x="1774" y="1597"/>
                    <a:pt x="1810" y="1836"/>
                  </a:cubicBezTo>
                  <a:cubicBezTo>
                    <a:pt x="1898" y="2267"/>
                    <a:pt x="1558" y="2626"/>
                    <a:pt x="1163" y="2626"/>
                  </a:cubicBezTo>
                  <a:cubicBezTo>
                    <a:pt x="1078" y="2626"/>
                    <a:pt x="991" y="2609"/>
                    <a:pt x="905" y="2574"/>
                  </a:cubicBezTo>
                  <a:cubicBezTo>
                    <a:pt x="727" y="2502"/>
                    <a:pt x="596" y="2383"/>
                    <a:pt x="500" y="2228"/>
                  </a:cubicBezTo>
                  <a:cubicBezTo>
                    <a:pt x="369" y="1955"/>
                    <a:pt x="393" y="1645"/>
                    <a:pt x="560" y="1395"/>
                  </a:cubicBezTo>
                  <a:cubicBezTo>
                    <a:pt x="619" y="1312"/>
                    <a:pt x="703" y="1240"/>
                    <a:pt x="798" y="1193"/>
                  </a:cubicBezTo>
                  <a:cubicBezTo>
                    <a:pt x="876" y="1162"/>
                    <a:pt x="957" y="1148"/>
                    <a:pt x="1038" y="1148"/>
                  </a:cubicBezTo>
                  <a:close/>
                  <a:moveTo>
                    <a:pt x="3211" y="1247"/>
                  </a:moveTo>
                  <a:cubicBezTo>
                    <a:pt x="3325" y="1247"/>
                    <a:pt x="3441" y="1269"/>
                    <a:pt x="3548" y="1312"/>
                  </a:cubicBezTo>
                  <a:cubicBezTo>
                    <a:pt x="3656" y="1347"/>
                    <a:pt x="3751" y="1419"/>
                    <a:pt x="3822" y="1514"/>
                  </a:cubicBezTo>
                  <a:cubicBezTo>
                    <a:pt x="3965" y="1705"/>
                    <a:pt x="3941" y="1967"/>
                    <a:pt x="3870" y="2193"/>
                  </a:cubicBezTo>
                  <a:cubicBezTo>
                    <a:pt x="3846" y="2300"/>
                    <a:pt x="3798" y="2407"/>
                    <a:pt x="3739" y="2502"/>
                  </a:cubicBezTo>
                  <a:cubicBezTo>
                    <a:pt x="3596" y="2706"/>
                    <a:pt x="3359" y="2822"/>
                    <a:pt x="3114" y="2822"/>
                  </a:cubicBezTo>
                  <a:cubicBezTo>
                    <a:pt x="3072" y="2822"/>
                    <a:pt x="3030" y="2819"/>
                    <a:pt x="2989" y="2812"/>
                  </a:cubicBezTo>
                  <a:cubicBezTo>
                    <a:pt x="2703" y="2740"/>
                    <a:pt x="2489" y="2514"/>
                    <a:pt x="2441" y="2228"/>
                  </a:cubicBezTo>
                  <a:cubicBezTo>
                    <a:pt x="2429" y="2086"/>
                    <a:pt x="2441" y="1955"/>
                    <a:pt x="2477" y="1824"/>
                  </a:cubicBezTo>
                  <a:cubicBezTo>
                    <a:pt x="2513" y="1717"/>
                    <a:pt x="2560" y="1621"/>
                    <a:pt x="2620" y="1526"/>
                  </a:cubicBezTo>
                  <a:cubicBezTo>
                    <a:pt x="2715" y="1407"/>
                    <a:pt x="2846" y="1324"/>
                    <a:pt x="2989" y="1276"/>
                  </a:cubicBezTo>
                  <a:cubicBezTo>
                    <a:pt x="3060" y="1257"/>
                    <a:pt x="3135" y="1247"/>
                    <a:pt x="3211" y="1247"/>
                  </a:cubicBezTo>
                  <a:close/>
                  <a:moveTo>
                    <a:pt x="2012" y="2383"/>
                  </a:moveTo>
                  <a:cubicBezTo>
                    <a:pt x="2036" y="2383"/>
                    <a:pt x="2060" y="2383"/>
                    <a:pt x="2072" y="2407"/>
                  </a:cubicBezTo>
                  <a:cubicBezTo>
                    <a:pt x="2096" y="2419"/>
                    <a:pt x="2108" y="2443"/>
                    <a:pt x="2108" y="2467"/>
                  </a:cubicBezTo>
                  <a:cubicBezTo>
                    <a:pt x="2179" y="2645"/>
                    <a:pt x="2262" y="2836"/>
                    <a:pt x="2334" y="3026"/>
                  </a:cubicBezTo>
                  <a:cubicBezTo>
                    <a:pt x="2334" y="3050"/>
                    <a:pt x="2346" y="3074"/>
                    <a:pt x="2334" y="3086"/>
                  </a:cubicBezTo>
                  <a:cubicBezTo>
                    <a:pt x="2326" y="3086"/>
                    <a:pt x="2318" y="3091"/>
                    <a:pt x="2310" y="3091"/>
                  </a:cubicBezTo>
                  <a:cubicBezTo>
                    <a:pt x="2306" y="3091"/>
                    <a:pt x="2302" y="3090"/>
                    <a:pt x="2298" y="3086"/>
                  </a:cubicBezTo>
                  <a:cubicBezTo>
                    <a:pt x="2251" y="3089"/>
                    <a:pt x="2202" y="3090"/>
                    <a:pt x="2153" y="3090"/>
                  </a:cubicBezTo>
                  <a:cubicBezTo>
                    <a:pt x="2007" y="3090"/>
                    <a:pt x="1858" y="3077"/>
                    <a:pt x="1715" y="3050"/>
                  </a:cubicBezTo>
                  <a:cubicBezTo>
                    <a:pt x="1703" y="3050"/>
                    <a:pt x="1691" y="3050"/>
                    <a:pt x="1679" y="3038"/>
                  </a:cubicBezTo>
                  <a:cubicBezTo>
                    <a:pt x="1655" y="3014"/>
                    <a:pt x="1667" y="2979"/>
                    <a:pt x="1679" y="2955"/>
                  </a:cubicBezTo>
                  <a:cubicBezTo>
                    <a:pt x="1727" y="2883"/>
                    <a:pt x="1762" y="2800"/>
                    <a:pt x="1810" y="2729"/>
                  </a:cubicBezTo>
                  <a:cubicBezTo>
                    <a:pt x="1858" y="2621"/>
                    <a:pt x="1917" y="2514"/>
                    <a:pt x="1989" y="2419"/>
                  </a:cubicBezTo>
                  <a:cubicBezTo>
                    <a:pt x="1989" y="2407"/>
                    <a:pt x="2001" y="2395"/>
                    <a:pt x="2012" y="2383"/>
                  </a:cubicBezTo>
                  <a:close/>
                  <a:moveTo>
                    <a:pt x="2200" y="0"/>
                  </a:moveTo>
                  <a:cubicBezTo>
                    <a:pt x="1960" y="0"/>
                    <a:pt x="1718" y="21"/>
                    <a:pt x="1477" y="62"/>
                  </a:cubicBezTo>
                  <a:cubicBezTo>
                    <a:pt x="1108" y="97"/>
                    <a:pt x="750" y="252"/>
                    <a:pt x="465" y="490"/>
                  </a:cubicBezTo>
                  <a:cubicBezTo>
                    <a:pt x="238" y="716"/>
                    <a:pt x="96" y="1002"/>
                    <a:pt x="48" y="1312"/>
                  </a:cubicBezTo>
                  <a:cubicBezTo>
                    <a:pt x="0" y="1621"/>
                    <a:pt x="24" y="1931"/>
                    <a:pt x="131" y="2228"/>
                  </a:cubicBezTo>
                  <a:cubicBezTo>
                    <a:pt x="262" y="2645"/>
                    <a:pt x="500" y="3014"/>
                    <a:pt x="834" y="3300"/>
                  </a:cubicBezTo>
                  <a:cubicBezTo>
                    <a:pt x="619" y="3502"/>
                    <a:pt x="417" y="3752"/>
                    <a:pt x="417" y="4050"/>
                  </a:cubicBezTo>
                  <a:cubicBezTo>
                    <a:pt x="417" y="4086"/>
                    <a:pt x="429" y="4110"/>
                    <a:pt x="441" y="4145"/>
                  </a:cubicBezTo>
                  <a:cubicBezTo>
                    <a:pt x="463" y="4160"/>
                    <a:pt x="490" y="4170"/>
                    <a:pt x="518" y="4170"/>
                  </a:cubicBezTo>
                  <a:cubicBezTo>
                    <a:pt x="535" y="4170"/>
                    <a:pt x="554" y="4166"/>
                    <a:pt x="572" y="4157"/>
                  </a:cubicBezTo>
                  <a:cubicBezTo>
                    <a:pt x="858" y="4062"/>
                    <a:pt x="1119" y="3907"/>
                    <a:pt x="1346" y="3705"/>
                  </a:cubicBezTo>
                  <a:lnTo>
                    <a:pt x="1346" y="3705"/>
                  </a:lnTo>
                  <a:cubicBezTo>
                    <a:pt x="1334" y="3872"/>
                    <a:pt x="1334" y="4050"/>
                    <a:pt x="1346" y="4229"/>
                  </a:cubicBezTo>
                  <a:cubicBezTo>
                    <a:pt x="1358" y="4312"/>
                    <a:pt x="1381" y="4419"/>
                    <a:pt x="1453" y="4443"/>
                  </a:cubicBezTo>
                  <a:cubicBezTo>
                    <a:pt x="1472" y="4449"/>
                    <a:pt x="1491" y="4452"/>
                    <a:pt x="1510" y="4452"/>
                  </a:cubicBezTo>
                  <a:cubicBezTo>
                    <a:pt x="1560" y="4452"/>
                    <a:pt x="1605" y="4430"/>
                    <a:pt x="1631" y="4395"/>
                  </a:cubicBezTo>
                  <a:cubicBezTo>
                    <a:pt x="1679" y="4348"/>
                    <a:pt x="1703" y="4288"/>
                    <a:pt x="1727" y="4229"/>
                  </a:cubicBezTo>
                  <a:cubicBezTo>
                    <a:pt x="1786" y="4062"/>
                    <a:pt x="1846" y="3907"/>
                    <a:pt x="1905" y="3752"/>
                  </a:cubicBezTo>
                  <a:cubicBezTo>
                    <a:pt x="1929" y="3919"/>
                    <a:pt x="1965" y="4086"/>
                    <a:pt x="2036" y="4241"/>
                  </a:cubicBezTo>
                  <a:cubicBezTo>
                    <a:pt x="2060" y="4312"/>
                    <a:pt x="2096" y="4384"/>
                    <a:pt x="2155" y="4443"/>
                  </a:cubicBezTo>
                  <a:cubicBezTo>
                    <a:pt x="2199" y="4478"/>
                    <a:pt x="2249" y="4500"/>
                    <a:pt x="2305" y="4500"/>
                  </a:cubicBezTo>
                  <a:cubicBezTo>
                    <a:pt x="2326" y="4500"/>
                    <a:pt x="2347" y="4497"/>
                    <a:pt x="2370" y="4491"/>
                  </a:cubicBezTo>
                  <a:cubicBezTo>
                    <a:pt x="2441" y="4467"/>
                    <a:pt x="2501" y="4395"/>
                    <a:pt x="2524" y="4324"/>
                  </a:cubicBezTo>
                  <a:cubicBezTo>
                    <a:pt x="2608" y="4145"/>
                    <a:pt x="2655" y="3955"/>
                    <a:pt x="2655" y="3764"/>
                  </a:cubicBezTo>
                  <a:cubicBezTo>
                    <a:pt x="2727" y="4026"/>
                    <a:pt x="2929" y="4241"/>
                    <a:pt x="3191" y="4312"/>
                  </a:cubicBezTo>
                  <a:cubicBezTo>
                    <a:pt x="3223" y="4323"/>
                    <a:pt x="3257" y="4328"/>
                    <a:pt x="3289" y="4328"/>
                  </a:cubicBezTo>
                  <a:cubicBezTo>
                    <a:pt x="3365" y="4328"/>
                    <a:pt x="3439" y="4299"/>
                    <a:pt x="3489" y="4241"/>
                  </a:cubicBezTo>
                  <a:cubicBezTo>
                    <a:pt x="3513" y="4193"/>
                    <a:pt x="3536" y="4145"/>
                    <a:pt x="3525" y="4098"/>
                  </a:cubicBezTo>
                  <a:cubicBezTo>
                    <a:pt x="3536" y="3788"/>
                    <a:pt x="3358" y="3514"/>
                    <a:pt x="3167" y="3264"/>
                  </a:cubicBezTo>
                  <a:cubicBezTo>
                    <a:pt x="3465" y="3074"/>
                    <a:pt x="3727" y="2836"/>
                    <a:pt x="3953" y="2574"/>
                  </a:cubicBezTo>
                  <a:cubicBezTo>
                    <a:pt x="4251" y="2205"/>
                    <a:pt x="4513" y="1752"/>
                    <a:pt x="4441" y="1288"/>
                  </a:cubicBezTo>
                  <a:cubicBezTo>
                    <a:pt x="4370" y="955"/>
                    <a:pt x="4179" y="657"/>
                    <a:pt x="3894" y="454"/>
                  </a:cubicBezTo>
                  <a:cubicBezTo>
                    <a:pt x="3620" y="264"/>
                    <a:pt x="3298" y="133"/>
                    <a:pt x="2965" y="73"/>
                  </a:cubicBezTo>
                  <a:cubicBezTo>
                    <a:pt x="2713" y="24"/>
                    <a:pt x="2457" y="0"/>
                    <a:pt x="2200" y="0"/>
                  </a:cubicBezTo>
                  <a:close/>
                </a:path>
              </a:pathLst>
            </a:custGeom>
            <a:solidFill>
              <a:srgbClr val="EFE6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2" name="Google Shape;6262;p125"/>
            <p:cNvSpPr/>
            <p:nvPr/>
          </p:nvSpPr>
          <p:spPr>
            <a:xfrm>
              <a:off x="3323697" y="1681340"/>
              <a:ext cx="111437" cy="113456"/>
            </a:xfrm>
            <a:custGeom>
              <a:avLst/>
              <a:gdLst/>
              <a:ahLst/>
              <a:cxnLst/>
              <a:rect l="l" t="t" r="r" b="b"/>
              <a:pathLst>
                <a:path w="1548" h="1576" extrusionOk="0">
                  <a:moveTo>
                    <a:pt x="788" y="0"/>
                  </a:moveTo>
                  <a:cubicBezTo>
                    <a:pt x="712" y="0"/>
                    <a:pt x="636" y="10"/>
                    <a:pt x="560" y="29"/>
                  </a:cubicBezTo>
                  <a:cubicBezTo>
                    <a:pt x="417" y="77"/>
                    <a:pt x="298" y="160"/>
                    <a:pt x="191" y="279"/>
                  </a:cubicBezTo>
                  <a:cubicBezTo>
                    <a:pt x="131" y="374"/>
                    <a:pt x="84" y="470"/>
                    <a:pt x="48" y="577"/>
                  </a:cubicBezTo>
                  <a:cubicBezTo>
                    <a:pt x="12" y="708"/>
                    <a:pt x="0" y="839"/>
                    <a:pt x="12" y="981"/>
                  </a:cubicBezTo>
                  <a:cubicBezTo>
                    <a:pt x="60" y="1267"/>
                    <a:pt x="274" y="1493"/>
                    <a:pt x="560" y="1565"/>
                  </a:cubicBezTo>
                  <a:cubicBezTo>
                    <a:pt x="603" y="1572"/>
                    <a:pt x="646" y="1575"/>
                    <a:pt x="689" y="1575"/>
                  </a:cubicBezTo>
                  <a:cubicBezTo>
                    <a:pt x="938" y="1575"/>
                    <a:pt x="1167" y="1459"/>
                    <a:pt x="1310" y="1255"/>
                  </a:cubicBezTo>
                  <a:cubicBezTo>
                    <a:pt x="1369" y="1160"/>
                    <a:pt x="1417" y="1053"/>
                    <a:pt x="1441" y="946"/>
                  </a:cubicBezTo>
                  <a:cubicBezTo>
                    <a:pt x="1512" y="720"/>
                    <a:pt x="1548" y="458"/>
                    <a:pt x="1393" y="267"/>
                  </a:cubicBezTo>
                  <a:cubicBezTo>
                    <a:pt x="1322" y="172"/>
                    <a:pt x="1227" y="100"/>
                    <a:pt x="1119" y="65"/>
                  </a:cubicBezTo>
                  <a:cubicBezTo>
                    <a:pt x="1012" y="22"/>
                    <a:pt x="901" y="0"/>
                    <a:pt x="788" y="0"/>
                  </a:cubicBezTo>
                  <a:close/>
                </a:path>
              </a:pathLst>
            </a:custGeom>
            <a:solidFill>
              <a:srgbClr val="161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3" name="Google Shape;6263;p125"/>
            <p:cNvSpPr/>
            <p:nvPr/>
          </p:nvSpPr>
          <p:spPr>
            <a:xfrm>
              <a:off x="3267979" y="1763410"/>
              <a:ext cx="49743" cy="51185"/>
            </a:xfrm>
            <a:custGeom>
              <a:avLst/>
              <a:gdLst/>
              <a:ahLst/>
              <a:cxnLst/>
              <a:rect l="l" t="t" r="r" b="b"/>
              <a:pathLst>
                <a:path w="691" h="711" extrusionOk="0">
                  <a:moveTo>
                    <a:pt x="386" y="0"/>
                  </a:moveTo>
                  <a:cubicBezTo>
                    <a:pt x="377" y="0"/>
                    <a:pt x="367" y="3"/>
                    <a:pt x="357" y="8"/>
                  </a:cubicBezTo>
                  <a:cubicBezTo>
                    <a:pt x="346" y="8"/>
                    <a:pt x="334" y="20"/>
                    <a:pt x="334" y="32"/>
                  </a:cubicBezTo>
                  <a:cubicBezTo>
                    <a:pt x="262" y="127"/>
                    <a:pt x="203" y="234"/>
                    <a:pt x="155" y="342"/>
                  </a:cubicBezTo>
                  <a:cubicBezTo>
                    <a:pt x="119" y="413"/>
                    <a:pt x="72" y="496"/>
                    <a:pt x="24" y="568"/>
                  </a:cubicBezTo>
                  <a:cubicBezTo>
                    <a:pt x="24" y="592"/>
                    <a:pt x="0" y="627"/>
                    <a:pt x="24" y="651"/>
                  </a:cubicBezTo>
                  <a:cubicBezTo>
                    <a:pt x="36" y="663"/>
                    <a:pt x="48" y="663"/>
                    <a:pt x="60" y="663"/>
                  </a:cubicBezTo>
                  <a:cubicBezTo>
                    <a:pt x="250" y="699"/>
                    <a:pt x="453" y="711"/>
                    <a:pt x="643" y="711"/>
                  </a:cubicBezTo>
                  <a:cubicBezTo>
                    <a:pt x="655" y="711"/>
                    <a:pt x="667" y="699"/>
                    <a:pt x="679" y="699"/>
                  </a:cubicBezTo>
                  <a:cubicBezTo>
                    <a:pt x="691" y="687"/>
                    <a:pt x="679" y="663"/>
                    <a:pt x="679" y="639"/>
                  </a:cubicBezTo>
                  <a:cubicBezTo>
                    <a:pt x="607" y="449"/>
                    <a:pt x="536" y="258"/>
                    <a:pt x="453" y="80"/>
                  </a:cubicBezTo>
                  <a:cubicBezTo>
                    <a:pt x="453" y="56"/>
                    <a:pt x="441" y="32"/>
                    <a:pt x="417" y="20"/>
                  </a:cubicBezTo>
                  <a:cubicBezTo>
                    <a:pt x="410" y="6"/>
                    <a:pt x="399" y="0"/>
                    <a:pt x="386" y="0"/>
                  </a:cubicBezTo>
                  <a:close/>
                </a:path>
              </a:pathLst>
            </a:custGeom>
            <a:solidFill>
              <a:srgbClr val="161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4" name="Google Shape;6264;p125"/>
            <p:cNvSpPr/>
            <p:nvPr/>
          </p:nvSpPr>
          <p:spPr>
            <a:xfrm>
              <a:off x="3176267" y="1675005"/>
              <a:ext cx="109205" cy="105969"/>
            </a:xfrm>
            <a:custGeom>
              <a:avLst/>
              <a:gdLst/>
              <a:ahLst/>
              <a:cxnLst/>
              <a:rect l="l" t="t" r="r" b="b"/>
              <a:pathLst>
                <a:path w="1517" h="1472" extrusionOk="0">
                  <a:moveTo>
                    <a:pt x="660" y="1"/>
                  </a:moveTo>
                  <a:cubicBezTo>
                    <a:pt x="577" y="1"/>
                    <a:pt x="495" y="15"/>
                    <a:pt x="417" y="46"/>
                  </a:cubicBezTo>
                  <a:cubicBezTo>
                    <a:pt x="334" y="93"/>
                    <a:pt x="250" y="165"/>
                    <a:pt x="191" y="248"/>
                  </a:cubicBezTo>
                  <a:cubicBezTo>
                    <a:pt x="24" y="498"/>
                    <a:pt x="0" y="808"/>
                    <a:pt x="119" y="1069"/>
                  </a:cubicBezTo>
                  <a:cubicBezTo>
                    <a:pt x="215" y="1224"/>
                    <a:pt x="357" y="1343"/>
                    <a:pt x="524" y="1415"/>
                  </a:cubicBezTo>
                  <a:cubicBezTo>
                    <a:pt x="612" y="1453"/>
                    <a:pt x="702" y="1471"/>
                    <a:pt x="788" y="1471"/>
                  </a:cubicBezTo>
                  <a:cubicBezTo>
                    <a:pt x="1181" y="1471"/>
                    <a:pt x="1517" y="1106"/>
                    <a:pt x="1429" y="677"/>
                  </a:cubicBezTo>
                  <a:cubicBezTo>
                    <a:pt x="1393" y="450"/>
                    <a:pt x="1262" y="248"/>
                    <a:pt x="1060" y="129"/>
                  </a:cubicBezTo>
                  <a:cubicBezTo>
                    <a:pt x="946" y="45"/>
                    <a:pt x="804" y="1"/>
                    <a:pt x="660" y="1"/>
                  </a:cubicBezTo>
                  <a:close/>
                </a:path>
              </a:pathLst>
            </a:custGeom>
            <a:solidFill>
              <a:srgbClr val="161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5" name="Google Shape;6265;p125"/>
            <p:cNvSpPr/>
            <p:nvPr/>
          </p:nvSpPr>
          <p:spPr>
            <a:xfrm>
              <a:off x="3664774" y="3167957"/>
              <a:ext cx="197246" cy="166369"/>
            </a:xfrm>
            <a:custGeom>
              <a:avLst/>
              <a:gdLst/>
              <a:ahLst/>
              <a:cxnLst/>
              <a:rect l="l" t="t" r="r" b="b"/>
              <a:pathLst>
                <a:path w="2740" h="2311" extrusionOk="0">
                  <a:moveTo>
                    <a:pt x="2406" y="1"/>
                  </a:moveTo>
                  <a:cubicBezTo>
                    <a:pt x="1608" y="310"/>
                    <a:pt x="810" y="620"/>
                    <a:pt x="1" y="929"/>
                  </a:cubicBezTo>
                  <a:cubicBezTo>
                    <a:pt x="322" y="1358"/>
                    <a:pt x="608" y="1822"/>
                    <a:pt x="834" y="2310"/>
                  </a:cubicBezTo>
                  <a:cubicBezTo>
                    <a:pt x="1477" y="1917"/>
                    <a:pt x="2108" y="1501"/>
                    <a:pt x="2739" y="1084"/>
                  </a:cubicBezTo>
                  <a:cubicBezTo>
                    <a:pt x="2632" y="715"/>
                    <a:pt x="2525" y="346"/>
                    <a:pt x="2406" y="1"/>
                  </a:cubicBezTo>
                  <a:close/>
                </a:path>
              </a:pathLst>
            </a:custGeom>
            <a:solidFill>
              <a:srgbClr val="EFE6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6" name="Google Shape;6266;p125"/>
            <p:cNvSpPr/>
            <p:nvPr/>
          </p:nvSpPr>
          <p:spPr>
            <a:xfrm>
              <a:off x="3549090" y="2971709"/>
              <a:ext cx="243462" cy="215178"/>
            </a:xfrm>
            <a:custGeom>
              <a:avLst/>
              <a:gdLst/>
              <a:ahLst/>
              <a:cxnLst/>
              <a:rect l="l" t="t" r="r" b="b"/>
              <a:pathLst>
                <a:path w="3382" h="2989" extrusionOk="0">
                  <a:moveTo>
                    <a:pt x="2668" y="0"/>
                  </a:moveTo>
                  <a:cubicBezTo>
                    <a:pt x="1751" y="572"/>
                    <a:pt x="870" y="1179"/>
                    <a:pt x="1" y="1822"/>
                  </a:cubicBezTo>
                  <a:cubicBezTo>
                    <a:pt x="382" y="2191"/>
                    <a:pt x="751" y="2584"/>
                    <a:pt x="1084" y="2989"/>
                  </a:cubicBezTo>
                  <a:cubicBezTo>
                    <a:pt x="1834" y="2381"/>
                    <a:pt x="2608" y="1798"/>
                    <a:pt x="3382" y="1226"/>
                  </a:cubicBezTo>
                  <a:cubicBezTo>
                    <a:pt x="3179" y="798"/>
                    <a:pt x="2929" y="393"/>
                    <a:pt x="2668" y="0"/>
                  </a:cubicBezTo>
                  <a:close/>
                </a:path>
              </a:pathLst>
            </a:custGeom>
            <a:solidFill>
              <a:srgbClr val="EFE6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7" name="Google Shape;6267;p125"/>
            <p:cNvSpPr/>
            <p:nvPr/>
          </p:nvSpPr>
          <p:spPr>
            <a:xfrm>
              <a:off x="3479694" y="2789139"/>
              <a:ext cx="192063" cy="198044"/>
            </a:xfrm>
            <a:custGeom>
              <a:avLst/>
              <a:gdLst/>
              <a:ahLst/>
              <a:cxnLst/>
              <a:rect l="l" t="t" r="r" b="b"/>
              <a:pathLst>
                <a:path w="2668" h="2751" extrusionOk="0">
                  <a:moveTo>
                    <a:pt x="1286" y="0"/>
                  </a:moveTo>
                  <a:cubicBezTo>
                    <a:pt x="869" y="417"/>
                    <a:pt x="441" y="833"/>
                    <a:pt x="0" y="1226"/>
                  </a:cubicBezTo>
                  <a:cubicBezTo>
                    <a:pt x="107" y="1738"/>
                    <a:pt x="214" y="2250"/>
                    <a:pt x="322" y="2750"/>
                  </a:cubicBezTo>
                  <a:cubicBezTo>
                    <a:pt x="1072" y="2238"/>
                    <a:pt x="1857" y="1762"/>
                    <a:pt x="2667" y="1357"/>
                  </a:cubicBezTo>
                  <a:cubicBezTo>
                    <a:pt x="2310" y="976"/>
                    <a:pt x="1941" y="607"/>
                    <a:pt x="1572" y="262"/>
                  </a:cubicBezTo>
                  <a:cubicBezTo>
                    <a:pt x="1476" y="179"/>
                    <a:pt x="1381" y="83"/>
                    <a:pt x="1286" y="0"/>
                  </a:cubicBezTo>
                  <a:close/>
                </a:path>
              </a:pathLst>
            </a:custGeom>
            <a:solidFill>
              <a:srgbClr val="EFE6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8" name="Google Shape;6268;p125"/>
            <p:cNvSpPr/>
            <p:nvPr/>
          </p:nvSpPr>
          <p:spPr>
            <a:xfrm>
              <a:off x="3110254" y="3021383"/>
              <a:ext cx="254620" cy="100714"/>
            </a:xfrm>
            <a:custGeom>
              <a:avLst/>
              <a:gdLst/>
              <a:ahLst/>
              <a:cxnLst/>
              <a:rect l="l" t="t" r="r" b="b"/>
              <a:pathLst>
                <a:path w="3537" h="1399" extrusionOk="0">
                  <a:moveTo>
                    <a:pt x="286" y="1"/>
                  </a:moveTo>
                  <a:cubicBezTo>
                    <a:pt x="191" y="417"/>
                    <a:pt x="96" y="834"/>
                    <a:pt x="1" y="1239"/>
                  </a:cubicBezTo>
                  <a:cubicBezTo>
                    <a:pt x="1007" y="1341"/>
                    <a:pt x="2014" y="1399"/>
                    <a:pt x="3021" y="1399"/>
                  </a:cubicBezTo>
                  <a:cubicBezTo>
                    <a:pt x="3193" y="1399"/>
                    <a:pt x="3365" y="1397"/>
                    <a:pt x="3537" y="1394"/>
                  </a:cubicBezTo>
                  <a:cubicBezTo>
                    <a:pt x="3513" y="989"/>
                    <a:pt x="3477" y="584"/>
                    <a:pt x="3465" y="167"/>
                  </a:cubicBezTo>
                  <a:lnTo>
                    <a:pt x="286" y="1"/>
                  </a:lnTo>
                  <a:close/>
                </a:path>
              </a:pathLst>
            </a:custGeom>
            <a:solidFill>
              <a:srgbClr val="EFE6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9" name="Google Shape;6269;p125"/>
            <p:cNvSpPr/>
            <p:nvPr/>
          </p:nvSpPr>
          <p:spPr>
            <a:xfrm>
              <a:off x="3157406" y="2835358"/>
              <a:ext cx="196310" cy="85596"/>
            </a:xfrm>
            <a:custGeom>
              <a:avLst/>
              <a:gdLst/>
              <a:ahLst/>
              <a:cxnLst/>
              <a:rect l="l" t="t" r="r" b="b"/>
              <a:pathLst>
                <a:path w="2727" h="1189" extrusionOk="0">
                  <a:moveTo>
                    <a:pt x="2679" y="1"/>
                  </a:moveTo>
                  <a:cubicBezTo>
                    <a:pt x="1893" y="60"/>
                    <a:pt x="1084" y="96"/>
                    <a:pt x="286" y="108"/>
                  </a:cubicBezTo>
                  <a:cubicBezTo>
                    <a:pt x="191" y="453"/>
                    <a:pt x="96" y="787"/>
                    <a:pt x="0" y="1120"/>
                  </a:cubicBezTo>
                  <a:cubicBezTo>
                    <a:pt x="671" y="1164"/>
                    <a:pt x="1349" y="1189"/>
                    <a:pt x="2024" y="1189"/>
                  </a:cubicBezTo>
                  <a:cubicBezTo>
                    <a:pt x="2259" y="1189"/>
                    <a:pt x="2493" y="1186"/>
                    <a:pt x="2727" y="1180"/>
                  </a:cubicBezTo>
                  <a:cubicBezTo>
                    <a:pt x="2715" y="787"/>
                    <a:pt x="2703" y="394"/>
                    <a:pt x="2679" y="1"/>
                  </a:cubicBezTo>
                  <a:close/>
                </a:path>
              </a:pathLst>
            </a:custGeom>
            <a:solidFill>
              <a:srgbClr val="EFE6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0" name="Google Shape;6270;p125"/>
            <p:cNvSpPr/>
            <p:nvPr/>
          </p:nvSpPr>
          <p:spPr>
            <a:xfrm>
              <a:off x="2937988" y="2832838"/>
              <a:ext cx="96031" cy="270034"/>
            </a:xfrm>
            <a:custGeom>
              <a:avLst/>
              <a:gdLst/>
              <a:ahLst/>
              <a:cxnLst/>
              <a:rect l="l" t="t" r="r" b="b"/>
              <a:pathLst>
                <a:path w="1334" h="3751" extrusionOk="0">
                  <a:moveTo>
                    <a:pt x="929" y="0"/>
                  </a:moveTo>
                  <a:cubicBezTo>
                    <a:pt x="631" y="274"/>
                    <a:pt x="322" y="548"/>
                    <a:pt x="0" y="798"/>
                  </a:cubicBezTo>
                  <a:cubicBezTo>
                    <a:pt x="203" y="1786"/>
                    <a:pt x="393" y="2762"/>
                    <a:pt x="596" y="3751"/>
                  </a:cubicBezTo>
                  <a:lnTo>
                    <a:pt x="643" y="3727"/>
                  </a:lnTo>
                  <a:cubicBezTo>
                    <a:pt x="846" y="2905"/>
                    <a:pt x="1072" y="2084"/>
                    <a:pt x="1334" y="1274"/>
                  </a:cubicBezTo>
                  <a:cubicBezTo>
                    <a:pt x="1203" y="846"/>
                    <a:pt x="1072" y="429"/>
                    <a:pt x="929" y="0"/>
                  </a:cubicBezTo>
                  <a:close/>
                </a:path>
              </a:pathLst>
            </a:custGeom>
            <a:solidFill>
              <a:srgbClr val="EFE6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1" name="Google Shape;6271;p125"/>
            <p:cNvSpPr/>
            <p:nvPr/>
          </p:nvSpPr>
          <p:spPr>
            <a:xfrm>
              <a:off x="2771697" y="2936505"/>
              <a:ext cx="108917" cy="202004"/>
            </a:xfrm>
            <a:custGeom>
              <a:avLst/>
              <a:gdLst/>
              <a:ahLst/>
              <a:cxnLst/>
              <a:rect l="l" t="t" r="r" b="b"/>
              <a:pathLst>
                <a:path w="1513" h="2806" extrusionOk="0">
                  <a:moveTo>
                    <a:pt x="1298" y="1"/>
                  </a:moveTo>
                  <a:cubicBezTo>
                    <a:pt x="953" y="168"/>
                    <a:pt x="596" y="299"/>
                    <a:pt x="227" y="382"/>
                  </a:cubicBezTo>
                  <a:cubicBezTo>
                    <a:pt x="132" y="1180"/>
                    <a:pt x="60" y="1965"/>
                    <a:pt x="1" y="2763"/>
                  </a:cubicBezTo>
                  <a:cubicBezTo>
                    <a:pt x="230" y="2790"/>
                    <a:pt x="461" y="2805"/>
                    <a:pt x="693" y="2805"/>
                  </a:cubicBezTo>
                  <a:cubicBezTo>
                    <a:pt x="967" y="2805"/>
                    <a:pt x="1242" y="2784"/>
                    <a:pt x="1513" y="2739"/>
                  </a:cubicBezTo>
                  <a:cubicBezTo>
                    <a:pt x="1453" y="1823"/>
                    <a:pt x="1465" y="894"/>
                    <a:pt x="1298" y="1"/>
                  </a:cubicBezTo>
                  <a:close/>
                </a:path>
              </a:pathLst>
            </a:custGeom>
            <a:solidFill>
              <a:srgbClr val="EFE6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2" name="Google Shape;6272;p125"/>
            <p:cNvSpPr/>
            <p:nvPr/>
          </p:nvSpPr>
          <p:spPr>
            <a:xfrm>
              <a:off x="3692201" y="3332528"/>
              <a:ext cx="192926" cy="238359"/>
            </a:xfrm>
            <a:custGeom>
              <a:avLst/>
              <a:gdLst/>
              <a:ahLst/>
              <a:cxnLst/>
              <a:rect l="l" t="t" r="r" b="b"/>
              <a:pathLst>
                <a:path w="2680" h="3311" extrusionOk="0">
                  <a:moveTo>
                    <a:pt x="2454" y="1"/>
                  </a:moveTo>
                  <a:cubicBezTo>
                    <a:pt x="1930" y="167"/>
                    <a:pt x="1394" y="346"/>
                    <a:pt x="870" y="524"/>
                  </a:cubicBezTo>
                  <a:cubicBezTo>
                    <a:pt x="763" y="870"/>
                    <a:pt x="846" y="1251"/>
                    <a:pt x="1084" y="1525"/>
                  </a:cubicBezTo>
                  <a:cubicBezTo>
                    <a:pt x="727" y="1667"/>
                    <a:pt x="406" y="1858"/>
                    <a:pt x="120" y="2108"/>
                  </a:cubicBezTo>
                  <a:cubicBezTo>
                    <a:pt x="60" y="2167"/>
                    <a:pt x="1" y="2239"/>
                    <a:pt x="25" y="2310"/>
                  </a:cubicBezTo>
                  <a:cubicBezTo>
                    <a:pt x="46" y="2364"/>
                    <a:pt x="96" y="2407"/>
                    <a:pt x="157" y="2407"/>
                  </a:cubicBezTo>
                  <a:cubicBezTo>
                    <a:pt x="165" y="2407"/>
                    <a:pt x="172" y="2407"/>
                    <a:pt x="179" y="2406"/>
                  </a:cubicBezTo>
                  <a:cubicBezTo>
                    <a:pt x="239" y="2406"/>
                    <a:pt x="299" y="2394"/>
                    <a:pt x="358" y="2370"/>
                  </a:cubicBezTo>
                  <a:lnTo>
                    <a:pt x="906" y="2156"/>
                  </a:lnTo>
                  <a:lnTo>
                    <a:pt x="906" y="2156"/>
                  </a:lnTo>
                  <a:cubicBezTo>
                    <a:pt x="703" y="2358"/>
                    <a:pt x="537" y="2584"/>
                    <a:pt x="406" y="2834"/>
                  </a:cubicBezTo>
                  <a:cubicBezTo>
                    <a:pt x="382" y="2858"/>
                    <a:pt x="382" y="2906"/>
                    <a:pt x="394" y="2941"/>
                  </a:cubicBezTo>
                  <a:cubicBezTo>
                    <a:pt x="401" y="2964"/>
                    <a:pt x="433" y="2972"/>
                    <a:pt x="467" y="2972"/>
                  </a:cubicBezTo>
                  <a:cubicBezTo>
                    <a:pt x="487" y="2972"/>
                    <a:pt x="507" y="2970"/>
                    <a:pt x="525" y="2965"/>
                  </a:cubicBezTo>
                  <a:cubicBezTo>
                    <a:pt x="870" y="2894"/>
                    <a:pt x="1144" y="2620"/>
                    <a:pt x="1394" y="2370"/>
                  </a:cubicBezTo>
                  <a:lnTo>
                    <a:pt x="1394" y="2370"/>
                  </a:lnTo>
                  <a:cubicBezTo>
                    <a:pt x="1346" y="2632"/>
                    <a:pt x="1311" y="2894"/>
                    <a:pt x="1311" y="3156"/>
                  </a:cubicBezTo>
                  <a:cubicBezTo>
                    <a:pt x="1311" y="3215"/>
                    <a:pt x="1322" y="3287"/>
                    <a:pt x="1382" y="3310"/>
                  </a:cubicBezTo>
                  <a:cubicBezTo>
                    <a:pt x="1406" y="3310"/>
                    <a:pt x="1430" y="3299"/>
                    <a:pt x="1465" y="3287"/>
                  </a:cubicBezTo>
                  <a:cubicBezTo>
                    <a:pt x="1834" y="3108"/>
                    <a:pt x="2096" y="2751"/>
                    <a:pt x="2180" y="2334"/>
                  </a:cubicBezTo>
                  <a:cubicBezTo>
                    <a:pt x="2204" y="2572"/>
                    <a:pt x="2239" y="2810"/>
                    <a:pt x="2287" y="3049"/>
                  </a:cubicBezTo>
                  <a:cubicBezTo>
                    <a:pt x="2299" y="3096"/>
                    <a:pt x="2334" y="3156"/>
                    <a:pt x="2370" y="3156"/>
                  </a:cubicBezTo>
                  <a:cubicBezTo>
                    <a:pt x="2406" y="3156"/>
                    <a:pt x="2430" y="3108"/>
                    <a:pt x="2454" y="3084"/>
                  </a:cubicBezTo>
                  <a:cubicBezTo>
                    <a:pt x="2620" y="2668"/>
                    <a:pt x="2680" y="2215"/>
                    <a:pt x="2644" y="1775"/>
                  </a:cubicBezTo>
                  <a:cubicBezTo>
                    <a:pt x="2608" y="1179"/>
                    <a:pt x="2549" y="596"/>
                    <a:pt x="2454" y="12"/>
                  </a:cubicBezTo>
                  <a:lnTo>
                    <a:pt x="2454" y="1"/>
                  </a:lnTo>
                  <a:close/>
                </a:path>
              </a:pathLst>
            </a:custGeom>
            <a:solidFill>
              <a:srgbClr val="FFA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3" name="Google Shape;6273;p125"/>
            <p:cNvSpPr/>
            <p:nvPr/>
          </p:nvSpPr>
          <p:spPr>
            <a:xfrm>
              <a:off x="3724812" y="3245995"/>
              <a:ext cx="156069" cy="128574"/>
            </a:xfrm>
            <a:custGeom>
              <a:avLst/>
              <a:gdLst/>
              <a:ahLst/>
              <a:cxnLst/>
              <a:rect l="l" t="t" r="r" b="b"/>
              <a:pathLst>
                <a:path w="2168" h="1786" extrusionOk="0">
                  <a:moveTo>
                    <a:pt x="1905" y="0"/>
                  </a:moveTo>
                  <a:cubicBezTo>
                    <a:pt x="1274" y="417"/>
                    <a:pt x="643" y="833"/>
                    <a:pt x="0" y="1226"/>
                  </a:cubicBezTo>
                  <a:cubicBezTo>
                    <a:pt x="96" y="1405"/>
                    <a:pt x="167" y="1595"/>
                    <a:pt x="238" y="1786"/>
                  </a:cubicBezTo>
                  <a:cubicBezTo>
                    <a:pt x="298" y="1762"/>
                    <a:pt x="357" y="1738"/>
                    <a:pt x="417" y="1726"/>
                  </a:cubicBezTo>
                  <a:cubicBezTo>
                    <a:pt x="941" y="1548"/>
                    <a:pt x="1477" y="1369"/>
                    <a:pt x="2012" y="1203"/>
                  </a:cubicBezTo>
                  <a:lnTo>
                    <a:pt x="2167" y="1155"/>
                  </a:lnTo>
                  <a:cubicBezTo>
                    <a:pt x="2096" y="762"/>
                    <a:pt x="2001" y="381"/>
                    <a:pt x="1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4" name="Google Shape;6274;p125"/>
            <p:cNvSpPr/>
            <p:nvPr/>
          </p:nvSpPr>
          <p:spPr>
            <a:xfrm>
              <a:off x="3627053" y="3059970"/>
              <a:ext cx="210923" cy="174072"/>
            </a:xfrm>
            <a:custGeom>
              <a:avLst/>
              <a:gdLst/>
              <a:ahLst/>
              <a:cxnLst/>
              <a:rect l="l" t="t" r="r" b="b"/>
              <a:pathLst>
                <a:path w="2930" h="2418" extrusionOk="0">
                  <a:moveTo>
                    <a:pt x="2299" y="0"/>
                  </a:moveTo>
                  <a:cubicBezTo>
                    <a:pt x="1525" y="572"/>
                    <a:pt x="751" y="1155"/>
                    <a:pt x="1" y="1751"/>
                  </a:cubicBezTo>
                  <a:cubicBezTo>
                    <a:pt x="191" y="1977"/>
                    <a:pt x="358" y="2191"/>
                    <a:pt x="525" y="2417"/>
                  </a:cubicBezTo>
                  <a:cubicBezTo>
                    <a:pt x="1334" y="2120"/>
                    <a:pt x="2132" y="1810"/>
                    <a:pt x="2930" y="1489"/>
                  </a:cubicBezTo>
                  <a:cubicBezTo>
                    <a:pt x="2751" y="977"/>
                    <a:pt x="2549" y="477"/>
                    <a:pt x="2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5" name="Google Shape;6275;p125"/>
            <p:cNvSpPr/>
            <p:nvPr/>
          </p:nvSpPr>
          <p:spPr>
            <a:xfrm>
              <a:off x="3502802" y="2885967"/>
              <a:ext cx="237487" cy="216906"/>
            </a:xfrm>
            <a:custGeom>
              <a:avLst/>
              <a:gdLst/>
              <a:ahLst/>
              <a:cxnLst/>
              <a:rect l="l" t="t" r="r" b="b"/>
              <a:pathLst>
                <a:path w="3299" h="3013" extrusionOk="0">
                  <a:moveTo>
                    <a:pt x="2346" y="0"/>
                  </a:moveTo>
                  <a:cubicBezTo>
                    <a:pt x="1536" y="417"/>
                    <a:pt x="751" y="881"/>
                    <a:pt x="1" y="1405"/>
                  </a:cubicBezTo>
                  <a:cubicBezTo>
                    <a:pt x="84" y="1822"/>
                    <a:pt x="179" y="2227"/>
                    <a:pt x="263" y="2632"/>
                  </a:cubicBezTo>
                  <a:cubicBezTo>
                    <a:pt x="382" y="2763"/>
                    <a:pt x="513" y="2882"/>
                    <a:pt x="644" y="3013"/>
                  </a:cubicBezTo>
                  <a:cubicBezTo>
                    <a:pt x="1501" y="2370"/>
                    <a:pt x="2394" y="1763"/>
                    <a:pt x="3299" y="1191"/>
                  </a:cubicBezTo>
                  <a:cubicBezTo>
                    <a:pt x="3263" y="1143"/>
                    <a:pt x="3227" y="1096"/>
                    <a:pt x="3191" y="1048"/>
                  </a:cubicBezTo>
                  <a:cubicBezTo>
                    <a:pt x="2930" y="679"/>
                    <a:pt x="2644" y="334"/>
                    <a:pt x="23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6" name="Google Shape;6276;p125"/>
            <p:cNvSpPr/>
            <p:nvPr/>
          </p:nvSpPr>
          <p:spPr>
            <a:xfrm>
              <a:off x="3337375" y="2671146"/>
              <a:ext cx="218626" cy="610907"/>
            </a:xfrm>
            <a:custGeom>
              <a:avLst/>
              <a:gdLst/>
              <a:ahLst/>
              <a:cxnLst/>
              <a:rect l="l" t="t" r="r" b="b"/>
              <a:pathLst>
                <a:path w="3037" h="8486" extrusionOk="0">
                  <a:moveTo>
                    <a:pt x="250" y="1"/>
                  </a:moveTo>
                  <a:cubicBezTo>
                    <a:pt x="166" y="1"/>
                    <a:pt x="83" y="3"/>
                    <a:pt x="1" y="8"/>
                  </a:cubicBezTo>
                  <a:cubicBezTo>
                    <a:pt x="84" y="770"/>
                    <a:pt x="144" y="1520"/>
                    <a:pt x="179" y="2282"/>
                  </a:cubicBezTo>
                  <a:cubicBezTo>
                    <a:pt x="203" y="2675"/>
                    <a:pt x="215" y="3068"/>
                    <a:pt x="239" y="3461"/>
                  </a:cubicBezTo>
                  <a:cubicBezTo>
                    <a:pt x="251" y="3996"/>
                    <a:pt x="275" y="4508"/>
                    <a:pt x="310" y="5032"/>
                  </a:cubicBezTo>
                  <a:cubicBezTo>
                    <a:pt x="322" y="5449"/>
                    <a:pt x="358" y="5854"/>
                    <a:pt x="382" y="6259"/>
                  </a:cubicBezTo>
                  <a:cubicBezTo>
                    <a:pt x="441" y="6985"/>
                    <a:pt x="525" y="7699"/>
                    <a:pt x="644" y="8414"/>
                  </a:cubicBezTo>
                  <a:cubicBezTo>
                    <a:pt x="644" y="8437"/>
                    <a:pt x="644" y="8461"/>
                    <a:pt x="656" y="8485"/>
                  </a:cubicBezTo>
                  <a:cubicBezTo>
                    <a:pt x="1358" y="8449"/>
                    <a:pt x="2060" y="8354"/>
                    <a:pt x="2751" y="8199"/>
                  </a:cubicBezTo>
                  <a:lnTo>
                    <a:pt x="3037" y="8140"/>
                  </a:lnTo>
                  <a:cubicBezTo>
                    <a:pt x="2930" y="7485"/>
                    <a:pt x="2811" y="6842"/>
                    <a:pt x="2680" y="6199"/>
                  </a:cubicBezTo>
                  <a:lnTo>
                    <a:pt x="2561" y="5628"/>
                  </a:lnTo>
                  <a:cubicBezTo>
                    <a:pt x="2477" y="5211"/>
                    <a:pt x="2394" y="4806"/>
                    <a:pt x="2299" y="4389"/>
                  </a:cubicBezTo>
                  <a:cubicBezTo>
                    <a:pt x="2191" y="3889"/>
                    <a:pt x="2084" y="3377"/>
                    <a:pt x="1977" y="2865"/>
                  </a:cubicBezTo>
                  <a:cubicBezTo>
                    <a:pt x="1965" y="2830"/>
                    <a:pt x="1953" y="2794"/>
                    <a:pt x="1941" y="2746"/>
                  </a:cubicBezTo>
                  <a:cubicBezTo>
                    <a:pt x="1775" y="1877"/>
                    <a:pt x="1548" y="1020"/>
                    <a:pt x="1251" y="175"/>
                  </a:cubicBezTo>
                  <a:lnTo>
                    <a:pt x="1239" y="139"/>
                  </a:lnTo>
                  <a:lnTo>
                    <a:pt x="1227" y="103"/>
                  </a:lnTo>
                  <a:cubicBezTo>
                    <a:pt x="905" y="37"/>
                    <a:pt x="575" y="1"/>
                    <a:pt x="2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7" name="Google Shape;6277;p125"/>
            <p:cNvSpPr/>
            <p:nvPr/>
          </p:nvSpPr>
          <p:spPr>
            <a:xfrm>
              <a:off x="3427359" y="2682808"/>
              <a:ext cx="144911" cy="195525"/>
            </a:xfrm>
            <a:custGeom>
              <a:avLst/>
              <a:gdLst/>
              <a:ahLst/>
              <a:cxnLst/>
              <a:rect l="l" t="t" r="r" b="b"/>
              <a:pathLst>
                <a:path w="2013" h="2716" extrusionOk="0">
                  <a:moveTo>
                    <a:pt x="25" y="1"/>
                  </a:moveTo>
                  <a:lnTo>
                    <a:pt x="1" y="24"/>
                  </a:lnTo>
                  <a:cubicBezTo>
                    <a:pt x="287" y="858"/>
                    <a:pt x="525" y="1715"/>
                    <a:pt x="691" y="2596"/>
                  </a:cubicBezTo>
                  <a:cubicBezTo>
                    <a:pt x="703" y="2632"/>
                    <a:pt x="715" y="2680"/>
                    <a:pt x="715" y="2715"/>
                  </a:cubicBezTo>
                  <a:cubicBezTo>
                    <a:pt x="1156" y="2310"/>
                    <a:pt x="1584" y="1906"/>
                    <a:pt x="2013" y="1489"/>
                  </a:cubicBezTo>
                  <a:cubicBezTo>
                    <a:pt x="1406" y="906"/>
                    <a:pt x="739" y="405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8" name="Google Shape;6278;p125"/>
            <p:cNvSpPr/>
            <p:nvPr/>
          </p:nvSpPr>
          <p:spPr>
            <a:xfrm>
              <a:off x="3074261" y="3111372"/>
              <a:ext cx="309474" cy="181775"/>
            </a:xfrm>
            <a:custGeom>
              <a:avLst/>
              <a:gdLst/>
              <a:ahLst/>
              <a:cxnLst/>
              <a:rect l="l" t="t" r="r" b="b"/>
              <a:pathLst>
                <a:path w="4299" h="2525" extrusionOk="0">
                  <a:moveTo>
                    <a:pt x="501" y="1"/>
                  </a:moveTo>
                  <a:cubicBezTo>
                    <a:pt x="322" y="834"/>
                    <a:pt x="155" y="1680"/>
                    <a:pt x="0" y="2525"/>
                  </a:cubicBezTo>
                  <a:cubicBezTo>
                    <a:pt x="1441" y="2513"/>
                    <a:pt x="2870" y="2442"/>
                    <a:pt x="4299" y="2311"/>
                  </a:cubicBezTo>
                  <a:cubicBezTo>
                    <a:pt x="4180" y="1584"/>
                    <a:pt x="4096" y="870"/>
                    <a:pt x="4037" y="144"/>
                  </a:cubicBezTo>
                  <a:cubicBezTo>
                    <a:pt x="3863" y="147"/>
                    <a:pt x="3689" y="149"/>
                    <a:pt x="3515" y="149"/>
                  </a:cubicBezTo>
                  <a:cubicBezTo>
                    <a:pt x="2510" y="149"/>
                    <a:pt x="1505" y="92"/>
                    <a:pt x="5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9" name="Google Shape;6279;p125"/>
            <p:cNvSpPr/>
            <p:nvPr/>
          </p:nvSpPr>
          <p:spPr>
            <a:xfrm>
              <a:off x="3130843" y="2916852"/>
              <a:ext cx="228920" cy="116624"/>
            </a:xfrm>
            <a:custGeom>
              <a:avLst/>
              <a:gdLst/>
              <a:ahLst/>
              <a:cxnLst/>
              <a:rect l="l" t="t" r="r" b="b"/>
              <a:pathLst>
                <a:path w="3180" h="1620" extrusionOk="0">
                  <a:moveTo>
                    <a:pt x="369" y="0"/>
                  </a:moveTo>
                  <a:cubicBezTo>
                    <a:pt x="238" y="488"/>
                    <a:pt x="119" y="976"/>
                    <a:pt x="0" y="1465"/>
                  </a:cubicBezTo>
                  <a:lnTo>
                    <a:pt x="3179" y="1619"/>
                  </a:lnTo>
                  <a:cubicBezTo>
                    <a:pt x="3155" y="1095"/>
                    <a:pt x="3120" y="572"/>
                    <a:pt x="3108" y="48"/>
                  </a:cubicBezTo>
                  <a:cubicBezTo>
                    <a:pt x="2862" y="54"/>
                    <a:pt x="2617" y="57"/>
                    <a:pt x="2373" y="57"/>
                  </a:cubicBezTo>
                  <a:cubicBezTo>
                    <a:pt x="1705" y="57"/>
                    <a:pt x="1040" y="35"/>
                    <a:pt x="3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0" name="Google Shape;6280;p125"/>
            <p:cNvSpPr/>
            <p:nvPr/>
          </p:nvSpPr>
          <p:spPr>
            <a:xfrm>
              <a:off x="3178858" y="2672514"/>
              <a:ext cx="172338" cy="171552"/>
            </a:xfrm>
            <a:custGeom>
              <a:avLst/>
              <a:gdLst/>
              <a:ahLst/>
              <a:cxnLst/>
              <a:rect l="l" t="t" r="r" b="b"/>
              <a:pathLst>
                <a:path w="2394" h="2383" extrusionOk="0">
                  <a:moveTo>
                    <a:pt x="2131" y="1"/>
                  </a:moveTo>
                  <a:cubicBezTo>
                    <a:pt x="2131" y="275"/>
                    <a:pt x="2096" y="548"/>
                    <a:pt x="2036" y="822"/>
                  </a:cubicBezTo>
                  <a:cubicBezTo>
                    <a:pt x="1976" y="941"/>
                    <a:pt x="1893" y="1037"/>
                    <a:pt x="1798" y="1132"/>
                  </a:cubicBezTo>
                  <a:cubicBezTo>
                    <a:pt x="1631" y="1287"/>
                    <a:pt x="1417" y="1370"/>
                    <a:pt x="1191" y="1370"/>
                  </a:cubicBezTo>
                  <a:cubicBezTo>
                    <a:pt x="953" y="1370"/>
                    <a:pt x="750" y="1239"/>
                    <a:pt x="655" y="1037"/>
                  </a:cubicBezTo>
                  <a:cubicBezTo>
                    <a:pt x="607" y="894"/>
                    <a:pt x="583" y="751"/>
                    <a:pt x="607" y="608"/>
                  </a:cubicBezTo>
                  <a:lnTo>
                    <a:pt x="595" y="608"/>
                  </a:lnTo>
                  <a:cubicBezTo>
                    <a:pt x="619" y="501"/>
                    <a:pt x="655" y="382"/>
                    <a:pt x="667" y="275"/>
                  </a:cubicBezTo>
                  <a:lnTo>
                    <a:pt x="643" y="275"/>
                  </a:lnTo>
                  <a:cubicBezTo>
                    <a:pt x="405" y="965"/>
                    <a:pt x="191" y="1668"/>
                    <a:pt x="0" y="2382"/>
                  </a:cubicBezTo>
                  <a:cubicBezTo>
                    <a:pt x="798" y="2370"/>
                    <a:pt x="1595" y="2334"/>
                    <a:pt x="2393" y="2275"/>
                  </a:cubicBezTo>
                  <a:cubicBezTo>
                    <a:pt x="2346" y="1513"/>
                    <a:pt x="2298" y="751"/>
                    <a:pt x="2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1" name="Google Shape;6281;p125"/>
            <p:cNvSpPr/>
            <p:nvPr/>
          </p:nvSpPr>
          <p:spPr>
            <a:xfrm>
              <a:off x="2952530" y="2672298"/>
              <a:ext cx="275208" cy="637183"/>
            </a:xfrm>
            <a:custGeom>
              <a:avLst/>
              <a:gdLst/>
              <a:ahLst/>
              <a:cxnLst/>
              <a:rect l="l" t="t" r="r" b="b"/>
              <a:pathLst>
                <a:path w="3823" h="8851" extrusionOk="0">
                  <a:moveTo>
                    <a:pt x="3156" y="1"/>
                  </a:moveTo>
                  <a:cubicBezTo>
                    <a:pt x="2952" y="1"/>
                    <a:pt x="2745" y="23"/>
                    <a:pt x="2537" y="51"/>
                  </a:cubicBezTo>
                  <a:cubicBezTo>
                    <a:pt x="2477" y="182"/>
                    <a:pt x="2418" y="301"/>
                    <a:pt x="2358" y="432"/>
                  </a:cubicBezTo>
                  <a:cubicBezTo>
                    <a:pt x="2334" y="480"/>
                    <a:pt x="2322" y="516"/>
                    <a:pt x="2299" y="563"/>
                  </a:cubicBezTo>
                  <a:cubicBezTo>
                    <a:pt x="1858" y="1528"/>
                    <a:pt x="1465" y="2504"/>
                    <a:pt x="1132" y="3516"/>
                  </a:cubicBezTo>
                  <a:cubicBezTo>
                    <a:pt x="870" y="4326"/>
                    <a:pt x="644" y="5135"/>
                    <a:pt x="441" y="5957"/>
                  </a:cubicBezTo>
                  <a:cubicBezTo>
                    <a:pt x="441" y="6005"/>
                    <a:pt x="429" y="6052"/>
                    <a:pt x="417" y="6100"/>
                  </a:cubicBezTo>
                  <a:cubicBezTo>
                    <a:pt x="251" y="6838"/>
                    <a:pt x="108" y="7588"/>
                    <a:pt x="1" y="8338"/>
                  </a:cubicBezTo>
                  <a:lnTo>
                    <a:pt x="13" y="8338"/>
                  </a:lnTo>
                  <a:cubicBezTo>
                    <a:pt x="179" y="8410"/>
                    <a:pt x="346" y="8469"/>
                    <a:pt x="513" y="8529"/>
                  </a:cubicBezTo>
                  <a:cubicBezTo>
                    <a:pt x="894" y="8660"/>
                    <a:pt x="1275" y="8767"/>
                    <a:pt x="1656" y="8850"/>
                  </a:cubicBezTo>
                  <a:cubicBezTo>
                    <a:pt x="1668" y="8779"/>
                    <a:pt x="1680" y="8707"/>
                    <a:pt x="1703" y="8624"/>
                  </a:cubicBezTo>
                  <a:cubicBezTo>
                    <a:pt x="1846" y="7779"/>
                    <a:pt x="2013" y="6933"/>
                    <a:pt x="2192" y="6100"/>
                  </a:cubicBezTo>
                  <a:cubicBezTo>
                    <a:pt x="2287" y="5683"/>
                    <a:pt x="2382" y="5266"/>
                    <a:pt x="2477" y="4862"/>
                  </a:cubicBezTo>
                  <a:cubicBezTo>
                    <a:pt x="2596" y="4373"/>
                    <a:pt x="2715" y="3885"/>
                    <a:pt x="2846" y="3397"/>
                  </a:cubicBezTo>
                  <a:cubicBezTo>
                    <a:pt x="2942" y="3052"/>
                    <a:pt x="3037" y="2718"/>
                    <a:pt x="3132" y="2373"/>
                  </a:cubicBezTo>
                  <a:cubicBezTo>
                    <a:pt x="3335" y="1659"/>
                    <a:pt x="3549" y="956"/>
                    <a:pt x="3775" y="266"/>
                  </a:cubicBezTo>
                  <a:lnTo>
                    <a:pt x="3823" y="111"/>
                  </a:lnTo>
                  <a:cubicBezTo>
                    <a:pt x="3609" y="29"/>
                    <a:pt x="3385" y="1"/>
                    <a:pt x="31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2" name="Google Shape;6282;p125"/>
            <p:cNvSpPr/>
            <p:nvPr/>
          </p:nvSpPr>
          <p:spPr>
            <a:xfrm>
              <a:off x="3004865" y="2712829"/>
              <a:ext cx="113164" cy="212658"/>
            </a:xfrm>
            <a:custGeom>
              <a:avLst/>
              <a:gdLst/>
              <a:ahLst/>
              <a:cxnLst/>
              <a:rect l="l" t="t" r="r" b="b"/>
              <a:pathLst>
                <a:path w="1572" h="2954" extrusionOk="0">
                  <a:moveTo>
                    <a:pt x="1572" y="0"/>
                  </a:moveTo>
                  <a:cubicBezTo>
                    <a:pt x="1250" y="429"/>
                    <a:pt x="881" y="834"/>
                    <a:pt x="488" y="1203"/>
                  </a:cubicBezTo>
                  <a:cubicBezTo>
                    <a:pt x="333" y="1370"/>
                    <a:pt x="167" y="1512"/>
                    <a:pt x="0" y="1667"/>
                  </a:cubicBezTo>
                  <a:cubicBezTo>
                    <a:pt x="143" y="2096"/>
                    <a:pt x="274" y="2524"/>
                    <a:pt x="405" y="2953"/>
                  </a:cubicBezTo>
                  <a:cubicBezTo>
                    <a:pt x="738" y="1941"/>
                    <a:pt x="1131" y="953"/>
                    <a:pt x="1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3" name="Google Shape;6283;p125"/>
            <p:cNvSpPr/>
            <p:nvPr/>
          </p:nvSpPr>
          <p:spPr>
            <a:xfrm>
              <a:off x="2864273" y="2890215"/>
              <a:ext cx="116620" cy="243542"/>
            </a:xfrm>
            <a:custGeom>
              <a:avLst/>
              <a:gdLst/>
              <a:ahLst/>
              <a:cxnLst/>
              <a:rect l="l" t="t" r="r" b="b"/>
              <a:pathLst>
                <a:path w="1620" h="3383" extrusionOk="0">
                  <a:moveTo>
                    <a:pt x="1024" y="1"/>
                  </a:moveTo>
                  <a:cubicBezTo>
                    <a:pt x="822" y="156"/>
                    <a:pt x="608" y="299"/>
                    <a:pt x="393" y="430"/>
                  </a:cubicBezTo>
                  <a:cubicBezTo>
                    <a:pt x="262" y="501"/>
                    <a:pt x="131" y="572"/>
                    <a:pt x="0" y="644"/>
                  </a:cubicBezTo>
                  <a:cubicBezTo>
                    <a:pt x="167" y="1537"/>
                    <a:pt x="155" y="2466"/>
                    <a:pt x="215" y="3382"/>
                  </a:cubicBezTo>
                  <a:cubicBezTo>
                    <a:pt x="703" y="3311"/>
                    <a:pt x="1179" y="3168"/>
                    <a:pt x="1620" y="2954"/>
                  </a:cubicBezTo>
                  <a:cubicBezTo>
                    <a:pt x="1417" y="1965"/>
                    <a:pt x="1215" y="989"/>
                    <a:pt x="10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4" name="Google Shape;6284;p125"/>
            <p:cNvSpPr/>
            <p:nvPr/>
          </p:nvSpPr>
          <p:spPr>
            <a:xfrm>
              <a:off x="2682577" y="2963934"/>
              <a:ext cx="105462" cy="171552"/>
            </a:xfrm>
            <a:custGeom>
              <a:avLst/>
              <a:gdLst/>
              <a:ahLst/>
              <a:cxnLst/>
              <a:rect l="l" t="t" r="r" b="b"/>
              <a:pathLst>
                <a:path w="1465" h="2383" extrusionOk="0">
                  <a:moveTo>
                    <a:pt x="1465" y="1"/>
                  </a:moveTo>
                  <a:lnTo>
                    <a:pt x="1465" y="1"/>
                  </a:lnTo>
                  <a:cubicBezTo>
                    <a:pt x="1274" y="49"/>
                    <a:pt x="1084" y="72"/>
                    <a:pt x="905" y="84"/>
                  </a:cubicBezTo>
                  <a:cubicBezTo>
                    <a:pt x="715" y="513"/>
                    <a:pt x="524" y="930"/>
                    <a:pt x="334" y="1358"/>
                  </a:cubicBezTo>
                  <a:cubicBezTo>
                    <a:pt x="227" y="1596"/>
                    <a:pt x="119" y="1834"/>
                    <a:pt x="0" y="2073"/>
                  </a:cubicBezTo>
                  <a:cubicBezTo>
                    <a:pt x="393" y="2227"/>
                    <a:pt x="810" y="2335"/>
                    <a:pt x="1227" y="2382"/>
                  </a:cubicBezTo>
                  <a:cubicBezTo>
                    <a:pt x="1286" y="1584"/>
                    <a:pt x="1370" y="799"/>
                    <a:pt x="1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5" name="Google Shape;6285;p125"/>
            <p:cNvSpPr/>
            <p:nvPr/>
          </p:nvSpPr>
          <p:spPr>
            <a:xfrm>
              <a:off x="2554871" y="2897990"/>
              <a:ext cx="206604" cy="245198"/>
            </a:xfrm>
            <a:custGeom>
              <a:avLst/>
              <a:gdLst/>
              <a:ahLst/>
              <a:cxnLst/>
              <a:rect l="l" t="t" r="r" b="b"/>
              <a:pathLst>
                <a:path w="2870" h="3406" extrusionOk="0">
                  <a:moveTo>
                    <a:pt x="1286" y="0"/>
                  </a:moveTo>
                  <a:lnTo>
                    <a:pt x="1274" y="48"/>
                  </a:lnTo>
                  <a:cubicBezTo>
                    <a:pt x="1203" y="179"/>
                    <a:pt x="1131" y="333"/>
                    <a:pt x="1060" y="476"/>
                  </a:cubicBezTo>
                  <a:cubicBezTo>
                    <a:pt x="738" y="1119"/>
                    <a:pt x="417" y="1774"/>
                    <a:pt x="107" y="2417"/>
                  </a:cubicBezTo>
                  <a:lnTo>
                    <a:pt x="0" y="2619"/>
                  </a:lnTo>
                  <a:cubicBezTo>
                    <a:pt x="524" y="2893"/>
                    <a:pt x="1036" y="3155"/>
                    <a:pt x="1560" y="3405"/>
                  </a:cubicBezTo>
                  <a:cubicBezTo>
                    <a:pt x="1631" y="3274"/>
                    <a:pt x="1703" y="3131"/>
                    <a:pt x="1774" y="2989"/>
                  </a:cubicBezTo>
                  <a:cubicBezTo>
                    <a:pt x="1893" y="2750"/>
                    <a:pt x="2001" y="2512"/>
                    <a:pt x="2108" y="2274"/>
                  </a:cubicBezTo>
                  <a:cubicBezTo>
                    <a:pt x="2298" y="1846"/>
                    <a:pt x="2489" y="1429"/>
                    <a:pt x="2679" y="1000"/>
                  </a:cubicBezTo>
                  <a:lnTo>
                    <a:pt x="2870" y="572"/>
                  </a:lnTo>
                  <a:cubicBezTo>
                    <a:pt x="2346" y="369"/>
                    <a:pt x="1810" y="179"/>
                    <a:pt x="1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6" name="Google Shape;6286;p125"/>
            <p:cNvSpPr/>
            <p:nvPr/>
          </p:nvSpPr>
          <p:spPr>
            <a:xfrm>
              <a:off x="2496561" y="2920595"/>
              <a:ext cx="133753" cy="151467"/>
            </a:xfrm>
            <a:custGeom>
              <a:avLst/>
              <a:gdLst/>
              <a:ahLst/>
              <a:cxnLst/>
              <a:rect l="l" t="t" r="r" b="b"/>
              <a:pathLst>
                <a:path w="1858" h="2104" extrusionOk="0">
                  <a:moveTo>
                    <a:pt x="1198" y="0"/>
                  </a:moveTo>
                  <a:cubicBezTo>
                    <a:pt x="976" y="0"/>
                    <a:pt x="754" y="51"/>
                    <a:pt x="548" y="150"/>
                  </a:cubicBezTo>
                  <a:cubicBezTo>
                    <a:pt x="417" y="210"/>
                    <a:pt x="310" y="305"/>
                    <a:pt x="215" y="412"/>
                  </a:cubicBezTo>
                  <a:cubicBezTo>
                    <a:pt x="191" y="448"/>
                    <a:pt x="155" y="484"/>
                    <a:pt x="144" y="520"/>
                  </a:cubicBezTo>
                  <a:cubicBezTo>
                    <a:pt x="108" y="579"/>
                    <a:pt x="72" y="651"/>
                    <a:pt x="60" y="722"/>
                  </a:cubicBezTo>
                  <a:cubicBezTo>
                    <a:pt x="1" y="972"/>
                    <a:pt x="48" y="1246"/>
                    <a:pt x="179" y="1460"/>
                  </a:cubicBezTo>
                  <a:cubicBezTo>
                    <a:pt x="370" y="1734"/>
                    <a:pt x="620" y="1960"/>
                    <a:pt x="906" y="2103"/>
                  </a:cubicBezTo>
                  <a:cubicBezTo>
                    <a:pt x="1227" y="1460"/>
                    <a:pt x="1548" y="817"/>
                    <a:pt x="1858" y="162"/>
                  </a:cubicBezTo>
                  <a:cubicBezTo>
                    <a:pt x="1653" y="54"/>
                    <a:pt x="1426" y="0"/>
                    <a:pt x="1198" y="0"/>
                  </a:cubicBezTo>
                  <a:close/>
                </a:path>
              </a:pathLst>
            </a:custGeom>
            <a:solidFill>
              <a:srgbClr val="B8A4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7" name="Google Shape;6287;p125"/>
            <p:cNvSpPr/>
            <p:nvPr/>
          </p:nvSpPr>
          <p:spPr>
            <a:xfrm>
              <a:off x="2333725" y="2801090"/>
              <a:ext cx="178313" cy="198116"/>
            </a:xfrm>
            <a:custGeom>
              <a:avLst/>
              <a:gdLst/>
              <a:ahLst/>
              <a:cxnLst/>
              <a:rect l="l" t="t" r="r" b="b"/>
              <a:pathLst>
                <a:path w="2477" h="2752" extrusionOk="0">
                  <a:moveTo>
                    <a:pt x="1417" y="1"/>
                  </a:moveTo>
                  <a:cubicBezTo>
                    <a:pt x="1286" y="1"/>
                    <a:pt x="1167" y="25"/>
                    <a:pt x="1048" y="72"/>
                  </a:cubicBezTo>
                  <a:cubicBezTo>
                    <a:pt x="655" y="239"/>
                    <a:pt x="370" y="608"/>
                    <a:pt x="203" y="1001"/>
                  </a:cubicBezTo>
                  <a:cubicBezTo>
                    <a:pt x="60" y="1310"/>
                    <a:pt x="0" y="1644"/>
                    <a:pt x="24" y="1989"/>
                  </a:cubicBezTo>
                  <a:cubicBezTo>
                    <a:pt x="24" y="2168"/>
                    <a:pt x="84" y="2358"/>
                    <a:pt x="191" y="2513"/>
                  </a:cubicBezTo>
                  <a:cubicBezTo>
                    <a:pt x="298" y="2668"/>
                    <a:pt x="477" y="2751"/>
                    <a:pt x="667" y="2751"/>
                  </a:cubicBezTo>
                  <a:cubicBezTo>
                    <a:pt x="858" y="2727"/>
                    <a:pt x="1012" y="2584"/>
                    <a:pt x="1024" y="2394"/>
                  </a:cubicBezTo>
                  <a:cubicBezTo>
                    <a:pt x="1036" y="2382"/>
                    <a:pt x="1036" y="2370"/>
                    <a:pt x="1024" y="2370"/>
                  </a:cubicBezTo>
                  <a:cubicBezTo>
                    <a:pt x="1024" y="2358"/>
                    <a:pt x="1012" y="2358"/>
                    <a:pt x="1001" y="2358"/>
                  </a:cubicBezTo>
                  <a:cubicBezTo>
                    <a:pt x="882" y="2370"/>
                    <a:pt x="774" y="2382"/>
                    <a:pt x="667" y="2418"/>
                  </a:cubicBezTo>
                  <a:cubicBezTo>
                    <a:pt x="646" y="2422"/>
                    <a:pt x="626" y="2424"/>
                    <a:pt x="606" y="2424"/>
                  </a:cubicBezTo>
                  <a:cubicBezTo>
                    <a:pt x="512" y="2424"/>
                    <a:pt x="429" y="2379"/>
                    <a:pt x="370" y="2311"/>
                  </a:cubicBezTo>
                  <a:cubicBezTo>
                    <a:pt x="346" y="2263"/>
                    <a:pt x="334" y="2203"/>
                    <a:pt x="334" y="2156"/>
                  </a:cubicBezTo>
                  <a:cubicBezTo>
                    <a:pt x="310" y="1727"/>
                    <a:pt x="441" y="1298"/>
                    <a:pt x="715" y="965"/>
                  </a:cubicBezTo>
                  <a:cubicBezTo>
                    <a:pt x="822" y="834"/>
                    <a:pt x="941" y="739"/>
                    <a:pt x="1084" y="656"/>
                  </a:cubicBezTo>
                  <a:cubicBezTo>
                    <a:pt x="1122" y="628"/>
                    <a:pt x="1164" y="615"/>
                    <a:pt x="1204" y="615"/>
                  </a:cubicBezTo>
                  <a:cubicBezTo>
                    <a:pt x="1304" y="615"/>
                    <a:pt x="1397" y="692"/>
                    <a:pt x="1405" y="810"/>
                  </a:cubicBezTo>
                  <a:cubicBezTo>
                    <a:pt x="1441" y="1001"/>
                    <a:pt x="1441" y="1203"/>
                    <a:pt x="1405" y="1394"/>
                  </a:cubicBezTo>
                  <a:cubicBezTo>
                    <a:pt x="1370" y="1668"/>
                    <a:pt x="1322" y="1941"/>
                    <a:pt x="1251" y="2215"/>
                  </a:cubicBezTo>
                  <a:cubicBezTo>
                    <a:pt x="1251" y="2239"/>
                    <a:pt x="1251" y="2263"/>
                    <a:pt x="1263" y="2275"/>
                  </a:cubicBezTo>
                  <a:lnTo>
                    <a:pt x="1286" y="2275"/>
                  </a:lnTo>
                  <a:lnTo>
                    <a:pt x="2322" y="2370"/>
                  </a:lnTo>
                  <a:cubicBezTo>
                    <a:pt x="2334" y="2299"/>
                    <a:pt x="2358" y="2239"/>
                    <a:pt x="2406" y="2180"/>
                  </a:cubicBezTo>
                  <a:cubicBezTo>
                    <a:pt x="2417" y="2144"/>
                    <a:pt x="2453" y="2108"/>
                    <a:pt x="2477" y="2072"/>
                  </a:cubicBezTo>
                  <a:cubicBezTo>
                    <a:pt x="2286" y="2001"/>
                    <a:pt x="2096" y="1918"/>
                    <a:pt x="1917" y="1810"/>
                  </a:cubicBezTo>
                  <a:cubicBezTo>
                    <a:pt x="2084" y="1370"/>
                    <a:pt x="2191" y="882"/>
                    <a:pt x="2025" y="453"/>
                  </a:cubicBezTo>
                  <a:cubicBezTo>
                    <a:pt x="1977" y="334"/>
                    <a:pt x="1905" y="227"/>
                    <a:pt x="1822" y="144"/>
                  </a:cubicBezTo>
                  <a:cubicBezTo>
                    <a:pt x="1703" y="48"/>
                    <a:pt x="1560" y="1"/>
                    <a:pt x="1417" y="1"/>
                  </a:cubicBezTo>
                  <a:close/>
                </a:path>
              </a:pathLst>
            </a:custGeom>
            <a:solidFill>
              <a:srgbClr val="EFE6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8" name="Google Shape;6288;p125"/>
            <p:cNvSpPr/>
            <p:nvPr/>
          </p:nvSpPr>
          <p:spPr>
            <a:xfrm>
              <a:off x="3172596" y="2722188"/>
              <a:ext cx="22244" cy="51761"/>
            </a:xfrm>
            <a:custGeom>
              <a:avLst/>
              <a:gdLst/>
              <a:ahLst/>
              <a:cxnLst/>
              <a:rect l="l" t="t" r="r" b="b"/>
              <a:pathLst>
                <a:path w="309" h="719" extrusionOk="0">
                  <a:moveTo>
                    <a:pt x="242" y="1"/>
                  </a:moveTo>
                  <a:cubicBezTo>
                    <a:pt x="220" y="1"/>
                    <a:pt x="199" y="15"/>
                    <a:pt x="194" y="49"/>
                  </a:cubicBezTo>
                  <a:cubicBezTo>
                    <a:pt x="123" y="239"/>
                    <a:pt x="75" y="442"/>
                    <a:pt x="16" y="644"/>
                  </a:cubicBezTo>
                  <a:cubicBezTo>
                    <a:pt x="1" y="688"/>
                    <a:pt x="36" y="719"/>
                    <a:pt x="71" y="719"/>
                  </a:cubicBezTo>
                  <a:cubicBezTo>
                    <a:pt x="92" y="719"/>
                    <a:pt x="114" y="707"/>
                    <a:pt x="123" y="680"/>
                  </a:cubicBezTo>
                  <a:cubicBezTo>
                    <a:pt x="182" y="478"/>
                    <a:pt x="242" y="275"/>
                    <a:pt x="301" y="73"/>
                  </a:cubicBezTo>
                  <a:cubicBezTo>
                    <a:pt x="308" y="31"/>
                    <a:pt x="274" y="1"/>
                    <a:pt x="2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9" name="Google Shape;6289;p125"/>
            <p:cNvSpPr/>
            <p:nvPr/>
          </p:nvSpPr>
          <p:spPr>
            <a:xfrm>
              <a:off x="3135954" y="2827151"/>
              <a:ext cx="25772" cy="47225"/>
            </a:xfrm>
            <a:custGeom>
              <a:avLst/>
              <a:gdLst/>
              <a:ahLst/>
              <a:cxnLst/>
              <a:rect l="l" t="t" r="r" b="b"/>
              <a:pathLst>
                <a:path w="358" h="656" extrusionOk="0">
                  <a:moveTo>
                    <a:pt x="293" y="1"/>
                  </a:moveTo>
                  <a:cubicBezTo>
                    <a:pt x="275" y="1"/>
                    <a:pt x="258" y="9"/>
                    <a:pt x="251" y="32"/>
                  </a:cubicBezTo>
                  <a:lnTo>
                    <a:pt x="13" y="567"/>
                  </a:lnTo>
                  <a:cubicBezTo>
                    <a:pt x="1" y="591"/>
                    <a:pt x="1" y="627"/>
                    <a:pt x="36" y="651"/>
                  </a:cubicBezTo>
                  <a:cubicBezTo>
                    <a:pt x="43" y="654"/>
                    <a:pt x="50" y="655"/>
                    <a:pt x="57" y="655"/>
                  </a:cubicBezTo>
                  <a:cubicBezTo>
                    <a:pt x="78" y="655"/>
                    <a:pt x="99" y="644"/>
                    <a:pt x="108" y="627"/>
                  </a:cubicBezTo>
                  <a:cubicBezTo>
                    <a:pt x="191" y="448"/>
                    <a:pt x="263" y="270"/>
                    <a:pt x="346" y="79"/>
                  </a:cubicBezTo>
                  <a:cubicBezTo>
                    <a:pt x="358" y="55"/>
                    <a:pt x="358" y="20"/>
                    <a:pt x="322" y="8"/>
                  </a:cubicBezTo>
                  <a:cubicBezTo>
                    <a:pt x="313" y="3"/>
                    <a:pt x="303" y="1"/>
                    <a:pt x="2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0" name="Google Shape;6290;p125"/>
            <p:cNvSpPr/>
            <p:nvPr/>
          </p:nvSpPr>
          <p:spPr>
            <a:xfrm>
              <a:off x="3104999" y="2924699"/>
              <a:ext cx="19869" cy="50177"/>
            </a:xfrm>
            <a:custGeom>
              <a:avLst/>
              <a:gdLst/>
              <a:ahLst/>
              <a:cxnLst/>
              <a:rect l="l" t="t" r="r" b="b"/>
              <a:pathLst>
                <a:path w="276" h="697" extrusionOk="0">
                  <a:moveTo>
                    <a:pt x="215" y="0"/>
                  </a:moveTo>
                  <a:cubicBezTo>
                    <a:pt x="196" y="0"/>
                    <a:pt x="178" y="11"/>
                    <a:pt x="169" y="34"/>
                  </a:cubicBezTo>
                  <a:cubicBezTo>
                    <a:pt x="121" y="236"/>
                    <a:pt x="74" y="427"/>
                    <a:pt x="14" y="629"/>
                  </a:cubicBezTo>
                  <a:cubicBezTo>
                    <a:pt x="0" y="671"/>
                    <a:pt x="35" y="696"/>
                    <a:pt x="68" y="696"/>
                  </a:cubicBezTo>
                  <a:cubicBezTo>
                    <a:pt x="92" y="696"/>
                    <a:pt x="116" y="683"/>
                    <a:pt x="121" y="653"/>
                  </a:cubicBezTo>
                  <a:lnTo>
                    <a:pt x="276" y="70"/>
                  </a:lnTo>
                  <a:cubicBezTo>
                    <a:pt x="276" y="26"/>
                    <a:pt x="245" y="0"/>
                    <a:pt x="2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1" name="Google Shape;6291;p125"/>
            <p:cNvSpPr/>
            <p:nvPr/>
          </p:nvSpPr>
          <p:spPr>
            <a:xfrm>
              <a:off x="3080955" y="3020303"/>
              <a:ext cx="17349" cy="47513"/>
            </a:xfrm>
            <a:custGeom>
              <a:avLst/>
              <a:gdLst/>
              <a:ahLst/>
              <a:cxnLst/>
              <a:rect l="l" t="t" r="r" b="b"/>
              <a:pathLst>
                <a:path w="241" h="660" extrusionOk="0">
                  <a:moveTo>
                    <a:pt x="175" y="1"/>
                  </a:moveTo>
                  <a:cubicBezTo>
                    <a:pt x="149" y="1"/>
                    <a:pt x="131" y="20"/>
                    <a:pt x="122" y="39"/>
                  </a:cubicBezTo>
                  <a:lnTo>
                    <a:pt x="15" y="587"/>
                  </a:lnTo>
                  <a:cubicBezTo>
                    <a:pt x="1" y="629"/>
                    <a:pt x="32" y="659"/>
                    <a:pt x="65" y="659"/>
                  </a:cubicBezTo>
                  <a:cubicBezTo>
                    <a:pt x="88" y="659"/>
                    <a:pt x="112" y="645"/>
                    <a:pt x="122" y="611"/>
                  </a:cubicBezTo>
                  <a:lnTo>
                    <a:pt x="229" y="75"/>
                  </a:lnTo>
                  <a:cubicBezTo>
                    <a:pt x="241" y="39"/>
                    <a:pt x="217" y="16"/>
                    <a:pt x="193" y="4"/>
                  </a:cubicBezTo>
                  <a:cubicBezTo>
                    <a:pt x="187" y="2"/>
                    <a:pt x="180" y="1"/>
                    <a:pt x="1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2" name="Google Shape;6292;p125"/>
            <p:cNvSpPr/>
            <p:nvPr/>
          </p:nvSpPr>
          <p:spPr>
            <a:xfrm>
              <a:off x="3062239" y="3112020"/>
              <a:ext cx="15549" cy="43986"/>
            </a:xfrm>
            <a:custGeom>
              <a:avLst/>
              <a:gdLst/>
              <a:ahLst/>
              <a:cxnLst/>
              <a:rect l="l" t="t" r="r" b="b"/>
              <a:pathLst>
                <a:path w="216" h="611" extrusionOk="0">
                  <a:moveTo>
                    <a:pt x="149" y="0"/>
                  </a:moveTo>
                  <a:cubicBezTo>
                    <a:pt x="123" y="0"/>
                    <a:pt x="106" y="20"/>
                    <a:pt x="96" y="39"/>
                  </a:cubicBezTo>
                  <a:cubicBezTo>
                    <a:pt x="60" y="206"/>
                    <a:pt x="36" y="373"/>
                    <a:pt x="13" y="539"/>
                  </a:cubicBezTo>
                  <a:cubicBezTo>
                    <a:pt x="1" y="563"/>
                    <a:pt x="25" y="599"/>
                    <a:pt x="60" y="611"/>
                  </a:cubicBezTo>
                  <a:cubicBezTo>
                    <a:pt x="84" y="611"/>
                    <a:pt x="120" y="599"/>
                    <a:pt x="120" y="563"/>
                  </a:cubicBezTo>
                  <a:cubicBezTo>
                    <a:pt x="156" y="397"/>
                    <a:pt x="179" y="230"/>
                    <a:pt x="203" y="75"/>
                  </a:cubicBezTo>
                  <a:cubicBezTo>
                    <a:pt x="215" y="39"/>
                    <a:pt x="191" y="16"/>
                    <a:pt x="167" y="4"/>
                  </a:cubicBezTo>
                  <a:cubicBezTo>
                    <a:pt x="161" y="1"/>
                    <a:pt x="155" y="0"/>
                    <a:pt x="1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3" name="Google Shape;6293;p125"/>
            <p:cNvSpPr/>
            <p:nvPr/>
          </p:nvSpPr>
          <p:spPr>
            <a:xfrm>
              <a:off x="3045969" y="3200281"/>
              <a:ext cx="17421" cy="53921"/>
            </a:xfrm>
            <a:custGeom>
              <a:avLst/>
              <a:gdLst/>
              <a:ahLst/>
              <a:cxnLst/>
              <a:rect l="l" t="t" r="r" b="b"/>
              <a:pathLst>
                <a:path w="242" h="749" extrusionOk="0">
                  <a:moveTo>
                    <a:pt x="166" y="1"/>
                  </a:moveTo>
                  <a:cubicBezTo>
                    <a:pt x="144" y="1"/>
                    <a:pt x="124" y="12"/>
                    <a:pt x="120" y="40"/>
                  </a:cubicBezTo>
                  <a:cubicBezTo>
                    <a:pt x="48" y="254"/>
                    <a:pt x="12" y="468"/>
                    <a:pt x="1" y="695"/>
                  </a:cubicBezTo>
                  <a:cubicBezTo>
                    <a:pt x="1" y="730"/>
                    <a:pt x="27" y="748"/>
                    <a:pt x="54" y="748"/>
                  </a:cubicBezTo>
                  <a:cubicBezTo>
                    <a:pt x="81" y="748"/>
                    <a:pt x="108" y="730"/>
                    <a:pt x="108" y="695"/>
                  </a:cubicBezTo>
                  <a:cubicBezTo>
                    <a:pt x="120" y="480"/>
                    <a:pt x="155" y="266"/>
                    <a:pt x="227" y="75"/>
                  </a:cubicBezTo>
                  <a:cubicBezTo>
                    <a:pt x="241" y="31"/>
                    <a:pt x="202" y="1"/>
                    <a:pt x="1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4" name="Google Shape;6294;p125"/>
            <p:cNvSpPr/>
            <p:nvPr/>
          </p:nvSpPr>
          <p:spPr>
            <a:xfrm>
              <a:off x="3358827" y="2722260"/>
              <a:ext cx="13750" cy="55360"/>
            </a:xfrm>
            <a:custGeom>
              <a:avLst/>
              <a:gdLst/>
              <a:ahLst/>
              <a:cxnLst/>
              <a:rect l="l" t="t" r="r" b="b"/>
              <a:pathLst>
                <a:path w="191" h="769" extrusionOk="0">
                  <a:moveTo>
                    <a:pt x="60" y="0"/>
                  </a:moveTo>
                  <a:cubicBezTo>
                    <a:pt x="36" y="0"/>
                    <a:pt x="0" y="24"/>
                    <a:pt x="0" y="48"/>
                  </a:cubicBezTo>
                  <a:lnTo>
                    <a:pt x="72" y="715"/>
                  </a:lnTo>
                  <a:cubicBezTo>
                    <a:pt x="78" y="750"/>
                    <a:pt x="105" y="768"/>
                    <a:pt x="131" y="768"/>
                  </a:cubicBezTo>
                  <a:cubicBezTo>
                    <a:pt x="158" y="768"/>
                    <a:pt x="185" y="750"/>
                    <a:pt x="191" y="715"/>
                  </a:cubicBezTo>
                  <a:cubicBezTo>
                    <a:pt x="167" y="500"/>
                    <a:pt x="143" y="274"/>
                    <a:pt x="119" y="48"/>
                  </a:cubicBezTo>
                  <a:cubicBezTo>
                    <a:pt x="119" y="24"/>
                    <a:pt x="96" y="0"/>
                    <a:pt x="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5" name="Google Shape;6295;p125"/>
            <p:cNvSpPr/>
            <p:nvPr/>
          </p:nvSpPr>
          <p:spPr>
            <a:xfrm>
              <a:off x="3369553" y="2834926"/>
              <a:ext cx="12022" cy="73790"/>
            </a:xfrm>
            <a:custGeom>
              <a:avLst/>
              <a:gdLst/>
              <a:ahLst/>
              <a:cxnLst/>
              <a:rect l="l" t="t" r="r" b="b"/>
              <a:pathLst>
                <a:path w="167" h="1025" extrusionOk="0">
                  <a:moveTo>
                    <a:pt x="55" y="1"/>
                  </a:moveTo>
                  <a:cubicBezTo>
                    <a:pt x="27" y="1"/>
                    <a:pt x="0" y="19"/>
                    <a:pt x="6" y="55"/>
                  </a:cubicBezTo>
                  <a:cubicBezTo>
                    <a:pt x="18" y="352"/>
                    <a:pt x="30" y="662"/>
                    <a:pt x="54" y="971"/>
                  </a:cubicBezTo>
                  <a:cubicBezTo>
                    <a:pt x="54" y="1007"/>
                    <a:pt x="83" y="1025"/>
                    <a:pt x="112" y="1025"/>
                  </a:cubicBezTo>
                  <a:cubicBezTo>
                    <a:pt x="140" y="1025"/>
                    <a:pt x="167" y="1007"/>
                    <a:pt x="161" y="971"/>
                  </a:cubicBezTo>
                  <a:lnTo>
                    <a:pt x="113" y="55"/>
                  </a:lnTo>
                  <a:cubicBezTo>
                    <a:pt x="113" y="19"/>
                    <a:pt x="83" y="1"/>
                    <a:pt x="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6" name="Google Shape;6296;p125"/>
            <p:cNvSpPr/>
            <p:nvPr/>
          </p:nvSpPr>
          <p:spPr>
            <a:xfrm>
              <a:off x="3381935" y="2967389"/>
              <a:ext cx="12958" cy="59608"/>
            </a:xfrm>
            <a:custGeom>
              <a:avLst/>
              <a:gdLst/>
              <a:ahLst/>
              <a:cxnLst/>
              <a:rect l="l" t="t" r="r" b="b"/>
              <a:pathLst>
                <a:path w="180" h="828" extrusionOk="0">
                  <a:moveTo>
                    <a:pt x="60" y="1"/>
                  </a:moveTo>
                  <a:cubicBezTo>
                    <a:pt x="25" y="1"/>
                    <a:pt x="1" y="24"/>
                    <a:pt x="1" y="60"/>
                  </a:cubicBezTo>
                  <a:cubicBezTo>
                    <a:pt x="25" y="298"/>
                    <a:pt x="48" y="536"/>
                    <a:pt x="60" y="774"/>
                  </a:cubicBezTo>
                  <a:cubicBezTo>
                    <a:pt x="66" y="810"/>
                    <a:pt x="93" y="828"/>
                    <a:pt x="120" y="828"/>
                  </a:cubicBezTo>
                  <a:cubicBezTo>
                    <a:pt x="147" y="828"/>
                    <a:pt x="173" y="810"/>
                    <a:pt x="179" y="774"/>
                  </a:cubicBezTo>
                  <a:cubicBezTo>
                    <a:pt x="156" y="536"/>
                    <a:pt x="144" y="298"/>
                    <a:pt x="120" y="60"/>
                  </a:cubicBezTo>
                  <a:cubicBezTo>
                    <a:pt x="120" y="24"/>
                    <a:pt x="96" y="1"/>
                    <a:pt x="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7" name="Google Shape;6297;p125"/>
            <p:cNvSpPr/>
            <p:nvPr/>
          </p:nvSpPr>
          <p:spPr>
            <a:xfrm>
              <a:off x="3395685" y="3080991"/>
              <a:ext cx="12022" cy="67743"/>
            </a:xfrm>
            <a:custGeom>
              <a:avLst/>
              <a:gdLst/>
              <a:ahLst/>
              <a:cxnLst/>
              <a:rect l="l" t="t" r="r" b="b"/>
              <a:pathLst>
                <a:path w="167" h="941" extrusionOk="0">
                  <a:moveTo>
                    <a:pt x="60" y="0"/>
                  </a:moveTo>
                  <a:cubicBezTo>
                    <a:pt x="30" y="0"/>
                    <a:pt x="0" y="18"/>
                    <a:pt x="0" y="54"/>
                  </a:cubicBezTo>
                  <a:lnTo>
                    <a:pt x="48" y="887"/>
                  </a:lnTo>
                  <a:cubicBezTo>
                    <a:pt x="48" y="923"/>
                    <a:pt x="78" y="941"/>
                    <a:pt x="107" y="941"/>
                  </a:cubicBezTo>
                  <a:cubicBezTo>
                    <a:pt x="137" y="941"/>
                    <a:pt x="167" y="923"/>
                    <a:pt x="167" y="887"/>
                  </a:cubicBezTo>
                  <a:lnTo>
                    <a:pt x="119" y="54"/>
                  </a:lnTo>
                  <a:cubicBezTo>
                    <a:pt x="119" y="18"/>
                    <a:pt x="90" y="0"/>
                    <a:pt x="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8" name="Google Shape;6298;p125"/>
            <p:cNvSpPr/>
            <p:nvPr/>
          </p:nvSpPr>
          <p:spPr>
            <a:xfrm>
              <a:off x="3405115" y="3209136"/>
              <a:ext cx="11230" cy="34987"/>
            </a:xfrm>
            <a:custGeom>
              <a:avLst/>
              <a:gdLst/>
              <a:ahLst/>
              <a:cxnLst/>
              <a:rect l="l" t="t" r="r" b="b"/>
              <a:pathLst>
                <a:path w="156" h="486" extrusionOk="0">
                  <a:moveTo>
                    <a:pt x="48" y="0"/>
                  </a:moveTo>
                  <a:cubicBezTo>
                    <a:pt x="12" y="12"/>
                    <a:pt x="0" y="48"/>
                    <a:pt x="0" y="72"/>
                  </a:cubicBezTo>
                  <a:cubicBezTo>
                    <a:pt x="36" y="191"/>
                    <a:pt x="48" y="322"/>
                    <a:pt x="36" y="441"/>
                  </a:cubicBezTo>
                  <a:cubicBezTo>
                    <a:pt x="30" y="470"/>
                    <a:pt x="60" y="485"/>
                    <a:pt x="90" y="485"/>
                  </a:cubicBezTo>
                  <a:cubicBezTo>
                    <a:pt x="119" y="485"/>
                    <a:pt x="149" y="470"/>
                    <a:pt x="143" y="441"/>
                  </a:cubicBezTo>
                  <a:cubicBezTo>
                    <a:pt x="155" y="310"/>
                    <a:pt x="143" y="167"/>
                    <a:pt x="119" y="48"/>
                  </a:cubicBezTo>
                  <a:cubicBezTo>
                    <a:pt x="107" y="12"/>
                    <a:pt x="72" y="0"/>
                    <a:pt x="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9" name="Google Shape;6299;p125"/>
            <p:cNvSpPr/>
            <p:nvPr/>
          </p:nvSpPr>
          <p:spPr>
            <a:xfrm>
              <a:off x="3103416" y="3164501"/>
              <a:ext cx="257139" cy="31892"/>
            </a:xfrm>
            <a:custGeom>
              <a:avLst/>
              <a:gdLst/>
              <a:ahLst/>
              <a:cxnLst/>
              <a:rect l="l" t="t" r="r" b="b"/>
              <a:pathLst>
                <a:path w="3572" h="443" extrusionOk="0">
                  <a:moveTo>
                    <a:pt x="72" y="1"/>
                  </a:moveTo>
                  <a:cubicBezTo>
                    <a:pt x="0" y="1"/>
                    <a:pt x="0" y="108"/>
                    <a:pt x="72" y="120"/>
                  </a:cubicBezTo>
                  <a:lnTo>
                    <a:pt x="3501" y="441"/>
                  </a:lnTo>
                  <a:cubicBezTo>
                    <a:pt x="3504" y="442"/>
                    <a:pt x="3507" y="442"/>
                    <a:pt x="3510" y="442"/>
                  </a:cubicBezTo>
                  <a:cubicBezTo>
                    <a:pt x="3572" y="442"/>
                    <a:pt x="3569" y="334"/>
                    <a:pt x="3501" y="322"/>
                  </a:cubicBezTo>
                  <a:lnTo>
                    <a:pt x="72" y="1"/>
                  </a:lnTo>
                  <a:close/>
                </a:path>
              </a:pathLst>
            </a:custGeom>
            <a:solidFill>
              <a:srgbClr val="C14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0" name="Google Shape;6300;p125"/>
            <p:cNvSpPr/>
            <p:nvPr/>
          </p:nvSpPr>
          <p:spPr>
            <a:xfrm>
              <a:off x="3106223" y="3213311"/>
              <a:ext cx="263546" cy="43914"/>
            </a:xfrm>
            <a:custGeom>
              <a:avLst/>
              <a:gdLst/>
              <a:ahLst/>
              <a:cxnLst/>
              <a:rect l="l" t="t" r="r" b="b"/>
              <a:pathLst>
                <a:path w="3661" h="610" extrusionOk="0">
                  <a:moveTo>
                    <a:pt x="3567" y="1"/>
                  </a:moveTo>
                  <a:cubicBezTo>
                    <a:pt x="3564" y="1"/>
                    <a:pt x="3560" y="1"/>
                    <a:pt x="3557" y="2"/>
                  </a:cubicBezTo>
                  <a:lnTo>
                    <a:pt x="68" y="502"/>
                  </a:lnTo>
                  <a:cubicBezTo>
                    <a:pt x="1" y="513"/>
                    <a:pt x="29" y="610"/>
                    <a:pt x="93" y="610"/>
                  </a:cubicBezTo>
                  <a:cubicBezTo>
                    <a:pt x="97" y="610"/>
                    <a:pt x="100" y="609"/>
                    <a:pt x="104" y="609"/>
                  </a:cubicBezTo>
                  <a:lnTo>
                    <a:pt x="3593" y="121"/>
                  </a:lnTo>
                  <a:cubicBezTo>
                    <a:pt x="3661" y="109"/>
                    <a:pt x="3632" y="1"/>
                    <a:pt x="3567" y="1"/>
                  </a:cubicBezTo>
                  <a:close/>
                </a:path>
              </a:pathLst>
            </a:custGeom>
            <a:solidFill>
              <a:srgbClr val="C14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1" name="Google Shape;6301;p125"/>
            <p:cNvSpPr/>
            <p:nvPr/>
          </p:nvSpPr>
          <p:spPr>
            <a:xfrm>
              <a:off x="3554201" y="4026811"/>
              <a:ext cx="222945" cy="158666"/>
            </a:xfrm>
            <a:custGeom>
              <a:avLst/>
              <a:gdLst/>
              <a:ahLst/>
              <a:cxnLst/>
              <a:rect l="l" t="t" r="r" b="b"/>
              <a:pathLst>
                <a:path w="3097" h="2204" extrusionOk="0">
                  <a:moveTo>
                    <a:pt x="2573" y="1"/>
                  </a:moveTo>
                  <a:cubicBezTo>
                    <a:pt x="2346" y="72"/>
                    <a:pt x="2132" y="132"/>
                    <a:pt x="1906" y="191"/>
                  </a:cubicBezTo>
                  <a:cubicBezTo>
                    <a:pt x="1275" y="370"/>
                    <a:pt x="644" y="548"/>
                    <a:pt x="1" y="715"/>
                  </a:cubicBezTo>
                  <a:lnTo>
                    <a:pt x="418" y="2203"/>
                  </a:lnTo>
                  <a:lnTo>
                    <a:pt x="3097" y="1310"/>
                  </a:lnTo>
                  <a:cubicBezTo>
                    <a:pt x="2954" y="858"/>
                    <a:pt x="2775" y="429"/>
                    <a:pt x="2573" y="1"/>
                  </a:cubicBezTo>
                  <a:close/>
                </a:path>
              </a:pathLst>
            </a:custGeom>
            <a:solidFill>
              <a:srgbClr val="FFA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2" name="Google Shape;6302;p125"/>
            <p:cNvSpPr/>
            <p:nvPr/>
          </p:nvSpPr>
          <p:spPr>
            <a:xfrm>
              <a:off x="3015951" y="4096282"/>
              <a:ext cx="180113" cy="72926"/>
            </a:xfrm>
            <a:custGeom>
              <a:avLst/>
              <a:gdLst/>
              <a:ahLst/>
              <a:cxnLst/>
              <a:rect l="l" t="t" r="r" b="b"/>
              <a:pathLst>
                <a:path w="2502" h="1013" extrusionOk="0">
                  <a:moveTo>
                    <a:pt x="84" y="0"/>
                  </a:moveTo>
                  <a:cubicBezTo>
                    <a:pt x="72" y="310"/>
                    <a:pt x="48" y="619"/>
                    <a:pt x="1" y="929"/>
                  </a:cubicBezTo>
                  <a:lnTo>
                    <a:pt x="1" y="1012"/>
                  </a:lnTo>
                  <a:lnTo>
                    <a:pt x="2465" y="1012"/>
                  </a:lnTo>
                  <a:cubicBezTo>
                    <a:pt x="2489" y="810"/>
                    <a:pt x="2501" y="595"/>
                    <a:pt x="2489" y="393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rgbClr val="FFA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3" name="Google Shape;6303;p125"/>
            <p:cNvSpPr/>
            <p:nvPr/>
          </p:nvSpPr>
          <p:spPr>
            <a:xfrm>
              <a:off x="3535413" y="4104849"/>
              <a:ext cx="329991" cy="261468"/>
            </a:xfrm>
            <a:custGeom>
              <a:avLst/>
              <a:gdLst/>
              <a:ahLst/>
              <a:cxnLst/>
              <a:rect l="l" t="t" r="r" b="b"/>
              <a:pathLst>
                <a:path w="4584" h="3632" extrusionOk="0">
                  <a:moveTo>
                    <a:pt x="3977" y="0"/>
                  </a:moveTo>
                  <a:lnTo>
                    <a:pt x="3358" y="214"/>
                  </a:lnTo>
                  <a:lnTo>
                    <a:pt x="679" y="1119"/>
                  </a:lnTo>
                  <a:lnTo>
                    <a:pt x="48" y="1322"/>
                  </a:lnTo>
                  <a:cubicBezTo>
                    <a:pt x="0" y="2119"/>
                    <a:pt x="143" y="2905"/>
                    <a:pt x="476" y="3631"/>
                  </a:cubicBezTo>
                  <a:cubicBezTo>
                    <a:pt x="822" y="3524"/>
                    <a:pt x="1155" y="3429"/>
                    <a:pt x="1500" y="3334"/>
                  </a:cubicBezTo>
                  <a:cubicBezTo>
                    <a:pt x="2465" y="3036"/>
                    <a:pt x="3429" y="2739"/>
                    <a:pt x="4393" y="2417"/>
                  </a:cubicBezTo>
                  <a:cubicBezTo>
                    <a:pt x="4465" y="2405"/>
                    <a:pt x="4524" y="2381"/>
                    <a:pt x="4584" y="2346"/>
                  </a:cubicBezTo>
                  <a:lnTo>
                    <a:pt x="39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4" name="Google Shape;6304;p125"/>
            <p:cNvSpPr/>
            <p:nvPr/>
          </p:nvSpPr>
          <p:spPr>
            <a:xfrm>
              <a:off x="3572198" y="4278852"/>
              <a:ext cx="327543" cy="320571"/>
            </a:xfrm>
            <a:custGeom>
              <a:avLst/>
              <a:gdLst/>
              <a:ahLst/>
              <a:cxnLst/>
              <a:rect l="l" t="t" r="r" b="b"/>
              <a:pathLst>
                <a:path w="4550" h="4453" extrusionOk="0">
                  <a:moveTo>
                    <a:pt x="3882" y="0"/>
                  </a:moveTo>
                  <a:cubicBezTo>
                    <a:pt x="2918" y="310"/>
                    <a:pt x="1954" y="619"/>
                    <a:pt x="989" y="917"/>
                  </a:cubicBezTo>
                  <a:cubicBezTo>
                    <a:pt x="1084" y="1226"/>
                    <a:pt x="1168" y="1548"/>
                    <a:pt x="1263" y="1869"/>
                  </a:cubicBezTo>
                  <a:cubicBezTo>
                    <a:pt x="584" y="2298"/>
                    <a:pt x="132" y="3024"/>
                    <a:pt x="37" y="3834"/>
                  </a:cubicBezTo>
                  <a:cubicBezTo>
                    <a:pt x="1" y="4048"/>
                    <a:pt x="61" y="4274"/>
                    <a:pt x="191" y="4453"/>
                  </a:cubicBezTo>
                  <a:cubicBezTo>
                    <a:pt x="1715" y="3881"/>
                    <a:pt x="3168" y="3155"/>
                    <a:pt x="4549" y="2274"/>
                  </a:cubicBezTo>
                  <a:cubicBezTo>
                    <a:pt x="4347" y="1512"/>
                    <a:pt x="4121" y="762"/>
                    <a:pt x="38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5" name="Google Shape;6305;p125"/>
            <p:cNvSpPr/>
            <p:nvPr/>
          </p:nvSpPr>
          <p:spPr>
            <a:xfrm>
              <a:off x="2920855" y="3261401"/>
              <a:ext cx="921440" cy="840051"/>
            </a:xfrm>
            <a:custGeom>
              <a:avLst/>
              <a:gdLst/>
              <a:ahLst/>
              <a:cxnLst/>
              <a:rect l="l" t="t" r="r" b="b"/>
              <a:pathLst>
                <a:path w="12800" h="11669" extrusionOk="0">
                  <a:moveTo>
                    <a:pt x="8537" y="0"/>
                  </a:moveTo>
                  <a:cubicBezTo>
                    <a:pt x="7846" y="143"/>
                    <a:pt x="7144" y="238"/>
                    <a:pt x="6442" y="286"/>
                  </a:cubicBezTo>
                  <a:cubicBezTo>
                    <a:pt x="6442" y="262"/>
                    <a:pt x="6430" y="238"/>
                    <a:pt x="6430" y="215"/>
                  </a:cubicBezTo>
                  <a:cubicBezTo>
                    <a:pt x="5001" y="346"/>
                    <a:pt x="3572" y="429"/>
                    <a:pt x="2143" y="441"/>
                  </a:cubicBezTo>
                  <a:cubicBezTo>
                    <a:pt x="2131" y="524"/>
                    <a:pt x="2120" y="596"/>
                    <a:pt x="2108" y="667"/>
                  </a:cubicBezTo>
                  <a:cubicBezTo>
                    <a:pt x="1715" y="584"/>
                    <a:pt x="1334" y="465"/>
                    <a:pt x="965" y="346"/>
                  </a:cubicBezTo>
                  <a:cubicBezTo>
                    <a:pt x="619" y="1679"/>
                    <a:pt x="298" y="3025"/>
                    <a:pt x="0" y="4382"/>
                  </a:cubicBezTo>
                  <a:cubicBezTo>
                    <a:pt x="1655" y="4751"/>
                    <a:pt x="3310" y="5120"/>
                    <a:pt x="4965" y="5489"/>
                  </a:cubicBezTo>
                  <a:lnTo>
                    <a:pt x="5001" y="5489"/>
                  </a:lnTo>
                  <a:cubicBezTo>
                    <a:pt x="5001" y="5492"/>
                    <a:pt x="5000" y="5493"/>
                    <a:pt x="4999" y="5493"/>
                  </a:cubicBezTo>
                  <a:cubicBezTo>
                    <a:pt x="4998" y="5493"/>
                    <a:pt x="4996" y="5490"/>
                    <a:pt x="4996" y="5490"/>
                  </a:cubicBezTo>
                  <a:lnTo>
                    <a:pt x="4996" y="5490"/>
                  </a:lnTo>
                  <a:cubicBezTo>
                    <a:pt x="4995" y="5490"/>
                    <a:pt x="4996" y="5492"/>
                    <a:pt x="5001" y="5501"/>
                  </a:cubicBezTo>
                  <a:cubicBezTo>
                    <a:pt x="5013" y="5513"/>
                    <a:pt x="5025" y="5537"/>
                    <a:pt x="5025" y="5549"/>
                  </a:cubicBezTo>
                  <a:cubicBezTo>
                    <a:pt x="5572" y="6704"/>
                    <a:pt x="6084" y="7870"/>
                    <a:pt x="6572" y="9049"/>
                  </a:cubicBezTo>
                  <a:cubicBezTo>
                    <a:pt x="6930" y="9930"/>
                    <a:pt x="7275" y="10811"/>
                    <a:pt x="7668" y="11668"/>
                  </a:cubicBezTo>
                  <a:lnTo>
                    <a:pt x="8799" y="11347"/>
                  </a:lnTo>
                  <a:cubicBezTo>
                    <a:pt x="9430" y="11180"/>
                    <a:pt x="10061" y="11002"/>
                    <a:pt x="10692" y="10823"/>
                  </a:cubicBezTo>
                  <a:cubicBezTo>
                    <a:pt x="10918" y="10764"/>
                    <a:pt x="11144" y="10704"/>
                    <a:pt x="11359" y="10633"/>
                  </a:cubicBezTo>
                  <a:cubicBezTo>
                    <a:pt x="11847" y="10502"/>
                    <a:pt x="12323" y="10347"/>
                    <a:pt x="12799" y="10168"/>
                  </a:cubicBezTo>
                  <a:cubicBezTo>
                    <a:pt x="11668" y="6668"/>
                    <a:pt x="10240" y="3263"/>
                    <a:pt x="8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6" name="Google Shape;6306;p125"/>
            <p:cNvSpPr/>
            <p:nvPr/>
          </p:nvSpPr>
          <p:spPr>
            <a:xfrm>
              <a:off x="2828279" y="3656560"/>
              <a:ext cx="454313" cy="476574"/>
            </a:xfrm>
            <a:custGeom>
              <a:avLst/>
              <a:gdLst/>
              <a:ahLst/>
              <a:cxnLst/>
              <a:rect l="l" t="t" r="r" b="b"/>
              <a:pathLst>
                <a:path w="6311" h="6620" extrusionOk="0">
                  <a:moveTo>
                    <a:pt x="6239" y="0"/>
                  </a:moveTo>
                  <a:cubicBezTo>
                    <a:pt x="4489" y="60"/>
                    <a:pt x="2739" y="143"/>
                    <a:pt x="989" y="238"/>
                  </a:cubicBezTo>
                  <a:cubicBezTo>
                    <a:pt x="608" y="2036"/>
                    <a:pt x="286" y="3834"/>
                    <a:pt x="0" y="5644"/>
                  </a:cubicBezTo>
                  <a:cubicBezTo>
                    <a:pt x="167" y="5703"/>
                    <a:pt x="346" y="5739"/>
                    <a:pt x="536" y="5763"/>
                  </a:cubicBezTo>
                  <a:lnTo>
                    <a:pt x="2691" y="6120"/>
                  </a:lnTo>
                  <a:lnTo>
                    <a:pt x="5096" y="6501"/>
                  </a:lnTo>
                  <a:lnTo>
                    <a:pt x="5823" y="6620"/>
                  </a:lnTo>
                  <a:lnTo>
                    <a:pt x="6287" y="72"/>
                  </a:lnTo>
                  <a:lnTo>
                    <a:pt x="6311" y="60"/>
                  </a:lnTo>
                  <a:cubicBezTo>
                    <a:pt x="6299" y="48"/>
                    <a:pt x="6299" y="24"/>
                    <a:pt x="6287" y="12"/>
                  </a:cubicBezTo>
                  <a:lnTo>
                    <a:pt x="62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7" name="Google Shape;6307;p125"/>
            <p:cNvSpPr/>
            <p:nvPr/>
          </p:nvSpPr>
          <p:spPr>
            <a:xfrm rot="161830">
              <a:off x="2900588" y="3566643"/>
              <a:ext cx="378077" cy="138949"/>
            </a:xfrm>
            <a:custGeom>
              <a:avLst/>
              <a:gdLst/>
              <a:ahLst/>
              <a:cxnLst/>
              <a:rect l="l" t="t" r="r" b="b"/>
              <a:pathLst>
                <a:path w="5252" h="1347" extrusionOk="0">
                  <a:moveTo>
                    <a:pt x="286" y="1"/>
                  </a:moveTo>
                  <a:cubicBezTo>
                    <a:pt x="191" y="453"/>
                    <a:pt x="96" y="894"/>
                    <a:pt x="1" y="1346"/>
                  </a:cubicBezTo>
                  <a:cubicBezTo>
                    <a:pt x="1751" y="1251"/>
                    <a:pt x="3501" y="1168"/>
                    <a:pt x="5251" y="1108"/>
                  </a:cubicBezTo>
                  <a:cubicBezTo>
                    <a:pt x="3596" y="739"/>
                    <a:pt x="1941" y="370"/>
                    <a:pt x="2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8" name="Google Shape;6308;p125"/>
            <p:cNvSpPr/>
            <p:nvPr/>
          </p:nvSpPr>
          <p:spPr>
            <a:xfrm>
              <a:off x="2918264" y="4169353"/>
              <a:ext cx="336038" cy="164425"/>
            </a:xfrm>
            <a:custGeom>
              <a:avLst/>
              <a:gdLst/>
              <a:ahLst/>
              <a:cxnLst/>
              <a:rect l="l" t="t" r="r" b="b"/>
              <a:pathLst>
                <a:path w="4668" h="2284" extrusionOk="0">
                  <a:moveTo>
                    <a:pt x="2590" y="0"/>
                  </a:moveTo>
                  <a:cubicBezTo>
                    <a:pt x="2179" y="0"/>
                    <a:pt x="1769" y="3"/>
                    <a:pt x="1358" y="9"/>
                  </a:cubicBezTo>
                  <a:cubicBezTo>
                    <a:pt x="905" y="9"/>
                    <a:pt x="453" y="21"/>
                    <a:pt x="1" y="33"/>
                  </a:cubicBezTo>
                  <a:cubicBezTo>
                    <a:pt x="72" y="783"/>
                    <a:pt x="131" y="1533"/>
                    <a:pt x="191" y="2283"/>
                  </a:cubicBezTo>
                  <a:lnTo>
                    <a:pt x="977" y="2235"/>
                  </a:lnTo>
                  <a:cubicBezTo>
                    <a:pt x="1977" y="2176"/>
                    <a:pt x="2977" y="2104"/>
                    <a:pt x="3965" y="2021"/>
                  </a:cubicBezTo>
                  <a:lnTo>
                    <a:pt x="4644" y="1973"/>
                  </a:lnTo>
                  <a:cubicBezTo>
                    <a:pt x="4632" y="1319"/>
                    <a:pt x="4644" y="664"/>
                    <a:pt x="4668" y="9"/>
                  </a:cubicBezTo>
                  <a:lnTo>
                    <a:pt x="3822" y="9"/>
                  </a:lnTo>
                  <a:cubicBezTo>
                    <a:pt x="3412" y="3"/>
                    <a:pt x="3001" y="0"/>
                    <a:pt x="2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9" name="Google Shape;6309;p125"/>
            <p:cNvSpPr/>
            <p:nvPr/>
          </p:nvSpPr>
          <p:spPr>
            <a:xfrm>
              <a:off x="2812010" y="4314847"/>
              <a:ext cx="392620" cy="243470"/>
            </a:xfrm>
            <a:custGeom>
              <a:avLst/>
              <a:gdLst/>
              <a:ahLst/>
              <a:cxnLst/>
              <a:rect l="l" t="t" r="r" b="b"/>
              <a:pathLst>
                <a:path w="5454" h="3382" extrusionOk="0">
                  <a:moveTo>
                    <a:pt x="5453" y="0"/>
                  </a:moveTo>
                  <a:cubicBezTo>
                    <a:pt x="4453" y="83"/>
                    <a:pt x="3453" y="155"/>
                    <a:pt x="2453" y="214"/>
                  </a:cubicBezTo>
                  <a:cubicBezTo>
                    <a:pt x="2477" y="524"/>
                    <a:pt x="2512" y="834"/>
                    <a:pt x="2536" y="1143"/>
                  </a:cubicBezTo>
                  <a:cubicBezTo>
                    <a:pt x="2000" y="1226"/>
                    <a:pt x="1477" y="1417"/>
                    <a:pt x="1024" y="1703"/>
                  </a:cubicBezTo>
                  <a:cubicBezTo>
                    <a:pt x="476" y="2048"/>
                    <a:pt x="107" y="2596"/>
                    <a:pt x="0" y="3227"/>
                  </a:cubicBezTo>
                  <a:cubicBezTo>
                    <a:pt x="1750" y="3250"/>
                    <a:pt x="3512" y="3298"/>
                    <a:pt x="5263" y="3381"/>
                  </a:cubicBezTo>
                  <a:cubicBezTo>
                    <a:pt x="5310" y="2250"/>
                    <a:pt x="5370" y="1131"/>
                    <a:pt x="54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0" name="Google Shape;6310;p125"/>
            <p:cNvSpPr/>
            <p:nvPr/>
          </p:nvSpPr>
          <p:spPr>
            <a:xfrm>
              <a:off x="2988523" y="4313983"/>
              <a:ext cx="217762" cy="18933"/>
            </a:xfrm>
            <a:custGeom>
              <a:avLst/>
              <a:gdLst/>
              <a:ahLst/>
              <a:cxnLst/>
              <a:rect l="l" t="t" r="r" b="b"/>
              <a:pathLst>
                <a:path w="3025" h="263" extrusionOk="0">
                  <a:moveTo>
                    <a:pt x="2954" y="0"/>
                  </a:moveTo>
                  <a:lnTo>
                    <a:pt x="72" y="155"/>
                  </a:lnTo>
                  <a:cubicBezTo>
                    <a:pt x="4" y="155"/>
                    <a:pt x="1" y="263"/>
                    <a:pt x="63" y="263"/>
                  </a:cubicBezTo>
                  <a:cubicBezTo>
                    <a:pt x="66" y="263"/>
                    <a:pt x="69" y="263"/>
                    <a:pt x="72" y="262"/>
                  </a:cubicBezTo>
                  <a:lnTo>
                    <a:pt x="2954" y="119"/>
                  </a:lnTo>
                  <a:cubicBezTo>
                    <a:pt x="3025" y="107"/>
                    <a:pt x="3025" y="0"/>
                    <a:pt x="2954" y="0"/>
                  </a:cubicBezTo>
                  <a:close/>
                </a:path>
              </a:pathLst>
            </a:custGeom>
            <a:solidFill>
              <a:srgbClr val="EFE6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1" name="Google Shape;6311;p125"/>
            <p:cNvSpPr/>
            <p:nvPr/>
          </p:nvSpPr>
          <p:spPr>
            <a:xfrm>
              <a:off x="3641450" y="4263158"/>
              <a:ext cx="208044" cy="79621"/>
            </a:xfrm>
            <a:custGeom>
              <a:avLst/>
              <a:gdLst/>
              <a:ahLst/>
              <a:cxnLst/>
              <a:rect l="l" t="t" r="r" b="b"/>
              <a:pathLst>
                <a:path w="2890" h="1106" extrusionOk="0">
                  <a:moveTo>
                    <a:pt x="2810" y="0"/>
                  </a:moveTo>
                  <a:cubicBezTo>
                    <a:pt x="2803" y="0"/>
                    <a:pt x="2797" y="1"/>
                    <a:pt x="2789" y="4"/>
                  </a:cubicBezTo>
                  <a:lnTo>
                    <a:pt x="63" y="992"/>
                  </a:lnTo>
                  <a:cubicBezTo>
                    <a:pt x="1" y="1013"/>
                    <a:pt x="20" y="1106"/>
                    <a:pt x="73" y="1106"/>
                  </a:cubicBezTo>
                  <a:cubicBezTo>
                    <a:pt x="81" y="1106"/>
                    <a:pt x="89" y="1104"/>
                    <a:pt x="99" y="1099"/>
                  </a:cubicBezTo>
                  <a:lnTo>
                    <a:pt x="2825" y="111"/>
                  </a:lnTo>
                  <a:cubicBezTo>
                    <a:pt x="2890" y="89"/>
                    <a:pt x="2867" y="0"/>
                    <a:pt x="2810" y="0"/>
                  </a:cubicBezTo>
                  <a:close/>
                </a:path>
              </a:pathLst>
            </a:custGeom>
            <a:solidFill>
              <a:srgbClr val="EFE6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2" name="Google Shape;6312;p125"/>
            <p:cNvSpPr/>
            <p:nvPr/>
          </p:nvSpPr>
          <p:spPr>
            <a:xfrm>
              <a:off x="3177995" y="4178928"/>
              <a:ext cx="12022" cy="117560"/>
            </a:xfrm>
            <a:custGeom>
              <a:avLst/>
              <a:gdLst/>
              <a:ahLst/>
              <a:cxnLst/>
              <a:rect l="l" t="t" r="r" b="b"/>
              <a:pathLst>
                <a:path w="167" h="1633" extrusionOk="0">
                  <a:moveTo>
                    <a:pt x="60" y="1"/>
                  </a:moveTo>
                  <a:cubicBezTo>
                    <a:pt x="33" y="1"/>
                    <a:pt x="6" y="19"/>
                    <a:pt x="0" y="55"/>
                  </a:cubicBezTo>
                  <a:lnTo>
                    <a:pt x="48" y="1579"/>
                  </a:lnTo>
                  <a:cubicBezTo>
                    <a:pt x="48" y="1614"/>
                    <a:pt x="77" y="1632"/>
                    <a:pt x="107" y="1632"/>
                  </a:cubicBezTo>
                  <a:cubicBezTo>
                    <a:pt x="137" y="1632"/>
                    <a:pt x="167" y="1614"/>
                    <a:pt x="167" y="1579"/>
                  </a:cubicBezTo>
                  <a:lnTo>
                    <a:pt x="119" y="55"/>
                  </a:lnTo>
                  <a:cubicBezTo>
                    <a:pt x="113" y="19"/>
                    <a:pt x="86" y="1"/>
                    <a:pt x="60" y="1"/>
                  </a:cubicBezTo>
                  <a:close/>
                </a:path>
              </a:pathLst>
            </a:custGeom>
            <a:solidFill>
              <a:srgbClr val="EFE6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3" name="Google Shape;6313;p125"/>
            <p:cNvSpPr/>
            <p:nvPr/>
          </p:nvSpPr>
          <p:spPr>
            <a:xfrm>
              <a:off x="3754974" y="4142284"/>
              <a:ext cx="45496" cy="115184"/>
            </a:xfrm>
            <a:custGeom>
              <a:avLst/>
              <a:gdLst/>
              <a:ahLst/>
              <a:cxnLst/>
              <a:rect l="l" t="t" r="r" b="b"/>
              <a:pathLst>
                <a:path w="632" h="1600" extrusionOk="0">
                  <a:moveTo>
                    <a:pt x="72" y="0"/>
                  </a:moveTo>
                  <a:cubicBezTo>
                    <a:pt x="35" y="0"/>
                    <a:pt x="0" y="27"/>
                    <a:pt x="22" y="63"/>
                  </a:cubicBezTo>
                  <a:cubicBezTo>
                    <a:pt x="224" y="552"/>
                    <a:pt x="391" y="1052"/>
                    <a:pt x="510" y="1552"/>
                  </a:cubicBezTo>
                  <a:cubicBezTo>
                    <a:pt x="520" y="1586"/>
                    <a:pt x="543" y="1600"/>
                    <a:pt x="566" y="1600"/>
                  </a:cubicBezTo>
                  <a:cubicBezTo>
                    <a:pt x="599" y="1600"/>
                    <a:pt x="631" y="1570"/>
                    <a:pt x="617" y="1528"/>
                  </a:cubicBezTo>
                  <a:cubicBezTo>
                    <a:pt x="498" y="1016"/>
                    <a:pt x="331" y="516"/>
                    <a:pt x="129" y="40"/>
                  </a:cubicBezTo>
                  <a:cubicBezTo>
                    <a:pt x="120" y="12"/>
                    <a:pt x="95" y="0"/>
                    <a:pt x="72" y="0"/>
                  </a:cubicBezTo>
                  <a:close/>
                </a:path>
              </a:pathLst>
            </a:custGeom>
            <a:solidFill>
              <a:srgbClr val="EFE6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4" name="Google Shape;6314;p125"/>
            <p:cNvSpPr/>
            <p:nvPr/>
          </p:nvSpPr>
          <p:spPr>
            <a:xfrm>
              <a:off x="3477607" y="3278751"/>
              <a:ext cx="278304" cy="738905"/>
            </a:xfrm>
            <a:custGeom>
              <a:avLst/>
              <a:gdLst/>
              <a:ahLst/>
              <a:cxnLst/>
              <a:rect l="l" t="t" r="r" b="b"/>
              <a:pathLst>
                <a:path w="3866" h="10264" extrusionOk="0">
                  <a:moveTo>
                    <a:pt x="78" y="1"/>
                  </a:moveTo>
                  <a:cubicBezTo>
                    <a:pt x="40" y="1"/>
                    <a:pt x="1" y="44"/>
                    <a:pt x="17" y="93"/>
                  </a:cubicBezTo>
                  <a:cubicBezTo>
                    <a:pt x="589" y="1379"/>
                    <a:pt x="1124" y="2676"/>
                    <a:pt x="1636" y="3998"/>
                  </a:cubicBezTo>
                  <a:cubicBezTo>
                    <a:pt x="2137" y="5320"/>
                    <a:pt x="2613" y="6641"/>
                    <a:pt x="3041" y="7975"/>
                  </a:cubicBezTo>
                  <a:cubicBezTo>
                    <a:pt x="3291" y="8713"/>
                    <a:pt x="3518" y="9475"/>
                    <a:pt x="3744" y="10225"/>
                  </a:cubicBezTo>
                  <a:cubicBezTo>
                    <a:pt x="3753" y="10252"/>
                    <a:pt x="3774" y="10264"/>
                    <a:pt x="3796" y="10264"/>
                  </a:cubicBezTo>
                  <a:cubicBezTo>
                    <a:pt x="3830" y="10264"/>
                    <a:pt x="3866" y="10233"/>
                    <a:pt x="3851" y="10189"/>
                  </a:cubicBezTo>
                  <a:cubicBezTo>
                    <a:pt x="3458" y="8844"/>
                    <a:pt x="3029" y="7498"/>
                    <a:pt x="2553" y="6177"/>
                  </a:cubicBezTo>
                  <a:cubicBezTo>
                    <a:pt x="2077" y="4843"/>
                    <a:pt x="1577" y="3522"/>
                    <a:pt x="1053" y="2224"/>
                  </a:cubicBezTo>
                  <a:cubicBezTo>
                    <a:pt x="755" y="1486"/>
                    <a:pt x="446" y="759"/>
                    <a:pt x="124" y="33"/>
                  </a:cubicBezTo>
                  <a:cubicBezTo>
                    <a:pt x="113" y="10"/>
                    <a:pt x="96" y="1"/>
                    <a:pt x="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5" name="Google Shape;6315;p125"/>
            <p:cNvSpPr/>
            <p:nvPr/>
          </p:nvSpPr>
          <p:spPr>
            <a:xfrm>
              <a:off x="3393813" y="3282279"/>
              <a:ext cx="234679" cy="775044"/>
            </a:xfrm>
            <a:custGeom>
              <a:avLst/>
              <a:gdLst/>
              <a:ahLst/>
              <a:cxnLst/>
              <a:rect l="l" t="t" r="r" b="b"/>
              <a:pathLst>
                <a:path w="3260" h="10766" extrusionOk="0">
                  <a:moveTo>
                    <a:pt x="71" y="1"/>
                  </a:moveTo>
                  <a:cubicBezTo>
                    <a:pt x="35" y="1"/>
                    <a:pt x="1" y="26"/>
                    <a:pt x="14" y="68"/>
                  </a:cubicBezTo>
                  <a:cubicBezTo>
                    <a:pt x="503" y="1437"/>
                    <a:pt x="955" y="2806"/>
                    <a:pt x="1372" y="4187"/>
                  </a:cubicBezTo>
                  <a:cubicBezTo>
                    <a:pt x="1800" y="5568"/>
                    <a:pt x="2193" y="6949"/>
                    <a:pt x="2550" y="8354"/>
                  </a:cubicBezTo>
                  <a:cubicBezTo>
                    <a:pt x="2753" y="9140"/>
                    <a:pt x="2955" y="9926"/>
                    <a:pt x="3146" y="10724"/>
                  </a:cubicBezTo>
                  <a:cubicBezTo>
                    <a:pt x="3151" y="10753"/>
                    <a:pt x="3171" y="10766"/>
                    <a:pt x="3193" y="10766"/>
                  </a:cubicBezTo>
                  <a:cubicBezTo>
                    <a:pt x="3225" y="10766"/>
                    <a:pt x="3260" y="10737"/>
                    <a:pt x="3253" y="10688"/>
                  </a:cubicBezTo>
                  <a:cubicBezTo>
                    <a:pt x="2920" y="9283"/>
                    <a:pt x="2562" y="7890"/>
                    <a:pt x="2169" y="6497"/>
                  </a:cubicBezTo>
                  <a:cubicBezTo>
                    <a:pt x="1788" y="5104"/>
                    <a:pt x="1360" y="3723"/>
                    <a:pt x="919" y="2354"/>
                  </a:cubicBezTo>
                  <a:cubicBezTo>
                    <a:pt x="657" y="1580"/>
                    <a:pt x="395" y="806"/>
                    <a:pt x="133" y="44"/>
                  </a:cubicBezTo>
                  <a:cubicBezTo>
                    <a:pt x="123" y="14"/>
                    <a:pt x="97" y="1"/>
                    <a:pt x="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6" name="Google Shape;6316;p125"/>
            <p:cNvSpPr/>
            <p:nvPr/>
          </p:nvSpPr>
          <p:spPr>
            <a:xfrm>
              <a:off x="3299150" y="3298836"/>
              <a:ext cx="206532" cy="789154"/>
            </a:xfrm>
            <a:custGeom>
              <a:avLst/>
              <a:gdLst/>
              <a:ahLst/>
              <a:cxnLst/>
              <a:rect l="l" t="t" r="r" b="b"/>
              <a:pathLst>
                <a:path w="2869" h="10962" extrusionOk="0">
                  <a:moveTo>
                    <a:pt x="72" y="1"/>
                  </a:moveTo>
                  <a:cubicBezTo>
                    <a:pt x="39" y="1"/>
                    <a:pt x="0" y="32"/>
                    <a:pt x="8" y="76"/>
                  </a:cubicBezTo>
                  <a:cubicBezTo>
                    <a:pt x="329" y="1492"/>
                    <a:pt x="675" y="2921"/>
                    <a:pt x="1020" y="4338"/>
                  </a:cubicBezTo>
                  <a:cubicBezTo>
                    <a:pt x="1365" y="5743"/>
                    <a:pt x="1734" y="7148"/>
                    <a:pt x="2103" y="8541"/>
                  </a:cubicBezTo>
                  <a:cubicBezTo>
                    <a:pt x="2318" y="9339"/>
                    <a:pt x="2532" y="10125"/>
                    <a:pt x="2746" y="10922"/>
                  </a:cubicBezTo>
                  <a:cubicBezTo>
                    <a:pt x="2755" y="10950"/>
                    <a:pt x="2777" y="10961"/>
                    <a:pt x="2798" y="10961"/>
                  </a:cubicBezTo>
                  <a:cubicBezTo>
                    <a:pt x="2833" y="10961"/>
                    <a:pt x="2868" y="10931"/>
                    <a:pt x="2853" y="10887"/>
                  </a:cubicBezTo>
                  <a:cubicBezTo>
                    <a:pt x="2472" y="9482"/>
                    <a:pt x="2091" y="8065"/>
                    <a:pt x="1722" y="6660"/>
                  </a:cubicBezTo>
                  <a:cubicBezTo>
                    <a:pt x="1365" y="5243"/>
                    <a:pt x="1008" y="3838"/>
                    <a:pt x="675" y="2433"/>
                  </a:cubicBezTo>
                  <a:cubicBezTo>
                    <a:pt x="484" y="1647"/>
                    <a:pt x="294" y="850"/>
                    <a:pt x="115" y="40"/>
                  </a:cubicBezTo>
                  <a:cubicBezTo>
                    <a:pt x="110" y="13"/>
                    <a:pt x="92" y="1"/>
                    <a:pt x="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7" name="Google Shape;6317;p125"/>
            <p:cNvSpPr/>
            <p:nvPr/>
          </p:nvSpPr>
          <p:spPr>
            <a:xfrm>
              <a:off x="3231985" y="3294373"/>
              <a:ext cx="13750" cy="349583"/>
            </a:xfrm>
            <a:custGeom>
              <a:avLst/>
              <a:gdLst/>
              <a:ahLst/>
              <a:cxnLst/>
              <a:rect l="l" t="t" r="r" b="b"/>
              <a:pathLst>
                <a:path w="191" h="4856" extrusionOk="0">
                  <a:moveTo>
                    <a:pt x="131" y="1"/>
                  </a:moveTo>
                  <a:cubicBezTo>
                    <a:pt x="101" y="1"/>
                    <a:pt x="72" y="19"/>
                    <a:pt x="72" y="54"/>
                  </a:cubicBezTo>
                  <a:cubicBezTo>
                    <a:pt x="24" y="1281"/>
                    <a:pt x="0" y="2519"/>
                    <a:pt x="24" y="3745"/>
                  </a:cubicBezTo>
                  <a:cubicBezTo>
                    <a:pt x="24" y="4102"/>
                    <a:pt x="48" y="4448"/>
                    <a:pt x="60" y="4793"/>
                  </a:cubicBezTo>
                  <a:cubicBezTo>
                    <a:pt x="60" y="4835"/>
                    <a:pt x="89" y="4855"/>
                    <a:pt x="118" y="4855"/>
                  </a:cubicBezTo>
                  <a:cubicBezTo>
                    <a:pt x="146" y="4855"/>
                    <a:pt x="173" y="4835"/>
                    <a:pt x="167" y="4793"/>
                  </a:cubicBezTo>
                  <a:cubicBezTo>
                    <a:pt x="131" y="3567"/>
                    <a:pt x="119" y="2340"/>
                    <a:pt x="155" y="1102"/>
                  </a:cubicBezTo>
                  <a:cubicBezTo>
                    <a:pt x="155" y="757"/>
                    <a:pt x="179" y="400"/>
                    <a:pt x="191" y="54"/>
                  </a:cubicBezTo>
                  <a:cubicBezTo>
                    <a:pt x="191" y="19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8" name="Google Shape;6318;p125"/>
            <p:cNvSpPr/>
            <p:nvPr/>
          </p:nvSpPr>
          <p:spPr>
            <a:xfrm>
              <a:off x="3084051" y="3306252"/>
              <a:ext cx="63637" cy="291703"/>
            </a:xfrm>
            <a:custGeom>
              <a:avLst/>
              <a:gdLst/>
              <a:ahLst/>
              <a:cxnLst/>
              <a:rect l="l" t="t" r="r" b="b"/>
              <a:pathLst>
                <a:path w="884" h="4052" extrusionOk="0">
                  <a:moveTo>
                    <a:pt x="819" y="1"/>
                  </a:moveTo>
                  <a:cubicBezTo>
                    <a:pt x="796" y="1"/>
                    <a:pt x="774" y="14"/>
                    <a:pt x="769" y="44"/>
                  </a:cubicBezTo>
                  <a:lnTo>
                    <a:pt x="174" y="3116"/>
                  </a:lnTo>
                  <a:cubicBezTo>
                    <a:pt x="114" y="3402"/>
                    <a:pt x="67" y="3699"/>
                    <a:pt x="7" y="3985"/>
                  </a:cubicBezTo>
                  <a:cubicBezTo>
                    <a:pt x="0" y="4027"/>
                    <a:pt x="34" y="4052"/>
                    <a:pt x="65" y="4052"/>
                  </a:cubicBezTo>
                  <a:cubicBezTo>
                    <a:pt x="88" y="4052"/>
                    <a:pt x="109" y="4039"/>
                    <a:pt x="114" y="4009"/>
                  </a:cubicBezTo>
                  <a:lnTo>
                    <a:pt x="710" y="937"/>
                  </a:lnTo>
                  <a:cubicBezTo>
                    <a:pt x="769" y="651"/>
                    <a:pt x="829" y="366"/>
                    <a:pt x="876" y="68"/>
                  </a:cubicBezTo>
                  <a:cubicBezTo>
                    <a:pt x="883" y="26"/>
                    <a:pt x="850" y="1"/>
                    <a:pt x="8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9" name="Google Shape;6319;p125"/>
            <p:cNvSpPr/>
            <p:nvPr/>
          </p:nvSpPr>
          <p:spPr>
            <a:xfrm>
              <a:off x="2966135" y="3315682"/>
              <a:ext cx="70980" cy="262620"/>
            </a:xfrm>
            <a:custGeom>
              <a:avLst/>
              <a:gdLst/>
              <a:ahLst/>
              <a:cxnLst/>
              <a:rect l="l" t="t" r="r" b="b"/>
              <a:pathLst>
                <a:path w="986" h="3648" extrusionOk="0">
                  <a:moveTo>
                    <a:pt x="918" y="1"/>
                  </a:moveTo>
                  <a:cubicBezTo>
                    <a:pt x="894" y="1"/>
                    <a:pt x="869" y="14"/>
                    <a:pt x="860" y="44"/>
                  </a:cubicBezTo>
                  <a:lnTo>
                    <a:pt x="14" y="3580"/>
                  </a:lnTo>
                  <a:cubicBezTo>
                    <a:pt x="0" y="3622"/>
                    <a:pt x="31" y="3647"/>
                    <a:pt x="63" y="3647"/>
                  </a:cubicBezTo>
                  <a:cubicBezTo>
                    <a:pt x="87" y="3647"/>
                    <a:pt x="111" y="3634"/>
                    <a:pt x="121" y="3604"/>
                  </a:cubicBezTo>
                  <a:lnTo>
                    <a:pt x="979" y="68"/>
                  </a:lnTo>
                  <a:cubicBezTo>
                    <a:pt x="985" y="26"/>
                    <a:pt x="952" y="1"/>
                    <a:pt x="9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0" name="Google Shape;6320;p125"/>
            <p:cNvSpPr/>
            <p:nvPr/>
          </p:nvSpPr>
          <p:spPr>
            <a:xfrm>
              <a:off x="2873199" y="3675710"/>
              <a:ext cx="89336" cy="365997"/>
            </a:xfrm>
            <a:custGeom>
              <a:avLst/>
              <a:gdLst/>
              <a:ahLst/>
              <a:cxnLst/>
              <a:rect l="l" t="t" r="r" b="b"/>
              <a:pathLst>
                <a:path w="1241" h="5084" extrusionOk="0">
                  <a:moveTo>
                    <a:pt x="1176" y="1"/>
                  </a:moveTo>
                  <a:cubicBezTo>
                    <a:pt x="1153" y="1"/>
                    <a:pt x="1132" y="14"/>
                    <a:pt x="1127" y="44"/>
                  </a:cubicBezTo>
                  <a:lnTo>
                    <a:pt x="257" y="3913"/>
                  </a:lnTo>
                  <a:lnTo>
                    <a:pt x="7" y="5009"/>
                  </a:lnTo>
                  <a:cubicBezTo>
                    <a:pt x="0" y="5053"/>
                    <a:pt x="38" y="5083"/>
                    <a:pt x="71" y="5083"/>
                  </a:cubicBezTo>
                  <a:cubicBezTo>
                    <a:pt x="92" y="5083"/>
                    <a:pt x="110" y="5072"/>
                    <a:pt x="115" y="5044"/>
                  </a:cubicBezTo>
                  <a:lnTo>
                    <a:pt x="984" y="1175"/>
                  </a:lnTo>
                  <a:lnTo>
                    <a:pt x="1234" y="67"/>
                  </a:lnTo>
                  <a:cubicBezTo>
                    <a:pt x="1241" y="26"/>
                    <a:pt x="1207" y="1"/>
                    <a:pt x="11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1" name="Google Shape;6321;p125"/>
            <p:cNvSpPr/>
            <p:nvPr/>
          </p:nvSpPr>
          <p:spPr>
            <a:xfrm>
              <a:off x="3000041" y="3678302"/>
              <a:ext cx="77387" cy="369597"/>
            </a:xfrm>
            <a:custGeom>
              <a:avLst/>
              <a:gdLst/>
              <a:ahLst/>
              <a:cxnLst/>
              <a:rect l="l" t="t" r="r" b="b"/>
              <a:pathLst>
                <a:path w="1075" h="5134" extrusionOk="0">
                  <a:moveTo>
                    <a:pt x="1009" y="0"/>
                  </a:moveTo>
                  <a:cubicBezTo>
                    <a:pt x="987" y="0"/>
                    <a:pt x="965" y="13"/>
                    <a:pt x="960" y="43"/>
                  </a:cubicBezTo>
                  <a:cubicBezTo>
                    <a:pt x="710" y="1341"/>
                    <a:pt x="472" y="2651"/>
                    <a:pt x="222" y="3949"/>
                  </a:cubicBezTo>
                  <a:lnTo>
                    <a:pt x="8" y="5056"/>
                  </a:lnTo>
                  <a:cubicBezTo>
                    <a:pt x="0" y="5105"/>
                    <a:pt x="35" y="5134"/>
                    <a:pt x="67" y="5134"/>
                  </a:cubicBezTo>
                  <a:cubicBezTo>
                    <a:pt x="89" y="5134"/>
                    <a:pt x="110" y="5121"/>
                    <a:pt x="115" y="5092"/>
                  </a:cubicBezTo>
                  <a:cubicBezTo>
                    <a:pt x="365" y="3782"/>
                    <a:pt x="615" y="2484"/>
                    <a:pt x="865" y="1174"/>
                  </a:cubicBezTo>
                  <a:lnTo>
                    <a:pt x="1067" y="67"/>
                  </a:lnTo>
                  <a:cubicBezTo>
                    <a:pt x="1074" y="26"/>
                    <a:pt x="1041" y="0"/>
                    <a:pt x="10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2" name="Google Shape;6322;p125"/>
            <p:cNvSpPr/>
            <p:nvPr/>
          </p:nvSpPr>
          <p:spPr>
            <a:xfrm>
              <a:off x="3175403" y="3672254"/>
              <a:ext cx="63133" cy="421070"/>
            </a:xfrm>
            <a:custGeom>
              <a:avLst/>
              <a:gdLst/>
              <a:ahLst/>
              <a:cxnLst/>
              <a:rect l="l" t="t" r="r" b="b"/>
              <a:pathLst>
                <a:path w="877" h="5849" extrusionOk="0">
                  <a:moveTo>
                    <a:pt x="804" y="1"/>
                  </a:moveTo>
                  <a:cubicBezTo>
                    <a:pt x="779" y="1"/>
                    <a:pt x="755" y="14"/>
                    <a:pt x="750" y="44"/>
                  </a:cubicBezTo>
                  <a:cubicBezTo>
                    <a:pt x="477" y="1520"/>
                    <a:pt x="262" y="3009"/>
                    <a:pt x="108" y="4509"/>
                  </a:cubicBezTo>
                  <a:cubicBezTo>
                    <a:pt x="60" y="4938"/>
                    <a:pt x="24" y="5366"/>
                    <a:pt x="0" y="5795"/>
                  </a:cubicBezTo>
                  <a:cubicBezTo>
                    <a:pt x="0" y="5830"/>
                    <a:pt x="27" y="5848"/>
                    <a:pt x="54" y="5848"/>
                  </a:cubicBezTo>
                  <a:cubicBezTo>
                    <a:pt x="81" y="5848"/>
                    <a:pt x="108" y="5830"/>
                    <a:pt x="108" y="5795"/>
                  </a:cubicBezTo>
                  <a:cubicBezTo>
                    <a:pt x="227" y="4295"/>
                    <a:pt x="405" y="2794"/>
                    <a:pt x="643" y="1318"/>
                  </a:cubicBezTo>
                  <a:cubicBezTo>
                    <a:pt x="715" y="901"/>
                    <a:pt x="786" y="485"/>
                    <a:pt x="870" y="68"/>
                  </a:cubicBezTo>
                  <a:cubicBezTo>
                    <a:pt x="876" y="26"/>
                    <a:pt x="839" y="1"/>
                    <a:pt x="8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3" name="Google Shape;6323;p125"/>
            <p:cNvSpPr/>
            <p:nvPr/>
          </p:nvSpPr>
          <p:spPr>
            <a:xfrm>
              <a:off x="2880542" y="2404203"/>
              <a:ext cx="130945" cy="112304"/>
            </a:xfrm>
            <a:custGeom>
              <a:avLst/>
              <a:gdLst/>
              <a:ahLst/>
              <a:cxnLst/>
              <a:rect l="l" t="t" r="r" b="b"/>
              <a:pathLst>
                <a:path w="1819" h="1560" extrusionOk="0">
                  <a:moveTo>
                    <a:pt x="789" y="1"/>
                  </a:moveTo>
                  <a:cubicBezTo>
                    <a:pt x="784" y="1"/>
                    <a:pt x="779" y="1"/>
                    <a:pt x="775" y="1"/>
                  </a:cubicBezTo>
                  <a:cubicBezTo>
                    <a:pt x="346" y="1"/>
                    <a:pt x="1" y="346"/>
                    <a:pt x="1" y="775"/>
                  </a:cubicBezTo>
                  <a:cubicBezTo>
                    <a:pt x="1" y="1248"/>
                    <a:pt x="379" y="1559"/>
                    <a:pt x="778" y="1559"/>
                  </a:cubicBezTo>
                  <a:cubicBezTo>
                    <a:pt x="972" y="1559"/>
                    <a:pt x="1171" y="1486"/>
                    <a:pt x="1334" y="1323"/>
                  </a:cubicBezTo>
                  <a:cubicBezTo>
                    <a:pt x="1819" y="838"/>
                    <a:pt x="1482" y="1"/>
                    <a:pt x="7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4" name="Google Shape;6324;p125"/>
            <p:cNvSpPr/>
            <p:nvPr/>
          </p:nvSpPr>
          <p:spPr>
            <a:xfrm>
              <a:off x="3081963" y="2297080"/>
              <a:ext cx="60901" cy="101578"/>
            </a:xfrm>
            <a:custGeom>
              <a:avLst/>
              <a:gdLst/>
              <a:ahLst/>
              <a:cxnLst/>
              <a:rect l="l" t="t" r="r" b="b"/>
              <a:pathLst>
                <a:path w="846" h="1411" extrusionOk="0">
                  <a:moveTo>
                    <a:pt x="751" y="1"/>
                  </a:moveTo>
                  <a:cubicBezTo>
                    <a:pt x="739" y="1"/>
                    <a:pt x="727" y="13"/>
                    <a:pt x="715" y="25"/>
                  </a:cubicBezTo>
                  <a:cubicBezTo>
                    <a:pt x="715" y="25"/>
                    <a:pt x="703" y="37"/>
                    <a:pt x="703" y="48"/>
                  </a:cubicBezTo>
                  <a:cubicBezTo>
                    <a:pt x="727" y="215"/>
                    <a:pt x="739" y="382"/>
                    <a:pt x="739" y="549"/>
                  </a:cubicBezTo>
                  <a:cubicBezTo>
                    <a:pt x="715" y="513"/>
                    <a:pt x="679" y="489"/>
                    <a:pt x="644" y="477"/>
                  </a:cubicBezTo>
                  <a:cubicBezTo>
                    <a:pt x="596" y="441"/>
                    <a:pt x="536" y="418"/>
                    <a:pt x="477" y="406"/>
                  </a:cubicBezTo>
                  <a:lnTo>
                    <a:pt x="382" y="406"/>
                  </a:lnTo>
                  <a:cubicBezTo>
                    <a:pt x="310" y="418"/>
                    <a:pt x="239" y="441"/>
                    <a:pt x="191" y="489"/>
                  </a:cubicBezTo>
                  <a:cubicBezTo>
                    <a:pt x="108" y="549"/>
                    <a:pt x="60" y="644"/>
                    <a:pt x="36" y="739"/>
                  </a:cubicBezTo>
                  <a:cubicBezTo>
                    <a:pt x="1" y="834"/>
                    <a:pt x="1" y="941"/>
                    <a:pt x="36" y="1049"/>
                  </a:cubicBezTo>
                  <a:cubicBezTo>
                    <a:pt x="48" y="1096"/>
                    <a:pt x="60" y="1144"/>
                    <a:pt x="96" y="1191"/>
                  </a:cubicBezTo>
                  <a:cubicBezTo>
                    <a:pt x="120" y="1239"/>
                    <a:pt x="155" y="1275"/>
                    <a:pt x="203" y="1311"/>
                  </a:cubicBezTo>
                  <a:cubicBezTo>
                    <a:pt x="251" y="1346"/>
                    <a:pt x="310" y="1370"/>
                    <a:pt x="382" y="1394"/>
                  </a:cubicBezTo>
                  <a:cubicBezTo>
                    <a:pt x="432" y="1402"/>
                    <a:pt x="483" y="1411"/>
                    <a:pt x="533" y="1411"/>
                  </a:cubicBezTo>
                  <a:cubicBezTo>
                    <a:pt x="554" y="1411"/>
                    <a:pt x="575" y="1409"/>
                    <a:pt x="596" y="1406"/>
                  </a:cubicBezTo>
                  <a:cubicBezTo>
                    <a:pt x="679" y="1394"/>
                    <a:pt x="715" y="1287"/>
                    <a:pt x="644" y="1227"/>
                  </a:cubicBezTo>
                  <a:cubicBezTo>
                    <a:pt x="620" y="1215"/>
                    <a:pt x="596" y="1203"/>
                    <a:pt x="572" y="1203"/>
                  </a:cubicBezTo>
                  <a:lnTo>
                    <a:pt x="489" y="1203"/>
                  </a:lnTo>
                  <a:cubicBezTo>
                    <a:pt x="453" y="1203"/>
                    <a:pt x="417" y="1191"/>
                    <a:pt x="382" y="1191"/>
                  </a:cubicBezTo>
                  <a:cubicBezTo>
                    <a:pt x="358" y="1180"/>
                    <a:pt x="334" y="1168"/>
                    <a:pt x="310" y="1156"/>
                  </a:cubicBezTo>
                  <a:cubicBezTo>
                    <a:pt x="286" y="1144"/>
                    <a:pt x="274" y="1132"/>
                    <a:pt x="263" y="1108"/>
                  </a:cubicBezTo>
                  <a:cubicBezTo>
                    <a:pt x="239" y="1096"/>
                    <a:pt x="227" y="1072"/>
                    <a:pt x="215" y="1049"/>
                  </a:cubicBezTo>
                  <a:cubicBezTo>
                    <a:pt x="203" y="1025"/>
                    <a:pt x="191" y="989"/>
                    <a:pt x="179" y="965"/>
                  </a:cubicBezTo>
                  <a:cubicBezTo>
                    <a:pt x="167" y="930"/>
                    <a:pt x="167" y="894"/>
                    <a:pt x="167" y="858"/>
                  </a:cubicBezTo>
                  <a:cubicBezTo>
                    <a:pt x="167" y="822"/>
                    <a:pt x="179" y="775"/>
                    <a:pt x="191" y="739"/>
                  </a:cubicBezTo>
                  <a:cubicBezTo>
                    <a:pt x="203" y="703"/>
                    <a:pt x="215" y="679"/>
                    <a:pt x="227" y="644"/>
                  </a:cubicBezTo>
                  <a:cubicBezTo>
                    <a:pt x="239" y="632"/>
                    <a:pt x="263" y="608"/>
                    <a:pt x="274" y="596"/>
                  </a:cubicBezTo>
                  <a:cubicBezTo>
                    <a:pt x="298" y="572"/>
                    <a:pt x="310" y="560"/>
                    <a:pt x="322" y="560"/>
                  </a:cubicBezTo>
                  <a:cubicBezTo>
                    <a:pt x="346" y="549"/>
                    <a:pt x="358" y="537"/>
                    <a:pt x="382" y="537"/>
                  </a:cubicBezTo>
                  <a:lnTo>
                    <a:pt x="441" y="537"/>
                  </a:lnTo>
                  <a:cubicBezTo>
                    <a:pt x="465" y="537"/>
                    <a:pt x="489" y="549"/>
                    <a:pt x="524" y="549"/>
                  </a:cubicBezTo>
                  <a:cubicBezTo>
                    <a:pt x="560" y="560"/>
                    <a:pt x="596" y="584"/>
                    <a:pt x="632" y="608"/>
                  </a:cubicBezTo>
                  <a:cubicBezTo>
                    <a:pt x="679" y="632"/>
                    <a:pt x="715" y="668"/>
                    <a:pt x="763" y="703"/>
                  </a:cubicBezTo>
                  <a:cubicBezTo>
                    <a:pt x="763" y="712"/>
                    <a:pt x="775" y="720"/>
                    <a:pt x="786" y="720"/>
                  </a:cubicBezTo>
                  <a:cubicBezTo>
                    <a:pt x="790" y="720"/>
                    <a:pt x="795" y="719"/>
                    <a:pt x="798" y="715"/>
                  </a:cubicBezTo>
                  <a:lnTo>
                    <a:pt x="822" y="715"/>
                  </a:lnTo>
                  <a:cubicBezTo>
                    <a:pt x="834" y="703"/>
                    <a:pt x="846" y="679"/>
                    <a:pt x="846" y="668"/>
                  </a:cubicBezTo>
                  <a:cubicBezTo>
                    <a:pt x="846" y="572"/>
                    <a:pt x="846" y="465"/>
                    <a:pt x="846" y="370"/>
                  </a:cubicBezTo>
                  <a:cubicBezTo>
                    <a:pt x="834" y="275"/>
                    <a:pt x="822" y="179"/>
                    <a:pt x="810" y="72"/>
                  </a:cubicBezTo>
                  <a:cubicBezTo>
                    <a:pt x="810" y="48"/>
                    <a:pt x="786" y="25"/>
                    <a:pt x="763" y="25"/>
                  </a:cubicBezTo>
                  <a:lnTo>
                    <a:pt x="751" y="1"/>
                  </a:lnTo>
                  <a:close/>
                </a:path>
              </a:pathLst>
            </a:custGeom>
            <a:solidFill>
              <a:srgbClr val="7D2D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6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9" name="Google Shape;6329;p126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0" name="Google Shape;6330;p126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1" name="Google Shape;6331;p126"/>
          <p:cNvSpPr txBox="1">
            <a:spLocks noGrp="1"/>
          </p:cNvSpPr>
          <p:nvPr>
            <p:ph type="title"/>
          </p:nvPr>
        </p:nvSpPr>
        <p:spPr>
          <a:xfrm>
            <a:off x="497250" y="609750"/>
            <a:ext cx="81495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WHO IS THE PAINTER?</a:t>
            </a:r>
            <a:endParaRPr/>
          </a:p>
        </p:txBody>
      </p:sp>
      <p:grpSp>
        <p:nvGrpSpPr>
          <p:cNvPr id="6332" name="Google Shape;6332;p126"/>
          <p:cNvGrpSpPr/>
          <p:nvPr/>
        </p:nvGrpSpPr>
        <p:grpSpPr>
          <a:xfrm>
            <a:off x="6252096" y="1877586"/>
            <a:ext cx="1405317" cy="1205152"/>
            <a:chOff x="7020531" y="2940607"/>
            <a:chExt cx="1260261" cy="1080756"/>
          </a:xfrm>
        </p:grpSpPr>
        <p:sp>
          <p:nvSpPr>
            <p:cNvPr id="6333" name="Google Shape;6333;p126"/>
            <p:cNvSpPr/>
            <p:nvPr/>
          </p:nvSpPr>
          <p:spPr>
            <a:xfrm>
              <a:off x="7047373" y="2940607"/>
              <a:ext cx="1233419" cy="1080351"/>
            </a:xfrm>
            <a:custGeom>
              <a:avLst/>
              <a:gdLst/>
              <a:ahLst/>
              <a:cxnLst/>
              <a:rect l="l" t="t" r="r" b="b"/>
              <a:pathLst>
                <a:path w="51694" h="45274" extrusionOk="0">
                  <a:moveTo>
                    <a:pt x="37153" y="14505"/>
                  </a:moveTo>
                  <a:cubicBezTo>
                    <a:pt x="37897" y="14505"/>
                    <a:pt x="38566" y="14735"/>
                    <a:pt x="39059" y="15216"/>
                  </a:cubicBezTo>
                  <a:cubicBezTo>
                    <a:pt x="40396" y="16523"/>
                    <a:pt x="39910" y="19167"/>
                    <a:pt x="37995" y="21143"/>
                  </a:cubicBezTo>
                  <a:cubicBezTo>
                    <a:pt x="36785" y="22391"/>
                    <a:pt x="35295" y="23069"/>
                    <a:pt x="34025" y="23069"/>
                  </a:cubicBezTo>
                  <a:cubicBezTo>
                    <a:pt x="33286" y="23069"/>
                    <a:pt x="32621" y="22840"/>
                    <a:pt x="32128" y="22359"/>
                  </a:cubicBezTo>
                  <a:cubicBezTo>
                    <a:pt x="30791" y="21052"/>
                    <a:pt x="31247" y="18407"/>
                    <a:pt x="33162" y="16431"/>
                  </a:cubicBezTo>
                  <a:cubicBezTo>
                    <a:pt x="34372" y="15183"/>
                    <a:pt x="35874" y="14505"/>
                    <a:pt x="37153" y="14505"/>
                  </a:cubicBezTo>
                  <a:close/>
                  <a:moveTo>
                    <a:pt x="32645" y="1"/>
                  </a:moveTo>
                  <a:cubicBezTo>
                    <a:pt x="28949" y="1"/>
                    <a:pt x="24832" y="1426"/>
                    <a:pt x="21368" y="4091"/>
                  </a:cubicBezTo>
                  <a:cubicBezTo>
                    <a:pt x="14742" y="9167"/>
                    <a:pt x="0" y="31568"/>
                    <a:pt x="13374" y="42055"/>
                  </a:cubicBezTo>
                  <a:cubicBezTo>
                    <a:pt x="16290" y="44329"/>
                    <a:pt x="19514" y="45273"/>
                    <a:pt x="22804" y="45273"/>
                  </a:cubicBezTo>
                  <a:cubicBezTo>
                    <a:pt x="34639" y="45273"/>
                    <a:pt x="47313" y="33053"/>
                    <a:pt x="49454" y="26584"/>
                  </a:cubicBezTo>
                  <a:cubicBezTo>
                    <a:pt x="51693" y="19714"/>
                    <a:pt x="48850" y="16719"/>
                    <a:pt x="46201" y="16719"/>
                  </a:cubicBezTo>
                  <a:cubicBezTo>
                    <a:pt x="45650" y="16719"/>
                    <a:pt x="45108" y="16849"/>
                    <a:pt x="44621" y="17100"/>
                  </a:cubicBezTo>
                  <a:cubicBezTo>
                    <a:pt x="43838" y="17513"/>
                    <a:pt x="43209" y="17676"/>
                    <a:pt x="42710" y="17676"/>
                  </a:cubicBezTo>
                  <a:cubicBezTo>
                    <a:pt x="41407" y="17676"/>
                    <a:pt x="40990" y="16566"/>
                    <a:pt x="41034" y="15884"/>
                  </a:cubicBezTo>
                  <a:cubicBezTo>
                    <a:pt x="41277" y="12906"/>
                    <a:pt x="44773" y="8863"/>
                    <a:pt x="40852" y="3635"/>
                  </a:cubicBezTo>
                  <a:cubicBezTo>
                    <a:pt x="38990" y="1166"/>
                    <a:pt x="35989" y="1"/>
                    <a:pt x="32645" y="1"/>
                  </a:cubicBezTo>
                  <a:close/>
                </a:path>
              </a:pathLst>
            </a:custGeom>
            <a:solidFill>
              <a:srgbClr val="EC97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4" name="Google Shape;6334;p126"/>
            <p:cNvSpPr/>
            <p:nvPr/>
          </p:nvSpPr>
          <p:spPr>
            <a:xfrm>
              <a:off x="7020531" y="2940989"/>
              <a:ext cx="1018273" cy="1065532"/>
            </a:xfrm>
            <a:custGeom>
              <a:avLst/>
              <a:gdLst/>
              <a:ahLst/>
              <a:cxnLst/>
              <a:rect l="l" t="t" r="r" b="b"/>
              <a:pathLst>
                <a:path w="42677" h="44653" extrusionOk="0">
                  <a:moveTo>
                    <a:pt x="32630" y="1"/>
                  </a:moveTo>
                  <a:cubicBezTo>
                    <a:pt x="28941" y="1"/>
                    <a:pt x="24838" y="1417"/>
                    <a:pt x="21369" y="4075"/>
                  </a:cubicBezTo>
                  <a:cubicBezTo>
                    <a:pt x="14773" y="9151"/>
                    <a:pt x="0" y="31583"/>
                    <a:pt x="13405" y="42039"/>
                  </a:cubicBezTo>
                  <a:cubicBezTo>
                    <a:pt x="14986" y="43285"/>
                    <a:pt x="16688" y="44136"/>
                    <a:pt x="18420" y="44653"/>
                  </a:cubicBezTo>
                  <a:cubicBezTo>
                    <a:pt x="25259" y="38270"/>
                    <a:pt x="30974" y="30853"/>
                    <a:pt x="35624" y="22738"/>
                  </a:cubicBezTo>
                  <a:lnTo>
                    <a:pt x="35624" y="22738"/>
                  </a:lnTo>
                  <a:cubicBezTo>
                    <a:pt x="35073" y="22951"/>
                    <a:pt x="34522" y="23060"/>
                    <a:pt x="34006" y="23060"/>
                  </a:cubicBezTo>
                  <a:cubicBezTo>
                    <a:pt x="33272" y="23060"/>
                    <a:pt x="32611" y="22837"/>
                    <a:pt x="32129" y="22373"/>
                  </a:cubicBezTo>
                  <a:cubicBezTo>
                    <a:pt x="30791" y="21066"/>
                    <a:pt x="31278" y="18422"/>
                    <a:pt x="33193" y="16446"/>
                  </a:cubicBezTo>
                  <a:cubicBezTo>
                    <a:pt x="34410" y="15190"/>
                    <a:pt x="35922" y="14511"/>
                    <a:pt x="37197" y="14511"/>
                  </a:cubicBezTo>
                  <a:cubicBezTo>
                    <a:pt x="37929" y="14511"/>
                    <a:pt x="38583" y="14734"/>
                    <a:pt x="39059" y="15200"/>
                  </a:cubicBezTo>
                  <a:cubicBezTo>
                    <a:pt x="39181" y="15321"/>
                    <a:pt x="39302" y="15473"/>
                    <a:pt x="39393" y="15595"/>
                  </a:cubicBezTo>
                  <a:cubicBezTo>
                    <a:pt x="40579" y="13133"/>
                    <a:pt x="41673" y="10610"/>
                    <a:pt x="42676" y="8057"/>
                  </a:cubicBezTo>
                  <a:cubicBezTo>
                    <a:pt x="42554" y="6689"/>
                    <a:pt x="42068" y="5230"/>
                    <a:pt x="40883" y="3649"/>
                  </a:cubicBezTo>
                  <a:cubicBezTo>
                    <a:pt x="39000" y="1173"/>
                    <a:pt x="35986" y="1"/>
                    <a:pt x="3263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5" name="Google Shape;6335;p126"/>
            <p:cNvSpPr/>
            <p:nvPr/>
          </p:nvSpPr>
          <p:spPr>
            <a:xfrm>
              <a:off x="7460032" y="3133225"/>
              <a:ext cx="794466" cy="888138"/>
            </a:xfrm>
            <a:custGeom>
              <a:avLst/>
              <a:gdLst/>
              <a:ahLst/>
              <a:cxnLst/>
              <a:rect l="l" t="t" r="r" b="b"/>
              <a:pathLst>
                <a:path w="33297" h="37219" extrusionOk="0">
                  <a:moveTo>
                    <a:pt x="24256" y="1"/>
                  </a:moveTo>
                  <a:cubicBezTo>
                    <a:pt x="23253" y="2554"/>
                    <a:pt x="22159" y="5077"/>
                    <a:pt x="20973" y="7539"/>
                  </a:cubicBezTo>
                  <a:cubicBezTo>
                    <a:pt x="21885" y="8937"/>
                    <a:pt x="21338" y="11277"/>
                    <a:pt x="19606" y="13071"/>
                  </a:cubicBezTo>
                  <a:cubicBezTo>
                    <a:pt x="18876" y="13831"/>
                    <a:pt x="18025" y="14378"/>
                    <a:pt x="17204" y="14682"/>
                  </a:cubicBezTo>
                  <a:cubicBezTo>
                    <a:pt x="12554" y="22797"/>
                    <a:pt x="6839" y="30214"/>
                    <a:pt x="0" y="36597"/>
                  </a:cubicBezTo>
                  <a:cubicBezTo>
                    <a:pt x="1447" y="37024"/>
                    <a:pt x="2930" y="37219"/>
                    <a:pt x="4426" y="37219"/>
                  </a:cubicBezTo>
                  <a:cubicBezTo>
                    <a:pt x="16255" y="37219"/>
                    <a:pt x="28903" y="25015"/>
                    <a:pt x="31034" y="18512"/>
                  </a:cubicBezTo>
                  <a:cubicBezTo>
                    <a:pt x="33296" y="11651"/>
                    <a:pt x="30446" y="8675"/>
                    <a:pt x="27793" y="8675"/>
                  </a:cubicBezTo>
                  <a:cubicBezTo>
                    <a:pt x="27238" y="8675"/>
                    <a:pt x="26691" y="8806"/>
                    <a:pt x="26201" y="9059"/>
                  </a:cubicBezTo>
                  <a:cubicBezTo>
                    <a:pt x="25421" y="9461"/>
                    <a:pt x="24793" y="9621"/>
                    <a:pt x="24295" y="9621"/>
                  </a:cubicBezTo>
                  <a:cubicBezTo>
                    <a:pt x="22989" y="9621"/>
                    <a:pt x="22571" y="8525"/>
                    <a:pt x="22615" y="7843"/>
                  </a:cubicBezTo>
                  <a:cubicBezTo>
                    <a:pt x="22797" y="5745"/>
                    <a:pt x="24530" y="3162"/>
                    <a:pt x="24256" y="1"/>
                  </a:cubicBezTo>
                  <a:close/>
                </a:path>
              </a:pathLst>
            </a:custGeom>
            <a:solidFill>
              <a:srgbClr val="F4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6" name="Google Shape;6336;p126"/>
            <p:cNvSpPr/>
            <p:nvPr/>
          </p:nvSpPr>
          <p:spPr>
            <a:xfrm>
              <a:off x="7640604" y="3017230"/>
              <a:ext cx="159576" cy="175509"/>
            </a:xfrm>
            <a:custGeom>
              <a:avLst/>
              <a:gdLst/>
              <a:ahLst/>
              <a:cxnLst/>
              <a:rect l="l" t="t" r="r" b="b"/>
              <a:pathLst>
                <a:path w="6688" h="7355" extrusionOk="0">
                  <a:moveTo>
                    <a:pt x="5311" y="0"/>
                  </a:moveTo>
                  <a:cubicBezTo>
                    <a:pt x="4164" y="0"/>
                    <a:pt x="2986" y="468"/>
                    <a:pt x="2037" y="1761"/>
                  </a:cubicBezTo>
                  <a:cubicBezTo>
                    <a:pt x="1" y="4558"/>
                    <a:pt x="2129" y="6746"/>
                    <a:pt x="4591" y="7354"/>
                  </a:cubicBezTo>
                  <a:cubicBezTo>
                    <a:pt x="4499" y="4679"/>
                    <a:pt x="5077" y="2096"/>
                    <a:pt x="6688" y="211"/>
                  </a:cubicBezTo>
                  <a:cubicBezTo>
                    <a:pt x="6246" y="79"/>
                    <a:pt x="5781" y="0"/>
                    <a:pt x="53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7" name="Google Shape;6337;p126"/>
            <p:cNvSpPr/>
            <p:nvPr/>
          </p:nvSpPr>
          <p:spPr>
            <a:xfrm>
              <a:off x="7747950" y="3022265"/>
              <a:ext cx="155233" cy="174387"/>
            </a:xfrm>
            <a:custGeom>
              <a:avLst/>
              <a:gdLst/>
              <a:ahLst/>
              <a:cxnLst/>
              <a:rect l="l" t="t" r="r" b="b"/>
              <a:pathLst>
                <a:path w="6506" h="7308" extrusionOk="0">
                  <a:moveTo>
                    <a:pt x="2189" y="0"/>
                  </a:moveTo>
                  <a:cubicBezTo>
                    <a:pt x="578" y="1885"/>
                    <a:pt x="0" y="4468"/>
                    <a:pt x="92" y="7143"/>
                  </a:cubicBezTo>
                  <a:cubicBezTo>
                    <a:pt x="541" y="7251"/>
                    <a:pt x="999" y="7308"/>
                    <a:pt x="1446" y="7308"/>
                  </a:cubicBezTo>
                  <a:cubicBezTo>
                    <a:pt x="2390" y="7308"/>
                    <a:pt x="3282" y="7052"/>
                    <a:pt x="3921" y="6474"/>
                  </a:cubicBezTo>
                  <a:cubicBezTo>
                    <a:pt x="6505" y="4104"/>
                    <a:pt x="5441" y="2523"/>
                    <a:pt x="4651" y="1550"/>
                  </a:cubicBezTo>
                  <a:cubicBezTo>
                    <a:pt x="4195" y="973"/>
                    <a:pt x="3283" y="335"/>
                    <a:pt x="21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8" name="Google Shape;6338;p126"/>
            <p:cNvSpPr/>
            <p:nvPr/>
          </p:nvSpPr>
          <p:spPr>
            <a:xfrm>
              <a:off x="7405798" y="3186176"/>
              <a:ext cx="123881" cy="177513"/>
            </a:xfrm>
            <a:custGeom>
              <a:avLst/>
              <a:gdLst/>
              <a:ahLst/>
              <a:cxnLst/>
              <a:rect l="l" t="t" r="r" b="b"/>
              <a:pathLst>
                <a:path w="5192" h="7439" extrusionOk="0">
                  <a:moveTo>
                    <a:pt x="4918" y="1"/>
                  </a:moveTo>
                  <a:lnTo>
                    <a:pt x="4918" y="1"/>
                  </a:lnTo>
                  <a:cubicBezTo>
                    <a:pt x="3337" y="31"/>
                    <a:pt x="1665" y="760"/>
                    <a:pt x="966" y="2919"/>
                  </a:cubicBezTo>
                  <a:cubicBezTo>
                    <a:pt x="1" y="6014"/>
                    <a:pt x="2299" y="7438"/>
                    <a:pt x="4688" y="7438"/>
                  </a:cubicBezTo>
                  <a:cubicBezTo>
                    <a:pt x="4855" y="7438"/>
                    <a:pt x="5024" y="7431"/>
                    <a:pt x="5191" y="7417"/>
                  </a:cubicBezTo>
                  <a:cubicBezTo>
                    <a:pt x="4249" y="4925"/>
                    <a:pt x="3975" y="2280"/>
                    <a:pt x="4918" y="1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9" name="Google Shape;6339;p126"/>
            <p:cNvSpPr/>
            <p:nvPr/>
          </p:nvSpPr>
          <p:spPr>
            <a:xfrm>
              <a:off x="7500642" y="3186129"/>
              <a:ext cx="150867" cy="177060"/>
            </a:xfrm>
            <a:custGeom>
              <a:avLst/>
              <a:gdLst/>
              <a:ahLst/>
              <a:cxnLst/>
              <a:rect l="l" t="t" r="r" b="b"/>
              <a:pathLst>
                <a:path w="6323" h="7420" extrusionOk="0">
                  <a:moveTo>
                    <a:pt x="1098" y="0"/>
                  </a:moveTo>
                  <a:cubicBezTo>
                    <a:pt x="1046" y="0"/>
                    <a:pt x="995" y="1"/>
                    <a:pt x="943" y="3"/>
                  </a:cubicBezTo>
                  <a:cubicBezTo>
                    <a:pt x="0" y="2282"/>
                    <a:pt x="274" y="4927"/>
                    <a:pt x="1216" y="7419"/>
                  </a:cubicBezTo>
                  <a:cubicBezTo>
                    <a:pt x="2645" y="7298"/>
                    <a:pt x="4013" y="6690"/>
                    <a:pt x="4621" y="5565"/>
                  </a:cubicBezTo>
                  <a:cubicBezTo>
                    <a:pt x="6323" y="2525"/>
                    <a:pt x="4803" y="1370"/>
                    <a:pt x="3769" y="702"/>
                  </a:cubicBezTo>
                  <a:cubicBezTo>
                    <a:pt x="3161" y="296"/>
                    <a:pt x="2165" y="0"/>
                    <a:pt x="10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0" name="Google Shape;6340;p126"/>
            <p:cNvSpPr/>
            <p:nvPr/>
          </p:nvSpPr>
          <p:spPr>
            <a:xfrm>
              <a:off x="7295398" y="3487178"/>
              <a:ext cx="149411" cy="174029"/>
            </a:xfrm>
            <a:custGeom>
              <a:avLst/>
              <a:gdLst/>
              <a:ahLst/>
              <a:cxnLst/>
              <a:rect l="l" t="t" r="r" b="b"/>
              <a:pathLst>
                <a:path w="6262" h="7293" extrusionOk="0">
                  <a:moveTo>
                    <a:pt x="2493" y="1"/>
                  </a:moveTo>
                  <a:cubicBezTo>
                    <a:pt x="1125" y="791"/>
                    <a:pt x="0" y="2220"/>
                    <a:pt x="426" y="4469"/>
                  </a:cubicBezTo>
                  <a:cubicBezTo>
                    <a:pt x="812" y="6508"/>
                    <a:pt x="2085" y="7292"/>
                    <a:pt x="3502" y="7292"/>
                  </a:cubicBezTo>
                  <a:cubicBezTo>
                    <a:pt x="4430" y="7292"/>
                    <a:pt x="5420" y="6956"/>
                    <a:pt x="6262" y="6414"/>
                  </a:cubicBezTo>
                  <a:cubicBezTo>
                    <a:pt x="4256" y="4651"/>
                    <a:pt x="2766" y="2463"/>
                    <a:pt x="24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1" name="Google Shape;6341;p126"/>
            <p:cNvSpPr/>
            <p:nvPr/>
          </p:nvSpPr>
          <p:spPr>
            <a:xfrm>
              <a:off x="7354857" y="3469544"/>
              <a:ext cx="141466" cy="170712"/>
            </a:xfrm>
            <a:custGeom>
              <a:avLst/>
              <a:gdLst/>
              <a:ahLst/>
              <a:cxnLst/>
              <a:rect l="l" t="t" r="r" b="b"/>
              <a:pathLst>
                <a:path w="5929" h="7154" extrusionOk="0">
                  <a:moveTo>
                    <a:pt x="2575" y="0"/>
                  </a:moveTo>
                  <a:cubicBezTo>
                    <a:pt x="1855" y="0"/>
                    <a:pt x="867" y="225"/>
                    <a:pt x="1" y="740"/>
                  </a:cubicBezTo>
                  <a:cubicBezTo>
                    <a:pt x="244" y="3202"/>
                    <a:pt x="1764" y="5390"/>
                    <a:pt x="3770" y="7153"/>
                  </a:cubicBezTo>
                  <a:cubicBezTo>
                    <a:pt x="4986" y="6363"/>
                    <a:pt x="5867" y="5147"/>
                    <a:pt x="5898" y="3901"/>
                  </a:cubicBezTo>
                  <a:cubicBezTo>
                    <a:pt x="5928" y="405"/>
                    <a:pt x="4074" y="101"/>
                    <a:pt x="2828" y="10"/>
                  </a:cubicBezTo>
                  <a:cubicBezTo>
                    <a:pt x="2748" y="4"/>
                    <a:pt x="2664" y="0"/>
                    <a:pt x="25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2" name="Google Shape;6342;p126"/>
            <p:cNvSpPr/>
            <p:nvPr/>
          </p:nvSpPr>
          <p:spPr>
            <a:xfrm>
              <a:off x="7376617" y="3753364"/>
              <a:ext cx="164658" cy="168350"/>
            </a:xfrm>
            <a:custGeom>
              <a:avLst/>
              <a:gdLst/>
              <a:ahLst/>
              <a:cxnLst/>
              <a:rect l="l" t="t" r="r" b="b"/>
              <a:pathLst>
                <a:path w="6901" h="7055" extrusionOk="0">
                  <a:moveTo>
                    <a:pt x="2068" y="1"/>
                  </a:moveTo>
                  <a:cubicBezTo>
                    <a:pt x="852" y="1004"/>
                    <a:pt x="1" y="2615"/>
                    <a:pt x="821" y="4743"/>
                  </a:cubicBezTo>
                  <a:cubicBezTo>
                    <a:pt x="1448" y="6403"/>
                    <a:pt x="2551" y="7054"/>
                    <a:pt x="3727" y="7054"/>
                  </a:cubicBezTo>
                  <a:cubicBezTo>
                    <a:pt x="4832" y="7054"/>
                    <a:pt x="6002" y="6478"/>
                    <a:pt x="6901" y="5624"/>
                  </a:cubicBezTo>
                  <a:cubicBezTo>
                    <a:pt x="4621" y="4256"/>
                    <a:pt x="2736" y="2372"/>
                    <a:pt x="2068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3" name="Google Shape;6343;p126"/>
            <p:cNvSpPr/>
            <p:nvPr/>
          </p:nvSpPr>
          <p:spPr>
            <a:xfrm>
              <a:off x="7425936" y="3722749"/>
              <a:ext cx="156689" cy="164842"/>
            </a:xfrm>
            <a:custGeom>
              <a:avLst/>
              <a:gdLst/>
              <a:ahLst/>
              <a:cxnLst/>
              <a:rect l="l" t="t" r="r" b="b"/>
              <a:pathLst>
                <a:path w="6567" h="6908" extrusionOk="0">
                  <a:moveTo>
                    <a:pt x="3302" y="0"/>
                  </a:moveTo>
                  <a:cubicBezTo>
                    <a:pt x="3071" y="0"/>
                    <a:pt x="2850" y="18"/>
                    <a:pt x="2645" y="38"/>
                  </a:cubicBezTo>
                  <a:cubicBezTo>
                    <a:pt x="1916" y="129"/>
                    <a:pt x="852" y="554"/>
                    <a:pt x="1" y="1284"/>
                  </a:cubicBezTo>
                  <a:cubicBezTo>
                    <a:pt x="669" y="3655"/>
                    <a:pt x="2554" y="5539"/>
                    <a:pt x="4834" y="6907"/>
                  </a:cubicBezTo>
                  <a:cubicBezTo>
                    <a:pt x="5867" y="5934"/>
                    <a:pt x="6566" y="4597"/>
                    <a:pt x="6353" y="3351"/>
                  </a:cubicBezTo>
                  <a:cubicBezTo>
                    <a:pt x="5871" y="454"/>
                    <a:pt x="4475" y="0"/>
                    <a:pt x="33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44" name="Google Shape;6344;p126"/>
          <p:cNvGrpSpPr/>
          <p:nvPr/>
        </p:nvGrpSpPr>
        <p:grpSpPr>
          <a:xfrm>
            <a:off x="2300225" y="2373303"/>
            <a:ext cx="224052" cy="213724"/>
            <a:chOff x="6998294" y="4677776"/>
            <a:chExt cx="200925" cy="191664"/>
          </a:xfrm>
        </p:grpSpPr>
        <p:sp>
          <p:nvSpPr>
            <p:cNvPr id="6345" name="Google Shape;6345;p126"/>
            <p:cNvSpPr/>
            <p:nvPr/>
          </p:nvSpPr>
          <p:spPr>
            <a:xfrm>
              <a:off x="6998294" y="4695410"/>
              <a:ext cx="149411" cy="174029"/>
            </a:xfrm>
            <a:custGeom>
              <a:avLst/>
              <a:gdLst/>
              <a:ahLst/>
              <a:cxnLst/>
              <a:rect l="l" t="t" r="r" b="b"/>
              <a:pathLst>
                <a:path w="6262" h="7293" extrusionOk="0">
                  <a:moveTo>
                    <a:pt x="2493" y="1"/>
                  </a:moveTo>
                  <a:cubicBezTo>
                    <a:pt x="1125" y="791"/>
                    <a:pt x="0" y="2220"/>
                    <a:pt x="426" y="4469"/>
                  </a:cubicBezTo>
                  <a:cubicBezTo>
                    <a:pt x="812" y="6508"/>
                    <a:pt x="2085" y="7292"/>
                    <a:pt x="3502" y="7292"/>
                  </a:cubicBezTo>
                  <a:cubicBezTo>
                    <a:pt x="4430" y="7292"/>
                    <a:pt x="5420" y="6956"/>
                    <a:pt x="6262" y="6414"/>
                  </a:cubicBezTo>
                  <a:cubicBezTo>
                    <a:pt x="4256" y="4651"/>
                    <a:pt x="2766" y="2463"/>
                    <a:pt x="24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6" name="Google Shape;6346;p126"/>
            <p:cNvSpPr/>
            <p:nvPr/>
          </p:nvSpPr>
          <p:spPr>
            <a:xfrm>
              <a:off x="7057754" y="4677776"/>
              <a:ext cx="141466" cy="170712"/>
            </a:xfrm>
            <a:custGeom>
              <a:avLst/>
              <a:gdLst/>
              <a:ahLst/>
              <a:cxnLst/>
              <a:rect l="l" t="t" r="r" b="b"/>
              <a:pathLst>
                <a:path w="5929" h="7154" extrusionOk="0">
                  <a:moveTo>
                    <a:pt x="2575" y="0"/>
                  </a:moveTo>
                  <a:cubicBezTo>
                    <a:pt x="1855" y="0"/>
                    <a:pt x="867" y="225"/>
                    <a:pt x="1" y="740"/>
                  </a:cubicBezTo>
                  <a:cubicBezTo>
                    <a:pt x="244" y="3202"/>
                    <a:pt x="1764" y="5390"/>
                    <a:pt x="3770" y="7153"/>
                  </a:cubicBezTo>
                  <a:cubicBezTo>
                    <a:pt x="4986" y="6363"/>
                    <a:pt x="5867" y="5147"/>
                    <a:pt x="5898" y="3901"/>
                  </a:cubicBezTo>
                  <a:cubicBezTo>
                    <a:pt x="5928" y="405"/>
                    <a:pt x="4074" y="101"/>
                    <a:pt x="2828" y="10"/>
                  </a:cubicBezTo>
                  <a:cubicBezTo>
                    <a:pt x="2748" y="4"/>
                    <a:pt x="2664" y="0"/>
                    <a:pt x="25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47" name="Google Shape;6347;p126"/>
          <p:cNvGrpSpPr/>
          <p:nvPr/>
        </p:nvGrpSpPr>
        <p:grpSpPr>
          <a:xfrm>
            <a:off x="1364975" y="2068153"/>
            <a:ext cx="224052" cy="213724"/>
            <a:chOff x="6998294" y="4677776"/>
            <a:chExt cx="200925" cy="191664"/>
          </a:xfrm>
        </p:grpSpPr>
        <p:sp>
          <p:nvSpPr>
            <p:cNvPr id="6348" name="Google Shape;6348;p126"/>
            <p:cNvSpPr/>
            <p:nvPr/>
          </p:nvSpPr>
          <p:spPr>
            <a:xfrm>
              <a:off x="6998294" y="4695410"/>
              <a:ext cx="149411" cy="174029"/>
            </a:xfrm>
            <a:custGeom>
              <a:avLst/>
              <a:gdLst/>
              <a:ahLst/>
              <a:cxnLst/>
              <a:rect l="l" t="t" r="r" b="b"/>
              <a:pathLst>
                <a:path w="6262" h="7293" extrusionOk="0">
                  <a:moveTo>
                    <a:pt x="2493" y="1"/>
                  </a:moveTo>
                  <a:cubicBezTo>
                    <a:pt x="1125" y="791"/>
                    <a:pt x="0" y="2220"/>
                    <a:pt x="426" y="4469"/>
                  </a:cubicBezTo>
                  <a:cubicBezTo>
                    <a:pt x="812" y="6508"/>
                    <a:pt x="2085" y="7292"/>
                    <a:pt x="3502" y="7292"/>
                  </a:cubicBezTo>
                  <a:cubicBezTo>
                    <a:pt x="4430" y="7292"/>
                    <a:pt x="5420" y="6956"/>
                    <a:pt x="6262" y="6414"/>
                  </a:cubicBezTo>
                  <a:cubicBezTo>
                    <a:pt x="4256" y="4651"/>
                    <a:pt x="2766" y="2463"/>
                    <a:pt x="24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9" name="Google Shape;6349;p126"/>
            <p:cNvSpPr/>
            <p:nvPr/>
          </p:nvSpPr>
          <p:spPr>
            <a:xfrm>
              <a:off x="7057754" y="4677776"/>
              <a:ext cx="141466" cy="170712"/>
            </a:xfrm>
            <a:custGeom>
              <a:avLst/>
              <a:gdLst/>
              <a:ahLst/>
              <a:cxnLst/>
              <a:rect l="l" t="t" r="r" b="b"/>
              <a:pathLst>
                <a:path w="5929" h="7154" extrusionOk="0">
                  <a:moveTo>
                    <a:pt x="2575" y="0"/>
                  </a:moveTo>
                  <a:cubicBezTo>
                    <a:pt x="1855" y="0"/>
                    <a:pt x="867" y="225"/>
                    <a:pt x="1" y="740"/>
                  </a:cubicBezTo>
                  <a:cubicBezTo>
                    <a:pt x="244" y="3202"/>
                    <a:pt x="1764" y="5390"/>
                    <a:pt x="3770" y="7153"/>
                  </a:cubicBezTo>
                  <a:cubicBezTo>
                    <a:pt x="4986" y="6363"/>
                    <a:pt x="5867" y="5147"/>
                    <a:pt x="5898" y="3901"/>
                  </a:cubicBezTo>
                  <a:cubicBezTo>
                    <a:pt x="5928" y="405"/>
                    <a:pt x="4074" y="101"/>
                    <a:pt x="2828" y="10"/>
                  </a:cubicBezTo>
                  <a:cubicBezTo>
                    <a:pt x="2748" y="4"/>
                    <a:pt x="2664" y="0"/>
                    <a:pt x="25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50" name="Google Shape;6350;p126"/>
          <p:cNvGrpSpPr/>
          <p:nvPr/>
        </p:nvGrpSpPr>
        <p:grpSpPr>
          <a:xfrm>
            <a:off x="7657425" y="3561228"/>
            <a:ext cx="224052" cy="213724"/>
            <a:chOff x="6998294" y="4677776"/>
            <a:chExt cx="200925" cy="191664"/>
          </a:xfrm>
        </p:grpSpPr>
        <p:sp>
          <p:nvSpPr>
            <p:cNvPr id="6351" name="Google Shape;6351;p126"/>
            <p:cNvSpPr/>
            <p:nvPr/>
          </p:nvSpPr>
          <p:spPr>
            <a:xfrm>
              <a:off x="6998294" y="4695410"/>
              <a:ext cx="149411" cy="174029"/>
            </a:xfrm>
            <a:custGeom>
              <a:avLst/>
              <a:gdLst/>
              <a:ahLst/>
              <a:cxnLst/>
              <a:rect l="l" t="t" r="r" b="b"/>
              <a:pathLst>
                <a:path w="6262" h="7293" extrusionOk="0">
                  <a:moveTo>
                    <a:pt x="2493" y="1"/>
                  </a:moveTo>
                  <a:cubicBezTo>
                    <a:pt x="1125" y="791"/>
                    <a:pt x="0" y="2220"/>
                    <a:pt x="426" y="4469"/>
                  </a:cubicBezTo>
                  <a:cubicBezTo>
                    <a:pt x="812" y="6508"/>
                    <a:pt x="2085" y="7292"/>
                    <a:pt x="3502" y="7292"/>
                  </a:cubicBezTo>
                  <a:cubicBezTo>
                    <a:pt x="4430" y="7292"/>
                    <a:pt x="5420" y="6956"/>
                    <a:pt x="6262" y="6414"/>
                  </a:cubicBezTo>
                  <a:cubicBezTo>
                    <a:pt x="4256" y="4651"/>
                    <a:pt x="2766" y="2463"/>
                    <a:pt x="24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2" name="Google Shape;6352;p126"/>
            <p:cNvSpPr/>
            <p:nvPr/>
          </p:nvSpPr>
          <p:spPr>
            <a:xfrm>
              <a:off x="7057754" y="4677776"/>
              <a:ext cx="141466" cy="170712"/>
            </a:xfrm>
            <a:custGeom>
              <a:avLst/>
              <a:gdLst/>
              <a:ahLst/>
              <a:cxnLst/>
              <a:rect l="l" t="t" r="r" b="b"/>
              <a:pathLst>
                <a:path w="5929" h="7154" extrusionOk="0">
                  <a:moveTo>
                    <a:pt x="2575" y="0"/>
                  </a:moveTo>
                  <a:cubicBezTo>
                    <a:pt x="1855" y="0"/>
                    <a:pt x="867" y="225"/>
                    <a:pt x="1" y="740"/>
                  </a:cubicBezTo>
                  <a:cubicBezTo>
                    <a:pt x="244" y="3202"/>
                    <a:pt x="1764" y="5390"/>
                    <a:pt x="3770" y="7153"/>
                  </a:cubicBezTo>
                  <a:cubicBezTo>
                    <a:pt x="4986" y="6363"/>
                    <a:pt x="5867" y="5147"/>
                    <a:pt x="5898" y="3901"/>
                  </a:cubicBezTo>
                  <a:cubicBezTo>
                    <a:pt x="5928" y="405"/>
                    <a:pt x="4074" y="101"/>
                    <a:pt x="2828" y="10"/>
                  </a:cubicBezTo>
                  <a:cubicBezTo>
                    <a:pt x="2748" y="4"/>
                    <a:pt x="2664" y="0"/>
                    <a:pt x="25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53" name="Google Shape;6353;p126"/>
          <p:cNvSpPr/>
          <p:nvPr/>
        </p:nvSpPr>
        <p:spPr>
          <a:xfrm>
            <a:off x="3502350" y="1930575"/>
            <a:ext cx="2139300" cy="2127000"/>
          </a:xfrm>
          <a:prstGeom prst="rect">
            <a:avLst/>
          </a:prstGeom>
          <a:solidFill>
            <a:srgbClr val="FFFFFF">
              <a:alpha val="29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54" name="Google Shape;6354;p126"/>
          <p:cNvPicPr preferRelativeResize="0"/>
          <p:nvPr/>
        </p:nvPicPr>
        <p:blipFill rotWithShape="1">
          <a:blip r:embed="rId5">
            <a:alphaModFix/>
          </a:blip>
          <a:srcRect l="2582" t="5434" r="2477" b="31004"/>
          <a:stretch/>
        </p:blipFill>
        <p:spPr>
          <a:xfrm>
            <a:off x="3508025" y="1930575"/>
            <a:ext cx="2139300" cy="2127000"/>
          </a:xfrm>
          <a:prstGeom prst="rect">
            <a:avLst/>
          </a:prstGeom>
          <a:noFill/>
          <a:ln w="1143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6355" name="Google Shape;6355;p126"/>
          <p:cNvGrpSpPr/>
          <p:nvPr/>
        </p:nvGrpSpPr>
        <p:grpSpPr>
          <a:xfrm>
            <a:off x="2183887" y="2774987"/>
            <a:ext cx="1503446" cy="1203992"/>
            <a:chOff x="2179003" y="2368249"/>
            <a:chExt cx="1738088" cy="1391899"/>
          </a:xfrm>
        </p:grpSpPr>
        <p:sp>
          <p:nvSpPr>
            <p:cNvPr id="6356" name="Google Shape;6356;p126"/>
            <p:cNvSpPr/>
            <p:nvPr/>
          </p:nvSpPr>
          <p:spPr>
            <a:xfrm rot="3281200">
              <a:off x="2454539" y="2964003"/>
              <a:ext cx="322662" cy="842178"/>
            </a:xfrm>
            <a:custGeom>
              <a:avLst/>
              <a:gdLst/>
              <a:ahLst/>
              <a:cxnLst/>
              <a:rect l="l" t="t" r="r" b="b"/>
              <a:pathLst>
                <a:path w="4378" h="11427" extrusionOk="0">
                  <a:moveTo>
                    <a:pt x="547" y="1"/>
                  </a:moveTo>
                  <a:cubicBezTo>
                    <a:pt x="91" y="3983"/>
                    <a:pt x="0" y="9363"/>
                    <a:pt x="2401" y="11247"/>
                  </a:cubicBezTo>
                  <a:cubicBezTo>
                    <a:pt x="2557" y="11373"/>
                    <a:pt x="2696" y="11427"/>
                    <a:pt x="2823" y="11427"/>
                  </a:cubicBezTo>
                  <a:cubicBezTo>
                    <a:pt x="3217" y="11427"/>
                    <a:pt x="3493" y="10909"/>
                    <a:pt x="3769" y="10427"/>
                  </a:cubicBezTo>
                  <a:cubicBezTo>
                    <a:pt x="4012" y="9971"/>
                    <a:pt x="4225" y="9332"/>
                    <a:pt x="4377" y="8542"/>
                  </a:cubicBezTo>
                  <a:cubicBezTo>
                    <a:pt x="2584" y="6050"/>
                    <a:pt x="1368" y="3040"/>
                    <a:pt x="547" y="1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7" name="Google Shape;6357;p126"/>
            <p:cNvSpPr/>
            <p:nvPr/>
          </p:nvSpPr>
          <p:spPr>
            <a:xfrm rot="3281200">
              <a:off x="2704715" y="2770707"/>
              <a:ext cx="342782" cy="983536"/>
            </a:xfrm>
            <a:custGeom>
              <a:avLst/>
              <a:gdLst/>
              <a:ahLst/>
              <a:cxnLst/>
              <a:rect l="l" t="t" r="r" b="b"/>
              <a:pathLst>
                <a:path w="4651" h="13345" extrusionOk="0">
                  <a:moveTo>
                    <a:pt x="3009" y="0"/>
                  </a:moveTo>
                  <a:lnTo>
                    <a:pt x="760" y="152"/>
                  </a:lnTo>
                  <a:cubicBezTo>
                    <a:pt x="760" y="152"/>
                    <a:pt x="304" y="2158"/>
                    <a:pt x="0" y="4803"/>
                  </a:cubicBezTo>
                  <a:cubicBezTo>
                    <a:pt x="821" y="7842"/>
                    <a:pt x="2037" y="10852"/>
                    <a:pt x="3830" y="13344"/>
                  </a:cubicBezTo>
                  <a:cubicBezTo>
                    <a:pt x="4651" y="8997"/>
                    <a:pt x="3952" y="608"/>
                    <a:pt x="30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8" name="Google Shape;6358;p126"/>
            <p:cNvSpPr/>
            <p:nvPr/>
          </p:nvSpPr>
          <p:spPr>
            <a:xfrm rot="3281200">
              <a:off x="3315949" y="2423720"/>
              <a:ext cx="403290" cy="535362"/>
            </a:xfrm>
            <a:custGeom>
              <a:avLst/>
              <a:gdLst/>
              <a:ahLst/>
              <a:cxnLst/>
              <a:rect l="l" t="t" r="r" b="b"/>
              <a:pathLst>
                <a:path w="5472" h="7264" extrusionOk="0">
                  <a:moveTo>
                    <a:pt x="2948" y="0"/>
                  </a:moveTo>
                  <a:cubicBezTo>
                    <a:pt x="3404" y="2432"/>
                    <a:pt x="0" y="4772"/>
                    <a:pt x="2584" y="6991"/>
                  </a:cubicBezTo>
                  <a:cubicBezTo>
                    <a:pt x="2614" y="7022"/>
                    <a:pt x="2584" y="7052"/>
                    <a:pt x="2553" y="7052"/>
                  </a:cubicBezTo>
                  <a:cubicBezTo>
                    <a:pt x="2657" y="7091"/>
                    <a:pt x="2889" y="7174"/>
                    <a:pt x="3184" y="7224"/>
                  </a:cubicBezTo>
                  <a:lnTo>
                    <a:pt x="3184" y="7224"/>
                  </a:lnTo>
                  <a:cubicBezTo>
                    <a:pt x="1587" y="4947"/>
                    <a:pt x="3525" y="2398"/>
                    <a:pt x="2948" y="0"/>
                  </a:cubicBezTo>
                  <a:close/>
                  <a:moveTo>
                    <a:pt x="3344" y="547"/>
                  </a:moveTo>
                  <a:lnTo>
                    <a:pt x="3344" y="547"/>
                  </a:lnTo>
                  <a:cubicBezTo>
                    <a:pt x="3435" y="912"/>
                    <a:pt x="3496" y="1277"/>
                    <a:pt x="3647" y="1581"/>
                  </a:cubicBezTo>
                  <a:cubicBezTo>
                    <a:pt x="3860" y="2037"/>
                    <a:pt x="4012" y="2584"/>
                    <a:pt x="3982" y="3070"/>
                  </a:cubicBezTo>
                  <a:cubicBezTo>
                    <a:pt x="3951" y="4499"/>
                    <a:pt x="3344" y="5715"/>
                    <a:pt x="3587" y="7174"/>
                  </a:cubicBezTo>
                  <a:cubicBezTo>
                    <a:pt x="3587" y="7211"/>
                    <a:pt x="3563" y="7237"/>
                    <a:pt x="3539" y="7237"/>
                  </a:cubicBezTo>
                  <a:cubicBezTo>
                    <a:pt x="3523" y="7237"/>
                    <a:pt x="3507" y="7227"/>
                    <a:pt x="3496" y="7204"/>
                  </a:cubicBezTo>
                  <a:cubicBezTo>
                    <a:pt x="3192" y="6049"/>
                    <a:pt x="3526" y="5107"/>
                    <a:pt x="3739" y="3952"/>
                  </a:cubicBezTo>
                  <a:cubicBezTo>
                    <a:pt x="3921" y="2918"/>
                    <a:pt x="3647" y="2189"/>
                    <a:pt x="3283" y="1216"/>
                  </a:cubicBezTo>
                  <a:cubicBezTo>
                    <a:pt x="3252" y="1186"/>
                    <a:pt x="3252" y="1125"/>
                    <a:pt x="3222" y="1064"/>
                  </a:cubicBezTo>
                  <a:lnTo>
                    <a:pt x="3222" y="1064"/>
                  </a:lnTo>
                  <a:cubicBezTo>
                    <a:pt x="3222" y="3131"/>
                    <a:pt x="2097" y="5137"/>
                    <a:pt x="3252" y="7204"/>
                  </a:cubicBezTo>
                  <a:cubicBezTo>
                    <a:pt x="3252" y="7215"/>
                    <a:pt x="3249" y="7225"/>
                    <a:pt x="3243" y="7233"/>
                  </a:cubicBezTo>
                  <a:lnTo>
                    <a:pt x="3243" y="7233"/>
                  </a:lnTo>
                  <a:cubicBezTo>
                    <a:pt x="3223" y="7230"/>
                    <a:pt x="3203" y="7227"/>
                    <a:pt x="3184" y="7224"/>
                  </a:cubicBezTo>
                  <a:lnTo>
                    <a:pt x="3184" y="7224"/>
                  </a:lnTo>
                  <a:cubicBezTo>
                    <a:pt x="3187" y="7227"/>
                    <a:pt x="3189" y="7231"/>
                    <a:pt x="3192" y="7234"/>
                  </a:cubicBezTo>
                  <a:cubicBezTo>
                    <a:pt x="3200" y="7243"/>
                    <a:pt x="3209" y="7247"/>
                    <a:pt x="3218" y="7247"/>
                  </a:cubicBezTo>
                  <a:cubicBezTo>
                    <a:pt x="3228" y="7247"/>
                    <a:pt x="3236" y="7241"/>
                    <a:pt x="3243" y="7233"/>
                  </a:cubicBezTo>
                  <a:lnTo>
                    <a:pt x="3243" y="7233"/>
                  </a:lnTo>
                  <a:cubicBezTo>
                    <a:pt x="3366" y="7251"/>
                    <a:pt x="3499" y="7263"/>
                    <a:pt x="3638" y="7263"/>
                  </a:cubicBezTo>
                  <a:cubicBezTo>
                    <a:pt x="3934" y="7263"/>
                    <a:pt x="4255" y="7210"/>
                    <a:pt x="4559" y="7052"/>
                  </a:cubicBezTo>
                  <a:cubicBezTo>
                    <a:pt x="4559" y="7052"/>
                    <a:pt x="4529" y="7022"/>
                    <a:pt x="4559" y="6991"/>
                  </a:cubicBezTo>
                  <a:cubicBezTo>
                    <a:pt x="5106" y="5745"/>
                    <a:pt x="5471" y="4286"/>
                    <a:pt x="5076" y="2918"/>
                  </a:cubicBezTo>
                  <a:cubicBezTo>
                    <a:pt x="4833" y="1976"/>
                    <a:pt x="4286" y="1277"/>
                    <a:pt x="3647" y="639"/>
                  </a:cubicBezTo>
                  <a:lnTo>
                    <a:pt x="3647" y="639"/>
                  </a:lnTo>
                  <a:cubicBezTo>
                    <a:pt x="4134" y="1398"/>
                    <a:pt x="4651" y="2067"/>
                    <a:pt x="4772" y="3070"/>
                  </a:cubicBezTo>
                  <a:cubicBezTo>
                    <a:pt x="4833" y="3648"/>
                    <a:pt x="4863" y="4256"/>
                    <a:pt x="4711" y="4833"/>
                  </a:cubicBezTo>
                  <a:cubicBezTo>
                    <a:pt x="4529" y="5563"/>
                    <a:pt x="4225" y="6262"/>
                    <a:pt x="4347" y="7052"/>
                  </a:cubicBezTo>
                  <a:cubicBezTo>
                    <a:pt x="4365" y="7090"/>
                    <a:pt x="4338" y="7116"/>
                    <a:pt x="4307" y="7116"/>
                  </a:cubicBezTo>
                  <a:cubicBezTo>
                    <a:pt x="4288" y="7116"/>
                    <a:pt x="4267" y="7106"/>
                    <a:pt x="4255" y="7082"/>
                  </a:cubicBezTo>
                  <a:cubicBezTo>
                    <a:pt x="3982" y="5988"/>
                    <a:pt x="4711" y="5046"/>
                    <a:pt x="4681" y="3952"/>
                  </a:cubicBezTo>
                  <a:cubicBezTo>
                    <a:pt x="4620" y="2918"/>
                    <a:pt x="4407" y="1946"/>
                    <a:pt x="3769" y="1094"/>
                  </a:cubicBezTo>
                  <a:cubicBezTo>
                    <a:pt x="3617" y="912"/>
                    <a:pt x="3496" y="730"/>
                    <a:pt x="3344" y="547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9" name="Google Shape;6359;p126"/>
            <p:cNvSpPr/>
            <p:nvPr/>
          </p:nvSpPr>
          <p:spPr>
            <a:xfrm rot="3281200">
              <a:off x="3411557" y="2385923"/>
              <a:ext cx="174818" cy="461587"/>
            </a:xfrm>
            <a:custGeom>
              <a:avLst/>
              <a:gdLst/>
              <a:ahLst/>
              <a:cxnLst/>
              <a:rect l="l" t="t" r="r" b="b"/>
              <a:pathLst>
                <a:path w="2372" h="6263" extrusionOk="0">
                  <a:moveTo>
                    <a:pt x="2219" y="1"/>
                  </a:moveTo>
                  <a:cubicBezTo>
                    <a:pt x="2219" y="31"/>
                    <a:pt x="2219" y="31"/>
                    <a:pt x="2219" y="31"/>
                  </a:cubicBezTo>
                  <a:cubicBezTo>
                    <a:pt x="2098" y="1521"/>
                    <a:pt x="1156" y="1156"/>
                    <a:pt x="669" y="3436"/>
                  </a:cubicBezTo>
                  <a:cubicBezTo>
                    <a:pt x="365" y="4712"/>
                    <a:pt x="821" y="5685"/>
                    <a:pt x="1277" y="6262"/>
                  </a:cubicBezTo>
                  <a:cubicBezTo>
                    <a:pt x="1" y="4408"/>
                    <a:pt x="2371" y="1977"/>
                    <a:pt x="2219" y="1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0" name="Google Shape;6360;p126"/>
            <p:cNvSpPr/>
            <p:nvPr/>
          </p:nvSpPr>
          <p:spPr>
            <a:xfrm rot="3281200">
              <a:off x="3496570" y="2567043"/>
              <a:ext cx="271145" cy="506324"/>
            </a:xfrm>
            <a:custGeom>
              <a:avLst/>
              <a:gdLst/>
              <a:ahLst/>
              <a:cxnLst/>
              <a:rect l="l" t="t" r="r" b="b"/>
              <a:pathLst>
                <a:path w="3679" h="6870" extrusionOk="0">
                  <a:moveTo>
                    <a:pt x="1" y="0"/>
                  </a:moveTo>
                  <a:cubicBezTo>
                    <a:pt x="31" y="92"/>
                    <a:pt x="92" y="183"/>
                    <a:pt x="153" y="274"/>
                  </a:cubicBezTo>
                  <a:cubicBezTo>
                    <a:pt x="2250" y="1885"/>
                    <a:pt x="2615" y="4469"/>
                    <a:pt x="1582" y="6870"/>
                  </a:cubicBezTo>
                  <a:cubicBezTo>
                    <a:pt x="3679" y="4165"/>
                    <a:pt x="1065" y="487"/>
                    <a:pt x="1" y="0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1" name="Google Shape;6361;p126"/>
            <p:cNvSpPr/>
            <p:nvPr/>
          </p:nvSpPr>
          <p:spPr>
            <a:xfrm rot="3281200">
              <a:off x="3438478" y="2414098"/>
              <a:ext cx="145706" cy="533225"/>
            </a:xfrm>
            <a:custGeom>
              <a:avLst/>
              <a:gdLst/>
              <a:ahLst/>
              <a:cxnLst/>
              <a:rect l="l" t="t" r="r" b="b"/>
              <a:pathLst>
                <a:path w="1977" h="7235" extrusionOk="0">
                  <a:moveTo>
                    <a:pt x="1399" y="0"/>
                  </a:moveTo>
                  <a:cubicBezTo>
                    <a:pt x="1976" y="2401"/>
                    <a:pt x="1" y="4955"/>
                    <a:pt x="1581" y="7234"/>
                  </a:cubicBezTo>
                  <a:cubicBezTo>
                    <a:pt x="1581" y="7234"/>
                    <a:pt x="1612" y="7234"/>
                    <a:pt x="1612" y="7204"/>
                  </a:cubicBezTo>
                  <a:cubicBezTo>
                    <a:pt x="487" y="5107"/>
                    <a:pt x="1672" y="3131"/>
                    <a:pt x="1703" y="1064"/>
                  </a:cubicBezTo>
                  <a:cubicBezTo>
                    <a:pt x="1612" y="730"/>
                    <a:pt x="1581" y="304"/>
                    <a:pt x="142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2" name="Google Shape;6362;p126"/>
            <p:cNvSpPr/>
            <p:nvPr/>
          </p:nvSpPr>
          <p:spPr>
            <a:xfrm rot="3281200">
              <a:off x="3515869" y="2489403"/>
              <a:ext cx="62793" cy="515684"/>
            </a:xfrm>
            <a:custGeom>
              <a:avLst/>
              <a:gdLst/>
              <a:ahLst/>
              <a:cxnLst/>
              <a:rect l="l" t="t" r="r" b="b"/>
              <a:pathLst>
                <a:path w="852" h="6997" extrusionOk="0">
                  <a:moveTo>
                    <a:pt x="61" y="0"/>
                  </a:moveTo>
                  <a:lnTo>
                    <a:pt x="61" y="0"/>
                  </a:lnTo>
                  <a:cubicBezTo>
                    <a:pt x="91" y="274"/>
                    <a:pt x="122" y="548"/>
                    <a:pt x="122" y="821"/>
                  </a:cubicBezTo>
                  <a:cubicBezTo>
                    <a:pt x="122" y="882"/>
                    <a:pt x="152" y="912"/>
                    <a:pt x="152" y="973"/>
                  </a:cubicBezTo>
                  <a:cubicBezTo>
                    <a:pt x="517" y="1976"/>
                    <a:pt x="760" y="2675"/>
                    <a:pt x="578" y="3739"/>
                  </a:cubicBezTo>
                  <a:cubicBezTo>
                    <a:pt x="365" y="4864"/>
                    <a:pt x="0" y="5806"/>
                    <a:pt x="304" y="6961"/>
                  </a:cubicBezTo>
                  <a:cubicBezTo>
                    <a:pt x="304" y="6987"/>
                    <a:pt x="315" y="6996"/>
                    <a:pt x="328" y="6996"/>
                  </a:cubicBezTo>
                  <a:cubicBezTo>
                    <a:pt x="345" y="6996"/>
                    <a:pt x="365" y="6979"/>
                    <a:pt x="365" y="6961"/>
                  </a:cubicBezTo>
                  <a:cubicBezTo>
                    <a:pt x="183" y="5472"/>
                    <a:pt x="790" y="4286"/>
                    <a:pt x="851" y="2858"/>
                  </a:cubicBezTo>
                  <a:cubicBezTo>
                    <a:pt x="851" y="2341"/>
                    <a:pt x="730" y="1794"/>
                    <a:pt x="517" y="1338"/>
                  </a:cubicBezTo>
                  <a:cubicBezTo>
                    <a:pt x="395" y="1064"/>
                    <a:pt x="335" y="669"/>
                    <a:pt x="243" y="304"/>
                  </a:cubicBezTo>
                  <a:cubicBezTo>
                    <a:pt x="183" y="213"/>
                    <a:pt x="122" y="122"/>
                    <a:pt x="6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3" name="Google Shape;6363;p126"/>
            <p:cNvSpPr/>
            <p:nvPr/>
          </p:nvSpPr>
          <p:spPr>
            <a:xfrm rot="3281200">
              <a:off x="3711370" y="2544766"/>
              <a:ext cx="20194" cy="78491"/>
            </a:xfrm>
            <a:custGeom>
              <a:avLst/>
              <a:gdLst/>
              <a:ahLst/>
              <a:cxnLst/>
              <a:rect l="l" t="t" r="r" b="b"/>
              <a:pathLst>
                <a:path w="274" h="1065" extrusionOk="0">
                  <a:moveTo>
                    <a:pt x="0" y="0"/>
                  </a:moveTo>
                  <a:cubicBezTo>
                    <a:pt x="152" y="304"/>
                    <a:pt x="183" y="730"/>
                    <a:pt x="274" y="1064"/>
                  </a:cubicBezTo>
                  <a:cubicBezTo>
                    <a:pt x="274" y="791"/>
                    <a:pt x="243" y="517"/>
                    <a:pt x="213" y="243"/>
                  </a:cubicBezTo>
                  <a:cubicBezTo>
                    <a:pt x="183" y="213"/>
                    <a:pt x="183" y="183"/>
                    <a:pt x="152" y="152"/>
                  </a:cubicBezTo>
                  <a:cubicBezTo>
                    <a:pt x="91" y="91"/>
                    <a:pt x="61" y="6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4" name="Google Shape;6364;p126"/>
            <p:cNvSpPr/>
            <p:nvPr/>
          </p:nvSpPr>
          <p:spPr>
            <a:xfrm rot="3281200">
              <a:off x="3749911" y="2548728"/>
              <a:ext cx="4569" cy="2285"/>
            </a:xfrm>
            <a:custGeom>
              <a:avLst/>
              <a:gdLst/>
              <a:ahLst/>
              <a:cxnLst/>
              <a:rect l="l" t="t" r="r" b="b"/>
              <a:pathLst>
                <a:path w="62" h="31" extrusionOk="0">
                  <a:moveTo>
                    <a:pt x="1" y="0"/>
                  </a:moveTo>
                  <a:cubicBezTo>
                    <a:pt x="1" y="0"/>
                    <a:pt x="1" y="30"/>
                    <a:pt x="1" y="30"/>
                  </a:cubicBezTo>
                  <a:cubicBezTo>
                    <a:pt x="1" y="30"/>
                    <a:pt x="14" y="17"/>
                    <a:pt x="32" y="17"/>
                  </a:cubicBezTo>
                  <a:cubicBezTo>
                    <a:pt x="41" y="17"/>
                    <a:pt x="51" y="20"/>
                    <a:pt x="62" y="30"/>
                  </a:cubicBezTo>
                  <a:cubicBezTo>
                    <a:pt x="62" y="0"/>
                    <a:pt x="62" y="0"/>
                    <a:pt x="62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5" name="Google Shape;6365;p126"/>
            <p:cNvSpPr/>
            <p:nvPr/>
          </p:nvSpPr>
          <p:spPr>
            <a:xfrm rot="3281200">
              <a:off x="3515055" y="2525910"/>
              <a:ext cx="112099" cy="502197"/>
            </a:xfrm>
            <a:custGeom>
              <a:avLst/>
              <a:gdLst/>
              <a:ahLst/>
              <a:cxnLst/>
              <a:rect l="l" t="t" r="r" b="b"/>
              <a:pathLst>
                <a:path w="1521" h="681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91"/>
                    <a:pt x="31" y="152"/>
                    <a:pt x="61" y="243"/>
                  </a:cubicBezTo>
                  <a:cubicBezTo>
                    <a:pt x="183" y="426"/>
                    <a:pt x="335" y="608"/>
                    <a:pt x="456" y="821"/>
                  </a:cubicBezTo>
                  <a:cubicBezTo>
                    <a:pt x="1095" y="1672"/>
                    <a:pt x="1308" y="2614"/>
                    <a:pt x="1338" y="3678"/>
                  </a:cubicBezTo>
                  <a:cubicBezTo>
                    <a:pt x="1368" y="4742"/>
                    <a:pt x="608" y="5684"/>
                    <a:pt x="882" y="6778"/>
                  </a:cubicBezTo>
                  <a:cubicBezTo>
                    <a:pt x="882" y="6804"/>
                    <a:pt x="898" y="6813"/>
                    <a:pt x="917" y="6813"/>
                  </a:cubicBezTo>
                  <a:cubicBezTo>
                    <a:pt x="943" y="6813"/>
                    <a:pt x="973" y="6796"/>
                    <a:pt x="973" y="6778"/>
                  </a:cubicBezTo>
                  <a:cubicBezTo>
                    <a:pt x="852" y="5988"/>
                    <a:pt x="1156" y="5289"/>
                    <a:pt x="1368" y="4560"/>
                  </a:cubicBezTo>
                  <a:cubicBezTo>
                    <a:pt x="1520" y="3982"/>
                    <a:pt x="1490" y="3374"/>
                    <a:pt x="1429" y="2797"/>
                  </a:cubicBezTo>
                  <a:cubicBezTo>
                    <a:pt x="1338" y="1794"/>
                    <a:pt x="852" y="1094"/>
                    <a:pt x="335" y="335"/>
                  </a:cubicBezTo>
                  <a:cubicBezTo>
                    <a:pt x="244" y="243"/>
                    <a:pt x="122" y="122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6" name="Google Shape;6366;p126"/>
            <p:cNvSpPr/>
            <p:nvPr/>
          </p:nvSpPr>
          <p:spPr>
            <a:xfrm rot="3281200">
              <a:off x="3747947" y="2562766"/>
              <a:ext cx="17983" cy="22405"/>
            </a:xfrm>
            <a:custGeom>
              <a:avLst/>
              <a:gdLst/>
              <a:ahLst/>
              <a:cxnLst/>
              <a:rect l="l" t="t" r="r" b="b"/>
              <a:pathLst>
                <a:path w="244" h="304" extrusionOk="0">
                  <a:moveTo>
                    <a:pt x="1" y="0"/>
                  </a:moveTo>
                  <a:cubicBezTo>
                    <a:pt x="31" y="61"/>
                    <a:pt x="61" y="152"/>
                    <a:pt x="92" y="213"/>
                  </a:cubicBezTo>
                  <a:cubicBezTo>
                    <a:pt x="122" y="243"/>
                    <a:pt x="183" y="274"/>
                    <a:pt x="244" y="304"/>
                  </a:cubicBezTo>
                  <a:cubicBezTo>
                    <a:pt x="183" y="213"/>
                    <a:pt x="122" y="122"/>
                    <a:pt x="92" y="30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7" name="Google Shape;6367;p126"/>
            <p:cNvSpPr/>
            <p:nvPr/>
          </p:nvSpPr>
          <p:spPr>
            <a:xfrm rot="3281200">
              <a:off x="3731875" y="2573432"/>
              <a:ext cx="13561" cy="26974"/>
            </a:xfrm>
            <a:custGeom>
              <a:avLst/>
              <a:gdLst/>
              <a:ahLst/>
              <a:cxnLst/>
              <a:rect l="l" t="t" r="r" b="b"/>
              <a:pathLst>
                <a:path w="184" h="366" extrusionOk="0">
                  <a:moveTo>
                    <a:pt x="1" y="1"/>
                  </a:moveTo>
                  <a:cubicBezTo>
                    <a:pt x="1" y="31"/>
                    <a:pt x="1" y="61"/>
                    <a:pt x="1" y="61"/>
                  </a:cubicBezTo>
                  <a:cubicBezTo>
                    <a:pt x="62" y="183"/>
                    <a:pt x="123" y="274"/>
                    <a:pt x="183" y="365"/>
                  </a:cubicBezTo>
                  <a:cubicBezTo>
                    <a:pt x="153" y="274"/>
                    <a:pt x="153" y="213"/>
                    <a:pt x="123" y="12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8" name="Google Shape;6368;p126"/>
            <p:cNvSpPr/>
            <p:nvPr/>
          </p:nvSpPr>
          <p:spPr>
            <a:xfrm rot="3281200">
              <a:off x="3751302" y="2558708"/>
              <a:ext cx="8991" cy="15698"/>
            </a:xfrm>
            <a:custGeom>
              <a:avLst/>
              <a:gdLst/>
              <a:ahLst/>
              <a:cxnLst/>
              <a:rect l="l" t="t" r="r" b="b"/>
              <a:pathLst>
                <a:path w="122" h="213" extrusionOk="0">
                  <a:moveTo>
                    <a:pt x="0" y="0"/>
                  </a:moveTo>
                  <a:cubicBezTo>
                    <a:pt x="0" y="61"/>
                    <a:pt x="31" y="91"/>
                    <a:pt x="31" y="152"/>
                  </a:cubicBezTo>
                  <a:cubicBezTo>
                    <a:pt x="61" y="152"/>
                    <a:pt x="91" y="182"/>
                    <a:pt x="122" y="213"/>
                  </a:cubicBezTo>
                  <a:cubicBezTo>
                    <a:pt x="91" y="152"/>
                    <a:pt x="61" y="61"/>
                    <a:pt x="3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9" name="Google Shape;6369;p126"/>
            <p:cNvSpPr/>
            <p:nvPr/>
          </p:nvSpPr>
          <p:spPr>
            <a:xfrm rot="3281200">
              <a:off x="3741275" y="2569108"/>
              <a:ext cx="4496" cy="6780"/>
            </a:xfrm>
            <a:custGeom>
              <a:avLst/>
              <a:gdLst/>
              <a:ahLst/>
              <a:cxnLst/>
              <a:rect l="l" t="t" r="r" b="b"/>
              <a:pathLst>
                <a:path w="61" h="92" extrusionOk="0">
                  <a:moveTo>
                    <a:pt x="0" y="0"/>
                  </a:moveTo>
                  <a:cubicBezTo>
                    <a:pt x="31" y="31"/>
                    <a:pt x="31" y="61"/>
                    <a:pt x="61" y="91"/>
                  </a:cubicBezTo>
                  <a:cubicBezTo>
                    <a:pt x="61" y="91"/>
                    <a:pt x="61" y="61"/>
                    <a:pt x="61" y="31"/>
                  </a:cubicBezTo>
                  <a:cubicBezTo>
                    <a:pt x="31" y="31"/>
                    <a:pt x="31" y="0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0" name="Google Shape;6370;p126"/>
            <p:cNvSpPr/>
            <p:nvPr/>
          </p:nvSpPr>
          <p:spPr>
            <a:xfrm rot="3281200">
              <a:off x="3748780" y="2552904"/>
              <a:ext cx="11276" cy="10023"/>
            </a:xfrm>
            <a:custGeom>
              <a:avLst/>
              <a:gdLst/>
              <a:ahLst/>
              <a:cxnLst/>
              <a:rect l="l" t="t" r="r" b="b"/>
              <a:pathLst>
                <a:path w="153" h="136" extrusionOk="0">
                  <a:moveTo>
                    <a:pt x="32" y="1"/>
                  </a:moveTo>
                  <a:cubicBezTo>
                    <a:pt x="21" y="1"/>
                    <a:pt x="11" y="4"/>
                    <a:pt x="1" y="14"/>
                  </a:cubicBezTo>
                  <a:cubicBezTo>
                    <a:pt x="1" y="14"/>
                    <a:pt x="1" y="14"/>
                    <a:pt x="1" y="44"/>
                  </a:cubicBezTo>
                  <a:cubicBezTo>
                    <a:pt x="61" y="75"/>
                    <a:pt x="92" y="105"/>
                    <a:pt x="153" y="136"/>
                  </a:cubicBezTo>
                  <a:cubicBezTo>
                    <a:pt x="122" y="105"/>
                    <a:pt x="122" y="44"/>
                    <a:pt x="122" y="14"/>
                  </a:cubicBezTo>
                  <a:cubicBezTo>
                    <a:pt x="82" y="14"/>
                    <a:pt x="55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1" name="Google Shape;6371;p126"/>
            <p:cNvSpPr/>
            <p:nvPr/>
          </p:nvSpPr>
          <p:spPr>
            <a:xfrm rot="3281200">
              <a:off x="3283186" y="2762538"/>
              <a:ext cx="51590" cy="51590"/>
            </a:xfrm>
            <a:custGeom>
              <a:avLst/>
              <a:gdLst/>
              <a:ahLst/>
              <a:cxnLst/>
              <a:rect l="l" t="t" r="r" b="b"/>
              <a:pathLst>
                <a:path w="700" h="700" extrusionOk="0">
                  <a:moveTo>
                    <a:pt x="1" y="1"/>
                  </a:moveTo>
                  <a:lnTo>
                    <a:pt x="1" y="1"/>
                  </a:lnTo>
                  <a:cubicBezTo>
                    <a:pt x="153" y="244"/>
                    <a:pt x="366" y="457"/>
                    <a:pt x="639" y="700"/>
                  </a:cubicBezTo>
                  <a:lnTo>
                    <a:pt x="700" y="700"/>
                  </a:lnTo>
                  <a:cubicBezTo>
                    <a:pt x="669" y="670"/>
                    <a:pt x="639" y="670"/>
                    <a:pt x="639" y="670"/>
                  </a:cubicBezTo>
                  <a:cubicBezTo>
                    <a:pt x="639" y="670"/>
                    <a:pt x="305" y="426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2" name="Google Shape;6372;p126"/>
            <p:cNvSpPr/>
            <p:nvPr/>
          </p:nvSpPr>
          <p:spPr>
            <a:xfrm rot="3281200">
              <a:off x="3356734" y="2360472"/>
              <a:ext cx="253162" cy="526444"/>
            </a:xfrm>
            <a:custGeom>
              <a:avLst/>
              <a:gdLst/>
              <a:ahLst/>
              <a:cxnLst/>
              <a:rect l="l" t="t" r="r" b="b"/>
              <a:pathLst>
                <a:path w="3435" h="7143" extrusionOk="0">
                  <a:moveTo>
                    <a:pt x="2979" y="0"/>
                  </a:moveTo>
                  <a:cubicBezTo>
                    <a:pt x="2888" y="30"/>
                    <a:pt x="2857" y="91"/>
                    <a:pt x="2857" y="213"/>
                  </a:cubicBezTo>
                  <a:cubicBezTo>
                    <a:pt x="2979" y="2189"/>
                    <a:pt x="578" y="4559"/>
                    <a:pt x="1824" y="6444"/>
                  </a:cubicBezTo>
                  <a:cubicBezTo>
                    <a:pt x="2158" y="6869"/>
                    <a:pt x="2462" y="7113"/>
                    <a:pt x="2462" y="7113"/>
                  </a:cubicBezTo>
                  <a:cubicBezTo>
                    <a:pt x="2462" y="7113"/>
                    <a:pt x="2492" y="7113"/>
                    <a:pt x="2523" y="7143"/>
                  </a:cubicBezTo>
                  <a:cubicBezTo>
                    <a:pt x="2553" y="7113"/>
                    <a:pt x="2553" y="7082"/>
                    <a:pt x="2523" y="7052"/>
                  </a:cubicBezTo>
                  <a:cubicBezTo>
                    <a:pt x="0" y="4803"/>
                    <a:pt x="3435" y="2492"/>
                    <a:pt x="2979" y="91"/>
                  </a:cubicBezTo>
                  <a:lnTo>
                    <a:pt x="2979" y="61"/>
                  </a:lnTo>
                  <a:cubicBezTo>
                    <a:pt x="2979" y="61"/>
                    <a:pt x="2979" y="61"/>
                    <a:pt x="2979" y="30"/>
                  </a:cubicBezTo>
                  <a:cubicBezTo>
                    <a:pt x="2979" y="0"/>
                    <a:pt x="2979" y="0"/>
                    <a:pt x="297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3" name="Google Shape;6373;p126"/>
            <p:cNvSpPr/>
            <p:nvPr/>
          </p:nvSpPr>
          <p:spPr>
            <a:xfrm rot="3281200">
              <a:off x="3751851" y="2542911"/>
              <a:ext cx="2285" cy="4569"/>
            </a:xfrm>
            <a:custGeom>
              <a:avLst/>
              <a:gdLst/>
              <a:ahLst/>
              <a:cxnLst/>
              <a:rect l="l" t="t" r="r" b="b"/>
              <a:pathLst>
                <a:path w="31" h="62" extrusionOk="0">
                  <a:moveTo>
                    <a:pt x="0" y="0"/>
                  </a:moveTo>
                  <a:cubicBezTo>
                    <a:pt x="0" y="31"/>
                    <a:pt x="0" y="61"/>
                    <a:pt x="0" y="61"/>
                  </a:cubicBezTo>
                  <a:lnTo>
                    <a:pt x="31" y="61"/>
                  </a:lnTo>
                  <a:lnTo>
                    <a:pt x="31" y="31"/>
                  </a:lnTo>
                  <a:cubicBezTo>
                    <a:pt x="31" y="31"/>
                    <a:pt x="31" y="3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4" name="Google Shape;6374;p126"/>
            <p:cNvSpPr/>
            <p:nvPr/>
          </p:nvSpPr>
          <p:spPr>
            <a:xfrm rot="3281200">
              <a:off x="3750860" y="2546894"/>
              <a:ext cx="74" cy="228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30"/>
                    <a:pt x="1" y="30"/>
                  </a:cubicBezTo>
                  <a:lnTo>
                    <a:pt x="1" y="30"/>
                  </a:lnTo>
                  <a:lnTo>
                    <a:pt x="1" y="30"/>
                  </a:lnTo>
                  <a:cubicBezTo>
                    <a:pt x="1" y="3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5" name="Google Shape;6375;p126"/>
            <p:cNvSpPr/>
            <p:nvPr/>
          </p:nvSpPr>
          <p:spPr>
            <a:xfrm rot="3281200">
              <a:off x="3509519" y="2552166"/>
              <a:ext cx="174818" cy="506397"/>
            </a:xfrm>
            <a:custGeom>
              <a:avLst/>
              <a:gdLst/>
              <a:ahLst/>
              <a:cxnLst/>
              <a:rect l="l" t="t" r="r" b="b"/>
              <a:pathLst>
                <a:path w="2372" h="6871" extrusionOk="0">
                  <a:moveTo>
                    <a:pt x="1" y="1"/>
                  </a:moveTo>
                  <a:lnTo>
                    <a:pt x="1" y="1"/>
                  </a:lnTo>
                  <a:cubicBezTo>
                    <a:pt x="62" y="153"/>
                    <a:pt x="153" y="305"/>
                    <a:pt x="244" y="427"/>
                  </a:cubicBezTo>
                  <a:cubicBezTo>
                    <a:pt x="882" y="1095"/>
                    <a:pt x="1399" y="1794"/>
                    <a:pt x="1672" y="2737"/>
                  </a:cubicBezTo>
                  <a:cubicBezTo>
                    <a:pt x="2037" y="4104"/>
                    <a:pt x="1642" y="5563"/>
                    <a:pt x="1065" y="6810"/>
                  </a:cubicBezTo>
                  <a:cubicBezTo>
                    <a:pt x="1065" y="6810"/>
                    <a:pt x="1065" y="6840"/>
                    <a:pt x="1065" y="6870"/>
                  </a:cubicBezTo>
                  <a:cubicBezTo>
                    <a:pt x="1095" y="6840"/>
                    <a:pt x="1125" y="6840"/>
                    <a:pt x="1156" y="6810"/>
                  </a:cubicBezTo>
                  <a:cubicBezTo>
                    <a:pt x="1217" y="6749"/>
                    <a:pt x="1277" y="6688"/>
                    <a:pt x="1308" y="6597"/>
                  </a:cubicBezTo>
                  <a:cubicBezTo>
                    <a:pt x="2372" y="4226"/>
                    <a:pt x="2037" y="1642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6" name="Google Shape;6376;p126"/>
            <p:cNvSpPr/>
            <p:nvPr/>
          </p:nvSpPr>
          <p:spPr>
            <a:xfrm rot="3281200">
              <a:off x="3747221" y="2549434"/>
              <a:ext cx="74" cy="2358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7" name="Google Shape;6377;p126"/>
            <p:cNvSpPr/>
            <p:nvPr/>
          </p:nvSpPr>
          <p:spPr>
            <a:xfrm rot="3281200">
              <a:off x="3746739" y="2550367"/>
              <a:ext cx="2358" cy="2358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31" y="31"/>
                  </a:lnTo>
                  <a:cubicBezTo>
                    <a:pt x="31" y="3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8" name="Google Shape;6378;p126"/>
            <p:cNvSpPr/>
            <p:nvPr/>
          </p:nvSpPr>
          <p:spPr>
            <a:xfrm rot="3281200">
              <a:off x="3748153" y="2549916"/>
              <a:ext cx="74" cy="7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9" name="Google Shape;6379;p126"/>
            <p:cNvSpPr/>
            <p:nvPr/>
          </p:nvSpPr>
          <p:spPr>
            <a:xfrm rot="3281200">
              <a:off x="3741128" y="2550015"/>
              <a:ext cx="13561" cy="16804"/>
            </a:xfrm>
            <a:custGeom>
              <a:avLst/>
              <a:gdLst/>
              <a:ahLst/>
              <a:cxnLst/>
              <a:rect l="l" t="t" r="r" b="b"/>
              <a:pathLst>
                <a:path w="184" h="228" extrusionOk="0">
                  <a:moveTo>
                    <a:pt x="32" y="1"/>
                  </a:moveTo>
                  <a:cubicBezTo>
                    <a:pt x="14" y="1"/>
                    <a:pt x="1" y="14"/>
                    <a:pt x="1" y="14"/>
                  </a:cubicBezTo>
                  <a:lnTo>
                    <a:pt x="1" y="45"/>
                  </a:lnTo>
                  <a:cubicBezTo>
                    <a:pt x="1" y="45"/>
                    <a:pt x="31" y="75"/>
                    <a:pt x="31" y="75"/>
                  </a:cubicBezTo>
                  <a:cubicBezTo>
                    <a:pt x="92" y="136"/>
                    <a:pt x="122" y="166"/>
                    <a:pt x="183" y="227"/>
                  </a:cubicBezTo>
                  <a:cubicBezTo>
                    <a:pt x="153" y="166"/>
                    <a:pt x="122" y="106"/>
                    <a:pt x="62" y="14"/>
                  </a:cubicBezTo>
                  <a:cubicBezTo>
                    <a:pt x="51" y="4"/>
                    <a:pt x="41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0" name="Google Shape;6380;p126"/>
            <p:cNvSpPr/>
            <p:nvPr/>
          </p:nvSpPr>
          <p:spPr>
            <a:xfrm rot="3281200">
              <a:off x="3730275" y="2578513"/>
              <a:ext cx="29185" cy="38177"/>
            </a:xfrm>
            <a:custGeom>
              <a:avLst/>
              <a:gdLst/>
              <a:ahLst/>
              <a:cxnLst/>
              <a:rect l="l" t="t" r="r" b="b"/>
              <a:pathLst>
                <a:path w="396" h="518" extrusionOk="0">
                  <a:moveTo>
                    <a:pt x="1" y="1"/>
                  </a:moveTo>
                  <a:cubicBezTo>
                    <a:pt x="31" y="62"/>
                    <a:pt x="31" y="122"/>
                    <a:pt x="62" y="183"/>
                  </a:cubicBezTo>
                  <a:cubicBezTo>
                    <a:pt x="183" y="305"/>
                    <a:pt x="305" y="426"/>
                    <a:pt x="396" y="518"/>
                  </a:cubicBezTo>
                  <a:cubicBezTo>
                    <a:pt x="305" y="396"/>
                    <a:pt x="214" y="244"/>
                    <a:pt x="153" y="92"/>
                  </a:cubicBezTo>
                  <a:cubicBezTo>
                    <a:pt x="92" y="62"/>
                    <a:pt x="31" y="3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1" name="Google Shape;6381;p126"/>
            <p:cNvSpPr/>
            <p:nvPr/>
          </p:nvSpPr>
          <p:spPr>
            <a:xfrm rot="3281200">
              <a:off x="3742025" y="2567438"/>
              <a:ext cx="11276" cy="17983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cubicBezTo>
                    <a:pt x="1" y="30"/>
                    <a:pt x="1" y="91"/>
                    <a:pt x="31" y="122"/>
                  </a:cubicBezTo>
                  <a:lnTo>
                    <a:pt x="153" y="243"/>
                  </a:lnTo>
                  <a:cubicBezTo>
                    <a:pt x="122" y="182"/>
                    <a:pt x="122" y="122"/>
                    <a:pt x="92" y="61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2" name="Google Shape;6382;p126"/>
            <p:cNvSpPr/>
            <p:nvPr/>
          </p:nvSpPr>
          <p:spPr>
            <a:xfrm rot="3281200">
              <a:off x="3742886" y="2553099"/>
              <a:ext cx="11276" cy="17983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61"/>
                    <a:pt x="92" y="152"/>
                    <a:pt x="122" y="213"/>
                  </a:cubicBezTo>
                  <a:cubicBezTo>
                    <a:pt x="122" y="213"/>
                    <a:pt x="153" y="244"/>
                    <a:pt x="153" y="244"/>
                  </a:cubicBezTo>
                  <a:cubicBezTo>
                    <a:pt x="153" y="213"/>
                    <a:pt x="153" y="152"/>
                    <a:pt x="153" y="92"/>
                  </a:cubicBezTo>
                  <a:cubicBezTo>
                    <a:pt x="92" y="61"/>
                    <a:pt x="61" y="31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3" name="Google Shape;6383;p126"/>
            <p:cNvSpPr/>
            <p:nvPr/>
          </p:nvSpPr>
          <p:spPr>
            <a:xfrm rot="3281200">
              <a:off x="3747221" y="2549434"/>
              <a:ext cx="74" cy="2358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4" name="Google Shape;6384;p126"/>
            <p:cNvSpPr/>
            <p:nvPr/>
          </p:nvSpPr>
          <p:spPr>
            <a:xfrm rot="3281200">
              <a:off x="3749056" y="2548172"/>
              <a:ext cx="74" cy="228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31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5" name="Google Shape;6385;p126"/>
            <p:cNvSpPr/>
            <p:nvPr/>
          </p:nvSpPr>
          <p:spPr>
            <a:xfrm rot="3281200">
              <a:off x="3749056" y="2548172"/>
              <a:ext cx="74" cy="228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lnTo>
                    <a:pt x="1" y="31"/>
                  </a:lnTo>
                  <a:cubicBezTo>
                    <a:pt x="1" y="3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6" name="Google Shape;6386;p126"/>
            <p:cNvSpPr/>
            <p:nvPr/>
          </p:nvSpPr>
          <p:spPr>
            <a:xfrm rot="3281200">
              <a:off x="3178614" y="2832990"/>
              <a:ext cx="217343" cy="146370"/>
            </a:xfrm>
            <a:custGeom>
              <a:avLst/>
              <a:gdLst/>
              <a:ahLst/>
              <a:cxnLst/>
              <a:rect l="l" t="t" r="r" b="b"/>
              <a:pathLst>
                <a:path w="2949" h="1986" extrusionOk="0">
                  <a:moveTo>
                    <a:pt x="791" y="0"/>
                  </a:moveTo>
                  <a:cubicBezTo>
                    <a:pt x="0" y="456"/>
                    <a:pt x="669" y="1763"/>
                    <a:pt x="669" y="1763"/>
                  </a:cubicBezTo>
                  <a:cubicBezTo>
                    <a:pt x="954" y="1927"/>
                    <a:pt x="1258" y="1986"/>
                    <a:pt x="1547" y="1986"/>
                  </a:cubicBezTo>
                  <a:cubicBezTo>
                    <a:pt x="2279" y="1986"/>
                    <a:pt x="2918" y="1611"/>
                    <a:pt x="2918" y="1611"/>
                  </a:cubicBezTo>
                  <a:cubicBezTo>
                    <a:pt x="2949" y="1581"/>
                    <a:pt x="2949" y="1551"/>
                    <a:pt x="2949" y="1520"/>
                  </a:cubicBezTo>
                  <a:cubicBezTo>
                    <a:pt x="2098" y="1186"/>
                    <a:pt x="1338" y="700"/>
                    <a:pt x="7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7" name="Google Shape;6387;p126"/>
            <p:cNvSpPr/>
            <p:nvPr/>
          </p:nvSpPr>
          <p:spPr>
            <a:xfrm rot="3281200">
              <a:off x="3236367" y="2858296"/>
              <a:ext cx="177840" cy="128976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1113" y="1"/>
                  </a:moveTo>
                  <a:cubicBezTo>
                    <a:pt x="865" y="1"/>
                    <a:pt x="590" y="42"/>
                    <a:pt x="305" y="108"/>
                  </a:cubicBezTo>
                  <a:cubicBezTo>
                    <a:pt x="183" y="138"/>
                    <a:pt x="92" y="199"/>
                    <a:pt x="1" y="229"/>
                  </a:cubicBezTo>
                  <a:cubicBezTo>
                    <a:pt x="548" y="929"/>
                    <a:pt x="1308" y="1415"/>
                    <a:pt x="2159" y="1749"/>
                  </a:cubicBezTo>
                  <a:cubicBezTo>
                    <a:pt x="2413" y="411"/>
                    <a:pt x="1895" y="1"/>
                    <a:pt x="1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388" name="Google Shape;6388;p126">
            <a:hlinkClick r:id="rId6" action="ppaction://hlinksldjump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36575" y="4549730"/>
            <a:ext cx="388400" cy="388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3" name="Google Shape;6393;p127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4" name="Google Shape;6394;p127">
            <a:hlinkClick r:id="" action="ppaction://noaction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5" name="Google Shape;6395;p127"/>
          <p:cNvSpPr txBox="1">
            <a:spLocks noGrp="1"/>
          </p:cNvSpPr>
          <p:nvPr>
            <p:ph type="title"/>
          </p:nvPr>
        </p:nvSpPr>
        <p:spPr>
          <a:xfrm>
            <a:off x="4828125" y="2251850"/>
            <a:ext cx="25881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Leonardo Da Vinci!</a:t>
            </a:r>
            <a:endParaRPr/>
          </a:p>
        </p:txBody>
      </p:sp>
      <p:sp>
        <p:nvSpPr>
          <p:cNvPr id="6396" name="Google Shape;6396;p127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answer correctly, you win 40 points!</a:t>
            </a:r>
            <a:endParaRPr/>
          </a:p>
        </p:txBody>
      </p:sp>
      <p:sp>
        <p:nvSpPr>
          <p:cNvPr id="6397" name="Google Shape;6397;p127"/>
          <p:cNvSpPr/>
          <p:nvPr/>
        </p:nvSpPr>
        <p:spPr>
          <a:xfrm>
            <a:off x="-545200" y="2520425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8" name="Google Shape;6398;p127"/>
          <p:cNvSpPr/>
          <p:nvPr/>
        </p:nvSpPr>
        <p:spPr>
          <a:xfrm>
            <a:off x="8107098" y="1625326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9" name="Google Shape;6399;p127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0" name="Google Shape;6400;p127"/>
          <p:cNvSpPr/>
          <p:nvPr/>
        </p:nvSpPr>
        <p:spPr>
          <a:xfrm>
            <a:off x="7747452" y="3427900"/>
            <a:ext cx="833942" cy="484334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01" name="Google Shape;6401;p127"/>
          <p:cNvGrpSpPr/>
          <p:nvPr/>
        </p:nvGrpSpPr>
        <p:grpSpPr>
          <a:xfrm>
            <a:off x="927898" y="1683460"/>
            <a:ext cx="3644098" cy="3237645"/>
            <a:chOff x="1028498" y="1683460"/>
            <a:chExt cx="3644098" cy="3237645"/>
          </a:xfrm>
        </p:grpSpPr>
        <p:grpSp>
          <p:nvGrpSpPr>
            <p:cNvPr id="6402" name="Google Shape;6402;p127"/>
            <p:cNvGrpSpPr/>
            <p:nvPr/>
          </p:nvGrpSpPr>
          <p:grpSpPr>
            <a:xfrm>
              <a:off x="1028498" y="1683460"/>
              <a:ext cx="3644098" cy="3237645"/>
              <a:chOff x="20634400" y="3255200"/>
              <a:chExt cx="1876950" cy="1667600"/>
            </a:xfrm>
          </p:grpSpPr>
          <p:sp>
            <p:nvSpPr>
              <p:cNvPr id="6403" name="Google Shape;6403;p127"/>
              <p:cNvSpPr/>
              <p:nvPr/>
            </p:nvSpPr>
            <p:spPr>
              <a:xfrm>
                <a:off x="20849450" y="4216150"/>
                <a:ext cx="126150" cy="602625"/>
              </a:xfrm>
              <a:custGeom>
                <a:avLst/>
                <a:gdLst/>
                <a:ahLst/>
                <a:cxnLst/>
                <a:rect l="l" t="t" r="r" b="b"/>
                <a:pathLst>
                  <a:path w="5046" h="24105" extrusionOk="0">
                    <a:moveTo>
                      <a:pt x="5046" y="1"/>
                    </a:moveTo>
                    <a:lnTo>
                      <a:pt x="2310" y="518"/>
                    </a:lnTo>
                    <a:lnTo>
                      <a:pt x="0" y="21369"/>
                    </a:lnTo>
                    <a:lnTo>
                      <a:pt x="2432" y="24104"/>
                    </a:lnTo>
                    <a:lnTo>
                      <a:pt x="5046" y="1"/>
                    </a:lnTo>
                    <a:close/>
                  </a:path>
                </a:pathLst>
              </a:custGeom>
              <a:solidFill>
                <a:srgbClr val="A55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4" name="Google Shape;6404;p127"/>
              <p:cNvSpPr/>
              <p:nvPr/>
            </p:nvSpPr>
            <p:spPr>
              <a:xfrm>
                <a:off x="21173925" y="4147775"/>
                <a:ext cx="189225" cy="610975"/>
              </a:xfrm>
              <a:custGeom>
                <a:avLst/>
                <a:gdLst/>
                <a:ahLst/>
                <a:cxnLst/>
                <a:rect l="l" t="t" r="r" b="b"/>
                <a:pathLst>
                  <a:path w="7569" h="24439" extrusionOk="0">
                    <a:moveTo>
                      <a:pt x="2280" y="0"/>
                    </a:moveTo>
                    <a:lnTo>
                      <a:pt x="0" y="426"/>
                    </a:lnTo>
                    <a:lnTo>
                      <a:pt x="3283" y="22402"/>
                    </a:lnTo>
                    <a:lnTo>
                      <a:pt x="7569" y="24438"/>
                    </a:lnTo>
                    <a:lnTo>
                      <a:pt x="2280" y="0"/>
                    </a:lnTo>
                    <a:close/>
                  </a:path>
                </a:pathLst>
              </a:custGeom>
              <a:solidFill>
                <a:srgbClr val="A55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5" name="Google Shape;6405;p127"/>
              <p:cNvSpPr/>
              <p:nvPr/>
            </p:nvSpPr>
            <p:spPr>
              <a:xfrm>
                <a:off x="21208100" y="4149275"/>
                <a:ext cx="225725" cy="612500"/>
              </a:xfrm>
              <a:custGeom>
                <a:avLst/>
                <a:gdLst/>
                <a:ahLst/>
                <a:cxnLst/>
                <a:rect l="l" t="t" r="r" b="b"/>
                <a:pathLst>
                  <a:path w="9029" h="24500" extrusionOk="0">
                    <a:moveTo>
                      <a:pt x="2858" y="1"/>
                    </a:moveTo>
                    <a:lnTo>
                      <a:pt x="1" y="396"/>
                    </a:lnTo>
                    <a:lnTo>
                      <a:pt x="6202" y="24378"/>
                    </a:lnTo>
                    <a:lnTo>
                      <a:pt x="9028" y="24500"/>
                    </a:lnTo>
                    <a:lnTo>
                      <a:pt x="2858" y="1"/>
                    </a:ln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6" name="Google Shape;6406;p127"/>
              <p:cNvSpPr/>
              <p:nvPr/>
            </p:nvSpPr>
            <p:spPr>
              <a:xfrm>
                <a:off x="20910225" y="4215400"/>
                <a:ext cx="133775" cy="603375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24135" extrusionOk="0">
                    <a:moveTo>
                      <a:pt x="5350" y="0"/>
                    </a:moveTo>
                    <a:lnTo>
                      <a:pt x="2280" y="365"/>
                    </a:lnTo>
                    <a:lnTo>
                      <a:pt x="1" y="24134"/>
                    </a:lnTo>
                    <a:lnTo>
                      <a:pt x="1" y="24134"/>
                    </a:lnTo>
                    <a:lnTo>
                      <a:pt x="3800" y="24074"/>
                    </a:lnTo>
                    <a:lnTo>
                      <a:pt x="5350" y="0"/>
                    </a:ln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7" name="Google Shape;6407;p127"/>
              <p:cNvSpPr/>
              <p:nvPr/>
            </p:nvSpPr>
            <p:spPr>
              <a:xfrm>
                <a:off x="20691375" y="4011750"/>
                <a:ext cx="817675" cy="232550"/>
              </a:xfrm>
              <a:custGeom>
                <a:avLst/>
                <a:gdLst/>
                <a:ahLst/>
                <a:cxnLst/>
                <a:rect l="l" t="t" r="r" b="b"/>
                <a:pathLst>
                  <a:path w="32707" h="9302" extrusionOk="0">
                    <a:moveTo>
                      <a:pt x="24257" y="0"/>
                    </a:moveTo>
                    <a:lnTo>
                      <a:pt x="1" y="6323"/>
                    </a:lnTo>
                    <a:lnTo>
                      <a:pt x="7660" y="9301"/>
                    </a:lnTo>
                    <a:lnTo>
                      <a:pt x="32707" y="3435"/>
                    </a:lnTo>
                    <a:lnTo>
                      <a:pt x="24257" y="0"/>
                    </a:lnTo>
                    <a:close/>
                  </a:path>
                </a:pathLst>
              </a:custGeom>
              <a:solidFill>
                <a:srgbClr val="D871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8" name="Google Shape;6408;p127"/>
              <p:cNvSpPr/>
              <p:nvPr/>
            </p:nvSpPr>
            <p:spPr>
              <a:xfrm>
                <a:off x="20882875" y="4097625"/>
                <a:ext cx="626175" cy="208225"/>
              </a:xfrm>
              <a:custGeom>
                <a:avLst/>
                <a:gdLst/>
                <a:ahLst/>
                <a:cxnLst/>
                <a:rect l="l" t="t" r="r" b="b"/>
                <a:pathLst>
                  <a:path w="25047" h="8329" extrusionOk="0">
                    <a:moveTo>
                      <a:pt x="25047" y="0"/>
                    </a:moveTo>
                    <a:lnTo>
                      <a:pt x="0" y="5866"/>
                    </a:lnTo>
                    <a:lnTo>
                      <a:pt x="0" y="8328"/>
                    </a:lnTo>
                    <a:lnTo>
                      <a:pt x="24743" y="2310"/>
                    </a:lnTo>
                    <a:lnTo>
                      <a:pt x="25047" y="0"/>
                    </a:lnTo>
                    <a:close/>
                  </a:path>
                </a:pathLst>
              </a:custGeom>
              <a:solidFill>
                <a:srgbClr val="C76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9" name="Google Shape;6409;p127"/>
              <p:cNvSpPr/>
              <p:nvPr/>
            </p:nvSpPr>
            <p:spPr>
              <a:xfrm>
                <a:off x="20691375" y="4169800"/>
                <a:ext cx="191525" cy="136050"/>
              </a:xfrm>
              <a:custGeom>
                <a:avLst/>
                <a:gdLst/>
                <a:ahLst/>
                <a:cxnLst/>
                <a:rect l="l" t="t" r="r" b="b"/>
                <a:pathLst>
                  <a:path w="7661" h="5442" extrusionOk="0">
                    <a:moveTo>
                      <a:pt x="1" y="1"/>
                    </a:moveTo>
                    <a:lnTo>
                      <a:pt x="1" y="2767"/>
                    </a:lnTo>
                    <a:lnTo>
                      <a:pt x="7660" y="5441"/>
                    </a:lnTo>
                    <a:lnTo>
                      <a:pt x="7660" y="297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55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0" name="Google Shape;6410;p127"/>
              <p:cNvSpPr/>
              <p:nvPr/>
            </p:nvSpPr>
            <p:spPr>
              <a:xfrm>
                <a:off x="20797775" y="3943700"/>
                <a:ext cx="480275" cy="266400"/>
              </a:xfrm>
              <a:custGeom>
                <a:avLst/>
                <a:gdLst/>
                <a:ahLst/>
                <a:cxnLst/>
                <a:rect l="l" t="t" r="r" b="b"/>
                <a:pathLst>
                  <a:path w="19211" h="10656" extrusionOk="0">
                    <a:moveTo>
                      <a:pt x="3006" y="0"/>
                    </a:moveTo>
                    <a:cubicBezTo>
                      <a:pt x="2641" y="0"/>
                      <a:pt x="2276" y="16"/>
                      <a:pt x="1915" y="48"/>
                    </a:cubicBezTo>
                    <a:cubicBezTo>
                      <a:pt x="1277" y="78"/>
                      <a:pt x="638" y="169"/>
                      <a:pt x="0" y="321"/>
                    </a:cubicBezTo>
                    <a:lnTo>
                      <a:pt x="2249" y="10656"/>
                    </a:lnTo>
                    <a:lnTo>
                      <a:pt x="19210" y="7099"/>
                    </a:lnTo>
                    <a:cubicBezTo>
                      <a:pt x="18481" y="6096"/>
                      <a:pt x="17113" y="5732"/>
                      <a:pt x="15897" y="5397"/>
                    </a:cubicBezTo>
                    <a:cubicBezTo>
                      <a:pt x="14438" y="4972"/>
                      <a:pt x="12979" y="4425"/>
                      <a:pt x="11703" y="3634"/>
                    </a:cubicBezTo>
                    <a:cubicBezTo>
                      <a:pt x="10456" y="2874"/>
                      <a:pt x="9362" y="1902"/>
                      <a:pt x="8085" y="1203"/>
                    </a:cubicBezTo>
                    <a:cubicBezTo>
                      <a:pt x="6550" y="372"/>
                      <a:pt x="4765" y="0"/>
                      <a:pt x="300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1" name="Google Shape;6411;p127"/>
              <p:cNvSpPr/>
              <p:nvPr/>
            </p:nvSpPr>
            <p:spPr>
              <a:xfrm>
                <a:off x="20746100" y="3317200"/>
                <a:ext cx="707475" cy="804000"/>
              </a:xfrm>
              <a:custGeom>
                <a:avLst/>
                <a:gdLst/>
                <a:ahLst/>
                <a:cxnLst/>
                <a:rect l="l" t="t" r="r" b="b"/>
                <a:pathLst>
                  <a:path w="28299" h="32160" extrusionOk="0">
                    <a:moveTo>
                      <a:pt x="22827" y="1"/>
                    </a:moveTo>
                    <a:lnTo>
                      <a:pt x="12675" y="1977"/>
                    </a:lnTo>
                    <a:cubicBezTo>
                      <a:pt x="13162" y="3010"/>
                      <a:pt x="12462" y="4317"/>
                      <a:pt x="12584" y="5502"/>
                    </a:cubicBezTo>
                    <a:cubicBezTo>
                      <a:pt x="12675" y="6414"/>
                      <a:pt x="13283" y="7205"/>
                      <a:pt x="14043" y="7752"/>
                    </a:cubicBezTo>
                    <a:cubicBezTo>
                      <a:pt x="14773" y="8299"/>
                      <a:pt x="15654" y="8633"/>
                      <a:pt x="16475" y="8998"/>
                    </a:cubicBezTo>
                    <a:cubicBezTo>
                      <a:pt x="18207" y="9758"/>
                      <a:pt x="20001" y="10852"/>
                      <a:pt x="20639" y="12615"/>
                    </a:cubicBezTo>
                    <a:cubicBezTo>
                      <a:pt x="21125" y="13922"/>
                      <a:pt x="20821" y="15442"/>
                      <a:pt x="19940" y="16506"/>
                    </a:cubicBezTo>
                    <a:cubicBezTo>
                      <a:pt x="19203" y="17369"/>
                      <a:pt x="18063" y="17872"/>
                      <a:pt x="16910" y="17872"/>
                    </a:cubicBezTo>
                    <a:cubicBezTo>
                      <a:pt x="16684" y="17872"/>
                      <a:pt x="16456" y="17853"/>
                      <a:pt x="16232" y="17813"/>
                    </a:cubicBezTo>
                    <a:cubicBezTo>
                      <a:pt x="14803" y="17539"/>
                      <a:pt x="13648" y="16506"/>
                      <a:pt x="12250" y="16080"/>
                    </a:cubicBezTo>
                    <a:cubicBezTo>
                      <a:pt x="11680" y="15909"/>
                      <a:pt x="11099" y="15845"/>
                      <a:pt x="10511" y="15845"/>
                    </a:cubicBezTo>
                    <a:cubicBezTo>
                      <a:pt x="9217" y="15845"/>
                      <a:pt x="7892" y="16156"/>
                      <a:pt x="6596" y="16323"/>
                    </a:cubicBezTo>
                    <a:cubicBezTo>
                      <a:pt x="5903" y="16419"/>
                      <a:pt x="5195" y="16470"/>
                      <a:pt x="4485" y="16470"/>
                    </a:cubicBezTo>
                    <a:cubicBezTo>
                      <a:pt x="2953" y="16470"/>
                      <a:pt x="1413" y="16235"/>
                      <a:pt x="0" y="15715"/>
                    </a:cubicBezTo>
                    <a:lnTo>
                      <a:pt x="0" y="15715"/>
                    </a:lnTo>
                    <a:lnTo>
                      <a:pt x="2067" y="25381"/>
                    </a:lnTo>
                    <a:cubicBezTo>
                      <a:pt x="2705" y="25229"/>
                      <a:pt x="3313" y="25138"/>
                      <a:pt x="3952" y="25108"/>
                    </a:cubicBezTo>
                    <a:cubicBezTo>
                      <a:pt x="4318" y="25076"/>
                      <a:pt x="4687" y="25060"/>
                      <a:pt x="5056" y="25060"/>
                    </a:cubicBezTo>
                    <a:cubicBezTo>
                      <a:pt x="6832" y="25060"/>
                      <a:pt x="8617" y="25432"/>
                      <a:pt x="10152" y="26263"/>
                    </a:cubicBezTo>
                    <a:cubicBezTo>
                      <a:pt x="11429" y="26962"/>
                      <a:pt x="12523" y="27934"/>
                      <a:pt x="13770" y="28694"/>
                    </a:cubicBezTo>
                    <a:cubicBezTo>
                      <a:pt x="15046" y="29485"/>
                      <a:pt x="16505" y="30032"/>
                      <a:pt x="17964" y="30457"/>
                    </a:cubicBezTo>
                    <a:cubicBezTo>
                      <a:pt x="19180" y="30792"/>
                      <a:pt x="20548" y="31156"/>
                      <a:pt x="21277" y="32159"/>
                    </a:cubicBezTo>
                    <a:lnTo>
                      <a:pt x="28299" y="30700"/>
                    </a:lnTo>
                    <a:lnTo>
                      <a:pt x="22827" y="1"/>
                    </a:lnTo>
                    <a:close/>
                  </a:path>
                </a:pathLst>
              </a:custGeom>
              <a:solidFill>
                <a:srgbClr val="FFE1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2" name="Google Shape;6412;p127"/>
              <p:cNvSpPr/>
              <p:nvPr/>
            </p:nvSpPr>
            <p:spPr>
              <a:xfrm>
                <a:off x="20687575" y="3366600"/>
                <a:ext cx="586675" cy="397400"/>
              </a:xfrm>
              <a:custGeom>
                <a:avLst/>
                <a:gdLst/>
                <a:ahLst/>
                <a:cxnLst/>
                <a:rect l="l" t="t" r="r" b="b"/>
                <a:pathLst>
                  <a:path w="23467" h="15896" extrusionOk="0">
                    <a:moveTo>
                      <a:pt x="15016" y="1"/>
                    </a:moveTo>
                    <a:lnTo>
                      <a:pt x="1" y="2919"/>
                    </a:lnTo>
                    <a:lnTo>
                      <a:pt x="2341" y="13739"/>
                    </a:lnTo>
                    <a:cubicBezTo>
                      <a:pt x="3754" y="14259"/>
                      <a:pt x="5294" y="14494"/>
                      <a:pt x="6836" y="14494"/>
                    </a:cubicBezTo>
                    <a:cubicBezTo>
                      <a:pt x="7550" y="14494"/>
                      <a:pt x="8265" y="14443"/>
                      <a:pt x="8968" y="14347"/>
                    </a:cubicBezTo>
                    <a:cubicBezTo>
                      <a:pt x="10243" y="14180"/>
                      <a:pt x="11561" y="13869"/>
                      <a:pt x="12853" y="13869"/>
                    </a:cubicBezTo>
                    <a:cubicBezTo>
                      <a:pt x="13440" y="13869"/>
                      <a:pt x="14021" y="13933"/>
                      <a:pt x="14591" y="14104"/>
                    </a:cubicBezTo>
                    <a:cubicBezTo>
                      <a:pt x="15989" y="14530"/>
                      <a:pt x="17144" y="15563"/>
                      <a:pt x="18573" y="15837"/>
                    </a:cubicBezTo>
                    <a:cubicBezTo>
                      <a:pt x="18797" y="15876"/>
                      <a:pt x="19023" y="15896"/>
                      <a:pt x="19249" y="15896"/>
                    </a:cubicBezTo>
                    <a:cubicBezTo>
                      <a:pt x="20403" y="15896"/>
                      <a:pt x="21544" y="15389"/>
                      <a:pt x="22281" y="14499"/>
                    </a:cubicBezTo>
                    <a:cubicBezTo>
                      <a:pt x="23162" y="13466"/>
                      <a:pt x="23466" y="11946"/>
                      <a:pt x="22980" y="10639"/>
                    </a:cubicBezTo>
                    <a:cubicBezTo>
                      <a:pt x="22342" y="8876"/>
                      <a:pt x="20548" y="7812"/>
                      <a:pt x="18816" y="7022"/>
                    </a:cubicBezTo>
                    <a:cubicBezTo>
                      <a:pt x="17995" y="6657"/>
                      <a:pt x="17114" y="6323"/>
                      <a:pt x="16384" y="5776"/>
                    </a:cubicBezTo>
                    <a:cubicBezTo>
                      <a:pt x="15624" y="5229"/>
                      <a:pt x="15016" y="4438"/>
                      <a:pt x="14925" y="3526"/>
                    </a:cubicBezTo>
                    <a:cubicBezTo>
                      <a:pt x="14803" y="2341"/>
                      <a:pt x="15503" y="1034"/>
                      <a:pt x="150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3" name="Google Shape;6413;p127"/>
              <p:cNvSpPr/>
              <p:nvPr/>
            </p:nvSpPr>
            <p:spPr>
              <a:xfrm>
                <a:off x="20635150" y="3390925"/>
                <a:ext cx="218875" cy="819175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32767" extrusionOk="0">
                    <a:moveTo>
                      <a:pt x="0" y="0"/>
                    </a:moveTo>
                    <a:lnTo>
                      <a:pt x="6384" y="31034"/>
                    </a:lnTo>
                    <a:lnTo>
                      <a:pt x="8754" y="32767"/>
                    </a:lnTo>
                    <a:lnTo>
                      <a:pt x="8754" y="32767"/>
                    </a:lnTo>
                    <a:lnTo>
                      <a:pt x="2098" y="19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3C6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4" name="Google Shape;6414;p127"/>
              <p:cNvSpPr/>
              <p:nvPr/>
            </p:nvSpPr>
            <p:spPr>
              <a:xfrm>
                <a:off x="20634400" y="3276925"/>
                <a:ext cx="682400" cy="162650"/>
              </a:xfrm>
              <a:custGeom>
                <a:avLst/>
                <a:gdLst/>
                <a:ahLst/>
                <a:cxnLst/>
                <a:rect l="l" t="t" r="r" b="b"/>
                <a:pathLst>
                  <a:path w="27296" h="6506" extrusionOk="0">
                    <a:moveTo>
                      <a:pt x="24864" y="1"/>
                    </a:moveTo>
                    <a:cubicBezTo>
                      <a:pt x="24560" y="1"/>
                      <a:pt x="0" y="4560"/>
                      <a:pt x="0" y="4560"/>
                    </a:cubicBezTo>
                    <a:lnTo>
                      <a:pt x="2128" y="6506"/>
                    </a:lnTo>
                    <a:lnTo>
                      <a:pt x="27295" y="1612"/>
                    </a:lnTo>
                    <a:cubicBezTo>
                      <a:pt x="27295" y="1612"/>
                      <a:pt x="25198" y="1"/>
                      <a:pt x="24864" y="1"/>
                    </a:cubicBezTo>
                    <a:close/>
                  </a:path>
                </a:pathLst>
              </a:custGeom>
              <a:solidFill>
                <a:srgbClr val="FFE8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5" name="Google Shape;6415;p127"/>
              <p:cNvSpPr/>
              <p:nvPr/>
            </p:nvSpPr>
            <p:spPr>
              <a:xfrm>
                <a:off x="21562975" y="4866625"/>
                <a:ext cx="80575" cy="51700"/>
              </a:xfrm>
              <a:custGeom>
                <a:avLst/>
                <a:gdLst/>
                <a:ahLst/>
                <a:cxnLst/>
                <a:rect l="l" t="t" r="r" b="b"/>
                <a:pathLst>
                  <a:path w="3223" h="2068" extrusionOk="0">
                    <a:moveTo>
                      <a:pt x="153" y="0"/>
                    </a:moveTo>
                    <a:cubicBezTo>
                      <a:pt x="1" y="943"/>
                      <a:pt x="122" y="1763"/>
                      <a:pt x="791" y="2007"/>
                    </a:cubicBezTo>
                    <a:cubicBezTo>
                      <a:pt x="903" y="2048"/>
                      <a:pt x="1027" y="2067"/>
                      <a:pt x="1160" y="2067"/>
                    </a:cubicBezTo>
                    <a:cubicBezTo>
                      <a:pt x="1714" y="2067"/>
                      <a:pt x="2439" y="1731"/>
                      <a:pt x="3223" y="1216"/>
                    </a:cubicBezTo>
                    <a:cubicBezTo>
                      <a:pt x="1733" y="183"/>
                      <a:pt x="700" y="0"/>
                      <a:pt x="153" y="0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6" name="Google Shape;6416;p127"/>
              <p:cNvSpPr/>
              <p:nvPr/>
            </p:nvSpPr>
            <p:spPr>
              <a:xfrm>
                <a:off x="21566775" y="4801975"/>
                <a:ext cx="135275" cy="95075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3803" extrusionOk="0">
                    <a:moveTo>
                      <a:pt x="965" y="1"/>
                    </a:moveTo>
                    <a:cubicBezTo>
                      <a:pt x="916" y="1"/>
                      <a:pt x="868" y="1"/>
                      <a:pt x="821" y="3"/>
                    </a:cubicBezTo>
                    <a:cubicBezTo>
                      <a:pt x="487" y="793"/>
                      <a:pt x="153" y="1735"/>
                      <a:pt x="1" y="2586"/>
                    </a:cubicBezTo>
                    <a:cubicBezTo>
                      <a:pt x="548" y="2586"/>
                      <a:pt x="1581" y="2769"/>
                      <a:pt x="3071" y="3802"/>
                    </a:cubicBezTo>
                    <a:cubicBezTo>
                      <a:pt x="3830" y="3286"/>
                      <a:pt x="4651" y="2617"/>
                      <a:pt x="5411" y="1948"/>
                    </a:cubicBezTo>
                    <a:cubicBezTo>
                      <a:pt x="3723" y="348"/>
                      <a:pt x="2063" y="1"/>
                      <a:pt x="9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7" name="Google Shape;6417;p127"/>
              <p:cNvSpPr/>
              <p:nvPr/>
            </p:nvSpPr>
            <p:spPr>
              <a:xfrm>
                <a:off x="21587300" y="4692075"/>
                <a:ext cx="183900" cy="1586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345" extrusionOk="0">
                    <a:moveTo>
                      <a:pt x="5078" y="1"/>
                    </a:moveTo>
                    <a:cubicBezTo>
                      <a:pt x="4704" y="1"/>
                      <a:pt x="730" y="2788"/>
                      <a:pt x="730" y="2788"/>
                    </a:cubicBezTo>
                    <a:cubicBezTo>
                      <a:pt x="730" y="2788"/>
                      <a:pt x="395" y="3487"/>
                      <a:pt x="0" y="4399"/>
                    </a:cubicBezTo>
                    <a:cubicBezTo>
                      <a:pt x="47" y="4397"/>
                      <a:pt x="95" y="4397"/>
                      <a:pt x="144" y="4397"/>
                    </a:cubicBezTo>
                    <a:cubicBezTo>
                      <a:pt x="1242" y="4397"/>
                      <a:pt x="2902" y="4744"/>
                      <a:pt x="4590" y="6344"/>
                    </a:cubicBezTo>
                    <a:cubicBezTo>
                      <a:pt x="6110" y="4946"/>
                      <a:pt x="7356" y="3548"/>
                      <a:pt x="7356" y="3548"/>
                    </a:cubicBezTo>
                    <a:cubicBezTo>
                      <a:pt x="7356" y="3548"/>
                      <a:pt x="5137" y="295"/>
                      <a:pt x="5107" y="22"/>
                    </a:cubicBezTo>
                    <a:cubicBezTo>
                      <a:pt x="5107" y="7"/>
                      <a:pt x="5097" y="1"/>
                      <a:pt x="5078" y="1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8" name="Google Shape;6418;p127"/>
              <p:cNvSpPr/>
              <p:nvPr/>
            </p:nvSpPr>
            <p:spPr>
              <a:xfrm>
                <a:off x="21620725" y="4745050"/>
                <a:ext cx="175575" cy="136800"/>
              </a:xfrm>
              <a:custGeom>
                <a:avLst/>
                <a:gdLst/>
                <a:ahLst/>
                <a:cxnLst/>
                <a:rect l="l" t="t" r="r" b="b"/>
                <a:pathLst>
                  <a:path w="7023" h="5472" extrusionOk="0">
                    <a:moveTo>
                      <a:pt x="4925" y="0"/>
                    </a:moveTo>
                    <a:cubicBezTo>
                      <a:pt x="2797" y="608"/>
                      <a:pt x="882" y="2249"/>
                      <a:pt x="1" y="3100"/>
                    </a:cubicBezTo>
                    <a:cubicBezTo>
                      <a:pt x="92" y="3283"/>
                      <a:pt x="213" y="3465"/>
                      <a:pt x="365" y="3678"/>
                    </a:cubicBezTo>
                    <a:cubicBezTo>
                      <a:pt x="791" y="4316"/>
                      <a:pt x="1460" y="4924"/>
                      <a:pt x="2220" y="5471"/>
                    </a:cubicBezTo>
                    <a:cubicBezTo>
                      <a:pt x="2828" y="4377"/>
                      <a:pt x="4347" y="2158"/>
                      <a:pt x="7022" y="1854"/>
                    </a:cubicBezTo>
                    <a:cubicBezTo>
                      <a:pt x="6353" y="1186"/>
                      <a:pt x="5624" y="547"/>
                      <a:pt x="492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9" name="Google Shape;6419;p127"/>
              <p:cNvSpPr/>
              <p:nvPr/>
            </p:nvSpPr>
            <p:spPr>
              <a:xfrm>
                <a:off x="21589575" y="4705925"/>
                <a:ext cx="154275" cy="116650"/>
              </a:xfrm>
              <a:custGeom>
                <a:avLst/>
                <a:gdLst/>
                <a:ahLst/>
                <a:cxnLst/>
                <a:rect l="l" t="t" r="r" b="b"/>
                <a:pathLst>
                  <a:path w="6171" h="4666" extrusionOk="0">
                    <a:moveTo>
                      <a:pt x="2980" y="1"/>
                    </a:moveTo>
                    <a:cubicBezTo>
                      <a:pt x="2915" y="1"/>
                      <a:pt x="2854" y="5"/>
                      <a:pt x="2797" y="15"/>
                    </a:cubicBezTo>
                    <a:cubicBezTo>
                      <a:pt x="578" y="289"/>
                      <a:pt x="152" y="1747"/>
                      <a:pt x="152" y="1747"/>
                    </a:cubicBezTo>
                    <a:cubicBezTo>
                      <a:pt x="152" y="1747"/>
                      <a:pt x="0" y="2720"/>
                      <a:pt x="1247" y="4665"/>
                    </a:cubicBezTo>
                    <a:cubicBezTo>
                      <a:pt x="2128" y="3814"/>
                      <a:pt x="4043" y="2173"/>
                      <a:pt x="6171" y="1565"/>
                    </a:cubicBezTo>
                    <a:cubicBezTo>
                      <a:pt x="4939" y="641"/>
                      <a:pt x="3732" y="1"/>
                      <a:pt x="2980" y="1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0" name="Google Shape;6420;p127"/>
              <p:cNvSpPr/>
              <p:nvPr/>
            </p:nvSpPr>
            <p:spPr>
              <a:xfrm>
                <a:off x="21676200" y="4791400"/>
                <a:ext cx="158850" cy="125400"/>
              </a:xfrm>
              <a:custGeom>
                <a:avLst/>
                <a:gdLst/>
                <a:ahLst/>
                <a:cxnLst/>
                <a:rect l="l" t="t" r="r" b="b"/>
                <a:pathLst>
                  <a:path w="6354" h="5016" extrusionOk="0">
                    <a:moveTo>
                      <a:pt x="4803" y="0"/>
                    </a:moveTo>
                    <a:cubicBezTo>
                      <a:pt x="2128" y="304"/>
                      <a:pt x="609" y="2523"/>
                      <a:pt x="1" y="3617"/>
                    </a:cubicBezTo>
                    <a:cubicBezTo>
                      <a:pt x="852" y="4225"/>
                      <a:pt x="1855" y="4742"/>
                      <a:pt x="2827" y="5016"/>
                    </a:cubicBezTo>
                    <a:cubicBezTo>
                      <a:pt x="3192" y="4195"/>
                      <a:pt x="4165" y="2614"/>
                      <a:pt x="6353" y="2006"/>
                    </a:cubicBezTo>
                    <a:cubicBezTo>
                      <a:pt x="5989" y="1368"/>
                      <a:pt x="5441" y="669"/>
                      <a:pt x="4803" y="0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1" name="Google Shape;6421;p127"/>
              <p:cNvSpPr/>
              <p:nvPr/>
            </p:nvSpPr>
            <p:spPr>
              <a:xfrm>
                <a:off x="21746875" y="4841550"/>
                <a:ext cx="108675" cy="81250"/>
              </a:xfrm>
              <a:custGeom>
                <a:avLst/>
                <a:gdLst/>
                <a:ahLst/>
                <a:cxnLst/>
                <a:rect l="l" t="t" r="r" b="b"/>
                <a:pathLst>
                  <a:path w="4347" h="3250" extrusionOk="0">
                    <a:moveTo>
                      <a:pt x="3526" y="0"/>
                    </a:moveTo>
                    <a:cubicBezTo>
                      <a:pt x="1338" y="608"/>
                      <a:pt x="365" y="2189"/>
                      <a:pt x="0" y="3010"/>
                    </a:cubicBezTo>
                    <a:cubicBezTo>
                      <a:pt x="537" y="3165"/>
                      <a:pt x="1074" y="3249"/>
                      <a:pt x="1584" y="3249"/>
                    </a:cubicBezTo>
                    <a:cubicBezTo>
                      <a:pt x="2376" y="3249"/>
                      <a:pt x="3106" y="3046"/>
                      <a:pt x="3678" y="2584"/>
                    </a:cubicBezTo>
                    <a:cubicBezTo>
                      <a:pt x="4347" y="2067"/>
                      <a:pt x="4165" y="1095"/>
                      <a:pt x="35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2" name="Google Shape;6422;p127"/>
              <p:cNvSpPr/>
              <p:nvPr/>
            </p:nvSpPr>
            <p:spPr>
              <a:xfrm>
                <a:off x="21782575" y="4522400"/>
                <a:ext cx="66900" cy="60050"/>
              </a:xfrm>
              <a:custGeom>
                <a:avLst/>
                <a:gdLst/>
                <a:ahLst/>
                <a:cxnLst/>
                <a:rect l="l" t="t" r="r" b="b"/>
                <a:pathLst>
                  <a:path w="2676" h="2402" fill="none" extrusionOk="0">
                    <a:moveTo>
                      <a:pt x="2676" y="0"/>
                    </a:moveTo>
                    <a:cubicBezTo>
                      <a:pt x="2676" y="0"/>
                      <a:pt x="1" y="608"/>
                      <a:pt x="244" y="2401"/>
                    </a:cubicBezTo>
                  </a:path>
                </a:pathLst>
              </a:custGeom>
              <a:noFill/>
              <a:ln w="9875" cap="flat" cmpd="sng">
                <a:solidFill>
                  <a:srgbClr val="2E2E2E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3" name="Google Shape;6423;p127"/>
              <p:cNvSpPr/>
              <p:nvPr/>
            </p:nvSpPr>
            <p:spPr>
              <a:xfrm>
                <a:off x="21203550" y="4381250"/>
                <a:ext cx="1090700" cy="471150"/>
              </a:xfrm>
              <a:custGeom>
                <a:avLst/>
                <a:gdLst/>
                <a:ahLst/>
                <a:cxnLst/>
                <a:rect l="l" t="t" r="r" b="b"/>
                <a:pathLst>
                  <a:path w="43628" h="18846" extrusionOk="0">
                    <a:moveTo>
                      <a:pt x="10735" y="0"/>
                    </a:moveTo>
                    <a:cubicBezTo>
                      <a:pt x="9339" y="0"/>
                      <a:pt x="7942" y="268"/>
                      <a:pt x="6627" y="935"/>
                    </a:cubicBezTo>
                    <a:cubicBezTo>
                      <a:pt x="0" y="4309"/>
                      <a:pt x="4712" y="15160"/>
                      <a:pt x="15533" y="15829"/>
                    </a:cubicBezTo>
                    <a:cubicBezTo>
                      <a:pt x="15630" y="15837"/>
                      <a:pt x="15730" y="15841"/>
                      <a:pt x="15831" y="15841"/>
                    </a:cubicBezTo>
                    <a:cubicBezTo>
                      <a:pt x="16107" y="15841"/>
                      <a:pt x="16390" y="15812"/>
                      <a:pt x="16657" y="15768"/>
                    </a:cubicBezTo>
                    <a:cubicBezTo>
                      <a:pt x="20515" y="14978"/>
                      <a:pt x="20730" y="13794"/>
                      <a:pt x="20730" y="13792"/>
                    </a:cubicBezTo>
                    <a:lnTo>
                      <a:pt x="20730" y="13792"/>
                    </a:lnTo>
                    <a:cubicBezTo>
                      <a:pt x="20730" y="13795"/>
                      <a:pt x="20215" y="18352"/>
                      <a:pt x="26323" y="18777"/>
                    </a:cubicBezTo>
                    <a:cubicBezTo>
                      <a:pt x="26952" y="18821"/>
                      <a:pt x="27639" y="18845"/>
                      <a:pt x="28362" y="18845"/>
                    </a:cubicBezTo>
                    <a:cubicBezTo>
                      <a:pt x="34622" y="18845"/>
                      <a:pt x="43628" y="17032"/>
                      <a:pt x="42129" y="10601"/>
                    </a:cubicBezTo>
                    <a:cubicBezTo>
                      <a:pt x="40457" y="3427"/>
                      <a:pt x="35928" y="2151"/>
                      <a:pt x="35928" y="2151"/>
                    </a:cubicBezTo>
                    <a:lnTo>
                      <a:pt x="22189" y="4522"/>
                    </a:lnTo>
                    <a:cubicBezTo>
                      <a:pt x="22189" y="4522"/>
                      <a:pt x="16469" y="0"/>
                      <a:pt x="1073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4" name="Google Shape;6424;p127"/>
              <p:cNvSpPr/>
              <p:nvPr/>
            </p:nvSpPr>
            <p:spPr>
              <a:xfrm>
                <a:off x="21538650" y="4497325"/>
                <a:ext cx="579075" cy="229500"/>
              </a:xfrm>
              <a:custGeom>
                <a:avLst/>
                <a:gdLst/>
                <a:ahLst/>
                <a:cxnLst/>
                <a:rect l="l" t="t" r="r" b="b"/>
                <a:pathLst>
                  <a:path w="23163" h="9180" extrusionOk="0">
                    <a:moveTo>
                      <a:pt x="1" y="0"/>
                    </a:moveTo>
                    <a:cubicBezTo>
                      <a:pt x="6323" y="2219"/>
                      <a:pt x="6931" y="6596"/>
                      <a:pt x="7326" y="9180"/>
                    </a:cubicBezTo>
                    <a:cubicBezTo>
                      <a:pt x="8372" y="5430"/>
                      <a:pt x="12805" y="4605"/>
                      <a:pt x="16665" y="4605"/>
                    </a:cubicBezTo>
                    <a:cubicBezTo>
                      <a:pt x="19693" y="4605"/>
                      <a:pt x="22368" y="5112"/>
                      <a:pt x="22779" y="5112"/>
                    </a:cubicBezTo>
                    <a:cubicBezTo>
                      <a:pt x="22804" y="5112"/>
                      <a:pt x="22820" y="5111"/>
                      <a:pt x="22828" y="5107"/>
                    </a:cubicBezTo>
                    <a:cubicBezTo>
                      <a:pt x="23162" y="4985"/>
                      <a:pt x="19758" y="2827"/>
                      <a:pt x="19758" y="2827"/>
                    </a:cubicBezTo>
                    <a:lnTo>
                      <a:pt x="13953" y="1155"/>
                    </a:lnTo>
                    <a:cubicBezTo>
                      <a:pt x="13953" y="1155"/>
                      <a:pt x="11462" y="3079"/>
                      <a:pt x="8883" y="3079"/>
                    </a:cubicBezTo>
                    <a:cubicBezTo>
                      <a:pt x="8031" y="3079"/>
                      <a:pt x="7169" y="2869"/>
                      <a:pt x="6384" y="2310"/>
                    </a:cubicBezTo>
                    <a:cubicBezTo>
                      <a:pt x="3223" y="92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5" name="Google Shape;6425;p127"/>
              <p:cNvSpPr/>
              <p:nvPr/>
            </p:nvSpPr>
            <p:spPr>
              <a:xfrm>
                <a:off x="21154150" y="3650050"/>
                <a:ext cx="150500" cy="112850"/>
              </a:xfrm>
              <a:custGeom>
                <a:avLst/>
                <a:gdLst/>
                <a:ahLst/>
                <a:cxnLst/>
                <a:rect l="l" t="t" r="r" b="b"/>
                <a:pathLst>
                  <a:path w="6020" h="4514" extrusionOk="0">
                    <a:moveTo>
                      <a:pt x="578" y="0"/>
                    </a:moveTo>
                    <a:cubicBezTo>
                      <a:pt x="214" y="669"/>
                      <a:pt x="1" y="1429"/>
                      <a:pt x="1" y="2310"/>
                    </a:cubicBezTo>
                    <a:cubicBezTo>
                      <a:pt x="18" y="4122"/>
                      <a:pt x="1475" y="4513"/>
                      <a:pt x="2731" y="4513"/>
                    </a:cubicBezTo>
                    <a:cubicBezTo>
                      <a:pt x="3688" y="4513"/>
                      <a:pt x="4530" y="4286"/>
                      <a:pt x="4530" y="4286"/>
                    </a:cubicBezTo>
                    <a:cubicBezTo>
                      <a:pt x="6019" y="2948"/>
                      <a:pt x="5654" y="1733"/>
                      <a:pt x="4469" y="973"/>
                    </a:cubicBezTo>
                    <a:cubicBezTo>
                      <a:pt x="4408" y="1155"/>
                      <a:pt x="4317" y="1307"/>
                      <a:pt x="4195" y="1429"/>
                    </a:cubicBezTo>
                    <a:cubicBezTo>
                      <a:pt x="3983" y="1641"/>
                      <a:pt x="3648" y="1733"/>
                      <a:pt x="3314" y="1763"/>
                    </a:cubicBezTo>
                    <a:cubicBezTo>
                      <a:pt x="3249" y="1770"/>
                      <a:pt x="3186" y="1774"/>
                      <a:pt x="3125" y="1774"/>
                    </a:cubicBezTo>
                    <a:cubicBezTo>
                      <a:pt x="2926" y="1774"/>
                      <a:pt x="2740" y="1734"/>
                      <a:pt x="2554" y="1641"/>
                    </a:cubicBezTo>
                    <a:cubicBezTo>
                      <a:pt x="2311" y="1550"/>
                      <a:pt x="2128" y="1307"/>
                      <a:pt x="2098" y="1064"/>
                    </a:cubicBezTo>
                    <a:cubicBezTo>
                      <a:pt x="2068" y="912"/>
                      <a:pt x="2098" y="760"/>
                      <a:pt x="2068" y="638"/>
                    </a:cubicBezTo>
                    <a:cubicBezTo>
                      <a:pt x="1976" y="395"/>
                      <a:pt x="1733" y="274"/>
                      <a:pt x="1490" y="213"/>
                    </a:cubicBezTo>
                    <a:cubicBezTo>
                      <a:pt x="1247" y="182"/>
                      <a:pt x="1004" y="182"/>
                      <a:pt x="761" y="122"/>
                    </a:cubicBezTo>
                    <a:cubicBezTo>
                      <a:pt x="700" y="91"/>
                      <a:pt x="639" y="61"/>
                      <a:pt x="578" y="0"/>
                    </a:cubicBezTo>
                    <a:close/>
                  </a:path>
                </a:pathLst>
              </a:custGeom>
              <a:solidFill>
                <a:srgbClr val="BB67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6" name="Google Shape;6426;p127"/>
              <p:cNvSpPr/>
              <p:nvPr/>
            </p:nvSpPr>
            <p:spPr>
              <a:xfrm>
                <a:off x="21168600" y="3594550"/>
                <a:ext cx="97275" cy="99875"/>
              </a:xfrm>
              <a:custGeom>
                <a:avLst/>
                <a:gdLst/>
                <a:ahLst/>
                <a:cxnLst/>
                <a:rect l="l" t="t" r="r" b="b"/>
                <a:pathLst>
                  <a:path w="3891" h="3995" extrusionOk="0">
                    <a:moveTo>
                      <a:pt x="2379" y="1"/>
                    </a:moveTo>
                    <a:cubicBezTo>
                      <a:pt x="2027" y="1"/>
                      <a:pt x="748" y="824"/>
                      <a:pt x="0" y="2220"/>
                    </a:cubicBezTo>
                    <a:cubicBezTo>
                      <a:pt x="61" y="2281"/>
                      <a:pt x="122" y="2311"/>
                      <a:pt x="213" y="2342"/>
                    </a:cubicBezTo>
                    <a:cubicBezTo>
                      <a:pt x="426" y="2402"/>
                      <a:pt x="669" y="2402"/>
                      <a:pt x="912" y="2463"/>
                    </a:cubicBezTo>
                    <a:cubicBezTo>
                      <a:pt x="1155" y="2494"/>
                      <a:pt x="1429" y="2615"/>
                      <a:pt x="1490" y="2858"/>
                    </a:cubicBezTo>
                    <a:cubicBezTo>
                      <a:pt x="1520" y="3010"/>
                      <a:pt x="1490" y="3132"/>
                      <a:pt x="1520" y="3284"/>
                    </a:cubicBezTo>
                    <a:cubicBezTo>
                      <a:pt x="1550" y="3557"/>
                      <a:pt x="1733" y="3770"/>
                      <a:pt x="1976" y="3892"/>
                    </a:cubicBezTo>
                    <a:cubicBezTo>
                      <a:pt x="2158" y="3960"/>
                      <a:pt x="2341" y="3994"/>
                      <a:pt x="2536" y="3994"/>
                    </a:cubicBezTo>
                    <a:cubicBezTo>
                      <a:pt x="2601" y="3994"/>
                      <a:pt x="2667" y="3991"/>
                      <a:pt x="2736" y="3983"/>
                    </a:cubicBezTo>
                    <a:cubicBezTo>
                      <a:pt x="3070" y="3983"/>
                      <a:pt x="3405" y="3892"/>
                      <a:pt x="3617" y="3649"/>
                    </a:cubicBezTo>
                    <a:cubicBezTo>
                      <a:pt x="3739" y="3527"/>
                      <a:pt x="3830" y="3375"/>
                      <a:pt x="3891" y="3193"/>
                    </a:cubicBezTo>
                    <a:cubicBezTo>
                      <a:pt x="3709" y="3071"/>
                      <a:pt x="3496" y="2980"/>
                      <a:pt x="3283" y="2889"/>
                    </a:cubicBezTo>
                    <a:cubicBezTo>
                      <a:pt x="1672" y="2159"/>
                      <a:pt x="2250" y="792"/>
                      <a:pt x="2462" y="123"/>
                    </a:cubicBezTo>
                    <a:cubicBezTo>
                      <a:pt x="2490" y="41"/>
                      <a:pt x="2457" y="1"/>
                      <a:pt x="2379" y="1"/>
                    </a:cubicBezTo>
                    <a:close/>
                  </a:path>
                </a:pathLst>
              </a:custGeom>
              <a:solidFill>
                <a:srgbClr val="A7E2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7" name="Google Shape;6427;p127"/>
              <p:cNvSpPr/>
              <p:nvPr/>
            </p:nvSpPr>
            <p:spPr>
              <a:xfrm>
                <a:off x="21300050" y="3743175"/>
                <a:ext cx="195325" cy="147775"/>
              </a:xfrm>
              <a:custGeom>
                <a:avLst/>
                <a:gdLst/>
                <a:ahLst/>
                <a:cxnLst/>
                <a:rect l="l" t="t" r="r" b="b"/>
                <a:pathLst>
                  <a:path w="7813" h="5911" extrusionOk="0">
                    <a:moveTo>
                      <a:pt x="2975" y="0"/>
                    </a:moveTo>
                    <a:cubicBezTo>
                      <a:pt x="2323" y="0"/>
                      <a:pt x="1752" y="201"/>
                      <a:pt x="1399" y="743"/>
                    </a:cubicBezTo>
                    <a:cubicBezTo>
                      <a:pt x="1" y="2841"/>
                      <a:pt x="2463" y="5910"/>
                      <a:pt x="2463" y="5910"/>
                    </a:cubicBezTo>
                    <a:lnTo>
                      <a:pt x="7812" y="5394"/>
                    </a:lnTo>
                    <a:lnTo>
                      <a:pt x="7387" y="1655"/>
                    </a:lnTo>
                    <a:cubicBezTo>
                      <a:pt x="7387" y="1655"/>
                      <a:pt x="4846" y="0"/>
                      <a:pt x="2975" y="0"/>
                    </a:cubicBezTo>
                    <a:close/>
                  </a:path>
                </a:pathLst>
              </a:custGeom>
              <a:solidFill>
                <a:srgbClr val="FFC5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8" name="Google Shape;6428;p127"/>
              <p:cNvSpPr/>
              <p:nvPr/>
            </p:nvSpPr>
            <p:spPr>
              <a:xfrm>
                <a:off x="21944450" y="4200950"/>
                <a:ext cx="142875" cy="274475"/>
              </a:xfrm>
              <a:custGeom>
                <a:avLst/>
                <a:gdLst/>
                <a:ahLst/>
                <a:cxnLst/>
                <a:rect l="l" t="t" r="r" b="b"/>
                <a:pathLst>
                  <a:path w="5715" h="10979" extrusionOk="0">
                    <a:moveTo>
                      <a:pt x="4681" y="1"/>
                    </a:moveTo>
                    <a:lnTo>
                      <a:pt x="0" y="9758"/>
                    </a:lnTo>
                    <a:cubicBezTo>
                      <a:pt x="0" y="9758"/>
                      <a:pt x="937" y="10978"/>
                      <a:pt x="3797" y="10978"/>
                    </a:cubicBezTo>
                    <a:cubicBezTo>
                      <a:pt x="3897" y="10978"/>
                      <a:pt x="3999" y="10977"/>
                      <a:pt x="4104" y="10974"/>
                    </a:cubicBezTo>
                    <a:cubicBezTo>
                      <a:pt x="5714" y="6749"/>
                      <a:pt x="5046" y="305"/>
                      <a:pt x="5046" y="305"/>
                    </a:cubicBezTo>
                    <a:cubicBezTo>
                      <a:pt x="4924" y="183"/>
                      <a:pt x="4803" y="92"/>
                      <a:pt x="4681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9" name="Google Shape;6429;p127"/>
              <p:cNvSpPr/>
              <p:nvPr/>
            </p:nvSpPr>
            <p:spPr>
              <a:xfrm>
                <a:off x="22044750" y="4140175"/>
                <a:ext cx="146675" cy="335125"/>
              </a:xfrm>
              <a:custGeom>
                <a:avLst/>
                <a:gdLst/>
                <a:ahLst/>
                <a:cxnLst/>
                <a:rect l="l" t="t" r="r" b="b"/>
                <a:pathLst>
                  <a:path w="5867" h="13405" extrusionOk="0">
                    <a:moveTo>
                      <a:pt x="1733" y="0"/>
                    </a:moveTo>
                    <a:lnTo>
                      <a:pt x="578" y="2401"/>
                    </a:lnTo>
                    <a:cubicBezTo>
                      <a:pt x="700" y="2523"/>
                      <a:pt x="821" y="2614"/>
                      <a:pt x="943" y="2736"/>
                    </a:cubicBezTo>
                    <a:cubicBezTo>
                      <a:pt x="943" y="2736"/>
                      <a:pt x="1611" y="9180"/>
                      <a:pt x="1" y="13405"/>
                    </a:cubicBezTo>
                    <a:cubicBezTo>
                      <a:pt x="396" y="13374"/>
                      <a:pt x="821" y="13344"/>
                      <a:pt x="1277" y="13283"/>
                    </a:cubicBezTo>
                    <a:cubicBezTo>
                      <a:pt x="5867" y="6657"/>
                      <a:pt x="1734" y="1"/>
                      <a:pt x="1733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0" name="Google Shape;6430;p127"/>
              <p:cNvSpPr/>
              <p:nvPr/>
            </p:nvSpPr>
            <p:spPr>
              <a:xfrm>
                <a:off x="21476350" y="3364300"/>
                <a:ext cx="557025" cy="634075"/>
              </a:xfrm>
              <a:custGeom>
                <a:avLst/>
                <a:gdLst/>
                <a:ahLst/>
                <a:cxnLst/>
                <a:rect l="l" t="t" r="r" b="b"/>
                <a:pathLst>
                  <a:path w="22281" h="25363" extrusionOk="0">
                    <a:moveTo>
                      <a:pt x="18849" y="0"/>
                    </a:moveTo>
                    <a:cubicBezTo>
                      <a:pt x="18270" y="0"/>
                      <a:pt x="17692" y="98"/>
                      <a:pt x="17113" y="214"/>
                    </a:cubicBezTo>
                    <a:cubicBezTo>
                      <a:pt x="15594" y="579"/>
                      <a:pt x="14074" y="1096"/>
                      <a:pt x="12797" y="2007"/>
                    </a:cubicBezTo>
                    <a:cubicBezTo>
                      <a:pt x="12676" y="2099"/>
                      <a:pt x="12584" y="2159"/>
                      <a:pt x="12493" y="2251"/>
                    </a:cubicBezTo>
                    <a:cubicBezTo>
                      <a:pt x="10639" y="3679"/>
                      <a:pt x="9727" y="5716"/>
                      <a:pt x="8329" y="7539"/>
                    </a:cubicBezTo>
                    <a:cubicBezTo>
                      <a:pt x="7265" y="8907"/>
                      <a:pt x="5928" y="9971"/>
                      <a:pt x="4621" y="11096"/>
                    </a:cubicBezTo>
                    <a:cubicBezTo>
                      <a:pt x="3314" y="12190"/>
                      <a:pt x="2037" y="13406"/>
                      <a:pt x="1216" y="14895"/>
                    </a:cubicBezTo>
                    <a:cubicBezTo>
                      <a:pt x="365" y="16385"/>
                      <a:pt x="1" y="18239"/>
                      <a:pt x="639" y="19819"/>
                    </a:cubicBezTo>
                    <a:cubicBezTo>
                      <a:pt x="1095" y="20883"/>
                      <a:pt x="1915" y="21765"/>
                      <a:pt x="2888" y="22403"/>
                    </a:cubicBezTo>
                    <a:cubicBezTo>
                      <a:pt x="3830" y="23041"/>
                      <a:pt x="4925" y="23497"/>
                      <a:pt x="5988" y="23953"/>
                    </a:cubicBezTo>
                    <a:cubicBezTo>
                      <a:pt x="6840" y="24318"/>
                      <a:pt x="7721" y="24683"/>
                      <a:pt x="8633" y="24926"/>
                    </a:cubicBezTo>
                    <a:cubicBezTo>
                      <a:pt x="9652" y="25219"/>
                      <a:pt x="10708" y="25363"/>
                      <a:pt x="11763" y="25363"/>
                    </a:cubicBezTo>
                    <a:cubicBezTo>
                      <a:pt x="13445" y="25363"/>
                      <a:pt x="15126" y="24997"/>
                      <a:pt x="16657" y="24287"/>
                    </a:cubicBezTo>
                    <a:cubicBezTo>
                      <a:pt x="17660" y="23801"/>
                      <a:pt x="18633" y="23163"/>
                      <a:pt x="19302" y="22221"/>
                    </a:cubicBezTo>
                    <a:cubicBezTo>
                      <a:pt x="20214" y="20944"/>
                      <a:pt x="20366" y="19272"/>
                      <a:pt x="20366" y="17661"/>
                    </a:cubicBezTo>
                    <a:cubicBezTo>
                      <a:pt x="20366" y="16263"/>
                      <a:pt x="20244" y="14865"/>
                      <a:pt x="20001" y="13467"/>
                    </a:cubicBezTo>
                    <a:cubicBezTo>
                      <a:pt x="19788" y="12099"/>
                      <a:pt x="19484" y="10761"/>
                      <a:pt x="19393" y="9394"/>
                    </a:cubicBezTo>
                    <a:cubicBezTo>
                      <a:pt x="19302" y="8026"/>
                      <a:pt x="19484" y="6597"/>
                      <a:pt x="20183" y="5442"/>
                    </a:cubicBezTo>
                    <a:cubicBezTo>
                      <a:pt x="20548" y="4865"/>
                      <a:pt x="20974" y="4378"/>
                      <a:pt x="21338" y="3831"/>
                    </a:cubicBezTo>
                    <a:cubicBezTo>
                      <a:pt x="22281" y="2220"/>
                      <a:pt x="21126" y="336"/>
                      <a:pt x="19393" y="32"/>
                    </a:cubicBezTo>
                    <a:cubicBezTo>
                      <a:pt x="19212" y="10"/>
                      <a:pt x="19030" y="0"/>
                      <a:pt x="188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1" name="Google Shape;6431;p127"/>
              <p:cNvSpPr/>
              <p:nvPr/>
            </p:nvSpPr>
            <p:spPr>
              <a:xfrm>
                <a:off x="21361600" y="3878000"/>
                <a:ext cx="433925" cy="431175"/>
              </a:xfrm>
              <a:custGeom>
                <a:avLst/>
                <a:gdLst/>
                <a:ahLst/>
                <a:cxnLst/>
                <a:rect l="l" t="t" r="r" b="b"/>
                <a:pathLst>
                  <a:path w="17357" h="17247" extrusionOk="0">
                    <a:moveTo>
                      <a:pt x="5350" y="1"/>
                    </a:moveTo>
                    <a:lnTo>
                      <a:pt x="1" y="517"/>
                    </a:lnTo>
                    <a:cubicBezTo>
                      <a:pt x="1" y="517"/>
                      <a:pt x="915" y="17246"/>
                      <a:pt x="6727" y="17246"/>
                    </a:cubicBezTo>
                    <a:cubicBezTo>
                      <a:pt x="6814" y="17246"/>
                      <a:pt x="6902" y="17243"/>
                      <a:pt x="6992" y="17235"/>
                    </a:cubicBezTo>
                    <a:cubicBezTo>
                      <a:pt x="12189" y="16779"/>
                      <a:pt x="17357" y="5198"/>
                      <a:pt x="17357" y="5198"/>
                    </a:cubicBezTo>
                    <a:cubicBezTo>
                      <a:pt x="17357" y="5198"/>
                      <a:pt x="16341" y="4496"/>
                      <a:pt x="14687" y="4496"/>
                    </a:cubicBezTo>
                    <a:cubicBezTo>
                      <a:pt x="12849" y="4496"/>
                      <a:pt x="10222" y="5364"/>
                      <a:pt x="7326" y="9028"/>
                    </a:cubicBezTo>
                    <a:lnTo>
                      <a:pt x="5350" y="1"/>
                    </a:lnTo>
                    <a:close/>
                  </a:path>
                </a:pathLst>
              </a:custGeom>
              <a:solidFill>
                <a:srgbClr val="FFC5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2" name="Google Shape;6432;p127"/>
              <p:cNvSpPr/>
              <p:nvPr/>
            </p:nvSpPr>
            <p:spPr>
              <a:xfrm>
                <a:off x="21472550" y="3994275"/>
                <a:ext cx="637575" cy="574250"/>
              </a:xfrm>
              <a:custGeom>
                <a:avLst/>
                <a:gdLst/>
                <a:ahLst/>
                <a:cxnLst/>
                <a:rect l="l" t="t" r="r" b="b"/>
                <a:pathLst>
                  <a:path w="25503" h="22970" extrusionOk="0">
                    <a:moveTo>
                      <a:pt x="11824" y="0"/>
                    </a:moveTo>
                    <a:cubicBezTo>
                      <a:pt x="11824" y="0"/>
                      <a:pt x="1" y="12645"/>
                      <a:pt x="7903" y="21064"/>
                    </a:cubicBezTo>
                    <a:cubicBezTo>
                      <a:pt x="9157" y="22405"/>
                      <a:pt x="10455" y="22969"/>
                      <a:pt x="11751" y="22969"/>
                    </a:cubicBezTo>
                    <a:cubicBezTo>
                      <a:pt x="18622" y="22969"/>
                      <a:pt x="25442" y="7113"/>
                      <a:pt x="25442" y="7113"/>
                    </a:cubicBezTo>
                    <a:cubicBezTo>
                      <a:pt x="25442" y="7113"/>
                      <a:pt x="25503" y="5502"/>
                      <a:pt x="21885" y="4408"/>
                    </a:cubicBezTo>
                    <a:cubicBezTo>
                      <a:pt x="18238" y="3313"/>
                      <a:pt x="14104" y="1125"/>
                      <a:pt x="14104" y="1125"/>
                    </a:cubicBezTo>
                    <a:lnTo>
                      <a:pt x="11824" y="0"/>
                    </a:ln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3" name="Google Shape;6433;p127"/>
              <p:cNvSpPr/>
              <p:nvPr/>
            </p:nvSpPr>
            <p:spPr>
              <a:xfrm>
                <a:off x="21897325" y="3255200"/>
                <a:ext cx="139325" cy="194250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7770" extrusionOk="0">
                    <a:moveTo>
                      <a:pt x="1393" y="0"/>
                    </a:moveTo>
                    <a:cubicBezTo>
                      <a:pt x="1336" y="0"/>
                      <a:pt x="1277" y="16"/>
                      <a:pt x="1217" y="49"/>
                    </a:cubicBezTo>
                    <a:cubicBezTo>
                      <a:pt x="1" y="718"/>
                      <a:pt x="3101" y="7770"/>
                      <a:pt x="3101" y="7770"/>
                    </a:cubicBezTo>
                    <a:cubicBezTo>
                      <a:pt x="3101" y="7770"/>
                      <a:pt x="5572" y="621"/>
                      <a:pt x="4581" y="621"/>
                    </a:cubicBezTo>
                    <a:cubicBezTo>
                      <a:pt x="4565" y="621"/>
                      <a:pt x="4548" y="623"/>
                      <a:pt x="4530" y="627"/>
                    </a:cubicBezTo>
                    <a:cubicBezTo>
                      <a:pt x="3435" y="900"/>
                      <a:pt x="3101" y="5794"/>
                      <a:pt x="3101" y="5794"/>
                    </a:cubicBezTo>
                    <a:cubicBezTo>
                      <a:pt x="3101" y="5794"/>
                      <a:pt x="2497" y="0"/>
                      <a:pt x="139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4" name="Google Shape;6434;p127"/>
              <p:cNvSpPr/>
              <p:nvPr/>
            </p:nvSpPr>
            <p:spPr>
              <a:xfrm>
                <a:off x="21624525" y="3378750"/>
                <a:ext cx="469650" cy="997375"/>
              </a:xfrm>
              <a:custGeom>
                <a:avLst/>
                <a:gdLst/>
                <a:ahLst/>
                <a:cxnLst/>
                <a:rect l="l" t="t" r="r" b="b"/>
                <a:pathLst>
                  <a:path w="18786" h="39895" extrusionOk="0">
                    <a:moveTo>
                      <a:pt x="13618" y="1"/>
                    </a:moveTo>
                    <a:lnTo>
                      <a:pt x="13618" y="1"/>
                    </a:lnTo>
                    <a:cubicBezTo>
                      <a:pt x="10244" y="31"/>
                      <a:pt x="7174" y="1825"/>
                      <a:pt x="5776" y="5168"/>
                    </a:cubicBezTo>
                    <a:lnTo>
                      <a:pt x="3709" y="10092"/>
                    </a:lnTo>
                    <a:cubicBezTo>
                      <a:pt x="1824" y="14591"/>
                      <a:pt x="3952" y="19788"/>
                      <a:pt x="8451" y="21673"/>
                    </a:cubicBezTo>
                    <a:lnTo>
                      <a:pt x="9423" y="22068"/>
                    </a:lnTo>
                    <a:lnTo>
                      <a:pt x="8451" y="26050"/>
                    </a:lnTo>
                    <a:lnTo>
                      <a:pt x="6201" y="24773"/>
                    </a:lnTo>
                    <a:cubicBezTo>
                      <a:pt x="6201" y="24773"/>
                      <a:pt x="1" y="31491"/>
                      <a:pt x="2159" y="35047"/>
                    </a:cubicBezTo>
                    <a:cubicBezTo>
                      <a:pt x="3942" y="38010"/>
                      <a:pt x="6181" y="39895"/>
                      <a:pt x="9854" y="39895"/>
                    </a:cubicBezTo>
                    <a:cubicBezTo>
                      <a:pt x="10627" y="39895"/>
                      <a:pt x="11463" y="39811"/>
                      <a:pt x="12372" y="39637"/>
                    </a:cubicBezTo>
                    <a:cubicBezTo>
                      <a:pt x="15016" y="39120"/>
                      <a:pt x="16414" y="35199"/>
                      <a:pt x="17752" y="33193"/>
                    </a:cubicBezTo>
                    <a:cubicBezTo>
                      <a:pt x="4135" y="29515"/>
                      <a:pt x="18329" y="17904"/>
                      <a:pt x="18329" y="17904"/>
                    </a:cubicBezTo>
                    <a:lnTo>
                      <a:pt x="18785" y="15746"/>
                    </a:lnTo>
                    <a:cubicBezTo>
                      <a:pt x="11642" y="11794"/>
                      <a:pt x="12919" y="3040"/>
                      <a:pt x="13618" y="1"/>
                    </a:cubicBezTo>
                    <a:close/>
                  </a:path>
                </a:pathLst>
              </a:custGeom>
              <a:solidFill>
                <a:srgbClr val="FFC5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5" name="Google Shape;6435;p127"/>
              <p:cNvSpPr/>
              <p:nvPr/>
            </p:nvSpPr>
            <p:spPr>
              <a:xfrm>
                <a:off x="21656450" y="3378750"/>
                <a:ext cx="543350" cy="854900"/>
              </a:xfrm>
              <a:custGeom>
                <a:avLst/>
                <a:gdLst/>
                <a:ahLst/>
                <a:cxnLst/>
                <a:rect l="l" t="t" r="r" b="b"/>
                <a:pathLst>
                  <a:path w="21734" h="34196" extrusionOk="0">
                    <a:moveTo>
                      <a:pt x="12371" y="1"/>
                    </a:moveTo>
                    <a:cubicBezTo>
                      <a:pt x="11672" y="3040"/>
                      <a:pt x="10365" y="11794"/>
                      <a:pt x="17508" y="15746"/>
                    </a:cubicBezTo>
                    <a:lnTo>
                      <a:pt x="17052" y="17904"/>
                    </a:lnTo>
                    <a:cubicBezTo>
                      <a:pt x="17052" y="17904"/>
                      <a:pt x="0" y="30761"/>
                      <a:pt x="15897" y="34196"/>
                    </a:cubicBezTo>
                    <a:cubicBezTo>
                      <a:pt x="17174" y="32220"/>
                      <a:pt x="19058" y="31187"/>
                      <a:pt x="19058" y="31187"/>
                    </a:cubicBezTo>
                    <a:lnTo>
                      <a:pt x="15836" y="27934"/>
                    </a:lnTo>
                    <a:lnTo>
                      <a:pt x="15836" y="22858"/>
                    </a:lnTo>
                    <a:cubicBezTo>
                      <a:pt x="18147" y="22068"/>
                      <a:pt x="20122" y="20336"/>
                      <a:pt x="21125" y="17934"/>
                    </a:cubicBezTo>
                    <a:lnTo>
                      <a:pt x="21733" y="16475"/>
                    </a:lnTo>
                    <a:cubicBezTo>
                      <a:pt x="13982" y="11399"/>
                      <a:pt x="13344" y="3132"/>
                      <a:pt x="13496" y="62"/>
                    </a:cubicBezTo>
                    <a:cubicBezTo>
                      <a:pt x="13131" y="31"/>
                      <a:pt x="12736" y="1"/>
                      <a:pt x="12371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6" name="Google Shape;6436;p127"/>
              <p:cNvSpPr/>
              <p:nvPr/>
            </p:nvSpPr>
            <p:spPr>
              <a:xfrm>
                <a:off x="21992325" y="3673725"/>
                <a:ext cx="31925" cy="4437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775" extrusionOk="0">
                    <a:moveTo>
                      <a:pt x="864" y="1"/>
                    </a:moveTo>
                    <a:cubicBezTo>
                      <a:pt x="631" y="1"/>
                      <a:pt x="339" y="303"/>
                      <a:pt x="183" y="694"/>
                    </a:cubicBezTo>
                    <a:cubicBezTo>
                      <a:pt x="0" y="1181"/>
                      <a:pt x="31" y="1667"/>
                      <a:pt x="304" y="1758"/>
                    </a:cubicBezTo>
                    <a:cubicBezTo>
                      <a:pt x="333" y="1769"/>
                      <a:pt x="364" y="1774"/>
                      <a:pt x="396" y="1774"/>
                    </a:cubicBezTo>
                    <a:cubicBezTo>
                      <a:pt x="632" y="1774"/>
                      <a:pt x="934" y="1488"/>
                      <a:pt x="1094" y="1059"/>
                    </a:cubicBezTo>
                    <a:cubicBezTo>
                      <a:pt x="1277" y="573"/>
                      <a:pt x="1216" y="117"/>
                      <a:pt x="973" y="26"/>
                    </a:cubicBezTo>
                    <a:cubicBezTo>
                      <a:pt x="939" y="9"/>
                      <a:pt x="902" y="1"/>
                      <a:pt x="864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7" name="Google Shape;6437;p127"/>
              <p:cNvSpPr/>
              <p:nvPr/>
            </p:nvSpPr>
            <p:spPr>
              <a:xfrm>
                <a:off x="21778025" y="3554650"/>
                <a:ext cx="31950" cy="44900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1796" extrusionOk="0">
                    <a:moveTo>
                      <a:pt x="882" y="1"/>
                    </a:moveTo>
                    <a:cubicBezTo>
                      <a:pt x="646" y="1"/>
                      <a:pt x="344" y="287"/>
                      <a:pt x="183" y="716"/>
                    </a:cubicBezTo>
                    <a:cubicBezTo>
                      <a:pt x="1" y="1202"/>
                      <a:pt x="31" y="1688"/>
                      <a:pt x="305" y="1780"/>
                    </a:cubicBezTo>
                    <a:cubicBezTo>
                      <a:pt x="334" y="1790"/>
                      <a:pt x="364" y="1796"/>
                      <a:pt x="396" y="1796"/>
                    </a:cubicBezTo>
                    <a:cubicBezTo>
                      <a:pt x="632" y="1796"/>
                      <a:pt x="934" y="1509"/>
                      <a:pt x="1095" y="1080"/>
                    </a:cubicBezTo>
                    <a:cubicBezTo>
                      <a:pt x="1277" y="594"/>
                      <a:pt x="1247" y="138"/>
                      <a:pt x="973" y="17"/>
                    </a:cubicBezTo>
                    <a:cubicBezTo>
                      <a:pt x="944" y="6"/>
                      <a:pt x="914" y="1"/>
                      <a:pt x="882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8" name="Google Shape;6438;p127"/>
              <p:cNvSpPr/>
              <p:nvPr/>
            </p:nvSpPr>
            <p:spPr>
              <a:xfrm>
                <a:off x="22022725" y="3612050"/>
                <a:ext cx="60050" cy="41050"/>
              </a:xfrm>
              <a:custGeom>
                <a:avLst/>
                <a:gdLst/>
                <a:ahLst/>
                <a:cxnLst/>
                <a:rect l="l" t="t" r="r" b="b"/>
                <a:pathLst>
                  <a:path w="2402" h="1642" extrusionOk="0">
                    <a:moveTo>
                      <a:pt x="790" y="0"/>
                    </a:moveTo>
                    <a:cubicBezTo>
                      <a:pt x="517" y="0"/>
                      <a:pt x="243" y="31"/>
                      <a:pt x="0" y="152"/>
                    </a:cubicBezTo>
                    <a:cubicBezTo>
                      <a:pt x="517" y="335"/>
                      <a:pt x="912" y="487"/>
                      <a:pt x="1307" y="730"/>
                    </a:cubicBezTo>
                    <a:cubicBezTo>
                      <a:pt x="1489" y="851"/>
                      <a:pt x="1672" y="973"/>
                      <a:pt x="1824" y="1125"/>
                    </a:cubicBezTo>
                    <a:cubicBezTo>
                      <a:pt x="2006" y="1277"/>
                      <a:pt x="2189" y="1459"/>
                      <a:pt x="2401" y="1642"/>
                    </a:cubicBezTo>
                    <a:cubicBezTo>
                      <a:pt x="2401" y="1368"/>
                      <a:pt x="2310" y="1095"/>
                      <a:pt x="2158" y="851"/>
                    </a:cubicBezTo>
                    <a:cubicBezTo>
                      <a:pt x="2037" y="608"/>
                      <a:pt x="1824" y="426"/>
                      <a:pt x="1581" y="274"/>
                    </a:cubicBezTo>
                    <a:cubicBezTo>
                      <a:pt x="1337" y="122"/>
                      <a:pt x="1064" y="31"/>
                      <a:pt x="790" y="0"/>
                    </a:cubicBezTo>
                    <a:close/>
                  </a:path>
                </a:pathLst>
              </a:custGeom>
              <a:solidFill>
                <a:srgbClr val="AC78B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9" name="Google Shape;6439;p127"/>
              <p:cNvSpPr/>
              <p:nvPr/>
            </p:nvSpPr>
            <p:spPr>
              <a:xfrm>
                <a:off x="21793975" y="3504900"/>
                <a:ext cx="50950" cy="34975"/>
              </a:xfrm>
              <a:custGeom>
                <a:avLst/>
                <a:gdLst/>
                <a:ahLst/>
                <a:cxnLst/>
                <a:rect l="l" t="t" r="r" b="b"/>
                <a:pathLst>
                  <a:path w="2038" h="1399" extrusionOk="0">
                    <a:moveTo>
                      <a:pt x="890" y="1"/>
                    </a:moveTo>
                    <a:cubicBezTo>
                      <a:pt x="805" y="1"/>
                      <a:pt x="720" y="11"/>
                      <a:pt x="639" y="31"/>
                    </a:cubicBezTo>
                    <a:cubicBezTo>
                      <a:pt x="396" y="61"/>
                      <a:pt x="183" y="183"/>
                      <a:pt x="1" y="335"/>
                    </a:cubicBezTo>
                    <a:cubicBezTo>
                      <a:pt x="123" y="365"/>
                      <a:pt x="244" y="396"/>
                      <a:pt x="335" y="396"/>
                    </a:cubicBezTo>
                    <a:cubicBezTo>
                      <a:pt x="457" y="426"/>
                      <a:pt x="548" y="426"/>
                      <a:pt x="639" y="456"/>
                    </a:cubicBezTo>
                    <a:cubicBezTo>
                      <a:pt x="852" y="487"/>
                      <a:pt x="1004" y="517"/>
                      <a:pt x="1156" y="608"/>
                    </a:cubicBezTo>
                    <a:cubicBezTo>
                      <a:pt x="1430" y="730"/>
                      <a:pt x="1673" y="1004"/>
                      <a:pt x="1977" y="1399"/>
                    </a:cubicBezTo>
                    <a:cubicBezTo>
                      <a:pt x="2037" y="1156"/>
                      <a:pt x="2007" y="912"/>
                      <a:pt x="1916" y="669"/>
                    </a:cubicBezTo>
                    <a:cubicBezTo>
                      <a:pt x="1825" y="456"/>
                      <a:pt x="1642" y="244"/>
                      <a:pt x="1399" y="122"/>
                    </a:cubicBezTo>
                    <a:cubicBezTo>
                      <a:pt x="1237" y="41"/>
                      <a:pt x="1061" y="1"/>
                      <a:pt x="8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0" name="Google Shape;6440;p127"/>
              <p:cNvSpPr/>
              <p:nvPr/>
            </p:nvSpPr>
            <p:spPr>
              <a:xfrm>
                <a:off x="21805375" y="3616850"/>
                <a:ext cx="61650" cy="101425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4057" extrusionOk="0">
                    <a:moveTo>
                      <a:pt x="1883" y="0"/>
                    </a:moveTo>
                    <a:cubicBezTo>
                      <a:pt x="1829" y="0"/>
                      <a:pt x="1774" y="24"/>
                      <a:pt x="1733" y="82"/>
                    </a:cubicBezTo>
                    <a:cubicBezTo>
                      <a:pt x="1186" y="994"/>
                      <a:pt x="639" y="1875"/>
                      <a:pt x="92" y="2757"/>
                    </a:cubicBezTo>
                    <a:cubicBezTo>
                      <a:pt x="1" y="2878"/>
                      <a:pt x="31" y="3000"/>
                      <a:pt x="183" y="3061"/>
                    </a:cubicBezTo>
                    <a:cubicBezTo>
                      <a:pt x="822" y="3395"/>
                      <a:pt x="1460" y="3729"/>
                      <a:pt x="2129" y="4033"/>
                    </a:cubicBezTo>
                    <a:cubicBezTo>
                      <a:pt x="2156" y="4049"/>
                      <a:pt x="2183" y="4056"/>
                      <a:pt x="2208" y="4056"/>
                    </a:cubicBezTo>
                    <a:cubicBezTo>
                      <a:pt x="2375" y="4056"/>
                      <a:pt x="2465" y="3744"/>
                      <a:pt x="2281" y="3638"/>
                    </a:cubicBezTo>
                    <a:cubicBezTo>
                      <a:pt x="1686" y="3368"/>
                      <a:pt x="1116" y="3074"/>
                      <a:pt x="527" y="2799"/>
                    </a:cubicBezTo>
                    <a:lnTo>
                      <a:pt x="527" y="2799"/>
                    </a:lnTo>
                    <a:cubicBezTo>
                      <a:pt x="1057" y="1984"/>
                      <a:pt x="1562" y="1170"/>
                      <a:pt x="2068" y="355"/>
                    </a:cubicBezTo>
                    <a:cubicBezTo>
                      <a:pt x="2179" y="178"/>
                      <a:pt x="2030" y="0"/>
                      <a:pt x="1883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1" name="Google Shape;6441;p127"/>
              <p:cNvSpPr/>
              <p:nvPr/>
            </p:nvSpPr>
            <p:spPr>
              <a:xfrm>
                <a:off x="21952802" y="3759392"/>
                <a:ext cx="112474" cy="101427"/>
              </a:xfrm>
              <a:custGeom>
                <a:avLst/>
                <a:gdLst/>
                <a:ahLst/>
                <a:cxnLst/>
                <a:rect l="l" t="t" r="r" b="b"/>
                <a:pathLst>
                  <a:path w="4652" h="4108" extrusionOk="0">
                    <a:moveTo>
                      <a:pt x="2324" y="0"/>
                    </a:moveTo>
                    <a:cubicBezTo>
                      <a:pt x="1501" y="0"/>
                      <a:pt x="730" y="513"/>
                      <a:pt x="426" y="1331"/>
                    </a:cubicBezTo>
                    <a:cubicBezTo>
                      <a:pt x="1" y="2364"/>
                      <a:pt x="517" y="3580"/>
                      <a:pt x="1581" y="3975"/>
                    </a:cubicBezTo>
                    <a:cubicBezTo>
                      <a:pt x="1823" y="4065"/>
                      <a:pt x="2070" y="4107"/>
                      <a:pt x="2314" y="4107"/>
                    </a:cubicBezTo>
                    <a:cubicBezTo>
                      <a:pt x="3144" y="4107"/>
                      <a:pt x="3927" y="3612"/>
                      <a:pt x="4256" y="2790"/>
                    </a:cubicBezTo>
                    <a:cubicBezTo>
                      <a:pt x="4651" y="1726"/>
                      <a:pt x="4134" y="540"/>
                      <a:pt x="3071" y="145"/>
                    </a:cubicBezTo>
                    <a:cubicBezTo>
                      <a:pt x="2825" y="47"/>
                      <a:pt x="2572" y="0"/>
                      <a:pt x="2324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2" name="Google Shape;6442;p127"/>
              <p:cNvSpPr/>
              <p:nvPr/>
            </p:nvSpPr>
            <p:spPr>
              <a:xfrm>
                <a:off x="21698250" y="3640175"/>
                <a:ext cx="105650" cy="93475"/>
              </a:xfrm>
              <a:custGeom>
                <a:avLst/>
                <a:gdLst/>
                <a:ahLst/>
                <a:cxnLst/>
                <a:rect l="l" t="t" r="r" b="b"/>
                <a:pathLst>
                  <a:path w="4226" h="3739" extrusionOk="0">
                    <a:moveTo>
                      <a:pt x="2131" y="0"/>
                    </a:moveTo>
                    <a:cubicBezTo>
                      <a:pt x="1368" y="0"/>
                      <a:pt x="647" y="462"/>
                      <a:pt x="365" y="1216"/>
                    </a:cubicBezTo>
                    <a:cubicBezTo>
                      <a:pt x="0" y="2158"/>
                      <a:pt x="486" y="3252"/>
                      <a:pt x="1429" y="3617"/>
                    </a:cubicBezTo>
                    <a:cubicBezTo>
                      <a:pt x="1649" y="3700"/>
                      <a:pt x="1875" y="3738"/>
                      <a:pt x="2097" y="3738"/>
                    </a:cubicBezTo>
                    <a:cubicBezTo>
                      <a:pt x="2859" y="3738"/>
                      <a:pt x="3578" y="3282"/>
                      <a:pt x="3860" y="2553"/>
                    </a:cubicBezTo>
                    <a:cubicBezTo>
                      <a:pt x="4225" y="1581"/>
                      <a:pt x="3739" y="517"/>
                      <a:pt x="2796" y="122"/>
                    </a:cubicBezTo>
                    <a:cubicBezTo>
                      <a:pt x="2577" y="39"/>
                      <a:pt x="2352" y="0"/>
                      <a:pt x="2131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3" name="Google Shape;6443;p127"/>
              <p:cNvSpPr/>
              <p:nvPr/>
            </p:nvSpPr>
            <p:spPr>
              <a:xfrm>
                <a:off x="21845650" y="3788300"/>
                <a:ext cx="67650" cy="23000"/>
              </a:xfrm>
              <a:custGeom>
                <a:avLst/>
                <a:gdLst/>
                <a:ahLst/>
                <a:cxnLst/>
                <a:rect l="l" t="t" r="r" b="b"/>
                <a:pathLst>
                  <a:path w="2706" h="920" extrusionOk="0">
                    <a:moveTo>
                      <a:pt x="1173" y="1"/>
                    </a:moveTo>
                    <a:cubicBezTo>
                      <a:pt x="585" y="1"/>
                      <a:pt x="218" y="394"/>
                      <a:pt x="1" y="701"/>
                    </a:cubicBezTo>
                    <a:cubicBezTo>
                      <a:pt x="214" y="792"/>
                      <a:pt x="487" y="853"/>
                      <a:pt x="791" y="884"/>
                    </a:cubicBezTo>
                    <a:cubicBezTo>
                      <a:pt x="1003" y="908"/>
                      <a:pt x="1204" y="919"/>
                      <a:pt x="1394" y="919"/>
                    </a:cubicBezTo>
                    <a:cubicBezTo>
                      <a:pt x="1913" y="919"/>
                      <a:pt x="2350" y="835"/>
                      <a:pt x="2706" y="701"/>
                    </a:cubicBezTo>
                    <a:cubicBezTo>
                      <a:pt x="2078" y="184"/>
                      <a:pt x="1574" y="1"/>
                      <a:pt x="1173" y="1"/>
                    </a:cubicBezTo>
                    <a:close/>
                  </a:path>
                </a:pathLst>
              </a:custGeom>
              <a:solidFill>
                <a:srgbClr val="FFAD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4" name="Google Shape;6444;p127"/>
              <p:cNvSpPr/>
              <p:nvPr/>
            </p:nvSpPr>
            <p:spPr>
              <a:xfrm>
                <a:off x="21808425" y="3735700"/>
                <a:ext cx="140900" cy="70150"/>
              </a:xfrm>
              <a:custGeom>
                <a:avLst/>
                <a:gdLst/>
                <a:ahLst/>
                <a:cxnLst/>
                <a:rect l="l" t="t" r="r" b="b"/>
                <a:pathLst>
                  <a:path w="5636" h="2806" extrusionOk="0">
                    <a:moveTo>
                      <a:pt x="838" y="0"/>
                    </a:moveTo>
                    <a:cubicBezTo>
                      <a:pt x="788" y="0"/>
                      <a:pt x="741" y="12"/>
                      <a:pt x="700" y="39"/>
                    </a:cubicBezTo>
                    <a:cubicBezTo>
                      <a:pt x="61" y="465"/>
                      <a:pt x="0" y="2167"/>
                      <a:pt x="1490" y="2805"/>
                    </a:cubicBezTo>
                    <a:cubicBezTo>
                      <a:pt x="1707" y="2498"/>
                      <a:pt x="2074" y="2105"/>
                      <a:pt x="2662" y="2105"/>
                    </a:cubicBezTo>
                    <a:cubicBezTo>
                      <a:pt x="3063" y="2105"/>
                      <a:pt x="3567" y="2288"/>
                      <a:pt x="4195" y="2805"/>
                    </a:cubicBezTo>
                    <a:cubicBezTo>
                      <a:pt x="5107" y="2471"/>
                      <a:pt x="5502" y="1833"/>
                      <a:pt x="5563" y="1468"/>
                    </a:cubicBezTo>
                    <a:cubicBezTo>
                      <a:pt x="5635" y="1057"/>
                      <a:pt x="5035" y="492"/>
                      <a:pt x="4129" y="492"/>
                    </a:cubicBezTo>
                    <a:cubicBezTo>
                      <a:pt x="3896" y="492"/>
                      <a:pt x="3642" y="530"/>
                      <a:pt x="3374" y="617"/>
                    </a:cubicBezTo>
                    <a:cubicBezTo>
                      <a:pt x="3176" y="678"/>
                      <a:pt x="2988" y="704"/>
                      <a:pt x="2810" y="704"/>
                    </a:cubicBezTo>
                    <a:cubicBezTo>
                      <a:pt x="1881" y="704"/>
                      <a:pt x="1228" y="0"/>
                      <a:pt x="838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5" name="Google Shape;6445;p127"/>
              <p:cNvSpPr/>
              <p:nvPr/>
            </p:nvSpPr>
            <p:spPr>
              <a:xfrm>
                <a:off x="21238500" y="3721475"/>
                <a:ext cx="390600" cy="110750"/>
              </a:xfrm>
              <a:custGeom>
                <a:avLst/>
                <a:gdLst/>
                <a:ahLst/>
                <a:cxnLst/>
                <a:rect l="l" t="t" r="r" b="b"/>
                <a:pathLst>
                  <a:path w="15624" h="4430" extrusionOk="0">
                    <a:moveTo>
                      <a:pt x="1460" y="0"/>
                    </a:moveTo>
                    <a:cubicBezTo>
                      <a:pt x="1460" y="0"/>
                      <a:pt x="1" y="456"/>
                      <a:pt x="821" y="1611"/>
                    </a:cubicBezTo>
                    <a:cubicBezTo>
                      <a:pt x="1540" y="2587"/>
                      <a:pt x="10693" y="4429"/>
                      <a:pt x="13905" y="4429"/>
                    </a:cubicBezTo>
                    <a:cubicBezTo>
                      <a:pt x="14496" y="4429"/>
                      <a:pt x="14887" y="4367"/>
                      <a:pt x="14986" y="4225"/>
                    </a:cubicBezTo>
                    <a:cubicBezTo>
                      <a:pt x="15624" y="3313"/>
                      <a:pt x="2827" y="122"/>
                      <a:pt x="1460" y="0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6" name="Google Shape;6446;p127"/>
              <p:cNvSpPr/>
              <p:nvPr/>
            </p:nvSpPr>
            <p:spPr>
              <a:xfrm>
                <a:off x="21965675" y="3372675"/>
                <a:ext cx="545675" cy="833700"/>
              </a:xfrm>
              <a:custGeom>
                <a:avLst/>
                <a:gdLst/>
                <a:ahLst/>
                <a:cxnLst/>
                <a:rect l="l" t="t" r="r" b="b"/>
                <a:pathLst>
                  <a:path w="21827" h="33348" extrusionOk="0">
                    <a:moveTo>
                      <a:pt x="276" y="1"/>
                    </a:moveTo>
                    <a:cubicBezTo>
                      <a:pt x="124" y="3040"/>
                      <a:pt x="1005" y="11642"/>
                      <a:pt x="8787" y="16718"/>
                    </a:cubicBezTo>
                    <a:lnTo>
                      <a:pt x="9182" y="15776"/>
                    </a:lnTo>
                    <a:cubicBezTo>
                      <a:pt x="9334" y="16050"/>
                      <a:pt x="9425" y="16202"/>
                      <a:pt x="9425" y="16202"/>
                    </a:cubicBezTo>
                    <a:lnTo>
                      <a:pt x="7632" y="19211"/>
                    </a:lnTo>
                    <a:cubicBezTo>
                      <a:pt x="7632" y="19211"/>
                      <a:pt x="367" y="22129"/>
                      <a:pt x="154" y="26293"/>
                    </a:cubicBezTo>
                    <a:cubicBezTo>
                      <a:pt x="0" y="29333"/>
                      <a:pt x="2928" y="33348"/>
                      <a:pt x="7930" y="33348"/>
                    </a:cubicBezTo>
                    <a:cubicBezTo>
                      <a:pt x="9830" y="33348"/>
                      <a:pt x="12028" y="32769"/>
                      <a:pt x="14471" y="31339"/>
                    </a:cubicBezTo>
                    <a:cubicBezTo>
                      <a:pt x="17905" y="29332"/>
                      <a:pt x="21006" y="25624"/>
                      <a:pt x="21553" y="21582"/>
                    </a:cubicBezTo>
                    <a:cubicBezTo>
                      <a:pt x="21826" y="19515"/>
                      <a:pt x="21279" y="17478"/>
                      <a:pt x="19912" y="15867"/>
                    </a:cubicBezTo>
                    <a:cubicBezTo>
                      <a:pt x="17449" y="12919"/>
                      <a:pt x="14805" y="10122"/>
                      <a:pt x="12252" y="7265"/>
                    </a:cubicBezTo>
                    <a:cubicBezTo>
                      <a:pt x="10246" y="5077"/>
                      <a:pt x="8635" y="2858"/>
                      <a:pt x="5808" y="1642"/>
                    </a:cubicBezTo>
                    <a:cubicBezTo>
                      <a:pt x="4227" y="973"/>
                      <a:pt x="1978" y="183"/>
                      <a:pt x="2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7" name="Google Shape;6447;p127"/>
              <p:cNvSpPr/>
              <p:nvPr/>
            </p:nvSpPr>
            <p:spPr>
              <a:xfrm>
                <a:off x="22123775" y="3757575"/>
                <a:ext cx="133775" cy="138300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5532" extrusionOk="0">
                    <a:moveTo>
                      <a:pt x="1830" y="1"/>
                    </a:moveTo>
                    <a:cubicBezTo>
                      <a:pt x="1500" y="1"/>
                      <a:pt x="1168" y="34"/>
                      <a:pt x="913" y="198"/>
                    </a:cubicBezTo>
                    <a:cubicBezTo>
                      <a:pt x="882" y="198"/>
                      <a:pt x="1" y="4271"/>
                      <a:pt x="1" y="4271"/>
                    </a:cubicBezTo>
                    <a:cubicBezTo>
                      <a:pt x="692" y="4962"/>
                      <a:pt x="1670" y="5532"/>
                      <a:pt x="2642" y="5532"/>
                    </a:cubicBezTo>
                    <a:cubicBezTo>
                      <a:pt x="3122" y="5532"/>
                      <a:pt x="3601" y="5393"/>
                      <a:pt x="4043" y="5061"/>
                    </a:cubicBezTo>
                    <a:cubicBezTo>
                      <a:pt x="5138" y="4271"/>
                      <a:pt x="5350" y="2629"/>
                      <a:pt x="4894" y="1413"/>
                    </a:cubicBezTo>
                    <a:cubicBezTo>
                      <a:pt x="4742" y="1018"/>
                      <a:pt x="4469" y="623"/>
                      <a:pt x="4104" y="380"/>
                    </a:cubicBezTo>
                    <a:cubicBezTo>
                      <a:pt x="3648" y="46"/>
                      <a:pt x="3010" y="15"/>
                      <a:pt x="2463" y="15"/>
                    </a:cubicBezTo>
                    <a:cubicBezTo>
                      <a:pt x="2268" y="15"/>
                      <a:pt x="2049" y="1"/>
                      <a:pt x="1830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8" name="Google Shape;6448;p127"/>
              <p:cNvSpPr/>
              <p:nvPr/>
            </p:nvSpPr>
            <p:spPr>
              <a:xfrm>
                <a:off x="22144475" y="3799300"/>
                <a:ext cx="92850" cy="62725"/>
              </a:xfrm>
              <a:custGeom>
                <a:avLst/>
                <a:gdLst/>
                <a:ahLst/>
                <a:cxnLst/>
                <a:rect l="l" t="t" r="r" b="b"/>
                <a:pathLst>
                  <a:path w="3714" h="2509" extrusionOk="0">
                    <a:moveTo>
                      <a:pt x="2986" y="0"/>
                    </a:moveTo>
                    <a:cubicBezTo>
                      <a:pt x="1708" y="0"/>
                      <a:pt x="654" y="1061"/>
                      <a:pt x="85" y="2146"/>
                    </a:cubicBezTo>
                    <a:cubicBezTo>
                      <a:pt x="1" y="2334"/>
                      <a:pt x="163" y="2509"/>
                      <a:pt x="311" y="2509"/>
                    </a:cubicBezTo>
                    <a:cubicBezTo>
                      <a:pt x="378" y="2509"/>
                      <a:pt x="442" y="2474"/>
                      <a:pt x="480" y="2389"/>
                    </a:cubicBezTo>
                    <a:cubicBezTo>
                      <a:pt x="662" y="2085"/>
                      <a:pt x="875" y="1751"/>
                      <a:pt x="1148" y="1447"/>
                    </a:cubicBezTo>
                    <a:cubicBezTo>
                      <a:pt x="1360" y="1415"/>
                      <a:pt x="1623" y="1387"/>
                      <a:pt x="1893" y="1387"/>
                    </a:cubicBezTo>
                    <a:cubicBezTo>
                      <a:pt x="2399" y="1387"/>
                      <a:pt x="2927" y="1485"/>
                      <a:pt x="3185" y="1842"/>
                    </a:cubicBezTo>
                    <a:cubicBezTo>
                      <a:pt x="3242" y="1918"/>
                      <a:pt x="3319" y="1949"/>
                      <a:pt x="3394" y="1949"/>
                    </a:cubicBezTo>
                    <a:cubicBezTo>
                      <a:pt x="3558" y="1949"/>
                      <a:pt x="3705" y="1796"/>
                      <a:pt x="3580" y="1629"/>
                    </a:cubicBezTo>
                    <a:cubicBezTo>
                      <a:pt x="3188" y="1097"/>
                      <a:pt x="2513" y="926"/>
                      <a:pt x="1839" y="926"/>
                    </a:cubicBezTo>
                    <a:cubicBezTo>
                      <a:pt x="1781" y="926"/>
                      <a:pt x="1723" y="927"/>
                      <a:pt x="1665" y="930"/>
                    </a:cubicBezTo>
                    <a:cubicBezTo>
                      <a:pt x="2058" y="635"/>
                      <a:pt x="2491" y="440"/>
                      <a:pt x="2979" y="440"/>
                    </a:cubicBezTo>
                    <a:cubicBezTo>
                      <a:pt x="3095" y="440"/>
                      <a:pt x="3214" y="451"/>
                      <a:pt x="3337" y="474"/>
                    </a:cubicBezTo>
                    <a:cubicBezTo>
                      <a:pt x="3355" y="478"/>
                      <a:pt x="3373" y="480"/>
                      <a:pt x="3389" y="480"/>
                    </a:cubicBezTo>
                    <a:cubicBezTo>
                      <a:pt x="3625" y="480"/>
                      <a:pt x="3714" y="105"/>
                      <a:pt x="3458" y="48"/>
                    </a:cubicBezTo>
                    <a:cubicBezTo>
                      <a:pt x="3298" y="16"/>
                      <a:pt x="3140" y="0"/>
                      <a:pt x="2986" y="0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9" name="Google Shape;6449;p127"/>
              <p:cNvSpPr/>
              <p:nvPr/>
            </p:nvSpPr>
            <p:spPr>
              <a:xfrm>
                <a:off x="21491100" y="3874500"/>
                <a:ext cx="76625" cy="328650"/>
              </a:xfrm>
              <a:custGeom>
                <a:avLst/>
                <a:gdLst/>
                <a:ahLst/>
                <a:cxnLst/>
                <a:rect l="l" t="t" r="r" b="b"/>
                <a:pathLst>
                  <a:path w="3065" h="13146" extrusionOk="0">
                    <a:moveTo>
                      <a:pt x="166" y="0"/>
                    </a:moveTo>
                    <a:cubicBezTo>
                      <a:pt x="86" y="0"/>
                      <a:pt x="1" y="65"/>
                      <a:pt x="18" y="171"/>
                    </a:cubicBezTo>
                    <a:cubicBezTo>
                      <a:pt x="839" y="3940"/>
                      <a:pt x="1629" y="7679"/>
                      <a:pt x="2420" y="11448"/>
                    </a:cubicBezTo>
                    <a:cubicBezTo>
                      <a:pt x="2541" y="11965"/>
                      <a:pt x="2663" y="12512"/>
                      <a:pt x="2754" y="13059"/>
                    </a:cubicBezTo>
                    <a:cubicBezTo>
                      <a:pt x="2778" y="13118"/>
                      <a:pt x="2834" y="13145"/>
                      <a:pt x="2890" y="13145"/>
                    </a:cubicBezTo>
                    <a:cubicBezTo>
                      <a:pt x="2977" y="13145"/>
                      <a:pt x="3065" y="13079"/>
                      <a:pt x="3028" y="12968"/>
                    </a:cubicBezTo>
                    <a:cubicBezTo>
                      <a:pt x="2237" y="9229"/>
                      <a:pt x="1447" y="5460"/>
                      <a:pt x="657" y="1721"/>
                    </a:cubicBezTo>
                    <a:cubicBezTo>
                      <a:pt x="535" y="1174"/>
                      <a:pt x="414" y="627"/>
                      <a:pt x="292" y="110"/>
                    </a:cubicBezTo>
                    <a:cubicBezTo>
                      <a:pt x="279" y="34"/>
                      <a:pt x="224" y="0"/>
                      <a:pt x="166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0" name="Google Shape;6450;p127"/>
              <p:cNvSpPr/>
              <p:nvPr/>
            </p:nvSpPr>
            <p:spPr>
              <a:xfrm>
                <a:off x="21429225" y="3733500"/>
                <a:ext cx="104900" cy="149100"/>
              </a:xfrm>
              <a:custGeom>
                <a:avLst/>
                <a:gdLst/>
                <a:ahLst/>
                <a:cxnLst/>
                <a:rect l="l" t="t" r="r" b="b"/>
                <a:pathLst>
                  <a:path w="4196" h="5964" extrusionOk="0">
                    <a:moveTo>
                      <a:pt x="3113" y="0"/>
                    </a:moveTo>
                    <a:cubicBezTo>
                      <a:pt x="2118" y="0"/>
                      <a:pt x="1740" y="1098"/>
                      <a:pt x="1764" y="1677"/>
                    </a:cubicBezTo>
                    <a:cubicBezTo>
                      <a:pt x="548" y="2924"/>
                      <a:pt x="1" y="5811"/>
                      <a:pt x="1946" y="5963"/>
                    </a:cubicBezTo>
                    <a:cubicBezTo>
                      <a:pt x="1946" y="5963"/>
                      <a:pt x="4196" y="4717"/>
                      <a:pt x="3709" y="3380"/>
                    </a:cubicBezTo>
                    <a:cubicBezTo>
                      <a:pt x="3193" y="2042"/>
                      <a:pt x="3132" y="1069"/>
                      <a:pt x="4013" y="249"/>
                    </a:cubicBezTo>
                    <a:cubicBezTo>
                      <a:pt x="3670" y="74"/>
                      <a:pt x="3371" y="0"/>
                      <a:pt x="3113" y="0"/>
                    </a:cubicBezTo>
                    <a:close/>
                  </a:path>
                </a:pathLst>
              </a:custGeom>
              <a:solidFill>
                <a:srgbClr val="FFC5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1" name="Google Shape;6451;p127"/>
              <p:cNvSpPr/>
              <p:nvPr/>
            </p:nvSpPr>
            <p:spPr>
              <a:xfrm>
                <a:off x="21379075" y="3721425"/>
                <a:ext cx="85000" cy="106850"/>
              </a:xfrm>
              <a:custGeom>
                <a:avLst/>
                <a:gdLst/>
                <a:ahLst/>
                <a:cxnLst/>
                <a:rect l="l" t="t" r="r" b="b"/>
                <a:pathLst>
                  <a:path w="3400" h="4274" extrusionOk="0">
                    <a:moveTo>
                      <a:pt x="2109" y="1"/>
                    </a:moveTo>
                    <a:cubicBezTo>
                      <a:pt x="2086" y="1"/>
                      <a:pt x="2062" y="1"/>
                      <a:pt x="2037" y="2"/>
                    </a:cubicBezTo>
                    <a:cubicBezTo>
                      <a:pt x="670" y="63"/>
                      <a:pt x="1" y="3802"/>
                      <a:pt x="1247" y="4227"/>
                    </a:cubicBezTo>
                    <a:cubicBezTo>
                      <a:pt x="1335" y="4259"/>
                      <a:pt x="1421" y="4273"/>
                      <a:pt x="1504" y="4273"/>
                    </a:cubicBezTo>
                    <a:cubicBezTo>
                      <a:pt x="2621" y="4273"/>
                      <a:pt x="3253" y="1613"/>
                      <a:pt x="3253" y="1613"/>
                    </a:cubicBezTo>
                    <a:cubicBezTo>
                      <a:pt x="3253" y="1613"/>
                      <a:pt x="3400" y="1"/>
                      <a:pt x="2109" y="1"/>
                    </a:cubicBezTo>
                    <a:close/>
                  </a:path>
                </a:pathLst>
              </a:custGeom>
              <a:solidFill>
                <a:srgbClr val="FFC5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2" name="Google Shape;6452;p127"/>
              <p:cNvSpPr/>
              <p:nvPr/>
            </p:nvSpPr>
            <p:spPr>
              <a:xfrm>
                <a:off x="21338050" y="3719225"/>
                <a:ext cx="71450" cy="92700"/>
              </a:xfrm>
              <a:custGeom>
                <a:avLst/>
                <a:gdLst/>
                <a:ahLst/>
                <a:cxnLst/>
                <a:rect l="l" t="t" r="r" b="b"/>
                <a:pathLst>
                  <a:path w="2858" h="3708" extrusionOk="0">
                    <a:moveTo>
                      <a:pt x="1832" y="1"/>
                    </a:moveTo>
                    <a:cubicBezTo>
                      <a:pt x="1624" y="1"/>
                      <a:pt x="1388" y="67"/>
                      <a:pt x="1125" y="242"/>
                    </a:cubicBezTo>
                    <a:cubicBezTo>
                      <a:pt x="1" y="1002"/>
                      <a:pt x="152" y="3677"/>
                      <a:pt x="2371" y="3707"/>
                    </a:cubicBezTo>
                    <a:cubicBezTo>
                      <a:pt x="2371" y="2613"/>
                      <a:pt x="2371" y="1336"/>
                      <a:pt x="2858" y="668"/>
                    </a:cubicBezTo>
                    <a:cubicBezTo>
                      <a:pt x="2858" y="668"/>
                      <a:pt x="2489" y="1"/>
                      <a:pt x="1832" y="1"/>
                    </a:cubicBezTo>
                    <a:close/>
                  </a:path>
                </a:pathLst>
              </a:custGeom>
              <a:solidFill>
                <a:srgbClr val="FFC5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3" name="Google Shape;6453;p127"/>
              <p:cNvSpPr/>
              <p:nvPr/>
            </p:nvSpPr>
            <p:spPr>
              <a:xfrm>
                <a:off x="21389725" y="3735900"/>
                <a:ext cx="56250" cy="94050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3762" extrusionOk="0">
                    <a:moveTo>
                      <a:pt x="791" y="1"/>
                    </a:moveTo>
                    <a:lnTo>
                      <a:pt x="791" y="1"/>
                    </a:lnTo>
                    <a:cubicBezTo>
                      <a:pt x="517" y="396"/>
                      <a:pt x="304" y="821"/>
                      <a:pt x="183" y="1308"/>
                    </a:cubicBezTo>
                    <a:cubicBezTo>
                      <a:pt x="61" y="1794"/>
                      <a:pt x="0" y="2311"/>
                      <a:pt x="152" y="2828"/>
                    </a:cubicBezTo>
                    <a:cubicBezTo>
                      <a:pt x="183" y="2949"/>
                      <a:pt x="244" y="3071"/>
                      <a:pt x="274" y="3192"/>
                    </a:cubicBezTo>
                    <a:cubicBezTo>
                      <a:pt x="335" y="3284"/>
                      <a:pt x="396" y="3435"/>
                      <a:pt x="517" y="3527"/>
                    </a:cubicBezTo>
                    <a:cubicBezTo>
                      <a:pt x="701" y="3688"/>
                      <a:pt x="938" y="3762"/>
                      <a:pt x="1147" y="3762"/>
                    </a:cubicBezTo>
                    <a:cubicBezTo>
                      <a:pt x="1214" y="3762"/>
                      <a:pt x="1279" y="3754"/>
                      <a:pt x="1338" y="3739"/>
                    </a:cubicBezTo>
                    <a:cubicBezTo>
                      <a:pt x="1611" y="3679"/>
                      <a:pt x="1855" y="3527"/>
                      <a:pt x="2007" y="3314"/>
                    </a:cubicBezTo>
                    <a:cubicBezTo>
                      <a:pt x="2159" y="3071"/>
                      <a:pt x="2159" y="2828"/>
                      <a:pt x="2250" y="2615"/>
                    </a:cubicBezTo>
                    <a:lnTo>
                      <a:pt x="2250" y="2615"/>
                    </a:lnTo>
                    <a:cubicBezTo>
                      <a:pt x="2098" y="2797"/>
                      <a:pt x="2037" y="3071"/>
                      <a:pt x="1885" y="3192"/>
                    </a:cubicBezTo>
                    <a:cubicBezTo>
                      <a:pt x="1703" y="3344"/>
                      <a:pt x="1490" y="3435"/>
                      <a:pt x="1307" y="3435"/>
                    </a:cubicBezTo>
                    <a:cubicBezTo>
                      <a:pt x="1271" y="3441"/>
                      <a:pt x="1235" y="3443"/>
                      <a:pt x="1201" y="3443"/>
                    </a:cubicBezTo>
                    <a:cubicBezTo>
                      <a:pt x="1034" y="3443"/>
                      <a:pt x="891" y="3384"/>
                      <a:pt x="791" y="3284"/>
                    </a:cubicBezTo>
                    <a:cubicBezTo>
                      <a:pt x="730" y="3223"/>
                      <a:pt x="669" y="3132"/>
                      <a:pt x="639" y="3040"/>
                    </a:cubicBezTo>
                    <a:cubicBezTo>
                      <a:pt x="578" y="2919"/>
                      <a:pt x="548" y="2828"/>
                      <a:pt x="517" y="2706"/>
                    </a:cubicBezTo>
                    <a:cubicBezTo>
                      <a:pt x="396" y="2311"/>
                      <a:pt x="396" y="1825"/>
                      <a:pt x="456" y="1369"/>
                    </a:cubicBezTo>
                    <a:cubicBezTo>
                      <a:pt x="548" y="913"/>
                      <a:pt x="639" y="457"/>
                      <a:pt x="791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4" name="Google Shape;6454;p127"/>
              <p:cNvSpPr/>
              <p:nvPr/>
            </p:nvSpPr>
            <p:spPr>
              <a:xfrm>
                <a:off x="21354775" y="3786050"/>
                <a:ext cx="41050" cy="30425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21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61" y="396"/>
                      <a:pt x="274" y="730"/>
                      <a:pt x="578" y="974"/>
                    </a:cubicBezTo>
                    <a:cubicBezTo>
                      <a:pt x="730" y="1095"/>
                      <a:pt x="912" y="1217"/>
                      <a:pt x="1155" y="1217"/>
                    </a:cubicBezTo>
                    <a:cubicBezTo>
                      <a:pt x="1368" y="1217"/>
                      <a:pt x="1611" y="1065"/>
                      <a:pt x="1642" y="882"/>
                    </a:cubicBezTo>
                    <a:lnTo>
                      <a:pt x="1642" y="882"/>
                    </a:lnTo>
                    <a:cubicBezTo>
                      <a:pt x="1541" y="933"/>
                      <a:pt x="1450" y="955"/>
                      <a:pt x="1368" y="955"/>
                    </a:cubicBezTo>
                    <a:cubicBezTo>
                      <a:pt x="1301" y="955"/>
                      <a:pt x="1240" y="940"/>
                      <a:pt x="1186" y="913"/>
                    </a:cubicBezTo>
                    <a:cubicBezTo>
                      <a:pt x="1064" y="882"/>
                      <a:pt x="942" y="791"/>
                      <a:pt x="821" y="670"/>
                    </a:cubicBezTo>
                    <a:cubicBezTo>
                      <a:pt x="669" y="578"/>
                      <a:pt x="547" y="457"/>
                      <a:pt x="426" y="366"/>
                    </a:cubicBezTo>
                    <a:cubicBezTo>
                      <a:pt x="274" y="244"/>
                      <a:pt x="152" y="122"/>
                      <a:pt x="0" y="1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5" name="Google Shape;6455;p127"/>
              <p:cNvSpPr/>
              <p:nvPr/>
            </p:nvSpPr>
            <p:spPr>
              <a:xfrm>
                <a:off x="21409475" y="3775425"/>
                <a:ext cx="63850" cy="85125"/>
              </a:xfrm>
              <a:custGeom>
                <a:avLst/>
                <a:gdLst/>
                <a:ahLst/>
                <a:cxnLst/>
                <a:rect l="l" t="t" r="r" b="b"/>
                <a:pathLst>
                  <a:path w="2554" h="3405" extrusionOk="0">
                    <a:moveTo>
                      <a:pt x="2554" y="0"/>
                    </a:moveTo>
                    <a:lnTo>
                      <a:pt x="2554" y="0"/>
                    </a:lnTo>
                    <a:cubicBezTo>
                      <a:pt x="2250" y="244"/>
                      <a:pt x="1946" y="547"/>
                      <a:pt x="1733" y="912"/>
                    </a:cubicBezTo>
                    <a:cubicBezTo>
                      <a:pt x="1545" y="1208"/>
                      <a:pt x="1380" y="1576"/>
                      <a:pt x="1324" y="1973"/>
                    </a:cubicBezTo>
                    <a:lnTo>
                      <a:pt x="1324" y="1973"/>
                    </a:lnTo>
                    <a:cubicBezTo>
                      <a:pt x="1023" y="2041"/>
                      <a:pt x="694" y="2164"/>
                      <a:pt x="457" y="2402"/>
                    </a:cubicBezTo>
                    <a:cubicBezTo>
                      <a:pt x="305" y="2554"/>
                      <a:pt x="213" y="2706"/>
                      <a:pt x="153" y="2888"/>
                    </a:cubicBezTo>
                    <a:cubicBezTo>
                      <a:pt x="61" y="3040"/>
                      <a:pt x="31" y="3222"/>
                      <a:pt x="1" y="3405"/>
                    </a:cubicBezTo>
                    <a:cubicBezTo>
                      <a:pt x="183" y="3101"/>
                      <a:pt x="365" y="2797"/>
                      <a:pt x="639" y="2614"/>
                    </a:cubicBezTo>
                    <a:cubicBezTo>
                      <a:pt x="882" y="2432"/>
                      <a:pt x="1186" y="2341"/>
                      <a:pt x="1520" y="2310"/>
                    </a:cubicBezTo>
                    <a:lnTo>
                      <a:pt x="1672" y="2280"/>
                    </a:lnTo>
                    <a:lnTo>
                      <a:pt x="1672" y="2128"/>
                    </a:lnTo>
                    <a:cubicBezTo>
                      <a:pt x="1703" y="1763"/>
                      <a:pt x="1824" y="1399"/>
                      <a:pt x="2007" y="1064"/>
                    </a:cubicBezTo>
                    <a:cubicBezTo>
                      <a:pt x="2159" y="699"/>
                      <a:pt x="2372" y="365"/>
                      <a:pt x="2554" y="0"/>
                    </a:cubicBez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6" name="Google Shape;6456;p127"/>
              <p:cNvSpPr/>
              <p:nvPr/>
            </p:nvSpPr>
            <p:spPr>
              <a:xfrm>
                <a:off x="21663275" y="4430700"/>
                <a:ext cx="453700" cy="182650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7306" extrusionOk="0">
                    <a:moveTo>
                      <a:pt x="9491" y="0"/>
                    </a:moveTo>
                    <a:cubicBezTo>
                      <a:pt x="7610" y="0"/>
                      <a:pt x="5723" y="240"/>
                      <a:pt x="3892" y="689"/>
                    </a:cubicBezTo>
                    <a:cubicBezTo>
                      <a:pt x="2433" y="1054"/>
                      <a:pt x="1" y="1996"/>
                      <a:pt x="791" y="3972"/>
                    </a:cubicBezTo>
                    <a:cubicBezTo>
                      <a:pt x="1551" y="5857"/>
                      <a:pt x="3740" y="6434"/>
                      <a:pt x="5563" y="6708"/>
                    </a:cubicBezTo>
                    <a:cubicBezTo>
                      <a:pt x="5837" y="6769"/>
                      <a:pt x="6080" y="6799"/>
                      <a:pt x="6354" y="6829"/>
                    </a:cubicBezTo>
                    <a:cubicBezTo>
                      <a:pt x="8118" y="7091"/>
                      <a:pt x="9929" y="7305"/>
                      <a:pt x="11730" y="7305"/>
                    </a:cubicBezTo>
                    <a:cubicBezTo>
                      <a:pt x="12443" y="7305"/>
                      <a:pt x="13155" y="7272"/>
                      <a:pt x="13861" y="7194"/>
                    </a:cubicBezTo>
                    <a:cubicBezTo>
                      <a:pt x="14804" y="7073"/>
                      <a:pt x="15746" y="6890"/>
                      <a:pt x="16506" y="6313"/>
                    </a:cubicBezTo>
                    <a:cubicBezTo>
                      <a:pt x="17539" y="5553"/>
                      <a:pt x="18147" y="3972"/>
                      <a:pt x="17630" y="2756"/>
                    </a:cubicBezTo>
                    <a:cubicBezTo>
                      <a:pt x="17083" y="1389"/>
                      <a:pt x="15442" y="781"/>
                      <a:pt x="14104" y="507"/>
                    </a:cubicBezTo>
                    <a:cubicBezTo>
                      <a:pt x="12593" y="163"/>
                      <a:pt x="11043" y="0"/>
                      <a:pt x="9491" y="0"/>
                    </a:cubicBezTo>
                    <a:close/>
                  </a:path>
                </a:pathLst>
              </a:custGeom>
              <a:solidFill>
                <a:srgbClr val="BB67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7" name="Google Shape;6457;p127"/>
              <p:cNvSpPr/>
              <p:nvPr/>
            </p:nvSpPr>
            <p:spPr>
              <a:xfrm>
                <a:off x="21720275" y="4499475"/>
                <a:ext cx="275100" cy="154825"/>
              </a:xfrm>
              <a:custGeom>
                <a:avLst/>
                <a:gdLst/>
                <a:ahLst/>
                <a:cxnLst/>
                <a:rect l="l" t="t" r="r" b="b"/>
                <a:pathLst>
                  <a:path w="11004" h="6193" extrusionOk="0">
                    <a:moveTo>
                      <a:pt x="4057" y="1"/>
                    </a:moveTo>
                    <a:cubicBezTo>
                      <a:pt x="3124" y="1"/>
                      <a:pt x="2049" y="337"/>
                      <a:pt x="1368" y="1343"/>
                    </a:cubicBezTo>
                    <a:cubicBezTo>
                      <a:pt x="1" y="3410"/>
                      <a:pt x="1672" y="5993"/>
                      <a:pt x="5229" y="6176"/>
                    </a:cubicBezTo>
                    <a:cubicBezTo>
                      <a:pt x="5229" y="6176"/>
                      <a:pt x="5459" y="6192"/>
                      <a:pt x="5831" y="6192"/>
                    </a:cubicBezTo>
                    <a:cubicBezTo>
                      <a:pt x="7060" y="6192"/>
                      <a:pt x="9837" y="6013"/>
                      <a:pt x="11004" y="4473"/>
                    </a:cubicBezTo>
                    <a:cubicBezTo>
                      <a:pt x="8542" y="4473"/>
                      <a:pt x="7174" y="4504"/>
                      <a:pt x="7174" y="4504"/>
                    </a:cubicBezTo>
                    <a:cubicBezTo>
                      <a:pt x="7174" y="4504"/>
                      <a:pt x="9058" y="1859"/>
                      <a:pt x="8359" y="1647"/>
                    </a:cubicBezTo>
                    <a:cubicBezTo>
                      <a:pt x="8309" y="1630"/>
                      <a:pt x="8254" y="1622"/>
                      <a:pt x="8194" y="1622"/>
                    </a:cubicBezTo>
                    <a:cubicBezTo>
                      <a:pt x="7397" y="1622"/>
                      <a:pt x="5880" y="3063"/>
                      <a:pt x="5654" y="3714"/>
                    </a:cubicBezTo>
                    <a:cubicBezTo>
                      <a:pt x="5259" y="3075"/>
                      <a:pt x="7022" y="1069"/>
                      <a:pt x="5897" y="735"/>
                    </a:cubicBezTo>
                    <a:cubicBezTo>
                      <a:pt x="5866" y="376"/>
                      <a:pt x="5041" y="1"/>
                      <a:pt x="4057" y="1"/>
                    </a:cubicBezTo>
                    <a:close/>
                  </a:path>
                </a:pathLst>
              </a:custGeom>
              <a:solidFill>
                <a:srgbClr val="FFC5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8" name="Google Shape;6458;p127"/>
              <p:cNvSpPr/>
              <p:nvPr/>
            </p:nvSpPr>
            <p:spPr>
              <a:xfrm>
                <a:off x="21787900" y="4513275"/>
                <a:ext cx="77550" cy="53225"/>
              </a:xfrm>
              <a:custGeom>
                <a:avLst/>
                <a:gdLst/>
                <a:ahLst/>
                <a:cxnLst/>
                <a:rect l="l" t="t" r="r" b="b"/>
                <a:pathLst>
                  <a:path w="3102" h="2129" extrusionOk="0">
                    <a:moveTo>
                      <a:pt x="3101" y="0"/>
                    </a:moveTo>
                    <a:cubicBezTo>
                      <a:pt x="3101" y="1"/>
                      <a:pt x="730" y="335"/>
                      <a:pt x="1" y="2128"/>
                    </a:cubicBezTo>
                    <a:lnTo>
                      <a:pt x="3101" y="0"/>
                    </a:lnTo>
                    <a:close/>
                  </a:path>
                </a:pathLst>
              </a:custGeom>
              <a:solidFill>
                <a:srgbClr val="FB89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9" name="Google Shape;6459;p127"/>
              <p:cNvSpPr/>
              <p:nvPr/>
            </p:nvSpPr>
            <p:spPr>
              <a:xfrm>
                <a:off x="21968750" y="4541300"/>
                <a:ext cx="83625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1707" extrusionOk="0">
                    <a:moveTo>
                      <a:pt x="2217" y="0"/>
                    </a:moveTo>
                    <a:cubicBezTo>
                      <a:pt x="1687" y="0"/>
                      <a:pt x="1099" y="155"/>
                      <a:pt x="791" y="278"/>
                    </a:cubicBezTo>
                    <a:cubicBezTo>
                      <a:pt x="609" y="338"/>
                      <a:pt x="396" y="430"/>
                      <a:pt x="244" y="551"/>
                    </a:cubicBezTo>
                    <a:cubicBezTo>
                      <a:pt x="92" y="703"/>
                      <a:pt x="1" y="886"/>
                      <a:pt x="31" y="1098"/>
                    </a:cubicBezTo>
                    <a:cubicBezTo>
                      <a:pt x="62" y="1311"/>
                      <a:pt x="214" y="1493"/>
                      <a:pt x="396" y="1585"/>
                    </a:cubicBezTo>
                    <a:cubicBezTo>
                      <a:pt x="578" y="1676"/>
                      <a:pt x="791" y="1706"/>
                      <a:pt x="1004" y="1706"/>
                    </a:cubicBezTo>
                    <a:cubicBezTo>
                      <a:pt x="1490" y="1706"/>
                      <a:pt x="2007" y="1615"/>
                      <a:pt x="2493" y="1493"/>
                    </a:cubicBezTo>
                    <a:cubicBezTo>
                      <a:pt x="2676" y="1463"/>
                      <a:pt x="2889" y="1402"/>
                      <a:pt x="3041" y="1311"/>
                    </a:cubicBezTo>
                    <a:cubicBezTo>
                      <a:pt x="3253" y="1129"/>
                      <a:pt x="3344" y="855"/>
                      <a:pt x="3284" y="612"/>
                    </a:cubicBezTo>
                    <a:cubicBezTo>
                      <a:pt x="3194" y="147"/>
                      <a:pt x="2733" y="0"/>
                      <a:pt x="2217" y="0"/>
                    </a:cubicBezTo>
                    <a:close/>
                  </a:path>
                </a:pathLst>
              </a:custGeom>
              <a:solidFill>
                <a:srgbClr val="FF63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0" name="Google Shape;6460;p127"/>
              <p:cNvSpPr/>
              <p:nvPr/>
            </p:nvSpPr>
            <p:spPr>
              <a:xfrm>
                <a:off x="21903400" y="4442450"/>
                <a:ext cx="68425" cy="24900"/>
              </a:xfrm>
              <a:custGeom>
                <a:avLst/>
                <a:gdLst/>
                <a:ahLst/>
                <a:cxnLst/>
                <a:rect l="l" t="t" r="r" b="b"/>
                <a:pathLst>
                  <a:path w="2737" h="996" extrusionOk="0">
                    <a:moveTo>
                      <a:pt x="1490" y="0"/>
                    </a:moveTo>
                    <a:cubicBezTo>
                      <a:pt x="1058" y="0"/>
                      <a:pt x="586" y="94"/>
                      <a:pt x="335" y="219"/>
                    </a:cubicBezTo>
                    <a:cubicBezTo>
                      <a:pt x="183" y="311"/>
                      <a:pt x="1" y="493"/>
                      <a:pt x="62" y="675"/>
                    </a:cubicBezTo>
                    <a:cubicBezTo>
                      <a:pt x="92" y="736"/>
                      <a:pt x="183" y="797"/>
                      <a:pt x="244" y="858"/>
                    </a:cubicBezTo>
                    <a:cubicBezTo>
                      <a:pt x="433" y="963"/>
                      <a:pt x="666" y="995"/>
                      <a:pt x="892" y="995"/>
                    </a:cubicBezTo>
                    <a:cubicBezTo>
                      <a:pt x="993" y="995"/>
                      <a:pt x="1092" y="989"/>
                      <a:pt x="1186" y="979"/>
                    </a:cubicBezTo>
                    <a:cubicBezTo>
                      <a:pt x="1399" y="949"/>
                      <a:pt x="1642" y="919"/>
                      <a:pt x="1855" y="888"/>
                    </a:cubicBezTo>
                    <a:cubicBezTo>
                      <a:pt x="1956" y="888"/>
                      <a:pt x="2125" y="929"/>
                      <a:pt x="2272" y="929"/>
                    </a:cubicBezTo>
                    <a:cubicBezTo>
                      <a:pt x="2345" y="929"/>
                      <a:pt x="2412" y="919"/>
                      <a:pt x="2463" y="888"/>
                    </a:cubicBezTo>
                    <a:cubicBezTo>
                      <a:pt x="2737" y="706"/>
                      <a:pt x="2463" y="280"/>
                      <a:pt x="2250" y="159"/>
                    </a:cubicBezTo>
                    <a:cubicBezTo>
                      <a:pt x="2075" y="46"/>
                      <a:pt x="1792" y="0"/>
                      <a:pt x="1490" y="0"/>
                    </a:cubicBezTo>
                    <a:close/>
                  </a:path>
                </a:pathLst>
              </a:custGeom>
              <a:solidFill>
                <a:srgbClr val="FFE1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1" name="Google Shape;6461;p127"/>
              <p:cNvSpPr/>
              <p:nvPr/>
            </p:nvSpPr>
            <p:spPr>
              <a:xfrm>
                <a:off x="21733200" y="4465400"/>
                <a:ext cx="112475" cy="34525"/>
              </a:xfrm>
              <a:custGeom>
                <a:avLst/>
                <a:gdLst/>
                <a:ahLst/>
                <a:cxnLst/>
                <a:rect l="l" t="t" r="r" b="b"/>
                <a:pathLst>
                  <a:path w="4499" h="1381" extrusionOk="0">
                    <a:moveTo>
                      <a:pt x="2006" y="1"/>
                    </a:moveTo>
                    <a:cubicBezTo>
                      <a:pt x="1642" y="31"/>
                      <a:pt x="1307" y="92"/>
                      <a:pt x="973" y="244"/>
                    </a:cubicBezTo>
                    <a:cubicBezTo>
                      <a:pt x="730" y="304"/>
                      <a:pt x="0" y="1064"/>
                      <a:pt x="243" y="1308"/>
                    </a:cubicBezTo>
                    <a:cubicBezTo>
                      <a:pt x="304" y="1338"/>
                      <a:pt x="365" y="1368"/>
                      <a:pt x="456" y="1368"/>
                    </a:cubicBezTo>
                    <a:cubicBezTo>
                      <a:pt x="515" y="1377"/>
                      <a:pt x="574" y="1380"/>
                      <a:pt x="632" y="1380"/>
                    </a:cubicBezTo>
                    <a:cubicBezTo>
                      <a:pt x="999" y="1380"/>
                      <a:pt x="1362" y="1234"/>
                      <a:pt x="1702" y="1156"/>
                    </a:cubicBezTo>
                    <a:cubicBezTo>
                      <a:pt x="1894" y="1106"/>
                      <a:pt x="2089" y="1089"/>
                      <a:pt x="2286" y="1089"/>
                    </a:cubicBezTo>
                    <a:cubicBezTo>
                      <a:pt x="2674" y="1089"/>
                      <a:pt x="3066" y="1154"/>
                      <a:pt x="3444" y="1154"/>
                    </a:cubicBezTo>
                    <a:cubicBezTo>
                      <a:pt x="3692" y="1154"/>
                      <a:pt x="3934" y="1126"/>
                      <a:pt x="4164" y="1034"/>
                    </a:cubicBezTo>
                    <a:cubicBezTo>
                      <a:pt x="4286" y="973"/>
                      <a:pt x="4408" y="882"/>
                      <a:pt x="4438" y="760"/>
                    </a:cubicBezTo>
                    <a:cubicBezTo>
                      <a:pt x="4499" y="578"/>
                      <a:pt x="4256" y="365"/>
                      <a:pt x="4043" y="335"/>
                    </a:cubicBezTo>
                    <a:cubicBezTo>
                      <a:pt x="4004" y="328"/>
                      <a:pt x="3963" y="326"/>
                      <a:pt x="3920" y="326"/>
                    </a:cubicBezTo>
                    <a:cubicBezTo>
                      <a:pt x="3802" y="326"/>
                      <a:pt x="3671" y="344"/>
                      <a:pt x="3543" y="344"/>
                    </a:cubicBezTo>
                    <a:cubicBezTo>
                      <a:pt x="3496" y="344"/>
                      <a:pt x="3450" y="341"/>
                      <a:pt x="3405" y="335"/>
                    </a:cubicBezTo>
                    <a:cubicBezTo>
                      <a:pt x="3192" y="304"/>
                      <a:pt x="2979" y="183"/>
                      <a:pt x="2766" y="92"/>
                    </a:cubicBezTo>
                    <a:cubicBezTo>
                      <a:pt x="2523" y="1"/>
                      <a:pt x="2250" y="1"/>
                      <a:pt x="2006" y="1"/>
                    </a:cubicBezTo>
                    <a:close/>
                  </a:path>
                </a:pathLst>
              </a:custGeom>
              <a:solidFill>
                <a:srgbClr val="A7E2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462" name="Google Shape;6462;p127"/>
            <p:cNvSpPr/>
            <p:nvPr/>
          </p:nvSpPr>
          <p:spPr>
            <a:xfrm>
              <a:off x="3682588" y="2382178"/>
              <a:ext cx="98919" cy="67904"/>
            </a:xfrm>
            <a:custGeom>
              <a:avLst/>
              <a:gdLst/>
              <a:ahLst/>
              <a:cxnLst/>
              <a:rect l="l" t="t" r="r" b="b"/>
              <a:pathLst>
                <a:path w="2038" h="1399" extrusionOk="0">
                  <a:moveTo>
                    <a:pt x="890" y="1"/>
                  </a:moveTo>
                  <a:cubicBezTo>
                    <a:pt x="805" y="1"/>
                    <a:pt x="720" y="11"/>
                    <a:pt x="639" y="31"/>
                  </a:cubicBezTo>
                  <a:cubicBezTo>
                    <a:pt x="396" y="61"/>
                    <a:pt x="183" y="183"/>
                    <a:pt x="1" y="335"/>
                  </a:cubicBezTo>
                  <a:cubicBezTo>
                    <a:pt x="123" y="365"/>
                    <a:pt x="244" y="396"/>
                    <a:pt x="335" y="396"/>
                  </a:cubicBezTo>
                  <a:cubicBezTo>
                    <a:pt x="457" y="426"/>
                    <a:pt x="548" y="426"/>
                    <a:pt x="639" y="456"/>
                  </a:cubicBezTo>
                  <a:cubicBezTo>
                    <a:pt x="852" y="487"/>
                    <a:pt x="1004" y="517"/>
                    <a:pt x="1156" y="608"/>
                  </a:cubicBezTo>
                  <a:cubicBezTo>
                    <a:pt x="1430" y="730"/>
                    <a:pt x="1673" y="1004"/>
                    <a:pt x="1977" y="1399"/>
                  </a:cubicBezTo>
                  <a:cubicBezTo>
                    <a:pt x="2037" y="1156"/>
                    <a:pt x="2007" y="912"/>
                    <a:pt x="1916" y="669"/>
                  </a:cubicBezTo>
                  <a:cubicBezTo>
                    <a:pt x="1825" y="456"/>
                    <a:pt x="1642" y="244"/>
                    <a:pt x="1399" y="122"/>
                  </a:cubicBezTo>
                  <a:cubicBezTo>
                    <a:pt x="1237" y="41"/>
                    <a:pt x="1061" y="1"/>
                    <a:pt x="8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463" name="Google Shape;6463;p127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36575" y="4549730"/>
            <a:ext cx="388400" cy="388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8" name="Google Shape;6468;p128"/>
          <p:cNvSpPr txBox="1">
            <a:spLocks noGrp="1"/>
          </p:cNvSpPr>
          <p:nvPr>
            <p:ph type="title"/>
          </p:nvPr>
        </p:nvSpPr>
        <p:spPr>
          <a:xfrm>
            <a:off x="497250" y="609750"/>
            <a:ext cx="81495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SELECT YOUR FAVORITE</a:t>
            </a:r>
            <a:endParaRPr/>
          </a:p>
        </p:txBody>
      </p:sp>
      <p:sp>
        <p:nvSpPr>
          <p:cNvPr id="6469" name="Google Shape;6469;p128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0" name="Google Shape;6470;p128">
            <a:hlinkClick r:id="rId4" action="ppaction://hlinksldjump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71" name="Google Shape;6471;p128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6575" y="4549730"/>
            <a:ext cx="388400" cy="388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6472" name="Google Shape;6472;p128"/>
          <p:cNvGrpSpPr/>
          <p:nvPr/>
        </p:nvGrpSpPr>
        <p:grpSpPr>
          <a:xfrm>
            <a:off x="7757175" y="1922278"/>
            <a:ext cx="224052" cy="213724"/>
            <a:chOff x="6998294" y="4677776"/>
            <a:chExt cx="200925" cy="191664"/>
          </a:xfrm>
        </p:grpSpPr>
        <p:sp>
          <p:nvSpPr>
            <p:cNvPr id="6473" name="Google Shape;6473;p128"/>
            <p:cNvSpPr/>
            <p:nvPr/>
          </p:nvSpPr>
          <p:spPr>
            <a:xfrm>
              <a:off x="6998294" y="4695410"/>
              <a:ext cx="149411" cy="174029"/>
            </a:xfrm>
            <a:custGeom>
              <a:avLst/>
              <a:gdLst/>
              <a:ahLst/>
              <a:cxnLst/>
              <a:rect l="l" t="t" r="r" b="b"/>
              <a:pathLst>
                <a:path w="6262" h="7293" extrusionOk="0">
                  <a:moveTo>
                    <a:pt x="2493" y="1"/>
                  </a:moveTo>
                  <a:cubicBezTo>
                    <a:pt x="1125" y="791"/>
                    <a:pt x="0" y="2220"/>
                    <a:pt x="426" y="4469"/>
                  </a:cubicBezTo>
                  <a:cubicBezTo>
                    <a:pt x="812" y="6508"/>
                    <a:pt x="2085" y="7292"/>
                    <a:pt x="3502" y="7292"/>
                  </a:cubicBezTo>
                  <a:cubicBezTo>
                    <a:pt x="4430" y="7292"/>
                    <a:pt x="5420" y="6956"/>
                    <a:pt x="6262" y="6414"/>
                  </a:cubicBezTo>
                  <a:cubicBezTo>
                    <a:pt x="4256" y="4651"/>
                    <a:pt x="2766" y="2463"/>
                    <a:pt x="24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4" name="Google Shape;6474;p128"/>
            <p:cNvSpPr/>
            <p:nvPr/>
          </p:nvSpPr>
          <p:spPr>
            <a:xfrm>
              <a:off x="7057754" y="4677776"/>
              <a:ext cx="141466" cy="170712"/>
            </a:xfrm>
            <a:custGeom>
              <a:avLst/>
              <a:gdLst/>
              <a:ahLst/>
              <a:cxnLst/>
              <a:rect l="l" t="t" r="r" b="b"/>
              <a:pathLst>
                <a:path w="5929" h="7154" extrusionOk="0">
                  <a:moveTo>
                    <a:pt x="2575" y="0"/>
                  </a:moveTo>
                  <a:cubicBezTo>
                    <a:pt x="1855" y="0"/>
                    <a:pt x="867" y="225"/>
                    <a:pt x="1" y="740"/>
                  </a:cubicBezTo>
                  <a:cubicBezTo>
                    <a:pt x="244" y="3202"/>
                    <a:pt x="1764" y="5390"/>
                    <a:pt x="3770" y="7153"/>
                  </a:cubicBezTo>
                  <a:cubicBezTo>
                    <a:pt x="4986" y="6363"/>
                    <a:pt x="5867" y="5147"/>
                    <a:pt x="5898" y="3901"/>
                  </a:cubicBezTo>
                  <a:cubicBezTo>
                    <a:pt x="5928" y="405"/>
                    <a:pt x="4074" y="101"/>
                    <a:pt x="2828" y="10"/>
                  </a:cubicBezTo>
                  <a:cubicBezTo>
                    <a:pt x="2748" y="4"/>
                    <a:pt x="2664" y="0"/>
                    <a:pt x="25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5" name="Google Shape;6475;p128"/>
          <p:cNvGrpSpPr/>
          <p:nvPr/>
        </p:nvGrpSpPr>
        <p:grpSpPr>
          <a:xfrm>
            <a:off x="720900" y="2464891"/>
            <a:ext cx="224052" cy="213724"/>
            <a:chOff x="6998294" y="4677776"/>
            <a:chExt cx="200925" cy="191664"/>
          </a:xfrm>
        </p:grpSpPr>
        <p:sp>
          <p:nvSpPr>
            <p:cNvPr id="6476" name="Google Shape;6476;p128"/>
            <p:cNvSpPr/>
            <p:nvPr/>
          </p:nvSpPr>
          <p:spPr>
            <a:xfrm>
              <a:off x="6998294" y="4695410"/>
              <a:ext cx="149411" cy="174029"/>
            </a:xfrm>
            <a:custGeom>
              <a:avLst/>
              <a:gdLst/>
              <a:ahLst/>
              <a:cxnLst/>
              <a:rect l="l" t="t" r="r" b="b"/>
              <a:pathLst>
                <a:path w="6262" h="7293" extrusionOk="0">
                  <a:moveTo>
                    <a:pt x="2493" y="1"/>
                  </a:moveTo>
                  <a:cubicBezTo>
                    <a:pt x="1125" y="791"/>
                    <a:pt x="0" y="2220"/>
                    <a:pt x="426" y="4469"/>
                  </a:cubicBezTo>
                  <a:cubicBezTo>
                    <a:pt x="812" y="6508"/>
                    <a:pt x="2085" y="7292"/>
                    <a:pt x="3502" y="7292"/>
                  </a:cubicBezTo>
                  <a:cubicBezTo>
                    <a:pt x="4430" y="7292"/>
                    <a:pt x="5420" y="6956"/>
                    <a:pt x="6262" y="6414"/>
                  </a:cubicBezTo>
                  <a:cubicBezTo>
                    <a:pt x="4256" y="4651"/>
                    <a:pt x="2766" y="2463"/>
                    <a:pt x="24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7" name="Google Shape;6477;p128"/>
            <p:cNvSpPr/>
            <p:nvPr/>
          </p:nvSpPr>
          <p:spPr>
            <a:xfrm>
              <a:off x="7057754" y="4677776"/>
              <a:ext cx="141466" cy="170712"/>
            </a:xfrm>
            <a:custGeom>
              <a:avLst/>
              <a:gdLst/>
              <a:ahLst/>
              <a:cxnLst/>
              <a:rect l="l" t="t" r="r" b="b"/>
              <a:pathLst>
                <a:path w="5929" h="7154" extrusionOk="0">
                  <a:moveTo>
                    <a:pt x="2575" y="0"/>
                  </a:moveTo>
                  <a:cubicBezTo>
                    <a:pt x="1855" y="0"/>
                    <a:pt x="867" y="225"/>
                    <a:pt x="1" y="740"/>
                  </a:cubicBezTo>
                  <a:cubicBezTo>
                    <a:pt x="244" y="3202"/>
                    <a:pt x="1764" y="5390"/>
                    <a:pt x="3770" y="7153"/>
                  </a:cubicBezTo>
                  <a:cubicBezTo>
                    <a:pt x="4986" y="6363"/>
                    <a:pt x="5867" y="5147"/>
                    <a:pt x="5898" y="3901"/>
                  </a:cubicBezTo>
                  <a:cubicBezTo>
                    <a:pt x="5928" y="405"/>
                    <a:pt x="4074" y="101"/>
                    <a:pt x="2828" y="10"/>
                  </a:cubicBezTo>
                  <a:cubicBezTo>
                    <a:pt x="2748" y="4"/>
                    <a:pt x="2664" y="0"/>
                    <a:pt x="25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8" name="Google Shape;6478;p128"/>
          <p:cNvGrpSpPr/>
          <p:nvPr/>
        </p:nvGrpSpPr>
        <p:grpSpPr>
          <a:xfrm>
            <a:off x="8574800" y="3829203"/>
            <a:ext cx="224052" cy="213724"/>
            <a:chOff x="6998294" y="4677776"/>
            <a:chExt cx="200925" cy="191664"/>
          </a:xfrm>
        </p:grpSpPr>
        <p:sp>
          <p:nvSpPr>
            <p:cNvPr id="6479" name="Google Shape;6479;p128"/>
            <p:cNvSpPr/>
            <p:nvPr/>
          </p:nvSpPr>
          <p:spPr>
            <a:xfrm>
              <a:off x="6998294" y="4695410"/>
              <a:ext cx="149411" cy="174029"/>
            </a:xfrm>
            <a:custGeom>
              <a:avLst/>
              <a:gdLst/>
              <a:ahLst/>
              <a:cxnLst/>
              <a:rect l="l" t="t" r="r" b="b"/>
              <a:pathLst>
                <a:path w="6262" h="7293" extrusionOk="0">
                  <a:moveTo>
                    <a:pt x="2493" y="1"/>
                  </a:moveTo>
                  <a:cubicBezTo>
                    <a:pt x="1125" y="791"/>
                    <a:pt x="0" y="2220"/>
                    <a:pt x="426" y="4469"/>
                  </a:cubicBezTo>
                  <a:cubicBezTo>
                    <a:pt x="812" y="6508"/>
                    <a:pt x="2085" y="7292"/>
                    <a:pt x="3502" y="7292"/>
                  </a:cubicBezTo>
                  <a:cubicBezTo>
                    <a:pt x="4430" y="7292"/>
                    <a:pt x="5420" y="6956"/>
                    <a:pt x="6262" y="6414"/>
                  </a:cubicBezTo>
                  <a:cubicBezTo>
                    <a:pt x="4256" y="4651"/>
                    <a:pt x="2766" y="2463"/>
                    <a:pt x="24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0" name="Google Shape;6480;p128"/>
            <p:cNvSpPr/>
            <p:nvPr/>
          </p:nvSpPr>
          <p:spPr>
            <a:xfrm>
              <a:off x="7057754" y="4677776"/>
              <a:ext cx="141466" cy="170712"/>
            </a:xfrm>
            <a:custGeom>
              <a:avLst/>
              <a:gdLst/>
              <a:ahLst/>
              <a:cxnLst/>
              <a:rect l="l" t="t" r="r" b="b"/>
              <a:pathLst>
                <a:path w="5929" h="7154" extrusionOk="0">
                  <a:moveTo>
                    <a:pt x="2575" y="0"/>
                  </a:moveTo>
                  <a:cubicBezTo>
                    <a:pt x="1855" y="0"/>
                    <a:pt x="867" y="225"/>
                    <a:pt x="1" y="740"/>
                  </a:cubicBezTo>
                  <a:cubicBezTo>
                    <a:pt x="244" y="3202"/>
                    <a:pt x="1764" y="5390"/>
                    <a:pt x="3770" y="7153"/>
                  </a:cubicBezTo>
                  <a:cubicBezTo>
                    <a:pt x="4986" y="6363"/>
                    <a:pt x="5867" y="5147"/>
                    <a:pt x="5898" y="3901"/>
                  </a:cubicBezTo>
                  <a:cubicBezTo>
                    <a:pt x="5928" y="405"/>
                    <a:pt x="4074" y="101"/>
                    <a:pt x="2828" y="10"/>
                  </a:cubicBezTo>
                  <a:cubicBezTo>
                    <a:pt x="2748" y="4"/>
                    <a:pt x="2664" y="0"/>
                    <a:pt x="25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81" name="Google Shape;6481;p128"/>
          <p:cNvSpPr txBox="1"/>
          <p:nvPr/>
        </p:nvSpPr>
        <p:spPr>
          <a:xfrm>
            <a:off x="1315188" y="3268175"/>
            <a:ext cx="18597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3838"/>
                </a:solidFill>
                <a:latin typeface="Lato"/>
                <a:ea typeface="Lato"/>
                <a:cs typeface="Lato"/>
                <a:sym typeface="Lato"/>
              </a:rPr>
              <a:t>Despite being red, Mars is actually a cold place</a:t>
            </a:r>
            <a:endParaRPr>
              <a:solidFill>
                <a:srgbClr val="38383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82" name="Google Shape;6482;p128"/>
          <p:cNvSpPr txBox="1"/>
          <p:nvPr/>
        </p:nvSpPr>
        <p:spPr>
          <a:xfrm>
            <a:off x="1283838" y="2963025"/>
            <a:ext cx="19224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Color pencil</a:t>
            </a:r>
            <a:endParaRPr sz="2400">
              <a:solidFill>
                <a:srgbClr val="383838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6483" name="Google Shape;6483;p128"/>
          <p:cNvSpPr txBox="1"/>
          <p:nvPr/>
        </p:nvSpPr>
        <p:spPr>
          <a:xfrm>
            <a:off x="3642150" y="3268175"/>
            <a:ext cx="18597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3838"/>
                </a:solidFill>
                <a:latin typeface="Lato"/>
                <a:ea typeface="Lato"/>
                <a:cs typeface="Lato"/>
                <a:sym typeface="Lato"/>
              </a:rPr>
              <a:t>Jupiter is the biggest planet in the entire Solar System</a:t>
            </a:r>
            <a:endParaRPr>
              <a:solidFill>
                <a:srgbClr val="38383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84" name="Google Shape;6484;p128"/>
          <p:cNvSpPr txBox="1"/>
          <p:nvPr/>
        </p:nvSpPr>
        <p:spPr>
          <a:xfrm>
            <a:off x="5969112" y="3268175"/>
            <a:ext cx="18597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383838"/>
                </a:solidFill>
                <a:latin typeface="Lato"/>
                <a:ea typeface="Lato"/>
                <a:cs typeface="Lato"/>
                <a:sym typeface="Lato"/>
              </a:rPr>
              <a:t>Saturn is composed mostly of hydrogen and helium</a:t>
            </a:r>
            <a:endParaRPr>
              <a:solidFill>
                <a:srgbClr val="383838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85" name="Google Shape;6485;p128"/>
          <p:cNvSpPr txBox="1"/>
          <p:nvPr/>
        </p:nvSpPr>
        <p:spPr>
          <a:xfrm>
            <a:off x="5937762" y="2963025"/>
            <a:ext cx="19224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Clay</a:t>
            </a:r>
            <a:endParaRPr sz="2400">
              <a:solidFill>
                <a:srgbClr val="383838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6486" name="Google Shape;6486;p128"/>
          <p:cNvSpPr txBox="1"/>
          <p:nvPr/>
        </p:nvSpPr>
        <p:spPr>
          <a:xfrm>
            <a:off x="3610800" y="2963025"/>
            <a:ext cx="19224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Tempera</a:t>
            </a:r>
            <a:endParaRPr sz="2400">
              <a:solidFill>
                <a:srgbClr val="383838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6487" name="Google Shape;6487;p128"/>
          <p:cNvSpPr txBox="1"/>
          <p:nvPr/>
        </p:nvSpPr>
        <p:spPr>
          <a:xfrm>
            <a:off x="1828700" y="1674475"/>
            <a:ext cx="4953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Click on the one you prefer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88" name="Google Shape;6488;p128"/>
          <p:cNvSpPr/>
          <p:nvPr/>
        </p:nvSpPr>
        <p:spPr>
          <a:xfrm>
            <a:off x="1993200" y="2334275"/>
            <a:ext cx="503700" cy="4308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9" name="Google Shape;6489;p128"/>
          <p:cNvSpPr/>
          <p:nvPr/>
        </p:nvSpPr>
        <p:spPr>
          <a:xfrm>
            <a:off x="6647100" y="2334275"/>
            <a:ext cx="503700" cy="430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0" name="Google Shape;6490;p128"/>
          <p:cNvSpPr/>
          <p:nvPr/>
        </p:nvSpPr>
        <p:spPr>
          <a:xfrm>
            <a:off x="4320150" y="2334275"/>
            <a:ext cx="503700" cy="4308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1" name="Google Shape;6491;p128"/>
          <p:cNvSpPr/>
          <p:nvPr/>
        </p:nvSpPr>
        <p:spPr>
          <a:xfrm>
            <a:off x="5863950" y="1705188"/>
            <a:ext cx="554100" cy="4308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92" name="Google Shape;6492;p128"/>
          <p:cNvGrpSpPr/>
          <p:nvPr/>
        </p:nvGrpSpPr>
        <p:grpSpPr>
          <a:xfrm>
            <a:off x="6006471" y="1821338"/>
            <a:ext cx="269059" cy="198500"/>
            <a:chOff x="5223609" y="3731112"/>
            <a:chExt cx="371782" cy="274285"/>
          </a:xfrm>
        </p:grpSpPr>
        <p:sp>
          <p:nvSpPr>
            <p:cNvPr id="6493" name="Google Shape;6493;p128"/>
            <p:cNvSpPr/>
            <p:nvPr/>
          </p:nvSpPr>
          <p:spPr>
            <a:xfrm>
              <a:off x="5223609" y="3731112"/>
              <a:ext cx="371782" cy="274285"/>
            </a:xfrm>
            <a:custGeom>
              <a:avLst/>
              <a:gdLst/>
              <a:ahLst/>
              <a:cxnLst/>
              <a:rect l="l" t="t" r="r" b="b"/>
              <a:pathLst>
                <a:path w="14151" h="10440" extrusionOk="0">
                  <a:moveTo>
                    <a:pt x="11972" y="1"/>
                  </a:moveTo>
                  <a:lnTo>
                    <a:pt x="5563" y="6410"/>
                  </a:lnTo>
                  <a:cubicBezTo>
                    <a:pt x="5477" y="6497"/>
                    <a:pt x="5364" y="6540"/>
                    <a:pt x="5251" y="6540"/>
                  </a:cubicBezTo>
                  <a:cubicBezTo>
                    <a:pt x="5138" y="6540"/>
                    <a:pt x="5026" y="6497"/>
                    <a:pt x="4939" y="6410"/>
                  </a:cubicBezTo>
                  <a:lnTo>
                    <a:pt x="2178" y="3649"/>
                  </a:lnTo>
                  <a:lnTo>
                    <a:pt x="0" y="5827"/>
                  </a:lnTo>
                  <a:lnTo>
                    <a:pt x="4162" y="9989"/>
                  </a:lnTo>
                  <a:cubicBezTo>
                    <a:pt x="4453" y="10280"/>
                    <a:pt x="4842" y="10440"/>
                    <a:pt x="5251" y="10440"/>
                  </a:cubicBezTo>
                  <a:cubicBezTo>
                    <a:pt x="5660" y="10440"/>
                    <a:pt x="6056" y="10280"/>
                    <a:pt x="6340" y="9989"/>
                  </a:cubicBezTo>
                  <a:lnTo>
                    <a:pt x="14150" y="2179"/>
                  </a:lnTo>
                  <a:lnTo>
                    <a:pt x="119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4" name="Google Shape;6494;p128"/>
            <p:cNvSpPr/>
            <p:nvPr/>
          </p:nvSpPr>
          <p:spPr>
            <a:xfrm>
              <a:off x="5338236" y="3769391"/>
              <a:ext cx="257155" cy="236006"/>
            </a:xfrm>
            <a:custGeom>
              <a:avLst/>
              <a:gdLst/>
              <a:ahLst/>
              <a:cxnLst/>
              <a:rect l="l" t="t" r="r" b="b"/>
              <a:pathLst>
                <a:path w="9788" h="8983" extrusionOk="0">
                  <a:moveTo>
                    <a:pt x="9066" y="0"/>
                  </a:moveTo>
                  <a:lnTo>
                    <a:pt x="826" y="8248"/>
                  </a:lnTo>
                  <a:cubicBezTo>
                    <a:pt x="597" y="8470"/>
                    <a:pt x="312" y="8629"/>
                    <a:pt x="0" y="8698"/>
                  </a:cubicBezTo>
                  <a:cubicBezTo>
                    <a:pt x="257" y="8886"/>
                    <a:pt x="569" y="8983"/>
                    <a:pt x="888" y="8983"/>
                  </a:cubicBezTo>
                  <a:cubicBezTo>
                    <a:pt x="1297" y="8983"/>
                    <a:pt x="1693" y="8823"/>
                    <a:pt x="1977" y="8532"/>
                  </a:cubicBezTo>
                  <a:lnTo>
                    <a:pt x="9787" y="722"/>
                  </a:lnTo>
                  <a:lnTo>
                    <a:pt x="9066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9" name="Google Shape;6499;p129"/>
          <p:cNvSpPr/>
          <p:nvPr/>
        </p:nvSpPr>
        <p:spPr>
          <a:xfrm>
            <a:off x="4806684" y="1865038"/>
            <a:ext cx="2761200" cy="1840800"/>
          </a:xfrm>
          <a:prstGeom prst="wedgeEllipseCallout">
            <a:avLst>
              <a:gd name="adj1" fmla="val -58700"/>
              <a:gd name="adj2" fmla="val 2758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0" name="Google Shape;6500;p129">
            <a:hlinkClick r:id="" action="ppaction://noaction"/>
          </p:cNvPr>
          <p:cNvSpPr/>
          <p:nvPr/>
        </p:nvSpPr>
        <p:spPr>
          <a:xfrm>
            <a:off x="8171299" y="782150"/>
            <a:ext cx="503605" cy="262426"/>
          </a:xfrm>
          <a:custGeom>
            <a:avLst/>
            <a:gdLst/>
            <a:ahLst/>
            <a:cxnLst/>
            <a:rect l="l" t="t" r="r" b="b"/>
            <a:pathLst>
              <a:path w="5546" h="2890" extrusionOk="0">
                <a:moveTo>
                  <a:pt x="4193" y="1"/>
                </a:moveTo>
                <a:cubicBezTo>
                  <a:pt x="4132" y="1"/>
                  <a:pt x="4067" y="16"/>
                  <a:pt x="4002" y="42"/>
                </a:cubicBezTo>
                <a:cubicBezTo>
                  <a:pt x="3876" y="74"/>
                  <a:pt x="3781" y="231"/>
                  <a:pt x="3781" y="357"/>
                </a:cubicBezTo>
                <a:lnTo>
                  <a:pt x="3781" y="735"/>
                </a:lnTo>
                <a:lnTo>
                  <a:pt x="662" y="735"/>
                </a:lnTo>
                <a:cubicBezTo>
                  <a:pt x="410" y="735"/>
                  <a:pt x="190" y="672"/>
                  <a:pt x="1" y="546"/>
                </a:cubicBezTo>
                <a:lnTo>
                  <a:pt x="1" y="767"/>
                </a:lnTo>
                <a:cubicBezTo>
                  <a:pt x="1" y="1523"/>
                  <a:pt x="631" y="2153"/>
                  <a:pt x="1355" y="2153"/>
                </a:cubicBezTo>
                <a:lnTo>
                  <a:pt x="3781" y="2153"/>
                </a:lnTo>
                <a:lnTo>
                  <a:pt x="3781" y="2563"/>
                </a:lnTo>
                <a:cubicBezTo>
                  <a:pt x="3781" y="2720"/>
                  <a:pt x="3844" y="2815"/>
                  <a:pt x="4002" y="2878"/>
                </a:cubicBezTo>
                <a:cubicBezTo>
                  <a:pt x="4033" y="2886"/>
                  <a:pt x="4067" y="2890"/>
                  <a:pt x="4101" y="2890"/>
                </a:cubicBezTo>
                <a:cubicBezTo>
                  <a:pt x="4205" y="2890"/>
                  <a:pt x="4317" y="2854"/>
                  <a:pt x="4411" y="2783"/>
                </a:cubicBezTo>
                <a:lnTo>
                  <a:pt x="5420" y="1681"/>
                </a:lnTo>
                <a:cubicBezTo>
                  <a:pt x="5546" y="1555"/>
                  <a:pt x="5546" y="1365"/>
                  <a:pt x="5420" y="1208"/>
                </a:cubicBezTo>
                <a:lnTo>
                  <a:pt x="4411" y="105"/>
                </a:lnTo>
                <a:cubicBezTo>
                  <a:pt x="4356" y="31"/>
                  <a:pt x="4279" y="1"/>
                  <a:pt x="41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1" name="Google Shape;6501;p129"/>
          <p:cNvSpPr txBox="1">
            <a:spLocks noGrp="1"/>
          </p:cNvSpPr>
          <p:nvPr>
            <p:ph type="title"/>
          </p:nvPr>
        </p:nvSpPr>
        <p:spPr>
          <a:xfrm>
            <a:off x="4828125" y="2251850"/>
            <a:ext cx="2588100" cy="113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Tempera!!!</a:t>
            </a:r>
            <a:endParaRPr/>
          </a:p>
        </p:txBody>
      </p:sp>
      <p:sp>
        <p:nvSpPr>
          <p:cNvPr id="6502" name="Google Shape;6502;p129"/>
          <p:cNvSpPr txBox="1">
            <a:spLocks noGrp="1"/>
          </p:cNvSpPr>
          <p:nvPr>
            <p:ph type="subTitle" idx="1"/>
          </p:nvPr>
        </p:nvSpPr>
        <p:spPr>
          <a:xfrm>
            <a:off x="1586850" y="640375"/>
            <a:ext cx="59703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answer correctly, you win 40 points!</a:t>
            </a:r>
            <a:endParaRPr/>
          </a:p>
        </p:txBody>
      </p:sp>
      <p:sp>
        <p:nvSpPr>
          <p:cNvPr id="6503" name="Google Shape;6503;p129"/>
          <p:cNvSpPr/>
          <p:nvPr/>
        </p:nvSpPr>
        <p:spPr>
          <a:xfrm>
            <a:off x="7557150" y="3505775"/>
            <a:ext cx="1092588" cy="634550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4" name="Google Shape;6504;p129"/>
          <p:cNvSpPr/>
          <p:nvPr/>
        </p:nvSpPr>
        <p:spPr>
          <a:xfrm>
            <a:off x="3035923" y="1381251"/>
            <a:ext cx="1268709" cy="1012700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5" name="Google Shape;6505;p129">
            <a:hlinkClick r:id="rId3" action="ppaction://hlinksldjump"/>
          </p:cNvPr>
          <p:cNvSpPr/>
          <p:nvPr/>
        </p:nvSpPr>
        <p:spPr>
          <a:xfrm>
            <a:off x="547400" y="742674"/>
            <a:ext cx="347003" cy="341411"/>
          </a:xfrm>
          <a:custGeom>
            <a:avLst/>
            <a:gdLst/>
            <a:ahLst/>
            <a:cxnLst/>
            <a:rect l="l" t="t" r="r" b="b"/>
            <a:pathLst>
              <a:path w="212885" h="209134" extrusionOk="0">
                <a:moveTo>
                  <a:pt x="106442" y="0"/>
                </a:moveTo>
                <a:cubicBezTo>
                  <a:pt x="101296" y="0"/>
                  <a:pt x="96467" y="2010"/>
                  <a:pt x="92840" y="5637"/>
                </a:cubicBezTo>
                <a:lnTo>
                  <a:pt x="7574" y="90903"/>
                </a:lnTo>
                <a:cubicBezTo>
                  <a:pt x="7525" y="90928"/>
                  <a:pt x="7501" y="90977"/>
                  <a:pt x="7476" y="91001"/>
                </a:cubicBezTo>
                <a:cubicBezTo>
                  <a:pt x="1" y="98501"/>
                  <a:pt x="25" y="110682"/>
                  <a:pt x="7525" y="118181"/>
                </a:cubicBezTo>
                <a:cubicBezTo>
                  <a:pt x="10932" y="121613"/>
                  <a:pt x="15466" y="123598"/>
                  <a:pt x="20294" y="123794"/>
                </a:cubicBezTo>
                <a:cubicBezTo>
                  <a:pt x="20490" y="123818"/>
                  <a:pt x="20686" y="123818"/>
                  <a:pt x="20882" y="123818"/>
                </a:cubicBezTo>
                <a:lnTo>
                  <a:pt x="24289" y="123818"/>
                </a:lnTo>
                <a:lnTo>
                  <a:pt x="24289" y="186610"/>
                </a:lnTo>
                <a:cubicBezTo>
                  <a:pt x="24289" y="199036"/>
                  <a:pt x="34387" y="209133"/>
                  <a:pt x="46813" y="209133"/>
                </a:cubicBezTo>
                <a:lnTo>
                  <a:pt x="80194" y="209133"/>
                </a:lnTo>
                <a:cubicBezTo>
                  <a:pt x="83576" y="209133"/>
                  <a:pt x="86321" y="206388"/>
                  <a:pt x="86321" y="203006"/>
                </a:cubicBezTo>
                <a:lnTo>
                  <a:pt x="86321" y="153793"/>
                </a:lnTo>
                <a:cubicBezTo>
                  <a:pt x="86321" y="148131"/>
                  <a:pt x="90928" y="143523"/>
                  <a:pt x="96614" y="143523"/>
                </a:cubicBezTo>
                <a:lnTo>
                  <a:pt x="116295" y="143523"/>
                </a:lnTo>
                <a:cubicBezTo>
                  <a:pt x="121956" y="143523"/>
                  <a:pt x="126564" y="148131"/>
                  <a:pt x="126564" y="153793"/>
                </a:cubicBezTo>
                <a:lnTo>
                  <a:pt x="126564" y="203006"/>
                </a:lnTo>
                <a:cubicBezTo>
                  <a:pt x="126564" y="206388"/>
                  <a:pt x="129309" y="209133"/>
                  <a:pt x="132691" y="209133"/>
                </a:cubicBezTo>
                <a:lnTo>
                  <a:pt x="166072" y="209133"/>
                </a:lnTo>
                <a:cubicBezTo>
                  <a:pt x="178498" y="209133"/>
                  <a:pt x="188620" y="199036"/>
                  <a:pt x="188620" y="186610"/>
                </a:cubicBezTo>
                <a:lnTo>
                  <a:pt x="188620" y="123818"/>
                </a:lnTo>
                <a:lnTo>
                  <a:pt x="191757" y="123818"/>
                </a:lnTo>
                <a:cubicBezTo>
                  <a:pt x="196904" y="123818"/>
                  <a:pt x="201733" y="121833"/>
                  <a:pt x="205384" y="118181"/>
                </a:cubicBezTo>
                <a:cubicBezTo>
                  <a:pt x="212884" y="110682"/>
                  <a:pt x="212884" y="98476"/>
                  <a:pt x="205384" y="90977"/>
                </a:cubicBezTo>
                <a:lnTo>
                  <a:pt x="205384" y="90952"/>
                </a:lnTo>
                <a:lnTo>
                  <a:pt x="120069" y="5637"/>
                </a:lnTo>
                <a:cubicBezTo>
                  <a:pt x="116417" y="2010"/>
                  <a:pt x="111589" y="0"/>
                  <a:pt x="1064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6" name="Google Shape;6506;p129"/>
          <p:cNvSpPr/>
          <p:nvPr/>
        </p:nvSpPr>
        <p:spPr>
          <a:xfrm>
            <a:off x="366602" y="2329588"/>
            <a:ext cx="833942" cy="484334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07" name="Google Shape;6507;p129">
            <a:hlinkClick r:id="rId4" action="ppaction://hlinksldjump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36575" y="4549730"/>
            <a:ext cx="388400" cy="388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6508" name="Google Shape;6508;p129"/>
          <p:cNvGrpSpPr/>
          <p:nvPr/>
        </p:nvGrpSpPr>
        <p:grpSpPr>
          <a:xfrm>
            <a:off x="1483882" y="1653938"/>
            <a:ext cx="1268694" cy="2943034"/>
            <a:chOff x="-2564875" y="6298728"/>
            <a:chExt cx="783725" cy="1818034"/>
          </a:xfrm>
        </p:grpSpPr>
        <p:sp>
          <p:nvSpPr>
            <p:cNvPr id="6509" name="Google Shape;6509;p129"/>
            <p:cNvSpPr/>
            <p:nvPr/>
          </p:nvSpPr>
          <p:spPr>
            <a:xfrm>
              <a:off x="-2077275" y="8076163"/>
              <a:ext cx="229000" cy="40600"/>
            </a:xfrm>
            <a:custGeom>
              <a:avLst/>
              <a:gdLst/>
              <a:ahLst/>
              <a:cxnLst/>
              <a:rect l="l" t="t" r="r" b="b"/>
              <a:pathLst>
                <a:path w="9160" h="1624" extrusionOk="0">
                  <a:moveTo>
                    <a:pt x="2345" y="1"/>
                  </a:moveTo>
                  <a:cubicBezTo>
                    <a:pt x="1003" y="1"/>
                    <a:pt x="0" y="55"/>
                    <a:pt x="10" y="217"/>
                  </a:cubicBezTo>
                  <a:cubicBezTo>
                    <a:pt x="41" y="733"/>
                    <a:pt x="132" y="1068"/>
                    <a:pt x="132" y="1068"/>
                  </a:cubicBezTo>
                  <a:cubicBezTo>
                    <a:pt x="132" y="1068"/>
                    <a:pt x="983" y="1281"/>
                    <a:pt x="2807" y="1524"/>
                  </a:cubicBezTo>
                  <a:cubicBezTo>
                    <a:pt x="3334" y="1594"/>
                    <a:pt x="3892" y="1624"/>
                    <a:pt x="4447" y="1624"/>
                  </a:cubicBezTo>
                  <a:cubicBezTo>
                    <a:pt x="5810" y="1624"/>
                    <a:pt x="7153" y="1445"/>
                    <a:pt x="7974" y="1250"/>
                  </a:cubicBezTo>
                  <a:cubicBezTo>
                    <a:pt x="9159" y="977"/>
                    <a:pt x="9068" y="217"/>
                    <a:pt x="9068" y="217"/>
                  </a:cubicBezTo>
                  <a:cubicBezTo>
                    <a:pt x="9068" y="217"/>
                    <a:pt x="5029" y="1"/>
                    <a:pt x="2345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0" name="Google Shape;6510;p129"/>
            <p:cNvSpPr/>
            <p:nvPr/>
          </p:nvSpPr>
          <p:spPr>
            <a:xfrm>
              <a:off x="-1933400" y="8046613"/>
              <a:ext cx="85875" cy="60050"/>
            </a:xfrm>
            <a:custGeom>
              <a:avLst/>
              <a:gdLst/>
              <a:ahLst/>
              <a:cxnLst/>
              <a:rect l="l" t="t" r="r" b="b"/>
              <a:pathLst>
                <a:path w="3435" h="2402" extrusionOk="0">
                  <a:moveTo>
                    <a:pt x="1277" y="0"/>
                  </a:moveTo>
                  <a:cubicBezTo>
                    <a:pt x="669" y="730"/>
                    <a:pt x="243" y="1551"/>
                    <a:pt x="0" y="2402"/>
                  </a:cubicBezTo>
                  <a:cubicBezTo>
                    <a:pt x="1915" y="2311"/>
                    <a:pt x="3435" y="1976"/>
                    <a:pt x="3313" y="1399"/>
                  </a:cubicBezTo>
                  <a:cubicBezTo>
                    <a:pt x="3192" y="821"/>
                    <a:pt x="2189" y="335"/>
                    <a:pt x="1277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1" name="Google Shape;6511;p129"/>
            <p:cNvSpPr/>
            <p:nvPr/>
          </p:nvSpPr>
          <p:spPr>
            <a:xfrm>
              <a:off x="-2082350" y="8027613"/>
              <a:ext cx="180875" cy="79700"/>
            </a:xfrm>
            <a:custGeom>
              <a:avLst/>
              <a:gdLst/>
              <a:ahLst/>
              <a:cxnLst/>
              <a:rect l="l" t="t" r="r" b="b"/>
              <a:pathLst>
                <a:path w="7235" h="3188" extrusionOk="0">
                  <a:moveTo>
                    <a:pt x="274" y="1"/>
                  </a:moveTo>
                  <a:cubicBezTo>
                    <a:pt x="1" y="1095"/>
                    <a:pt x="274" y="2675"/>
                    <a:pt x="274" y="2675"/>
                  </a:cubicBezTo>
                  <a:cubicBezTo>
                    <a:pt x="1413" y="3022"/>
                    <a:pt x="3178" y="3187"/>
                    <a:pt x="4844" y="3187"/>
                  </a:cubicBezTo>
                  <a:cubicBezTo>
                    <a:pt x="5223" y="3187"/>
                    <a:pt x="5598" y="3179"/>
                    <a:pt x="5958" y="3162"/>
                  </a:cubicBezTo>
                  <a:cubicBezTo>
                    <a:pt x="6201" y="2311"/>
                    <a:pt x="6627" y="1490"/>
                    <a:pt x="7235" y="760"/>
                  </a:cubicBezTo>
                  <a:cubicBezTo>
                    <a:pt x="6353" y="457"/>
                    <a:pt x="5563" y="274"/>
                    <a:pt x="5563" y="274"/>
                  </a:cubicBezTo>
                  <a:cubicBezTo>
                    <a:pt x="4765" y="488"/>
                    <a:pt x="4011" y="566"/>
                    <a:pt x="3336" y="566"/>
                  </a:cubicBezTo>
                  <a:cubicBezTo>
                    <a:pt x="1519" y="566"/>
                    <a:pt x="274" y="1"/>
                    <a:pt x="274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2" name="Google Shape;6512;p129"/>
            <p:cNvSpPr/>
            <p:nvPr/>
          </p:nvSpPr>
          <p:spPr>
            <a:xfrm>
              <a:off x="-1940950" y="7996438"/>
              <a:ext cx="46375" cy="50575"/>
            </a:xfrm>
            <a:custGeom>
              <a:avLst/>
              <a:gdLst/>
              <a:ahLst/>
              <a:cxnLst/>
              <a:rect l="l" t="t" r="r" b="b"/>
              <a:pathLst>
                <a:path w="1855" h="2023" extrusionOk="0">
                  <a:moveTo>
                    <a:pt x="714" y="208"/>
                  </a:moveTo>
                  <a:cubicBezTo>
                    <a:pt x="953" y="208"/>
                    <a:pt x="630" y="1044"/>
                    <a:pt x="576" y="1126"/>
                  </a:cubicBezTo>
                  <a:cubicBezTo>
                    <a:pt x="513" y="1252"/>
                    <a:pt x="442" y="1378"/>
                    <a:pt x="367" y="1504"/>
                  </a:cubicBezTo>
                  <a:lnTo>
                    <a:pt x="367" y="1504"/>
                  </a:lnTo>
                  <a:cubicBezTo>
                    <a:pt x="363" y="1375"/>
                    <a:pt x="363" y="1247"/>
                    <a:pt x="363" y="1126"/>
                  </a:cubicBezTo>
                  <a:cubicBezTo>
                    <a:pt x="393" y="913"/>
                    <a:pt x="363" y="366"/>
                    <a:pt x="606" y="245"/>
                  </a:cubicBezTo>
                  <a:cubicBezTo>
                    <a:pt x="651" y="219"/>
                    <a:pt x="686" y="208"/>
                    <a:pt x="714" y="208"/>
                  </a:cubicBezTo>
                  <a:close/>
                  <a:moveTo>
                    <a:pt x="1223" y="971"/>
                  </a:moveTo>
                  <a:cubicBezTo>
                    <a:pt x="1378" y="971"/>
                    <a:pt x="1448" y="1137"/>
                    <a:pt x="1336" y="1278"/>
                  </a:cubicBezTo>
                  <a:cubicBezTo>
                    <a:pt x="1158" y="1557"/>
                    <a:pt x="789" y="1688"/>
                    <a:pt x="442" y="1777"/>
                  </a:cubicBezTo>
                  <a:lnTo>
                    <a:pt x="442" y="1777"/>
                  </a:lnTo>
                  <a:cubicBezTo>
                    <a:pt x="458" y="1752"/>
                    <a:pt x="475" y="1725"/>
                    <a:pt x="493" y="1696"/>
                  </a:cubicBezTo>
                  <a:lnTo>
                    <a:pt x="493" y="1696"/>
                  </a:lnTo>
                  <a:cubicBezTo>
                    <a:pt x="597" y="1539"/>
                    <a:pt x="710" y="1387"/>
                    <a:pt x="849" y="1248"/>
                  </a:cubicBezTo>
                  <a:cubicBezTo>
                    <a:pt x="940" y="1156"/>
                    <a:pt x="1062" y="1004"/>
                    <a:pt x="1184" y="974"/>
                  </a:cubicBezTo>
                  <a:cubicBezTo>
                    <a:pt x="1197" y="972"/>
                    <a:pt x="1210" y="971"/>
                    <a:pt x="1223" y="971"/>
                  </a:cubicBezTo>
                  <a:close/>
                  <a:moveTo>
                    <a:pt x="676" y="1"/>
                  </a:moveTo>
                  <a:cubicBezTo>
                    <a:pt x="1" y="1"/>
                    <a:pt x="120" y="1465"/>
                    <a:pt x="120" y="1886"/>
                  </a:cubicBezTo>
                  <a:cubicBezTo>
                    <a:pt x="120" y="1977"/>
                    <a:pt x="188" y="2023"/>
                    <a:pt x="257" y="2023"/>
                  </a:cubicBezTo>
                  <a:cubicBezTo>
                    <a:pt x="312" y="2023"/>
                    <a:pt x="368" y="1992"/>
                    <a:pt x="387" y="1932"/>
                  </a:cubicBezTo>
                  <a:lnTo>
                    <a:pt x="387" y="1932"/>
                  </a:lnTo>
                  <a:cubicBezTo>
                    <a:pt x="906" y="1861"/>
                    <a:pt x="1854" y="1574"/>
                    <a:pt x="1579" y="913"/>
                  </a:cubicBezTo>
                  <a:cubicBezTo>
                    <a:pt x="1543" y="806"/>
                    <a:pt x="1414" y="762"/>
                    <a:pt x="1282" y="762"/>
                  </a:cubicBezTo>
                  <a:cubicBezTo>
                    <a:pt x="1189" y="762"/>
                    <a:pt x="1095" y="784"/>
                    <a:pt x="1032" y="822"/>
                  </a:cubicBezTo>
                  <a:cubicBezTo>
                    <a:pt x="986" y="853"/>
                    <a:pt x="942" y="885"/>
                    <a:pt x="899" y="920"/>
                  </a:cubicBezTo>
                  <a:lnTo>
                    <a:pt x="899" y="920"/>
                  </a:lnTo>
                  <a:cubicBezTo>
                    <a:pt x="1090" y="458"/>
                    <a:pt x="1150" y="17"/>
                    <a:pt x="697" y="1"/>
                  </a:cubicBezTo>
                  <a:cubicBezTo>
                    <a:pt x="690" y="1"/>
                    <a:pt x="683" y="1"/>
                    <a:pt x="676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3" name="Google Shape;6513;p129"/>
            <p:cNvSpPr/>
            <p:nvPr/>
          </p:nvSpPr>
          <p:spPr>
            <a:xfrm>
              <a:off x="-2410625" y="8076163"/>
              <a:ext cx="229000" cy="40600"/>
            </a:xfrm>
            <a:custGeom>
              <a:avLst/>
              <a:gdLst/>
              <a:ahLst/>
              <a:cxnLst/>
              <a:rect l="l" t="t" r="r" b="b"/>
              <a:pathLst>
                <a:path w="9160" h="1624" extrusionOk="0">
                  <a:moveTo>
                    <a:pt x="6815" y="1"/>
                  </a:moveTo>
                  <a:cubicBezTo>
                    <a:pt x="4131" y="1"/>
                    <a:pt x="92" y="217"/>
                    <a:pt x="92" y="217"/>
                  </a:cubicBezTo>
                  <a:cubicBezTo>
                    <a:pt x="92" y="217"/>
                    <a:pt x="1" y="977"/>
                    <a:pt x="1186" y="1250"/>
                  </a:cubicBezTo>
                  <a:cubicBezTo>
                    <a:pt x="2007" y="1445"/>
                    <a:pt x="3350" y="1624"/>
                    <a:pt x="4713" y="1624"/>
                  </a:cubicBezTo>
                  <a:cubicBezTo>
                    <a:pt x="5268" y="1624"/>
                    <a:pt x="5826" y="1594"/>
                    <a:pt x="6353" y="1524"/>
                  </a:cubicBezTo>
                  <a:cubicBezTo>
                    <a:pt x="8208" y="1281"/>
                    <a:pt x="9028" y="1068"/>
                    <a:pt x="9028" y="1068"/>
                  </a:cubicBezTo>
                  <a:cubicBezTo>
                    <a:pt x="9028" y="1068"/>
                    <a:pt x="9119" y="733"/>
                    <a:pt x="9150" y="217"/>
                  </a:cubicBezTo>
                  <a:cubicBezTo>
                    <a:pt x="9160" y="55"/>
                    <a:pt x="8157" y="1"/>
                    <a:pt x="6815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4" name="Google Shape;6514;p129"/>
            <p:cNvSpPr/>
            <p:nvPr/>
          </p:nvSpPr>
          <p:spPr>
            <a:xfrm>
              <a:off x="-2411375" y="8046613"/>
              <a:ext cx="85875" cy="60050"/>
            </a:xfrm>
            <a:custGeom>
              <a:avLst/>
              <a:gdLst/>
              <a:ahLst/>
              <a:cxnLst/>
              <a:rect l="l" t="t" r="r" b="b"/>
              <a:pathLst>
                <a:path w="3435" h="2402" extrusionOk="0">
                  <a:moveTo>
                    <a:pt x="2158" y="0"/>
                  </a:moveTo>
                  <a:cubicBezTo>
                    <a:pt x="1247" y="335"/>
                    <a:pt x="243" y="821"/>
                    <a:pt x="122" y="1399"/>
                  </a:cubicBezTo>
                  <a:cubicBezTo>
                    <a:pt x="0" y="1976"/>
                    <a:pt x="1520" y="2311"/>
                    <a:pt x="3435" y="2402"/>
                  </a:cubicBezTo>
                  <a:cubicBezTo>
                    <a:pt x="3192" y="1551"/>
                    <a:pt x="2797" y="730"/>
                    <a:pt x="2158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5" name="Google Shape;6515;p129"/>
            <p:cNvSpPr/>
            <p:nvPr/>
          </p:nvSpPr>
          <p:spPr>
            <a:xfrm>
              <a:off x="-2357425" y="8027613"/>
              <a:ext cx="180875" cy="79700"/>
            </a:xfrm>
            <a:custGeom>
              <a:avLst/>
              <a:gdLst/>
              <a:ahLst/>
              <a:cxnLst/>
              <a:rect l="l" t="t" r="r" b="b"/>
              <a:pathLst>
                <a:path w="7235" h="3188" extrusionOk="0">
                  <a:moveTo>
                    <a:pt x="6961" y="1"/>
                  </a:moveTo>
                  <a:cubicBezTo>
                    <a:pt x="6961" y="1"/>
                    <a:pt x="5717" y="566"/>
                    <a:pt x="3900" y="566"/>
                  </a:cubicBezTo>
                  <a:cubicBezTo>
                    <a:pt x="3225" y="566"/>
                    <a:pt x="2471" y="488"/>
                    <a:pt x="1672" y="274"/>
                  </a:cubicBezTo>
                  <a:cubicBezTo>
                    <a:pt x="1672" y="274"/>
                    <a:pt x="882" y="457"/>
                    <a:pt x="0" y="760"/>
                  </a:cubicBezTo>
                  <a:cubicBezTo>
                    <a:pt x="639" y="1490"/>
                    <a:pt x="1034" y="2311"/>
                    <a:pt x="1277" y="3162"/>
                  </a:cubicBezTo>
                  <a:cubicBezTo>
                    <a:pt x="1638" y="3179"/>
                    <a:pt x="2012" y="3187"/>
                    <a:pt x="2391" y="3187"/>
                  </a:cubicBezTo>
                  <a:cubicBezTo>
                    <a:pt x="4058" y="3187"/>
                    <a:pt x="5822" y="3022"/>
                    <a:pt x="6961" y="2675"/>
                  </a:cubicBezTo>
                  <a:cubicBezTo>
                    <a:pt x="6961" y="2675"/>
                    <a:pt x="7235" y="1095"/>
                    <a:pt x="6961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6" name="Google Shape;6516;p129"/>
            <p:cNvSpPr/>
            <p:nvPr/>
          </p:nvSpPr>
          <p:spPr>
            <a:xfrm>
              <a:off x="-2364350" y="7996438"/>
              <a:ext cx="46400" cy="50575"/>
            </a:xfrm>
            <a:custGeom>
              <a:avLst/>
              <a:gdLst/>
              <a:ahLst/>
              <a:cxnLst/>
              <a:rect l="l" t="t" r="r" b="b"/>
              <a:pathLst>
                <a:path w="1856" h="2023" extrusionOk="0">
                  <a:moveTo>
                    <a:pt x="1142" y="208"/>
                  </a:moveTo>
                  <a:cubicBezTo>
                    <a:pt x="1170" y="208"/>
                    <a:pt x="1205" y="219"/>
                    <a:pt x="1250" y="245"/>
                  </a:cubicBezTo>
                  <a:cubicBezTo>
                    <a:pt x="1493" y="366"/>
                    <a:pt x="1463" y="913"/>
                    <a:pt x="1493" y="1126"/>
                  </a:cubicBezTo>
                  <a:cubicBezTo>
                    <a:pt x="1493" y="1247"/>
                    <a:pt x="1493" y="1375"/>
                    <a:pt x="1489" y="1504"/>
                  </a:cubicBezTo>
                  <a:lnTo>
                    <a:pt x="1489" y="1504"/>
                  </a:lnTo>
                  <a:cubicBezTo>
                    <a:pt x="1414" y="1378"/>
                    <a:pt x="1343" y="1252"/>
                    <a:pt x="1280" y="1126"/>
                  </a:cubicBezTo>
                  <a:cubicBezTo>
                    <a:pt x="1226" y="1044"/>
                    <a:pt x="904" y="208"/>
                    <a:pt x="1142" y="208"/>
                  </a:cubicBezTo>
                  <a:close/>
                  <a:moveTo>
                    <a:pt x="633" y="971"/>
                  </a:moveTo>
                  <a:cubicBezTo>
                    <a:pt x="646" y="971"/>
                    <a:pt x="659" y="972"/>
                    <a:pt x="673" y="974"/>
                  </a:cubicBezTo>
                  <a:cubicBezTo>
                    <a:pt x="794" y="1004"/>
                    <a:pt x="916" y="1156"/>
                    <a:pt x="1007" y="1248"/>
                  </a:cubicBezTo>
                  <a:cubicBezTo>
                    <a:pt x="1111" y="1351"/>
                    <a:pt x="1200" y="1463"/>
                    <a:pt x="1279" y="1577"/>
                  </a:cubicBezTo>
                  <a:lnTo>
                    <a:pt x="1279" y="1577"/>
                  </a:lnTo>
                  <a:cubicBezTo>
                    <a:pt x="1319" y="1649"/>
                    <a:pt x="1357" y="1714"/>
                    <a:pt x="1390" y="1771"/>
                  </a:cubicBezTo>
                  <a:lnTo>
                    <a:pt x="1390" y="1771"/>
                  </a:lnTo>
                  <a:cubicBezTo>
                    <a:pt x="1050" y="1682"/>
                    <a:pt x="694" y="1551"/>
                    <a:pt x="521" y="1278"/>
                  </a:cubicBezTo>
                  <a:cubicBezTo>
                    <a:pt x="408" y="1137"/>
                    <a:pt x="478" y="971"/>
                    <a:pt x="633" y="971"/>
                  </a:cubicBezTo>
                  <a:close/>
                  <a:moveTo>
                    <a:pt x="1180" y="1"/>
                  </a:moveTo>
                  <a:cubicBezTo>
                    <a:pt x="1173" y="1"/>
                    <a:pt x="1166" y="1"/>
                    <a:pt x="1159" y="1"/>
                  </a:cubicBezTo>
                  <a:cubicBezTo>
                    <a:pt x="707" y="17"/>
                    <a:pt x="766" y="455"/>
                    <a:pt x="951" y="915"/>
                  </a:cubicBezTo>
                  <a:lnTo>
                    <a:pt x="951" y="915"/>
                  </a:lnTo>
                  <a:cubicBezTo>
                    <a:pt x="910" y="882"/>
                    <a:pt x="868" y="851"/>
                    <a:pt x="824" y="822"/>
                  </a:cubicBezTo>
                  <a:cubicBezTo>
                    <a:pt x="762" y="784"/>
                    <a:pt x="667" y="762"/>
                    <a:pt x="574" y="762"/>
                  </a:cubicBezTo>
                  <a:cubicBezTo>
                    <a:pt x="442" y="762"/>
                    <a:pt x="313" y="806"/>
                    <a:pt x="277" y="913"/>
                  </a:cubicBezTo>
                  <a:cubicBezTo>
                    <a:pt x="1" y="1577"/>
                    <a:pt x="933" y="1864"/>
                    <a:pt x="1470" y="1933"/>
                  </a:cubicBezTo>
                  <a:lnTo>
                    <a:pt x="1470" y="1933"/>
                  </a:lnTo>
                  <a:cubicBezTo>
                    <a:pt x="1489" y="1993"/>
                    <a:pt x="1544" y="2023"/>
                    <a:pt x="1600" y="2023"/>
                  </a:cubicBezTo>
                  <a:cubicBezTo>
                    <a:pt x="1668" y="2023"/>
                    <a:pt x="1736" y="1977"/>
                    <a:pt x="1736" y="1886"/>
                  </a:cubicBezTo>
                  <a:cubicBezTo>
                    <a:pt x="1736" y="1465"/>
                    <a:pt x="1856" y="1"/>
                    <a:pt x="1180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7" name="Google Shape;6517;p129"/>
            <p:cNvSpPr/>
            <p:nvPr/>
          </p:nvSpPr>
          <p:spPr>
            <a:xfrm>
              <a:off x="-2358200" y="7501013"/>
              <a:ext cx="445325" cy="551425"/>
            </a:xfrm>
            <a:custGeom>
              <a:avLst/>
              <a:gdLst/>
              <a:ahLst/>
              <a:cxnLst/>
              <a:rect l="l" t="t" r="r" b="b"/>
              <a:pathLst>
                <a:path w="17813" h="22057" extrusionOk="0">
                  <a:moveTo>
                    <a:pt x="17296" y="0"/>
                  </a:moveTo>
                  <a:cubicBezTo>
                    <a:pt x="11795" y="2128"/>
                    <a:pt x="5989" y="3435"/>
                    <a:pt x="31" y="3678"/>
                  </a:cubicBezTo>
                  <a:cubicBezTo>
                    <a:pt x="1" y="7143"/>
                    <a:pt x="943" y="19818"/>
                    <a:pt x="1247" y="21308"/>
                  </a:cubicBezTo>
                  <a:cubicBezTo>
                    <a:pt x="1247" y="21308"/>
                    <a:pt x="2664" y="21729"/>
                    <a:pt x="4233" y="21729"/>
                  </a:cubicBezTo>
                  <a:cubicBezTo>
                    <a:pt x="5192" y="21729"/>
                    <a:pt x="6208" y="21572"/>
                    <a:pt x="6992" y="21065"/>
                  </a:cubicBezTo>
                  <a:cubicBezTo>
                    <a:pt x="6992" y="21065"/>
                    <a:pt x="7813" y="6323"/>
                    <a:pt x="7630" y="5563"/>
                  </a:cubicBezTo>
                  <a:lnTo>
                    <a:pt x="7630" y="5563"/>
                  </a:lnTo>
                  <a:cubicBezTo>
                    <a:pt x="7630" y="5563"/>
                    <a:pt x="8045" y="5602"/>
                    <a:pt x="8613" y="5602"/>
                  </a:cubicBezTo>
                  <a:cubicBezTo>
                    <a:pt x="9277" y="5602"/>
                    <a:pt x="10151" y="5549"/>
                    <a:pt x="10822" y="5320"/>
                  </a:cubicBezTo>
                  <a:cubicBezTo>
                    <a:pt x="10822" y="5320"/>
                    <a:pt x="10943" y="20457"/>
                    <a:pt x="11247" y="21399"/>
                  </a:cubicBezTo>
                  <a:cubicBezTo>
                    <a:pt x="11247" y="21399"/>
                    <a:pt x="12826" y="22057"/>
                    <a:pt x="14391" y="22057"/>
                  </a:cubicBezTo>
                  <a:cubicBezTo>
                    <a:pt x="15205" y="22057"/>
                    <a:pt x="16015" y="21879"/>
                    <a:pt x="16597" y="21338"/>
                  </a:cubicBezTo>
                  <a:cubicBezTo>
                    <a:pt x="16597" y="21338"/>
                    <a:pt x="17813" y="3891"/>
                    <a:pt x="1729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8" name="Google Shape;6518;p129"/>
            <p:cNvSpPr/>
            <p:nvPr/>
          </p:nvSpPr>
          <p:spPr>
            <a:xfrm>
              <a:off x="-2357425" y="7427578"/>
              <a:ext cx="431650" cy="167400"/>
            </a:xfrm>
            <a:custGeom>
              <a:avLst/>
              <a:gdLst/>
              <a:ahLst/>
              <a:cxnLst/>
              <a:rect l="l" t="t" r="r" b="b"/>
              <a:pathLst>
                <a:path w="17266" h="6696" extrusionOk="0">
                  <a:moveTo>
                    <a:pt x="11113" y="1"/>
                  </a:moveTo>
                  <a:cubicBezTo>
                    <a:pt x="6259" y="1"/>
                    <a:pt x="244" y="343"/>
                    <a:pt x="244" y="343"/>
                  </a:cubicBezTo>
                  <a:cubicBezTo>
                    <a:pt x="244" y="343"/>
                    <a:pt x="61" y="3869"/>
                    <a:pt x="0" y="6695"/>
                  </a:cubicBezTo>
                  <a:cubicBezTo>
                    <a:pt x="5958" y="6452"/>
                    <a:pt x="11764" y="5145"/>
                    <a:pt x="17265" y="3017"/>
                  </a:cubicBezTo>
                  <a:cubicBezTo>
                    <a:pt x="17144" y="1984"/>
                    <a:pt x="17265" y="829"/>
                    <a:pt x="17113" y="586"/>
                  </a:cubicBezTo>
                  <a:cubicBezTo>
                    <a:pt x="16795" y="138"/>
                    <a:pt x="14187" y="1"/>
                    <a:pt x="11113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9" name="Google Shape;6519;p129"/>
            <p:cNvSpPr/>
            <p:nvPr/>
          </p:nvSpPr>
          <p:spPr>
            <a:xfrm>
              <a:off x="-1973675" y="7481263"/>
              <a:ext cx="50925" cy="80575"/>
            </a:xfrm>
            <a:custGeom>
              <a:avLst/>
              <a:gdLst/>
              <a:ahLst/>
              <a:cxnLst/>
              <a:rect l="l" t="t" r="r" b="b"/>
              <a:pathLst>
                <a:path w="2037" h="3223" extrusionOk="0">
                  <a:moveTo>
                    <a:pt x="0" y="0"/>
                  </a:moveTo>
                  <a:cubicBezTo>
                    <a:pt x="456" y="1064"/>
                    <a:pt x="1186" y="2371"/>
                    <a:pt x="2037" y="32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0" name="Google Shape;6520;p129"/>
            <p:cNvSpPr/>
            <p:nvPr/>
          </p:nvSpPr>
          <p:spPr>
            <a:xfrm>
              <a:off x="-1975700" y="7479713"/>
              <a:ext cx="58325" cy="85400"/>
            </a:xfrm>
            <a:custGeom>
              <a:avLst/>
              <a:gdLst/>
              <a:ahLst/>
              <a:cxnLst/>
              <a:rect l="l" t="t" r="r" b="b"/>
              <a:pathLst>
                <a:path w="2333" h="3416" extrusionOk="0">
                  <a:moveTo>
                    <a:pt x="86" y="0"/>
                  </a:moveTo>
                  <a:cubicBezTo>
                    <a:pt x="45" y="0"/>
                    <a:pt x="1" y="34"/>
                    <a:pt x="20" y="93"/>
                  </a:cubicBezTo>
                  <a:cubicBezTo>
                    <a:pt x="142" y="670"/>
                    <a:pt x="476" y="1248"/>
                    <a:pt x="780" y="1734"/>
                  </a:cubicBezTo>
                  <a:cubicBezTo>
                    <a:pt x="1115" y="2342"/>
                    <a:pt x="1510" y="2919"/>
                    <a:pt x="2027" y="3375"/>
                  </a:cubicBezTo>
                  <a:cubicBezTo>
                    <a:pt x="2062" y="3404"/>
                    <a:pt x="2099" y="3415"/>
                    <a:pt x="2133" y="3415"/>
                  </a:cubicBezTo>
                  <a:cubicBezTo>
                    <a:pt x="2247" y="3415"/>
                    <a:pt x="2333" y="3286"/>
                    <a:pt x="2239" y="3193"/>
                  </a:cubicBezTo>
                  <a:cubicBezTo>
                    <a:pt x="1783" y="2676"/>
                    <a:pt x="1388" y="2159"/>
                    <a:pt x="1023" y="1582"/>
                  </a:cubicBezTo>
                  <a:cubicBezTo>
                    <a:pt x="720" y="1096"/>
                    <a:pt x="507" y="518"/>
                    <a:pt x="142" y="32"/>
                  </a:cubicBezTo>
                  <a:cubicBezTo>
                    <a:pt x="131" y="10"/>
                    <a:pt x="109" y="0"/>
                    <a:pt x="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1" name="Google Shape;6521;p129"/>
            <p:cNvSpPr/>
            <p:nvPr/>
          </p:nvSpPr>
          <p:spPr>
            <a:xfrm>
              <a:off x="-2351350" y="7494163"/>
              <a:ext cx="36500" cy="61575"/>
            </a:xfrm>
            <a:custGeom>
              <a:avLst/>
              <a:gdLst/>
              <a:ahLst/>
              <a:cxnLst/>
              <a:rect l="l" t="t" r="r" b="b"/>
              <a:pathLst>
                <a:path w="1460" h="2463" extrusionOk="0">
                  <a:moveTo>
                    <a:pt x="1460" y="1"/>
                  </a:moveTo>
                  <a:lnTo>
                    <a:pt x="1" y="2463"/>
                  </a:lnTo>
                  <a:cubicBezTo>
                    <a:pt x="882" y="1916"/>
                    <a:pt x="1095" y="913"/>
                    <a:pt x="14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2" name="Google Shape;6522;p129"/>
            <p:cNvSpPr/>
            <p:nvPr/>
          </p:nvSpPr>
          <p:spPr>
            <a:xfrm>
              <a:off x="-2355425" y="7491663"/>
              <a:ext cx="43625" cy="66725"/>
            </a:xfrm>
            <a:custGeom>
              <a:avLst/>
              <a:gdLst/>
              <a:ahLst/>
              <a:cxnLst/>
              <a:rect l="l" t="t" r="r" b="b"/>
              <a:pathLst>
                <a:path w="1745" h="2669" extrusionOk="0">
                  <a:moveTo>
                    <a:pt x="1637" y="0"/>
                  </a:moveTo>
                  <a:cubicBezTo>
                    <a:pt x="1597" y="0"/>
                    <a:pt x="1557" y="15"/>
                    <a:pt x="1531" y="40"/>
                  </a:cubicBezTo>
                  <a:cubicBezTo>
                    <a:pt x="1258" y="405"/>
                    <a:pt x="1136" y="891"/>
                    <a:pt x="954" y="1317"/>
                  </a:cubicBezTo>
                  <a:cubicBezTo>
                    <a:pt x="771" y="1773"/>
                    <a:pt x="467" y="2137"/>
                    <a:pt x="103" y="2472"/>
                  </a:cubicBezTo>
                  <a:cubicBezTo>
                    <a:pt x="1" y="2548"/>
                    <a:pt x="70" y="2668"/>
                    <a:pt x="167" y="2668"/>
                  </a:cubicBezTo>
                  <a:cubicBezTo>
                    <a:pt x="186" y="2668"/>
                    <a:pt x="205" y="2664"/>
                    <a:pt x="224" y="2654"/>
                  </a:cubicBezTo>
                  <a:cubicBezTo>
                    <a:pt x="1106" y="2259"/>
                    <a:pt x="1623" y="982"/>
                    <a:pt x="1744" y="101"/>
                  </a:cubicBezTo>
                  <a:cubicBezTo>
                    <a:pt x="1744" y="30"/>
                    <a:pt x="1692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3" name="Google Shape;6523;p129"/>
            <p:cNvSpPr/>
            <p:nvPr/>
          </p:nvSpPr>
          <p:spPr>
            <a:xfrm>
              <a:off x="-2231275" y="7632463"/>
              <a:ext cx="189225" cy="8025"/>
            </a:xfrm>
            <a:custGeom>
              <a:avLst/>
              <a:gdLst/>
              <a:ahLst/>
              <a:cxnLst/>
              <a:rect l="l" t="t" r="r" b="b"/>
              <a:pathLst>
                <a:path w="7569" h="321" extrusionOk="0">
                  <a:moveTo>
                    <a:pt x="0" y="1"/>
                  </a:moveTo>
                  <a:lnTo>
                    <a:pt x="1134" y="46"/>
                  </a:lnTo>
                  <a:lnTo>
                    <a:pt x="1134" y="46"/>
                  </a:lnTo>
                  <a:cubicBezTo>
                    <a:pt x="752" y="26"/>
                    <a:pt x="373" y="10"/>
                    <a:pt x="0" y="1"/>
                  </a:cubicBezTo>
                  <a:close/>
                  <a:moveTo>
                    <a:pt x="1134" y="46"/>
                  </a:moveTo>
                  <a:cubicBezTo>
                    <a:pt x="2920" y="140"/>
                    <a:pt x="4796" y="320"/>
                    <a:pt x="6657" y="320"/>
                  </a:cubicBezTo>
                  <a:cubicBezTo>
                    <a:pt x="6961" y="320"/>
                    <a:pt x="7265" y="316"/>
                    <a:pt x="7569" y="305"/>
                  </a:cubicBezTo>
                  <a:lnTo>
                    <a:pt x="1134" y="4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4" name="Google Shape;6524;p129"/>
            <p:cNvSpPr/>
            <p:nvPr/>
          </p:nvSpPr>
          <p:spPr>
            <a:xfrm>
              <a:off x="-2236600" y="7628663"/>
              <a:ext cx="200625" cy="18450"/>
            </a:xfrm>
            <a:custGeom>
              <a:avLst/>
              <a:gdLst/>
              <a:ahLst/>
              <a:cxnLst/>
              <a:rect l="l" t="t" r="r" b="b"/>
              <a:pathLst>
                <a:path w="8025" h="738" extrusionOk="0">
                  <a:moveTo>
                    <a:pt x="213" y="1"/>
                  </a:moveTo>
                  <a:cubicBezTo>
                    <a:pt x="0" y="1"/>
                    <a:pt x="0" y="335"/>
                    <a:pt x="213" y="335"/>
                  </a:cubicBezTo>
                  <a:cubicBezTo>
                    <a:pt x="2074" y="426"/>
                    <a:pt x="4003" y="737"/>
                    <a:pt x="5898" y="737"/>
                  </a:cubicBezTo>
                  <a:cubicBezTo>
                    <a:pt x="6541" y="737"/>
                    <a:pt x="7180" y="701"/>
                    <a:pt x="7812" y="609"/>
                  </a:cubicBezTo>
                  <a:cubicBezTo>
                    <a:pt x="8025" y="578"/>
                    <a:pt x="7964" y="305"/>
                    <a:pt x="7782" y="274"/>
                  </a:cubicBezTo>
                  <a:cubicBezTo>
                    <a:pt x="5289" y="31"/>
                    <a:pt x="2706" y="1"/>
                    <a:pt x="2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5" name="Google Shape;6525;p129"/>
            <p:cNvSpPr/>
            <p:nvPr/>
          </p:nvSpPr>
          <p:spPr>
            <a:xfrm>
              <a:off x="-2155300" y="7465288"/>
              <a:ext cx="3825" cy="172525"/>
            </a:xfrm>
            <a:custGeom>
              <a:avLst/>
              <a:gdLst/>
              <a:ahLst/>
              <a:cxnLst/>
              <a:rect l="l" t="t" r="r" b="b"/>
              <a:pathLst>
                <a:path w="153" h="6901" extrusionOk="0">
                  <a:moveTo>
                    <a:pt x="31" y="1"/>
                  </a:moveTo>
                  <a:lnTo>
                    <a:pt x="31" y="1"/>
                  </a:lnTo>
                  <a:cubicBezTo>
                    <a:pt x="1" y="2311"/>
                    <a:pt x="31" y="4621"/>
                    <a:pt x="153" y="6901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6" name="Google Shape;6526;p129"/>
            <p:cNvSpPr/>
            <p:nvPr/>
          </p:nvSpPr>
          <p:spPr>
            <a:xfrm>
              <a:off x="-2162125" y="7461313"/>
              <a:ext cx="14450" cy="179350"/>
            </a:xfrm>
            <a:custGeom>
              <a:avLst/>
              <a:gdLst/>
              <a:ahLst/>
              <a:cxnLst/>
              <a:rect l="l" t="t" r="r" b="b"/>
              <a:pathLst>
                <a:path w="578" h="7174" extrusionOk="0">
                  <a:moveTo>
                    <a:pt x="304" y="0"/>
                  </a:moveTo>
                  <a:cubicBezTo>
                    <a:pt x="228" y="0"/>
                    <a:pt x="152" y="53"/>
                    <a:pt x="152" y="160"/>
                  </a:cubicBezTo>
                  <a:cubicBezTo>
                    <a:pt x="0" y="2409"/>
                    <a:pt x="61" y="4810"/>
                    <a:pt x="304" y="7060"/>
                  </a:cubicBezTo>
                  <a:cubicBezTo>
                    <a:pt x="319" y="7136"/>
                    <a:pt x="380" y="7174"/>
                    <a:pt x="437" y="7174"/>
                  </a:cubicBezTo>
                  <a:cubicBezTo>
                    <a:pt x="494" y="7174"/>
                    <a:pt x="547" y="7136"/>
                    <a:pt x="547" y="7060"/>
                  </a:cubicBezTo>
                  <a:cubicBezTo>
                    <a:pt x="578" y="4750"/>
                    <a:pt x="547" y="2440"/>
                    <a:pt x="456" y="160"/>
                  </a:cubicBezTo>
                  <a:cubicBezTo>
                    <a:pt x="456" y="53"/>
                    <a:pt x="380" y="0"/>
                    <a:pt x="30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7" name="Google Shape;6527;p129"/>
            <p:cNvSpPr/>
            <p:nvPr/>
          </p:nvSpPr>
          <p:spPr>
            <a:xfrm>
              <a:off x="-2144425" y="7471838"/>
              <a:ext cx="65900" cy="169075"/>
            </a:xfrm>
            <a:custGeom>
              <a:avLst/>
              <a:gdLst/>
              <a:ahLst/>
              <a:cxnLst/>
              <a:rect l="l" t="t" r="r" b="b"/>
              <a:pathLst>
                <a:path w="2636" h="6763" extrusionOk="0">
                  <a:moveTo>
                    <a:pt x="1324" y="1"/>
                  </a:moveTo>
                  <a:cubicBezTo>
                    <a:pt x="1232" y="1"/>
                    <a:pt x="1146" y="62"/>
                    <a:pt x="1146" y="195"/>
                  </a:cubicBezTo>
                  <a:cubicBezTo>
                    <a:pt x="1146" y="1806"/>
                    <a:pt x="2271" y="5818"/>
                    <a:pt x="143" y="6487"/>
                  </a:cubicBezTo>
                  <a:cubicBezTo>
                    <a:pt x="0" y="6544"/>
                    <a:pt x="46" y="6763"/>
                    <a:pt x="178" y="6763"/>
                  </a:cubicBezTo>
                  <a:cubicBezTo>
                    <a:pt x="186" y="6763"/>
                    <a:pt x="195" y="6762"/>
                    <a:pt x="204" y="6760"/>
                  </a:cubicBezTo>
                  <a:cubicBezTo>
                    <a:pt x="2636" y="6213"/>
                    <a:pt x="1693" y="1867"/>
                    <a:pt x="1541" y="195"/>
                  </a:cubicBezTo>
                  <a:cubicBezTo>
                    <a:pt x="1526" y="70"/>
                    <a:pt x="1421" y="1"/>
                    <a:pt x="13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8" name="Google Shape;6528;p129"/>
            <p:cNvSpPr/>
            <p:nvPr/>
          </p:nvSpPr>
          <p:spPr>
            <a:xfrm>
              <a:off x="-2468375" y="7518088"/>
              <a:ext cx="164925" cy="55900"/>
            </a:xfrm>
            <a:custGeom>
              <a:avLst/>
              <a:gdLst/>
              <a:ahLst/>
              <a:cxnLst/>
              <a:rect l="l" t="t" r="r" b="b"/>
              <a:pathLst>
                <a:path w="6597" h="2236" extrusionOk="0">
                  <a:moveTo>
                    <a:pt x="3774" y="1"/>
                  </a:moveTo>
                  <a:cubicBezTo>
                    <a:pt x="3590" y="1"/>
                    <a:pt x="3396" y="15"/>
                    <a:pt x="3192" y="47"/>
                  </a:cubicBezTo>
                  <a:cubicBezTo>
                    <a:pt x="821" y="412"/>
                    <a:pt x="1" y="2235"/>
                    <a:pt x="1" y="2235"/>
                  </a:cubicBezTo>
                  <a:lnTo>
                    <a:pt x="1156" y="1992"/>
                  </a:lnTo>
                  <a:cubicBezTo>
                    <a:pt x="1156" y="1992"/>
                    <a:pt x="1612" y="1080"/>
                    <a:pt x="3496" y="898"/>
                  </a:cubicBezTo>
                  <a:cubicBezTo>
                    <a:pt x="3633" y="886"/>
                    <a:pt x="3764" y="880"/>
                    <a:pt x="3888" y="880"/>
                  </a:cubicBezTo>
                  <a:cubicBezTo>
                    <a:pt x="5283" y="880"/>
                    <a:pt x="5897" y="1597"/>
                    <a:pt x="5897" y="1597"/>
                  </a:cubicBezTo>
                  <a:lnTo>
                    <a:pt x="6596" y="1597"/>
                  </a:lnTo>
                  <a:cubicBezTo>
                    <a:pt x="6596" y="1597"/>
                    <a:pt x="5710" y="1"/>
                    <a:pt x="37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9" name="Google Shape;6529;p129"/>
            <p:cNvSpPr/>
            <p:nvPr/>
          </p:nvSpPr>
          <p:spPr>
            <a:xfrm>
              <a:off x="-2420500" y="7163613"/>
              <a:ext cx="114775" cy="443100"/>
            </a:xfrm>
            <a:custGeom>
              <a:avLst/>
              <a:gdLst/>
              <a:ahLst/>
              <a:cxnLst/>
              <a:rect l="l" t="t" r="r" b="b"/>
              <a:pathLst>
                <a:path w="4591" h="17724" extrusionOk="0">
                  <a:moveTo>
                    <a:pt x="183" y="1"/>
                  </a:moveTo>
                  <a:cubicBezTo>
                    <a:pt x="92" y="943"/>
                    <a:pt x="1" y="2037"/>
                    <a:pt x="1" y="3284"/>
                  </a:cubicBezTo>
                  <a:cubicBezTo>
                    <a:pt x="1" y="3314"/>
                    <a:pt x="92" y="15351"/>
                    <a:pt x="92" y="15351"/>
                  </a:cubicBezTo>
                  <a:cubicBezTo>
                    <a:pt x="92" y="15351"/>
                    <a:pt x="1" y="17387"/>
                    <a:pt x="487" y="17569"/>
                  </a:cubicBezTo>
                  <a:cubicBezTo>
                    <a:pt x="511" y="17579"/>
                    <a:pt x="534" y="17584"/>
                    <a:pt x="556" y="17584"/>
                  </a:cubicBezTo>
                  <a:cubicBezTo>
                    <a:pt x="958" y="17584"/>
                    <a:pt x="1095" y="16110"/>
                    <a:pt x="1095" y="16110"/>
                  </a:cubicBezTo>
                  <a:cubicBezTo>
                    <a:pt x="1095" y="16110"/>
                    <a:pt x="1271" y="17723"/>
                    <a:pt x="1738" y="17723"/>
                  </a:cubicBezTo>
                  <a:cubicBezTo>
                    <a:pt x="1746" y="17723"/>
                    <a:pt x="1755" y="17723"/>
                    <a:pt x="1763" y="17721"/>
                  </a:cubicBezTo>
                  <a:cubicBezTo>
                    <a:pt x="2250" y="17630"/>
                    <a:pt x="2067" y="16020"/>
                    <a:pt x="2067" y="16019"/>
                  </a:cubicBezTo>
                  <a:lnTo>
                    <a:pt x="2067" y="16019"/>
                  </a:lnTo>
                  <a:cubicBezTo>
                    <a:pt x="2068" y="16020"/>
                    <a:pt x="2298" y="17454"/>
                    <a:pt x="2759" y="17454"/>
                  </a:cubicBezTo>
                  <a:cubicBezTo>
                    <a:pt x="2800" y="17454"/>
                    <a:pt x="2843" y="17442"/>
                    <a:pt x="2888" y="17417"/>
                  </a:cubicBezTo>
                  <a:cubicBezTo>
                    <a:pt x="3435" y="17144"/>
                    <a:pt x="2979" y="15108"/>
                    <a:pt x="2979" y="15107"/>
                  </a:cubicBezTo>
                  <a:lnTo>
                    <a:pt x="2979" y="15107"/>
                  </a:lnTo>
                  <a:cubicBezTo>
                    <a:pt x="2979" y="15107"/>
                    <a:pt x="3297" y="15252"/>
                    <a:pt x="3644" y="15252"/>
                  </a:cubicBezTo>
                  <a:cubicBezTo>
                    <a:pt x="3800" y="15252"/>
                    <a:pt x="3962" y="15223"/>
                    <a:pt x="4104" y="15138"/>
                  </a:cubicBezTo>
                  <a:cubicBezTo>
                    <a:pt x="4590" y="14864"/>
                    <a:pt x="3192" y="13588"/>
                    <a:pt x="3192" y="13588"/>
                  </a:cubicBezTo>
                  <a:lnTo>
                    <a:pt x="3648" y="7174"/>
                  </a:lnTo>
                  <a:cubicBezTo>
                    <a:pt x="3618" y="7174"/>
                    <a:pt x="3496" y="3040"/>
                    <a:pt x="3952" y="943"/>
                  </a:cubicBezTo>
                  <a:cubicBezTo>
                    <a:pt x="3367" y="412"/>
                    <a:pt x="2867" y="332"/>
                    <a:pt x="2352" y="332"/>
                  </a:cubicBezTo>
                  <a:cubicBezTo>
                    <a:pt x="2129" y="332"/>
                    <a:pt x="1904" y="347"/>
                    <a:pt x="1669" y="347"/>
                  </a:cubicBezTo>
                  <a:cubicBezTo>
                    <a:pt x="1229" y="347"/>
                    <a:pt x="751" y="296"/>
                    <a:pt x="183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0" name="Google Shape;6530;p129"/>
            <p:cNvSpPr/>
            <p:nvPr/>
          </p:nvSpPr>
          <p:spPr>
            <a:xfrm>
              <a:off x="-2339200" y="7239897"/>
              <a:ext cx="409625" cy="231300"/>
            </a:xfrm>
            <a:custGeom>
              <a:avLst/>
              <a:gdLst/>
              <a:ahLst/>
              <a:cxnLst/>
              <a:rect l="l" t="t" r="r" b="b"/>
              <a:pathLst>
                <a:path w="16385" h="9252" extrusionOk="0">
                  <a:moveTo>
                    <a:pt x="183" y="1"/>
                  </a:moveTo>
                  <a:lnTo>
                    <a:pt x="1" y="8420"/>
                  </a:lnTo>
                  <a:cubicBezTo>
                    <a:pt x="1" y="8420"/>
                    <a:pt x="3756" y="9252"/>
                    <a:pt x="8387" y="9252"/>
                  </a:cubicBezTo>
                  <a:cubicBezTo>
                    <a:pt x="10947" y="9252"/>
                    <a:pt x="13776" y="8997"/>
                    <a:pt x="16384" y="8207"/>
                  </a:cubicBezTo>
                  <a:lnTo>
                    <a:pt x="16354" y="7660"/>
                  </a:lnTo>
                  <a:cubicBezTo>
                    <a:pt x="10518" y="6627"/>
                    <a:pt x="4895" y="3770"/>
                    <a:pt x="183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1" name="Google Shape;6531;p129"/>
            <p:cNvSpPr/>
            <p:nvPr/>
          </p:nvSpPr>
          <p:spPr>
            <a:xfrm>
              <a:off x="-2422025" y="6957213"/>
              <a:ext cx="574500" cy="476200"/>
            </a:xfrm>
            <a:custGeom>
              <a:avLst/>
              <a:gdLst/>
              <a:ahLst/>
              <a:cxnLst/>
              <a:rect l="l" t="t" r="r" b="b"/>
              <a:pathLst>
                <a:path w="22980" h="19048" extrusionOk="0">
                  <a:moveTo>
                    <a:pt x="11889" y="0"/>
                  </a:moveTo>
                  <a:cubicBezTo>
                    <a:pt x="8530" y="0"/>
                    <a:pt x="7022" y="901"/>
                    <a:pt x="7022" y="901"/>
                  </a:cubicBezTo>
                  <a:cubicBezTo>
                    <a:pt x="7022" y="901"/>
                    <a:pt x="3344" y="1327"/>
                    <a:pt x="1673" y="4062"/>
                  </a:cubicBezTo>
                  <a:cubicBezTo>
                    <a:pt x="1" y="6767"/>
                    <a:pt x="62" y="8956"/>
                    <a:pt x="62" y="8956"/>
                  </a:cubicBezTo>
                  <a:cubicBezTo>
                    <a:pt x="62" y="8956"/>
                    <a:pt x="1095" y="9777"/>
                    <a:pt x="3283" y="9929"/>
                  </a:cubicBezTo>
                  <a:lnTo>
                    <a:pt x="3527" y="9929"/>
                  </a:lnTo>
                  <a:lnTo>
                    <a:pt x="3496" y="11388"/>
                  </a:lnTo>
                  <a:cubicBezTo>
                    <a:pt x="8208" y="15157"/>
                    <a:pt x="13831" y="18014"/>
                    <a:pt x="19667" y="19047"/>
                  </a:cubicBezTo>
                  <a:lnTo>
                    <a:pt x="19150" y="9837"/>
                  </a:lnTo>
                  <a:cubicBezTo>
                    <a:pt x="19150" y="9837"/>
                    <a:pt x="21247" y="9381"/>
                    <a:pt x="22980" y="7284"/>
                  </a:cubicBezTo>
                  <a:cubicBezTo>
                    <a:pt x="22980" y="7284"/>
                    <a:pt x="20913" y="1083"/>
                    <a:pt x="15229" y="263"/>
                  </a:cubicBezTo>
                  <a:cubicBezTo>
                    <a:pt x="13959" y="74"/>
                    <a:pt x="12848" y="0"/>
                    <a:pt x="11889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2" name="Google Shape;6532;p129"/>
            <p:cNvSpPr/>
            <p:nvPr/>
          </p:nvSpPr>
          <p:spPr>
            <a:xfrm>
              <a:off x="-2257850" y="6860425"/>
              <a:ext cx="209714" cy="108501"/>
            </a:xfrm>
            <a:custGeom>
              <a:avLst/>
              <a:gdLst/>
              <a:ahLst/>
              <a:cxnLst/>
              <a:rect l="l" t="t" r="r" b="b"/>
              <a:pathLst>
                <a:path w="8512" h="4074" extrusionOk="0">
                  <a:moveTo>
                    <a:pt x="8511" y="1"/>
                  </a:moveTo>
                  <a:lnTo>
                    <a:pt x="1" y="305"/>
                  </a:lnTo>
                  <a:cubicBezTo>
                    <a:pt x="1" y="305"/>
                    <a:pt x="761" y="2889"/>
                    <a:pt x="1034" y="4074"/>
                  </a:cubicBezTo>
                  <a:cubicBezTo>
                    <a:pt x="3253" y="3101"/>
                    <a:pt x="5654" y="2402"/>
                    <a:pt x="8055" y="2129"/>
                  </a:cubicBezTo>
                  <a:cubicBezTo>
                    <a:pt x="8177" y="1308"/>
                    <a:pt x="8299" y="609"/>
                    <a:pt x="8511" y="1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3" name="Google Shape;6533;p129"/>
            <p:cNvSpPr/>
            <p:nvPr/>
          </p:nvSpPr>
          <p:spPr>
            <a:xfrm>
              <a:off x="-2248000" y="6913613"/>
              <a:ext cx="216000" cy="132275"/>
            </a:xfrm>
            <a:custGeom>
              <a:avLst/>
              <a:gdLst/>
              <a:ahLst/>
              <a:cxnLst/>
              <a:rect l="l" t="t" r="r" b="b"/>
              <a:pathLst>
                <a:path w="8640" h="5291" extrusionOk="0">
                  <a:moveTo>
                    <a:pt x="7569" y="1"/>
                  </a:moveTo>
                  <a:cubicBezTo>
                    <a:pt x="5137" y="274"/>
                    <a:pt x="2736" y="973"/>
                    <a:pt x="517" y="1946"/>
                  </a:cubicBezTo>
                  <a:cubicBezTo>
                    <a:pt x="608" y="2250"/>
                    <a:pt x="639" y="2463"/>
                    <a:pt x="639" y="2493"/>
                  </a:cubicBezTo>
                  <a:lnTo>
                    <a:pt x="608" y="2493"/>
                  </a:lnTo>
                  <a:cubicBezTo>
                    <a:pt x="608" y="2493"/>
                    <a:pt x="548" y="2484"/>
                    <a:pt x="465" y="2484"/>
                  </a:cubicBezTo>
                  <a:cubicBezTo>
                    <a:pt x="285" y="2484"/>
                    <a:pt x="0" y="2527"/>
                    <a:pt x="0" y="2797"/>
                  </a:cubicBezTo>
                  <a:cubicBezTo>
                    <a:pt x="0" y="3223"/>
                    <a:pt x="2250" y="4621"/>
                    <a:pt x="3769" y="5198"/>
                  </a:cubicBezTo>
                  <a:cubicBezTo>
                    <a:pt x="3929" y="5262"/>
                    <a:pt x="4099" y="5291"/>
                    <a:pt x="4278" y="5291"/>
                  </a:cubicBezTo>
                  <a:cubicBezTo>
                    <a:pt x="5807" y="5291"/>
                    <a:pt x="7924" y="3173"/>
                    <a:pt x="8359" y="2493"/>
                  </a:cubicBezTo>
                  <a:cubicBezTo>
                    <a:pt x="8639" y="2033"/>
                    <a:pt x="8208" y="1941"/>
                    <a:pt x="7828" y="1941"/>
                  </a:cubicBezTo>
                  <a:cubicBezTo>
                    <a:pt x="7632" y="1941"/>
                    <a:pt x="7449" y="1966"/>
                    <a:pt x="7387" y="1976"/>
                  </a:cubicBezTo>
                  <a:cubicBezTo>
                    <a:pt x="7447" y="1247"/>
                    <a:pt x="7478" y="578"/>
                    <a:pt x="7569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4" name="Google Shape;6534;p129"/>
            <p:cNvSpPr/>
            <p:nvPr/>
          </p:nvSpPr>
          <p:spPr>
            <a:xfrm>
              <a:off x="-2536000" y="6666788"/>
              <a:ext cx="111725" cy="70600"/>
            </a:xfrm>
            <a:custGeom>
              <a:avLst/>
              <a:gdLst/>
              <a:ahLst/>
              <a:cxnLst/>
              <a:rect l="l" t="t" r="r" b="b"/>
              <a:pathLst>
                <a:path w="4469" h="2824" extrusionOk="0">
                  <a:moveTo>
                    <a:pt x="2434" y="0"/>
                  </a:moveTo>
                  <a:cubicBezTo>
                    <a:pt x="1576" y="0"/>
                    <a:pt x="719" y="254"/>
                    <a:pt x="0" y="755"/>
                  </a:cubicBezTo>
                  <a:cubicBezTo>
                    <a:pt x="160" y="1807"/>
                    <a:pt x="1008" y="2824"/>
                    <a:pt x="2621" y="2824"/>
                  </a:cubicBezTo>
                  <a:cubicBezTo>
                    <a:pt x="3153" y="2824"/>
                    <a:pt x="3768" y="2713"/>
                    <a:pt x="4469" y="2457"/>
                  </a:cubicBezTo>
                  <a:lnTo>
                    <a:pt x="4469" y="512"/>
                  </a:lnTo>
                  <a:cubicBezTo>
                    <a:pt x="3839" y="170"/>
                    <a:pt x="3136" y="0"/>
                    <a:pt x="243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5" name="Google Shape;6535;p129"/>
            <p:cNvSpPr/>
            <p:nvPr/>
          </p:nvSpPr>
          <p:spPr>
            <a:xfrm>
              <a:off x="-2539050" y="6627733"/>
              <a:ext cx="114775" cy="58925"/>
            </a:xfrm>
            <a:custGeom>
              <a:avLst/>
              <a:gdLst/>
              <a:ahLst/>
              <a:cxnLst/>
              <a:rect l="l" t="t" r="r" b="b"/>
              <a:pathLst>
                <a:path w="4591" h="2357" extrusionOk="0">
                  <a:moveTo>
                    <a:pt x="2384" y="1"/>
                  </a:moveTo>
                  <a:cubicBezTo>
                    <a:pt x="1927" y="1"/>
                    <a:pt x="1435" y="102"/>
                    <a:pt x="943" y="381"/>
                  </a:cubicBezTo>
                  <a:cubicBezTo>
                    <a:pt x="274" y="776"/>
                    <a:pt x="1" y="1567"/>
                    <a:pt x="122" y="2357"/>
                  </a:cubicBezTo>
                  <a:cubicBezTo>
                    <a:pt x="841" y="1856"/>
                    <a:pt x="1698" y="1602"/>
                    <a:pt x="2556" y="1602"/>
                  </a:cubicBezTo>
                  <a:cubicBezTo>
                    <a:pt x="3258" y="1602"/>
                    <a:pt x="3961" y="1772"/>
                    <a:pt x="4591" y="2114"/>
                  </a:cubicBezTo>
                  <a:lnTo>
                    <a:pt x="4591" y="746"/>
                  </a:lnTo>
                  <a:cubicBezTo>
                    <a:pt x="4591" y="746"/>
                    <a:pt x="3618" y="1"/>
                    <a:pt x="2384" y="1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6" name="Google Shape;6536;p129"/>
            <p:cNvSpPr/>
            <p:nvPr/>
          </p:nvSpPr>
          <p:spPr>
            <a:xfrm>
              <a:off x="-2502575" y="6669788"/>
              <a:ext cx="69175" cy="58625"/>
            </a:xfrm>
            <a:custGeom>
              <a:avLst/>
              <a:gdLst/>
              <a:ahLst/>
              <a:cxnLst/>
              <a:rect l="l" t="t" r="r" b="b"/>
              <a:pathLst>
                <a:path w="2767" h="2345" extrusionOk="0">
                  <a:moveTo>
                    <a:pt x="1177" y="0"/>
                  </a:moveTo>
                  <a:cubicBezTo>
                    <a:pt x="782" y="0"/>
                    <a:pt x="374" y="90"/>
                    <a:pt x="31" y="179"/>
                  </a:cubicBezTo>
                  <a:cubicBezTo>
                    <a:pt x="1" y="179"/>
                    <a:pt x="1" y="209"/>
                    <a:pt x="31" y="209"/>
                  </a:cubicBezTo>
                  <a:cubicBezTo>
                    <a:pt x="62" y="211"/>
                    <a:pt x="93" y="211"/>
                    <a:pt x="124" y="211"/>
                  </a:cubicBezTo>
                  <a:cubicBezTo>
                    <a:pt x="460" y="211"/>
                    <a:pt x="844" y="145"/>
                    <a:pt x="1208" y="145"/>
                  </a:cubicBezTo>
                  <a:cubicBezTo>
                    <a:pt x="1625" y="145"/>
                    <a:pt x="2016" y="232"/>
                    <a:pt x="2280" y="605"/>
                  </a:cubicBezTo>
                  <a:cubicBezTo>
                    <a:pt x="2615" y="1091"/>
                    <a:pt x="2554" y="1729"/>
                    <a:pt x="2584" y="2276"/>
                  </a:cubicBezTo>
                  <a:cubicBezTo>
                    <a:pt x="2584" y="2322"/>
                    <a:pt x="2622" y="2345"/>
                    <a:pt x="2660" y="2345"/>
                  </a:cubicBezTo>
                  <a:cubicBezTo>
                    <a:pt x="2698" y="2345"/>
                    <a:pt x="2736" y="2322"/>
                    <a:pt x="2736" y="2276"/>
                  </a:cubicBezTo>
                  <a:cubicBezTo>
                    <a:pt x="2767" y="1638"/>
                    <a:pt x="2767" y="848"/>
                    <a:pt x="2280" y="392"/>
                  </a:cubicBezTo>
                  <a:cubicBezTo>
                    <a:pt x="1986" y="97"/>
                    <a:pt x="1588" y="0"/>
                    <a:pt x="11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7" name="Google Shape;6537;p129"/>
            <p:cNvSpPr/>
            <p:nvPr/>
          </p:nvSpPr>
          <p:spPr>
            <a:xfrm>
              <a:off x="-2473700" y="6686163"/>
              <a:ext cx="40725" cy="24325"/>
            </a:xfrm>
            <a:custGeom>
              <a:avLst/>
              <a:gdLst/>
              <a:ahLst/>
              <a:cxnLst/>
              <a:rect l="l" t="t" r="r" b="b"/>
              <a:pathLst>
                <a:path w="1629" h="973" extrusionOk="0">
                  <a:moveTo>
                    <a:pt x="566" y="0"/>
                  </a:moveTo>
                  <a:cubicBezTo>
                    <a:pt x="401" y="0"/>
                    <a:pt x="230" y="58"/>
                    <a:pt x="62" y="193"/>
                  </a:cubicBezTo>
                  <a:cubicBezTo>
                    <a:pt x="1" y="254"/>
                    <a:pt x="62" y="314"/>
                    <a:pt x="122" y="314"/>
                  </a:cubicBezTo>
                  <a:cubicBezTo>
                    <a:pt x="283" y="241"/>
                    <a:pt x="430" y="196"/>
                    <a:pt x="569" y="196"/>
                  </a:cubicBezTo>
                  <a:cubicBezTo>
                    <a:pt x="720" y="196"/>
                    <a:pt x="862" y="249"/>
                    <a:pt x="1004" y="375"/>
                  </a:cubicBezTo>
                  <a:cubicBezTo>
                    <a:pt x="1186" y="527"/>
                    <a:pt x="1308" y="770"/>
                    <a:pt x="1460" y="953"/>
                  </a:cubicBezTo>
                  <a:cubicBezTo>
                    <a:pt x="1474" y="966"/>
                    <a:pt x="1490" y="972"/>
                    <a:pt x="1507" y="972"/>
                  </a:cubicBezTo>
                  <a:cubicBezTo>
                    <a:pt x="1566" y="972"/>
                    <a:pt x="1628" y="902"/>
                    <a:pt x="1581" y="831"/>
                  </a:cubicBezTo>
                  <a:cubicBezTo>
                    <a:pt x="1384" y="392"/>
                    <a:pt x="996" y="0"/>
                    <a:pt x="5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8" name="Google Shape;6538;p129"/>
            <p:cNvSpPr/>
            <p:nvPr/>
          </p:nvSpPr>
          <p:spPr>
            <a:xfrm>
              <a:off x="-1918200" y="6666788"/>
              <a:ext cx="111725" cy="70600"/>
            </a:xfrm>
            <a:custGeom>
              <a:avLst/>
              <a:gdLst/>
              <a:ahLst/>
              <a:cxnLst/>
              <a:rect l="l" t="t" r="r" b="b"/>
              <a:pathLst>
                <a:path w="4469" h="2824" extrusionOk="0">
                  <a:moveTo>
                    <a:pt x="2035" y="0"/>
                  </a:moveTo>
                  <a:cubicBezTo>
                    <a:pt x="1332" y="0"/>
                    <a:pt x="629" y="170"/>
                    <a:pt x="0" y="512"/>
                  </a:cubicBezTo>
                  <a:lnTo>
                    <a:pt x="0" y="2457"/>
                  </a:lnTo>
                  <a:cubicBezTo>
                    <a:pt x="701" y="2713"/>
                    <a:pt x="1316" y="2824"/>
                    <a:pt x="1847" y="2824"/>
                  </a:cubicBezTo>
                  <a:cubicBezTo>
                    <a:pt x="3460" y="2824"/>
                    <a:pt x="4308" y="1807"/>
                    <a:pt x="4468" y="755"/>
                  </a:cubicBezTo>
                  <a:cubicBezTo>
                    <a:pt x="3749" y="254"/>
                    <a:pt x="2893" y="0"/>
                    <a:pt x="2035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9" name="Google Shape;6539;p129"/>
            <p:cNvSpPr/>
            <p:nvPr/>
          </p:nvSpPr>
          <p:spPr>
            <a:xfrm>
              <a:off x="-1918200" y="6627733"/>
              <a:ext cx="114750" cy="58925"/>
            </a:xfrm>
            <a:custGeom>
              <a:avLst/>
              <a:gdLst/>
              <a:ahLst/>
              <a:cxnLst/>
              <a:rect l="l" t="t" r="r" b="b"/>
              <a:pathLst>
                <a:path w="4590" h="2357" extrusionOk="0">
                  <a:moveTo>
                    <a:pt x="2207" y="1"/>
                  </a:moveTo>
                  <a:cubicBezTo>
                    <a:pt x="972" y="1"/>
                    <a:pt x="0" y="746"/>
                    <a:pt x="0" y="746"/>
                  </a:cubicBezTo>
                  <a:lnTo>
                    <a:pt x="0" y="2114"/>
                  </a:lnTo>
                  <a:cubicBezTo>
                    <a:pt x="629" y="1772"/>
                    <a:pt x="1332" y="1602"/>
                    <a:pt x="2035" y="1602"/>
                  </a:cubicBezTo>
                  <a:cubicBezTo>
                    <a:pt x="2893" y="1602"/>
                    <a:pt x="3749" y="1856"/>
                    <a:pt x="4468" y="2357"/>
                  </a:cubicBezTo>
                  <a:cubicBezTo>
                    <a:pt x="4590" y="1567"/>
                    <a:pt x="4316" y="776"/>
                    <a:pt x="3648" y="381"/>
                  </a:cubicBezTo>
                  <a:cubicBezTo>
                    <a:pt x="3155" y="102"/>
                    <a:pt x="2663" y="1"/>
                    <a:pt x="2207" y="1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0" name="Google Shape;6540;p129"/>
            <p:cNvSpPr/>
            <p:nvPr/>
          </p:nvSpPr>
          <p:spPr>
            <a:xfrm>
              <a:off x="-1909100" y="6669788"/>
              <a:ext cx="69175" cy="58625"/>
            </a:xfrm>
            <a:custGeom>
              <a:avLst/>
              <a:gdLst/>
              <a:ahLst/>
              <a:cxnLst/>
              <a:rect l="l" t="t" r="r" b="b"/>
              <a:pathLst>
                <a:path w="2767" h="2345" extrusionOk="0">
                  <a:moveTo>
                    <a:pt x="1591" y="0"/>
                  </a:moveTo>
                  <a:cubicBezTo>
                    <a:pt x="1179" y="0"/>
                    <a:pt x="782" y="97"/>
                    <a:pt x="487" y="392"/>
                  </a:cubicBezTo>
                  <a:cubicBezTo>
                    <a:pt x="1" y="878"/>
                    <a:pt x="1" y="1638"/>
                    <a:pt x="31" y="2276"/>
                  </a:cubicBezTo>
                  <a:cubicBezTo>
                    <a:pt x="31" y="2322"/>
                    <a:pt x="69" y="2345"/>
                    <a:pt x="107" y="2345"/>
                  </a:cubicBezTo>
                  <a:cubicBezTo>
                    <a:pt x="145" y="2345"/>
                    <a:pt x="183" y="2322"/>
                    <a:pt x="183" y="2276"/>
                  </a:cubicBezTo>
                  <a:cubicBezTo>
                    <a:pt x="214" y="1729"/>
                    <a:pt x="153" y="1091"/>
                    <a:pt x="487" y="605"/>
                  </a:cubicBezTo>
                  <a:cubicBezTo>
                    <a:pt x="746" y="225"/>
                    <a:pt x="1125" y="133"/>
                    <a:pt x="1532" y="133"/>
                  </a:cubicBezTo>
                  <a:cubicBezTo>
                    <a:pt x="1907" y="133"/>
                    <a:pt x="2305" y="211"/>
                    <a:pt x="2651" y="211"/>
                  </a:cubicBezTo>
                  <a:cubicBezTo>
                    <a:pt x="2680" y="211"/>
                    <a:pt x="2708" y="211"/>
                    <a:pt x="2736" y="209"/>
                  </a:cubicBezTo>
                  <a:cubicBezTo>
                    <a:pt x="2767" y="209"/>
                    <a:pt x="2767" y="179"/>
                    <a:pt x="2736" y="179"/>
                  </a:cubicBezTo>
                  <a:cubicBezTo>
                    <a:pt x="2394" y="90"/>
                    <a:pt x="1986" y="0"/>
                    <a:pt x="1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1" name="Google Shape;6541;p129"/>
            <p:cNvSpPr/>
            <p:nvPr/>
          </p:nvSpPr>
          <p:spPr>
            <a:xfrm>
              <a:off x="-1909500" y="6686163"/>
              <a:ext cx="40700" cy="24325"/>
            </a:xfrm>
            <a:custGeom>
              <a:avLst/>
              <a:gdLst/>
              <a:ahLst/>
              <a:cxnLst/>
              <a:rect l="l" t="t" r="r" b="b"/>
              <a:pathLst>
                <a:path w="1628" h="973" extrusionOk="0">
                  <a:moveTo>
                    <a:pt x="1063" y="0"/>
                  </a:moveTo>
                  <a:cubicBezTo>
                    <a:pt x="633" y="0"/>
                    <a:pt x="245" y="392"/>
                    <a:pt x="47" y="831"/>
                  </a:cubicBezTo>
                  <a:cubicBezTo>
                    <a:pt x="0" y="902"/>
                    <a:pt x="62" y="972"/>
                    <a:pt x="121" y="972"/>
                  </a:cubicBezTo>
                  <a:cubicBezTo>
                    <a:pt x="138" y="972"/>
                    <a:pt x="155" y="966"/>
                    <a:pt x="169" y="953"/>
                  </a:cubicBezTo>
                  <a:cubicBezTo>
                    <a:pt x="321" y="770"/>
                    <a:pt x="442" y="558"/>
                    <a:pt x="625" y="375"/>
                  </a:cubicBezTo>
                  <a:cubicBezTo>
                    <a:pt x="767" y="249"/>
                    <a:pt x="909" y="196"/>
                    <a:pt x="1060" y="196"/>
                  </a:cubicBezTo>
                  <a:cubicBezTo>
                    <a:pt x="1199" y="196"/>
                    <a:pt x="1346" y="241"/>
                    <a:pt x="1506" y="314"/>
                  </a:cubicBezTo>
                  <a:cubicBezTo>
                    <a:pt x="1567" y="314"/>
                    <a:pt x="1628" y="254"/>
                    <a:pt x="1567" y="193"/>
                  </a:cubicBezTo>
                  <a:cubicBezTo>
                    <a:pt x="1398" y="58"/>
                    <a:pt x="1227" y="0"/>
                    <a:pt x="1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2" name="Google Shape;6542;p129"/>
            <p:cNvSpPr/>
            <p:nvPr/>
          </p:nvSpPr>
          <p:spPr>
            <a:xfrm>
              <a:off x="-2436575" y="6371738"/>
              <a:ext cx="540425" cy="509925"/>
            </a:xfrm>
            <a:custGeom>
              <a:avLst/>
              <a:gdLst/>
              <a:ahLst/>
              <a:cxnLst/>
              <a:rect l="l" t="t" r="r" b="b"/>
              <a:pathLst>
                <a:path w="21617" h="20397" extrusionOk="0">
                  <a:moveTo>
                    <a:pt x="8142" y="0"/>
                  </a:moveTo>
                  <a:cubicBezTo>
                    <a:pt x="3906" y="0"/>
                    <a:pt x="1" y="2158"/>
                    <a:pt x="188" y="10247"/>
                  </a:cubicBezTo>
                  <a:cubicBezTo>
                    <a:pt x="188" y="10247"/>
                    <a:pt x="96" y="14046"/>
                    <a:pt x="1008" y="15961"/>
                  </a:cubicBezTo>
                  <a:cubicBezTo>
                    <a:pt x="1920" y="17846"/>
                    <a:pt x="4990" y="19943"/>
                    <a:pt x="9094" y="20338"/>
                  </a:cubicBezTo>
                  <a:cubicBezTo>
                    <a:pt x="9534" y="20377"/>
                    <a:pt x="9990" y="20397"/>
                    <a:pt x="10454" y="20397"/>
                  </a:cubicBezTo>
                  <a:cubicBezTo>
                    <a:pt x="14317" y="20397"/>
                    <a:pt x="18772" y="19046"/>
                    <a:pt x="19884" y="16387"/>
                  </a:cubicBezTo>
                  <a:cubicBezTo>
                    <a:pt x="21130" y="13408"/>
                    <a:pt x="21617" y="11372"/>
                    <a:pt x="21252" y="8362"/>
                  </a:cubicBezTo>
                  <a:cubicBezTo>
                    <a:pt x="20857" y="5323"/>
                    <a:pt x="20705" y="3985"/>
                    <a:pt x="17908" y="2618"/>
                  </a:cubicBezTo>
                  <a:cubicBezTo>
                    <a:pt x="16528" y="1965"/>
                    <a:pt x="12184" y="0"/>
                    <a:pt x="8142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3" name="Google Shape;6543;p129"/>
            <p:cNvSpPr/>
            <p:nvPr/>
          </p:nvSpPr>
          <p:spPr>
            <a:xfrm>
              <a:off x="-2189500" y="6627588"/>
              <a:ext cx="38025" cy="65200"/>
            </a:xfrm>
            <a:custGeom>
              <a:avLst/>
              <a:gdLst/>
              <a:ahLst/>
              <a:cxnLst/>
              <a:rect l="l" t="t" r="r" b="b"/>
              <a:pathLst>
                <a:path w="1521" h="2608" extrusionOk="0">
                  <a:moveTo>
                    <a:pt x="369" y="0"/>
                  </a:moveTo>
                  <a:cubicBezTo>
                    <a:pt x="348" y="0"/>
                    <a:pt x="326" y="22"/>
                    <a:pt x="305" y="43"/>
                  </a:cubicBezTo>
                  <a:cubicBezTo>
                    <a:pt x="214" y="347"/>
                    <a:pt x="183" y="712"/>
                    <a:pt x="122" y="1046"/>
                  </a:cubicBezTo>
                  <a:cubicBezTo>
                    <a:pt x="62" y="1290"/>
                    <a:pt x="1" y="1533"/>
                    <a:pt x="122" y="1745"/>
                  </a:cubicBezTo>
                  <a:cubicBezTo>
                    <a:pt x="183" y="1928"/>
                    <a:pt x="335" y="2019"/>
                    <a:pt x="518" y="2019"/>
                  </a:cubicBezTo>
                  <a:cubicBezTo>
                    <a:pt x="609" y="2019"/>
                    <a:pt x="670" y="1958"/>
                    <a:pt x="761" y="1897"/>
                  </a:cubicBezTo>
                  <a:cubicBezTo>
                    <a:pt x="791" y="1867"/>
                    <a:pt x="852" y="1806"/>
                    <a:pt x="913" y="1806"/>
                  </a:cubicBezTo>
                  <a:cubicBezTo>
                    <a:pt x="962" y="1767"/>
                    <a:pt x="1002" y="1747"/>
                    <a:pt x="1032" y="1747"/>
                  </a:cubicBezTo>
                  <a:cubicBezTo>
                    <a:pt x="1095" y="1747"/>
                    <a:pt x="1116" y="1834"/>
                    <a:pt x="1095" y="2019"/>
                  </a:cubicBezTo>
                  <a:cubicBezTo>
                    <a:pt x="1277" y="2232"/>
                    <a:pt x="1217" y="2353"/>
                    <a:pt x="973" y="2414"/>
                  </a:cubicBezTo>
                  <a:cubicBezTo>
                    <a:pt x="867" y="2441"/>
                    <a:pt x="900" y="2607"/>
                    <a:pt x="992" y="2607"/>
                  </a:cubicBezTo>
                  <a:cubicBezTo>
                    <a:pt x="1005" y="2607"/>
                    <a:pt x="1019" y="2604"/>
                    <a:pt x="1034" y="2597"/>
                  </a:cubicBezTo>
                  <a:cubicBezTo>
                    <a:pt x="1277" y="2505"/>
                    <a:pt x="1521" y="2262"/>
                    <a:pt x="1521" y="1958"/>
                  </a:cubicBezTo>
                  <a:cubicBezTo>
                    <a:pt x="1492" y="1759"/>
                    <a:pt x="1304" y="1560"/>
                    <a:pt x="1106" y="1560"/>
                  </a:cubicBezTo>
                  <a:cubicBezTo>
                    <a:pt x="1092" y="1560"/>
                    <a:pt x="1078" y="1561"/>
                    <a:pt x="1065" y="1563"/>
                  </a:cubicBezTo>
                  <a:cubicBezTo>
                    <a:pt x="882" y="1563"/>
                    <a:pt x="822" y="1685"/>
                    <a:pt x="670" y="1745"/>
                  </a:cubicBezTo>
                  <a:cubicBezTo>
                    <a:pt x="591" y="1781"/>
                    <a:pt x="525" y="1796"/>
                    <a:pt x="471" y="1796"/>
                  </a:cubicBezTo>
                  <a:cubicBezTo>
                    <a:pt x="148" y="1796"/>
                    <a:pt x="222" y="1250"/>
                    <a:pt x="274" y="1016"/>
                  </a:cubicBezTo>
                  <a:cubicBezTo>
                    <a:pt x="335" y="742"/>
                    <a:pt x="548" y="286"/>
                    <a:pt x="396" y="13"/>
                  </a:cubicBezTo>
                  <a:cubicBezTo>
                    <a:pt x="387" y="4"/>
                    <a:pt x="378" y="0"/>
                    <a:pt x="3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4" name="Google Shape;6544;p129"/>
            <p:cNvSpPr/>
            <p:nvPr/>
          </p:nvSpPr>
          <p:spPr>
            <a:xfrm>
              <a:off x="-2212300" y="6699663"/>
              <a:ext cx="85900" cy="32400"/>
            </a:xfrm>
            <a:custGeom>
              <a:avLst/>
              <a:gdLst/>
              <a:ahLst/>
              <a:cxnLst/>
              <a:rect l="l" t="t" r="r" b="b"/>
              <a:pathLst>
                <a:path w="3436" h="1296" extrusionOk="0">
                  <a:moveTo>
                    <a:pt x="3304" y="1"/>
                  </a:moveTo>
                  <a:cubicBezTo>
                    <a:pt x="3254" y="1"/>
                    <a:pt x="3206" y="25"/>
                    <a:pt x="3193" y="78"/>
                  </a:cubicBezTo>
                  <a:cubicBezTo>
                    <a:pt x="3071" y="808"/>
                    <a:pt x="2372" y="1081"/>
                    <a:pt x="1673" y="1081"/>
                  </a:cubicBezTo>
                  <a:cubicBezTo>
                    <a:pt x="1034" y="1051"/>
                    <a:pt x="578" y="838"/>
                    <a:pt x="214" y="321"/>
                  </a:cubicBezTo>
                  <a:cubicBezTo>
                    <a:pt x="214" y="306"/>
                    <a:pt x="206" y="299"/>
                    <a:pt x="195" y="299"/>
                  </a:cubicBezTo>
                  <a:cubicBezTo>
                    <a:pt x="183" y="299"/>
                    <a:pt x="168" y="306"/>
                    <a:pt x="153" y="321"/>
                  </a:cubicBezTo>
                  <a:cubicBezTo>
                    <a:pt x="1" y="1021"/>
                    <a:pt x="1247" y="1264"/>
                    <a:pt x="1673" y="1294"/>
                  </a:cubicBezTo>
                  <a:cubicBezTo>
                    <a:pt x="1705" y="1295"/>
                    <a:pt x="1738" y="1296"/>
                    <a:pt x="1771" y="1296"/>
                  </a:cubicBezTo>
                  <a:cubicBezTo>
                    <a:pt x="2534" y="1296"/>
                    <a:pt x="3348" y="954"/>
                    <a:pt x="3436" y="109"/>
                  </a:cubicBezTo>
                  <a:cubicBezTo>
                    <a:pt x="3436" y="40"/>
                    <a:pt x="3369" y="1"/>
                    <a:pt x="3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5" name="Google Shape;6545;p129"/>
            <p:cNvSpPr/>
            <p:nvPr/>
          </p:nvSpPr>
          <p:spPr>
            <a:xfrm>
              <a:off x="-2350600" y="6548788"/>
              <a:ext cx="50950" cy="35900"/>
            </a:xfrm>
            <a:custGeom>
              <a:avLst/>
              <a:gdLst/>
              <a:ahLst/>
              <a:cxnLst/>
              <a:rect l="l" t="t" r="r" b="b"/>
              <a:pathLst>
                <a:path w="2038" h="1436" extrusionOk="0">
                  <a:moveTo>
                    <a:pt x="1832" y="0"/>
                  </a:moveTo>
                  <a:cubicBezTo>
                    <a:pt x="1135" y="0"/>
                    <a:pt x="147" y="700"/>
                    <a:pt x="1" y="1372"/>
                  </a:cubicBezTo>
                  <a:cubicBezTo>
                    <a:pt x="1" y="1409"/>
                    <a:pt x="24" y="1435"/>
                    <a:pt x="49" y="1435"/>
                  </a:cubicBezTo>
                  <a:cubicBezTo>
                    <a:pt x="64" y="1435"/>
                    <a:pt x="81" y="1425"/>
                    <a:pt x="92" y="1402"/>
                  </a:cubicBezTo>
                  <a:cubicBezTo>
                    <a:pt x="578" y="733"/>
                    <a:pt x="1126" y="338"/>
                    <a:pt x="1946" y="186"/>
                  </a:cubicBezTo>
                  <a:cubicBezTo>
                    <a:pt x="2037" y="156"/>
                    <a:pt x="2007" y="4"/>
                    <a:pt x="1916" y="4"/>
                  </a:cubicBezTo>
                  <a:cubicBezTo>
                    <a:pt x="1888" y="1"/>
                    <a:pt x="1860" y="0"/>
                    <a:pt x="183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6" name="Google Shape;6546;p129"/>
            <p:cNvSpPr/>
            <p:nvPr/>
          </p:nvSpPr>
          <p:spPr>
            <a:xfrm>
              <a:off x="-2048900" y="6542963"/>
              <a:ext cx="55000" cy="24875"/>
            </a:xfrm>
            <a:custGeom>
              <a:avLst/>
              <a:gdLst/>
              <a:ahLst/>
              <a:cxnLst/>
              <a:rect l="l" t="t" r="r" b="b"/>
              <a:pathLst>
                <a:path w="2200" h="995" extrusionOk="0">
                  <a:moveTo>
                    <a:pt x="337" y="1"/>
                  </a:moveTo>
                  <a:cubicBezTo>
                    <a:pt x="241" y="1"/>
                    <a:pt x="148" y="8"/>
                    <a:pt x="61" y="24"/>
                  </a:cubicBezTo>
                  <a:cubicBezTo>
                    <a:pt x="0" y="54"/>
                    <a:pt x="0" y="115"/>
                    <a:pt x="61" y="146"/>
                  </a:cubicBezTo>
                  <a:cubicBezTo>
                    <a:pt x="760" y="298"/>
                    <a:pt x="1429" y="419"/>
                    <a:pt x="1976" y="966"/>
                  </a:cubicBezTo>
                  <a:cubicBezTo>
                    <a:pt x="1995" y="986"/>
                    <a:pt x="2017" y="994"/>
                    <a:pt x="2039" y="994"/>
                  </a:cubicBezTo>
                  <a:cubicBezTo>
                    <a:pt x="2121" y="994"/>
                    <a:pt x="2199" y="880"/>
                    <a:pt x="2128" y="784"/>
                  </a:cubicBezTo>
                  <a:cubicBezTo>
                    <a:pt x="1758" y="335"/>
                    <a:pt x="975" y="1"/>
                    <a:pt x="337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7" name="Google Shape;6547;p129"/>
            <p:cNvSpPr/>
            <p:nvPr/>
          </p:nvSpPr>
          <p:spPr>
            <a:xfrm>
              <a:off x="-2358200" y="6708438"/>
              <a:ext cx="100350" cy="94250"/>
            </a:xfrm>
            <a:custGeom>
              <a:avLst/>
              <a:gdLst/>
              <a:ahLst/>
              <a:cxnLst/>
              <a:rect l="l" t="t" r="r" b="b"/>
              <a:pathLst>
                <a:path w="4014" h="3770" extrusionOk="0">
                  <a:moveTo>
                    <a:pt x="2007" y="1"/>
                  </a:moveTo>
                  <a:cubicBezTo>
                    <a:pt x="913" y="1"/>
                    <a:pt x="1" y="822"/>
                    <a:pt x="1" y="1885"/>
                  </a:cubicBezTo>
                  <a:cubicBezTo>
                    <a:pt x="1" y="2919"/>
                    <a:pt x="913" y="3770"/>
                    <a:pt x="2007" y="3770"/>
                  </a:cubicBezTo>
                  <a:cubicBezTo>
                    <a:pt x="3132" y="3770"/>
                    <a:pt x="4013" y="2919"/>
                    <a:pt x="4013" y="1885"/>
                  </a:cubicBezTo>
                  <a:cubicBezTo>
                    <a:pt x="4013" y="852"/>
                    <a:pt x="3132" y="1"/>
                    <a:pt x="2007" y="1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8" name="Google Shape;6548;p129"/>
            <p:cNvSpPr/>
            <p:nvPr/>
          </p:nvSpPr>
          <p:spPr>
            <a:xfrm>
              <a:off x="-2083100" y="6708438"/>
              <a:ext cx="100325" cy="94250"/>
            </a:xfrm>
            <a:custGeom>
              <a:avLst/>
              <a:gdLst/>
              <a:ahLst/>
              <a:cxnLst/>
              <a:rect l="l" t="t" r="r" b="b"/>
              <a:pathLst>
                <a:path w="4013" h="3770" extrusionOk="0">
                  <a:moveTo>
                    <a:pt x="2006" y="1"/>
                  </a:moveTo>
                  <a:cubicBezTo>
                    <a:pt x="882" y="1"/>
                    <a:pt x="0" y="822"/>
                    <a:pt x="0" y="1885"/>
                  </a:cubicBezTo>
                  <a:cubicBezTo>
                    <a:pt x="0" y="2919"/>
                    <a:pt x="882" y="3770"/>
                    <a:pt x="2006" y="3770"/>
                  </a:cubicBezTo>
                  <a:cubicBezTo>
                    <a:pt x="3101" y="3770"/>
                    <a:pt x="4012" y="2919"/>
                    <a:pt x="4012" y="1885"/>
                  </a:cubicBezTo>
                  <a:cubicBezTo>
                    <a:pt x="4012" y="852"/>
                    <a:pt x="3101" y="1"/>
                    <a:pt x="2006" y="1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9" name="Google Shape;6549;p129"/>
            <p:cNvSpPr/>
            <p:nvPr/>
          </p:nvSpPr>
          <p:spPr>
            <a:xfrm>
              <a:off x="-2179400" y="6739938"/>
              <a:ext cx="29150" cy="6925"/>
            </a:xfrm>
            <a:custGeom>
              <a:avLst/>
              <a:gdLst/>
              <a:ahLst/>
              <a:cxnLst/>
              <a:rect l="l" t="t" r="r" b="b"/>
              <a:pathLst>
                <a:path w="1166" h="277" extrusionOk="0">
                  <a:moveTo>
                    <a:pt x="1075" y="1"/>
                  </a:moveTo>
                  <a:cubicBezTo>
                    <a:pt x="1060" y="1"/>
                    <a:pt x="1043" y="6"/>
                    <a:pt x="1025" y="17"/>
                  </a:cubicBezTo>
                  <a:cubicBezTo>
                    <a:pt x="830" y="89"/>
                    <a:pt x="665" y="118"/>
                    <a:pt x="489" y="118"/>
                  </a:cubicBezTo>
                  <a:cubicBezTo>
                    <a:pt x="364" y="118"/>
                    <a:pt x="234" y="103"/>
                    <a:pt x="83" y="78"/>
                  </a:cubicBezTo>
                  <a:cubicBezTo>
                    <a:pt x="75" y="74"/>
                    <a:pt x="67" y="72"/>
                    <a:pt x="60" y="72"/>
                  </a:cubicBezTo>
                  <a:cubicBezTo>
                    <a:pt x="16" y="72"/>
                    <a:pt x="0" y="143"/>
                    <a:pt x="53" y="169"/>
                  </a:cubicBezTo>
                  <a:cubicBezTo>
                    <a:pt x="192" y="239"/>
                    <a:pt x="363" y="277"/>
                    <a:pt x="537" y="277"/>
                  </a:cubicBezTo>
                  <a:cubicBezTo>
                    <a:pt x="743" y="277"/>
                    <a:pt x="952" y="224"/>
                    <a:pt x="1117" y="109"/>
                  </a:cubicBezTo>
                  <a:cubicBezTo>
                    <a:pt x="1166" y="84"/>
                    <a:pt x="1136" y="1"/>
                    <a:pt x="10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0" name="Google Shape;6550;p129"/>
            <p:cNvSpPr/>
            <p:nvPr/>
          </p:nvSpPr>
          <p:spPr>
            <a:xfrm>
              <a:off x="-2096775" y="6612513"/>
              <a:ext cx="74900" cy="59100"/>
            </a:xfrm>
            <a:custGeom>
              <a:avLst/>
              <a:gdLst/>
              <a:ahLst/>
              <a:cxnLst/>
              <a:rect l="l" t="t" r="r" b="b"/>
              <a:pathLst>
                <a:path w="2996" h="2364" extrusionOk="0">
                  <a:moveTo>
                    <a:pt x="1604" y="1"/>
                  </a:moveTo>
                  <a:cubicBezTo>
                    <a:pt x="1557" y="1"/>
                    <a:pt x="1509" y="3"/>
                    <a:pt x="1459" y="8"/>
                  </a:cubicBezTo>
                  <a:cubicBezTo>
                    <a:pt x="426" y="130"/>
                    <a:pt x="0" y="1437"/>
                    <a:pt x="0" y="2318"/>
                  </a:cubicBezTo>
                  <a:cubicBezTo>
                    <a:pt x="0" y="2348"/>
                    <a:pt x="30" y="2364"/>
                    <a:pt x="65" y="2364"/>
                  </a:cubicBezTo>
                  <a:cubicBezTo>
                    <a:pt x="99" y="2364"/>
                    <a:pt x="137" y="2348"/>
                    <a:pt x="152" y="2318"/>
                  </a:cubicBezTo>
                  <a:cubicBezTo>
                    <a:pt x="213" y="1558"/>
                    <a:pt x="547" y="282"/>
                    <a:pt x="1459" y="221"/>
                  </a:cubicBezTo>
                  <a:cubicBezTo>
                    <a:pt x="1499" y="218"/>
                    <a:pt x="1537" y="216"/>
                    <a:pt x="1574" y="216"/>
                  </a:cubicBezTo>
                  <a:cubicBezTo>
                    <a:pt x="2641" y="216"/>
                    <a:pt x="2591" y="1463"/>
                    <a:pt x="2797" y="2227"/>
                  </a:cubicBezTo>
                  <a:cubicBezTo>
                    <a:pt x="2811" y="2269"/>
                    <a:pt x="2857" y="2292"/>
                    <a:pt x="2901" y="2292"/>
                  </a:cubicBezTo>
                  <a:cubicBezTo>
                    <a:pt x="2950" y="2292"/>
                    <a:pt x="2995" y="2262"/>
                    <a:pt x="2979" y="2197"/>
                  </a:cubicBezTo>
                  <a:cubicBezTo>
                    <a:pt x="2921" y="1322"/>
                    <a:pt x="2695" y="1"/>
                    <a:pt x="16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1" name="Google Shape;6551;p129"/>
            <p:cNvSpPr/>
            <p:nvPr/>
          </p:nvSpPr>
          <p:spPr>
            <a:xfrm>
              <a:off x="-2311825" y="6612513"/>
              <a:ext cx="75250" cy="59100"/>
            </a:xfrm>
            <a:custGeom>
              <a:avLst/>
              <a:gdLst/>
              <a:ahLst/>
              <a:cxnLst/>
              <a:rect l="l" t="t" r="r" b="b"/>
              <a:pathLst>
                <a:path w="3010" h="2364" extrusionOk="0">
                  <a:moveTo>
                    <a:pt x="1405" y="1"/>
                  </a:moveTo>
                  <a:cubicBezTo>
                    <a:pt x="315" y="1"/>
                    <a:pt x="88" y="1322"/>
                    <a:pt x="0" y="2197"/>
                  </a:cubicBezTo>
                  <a:cubicBezTo>
                    <a:pt x="0" y="2249"/>
                    <a:pt x="62" y="2282"/>
                    <a:pt x="113" y="2282"/>
                  </a:cubicBezTo>
                  <a:cubicBezTo>
                    <a:pt x="150" y="2282"/>
                    <a:pt x="182" y="2265"/>
                    <a:pt x="182" y="2227"/>
                  </a:cubicBezTo>
                  <a:cubicBezTo>
                    <a:pt x="415" y="1471"/>
                    <a:pt x="370" y="213"/>
                    <a:pt x="1378" y="213"/>
                  </a:cubicBezTo>
                  <a:cubicBezTo>
                    <a:pt x="1423" y="213"/>
                    <a:pt x="1470" y="216"/>
                    <a:pt x="1520" y="221"/>
                  </a:cubicBezTo>
                  <a:cubicBezTo>
                    <a:pt x="2462" y="282"/>
                    <a:pt x="2766" y="1558"/>
                    <a:pt x="2857" y="2318"/>
                  </a:cubicBezTo>
                  <a:cubicBezTo>
                    <a:pt x="2857" y="2348"/>
                    <a:pt x="2888" y="2364"/>
                    <a:pt x="2918" y="2364"/>
                  </a:cubicBezTo>
                  <a:cubicBezTo>
                    <a:pt x="2948" y="2364"/>
                    <a:pt x="2979" y="2348"/>
                    <a:pt x="2979" y="2318"/>
                  </a:cubicBezTo>
                  <a:cubicBezTo>
                    <a:pt x="3009" y="1437"/>
                    <a:pt x="2553" y="130"/>
                    <a:pt x="1550" y="8"/>
                  </a:cubicBezTo>
                  <a:cubicBezTo>
                    <a:pt x="1500" y="3"/>
                    <a:pt x="1452" y="1"/>
                    <a:pt x="14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2" name="Google Shape;6552;p129"/>
            <p:cNvSpPr/>
            <p:nvPr/>
          </p:nvSpPr>
          <p:spPr>
            <a:xfrm>
              <a:off x="-2382500" y="6557238"/>
              <a:ext cx="423275" cy="177825"/>
            </a:xfrm>
            <a:custGeom>
              <a:avLst/>
              <a:gdLst/>
              <a:ahLst/>
              <a:cxnLst/>
              <a:rect l="l" t="t" r="r" b="b"/>
              <a:pathLst>
                <a:path w="16931" h="7113" extrusionOk="0">
                  <a:moveTo>
                    <a:pt x="3557" y="365"/>
                  </a:moveTo>
                  <a:cubicBezTo>
                    <a:pt x="5320" y="365"/>
                    <a:pt x="6748" y="1793"/>
                    <a:pt x="6748" y="3556"/>
                  </a:cubicBezTo>
                  <a:cubicBezTo>
                    <a:pt x="6779" y="5319"/>
                    <a:pt x="5320" y="6748"/>
                    <a:pt x="3557" y="6748"/>
                  </a:cubicBezTo>
                  <a:cubicBezTo>
                    <a:pt x="1794" y="6748"/>
                    <a:pt x="365" y="5319"/>
                    <a:pt x="365" y="3556"/>
                  </a:cubicBezTo>
                  <a:cubicBezTo>
                    <a:pt x="365" y="1793"/>
                    <a:pt x="1794" y="365"/>
                    <a:pt x="3557" y="365"/>
                  </a:cubicBezTo>
                  <a:close/>
                  <a:moveTo>
                    <a:pt x="13374" y="365"/>
                  </a:moveTo>
                  <a:cubicBezTo>
                    <a:pt x="15137" y="365"/>
                    <a:pt x="16566" y="1793"/>
                    <a:pt x="16566" y="3556"/>
                  </a:cubicBezTo>
                  <a:cubicBezTo>
                    <a:pt x="16566" y="5319"/>
                    <a:pt x="15137" y="6748"/>
                    <a:pt x="13374" y="6748"/>
                  </a:cubicBezTo>
                  <a:cubicBezTo>
                    <a:pt x="11611" y="6748"/>
                    <a:pt x="10183" y="5319"/>
                    <a:pt x="10183" y="3556"/>
                  </a:cubicBezTo>
                  <a:cubicBezTo>
                    <a:pt x="10183" y="1793"/>
                    <a:pt x="11611" y="365"/>
                    <a:pt x="13374" y="365"/>
                  </a:cubicBezTo>
                  <a:close/>
                  <a:moveTo>
                    <a:pt x="3557" y="0"/>
                  </a:moveTo>
                  <a:cubicBezTo>
                    <a:pt x="1611" y="0"/>
                    <a:pt x="0" y="1581"/>
                    <a:pt x="0" y="3556"/>
                  </a:cubicBezTo>
                  <a:cubicBezTo>
                    <a:pt x="0" y="5532"/>
                    <a:pt x="1611" y="7113"/>
                    <a:pt x="3557" y="7113"/>
                  </a:cubicBezTo>
                  <a:cubicBezTo>
                    <a:pt x="5411" y="7113"/>
                    <a:pt x="6931" y="5715"/>
                    <a:pt x="7113" y="3891"/>
                  </a:cubicBezTo>
                  <a:cubicBezTo>
                    <a:pt x="7222" y="3781"/>
                    <a:pt x="7572" y="3497"/>
                    <a:pt x="8203" y="3497"/>
                  </a:cubicBezTo>
                  <a:cubicBezTo>
                    <a:pt x="8623" y="3497"/>
                    <a:pt x="9168" y="3623"/>
                    <a:pt x="9849" y="4012"/>
                  </a:cubicBezTo>
                  <a:cubicBezTo>
                    <a:pt x="10061" y="5775"/>
                    <a:pt x="11551" y="7113"/>
                    <a:pt x="13374" y="7113"/>
                  </a:cubicBezTo>
                  <a:cubicBezTo>
                    <a:pt x="15320" y="7113"/>
                    <a:pt x="16931" y="5532"/>
                    <a:pt x="16931" y="3556"/>
                  </a:cubicBezTo>
                  <a:cubicBezTo>
                    <a:pt x="16931" y="1581"/>
                    <a:pt x="15350" y="0"/>
                    <a:pt x="13374" y="0"/>
                  </a:cubicBezTo>
                  <a:cubicBezTo>
                    <a:pt x="11399" y="0"/>
                    <a:pt x="9818" y="1581"/>
                    <a:pt x="9818" y="3556"/>
                  </a:cubicBezTo>
                  <a:cubicBezTo>
                    <a:pt x="9818" y="3556"/>
                    <a:pt x="9818" y="3587"/>
                    <a:pt x="9818" y="3587"/>
                  </a:cubicBezTo>
                  <a:cubicBezTo>
                    <a:pt x="9176" y="3258"/>
                    <a:pt x="8641" y="3145"/>
                    <a:pt x="8206" y="3145"/>
                  </a:cubicBezTo>
                  <a:cubicBezTo>
                    <a:pt x="7716" y="3145"/>
                    <a:pt x="7355" y="3290"/>
                    <a:pt x="7113" y="3435"/>
                  </a:cubicBezTo>
                  <a:cubicBezTo>
                    <a:pt x="7052" y="1520"/>
                    <a:pt x="5502" y="0"/>
                    <a:pt x="3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3" name="Google Shape;6553;p129"/>
            <p:cNvSpPr/>
            <p:nvPr/>
          </p:nvSpPr>
          <p:spPr>
            <a:xfrm>
              <a:off x="-2033725" y="6344463"/>
              <a:ext cx="2325" cy="5350"/>
            </a:xfrm>
            <a:custGeom>
              <a:avLst/>
              <a:gdLst/>
              <a:ahLst/>
              <a:cxnLst/>
              <a:rect l="l" t="t" r="r" b="b"/>
              <a:pathLst>
                <a:path w="93" h="214" extrusionOk="0">
                  <a:moveTo>
                    <a:pt x="31" y="0"/>
                  </a:moveTo>
                  <a:cubicBezTo>
                    <a:pt x="31" y="61"/>
                    <a:pt x="1" y="152"/>
                    <a:pt x="1" y="213"/>
                  </a:cubicBezTo>
                  <a:cubicBezTo>
                    <a:pt x="31" y="152"/>
                    <a:pt x="62" y="92"/>
                    <a:pt x="62" y="31"/>
                  </a:cubicBezTo>
                  <a:cubicBezTo>
                    <a:pt x="92" y="31"/>
                    <a:pt x="62" y="0"/>
                    <a:pt x="3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4" name="Google Shape;6554;p129"/>
            <p:cNvSpPr/>
            <p:nvPr/>
          </p:nvSpPr>
          <p:spPr>
            <a:xfrm>
              <a:off x="-1912900" y="6450088"/>
              <a:ext cx="6125" cy="5350"/>
            </a:xfrm>
            <a:custGeom>
              <a:avLst/>
              <a:gdLst/>
              <a:ahLst/>
              <a:cxnLst/>
              <a:rect l="l" t="t" r="r" b="b"/>
              <a:pathLst>
                <a:path w="245" h="214" extrusionOk="0">
                  <a:moveTo>
                    <a:pt x="244" y="0"/>
                  </a:moveTo>
                  <a:cubicBezTo>
                    <a:pt x="153" y="61"/>
                    <a:pt x="92" y="122"/>
                    <a:pt x="1" y="213"/>
                  </a:cubicBezTo>
                  <a:cubicBezTo>
                    <a:pt x="92" y="152"/>
                    <a:pt x="153" y="92"/>
                    <a:pt x="244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5" name="Google Shape;6555;p129"/>
            <p:cNvSpPr/>
            <p:nvPr/>
          </p:nvSpPr>
          <p:spPr>
            <a:xfrm>
              <a:off x="-2033725" y="6344463"/>
              <a:ext cx="800" cy="25"/>
            </a:xfrm>
            <a:custGeom>
              <a:avLst/>
              <a:gdLst/>
              <a:ahLst/>
              <a:cxnLst/>
              <a:rect l="l" t="t" r="r" b="b"/>
              <a:pathLst>
                <a:path w="32" h="1" extrusionOk="0">
                  <a:moveTo>
                    <a:pt x="31" y="0"/>
                  </a:moveTo>
                  <a:lnTo>
                    <a:pt x="31" y="0"/>
                  </a:lnTo>
                  <a:cubicBezTo>
                    <a:pt x="1" y="0"/>
                    <a:pt x="31" y="0"/>
                    <a:pt x="31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6" name="Google Shape;6556;p129"/>
            <p:cNvSpPr/>
            <p:nvPr/>
          </p:nvSpPr>
          <p:spPr>
            <a:xfrm>
              <a:off x="-2472925" y="6349788"/>
              <a:ext cx="619325" cy="292675"/>
            </a:xfrm>
            <a:custGeom>
              <a:avLst/>
              <a:gdLst/>
              <a:ahLst/>
              <a:cxnLst/>
              <a:rect l="l" t="t" r="r" b="b"/>
              <a:pathLst>
                <a:path w="24773" h="11707" extrusionOk="0">
                  <a:moveTo>
                    <a:pt x="20609" y="1003"/>
                  </a:moveTo>
                  <a:cubicBezTo>
                    <a:pt x="20602" y="1010"/>
                    <a:pt x="20596" y="1017"/>
                    <a:pt x="20589" y="1024"/>
                  </a:cubicBezTo>
                  <a:lnTo>
                    <a:pt x="20589" y="1024"/>
                  </a:lnTo>
                  <a:cubicBezTo>
                    <a:pt x="20596" y="1017"/>
                    <a:pt x="20602" y="1010"/>
                    <a:pt x="20609" y="1003"/>
                  </a:cubicBezTo>
                  <a:close/>
                  <a:moveTo>
                    <a:pt x="17569" y="0"/>
                  </a:moveTo>
                  <a:cubicBezTo>
                    <a:pt x="17044" y="1366"/>
                    <a:pt x="15634" y="2754"/>
                    <a:pt x="14123" y="2754"/>
                  </a:cubicBezTo>
                  <a:cubicBezTo>
                    <a:pt x="13885" y="2754"/>
                    <a:pt x="13645" y="2719"/>
                    <a:pt x="13405" y="2645"/>
                  </a:cubicBezTo>
                  <a:cubicBezTo>
                    <a:pt x="12462" y="2401"/>
                    <a:pt x="11733" y="1186"/>
                    <a:pt x="11976" y="122"/>
                  </a:cubicBezTo>
                  <a:lnTo>
                    <a:pt x="11976" y="122"/>
                  </a:lnTo>
                  <a:cubicBezTo>
                    <a:pt x="11663" y="1313"/>
                    <a:pt x="10070" y="2749"/>
                    <a:pt x="8789" y="2749"/>
                  </a:cubicBezTo>
                  <a:cubicBezTo>
                    <a:pt x="8208" y="2749"/>
                    <a:pt x="7690" y="2452"/>
                    <a:pt x="7386" y="1702"/>
                  </a:cubicBezTo>
                  <a:cubicBezTo>
                    <a:pt x="7202" y="2900"/>
                    <a:pt x="5169" y="4951"/>
                    <a:pt x="3666" y="4951"/>
                  </a:cubicBezTo>
                  <a:cubicBezTo>
                    <a:pt x="3184" y="4951"/>
                    <a:pt x="2757" y="4741"/>
                    <a:pt x="2462" y="4225"/>
                  </a:cubicBezTo>
                  <a:lnTo>
                    <a:pt x="2462" y="4225"/>
                  </a:lnTo>
                  <a:cubicBezTo>
                    <a:pt x="2280" y="5137"/>
                    <a:pt x="2523" y="7204"/>
                    <a:pt x="2158" y="8055"/>
                  </a:cubicBezTo>
                  <a:cubicBezTo>
                    <a:pt x="2006" y="8389"/>
                    <a:pt x="1459" y="9149"/>
                    <a:pt x="426" y="9392"/>
                  </a:cubicBezTo>
                  <a:cubicBezTo>
                    <a:pt x="0" y="10426"/>
                    <a:pt x="760" y="11155"/>
                    <a:pt x="760" y="11155"/>
                  </a:cubicBezTo>
                  <a:cubicBezTo>
                    <a:pt x="1067" y="11652"/>
                    <a:pt x="1522" y="11707"/>
                    <a:pt x="1709" y="11707"/>
                  </a:cubicBezTo>
                  <a:cubicBezTo>
                    <a:pt x="1762" y="11707"/>
                    <a:pt x="1794" y="11702"/>
                    <a:pt x="1794" y="11702"/>
                  </a:cubicBezTo>
                  <a:cubicBezTo>
                    <a:pt x="2493" y="10608"/>
                    <a:pt x="1946" y="9575"/>
                    <a:pt x="1946" y="9575"/>
                  </a:cubicBezTo>
                  <a:lnTo>
                    <a:pt x="1946" y="9575"/>
                  </a:lnTo>
                  <a:cubicBezTo>
                    <a:pt x="1946" y="9575"/>
                    <a:pt x="1960" y="9579"/>
                    <a:pt x="1989" y="9579"/>
                  </a:cubicBezTo>
                  <a:cubicBezTo>
                    <a:pt x="2101" y="9579"/>
                    <a:pt x="2431" y="9521"/>
                    <a:pt x="3009" y="8967"/>
                  </a:cubicBezTo>
                  <a:cubicBezTo>
                    <a:pt x="3739" y="8237"/>
                    <a:pt x="3617" y="6809"/>
                    <a:pt x="3617" y="6809"/>
                  </a:cubicBezTo>
                  <a:lnTo>
                    <a:pt x="3617" y="6809"/>
                  </a:lnTo>
                  <a:cubicBezTo>
                    <a:pt x="3617" y="6809"/>
                    <a:pt x="4714" y="6989"/>
                    <a:pt x="5830" y="6989"/>
                  </a:cubicBezTo>
                  <a:cubicBezTo>
                    <a:pt x="6164" y="6989"/>
                    <a:pt x="6500" y="6972"/>
                    <a:pt x="6809" y="6930"/>
                  </a:cubicBezTo>
                  <a:cubicBezTo>
                    <a:pt x="8146" y="6748"/>
                    <a:pt x="9362" y="4316"/>
                    <a:pt x="9362" y="4316"/>
                  </a:cubicBezTo>
                  <a:cubicBezTo>
                    <a:pt x="9792" y="5028"/>
                    <a:pt x="10484" y="5190"/>
                    <a:pt x="11024" y="5190"/>
                  </a:cubicBezTo>
                  <a:cubicBezTo>
                    <a:pt x="11477" y="5190"/>
                    <a:pt x="11824" y="5076"/>
                    <a:pt x="11824" y="5076"/>
                  </a:cubicBezTo>
                  <a:cubicBezTo>
                    <a:pt x="12395" y="5605"/>
                    <a:pt x="12746" y="5854"/>
                    <a:pt x="13419" y="5854"/>
                  </a:cubicBezTo>
                  <a:cubicBezTo>
                    <a:pt x="13712" y="5854"/>
                    <a:pt x="14068" y="5807"/>
                    <a:pt x="14529" y="5715"/>
                  </a:cubicBezTo>
                  <a:cubicBezTo>
                    <a:pt x="14552" y="5715"/>
                    <a:pt x="14575" y="5716"/>
                    <a:pt x="14597" y="5716"/>
                  </a:cubicBezTo>
                  <a:cubicBezTo>
                    <a:pt x="16217" y="5716"/>
                    <a:pt x="16779" y="3587"/>
                    <a:pt x="16779" y="3587"/>
                  </a:cubicBezTo>
                  <a:cubicBezTo>
                    <a:pt x="17017" y="3812"/>
                    <a:pt x="17331" y="3876"/>
                    <a:pt x="17609" y="3876"/>
                  </a:cubicBezTo>
                  <a:cubicBezTo>
                    <a:pt x="17968" y="3876"/>
                    <a:pt x="18268" y="3769"/>
                    <a:pt x="18268" y="3769"/>
                  </a:cubicBezTo>
                  <a:cubicBezTo>
                    <a:pt x="18352" y="4337"/>
                    <a:pt x="18815" y="4425"/>
                    <a:pt x="19092" y="4425"/>
                  </a:cubicBezTo>
                  <a:cubicBezTo>
                    <a:pt x="19215" y="4425"/>
                    <a:pt x="19301" y="4408"/>
                    <a:pt x="19301" y="4408"/>
                  </a:cubicBezTo>
                  <a:lnTo>
                    <a:pt x="19301" y="4408"/>
                  </a:lnTo>
                  <a:cubicBezTo>
                    <a:pt x="18754" y="5836"/>
                    <a:pt x="20244" y="6079"/>
                    <a:pt x="20244" y="6079"/>
                  </a:cubicBezTo>
                  <a:cubicBezTo>
                    <a:pt x="20213" y="6900"/>
                    <a:pt x="21247" y="7143"/>
                    <a:pt x="21247" y="7143"/>
                  </a:cubicBezTo>
                  <a:cubicBezTo>
                    <a:pt x="20760" y="8724"/>
                    <a:pt x="22189" y="9362"/>
                    <a:pt x="22189" y="9362"/>
                  </a:cubicBezTo>
                  <a:cubicBezTo>
                    <a:pt x="21764" y="9879"/>
                    <a:pt x="21976" y="11490"/>
                    <a:pt x="22402" y="11520"/>
                  </a:cubicBezTo>
                  <a:cubicBezTo>
                    <a:pt x="22427" y="11523"/>
                    <a:pt x="22455" y="11525"/>
                    <a:pt x="22485" y="11525"/>
                  </a:cubicBezTo>
                  <a:cubicBezTo>
                    <a:pt x="22989" y="11525"/>
                    <a:pt x="24074" y="11064"/>
                    <a:pt x="24074" y="11064"/>
                  </a:cubicBezTo>
                  <a:cubicBezTo>
                    <a:pt x="24773" y="10000"/>
                    <a:pt x="23982" y="8693"/>
                    <a:pt x="23982" y="8693"/>
                  </a:cubicBezTo>
                  <a:cubicBezTo>
                    <a:pt x="23982" y="8663"/>
                    <a:pt x="23982" y="8663"/>
                    <a:pt x="24013" y="8632"/>
                  </a:cubicBezTo>
                  <a:cubicBezTo>
                    <a:pt x="23557" y="8450"/>
                    <a:pt x="23131" y="8116"/>
                    <a:pt x="22736" y="7569"/>
                  </a:cubicBezTo>
                  <a:cubicBezTo>
                    <a:pt x="22250" y="6870"/>
                    <a:pt x="21764" y="5046"/>
                    <a:pt x="22402" y="4225"/>
                  </a:cubicBezTo>
                  <a:lnTo>
                    <a:pt x="22402" y="4225"/>
                  </a:lnTo>
                  <a:cubicBezTo>
                    <a:pt x="22254" y="4336"/>
                    <a:pt x="22102" y="4386"/>
                    <a:pt x="21952" y="4386"/>
                  </a:cubicBezTo>
                  <a:cubicBezTo>
                    <a:pt x="20881" y="4386"/>
                    <a:pt x="19879" y="1849"/>
                    <a:pt x="20589" y="1024"/>
                  </a:cubicBezTo>
                  <a:lnTo>
                    <a:pt x="20589" y="1024"/>
                  </a:lnTo>
                  <a:cubicBezTo>
                    <a:pt x="20190" y="1462"/>
                    <a:pt x="19549" y="1720"/>
                    <a:pt x="18935" y="1720"/>
                  </a:cubicBezTo>
                  <a:cubicBezTo>
                    <a:pt x="18843" y="1720"/>
                    <a:pt x="18752" y="1714"/>
                    <a:pt x="18663" y="1702"/>
                  </a:cubicBezTo>
                  <a:cubicBezTo>
                    <a:pt x="17691" y="1581"/>
                    <a:pt x="17478" y="851"/>
                    <a:pt x="17569" y="0"/>
                  </a:cubicBezTo>
                  <a:close/>
                </a:path>
              </a:pathLst>
            </a:custGeom>
            <a:solidFill>
              <a:srgbClr val="3D19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7" name="Google Shape;6557;p129"/>
            <p:cNvSpPr/>
            <p:nvPr/>
          </p:nvSpPr>
          <p:spPr>
            <a:xfrm>
              <a:off x="-2507125" y="6298728"/>
              <a:ext cx="647450" cy="287875"/>
            </a:xfrm>
            <a:custGeom>
              <a:avLst/>
              <a:gdLst/>
              <a:ahLst/>
              <a:cxnLst/>
              <a:rect l="l" t="t" r="r" b="b"/>
              <a:pathLst>
                <a:path w="25898" h="11515" extrusionOk="0">
                  <a:moveTo>
                    <a:pt x="18967" y="1909"/>
                  </a:moveTo>
                  <a:cubicBezTo>
                    <a:pt x="18967" y="1909"/>
                    <a:pt x="19028" y="1940"/>
                    <a:pt x="18998" y="1940"/>
                  </a:cubicBezTo>
                  <a:cubicBezTo>
                    <a:pt x="18998" y="2001"/>
                    <a:pt x="18967" y="2061"/>
                    <a:pt x="18937" y="2122"/>
                  </a:cubicBezTo>
                  <a:cubicBezTo>
                    <a:pt x="18937" y="2061"/>
                    <a:pt x="18937" y="1970"/>
                    <a:pt x="18967" y="1909"/>
                  </a:cubicBezTo>
                  <a:close/>
                  <a:moveTo>
                    <a:pt x="24013" y="6134"/>
                  </a:moveTo>
                  <a:lnTo>
                    <a:pt x="24013" y="6134"/>
                  </a:lnTo>
                  <a:cubicBezTo>
                    <a:pt x="23922" y="6226"/>
                    <a:pt x="23861" y="6286"/>
                    <a:pt x="23770" y="6347"/>
                  </a:cubicBezTo>
                  <a:cubicBezTo>
                    <a:pt x="23831" y="6256"/>
                    <a:pt x="23922" y="6195"/>
                    <a:pt x="24013" y="6134"/>
                  </a:cubicBezTo>
                  <a:close/>
                  <a:moveTo>
                    <a:pt x="17643" y="0"/>
                  </a:moveTo>
                  <a:cubicBezTo>
                    <a:pt x="17511" y="0"/>
                    <a:pt x="17365" y="7"/>
                    <a:pt x="17204" y="25"/>
                  </a:cubicBezTo>
                  <a:cubicBezTo>
                    <a:pt x="16080" y="116"/>
                    <a:pt x="15441" y="937"/>
                    <a:pt x="15441" y="937"/>
                  </a:cubicBezTo>
                  <a:cubicBezTo>
                    <a:pt x="15073" y="492"/>
                    <a:pt x="14558" y="349"/>
                    <a:pt x="14047" y="349"/>
                  </a:cubicBezTo>
                  <a:cubicBezTo>
                    <a:pt x="13126" y="349"/>
                    <a:pt x="12219" y="815"/>
                    <a:pt x="12219" y="815"/>
                  </a:cubicBezTo>
                  <a:cubicBezTo>
                    <a:pt x="12219" y="815"/>
                    <a:pt x="11422" y="17"/>
                    <a:pt x="10106" y="17"/>
                  </a:cubicBezTo>
                  <a:cubicBezTo>
                    <a:pt x="9947" y="17"/>
                    <a:pt x="9780" y="29"/>
                    <a:pt x="9605" y="55"/>
                  </a:cubicBezTo>
                  <a:cubicBezTo>
                    <a:pt x="7964" y="268"/>
                    <a:pt x="7265" y="1849"/>
                    <a:pt x="7265" y="1849"/>
                  </a:cubicBezTo>
                  <a:cubicBezTo>
                    <a:pt x="7265" y="1849"/>
                    <a:pt x="6738" y="1450"/>
                    <a:pt x="5801" y="1450"/>
                  </a:cubicBezTo>
                  <a:cubicBezTo>
                    <a:pt x="5444" y="1450"/>
                    <a:pt x="5028" y="1507"/>
                    <a:pt x="4560" y="1666"/>
                  </a:cubicBezTo>
                  <a:cubicBezTo>
                    <a:pt x="2858" y="2244"/>
                    <a:pt x="2675" y="4402"/>
                    <a:pt x="2675" y="4402"/>
                  </a:cubicBezTo>
                  <a:cubicBezTo>
                    <a:pt x="851" y="5192"/>
                    <a:pt x="1064" y="7563"/>
                    <a:pt x="1064" y="7563"/>
                  </a:cubicBezTo>
                  <a:cubicBezTo>
                    <a:pt x="0" y="9599"/>
                    <a:pt x="1824" y="11454"/>
                    <a:pt x="1824" y="11454"/>
                  </a:cubicBezTo>
                  <a:lnTo>
                    <a:pt x="1794" y="11514"/>
                  </a:lnTo>
                  <a:cubicBezTo>
                    <a:pt x="2827" y="11271"/>
                    <a:pt x="3374" y="10511"/>
                    <a:pt x="3526" y="10177"/>
                  </a:cubicBezTo>
                  <a:cubicBezTo>
                    <a:pt x="3891" y="9326"/>
                    <a:pt x="3648" y="7259"/>
                    <a:pt x="3830" y="6347"/>
                  </a:cubicBezTo>
                  <a:lnTo>
                    <a:pt x="3830" y="6347"/>
                  </a:lnTo>
                  <a:cubicBezTo>
                    <a:pt x="4125" y="6863"/>
                    <a:pt x="4552" y="7073"/>
                    <a:pt x="5034" y="7073"/>
                  </a:cubicBezTo>
                  <a:cubicBezTo>
                    <a:pt x="6537" y="7073"/>
                    <a:pt x="8570" y="5022"/>
                    <a:pt x="8754" y="3824"/>
                  </a:cubicBezTo>
                  <a:cubicBezTo>
                    <a:pt x="9058" y="4574"/>
                    <a:pt x="9576" y="4871"/>
                    <a:pt x="10157" y="4871"/>
                  </a:cubicBezTo>
                  <a:cubicBezTo>
                    <a:pt x="11438" y="4871"/>
                    <a:pt x="13031" y="3435"/>
                    <a:pt x="13344" y="2244"/>
                  </a:cubicBezTo>
                  <a:lnTo>
                    <a:pt x="13344" y="2244"/>
                  </a:lnTo>
                  <a:cubicBezTo>
                    <a:pt x="13101" y="3277"/>
                    <a:pt x="13830" y="4493"/>
                    <a:pt x="14773" y="4767"/>
                  </a:cubicBezTo>
                  <a:cubicBezTo>
                    <a:pt x="15005" y="4835"/>
                    <a:pt x="15238" y="4866"/>
                    <a:pt x="15469" y="4866"/>
                  </a:cubicBezTo>
                  <a:cubicBezTo>
                    <a:pt x="16988" y="4866"/>
                    <a:pt x="18409" y="3494"/>
                    <a:pt x="18937" y="2122"/>
                  </a:cubicBezTo>
                  <a:lnTo>
                    <a:pt x="18937" y="2122"/>
                  </a:lnTo>
                  <a:cubicBezTo>
                    <a:pt x="18846" y="2973"/>
                    <a:pt x="19059" y="3703"/>
                    <a:pt x="20031" y="3824"/>
                  </a:cubicBezTo>
                  <a:cubicBezTo>
                    <a:pt x="20120" y="3836"/>
                    <a:pt x="20210" y="3842"/>
                    <a:pt x="20301" y="3842"/>
                  </a:cubicBezTo>
                  <a:cubicBezTo>
                    <a:pt x="20911" y="3842"/>
                    <a:pt x="21549" y="3585"/>
                    <a:pt x="21949" y="3127"/>
                  </a:cubicBezTo>
                  <a:lnTo>
                    <a:pt x="21949" y="3127"/>
                  </a:lnTo>
                  <a:cubicBezTo>
                    <a:pt x="21255" y="3987"/>
                    <a:pt x="22253" y="6508"/>
                    <a:pt x="23321" y="6508"/>
                  </a:cubicBezTo>
                  <a:cubicBezTo>
                    <a:pt x="23471" y="6508"/>
                    <a:pt x="23622" y="6458"/>
                    <a:pt x="23770" y="6347"/>
                  </a:cubicBezTo>
                  <a:lnTo>
                    <a:pt x="23770" y="6347"/>
                  </a:lnTo>
                  <a:cubicBezTo>
                    <a:pt x="23101" y="7168"/>
                    <a:pt x="23587" y="8992"/>
                    <a:pt x="24104" y="9691"/>
                  </a:cubicBezTo>
                  <a:cubicBezTo>
                    <a:pt x="24499" y="10238"/>
                    <a:pt x="24894" y="10572"/>
                    <a:pt x="25350" y="10754"/>
                  </a:cubicBezTo>
                  <a:cubicBezTo>
                    <a:pt x="25898" y="9447"/>
                    <a:pt x="24712" y="8110"/>
                    <a:pt x="24712" y="8110"/>
                  </a:cubicBezTo>
                  <a:cubicBezTo>
                    <a:pt x="24591" y="7289"/>
                    <a:pt x="24013" y="6621"/>
                    <a:pt x="24013" y="6621"/>
                  </a:cubicBezTo>
                  <a:cubicBezTo>
                    <a:pt x="24378" y="4371"/>
                    <a:pt x="22341" y="3551"/>
                    <a:pt x="22341" y="3551"/>
                  </a:cubicBezTo>
                  <a:cubicBezTo>
                    <a:pt x="22341" y="3551"/>
                    <a:pt x="22797" y="2213"/>
                    <a:pt x="21612" y="1028"/>
                  </a:cubicBezTo>
                  <a:cubicBezTo>
                    <a:pt x="20926" y="342"/>
                    <a:pt x="20037" y="203"/>
                    <a:pt x="19427" y="203"/>
                  </a:cubicBezTo>
                  <a:cubicBezTo>
                    <a:pt x="19010" y="203"/>
                    <a:pt x="18724" y="268"/>
                    <a:pt x="18724" y="268"/>
                  </a:cubicBezTo>
                  <a:cubicBezTo>
                    <a:pt x="18724" y="268"/>
                    <a:pt x="18434" y="0"/>
                    <a:pt x="17643" y="0"/>
                  </a:cubicBezTo>
                  <a:close/>
                </a:path>
              </a:pathLst>
            </a:custGeom>
            <a:solidFill>
              <a:srgbClr val="582938"/>
            </a:solidFill>
            <a:ln w="9525" cap="flat" cmpd="sng">
              <a:solidFill>
                <a:srgbClr val="5829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8" name="Google Shape;6558;p129"/>
            <p:cNvSpPr/>
            <p:nvPr/>
          </p:nvSpPr>
          <p:spPr>
            <a:xfrm>
              <a:off x="-2466100" y="6389813"/>
              <a:ext cx="120100" cy="131325"/>
            </a:xfrm>
            <a:custGeom>
              <a:avLst/>
              <a:gdLst/>
              <a:ahLst/>
              <a:cxnLst/>
              <a:rect l="l" t="t" r="r" b="b"/>
              <a:pathLst>
                <a:path w="4804" h="5253" extrusionOk="0">
                  <a:moveTo>
                    <a:pt x="1995" y="3473"/>
                  </a:moveTo>
                  <a:cubicBezTo>
                    <a:pt x="2032" y="3473"/>
                    <a:pt x="2076" y="3483"/>
                    <a:pt x="2128" y="3506"/>
                  </a:cubicBezTo>
                  <a:cubicBezTo>
                    <a:pt x="2250" y="3566"/>
                    <a:pt x="2372" y="3840"/>
                    <a:pt x="2402" y="3962"/>
                  </a:cubicBezTo>
                  <a:cubicBezTo>
                    <a:pt x="2426" y="4088"/>
                    <a:pt x="2406" y="4211"/>
                    <a:pt x="2357" y="4324"/>
                  </a:cubicBezTo>
                  <a:lnTo>
                    <a:pt x="2357" y="4324"/>
                  </a:lnTo>
                  <a:cubicBezTo>
                    <a:pt x="2217" y="4288"/>
                    <a:pt x="2086" y="4223"/>
                    <a:pt x="1977" y="4114"/>
                  </a:cubicBezTo>
                  <a:cubicBezTo>
                    <a:pt x="1843" y="3980"/>
                    <a:pt x="1733" y="3473"/>
                    <a:pt x="1995" y="3473"/>
                  </a:cubicBezTo>
                  <a:close/>
                  <a:moveTo>
                    <a:pt x="3389" y="0"/>
                  </a:moveTo>
                  <a:cubicBezTo>
                    <a:pt x="3272" y="0"/>
                    <a:pt x="3236" y="199"/>
                    <a:pt x="3344" y="253"/>
                  </a:cubicBezTo>
                  <a:cubicBezTo>
                    <a:pt x="4256" y="922"/>
                    <a:pt x="4530" y="3293"/>
                    <a:pt x="3587" y="4022"/>
                  </a:cubicBezTo>
                  <a:cubicBezTo>
                    <a:pt x="3336" y="4218"/>
                    <a:pt x="3034" y="4336"/>
                    <a:pt x="2727" y="4354"/>
                  </a:cubicBezTo>
                  <a:lnTo>
                    <a:pt x="2727" y="4354"/>
                  </a:lnTo>
                  <a:cubicBezTo>
                    <a:pt x="2731" y="4335"/>
                    <a:pt x="2734" y="4316"/>
                    <a:pt x="2736" y="4296"/>
                  </a:cubicBezTo>
                  <a:cubicBezTo>
                    <a:pt x="2794" y="3686"/>
                    <a:pt x="2217" y="3159"/>
                    <a:pt x="1839" y="3159"/>
                  </a:cubicBezTo>
                  <a:cubicBezTo>
                    <a:pt x="1615" y="3159"/>
                    <a:pt x="1460" y="3345"/>
                    <a:pt x="1551" y="3810"/>
                  </a:cubicBezTo>
                  <a:cubicBezTo>
                    <a:pt x="1620" y="4221"/>
                    <a:pt x="1862" y="4468"/>
                    <a:pt x="2177" y="4586"/>
                  </a:cubicBezTo>
                  <a:lnTo>
                    <a:pt x="2177" y="4586"/>
                  </a:lnTo>
                  <a:cubicBezTo>
                    <a:pt x="1996" y="4772"/>
                    <a:pt x="1742" y="4903"/>
                    <a:pt x="1521" y="4934"/>
                  </a:cubicBezTo>
                  <a:cubicBezTo>
                    <a:pt x="1481" y="4941"/>
                    <a:pt x="1442" y="4944"/>
                    <a:pt x="1404" y="4944"/>
                  </a:cubicBezTo>
                  <a:cubicBezTo>
                    <a:pt x="711" y="4944"/>
                    <a:pt x="273" y="3932"/>
                    <a:pt x="244" y="3384"/>
                  </a:cubicBezTo>
                  <a:cubicBezTo>
                    <a:pt x="228" y="3320"/>
                    <a:pt x="161" y="3281"/>
                    <a:pt x="102" y="3281"/>
                  </a:cubicBezTo>
                  <a:cubicBezTo>
                    <a:pt x="48" y="3281"/>
                    <a:pt x="1" y="3312"/>
                    <a:pt x="1" y="3384"/>
                  </a:cubicBezTo>
                  <a:cubicBezTo>
                    <a:pt x="62" y="4114"/>
                    <a:pt x="426" y="4965"/>
                    <a:pt x="1156" y="5208"/>
                  </a:cubicBezTo>
                  <a:cubicBezTo>
                    <a:pt x="1266" y="5238"/>
                    <a:pt x="1380" y="5252"/>
                    <a:pt x="1494" y="5252"/>
                  </a:cubicBezTo>
                  <a:cubicBezTo>
                    <a:pt x="1939" y="5252"/>
                    <a:pt x="2387" y="5034"/>
                    <a:pt x="2606" y="4668"/>
                  </a:cubicBezTo>
                  <a:lnTo>
                    <a:pt x="2606" y="4668"/>
                  </a:lnTo>
                  <a:cubicBezTo>
                    <a:pt x="2629" y="4669"/>
                    <a:pt x="2653" y="4670"/>
                    <a:pt x="2676" y="4670"/>
                  </a:cubicBezTo>
                  <a:cubicBezTo>
                    <a:pt x="3262" y="4670"/>
                    <a:pt x="3910" y="4375"/>
                    <a:pt x="4195" y="3931"/>
                  </a:cubicBezTo>
                  <a:cubicBezTo>
                    <a:pt x="4803" y="3019"/>
                    <a:pt x="4591" y="466"/>
                    <a:pt x="3436" y="10"/>
                  </a:cubicBezTo>
                  <a:cubicBezTo>
                    <a:pt x="3419" y="3"/>
                    <a:pt x="3403" y="0"/>
                    <a:pt x="3389" y="0"/>
                  </a:cubicBezTo>
                  <a:close/>
                </a:path>
              </a:pathLst>
            </a:custGeom>
            <a:solidFill>
              <a:srgbClr val="663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9" name="Google Shape;6559;p129"/>
            <p:cNvSpPr/>
            <p:nvPr/>
          </p:nvSpPr>
          <p:spPr>
            <a:xfrm>
              <a:off x="-2306525" y="6346963"/>
              <a:ext cx="119050" cy="76550"/>
            </a:xfrm>
            <a:custGeom>
              <a:avLst/>
              <a:gdLst/>
              <a:ahLst/>
              <a:cxnLst/>
              <a:rect l="l" t="t" r="r" b="b"/>
              <a:pathLst>
                <a:path w="4762" h="3062" extrusionOk="0">
                  <a:moveTo>
                    <a:pt x="2199" y="1485"/>
                  </a:moveTo>
                  <a:lnTo>
                    <a:pt x="2199" y="1485"/>
                  </a:lnTo>
                  <a:cubicBezTo>
                    <a:pt x="2202" y="1625"/>
                    <a:pt x="2169" y="1760"/>
                    <a:pt x="2109" y="1878"/>
                  </a:cubicBezTo>
                  <a:lnTo>
                    <a:pt x="2109" y="1878"/>
                  </a:lnTo>
                  <a:cubicBezTo>
                    <a:pt x="2067" y="1725"/>
                    <a:pt x="2086" y="1582"/>
                    <a:pt x="2199" y="1485"/>
                  </a:cubicBezTo>
                  <a:close/>
                  <a:moveTo>
                    <a:pt x="666" y="0"/>
                  </a:moveTo>
                  <a:cubicBezTo>
                    <a:pt x="622" y="0"/>
                    <a:pt x="577" y="25"/>
                    <a:pt x="548" y="83"/>
                  </a:cubicBezTo>
                  <a:cubicBezTo>
                    <a:pt x="62" y="934"/>
                    <a:pt x="1" y="2484"/>
                    <a:pt x="1278" y="2666"/>
                  </a:cubicBezTo>
                  <a:cubicBezTo>
                    <a:pt x="1352" y="2679"/>
                    <a:pt x="1424" y="2685"/>
                    <a:pt x="1495" y="2685"/>
                  </a:cubicBezTo>
                  <a:cubicBezTo>
                    <a:pt x="1690" y="2685"/>
                    <a:pt x="1870" y="2639"/>
                    <a:pt x="2027" y="2559"/>
                  </a:cubicBezTo>
                  <a:lnTo>
                    <a:pt x="2027" y="2559"/>
                  </a:lnTo>
                  <a:cubicBezTo>
                    <a:pt x="2271" y="2849"/>
                    <a:pt x="2618" y="3062"/>
                    <a:pt x="2980" y="3062"/>
                  </a:cubicBezTo>
                  <a:cubicBezTo>
                    <a:pt x="4104" y="3031"/>
                    <a:pt x="4712" y="1207"/>
                    <a:pt x="4743" y="296"/>
                  </a:cubicBezTo>
                  <a:cubicBezTo>
                    <a:pt x="4762" y="199"/>
                    <a:pt x="4671" y="140"/>
                    <a:pt x="4587" y="140"/>
                  </a:cubicBezTo>
                  <a:cubicBezTo>
                    <a:pt x="4538" y="140"/>
                    <a:pt x="4491" y="160"/>
                    <a:pt x="4469" y="204"/>
                  </a:cubicBezTo>
                  <a:cubicBezTo>
                    <a:pt x="4195" y="751"/>
                    <a:pt x="4074" y="1329"/>
                    <a:pt x="3770" y="1846"/>
                  </a:cubicBezTo>
                  <a:cubicBezTo>
                    <a:pt x="3618" y="2150"/>
                    <a:pt x="3344" y="2575"/>
                    <a:pt x="2980" y="2606"/>
                  </a:cubicBezTo>
                  <a:cubicBezTo>
                    <a:pt x="2965" y="2607"/>
                    <a:pt x="2950" y="2608"/>
                    <a:pt x="2935" y="2608"/>
                  </a:cubicBezTo>
                  <a:cubicBezTo>
                    <a:pt x="2741" y="2608"/>
                    <a:pt x="2524" y="2476"/>
                    <a:pt x="2359" y="2298"/>
                  </a:cubicBezTo>
                  <a:lnTo>
                    <a:pt x="2359" y="2298"/>
                  </a:lnTo>
                  <a:cubicBezTo>
                    <a:pt x="2612" y="2005"/>
                    <a:pt x="2709" y="1580"/>
                    <a:pt x="2554" y="1147"/>
                  </a:cubicBezTo>
                  <a:cubicBezTo>
                    <a:pt x="2504" y="1046"/>
                    <a:pt x="2433" y="987"/>
                    <a:pt x="2340" y="987"/>
                  </a:cubicBezTo>
                  <a:cubicBezTo>
                    <a:pt x="2321" y="987"/>
                    <a:pt x="2301" y="989"/>
                    <a:pt x="2281" y="995"/>
                  </a:cubicBezTo>
                  <a:cubicBezTo>
                    <a:pt x="1638" y="1167"/>
                    <a:pt x="1569" y="1711"/>
                    <a:pt x="1795" y="2197"/>
                  </a:cubicBezTo>
                  <a:lnTo>
                    <a:pt x="1795" y="2197"/>
                  </a:lnTo>
                  <a:cubicBezTo>
                    <a:pt x="1700" y="2246"/>
                    <a:pt x="1592" y="2274"/>
                    <a:pt x="1474" y="2274"/>
                  </a:cubicBezTo>
                  <a:cubicBezTo>
                    <a:pt x="1402" y="2274"/>
                    <a:pt x="1326" y="2263"/>
                    <a:pt x="1247" y="2241"/>
                  </a:cubicBezTo>
                  <a:cubicBezTo>
                    <a:pt x="366" y="1998"/>
                    <a:pt x="518" y="873"/>
                    <a:pt x="791" y="235"/>
                  </a:cubicBezTo>
                  <a:cubicBezTo>
                    <a:pt x="853" y="111"/>
                    <a:pt x="760" y="0"/>
                    <a:pt x="666" y="0"/>
                  </a:cubicBezTo>
                  <a:close/>
                </a:path>
              </a:pathLst>
            </a:custGeom>
            <a:solidFill>
              <a:srgbClr val="663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0" name="Google Shape;6560;p129"/>
            <p:cNvSpPr/>
            <p:nvPr/>
          </p:nvSpPr>
          <p:spPr>
            <a:xfrm>
              <a:off x="-2142875" y="6324013"/>
              <a:ext cx="128950" cy="136550"/>
            </a:xfrm>
            <a:custGeom>
              <a:avLst/>
              <a:gdLst/>
              <a:ahLst/>
              <a:cxnLst/>
              <a:rect l="l" t="t" r="r" b="b"/>
              <a:pathLst>
                <a:path w="5158" h="5462" extrusionOk="0">
                  <a:moveTo>
                    <a:pt x="2101" y="3436"/>
                  </a:moveTo>
                  <a:cubicBezTo>
                    <a:pt x="2177" y="3436"/>
                    <a:pt x="2383" y="3757"/>
                    <a:pt x="2361" y="3980"/>
                  </a:cubicBezTo>
                  <a:cubicBezTo>
                    <a:pt x="2361" y="3992"/>
                    <a:pt x="2360" y="4005"/>
                    <a:pt x="2360" y="4017"/>
                  </a:cubicBezTo>
                  <a:lnTo>
                    <a:pt x="2360" y="4017"/>
                  </a:lnTo>
                  <a:cubicBezTo>
                    <a:pt x="2227" y="3929"/>
                    <a:pt x="2128" y="3789"/>
                    <a:pt x="2087" y="3584"/>
                  </a:cubicBezTo>
                  <a:cubicBezTo>
                    <a:pt x="2063" y="3479"/>
                    <a:pt x="2073" y="3436"/>
                    <a:pt x="2101" y="3436"/>
                  </a:cubicBezTo>
                  <a:close/>
                  <a:moveTo>
                    <a:pt x="3224" y="0"/>
                  </a:moveTo>
                  <a:cubicBezTo>
                    <a:pt x="3128" y="0"/>
                    <a:pt x="3049" y="115"/>
                    <a:pt x="3121" y="210"/>
                  </a:cubicBezTo>
                  <a:cubicBezTo>
                    <a:pt x="3729" y="1092"/>
                    <a:pt x="4641" y="2490"/>
                    <a:pt x="3972" y="3584"/>
                  </a:cubicBezTo>
                  <a:cubicBezTo>
                    <a:pt x="3768" y="3891"/>
                    <a:pt x="3259" y="4140"/>
                    <a:pt x="2818" y="4140"/>
                  </a:cubicBezTo>
                  <a:cubicBezTo>
                    <a:pt x="2816" y="4140"/>
                    <a:pt x="2815" y="4140"/>
                    <a:pt x="2813" y="4140"/>
                  </a:cubicBezTo>
                  <a:lnTo>
                    <a:pt x="2813" y="4140"/>
                  </a:lnTo>
                  <a:cubicBezTo>
                    <a:pt x="2898" y="3807"/>
                    <a:pt x="2885" y="3460"/>
                    <a:pt x="2665" y="3189"/>
                  </a:cubicBezTo>
                  <a:cubicBezTo>
                    <a:pt x="2522" y="3029"/>
                    <a:pt x="2244" y="2900"/>
                    <a:pt x="1990" y="2900"/>
                  </a:cubicBezTo>
                  <a:cubicBezTo>
                    <a:pt x="1810" y="2900"/>
                    <a:pt x="1641" y="2965"/>
                    <a:pt x="1540" y="3128"/>
                  </a:cubicBezTo>
                  <a:cubicBezTo>
                    <a:pt x="1297" y="3554"/>
                    <a:pt x="1935" y="4192"/>
                    <a:pt x="2239" y="4375"/>
                  </a:cubicBezTo>
                  <a:cubicBezTo>
                    <a:pt x="2244" y="4377"/>
                    <a:pt x="2248" y="4380"/>
                    <a:pt x="2252" y="4383"/>
                  </a:cubicBezTo>
                  <a:lnTo>
                    <a:pt x="2252" y="4383"/>
                  </a:lnTo>
                  <a:cubicBezTo>
                    <a:pt x="2183" y="4520"/>
                    <a:pt x="2090" y="4646"/>
                    <a:pt x="1996" y="4739"/>
                  </a:cubicBezTo>
                  <a:cubicBezTo>
                    <a:pt x="1821" y="4936"/>
                    <a:pt x="1585" y="5027"/>
                    <a:pt x="1355" y="5027"/>
                  </a:cubicBezTo>
                  <a:cubicBezTo>
                    <a:pt x="907" y="5027"/>
                    <a:pt x="477" y="4683"/>
                    <a:pt x="537" y="4101"/>
                  </a:cubicBezTo>
                  <a:cubicBezTo>
                    <a:pt x="537" y="4001"/>
                    <a:pt x="463" y="3956"/>
                    <a:pt x="392" y="3956"/>
                  </a:cubicBezTo>
                  <a:cubicBezTo>
                    <a:pt x="334" y="3956"/>
                    <a:pt x="277" y="3986"/>
                    <a:pt x="264" y="4040"/>
                  </a:cubicBezTo>
                  <a:cubicBezTo>
                    <a:pt x="1" y="4959"/>
                    <a:pt x="618" y="5462"/>
                    <a:pt x="1308" y="5462"/>
                  </a:cubicBezTo>
                  <a:cubicBezTo>
                    <a:pt x="1736" y="5462"/>
                    <a:pt x="2191" y="5268"/>
                    <a:pt x="2482" y="4861"/>
                  </a:cubicBezTo>
                  <a:cubicBezTo>
                    <a:pt x="2545" y="4767"/>
                    <a:pt x="2607" y="4661"/>
                    <a:pt x="2661" y="4548"/>
                  </a:cubicBezTo>
                  <a:lnTo>
                    <a:pt x="2661" y="4548"/>
                  </a:lnTo>
                  <a:cubicBezTo>
                    <a:pt x="2775" y="4574"/>
                    <a:pt x="2891" y="4587"/>
                    <a:pt x="3007" y="4587"/>
                  </a:cubicBezTo>
                  <a:cubicBezTo>
                    <a:pt x="3467" y="4587"/>
                    <a:pt x="3926" y="4387"/>
                    <a:pt x="4215" y="4040"/>
                  </a:cubicBezTo>
                  <a:cubicBezTo>
                    <a:pt x="5157" y="2916"/>
                    <a:pt x="4337" y="788"/>
                    <a:pt x="3303" y="28"/>
                  </a:cubicBezTo>
                  <a:cubicBezTo>
                    <a:pt x="3277" y="9"/>
                    <a:pt x="3250" y="0"/>
                    <a:pt x="3224" y="0"/>
                  </a:cubicBezTo>
                  <a:close/>
                </a:path>
              </a:pathLst>
            </a:custGeom>
            <a:solidFill>
              <a:srgbClr val="663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1" name="Google Shape;6561;p129"/>
            <p:cNvSpPr/>
            <p:nvPr/>
          </p:nvSpPr>
          <p:spPr>
            <a:xfrm>
              <a:off x="-1970650" y="6415138"/>
              <a:ext cx="56700" cy="96100"/>
            </a:xfrm>
            <a:custGeom>
              <a:avLst/>
              <a:gdLst/>
              <a:ahLst/>
              <a:cxnLst/>
              <a:rect l="l" t="t" r="r" b="b"/>
              <a:pathLst>
                <a:path w="2268" h="3844" extrusionOk="0">
                  <a:moveTo>
                    <a:pt x="697" y="1"/>
                  </a:moveTo>
                  <a:cubicBezTo>
                    <a:pt x="635" y="1"/>
                    <a:pt x="572" y="37"/>
                    <a:pt x="548" y="122"/>
                  </a:cubicBezTo>
                  <a:cubicBezTo>
                    <a:pt x="305" y="942"/>
                    <a:pt x="1" y="2280"/>
                    <a:pt x="761" y="2888"/>
                  </a:cubicBezTo>
                  <a:cubicBezTo>
                    <a:pt x="932" y="3016"/>
                    <a:pt x="1099" y="3075"/>
                    <a:pt x="1250" y="3080"/>
                  </a:cubicBezTo>
                  <a:lnTo>
                    <a:pt x="1250" y="3080"/>
                  </a:lnTo>
                  <a:cubicBezTo>
                    <a:pt x="1369" y="3355"/>
                    <a:pt x="1570" y="3606"/>
                    <a:pt x="1825" y="3800"/>
                  </a:cubicBezTo>
                  <a:cubicBezTo>
                    <a:pt x="1862" y="3831"/>
                    <a:pt x="1904" y="3844"/>
                    <a:pt x="1946" y="3844"/>
                  </a:cubicBezTo>
                  <a:cubicBezTo>
                    <a:pt x="2109" y="3844"/>
                    <a:pt x="2267" y="3641"/>
                    <a:pt x="2098" y="3496"/>
                  </a:cubicBezTo>
                  <a:cubicBezTo>
                    <a:pt x="1925" y="3335"/>
                    <a:pt x="1762" y="3150"/>
                    <a:pt x="1659" y="2947"/>
                  </a:cubicBezTo>
                  <a:lnTo>
                    <a:pt x="1659" y="2947"/>
                  </a:lnTo>
                  <a:cubicBezTo>
                    <a:pt x="1980" y="2697"/>
                    <a:pt x="2080" y="2146"/>
                    <a:pt x="1703" y="1733"/>
                  </a:cubicBezTo>
                  <a:cubicBezTo>
                    <a:pt x="1667" y="1697"/>
                    <a:pt x="1622" y="1680"/>
                    <a:pt x="1574" y="1680"/>
                  </a:cubicBezTo>
                  <a:cubicBezTo>
                    <a:pt x="1501" y="1680"/>
                    <a:pt x="1424" y="1720"/>
                    <a:pt x="1369" y="1794"/>
                  </a:cubicBezTo>
                  <a:cubicBezTo>
                    <a:pt x="1212" y="2008"/>
                    <a:pt x="1138" y="2242"/>
                    <a:pt x="1129" y="2476"/>
                  </a:cubicBezTo>
                  <a:lnTo>
                    <a:pt x="1129" y="2476"/>
                  </a:lnTo>
                  <a:cubicBezTo>
                    <a:pt x="1101" y="2497"/>
                    <a:pt x="1072" y="2507"/>
                    <a:pt x="1045" y="2507"/>
                  </a:cubicBezTo>
                  <a:cubicBezTo>
                    <a:pt x="976" y="2507"/>
                    <a:pt x="912" y="2442"/>
                    <a:pt x="852" y="2310"/>
                  </a:cubicBezTo>
                  <a:cubicBezTo>
                    <a:pt x="791" y="2219"/>
                    <a:pt x="761" y="2097"/>
                    <a:pt x="730" y="1976"/>
                  </a:cubicBezTo>
                  <a:cubicBezTo>
                    <a:pt x="669" y="1763"/>
                    <a:pt x="669" y="1550"/>
                    <a:pt x="700" y="1338"/>
                  </a:cubicBezTo>
                  <a:cubicBezTo>
                    <a:pt x="700" y="942"/>
                    <a:pt x="761" y="578"/>
                    <a:pt x="852" y="213"/>
                  </a:cubicBezTo>
                  <a:cubicBezTo>
                    <a:pt x="888" y="85"/>
                    <a:pt x="793" y="1"/>
                    <a:pt x="697" y="1"/>
                  </a:cubicBezTo>
                  <a:close/>
                </a:path>
              </a:pathLst>
            </a:custGeom>
            <a:solidFill>
              <a:srgbClr val="663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2" name="Google Shape;6562;p129"/>
            <p:cNvSpPr/>
            <p:nvPr/>
          </p:nvSpPr>
          <p:spPr>
            <a:xfrm>
              <a:off x="-1944270" y="7148935"/>
              <a:ext cx="124625" cy="151895"/>
            </a:xfrm>
            <a:custGeom>
              <a:avLst/>
              <a:gdLst/>
              <a:ahLst/>
              <a:cxnLst/>
              <a:rect l="l" t="t" r="r" b="b"/>
              <a:pathLst>
                <a:path w="4985" h="5533" extrusionOk="0">
                  <a:moveTo>
                    <a:pt x="3131" y="1"/>
                  </a:moveTo>
                  <a:cubicBezTo>
                    <a:pt x="2340" y="882"/>
                    <a:pt x="0" y="1824"/>
                    <a:pt x="0" y="1824"/>
                  </a:cubicBezTo>
                  <a:lnTo>
                    <a:pt x="61" y="3040"/>
                  </a:lnTo>
                  <a:cubicBezTo>
                    <a:pt x="61" y="3040"/>
                    <a:pt x="1905" y="4914"/>
                    <a:pt x="3180" y="5513"/>
                  </a:cubicBezTo>
                  <a:lnTo>
                    <a:pt x="3180" y="5513"/>
                  </a:lnTo>
                  <a:cubicBezTo>
                    <a:pt x="3119" y="5448"/>
                    <a:pt x="3168" y="5158"/>
                    <a:pt x="4985" y="3891"/>
                  </a:cubicBezTo>
                  <a:cubicBezTo>
                    <a:pt x="4134" y="1946"/>
                    <a:pt x="3131" y="1"/>
                    <a:pt x="3131" y="1"/>
                  </a:cubicBezTo>
                  <a:close/>
                  <a:moveTo>
                    <a:pt x="3180" y="5513"/>
                  </a:moveTo>
                  <a:cubicBezTo>
                    <a:pt x="3197" y="5531"/>
                    <a:pt x="3222" y="5533"/>
                    <a:pt x="3222" y="5533"/>
                  </a:cubicBezTo>
                  <a:cubicBezTo>
                    <a:pt x="3208" y="5526"/>
                    <a:pt x="3194" y="5520"/>
                    <a:pt x="3180" y="5513"/>
                  </a:cubicBezTo>
                  <a:close/>
                </a:path>
              </a:pathLst>
            </a:custGeom>
            <a:solidFill>
              <a:srgbClr val="723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3" name="Google Shape;6563;p129"/>
            <p:cNvSpPr/>
            <p:nvPr/>
          </p:nvSpPr>
          <p:spPr>
            <a:xfrm>
              <a:off x="-2146175" y="7054963"/>
              <a:ext cx="249275" cy="309450"/>
            </a:xfrm>
            <a:custGeom>
              <a:avLst/>
              <a:gdLst/>
              <a:ahLst/>
              <a:cxnLst/>
              <a:rect l="l" t="t" r="r" b="b"/>
              <a:pathLst>
                <a:path w="9971" h="12378" extrusionOk="0">
                  <a:moveTo>
                    <a:pt x="1490" y="0"/>
                  </a:moveTo>
                  <a:lnTo>
                    <a:pt x="0" y="10031"/>
                  </a:lnTo>
                  <a:cubicBezTo>
                    <a:pt x="0" y="10031"/>
                    <a:pt x="5928" y="12037"/>
                    <a:pt x="7417" y="12371"/>
                  </a:cubicBezTo>
                  <a:cubicBezTo>
                    <a:pt x="7437" y="12375"/>
                    <a:pt x="7457" y="12377"/>
                    <a:pt x="7477" y="12377"/>
                  </a:cubicBezTo>
                  <a:cubicBezTo>
                    <a:pt x="8935" y="12377"/>
                    <a:pt x="9970" y="1490"/>
                    <a:pt x="9970" y="1490"/>
                  </a:cubicBezTo>
                  <a:lnTo>
                    <a:pt x="1490" y="0"/>
                  </a:lnTo>
                  <a:close/>
                </a:path>
              </a:pathLst>
            </a:custGeom>
            <a:solidFill>
              <a:srgbClr val="FCB3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4" name="Google Shape;6564;p129"/>
            <p:cNvSpPr/>
            <p:nvPr/>
          </p:nvSpPr>
          <p:spPr>
            <a:xfrm>
              <a:off x="-2160625" y="7060288"/>
              <a:ext cx="239400" cy="297300"/>
            </a:xfrm>
            <a:custGeom>
              <a:avLst/>
              <a:gdLst/>
              <a:ahLst/>
              <a:cxnLst/>
              <a:rect l="l" t="t" r="r" b="b"/>
              <a:pathLst>
                <a:path w="9576" h="11892" extrusionOk="0">
                  <a:moveTo>
                    <a:pt x="1521" y="0"/>
                  </a:moveTo>
                  <a:lnTo>
                    <a:pt x="1" y="10031"/>
                  </a:lnTo>
                  <a:cubicBezTo>
                    <a:pt x="1" y="10031"/>
                    <a:pt x="6232" y="11581"/>
                    <a:pt x="7721" y="11885"/>
                  </a:cubicBezTo>
                  <a:cubicBezTo>
                    <a:pt x="7743" y="11889"/>
                    <a:pt x="7763" y="11891"/>
                    <a:pt x="7784" y="11891"/>
                  </a:cubicBezTo>
                  <a:cubicBezTo>
                    <a:pt x="9221" y="11891"/>
                    <a:pt x="9576" y="1641"/>
                    <a:pt x="9576" y="1641"/>
                  </a:cubicBezTo>
                  <a:lnTo>
                    <a:pt x="1521" y="0"/>
                  </a:ln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5" name="Google Shape;6565;p129"/>
            <p:cNvSpPr/>
            <p:nvPr/>
          </p:nvSpPr>
          <p:spPr>
            <a:xfrm>
              <a:off x="-2169725" y="7069388"/>
              <a:ext cx="250025" cy="294275"/>
            </a:xfrm>
            <a:custGeom>
              <a:avLst/>
              <a:gdLst/>
              <a:ahLst/>
              <a:cxnLst/>
              <a:rect l="l" t="t" r="r" b="b"/>
              <a:pathLst>
                <a:path w="10001" h="11771" extrusionOk="0">
                  <a:moveTo>
                    <a:pt x="1520" y="1"/>
                  </a:moveTo>
                  <a:lnTo>
                    <a:pt x="0" y="10062"/>
                  </a:lnTo>
                  <a:cubicBezTo>
                    <a:pt x="0" y="10062"/>
                    <a:pt x="6657" y="11429"/>
                    <a:pt x="8146" y="11764"/>
                  </a:cubicBezTo>
                  <a:cubicBezTo>
                    <a:pt x="8167" y="11768"/>
                    <a:pt x="8188" y="11770"/>
                    <a:pt x="8209" y="11770"/>
                  </a:cubicBezTo>
                  <a:cubicBezTo>
                    <a:pt x="9646" y="11770"/>
                    <a:pt x="10000" y="1490"/>
                    <a:pt x="10000" y="1490"/>
                  </a:cubicBezTo>
                  <a:lnTo>
                    <a:pt x="1520" y="1"/>
                  </a:lnTo>
                  <a:close/>
                </a:path>
              </a:pathLst>
            </a:custGeom>
            <a:solidFill>
              <a:srgbClr val="FFCC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6" name="Google Shape;6566;p129"/>
            <p:cNvSpPr/>
            <p:nvPr/>
          </p:nvSpPr>
          <p:spPr>
            <a:xfrm>
              <a:off x="-2115025" y="7128338"/>
              <a:ext cx="333875" cy="298400"/>
            </a:xfrm>
            <a:custGeom>
              <a:avLst/>
              <a:gdLst/>
              <a:ahLst/>
              <a:cxnLst/>
              <a:rect l="l" t="t" r="r" b="b"/>
              <a:pathLst>
                <a:path w="13355" h="11936" extrusionOk="0">
                  <a:moveTo>
                    <a:pt x="2201" y="1"/>
                  </a:moveTo>
                  <a:cubicBezTo>
                    <a:pt x="2116" y="1"/>
                    <a:pt x="2040" y="23"/>
                    <a:pt x="1976" y="74"/>
                  </a:cubicBezTo>
                  <a:cubicBezTo>
                    <a:pt x="1551" y="378"/>
                    <a:pt x="2250" y="1351"/>
                    <a:pt x="2250" y="1351"/>
                  </a:cubicBezTo>
                  <a:cubicBezTo>
                    <a:pt x="2250" y="1351"/>
                    <a:pt x="1616" y="670"/>
                    <a:pt x="1236" y="670"/>
                  </a:cubicBezTo>
                  <a:cubicBezTo>
                    <a:pt x="1183" y="670"/>
                    <a:pt x="1135" y="683"/>
                    <a:pt x="1095" y="713"/>
                  </a:cubicBezTo>
                  <a:cubicBezTo>
                    <a:pt x="791" y="986"/>
                    <a:pt x="1399" y="1929"/>
                    <a:pt x="1399" y="1929"/>
                  </a:cubicBezTo>
                  <a:cubicBezTo>
                    <a:pt x="1399" y="1929"/>
                    <a:pt x="842" y="1297"/>
                    <a:pt x="482" y="1297"/>
                  </a:cubicBezTo>
                  <a:cubicBezTo>
                    <a:pt x="382" y="1297"/>
                    <a:pt x="297" y="1346"/>
                    <a:pt x="244" y="1473"/>
                  </a:cubicBezTo>
                  <a:cubicBezTo>
                    <a:pt x="1" y="2050"/>
                    <a:pt x="1672" y="4178"/>
                    <a:pt x="1672" y="4178"/>
                  </a:cubicBezTo>
                  <a:cubicBezTo>
                    <a:pt x="2159" y="5090"/>
                    <a:pt x="2949" y="5850"/>
                    <a:pt x="2949" y="5850"/>
                  </a:cubicBezTo>
                  <a:cubicBezTo>
                    <a:pt x="5776" y="9406"/>
                    <a:pt x="8663" y="11564"/>
                    <a:pt x="10396" y="11898"/>
                  </a:cubicBezTo>
                  <a:cubicBezTo>
                    <a:pt x="10525" y="11923"/>
                    <a:pt x="10651" y="11935"/>
                    <a:pt x="10774" y="11935"/>
                  </a:cubicBezTo>
                  <a:cubicBezTo>
                    <a:pt x="12306" y="11935"/>
                    <a:pt x="13354" y="10093"/>
                    <a:pt x="13101" y="8433"/>
                  </a:cubicBezTo>
                  <a:cubicBezTo>
                    <a:pt x="12980" y="7734"/>
                    <a:pt x="12463" y="6397"/>
                    <a:pt x="11855" y="5059"/>
                  </a:cubicBezTo>
                  <a:cubicBezTo>
                    <a:pt x="10031" y="6336"/>
                    <a:pt x="9970" y="6609"/>
                    <a:pt x="10031" y="6701"/>
                  </a:cubicBezTo>
                  <a:cubicBezTo>
                    <a:pt x="8724" y="6032"/>
                    <a:pt x="4682" y="2020"/>
                    <a:pt x="4682" y="2020"/>
                  </a:cubicBezTo>
                  <a:cubicBezTo>
                    <a:pt x="4682" y="2020"/>
                    <a:pt x="4773" y="1625"/>
                    <a:pt x="4682" y="956"/>
                  </a:cubicBezTo>
                  <a:cubicBezTo>
                    <a:pt x="4640" y="738"/>
                    <a:pt x="4567" y="659"/>
                    <a:pt x="4476" y="659"/>
                  </a:cubicBezTo>
                  <a:cubicBezTo>
                    <a:pt x="4301" y="659"/>
                    <a:pt x="4061" y="958"/>
                    <a:pt x="3861" y="1138"/>
                  </a:cubicBezTo>
                  <a:cubicBezTo>
                    <a:pt x="3573" y="851"/>
                    <a:pt x="2724" y="1"/>
                    <a:pt x="2201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7" name="Google Shape;6567;p129"/>
            <p:cNvSpPr/>
            <p:nvPr/>
          </p:nvSpPr>
          <p:spPr>
            <a:xfrm>
              <a:off x="-2564875" y="7555138"/>
              <a:ext cx="367800" cy="500525"/>
            </a:xfrm>
            <a:custGeom>
              <a:avLst/>
              <a:gdLst/>
              <a:ahLst/>
              <a:cxnLst/>
              <a:rect l="l" t="t" r="r" b="b"/>
              <a:pathLst>
                <a:path w="14712" h="20021" extrusionOk="0">
                  <a:moveTo>
                    <a:pt x="8070" y="1"/>
                  </a:moveTo>
                  <a:cubicBezTo>
                    <a:pt x="7589" y="1"/>
                    <a:pt x="7059" y="18"/>
                    <a:pt x="6475" y="54"/>
                  </a:cubicBezTo>
                  <a:cubicBezTo>
                    <a:pt x="6475" y="54"/>
                    <a:pt x="395" y="358"/>
                    <a:pt x="578" y="4036"/>
                  </a:cubicBezTo>
                  <a:cubicBezTo>
                    <a:pt x="730" y="7714"/>
                    <a:pt x="0" y="16012"/>
                    <a:pt x="1824" y="19143"/>
                  </a:cubicBezTo>
                  <a:cubicBezTo>
                    <a:pt x="2180" y="19781"/>
                    <a:pt x="3959" y="20021"/>
                    <a:pt x="5993" y="20021"/>
                  </a:cubicBezTo>
                  <a:cubicBezTo>
                    <a:pt x="8123" y="20021"/>
                    <a:pt x="10533" y="19758"/>
                    <a:pt x="11885" y="19416"/>
                  </a:cubicBezTo>
                  <a:cubicBezTo>
                    <a:pt x="14529" y="18778"/>
                    <a:pt x="14712" y="16346"/>
                    <a:pt x="14560" y="13854"/>
                  </a:cubicBezTo>
                  <a:cubicBezTo>
                    <a:pt x="14378" y="11361"/>
                    <a:pt x="13861" y="5434"/>
                    <a:pt x="13131" y="2729"/>
                  </a:cubicBezTo>
                  <a:cubicBezTo>
                    <a:pt x="12697" y="1184"/>
                    <a:pt x="12046" y="1"/>
                    <a:pt x="8070" y="1"/>
                  </a:cubicBezTo>
                  <a:close/>
                </a:path>
              </a:pathLst>
            </a:custGeom>
            <a:solidFill>
              <a:srgbClr val="009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8" name="Google Shape;6568;p129"/>
            <p:cNvSpPr/>
            <p:nvPr/>
          </p:nvSpPr>
          <p:spPr>
            <a:xfrm>
              <a:off x="-2548150" y="7555138"/>
              <a:ext cx="367800" cy="500525"/>
            </a:xfrm>
            <a:custGeom>
              <a:avLst/>
              <a:gdLst/>
              <a:ahLst/>
              <a:cxnLst/>
              <a:rect l="l" t="t" r="r" b="b"/>
              <a:pathLst>
                <a:path w="14712" h="20021" extrusionOk="0">
                  <a:moveTo>
                    <a:pt x="8069" y="1"/>
                  </a:moveTo>
                  <a:cubicBezTo>
                    <a:pt x="7588" y="1"/>
                    <a:pt x="7058" y="18"/>
                    <a:pt x="6474" y="54"/>
                  </a:cubicBezTo>
                  <a:cubicBezTo>
                    <a:pt x="6474" y="54"/>
                    <a:pt x="395" y="358"/>
                    <a:pt x="547" y="4036"/>
                  </a:cubicBezTo>
                  <a:cubicBezTo>
                    <a:pt x="730" y="7714"/>
                    <a:pt x="0" y="16012"/>
                    <a:pt x="1824" y="19143"/>
                  </a:cubicBezTo>
                  <a:cubicBezTo>
                    <a:pt x="2180" y="19781"/>
                    <a:pt x="3959" y="20021"/>
                    <a:pt x="5993" y="20021"/>
                  </a:cubicBezTo>
                  <a:cubicBezTo>
                    <a:pt x="8122" y="20021"/>
                    <a:pt x="10532" y="19758"/>
                    <a:pt x="11885" y="19416"/>
                  </a:cubicBezTo>
                  <a:cubicBezTo>
                    <a:pt x="14529" y="18778"/>
                    <a:pt x="14712" y="16346"/>
                    <a:pt x="14529" y="13854"/>
                  </a:cubicBezTo>
                  <a:cubicBezTo>
                    <a:pt x="14377" y="11361"/>
                    <a:pt x="13860" y="5434"/>
                    <a:pt x="13131" y="2729"/>
                  </a:cubicBezTo>
                  <a:cubicBezTo>
                    <a:pt x="12697" y="1184"/>
                    <a:pt x="12046" y="1"/>
                    <a:pt x="8069" y="1"/>
                  </a:cubicBezTo>
                  <a:close/>
                </a:path>
              </a:pathLst>
            </a:custGeom>
            <a:solidFill>
              <a:srgbClr val="09B1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9" name="Google Shape;6569;p129"/>
            <p:cNvSpPr/>
            <p:nvPr/>
          </p:nvSpPr>
          <p:spPr>
            <a:xfrm>
              <a:off x="-2514725" y="7802488"/>
              <a:ext cx="320700" cy="81475"/>
            </a:xfrm>
            <a:custGeom>
              <a:avLst/>
              <a:gdLst/>
              <a:ahLst/>
              <a:cxnLst/>
              <a:rect l="l" t="t" r="r" b="b"/>
              <a:pathLst>
                <a:path w="12828" h="3259" extrusionOk="0">
                  <a:moveTo>
                    <a:pt x="7380" y="1"/>
                  </a:moveTo>
                  <a:cubicBezTo>
                    <a:pt x="6780" y="1"/>
                    <a:pt x="6107" y="13"/>
                    <a:pt x="5350" y="39"/>
                  </a:cubicBezTo>
                  <a:cubicBezTo>
                    <a:pt x="5350" y="39"/>
                    <a:pt x="700" y="464"/>
                    <a:pt x="0" y="2197"/>
                  </a:cubicBezTo>
                  <a:cubicBezTo>
                    <a:pt x="2270" y="2937"/>
                    <a:pt x="4601" y="3259"/>
                    <a:pt x="6932" y="3259"/>
                  </a:cubicBezTo>
                  <a:cubicBezTo>
                    <a:pt x="8910" y="3259"/>
                    <a:pt x="10888" y="3027"/>
                    <a:pt x="12827" y="2623"/>
                  </a:cubicBezTo>
                  <a:cubicBezTo>
                    <a:pt x="12706" y="2075"/>
                    <a:pt x="12554" y="1589"/>
                    <a:pt x="12372" y="1255"/>
                  </a:cubicBezTo>
                  <a:cubicBezTo>
                    <a:pt x="11953" y="470"/>
                    <a:pt x="11063" y="1"/>
                    <a:pt x="7380" y="1"/>
                  </a:cubicBezTo>
                  <a:close/>
                </a:path>
              </a:pathLst>
            </a:custGeom>
            <a:solidFill>
              <a:srgbClr val="FFCC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0" name="Google Shape;6570;p129"/>
            <p:cNvSpPr/>
            <p:nvPr/>
          </p:nvSpPr>
          <p:spPr>
            <a:xfrm>
              <a:off x="-2521575" y="7857388"/>
              <a:ext cx="331350" cy="53175"/>
            </a:xfrm>
            <a:custGeom>
              <a:avLst/>
              <a:gdLst/>
              <a:ahLst/>
              <a:cxnLst/>
              <a:rect l="l" t="t" r="r" b="b"/>
              <a:pathLst>
                <a:path w="13254" h="2127" extrusionOk="0">
                  <a:moveTo>
                    <a:pt x="274" y="1"/>
                  </a:moveTo>
                  <a:cubicBezTo>
                    <a:pt x="244" y="92"/>
                    <a:pt x="214" y="153"/>
                    <a:pt x="214" y="244"/>
                  </a:cubicBezTo>
                  <a:cubicBezTo>
                    <a:pt x="153" y="609"/>
                    <a:pt x="62" y="1034"/>
                    <a:pt x="1" y="1521"/>
                  </a:cubicBezTo>
                  <a:cubicBezTo>
                    <a:pt x="1888" y="1915"/>
                    <a:pt x="3867" y="2126"/>
                    <a:pt x="5866" y="2126"/>
                  </a:cubicBezTo>
                  <a:cubicBezTo>
                    <a:pt x="8342" y="2126"/>
                    <a:pt x="10849" y="1802"/>
                    <a:pt x="13253" y="1095"/>
                  </a:cubicBezTo>
                  <a:cubicBezTo>
                    <a:pt x="13193" y="882"/>
                    <a:pt x="13162" y="639"/>
                    <a:pt x="13101" y="427"/>
                  </a:cubicBezTo>
                  <a:cubicBezTo>
                    <a:pt x="11162" y="831"/>
                    <a:pt x="9184" y="1063"/>
                    <a:pt x="7206" y="1063"/>
                  </a:cubicBezTo>
                  <a:cubicBezTo>
                    <a:pt x="4875" y="1063"/>
                    <a:pt x="2544" y="741"/>
                    <a:pt x="274" y="1"/>
                  </a:cubicBezTo>
                  <a:close/>
                </a:path>
              </a:pathLst>
            </a:custGeom>
            <a:solidFill>
              <a:srgbClr val="FCB3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1" name="Google Shape;6571;p129"/>
            <p:cNvSpPr/>
            <p:nvPr/>
          </p:nvSpPr>
          <p:spPr>
            <a:xfrm>
              <a:off x="-2523850" y="7884763"/>
              <a:ext cx="346550" cy="146675"/>
            </a:xfrm>
            <a:custGeom>
              <a:avLst/>
              <a:gdLst/>
              <a:ahLst/>
              <a:cxnLst/>
              <a:rect l="l" t="t" r="r" b="b"/>
              <a:pathLst>
                <a:path w="13862" h="5867" extrusionOk="0">
                  <a:moveTo>
                    <a:pt x="13344" y="0"/>
                  </a:moveTo>
                  <a:cubicBezTo>
                    <a:pt x="10940" y="707"/>
                    <a:pt x="8433" y="1031"/>
                    <a:pt x="5957" y="1031"/>
                  </a:cubicBezTo>
                  <a:cubicBezTo>
                    <a:pt x="3958" y="1031"/>
                    <a:pt x="1979" y="820"/>
                    <a:pt x="92" y="426"/>
                  </a:cubicBezTo>
                  <a:cubicBezTo>
                    <a:pt x="62" y="608"/>
                    <a:pt x="31" y="821"/>
                    <a:pt x="1" y="1003"/>
                  </a:cubicBezTo>
                  <a:cubicBezTo>
                    <a:pt x="3466" y="4529"/>
                    <a:pt x="8512" y="5806"/>
                    <a:pt x="13344" y="5867"/>
                  </a:cubicBezTo>
                  <a:cubicBezTo>
                    <a:pt x="13861" y="5350"/>
                    <a:pt x="13861" y="4620"/>
                    <a:pt x="13770" y="3891"/>
                  </a:cubicBezTo>
                  <a:cubicBezTo>
                    <a:pt x="13679" y="3070"/>
                    <a:pt x="13588" y="1429"/>
                    <a:pt x="133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2" name="Google Shape;6572;p129"/>
            <p:cNvSpPr/>
            <p:nvPr/>
          </p:nvSpPr>
          <p:spPr>
            <a:xfrm>
              <a:off x="-2530675" y="7909838"/>
              <a:ext cx="340450" cy="151900"/>
            </a:xfrm>
            <a:custGeom>
              <a:avLst/>
              <a:gdLst/>
              <a:ahLst/>
              <a:cxnLst/>
              <a:rect l="l" t="t" r="r" b="b"/>
              <a:pathLst>
                <a:path w="13618" h="6076" extrusionOk="0">
                  <a:moveTo>
                    <a:pt x="274" y="0"/>
                  </a:moveTo>
                  <a:cubicBezTo>
                    <a:pt x="31" y="1976"/>
                    <a:pt x="0" y="4438"/>
                    <a:pt x="1307" y="5623"/>
                  </a:cubicBezTo>
                  <a:cubicBezTo>
                    <a:pt x="1681" y="5953"/>
                    <a:pt x="3493" y="6076"/>
                    <a:pt x="5551" y="6076"/>
                  </a:cubicBezTo>
                  <a:cubicBezTo>
                    <a:pt x="7673" y="6076"/>
                    <a:pt x="10056" y="5945"/>
                    <a:pt x="11399" y="5775"/>
                  </a:cubicBezTo>
                  <a:cubicBezTo>
                    <a:pt x="12554" y="5623"/>
                    <a:pt x="13222" y="5289"/>
                    <a:pt x="13617" y="4864"/>
                  </a:cubicBezTo>
                  <a:cubicBezTo>
                    <a:pt x="8785" y="4803"/>
                    <a:pt x="3739" y="3526"/>
                    <a:pt x="274" y="0"/>
                  </a:cubicBezTo>
                  <a:close/>
                </a:path>
              </a:pathLst>
            </a:custGeom>
            <a:solidFill>
              <a:srgbClr val="43AF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3" name="Google Shape;6573;p129"/>
            <p:cNvSpPr/>
            <p:nvPr/>
          </p:nvSpPr>
          <p:spPr>
            <a:xfrm>
              <a:off x="-2417450" y="7640963"/>
              <a:ext cx="94250" cy="93225"/>
            </a:xfrm>
            <a:custGeom>
              <a:avLst/>
              <a:gdLst/>
              <a:ahLst/>
              <a:cxnLst/>
              <a:rect l="l" t="t" r="r" b="b"/>
              <a:pathLst>
                <a:path w="3770" h="3729" extrusionOk="0">
                  <a:moveTo>
                    <a:pt x="2310" y="1089"/>
                  </a:moveTo>
                  <a:cubicBezTo>
                    <a:pt x="2401" y="1089"/>
                    <a:pt x="2493" y="1424"/>
                    <a:pt x="2493" y="1849"/>
                  </a:cubicBezTo>
                  <a:cubicBezTo>
                    <a:pt x="2493" y="2305"/>
                    <a:pt x="2401" y="2640"/>
                    <a:pt x="2310" y="2640"/>
                  </a:cubicBezTo>
                  <a:cubicBezTo>
                    <a:pt x="2189" y="2640"/>
                    <a:pt x="2097" y="2305"/>
                    <a:pt x="2097" y="1849"/>
                  </a:cubicBezTo>
                  <a:cubicBezTo>
                    <a:pt x="2097" y="1424"/>
                    <a:pt x="2189" y="1089"/>
                    <a:pt x="2310" y="1089"/>
                  </a:cubicBezTo>
                  <a:close/>
                  <a:moveTo>
                    <a:pt x="1368" y="1241"/>
                  </a:moveTo>
                  <a:cubicBezTo>
                    <a:pt x="1459" y="1241"/>
                    <a:pt x="1550" y="1576"/>
                    <a:pt x="1550" y="2001"/>
                  </a:cubicBezTo>
                  <a:cubicBezTo>
                    <a:pt x="1550" y="2427"/>
                    <a:pt x="1459" y="2792"/>
                    <a:pt x="1368" y="2792"/>
                  </a:cubicBezTo>
                  <a:cubicBezTo>
                    <a:pt x="1246" y="2792"/>
                    <a:pt x="1155" y="2427"/>
                    <a:pt x="1155" y="2001"/>
                  </a:cubicBezTo>
                  <a:cubicBezTo>
                    <a:pt x="1155" y="1576"/>
                    <a:pt x="1246" y="1241"/>
                    <a:pt x="1368" y="1241"/>
                  </a:cubicBezTo>
                  <a:close/>
                  <a:moveTo>
                    <a:pt x="1808" y="1"/>
                  </a:moveTo>
                  <a:cubicBezTo>
                    <a:pt x="1738" y="1"/>
                    <a:pt x="1664" y="33"/>
                    <a:pt x="1611" y="86"/>
                  </a:cubicBezTo>
                  <a:lnTo>
                    <a:pt x="61" y="1819"/>
                  </a:lnTo>
                  <a:cubicBezTo>
                    <a:pt x="0" y="1910"/>
                    <a:pt x="0" y="2062"/>
                    <a:pt x="91" y="2153"/>
                  </a:cubicBezTo>
                  <a:lnTo>
                    <a:pt x="1793" y="3673"/>
                  </a:lnTo>
                  <a:cubicBezTo>
                    <a:pt x="1832" y="3711"/>
                    <a:pt x="1881" y="3728"/>
                    <a:pt x="1931" y="3728"/>
                  </a:cubicBezTo>
                  <a:cubicBezTo>
                    <a:pt x="2001" y="3728"/>
                    <a:pt x="2075" y="3696"/>
                    <a:pt x="2128" y="3643"/>
                  </a:cubicBezTo>
                  <a:lnTo>
                    <a:pt x="3678" y="1910"/>
                  </a:lnTo>
                  <a:cubicBezTo>
                    <a:pt x="3769" y="1819"/>
                    <a:pt x="3739" y="1667"/>
                    <a:pt x="3648" y="1576"/>
                  </a:cubicBezTo>
                  <a:lnTo>
                    <a:pt x="1945" y="56"/>
                  </a:lnTo>
                  <a:cubicBezTo>
                    <a:pt x="1907" y="18"/>
                    <a:pt x="1858" y="1"/>
                    <a:pt x="1808" y="1"/>
                  </a:cubicBezTo>
                  <a:close/>
                </a:path>
              </a:pathLst>
            </a:custGeom>
            <a:solidFill>
              <a:srgbClr val="009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4" name="Google Shape;6574;p129"/>
            <p:cNvSpPr/>
            <p:nvPr/>
          </p:nvSpPr>
          <p:spPr>
            <a:xfrm>
              <a:off x="-2415175" y="7637613"/>
              <a:ext cx="94250" cy="93100"/>
            </a:xfrm>
            <a:custGeom>
              <a:avLst/>
              <a:gdLst/>
              <a:ahLst/>
              <a:cxnLst/>
              <a:rect l="l" t="t" r="r" b="b"/>
              <a:pathLst>
                <a:path w="3770" h="3724" extrusionOk="0">
                  <a:moveTo>
                    <a:pt x="2310" y="1071"/>
                  </a:moveTo>
                  <a:cubicBezTo>
                    <a:pt x="2432" y="1071"/>
                    <a:pt x="2523" y="1436"/>
                    <a:pt x="2523" y="1862"/>
                  </a:cubicBezTo>
                  <a:cubicBezTo>
                    <a:pt x="2523" y="2287"/>
                    <a:pt x="2432" y="2652"/>
                    <a:pt x="2310" y="2652"/>
                  </a:cubicBezTo>
                  <a:cubicBezTo>
                    <a:pt x="2189" y="2652"/>
                    <a:pt x="2128" y="2287"/>
                    <a:pt x="2128" y="1862"/>
                  </a:cubicBezTo>
                  <a:cubicBezTo>
                    <a:pt x="2128" y="1436"/>
                    <a:pt x="2219" y="1071"/>
                    <a:pt x="2310" y="1071"/>
                  </a:cubicBezTo>
                  <a:close/>
                  <a:moveTo>
                    <a:pt x="1368" y="1223"/>
                  </a:moveTo>
                  <a:cubicBezTo>
                    <a:pt x="1490" y="1223"/>
                    <a:pt x="1581" y="1588"/>
                    <a:pt x="1581" y="2014"/>
                  </a:cubicBezTo>
                  <a:cubicBezTo>
                    <a:pt x="1581" y="2439"/>
                    <a:pt x="1490" y="2774"/>
                    <a:pt x="1368" y="2774"/>
                  </a:cubicBezTo>
                  <a:cubicBezTo>
                    <a:pt x="1277" y="2774"/>
                    <a:pt x="1186" y="2439"/>
                    <a:pt x="1186" y="2014"/>
                  </a:cubicBezTo>
                  <a:cubicBezTo>
                    <a:pt x="1186" y="1588"/>
                    <a:pt x="1277" y="1223"/>
                    <a:pt x="1368" y="1223"/>
                  </a:cubicBezTo>
                  <a:close/>
                  <a:moveTo>
                    <a:pt x="1809" y="0"/>
                  </a:moveTo>
                  <a:cubicBezTo>
                    <a:pt x="1748" y="0"/>
                    <a:pt x="1687" y="23"/>
                    <a:pt x="1642" y="68"/>
                  </a:cubicBezTo>
                  <a:lnTo>
                    <a:pt x="91" y="1801"/>
                  </a:lnTo>
                  <a:cubicBezTo>
                    <a:pt x="0" y="1892"/>
                    <a:pt x="31" y="2044"/>
                    <a:pt x="122" y="2135"/>
                  </a:cubicBezTo>
                  <a:lnTo>
                    <a:pt x="1824" y="3655"/>
                  </a:lnTo>
                  <a:cubicBezTo>
                    <a:pt x="1870" y="3701"/>
                    <a:pt x="1930" y="3724"/>
                    <a:pt x="1991" y="3724"/>
                  </a:cubicBezTo>
                  <a:cubicBezTo>
                    <a:pt x="2052" y="3724"/>
                    <a:pt x="2113" y="3701"/>
                    <a:pt x="2158" y="3655"/>
                  </a:cubicBezTo>
                  <a:lnTo>
                    <a:pt x="3709" y="1892"/>
                  </a:lnTo>
                  <a:cubicBezTo>
                    <a:pt x="3769" y="1801"/>
                    <a:pt x="3769" y="1649"/>
                    <a:pt x="3678" y="1588"/>
                  </a:cubicBezTo>
                  <a:lnTo>
                    <a:pt x="1976" y="68"/>
                  </a:lnTo>
                  <a:cubicBezTo>
                    <a:pt x="1930" y="23"/>
                    <a:pt x="1870" y="0"/>
                    <a:pt x="1809" y="0"/>
                  </a:cubicBezTo>
                  <a:close/>
                </a:path>
              </a:pathLst>
            </a:custGeom>
            <a:solidFill>
              <a:srgbClr val="FFCC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84" name="Google Shape;6884;p131"/>
          <p:cNvGrpSpPr/>
          <p:nvPr/>
        </p:nvGrpSpPr>
        <p:grpSpPr>
          <a:xfrm rot="19313737">
            <a:off x="916624" y="331400"/>
            <a:ext cx="993340" cy="297407"/>
            <a:chOff x="5210025" y="4740413"/>
            <a:chExt cx="1063875" cy="318525"/>
          </a:xfrm>
        </p:grpSpPr>
        <p:sp>
          <p:nvSpPr>
            <p:cNvPr id="6885" name="Google Shape;6885;p131"/>
            <p:cNvSpPr/>
            <p:nvPr/>
          </p:nvSpPr>
          <p:spPr>
            <a:xfrm>
              <a:off x="5210025" y="4740513"/>
              <a:ext cx="1063875" cy="318425"/>
            </a:xfrm>
            <a:custGeom>
              <a:avLst/>
              <a:gdLst/>
              <a:ahLst/>
              <a:cxnLst/>
              <a:rect l="l" t="t" r="r" b="b"/>
              <a:pathLst>
                <a:path w="42555" h="12737" extrusionOk="0">
                  <a:moveTo>
                    <a:pt x="243" y="1"/>
                  </a:moveTo>
                  <a:cubicBezTo>
                    <a:pt x="122" y="1"/>
                    <a:pt x="30" y="61"/>
                    <a:pt x="30" y="153"/>
                  </a:cubicBezTo>
                  <a:lnTo>
                    <a:pt x="0" y="12463"/>
                  </a:lnTo>
                  <a:cubicBezTo>
                    <a:pt x="0" y="12554"/>
                    <a:pt x="91" y="12584"/>
                    <a:pt x="213" y="12584"/>
                  </a:cubicBezTo>
                  <a:lnTo>
                    <a:pt x="42311" y="12736"/>
                  </a:lnTo>
                  <a:cubicBezTo>
                    <a:pt x="42432" y="12736"/>
                    <a:pt x="42524" y="12675"/>
                    <a:pt x="42524" y="12615"/>
                  </a:cubicBezTo>
                  <a:lnTo>
                    <a:pt x="42554" y="274"/>
                  </a:lnTo>
                  <a:cubicBezTo>
                    <a:pt x="42554" y="213"/>
                    <a:pt x="42463" y="153"/>
                    <a:pt x="42341" y="153"/>
                  </a:cubicBezTo>
                  <a:lnTo>
                    <a:pt x="24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6" name="Google Shape;6886;p131"/>
            <p:cNvSpPr/>
            <p:nvPr/>
          </p:nvSpPr>
          <p:spPr>
            <a:xfrm>
              <a:off x="5381750" y="4742613"/>
              <a:ext cx="4575" cy="50175"/>
            </a:xfrm>
            <a:custGeom>
              <a:avLst/>
              <a:gdLst/>
              <a:ahLst/>
              <a:cxnLst/>
              <a:rect l="l" t="t" r="r" b="b"/>
              <a:pathLst>
                <a:path w="183" h="2007" extrusionOk="0">
                  <a:moveTo>
                    <a:pt x="76" y="0"/>
                  </a:moveTo>
                  <a:cubicBezTo>
                    <a:pt x="38" y="0"/>
                    <a:pt x="0" y="23"/>
                    <a:pt x="0" y="69"/>
                  </a:cubicBezTo>
                  <a:cubicBezTo>
                    <a:pt x="61" y="281"/>
                    <a:pt x="61" y="494"/>
                    <a:pt x="31" y="707"/>
                  </a:cubicBezTo>
                  <a:cubicBezTo>
                    <a:pt x="31" y="1132"/>
                    <a:pt x="92" y="1558"/>
                    <a:pt x="122" y="1983"/>
                  </a:cubicBezTo>
                  <a:cubicBezTo>
                    <a:pt x="122" y="1999"/>
                    <a:pt x="137" y="2006"/>
                    <a:pt x="152" y="2006"/>
                  </a:cubicBezTo>
                  <a:cubicBezTo>
                    <a:pt x="168" y="2006"/>
                    <a:pt x="183" y="1999"/>
                    <a:pt x="183" y="1983"/>
                  </a:cubicBezTo>
                  <a:cubicBezTo>
                    <a:pt x="183" y="1558"/>
                    <a:pt x="183" y="1132"/>
                    <a:pt x="152" y="707"/>
                  </a:cubicBezTo>
                  <a:cubicBezTo>
                    <a:pt x="152" y="494"/>
                    <a:pt x="122" y="281"/>
                    <a:pt x="152" y="69"/>
                  </a:cubicBezTo>
                  <a:cubicBezTo>
                    <a:pt x="152" y="23"/>
                    <a:pt x="114" y="0"/>
                    <a:pt x="76" y="0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7" name="Google Shape;6887;p131"/>
            <p:cNvSpPr/>
            <p:nvPr/>
          </p:nvSpPr>
          <p:spPr>
            <a:xfrm>
              <a:off x="5433000" y="4742488"/>
              <a:ext cx="4250" cy="25425"/>
            </a:xfrm>
            <a:custGeom>
              <a:avLst/>
              <a:gdLst/>
              <a:ahLst/>
              <a:cxnLst/>
              <a:rect l="l" t="t" r="r" b="b"/>
              <a:pathLst>
                <a:path w="170" h="1017" extrusionOk="0">
                  <a:moveTo>
                    <a:pt x="77" y="1"/>
                  </a:moveTo>
                  <a:cubicBezTo>
                    <a:pt x="39" y="1"/>
                    <a:pt x="1" y="23"/>
                    <a:pt x="17" y="74"/>
                  </a:cubicBezTo>
                  <a:cubicBezTo>
                    <a:pt x="48" y="256"/>
                    <a:pt x="48" y="499"/>
                    <a:pt x="48" y="681"/>
                  </a:cubicBezTo>
                  <a:cubicBezTo>
                    <a:pt x="32" y="902"/>
                    <a:pt x="65" y="1016"/>
                    <a:pt x="101" y="1016"/>
                  </a:cubicBezTo>
                  <a:cubicBezTo>
                    <a:pt x="134" y="1016"/>
                    <a:pt x="169" y="917"/>
                    <a:pt x="169" y="712"/>
                  </a:cubicBezTo>
                  <a:cubicBezTo>
                    <a:pt x="169" y="499"/>
                    <a:pt x="109" y="256"/>
                    <a:pt x="139" y="43"/>
                  </a:cubicBezTo>
                  <a:cubicBezTo>
                    <a:pt x="139" y="16"/>
                    <a:pt x="108" y="1"/>
                    <a:pt x="77" y="1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8" name="Google Shape;6888;p131"/>
            <p:cNvSpPr/>
            <p:nvPr/>
          </p:nvSpPr>
          <p:spPr>
            <a:xfrm>
              <a:off x="5271175" y="4742613"/>
              <a:ext cx="4975" cy="50175"/>
            </a:xfrm>
            <a:custGeom>
              <a:avLst/>
              <a:gdLst/>
              <a:ahLst/>
              <a:cxnLst/>
              <a:rect l="l" t="t" r="r" b="b"/>
              <a:pathLst>
                <a:path w="199" h="2007" extrusionOk="0">
                  <a:moveTo>
                    <a:pt x="65" y="0"/>
                  </a:moveTo>
                  <a:cubicBezTo>
                    <a:pt x="31" y="0"/>
                    <a:pt x="1" y="23"/>
                    <a:pt x="16" y="69"/>
                  </a:cubicBezTo>
                  <a:cubicBezTo>
                    <a:pt x="77" y="281"/>
                    <a:pt x="46" y="494"/>
                    <a:pt x="46" y="707"/>
                  </a:cubicBezTo>
                  <a:cubicBezTo>
                    <a:pt x="16" y="1132"/>
                    <a:pt x="107" y="1558"/>
                    <a:pt x="138" y="1983"/>
                  </a:cubicBezTo>
                  <a:cubicBezTo>
                    <a:pt x="138" y="1999"/>
                    <a:pt x="153" y="2006"/>
                    <a:pt x="168" y="2006"/>
                  </a:cubicBezTo>
                  <a:cubicBezTo>
                    <a:pt x="183" y="2006"/>
                    <a:pt x="198" y="1999"/>
                    <a:pt x="198" y="1983"/>
                  </a:cubicBezTo>
                  <a:cubicBezTo>
                    <a:pt x="198" y="1558"/>
                    <a:pt x="168" y="1132"/>
                    <a:pt x="168" y="707"/>
                  </a:cubicBezTo>
                  <a:cubicBezTo>
                    <a:pt x="168" y="494"/>
                    <a:pt x="107" y="281"/>
                    <a:pt x="138" y="69"/>
                  </a:cubicBezTo>
                  <a:cubicBezTo>
                    <a:pt x="138" y="23"/>
                    <a:pt x="100" y="0"/>
                    <a:pt x="65" y="0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9" name="Google Shape;6889;p131"/>
            <p:cNvSpPr/>
            <p:nvPr/>
          </p:nvSpPr>
          <p:spPr>
            <a:xfrm>
              <a:off x="5322475" y="4742488"/>
              <a:ext cx="4200" cy="25425"/>
            </a:xfrm>
            <a:custGeom>
              <a:avLst/>
              <a:gdLst/>
              <a:ahLst/>
              <a:cxnLst/>
              <a:rect l="l" t="t" r="r" b="b"/>
              <a:pathLst>
                <a:path w="168" h="1017" extrusionOk="0">
                  <a:moveTo>
                    <a:pt x="83" y="1"/>
                  </a:moveTo>
                  <a:cubicBezTo>
                    <a:pt x="47" y="1"/>
                    <a:pt x="1" y="23"/>
                    <a:pt x="1" y="74"/>
                  </a:cubicBezTo>
                  <a:cubicBezTo>
                    <a:pt x="61" y="256"/>
                    <a:pt x="61" y="499"/>
                    <a:pt x="31" y="681"/>
                  </a:cubicBezTo>
                  <a:cubicBezTo>
                    <a:pt x="31" y="902"/>
                    <a:pt x="72" y="1016"/>
                    <a:pt x="107" y="1016"/>
                  </a:cubicBezTo>
                  <a:cubicBezTo>
                    <a:pt x="140" y="1016"/>
                    <a:pt x="167" y="917"/>
                    <a:pt x="153" y="712"/>
                  </a:cubicBezTo>
                  <a:cubicBezTo>
                    <a:pt x="153" y="499"/>
                    <a:pt x="122" y="256"/>
                    <a:pt x="122" y="43"/>
                  </a:cubicBezTo>
                  <a:cubicBezTo>
                    <a:pt x="136" y="16"/>
                    <a:pt x="113" y="1"/>
                    <a:pt x="83" y="1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0" name="Google Shape;6890;p131"/>
            <p:cNvSpPr/>
            <p:nvPr/>
          </p:nvSpPr>
          <p:spPr>
            <a:xfrm>
              <a:off x="5545500" y="4741838"/>
              <a:ext cx="4200" cy="25300"/>
            </a:xfrm>
            <a:custGeom>
              <a:avLst/>
              <a:gdLst/>
              <a:ahLst/>
              <a:cxnLst/>
              <a:rect l="l" t="t" r="r" b="b"/>
              <a:pathLst>
                <a:path w="168" h="1012" extrusionOk="0">
                  <a:moveTo>
                    <a:pt x="65" y="1"/>
                  </a:moveTo>
                  <a:cubicBezTo>
                    <a:pt x="31" y="1"/>
                    <a:pt x="1" y="24"/>
                    <a:pt x="16" y="69"/>
                  </a:cubicBezTo>
                  <a:cubicBezTo>
                    <a:pt x="46" y="251"/>
                    <a:pt x="46" y="495"/>
                    <a:pt x="46" y="677"/>
                  </a:cubicBezTo>
                  <a:cubicBezTo>
                    <a:pt x="31" y="897"/>
                    <a:pt x="64" y="1012"/>
                    <a:pt x="99" y="1012"/>
                  </a:cubicBezTo>
                  <a:cubicBezTo>
                    <a:pt x="133" y="1012"/>
                    <a:pt x="168" y="913"/>
                    <a:pt x="168" y="707"/>
                  </a:cubicBezTo>
                  <a:cubicBezTo>
                    <a:pt x="168" y="495"/>
                    <a:pt x="107" y="282"/>
                    <a:pt x="138" y="69"/>
                  </a:cubicBezTo>
                  <a:cubicBezTo>
                    <a:pt x="138" y="24"/>
                    <a:pt x="100" y="1"/>
                    <a:pt x="65" y="1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1" name="Google Shape;6891;p131"/>
            <p:cNvSpPr/>
            <p:nvPr/>
          </p:nvSpPr>
          <p:spPr>
            <a:xfrm>
              <a:off x="5663675" y="4744113"/>
              <a:ext cx="4200" cy="25675"/>
            </a:xfrm>
            <a:custGeom>
              <a:avLst/>
              <a:gdLst/>
              <a:ahLst/>
              <a:cxnLst/>
              <a:rect l="l" t="t" r="r" b="b"/>
              <a:pathLst>
                <a:path w="168" h="1027" extrusionOk="0">
                  <a:moveTo>
                    <a:pt x="72" y="1"/>
                  </a:moveTo>
                  <a:cubicBezTo>
                    <a:pt x="38" y="1"/>
                    <a:pt x="0" y="24"/>
                    <a:pt x="0" y="69"/>
                  </a:cubicBezTo>
                  <a:cubicBezTo>
                    <a:pt x="61" y="282"/>
                    <a:pt x="61" y="495"/>
                    <a:pt x="31" y="708"/>
                  </a:cubicBezTo>
                  <a:cubicBezTo>
                    <a:pt x="31" y="920"/>
                    <a:pt x="69" y="1027"/>
                    <a:pt x="103" y="1027"/>
                  </a:cubicBezTo>
                  <a:cubicBezTo>
                    <a:pt x="137" y="1027"/>
                    <a:pt x="167" y="920"/>
                    <a:pt x="152" y="708"/>
                  </a:cubicBezTo>
                  <a:cubicBezTo>
                    <a:pt x="152" y="495"/>
                    <a:pt x="91" y="282"/>
                    <a:pt x="122" y="69"/>
                  </a:cubicBezTo>
                  <a:cubicBezTo>
                    <a:pt x="137" y="24"/>
                    <a:pt x="107" y="1"/>
                    <a:pt x="72" y="1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2" name="Google Shape;6892;p131"/>
            <p:cNvSpPr/>
            <p:nvPr/>
          </p:nvSpPr>
          <p:spPr>
            <a:xfrm>
              <a:off x="5781450" y="4744113"/>
              <a:ext cx="4200" cy="25300"/>
            </a:xfrm>
            <a:custGeom>
              <a:avLst/>
              <a:gdLst/>
              <a:ahLst/>
              <a:cxnLst/>
              <a:rect l="l" t="t" r="r" b="b"/>
              <a:pathLst>
                <a:path w="168" h="1012" extrusionOk="0">
                  <a:moveTo>
                    <a:pt x="73" y="1"/>
                  </a:moveTo>
                  <a:cubicBezTo>
                    <a:pt x="39" y="1"/>
                    <a:pt x="1" y="24"/>
                    <a:pt x="1" y="69"/>
                  </a:cubicBezTo>
                  <a:cubicBezTo>
                    <a:pt x="61" y="252"/>
                    <a:pt x="61" y="495"/>
                    <a:pt x="31" y="677"/>
                  </a:cubicBezTo>
                  <a:cubicBezTo>
                    <a:pt x="15" y="898"/>
                    <a:pt x="57" y="1012"/>
                    <a:pt x="96" y="1012"/>
                  </a:cubicBezTo>
                  <a:cubicBezTo>
                    <a:pt x="132" y="1012"/>
                    <a:pt x="167" y="913"/>
                    <a:pt x="153" y="708"/>
                  </a:cubicBezTo>
                  <a:cubicBezTo>
                    <a:pt x="153" y="495"/>
                    <a:pt x="92" y="282"/>
                    <a:pt x="122" y="69"/>
                  </a:cubicBezTo>
                  <a:cubicBezTo>
                    <a:pt x="137" y="24"/>
                    <a:pt x="107" y="1"/>
                    <a:pt x="73" y="1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3" name="Google Shape;6893;p131"/>
            <p:cNvSpPr/>
            <p:nvPr/>
          </p:nvSpPr>
          <p:spPr>
            <a:xfrm>
              <a:off x="5899225" y="4746413"/>
              <a:ext cx="4600" cy="25650"/>
            </a:xfrm>
            <a:custGeom>
              <a:avLst/>
              <a:gdLst/>
              <a:ahLst/>
              <a:cxnLst/>
              <a:rect l="l" t="t" r="r" b="b"/>
              <a:pathLst>
                <a:path w="184" h="1026" extrusionOk="0">
                  <a:moveTo>
                    <a:pt x="77" y="0"/>
                  </a:moveTo>
                  <a:cubicBezTo>
                    <a:pt x="39" y="0"/>
                    <a:pt x="1" y="23"/>
                    <a:pt x="1" y="68"/>
                  </a:cubicBezTo>
                  <a:cubicBezTo>
                    <a:pt x="62" y="281"/>
                    <a:pt x="62" y="494"/>
                    <a:pt x="31" y="707"/>
                  </a:cubicBezTo>
                  <a:cubicBezTo>
                    <a:pt x="31" y="920"/>
                    <a:pt x="69" y="1026"/>
                    <a:pt x="107" y="1026"/>
                  </a:cubicBezTo>
                  <a:cubicBezTo>
                    <a:pt x="145" y="1026"/>
                    <a:pt x="183" y="920"/>
                    <a:pt x="183" y="707"/>
                  </a:cubicBezTo>
                  <a:cubicBezTo>
                    <a:pt x="153" y="494"/>
                    <a:pt x="123" y="281"/>
                    <a:pt x="153" y="68"/>
                  </a:cubicBezTo>
                  <a:cubicBezTo>
                    <a:pt x="153" y="23"/>
                    <a:pt x="115" y="0"/>
                    <a:pt x="77" y="0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4" name="Google Shape;6894;p131"/>
            <p:cNvSpPr/>
            <p:nvPr/>
          </p:nvSpPr>
          <p:spPr>
            <a:xfrm>
              <a:off x="6018150" y="4745638"/>
              <a:ext cx="4225" cy="25675"/>
            </a:xfrm>
            <a:custGeom>
              <a:avLst/>
              <a:gdLst/>
              <a:ahLst/>
              <a:cxnLst/>
              <a:rect l="l" t="t" r="r" b="b"/>
              <a:pathLst>
                <a:path w="169" h="1027" extrusionOk="0">
                  <a:moveTo>
                    <a:pt x="65" y="1"/>
                  </a:moveTo>
                  <a:cubicBezTo>
                    <a:pt x="31" y="1"/>
                    <a:pt x="1" y="23"/>
                    <a:pt x="16" y="69"/>
                  </a:cubicBezTo>
                  <a:cubicBezTo>
                    <a:pt x="46" y="282"/>
                    <a:pt x="46" y="495"/>
                    <a:pt x="46" y="707"/>
                  </a:cubicBezTo>
                  <a:cubicBezTo>
                    <a:pt x="31" y="920"/>
                    <a:pt x="62" y="1027"/>
                    <a:pt x="96" y="1027"/>
                  </a:cubicBezTo>
                  <a:cubicBezTo>
                    <a:pt x="130" y="1027"/>
                    <a:pt x="168" y="920"/>
                    <a:pt x="168" y="707"/>
                  </a:cubicBezTo>
                  <a:cubicBezTo>
                    <a:pt x="138" y="495"/>
                    <a:pt x="107" y="282"/>
                    <a:pt x="138" y="69"/>
                  </a:cubicBezTo>
                  <a:cubicBezTo>
                    <a:pt x="138" y="23"/>
                    <a:pt x="100" y="1"/>
                    <a:pt x="65" y="1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5" name="Google Shape;6895;p131"/>
            <p:cNvSpPr/>
            <p:nvPr/>
          </p:nvSpPr>
          <p:spPr>
            <a:xfrm>
              <a:off x="6136675" y="4748763"/>
              <a:ext cx="4225" cy="25600"/>
            </a:xfrm>
            <a:custGeom>
              <a:avLst/>
              <a:gdLst/>
              <a:ahLst/>
              <a:cxnLst/>
              <a:rect l="l" t="t" r="r" b="b"/>
              <a:pathLst>
                <a:path w="169" h="1024" extrusionOk="0">
                  <a:moveTo>
                    <a:pt x="74" y="1"/>
                  </a:moveTo>
                  <a:cubicBezTo>
                    <a:pt x="37" y="1"/>
                    <a:pt x="1" y="31"/>
                    <a:pt x="17" y="96"/>
                  </a:cubicBezTo>
                  <a:cubicBezTo>
                    <a:pt x="47" y="278"/>
                    <a:pt x="47" y="491"/>
                    <a:pt x="47" y="704"/>
                  </a:cubicBezTo>
                  <a:cubicBezTo>
                    <a:pt x="32" y="917"/>
                    <a:pt x="62" y="1023"/>
                    <a:pt x="97" y="1023"/>
                  </a:cubicBezTo>
                  <a:cubicBezTo>
                    <a:pt x="131" y="1023"/>
                    <a:pt x="169" y="917"/>
                    <a:pt x="169" y="704"/>
                  </a:cubicBezTo>
                  <a:cubicBezTo>
                    <a:pt x="169" y="491"/>
                    <a:pt x="108" y="278"/>
                    <a:pt x="138" y="66"/>
                  </a:cubicBezTo>
                  <a:cubicBezTo>
                    <a:pt x="138" y="23"/>
                    <a:pt x="106" y="1"/>
                    <a:pt x="74" y="1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6" name="Google Shape;6896;p131"/>
            <p:cNvSpPr/>
            <p:nvPr/>
          </p:nvSpPr>
          <p:spPr>
            <a:xfrm>
              <a:off x="5489275" y="4743363"/>
              <a:ext cx="4975" cy="50175"/>
            </a:xfrm>
            <a:custGeom>
              <a:avLst/>
              <a:gdLst/>
              <a:ahLst/>
              <a:cxnLst/>
              <a:rect l="l" t="t" r="r" b="b"/>
              <a:pathLst>
                <a:path w="199" h="2007" extrusionOk="0">
                  <a:moveTo>
                    <a:pt x="65" y="1"/>
                  </a:moveTo>
                  <a:cubicBezTo>
                    <a:pt x="31" y="1"/>
                    <a:pt x="0" y="23"/>
                    <a:pt x="16" y="69"/>
                  </a:cubicBezTo>
                  <a:cubicBezTo>
                    <a:pt x="46" y="282"/>
                    <a:pt x="46" y="494"/>
                    <a:pt x="46" y="707"/>
                  </a:cubicBezTo>
                  <a:cubicBezTo>
                    <a:pt x="16" y="1102"/>
                    <a:pt x="76" y="1558"/>
                    <a:pt x="137" y="1984"/>
                  </a:cubicBezTo>
                  <a:cubicBezTo>
                    <a:pt x="137" y="1999"/>
                    <a:pt x="152" y="2007"/>
                    <a:pt x="168" y="2007"/>
                  </a:cubicBezTo>
                  <a:cubicBezTo>
                    <a:pt x="183" y="2007"/>
                    <a:pt x="198" y="1999"/>
                    <a:pt x="198" y="1984"/>
                  </a:cubicBezTo>
                  <a:cubicBezTo>
                    <a:pt x="198" y="1558"/>
                    <a:pt x="168" y="1133"/>
                    <a:pt x="168" y="707"/>
                  </a:cubicBezTo>
                  <a:cubicBezTo>
                    <a:pt x="168" y="494"/>
                    <a:pt x="107" y="282"/>
                    <a:pt x="137" y="69"/>
                  </a:cubicBezTo>
                  <a:cubicBezTo>
                    <a:pt x="137" y="23"/>
                    <a:pt x="99" y="1"/>
                    <a:pt x="65" y="1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7" name="Google Shape;6897;p131"/>
            <p:cNvSpPr/>
            <p:nvPr/>
          </p:nvSpPr>
          <p:spPr>
            <a:xfrm>
              <a:off x="5600225" y="4744888"/>
              <a:ext cx="4950" cy="50175"/>
            </a:xfrm>
            <a:custGeom>
              <a:avLst/>
              <a:gdLst/>
              <a:ahLst/>
              <a:cxnLst/>
              <a:rect l="l" t="t" r="r" b="b"/>
              <a:pathLst>
                <a:path w="198" h="2007" extrusionOk="0">
                  <a:moveTo>
                    <a:pt x="65" y="0"/>
                  </a:moveTo>
                  <a:cubicBezTo>
                    <a:pt x="31" y="0"/>
                    <a:pt x="0" y="23"/>
                    <a:pt x="15" y="69"/>
                  </a:cubicBezTo>
                  <a:cubicBezTo>
                    <a:pt x="76" y="281"/>
                    <a:pt x="46" y="494"/>
                    <a:pt x="46" y="707"/>
                  </a:cubicBezTo>
                  <a:cubicBezTo>
                    <a:pt x="15" y="1133"/>
                    <a:pt x="107" y="1558"/>
                    <a:pt x="137" y="1984"/>
                  </a:cubicBezTo>
                  <a:cubicBezTo>
                    <a:pt x="137" y="1999"/>
                    <a:pt x="152" y="2006"/>
                    <a:pt x="167" y="2006"/>
                  </a:cubicBezTo>
                  <a:cubicBezTo>
                    <a:pt x="183" y="2006"/>
                    <a:pt x="198" y="1999"/>
                    <a:pt x="198" y="1984"/>
                  </a:cubicBezTo>
                  <a:cubicBezTo>
                    <a:pt x="198" y="1558"/>
                    <a:pt x="167" y="1133"/>
                    <a:pt x="167" y="707"/>
                  </a:cubicBezTo>
                  <a:cubicBezTo>
                    <a:pt x="167" y="494"/>
                    <a:pt x="107" y="281"/>
                    <a:pt x="137" y="69"/>
                  </a:cubicBezTo>
                  <a:cubicBezTo>
                    <a:pt x="137" y="23"/>
                    <a:pt x="99" y="0"/>
                    <a:pt x="65" y="0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8" name="Google Shape;6898;p131"/>
            <p:cNvSpPr/>
            <p:nvPr/>
          </p:nvSpPr>
          <p:spPr>
            <a:xfrm>
              <a:off x="5723325" y="4742613"/>
              <a:ext cx="4950" cy="50725"/>
            </a:xfrm>
            <a:custGeom>
              <a:avLst/>
              <a:gdLst/>
              <a:ahLst/>
              <a:cxnLst/>
              <a:rect l="l" t="t" r="r" b="b"/>
              <a:pathLst>
                <a:path w="198" h="2029" extrusionOk="0">
                  <a:moveTo>
                    <a:pt x="76" y="0"/>
                  </a:moveTo>
                  <a:cubicBezTo>
                    <a:pt x="38" y="0"/>
                    <a:pt x="0" y="23"/>
                    <a:pt x="16" y="69"/>
                  </a:cubicBezTo>
                  <a:cubicBezTo>
                    <a:pt x="76" y="281"/>
                    <a:pt x="46" y="494"/>
                    <a:pt x="46" y="707"/>
                  </a:cubicBezTo>
                  <a:cubicBezTo>
                    <a:pt x="16" y="1132"/>
                    <a:pt x="107" y="1558"/>
                    <a:pt x="137" y="1983"/>
                  </a:cubicBezTo>
                  <a:cubicBezTo>
                    <a:pt x="137" y="2014"/>
                    <a:pt x="152" y="2029"/>
                    <a:pt x="168" y="2029"/>
                  </a:cubicBezTo>
                  <a:cubicBezTo>
                    <a:pt x="183" y="2029"/>
                    <a:pt x="198" y="2014"/>
                    <a:pt x="198" y="1983"/>
                  </a:cubicBezTo>
                  <a:cubicBezTo>
                    <a:pt x="198" y="1558"/>
                    <a:pt x="198" y="1132"/>
                    <a:pt x="168" y="707"/>
                  </a:cubicBezTo>
                  <a:cubicBezTo>
                    <a:pt x="168" y="494"/>
                    <a:pt x="107" y="281"/>
                    <a:pt x="137" y="69"/>
                  </a:cubicBezTo>
                  <a:cubicBezTo>
                    <a:pt x="152" y="23"/>
                    <a:pt x="114" y="0"/>
                    <a:pt x="76" y="0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9" name="Google Shape;6899;p131"/>
            <p:cNvSpPr/>
            <p:nvPr/>
          </p:nvSpPr>
          <p:spPr>
            <a:xfrm>
              <a:off x="5838050" y="4740413"/>
              <a:ext cx="4975" cy="50650"/>
            </a:xfrm>
            <a:custGeom>
              <a:avLst/>
              <a:gdLst/>
              <a:ahLst/>
              <a:cxnLst/>
              <a:rect l="l" t="t" r="r" b="b"/>
              <a:pathLst>
                <a:path w="199" h="2026" extrusionOk="0">
                  <a:moveTo>
                    <a:pt x="73" y="0"/>
                  </a:moveTo>
                  <a:cubicBezTo>
                    <a:pt x="36" y="0"/>
                    <a:pt x="0" y="31"/>
                    <a:pt x="16" y="96"/>
                  </a:cubicBezTo>
                  <a:cubicBezTo>
                    <a:pt x="47" y="278"/>
                    <a:pt x="47" y="491"/>
                    <a:pt x="47" y="704"/>
                  </a:cubicBezTo>
                  <a:cubicBezTo>
                    <a:pt x="16" y="1129"/>
                    <a:pt x="107" y="1555"/>
                    <a:pt x="138" y="1980"/>
                  </a:cubicBezTo>
                  <a:cubicBezTo>
                    <a:pt x="138" y="2011"/>
                    <a:pt x="153" y="2026"/>
                    <a:pt x="168" y="2026"/>
                  </a:cubicBezTo>
                  <a:cubicBezTo>
                    <a:pt x="183" y="2026"/>
                    <a:pt x="199" y="2011"/>
                    <a:pt x="199" y="1980"/>
                  </a:cubicBezTo>
                  <a:cubicBezTo>
                    <a:pt x="199" y="1555"/>
                    <a:pt x="168" y="1129"/>
                    <a:pt x="168" y="704"/>
                  </a:cubicBezTo>
                  <a:cubicBezTo>
                    <a:pt x="168" y="491"/>
                    <a:pt x="107" y="278"/>
                    <a:pt x="138" y="65"/>
                  </a:cubicBezTo>
                  <a:cubicBezTo>
                    <a:pt x="138" y="23"/>
                    <a:pt x="105" y="0"/>
                    <a:pt x="73" y="0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0" name="Google Shape;6900;p131"/>
            <p:cNvSpPr/>
            <p:nvPr/>
          </p:nvSpPr>
          <p:spPr>
            <a:xfrm>
              <a:off x="5955475" y="4743363"/>
              <a:ext cx="4575" cy="50475"/>
            </a:xfrm>
            <a:custGeom>
              <a:avLst/>
              <a:gdLst/>
              <a:ahLst/>
              <a:cxnLst/>
              <a:rect l="l" t="t" r="r" b="b"/>
              <a:pathLst>
                <a:path w="183" h="2019" extrusionOk="0">
                  <a:moveTo>
                    <a:pt x="72" y="1"/>
                  </a:moveTo>
                  <a:cubicBezTo>
                    <a:pt x="38" y="1"/>
                    <a:pt x="0" y="23"/>
                    <a:pt x="0" y="69"/>
                  </a:cubicBezTo>
                  <a:cubicBezTo>
                    <a:pt x="61" y="282"/>
                    <a:pt x="61" y="494"/>
                    <a:pt x="31" y="707"/>
                  </a:cubicBezTo>
                  <a:cubicBezTo>
                    <a:pt x="31" y="1133"/>
                    <a:pt x="91" y="1558"/>
                    <a:pt x="122" y="1984"/>
                  </a:cubicBezTo>
                  <a:cubicBezTo>
                    <a:pt x="122" y="2001"/>
                    <a:pt x="142" y="2019"/>
                    <a:pt x="159" y="2019"/>
                  </a:cubicBezTo>
                  <a:cubicBezTo>
                    <a:pt x="172" y="2019"/>
                    <a:pt x="183" y="2010"/>
                    <a:pt x="183" y="1984"/>
                  </a:cubicBezTo>
                  <a:cubicBezTo>
                    <a:pt x="183" y="1558"/>
                    <a:pt x="183" y="1133"/>
                    <a:pt x="152" y="707"/>
                  </a:cubicBezTo>
                  <a:cubicBezTo>
                    <a:pt x="152" y="494"/>
                    <a:pt x="122" y="282"/>
                    <a:pt x="122" y="69"/>
                  </a:cubicBezTo>
                  <a:cubicBezTo>
                    <a:pt x="137" y="23"/>
                    <a:pt x="107" y="1"/>
                    <a:pt x="72" y="1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1" name="Google Shape;6901;p131"/>
            <p:cNvSpPr/>
            <p:nvPr/>
          </p:nvSpPr>
          <p:spPr>
            <a:xfrm>
              <a:off x="6081225" y="4748688"/>
              <a:ext cx="4975" cy="50175"/>
            </a:xfrm>
            <a:custGeom>
              <a:avLst/>
              <a:gdLst/>
              <a:ahLst/>
              <a:cxnLst/>
              <a:rect l="l" t="t" r="r" b="b"/>
              <a:pathLst>
                <a:path w="199" h="2007" extrusionOk="0">
                  <a:moveTo>
                    <a:pt x="65" y="0"/>
                  </a:moveTo>
                  <a:cubicBezTo>
                    <a:pt x="31" y="0"/>
                    <a:pt x="1" y="23"/>
                    <a:pt x="16" y="69"/>
                  </a:cubicBezTo>
                  <a:cubicBezTo>
                    <a:pt x="46" y="281"/>
                    <a:pt x="46" y="494"/>
                    <a:pt x="46" y="707"/>
                  </a:cubicBezTo>
                  <a:cubicBezTo>
                    <a:pt x="16" y="1102"/>
                    <a:pt x="107" y="1558"/>
                    <a:pt x="137" y="1984"/>
                  </a:cubicBezTo>
                  <a:cubicBezTo>
                    <a:pt x="137" y="1999"/>
                    <a:pt x="153" y="2006"/>
                    <a:pt x="168" y="2006"/>
                  </a:cubicBezTo>
                  <a:cubicBezTo>
                    <a:pt x="183" y="2006"/>
                    <a:pt x="198" y="1999"/>
                    <a:pt x="198" y="1984"/>
                  </a:cubicBezTo>
                  <a:cubicBezTo>
                    <a:pt x="198" y="1558"/>
                    <a:pt x="168" y="1133"/>
                    <a:pt x="168" y="707"/>
                  </a:cubicBezTo>
                  <a:cubicBezTo>
                    <a:pt x="168" y="494"/>
                    <a:pt x="107" y="281"/>
                    <a:pt x="137" y="69"/>
                  </a:cubicBezTo>
                  <a:cubicBezTo>
                    <a:pt x="137" y="23"/>
                    <a:pt x="100" y="0"/>
                    <a:pt x="65" y="0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2" name="Google Shape;6902;p131"/>
            <p:cNvSpPr/>
            <p:nvPr/>
          </p:nvSpPr>
          <p:spPr>
            <a:xfrm>
              <a:off x="6180025" y="4747163"/>
              <a:ext cx="4950" cy="50175"/>
            </a:xfrm>
            <a:custGeom>
              <a:avLst/>
              <a:gdLst/>
              <a:ahLst/>
              <a:cxnLst/>
              <a:rect l="l" t="t" r="r" b="b"/>
              <a:pathLst>
                <a:path w="198" h="2007" extrusionOk="0">
                  <a:moveTo>
                    <a:pt x="76" y="0"/>
                  </a:moveTo>
                  <a:cubicBezTo>
                    <a:pt x="38" y="0"/>
                    <a:pt x="0" y="23"/>
                    <a:pt x="15" y="69"/>
                  </a:cubicBezTo>
                  <a:cubicBezTo>
                    <a:pt x="76" y="282"/>
                    <a:pt x="46" y="494"/>
                    <a:pt x="46" y="707"/>
                  </a:cubicBezTo>
                  <a:cubicBezTo>
                    <a:pt x="46" y="1133"/>
                    <a:pt x="107" y="1558"/>
                    <a:pt x="137" y="1984"/>
                  </a:cubicBezTo>
                  <a:cubicBezTo>
                    <a:pt x="137" y="1999"/>
                    <a:pt x="152" y="2007"/>
                    <a:pt x="167" y="2007"/>
                  </a:cubicBezTo>
                  <a:cubicBezTo>
                    <a:pt x="183" y="2007"/>
                    <a:pt x="198" y="1999"/>
                    <a:pt x="198" y="1984"/>
                  </a:cubicBezTo>
                  <a:cubicBezTo>
                    <a:pt x="198" y="1558"/>
                    <a:pt x="198" y="1133"/>
                    <a:pt x="167" y="707"/>
                  </a:cubicBezTo>
                  <a:cubicBezTo>
                    <a:pt x="167" y="494"/>
                    <a:pt x="107" y="282"/>
                    <a:pt x="137" y="69"/>
                  </a:cubicBezTo>
                  <a:cubicBezTo>
                    <a:pt x="152" y="23"/>
                    <a:pt x="114" y="0"/>
                    <a:pt x="76" y="0"/>
                  </a:cubicBezTo>
                  <a:close/>
                </a:path>
              </a:pathLst>
            </a:custGeom>
            <a:solidFill>
              <a:srgbClr val="FAB21B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03" name="Google Shape;6903;p131"/>
          <p:cNvGrpSpPr/>
          <p:nvPr/>
        </p:nvGrpSpPr>
        <p:grpSpPr>
          <a:xfrm>
            <a:off x="221318" y="1026610"/>
            <a:ext cx="613044" cy="622825"/>
            <a:chOff x="6449700" y="4408088"/>
            <a:chExt cx="656575" cy="667050"/>
          </a:xfrm>
        </p:grpSpPr>
        <p:sp>
          <p:nvSpPr>
            <p:cNvPr id="6904" name="Google Shape;6904;p131"/>
            <p:cNvSpPr/>
            <p:nvPr/>
          </p:nvSpPr>
          <p:spPr>
            <a:xfrm>
              <a:off x="6988475" y="4513538"/>
              <a:ext cx="96525" cy="51800"/>
            </a:xfrm>
            <a:custGeom>
              <a:avLst/>
              <a:gdLst/>
              <a:ahLst/>
              <a:cxnLst/>
              <a:rect l="l" t="t" r="r" b="b"/>
              <a:pathLst>
                <a:path w="3861" h="2072" extrusionOk="0">
                  <a:moveTo>
                    <a:pt x="1924" y="1"/>
                  </a:moveTo>
                  <a:cubicBezTo>
                    <a:pt x="1177" y="1"/>
                    <a:pt x="474" y="1025"/>
                    <a:pt x="0" y="1972"/>
                  </a:cubicBezTo>
                  <a:cubicBezTo>
                    <a:pt x="469" y="2037"/>
                    <a:pt x="938" y="2072"/>
                    <a:pt x="1404" y="2072"/>
                  </a:cubicBezTo>
                  <a:cubicBezTo>
                    <a:pt x="2237" y="2072"/>
                    <a:pt x="3061" y="1963"/>
                    <a:pt x="3860" y="1729"/>
                  </a:cubicBezTo>
                  <a:cubicBezTo>
                    <a:pt x="3404" y="939"/>
                    <a:pt x="2796" y="179"/>
                    <a:pt x="2128" y="27"/>
                  </a:cubicBezTo>
                  <a:cubicBezTo>
                    <a:pt x="2059" y="9"/>
                    <a:pt x="1991" y="1"/>
                    <a:pt x="1924" y="1"/>
                  </a:cubicBezTo>
                  <a:close/>
                </a:path>
              </a:pathLst>
            </a:custGeom>
            <a:solidFill>
              <a:srgbClr val="F05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5" name="Google Shape;6905;p131"/>
            <p:cNvSpPr/>
            <p:nvPr/>
          </p:nvSpPr>
          <p:spPr>
            <a:xfrm>
              <a:off x="6973275" y="4556738"/>
              <a:ext cx="133000" cy="107175"/>
            </a:xfrm>
            <a:custGeom>
              <a:avLst/>
              <a:gdLst/>
              <a:ahLst/>
              <a:cxnLst/>
              <a:rect l="l" t="t" r="r" b="b"/>
              <a:pathLst>
                <a:path w="5320" h="4287" extrusionOk="0">
                  <a:moveTo>
                    <a:pt x="4468" y="1"/>
                  </a:moveTo>
                  <a:cubicBezTo>
                    <a:pt x="3669" y="235"/>
                    <a:pt x="2845" y="344"/>
                    <a:pt x="2012" y="344"/>
                  </a:cubicBezTo>
                  <a:cubicBezTo>
                    <a:pt x="1546" y="344"/>
                    <a:pt x="1077" y="309"/>
                    <a:pt x="608" y="244"/>
                  </a:cubicBezTo>
                  <a:cubicBezTo>
                    <a:pt x="243" y="1004"/>
                    <a:pt x="0" y="1703"/>
                    <a:pt x="0" y="1703"/>
                  </a:cubicBezTo>
                  <a:lnTo>
                    <a:pt x="1246" y="4287"/>
                  </a:lnTo>
                  <a:lnTo>
                    <a:pt x="4742" y="3466"/>
                  </a:lnTo>
                  <a:lnTo>
                    <a:pt x="5319" y="1825"/>
                  </a:lnTo>
                  <a:cubicBezTo>
                    <a:pt x="5319" y="1825"/>
                    <a:pt x="4985" y="913"/>
                    <a:pt x="4468" y="1"/>
                  </a:cubicBezTo>
                  <a:close/>
                </a:path>
              </a:pathLst>
            </a:custGeom>
            <a:solidFill>
              <a:srgbClr val="FBD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6" name="Google Shape;6906;p131"/>
            <p:cNvSpPr/>
            <p:nvPr/>
          </p:nvSpPr>
          <p:spPr>
            <a:xfrm>
              <a:off x="6968700" y="4598338"/>
              <a:ext cx="30425" cy="475150"/>
            </a:xfrm>
            <a:custGeom>
              <a:avLst/>
              <a:gdLst/>
              <a:ahLst/>
              <a:cxnLst/>
              <a:rect l="l" t="t" r="r" b="b"/>
              <a:pathLst>
                <a:path w="1217" h="19006" extrusionOk="0">
                  <a:moveTo>
                    <a:pt x="263" y="1"/>
                  </a:moveTo>
                  <a:cubicBezTo>
                    <a:pt x="214" y="1"/>
                    <a:pt x="183" y="39"/>
                    <a:pt x="183" y="39"/>
                  </a:cubicBezTo>
                  <a:lnTo>
                    <a:pt x="1" y="18793"/>
                  </a:lnTo>
                  <a:cubicBezTo>
                    <a:pt x="305" y="18884"/>
                    <a:pt x="669" y="18945"/>
                    <a:pt x="1095" y="19006"/>
                  </a:cubicBezTo>
                  <a:lnTo>
                    <a:pt x="1217" y="1316"/>
                  </a:lnTo>
                  <a:cubicBezTo>
                    <a:pt x="761" y="1285"/>
                    <a:pt x="639" y="465"/>
                    <a:pt x="457" y="191"/>
                  </a:cubicBezTo>
                  <a:cubicBezTo>
                    <a:pt x="381" y="39"/>
                    <a:pt x="312" y="1"/>
                    <a:pt x="263" y="1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7" name="Google Shape;6907;p131"/>
            <p:cNvSpPr/>
            <p:nvPr/>
          </p:nvSpPr>
          <p:spPr>
            <a:xfrm>
              <a:off x="7068250" y="4599463"/>
              <a:ext cx="38025" cy="474800"/>
            </a:xfrm>
            <a:custGeom>
              <a:avLst/>
              <a:gdLst/>
              <a:ahLst/>
              <a:cxnLst/>
              <a:rect l="l" t="t" r="r" b="b"/>
              <a:pathLst>
                <a:path w="1521" h="18992" extrusionOk="0">
                  <a:moveTo>
                    <a:pt x="1324" y="0"/>
                  </a:moveTo>
                  <a:cubicBezTo>
                    <a:pt x="1266" y="0"/>
                    <a:pt x="1191" y="15"/>
                    <a:pt x="1095" y="55"/>
                  </a:cubicBezTo>
                  <a:cubicBezTo>
                    <a:pt x="760" y="176"/>
                    <a:pt x="578" y="1088"/>
                    <a:pt x="153" y="1179"/>
                  </a:cubicBezTo>
                  <a:lnTo>
                    <a:pt x="1" y="18991"/>
                  </a:lnTo>
                  <a:cubicBezTo>
                    <a:pt x="548" y="18991"/>
                    <a:pt x="882" y="18961"/>
                    <a:pt x="882" y="18961"/>
                  </a:cubicBezTo>
                  <a:lnTo>
                    <a:pt x="1520" y="116"/>
                  </a:lnTo>
                  <a:cubicBezTo>
                    <a:pt x="1520" y="116"/>
                    <a:pt x="1487" y="0"/>
                    <a:pt x="1324" y="0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8" name="Google Shape;6908;p131"/>
            <p:cNvSpPr/>
            <p:nvPr/>
          </p:nvSpPr>
          <p:spPr>
            <a:xfrm>
              <a:off x="6995300" y="4598538"/>
              <a:ext cx="76775" cy="476600"/>
            </a:xfrm>
            <a:custGeom>
              <a:avLst/>
              <a:gdLst/>
              <a:ahLst/>
              <a:cxnLst/>
              <a:rect l="l" t="t" r="r" b="b"/>
              <a:pathLst>
                <a:path w="3071" h="19064" extrusionOk="0">
                  <a:moveTo>
                    <a:pt x="1469" y="0"/>
                  </a:moveTo>
                  <a:cubicBezTo>
                    <a:pt x="867" y="0"/>
                    <a:pt x="213" y="1308"/>
                    <a:pt x="213" y="1308"/>
                  </a:cubicBezTo>
                  <a:lnTo>
                    <a:pt x="153" y="1308"/>
                  </a:lnTo>
                  <a:lnTo>
                    <a:pt x="1" y="18998"/>
                  </a:lnTo>
                  <a:cubicBezTo>
                    <a:pt x="584" y="19053"/>
                    <a:pt x="1244" y="19063"/>
                    <a:pt x="1843" y="19063"/>
                  </a:cubicBezTo>
                  <a:cubicBezTo>
                    <a:pt x="2243" y="19063"/>
                    <a:pt x="2615" y="19059"/>
                    <a:pt x="2919" y="19059"/>
                  </a:cubicBezTo>
                  <a:lnTo>
                    <a:pt x="3071" y="1216"/>
                  </a:lnTo>
                  <a:lnTo>
                    <a:pt x="2949" y="1216"/>
                  </a:lnTo>
                  <a:cubicBezTo>
                    <a:pt x="2432" y="1095"/>
                    <a:pt x="2098" y="1"/>
                    <a:pt x="1490" y="1"/>
                  </a:cubicBezTo>
                  <a:cubicBezTo>
                    <a:pt x="1483" y="0"/>
                    <a:pt x="1476" y="0"/>
                    <a:pt x="1469" y="0"/>
                  </a:cubicBezTo>
                  <a:close/>
                </a:path>
              </a:pathLst>
            </a:custGeom>
            <a:solidFill>
              <a:srgbClr val="F169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9" name="Google Shape;6909;p131"/>
            <p:cNvSpPr/>
            <p:nvPr/>
          </p:nvSpPr>
          <p:spPr>
            <a:xfrm>
              <a:off x="6498325" y="5049913"/>
              <a:ext cx="69175" cy="25125"/>
            </a:xfrm>
            <a:custGeom>
              <a:avLst/>
              <a:gdLst/>
              <a:ahLst/>
              <a:cxnLst/>
              <a:rect l="l" t="t" r="r" b="b"/>
              <a:pathLst>
                <a:path w="2767" h="1005" extrusionOk="0">
                  <a:moveTo>
                    <a:pt x="2767" y="1"/>
                  </a:moveTo>
                  <a:cubicBezTo>
                    <a:pt x="1885" y="153"/>
                    <a:pt x="1065" y="183"/>
                    <a:pt x="335" y="183"/>
                  </a:cubicBezTo>
                  <a:cubicBezTo>
                    <a:pt x="244" y="457"/>
                    <a:pt x="153" y="730"/>
                    <a:pt x="1" y="973"/>
                  </a:cubicBezTo>
                  <a:cubicBezTo>
                    <a:pt x="178" y="994"/>
                    <a:pt x="364" y="1005"/>
                    <a:pt x="556" y="1005"/>
                  </a:cubicBezTo>
                  <a:cubicBezTo>
                    <a:pt x="1219" y="1005"/>
                    <a:pt x="1966" y="871"/>
                    <a:pt x="2767" y="517"/>
                  </a:cubicBezTo>
                  <a:lnTo>
                    <a:pt x="27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0" name="Google Shape;6910;p131"/>
            <p:cNvSpPr/>
            <p:nvPr/>
          </p:nvSpPr>
          <p:spPr>
            <a:xfrm>
              <a:off x="6454250" y="5049913"/>
              <a:ext cx="52475" cy="25100"/>
            </a:xfrm>
            <a:custGeom>
              <a:avLst/>
              <a:gdLst/>
              <a:ahLst/>
              <a:cxnLst/>
              <a:rect l="l" t="t" r="r" b="b"/>
              <a:pathLst>
                <a:path w="2099" h="1004" extrusionOk="0">
                  <a:moveTo>
                    <a:pt x="1" y="1"/>
                  </a:moveTo>
                  <a:lnTo>
                    <a:pt x="1" y="548"/>
                  </a:lnTo>
                  <a:cubicBezTo>
                    <a:pt x="1" y="548"/>
                    <a:pt x="700" y="912"/>
                    <a:pt x="1764" y="1004"/>
                  </a:cubicBezTo>
                  <a:cubicBezTo>
                    <a:pt x="1916" y="730"/>
                    <a:pt x="2007" y="457"/>
                    <a:pt x="2098" y="183"/>
                  </a:cubicBezTo>
                  <a:cubicBezTo>
                    <a:pt x="1247" y="183"/>
                    <a:pt x="548" y="92"/>
                    <a:pt x="1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1" name="Google Shape;6911;p131"/>
            <p:cNvSpPr/>
            <p:nvPr/>
          </p:nvSpPr>
          <p:spPr>
            <a:xfrm>
              <a:off x="6506700" y="4965013"/>
              <a:ext cx="60800" cy="89475"/>
            </a:xfrm>
            <a:custGeom>
              <a:avLst/>
              <a:gdLst/>
              <a:ahLst/>
              <a:cxnLst/>
              <a:rect l="l" t="t" r="r" b="b"/>
              <a:pathLst>
                <a:path w="2432" h="3579" extrusionOk="0">
                  <a:moveTo>
                    <a:pt x="1359" y="1"/>
                  </a:moveTo>
                  <a:cubicBezTo>
                    <a:pt x="1077" y="1"/>
                    <a:pt x="775" y="73"/>
                    <a:pt x="395" y="235"/>
                  </a:cubicBezTo>
                  <a:cubicBezTo>
                    <a:pt x="304" y="1147"/>
                    <a:pt x="213" y="2059"/>
                    <a:pt x="122" y="3001"/>
                  </a:cubicBezTo>
                  <a:cubicBezTo>
                    <a:pt x="91" y="3184"/>
                    <a:pt x="61" y="3397"/>
                    <a:pt x="0" y="3579"/>
                  </a:cubicBezTo>
                  <a:cubicBezTo>
                    <a:pt x="730" y="3579"/>
                    <a:pt x="1550" y="3549"/>
                    <a:pt x="2432" y="3397"/>
                  </a:cubicBezTo>
                  <a:lnTo>
                    <a:pt x="2432" y="296"/>
                  </a:lnTo>
                  <a:cubicBezTo>
                    <a:pt x="2028" y="111"/>
                    <a:pt x="1708" y="1"/>
                    <a:pt x="13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2" name="Google Shape;6912;p131"/>
            <p:cNvSpPr/>
            <p:nvPr/>
          </p:nvSpPr>
          <p:spPr>
            <a:xfrm>
              <a:off x="6454250" y="4970888"/>
              <a:ext cx="62350" cy="83600"/>
            </a:xfrm>
            <a:custGeom>
              <a:avLst/>
              <a:gdLst/>
              <a:ahLst/>
              <a:cxnLst/>
              <a:rect l="l" t="t" r="r" b="b"/>
              <a:pathLst>
                <a:path w="2494" h="3344" extrusionOk="0">
                  <a:moveTo>
                    <a:pt x="2493" y="0"/>
                  </a:moveTo>
                  <a:lnTo>
                    <a:pt x="2493" y="0"/>
                  </a:lnTo>
                  <a:cubicBezTo>
                    <a:pt x="2372" y="31"/>
                    <a:pt x="2250" y="92"/>
                    <a:pt x="2129" y="152"/>
                  </a:cubicBezTo>
                  <a:cubicBezTo>
                    <a:pt x="1786" y="317"/>
                    <a:pt x="1442" y="383"/>
                    <a:pt x="1113" y="383"/>
                  </a:cubicBezTo>
                  <a:cubicBezTo>
                    <a:pt x="714" y="383"/>
                    <a:pt x="334" y="286"/>
                    <a:pt x="1" y="152"/>
                  </a:cubicBezTo>
                  <a:lnTo>
                    <a:pt x="1" y="3162"/>
                  </a:lnTo>
                  <a:cubicBezTo>
                    <a:pt x="548" y="3253"/>
                    <a:pt x="1247" y="3344"/>
                    <a:pt x="2098" y="3344"/>
                  </a:cubicBezTo>
                  <a:cubicBezTo>
                    <a:pt x="2159" y="3162"/>
                    <a:pt x="2189" y="2949"/>
                    <a:pt x="2220" y="2766"/>
                  </a:cubicBezTo>
                  <a:cubicBezTo>
                    <a:pt x="2311" y="1855"/>
                    <a:pt x="2402" y="912"/>
                    <a:pt x="24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3" name="Google Shape;6913;p131"/>
            <p:cNvSpPr/>
            <p:nvPr/>
          </p:nvSpPr>
          <p:spPr>
            <a:xfrm>
              <a:off x="6452750" y="4652488"/>
              <a:ext cx="79050" cy="306950"/>
            </a:xfrm>
            <a:custGeom>
              <a:avLst/>
              <a:gdLst/>
              <a:ahLst/>
              <a:cxnLst/>
              <a:rect l="l" t="t" r="r" b="b"/>
              <a:pathLst>
                <a:path w="3162" h="12278" extrusionOk="0">
                  <a:moveTo>
                    <a:pt x="2979" y="1"/>
                  </a:moveTo>
                  <a:cubicBezTo>
                    <a:pt x="2736" y="61"/>
                    <a:pt x="2462" y="153"/>
                    <a:pt x="2128" y="335"/>
                  </a:cubicBezTo>
                  <a:cubicBezTo>
                    <a:pt x="1785" y="500"/>
                    <a:pt x="1442" y="565"/>
                    <a:pt x="1113" y="565"/>
                  </a:cubicBezTo>
                  <a:cubicBezTo>
                    <a:pt x="713" y="565"/>
                    <a:pt x="334" y="468"/>
                    <a:pt x="0" y="335"/>
                  </a:cubicBezTo>
                  <a:lnTo>
                    <a:pt x="0" y="335"/>
                  </a:lnTo>
                  <a:lnTo>
                    <a:pt x="61" y="11946"/>
                  </a:lnTo>
                  <a:cubicBezTo>
                    <a:pt x="378" y="12125"/>
                    <a:pt x="760" y="12277"/>
                    <a:pt x="1165" y="12277"/>
                  </a:cubicBezTo>
                  <a:cubicBezTo>
                    <a:pt x="1380" y="12277"/>
                    <a:pt x="1602" y="12234"/>
                    <a:pt x="1824" y="12129"/>
                  </a:cubicBezTo>
                  <a:cubicBezTo>
                    <a:pt x="2128" y="11977"/>
                    <a:pt x="2371" y="11855"/>
                    <a:pt x="2644" y="11794"/>
                  </a:cubicBezTo>
                  <a:cubicBezTo>
                    <a:pt x="2979" y="7873"/>
                    <a:pt x="3161" y="3922"/>
                    <a:pt x="29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4" name="Google Shape;6914;p131"/>
            <p:cNvSpPr/>
            <p:nvPr/>
          </p:nvSpPr>
          <p:spPr>
            <a:xfrm>
              <a:off x="6518850" y="4650813"/>
              <a:ext cx="48650" cy="298050"/>
            </a:xfrm>
            <a:custGeom>
              <a:avLst/>
              <a:gdLst/>
              <a:ahLst/>
              <a:cxnLst/>
              <a:rect l="l" t="t" r="r" b="b"/>
              <a:pathLst>
                <a:path w="1946" h="11922" extrusionOk="0">
                  <a:moveTo>
                    <a:pt x="807" y="1"/>
                  </a:moveTo>
                  <a:cubicBezTo>
                    <a:pt x="656" y="1"/>
                    <a:pt x="501" y="22"/>
                    <a:pt x="335" y="68"/>
                  </a:cubicBezTo>
                  <a:cubicBezTo>
                    <a:pt x="517" y="3989"/>
                    <a:pt x="335" y="7940"/>
                    <a:pt x="0" y="11861"/>
                  </a:cubicBezTo>
                  <a:cubicBezTo>
                    <a:pt x="320" y="11755"/>
                    <a:pt x="605" y="11706"/>
                    <a:pt x="880" y="11706"/>
                  </a:cubicBezTo>
                  <a:cubicBezTo>
                    <a:pt x="1233" y="11706"/>
                    <a:pt x="1570" y="11785"/>
                    <a:pt x="1946" y="11922"/>
                  </a:cubicBezTo>
                  <a:lnTo>
                    <a:pt x="1885" y="280"/>
                  </a:lnTo>
                  <a:cubicBezTo>
                    <a:pt x="1483" y="111"/>
                    <a:pt x="1154" y="1"/>
                    <a:pt x="8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5" name="Google Shape;6915;p131"/>
            <p:cNvSpPr/>
            <p:nvPr/>
          </p:nvSpPr>
          <p:spPr>
            <a:xfrm>
              <a:off x="6518850" y="4551438"/>
              <a:ext cx="47150" cy="83600"/>
            </a:xfrm>
            <a:custGeom>
              <a:avLst/>
              <a:gdLst/>
              <a:ahLst/>
              <a:cxnLst/>
              <a:rect l="l" t="t" r="r" b="b"/>
              <a:pathLst>
                <a:path w="1886" h="3344" extrusionOk="0">
                  <a:moveTo>
                    <a:pt x="0" y="0"/>
                  </a:moveTo>
                  <a:cubicBezTo>
                    <a:pt x="122" y="1064"/>
                    <a:pt x="213" y="2128"/>
                    <a:pt x="274" y="3192"/>
                  </a:cubicBezTo>
                  <a:cubicBezTo>
                    <a:pt x="472" y="3150"/>
                    <a:pt x="660" y="3130"/>
                    <a:pt x="842" y="3130"/>
                  </a:cubicBezTo>
                  <a:cubicBezTo>
                    <a:pt x="1192" y="3130"/>
                    <a:pt x="1526" y="3204"/>
                    <a:pt x="1885" y="3344"/>
                  </a:cubicBezTo>
                  <a:lnTo>
                    <a:pt x="188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6" name="Google Shape;6916;p131"/>
            <p:cNvSpPr/>
            <p:nvPr/>
          </p:nvSpPr>
          <p:spPr>
            <a:xfrm>
              <a:off x="6452750" y="4552188"/>
              <a:ext cx="72975" cy="93400"/>
            </a:xfrm>
            <a:custGeom>
              <a:avLst/>
              <a:gdLst/>
              <a:ahLst/>
              <a:cxnLst/>
              <a:rect l="l" t="t" r="r" b="b"/>
              <a:pathLst>
                <a:path w="2919" h="3736" extrusionOk="0">
                  <a:moveTo>
                    <a:pt x="0" y="0"/>
                  </a:moveTo>
                  <a:lnTo>
                    <a:pt x="0" y="3405"/>
                  </a:lnTo>
                  <a:cubicBezTo>
                    <a:pt x="317" y="3583"/>
                    <a:pt x="713" y="3736"/>
                    <a:pt x="1118" y="3736"/>
                  </a:cubicBezTo>
                  <a:cubicBezTo>
                    <a:pt x="1333" y="3736"/>
                    <a:pt x="1552" y="3693"/>
                    <a:pt x="1763" y="3587"/>
                  </a:cubicBezTo>
                  <a:cubicBezTo>
                    <a:pt x="2219" y="3374"/>
                    <a:pt x="2584" y="3222"/>
                    <a:pt x="2918" y="3162"/>
                  </a:cubicBezTo>
                  <a:cubicBezTo>
                    <a:pt x="2857" y="2098"/>
                    <a:pt x="2766" y="1034"/>
                    <a:pt x="26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7" name="Google Shape;6917;p131"/>
            <p:cNvSpPr/>
            <p:nvPr/>
          </p:nvSpPr>
          <p:spPr>
            <a:xfrm>
              <a:off x="6454250" y="4947338"/>
              <a:ext cx="64625" cy="33125"/>
            </a:xfrm>
            <a:custGeom>
              <a:avLst/>
              <a:gdLst/>
              <a:ahLst/>
              <a:cxnLst/>
              <a:rect l="l" t="t" r="r" b="b"/>
              <a:pathLst>
                <a:path w="2585" h="1325" extrusionOk="0">
                  <a:moveTo>
                    <a:pt x="2584" y="0"/>
                  </a:moveTo>
                  <a:lnTo>
                    <a:pt x="2584" y="0"/>
                  </a:lnTo>
                  <a:cubicBezTo>
                    <a:pt x="2311" y="61"/>
                    <a:pt x="2068" y="183"/>
                    <a:pt x="1764" y="335"/>
                  </a:cubicBezTo>
                  <a:cubicBezTo>
                    <a:pt x="1542" y="440"/>
                    <a:pt x="1320" y="483"/>
                    <a:pt x="1105" y="483"/>
                  </a:cubicBezTo>
                  <a:cubicBezTo>
                    <a:pt x="700" y="483"/>
                    <a:pt x="318" y="331"/>
                    <a:pt x="1" y="152"/>
                  </a:cubicBezTo>
                  <a:lnTo>
                    <a:pt x="1" y="1094"/>
                  </a:lnTo>
                  <a:cubicBezTo>
                    <a:pt x="334" y="1228"/>
                    <a:pt x="714" y="1325"/>
                    <a:pt x="1113" y="1325"/>
                  </a:cubicBezTo>
                  <a:cubicBezTo>
                    <a:pt x="1442" y="1325"/>
                    <a:pt x="1786" y="1259"/>
                    <a:pt x="2129" y="1094"/>
                  </a:cubicBezTo>
                  <a:cubicBezTo>
                    <a:pt x="2250" y="1034"/>
                    <a:pt x="2372" y="973"/>
                    <a:pt x="2493" y="912"/>
                  </a:cubicBezTo>
                  <a:cubicBezTo>
                    <a:pt x="2524" y="608"/>
                    <a:pt x="2554" y="304"/>
                    <a:pt x="2584" y="0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8" name="Google Shape;6918;p131"/>
            <p:cNvSpPr/>
            <p:nvPr/>
          </p:nvSpPr>
          <p:spPr>
            <a:xfrm>
              <a:off x="6516575" y="4943463"/>
              <a:ext cx="50925" cy="28975"/>
            </a:xfrm>
            <a:custGeom>
              <a:avLst/>
              <a:gdLst/>
              <a:ahLst/>
              <a:cxnLst/>
              <a:rect l="l" t="t" r="r" b="b"/>
              <a:pathLst>
                <a:path w="2037" h="1159" extrusionOk="0">
                  <a:moveTo>
                    <a:pt x="971" y="0"/>
                  </a:moveTo>
                  <a:cubicBezTo>
                    <a:pt x="696" y="0"/>
                    <a:pt x="411" y="49"/>
                    <a:pt x="91" y="155"/>
                  </a:cubicBezTo>
                  <a:cubicBezTo>
                    <a:pt x="61" y="459"/>
                    <a:pt x="31" y="763"/>
                    <a:pt x="0" y="1097"/>
                  </a:cubicBezTo>
                  <a:cubicBezTo>
                    <a:pt x="380" y="935"/>
                    <a:pt x="682" y="863"/>
                    <a:pt x="964" y="863"/>
                  </a:cubicBezTo>
                  <a:cubicBezTo>
                    <a:pt x="1313" y="863"/>
                    <a:pt x="1633" y="973"/>
                    <a:pt x="2037" y="1158"/>
                  </a:cubicBezTo>
                  <a:lnTo>
                    <a:pt x="2037" y="216"/>
                  </a:lnTo>
                  <a:cubicBezTo>
                    <a:pt x="1661" y="79"/>
                    <a:pt x="1324" y="0"/>
                    <a:pt x="9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9" name="Google Shape;6919;p131"/>
            <p:cNvSpPr/>
            <p:nvPr/>
          </p:nvSpPr>
          <p:spPr>
            <a:xfrm>
              <a:off x="6452750" y="4631213"/>
              <a:ext cx="74475" cy="35425"/>
            </a:xfrm>
            <a:custGeom>
              <a:avLst/>
              <a:gdLst/>
              <a:ahLst/>
              <a:cxnLst/>
              <a:rect l="l" t="t" r="r" b="b"/>
              <a:pathLst>
                <a:path w="2979" h="1417" extrusionOk="0">
                  <a:moveTo>
                    <a:pt x="2918" y="1"/>
                  </a:moveTo>
                  <a:cubicBezTo>
                    <a:pt x="2584" y="61"/>
                    <a:pt x="2219" y="213"/>
                    <a:pt x="1763" y="426"/>
                  </a:cubicBezTo>
                  <a:cubicBezTo>
                    <a:pt x="1552" y="532"/>
                    <a:pt x="1333" y="575"/>
                    <a:pt x="1118" y="575"/>
                  </a:cubicBezTo>
                  <a:cubicBezTo>
                    <a:pt x="713" y="575"/>
                    <a:pt x="317" y="422"/>
                    <a:pt x="0" y="244"/>
                  </a:cubicBezTo>
                  <a:lnTo>
                    <a:pt x="0" y="1186"/>
                  </a:lnTo>
                  <a:cubicBezTo>
                    <a:pt x="334" y="1319"/>
                    <a:pt x="713" y="1416"/>
                    <a:pt x="1113" y="1416"/>
                  </a:cubicBezTo>
                  <a:cubicBezTo>
                    <a:pt x="1442" y="1416"/>
                    <a:pt x="1785" y="1351"/>
                    <a:pt x="2128" y="1186"/>
                  </a:cubicBezTo>
                  <a:cubicBezTo>
                    <a:pt x="2462" y="1034"/>
                    <a:pt x="2736" y="912"/>
                    <a:pt x="2979" y="852"/>
                  </a:cubicBezTo>
                  <a:cubicBezTo>
                    <a:pt x="2948" y="578"/>
                    <a:pt x="2948" y="274"/>
                    <a:pt x="2918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0" name="Google Shape;6920;p131"/>
            <p:cNvSpPr/>
            <p:nvPr/>
          </p:nvSpPr>
          <p:spPr>
            <a:xfrm>
              <a:off x="6525700" y="4629663"/>
              <a:ext cx="40300" cy="28175"/>
            </a:xfrm>
            <a:custGeom>
              <a:avLst/>
              <a:gdLst/>
              <a:ahLst/>
              <a:cxnLst/>
              <a:rect l="l" t="t" r="r" b="b"/>
              <a:pathLst>
                <a:path w="1612" h="1127" extrusionOk="0">
                  <a:moveTo>
                    <a:pt x="568" y="1"/>
                  </a:moveTo>
                  <a:cubicBezTo>
                    <a:pt x="386" y="1"/>
                    <a:pt x="198" y="21"/>
                    <a:pt x="0" y="63"/>
                  </a:cubicBezTo>
                  <a:cubicBezTo>
                    <a:pt x="30" y="336"/>
                    <a:pt x="30" y="640"/>
                    <a:pt x="61" y="914"/>
                  </a:cubicBezTo>
                  <a:cubicBezTo>
                    <a:pt x="227" y="868"/>
                    <a:pt x="382" y="847"/>
                    <a:pt x="533" y="847"/>
                  </a:cubicBezTo>
                  <a:cubicBezTo>
                    <a:pt x="880" y="847"/>
                    <a:pt x="1209" y="957"/>
                    <a:pt x="1611" y="1126"/>
                  </a:cubicBezTo>
                  <a:lnTo>
                    <a:pt x="1611" y="215"/>
                  </a:lnTo>
                  <a:cubicBezTo>
                    <a:pt x="1252" y="75"/>
                    <a:pt x="918" y="1"/>
                    <a:pt x="5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1" name="Google Shape;6921;p131"/>
            <p:cNvSpPr/>
            <p:nvPr/>
          </p:nvSpPr>
          <p:spPr>
            <a:xfrm>
              <a:off x="6465650" y="4459488"/>
              <a:ext cx="86650" cy="82075"/>
            </a:xfrm>
            <a:custGeom>
              <a:avLst/>
              <a:gdLst/>
              <a:ahLst/>
              <a:cxnLst/>
              <a:rect l="l" t="t" r="r" b="b"/>
              <a:pathLst>
                <a:path w="3466" h="3283" extrusionOk="0">
                  <a:moveTo>
                    <a:pt x="2493" y="0"/>
                  </a:moveTo>
                  <a:cubicBezTo>
                    <a:pt x="2250" y="1307"/>
                    <a:pt x="1581" y="2310"/>
                    <a:pt x="122" y="2705"/>
                  </a:cubicBezTo>
                  <a:cubicBezTo>
                    <a:pt x="31" y="3070"/>
                    <a:pt x="1" y="3283"/>
                    <a:pt x="1" y="3283"/>
                  </a:cubicBezTo>
                  <a:lnTo>
                    <a:pt x="3466" y="3283"/>
                  </a:lnTo>
                  <a:cubicBezTo>
                    <a:pt x="3466" y="3283"/>
                    <a:pt x="3132" y="1094"/>
                    <a:pt x="24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2" name="Google Shape;6922;p131"/>
            <p:cNvSpPr/>
            <p:nvPr/>
          </p:nvSpPr>
          <p:spPr>
            <a:xfrm>
              <a:off x="6468700" y="4443513"/>
              <a:ext cx="59300" cy="83625"/>
            </a:xfrm>
            <a:custGeom>
              <a:avLst/>
              <a:gdLst/>
              <a:ahLst/>
              <a:cxnLst/>
              <a:rect l="l" t="t" r="r" b="b"/>
              <a:pathLst>
                <a:path w="2372" h="3345" extrusionOk="0">
                  <a:moveTo>
                    <a:pt x="1672" y="1"/>
                  </a:moveTo>
                  <a:cubicBezTo>
                    <a:pt x="882" y="1"/>
                    <a:pt x="244" y="2250"/>
                    <a:pt x="0" y="3344"/>
                  </a:cubicBezTo>
                  <a:cubicBezTo>
                    <a:pt x="1459" y="2949"/>
                    <a:pt x="2128" y="1946"/>
                    <a:pt x="2371" y="639"/>
                  </a:cubicBezTo>
                  <a:cubicBezTo>
                    <a:pt x="2189" y="244"/>
                    <a:pt x="1946" y="1"/>
                    <a:pt x="1672" y="1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3" name="Google Shape;6923;p131"/>
            <p:cNvSpPr/>
            <p:nvPr/>
          </p:nvSpPr>
          <p:spPr>
            <a:xfrm>
              <a:off x="6518100" y="4540038"/>
              <a:ext cx="50175" cy="22050"/>
            </a:xfrm>
            <a:custGeom>
              <a:avLst/>
              <a:gdLst/>
              <a:ahLst/>
              <a:cxnLst/>
              <a:rect l="l" t="t" r="r" b="b"/>
              <a:pathLst>
                <a:path w="2007" h="882" extrusionOk="0">
                  <a:moveTo>
                    <a:pt x="0" y="0"/>
                  </a:moveTo>
                  <a:cubicBezTo>
                    <a:pt x="30" y="304"/>
                    <a:pt x="61" y="608"/>
                    <a:pt x="91" y="882"/>
                  </a:cubicBezTo>
                  <a:lnTo>
                    <a:pt x="1581" y="882"/>
                  </a:lnTo>
                  <a:cubicBezTo>
                    <a:pt x="1824" y="882"/>
                    <a:pt x="2006" y="699"/>
                    <a:pt x="2006" y="456"/>
                  </a:cubicBezTo>
                  <a:cubicBezTo>
                    <a:pt x="2006" y="213"/>
                    <a:pt x="1824" y="0"/>
                    <a:pt x="15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4" name="Google Shape;6924;p131"/>
            <p:cNvSpPr/>
            <p:nvPr/>
          </p:nvSpPr>
          <p:spPr>
            <a:xfrm>
              <a:off x="6449700" y="4540038"/>
              <a:ext cx="70700" cy="22800"/>
            </a:xfrm>
            <a:custGeom>
              <a:avLst/>
              <a:gdLst/>
              <a:ahLst/>
              <a:cxnLst/>
              <a:rect l="l" t="t" r="r" b="b"/>
              <a:pathLst>
                <a:path w="2828" h="912" extrusionOk="0">
                  <a:moveTo>
                    <a:pt x="2736" y="0"/>
                  </a:moveTo>
                  <a:lnTo>
                    <a:pt x="456" y="31"/>
                  </a:lnTo>
                  <a:cubicBezTo>
                    <a:pt x="441" y="29"/>
                    <a:pt x="425" y="28"/>
                    <a:pt x="410" y="28"/>
                  </a:cubicBezTo>
                  <a:cubicBezTo>
                    <a:pt x="187" y="28"/>
                    <a:pt x="0" y="229"/>
                    <a:pt x="0" y="456"/>
                  </a:cubicBezTo>
                  <a:cubicBezTo>
                    <a:pt x="0" y="699"/>
                    <a:pt x="213" y="912"/>
                    <a:pt x="456" y="912"/>
                  </a:cubicBezTo>
                  <a:lnTo>
                    <a:pt x="2827" y="882"/>
                  </a:lnTo>
                  <a:cubicBezTo>
                    <a:pt x="2797" y="608"/>
                    <a:pt x="2766" y="304"/>
                    <a:pt x="2736" y="0"/>
                  </a:cubicBezTo>
                  <a:close/>
                </a:path>
              </a:pathLst>
            </a:custGeom>
            <a:solidFill>
              <a:srgbClr val="F09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5" name="Google Shape;6925;p131"/>
            <p:cNvSpPr/>
            <p:nvPr/>
          </p:nvSpPr>
          <p:spPr>
            <a:xfrm>
              <a:off x="6806100" y="4789263"/>
              <a:ext cx="109450" cy="285675"/>
            </a:xfrm>
            <a:custGeom>
              <a:avLst/>
              <a:gdLst/>
              <a:ahLst/>
              <a:cxnLst/>
              <a:rect l="l" t="t" r="r" b="b"/>
              <a:pathLst>
                <a:path w="4378" h="11427" extrusionOk="0">
                  <a:moveTo>
                    <a:pt x="547" y="1"/>
                  </a:moveTo>
                  <a:cubicBezTo>
                    <a:pt x="91" y="3983"/>
                    <a:pt x="0" y="9363"/>
                    <a:pt x="2401" y="11247"/>
                  </a:cubicBezTo>
                  <a:cubicBezTo>
                    <a:pt x="2557" y="11373"/>
                    <a:pt x="2696" y="11427"/>
                    <a:pt x="2823" y="11427"/>
                  </a:cubicBezTo>
                  <a:cubicBezTo>
                    <a:pt x="3217" y="11427"/>
                    <a:pt x="3493" y="10909"/>
                    <a:pt x="3769" y="10427"/>
                  </a:cubicBezTo>
                  <a:cubicBezTo>
                    <a:pt x="4012" y="9971"/>
                    <a:pt x="4225" y="9332"/>
                    <a:pt x="4377" y="8542"/>
                  </a:cubicBezTo>
                  <a:cubicBezTo>
                    <a:pt x="2584" y="6050"/>
                    <a:pt x="1368" y="3040"/>
                    <a:pt x="547" y="1"/>
                  </a:cubicBezTo>
                  <a:close/>
                </a:path>
              </a:pathLst>
            </a:custGeom>
            <a:solidFill>
              <a:srgbClr val="54C7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6" name="Google Shape;6926;p131"/>
            <p:cNvSpPr/>
            <p:nvPr/>
          </p:nvSpPr>
          <p:spPr>
            <a:xfrm>
              <a:off x="6819775" y="4669213"/>
              <a:ext cx="116275" cy="333625"/>
            </a:xfrm>
            <a:custGeom>
              <a:avLst/>
              <a:gdLst/>
              <a:ahLst/>
              <a:cxnLst/>
              <a:rect l="l" t="t" r="r" b="b"/>
              <a:pathLst>
                <a:path w="4651" h="13345" extrusionOk="0">
                  <a:moveTo>
                    <a:pt x="3009" y="0"/>
                  </a:moveTo>
                  <a:lnTo>
                    <a:pt x="760" y="152"/>
                  </a:lnTo>
                  <a:cubicBezTo>
                    <a:pt x="760" y="152"/>
                    <a:pt x="304" y="2158"/>
                    <a:pt x="0" y="4803"/>
                  </a:cubicBezTo>
                  <a:cubicBezTo>
                    <a:pt x="821" y="7842"/>
                    <a:pt x="2037" y="10852"/>
                    <a:pt x="3830" y="13344"/>
                  </a:cubicBezTo>
                  <a:cubicBezTo>
                    <a:pt x="4651" y="8997"/>
                    <a:pt x="3952" y="608"/>
                    <a:pt x="3009" y="0"/>
                  </a:cubicBezTo>
                  <a:close/>
                </a:path>
              </a:pathLst>
            </a:custGeom>
            <a:solidFill>
              <a:srgbClr val="7ACF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7" name="Google Shape;6927;p131"/>
            <p:cNvSpPr/>
            <p:nvPr/>
          </p:nvSpPr>
          <p:spPr>
            <a:xfrm>
              <a:off x="6777225" y="4455688"/>
              <a:ext cx="136800" cy="181600"/>
            </a:xfrm>
            <a:custGeom>
              <a:avLst/>
              <a:gdLst/>
              <a:ahLst/>
              <a:cxnLst/>
              <a:rect l="l" t="t" r="r" b="b"/>
              <a:pathLst>
                <a:path w="5472" h="7264" extrusionOk="0">
                  <a:moveTo>
                    <a:pt x="2948" y="0"/>
                  </a:moveTo>
                  <a:cubicBezTo>
                    <a:pt x="3404" y="2432"/>
                    <a:pt x="0" y="4772"/>
                    <a:pt x="2584" y="6991"/>
                  </a:cubicBezTo>
                  <a:cubicBezTo>
                    <a:pt x="2614" y="7022"/>
                    <a:pt x="2584" y="7052"/>
                    <a:pt x="2553" y="7052"/>
                  </a:cubicBezTo>
                  <a:cubicBezTo>
                    <a:pt x="2657" y="7091"/>
                    <a:pt x="2889" y="7174"/>
                    <a:pt x="3184" y="7224"/>
                  </a:cubicBezTo>
                  <a:lnTo>
                    <a:pt x="3184" y="7224"/>
                  </a:lnTo>
                  <a:cubicBezTo>
                    <a:pt x="1587" y="4947"/>
                    <a:pt x="3525" y="2398"/>
                    <a:pt x="2948" y="0"/>
                  </a:cubicBezTo>
                  <a:close/>
                  <a:moveTo>
                    <a:pt x="3344" y="547"/>
                  </a:moveTo>
                  <a:lnTo>
                    <a:pt x="3344" y="547"/>
                  </a:lnTo>
                  <a:cubicBezTo>
                    <a:pt x="3435" y="912"/>
                    <a:pt x="3496" y="1277"/>
                    <a:pt x="3647" y="1581"/>
                  </a:cubicBezTo>
                  <a:cubicBezTo>
                    <a:pt x="3860" y="2037"/>
                    <a:pt x="4012" y="2584"/>
                    <a:pt x="3982" y="3070"/>
                  </a:cubicBezTo>
                  <a:cubicBezTo>
                    <a:pt x="3951" y="4499"/>
                    <a:pt x="3344" y="5715"/>
                    <a:pt x="3587" y="7174"/>
                  </a:cubicBezTo>
                  <a:cubicBezTo>
                    <a:pt x="3587" y="7211"/>
                    <a:pt x="3563" y="7237"/>
                    <a:pt x="3539" y="7237"/>
                  </a:cubicBezTo>
                  <a:cubicBezTo>
                    <a:pt x="3523" y="7237"/>
                    <a:pt x="3507" y="7227"/>
                    <a:pt x="3496" y="7204"/>
                  </a:cubicBezTo>
                  <a:cubicBezTo>
                    <a:pt x="3192" y="6049"/>
                    <a:pt x="3526" y="5107"/>
                    <a:pt x="3739" y="3952"/>
                  </a:cubicBezTo>
                  <a:cubicBezTo>
                    <a:pt x="3921" y="2918"/>
                    <a:pt x="3647" y="2189"/>
                    <a:pt x="3283" y="1216"/>
                  </a:cubicBezTo>
                  <a:cubicBezTo>
                    <a:pt x="3252" y="1186"/>
                    <a:pt x="3252" y="1125"/>
                    <a:pt x="3222" y="1064"/>
                  </a:cubicBezTo>
                  <a:lnTo>
                    <a:pt x="3222" y="1064"/>
                  </a:lnTo>
                  <a:cubicBezTo>
                    <a:pt x="3222" y="3131"/>
                    <a:pt x="2097" y="5137"/>
                    <a:pt x="3252" y="7204"/>
                  </a:cubicBezTo>
                  <a:cubicBezTo>
                    <a:pt x="3252" y="7215"/>
                    <a:pt x="3249" y="7225"/>
                    <a:pt x="3243" y="7233"/>
                  </a:cubicBezTo>
                  <a:lnTo>
                    <a:pt x="3243" y="7233"/>
                  </a:lnTo>
                  <a:cubicBezTo>
                    <a:pt x="3223" y="7230"/>
                    <a:pt x="3203" y="7227"/>
                    <a:pt x="3184" y="7224"/>
                  </a:cubicBezTo>
                  <a:lnTo>
                    <a:pt x="3184" y="7224"/>
                  </a:lnTo>
                  <a:cubicBezTo>
                    <a:pt x="3187" y="7227"/>
                    <a:pt x="3189" y="7231"/>
                    <a:pt x="3192" y="7234"/>
                  </a:cubicBezTo>
                  <a:cubicBezTo>
                    <a:pt x="3200" y="7243"/>
                    <a:pt x="3209" y="7247"/>
                    <a:pt x="3218" y="7247"/>
                  </a:cubicBezTo>
                  <a:cubicBezTo>
                    <a:pt x="3228" y="7247"/>
                    <a:pt x="3236" y="7241"/>
                    <a:pt x="3243" y="7233"/>
                  </a:cubicBezTo>
                  <a:lnTo>
                    <a:pt x="3243" y="7233"/>
                  </a:lnTo>
                  <a:cubicBezTo>
                    <a:pt x="3366" y="7251"/>
                    <a:pt x="3499" y="7263"/>
                    <a:pt x="3638" y="7263"/>
                  </a:cubicBezTo>
                  <a:cubicBezTo>
                    <a:pt x="3934" y="7263"/>
                    <a:pt x="4255" y="7210"/>
                    <a:pt x="4559" y="7052"/>
                  </a:cubicBezTo>
                  <a:cubicBezTo>
                    <a:pt x="4559" y="7052"/>
                    <a:pt x="4529" y="7022"/>
                    <a:pt x="4559" y="6991"/>
                  </a:cubicBezTo>
                  <a:cubicBezTo>
                    <a:pt x="5106" y="5745"/>
                    <a:pt x="5471" y="4286"/>
                    <a:pt x="5076" y="2918"/>
                  </a:cubicBezTo>
                  <a:cubicBezTo>
                    <a:pt x="4833" y="1976"/>
                    <a:pt x="4286" y="1277"/>
                    <a:pt x="3647" y="639"/>
                  </a:cubicBezTo>
                  <a:lnTo>
                    <a:pt x="3647" y="639"/>
                  </a:lnTo>
                  <a:cubicBezTo>
                    <a:pt x="4134" y="1398"/>
                    <a:pt x="4651" y="2067"/>
                    <a:pt x="4772" y="3070"/>
                  </a:cubicBezTo>
                  <a:cubicBezTo>
                    <a:pt x="4833" y="3648"/>
                    <a:pt x="4863" y="4256"/>
                    <a:pt x="4711" y="4833"/>
                  </a:cubicBezTo>
                  <a:cubicBezTo>
                    <a:pt x="4529" y="5563"/>
                    <a:pt x="4225" y="6262"/>
                    <a:pt x="4347" y="7052"/>
                  </a:cubicBezTo>
                  <a:cubicBezTo>
                    <a:pt x="4365" y="7090"/>
                    <a:pt x="4338" y="7116"/>
                    <a:pt x="4307" y="7116"/>
                  </a:cubicBezTo>
                  <a:cubicBezTo>
                    <a:pt x="4288" y="7116"/>
                    <a:pt x="4267" y="7106"/>
                    <a:pt x="4255" y="7082"/>
                  </a:cubicBezTo>
                  <a:cubicBezTo>
                    <a:pt x="3982" y="5988"/>
                    <a:pt x="4711" y="5046"/>
                    <a:pt x="4681" y="3952"/>
                  </a:cubicBezTo>
                  <a:cubicBezTo>
                    <a:pt x="4620" y="2918"/>
                    <a:pt x="4407" y="1946"/>
                    <a:pt x="3769" y="1094"/>
                  </a:cubicBezTo>
                  <a:cubicBezTo>
                    <a:pt x="3617" y="912"/>
                    <a:pt x="3496" y="730"/>
                    <a:pt x="3344" y="547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8" name="Google Shape;6928;p131"/>
            <p:cNvSpPr/>
            <p:nvPr/>
          </p:nvSpPr>
          <p:spPr>
            <a:xfrm>
              <a:off x="6791650" y="4458713"/>
              <a:ext cx="59300" cy="156575"/>
            </a:xfrm>
            <a:custGeom>
              <a:avLst/>
              <a:gdLst/>
              <a:ahLst/>
              <a:cxnLst/>
              <a:rect l="l" t="t" r="r" b="b"/>
              <a:pathLst>
                <a:path w="2372" h="6263" extrusionOk="0">
                  <a:moveTo>
                    <a:pt x="2219" y="1"/>
                  </a:moveTo>
                  <a:cubicBezTo>
                    <a:pt x="2219" y="31"/>
                    <a:pt x="2219" y="31"/>
                    <a:pt x="2219" y="31"/>
                  </a:cubicBezTo>
                  <a:cubicBezTo>
                    <a:pt x="2098" y="1521"/>
                    <a:pt x="1156" y="1156"/>
                    <a:pt x="669" y="3436"/>
                  </a:cubicBezTo>
                  <a:cubicBezTo>
                    <a:pt x="365" y="4712"/>
                    <a:pt x="821" y="5685"/>
                    <a:pt x="1277" y="6262"/>
                  </a:cubicBezTo>
                  <a:cubicBezTo>
                    <a:pt x="1" y="4408"/>
                    <a:pt x="2371" y="1977"/>
                    <a:pt x="2219" y="1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9" name="Google Shape;6929;p131"/>
            <p:cNvSpPr/>
            <p:nvPr/>
          </p:nvSpPr>
          <p:spPr>
            <a:xfrm>
              <a:off x="6857750" y="4454163"/>
              <a:ext cx="91975" cy="171750"/>
            </a:xfrm>
            <a:custGeom>
              <a:avLst/>
              <a:gdLst/>
              <a:ahLst/>
              <a:cxnLst/>
              <a:rect l="l" t="t" r="r" b="b"/>
              <a:pathLst>
                <a:path w="3679" h="6870" extrusionOk="0">
                  <a:moveTo>
                    <a:pt x="1" y="0"/>
                  </a:moveTo>
                  <a:cubicBezTo>
                    <a:pt x="31" y="92"/>
                    <a:pt x="92" y="183"/>
                    <a:pt x="153" y="274"/>
                  </a:cubicBezTo>
                  <a:cubicBezTo>
                    <a:pt x="2250" y="1885"/>
                    <a:pt x="2615" y="4469"/>
                    <a:pt x="1582" y="6870"/>
                  </a:cubicBezTo>
                  <a:cubicBezTo>
                    <a:pt x="3679" y="4165"/>
                    <a:pt x="1065" y="487"/>
                    <a:pt x="1" y="0"/>
                  </a:cubicBezTo>
                  <a:close/>
                </a:path>
              </a:pathLst>
            </a:custGeom>
            <a:solidFill>
              <a:srgbClr val="8C4B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0" name="Google Shape;6930;p131"/>
            <p:cNvSpPr/>
            <p:nvPr/>
          </p:nvSpPr>
          <p:spPr>
            <a:xfrm>
              <a:off x="6816725" y="4455688"/>
              <a:ext cx="49425" cy="180875"/>
            </a:xfrm>
            <a:custGeom>
              <a:avLst/>
              <a:gdLst/>
              <a:ahLst/>
              <a:cxnLst/>
              <a:rect l="l" t="t" r="r" b="b"/>
              <a:pathLst>
                <a:path w="1977" h="7235" extrusionOk="0">
                  <a:moveTo>
                    <a:pt x="1399" y="0"/>
                  </a:moveTo>
                  <a:cubicBezTo>
                    <a:pt x="1976" y="2401"/>
                    <a:pt x="1" y="4955"/>
                    <a:pt x="1581" y="7234"/>
                  </a:cubicBezTo>
                  <a:cubicBezTo>
                    <a:pt x="1581" y="7234"/>
                    <a:pt x="1612" y="7234"/>
                    <a:pt x="1612" y="7204"/>
                  </a:cubicBezTo>
                  <a:cubicBezTo>
                    <a:pt x="487" y="5107"/>
                    <a:pt x="1672" y="3131"/>
                    <a:pt x="1703" y="1064"/>
                  </a:cubicBezTo>
                  <a:cubicBezTo>
                    <a:pt x="1612" y="730"/>
                    <a:pt x="1581" y="304"/>
                    <a:pt x="142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1" name="Google Shape;6931;p131"/>
            <p:cNvSpPr/>
            <p:nvPr/>
          </p:nvSpPr>
          <p:spPr>
            <a:xfrm>
              <a:off x="6856250" y="4461763"/>
              <a:ext cx="21300" cy="174925"/>
            </a:xfrm>
            <a:custGeom>
              <a:avLst/>
              <a:gdLst/>
              <a:ahLst/>
              <a:cxnLst/>
              <a:rect l="l" t="t" r="r" b="b"/>
              <a:pathLst>
                <a:path w="852" h="6997" extrusionOk="0">
                  <a:moveTo>
                    <a:pt x="61" y="0"/>
                  </a:moveTo>
                  <a:lnTo>
                    <a:pt x="61" y="0"/>
                  </a:lnTo>
                  <a:cubicBezTo>
                    <a:pt x="91" y="274"/>
                    <a:pt x="122" y="548"/>
                    <a:pt x="122" y="821"/>
                  </a:cubicBezTo>
                  <a:cubicBezTo>
                    <a:pt x="122" y="882"/>
                    <a:pt x="152" y="912"/>
                    <a:pt x="152" y="973"/>
                  </a:cubicBezTo>
                  <a:cubicBezTo>
                    <a:pt x="517" y="1976"/>
                    <a:pt x="760" y="2675"/>
                    <a:pt x="578" y="3739"/>
                  </a:cubicBezTo>
                  <a:cubicBezTo>
                    <a:pt x="365" y="4864"/>
                    <a:pt x="0" y="5806"/>
                    <a:pt x="304" y="6961"/>
                  </a:cubicBezTo>
                  <a:cubicBezTo>
                    <a:pt x="304" y="6987"/>
                    <a:pt x="315" y="6996"/>
                    <a:pt x="328" y="6996"/>
                  </a:cubicBezTo>
                  <a:cubicBezTo>
                    <a:pt x="345" y="6996"/>
                    <a:pt x="365" y="6979"/>
                    <a:pt x="365" y="6961"/>
                  </a:cubicBezTo>
                  <a:cubicBezTo>
                    <a:pt x="183" y="5472"/>
                    <a:pt x="790" y="4286"/>
                    <a:pt x="851" y="2858"/>
                  </a:cubicBezTo>
                  <a:cubicBezTo>
                    <a:pt x="851" y="2341"/>
                    <a:pt x="730" y="1794"/>
                    <a:pt x="517" y="1338"/>
                  </a:cubicBezTo>
                  <a:cubicBezTo>
                    <a:pt x="395" y="1064"/>
                    <a:pt x="335" y="669"/>
                    <a:pt x="243" y="304"/>
                  </a:cubicBezTo>
                  <a:cubicBezTo>
                    <a:pt x="183" y="213"/>
                    <a:pt x="122" y="122"/>
                    <a:pt x="6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2" name="Google Shape;6932;p131"/>
            <p:cNvSpPr/>
            <p:nvPr/>
          </p:nvSpPr>
          <p:spPr>
            <a:xfrm>
              <a:off x="6852450" y="4455688"/>
              <a:ext cx="6850" cy="26625"/>
            </a:xfrm>
            <a:custGeom>
              <a:avLst/>
              <a:gdLst/>
              <a:ahLst/>
              <a:cxnLst/>
              <a:rect l="l" t="t" r="r" b="b"/>
              <a:pathLst>
                <a:path w="274" h="1065" extrusionOk="0">
                  <a:moveTo>
                    <a:pt x="0" y="0"/>
                  </a:moveTo>
                  <a:cubicBezTo>
                    <a:pt x="152" y="304"/>
                    <a:pt x="183" y="730"/>
                    <a:pt x="274" y="1064"/>
                  </a:cubicBezTo>
                  <a:cubicBezTo>
                    <a:pt x="274" y="791"/>
                    <a:pt x="243" y="517"/>
                    <a:pt x="213" y="243"/>
                  </a:cubicBezTo>
                  <a:cubicBezTo>
                    <a:pt x="183" y="213"/>
                    <a:pt x="183" y="183"/>
                    <a:pt x="152" y="152"/>
                  </a:cubicBezTo>
                  <a:cubicBezTo>
                    <a:pt x="91" y="91"/>
                    <a:pt x="61" y="6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3" name="Google Shape;6933;p131"/>
            <p:cNvSpPr/>
            <p:nvPr/>
          </p:nvSpPr>
          <p:spPr>
            <a:xfrm>
              <a:off x="6851675" y="4453413"/>
              <a:ext cx="1550" cy="775"/>
            </a:xfrm>
            <a:custGeom>
              <a:avLst/>
              <a:gdLst/>
              <a:ahLst/>
              <a:cxnLst/>
              <a:rect l="l" t="t" r="r" b="b"/>
              <a:pathLst>
                <a:path w="62" h="31" extrusionOk="0">
                  <a:moveTo>
                    <a:pt x="1" y="0"/>
                  </a:moveTo>
                  <a:cubicBezTo>
                    <a:pt x="1" y="0"/>
                    <a:pt x="1" y="30"/>
                    <a:pt x="1" y="30"/>
                  </a:cubicBezTo>
                  <a:cubicBezTo>
                    <a:pt x="1" y="30"/>
                    <a:pt x="14" y="17"/>
                    <a:pt x="32" y="17"/>
                  </a:cubicBezTo>
                  <a:cubicBezTo>
                    <a:pt x="41" y="17"/>
                    <a:pt x="51" y="20"/>
                    <a:pt x="62" y="30"/>
                  </a:cubicBezTo>
                  <a:cubicBezTo>
                    <a:pt x="62" y="0"/>
                    <a:pt x="62" y="0"/>
                    <a:pt x="62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4" name="Google Shape;6934;p131"/>
            <p:cNvSpPr/>
            <p:nvPr/>
          </p:nvSpPr>
          <p:spPr>
            <a:xfrm>
              <a:off x="6860800" y="4463288"/>
              <a:ext cx="38025" cy="170350"/>
            </a:xfrm>
            <a:custGeom>
              <a:avLst/>
              <a:gdLst/>
              <a:ahLst/>
              <a:cxnLst/>
              <a:rect l="l" t="t" r="r" b="b"/>
              <a:pathLst>
                <a:path w="1521" h="681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91"/>
                    <a:pt x="31" y="152"/>
                    <a:pt x="61" y="243"/>
                  </a:cubicBezTo>
                  <a:cubicBezTo>
                    <a:pt x="183" y="426"/>
                    <a:pt x="335" y="608"/>
                    <a:pt x="456" y="821"/>
                  </a:cubicBezTo>
                  <a:cubicBezTo>
                    <a:pt x="1095" y="1672"/>
                    <a:pt x="1308" y="2614"/>
                    <a:pt x="1338" y="3678"/>
                  </a:cubicBezTo>
                  <a:cubicBezTo>
                    <a:pt x="1368" y="4742"/>
                    <a:pt x="608" y="5684"/>
                    <a:pt x="882" y="6778"/>
                  </a:cubicBezTo>
                  <a:cubicBezTo>
                    <a:pt x="882" y="6804"/>
                    <a:pt x="898" y="6813"/>
                    <a:pt x="917" y="6813"/>
                  </a:cubicBezTo>
                  <a:cubicBezTo>
                    <a:pt x="943" y="6813"/>
                    <a:pt x="973" y="6796"/>
                    <a:pt x="973" y="6778"/>
                  </a:cubicBezTo>
                  <a:cubicBezTo>
                    <a:pt x="852" y="5988"/>
                    <a:pt x="1156" y="5289"/>
                    <a:pt x="1368" y="4560"/>
                  </a:cubicBezTo>
                  <a:cubicBezTo>
                    <a:pt x="1520" y="3982"/>
                    <a:pt x="1490" y="3374"/>
                    <a:pt x="1429" y="2797"/>
                  </a:cubicBezTo>
                  <a:cubicBezTo>
                    <a:pt x="1338" y="1794"/>
                    <a:pt x="852" y="1094"/>
                    <a:pt x="335" y="335"/>
                  </a:cubicBezTo>
                  <a:cubicBezTo>
                    <a:pt x="244" y="243"/>
                    <a:pt x="122" y="122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5" name="Google Shape;6935;p131"/>
            <p:cNvSpPr/>
            <p:nvPr/>
          </p:nvSpPr>
          <p:spPr>
            <a:xfrm>
              <a:off x="6857000" y="4453413"/>
              <a:ext cx="6100" cy="7600"/>
            </a:xfrm>
            <a:custGeom>
              <a:avLst/>
              <a:gdLst/>
              <a:ahLst/>
              <a:cxnLst/>
              <a:rect l="l" t="t" r="r" b="b"/>
              <a:pathLst>
                <a:path w="244" h="304" extrusionOk="0">
                  <a:moveTo>
                    <a:pt x="1" y="0"/>
                  </a:moveTo>
                  <a:cubicBezTo>
                    <a:pt x="31" y="61"/>
                    <a:pt x="61" y="152"/>
                    <a:pt x="92" y="213"/>
                  </a:cubicBezTo>
                  <a:cubicBezTo>
                    <a:pt x="122" y="243"/>
                    <a:pt x="183" y="274"/>
                    <a:pt x="244" y="304"/>
                  </a:cubicBezTo>
                  <a:cubicBezTo>
                    <a:pt x="183" y="213"/>
                    <a:pt x="122" y="122"/>
                    <a:pt x="92" y="30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6" name="Google Shape;6936;p131"/>
            <p:cNvSpPr/>
            <p:nvPr/>
          </p:nvSpPr>
          <p:spPr>
            <a:xfrm>
              <a:off x="6857750" y="4460238"/>
              <a:ext cx="4600" cy="9150"/>
            </a:xfrm>
            <a:custGeom>
              <a:avLst/>
              <a:gdLst/>
              <a:ahLst/>
              <a:cxnLst/>
              <a:rect l="l" t="t" r="r" b="b"/>
              <a:pathLst>
                <a:path w="184" h="366" extrusionOk="0">
                  <a:moveTo>
                    <a:pt x="1" y="1"/>
                  </a:moveTo>
                  <a:cubicBezTo>
                    <a:pt x="1" y="31"/>
                    <a:pt x="1" y="61"/>
                    <a:pt x="1" y="61"/>
                  </a:cubicBezTo>
                  <a:cubicBezTo>
                    <a:pt x="62" y="183"/>
                    <a:pt x="123" y="274"/>
                    <a:pt x="183" y="365"/>
                  </a:cubicBezTo>
                  <a:cubicBezTo>
                    <a:pt x="153" y="274"/>
                    <a:pt x="153" y="213"/>
                    <a:pt x="123" y="12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7" name="Google Shape;6937;p131"/>
            <p:cNvSpPr/>
            <p:nvPr/>
          </p:nvSpPr>
          <p:spPr>
            <a:xfrm>
              <a:off x="6856250" y="4453413"/>
              <a:ext cx="3050" cy="5325"/>
            </a:xfrm>
            <a:custGeom>
              <a:avLst/>
              <a:gdLst/>
              <a:ahLst/>
              <a:cxnLst/>
              <a:rect l="l" t="t" r="r" b="b"/>
              <a:pathLst>
                <a:path w="122" h="213" extrusionOk="0">
                  <a:moveTo>
                    <a:pt x="0" y="0"/>
                  </a:moveTo>
                  <a:cubicBezTo>
                    <a:pt x="0" y="61"/>
                    <a:pt x="31" y="91"/>
                    <a:pt x="31" y="152"/>
                  </a:cubicBezTo>
                  <a:cubicBezTo>
                    <a:pt x="61" y="152"/>
                    <a:pt x="91" y="182"/>
                    <a:pt x="122" y="213"/>
                  </a:cubicBezTo>
                  <a:cubicBezTo>
                    <a:pt x="91" y="152"/>
                    <a:pt x="61" y="61"/>
                    <a:pt x="3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8" name="Google Shape;6938;p131"/>
            <p:cNvSpPr/>
            <p:nvPr/>
          </p:nvSpPr>
          <p:spPr>
            <a:xfrm>
              <a:off x="6856250" y="4459488"/>
              <a:ext cx="1525" cy="2300"/>
            </a:xfrm>
            <a:custGeom>
              <a:avLst/>
              <a:gdLst/>
              <a:ahLst/>
              <a:cxnLst/>
              <a:rect l="l" t="t" r="r" b="b"/>
              <a:pathLst>
                <a:path w="61" h="92" extrusionOk="0">
                  <a:moveTo>
                    <a:pt x="0" y="0"/>
                  </a:moveTo>
                  <a:cubicBezTo>
                    <a:pt x="31" y="31"/>
                    <a:pt x="31" y="61"/>
                    <a:pt x="61" y="91"/>
                  </a:cubicBezTo>
                  <a:cubicBezTo>
                    <a:pt x="61" y="91"/>
                    <a:pt x="61" y="61"/>
                    <a:pt x="61" y="31"/>
                  </a:cubicBezTo>
                  <a:cubicBezTo>
                    <a:pt x="31" y="31"/>
                    <a:pt x="31" y="0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9" name="Google Shape;6939;p131"/>
            <p:cNvSpPr/>
            <p:nvPr/>
          </p:nvSpPr>
          <p:spPr>
            <a:xfrm>
              <a:off x="6853200" y="4453063"/>
              <a:ext cx="3825" cy="3400"/>
            </a:xfrm>
            <a:custGeom>
              <a:avLst/>
              <a:gdLst/>
              <a:ahLst/>
              <a:cxnLst/>
              <a:rect l="l" t="t" r="r" b="b"/>
              <a:pathLst>
                <a:path w="153" h="136" extrusionOk="0">
                  <a:moveTo>
                    <a:pt x="32" y="1"/>
                  </a:moveTo>
                  <a:cubicBezTo>
                    <a:pt x="21" y="1"/>
                    <a:pt x="11" y="4"/>
                    <a:pt x="1" y="14"/>
                  </a:cubicBezTo>
                  <a:cubicBezTo>
                    <a:pt x="1" y="14"/>
                    <a:pt x="1" y="14"/>
                    <a:pt x="1" y="44"/>
                  </a:cubicBezTo>
                  <a:cubicBezTo>
                    <a:pt x="61" y="75"/>
                    <a:pt x="92" y="105"/>
                    <a:pt x="153" y="136"/>
                  </a:cubicBezTo>
                  <a:cubicBezTo>
                    <a:pt x="122" y="105"/>
                    <a:pt x="122" y="44"/>
                    <a:pt x="122" y="14"/>
                  </a:cubicBezTo>
                  <a:cubicBezTo>
                    <a:pt x="82" y="14"/>
                    <a:pt x="55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0" name="Google Shape;6940;p131"/>
            <p:cNvSpPr/>
            <p:nvPr/>
          </p:nvSpPr>
          <p:spPr>
            <a:xfrm>
              <a:off x="6822800" y="4614488"/>
              <a:ext cx="17500" cy="17500"/>
            </a:xfrm>
            <a:custGeom>
              <a:avLst/>
              <a:gdLst/>
              <a:ahLst/>
              <a:cxnLst/>
              <a:rect l="l" t="t" r="r" b="b"/>
              <a:pathLst>
                <a:path w="700" h="700" extrusionOk="0">
                  <a:moveTo>
                    <a:pt x="1" y="1"/>
                  </a:moveTo>
                  <a:lnTo>
                    <a:pt x="1" y="1"/>
                  </a:lnTo>
                  <a:cubicBezTo>
                    <a:pt x="153" y="244"/>
                    <a:pt x="366" y="457"/>
                    <a:pt x="639" y="700"/>
                  </a:cubicBezTo>
                  <a:lnTo>
                    <a:pt x="700" y="700"/>
                  </a:lnTo>
                  <a:cubicBezTo>
                    <a:pt x="669" y="670"/>
                    <a:pt x="639" y="670"/>
                    <a:pt x="639" y="670"/>
                  </a:cubicBezTo>
                  <a:cubicBezTo>
                    <a:pt x="639" y="670"/>
                    <a:pt x="305" y="426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1" name="Google Shape;6941;p131"/>
            <p:cNvSpPr/>
            <p:nvPr/>
          </p:nvSpPr>
          <p:spPr>
            <a:xfrm>
              <a:off x="6777225" y="4453413"/>
              <a:ext cx="85875" cy="178575"/>
            </a:xfrm>
            <a:custGeom>
              <a:avLst/>
              <a:gdLst/>
              <a:ahLst/>
              <a:cxnLst/>
              <a:rect l="l" t="t" r="r" b="b"/>
              <a:pathLst>
                <a:path w="3435" h="7143" extrusionOk="0">
                  <a:moveTo>
                    <a:pt x="2979" y="0"/>
                  </a:moveTo>
                  <a:cubicBezTo>
                    <a:pt x="2888" y="30"/>
                    <a:pt x="2857" y="91"/>
                    <a:pt x="2857" y="213"/>
                  </a:cubicBezTo>
                  <a:cubicBezTo>
                    <a:pt x="2979" y="2189"/>
                    <a:pt x="578" y="4559"/>
                    <a:pt x="1824" y="6444"/>
                  </a:cubicBezTo>
                  <a:cubicBezTo>
                    <a:pt x="2158" y="6869"/>
                    <a:pt x="2462" y="7113"/>
                    <a:pt x="2462" y="7113"/>
                  </a:cubicBezTo>
                  <a:cubicBezTo>
                    <a:pt x="2462" y="7113"/>
                    <a:pt x="2492" y="7113"/>
                    <a:pt x="2523" y="7143"/>
                  </a:cubicBezTo>
                  <a:cubicBezTo>
                    <a:pt x="2553" y="7113"/>
                    <a:pt x="2553" y="7082"/>
                    <a:pt x="2523" y="7052"/>
                  </a:cubicBezTo>
                  <a:cubicBezTo>
                    <a:pt x="0" y="4803"/>
                    <a:pt x="3435" y="2492"/>
                    <a:pt x="2979" y="91"/>
                  </a:cubicBezTo>
                  <a:lnTo>
                    <a:pt x="2979" y="61"/>
                  </a:lnTo>
                  <a:cubicBezTo>
                    <a:pt x="2979" y="61"/>
                    <a:pt x="2979" y="61"/>
                    <a:pt x="2979" y="30"/>
                  </a:cubicBezTo>
                  <a:cubicBezTo>
                    <a:pt x="2979" y="0"/>
                    <a:pt x="2979" y="0"/>
                    <a:pt x="2979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2" name="Google Shape;6942;p131"/>
            <p:cNvSpPr/>
            <p:nvPr/>
          </p:nvSpPr>
          <p:spPr>
            <a:xfrm>
              <a:off x="6850925" y="4451888"/>
              <a:ext cx="775" cy="1550"/>
            </a:xfrm>
            <a:custGeom>
              <a:avLst/>
              <a:gdLst/>
              <a:ahLst/>
              <a:cxnLst/>
              <a:rect l="l" t="t" r="r" b="b"/>
              <a:pathLst>
                <a:path w="31" h="62" extrusionOk="0">
                  <a:moveTo>
                    <a:pt x="0" y="0"/>
                  </a:moveTo>
                  <a:cubicBezTo>
                    <a:pt x="0" y="31"/>
                    <a:pt x="0" y="61"/>
                    <a:pt x="0" y="61"/>
                  </a:cubicBezTo>
                  <a:lnTo>
                    <a:pt x="31" y="61"/>
                  </a:lnTo>
                  <a:lnTo>
                    <a:pt x="31" y="31"/>
                  </a:lnTo>
                  <a:cubicBezTo>
                    <a:pt x="31" y="31"/>
                    <a:pt x="31" y="31"/>
                    <a:pt x="0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3" name="Google Shape;6943;p131"/>
            <p:cNvSpPr/>
            <p:nvPr/>
          </p:nvSpPr>
          <p:spPr>
            <a:xfrm>
              <a:off x="6851675" y="445341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30"/>
                    <a:pt x="1" y="30"/>
                  </a:cubicBezTo>
                  <a:lnTo>
                    <a:pt x="1" y="30"/>
                  </a:lnTo>
                  <a:lnTo>
                    <a:pt x="1" y="30"/>
                  </a:lnTo>
                  <a:cubicBezTo>
                    <a:pt x="1" y="3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4" name="Google Shape;6944;p131"/>
            <p:cNvSpPr/>
            <p:nvPr/>
          </p:nvSpPr>
          <p:spPr>
            <a:xfrm>
              <a:off x="6863075" y="4460988"/>
              <a:ext cx="59300" cy="171775"/>
            </a:xfrm>
            <a:custGeom>
              <a:avLst/>
              <a:gdLst/>
              <a:ahLst/>
              <a:cxnLst/>
              <a:rect l="l" t="t" r="r" b="b"/>
              <a:pathLst>
                <a:path w="2372" h="6871" extrusionOk="0">
                  <a:moveTo>
                    <a:pt x="1" y="1"/>
                  </a:moveTo>
                  <a:lnTo>
                    <a:pt x="1" y="1"/>
                  </a:lnTo>
                  <a:cubicBezTo>
                    <a:pt x="62" y="153"/>
                    <a:pt x="153" y="305"/>
                    <a:pt x="244" y="427"/>
                  </a:cubicBezTo>
                  <a:cubicBezTo>
                    <a:pt x="882" y="1095"/>
                    <a:pt x="1399" y="1794"/>
                    <a:pt x="1672" y="2737"/>
                  </a:cubicBezTo>
                  <a:cubicBezTo>
                    <a:pt x="2037" y="4104"/>
                    <a:pt x="1642" y="5563"/>
                    <a:pt x="1065" y="6810"/>
                  </a:cubicBezTo>
                  <a:cubicBezTo>
                    <a:pt x="1065" y="6810"/>
                    <a:pt x="1065" y="6840"/>
                    <a:pt x="1065" y="6870"/>
                  </a:cubicBezTo>
                  <a:cubicBezTo>
                    <a:pt x="1095" y="6840"/>
                    <a:pt x="1125" y="6840"/>
                    <a:pt x="1156" y="6810"/>
                  </a:cubicBezTo>
                  <a:cubicBezTo>
                    <a:pt x="1217" y="6749"/>
                    <a:pt x="1277" y="6688"/>
                    <a:pt x="1308" y="6597"/>
                  </a:cubicBezTo>
                  <a:cubicBezTo>
                    <a:pt x="2372" y="4226"/>
                    <a:pt x="2037" y="1642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5" name="Google Shape;6945;p131"/>
            <p:cNvSpPr/>
            <p:nvPr/>
          </p:nvSpPr>
          <p:spPr>
            <a:xfrm>
              <a:off x="6851675" y="4454913"/>
              <a:ext cx="25" cy="800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6" name="Google Shape;6946;p131"/>
            <p:cNvSpPr/>
            <p:nvPr/>
          </p:nvSpPr>
          <p:spPr>
            <a:xfrm>
              <a:off x="6851675" y="4454913"/>
              <a:ext cx="800" cy="800"/>
            </a:xfrm>
            <a:custGeom>
              <a:avLst/>
              <a:gdLst/>
              <a:ahLst/>
              <a:cxnLst/>
              <a:rect l="l" t="t" r="r" b="b"/>
              <a:pathLst>
                <a:path w="32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31" y="31"/>
                  </a:lnTo>
                  <a:cubicBezTo>
                    <a:pt x="31" y="3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7" name="Google Shape;6947;p131"/>
            <p:cNvSpPr/>
            <p:nvPr/>
          </p:nvSpPr>
          <p:spPr>
            <a:xfrm>
              <a:off x="6851675" y="4454913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8" name="Google Shape;6948;p131"/>
            <p:cNvSpPr/>
            <p:nvPr/>
          </p:nvSpPr>
          <p:spPr>
            <a:xfrm>
              <a:off x="6851675" y="4453813"/>
              <a:ext cx="4600" cy="5700"/>
            </a:xfrm>
            <a:custGeom>
              <a:avLst/>
              <a:gdLst/>
              <a:ahLst/>
              <a:cxnLst/>
              <a:rect l="l" t="t" r="r" b="b"/>
              <a:pathLst>
                <a:path w="184" h="228" extrusionOk="0">
                  <a:moveTo>
                    <a:pt x="32" y="1"/>
                  </a:moveTo>
                  <a:cubicBezTo>
                    <a:pt x="14" y="1"/>
                    <a:pt x="1" y="14"/>
                    <a:pt x="1" y="14"/>
                  </a:cubicBezTo>
                  <a:lnTo>
                    <a:pt x="1" y="45"/>
                  </a:lnTo>
                  <a:cubicBezTo>
                    <a:pt x="1" y="45"/>
                    <a:pt x="31" y="75"/>
                    <a:pt x="31" y="75"/>
                  </a:cubicBezTo>
                  <a:cubicBezTo>
                    <a:pt x="92" y="136"/>
                    <a:pt x="122" y="166"/>
                    <a:pt x="183" y="227"/>
                  </a:cubicBezTo>
                  <a:cubicBezTo>
                    <a:pt x="153" y="166"/>
                    <a:pt x="122" y="106"/>
                    <a:pt x="62" y="14"/>
                  </a:cubicBezTo>
                  <a:cubicBezTo>
                    <a:pt x="51" y="4"/>
                    <a:pt x="41" y="1"/>
                    <a:pt x="32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9" name="Google Shape;6949;p131"/>
            <p:cNvSpPr/>
            <p:nvPr/>
          </p:nvSpPr>
          <p:spPr>
            <a:xfrm>
              <a:off x="6859275" y="4458713"/>
              <a:ext cx="9900" cy="12950"/>
            </a:xfrm>
            <a:custGeom>
              <a:avLst/>
              <a:gdLst/>
              <a:ahLst/>
              <a:cxnLst/>
              <a:rect l="l" t="t" r="r" b="b"/>
              <a:pathLst>
                <a:path w="396" h="518" extrusionOk="0">
                  <a:moveTo>
                    <a:pt x="1" y="1"/>
                  </a:moveTo>
                  <a:cubicBezTo>
                    <a:pt x="31" y="62"/>
                    <a:pt x="31" y="122"/>
                    <a:pt x="62" y="183"/>
                  </a:cubicBezTo>
                  <a:cubicBezTo>
                    <a:pt x="183" y="305"/>
                    <a:pt x="305" y="426"/>
                    <a:pt x="396" y="518"/>
                  </a:cubicBezTo>
                  <a:cubicBezTo>
                    <a:pt x="305" y="396"/>
                    <a:pt x="214" y="244"/>
                    <a:pt x="153" y="92"/>
                  </a:cubicBezTo>
                  <a:cubicBezTo>
                    <a:pt x="92" y="62"/>
                    <a:pt x="31" y="3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0" name="Google Shape;6950;p131"/>
            <p:cNvSpPr/>
            <p:nvPr/>
          </p:nvSpPr>
          <p:spPr>
            <a:xfrm>
              <a:off x="6857000" y="4457213"/>
              <a:ext cx="3825" cy="6100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cubicBezTo>
                    <a:pt x="1" y="30"/>
                    <a:pt x="1" y="91"/>
                    <a:pt x="31" y="122"/>
                  </a:cubicBezTo>
                  <a:lnTo>
                    <a:pt x="153" y="243"/>
                  </a:lnTo>
                  <a:cubicBezTo>
                    <a:pt x="122" y="182"/>
                    <a:pt x="122" y="122"/>
                    <a:pt x="92" y="61"/>
                  </a:cubicBezTo>
                  <a:cubicBezTo>
                    <a:pt x="61" y="30"/>
                    <a:pt x="3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1" name="Google Shape;6951;p131"/>
            <p:cNvSpPr/>
            <p:nvPr/>
          </p:nvSpPr>
          <p:spPr>
            <a:xfrm>
              <a:off x="6853200" y="4454163"/>
              <a:ext cx="3825" cy="6100"/>
            </a:xfrm>
            <a:custGeom>
              <a:avLst/>
              <a:gdLst/>
              <a:ahLst/>
              <a:cxnLst/>
              <a:rect l="l" t="t" r="r" b="b"/>
              <a:pathLst>
                <a:path w="153" h="244" extrusionOk="0">
                  <a:moveTo>
                    <a:pt x="1" y="0"/>
                  </a:moveTo>
                  <a:lnTo>
                    <a:pt x="1" y="0"/>
                  </a:lnTo>
                  <a:cubicBezTo>
                    <a:pt x="31" y="61"/>
                    <a:pt x="92" y="152"/>
                    <a:pt x="122" y="213"/>
                  </a:cubicBezTo>
                  <a:cubicBezTo>
                    <a:pt x="122" y="213"/>
                    <a:pt x="153" y="244"/>
                    <a:pt x="153" y="244"/>
                  </a:cubicBezTo>
                  <a:cubicBezTo>
                    <a:pt x="153" y="213"/>
                    <a:pt x="153" y="152"/>
                    <a:pt x="153" y="92"/>
                  </a:cubicBezTo>
                  <a:cubicBezTo>
                    <a:pt x="92" y="61"/>
                    <a:pt x="61" y="31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2" name="Google Shape;6952;p131"/>
            <p:cNvSpPr/>
            <p:nvPr/>
          </p:nvSpPr>
          <p:spPr>
            <a:xfrm>
              <a:off x="6851675" y="4454913"/>
              <a:ext cx="25" cy="800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cubicBezTo>
                    <a:pt x="1" y="1"/>
                    <a:pt x="1" y="1"/>
                    <a:pt x="1" y="31"/>
                  </a:cubicBezTo>
                  <a:lnTo>
                    <a:pt x="1" y="31"/>
                  </a:ln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3" name="Google Shape;6953;p131"/>
            <p:cNvSpPr/>
            <p:nvPr/>
          </p:nvSpPr>
          <p:spPr>
            <a:xfrm>
              <a:off x="6851675" y="445416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31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4" name="Google Shape;6954;p131"/>
            <p:cNvSpPr/>
            <p:nvPr/>
          </p:nvSpPr>
          <p:spPr>
            <a:xfrm>
              <a:off x="6851675" y="4454163"/>
              <a:ext cx="25" cy="775"/>
            </a:xfrm>
            <a:custGeom>
              <a:avLst/>
              <a:gdLst/>
              <a:ahLst/>
              <a:cxnLst/>
              <a:rect l="l" t="t" r="r" b="b"/>
              <a:pathLst>
                <a:path w="1" h="31" extrusionOk="0">
                  <a:moveTo>
                    <a:pt x="1" y="0"/>
                  </a:moveTo>
                  <a:lnTo>
                    <a:pt x="1" y="31"/>
                  </a:lnTo>
                  <a:cubicBezTo>
                    <a:pt x="1" y="3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735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5" name="Google Shape;6955;p131"/>
            <p:cNvSpPr/>
            <p:nvPr/>
          </p:nvSpPr>
          <p:spPr>
            <a:xfrm>
              <a:off x="6822050" y="4628938"/>
              <a:ext cx="73725" cy="49650"/>
            </a:xfrm>
            <a:custGeom>
              <a:avLst/>
              <a:gdLst/>
              <a:ahLst/>
              <a:cxnLst/>
              <a:rect l="l" t="t" r="r" b="b"/>
              <a:pathLst>
                <a:path w="2949" h="1986" extrusionOk="0">
                  <a:moveTo>
                    <a:pt x="791" y="0"/>
                  </a:moveTo>
                  <a:cubicBezTo>
                    <a:pt x="0" y="456"/>
                    <a:pt x="669" y="1763"/>
                    <a:pt x="669" y="1763"/>
                  </a:cubicBezTo>
                  <a:cubicBezTo>
                    <a:pt x="954" y="1927"/>
                    <a:pt x="1258" y="1986"/>
                    <a:pt x="1547" y="1986"/>
                  </a:cubicBezTo>
                  <a:cubicBezTo>
                    <a:pt x="2279" y="1986"/>
                    <a:pt x="2918" y="1611"/>
                    <a:pt x="2918" y="1611"/>
                  </a:cubicBezTo>
                  <a:cubicBezTo>
                    <a:pt x="2949" y="1581"/>
                    <a:pt x="2949" y="1551"/>
                    <a:pt x="2949" y="1520"/>
                  </a:cubicBezTo>
                  <a:cubicBezTo>
                    <a:pt x="2098" y="1186"/>
                    <a:pt x="1338" y="700"/>
                    <a:pt x="7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6" name="Google Shape;6956;p131"/>
            <p:cNvSpPr/>
            <p:nvPr/>
          </p:nvSpPr>
          <p:spPr>
            <a:xfrm>
              <a:off x="6841800" y="4623213"/>
              <a:ext cx="60325" cy="43750"/>
            </a:xfrm>
            <a:custGeom>
              <a:avLst/>
              <a:gdLst/>
              <a:ahLst/>
              <a:cxnLst/>
              <a:rect l="l" t="t" r="r" b="b"/>
              <a:pathLst>
                <a:path w="2413" h="1750" extrusionOk="0">
                  <a:moveTo>
                    <a:pt x="1113" y="1"/>
                  </a:moveTo>
                  <a:cubicBezTo>
                    <a:pt x="865" y="1"/>
                    <a:pt x="590" y="42"/>
                    <a:pt x="305" y="108"/>
                  </a:cubicBezTo>
                  <a:cubicBezTo>
                    <a:pt x="183" y="138"/>
                    <a:pt x="92" y="199"/>
                    <a:pt x="1" y="229"/>
                  </a:cubicBezTo>
                  <a:cubicBezTo>
                    <a:pt x="548" y="929"/>
                    <a:pt x="1308" y="1415"/>
                    <a:pt x="2159" y="1749"/>
                  </a:cubicBezTo>
                  <a:cubicBezTo>
                    <a:pt x="2413" y="411"/>
                    <a:pt x="1895" y="1"/>
                    <a:pt x="1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7" name="Google Shape;6957;p131"/>
            <p:cNvSpPr/>
            <p:nvPr/>
          </p:nvSpPr>
          <p:spPr>
            <a:xfrm>
              <a:off x="6642700" y="4408088"/>
              <a:ext cx="96550" cy="52150"/>
            </a:xfrm>
            <a:custGeom>
              <a:avLst/>
              <a:gdLst/>
              <a:ahLst/>
              <a:cxnLst/>
              <a:rect l="l" t="t" r="r" b="b"/>
              <a:pathLst>
                <a:path w="3862" h="2086" extrusionOk="0">
                  <a:moveTo>
                    <a:pt x="1945" y="0"/>
                  </a:moveTo>
                  <a:cubicBezTo>
                    <a:pt x="1168" y="0"/>
                    <a:pt x="480" y="1035"/>
                    <a:pt x="1" y="1965"/>
                  </a:cubicBezTo>
                  <a:cubicBezTo>
                    <a:pt x="489" y="2044"/>
                    <a:pt x="977" y="2086"/>
                    <a:pt x="1462" y="2086"/>
                  </a:cubicBezTo>
                  <a:cubicBezTo>
                    <a:pt x="2276" y="2086"/>
                    <a:pt x="3080" y="1969"/>
                    <a:pt x="3861" y="1722"/>
                  </a:cubicBezTo>
                  <a:cubicBezTo>
                    <a:pt x="3405" y="932"/>
                    <a:pt x="2797" y="172"/>
                    <a:pt x="2129" y="20"/>
                  </a:cubicBezTo>
                  <a:cubicBezTo>
                    <a:pt x="2067" y="6"/>
                    <a:pt x="2005" y="0"/>
                    <a:pt x="1945" y="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8" name="Google Shape;6958;p131"/>
            <p:cNvSpPr/>
            <p:nvPr/>
          </p:nvSpPr>
          <p:spPr>
            <a:xfrm>
              <a:off x="6627525" y="4451113"/>
              <a:ext cx="133000" cy="107175"/>
            </a:xfrm>
            <a:custGeom>
              <a:avLst/>
              <a:gdLst/>
              <a:ahLst/>
              <a:cxnLst/>
              <a:rect l="l" t="t" r="r" b="b"/>
              <a:pathLst>
                <a:path w="5320" h="4287" extrusionOk="0">
                  <a:moveTo>
                    <a:pt x="4468" y="1"/>
                  </a:moveTo>
                  <a:cubicBezTo>
                    <a:pt x="3687" y="248"/>
                    <a:pt x="2883" y="365"/>
                    <a:pt x="2069" y="365"/>
                  </a:cubicBezTo>
                  <a:cubicBezTo>
                    <a:pt x="1584" y="365"/>
                    <a:pt x="1096" y="323"/>
                    <a:pt x="608" y="244"/>
                  </a:cubicBezTo>
                  <a:cubicBezTo>
                    <a:pt x="243" y="1034"/>
                    <a:pt x="0" y="1733"/>
                    <a:pt x="0" y="1733"/>
                  </a:cubicBezTo>
                  <a:lnTo>
                    <a:pt x="1277" y="4287"/>
                  </a:lnTo>
                  <a:lnTo>
                    <a:pt x="4772" y="3466"/>
                  </a:lnTo>
                  <a:lnTo>
                    <a:pt x="5319" y="1825"/>
                  </a:lnTo>
                  <a:cubicBezTo>
                    <a:pt x="5319" y="1825"/>
                    <a:pt x="5015" y="913"/>
                    <a:pt x="4468" y="1"/>
                  </a:cubicBezTo>
                  <a:close/>
                </a:path>
              </a:pathLst>
            </a:custGeom>
            <a:solidFill>
              <a:srgbClr val="FBD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9" name="Google Shape;6959;p131"/>
            <p:cNvSpPr/>
            <p:nvPr/>
          </p:nvSpPr>
          <p:spPr>
            <a:xfrm>
              <a:off x="6635125" y="5005838"/>
              <a:ext cx="126150" cy="69275"/>
            </a:xfrm>
            <a:custGeom>
              <a:avLst/>
              <a:gdLst/>
              <a:ahLst/>
              <a:cxnLst/>
              <a:rect l="l" t="t" r="r" b="b"/>
              <a:pathLst>
                <a:path w="5046" h="2771" extrusionOk="0">
                  <a:moveTo>
                    <a:pt x="3344" y="1"/>
                  </a:moveTo>
                  <a:cubicBezTo>
                    <a:pt x="2158" y="669"/>
                    <a:pt x="1033" y="1490"/>
                    <a:pt x="0" y="2432"/>
                  </a:cubicBezTo>
                  <a:cubicBezTo>
                    <a:pt x="122" y="2493"/>
                    <a:pt x="274" y="2584"/>
                    <a:pt x="456" y="2645"/>
                  </a:cubicBezTo>
                  <a:cubicBezTo>
                    <a:pt x="746" y="2732"/>
                    <a:pt x="1258" y="2771"/>
                    <a:pt x="1843" y="2771"/>
                  </a:cubicBezTo>
                  <a:cubicBezTo>
                    <a:pt x="2483" y="2771"/>
                    <a:pt x="3210" y="2724"/>
                    <a:pt x="3830" y="2645"/>
                  </a:cubicBezTo>
                  <a:cubicBezTo>
                    <a:pt x="5046" y="2493"/>
                    <a:pt x="4803" y="1551"/>
                    <a:pt x="4803" y="1551"/>
                  </a:cubicBezTo>
                  <a:lnTo>
                    <a:pt x="4651" y="31"/>
                  </a:lnTo>
                  <a:lnTo>
                    <a:pt x="33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0" name="Google Shape;6960;p131"/>
            <p:cNvSpPr/>
            <p:nvPr/>
          </p:nvSpPr>
          <p:spPr>
            <a:xfrm>
              <a:off x="6620675" y="5003563"/>
              <a:ext cx="98050" cy="63100"/>
            </a:xfrm>
            <a:custGeom>
              <a:avLst/>
              <a:gdLst/>
              <a:ahLst/>
              <a:cxnLst/>
              <a:rect l="l" t="t" r="r" b="b"/>
              <a:pathLst>
                <a:path w="3922" h="2524" extrusionOk="0">
                  <a:moveTo>
                    <a:pt x="1" y="0"/>
                  </a:moveTo>
                  <a:cubicBezTo>
                    <a:pt x="1" y="0"/>
                    <a:pt x="61" y="912"/>
                    <a:pt x="92" y="1551"/>
                  </a:cubicBezTo>
                  <a:cubicBezTo>
                    <a:pt x="122" y="2007"/>
                    <a:pt x="274" y="2311"/>
                    <a:pt x="578" y="2523"/>
                  </a:cubicBezTo>
                  <a:cubicBezTo>
                    <a:pt x="1611" y="1581"/>
                    <a:pt x="2736" y="760"/>
                    <a:pt x="3922" y="9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1" name="Google Shape;6961;p131"/>
            <p:cNvSpPr/>
            <p:nvPr/>
          </p:nvSpPr>
          <p:spPr>
            <a:xfrm>
              <a:off x="6612475" y="4963238"/>
              <a:ext cx="152600" cy="44325"/>
            </a:xfrm>
            <a:custGeom>
              <a:avLst/>
              <a:gdLst/>
              <a:ahLst/>
              <a:cxnLst/>
              <a:rect l="l" t="t" r="r" b="b"/>
              <a:pathLst>
                <a:path w="6104" h="1773" extrusionOk="0">
                  <a:moveTo>
                    <a:pt x="517" y="1"/>
                  </a:moveTo>
                  <a:cubicBezTo>
                    <a:pt x="111" y="1"/>
                    <a:pt x="1" y="1464"/>
                    <a:pt x="329" y="1613"/>
                  </a:cubicBezTo>
                  <a:cubicBezTo>
                    <a:pt x="632" y="1735"/>
                    <a:pt x="1803" y="1773"/>
                    <a:pt x="2965" y="1773"/>
                  </a:cubicBezTo>
                  <a:cubicBezTo>
                    <a:pt x="4128" y="1773"/>
                    <a:pt x="5283" y="1735"/>
                    <a:pt x="5557" y="1705"/>
                  </a:cubicBezTo>
                  <a:cubicBezTo>
                    <a:pt x="6104" y="1674"/>
                    <a:pt x="5982" y="1309"/>
                    <a:pt x="5982" y="793"/>
                  </a:cubicBezTo>
                  <a:cubicBezTo>
                    <a:pt x="5982" y="246"/>
                    <a:pt x="5405" y="185"/>
                    <a:pt x="5405" y="185"/>
                  </a:cubicBezTo>
                  <a:cubicBezTo>
                    <a:pt x="4805" y="230"/>
                    <a:pt x="4241" y="248"/>
                    <a:pt x="3724" y="248"/>
                  </a:cubicBezTo>
                  <a:cubicBezTo>
                    <a:pt x="1805" y="248"/>
                    <a:pt x="541" y="2"/>
                    <a:pt x="541" y="2"/>
                  </a:cubicBezTo>
                  <a:cubicBezTo>
                    <a:pt x="533" y="1"/>
                    <a:pt x="525" y="1"/>
                    <a:pt x="5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2" name="Google Shape;6962;p131"/>
            <p:cNvSpPr/>
            <p:nvPr/>
          </p:nvSpPr>
          <p:spPr>
            <a:xfrm>
              <a:off x="6626000" y="4493488"/>
              <a:ext cx="27375" cy="474375"/>
            </a:xfrm>
            <a:custGeom>
              <a:avLst/>
              <a:gdLst/>
              <a:ahLst/>
              <a:cxnLst/>
              <a:rect l="l" t="t" r="r" b="b"/>
              <a:pathLst>
                <a:path w="1095" h="18975" extrusionOk="0">
                  <a:moveTo>
                    <a:pt x="145" y="0"/>
                  </a:moveTo>
                  <a:cubicBezTo>
                    <a:pt x="91" y="0"/>
                    <a:pt x="61" y="38"/>
                    <a:pt x="61" y="38"/>
                  </a:cubicBezTo>
                  <a:lnTo>
                    <a:pt x="0" y="18792"/>
                  </a:lnTo>
                  <a:cubicBezTo>
                    <a:pt x="304" y="18884"/>
                    <a:pt x="669" y="18944"/>
                    <a:pt x="1064" y="18975"/>
                  </a:cubicBezTo>
                  <a:lnTo>
                    <a:pt x="1095" y="1315"/>
                  </a:lnTo>
                  <a:cubicBezTo>
                    <a:pt x="669" y="1285"/>
                    <a:pt x="517" y="464"/>
                    <a:pt x="365" y="190"/>
                  </a:cubicBezTo>
                  <a:cubicBezTo>
                    <a:pt x="274" y="38"/>
                    <a:pt x="198" y="0"/>
                    <a:pt x="145" y="0"/>
                  </a:cubicBezTo>
                  <a:close/>
                </a:path>
              </a:pathLst>
            </a:custGeom>
            <a:solidFill>
              <a:srgbClr val="FFC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3" name="Google Shape;6963;p131"/>
            <p:cNvSpPr/>
            <p:nvPr/>
          </p:nvSpPr>
          <p:spPr>
            <a:xfrm>
              <a:off x="6725550" y="4493838"/>
              <a:ext cx="34975" cy="475550"/>
            </a:xfrm>
            <a:custGeom>
              <a:avLst/>
              <a:gdLst/>
              <a:ahLst/>
              <a:cxnLst/>
              <a:rect l="l" t="t" r="r" b="b"/>
              <a:pathLst>
                <a:path w="1399" h="19022" extrusionOk="0">
                  <a:moveTo>
                    <a:pt x="1214" y="0"/>
                  </a:moveTo>
                  <a:cubicBezTo>
                    <a:pt x="1160" y="0"/>
                    <a:pt x="1091" y="15"/>
                    <a:pt x="1003" y="55"/>
                  </a:cubicBezTo>
                  <a:cubicBezTo>
                    <a:pt x="669" y="176"/>
                    <a:pt x="456" y="1088"/>
                    <a:pt x="31" y="1179"/>
                  </a:cubicBezTo>
                  <a:lnTo>
                    <a:pt x="0" y="19022"/>
                  </a:lnTo>
                  <a:cubicBezTo>
                    <a:pt x="547" y="18991"/>
                    <a:pt x="882" y="18961"/>
                    <a:pt x="882" y="18961"/>
                  </a:cubicBezTo>
                  <a:lnTo>
                    <a:pt x="1398" y="116"/>
                  </a:lnTo>
                  <a:cubicBezTo>
                    <a:pt x="1398" y="116"/>
                    <a:pt x="1365" y="0"/>
                    <a:pt x="1214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4" name="Google Shape;6964;p131"/>
            <p:cNvSpPr/>
            <p:nvPr/>
          </p:nvSpPr>
          <p:spPr>
            <a:xfrm>
              <a:off x="6652600" y="4492913"/>
              <a:ext cx="73725" cy="477250"/>
            </a:xfrm>
            <a:custGeom>
              <a:avLst/>
              <a:gdLst/>
              <a:ahLst/>
              <a:cxnLst/>
              <a:rect l="l" t="t" r="r" b="b"/>
              <a:pathLst>
                <a:path w="2949" h="19090" extrusionOk="0">
                  <a:moveTo>
                    <a:pt x="1368" y="1"/>
                  </a:moveTo>
                  <a:cubicBezTo>
                    <a:pt x="760" y="1"/>
                    <a:pt x="122" y="1338"/>
                    <a:pt x="122" y="1338"/>
                  </a:cubicBezTo>
                  <a:lnTo>
                    <a:pt x="31" y="1338"/>
                  </a:lnTo>
                  <a:lnTo>
                    <a:pt x="0" y="19028"/>
                  </a:lnTo>
                  <a:cubicBezTo>
                    <a:pt x="486" y="19074"/>
                    <a:pt x="1026" y="19089"/>
                    <a:pt x="1539" y="19089"/>
                  </a:cubicBezTo>
                  <a:cubicBezTo>
                    <a:pt x="2052" y="19089"/>
                    <a:pt x="2538" y="19074"/>
                    <a:pt x="2918" y="19059"/>
                  </a:cubicBezTo>
                  <a:lnTo>
                    <a:pt x="2949" y="1216"/>
                  </a:lnTo>
                  <a:lnTo>
                    <a:pt x="2857" y="1216"/>
                  </a:lnTo>
                  <a:cubicBezTo>
                    <a:pt x="2341" y="1125"/>
                    <a:pt x="1976" y="1"/>
                    <a:pt x="1368" y="1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69" name="Google Shape;6969;p131"/>
          <p:cNvGrpSpPr/>
          <p:nvPr/>
        </p:nvGrpSpPr>
        <p:grpSpPr>
          <a:xfrm>
            <a:off x="1370338" y="2387585"/>
            <a:ext cx="831350" cy="1733000"/>
            <a:chOff x="-4018550" y="6383788"/>
            <a:chExt cx="831350" cy="1733000"/>
          </a:xfrm>
        </p:grpSpPr>
        <p:sp>
          <p:nvSpPr>
            <p:cNvPr id="6970" name="Google Shape;6970;p131"/>
            <p:cNvSpPr/>
            <p:nvPr/>
          </p:nvSpPr>
          <p:spPr>
            <a:xfrm>
              <a:off x="-3860500" y="6963038"/>
              <a:ext cx="433175" cy="472650"/>
            </a:xfrm>
            <a:custGeom>
              <a:avLst/>
              <a:gdLst/>
              <a:ahLst/>
              <a:cxnLst/>
              <a:rect l="l" t="t" r="r" b="b"/>
              <a:pathLst>
                <a:path w="17327" h="18906" extrusionOk="0">
                  <a:moveTo>
                    <a:pt x="8742" y="1"/>
                  </a:moveTo>
                  <a:cubicBezTo>
                    <a:pt x="7791" y="1"/>
                    <a:pt x="6764" y="59"/>
                    <a:pt x="5685" y="182"/>
                  </a:cubicBezTo>
                  <a:cubicBezTo>
                    <a:pt x="5685" y="182"/>
                    <a:pt x="1" y="759"/>
                    <a:pt x="305" y="4194"/>
                  </a:cubicBezTo>
                  <a:cubicBezTo>
                    <a:pt x="639" y="7659"/>
                    <a:pt x="365" y="15471"/>
                    <a:pt x="2189" y="18358"/>
                  </a:cubicBezTo>
                  <a:cubicBezTo>
                    <a:pt x="2453" y="18753"/>
                    <a:pt x="3668" y="18905"/>
                    <a:pt x="5264" y="18905"/>
                  </a:cubicBezTo>
                  <a:cubicBezTo>
                    <a:pt x="8454" y="18905"/>
                    <a:pt x="13162" y="18298"/>
                    <a:pt x="14803" y="17811"/>
                  </a:cubicBezTo>
                  <a:cubicBezTo>
                    <a:pt x="17265" y="17082"/>
                    <a:pt x="17326" y="14802"/>
                    <a:pt x="17053" y="12462"/>
                  </a:cubicBezTo>
                  <a:cubicBezTo>
                    <a:pt x="16779" y="10121"/>
                    <a:pt x="16019" y="4559"/>
                    <a:pt x="15199" y="2066"/>
                  </a:cubicBezTo>
                  <a:cubicBezTo>
                    <a:pt x="14768" y="798"/>
                    <a:pt x="12265" y="1"/>
                    <a:pt x="8742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1" name="Google Shape;6971;p131"/>
            <p:cNvSpPr/>
            <p:nvPr/>
          </p:nvSpPr>
          <p:spPr>
            <a:xfrm>
              <a:off x="-3845300" y="6962288"/>
              <a:ext cx="433175" cy="472650"/>
            </a:xfrm>
            <a:custGeom>
              <a:avLst/>
              <a:gdLst/>
              <a:ahLst/>
              <a:cxnLst/>
              <a:rect l="l" t="t" r="r" b="b"/>
              <a:pathLst>
                <a:path w="17327" h="18906" extrusionOk="0">
                  <a:moveTo>
                    <a:pt x="8772" y="0"/>
                  </a:moveTo>
                  <a:cubicBezTo>
                    <a:pt x="7821" y="0"/>
                    <a:pt x="6795" y="59"/>
                    <a:pt x="5715" y="181"/>
                  </a:cubicBezTo>
                  <a:cubicBezTo>
                    <a:pt x="5715" y="181"/>
                    <a:pt x="1" y="759"/>
                    <a:pt x="335" y="4194"/>
                  </a:cubicBezTo>
                  <a:cubicBezTo>
                    <a:pt x="669" y="7659"/>
                    <a:pt x="365" y="15470"/>
                    <a:pt x="2219" y="18358"/>
                  </a:cubicBezTo>
                  <a:cubicBezTo>
                    <a:pt x="2473" y="18753"/>
                    <a:pt x="3685" y="18905"/>
                    <a:pt x="5280" y="18905"/>
                  </a:cubicBezTo>
                  <a:cubicBezTo>
                    <a:pt x="8471" y="18905"/>
                    <a:pt x="13192" y="18297"/>
                    <a:pt x="14834" y="17811"/>
                  </a:cubicBezTo>
                  <a:cubicBezTo>
                    <a:pt x="17265" y="17081"/>
                    <a:pt x="17326" y="14802"/>
                    <a:pt x="17053" y="12461"/>
                  </a:cubicBezTo>
                  <a:cubicBezTo>
                    <a:pt x="16779" y="10121"/>
                    <a:pt x="16019" y="4558"/>
                    <a:pt x="15198" y="2066"/>
                  </a:cubicBezTo>
                  <a:cubicBezTo>
                    <a:pt x="14792" y="798"/>
                    <a:pt x="12294" y="0"/>
                    <a:pt x="8772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2" name="Google Shape;6972;p131"/>
            <p:cNvSpPr/>
            <p:nvPr/>
          </p:nvSpPr>
          <p:spPr>
            <a:xfrm>
              <a:off x="-3544375" y="7900713"/>
              <a:ext cx="148200" cy="146875"/>
            </a:xfrm>
            <a:custGeom>
              <a:avLst/>
              <a:gdLst/>
              <a:ahLst/>
              <a:cxnLst/>
              <a:rect l="l" t="t" r="r" b="b"/>
              <a:pathLst>
                <a:path w="5928" h="5875" extrusionOk="0">
                  <a:moveTo>
                    <a:pt x="5927" y="1"/>
                  </a:moveTo>
                  <a:cubicBezTo>
                    <a:pt x="4327" y="667"/>
                    <a:pt x="2516" y="960"/>
                    <a:pt x="741" y="960"/>
                  </a:cubicBezTo>
                  <a:cubicBezTo>
                    <a:pt x="493" y="960"/>
                    <a:pt x="246" y="954"/>
                    <a:pt x="0" y="943"/>
                  </a:cubicBezTo>
                  <a:lnTo>
                    <a:pt x="0" y="943"/>
                  </a:lnTo>
                  <a:lnTo>
                    <a:pt x="243" y="5289"/>
                  </a:lnTo>
                  <a:cubicBezTo>
                    <a:pt x="1045" y="5737"/>
                    <a:pt x="1970" y="5874"/>
                    <a:pt x="2802" y="5874"/>
                  </a:cubicBezTo>
                  <a:cubicBezTo>
                    <a:pt x="4116" y="5874"/>
                    <a:pt x="5198" y="5533"/>
                    <a:pt x="5198" y="5533"/>
                  </a:cubicBezTo>
                  <a:cubicBezTo>
                    <a:pt x="5532" y="4712"/>
                    <a:pt x="5775" y="1946"/>
                    <a:pt x="5927" y="1"/>
                  </a:cubicBezTo>
                  <a:close/>
                </a:path>
              </a:pathLst>
            </a:custGeom>
            <a:solidFill>
              <a:srgbClr val="E49B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3" name="Google Shape;6973;p131"/>
            <p:cNvSpPr/>
            <p:nvPr/>
          </p:nvSpPr>
          <p:spPr>
            <a:xfrm>
              <a:off x="-3548175" y="7848288"/>
              <a:ext cx="155050" cy="76425"/>
            </a:xfrm>
            <a:custGeom>
              <a:avLst/>
              <a:gdLst/>
              <a:ahLst/>
              <a:cxnLst/>
              <a:rect l="l" t="t" r="r" b="b"/>
              <a:pathLst>
                <a:path w="6202" h="3057" extrusionOk="0">
                  <a:moveTo>
                    <a:pt x="0" y="0"/>
                  </a:moveTo>
                  <a:lnTo>
                    <a:pt x="152" y="3040"/>
                  </a:lnTo>
                  <a:cubicBezTo>
                    <a:pt x="398" y="3051"/>
                    <a:pt x="645" y="3057"/>
                    <a:pt x="893" y="3057"/>
                  </a:cubicBezTo>
                  <a:cubicBezTo>
                    <a:pt x="2668" y="3057"/>
                    <a:pt x="4479" y="2764"/>
                    <a:pt x="6079" y="2098"/>
                  </a:cubicBezTo>
                  <a:cubicBezTo>
                    <a:pt x="6171" y="973"/>
                    <a:pt x="6201" y="91"/>
                    <a:pt x="6201" y="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38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4" name="Google Shape;6974;p131"/>
            <p:cNvSpPr/>
            <p:nvPr/>
          </p:nvSpPr>
          <p:spPr>
            <a:xfrm>
              <a:off x="-3540075" y="8078438"/>
              <a:ext cx="215325" cy="38350"/>
            </a:xfrm>
            <a:custGeom>
              <a:avLst/>
              <a:gdLst/>
              <a:ahLst/>
              <a:cxnLst/>
              <a:rect l="l" t="t" r="r" b="b"/>
              <a:pathLst>
                <a:path w="8613" h="1534" extrusionOk="0">
                  <a:moveTo>
                    <a:pt x="2204" y="1"/>
                  </a:moveTo>
                  <a:cubicBezTo>
                    <a:pt x="943" y="1"/>
                    <a:pt x="1" y="55"/>
                    <a:pt x="11" y="217"/>
                  </a:cubicBezTo>
                  <a:cubicBezTo>
                    <a:pt x="41" y="703"/>
                    <a:pt x="132" y="1007"/>
                    <a:pt x="132" y="1007"/>
                  </a:cubicBezTo>
                  <a:cubicBezTo>
                    <a:pt x="132" y="1007"/>
                    <a:pt x="923" y="1190"/>
                    <a:pt x="2625" y="1433"/>
                  </a:cubicBezTo>
                  <a:cubicBezTo>
                    <a:pt x="3132" y="1504"/>
                    <a:pt x="3668" y="1533"/>
                    <a:pt x="4200" y="1533"/>
                  </a:cubicBezTo>
                  <a:cubicBezTo>
                    <a:pt x="5485" y="1533"/>
                    <a:pt x="6745" y="1361"/>
                    <a:pt x="7518" y="1190"/>
                  </a:cubicBezTo>
                  <a:cubicBezTo>
                    <a:pt x="8613" y="916"/>
                    <a:pt x="8521" y="217"/>
                    <a:pt x="8521" y="217"/>
                  </a:cubicBezTo>
                  <a:cubicBezTo>
                    <a:pt x="8521" y="217"/>
                    <a:pt x="4725" y="1"/>
                    <a:pt x="2204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5" name="Google Shape;6975;p131"/>
            <p:cNvSpPr/>
            <p:nvPr/>
          </p:nvSpPr>
          <p:spPr>
            <a:xfrm>
              <a:off x="-3404550" y="8050413"/>
              <a:ext cx="80575" cy="57025"/>
            </a:xfrm>
            <a:custGeom>
              <a:avLst/>
              <a:gdLst/>
              <a:ahLst/>
              <a:cxnLst/>
              <a:rect l="l" t="t" r="r" b="b"/>
              <a:pathLst>
                <a:path w="3223" h="2281" extrusionOk="0">
                  <a:moveTo>
                    <a:pt x="1186" y="0"/>
                  </a:moveTo>
                  <a:cubicBezTo>
                    <a:pt x="608" y="700"/>
                    <a:pt x="213" y="1459"/>
                    <a:pt x="0" y="2280"/>
                  </a:cubicBezTo>
                  <a:cubicBezTo>
                    <a:pt x="1793" y="2189"/>
                    <a:pt x="3222" y="1855"/>
                    <a:pt x="3100" y="1338"/>
                  </a:cubicBezTo>
                  <a:cubicBezTo>
                    <a:pt x="2979" y="791"/>
                    <a:pt x="2067" y="335"/>
                    <a:pt x="1186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6" name="Google Shape;6976;p131"/>
            <p:cNvSpPr/>
            <p:nvPr/>
          </p:nvSpPr>
          <p:spPr>
            <a:xfrm>
              <a:off x="-3545150" y="8032938"/>
              <a:ext cx="170250" cy="75125"/>
            </a:xfrm>
            <a:custGeom>
              <a:avLst/>
              <a:gdLst/>
              <a:ahLst/>
              <a:cxnLst/>
              <a:rect l="l" t="t" r="r" b="b"/>
              <a:pathLst>
                <a:path w="6810" h="3005" extrusionOk="0">
                  <a:moveTo>
                    <a:pt x="274" y="0"/>
                  </a:moveTo>
                  <a:cubicBezTo>
                    <a:pt x="1" y="1034"/>
                    <a:pt x="274" y="2493"/>
                    <a:pt x="274" y="2493"/>
                  </a:cubicBezTo>
                  <a:cubicBezTo>
                    <a:pt x="1364" y="2839"/>
                    <a:pt x="3018" y="3005"/>
                    <a:pt x="4580" y="3005"/>
                  </a:cubicBezTo>
                  <a:cubicBezTo>
                    <a:pt x="4935" y="3005"/>
                    <a:pt x="5286" y="2996"/>
                    <a:pt x="5624" y="2979"/>
                  </a:cubicBezTo>
                  <a:cubicBezTo>
                    <a:pt x="5837" y="2158"/>
                    <a:pt x="6232" y="1399"/>
                    <a:pt x="6810" y="699"/>
                  </a:cubicBezTo>
                  <a:cubicBezTo>
                    <a:pt x="5989" y="426"/>
                    <a:pt x="5229" y="244"/>
                    <a:pt x="5229" y="244"/>
                  </a:cubicBezTo>
                  <a:cubicBezTo>
                    <a:pt x="4477" y="452"/>
                    <a:pt x="3765" y="528"/>
                    <a:pt x="3127" y="528"/>
                  </a:cubicBezTo>
                  <a:cubicBezTo>
                    <a:pt x="1442" y="528"/>
                    <a:pt x="274" y="0"/>
                    <a:pt x="274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7" name="Google Shape;6977;p131"/>
            <p:cNvSpPr/>
            <p:nvPr/>
          </p:nvSpPr>
          <p:spPr>
            <a:xfrm>
              <a:off x="-3412100" y="8003288"/>
              <a:ext cx="43525" cy="47725"/>
            </a:xfrm>
            <a:custGeom>
              <a:avLst/>
              <a:gdLst/>
              <a:ahLst/>
              <a:cxnLst/>
              <a:rect l="l" t="t" r="r" b="b"/>
              <a:pathLst>
                <a:path w="1741" h="1909" extrusionOk="0">
                  <a:moveTo>
                    <a:pt x="671" y="183"/>
                  </a:moveTo>
                  <a:cubicBezTo>
                    <a:pt x="902" y="183"/>
                    <a:pt x="600" y="983"/>
                    <a:pt x="545" y="1065"/>
                  </a:cubicBezTo>
                  <a:cubicBezTo>
                    <a:pt x="483" y="1174"/>
                    <a:pt x="421" y="1291"/>
                    <a:pt x="354" y="1408"/>
                  </a:cubicBezTo>
                  <a:lnTo>
                    <a:pt x="354" y="1408"/>
                  </a:lnTo>
                  <a:cubicBezTo>
                    <a:pt x="353" y="1409"/>
                    <a:pt x="352" y="1410"/>
                    <a:pt x="351" y="1412"/>
                  </a:cubicBezTo>
                  <a:lnTo>
                    <a:pt x="351" y="1412"/>
                  </a:lnTo>
                  <a:cubicBezTo>
                    <a:pt x="348" y="1283"/>
                    <a:pt x="348" y="1155"/>
                    <a:pt x="363" y="1034"/>
                  </a:cubicBezTo>
                  <a:cubicBezTo>
                    <a:pt x="363" y="852"/>
                    <a:pt x="363" y="335"/>
                    <a:pt x="576" y="214"/>
                  </a:cubicBezTo>
                  <a:cubicBezTo>
                    <a:pt x="614" y="193"/>
                    <a:pt x="646" y="183"/>
                    <a:pt x="671" y="183"/>
                  </a:cubicBezTo>
                  <a:close/>
                  <a:moveTo>
                    <a:pt x="1191" y="931"/>
                  </a:moveTo>
                  <a:cubicBezTo>
                    <a:pt x="1319" y="931"/>
                    <a:pt x="1353" y="1081"/>
                    <a:pt x="1275" y="1186"/>
                  </a:cubicBezTo>
                  <a:cubicBezTo>
                    <a:pt x="1097" y="1466"/>
                    <a:pt x="749" y="1597"/>
                    <a:pt x="426" y="1685"/>
                  </a:cubicBezTo>
                  <a:lnTo>
                    <a:pt x="426" y="1685"/>
                  </a:lnTo>
                  <a:cubicBezTo>
                    <a:pt x="539" y="1511"/>
                    <a:pt x="645" y="1330"/>
                    <a:pt x="788" y="1186"/>
                  </a:cubicBezTo>
                  <a:cubicBezTo>
                    <a:pt x="880" y="1095"/>
                    <a:pt x="1001" y="974"/>
                    <a:pt x="1123" y="943"/>
                  </a:cubicBezTo>
                  <a:cubicBezTo>
                    <a:pt x="1148" y="935"/>
                    <a:pt x="1170" y="931"/>
                    <a:pt x="1191" y="931"/>
                  </a:cubicBezTo>
                  <a:close/>
                  <a:moveTo>
                    <a:pt x="646" y="0"/>
                  </a:moveTo>
                  <a:cubicBezTo>
                    <a:pt x="1" y="0"/>
                    <a:pt x="120" y="1403"/>
                    <a:pt x="120" y="1794"/>
                  </a:cubicBezTo>
                  <a:cubicBezTo>
                    <a:pt x="120" y="1870"/>
                    <a:pt x="181" y="1908"/>
                    <a:pt x="241" y="1908"/>
                  </a:cubicBezTo>
                  <a:cubicBezTo>
                    <a:pt x="295" y="1908"/>
                    <a:pt x="349" y="1878"/>
                    <a:pt x="361" y="1819"/>
                  </a:cubicBezTo>
                  <a:lnTo>
                    <a:pt x="361" y="1819"/>
                  </a:lnTo>
                  <a:cubicBezTo>
                    <a:pt x="840" y="1776"/>
                    <a:pt x="1741" y="1495"/>
                    <a:pt x="1518" y="882"/>
                  </a:cubicBezTo>
                  <a:cubicBezTo>
                    <a:pt x="1468" y="765"/>
                    <a:pt x="1353" y="722"/>
                    <a:pt x="1239" y="722"/>
                  </a:cubicBezTo>
                  <a:cubicBezTo>
                    <a:pt x="1147" y="722"/>
                    <a:pt x="1056" y="750"/>
                    <a:pt x="1001" y="791"/>
                  </a:cubicBezTo>
                  <a:cubicBezTo>
                    <a:pt x="945" y="822"/>
                    <a:pt x="891" y="855"/>
                    <a:pt x="841" y="891"/>
                  </a:cubicBezTo>
                  <a:lnTo>
                    <a:pt x="841" y="891"/>
                  </a:lnTo>
                  <a:cubicBezTo>
                    <a:pt x="1026" y="448"/>
                    <a:pt x="1096" y="17"/>
                    <a:pt x="667" y="1"/>
                  </a:cubicBezTo>
                  <a:cubicBezTo>
                    <a:pt x="660" y="1"/>
                    <a:pt x="653" y="0"/>
                    <a:pt x="646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8" name="Google Shape;6978;p131"/>
            <p:cNvSpPr/>
            <p:nvPr/>
          </p:nvSpPr>
          <p:spPr>
            <a:xfrm>
              <a:off x="-3785275" y="7848288"/>
              <a:ext cx="155050" cy="81325"/>
            </a:xfrm>
            <a:custGeom>
              <a:avLst/>
              <a:gdLst/>
              <a:ahLst/>
              <a:cxnLst/>
              <a:rect l="l" t="t" r="r" b="b"/>
              <a:pathLst>
                <a:path w="6202" h="3253" extrusionOk="0">
                  <a:moveTo>
                    <a:pt x="6202" y="0"/>
                  </a:moveTo>
                  <a:lnTo>
                    <a:pt x="1" y="91"/>
                  </a:lnTo>
                  <a:cubicBezTo>
                    <a:pt x="1" y="91"/>
                    <a:pt x="62" y="1581"/>
                    <a:pt x="214" y="3253"/>
                  </a:cubicBezTo>
                  <a:cubicBezTo>
                    <a:pt x="2250" y="3222"/>
                    <a:pt x="4287" y="2584"/>
                    <a:pt x="6110" y="1642"/>
                  </a:cubicBezTo>
                  <a:lnTo>
                    <a:pt x="6202" y="0"/>
                  </a:lnTo>
                  <a:close/>
                </a:path>
              </a:pathLst>
            </a:custGeom>
            <a:solidFill>
              <a:srgbClr val="D38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9" name="Google Shape;6979;p131"/>
            <p:cNvSpPr/>
            <p:nvPr/>
          </p:nvSpPr>
          <p:spPr>
            <a:xfrm>
              <a:off x="-3779950" y="7888563"/>
              <a:ext cx="147450" cy="158850"/>
            </a:xfrm>
            <a:custGeom>
              <a:avLst/>
              <a:gdLst/>
              <a:ahLst/>
              <a:cxnLst/>
              <a:rect l="l" t="t" r="r" b="b"/>
              <a:pathLst>
                <a:path w="5898" h="6354" extrusionOk="0">
                  <a:moveTo>
                    <a:pt x="5897" y="0"/>
                  </a:moveTo>
                  <a:lnTo>
                    <a:pt x="5897" y="0"/>
                  </a:lnTo>
                  <a:cubicBezTo>
                    <a:pt x="4074" y="973"/>
                    <a:pt x="2037" y="1611"/>
                    <a:pt x="1" y="1642"/>
                  </a:cubicBezTo>
                  <a:cubicBezTo>
                    <a:pt x="153" y="3374"/>
                    <a:pt x="365" y="5350"/>
                    <a:pt x="639" y="6019"/>
                  </a:cubicBezTo>
                  <a:cubicBezTo>
                    <a:pt x="639" y="6019"/>
                    <a:pt x="1700" y="6353"/>
                    <a:pt x="2995" y="6353"/>
                  </a:cubicBezTo>
                  <a:cubicBezTo>
                    <a:pt x="3838" y="6353"/>
                    <a:pt x="4779" y="6212"/>
                    <a:pt x="5593" y="5745"/>
                  </a:cubicBezTo>
                  <a:lnTo>
                    <a:pt x="5897" y="0"/>
                  </a:lnTo>
                  <a:close/>
                </a:path>
              </a:pathLst>
            </a:custGeom>
            <a:solidFill>
              <a:srgbClr val="E49B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0" name="Google Shape;6980;p131"/>
            <p:cNvSpPr/>
            <p:nvPr/>
          </p:nvSpPr>
          <p:spPr>
            <a:xfrm>
              <a:off x="-3853650" y="8078438"/>
              <a:ext cx="215325" cy="38350"/>
            </a:xfrm>
            <a:custGeom>
              <a:avLst/>
              <a:gdLst/>
              <a:ahLst/>
              <a:cxnLst/>
              <a:rect l="l" t="t" r="r" b="b"/>
              <a:pathLst>
                <a:path w="8613" h="1534" extrusionOk="0">
                  <a:moveTo>
                    <a:pt x="6401" y="1"/>
                  </a:moveTo>
                  <a:cubicBezTo>
                    <a:pt x="3871" y="1"/>
                    <a:pt x="61" y="217"/>
                    <a:pt x="61" y="217"/>
                  </a:cubicBezTo>
                  <a:cubicBezTo>
                    <a:pt x="61" y="217"/>
                    <a:pt x="0" y="916"/>
                    <a:pt x="1094" y="1190"/>
                  </a:cubicBezTo>
                  <a:cubicBezTo>
                    <a:pt x="1868" y="1361"/>
                    <a:pt x="3128" y="1533"/>
                    <a:pt x="4413" y="1533"/>
                  </a:cubicBezTo>
                  <a:cubicBezTo>
                    <a:pt x="4945" y="1533"/>
                    <a:pt x="5481" y="1504"/>
                    <a:pt x="5988" y="1433"/>
                  </a:cubicBezTo>
                  <a:cubicBezTo>
                    <a:pt x="7690" y="1190"/>
                    <a:pt x="8481" y="1007"/>
                    <a:pt x="8481" y="1007"/>
                  </a:cubicBezTo>
                  <a:cubicBezTo>
                    <a:pt x="8481" y="1007"/>
                    <a:pt x="8572" y="703"/>
                    <a:pt x="8602" y="217"/>
                  </a:cubicBezTo>
                  <a:cubicBezTo>
                    <a:pt x="8612" y="55"/>
                    <a:pt x="7667" y="1"/>
                    <a:pt x="6401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1" name="Google Shape;6981;p131"/>
            <p:cNvSpPr/>
            <p:nvPr/>
          </p:nvSpPr>
          <p:spPr>
            <a:xfrm>
              <a:off x="-3854425" y="8050413"/>
              <a:ext cx="80575" cy="57025"/>
            </a:xfrm>
            <a:custGeom>
              <a:avLst/>
              <a:gdLst/>
              <a:ahLst/>
              <a:cxnLst/>
              <a:rect l="l" t="t" r="r" b="b"/>
              <a:pathLst>
                <a:path w="3223" h="2281" extrusionOk="0">
                  <a:moveTo>
                    <a:pt x="2037" y="0"/>
                  </a:moveTo>
                  <a:cubicBezTo>
                    <a:pt x="1156" y="335"/>
                    <a:pt x="214" y="791"/>
                    <a:pt x="92" y="1338"/>
                  </a:cubicBezTo>
                  <a:cubicBezTo>
                    <a:pt x="1" y="1855"/>
                    <a:pt x="1429" y="2189"/>
                    <a:pt x="3223" y="2280"/>
                  </a:cubicBezTo>
                  <a:cubicBezTo>
                    <a:pt x="3010" y="1459"/>
                    <a:pt x="2615" y="700"/>
                    <a:pt x="2037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2" name="Google Shape;6982;p131"/>
            <p:cNvSpPr/>
            <p:nvPr/>
          </p:nvSpPr>
          <p:spPr>
            <a:xfrm>
              <a:off x="-3803500" y="8032938"/>
              <a:ext cx="170225" cy="75125"/>
            </a:xfrm>
            <a:custGeom>
              <a:avLst/>
              <a:gdLst/>
              <a:ahLst/>
              <a:cxnLst/>
              <a:rect l="l" t="t" r="r" b="b"/>
              <a:pathLst>
                <a:path w="6809" h="3005" extrusionOk="0">
                  <a:moveTo>
                    <a:pt x="6535" y="0"/>
                  </a:moveTo>
                  <a:cubicBezTo>
                    <a:pt x="6535" y="0"/>
                    <a:pt x="5368" y="528"/>
                    <a:pt x="3672" y="528"/>
                  </a:cubicBezTo>
                  <a:cubicBezTo>
                    <a:pt x="3029" y="528"/>
                    <a:pt x="2310" y="452"/>
                    <a:pt x="1551" y="244"/>
                  </a:cubicBezTo>
                  <a:cubicBezTo>
                    <a:pt x="1551" y="244"/>
                    <a:pt x="791" y="426"/>
                    <a:pt x="0" y="699"/>
                  </a:cubicBezTo>
                  <a:cubicBezTo>
                    <a:pt x="578" y="1399"/>
                    <a:pt x="973" y="2158"/>
                    <a:pt x="1186" y="2979"/>
                  </a:cubicBezTo>
                  <a:cubicBezTo>
                    <a:pt x="1524" y="2996"/>
                    <a:pt x="1874" y="3005"/>
                    <a:pt x="2230" y="3005"/>
                  </a:cubicBezTo>
                  <a:cubicBezTo>
                    <a:pt x="3792" y="3005"/>
                    <a:pt x="5446" y="2839"/>
                    <a:pt x="6535" y="2493"/>
                  </a:cubicBezTo>
                  <a:cubicBezTo>
                    <a:pt x="6535" y="2493"/>
                    <a:pt x="6809" y="1034"/>
                    <a:pt x="6535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3" name="Google Shape;6983;p131"/>
            <p:cNvSpPr/>
            <p:nvPr/>
          </p:nvSpPr>
          <p:spPr>
            <a:xfrm>
              <a:off x="-3809850" y="8003288"/>
              <a:ext cx="43550" cy="47725"/>
            </a:xfrm>
            <a:custGeom>
              <a:avLst/>
              <a:gdLst/>
              <a:ahLst/>
              <a:cxnLst/>
              <a:rect l="l" t="t" r="r" b="b"/>
              <a:pathLst>
                <a:path w="1742" h="1909" extrusionOk="0">
                  <a:moveTo>
                    <a:pt x="1064" y="183"/>
                  </a:moveTo>
                  <a:cubicBezTo>
                    <a:pt x="1091" y="183"/>
                    <a:pt x="1124" y="193"/>
                    <a:pt x="1166" y="214"/>
                  </a:cubicBezTo>
                  <a:cubicBezTo>
                    <a:pt x="1379" y="335"/>
                    <a:pt x="1379" y="852"/>
                    <a:pt x="1379" y="1034"/>
                  </a:cubicBezTo>
                  <a:cubicBezTo>
                    <a:pt x="1394" y="1158"/>
                    <a:pt x="1394" y="1289"/>
                    <a:pt x="1390" y="1419"/>
                  </a:cubicBezTo>
                  <a:lnTo>
                    <a:pt x="1390" y="1419"/>
                  </a:lnTo>
                  <a:cubicBezTo>
                    <a:pt x="1369" y="1389"/>
                    <a:pt x="1347" y="1359"/>
                    <a:pt x="1324" y="1330"/>
                  </a:cubicBezTo>
                  <a:lnTo>
                    <a:pt x="1324" y="1330"/>
                  </a:lnTo>
                  <a:cubicBezTo>
                    <a:pt x="1268" y="1239"/>
                    <a:pt x="1215" y="1150"/>
                    <a:pt x="1166" y="1065"/>
                  </a:cubicBezTo>
                  <a:cubicBezTo>
                    <a:pt x="1139" y="983"/>
                    <a:pt x="815" y="183"/>
                    <a:pt x="1064" y="183"/>
                  </a:cubicBezTo>
                  <a:close/>
                  <a:moveTo>
                    <a:pt x="551" y="931"/>
                  </a:moveTo>
                  <a:cubicBezTo>
                    <a:pt x="572" y="931"/>
                    <a:pt x="594" y="935"/>
                    <a:pt x="619" y="943"/>
                  </a:cubicBezTo>
                  <a:cubicBezTo>
                    <a:pt x="741" y="974"/>
                    <a:pt x="862" y="1095"/>
                    <a:pt x="923" y="1186"/>
                  </a:cubicBezTo>
                  <a:cubicBezTo>
                    <a:pt x="1090" y="1330"/>
                    <a:pt x="1201" y="1511"/>
                    <a:pt x="1315" y="1685"/>
                  </a:cubicBezTo>
                  <a:lnTo>
                    <a:pt x="1315" y="1685"/>
                  </a:lnTo>
                  <a:cubicBezTo>
                    <a:pt x="993" y="1597"/>
                    <a:pt x="645" y="1466"/>
                    <a:pt x="467" y="1186"/>
                  </a:cubicBezTo>
                  <a:cubicBezTo>
                    <a:pt x="388" y="1081"/>
                    <a:pt x="423" y="931"/>
                    <a:pt x="551" y="931"/>
                  </a:cubicBezTo>
                  <a:close/>
                  <a:moveTo>
                    <a:pt x="1096" y="0"/>
                  </a:moveTo>
                  <a:cubicBezTo>
                    <a:pt x="1089" y="0"/>
                    <a:pt x="1082" y="1"/>
                    <a:pt x="1075" y="1"/>
                  </a:cubicBezTo>
                  <a:cubicBezTo>
                    <a:pt x="642" y="17"/>
                    <a:pt x="717" y="455"/>
                    <a:pt x="906" y="902"/>
                  </a:cubicBezTo>
                  <a:lnTo>
                    <a:pt x="906" y="902"/>
                  </a:lnTo>
                  <a:cubicBezTo>
                    <a:pt x="853" y="862"/>
                    <a:pt x="798" y="825"/>
                    <a:pt x="741" y="791"/>
                  </a:cubicBezTo>
                  <a:cubicBezTo>
                    <a:pt x="686" y="750"/>
                    <a:pt x="595" y="722"/>
                    <a:pt x="503" y="722"/>
                  </a:cubicBezTo>
                  <a:cubicBezTo>
                    <a:pt x="389" y="722"/>
                    <a:pt x="274" y="765"/>
                    <a:pt x="224" y="882"/>
                  </a:cubicBezTo>
                  <a:cubicBezTo>
                    <a:pt x="0" y="1498"/>
                    <a:pt x="884" y="1779"/>
                    <a:pt x="1381" y="1819"/>
                  </a:cubicBezTo>
                  <a:lnTo>
                    <a:pt x="1381" y="1819"/>
                  </a:lnTo>
                  <a:cubicBezTo>
                    <a:pt x="1391" y="1879"/>
                    <a:pt x="1439" y="1908"/>
                    <a:pt x="1489" y="1908"/>
                  </a:cubicBezTo>
                  <a:cubicBezTo>
                    <a:pt x="1546" y="1908"/>
                    <a:pt x="1607" y="1870"/>
                    <a:pt x="1622" y="1794"/>
                  </a:cubicBezTo>
                  <a:cubicBezTo>
                    <a:pt x="1622" y="1403"/>
                    <a:pt x="1741" y="0"/>
                    <a:pt x="1096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4" name="Google Shape;6984;p131"/>
            <p:cNvSpPr/>
            <p:nvPr/>
          </p:nvSpPr>
          <p:spPr>
            <a:xfrm>
              <a:off x="-3242700" y="6678813"/>
              <a:ext cx="25" cy="1550"/>
            </a:xfrm>
            <a:custGeom>
              <a:avLst/>
              <a:gdLst/>
              <a:ahLst/>
              <a:cxnLst/>
              <a:rect l="l" t="t" r="r" b="b"/>
              <a:pathLst>
                <a:path w="1" h="62" extrusionOk="0">
                  <a:moveTo>
                    <a:pt x="0" y="0"/>
                  </a:moveTo>
                  <a:cubicBezTo>
                    <a:pt x="0" y="31"/>
                    <a:pt x="0" y="61"/>
                    <a:pt x="0" y="61"/>
                  </a:cubicBezTo>
                  <a:cubicBezTo>
                    <a:pt x="0" y="61"/>
                    <a:pt x="0" y="31"/>
                    <a:pt x="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5" name="Google Shape;6985;p131"/>
            <p:cNvSpPr/>
            <p:nvPr/>
          </p:nvSpPr>
          <p:spPr>
            <a:xfrm>
              <a:off x="-3422050" y="6950863"/>
              <a:ext cx="163425" cy="210500"/>
            </a:xfrm>
            <a:custGeom>
              <a:avLst/>
              <a:gdLst/>
              <a:ahLst/>
              <a:cxnLst/>
              <a:rect l="l" t="t" r="r" b="b"/>
              <a:pathLst>
                <a:path w="6537" h="8420" extrusionOk="0">
                  <a:moveTo>
                    <a:pt x="6536" y="0"/>
                  </a:moveTo>
                  <a:cubicBezTo>
                    <a:pt x="4891" y="1028"/>
                    <a:pt x="3050" y="1643"/>
                    <a:pt x="1088" y="1643"/>
                  </a:cubicBezTo>
                  <a:cubicBezTo>
                    <a:pt x="729" y="1643"/>
                    <a:pt x="367" y="1623"/>
                    <a:pt x="1" y="1581"/>
                  </a:cubicBezTo>
                  <a:lnTo>
                    <a:pt x="1" y="1581"/>
                  </a:lnTo>
                  <a:lnTo>
                    <a:pt x="1247" y="8420"/>
                  </a:lnTo>
                  <a:cubicBezTo>
                    <a:pt x="2797" y="7082"/>
                    <a:pt x="4955" y="3648"/>
                    <a:pt x="6536" y="0"/>
                  </a:cubicBezTo>
                  <a:close/>
                </a:path>
              </a:pathLst>
            </a:custGeom>
            <a:solidFill>
              <a:srgbClr val="D38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6" name="Google Shape;6986;p131"/>
            <p:cNvSpPr/>
            <p:nvPr/>
          </p:nvSpPr>
          <p:spPr>
            <a:xfrm>
              <a:off x="-3424325" y="6611838"/>
              <a:ext cx="237125" cy="380125"/>
            </a:xfrm>
            <a:custGeom>
              <a:avLst/>
              <a:gdLst/>
              <a:ahLst/>
              <a:cxnLst/>
              <a:rect l="l" t="t" r="r" b="b"/>
              <a:pathLst>
                <a:path w="9485" h="15205" extrusionOk="0">
                  <a:moveTo>
                    <a:pt x="7038" y="0"/>
                  </a:moveTo>
                  <a:cubicBezTo>
                    <a:pt x="6425" y="0"/>
                    <a:pt x="6019" y="2406"/>
                    <a:pt x="6019" y="2406"/>
                  </a:cubicBezTo>
                  <a:cubicBezTo>
                    <a:pt x="6019" y="2406"/>
                    <a:pt x="6354" y="35"/>
                    <a:pt x="5746" y="5"/>
                  </a:cubicBezTo>
                  <a:cubicBezTo>
                    <a:pt x="5742" y="4"/>
                    <a:pt x="5739" y="4"/>
                    <a:pt x="5735" y="4"/>
                  </a:cubicBezTo>
                  <a:cubicBezTo>
                    <a:pt x="5106" y="4"/>
                    <a:pt x="4986" y="2740"/>
                    <a:pt x="4986" y="2740"/>
                  </a:cubicBezTo>
                  <a:cubicBezTo>
                    <a:pt x="4986" y="2740"/>
                    <a:pt x="4881" y="1885"/>
                    <a:pt x="4466" y="1885"/>
                  </a:cubicBezTo>
                  <a:cubicBezTo>
                    <a:pt x="4379" y="1885"/>
                    <a:pt x="4280" y="1922"/>
                    <a:pt x="4165" y="2011"/>
                  </a:cubicBezTo>
                  <a:cubicBezTo>
                    <a:pt x="3496" y="2497"/>
                    <a:pt x="4834" y="4746"/>
                    <a:pt x="4834" y="4746"/>
                  </a:cubicBezTo>
                  <a:cubicBezTo>
                    <a:pt x="4834" y="4746"/>
                    <a:pt x="4834" y="5141"/>
                    <a:pt x="4226" y="7300"/>
                  </a:cubicBezTo>
                  <a:cubicBezTo>
                    <a:pt x="3618" y="9458"/>
                    <a:pt x="1" y="14595"/>
                    <a:pt x="1" y="14595"/>
                  </a:cubicBezTo>
                  <a:lnTo>
                    <a:pt x="92" y="15142"/>
                  </a:lnTo>
                  <a:cubicBezTo>
                    <a:pt x="458" y="15184"/>
                    <a:pt x="820" y="15204"/>
                    <a:pt x="1179" y="15204"/>
                  </a:cubicBezTo>
                  <a:cubicBezTo>
                    <a:pt x="3141" y="15204"/>
                    <a:pt x="4982" y="14589"/>
                    <a:pt x="6627" y="13561"/>
                  </a:cubicBezTo>
                  <a:cubicBezTo>
                    <a:pt x="7265" y="12102"/>
                    <a:pt x="7782" y="10613"/>
                    <a:pt x="8177" y="9214"/>
                  </a:cubicBezTo>
                  <a:cubicBezTo>
                    <a:pt x="9484" y="4199"/>
                    <a:pt x="8724" y="430"/>
                    <a:pt x="8177" y="400"/>
                  </a:cubicBezTo>
                  <a:cubicBezTo>
                    <a:pt x="8173" y="400"/>
                    <a:pt x="8169" y="399"/>
                    <a:pt x="8166" y="399"/>
                  </a:cubicBezTo>
                  <a:cubicBezTo>
                    <a:pt x="7656" y="399"/>
                    <a:pt x="7326" y="2378"/>
                    <a:pt x="7265" y="2679"/>
                  </a:cubicBezTo>
                  <a:cubicBezTo>
                    <a:pt x="7326" y="2345"/>
                    <a:pt x="7661" y="126"/>
                    <a:pt x="7083" y="5"/>
                  </a:cubicBezTo>
                  <a:cubicBezTo>
                    <a:pt x="7068" y="2"/>
                    <a:pt x="7053" y="0"/>
                    <a:pt x="7038" y="0"/>
                  </a:cubicBezTo>
                  <a:close/>
                </a:path>
              </a:pathLst>
            </a:custGeom>
            <a:solidFill>
              <a:srgbClr val="E49B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7" name="Google Shape;6987;p131"/>
            <p:cNvSpPr/>
            <p:nvPr/>
          </p:nvSpPr>
          <p:spPr>
            <a:xfrm>
              <a:off x="-3722200" y="7038988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8" name="Google Shape;6988;p131"/>
            <p:cNvSpPr/>
            <p:nvPr/>
          </p:nvSpPr>
          <p:spPr>
            <a:xfrm>
              <a:off x="-4015525" y="6751688"/>
              <a:ext cx="107950" cy="68975"/>
            </a:xfrm>
            <a:custGeom>
              <a:avLst/>
              <a:gdLst/>
              <a:ahLst/>
              <a:cxnLst/>
              <a:rect l="l" t="t" r="r" b="b"/>
              <a:pathLst>
                <a:path w="4318" h="2759" extrusionOk="0">
                  <a:moveTo>
                    <a:pt x="2370" y="1"/>
                  </a:moveTo>
                  <a:cubicBezTo>
                    <a:pt x="1540" y="1"/>
                    <a:pt x="705" y="246"/>
                    <a:pt x="1" y="733"/>
                  </a:cubicBezTo>
                  <a:cubicBezTo>
                    <a:pt x="161" y="1763"/>
                    <a:pt x="994" y="2759"/>
                    <a:pt x="2552" y="2759"/>
                  </a:cubicBezTo>
                  <a:cubicBezTo>
                    <a:pt x="3062" y="2759"/>
                    <a:pt x="3650" y="2652"/>
                    <a:pt x="4317" y="2405"/>
                  </a:cubicBezTo>
                  <a:lnTo>
                    <a:pt x="4317" y="490"/>
                  </a:lnTo>
                  <a:cubicBezTo>
                    <a:pt x="3718" y="163"/>
                    <a:pt x="3045" y="1"/>
                    <a:pt x="2370" y="1"/>
                  </a:cubicBezTo>
                  <a:close/>
                </a:path>
              </a:pathLst>
            </a:custGeom>
            <a:solidFill>
              <a:srgbClr val="D38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9" name="Google Shape;6989;p131"/>
            <p:cNvSpPr/>
            <p:nvPr/>
          </p:nvSpPr>
          <p:spPr>
            <a:xfrm>
              <a:off x="-4018550" y="6712938"/>
              <a:ext cx="110975" cy="57075"/>
            </a:xfrm>
            <a:custGeom>
              <a:avLst/>
              <a:gdLst/>
              <a:ahLst/>
              <a:cxnLst/>
              <a:rect l="l" t="t" r="r" b="b"/>
              <a:pathLst>
                <a:path w="4439" h="2283" extrusionOk="0">
                  <a:moveTo>
                    <a:pt x="2297" y="0"/>
                  </a:moveTo>
                  <a:cubicBezTo>
                    <a:pt x="1858" y="0"/>
                    <a:pt x="1385" y="99"/>
                    <a:pt x="912" y="368"/>
                  </a:cubicBezTo>
                  <a:cubicBezTo>
                    <a:pt x="274" y="763"/>
                    <a:pt x="0" y="1523"/>
                    <a:pt x="122" y="2283"/>
                  </a:cubicBezTo>
                  <a:cubicBezTo>
                    <a:pt x="826" y="1796"/>
                    <a:pt x="1661" y="1551"/>
                    <a:pt x="2491" y="1551"/>
                  </a:cubicBezTo>
                  <a:cubicBezTo>
                    <a:pt x="3166" y="1551"/>
                    <a:pt x="3839" y="1713"/>
                    <a:pt x="4438" y="2040"/>
                  </a:cubicBezTo>
                  <a:lnTo>
                    <a:pt x="4438" y="733"/>
                  </a:lnTo>
                  <a:cubicBezTo>
                    <a:pt x="4438" y="733"/>
                    <a:pt x="3494" y="0"/>
                    <a:pt x="229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0" name="Google Shape;6990;p131"/>
            <p:cNvSpPr/>
            <p:nvPr/>
          </p:nvSpPr>
          <p:spPr>
            <a:xfrm>
              <a:off x="-3983600" y="6754713"/>
              <a:ext cx="67650" cy="57100"/>
            </a:xfrm>
            <a:custGeom>
              <a:avLst/>
              <a:gdLst/>
              <a:ahLst/>
              <a:cxnLst/>
              <a:rect l="l" t="t" r="r" b="b"/>
              <a:pathLst>
                <a:path w="2706" h="2284" extrusionOk="0">
                  <a:moveTo>
                    <a:pt x="1156" y="0"/>
                  </a:moveTo>
                  <a:cubicBezTo>
                    <a:pt x="773" y="0"/>
                    <a:pt x="373" y="82"/>
                    <a:pt x="31" y="156"/>
                  </a:cubicBezTo>
                  <a:cubicBezTo>
                    <a:pt x="1" y="186"/>
                    <a:pt x="31" y="217"/>
                    <a:pt x="31" y="217"/>
                  </a:cubicBezTo>
                  <a:cubicBezTo>
                    <a:pt x="388" y="217"/>
                    <a:pt x="802" y="137"/>
                    <a:pt x="1190" y="137"/>
                  </a:cubicBezTo>
                  <a:cubicBezTo>
                    <a:pt x="1595" y="137"/>
                    <a:pt x="1971" y="224"/>
                    <a:pt x="2219" y="582"/>
                  </a:cubicBezTo>
                  <a:cubicBezTo>
                    <a:pt x="2554" y="1037"/>
                    <a:pt x="2523" y="1676"/>
                    <a:pt x="2523" y="2192"/>
                  </a:cubicBezTo>
                  <a:cubicBezTo>
                    <a:pt x="2523" y="2253"/>
                    <a:pt x="2561" y="2284"/>
                    <a:pt x="2599" y="2284"/>
                  </a:cubicBezTo>
                  <a:cubicBezTo>
                    <a:pt x="2637" y="2284"/>
                    <a:pt x="2675" y="2253"/>
                    <a:pt x="2675" y="2192"/>
                  </a:cubicBezTo>
                  <a:cubicBezTo>
                    <a:pt x="2706" y="1585"/>
                    <a:pt x="2675" y="825"/>
                    <a:pt x="2219" y="369"/>
                  </a:cubicBezTo>
                  <a:cubicBezTo>
                    <a:pt x="1940" y="89"/>
                    <a:pt x="1557" y="0"/>
                    <a:pt x="1156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1" name="Google Shape;6991;p131"/>
            <p:cNvSpPr/>
            <p:nvPr/>
          </p:nvSpPr>
          <p:spPr>
            <a:xfrm>
              <a:off x="-3955200" y="6770813"/>
              <a:ext cx="39075" cy="23250"/>
            </a:xfrm>
            <a:custGeom>
              <a:avLst/>
              <a:gdLst/>
              <a:ahLst/>
              <a:cxnLst/>
              <a:rect l="l" t="t" r="r" b="b"/>
              <a:pathLst>
                <a:path w="1563" h="930" extrusionOk="0">
                  <a:moveTo>
                    <a:pt x="547" y="1"/>
                  </a:moveTo>
                  <a:cubicBezTo>
                    <a:pt x="386" y="1"/>
                    <a:pt x="218" y="55"/>
                    <a:pt x="50" y="181"/>
                  </a:cubicBezTo>
                  <a:cubicBezTo>
                    <a:pt x="0" y="230"/>
                    <a:pt x="52" y="280"/>
                    <a:pt x="106" y="280"/>
                  </a:cubicBezTo>
                  <a:cubicBezTo>
                    <a:pt x="118" y="280"/>
                    <a:pt x="130" y="277"/>
                    <a:pt x="141" y="272"/>
                  </a:cubicBezTo>
                  <a:cubicBezTo>
                    <a:pt x="280" y="216"/>
                    <a:pt x="413" y="180"/>
                    <a:pt x="542" y="180"/>
                  </a:cubicBezTo>
                  <a:cubicBezTo>
                    <a:pt x="695" y="180"/>
                    <a:pt x="844" y="231"/>
                    <a:pt x="992" y="363"/>
                  </a:cubicBezTo>
                  <a:cubicBezTo>
                    <a:pt x="1144" y="515"/>
                    <a:pt x="1266" y="728"/>
                    <a:pt x="1418" y="910"/>
                  </a:cubicBezTo>
                  <a:cubicBezTo>
                    <a:pt x="1432" y="924"/>
                    <a:pt x="1447" y="930"/>
                    <a:pt x="1462" y="930"/>
                  </a:cubicBezTo>
                  <a:cubicBezTo>
                    <a:pt x="1514" y="930"/>
                    <a:pt x="1563" y="859"/>
                    <a:pt x="1539" y="789"/>
                  </a:cubicBezTo>
                  <a:cubicBezTo>
                    <a:pt x="1341" y="371"/>
                    <a:pt x="968" y="1"/>
                    <a:pt x="547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2" name="Google Shape;6992;p131"/>
            <p:cNvSpPr/>
            <p:nvPr/>
          </p:nvSpPr>
          <p:spPr>
            <a:xfrm>
              <a:off x="-3417475" y="6751688"/>
              <a:ext cx="107925" cy="68975"/>
            </a:xfrm>
            <a:custGeom>
              <a:avLst/>
              <a:gdLst/>
              <a:ahLst/>
              <a:cxnLst/>
              <a:rect l="l" t="t" r="r" b="b"/>
              <a:pathLst>
                <a:path w="4317" h="2759" extrusionOk="0">
                  <a:moveTo>
                    <a:pt x="1957" y="1"/>
                  </a:moveTo>
                  <a:cubicBezTo>
                    <a:pt x="1278" y="1"/>
                    <a:pt x="600" y="163"/>
                    <a:pt x="0" y="490"/>
                  </a:cubicBezTo>
                  <a:lnTo>
                    <a:pt x="0" y="2405"/>
                  </a:lnTo>
                  <a:cubicBezTo>
                    <a:pt x="675" y="2652"/>
                    <a:pt x="1269" y="2759"/>
                    <a:pt x="1783" y="2759"/>
                  </a:cubicBezTo>
                  <a:cubicBezTo>
                    <a:pt x="3352" y="2759"/>
                    <a:pt x="4179" y="1763"/>
                    <a:pt x="4317" y="733"/>
                  </a:cubicBezTo>
                  <a:cubicBezTo>
                    <a:pt x="3629" y="246"/>
                    <a:pt x="2793" y="1"/>
                    <a:pt x="1957" y="1"/>
                  </a:cubicBezTo>
                  <a:close/>
                </a:path>
              </a:pathLst>
            </a:custGeom>
            <a:solidFill>
              <a:srgbClr val="D38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3" name="Google Shape;6993;p131"/>
            <p:cNvSpPr/>
            <p:nvPr/>
          </p:nvSpPr>
          <p:spPr>
            <a:xfrm>
              <a:off x="-3417475" y="6712938"/>
              <a:ext cx="110975" cy="57075"/>
            </a:xfrm>
            <a:custGeom>
              <a:avLst/>
              <a:gdLst/>
              <a:ahLst/>
              <a:cxnLst/>
              <a:rect l="l" t="t" r="r" b="b"/>
              <a:pathLst>
                <a:path w="4439" h="2283" extrusionOk="0">
                  <a:moveTo>
                    <a:pt x="2141" y="0"/>
                  </a:moveTo>
                  <a:cubicBezTo>
                    <a:pt x="944" y="0"/>
                    <a:pt x="0" y="733"/>
                    <a:pt x="0" y="733"/>
                  </a:cubicBezTo>
                  <a:lnTo>
                    <a:pt x="0" y="2040"/>
                  </a:lnTo>
                  <a:cubicBezTo>
                    <a:pt x="613" y="1713"/>
                    <a:pt x="1294" y="1551"/>
                    <a:pt x="1970" y="1551"/>
                  </a:cubicBezTo>
                  <a:cubicBezTo>
                    <a:pt x="2802" y="1551"/>
                    <a:pt x="3629" y="1796"/>
                    <a:pt x="4317" y="2283"/>
                  </a:cubicBezTo>
                  <a:cubicBezTo>
                    <a:pt x="4438" y="1523"/>
                    <a:pt x="4165" y="763"/>
                    <a:pt x="3526" y="368"/>
                  </a:cubicBezTo>
                  <a:cubicBezTo>
                    <a:pt x="3053" y="99"/>
                    <a:pt x="2580" y="0"/>
                    <a:pt x="2141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4" name="Google Shape;6994;p131"/>
            <p:cNvSpPr/>
            <p:nvPr/>
          </p:nvSpPr>
          <p:spPr>
            <a:xfrm>
              <a:off x="-3409125" y="6754713"/>
              <a:ext cx="67650" cy="57100"/>
            </a:xfrm>
            <a:custGeom>
              <a:avLst/>
              <a:gdLst/>
              <a:ahLst/>
              <a:cxnLst/>
              <a:rect l="l" t="t" r="r" b="b"/>
              <a:pathLst>
                <a:path w="2706" h="2284" extrusionOk="0">
                  <a:moveTo>
                    <a:pt x="1550" y="0"/>
                  </a:moveTo>
                  <a:cubicBezTo>
                    <a:pt x="1149" y="0"/>
                    <a:pt x="767" y="89"/>
                    <a:pt x="487" y="369"/>
                  </a:cubicBezTo>
                  <a:cubicBezTo>
                    <a:pt x="31" y="855"/>
                    <a:pt x="1" y="1585"/>
                    <a:pt x="31" y="2192"/>
                  </a:cubicBezTo>
                  <a:cubicBezTo>
                    <a:pt x="31" y="2253"/>
                    <a:pt x="69" y="2284"/>
                    <a:pt x="107" y="2284"/>
                  </a:cubicBezTo>
                  <a:cubicBezTo>
                    <a:pt x="145" y="2284"/>
                    <a:pt x="183" y="2253"/>
                    <a:pt x="183" y="2192"/>
                  </a:cubicBezTo>
                  <a:cubicBezTo>
                    <a:pt x="213" y="1676"/>
                    <a:pt x="153" y="1037"/>
                    <a:pt x="487" y="582"/>
                  </a:cubicBezTo>
                  <a:cubicBezTo>
                    <a:pt x="730" y="217"/>
                    <a:pt x="1095" y="126"/>
                    <a:pt x="1490" y="126"/>
                  </a:cubicBezTo>
                  <a:cubicBezTo>
                    <a:pt x="1885" y="126"/>
                    <a:pt x="2311" y="217"/>
                    <a:pt x="2676" y="217"/>
                  </a:cubicBezTo>
                  <a:cubicBezTo>
                    <a:pt x="2706" y="217"/>
                    <a:pt x="2706" y="186"/>
                    <a:pt x="2676" y="156"/>
                  </a:cubicBezTo>
                  <a:cubicBezTo>
                    <a:pt x="2334" y="82"/>
                    <a:pt x="1934" y="0"/>
                    <a:pt x="1550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5" name="Google Shape;6995;p131"/>
            <p:cNvSpPr/>
            <p:nvPr/>
          </p:nvSpPr>
          <p:spPr>
            <a:xfrm>
              <a:off x="-3408950" y="6770813"/>
              <a:ext cx="39100" cy="23250"/>
            </a:xfrm>
            <a:custGeom>
              <a:avLst/>
              <a:gdLst/>
              <a:ahLst/>
              <a:cxnLst/>
              <a:rect l="l" t="t" r="r" b="b"/>
              <a:pathLst>
                <a:path w="1564" h="930" extrusionOk="0">
                  <a:moveTo>
                    <a:pt x="1016" y="1"/>
                  </a:moveTo>
                  <a:cubicBezTo>
                    <a:pt x="595" y="1"/>
                    <a:pt x="222" y="371"/>
                    <a:pt x="24" y="789"/>
                  </a:cubicBezTo>
                  <a:cubicBezTo>
                    <a:pt x="1" y="859"/>
                    <a:pt x="50" y="930"/>
                    <a:pt x="116" y="930"/>
                  </a:cubicBezTo>
                  <a:cubicBezTo>
                    <a:pt x="135" y="930"/>
                    <a:pt x="156" y="924"/>
                    <a:pt x="176" y="910"/>
                  </a:cubicBezTo>
                  <a:cubicBezTo>
                    <a:pt x="328" y="728"/>
                    <a:pt x="419" y="515"/>
                    <a:pt x="602" y="363"/>
                  </a:cubicBezTo>
                  <a:cubicBezTo>
                    <a:pt x="750" y="231"/>
                    <a:pt x="890" y="180"/>
                    <a:pt x="1039" y="180"/>
                  </a:cubicBezTo>
                  <a:cubicBezTo>
                    <a:pt x="1166" y="180"/>
                    <a:pt x="1300" y="216"/>
                    <a:pt x="1453" y="272"/>
                  </a:cubicBezTo>
                  <a:cubicBezTo>
                    <a:pt x="1464" y="277"/>
                    <a:pt x="1475" y="280"/>
                    <a:pt x="1485" y="280"/>
                  </a:cubicBezTo>
                  <a:cubicBezTo>
                    <a:pt x="1532" y="280"/>
                    <a:pt x="1563" y="230"/>
                    <a:pt x="1514" y="181"/>
                  </a:cubicBezTo>
                  <a:cubicBezTo>
                    <a:pt x="1345" y="55"/>
                    <a:pt x="1177" y="1"/>
                    <a:pt x="101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6" name="Google Shape;6996;p131"/>
            <p:cNvSpPr/>
            <p:nvPr/>
          </p:nvSpPr>
          <p:spPr>
            <a:xfrm>
              <a:off x="-3713825" y="6994163"/>
              <a:ext cx="126150" cy="59000"/>
            </a:xfrm>
            <a:custGeom>
              <a:avLst/>
              <a:gdLst/>
              <a:ahLst/>
              <a:cxnLst/>
              <a:rect l="l" t="t" r="r" b="b"/>
              <a:pathLst>
                <a:path w="5046" h="2360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404" y="122"/>
                    <a:pt x="1793" y="396"/>
                    <a:pt x="182" y="943"/>
                  </a:cubicBezTo>
                  <a:cubicBezTo>
                    <a:pt x="152" y="1125"/>
                    <a:pt x="91" y="1277"/>
                    <a:pt x="0" y="1429"/>
                  </a:cubicBezTo>
                  <a:cubicBezTo>
                    <a:pt x="0" y="1429"/>
                    <a:pt x="806" y="2360"/>
                    <a:pt x="2519" y="2360"/>
                  </a:cubicBezTo>
                  <a:cubicBezTo>
                    <a:pt x="3204" y="2360"/>
                    <a:pt x="4034" y="2211"/>
                    <a:pt x="5015" y="1794"/>
                  </a:cubicBezTo>
                  <a:cubicBezTo>
                    <a:pt x="5015" y="1794"/>
                    <a:pt x="4985" y="973"/>
                    <a:pt x="5046" y="1"/>
                  </a:cubicBezTo>
                  <a:close/>
                </a:path>
              </a:pathLst>
            </a:custGeom>
            <a:solidFill>
              <a:srgbClr val="D38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7" name="Google Shape;6997;p131"/>
            <p:cNvSpPr/>
            <p:nvPr/>
          </p:nvSpPr>
          <p:spPr>
            <a:xfrm>
              <a:off x="-3713825" y="6947063"/>
              <a:ext cx="135275" cy="70675"/>
            </a:xfrm>
            <a:custGeom>
              <a:avLst/>
              <a:gdLst/>
              <a:ahLst/>
              <a:cxnLst/>
              <a:rect l="l" t="t" r="r" b="b"/>
              <a:pathLst>
                <a:path w="5411" h="2827" extrusionOk="0">
                  <a:moveTo>
                    <a:pt x="5410" y="0"/>
                  </a:moveTo>
                  <a:lnTo>
                    <a:pt x="0" y="456"/>
                  </a:lnTo>
                  <a:cubicBezTo>
                    <a:pt x="0" y="456"/>
                    <a:pt x="426" y="1763"/>
                    <a:pt x="182" y="2827"/>
                  </a:cubicBezTo>
                  <a:cubicBezTo>
                    <a:pt x="1793" y="2280"/>
                    <a:pt x="3404" y="2006"/>
                    <a:pt x="5046" y="1885"/>
                  </a:cubicBezTo>
                  <a:cubicBezTo>
                    <a:pt x="5107" y="1277"/>
                    <a:pt x="5198" y="578"/>
                    <a:pt x="5410" y="0"/>
                  </a:cubicBezTo>
                  <a:close/>
                </a:path>
              </a:pathLst>
            </a:custGeom>
            <a:solidFill>
              <a:srgbClr val="E49B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8" name="Google Shape;6998;p131"/>
            <p:cNvSpPr/>
            <p:nvPr/>
          </p:nvSpPr>
          <p:spPr>
            <a:xfrm>
              <a:off x="-3919125" y="6466513"/>
              <a:ext cx="522950" cy="493450"/>
            </a:xfrm>
            <a:custGeom>
              <a:avLst/>
              <a:gdLst/>
              <a:ahLst/>
              <a:cxnLst/>
              <a:rect l="l" t="t" r="r" b="b"/>
              <a:pathLst>
                <a:path w="20918" h="19738" extrusionOk="0">
                  <a:moveTo>
                    <a:pt x="7888" y="1"/>
                  </a:moveTo>
                  <a:cubicBezTo>
                    <a:pt x="3784" y="1"/>
                    <a:pt x="1" y="2091"/>
                    <a:pt x="188" y="9921"/>
                  </a:cubicBezTo>
                  <a:cubicBezTo>
                    <a:pt x="188" y="9921"/>
                    <a:pt x="66" y="13599"/>
                    <a:pt x="978" y="15423"/>
                  </a:cubicBezTo>
                  <a:cubicBezTo>
                    <a:pt x="1859" y="17246"/>
                    <a:pt x="4838" y="19283"/>
                    <a:pt x="8820" y="19678"/>
                  </a:cubicBezTo>
                  <a:cubicBezTo>
                    <a:pt x="9252" y="19718"/>
                    <a:pt x="9701" y="19738"/>
                    <a:pt x="10158" y="19738"/>
                  </a:cubicBezTo>
                  <a:cubicBezTo>
                    <a:pt x="13880" y="19738"/>
                    <a:pt x="18190" y="18420"/>
                    <a:pt x="19246" y="15848"/>
                  </a:cubicBezTo>
                  <a:cubicBezTo>
                    <a:pt x="20462" y="12991"/>
                    <a:pt x="20917" y="10985"/>
                    <a:pt x="20553" y="8067"/>
                  </a:cubicBezTo>
                  <a:cubicBezTo>
                    <a:pt x="20188" y="5149"/>
                    <a:pt x="20036" y="3842"/>
                    <a:pt x="17331" y="2535"/>
                  </a:cubicBezTo>
                  <a:cubicBezTo>
                    <a:pt x="15996" y="1897"/>
                    <a:pt x="11797" y="1"/>
                    <a:pt x="7888" y="1"/>
                  </a:cubicBezTo>
                  <a:close/>
                </a:path>
              </a:pathLst>
            </a:custGeom>
            <a:solidFill>
              <a:srgbClr val="E49B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9" name="Google Shape;6999;p131"/>
            <p:cNvSpPr/>
            <p:nvPr/>
          </p:nvSpPr>
          <p:spPr>
            <a:xfrm>
              <a:off x="-3798950" y="6730488"/>
              <a:ext cx="29675" cy="35725"/>
            </a:xfrm>
            <a:custGeom>
              <a:avLst/>
              <a:gdLst/>
              <a:ahLst/>
              <a:cxnLst/>
              <a:rect l="l" t="t" r="r" b="b"/>
              <a:pathLst>
                <a:path w="1187" h="1429" extrusionOk="0">
                  <a:moveTo>
                    <a:pt x="578" y="0"/>
                  </a:moveTo>
                  <a:cubicBezTo>
                    <a:pt x="244" y="0"/>
                    <a:pt x="1" y="335"/>
                    <a:pt x="1" y="699"/>
                  </a:cubicBezTo>
                  <a:cubicBezTo>
                    <a:pt x="1" y="1095"/>
                    <a:pt x="244" y="1429"/>
                    <a:pt x="578" y="1429"/>
                  </a:cubicBezTo>
                  <a:cubicBezTo>
                    <a:pt x="913" y="1429"/>
                    <a:pt x="1186" y="1095"/>
                    <a:pt x="1186" y="699"/>
                  </a:cubicBezTo>
                  <a:cubicBezTo>
                    <a:pt x="1186" y="335"/>
                    <a:pt x="913" y="0"/>
                    <a:pt x="57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0" name="Google Shape;7000;p131"/>
            <p:cNvSpPr/>
            <p:nvPr/>
          </p:nvSpPr>
          <p:spPr>
            <a:xfrm>
              <a:off x="-3558050" y="6730488"/>
              <a:ext cx="29650" cy="35725"/>
            </a:xfrm>
            <a:custGeom>
              <a:avLst/>
              <a:gdLst/>
              <a:ahLst/>
              <a:cxnLst/>
              <a:rect l="l" t="t" r="r" b="b"/>
              <a:pathLst>
                <a:path w="1186" h="1429" extrusionOk="0">
                  <a:moveTo>
                    <a:pt x="578" y="0"/>
                  </a:moveTo>
                  <a:cubicBezTo>
                    <a:pt x="274" y="0"/>
                    <a:pt x="0" y="335"/>
                    <a:pt x="0" y="699"/>
                  </a:cubicBezTo>
                  <a:cubicBezTo>
                    <a:pt x="0" y="1095"/>
                    <a:pt x="274" y="1429"/>
                    <a:pt x="578" y="1429"/>
                  </a:cubicBezTo>
                  <a:cubicBezTo>
                    <a:pt x="912" y="1429"/>
                    <a:pt x="1186" y="1095"/>
                    <a:pt x="1186" y="699"/>
                  </a:cubicBezTo>
                  <a:cubicBezTo>
                    <a:pt x="1186" y="335"/>
                    <a:pt x="912" y="0"/>
                    <a:pt x="578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1" name="Google Shape;7001;p131"/>
            <p:cNvSpPr/>
            <p:nvPr/>
          </p:nvSpPr>
          <p:spPr>
            <a:xfrm>
              <a:off x="-3679650" y="6713963"/>
              <a:ext cx="36500" cy="63200"/>
            </a:xfrm>
            <a:custGeom>
              <a:avLst/>
              <a:gdLst/>
              <a:ahLst/>
              <a:cxnLst/>
              <a:rect l="l" t="t" r="r" b="b"/>
              <a:pathLst>
                <a:path w="1460" h="2528" extrusionOk="0">
                  <a:moveTo>
                    <a:pt x="316" y="0"/>
                  </a:moveTo>
                  <a:cubicBezTo>
                    <a:pt x="305" y="0"/>
                    <a:pt x="290" y="8"/>
                    <a:pt x="274" y="23"/>
                  </a:cubicBezTo>
                  <a:cubicBezTo>
                    <a:pt x="183" y="327"/>
                    <a:pt x="153" y="692"/>
                    <a:pt x="92" y="1026"/>
                  </a:cubicBezTo>
                  <a:cubicBezTo>
                    <a:pt x="62" y="1239"/>
                    <a:pt x="1" y="1482"/>
                    <a:pt x="92" y="1695"/>
                  </a:cubicBezTo>
                  <a:cubicBezTo>
                    <a:pt x="183" y="1847"/>
                    <a:pt x="305" y="1968"/>
                    <a:pt x="487" y="1968"/>
                  </a:cubicBezTo>
                  <a:cubicBezTo>
                    <a:pt x="578" y="1938"/>
                    <a:pt x="639" y="1877"/>
                    <a:pt x="730" y="1847"/>
                  </a:cubicBezTo>
                  <a:cubicBezTo>
                    <a:pt x="761" y="1816"/>
                    <a:pt x="791" y="1756"/>
                    <a:pt x="852" y="1756"/>
                  </a:cubicBezTo>
                  <a:cubicBezTo>
                    <a:pt x="903" y="1715"/>
                    <a:pt x="943" y="1695"/>
                    <a:pt x="975" y="1695"/>
                  </a:cubicBezTo>
                  <a:cubicBezTo>
                    <a:pt x="1038" y="1695"/>
                    <a:pt x="1065" y="1776"/>
                    <a:pt x="1065" y="1938"/>
                  </a:cubicBezTo>
                  <a:cubicBezTo>
                    <a:pt x="1217" y="2151"/>
                    <a:pt x="1156" y="2272"/>
                    <a:pt x="913" y="2333"/>
                  </a:cubicBezTo>
                  <a:cubicBezTo>
                    <a:pt x="808" y="2385"/>
                    <a:pt x="839" y="2528"/>
                    <a:pt x="926" y="2528"/>
                  </a:cubicBezTo>
                  <a:cubicBezTo>
                    <a:pt x="941" y="2528"/>
                    <a:pt x="957" y="2524"/>
                    <a:pt x="974" y="2515"/>
                  </a:cubicBezTo>
                  <a:cubicBezTo>
                    <a:pt x="1217" y="2424"/>
                    <a:pt x="1460" y="2212"/>
                    <a:pt x="1429" y="1908"/>
                  </a:cubicBezTo>
                  <a:cubicBezTo>
                    <a:pt x="1399" y="1695"/>
                    <a:pt x="1217" y="1512"/>
                    <a:pt x="1004" y="1512"/>
                  </a:cubicBezTo>
                  <a:cubicBezTo>
                    <a:pt x="852" y="1543"/>
                    <a:pt x="761" y="1634"/>
                    <a:pt x="639" y="1695"/>
                  </a:cubicBezTo>
                  <a:cubicBezTo>
                    <a:pt x="557" y="1731"/>
                    <a:pt x="490" y="1747"/>
                    <a:pt x="435" y="1747"/>
                  </a:cubicBezTo>
                  <a:cubicBezTo>
                    <a:pt x="119" y="1747"/>
                    <a:pt x="192" y="1228"/>
                    <a:pt x="244" y="996"/>
                  </a:cubicBezTo>
                  <a:cubicBezTo>
                    <a:pt x="305" y="722"/>
                    <a:pt x="487" y="297"/>
                    <a:pt x="335" y="23"/>
                  </a:cubicBezTo>
                  <a:cubicBezTo>
                    <a:pt x="335" y="8"/>
                    <a:pt x="328" y="0"/>
                    <a:pt x="316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2" name="Google Shape;7002;p131"/>
            <p:cNvSpPr/>
            <p:nvPr/>
          </p:nvSpPr>
          <p:spPr>
            <a:xfrm>
              <a:off x="-3684950" y="6814263"/>
              <a:ext cx="53200" cy="25700"/>
            </a:xfrm>
            <a:custGeom>
              <a:avLst/>
              <a:gdLst/>
              <a:ahLst/>
              <a:cxnLst/>
              <a:rect l="l" t="t" r="r" b="b"/>
              <a:pathLst>
                <a:path w="2128" h="1028" extrusionOk="0">
                  <a:moveTo>
                    <a:pt x="2033" y="0"/>
                  </a:moveTo>
                  <a:cubicBezTo>
                    <a:pt x="1983" y="0"/>
                    <a:pt x="1930" y="38"/>
                    <a:pt x="1915" y="114"/>
                  </a:cubicBezTo>
                  <a:cubicBezTo>
                    <a:pt x="1857" y="547"/>
                    <a:pt x="1580" y="816"/>
                    <a:pt x="1136" y="816"/>
                  </a:cubicBezTo>
                  <a:cubicBezTo>
                    <a:pt x="1113" y="816"/>
                    <a:pt x="1088" y="815"/>
                    <a:pt x="1064" y="814"/>
                  </a:cubicBezTo>
                  <a:cubicBezTo>
                    <a:pt x="882" y="814"/>
                    <a:pt x="669" y="753"/>
                    <a:pt x="517" y="601"/>
                  </a:cubicBezTo>
                  <a:cubicBezTo>
                    <a:pt x="365" y="479"/>
                    <a:pt x="334" y="327"/>
                    <a:pt x="213" y="145"/>
                  </a:cubicBezTo>
                  <a:cubicBezTo>
                    <a:pt x="182" y="145"/>
                    <a:pt x="152" y="145"/>
                    <a:pt x="152" y="175"/>
                  </a:cubicBezTo>
                  <a:cubicBezTo>
                    <a:pt x="0" y="662"/>
                    <a:pt x="730" y="1026"/>
                    <a:pt x="1094" y="1026"/>
                  </a:cubicBezTo>
                  <a:cubicBezTo>
                    <a:pt x="1115" y="1027"/>
                    <a:pt x="1136" y="1028"/>
                    <a:pt x="1156" y="1028"/>
                  </a:cubicBezTo>
                  <a:cubicBezTo>
                    <a:pt x="1704" y="1028"/>
                    <a:pt x="2128" y="642"/>
                    <a:pt x="2128" y="114"/>
                  </a:cubicBezTo>
                  <a:cubicBezTo>
                    <a:pt x="2128" y="38"/>
                    <a:pt x="2082" y="0"/>
                    <a:pt x="203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3" name="Google Shape;7003;p131"/>
            <p:cNvSpPr/>
            <p:nvPr/>
          </p:nvSpPr>
          <p:spPr>
            <a:xfrm>
              <a:off x="-3844550" y="6646788"/>
              <a:ext cx="49425" cy="34400"/>
            </a:xfrm>
            <a:custGeom>
              <a:avLst/>
              <a:gdLst/>
              <a:ahLst/>
              <a:cxnLst/>
              <a:rect l="l" t="t" r="r" b="b"/>
              <a:pathLst>
                <a:path w="1977" h="1376" extrusionOk="0">
                  <a:moveTo>
                    <a:pt x="1764" y="1"/>
                  </a:moveTo>
                  <a:cubicBezTo>
                    <a:pt x="1072" y="1"/>
                    <a:pt x="146" y="642"/>
                    <a:pt x="1" y="1312"/>
                  </a:cubicBezTo>
                  <a:cubicBezTo>
                    <a:pt x="1" y="1349"/>
                    <a:pt x="24" y="1375"/>
                    <a:pt x="49" y="1375"/>
                  </a:cubicBezTo>
                  <a:cubicBezTo>
                    <a:pt x="65" y="1375"/>
                    <a:pt x="81" y="1365"/>
                    <a:pt x="92" y="1342"/>
                  </a:cubicBezTo>
                  <a:cubicBezTo>
                    <a:pt x="548" y="704"/>
                    <a:pt x="1095" y="309"/>
                    <a:pt x="1886" y="157"/>
                  </a:cubicBezTo>
                  <a:cubicBezTo>
                    <a:pt x="1977" y="126"/>
                    <a:pt x="1946" y="5"/>
                    <a:pt x="1855" y="5"/>
                  </a:cubicBezTo>
                  <a:cubicBezTo>
                    <a:pt x="1825" y="2"/>
                    <a:pt x="1795" y="1"/>
                    <a:pt x="1764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4" name="Google Shape;7004;p131"/>
            <p:cNvSpPr/>
            <p:nvPr/>
          </p:nvSpPr>
          <p:spPr>
            <a:xfrm>
              <a:off x="-3552750" y="6640963"/>
              <a:ext cx="53400" cy="23800"/>
            </a:xfrm>
            <a:custGeom>
              <a:avLst/>
              <a:gdLst/>
              <a:ahLst/>
              <a:cxnLst/>
              <a:rect l="l" t="t" r="r" b="b"/>
              <a:pathLst>
                <a:path w="2136" h="952" extrusionOk="0">
                  <a:moveTo>
                    <a:pt x="353" y="0"/>
                  </a:moveTo>
                  <a:cubicBezTo>
                    <a:pt x="253" y="0"/>
                    <a:pt x="155" y="8"/>
                    <a:pt x="62" y="25"/>
                  </a:cubicBezTo>
                  <a:cubicBezTo>
                    <a:pt x="1" y="25"/>
                    <a:pt x="1" y="116"/>
                    <a:pt x="62" y="116"/>
                  </a:cubicBezTo>
                  <a:cubicBezTo>
                    <a:pt x="730" y="299"/>
                    <a:pt x="1399" y="390"/>
                    <a:pt x="1916" y="907"/>
                  </a:cubicBezTo>
                  <a:cubicBezTo>
                    <a:pt x="1940" y="938"/>
                    <a:pt x="1967" y="951"/>
                    <a:pt x="1994" y="951"/>
                  </a:cubicBezTo>
                  <a:cubicBezTo>
                    <a:pt x="2070" y="951"/>
                    <a:pt x="2135" y="845"/>
                    <a:pt x="2068" y="755"/>
                  </a:cubicBezTo>
                  <a:cubicBezTo>
                    <a:pt x="1702" y="310"/>
                    <a:pt x="975" y="0"/>
                    <a:pt x="35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5" name="Google Shape;7005;p131"/>
            <p:cNvSpPr/>
            <p:nvPr/>
          </p:nvSpPr>
          <p:spPr>
            <a:xfrm>
              <a:off x="-3843025" y="6792038"/>
              <a:ext cx="97300" cy="91200"/>
            </a:xfrm>
            <a:custGeom>
              <a:avLst/>
              <a:gdLst/>
              <a:ahLst/>
              <a:cxnLst/>
              <a:rect l="l" t="t" r="r" b="b"/>
              <a:pathLst>
                <a:path w="3892" h="3648" extrusionOk="0">
                  <a:moveTo>
                    <a:pt x="1946" y="0"/>
                  </a:moveTo>
                  <a:cubicBezTo>
                    <a:pt x="852" y="0"/>
                    <a:pt x="1" y="821"/>
                    <a:pt x="1" y="1824"/>
                  </a:cubicBezTo>
                  <a:cubicBezTo>
                    <a:pt x="1" y="2827"/>
                    <a:pt x="852" y="3648"/>
                    <a:pt x="1946" y="3648"/>
                  </a:cubicBezTo>
                  <a:cubicBezTo>
                    <a:pt x="3010" y="3648"/>
                    <a:pt x="3891" y="2827"/>
                    <a:pt x="3891" y="1824"/>
                  </a:cubicBezTo>
                  <a:cubicBezTo>
                    <a:pt x="3891" y="821"/>
                    <a:pt x="3010" y="0"/>
                    <a:pt x="1946" y="0"/>
                  </a:cubicBezTo>
                  <a:close/>
                </a:path>
              </a:pathLst>
            </a:custGeom>
            <a:solidFill>
              <a:srgbClr val="CF77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6" name="Google Shape;7006;p131"/>
            <p:cNvSpPr/>
            <p:nvPr/>
          </p:nvSpPr>
          <p:spPr>
            <a:xfrm>
              <a:off x="-3577050" y="6792038"/>
              <a:ext cx="97275" cy="91200"/>
            </a:xfrm>
            <a:custGeom>
              <a:avLst/>
              <a:gdLst/>
              <a:ahLst/>
              <a:cxnLst/>
              <a:rect l="l" t="t" r="r" b="b"/>
              <a:pathLst>
                <a:path w="3891" h="3648" extrusionOk="0">
                  <a:moveTo>
                    <a:pt x="1946" y="0"/>
                  </a:moveTo>
                  <a:cubicBezTo>
                    <a:pt x="851" y="0"/>
                    <a:pt x="0" y="821"/>
                    <a:pt x="0" y="1824"/>
                  </a:cubicBezTo>
                  <a:cubicBezTo>
                    <a:pt x="0" y="2827"/>
                    <a:pt x="851" y="3648"/>
                    <a:pt x="1946" y="3648"/>
                  </a:cubicBezTo>
                  <a:cubicBezTo>
                    <a:pt x="3009" y="3648"/>
                    <a:pt x="3891" y="2827"/>
                    <a:pt x="3891" y="1824"/>
                  </a:cubicBezTo>
                  <a:cubicBezTo>
                    <a:pt x="3891" y="821"/>
                    <a:pt x="3009" y="0"/>
                    <a:pt x="1946" y="0"/>
                  </a:cubicBezTo>
                  <a:close/>
                </a:path>
              </a:pathLst>
            </a:custGeom>
            <a:solidFill>
              <a:srgbClr val="CF77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7" name="Google Shape;7007;p131"/>
            <p:cNvSpPr/>
            <p:nvPr/>
          </p:nvSpPr>
          <p:spPr>
            <a:xfrm>
              <a:off x="-3947125" y="6494913"/>
              <a:ext cx="604150" cy="236350"/>
            </a:xfrm>
            <a:custGeom>
              <a:avLst/>
              <a:gdLst/>
              <a:ahLst/>
              <a:cxnLst/>
              <a:rect l="l" t="t" r="r" b="b"/>
              <a:pathLst>
                <a:path w="24166" h="9454" extrusionOk="0">
                  <a:moveTo>
                    <a:pt x="17448" y="1"/>
                  </a:moveTo>
                  <a:cubicBezTo>
                    <a:pt x="17448" y="1369"/>
                    <a:pt x="16713" y="3235"/>
                    <a:pt x="15453" y="3235"/>
                  </a:cubicBezTo>
                  <a:cubicBezTo>
                    <a:pt x="15286" y="3235"/>
                    <a:pt x="15110" y="3203"/>
                    <a:pt x="14925" y="3131"/>
                  </a:cubicBezTo>
                  <a:cubicBezTo>
                    <a:pt x="13983" y="2493"/>
                    <a:pt x="13375" y="1247"/>
                    <a:pt x="12432" y="305"/>
                  </a:cubicBezTo>
                  <a:cubicBezTo>
                    <a:pt x="12061" y="2650"/>
                    <a:pt x="10866" y="3441"/>
                    <a:pt x="9380" y="3441"/>
                  </a:cubicBezTo>
                  <a:cubicBezTo>
                    <a:pt x="7092" y="3441"/>
                    <a:pt x="4116" y="1567"/>
                    <a:pt x="2402" y="609"/>
                  </a:cubicBezTo>
                  <a:cubicBezTo>
                    <a:pt x="1368" y="3223"/>
                    <a:pt x="1399" y="6262"/>
                    <a:pt x="1" y="8846"/>
                  </a:cubicBezTo>
                  <a:cubicBezTo>
                    <a:pt x="912" y="9028"/>
                    <a:pt x="1581" y="9454"/>
                    <a:pt x="1581" y="9454"/>
                  </a:cubicBezTo>
                  <a:cubicBezTo>
                    <a:pt x="3678" y="9028"/>
                    <a:pt x="3344" y="1825"/>
                    <a:pt x="3344" y="1824"/>
                  </a:cubicBezTo>
                  <a:lnTo>
                    <a:pt x="3344" y="1824"/>
                  </a:lnTo>
                  <a:cubicBezTo>
                    <a:pt x="3344" y="1824"/>
                    <a:pt x="7934" y="4834"/>
                    <a:pt x="10274" y="5046"/>
                  </a:cubicBezTo>
                  <a:cubicBezTo>
                    <a:pt x="10379" y="5056"/>
                    <a:pt x="10479" y="5060"/>
                    <a:pt x="10576" y="5060"/>
                  </a:cubicBezTo>
                  <a:cubicBezTo>
                    <a:pt x="12677" y="5060"/>
                    <a:pt x="13010" y="2949"/>
                    <a:pt x="13010" y="2949"/>
                  </a:cubicBezTo>
                  <a:cubicBezTo>
                    <a:pt x="13010" y="2949"/>
                    <a:pt x="13952" y="4530"/>
                    <a:pt x="15654" y="4682"/>
                  </a:cubicBezTo>
                  <a:cubicBezTo>
                    <a:pt x="15721" y="4688"/>
                    <a:pt x="15786" y="4690"/>
                    <a:pt x="15848" y="4690"/>
                  </a:cubicBezTo>
                  <a:cubicBezTo>
                    <a:pt x="17380" y="4690"/>
                    <a:pt x="17296" y="2949"/>
                    <a:pt x="17296" y="2949"/>
                  </a:cubicBezTo>
                  <a:lnTo>
                    <a:pt x="17296" y="2949"/>
                  </a:lnTo>
                  <a:cubicBezTo>
                    <a:pt x="18214" y="4138"/>
                    <a:pt x="18923" y="4468"/>
                    <a:pt x="19426" y="4468"/>
                  </a:cubicBezTo>
                  <a:cubicBezTo>
                    <a:pt x="20056" y="4468"/>
                    <a:pt x="20366" y="3952"/>
                    <a:pt x="20366" y="3952"/>
                  </a:cubicBezTo>
                  <a:cubicBezTo>
                    <a:pt x="20366" y="3952"/>
                    <a:pt x="20366" y="8815"/>
                    <a:pt x="22007" y="8998"/>
                  </a:cubicBezTo>
                  <a:cubicBezTo>
                    <a:pt x="22094" y="9007"/>
                    <a:pt x="22176" y="9012"/>
                    <a:pt x="22253" y="9012"/>
                  </a:cubicBezTo>
                  <a:cubicBezTo>
                    <a:pt x="23679" y="9012"/>
                    <a:pt x="23679" y="7508"/>
                    <a:pt x="23679" y="7508"/>
                  </a:cubicBezTo>
                  <a:cubicBezTo>
                    <a:pt x="23770" y="7539"/>
                    <a:pt x="23854" y="7554"/>
                    <a:pt x="23933" y="7554"/>
                  </a:cubicBezTo>
                  <a:cubicBezTo>
                    <a:pt x="24013" y="7554"/>
                    <a:pt x="24089" y="7539"/>
                    <a:pt x="24165" y="7508"/>
                  </a:cubicBezTo>
                  <a:cubicBezTo>
                    <a:pt x="22676" y="6353"/>
                    <a:pt x="22129" y="3831"/>
                    <a:pt x="21825" y="1551"/>
                  </a:cubicBezTo>
                  <a:cubicBezTo>
                    <a:pt x="21543" y="2284"/>
                    <a:pt x="21052" y="2540"/>
                    <a:pt x="20512" y="2540"/>
                  </a:cubicBezTo>
                  <a:cubicBezTo>
                    <a:pt x="19888" y="2540"/>
                    <a:pt x="19199" y="2197"/>
                    <a:pt x="18694" y="1855"/>
                  </a:cubicBezTo>
                  <a:cubicBezTo>
                    <a:pt x="18390" y="1247"/>
                    <a:pt x="17448" y="943"/>
                    <a:pt x="17448" y="1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8" name="Google Shape;7008;p131"/>
            <p:cNvSpPr/>
            <p:nvPr/>
          </p:nvSpPr>
          <p:spPr>
            <a:xfrm>
              <a:off x="-4011725" y="6383788"/>
              <a:ext cx="725725" cy="332275"/>
            </a:xfrm>
            <a:custGeom>
              <a:avLst/>
              <a:gdLst/>
              <a:ahLst/>
              <a:cxnLst/>
              <a:rect l="l" t="t" r="r" b="b"/>
              <a:pathLst>
                <a:path w="29029" h="13291" extrusionOk="0">
                  <a:moveTo>
                    <a:pt x="14051" y="1"/>
                  </a:moveTo>
                  <a:cubicBezTo>
                    <a:pt x="9971" y="1"/>
                    <a:pt x="5503" y="3230"/>
                    <a:pt x="5503" y="3230"/>
                  </a:cubicBezTo>
                  <a:cubicBezTo>
                    <a:pt x="5503" y="3230"/>
                    <a:pt x="6232" y="616"/>
                    <a:pt x="4955" y="525"/>
                  </a:cubicBezTo>
                  <a:cubicBezTo>
                    <a:pt x="4931" y="522"/>
                    <a:pt x="4907" y="521"/>
                    <a:pt x="4884" y="521"/>
                  </a:cubicBezTo>
                  <a:cubicBezTo>
                    <a:pt x="3675" y="521"/>
                    <a:pt x="4378" y="3595"/>
                    <a:pt x="4378" y="3595"/>
                  </a:cubicBezTo>
                  <a:cubicBezTo>
                    <a:pt x="4378" y="3595"/>
                    <a:pt x="3448" y="2182"/>
                    <a:pt x="2658" y="2182"/>
                  </a:cubicBezTo>
                  <a:cubicBezTo>
                    <a:pt x="2418" y="2182"/>
                    <a:pt x="2191" y="2312"/>
                    <a:pt x="2007" y="2652"/>
                  </a:cubicBezTo>
                  <a:cubicBezTo>
                    <a:pt x="1217" y="4111"/>
                    <a:pt x="3740" y="5540"/>
                    <a:pt x="3740" y="5540"/>
                  </a:cubicBezTo>
                  <a:cubicBezTo>
                    <a:pt x="3451" y="5667"/>
                    <a:pt x="3262" y="5702"/>
                    <a:pt x="3119" y="5702"/>
                  </a:cubicBezTo>
                  <a:cubicBezTo>
                    <a:pt x="2946" y="5702"/>
                    <a:pt x="2840" y="5651"/>
                    <a:pt x="2706" y="5651"/>
                  </a:cubicBezTo>
                  <a:cubicBezTo>
                    <a:pt x="2555" y="5651"/>
                    <a:pt x="2368" y="5717"/>
                    <a:pt x="2007" y="5996"/>
                  </a:cubicBezTo>
                  <a:cubicBezTo>
                    <a:pt x="274" y="7607"/>
                    <a:pt x="1582" y="10008"/>
                    <a:pt x="1582" y="10008"/>
                  </a:cubicBezTo>
                  <a:cubicBezTo>
                    <a:pt x="1" y="11589"/>
                    <a:pt x="1582" y="13200"/>
                    <a:pt x="1582" y="13200"/>
                  </a:cubicBezTo>
                  <a:cubicBezTo>
                    <a:pt x="1643" y="13194"/>
                    <a:pt x="1705" y="13192"/>
                    <a:pt x="1768" y="13192"/>
                  </a:cubicBezTo>
                  <a:cubicBezTo>
                    <a:pt x="2048" y="13192"/>
                    <a:pt x="2336" y="13241"/>
                    <a:pt x="2585" y="13291"/>
                  </a:cubicBezTo>
                  <a:cubicBezTo>
                    <a:pt x="3983" y="10707"/>
                    <a:pt x="3952" y="7668"/>
                    <a:pt x="4986" y="5054"/>
                  </a:cubicBezTo>
                  <a:cubicBezTo>
                    <a:pt x="6700" y="6012"/>
                    <a:pt x="9676" y="7886"/>
                    <a:pt x="11964" y="7886"/>
                  </a:cubicBezTo>
                  <a:cubicBezTo>
                    <a:pt x="13450" y="7886"/>
                    <a:pt x="14645" y="7095"/>
                    <a:pt x="15016" y="4750"/>
                  </a:cubicBezTo>
                  <a:cubicBezTo>
                    <a:pt x="15959" y="5692"/>
                    <a:pt x="16597" y="6938"/>
                    <a:pt x="17509" y="7576"/>
                  </a:cubicBezTo>
                  <a:cubicBezTo>
                    <a:pt x="17694" y="7648"/>
                    <a:pt x="17870" y="7680"/>
                    <a:pt x="18037" y="7680"/>
                  </a:cubicBezTo>
                  <a:cubicBezTo>
                    <a:pt x="19297" y="7680"/>
                    <a:pt x="20032" y="5811"/>
                    <a:pt x="20032" y="4415"/>
                  </a:cubicBezTo>
                  <a:cubicBezTo>
                    <a:pt x="20032" y="5358"/>
                    <a:pt x="20974" y="5692"/>
                    <a:pt x="21278" y="6300"/>
                  </a:cubicBezTo>
                  <a:cubicBezTo>
                    <a:pt x="21783" y="6642"/>
                    <a:pt x="22472" y="6985"/>
                    <a:pt x="23096" y="6985"/>
                  </a:cubicBezTo>
                  <a:cubicBezTo>
                    <a:pt x="23636" y="6985"/>
                    <a:pt x="24127" y="6729"/>
                    <a:pt x="24409" y="5996"/>
                  </a:cubicBezTo>
                  <a:cubicBezTo>
                    <a:pt x="24713" y="8276"/>
                    <a:pt x="25260" y="10798"/>
                    <a:pt x="26749" y="11953"/>
                  </a:cubicBezTo>
                  <a:cubicBezTo>
                    <a:pt x="27266" y="11801"/>
                    <a:pt x="27600" y="11224"/>
                    <a:pt x="27600" y="11224"/>
                  </a:cubicBezTo>
                  <a:cubicBezTo>
                    <a:pt x="29029" y="8701"/>
                    <a:pt x="27144" y="8093"/>
                    <a:pt x="27144" y="8093"/>
                  </a:cubicBezTo>
                  <a:cubicBezTo>
                    <a:pt x="27287" y="5286"/>
                    <a:pt x="24975" y="5205"/>
                    <a:pt x="24707" y="5205"/>
                  </a:cubicBezTo>
                  <a:cubicBezTo>
                    <a:pt x="24691" y="5205"/>
                    <a:pt x="24682" y="5206"/>
                    <a:pt x="24682" y="5206"/>
                  </a:cubicBezTo>
                  <a:cubicBezTo>
                    <a:pt x="24111" y="2520"/>
                    <a:pt x="21546" y="2019"/>
                    <a:pt x="19710" y="2019"/>
                  </a:cubicBezTo>
                  <a:cubicBezTo>
                    <a:pt x="18617" y="2019"/>
                    <a:pt x="17782" y="2196"/>
                    <a:pt x="17782" y="2196"/>
                  </a:cubicBezTo>
                  <a:cubicBezTo>
                    <a:pt x="17782" y="2196"/>
                    <a:pt x="18573" y="160"/>
                    <a:pt x="14378" y="8"/>
                  </a:cubicBezTo>
                  <a:cubicBezTo>
                    <a:pt x="14269" y="3"/>
                    <a:pt x="14160" y="1"/>
                    <a:pt x="14051" y="1"/>
                  </a:cubicBezTo>
                  <a:close/>
                </a:path>
              </a:pathLst>
            </a:custGeom>
            <a:solidFill>
              <a:srgbClr val="663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9" name="Google Shape;7009;p131"/>
            <p:cNvSpPr/>
            <p:nvPr/>
          </p:nvSpPr>
          <p:spPr>
            <a:xfrm>
              <a:off x="-3800150" y="6416313"/>
              <a:ext cx="139525" cy="135950"/>
            </a:xfrm>
            <a:custGeom>
              <a:avLst/>
              <a:gdLst/>
              <a:ahLst/>
              <a:cxnLst/>
              <a:rect l="l" t="t" r="r" b="b"/>
              <a:pathLst>
                <a:path w="5581" h="5438" extrusionOk="0">
                  <a:moveTo>
                    <a:pt x="4046" y="0"/>
                  </a:moveTo>
                  <a:cubicBezTo>
                    <a:pt x="3967" y="0"/>
                    <a:pt x="3893" y="120"/>
                    <a:pt x="3970" y="196"/>
                  </a:cubicBezTo>
                  <a:cubicBezTo>
                    <a:pt x="4608" y="713"/>
                    <a:pt x="4942" y="1655"/>
                    <a:pt x="5034" y="2476"/>
                  </a:cubicBezTo>
                  <a:cubicBezTo>
                    <a:pt x="5144" y="3195"/>
                    <a:pt x="4903" y="3990"/>
                    <a:pt x="4103" y="3990"/>
                  </a:cubicBezTo>
                  <a:cubicBezTo>
                    <a:pt x="4023" y="3990"/>
                    <a:pt x="3939" y="3982"/>
                    <a:pt x="3848" y="3965"/>
                  </a:cubicBezTo>
                  <a:cubicBezTo>
                    <a:pt x="3301" y="3844"/>
                    <a:pt x="2754" y="3357"/>
                    <a:pt x="2450" y="2871"/>
                  </a:cubicBezTo>
                  <a:cubicBezTo>
                    <a:pt x="2432" y="2844"/>
                    <a:pt x="2407" y="2833"/>
                    <a:pt x="2381" y="2833"/>
                  </a:cubicBezTo>
                  <a:cubicBezTo>
                    <a:pt x="2318" y="2833"/>
                    <a:pt x="2255" y="2898"/>
                    <a:pt x="2298" y="2962"/>
                  </a:cubicBezTo>
                  <a:cubicBezTo>
                    <a:pt x="2480" y="3418"/>
                    <a:pt x="2724" y="4209"/>
                    <a:pt x="2541" y="4664"/>
                  </a:cubicBezTo>
                  <a:cubicBezTo>
                    <a:pt x="2410" y="4984"/>
                    <a:pt x="2139" y="5129"/>
                    <a:pt x="1844" y="5129"/>
                  </a:cubicBezTo>
                  <a:cubicBezTo>
                    <a:pt x="1662" y="5129"/>
                    <a:pt x="1469" y="5073"/>
                    <a:pt x="1295" y="4968"/>
                  </a:cubicBezTo>
                  <a:cubicBezTo>
                    <a:pt x="717" y="4634"/>
                    <a:pt x="353" y="4057"/>
                    <a:pt x="140" y="3479"/>
                  </a:cubicBezTo>
                  <a:cubicBezTo>
                    <a:pt x="127" y="3441"/>
                    <a:pt x="98" y="3424"/>
                    <a:pt x="72" y="3424"/>
                  </a:cubicBezTo>
                  <a:cubicBezTo>
                    <a:pt x="34" y="3424"/>
                    <a:pt x="1" y="3456"/>
                    <a:pt x="18" y="3509"/>
                  </a:cubicBezTo>
                  <a:cubicBezTo>
                    <a:pt x="196" y="4144"/>
                    <a:pt x="1074" y="5437"/>
                    <a:pt x="1926" y="5437"/>
                  </a:cubicBezTo>
                  <a:cubicBezTo>
                    <a:pt x="2093" y="5437"/>
                    <a:pt x="2260" y="5387"/>
                    <a:pt x="2420" y="5272"/>
                  </a:cubicBezTo>
                  <a:cubicBezTo>
                    <a:pt x="2815" y="4999"/>
                    <a:pt x="2784" y="4391"/>
                    <a:pt x="2754" y="3965"/>
                  </a:cubicBezTo>
                  <a:cubicBezTo>
                    <a:pt x="2735" y="3812"/>
                    <a:pt x="2716" y="3646"/>
                    <a:pt x="2681" y="3483"/>
                  </a:cubicBezTo>
                  <a:lnTo>
                    <a:pt x="2681" y="3483"/>
                  </a:lnTo>
                  <a:cubicBezTo>
                    <a:pt x="3011" y="3898"/>
                    <a:pt x="3614" y="4182"/>
                    <a:pt x="4157" y="4182"/>
                  </a:cubicBezTo>
                  <a:cubicBezTo>
                    <a:pt x="4627" y="4182"/>
                    <a:pt x="5051" y="3970"/>
                    <a:pt x="5216" y="3449"/>
                  </a:cubicBezTo>
                  <a:cubicBezTo>
                    <a:pt x="5581" y="2415"/>
                    <a:pt x="4942" y="652"/>
                    <a:pt x="4091" y="14"/>
                  </a:cubicBezTo>
                  <a:cubicBezTo>
                    <a:pt x="4077" y="4"/>
                    <a:pt x="4062" y="0"/>
                    <a:pt x="4046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0" name="Google Shape;7010;p131"/>
            <p:cNvSpPr/>
            <p:nvPr/>
          </p:nvSpPr>
          <p:spPr>
            <a:xfrm>
              <a:off x="-3469900" y="6508563"/>
              <a:ext cx="77525" cy="70725"/>
            </a:xfrm>
            <a:custGeom>
              <a:avLst/>
              <a:gdLst/>
              <a:ahLst/>
              <a:cxnLst/>
              <a:rect l="l" t="t" r="r" b="b"/>
              <a:pathLst>
                <a:path w="3101" h="2829" extrusionOk="0">
                  <a:moveTo>
                    <a:pt x="81" y="1"/>
                  </a:moveTo>
                  <a:cubicBezTo>
                    <a:pt x="38" y="1"/>
                    <a:pt x="0" y="34"/>
                    <a:pt x="0" y="93"/>
                  </a:cubicBezTo>
                  <a:cubicBezTo>
                    <a:pt x="243" y="944"/>
                    <a:pt x="638" y="2798"/>
                    <a:pt x="1793" y="2829"/>
                  </a:cubicBezTo>
                  <a:cubicBezTo>
                    <a:pt x="2766" y="2829"/>
                    <a:pt x="3100" y="1309"/>
                    <a:pt x="3100" y="579"/>
                  </a:cubicBezTo>
                  <a:cubicBezTo>
                    <a:pt x="3100" y="519"/>
                    <a:pt x="3062" y="488"/>
                    <a:pt x="3017" y="488"/>
                  </a:cubicBezTo>
                  <a:cubicBezTo>
                    <a:pt x="2971" y="488"/>
                    <a:pt x="2918" y="519"/>
                    <a:pt x="2888" y="579"/>
                  </a:cubicBezTo>
                  <a:cubicBezTo>
                    <a:pt x="2664" y="1137"/>
                    <a:pt x="2672" y="2592"/>
                    <a:pt x="1852" y="2592"/>
                  </a:cubicBezTo>
                  <a:cubicBezTo>
                    <a:pt x="1778" y="2592"/>
                    <a:pt x="1698" y="2580"/>
                    <a:pt x="1611" y="2555"/>
                  </a:cubicBezTo>
                  <a:cubicBezTo>
                    <a:pt x="638" y="2312"/>
                    <a:pt x="547" y="762"/>
                    <a:pt x="152" y="32"/>
                  </a:cubicBezTo>
                  <a:cubicBezTo>
                    <a:pt x="131" y="11"/>
                    <a:pt x="105" y="1"/>
                    <a:pt x="8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1" name="Google Shape;7011;p131"/>
            <p:cNvSpPr/>
            <p:nvPr/>
          </p:nvSpPr>
          <p:spPr>
            <a:xfrm>
              <a:off x="-3955350" y="6605513"/>
              <a:ext cx="63725" cy="78075"/>
            </a:xfrm>
            <a:custGeom>
              <a:avLst/>
              <a:gdLst/>
              <a:ahLst/>
              <a:cxnLst/>
              <a:rect l="l" t="t" r="r" b="b"/>
              <a:pathLst>
                <a:path w="2549" h="3123" extrusionOk="0">
                  <a:moveTo>
                    <a:pt x="1937" y="0"/>
                  </a:moveTo>
                  <a:cubicBezTo>
                    <a:pt x="1871" y="0"/>
                    <a:pt x="1814" y="48"/>
                    <a:pt x="1849" y="136"/>
                  </a:cubicBezTo>
                  <a:cubicBezTo>
                    <a:pt x="2032" y="744"/>
                    <a:pt x="2153" y="1413"/>
                    <a:pt x="2093" y="2051"/>
                  </a:cubicBezTo>
                  <a:cubicBezTo>
                    <a:pt x="2032" y="2446"/>
                    <a:pt x="1880" y="2902"/>
                    <a:pt x="1424" y="2932"/>
                  </a:cubicBezTo>
                  <a:cubicBezTo>
                    <a:pt x="1411" y="2933"/>
                    <a:pt x="1399" y="2933"/>
                    <a:pt x="1386" y="2933"/>
                  </a:cubicBezTo>
                  <a:cubicBezTo>
                    <a:pt x="858" y="2933"/>
                    <a:pt x="473" y="2317"/>
                    <a:pt x="117" y="1990"/>
                  </a:cubicBezTo>
                  <a:cubicBezTo>
                    <a:pt x="106" y="1985"/>
                    <a:pt x="94" y="1982"/>
                    <a:pt x="84" y="1982"/>
                  </a:cubicBezTo>
                  <a:cubicBezTo>
                    <a:pt x="37" y="1982"/>
                    <a:pt x="1" y="2032"/>
                    <a:pt x="26" y="2081"/>
                  </a:cubicBezTo>
                  <a:cubicBezTo>
                    <a:pt x="283" y="2511"/>
                    <a:pt x="906" y="3123"/>
                    <a:pt x="1463" y="3123"/>
                  </a:cubicBezTo>
                  <a:cubicBezTo>
                    <a:pt x="1694" y="3123"/>
                    <a:pt x="1914" y="3017"/>
                    <a:pt x="2093" y="2750"/>
                  </a:cubicBezTo>
                  <a:cubicBezTo>
                    <a:pt x="2548" y="2021"/>
                    <a:pt x="2305" y="805"/>
                    <a:pt x="2062" y="75"/>
                  </a:cubicBezTo>
                  <a:cubicBezTo>
                    <a:pt x="2037" y="25"/>
                    <a:pt x="1985" y="0"/>
                    <a:pt x="193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2" name="Google Shape;7012;p131"/>
            <p:cNvSpPr/>
            <p:nvPr/>
          </p:nvSpPr>
          <p:spPr>
            <a:xfrm>
              <a:off x="-3805025" y="7536738"/>
              <a:ext cx="425575" cy="305025"/>
            </a:xfrm>
            <a:custGeom>
              <a:avLst/>
              <a:gdLst/>
              <a:ahLst/>
              <a:cxnLst/>
              <a:rect l="l" t="t" r="r" b="b"/>
              <a:pathLst>
                <a:path w="17023" h="12201" extrusionOk="0">
                  <a:moveTo>
                    <a:pt x="16293" y="0"/>
                  </a:moveTo>
                  <a:cubicBezTo>
                    <a:pt x="11095" y="2037"/>
                    <a:pt x="5654" y="3222"/>
                    <a:pt x="61" y="3465"/>
                  </a:cubicBezTo>
                  <a:cubicBezTo>
                    <a:pt x="1" y="6748"/>
                    <a:pt x="1" y="10730"/>
                    <a:pt x="274" y="12158"/>
                  </a:cubicBezTo>
                  <a:cubicBezTo>
                    <a:pt x="274" y="12158"/>
                    <a:pt x="1577" y="12200"/>
                    <a:pt x="3062" y="12200"/>
                  </a:cubicBezTo>
                  <a:cubicBezTo>
                    <a:pt x="4672" y="12200"/>
                    <a:pt x="6497" y="12151"/>
                    <a:pt x="7113" y="11946"/>
                  </a:cubicBezTo>
                  <a:cubicBezTo>
                    <a:pt x="7113" y="11946"/>
                    <a:pt x="7356" y="5988"/>
                    <a:pt x="7204" y="5258"/>
                  </a:cubicBezTo>
                  <a:lnTo>
                    <a:pt x="7204" y="5258"/>
                  </a:lnTo>
                  <a:cubicBezTo>
                    <a:pt x="7204" y="5258"/>
                    <a:pt x="7593" y="5297"/>
                    <a:pt x="8125" y="5297"/>
                  </a:cubicBezTo>
                  <a:cubicBezTo>
                    <a:pt x="8745" y="5297"/>
                    <a:pt x="9561" y="5244"/>
                    <a:pt x="10183" y="5015"/>
                  </a:cubicBezTo>
                  <a:lnTo>
                    <a:pt x="10183" y="5015"/>
                  </a:lnTo>
                  <a:cubicBezTo>
                    <a:pt x="10183" y="5015"/>
                    <a:pt x="10092" y="10821"/>
                    <a:pt x="10396" y="11702"/>
                  </a:cubicBezTo>
                  <a:cubicBezTo>
                    <a:pt x="10396" y="11702"/>
                    <a:pt x="15229" y="11581"/>
                    <a:pt x="17022" y="11186"/>
                  </a:cubicBezTo>
                  <a:cubicBezTo>
                    <a:pt x="17022" y="11186"/>
                    <a:pt x="16779" y="3678"/>
                    <a:pt x="16293" y="0"/>
                  </a:cubicBezTo>
                  <a:close/>
                </a:path>
              </a:pathLst>
            </a:custGeom>
            <a:solidFill>
              <a:srgbClr val="73D8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3" name="Google Shape;7013;p131"/>
            <p:cNvSpPr/>
            <p:nvPr/>
          </p:nvSpPr>
          <p:spPr>
            <a:xfrm>
              <a:off x="-3803500" y="7480538"/>
              <a:ext cx="405800" cy="142850"/>
            </a:xfrm>
            <a:custGeom>
              <a:avLst/>
              <a:gdLst/>
              <a:ahLst/>
              <a:cxnLst/>
              <a:rect l="l" t="t" r="r" b="b"/>
              <a:pathLst>
                <a:path w="16232" h="5714" extrusionOk="0">
                  <a:moveTo>
                    <a:pt x="13067" y="0"/>
                  </a:moveTo>
                  <a:cubicBezTo>
                    <a:pt x="8557" y="0"/>
                    <a:pt x="122" y="911"/>
                    <a:pt x="122" y="911"/>
                  </a:cubicBezTo>
                  <a:cubicBezTo>
                    <a:pt x="122" y="911"/>
                    <a:pt x="31" y="3069"/>
                    <a:pt x="0" y="5713"/>
                  </a:cubicBezTo>
                  <a:cubicBezTo>
                    <a:pt x="5593" y="5470"/>
                    <a:pt x="11034" y="4285"/>
                    <a:pt x="16232" y="2248"/>
                  </a:cubicBezTo>
                  <a:cubicBezTo>
                    <a:pt x="16110" y="1306"/>
                    <a:pt x="15958" y="607"/>
                    <a:pt x="15806" y="364"/>
                  </a:cubicBezTo>
                  <a:cubicBezTo>
                    <a:pt x="15617" y="99"/>
                    <a:pt x="14556" y="0"/>
                    <a:pt x="13067" y="0"/>
                  </a:cubicBezTo>
                  <a:close/>
                </a:path>
              </a:pathLst>
            </a:custGeom>
            <a:solidFill>
              <a:srgbClr val="33D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4" name="Google Shape;7014;p131"/>
            <p:cNvSpPr/>
            <p:nvPr/>
          </p:nvSpPr>
          <p:spPr>
            <a:xfrm>
              <a:off x="-3442550" y="7518488"/>
              <a:ext cx="47900" cy="76025"/>
            </a:xfrm>
            <a:custGeom>
              <a:avLst/>
              <a:gdLst/>
              <a:ahLst/>
              <a:cxnLst/>
              <a:rect l="l" t="t" r="r" b="b"/>
              <a:pathLst>
                <a:path w="1916" h="3041" extrusionOk="0">
                  <a:moveTo>
                    <a:pt x="0" y="1"/>
                  </a:moveTo>
                  <a:lnTo>
                    <a:pt x="0" y="1"/>
                  </a:lnTo>
                  <a:cubicBezTo>
                    <a:pt x="426" y="1004"/>
                    <a:pt x="1095" y="2250"/>
                    <a:pt x="1915" y="304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5" name="Google Shape;7015;p131"/>
            <p:cNvSpPr/>
            <p:nvPr/>
          </p:nvSpPr>
          <p:spPr>
            <a:xfrm>
              <a:off x="-3444575" y="7516938"/>
              <a:ext cx="54600" cy="80550"/>
            </a:xfrm>
            <a:custGeom>
              <a:avLst/>
              <a:gdLst/>
              <a:ahLst/>
              <a:cxnLst/>
              <a:rect l="l" t="t" r="r" b="b"/>
              <a:pathLst>
                <a:path w="2184" h="3222" extrusionOk="0">
                  <a:moveTo>
                    <a:pt x="86" y="1"/>
                  </a:moveTo>
                  <a:cubicBezTo>
                    <a:pt x="45" y="1"/>
                    <a:pt x="1" y="34"/>
                    <a:pt x="21" y="93"/>
                  </a:cubicBezTo>
                  <a:cubicBezTo>
                    <a:pt x="112" y="640"/>
                    <a:pt x="446" y="1157"/>
                    <a:pt x="720" y="1643"/>
                  </a:cubicBezTo>
                  <a:cubicBezTo>
                    <a:pt x="1054" y="2190"/>
                    <a:pt x="1419" y="2768"/>
                    <a:pt x="1905" y="3193"/>
                  </a:cubicBezTo>
                  <a:cubicBezTo>
                    <a:pt x="1931" y="3213"/>
                    <a:pt x="1960" y="3221"/>
                    <a:pt x="1987" y="3221"/>
                  </a:cubicBezTo>
                  <a:cubicBezTo>
                    <a:pt x="2091" y="3221"/>
                    <a:pt x="2183" y="3107"/>
                    <a:pt x="2087" y="3011"/>
                  </a:cubicBezTo>
                  <a:cubicBezTo>
                    <a:pt x="1662" y="2525"/>
                    <a:pt x="1297" y="2038"/>
                    <a:pt x="963" y="1491"/>
                  </a:cubicBezTo>
                  <a:cubicBezTo>
                    <a:pt x="659" y="1035"/>
                    <a:pt x="476" y="488"/>
                    <a:pt x="142" y="32"/>
                  </a:cubicBezTo>
                  <a:cubicBezTo>
                    <a:pt x="131" y="11"/>
                    <a:pt x="109" y="1"/>
                    <a:pt x="86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6" name="Google Shape;7016;p131"/>
            <p:cNvSpPr/>
            <p:nvPr/>
          </p:nvSpPr>
          <p:spPr>
            <a:xfrm>
              <a:off x="-3798175" y="7530638"/>
              <a:ext cx="34200" cy="57775"/>
            </a:xfrm>
            <a:custGeom>
              <a:avLst/>
              <a:gdLst/>
              <a:ahLst/>
              <a:cxnLst/>
              <a:rect l="l" t="t" r="r" b="b"/>
              <a:pathLst>
                <a:path w="1368" h="2311" extrusionOk="0">
                  <a:moveTo>
                    <a:pt x="1368" y="1"/>
                  </a:moveTo>
                  <a:lnTo>
                    <a:pt x="0" y="2311"/>
                  </a:lnTo>
                  <a:cubicBezTo>
                    <a:pt x="821" y="1794"/>
                    <a:pt x="1034" y="852"/>
                    <a:pt x="1368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7" name="Google Shape;7017;p131"/>
            <p:cNvSpPr/>
            <p:nvPr/>
          </p:nvSpPr>
          <p:spPr>
            <a:xfrm>
              <a:off x="-3801625" y="7528138"/>
              <a:ext cx="40700" cy="62925"/>
            </a:xfrm>
            <a:custGeom>
              <a:avLst/>
              <a:gdLst/>
              <a:ahLst/>
              <a:cxnLst/>
              <a:rect l="l" t="t" r="r" b="b"/>
              <a:pathLst>
                <a:path w="1628" h="2517" extrusionOk="0">
                  <a:moveTo>
                    <a:pt x="1526" y="0"/>
                  </a:moveTo>
                  <a:cubicBezTo>
                    <a:pt x="1491" y="0"/>
                    <a:pt x="1458" y="15"/>
                    <a:pt x="1445" y="40"/>
                  </a:cubicBezTo>
                  <a:cubicBezTo>
                    <a:pt x="1172" y="374"/>
                    <a:pt x="1050" y="861"/>
                    <a:pt x="898" y="1226"/>
                  </a:cubicBezTo>
                  <a:cubicBezTo>
                    <a:pt x="685" y="1681"/>
                    <a:pt x="412" y="2016"/>
                    <a:pt x="77" y="2320"/>
                  </a:cubicBezTo>
                  <a:cubicBezTo>
                    <a:pt x="1" y="2396"/>
                    <a:pt x="74" y="2516"/>
                    <a:pt x="154" y="2516"/>
                  </a:cubicBezTo>
                  <a:cubicBezTo>
                    <a:pt x="169" y="2516"/>
                    <a:pt x="184" y="2512"/>
                    <a:pt x="199" y="2502"/>
                  </a:cubicBezTo>
                  <a:cubicBezTo>
                    <a:pt x="1020" y="2137"/>
                    <a:pt x="1506" y="922"/>
                    <a:pt x="1628" y="101"/>
                  </a:cubicBezTo>
                  <a:cubicBezTo>
                    <a:pt x="1628" y="30"/>
                    <a:pt x="1575" y="0"/>
                    <a:pt x="152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8" name="Google Shape;7018;p131"/>
            <p:cNvSpPr/>
            <p:nvPr/>
          </p:nvSpPr>
          <p:spPr>
            <a:xfrm>
              <a:off x="-3684950" y="7661338"/>
              <a:ext cx="177825" cy="7075"/>
            </a:xfrm>
            <a:custGeom>
              <a:avLst/>
              <a:gdLst/>
              <a:ahLst/>
              <a:cxnLst/>
              <a:rect l="l" t="t" r="r" b="b"/>
              <a:pathLst>
                <a:path w="7113" h="283" extrusionOk="0">
                  <a:moveTo>
                    <a:pt x="0" y="1"/>
                  </a:moveTo>
                  <a:lnTo>
                    <a:pt x="1850" y="72"/>
                  </a:lnTo>
                  <a:lnTo>
                    <a:pt x="1850" y="72"/>
                  </a:lnTo>
                  <a:cubicBezTo>
                    <a:pt x="1222" y="37"/>
                    <a:pt x="603" y="9"/>
                    <a:pt x="0" y="1"/>
                  </a:cubicBezTo>
                  <a:close/>
                  <a:moveTo>
                    <a:pt x="1850" y="72"/>
                  </a:moveTo>
                  <a:lnTo>
                    <a:pt x="1850" y="72"/>
                  </a:lnTo>
                  <a:cubicBezTo>
                    <a:pt x="3353" y="156"/>
                    <a:pt x="4914" y="282"/>
                    <a:pt x="6459" y="282"/>
                  </a:cubicBezTo>
                  <a:cubicBezTo>
                    <a:pt x="6678" y="282"/>
                    <a:pt x="6895" y="280"/>
                    <a:pt x="7113" y="274"/>
                  </a:cubicBezTo>
                  <a:lnTo>
                    <a:pt x="1850" y="72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9" name="Google Shape;7019;p131"/>
            <p:cNvSpPr/>
            <p:nvPr/>
          </p:nvSpPr>
          <p:spPr>
            <a:xfrm>
              <a:off x="-3690275" y="7657538"/>
              <a:ext cx="189225" cy="17250"/>
            </a:xfrm>
            <a:custGeom>
              <a:avLst/>
              <a:gdLst/>
              <a:ahLst/>
              <a:cxnLst/>
              <a:rect l="l" t="t" r="r" b="b"/>
              <a:pathLst>
                <a:path w="7569" h="690" extrusionOk="0">
                  <a:moveTo>
                    <a:pt x="213" y="1"/>
                  </a:moveTo>
                  <a:cubicBezTo>
                    <a:pt x="0" y="1"/>
                    <a:pt x="0" y="305"/>
                    <a:pt x="213" y="305"/>
                  </a:cubicBezTo>
                  <a:cubicBezTo>
                    <a:pt x="1993" y="374"/>
                    <a:pt x="3844" y="690"/>
                    <a:pt x="5671" y="690"/>
                  </a:cubicBezTo>
                  <a:cubicBezTo>
                    <a:pt x="6246" y="690"/>
                    <a:pt x="6819" y="659"/>
                    <a:pt x="7386" y="578"/>
                  </a:cubicBezTo>
                  <a:cubicBezTo>
                    <a:pt x="7569" y="548"/>
                    <a:pt x="7508" y="274"/>
                    <a:pt x="7326" y="244"/>
                  </a:cubicBezTo>
                  <a:cubicBezTo>
                    <a:pt x="4985" y="31"/>
                    <a:pt x="2554" y="1"/>
                    <a:pt x="213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0" name="Google Shape;7020;p131"/>
            <p:cNvSpPr/>
            <p:nvPr/>
          </p:nvSpPr>
          <p:spPr>
            <a:xfrm>
              <a:off x="-3613525" y="7503288"/>
              <a:ext cx="3825" cy="162650"/>
            </a:xfrm>
            <a:custGeom>
              <a:avLst/>
              <a:gdLst/>
              <a:ahLst/>
              <a:cxnLst/>
              <a:rect l="l" t="t" r="r" b="b"/>
              <a:pathLst>
                <a:path w="153" h="6506" extrusionOk="0">
                  <a:moveTo>
                    <a:pt x="31" y="1"/>
                  </a:moveTo>
                  <a:cubicBezTo>
                    <a:pt x="0" y="2189"/>
                    <a:pt x="31" y="4347"/>
                    <a:pt x="152" y="6505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1" name="Google Shape;7021;p131"/>
            <p:cNvSpPr/>
            <p:nvPr/>
          </p:nvSpPr>
          <p:spPr>
            <a:xfrm>
              <a:off x="-3620375" y="7499313"/>
              <a:ext cx="13700" cy="169200"/>
            </a:xfrm>
            <a:custGeom>
              <a:avLst/>
              <a:gdLst/>
              <a:ahLst/>
              <a:cxnLst/>
              <a:rect l="l" t="t" r="r" b="b"/>
              <a:pathLst>
                <a:path w="548" h="6768" extrusionOk="0">
                  <a:moveTo>
                    <a:pt x="305" y="0"/>
                  </a:moveTo>
                  <a:cubicBezTo>
                    <a:pt x="229" y="0"/>
                    <a:pt x="153" y="53"/>
                    <a:pt x="153" y="160"/>
                  </a:cubicBezTo>
                  <a:cubicBezTo>
                    <a:pt x="1" y="2287"/>
                    <a:pt x="62" y="4537"/>
                    <a:pt x="305" y="6664"/>
                  </a:cubicBezTo>
                  <a:cubicBezTo>
                    <a:pt x="321" y="6728"/>
                    <a:pt x="379" y="6767"/>
                    <a:pt x="435" y="6767"/>
                  </a:cubicBezTo>
                  <a:cubicBezTo>
                    <a:pt x="485" y="6767"/>
                    <a:pt x="533" y="6736"/>
                    <a:pt x="548" y="6664"/>
                  </a:cubicBezTo>
                  <a:cubicBezTo>
                    <a:pt x="548" y="4506"/>
                    <a:pt x="548" y="2318"/>
                    <a:pt x="457" y="160"/>
                  </a:cubicBezTo>
                  <a:cubicBezTo>
                    <a:pt x="457" y="53"/>
                    <a:pt x="381" y="0"/>
                    <a:pt x="30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2" name="Google Shape;7022;p131"/>
            <p:cNvSpPr/>
            <p:nvPr/>
          </p:nvSpPr>
          <p:spPr>
            <a:xfrm>
              <a:off x="-3603425" y="7509663"/>
              <a:ext cx="62100" cy="159375"/>
            </a:xfrm>
            <a:custGeom>
              <a:avLst/>
              <a:gdLst/>
              <a:ahLst/>
              <a:cxnLst/>
              <a:rect l="l" t="t" r="r" b="b"/>
              <a:pathLst>
                <a:path w="2484" h="6375" extrusionOk="0">
                  <a:moveTo>
                    <a:pt x="1248" y="0"/>
                  </a:moveTo>
                  <a:cubicBezTo>
                    <a:pt x="1164" y="0"/>
                    <a:pt x="1086" y="54"/>
                    <a:pt x="1086" y="171"/>
                  </a:cubicBezTo>
                  <a:cubicBezTo>
                    <a:pt x="1086" y="1691"/>
                    <a:pt x="2150" y="5490"/>
                    <a:pt x="143" y="6129"/>
                  </a:cubicBezTo>
                  <a:cubicBezTo>
                    <a:pt x="0" y="6157"/>
                    <a:pt x="46" y="6374"/>
                    <a:pt x="178" y="6374"/>
                  </a:cubicBezTo>
                  <a:cubicBezTo>
                    <a:pt x="187" y="6374"/>
                    <a:pt x="195" y="6374"/>
                    <a:pt x="204" y="6372"/>
                  </a:cubicBezTo>
                  <a:cubicBezTo>
                    <a:pt x="2484" y="5855"/>
                    <a:pt x="1602" y="1752"/>
                    <a:pt x="1450" y="171"/>
                  </a:cubicBezTo>
                  <a:cubicBezTo>
                    <a:pt x="1435" y="61"/>
                    <a:pt x="1338" y="0"/>
                    <a:pt x="1248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3" name="Google Shape;7023;p131"/>
            <p:cNvSpPr/>
            <p:nvPr/>
          </p:nvSpPr>
          <p:spPr>
            <a:xfrm>
              <a:off x="-3824025" y="7761688"/>
              <a:ext cx="215075" cy="92150"/>
            </a:xfrm>
            <a:custGeom>
              <a:avLst/>
              <a:gdLst/>
              <a:ahLst/>
              <a:cxnLst/>
              <a:rect l="l" t="t" r="r" b="b"/>
              <a:pathLst>
                <a:path w="8603" h="3686" extrusionOk="0">
                  <a:moveTo>
                    <a:pt x="8107" y="0"/>
                  </a:moveTo>
                  <a:cubicBezTo>
                    <a:pt x="7970" y="0"/>
                    <a:pt x="7748" y="88"/>
                    <a:pt x="7235" y="273"/>
                  </a:cubicBezTo>
                  <a:cubicBezTo>
                    <a:pt x="7032" y="367"/>
                    <a:pt x="5846" y="436"/>
                    <a:pt x="4582" y="436"/>
                  </a:cubicBezTo>
                  <a:cubicBezTo>
                    <a:pt x="3389" y="436"/>
                    <a:pt x="2126" y="374"/>
                    <a:pt x="1551" y="212"/>
                  </a:cubicBezTo>
                  <a:cubicBezTo>
                    <a:pt x="1551" y="212"/>
                    <a:pt x="1185" y="125"/>
                    <a:pt x="866" y="125"/>
                  </a:cubicBezTo>
                  <a:cubicBezTo>
                    <a:pt x="617" y="125"/>
                    <a:pt x="396" y="178"/>
                    <a:pt x="396" y="364"/>
                  </a:cubicBezTo>
                  <a:cubicBezTo>
                    <a:pt x="396" y="789"/>
                    <a:pt x="1" y="2856"/>
                    <a:pt x="882" y="3373"/>
                  </a:cubicBezTo>
                  <a:cubicBezTo>
                    <a:pt x="1255" y="3599"/>
                    <a:pt x="2515" y="3686"/>
                    <a:pt x="3890" y="3686"/>
                  </a:cubicBezTo>
                  <a:cubicBezTo>
                    <a:pt x="5652" y="3686"/>
                    <a:pt x="7604" y="3544"/>
                    <a:pt x="8116" y="3373"/>
                  </a:cubicBezTo>
                  <a:cubicBezTo>
                    <a:pt x="8603" y="3191"/>
                    <a:pt x="8572" y="2248"/>
                    <a:pt x="8572" y="1853"/>
                  </a:cubicBezTo>
                  <a:cubicBezTo>
                    <a:pt x="8572" y="1458"/>
                    <a:pt x="8420" y="151"/>
                    <a:pt x="8268" y="60"/>
                  </a:cubicBezTo>
                  <a:cubicBezTo>
                    <a:pt x="8219" y="20"/>
                    <a:pt x="8173" y="0"/>
                    <a:pt x="8107" y="0"/>
                  </a:cubicBezTo>
                  <a:close/>
                </a:path>
              </a:pathLst>
            </a:custGeom>
            <a:solidFill>
              <a:srgbClr val="33D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4" name="Google Shape;7024;p131"/>
            <p:cNvSpPr/>
            <p:nvPr/>
          </p:nvSpPr>
          <p:spPr>
            <a:xfrm>
              <a:off x="-3563375" y="7761688"/>
              <a:ext cx="199125" cy="92150"/>
            </a:xfrm>
            <a:custGeom>
              <a:avLst/>
              <a:gdLst/>
              <a:ahLst/>
              <a:cxnLst/>
              <a:rect l="l" t="t" r="r" b="b"/>
              <a:pathLst>
                <a:path w="7965" h="3686" extrusionOk="0">
                  <a:moveTo>
                    <a:pt x="495" y="0"/>
                  </a:moveTo>
                  <a:cubicBezTo>
                    <a:pt x="430" y="0"/>
                    <a:pt x="384" y="20"/>
                    <a:pt x="335" y="60"/>
                  </a:cubicBezTo>
                  <a:cubicBezTo>
                    <a:pt x="183" y="151"/>
                    <a:pt x="0" y="1458"/>
                    <a:pt x="0" y="1853"/>
                  </a:cubicBezTo>
                  <a:cubicBezTo>
                    <a:pt x="0" y="2248"/>
                    <a:pt x="0" y="3191"/>
                    <a:pt x="487" y="3373"/>
                  </a:cubicBezTo>
                  <a:cubicBezTo>
                    <a:pt x="999" y="3544"/>
                    <a:pt x="2749" y="3686"/>
                    <a:pt x="4335" y="3686"/>
                  </a:cubicBezTo>
                  <a:cubicBezTo>
                    <a:pt x="5572" y="3686"/>
                    <a:pt x="6710" y="3599"/>
                    <a:pt x="7083" y="3373"/>
                  </a:cubicBezTo>
                  <a:cubicBezTo>
                    <a:pt x="7964" y="2856"/>
                    <a:pt x="7569" y="789"/>
                    <a:pt x="7569" y="364"/>
                  </a:cubicBezTo>
                  <a:cubicBezTo>
                    <a:pt x="7569" y="178"/>
                    <a:pt x="7348" y="125"/>
                    <a:pt x="7099" y="125"/>
                  </a:cubicBezTo>
                  <a:cubicBezTo>
                    <a:pt x="6779" y="125"/>
                    <a:pt x="6414" y="212"/>
                    <a:pt x="6414" y="212"/>
                  </a:cubicBezTo>
                  <a:cubicBezTo>
                    <a:pt x="5838" y="374"/>
                    <a:pt x="4719" y="436"/>
                    <a:pt x="3673" y="436"/>
                  </a:cubicBezTo>
                  <a:cubicBezTo>
                    <a:pt x="2565" y="436"/>
                    <a:pt x="1541" y="367"/>
                    <a:pt x="1338" y="273"/>
                  </a:cubicBezTo>
                  <a:cubicBezTo>
                    <a:pt x="845" y="88"/>
                    <a:pt x="630" y="0"/>
                    <a:pt x="495" y="0"/>
                  </a:cubicBezTo>
                  <a:close/>
                </a:path>
              </a:pathLst>
            </a:custGeom>
            <a:solidFill>
              <a:srgbClr val="33D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5" name="Google Shape;7025;p131"/>
            <p:cNvSpPr/>
            <p:nvPr/>
          </p:nvSpPr>
          <p:spPr>
            <a:xfrm>
              <a:off x="-3911400" y="7182613"/>
              <a:ext cx="500025" cy="147125"/>
            </a:xfrm>
            <a:custGeom>
              <a:avLst/>
              <a:gdLst/>
              <a:ahLst/>
              <a:cxnLst/>
              <a:rect l="l" t="t" r="r" b="b"/>
              <a:pathLst>
                <a:path w="20001" h="5885" extrusionOk="0">
                  <a:moveTo>
                    <a:pt x="456" y="1"/>
                  </a:moveTo>
                  <a:cubicBezTo>
                    <a:pt x="274" y="335"/>
                    <a:pt x="122" y="639"/>
                    <a:pt x="0" y="973"/>
                  </a:cubicBezTo>
                  <a:cubicBezTo>
                    <a:pt x="0" y="973"/>
                    <a:pt x="2067" y="3040"/>
                    <a:pt x="4468" y="3314"/>
                  </a:cubicBezTo>
                  <a:cubicBezTo>
                    <a:pt x="4468" y="3314"/>
                    <a:pt x="4408" y="4226"/>
                    <a:pt x="4347" y="5533"/>
                  </a:cubicBezTo>
                  <a:cubicBezTo>
                    <a:pt x="5747" y="5722"/>
                    <a:pt x="7519" y="5885"/>
                    <a:pt x="9521" y="5885"/>
                  </a:cubicBezTo>
                  <a:cubicBezTo>
                    <a:pt x="12344" y="5885"/>
                    <a:pt x="15624" y="5561"/>
                    <a:pt x="18967" y="4530"/>
                  </a:cubicBezTo>
                  <a:cubicBezTo>
                    <a:pt x="18663" y="3223"/>
                    <a:pt x="18450" y="2280"/>
                    <a:pt x="18450" y="2280"/>
                  </a:cubicBezTo>
                  <a:cubicBezTo>
                    <a:pt x="18450" y="2280"/>
                    <a:pt x="19271" y="1551"/>
                    <a:pt x="20001" y="669"/>
                  </a:cubicBezTo>
                  <a:lnTo>
                    <a:pt x="20001" y="669"/>
                  </a:lnTo>
                  <a:cubicBezTo>
                    <a:pt x="16477" y="1805"/>
                    <a:pt x="13328" y="2214"/>
                    <a:pt x="10618" y="2214"/>
                  </a:cubicBezTo>
                  <a:cubicBezTo>
                    <a:pt x="5566" y="2214"/>
                    <a:pt x="2039" y="792"/>
                    <a:pt x="456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6" name="Google Shape;7026;p131"/>
            <p:cNvSpPr/>
            <p:nvPr/>
          </p:nvSpPr>
          <p:spPr>
            <a:xfrm>
              <a:off x="-3900000" y="7102838"/>
              <a:ext cx="512175" cy="134925"/>
            </a:xfrm>
            <a:custGeom>
              <a:avLst/>
              <a:gdLst/>
              <a:ahLst/>
              <a:cxnLst/>
              <a:rect l="l" t="t" r="r" b="b"/>
              <a:pathLst>
                <a:path w="20487" h="5397" extrusionOk="0">
                  <a:moveTo>
                    <a:pt x="20213" y="0"/>
                  </a:moveTo>
                  <a:cubicBezTo>
                    <a:pt x="16159" y="1471"/>
                    <a:pt x="12574" y="1982"/>
                    <a:pt x="9543" y="1982"/>
                  </a:cubicBezTo>
                  <a:cubicBezTo>
                    <a:pt x="6121" y="1982"/>
                    <a:pt x="3406" y="1330"/>
                    <a:pt x="1520" y="669"/>
                  </a:cubicBezTo>
                  <a:cubicBezTo>
                    <a:pt x="942" y="1459"/>
                    <a:pt x="426" y="2341"/>
                    <a:pt x="0" y="3192"/>
                  </a:cubicBezTo>
                  <a:cubicBezTo>
                    <a:pt x="1578" y="3981"/>
                    <a:pt x="5076" y="5397"/>
                    <a:pt x="10104" y="5397"/>
                  </a:cubicBezTo>
                  <a:cubicBezTo>
                    <a:pt x="12824" y="5397"/>
                    <a:pt x="15991" y="4982"/>
                    <a:pt x="19545" y="3830"/>
                  </a:cubicBezTo>
                  <a:cubicBezTo>
                    <a:pt x="19818" y="3496"/>
                    <a:pt x="20061" y="3131"/>
                    <a:pt x="20274" y="2766"/>
                  </a:cubicBezTo>
                  <a:cubicBezTo>
                    <a:pt x="20487" y="2341"/>
                    <a:pt x="20396" y="1246"/>
                    <a:pt x="20213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7" name="Google Shape;7027;p131"/>
            <p:cNvSpPr/>
            <p:nvPr/>
          </p:nvSpPr>
          <p:spPr>
            <a:xfrm>
              <a:off x="-3832375" y="6971363"/>
              <a:ext cx="421750" cy="122875"/>
            </a:xfrm>
            <a:custGeom>
              <a:avLst/>
              <a:gdLst/>
              <a:ahLst/>
              <a:cxnLst/>
              <a:rect l="l" t="t" r="r" b="b"/>
              <a:pathLst>
                <a:path w="16870" h="4915" extrusionOk="0">
                  <a:moveTo>
                    <a:pt x="16262" y="1"/>
                  </a:moveTo>
                  <a:cubicBezTo>
                    <a:pt x="16262" y="1"/>
                    <a:pt x="12432" y="1642"/>
                    <a:pt x="11915" y="2098"/>
                  </a:cubicBezTo>
                  <a:lnTo>
                    <a:pt x="9757" y="2524"/>
                  </a:lnTo>
                  <a:cubicBezTo>
                    <a:pt x="9757" y="2524"/>
                    <a:pt x="8608" y="3148"/>
                    <a:pt x="7199" y="3148"/>
                  </a:cubicBezTo>
                  <a:cubicBezTo>
                    <a:pt x="6410" y="3148"/>
                    <a:pt x="5539" y="2952"/>
                    <a:pt x="4742" y="2341"/>
                  </a:cubicBezTo>
                  <a:cubicBezTo>
                    <a:pt x="4742" y="2341"/>
                    <a:pt x="4526" y="2289"/>
                    <a:pt x="4158" y="2289"/>
                  </a:cubicBezTo>
                  <a:cubicBezTo>
                    <a:pt x="3474" y="2289"/>
                    <a:pt x="2266" y="2469"/>
                    <a:pt x="943" y="3496"/>
                  </a:cubicBezTo>
                  <a:cubicBezTo>
                    <a:pt x="639" y="3739"/>
                    <a:pt x="304" y="4043"/>
                    <a:pt x="0" y="4408"/>
                  </a:cubicBezTo>
                  <a:cubicBezTo>
                    <a:pt x="1350" y="4698"/>
                    <a:pt x="3002" y="4914"/>
                    <a:pt x="4912" y="4914"/>
                  </a:cubicBezTo>
                  <a:cubicBezTo>
                    <a:pt x="8208" y="4914"/>
                    <a:pt x="12271" y="4270"/>
                    <a:pt x="16870" y="2250"/>
                  </a:cubicBezTo>
                  <a:cubicBezTo>
                    <a:pt x="16536" y="973"/>
                    <a:pt x="16262" y="1"/>
                    <a:pt x="16262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8" name="Google Shape;7028;p131"/>
            <p:cNvSpPr/>
            <p:nvPr/>
          </p:nvSpPr>
          <p:spPr>
            <a:xfrm>
              <a:off x="-3862025" y="7027613"/>
              <a:ext cx="467375" cy="124800"/>
            </a:xfrm>
            <a:custGeom>
              <a:avLst/>
              <a:gdLst/>
              <a:ahLst/>
              <a:cxnLst/>
              <a:rect l="l" t="t" r="r" b="b"/>
              <a:pathLst>
                <a:path w="18695" h="4992" extrusionOk="0">
                  <a:moveTo>
                    <a:pt x="18056" y="0"/>
                  </a:moveTo>
                  <a:cubicBezTo>
                    <a:pt x="13434" y="2011"/>
                    <a:pt x="9354" y="2657"/>
                    <a:pt x="6049" y="2657"/>
                  </a:cubicBezTo>
                  <a:cubicBezTo>
                    <a:pt x="4160" y="2657"/>
                    <a:pt x="2524" y="2446"/>
                    <a:pt x="1186" y="2158"/>
                  </a:cubicBezTo>
                  <a:cubicBezTo>
                    <a:pt x="761" y="2584"/>
                    <a:pt x="366" y="3100"/>
                    <a:pt x="1" y="3678"/>
                  </a:cubicBezTo>
                  <a:cubicBezTo>
                    <a:pt x="1887" y="4339"/>
                    <a:pt x="4602" y="4991"/>
                    <a:pt x="8024" y="4991"/>
                  </a:cubicBezTo>
                  <a:cubicBezTo>
                    <a:pt x="11055" y="4991"/>
                    <a:pt x="14640" y="4480"/>
                    <a:pt x="18694" y="3009"/>
                  </a:cubicBezTo>
                  <a:cubicBezTo>
                    <a:pt x="18512" y="2006"/>
                    <a:pt x="18269" y="942"/>
                    <a:pt x="1805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9" name="Google Shape;7029;p131"/>
            <p:cNvSpPr/>
            <p:nvPr/>
          </p:nvSpPr>
          <p:spPr>
            <a:xfrm>
              <a:off x="-3806550" y="7295838"/>
              <a:ext cx="388325" cy="119700"/>
            </a:xfrm>
            <a:custGeom>
              <a:avLst/>
              <a:gdLst/>
              <a:ahLst/>
              <a:cxnLst/>
              <a:rect l="l" t="t" r="r" b="b"/>
              <a:pathLst>
                <a:path w="15533" h="4788" extrusionOk="0">
                  <a:moveTo>
                    <a:pt x="14773" y="1"/>
                  </a:moveTo>
                  <a:cubicBezTo>
                    <a:pt x="11461" y="1023"/>
                    <a:pt x="8210" y="1350"/>
                    <a:pt x="5405" y="1350"/>
                  </a:cubicBezTo>
                  <a:cubicBezTo>
                    <a:pt x="3371" y="1350"/>
                    <a:pt x="1571" y="1178"/>
                    <a:pt x="153" y="973"/>
                  </a:cubicBezTo>
                  <a:cubicBezTo>
                    <a:pt x="122" y="1976"/>
                    <a:pt x="62" y="3192"/>
                    <a:pt x="1" y="4347"/>
                  </a:cubicBezTo>
                  <a:cubicBezTo>
                    <a:pt x="1470" y="4581"/>
                    <a:pt x="3401" y="4787"/>
                    <a:pt x="5610" y="4787"/>
                  </a:cubicBezTo>
                  <a:cubicBezTo>
                    <a:pt x="8565" y="4787"/>
                    <a:pt x="12019" y="4418"/>
                    <a:pt x="15533" y="3253"/>
                  </a:cubicBezTo>
                  <a:cubicBezTo>
                    <a:pt x="15259" y="2098"/>
                    <a:pt x="14986" y="943"/>
                    <a:pt x="14773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0" name="Google Shape;7030;p131"/>
            <p:cNvSpPr/>
            <p:nvPr/>
          </p:nvSpPr>
          <p:spPr>
            <a:xfrm>
              <a:off x="-3810350" y="7455413"/>
              <a:ext cx="421025" cy="98000"/>
            </a:xfrm>
            <a:custGeom>
              <a:avLst/>
              <a:gdLst/>
              <a:ahLst/>
              <a:cxnLst/>
              <a:rect l="l" t="t" r="r" b="b"/>
              <a:pathLst>
                <a:path w="16841" h="3920" extrusionOk="0">
                  <a:moveTo>
                    <a:pt x="16384" y="1"/>
                  </a:moveTo>
                  <a:cubicBezTo>
                    <a:pt x="12747" y="1247"/>
                    <a:pt x="9157" y="1635"/>
                    <a:pt x="6104" y="1635"/>
                  </a:cubicBezTo>
                  <a:cubicBezTo>
                    <a:pt x="3646" y="1635"/>
                    <a:pt x="1536" y="1383"/>
                    <a:pt x="31" y="1125"/>
                  </a:cubicBezTo>
                  <a:cubicBezTo>
                    <a:pt x="1" y="1612"/>
                    <a:pt x="1" y="1976"/>
                    <a:pt x="1" y="2189"/>
                  </a:cubicBezTo>
                  <a:cubicBezTo>
                    <a:pt x="1" y="3254"/>
                    <a:pt x="3665" y="3920"/>
                    <a:pt x="6817" y="3920"/>
                  </a:cubicBezTo>
                  <a:cubicBezTo>
                    <a:pt x="7353" y="3920"/>
                    <a:pt x="7874" y="3901"/>
                    <a:pt x="8360" y="3861"/>
                  </a:cubicBezTo>
                  <a:cubicBezTo>
                    <a:pt x="11701" y="3590"/>
                    <a:pt x="16592" y="2067"/>
                    <a:pt x="16805" y="2067"/>
                  </a:cubicBezTo>
                  <a:cubicBezTo>
                    <a:pt x="16807" y="2067"/>
                    <a:pt x="16808" y="2067"/>
                    <a:pt x="16810" y="2068"/>
                  </a:cubicBezTo>
                  <a:cubicBezTo>
                    <a:pt x="16840" y="2068"/>
                    <a:pt x="16658" y="1217"/>
                    <a:pt x="16384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1" name="Google Shape;7031;p131"/>
            <p:cNvSpPr/>
            <p:nvPr/>
          </p:nvSpPr>
          <p:spPr>
            <a:xfrm>
              <a:off x="-3809575" y="7377138"/>
              <a:ext cx="408850" cy="119150"/>
            </a:xfrm>
            <a:custGeom>
              <a:avLst/>
              <a:gdLst/>
              <a:ahLst/>
              <a:cxnLst/>
              <a:rect l="l" t="t" r="r" b="b"/>
              <a:pathLst>
                <a:path w="16354" h="4766" extrusionOk="0">
                  <a:moveTo>
                    <a:pt x="15654" y="1"/>
                  </a:moveTo>
                  <a:cubicBezTo>
                    <a:pt x="12140" y="1166"/>
                    <a:pt x="8686" y="1535"/>
                    <a:pt x="5731" y="1535"/>
                  </a:cubicBezTo>
                  <a:cubicBezTo>
                    <a:pt x="3522" y="1535"/>
                    <a:pt x="1591" y="1329"/>
                    <a:pt x="122" y="1095"/>
                  </a:cubicBezTo>
                  <a:cubicBezTo>
                    <a:pt x="61" y="2281"/>
                    <a:pt x="31" y="3436"/>
                    <a:pt x="0" y="4256"/>
                  </a:cubicBezTo>
                  <a:cubicBezTo>
                    <a:pt x="1505" y="4514"/>
                    <a:pt x="3615" y="4766"/>
                    <a:pt x="6073" y="4766"/>
                  </a:cubicBezTo>
                  <a:cubicBezTo>
                    <a:pt x="9126" y="4766"/>
                    <a:pt x="12716" y="4378"/>
                    <a:pt x="16353" y="3132"/>
                  </a:cubicBezTo>
                  <a:cubicBezTo>
                    <a:pt x="16171" y="2220"/>
                    <a:pt x="15897" y="1126"/>
                    <a:pt x="1565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2" name="Google Shape;7032;p131"/>
            <p:cNvSpPr/>
            <p:nvPr/>
          </p:nvSpPr>
          <p:spPr>
            <a:xfrm>
              <a:off x="-3817175" y="7017313"/>
              <a:ext cx="107925" cy="384925"/>
            </a:xfrm>
            <a:custGeom>
              <a:avLst/>
              <a:gdLst/>
              <a:ahLst/>
              <a:cxnLst/>
              <a:rect l="l" t="t" r="r" b="b"/>
              <a:pathLst>
                <a:path w="4317" h="15397" extrusionOk="0">
                  <a:moveTo>
                    <a:pt x="3197" y="1"/>
                  </a:moveTo>
                  <a:cubicBezTo>
                    <a:pt x="2556" y="1"/>
                    <a:pt x="1643" y="304"/>
                    <a:pt x="730" y="868"/>
                  </a:cubicBezTo>
                  <a:cubicBezTo>
                    <a:pt x="730" y="868"/>
                    <a:pt x="1459" y="3847"/>
                    <a:pt x="1307" y="5670"/>
                  </a:cubicBezTo>
                  <a:cubicBezTo>
                    <a:pt x="1186" y="7494"/>
                    <a:pt x="304" y="11689"/>
                    <a:pt x="304" y="11689"/>
                  </a:cubicBezTo>
                  <a:cubicBezTo>
                    <a:pt x="304" y="11689"/>
                    <a:pt x="0" y="14120"/>
                    <a:pt x="122" y="15397"/>
                  </a:cubicBezTo>
                  <a:cubicBezTo>
                    <a:pt x="2250" y="12813"/>
                    <a:pt x="3800" y="10990"/>
                    <a:pt x="4134" y="6278"/>
                  </a:cubicBezTo>
                  <a:cubicBezTo>
                    <a:pt x="4316" y="4029"/>
                    <a:pt x="3739" y="1263"/>
                    <a:pt x="3435" y="17"/>
                  </a:cubicBezTo>
                  <a:cubicBezTo>
                    <a:pt x="3361" y="6"/>
                    <a:pt x="3281" y="1"/>
                    <a:pt x="3197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3" name="Google Shape;7033;p131"/>
            <p:cNvSpPr/>
            <p:nvPr/>
          </p:nvSpPr>
          <p:spPr>
            <a:xfrm>
              <a:off x="-3814150" y="7017713"/>
              <a:ext cx="130725" cy="401250"/>
            </a:xfrm>
            <a:custGeom>
              <a:avLst/>
              <a:gdLst/>
              <a:ahLst/>
              <a:cxnLst/>
              <a:rect l="l" t="t" r="r" b="b"/>
              <a:pathLst>
                <a:path w="5229" h="16050" extrusionOk="0">
                  <a:moveTo>
                    <a:pt x="3314" y="1"/>
                  </a:moveTo>
                  <a:lnTo>
                    <a:pt x="3314" y="1"/>
                  </a:lnTo>
                  <a:cubicBezTo>
                    <a:pt x="3618" y="1247"/>
                    <a:pt x="4195" y="4013"/>
                    <a:pt x="4013" y="6262"/>
                  </a:cubicBezTo>
                  <a:cubicBezTo>
                    <a:pt x="3679" y="10974"/>
                    <a:pt x="2129" y="12797"/>
                    <a:pt x="1" y="15381"/>
                  </a:cubicBezTo>
                  <a:cubicBezTo>
                    <a:pt x="31" y="15685"/>
                    <a:pt x="92" y="15928"/>
                    <a:pt x="183" y="16050"/>
                  </a:cubicBezTo>
                  <a:cubicBezTo>
                    <a:pt x="183" y="16050"/>
                    <a:pt x="3527" y="13162"/>
                    <a:pt x="4378" y="8785"/>
                  </a:cubicBezTo>
                  <a:cubicBezTo>
                    <a:pt x="5229" y="4408"/>
                    <a:pt x="4287" y="1277"/>
                    <a:pt x="4013" y="487"/>
                  </a:cubicBezTo>
                  <a:cubicBezTo>
                    <a:pt x="3922" y="214"/>
                    <a:pt x="3679" y="62"/>
                    <a:pt x="3314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4" name="Google Shape;7034;p131"/>
            <p:cNvSpPr/>
            <p:nvPr/>
          </p:nvSpPr>
          <p:spPr>
            <a:xfrm>
              <a:off x="-3583900" y="7011213"/>
              <a:ext cx="165675" cy="353050"/>
            </a:xfrm>
            <a:custGeom>
              <a:avLst/>
              <a:gdLst/>
              <a:ahLst/>
              <a:cxnLst/>
              <a:rect l="l" t="t" r="r" b="b"/>
              <a:pathLst>
                <a:path w="6627" h="14122" extrusionOk="0">
                  <a:moveTo>
                    <a:pt x="1064" y="0"/>
                  </a:moveTo>
                  <a:cubicBezTo>
                    <a:pt x="639" y="0"/>
                    <a:pt x="274" y="60"/>
                    <a:pt x="1" y="170"/>
                  </a:cubicBezTo>
                  <a:cubicBezTo>
                    <a:pt x="31" y="1446"/>
                    <a:pt x="213" y="4273"/>
                    <a:pt x="943" y="6401"/>
                  </a:cubicBezTo>
                  <a:cubicBezTo>
                    <a:pt x="2524" y="10839"/>
                    <a:pt x="3891" y="12206"/>
                    <a:pt x="6627" y="14121"/>
                  </a:cubicBezTo>
                  <a:cubicBezTo>
                    <a:pt x="6414" y="12875"/>
                    <a:pt x="6080" y="10595"/>
                    <a:pt x="6080" y="10595"/>
                  </a:cubicBezTo>
                  <a:cubicBezTo>
                    <a:pt x="6080" y="10595"/>
                    <a:pt x="4135" y="6796"/>
                    <a:pt x="3527" y="5063"/>
                  </a:cubicBezTo>
                  <a:cubicBezTo>
                    <a:pt x="2919" y="3361"/>
                    <a:pt x="2828" y="291"/>
                    <a:pt x="2828" y="291"/>
                  </a:cubicBezTo>
                  <a:cubicBezTo>
                    <a:pt x="2192" y="90"/>
                    <a:pt x="1583" y="0"/>
                    <a:pt x="1064" y="0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5" name="Google Shape;7035;p131"/>
            <p:cNvSpPr/>
            <p:nvPr/>
          </p:nvSpPr>
          <p:spPr>
            <a:xfrm>
              <a:off x="-3601375" y="7015438"/>
              <a:ext cx="184675" cy="367050"/>
            </a:xfrm>
            <a:custGeom>
              <a:avLst/>
              <a:gdLst/>
              <a:ahLst/>
              <a:cxnLst/>
              <a:rect l="l" t="t" r="r" b="b"/>
              <a:pathLst>
                <a:path w="7387" h="14682" extrusionOk="0">
                  <a:moveTo>
                    <a:pt x="700" y="1"/>
                  </a:moveTo>
                  <a:cubicBezTo>
                    <a:pt x="365" y="153"/>
                    <a:pt x="153" y="365"/>
                    <a:pt x="153" y="639"/>
                  </a:cubicBezTo>
                  <a:cubicBezTo>
                    <a:pt x="122" y="1460"/>
                    <a:pt x="1" y="4742"/>
                    <a:pt x="1976" y="8755"/>
                  </a:cubicBezTo>
                  <a:cubicBezTo>
                    <a:pt x="3952" y="12767"/>
                    <a:pt x="7326" y="14682"/>
                    <a:pt x="7326" y="14682"/>
                  </a:cubicBezTo>
                  <a:cubicBezTo>
                    <a:pt x="7387" y="14530"/>
                    <a:pt x="7387" y="14287"/>
                    <a:pt x="7326" y="13952"/>
                  </a:cubicBezTo>
                  <a:cubicBezTo>
                    <a:pt x="4590" y="12037"/>
                    <a:pt x="3223" y="10670"/>
                    <a:pt x="1642" y="6232"/>
                  </a:cubicBezTo>
                  <a:cubicBezTo>
                    <a:pt x="912" y="4104"/>
                    <a:pt x="730" y="1277"/>
                    <a:pt x="700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6" name="Google Shape;7036;p131"/>
            <p:cNvSpPr/>
            <p:nvPr/>
          </p:nvSpPr>
          <p:spPr>
            <a:xfrm>
              <a:off x="-3984625" y="7209088"/>
              <a:ext cx="295125" cy="256275"/>
            </a:xfrm>
            <a:custGeom>
              <a:avLst/>
              <a:gdLst/>
              <a:ahLst/>
              <a:cxnLst/>
              <a:rect l="l" t="t" r="r" b="b"/>
              <a:pathLst>
                <a:path w="11805" h="10251" extrusionOk="0">
                  <a:moveTo>
                    <a:pt x="9400" y="1"/>
                  </a:moveTo>
                  <a:cubicBezTo>
                    <a:pt x="9219" y="1"/>
                    <a:pt x="9069" y="43"/>
                    <a:pt x="8978" y="127"/>
                  </a:cubicBezTo>
                  <a:cubicBezTo>
                    <a:pt x="8860" y="237"/>
                    <a:pt x="8710" y="267"/>
                    <a:pt x="8552" y="267"/>
                  </a:cubicBezTo>
                  <a:cubicBezTo>
                    <a:pt x="8357" y="267"/>
                    <a:pt x="8151" y="221"/>
                    <a:pt x="7981" y="221"/>
                  </a:cubicBezTo>
                  <a:cubicBezTo>
                    <a:pt x="7791" y="221"/>
                    <a:pt x="7645" y="278"/>
                    <a:pt x="7610" y="522"/>
                  </a:cubicBezTo>
                  <a:cubicBezTo>
                    <a:pt x="7519" y="1130"/>
                    <a:pt x="7610" y="1495"/>
                    <a:pt x="7610" y="1495"/>
                  </a:cubicBezTo>
                  <a:cubicBezTo>
                    <a:pt x="7610" y="1495"/>
                    <a:pt x="4359" y="4716"/>
                    <a:pt x="3116" y="5338"/>
                  </a:cubicBezTo>
                  <a:lnTo>
                    <a:pt x="3116" y="5338"/>
                  </a:lnTo>
                  <a:cubicBezTo>
                    <a:pt x="3180" y="5277"/>
                    <a:pt x="3171" y="5004"/>
                    <a:pt x="1409" y="3805"/>
                  </a:cubicBezTo>
                  <a:cubicBezTo>
                    <a:pt x="862" y="5051"/>
                    <a:pt x="346" y="6297"/>
                    <a:pt x="254" y="6966"/>
                  </a:cubicBezTo>
                  <a:cubicBezTo>
                    <a:pt x="1" y="8517"/>
                    <a:pt x="1002" y="10251"/>
                    <a:pt x="2459" y="10251"/>
                  </a:cubicBezTo>
                  <a:cubicBezTo>
                    <a:pt x="2573" y="10251"/>
                    <a:pt x="2689" y="10240"/>
                    <a:pt x="2808" y="10218"/>
                  </a:cubicBezTo>
                  <a:cubicBezTo>
                    <a:pt x="4419" y="9915"/>
                    <a:pt x="7154" y="7878"/>
                    <a:pt x="9799" y="4534"/>
                  </a:cubicBezTo>
                  <a:cubicBezTo>
                    <a:pt x="9799" y="4534"/>
                    <a:pt x="11805" y="2589"/>
                    <a:pt x="11318" y="1404"/>
                  </a:cubicBezTo>
                  <a:cubicBezTo>
                    <a:pt x="10968" y="468"/>
                    <a:pt x="10005" y="1"/>
                    <a:pt x="9400" y="1"/>
                  </a:cubicBezTo>
                  <a:close/>
                </a:path>
              </a:pathLst>
            </a:custGeom>
            <a:solidFill>
              <a:srgbClr val="E49B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7" name="Google Shape;7037;p131"/>
            <p:cNvSpPr/>
            <p:nvPr/>
          </p:nvSpPr>
          <p:spPr>
            <a:xfrm>
              <a:off x="-3949400" y="7212263"/>
              <a:ext cx="155050" cy="130725"/>
            </a:xfrm>
            <a:custGeom>
              <a:avLst/>
              <a:gdLst/>
              <a:ahLst/>
              <a:cxnLst/>
              <a:rect l="l" t="t" r="r" b="b"/>
              <a:pathLst>
                <a:path w="6202" h="5229" extrusionOk="0">
                  <a:moveTo>
                    <a:pt x="1763" y="0"/>
                  </a:moveTo>
                  <a:cubicBezTo>
                    <a:pt x="1763" y="0"/>
                    <a:pt x="821" y="1824"/>
                    <a:pt x="0" y="3678"/>
                  </a:cubicBezTo>
                  <a:cubicBezTo>
                    <a:pt x="1707" y="4863"/>
                    <a:pt x="1769" y="5143"/>
                    <a:pt x="1713" y="5208"/>
                  </a:cubicBezTo>
                  <a:lnTo>
                    <a:pt x="1713" y="5208"/>
                  </a:lnTo>
                  <a:cubicBezTo>
                    <a:pt x="2960" y="4579"/>
                    <a:pt x="6201" y="1368"/>
                    <a:pt x="6201" y="1368"/>
                  </a:cubicBezTo>
                  <a:lnTo>
                    <a:pt x="6201" y="1368"/>
                  </a:lnTo>
                  <a:lnTo>
                    <a:pt x="5563" y="1641"/>
                  </a:lnTo>
                  <a:cubicBezTo>
                    <a:pt x="5563" y="1641"/>
                    <a:pt x="4104" y="1520"/>
                    <a:pt x="1763" y="0"/>
                  </a:cubicBezTo>
                  <a:close/>
                  <a:moveTo>
                    <a:pt x="1713" y="5208"/>
                  </a:moveTo>
                  <a:lnTo>
                    <a:pt x="1713" y="5208"/>
                  </a:lnTo>
                  <a:cubicBezTo>
                    <a:pt x="1699" y="5215"/>
                    <a:pt x="1685" y="5222"/>
                    <a:pt x="1672" y="5228"/>
                  </a:cubicBezTo>
                  <a:cubicBezTo>
                    <a:pt x="1672" y="5228"/>
                    <a:pt x="1697" y="5227"/>
                    <a:pt x="1713" y="5208"/>
                  </a:cubicBezTo>
                  <a:close/>
                </a:path>
              </a:pathLst>
            </a:custGeom>
            <a:solidFill>
              <a:srgbClr val="D388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38" name="Google Shape;7038;p131"/>
          <p:cNvGrpSpPr/>
          <p:nvPr/>
        </p:nvGrpSpPr>
        <p:grpSpPr>
          <a:xfrm>
            <a:off x="4149063" y="2475110"/>
            <a:ext cx="790300" cy="1669450"/>
            <a:chOff x="207975" y="6471313"/>
            <a:chExt cx="790300" cy="1669450"/>
          </a:xfrm>
        </p:grpSpPr>
        <p:sp>
          <p:nvSpPr>
            <p:cNvPr id="7039" name="Google Shape;7039;p131"/>
            <p:cNvSpPr/>
            <p:nvPr/>
          </p:nvSpPr>
          <p:spPr>
            <a:xfrm>
              <a:off x="207975" y="6817863"/>
              <a:ext cx="790300" cy="315400"/>
            </a:xfrm>
            <a:custGeom>
              <a:avLst/>
              <a:gdLst/>
              <a:ahLst/>
              <a:cxnLst/>
              <a:rect l="l" t="t" r="r" b="b"/>
              <a:pathLst>
                <a:path w="31612" h="12616" extrusionOk="0">
                  <a:moveTo>
                    <a:pt x="3891" y="0"/>
                  </a:moveTo>
                  <a:cubicBezTo>
                    <a:pt x="3891" y="0"/>
                    <a:pt x="3100" y="3283"/>
                    <a:pt x="1550" y="4651"/>
                  </a:cubicBezTo>
                  <a:cubicBezTo>
                    <a:pt x="0" y="6049"/>
                    <a:pt x="243" y="7447"/>
                    <a:pt x="1550" y="8055"/>
                  </a:cubicBezTo>
                  <a:cubicBezTo>
                    <a:pt x="1727" y="8137"/>
                    <a:pt x="1891" y="8173"/>
                    <a:pt x="2042" y="8173"/>
                  </a:cubicBezTo>
                  <a:cubicBezTo>
                    <a:pt x="3010" y="8173"/>
                    <a:pt x="3465" y="6718"/>
                    <a:pt x="3465" y="6718"/>
                  </a:cubicBezTo>
                  <a:lnTo>
                    <a:pt x="3465" y="6718"/>
                  </a:lnTo>
                  <a:cubicBezTo>
                    <a:pt x="3465" y="6718"/>
                    <a:pt x="3283" y="10973"/>
                    <a:pt x="6383" y="11672"/>
                  </a:cubicBezTo>
                  <a:cubicBezTo>
                    <a:pt x="6843" y="11776"/>
                    <a:pt x="7258" y="11823"/>
                    <a:pt x="7632" y="11823"/>
                  </a:cubicBezTo>
                  <a:cubicBezTo>
                    <a:pt x="10655" y="11823"/>
                    <a:pt x="11064" y="8815"/>
                    <a:pt x="11064" y="8815"/>
                  </a:cubicBezTo>
                  <a:cubicBezTo>
                    <a:pt x="11064" y="8815"/>
                    <a:pt x="12645" y="12523"/>
                    <a:pt x="16383" y="12615"/>
                  </a:cubicBezTo>
                  <a:cubicBezTo>
                    <a:pt x="16413" y="12615"/>
                    <a:pt x="16442" y="12615"/>
                    <a:pt x="16471" y="12615"/>
                  </a:cubicBezTo>
                  <a:cubicBezTo>
                    <a:pt x="20153" y="12615"/>
                    <a:pt x="22098" y="8815"/>
                    <a:pt x="22098" y="8815"/>
                  </a:cubicBezTo>
                  <a:cubicBezTo>
                    <a:pt x="22098" y="8815"/>
                    <a:pt x="23088" y="12319"/>
                    <a:pt x="24882" y="12319"/>
                  </a:cubicBezTo>
                  <a:cubicBezTo>
                    <a:pt x="25051" y="12319"/>
                    <a:pt x="25228" y="12288"/>
                    <a:pt x="25411" y="12219"/>
                  </a:cubicBezTo>
                  <a:cubicBezTo>
                    <a:pt x="28571" y="11051"/>
                    <a:pt x="27137" y="8002"/>
                    <a:pt x="26724" y="7252"/>
                  </a:cubicBezTo>
                  <a:lnTo>
                    <a:pt x="26724" y="7252"/>
                  </a:lnTo>
                  <a:cubicBezTo>
                    <a:pt x="26942" y="7599"/>
                    <a:pt x="27512" y="8363"/>
                    <a:pt x="28318" y="8363"/>
                  </a:cubicBezTo>
                  <a:cubicBezTo>
                    <a:pt x="28739" y="8363"/>
                    <a:pt x="29224" y="8155"/>
                    <a:pt x="29757" y="7569"/>
                  </a:cubicBezTo>
                  <a:cubicBezTo>
                    <a:pt x="31612" y="5502"/>
                    <a:pt x="27387" y="1733"/>
                    <a:pt x="27812" y="274"/>
                  </a:cubicBezTo>
                  <a:lnTo>
                    <a:pt x="3891" y="0"/>
                  </a:lnTo>
                  <a:close/>
                </a:path>
              </a:pathLst>
            </a:custGeom>
            <a:solidFill>
              <a:srgbClr val="FCB3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0" name="Google Shape;7040;p131"/>
            <p:cNvSpPr/>
            <p:nvPr/>
          </p:nvSpPr>
          <p:spPr>
            <a:xfrm>
              <a:off x="425300" y="6991863"/>
              <a:ext cx="339700" cy="462150"/>
            </a:xfrm>
            <a:custGeom>
              <a:avLst/>
              <a:gdLst/>
              <a:ahLst/>
              <a:cxnLst/>
              <a:rect l="l" t="t" r="r" b="b"/>
              <a:pathLst>
                <a:path w="13588" h="18486" extrusionOk="0">
                  <a:moveTo>
                    <a:pt x="7017" y="1"/>
                  </a:moveTo>
                  <a:cubicBezTo>
                    <a:pt x="6959" y="1"/>
                    <a:pt x="6899" y="1"/>
                    <a:pt x="6839" y="1"/>
                  </a:cubicBezTo>
                  <a:cubicBezTo>
                    <a:pt x="6839" y="1"/>
                    <a:pt x="6833" y="1"/>
                    <a:pt x="6820" y="1"/>
                  </a:cubicBezTo>
                  <a:cubicBezTo>
                    <a:pt x="6456" y="1"/>
                    <a:pt x="1185" y="58"/>
                    <a:pt x="1155" y="3345"/>
                  </a:cubicBezTo>
                  <a:cubicBezTo>
                    <a:pt x="1094" y="6779"/>
                    <a:pt x="0" y="14409"/>
                    <a:pt x="1490" y="17387"/>
                  </a:cubicBezTo>
                  <a:cubicBezTo>
                    <a:pt x="1889" y="18186"/>
                    <a:pt x="4468" y="18485"/>
                    <a:pt x="6945" y="18485"/>
                  </a:cubicBezTo>
                  <a:cubicBezTo>
                    <a:pt x="8426" y="18485"/>
                    <a:pt x="9870" y="18379"/>
                    <a:pt x="10791" y="18208"/>
                  </a:cubicBezTo>
                  <a:cubicBezTo>
                    <a:pt x="13283" y="17722"/>
                    <a:pt x="13587" y="15503"/>
                    <a:pt x="13557" y="13193"/>
                  </a:cubicBezTo>
                  <a:cubicBezTo>
                    <a:pt x="13526" y="10883"/>
                    <a:pt x="13374" y="5381"/>
                    <a:pt x="12827" y="2828"/>
                  </a:cubicBezTo>
                  <a:cubicBezTo>
                    <a:pt x="12497" y="1236"/>
                    <a:pt x="11870" y="1"/>
                    <a:pt x="70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1" name="Google Shape;7041;p131"/>
            <p:cNvSpPr/>
            <p:nvPr/>
          </p:nvSpPr>
          <p:spPr>
            <a:xfrm>
              <a:off x="440500" y="6992613"/>
              <a:ext cx="339700" cy="462200"/>
            </a:xfrm>
            <a:custGeom>
              <a:avLst/>
              <a:gdLst/>
              <a:ahLst/>
              <a:cxnLst/>
              <a:rect l="l" t="t" r="r" b="b"/>
              <a:pathLst>
                <a:path w="13588" h="18488" extrusionOk="0">
                  <a:moveTo>
                    <a:pt x="7017" y="1"/>
                  </a:moveTo>
                  <a:cubicBezTo>
                    <a:pt x="6958" y="1"/>
                    <a:pt x="6899" y="1"/>
                    <a:pt x="6839" y="1"/>
                  </a:cubicBezTo>
                  <a:cubicBezTo>
                    <a:pt x="6839" y="1"/>
                    <a:pt x="6833" y="1"/>
                    <a:pt x="6820" y="1"/>
                  </a:cubicBezTo>
                  <a:cubicBezTo>
                    <a:pt x="6459" y="1"/>
                    <a:pt x="1185" y="58"/>
                    <a:pt x="1155" y="3375"/>
                  </a:cubicBezTo>
                  <a:cubicBezTo>
                    <a:pt x="1125" y="6780"/>
                    <a:pt x="0" y="14409"/>
                    <a:pt x="1520" y="17418"/>
                  </a:cubicBezTo>
                  <a:cubicBezTo>
                    <a:pt x="1899" y="18195"/>
                    <a:pt x="4449" y="18487"/>
                    <a:pt x="6921" y="18487"/>
                  </a:cubicBezTo>
                  <a:cubicBezTo>
                    <a:pt x="8415" y="18487"/>
                    <a:pt x="9882" y="18380"/>
                    <a:pt x="10821" y="18208"/>
                  </a:cubicBezTo>
                  <a:cubicBezTo>
                    <a:pt x="13283" y="17722"/>
                    <a:pt x="13587" y="15503"/>
                    <a:pt x="13557" y="13193"/>
                  </a:cubicBezTo>
                  <a:cubicBezTo>
                    <a:pt x="13557" y="10883"/>
                    <a:pt x="13405" y="5381"/>
                    <a:pt x="12858" y="2828"/>
                  </a:cubicBezTo>
                  <a:cubicBezTo>
                    <a:pt x="12497" y="1237"/>
                    <a:pt x="11870" y="1"/>
                    <a:pt x="7017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2" name="Google Shape;7042;p131"/>
            <p:cNvSpPr/>
            <p:nvPr/>
          </p:nvSpPr>
          <p:spPr>
            <a:xfrm>
              <a:off x="280150" y="6780938"/>
              <a:ext cx="99575" cy="63575"/>
            </a:xfrm>
            <a:custGeom>
              <a:avLst/>
              <a:gdLst/>
              <a:ahLst/>
              <a:cxnLst/>
              <a:rect l="l" t="t" r="r" b="b"/>
              <a:pathLst>
                <a:path w="3983" h="2543" extrusionOk="0">
                  <a:moveTo>
                    <a:pt x="2192" y="0"/>
                  </a:moveTo>
                  <a:cubicBezTo>
                    <a:pt x="1417" y="0"/>
                    <a:pt x="643" y="231"/>
                    <a:pt x="1" y="687"/>
                  </a:cubicBezTo>
                  <a:cubicBezTo>
                    <a:pt x="138" y="1623"/>
                    <a:pt x="892" y="2542"/>
                    <a:pt x="2328" y="2542"/>
                  </a:cubicBezTo>
                  <a:cubicBezTo>
                    <a:pt x="2804" y="2542"/>
                    <a:pt x="3355" y="2441"/>
                    <a:pt x="3982" y="2207"/>
                  </a:cubicBezTo>
                  <a:lnTo>
                    <a:pt x="3982" y="444"/>
                  </a:lnTo>
                  <a:cubicBezTo>
                    <a:pt x="3429" y="147"/>
                    <a:pt x="2810" y="0"/>
                    <a:pt x="2192" y="0"/>
                  </a:cubicBez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3" name="Google Shape;7043;p131"/>
            <p:cNvSpPr/>
            <p:nvPr/>
          </p:nvSpPr>
          <p:spPr>
            <a:xfrm>
              <a:off x="277125" y="6745213"/>
              <a:ext cx="102600" cy="52925"/>
            </a:xfrm>
            <a:custGeom>
              <a:avLst/>
              <a:gdLst/>
              <a:ahLst/>
              <a:cxnLst/>
              <a:rect l="l" t="t" r="r" b="b"/>
              <a:pathLst>
                <a:path w="4104" h="2117" extrusionOk="0">
                  <a:moveTo>
                    <a:pt x="2149" y="1"/>
                  </a:moveTo>
                  <a:cubicBezTo>
                    <a:pt x="1737" y="1"/>
                    <a:pt x="1293" y="95"/>
                    <a:pt x="851" y="353"/>
                  </a:cubicBezTo>
                  <a:cubicBezTo>
                    <a:pt x="243" y="688"/>
                    <a:pt x="0" y="1387"/>
                    <a:pt x="122" y="2116"/>
                  </a:cubicBezTo>
                  <a:cubicBezTo>
                    <a:pt x="764" y="1660"/>
                    <a:pt x="1538" y="1429"/>
                    <a:pt x="2313" y="1429"/>
                  </a:cubicBezTo>
                  <a:cubicBezTo>
                    <a:pt x="2931" y="1429"/>
                    <a:pt x="3550" y="1576"/>
                    <a:pt x="4103" y="1873"/>
                  </a:cubicBezTo>
                  <a:lnTo>
                    <a:pt x="4103" y="657"/>
                  </a:lnTo>
                  <a:cubicBezTo>
                    <a:pt x="4103" y="657"/>
                    <a:pt x="3239" y="1"/>
                    <a:pt x="2149" y="1"/>
                  </a:cubicBezTo>
                  <a:close/>
                </a:path>
              </a:pathLst>
            </a:custGeom>
            <a:solidFill>
              <a:srgbClr val="B367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4" name="Google Shape;7044;p131"/>
            <p:cNvSpPr/>
            <p:nvPr/>
          </p:nvSpPr>
          <p:spPr>
            <a:xfrm>
              <a:off x="309800" y="6783488"/>
              <a:ext cx="62325" cy="52825"/>
            </a:xfrm>
            <a:custGeom>
              <a:avLst/>
              <a:gdLst/>
              <a:ahLst/>
              <a:cxnLst/>
              <a:rect l="l" t="t" r="r" b="b"/>
              <a:pathLst>
                <a:path w="2493" h="2113" extrusionOk="0">
                  <a:moveTo>
                    <a:pt x="1064" y="0"/>
                  </a:moveTo>
                  <a:cubicBezTo>
                    <a:pt x="699" y="0"/>
                    <a:pt x="319" y="84"/>
                    <a:pt x="0" y="160"/>
                  </a:cubicBezTo>
                  <a:cubicBezTo>
                    <a:pt x="0" y="160"/>
                    <a:pt x="0" y="220"/>
                    <a:pt x="30" y="220"/>
                  </a:cubicBezTo>
                  <a:cubicBezTo>
                    <a:pt x="365" y="220"/>
                    <a:pt x="752" y="137"/>
                    <a:pt x="1113" y="137"/>
                  </a:cubicBezTo>
                  <a:cubicBezTo>
                    <a:pt x="1474" y="137"/>
                    <a:pt x="1809" y="220"/>
                    <a:pt x="2037" y="555"/>
                  </a:cubicBezTo>
                  <a:cubicBezTo>
                    <a:pt x="2341" y="980"/>
                    <a:pt x="2310" y="1558"/>
                    <a:pt x="2310" y="2044"/>
                  </a:cubicBezTo>
                  <a:cubicBezTo>
                    <a:pt x="2310" y="2090"/>
                    <a:pt x="2348" y="2113"/>
                    <a:pt x="2386" y="2113"/>
                  </a:cubicBezTo>
                  <a:cubicBezTo>
                    <a:pt x="2424" y="2113"/>
                    <a:pt x="2462" y="2090"/>
                    <a:pt x="2462" y="2044"/>
                  </a:cubicBezTo>
                  <a:cubicBezTo>
                    <a:pt x="2493" y="1497"/>
                    <a:pt x="2462" y="768"/>
                    <a:pt x="2037" y="342"/>
                  </a:cubicBezTo>
                  <a:cubicBezTo>
                    <a:pt x="1778" y="84"/>
                    <a:pt x="1429" y="0"/>
                    <a:pt x="106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5" name="Google Shape;7045;p131"/>
            <p:cNvSpPr/>
            <p:nvPr/>
          </p:nvSpPr>
          <p:spPr>
            <a:xfrm>
              <a:off x="335900" y="6798488"/>
              <a:ext cx="36050" cy="21425"/>
            </a:xfrm>
            <a:custGeom>
              <a:avLst/>
              <a:gdLst/>
              <a:ahLst/>
              <a:cxnLst/>
              <a:rect l="l" t="t" r="r" b="b"/>
              <a:pathLst>
                <a:path w="1442" h="857" extrusionOk="0">
                  <a:moveTo>
                    <a:pt x="502" y="0"/>
                  </a:moveTo>
                  <a:cubicBezTo>
                    <a:pt x="354" y="0"/>
                    <a:pt x="201" y="50"/>
                    <a:pt x="50" y="168"/>
                  </a:cubicBezTo>
                  <a:cubicBezTo>
                    <a:pt x="1" y="217"/>
                    <a:pt x="32" y="267"/>
                    <a:pt x="78" y="267"/>
                  </a:cubicBezTo>
                  <a:cubicBezTo>
                    <a:pt x="89" y="267"/>
                    <a:pt x="100" y="264"/>
                    <a:pt x="111" y="259"/>
                  </a:cubicBezTo>
                  <a:cubicBezTo>
                    <a:pt x="242" y="201"/>
                    <a:pt x="372" y="163"/>
                    <a:pt x="499" y="163"/>
                  </a:cubicBezTo>
                  <a:cubicBezTo>
                    <a:pt x="639" y="163"/>
                    <a:pt x="774" y="208"/>
                    <a:pt x="901" y="320"/>
                  </a:cubicBezTo>
                  <a:cubicBezTo>
                    <a:pt x="1053" y="472"/>
                    <a:pt x="1145" y="684"/>
                    <a:pt x="1297" y="836"/>
                  </a:cubicBezTo>
                  <a:cubicBezTo>
                    <a:pt x="1311" y="850"/>
                    <a:pt x="1326" y="856"/>
                    <a:pt x="1342" y="856"/>
                  </a:cubicBezTo>
                  <a:cubicBezTo>
                    <a:pt x="1393" y="856"/>
                    <a:pt x="1441" y="792"/>
                    <a:pt x="1418" y="745"/>
                  </a:cubicBezTo>
                  <a:cubicBezTo>
                    <a:pt x="1242" y="349"/>
                    <a:pt x="890" y="0"/>
                    <a:pt x="50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6" name="Google Shape;7046;p131"/>
            <p:cNvSpPr/>
            <p:nvPr/>
          </p:nvSpPr>
          <p:spPr>
            <a:xfrm>
              <a:off x="833350" y="6780938"/>
              <a:ext cx="100325" cy="63575"/>
            </a:xfrm>
            <a:custGeom>
              <a:avLst/>
              <a:gdLst/>
              <a:ahLst/>
              <a:cxnLst/>
              <a:rect l="l" t="t" r="r" b="b"/>
              <a:pathLst>
                <a:path w="4013" h="2543" extrusionOk="0">
                  <a:moveTo>
                    <a:pt x="1794" y="0"/>
                  </a:moveTo>
                  <a:cubicBezTo>
                    <a:pt x="1173" y="0"/>
                    <a:pt x="554" y="147"/>
                    <a:pt x="1" y="444"/>
                  </a:cubicBezTo>
                  <a:lnTo>
                    <a:pt x="1" y="2207"/>
                  </a:lnTo>
                  <a:cubicBezTo>
                    <a:pt x="628" y="2441"/>
                    <a:pt x="1181" y="2542"/>
                    <a:pt x="1660" y="2542"/>
                  </a:cubicBezTo>
                  <a:cubicBezTo>
                    <a:pt x="3104" y="2542"/>
                    <a:pt x="3876" y="1623"/>
                    <a:pt x="4013" y="687"/>
                  </a:cubicBezTo>
                  <a:cubicBezTo>
                    <a:pt x="3354" y="231"/>
                    <a:pt x="2572" y="0"/>
                    <a:pt x="1794" y="0"/>
                  </a:cubicBez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7" name="Google Shape;7047;p131"/>
            <p:cNvSpPr/>
            <p:nvPr/>
          </p:nvSpPr>
          <p:spPr>
            <a:xfrm>
              <a:off x="833350" y="6745213"/>
              <a:ext cx="102625" cy="52925"/>
            </a:xfrm>
            <a:custGeom>
              <a:avLst/>
              <a:gdLst/>
              <a:ahLst/>
              <a:cxnLst/>
              <a:rect l="l" t="t" r="r" b="b"/>
              <a:pathLst>
                <a:path w="4105" h="2117" extrusionOk="0">
                  <a:moveTo>
                    <a:pt x="1955" y="1"/>
                  </a:moveTo>
                  <a:cubicBezTo>
                    <a:pt x="865" y="1"/>
                    <a:pt x="1" y="657"/>
                    <a:pt x="1" y="657"/>
                  </a:cubicBezTo>
                  <a:lnTo>
                    <a:pt x="1" y="1873"/>
                  </a:lnTo>
                  <a:cubicBezTo>
                    <a:pt x="554" y="1576"/>
                    <a:pt x="1173" y="1429"/>
                    <a:pt x="1794" y="1429"/>
                  </a:cubicBezTo>
                  <a:cubicBezTo>
                    <a:pt x="2572" y="1429"/>
                    <a:pt x="3354" y="1660"/>
                    <a:pt x="4013" y="2116"/>
                  </a:cubicBezTo>
                  <a:cubicBezTo>
                    <a:pt x="4104" y="1387"/>
                    <a:pt x="3861" y="688"/>
                    <a:pt x="3253" y="353"/>
                  </a:cubicBezTo>
                  <a:cubicBezTo>
                    <a:pt x="2811" y="95"/>
                    <a:pt x="2367" y="1"/>
                    <a:pt x="1955" y="1"/>
                  </a:cubicBezTo>
                  <a:close/>
                </a:path>
              </a:pathLst>
            </a:custGeom>
            <a:solidFill>
              <a:srgbClr val="B367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8" name="Google Shape;7048;p131"/>
            <p:cNvSpPr/>
            <p:nvPr/>
          </p:nvSpPr>
          <p:spPr>
            <a:xfrm>
              <a:off x="840950" y="6783563"/>
              <a:ext cx="63100" cy="52750"/>
            </a:xfrm>
            <a:custGeom>
              <a:avLst/>
              <a:gdLst/>
              <a:ahLst/>
              <a:cxnLst/>
              <a:rect l="l" t="t" r="r" b="b"/>
              <a:pathLst>
                <a:path w="2524" h="2110" extrusionOk="0">
                  <a:moveTo>
                    <a:pt x="1453" y="1"/>
                  </a:moveTo>
                  <a:cubicBezTo>
                    <a:pt x="1080" y="1"/>
                    <a:pt x="721" y="90"/>
                    <a:pt x="457" y="369"/>
                  </a:cubicBezTo>
                  <a:cubicBezTo>
                    <a:pt x="31" y="795"/>
                    <a:pt x="1" y="1494"/>
                    <a:pt x="31" y="2041"/>
                  </a:cubicBezTo>
                  <a:cubicBezTo>
                    <a:pt x="31" y="2087"/>
                    <a:pt x="69" y="2110"/>
                    <a:pt x="107" y="2110"/>
                  </a:cubicBezTo>
                  <a:cubicBezTo>
                    <a:pt x="145" y="2110"/>
                    <a:pt x="183" y="2087"/>
                    <a:pt x="183" y="2041"/>
                  </a:cubicBezTo>
                  <a:cubicBezTo>
                    <a:pt x="183" y="1555"/>
                    <a:pt x="153" y="977"/>
                    <a:pt x="457" y="552"/>
                  </a:cubicBezTo>
                  <a:cubicBezTo>
                    <a:pt x="685" y="217"/>
                    <a:pt x="1019" y="134"/>
                    <a:pt x="1380" y="134"/>
                  </a:cubicBezTo>
                  <a:cubicBezTo>
                    <a:pt x="1741" y="134"/>
                    <a:pt x="2128" y="217"/>
                    <a:pt x="2463" y="217"/>
                  </a:cubicBezTo>
                  <a:cubicBezTo>
                    <a:pt x="2493" y="217"/>
                    <a:pt x="2524" y="157"/>
                    <a:pt x="2493" y="157"/>
                  </a:cubicBezTo>
                  <a:cubicBezTo>
                    <a:pt x="2181" y="82"/>
                    <a:pt x="1811" y="1"/>
                    <a:pt x="14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9" name="Google Shape;7049;p131"/>
            <p:cNvSpPr/>
            <p:nvPr/>
          </p:nvSpPr>
          <p:spPr>
            <a:xfrm>
              <a:off x="841125" y="6798488"/>
              <a:ext cx="36200" cy="21425"/>
            </a:xfrm>
            <a:custGeom>
              <a:avLst/>
              <a:gdLst/>
              <a:ahLst/>
              <a:cxnLst/>
              <a:rect l="l" t="t" r="r" b="b"/>
              <a:pathLst>
                <a:path w="1448" h="857" extrusionOk="0">
                  <a:moveTo>
                    <a:pt x="957" y="0"/>
                  </a:moveTo>
                  <a:cubicBezTo>
                    <a:pt x="564" y="0"/>
                    <a:pt x="222" y="349"/>
                    <a:pt x="24" y="745"/>
                  </a:cubicBezTo>
                  <a:cubicBezTo>
                    <a:pt x="1" y="792"/>
                    <a:pt x="49" y="856"/>
                    <a:pt x="100" y="856"/>
                  </a:cubicBezTo>
                  <a:cubicBezTo>
                    <a:pt x="116" y="856"/>
                    <a:pt x="132" y="850"/>
                    <a:pt x="146" y="836"/>
                  </a:cubicBezTo>
                  <a:cubicBezTo>
                    <a:pt x="298" y="684"/>
                    <a:pt x="389" y="472"/>
                    <a:pt x="541" y="320"/>
                  </a:cubicBezTo>
                  <a:cubicBezTo>
                    <a:pt x="668" y="208"/>
                    <a:pt x="803" y="163"/>
                    <a:pt x="943" y="163"/>
                  </a:cubicBezTo>
                  <a:cubicBezTo>
                    <a:pt x="1070" y="163"/>
                    <a:pt x="1201" y="201"/>
                    <a:pt x="1331" y="259"/>
                  </a:cubicBezTo>
                  <a:cubicBezTo>
                    <a:pt x="1342" y="264"/>
                    <a:pt x="1353" y="267"/>
                    <a:pt x="1364" y="267"/>
                  </a:cubicBezTo>
                  <a:cubicBezTo>
                    <a:pt x="1411" y="267"/>
                    <a:pt x="1447" y="217"/>
                    <a:pt x="1422" y="168"/>
                  </a:cubicBezTo>
                  <a:cubicBezTo>
                    <a:pt x="1263" y="50"/>
                    <a:pt x="1107" y="0"/>
                    <a:pt x="95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0" name="Google Shape;7050;p131"/>
            <p:cNvSpPr/>
            <p:nvPr/>
          </p:nvSpPr>
          <p:spPr>
            <a:xfrm>
              <a:off x="559025" y="7005563"/>
              <a:ext cx="117050" cy="59350"/>
            </a:xfrm>
            <a:custGeom>
              <a:avLst/>
              <a:gdLst/>
              <a:ahLst/>
              <a:cxnLst/>
              <a:rect l="l" t="t" r="r" b="b"/>
              <a:pathLst>
                <a:path w="4682" h="2374" extrusionOk="0">
                  <a:moveTo>
                    <a:pt x="4682" y="0"/>
                  </a:moveTo>
                  <a:lnTo>
                    <a:pt x="4682" y="0"/>
                  </a:lnTo>
                  <a:cubicBezTo>
                    <a:pt x="3132" y="91"/>
                    <a:pt x="1642" y="365"/>
                    <a:pt x="183" y="851"/>
                  </a:cubicBezTo>
                  <a:cubicBezTo>
                    <a:pt x="153" y="1034"/>
                    <a:pt x="92" y="1186"/>
                    <a:pt x="1" y="1307"/>
                  </a:cubicBezTo>
                  <a:cubicBezTo>
                    <a:pt x="1" y="1307"/>
                    <a:pt x="1022" y="2374"/>
                    <a:pt x="2527" y="2374"/>
                  </a:cubicBezTo>
                  <a:cubicBezTo>
                    <a:pt x="3162" y="2374"/>
                    <a:pt x="3884" y="2183"/>
                    <a:pt x="4651" y="1642"/>
                  </a:cubicBezTo>
                  <a:cubicBezTo>
                    <a:pt x="4651" y="1642"/>
                    <a:pt x="4591" y="912"/>
                    <a:pt x="4682" y="0"/>
                  </a:cubicBez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1" name="Google Shape;7051;p131"/>
            <p:cNvSpPr/>
            <p:nvPr/>
          </p:nvSpPr>
          <p:spPr>
            <a:xfrm>
              <a:off x="559025" y="6961488"/>
              <a:ext cx="125425" cy="65375"/>
            </a:xfrm>
            <a:custGeom>
              <a:avLst/>
              <a:gdLst/>
              <a:ahLst/>
              <a:cxnLst/>
              <a:rect l="l" t="t" r="r" b="b"/>
              <a:pathLst>
                <a:path w="5017" h="2615" extrusionOk="0">
                  <a:moveTo>
                    <a:pt x="5016" y="0"/>
                  </a:moveTo>
                  <a:lnTo>
                    <a:pt x="1" y="426"/>
                  </a:lnTo>
                  <a:cubicBezTo>
                    <a:pt x="1" y="426"/>
                    <a:pt x="396" y="1642"/>
                    <a:pt x="183" y="2614"/>
                  </a:cubicBezTo>
                  <a:cubicBezTo>
                    <a:pt x="1642" y="2128"/>
                    <a:pt x="3132" y="1854"/>
                    <a:pt x="4682" y="1763"/>
                  </a:cubicBezTo>
                  <a:cubicBezTo>
                    <a:pt x="4712" y="1186"/>
                    <a:pt x="4834" y="547"/>
                    <a:pt x="5016" y="0"/>
                  </a:cubicBezTo>
                  <a:close/>
                </a:path>
              </a:pathLst>
            </a:custGeom>
            <a:solidFill>
              <a:srgbClr val="B367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2" name="Google Shape;7052;p131"/>
            <p:cNvSpPr/>
            <p:nvPr/>
          </p:nvSpPr>
          <p:spPr>
            <a:xfrm>
              <a:off x="368950" y="6516663"/>
              <a:ext cx="484175" cy="456825"/>
            </a:xfrm>
            <a:custGeom>
              <a:avLst/>
              <a:gdLst/>
              <a:ahLst/>
              <a:cxnLst/>
              <a:rect l="l" t="t" r="r" b="b"/>
              <a:pathLst>
                <a:path w="19367" h="18273" extrusionOk="0">
                  <a:moveTo>
                    <a:pt x="7303" y="1"/>
                  </a:moveTo>
                  <a:cubicBezTo>
                    <a:pt x="3504" y="1"/>
                    <a:pt x="1" y="1938"/>
                    <a:pt x="187" y="9191"/>
                  </a:cubicBezTo>
                  <a:cubicBezTo>
                    <a:pt x="187" y="9191"/>
                    <a:pt x="66" y="12596"/>
                    <a:pt x="886" y="14298"/>
                  </a:cubicBezTo>
                  <a:cubicBezTo>
                    <a:pt x="1707" y="15969"/>
                    <a:pt x="4473" y="17884"/>
                    <a:pt x="8151" y="18219"/>
                  </a:cubicBezTo>
                  <a:cubicBezTo>
                    <a:pt x="8549" y="18255"/>
                    <a:pt x="8962" y="18273"/>
                    <a:pt x="9382" y="18273"/>
                  </a:cubicBezTo>
                  <a:cubicBezTo>
                    <a:pt x="12844" y="18273"/>
                    <a:pt x="16841" y="17051"/>
                    <a:pt x="17817" y="14693"/>
                  </a:cubicBezTo>
                  <a:cubicBezTo>
                    <a:pt x="18941" y="12018"/>
                    <a:pt x="19367" y="10194"/>
                    <a:pt x="19033" y="7489"/>
                  </a:cubicBezTo>
                  <a:cubicBezTo>
                    <a:pt x="18698" y="4754"/>
                    <a:pt x="18546" y="3568"/>
                    <a:pt x="16023" y="2352"/>
                  </a:cubicBezTo>
                  <a:cubicBezTo>
                    <a:pt x="14807" y="1759"/>
                    <a:pt x="10921" y="1"/>
                    <a:pt x="7303" y="1"/>
                  </a:cubicBez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3" name="Google Shape;7053;p131"/>
            <p:cNvSpPr/>
            <p:nvPr/>
          </p:nvSpPr>
          <p:spPr>
            <a:xfrm>
              <a:off x="480000" y="6760863"/>
              <a:ext cx="27375" cy="32700"/>
            </a:xfrm>
            <a:custGeom>
              <a:avLst/>
              <a:gdLst/>
              <a:ahLst/>
              <a:cxnLst/>
              <a:rect l="l" t="t" r="r" b="b"/>
              <a:pathLst>
                <a:path w="1095" h="1308" extrusionOk="0">
                  <a:moveTo>
                    <a:pt x="548" y="1"/>
                  </a:moveTo>
                  <a:cubicBezTo>
                    <a:pt x="244" y="1"/>
                    <a:pt x="1" y="305"/>
                    <a:pt x="1" y="670"/>
                  </a:cubicBezTo>
                  <a:cubicBezTo>
                    <a:pt x="1" y="1034"/>
                    <a:pt x="244" y="1308"/>
                    <a:pt x="548" y="1308"/>
                  </a:cubicBezTo>
                  <a:cubicBezTo>
                    <a:pt x="852" y="1308"/>
                    <a:pt x="1095" y="1034"/>
                    <a:pt x="1095" y="670"/>
                  </a:cubicBezTo>
                  <a:cubicBezTo>
                    <a:pt x="1095" y="305"/>
                    <a:pt x="852" y="31"/>
                    <a:pt x="548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4" name="Google Shape;7054;p131"/>
            <p:cNvSpPr/>
            <p:nvPr/>
          </p:nvSpPr>
          <p:spPr>
            <a:xfrm>
              <a:off x="703425" y="6760863"/>
              <a:ext cx="27375" cy="32700"/>
            </a:xfrm>
            <a:custGeom>
              <a:avLst/>
              <a:gdLst/>
              <a:ahLst/>
              <a:cxnLst/>
              <a:rect l="l" t="t" r="r" b="b"/>
              <a:pathLst>
                <a:path w="1095" h="1308" extrusionOk="0">
                  <a:moveTo>
                    <a:pt x="547" y="1"/>
                  </a:moveTo>
                  <a:cubicBezTo>
                    <a:pt x="243" y="1"/>
                    <a:pt x="0" y="305"/>
                    <a:pt x="0" y="670"/>
                  </a:cubicBezTo>
                  <a:cubicBezTo>
                    <a:pt x="0" y="1034"/>
                    <a:pt x="243" y="1308"/>
                    <a:pt x="547" y="1308"/>
                  </a:cubicBezTo>
                  <a:cubicBezTo>
                    <a:pt x="851" y="1308"/>
                    <a:pt x="1094" y="1034"/>
                    <a:pt x="1094" y="670"/>
                  </a:cubicBezTo>
                  <a:cubicBezTo>
                    <a:pt x="1094" y="305"/>
                    <a:pt x="851" y="31"/>
                    <a:pt x="547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5" name="Google Shape;7055;p131"/>
            <p:cNvSpPr/>
            <p:nvPr/>
          </p:nvSpPr>
          <p:spPr>
            <a:xfrm>
              <a:off x="590200" y="6745863"/>
              <a:ext cx="34200" cy="58450"/>
            </a:xfrm>
            <a:custGeom>
              <a:avLst/>
              <a:gdLst/>
              <a:ahLst/>
              <a:cxnLst/>
              <a:rect l="l" t="t" r="r" b="b"/>
              <a:pathLst>
                <a:path w="1368" h="2338" extrusionOk="0">
                  <a:moveTo>
                    <a:pt x="315" y="0"/>
                  </a:moveTo>
                  <a:cubicBezTo>
                    <a:pt x="304" y="0"/>
                    <a:pt x="289" y="8"/>
                    <a:pt x="274" y="23"/>
                  </a:cubicBezTo>
                  <a:cubicBezTo>
                    <a:pt x="182" y="327"/>
                    <a:pt x="152" y="662"/>
                    <a:pt x="91" y="935"/>
                  </a:cubicBezTo>
                  <a:cubicBezTo>
                    <a:pt x="61" y="1148"/>
                    <a:pt x="0" y="1391"/>
                    <a:pt x="122" y="1573"/>
                  </a:cubicBezTo>
                  <a:cubicBezTo>
                    <a:pt x="182" y="1695"/>
                    <a:pt x="304" y="1817"/>
                    <a:pt x="456" y="1817"/>
                  </a:cubicBezTo>
                  <a:cubicBezTo>
                    <a:pt x="547" y="1786"/>
                    <a:pt x="608" y="1756"/>
                    <a:pt x="699" y="1695"/>
                  </a:cubicBezTo>
                  <a:cubicBezTo>
                    <a:pt x="730" y="1695"/>
                    <a:pt x="760" y="1634"/>
                    <a:pt x="821" y="1604"/>
                  </a:cubicBezTo>
                  <a:cubicBezTo>
                    <a:pt x="857" y="1576"/>
                    <a:pt x="888" y="1563"/>
                    <a:pt x="914" y="1563"/>
                  </a:cubicBezTo>
                  <a:cubicBezTo>
                    <a:pt x="973" y="1563"/>
                    <a:pt x="1003" y="1637"/>
                    <a:pt x="1003" y="1786"/>
                  </a:cubicBezTo>
                  <a:cubicBezTo>
                    <a:pt x="1125" y="1999"/>
                    <a:pt x="1094" y="2121"/>
                    <a:pt x="882" y="2151"/>
                  </a:cubicBezTo>
                  <a:cubicBezTo>
                    <a:pt x="771" y="2206"/>
                    <a:pt x="811" y="2337"/>
                    <a:pt x="888" y="2337"/>
                  </a:cubicBezTo>
                  <a:cubicBezTo>
                    <a:pt x="896" y="2337"/>
                    <a:pt x="904" y="2336"/>
                    <a:pt x="912" y="2333"/>
                  </a:cubicBezTo>
                  <a:cubicBezTo>
                    <a:pt x="1155" y="2242"/>
                    <a:pt x="1368" y="2029"/>
                    <a:pt x="1368" y="1756"/>
                  </a:cubicBezTo>
                  <a:cubicBezTo>
                    <a:pt x="1337" y="1543"/>
                    <a:pt x="1155" y="1391"/>
                    <a:pt x="942" y="1391"/>
                  </a:cubicBezTo>
                  <a:cubicBezTo>
                    <a:pt x="790" y="1421"/>
                    <a:pt x="730" y="1513"/>
                    <a:pt x="608" y="1573"/>
                  </a:cubicBezTo>
                  <a:cubicBezTo>
                    <a:pt x="533" y="1604"/>
                    <a:pt x="472" y="1618"/>
                    <a:pt x="422" y="1618"/>
                  </a:cubicBezTo>
                  <a:cubicBezTo>
                    <a:pt x="125" y="1618"/>
                    <a:pt x="217" y="1143"/>
                    <a:pt x="243" y="935"/>
                  </a:cubicBezTo>
                  <a:cubicBezTo>
                    <a:pt x="304" y="662"/>
                    <a:pt x="486" y="266"/>
                    <a:pt x="334" y="23"/>
                  </a:cubicBezTo>
                  <a:cubicBezTo>
                    <a:pt x="334" y="8"/>
                    <a:pt x="327" y="0"/>
                    <a:pt x="315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6" name="Google Shape;7056;p131"/>
            <p:cNvSpPr/>
            <p:nvPr/>
          </p:nvSpPr>
          <p:spPr>
            <a:xfrm>
              <a:off x="585625" y="6838388"/>
              <a:ext cx="49425" cy="24375"/>
            </a:xfrm>
            <a:custGeom>
              <a:avLst/>
              <a:gdLst/>
              <a:ahLst/>
              <a:cxnLst/>
              <a:rect l="l" t="t" r="r" b="b"/>
              <a:pathLst>
                <a:path w="1977" h="975" extrusionOk="0">
                  <a:moveTo>
                    <a:pt x="1881" y="0"/>
                  </a:moveTo>
                  <a:cubicBezTo>
                    <a:pt x="1832" y="0"/>
                    <a:pt x="1779" y="31"/>
                    <a:pt x="1764" y="91"/>
                  </a:cubicBezTo>
                  <a:cubicBezTo>
                    <a:pt x="1733" y="517"/>
                    <a:pt x="1429" y="790"/>
                    <a:pt x="1004" y="790"/>
                  </a:cubicBezTo>
                  <a:cubicBezTo>
                    <a:pt x="821" y="760"/>
                    <a:pt x="609" y="699"/>
                    <a:pt x="487" y="578"/>
                  </a:cubicBezTo>
                  <a:cubicBezTo>
                    <a:pt x="335" y="456"/>
                    <a:pt x="305" y="304"/>
                    <a:pt x="183" y="152"/>
                  </a:cubicBezTo>
                  <a:cubicBezTo>
                    <a:pt x="183" y="152"/>
                    <a:pt x="153" y="152"/>
                    <a:pt x="153" y="183"/>
                  </a:cubicBezTo>
                  <a:cubicBezTo>
                    <a:pt x="1" y="638"/>
                    <a:pt x="669" y="973"/>
                    <a:pt x="1034" y="973"/>
                  </a:cubicBezTo>
                  <a:cubicBezTo>
                    <a:pt x="1054" y="974"/>
                    <a:pt x="1074" y="975"/>
                    <a:pt x="1094" y="975"/>
                  </a:cubicBezTo>
                  <a:cubicBezTo>
                    <a:pt x="1583" y="975"/>
                    <a:pt x="1976" y="617"/>
                    <a:pt x="1976" y="91"/>
                  </a:cubicBezTo>
                  <a:cubicBezTo>
                    <a:pt x="1976" y="31"/>
                    <a:pt x="1931" y="0"/>
                    <a:pt x="188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7" name="Google Shape;7057;p131"/>
            <p:cNvSpPr/>
            <p:nvPr/>
          </p:nvSpPr>
          <p:spPr>
            <a:xfrm>
              <a:off x="438200" y="6683338"/>
              <a:ext cx="45625" cy="32275"/>
            </a:xfrm>
            <a:custGeom>
              <a:avLst/>
              <a:gdLst/>
              <a:ahLst/>
              <a:cxnLst/>
              <a:rect l="l" t="t" r="r" b="b"/>
              <a:pathLst>
                <a:path w="1825" h="1291" extrusionOk="0">
                  <a:moveTo>
                    <a:pt x="1656" y="0"/>
                  </a:moveTo>
                  <a:cubicBezTo>
                    <a:pt x="1020" y="0"/>
                    <a:pt x="120" y="595"/>
                    <a:pt x="1" y="1248"/>
                  </a:cubicBezTo>
                  <a:cubicBezTo>
                    <a:pt x="1" y="1269"/>
                    <a:pt x="31" y="1291"/>
                    <a:pt x="49" y="1291"/>
                  </a:cubicBezTo>
                  <a:cubicBezTo>
                    <a:pt x="57" y="1291"/>
                    <a:pt x="62" y="1287"/>
                    <a:pt x="62" y="1278"/>
                  </a:cubicBezTo>
                  <a:cubicBezTo>
                    <a:pt x="518" y="670"/>
                    <a:pt x="1004" y="305"/>
                    <a:pt x="1734" y="153"/>
                  </a:cubicBezTo>
                  <a:cubicBezTo>
                    <a:pt x="1825" y="153"/>
                    <a:pt x="1794" y="1"/>
                    <a:pt x="1703" y="1"/>
                  </a:cubicBezTo>
                  <a:cubicBezTo>
                    <a:pt x="1688" y="1"/>
                    <a:pt x="1672" y="0"/>
                    <a:pt x="1656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8" name="Google Shape;7058;p131"/>
            <p:cNvSpPr/>
            <p:nvPr/>
          </p:nvSpPr>
          <p:spPr>
            <a:xfrm>
              <a:off x="707975" y="6678163"/>
              <a:ext cx="49675" cy="21875"/>
            </a:xfrm>
            <a:custGeom>
              <a:avLst/>
              <a:gdLst/>
              <a:ahLst/>
              <a:cxnLst/>
              <a:rect l="l" t="t" r="r" b="b"/>
              <a:pathLst>
                <a:path w="1987" h="875" extrusionOk="0">
                  <a:moveTo>
                    <a:pt x="330" y="1"/>
                  </a:moveTo>
                  <a:cubicBezTo>
                    <a:pt x="237" y="1"/>
                    <a:pt x="147" y="9"/>
                    <a:pt x="61" y="26"/>
                  </a:cubicBezTo>
                  <a:cubicBezTo>
                    <a:pt x="0" y="26"/>
                    <a:pt x="31" y="117"/>
                    <a:pt x="61" y="117"/>
                  </a:cubicBezTo>
                  <a:cubicBezTo>
                    <a:pt x="700" y="269"/>
                    <a:pt x="1307" y="360"/>
                    <a:pt x="1763" y="847"/>
                  </a:cubicBezTo>
                  <a:cubicBezTo>
                    <a:pt x="1783" y="867"/>
                    <a:pt x="1806" y="875"/>
                    <a:pt x="1828" y="875"/>
                  </a:cubicBezTo>
                  <a:cubicBezTo>
                    <a:pt x="1909" y="875"/>
                    <a:pt x="1987" y="766"/>
                    <a:pt x="1915" y="695"/>
                  </a:cubicBezTo>
                  <a:cubicBezTo>
                    <a:pt x="1576" y="303"/>
                    <a:pt x="899" y="1"/>
                    <a:pt x="33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9" name="Google Shape;7059;p131"/>
            <p:cNvSpPr/>
            <p:nvPr/>
          </p:nvSpPr>
          <p:spPr>
            <a:xfrm>
              <a:off x="438975" y="6817863"/>
              <a:ext cx="90450" cy="85125"/>
            </a:xfrm>
            <a:custGeom>
              <a:avLst/>
              <a:gdLst/>
              <a:ahLst/>
              <a:cxnLst/>
              <a:rect l="l" t="t" r="r" b="b"/>
              <a:pathLst>
                <a:path w="3618" h="3405" extrusionOk="0">
                  <a:moveTo>
                    <a:pt x="1794" y="0"/>
                  </a:moveTo>
                  <a:cubicBezTo>
                    <a:pt x="821" y="0"/>
                    <a:pt x="0" y="760"/>
                    <a:pt x="0" y="1703"/>
                  </a:cubicBezTo>
                  <a:cubicBezTo>
                    <a:pt x="0" y="2645"/>
                    <a:pt x="821" y="3405"/>
                    <a:pt x="1794" y="3405"/>
                  </a:cubicBezTo>
                  <a:cubicBezTo>
                    <a:pt x="2797" y="3405"/>
                    <a:pt x="3617" y="2645"/>
                    <a:pt x="3617" y="1703"/>
                  </a:cubicBezTo>
                  <a:cubicBezTo>
                    <a:pt x="3617" y="760"/>
                    <a:pt x="2797" y="0"/>
                    <a:pt x="1794" y="0"/>
                  </a:cubicBezTo>
                  <a:close/>
                </a:path>
              </a:pathLst>
            </a:custGeom>
            <a:solidFill>
              <a:srgbClr val="AF4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0" name="Google Shape;7060;p131"/>
            <p:cNvSpPr/>
            <p:nvPr/>
          </p:nvSpPr>
          <p:spPr>
            <a:xfrm>
              <a:off x="685175" y="6817863"/>
              <a:ext cx="90450" cy="85125"/>
            </a:xfrm>
            <a:custGeom>
              <a:avLst/>
              <a:gdLst/>
              <a:ahLst/>
              <a:cxnLst/>
              <a:rect l="l" t="t" r="r" b="b"/>
              <a:pathLst>
                <a:path w="3618" h="3405" extrusionOk="0">
                  <a:moveTo>
                    <a:pt x="1794" y="0"/>
                  </a:moveTo>
                  <a:cubicBezTo>
                    <a:pt x="821" y="0"/>
                    <a:pt x="1" y="760"/>
                    <a:pt x="1" y="1703"/>
                  </a:cubicBezTo>
                  <a:cubicBezTo>
                    <a:pt x="1" y="2645"/>
                    <a:pt x="821" y="3405"/>
                    <a:pt x="1794" y="3405"/>
                  </a:cubicBezTo>
                  <a:cubicBezTo>
                    <a:pt x="2797" y="3405"/>
                    <a:pt x="3618" y="2645"/>
                    <a:pt x="3618" y="1703"/>
                  </a:cubicBezTo>
                  <a:cubicBezTo>
                    <a:pt x="3618" y="760"/>
                    <a:pt x="2797" y="0"/>
                    <a:pt x="1794" y="0"/>
                  </a:cubicBezTo>
                  <a:close/>
                </a:path>
              </a:pathLst>
            </a:custGeom>
            <a:solidFill>
              <a:srgbClr val="AF4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1" name="Google Shape;7061;p131"/>
            <p:cNvSpPr/>
            <p:nvPr/>
          </p:nvSpPr>
          <p:spPr>
            <a:xfrm>
              <a:off x="338675" y="6502513"/>
              <a:ext cx="576025" cy="253075"/>
            </a:xfrm>
            <a:custGeom>
              <a:avLst/>
              <a:gdLst/>
              <a:ahLst/>
              <a:cxnLst/>
              <a:rect l="l" t="t" r="r" b="b"/>
              <a:pathLst>
                <a:path w="23041" h="10123" extrusionOk="0">
                  <a:moveTo>
                    <a:pt x="6930" y="0"/>
                  </a:moveTo>
                  <a:cubicBezTo>
                    <a:pt x="6566" y="91"/>
                    <a:pt x="6201" y="183"/>
                    <a:pt x="5836" y="304"/>
                  </a:cubicBezTo>
                  <a:cubicBezTo>
                    <a:pt x="4529" y="3769"/>
                    <a:pt x="2675" y="7052"/>
                    <a:pt x="0" y="9696"/>
                  </a:cubicBezTo>
                  <a:cubicBezTo>
                    <a:pt x="395" y="9696"/>
                    <a:pt x="851" y="9818"/>
                    <a:pt x="1246" y="10122"/>
                  </a:cubicBezTo>
                  <a:cubicBezTo>
                    <a:pt x="1246" y="10122"/>
                    <a:pt x="5958" y="6657"/>
                    <a:pt x="7629" y="3496"/>
                  </a:cubicBezTo>
                  <a:cubicBezTo>
                    <a:pt x="7629" y="3496"/>
                    <a:pt x="16079" y="9636"/>
                    <a:pt x="20365" y="10031"/>
                  </a:cubicBezTo>
                  <a:cubicBezTo>
                    <a:pt x="20365" y="10031"/>
                    <a:pt x="20926" y="9783"/>
                    <a:pt x="21698" y="9783"/>
                  </a:cubicBezTo>
                  <a:cubicBezTo>
                    <a:pt x="22104" y="9783"/>
                    <a:pt x="22568" y="9852"/>
                    <a:pt x="23040" y="10061"/>
                  </a:cubicBezTo>
                  <a:cubicBezTo>
                    <a:pt x="23040" y="10061"/>
                    <a:pt x="22979" y="8359"/>
                    <a:pt x="22706" y="6353"/>
                  </a:cubicBezTo>
                  <a:cubicBezTo>
                    <a:pt x="16870" y="6292"/>
                    <a:pt x="11125" y="4195"/>
                    <a:pt x="6930" y="0"/>
                  </a:cubicBezTo>
                  <a:close/>
                </a:path>
              </a:pathLst>
            </a:custGeom>
            <a:solidFill>
              <a:srgbClr val="FCB3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2" name="Google Shape;7062;p131"/>
            <p:cNvSpPr/>
            <p:nvPr/>
          </p:nvSpPr>
          <p:spPr>
            <a:xfrm>
              <a:off x="293075" y="6509988"/>
              <a:ext cx="191525" cy="240275"/>
            </a:xfrm>
            <a:custGeom>
              <a:avLst/>
              <a:gdLst/>
              <a:ahLst/>
              <a:cxnLst/>
              <a:rect l="l" t="t" r="r" b="b"/>
              <a:pathLst>
                <a:path w="7661" h="9611" extrusionOk="0">
                  <a:moveTo>
                    <a:pt x="5033" y="1"/>
                  </a:moveTo>
                  <a:cubicBezTo>
                    <a:pt x="3945" y="1"/>
                    <a:pt x="2529" y="364"/>
                    <a:pt x="1459" y="1920"/>
                  </a:cubicBezTo>
                  <a:cubicBezTo>
                    <a:pt x="0" y="4048"/>
                    <a:pt x="639" y="4777"/>
                    <a:pt x="487" y="9610"/>
                  </a:cubicBezTo>
                  <a:cubicBezTo>
                    <a:pt x="487" y="9610"/>
                    <a:pt x="1025" y="9395"/>
                    <a:pt x="1671" y="9395"/>
                  </a:cubicBezTo>
                  <a:cubicBezTo>
                    <a:pt x="1712" y="9395"/>
                    <a:pt x="1753" y="9396"/>
                    <a:pt x="1794" y="9397"/>
                  </a:cubicBezTo>
                  <a:cubicBezTo>
                    <a:pt x="4499" y="6753"/>
                    <a:pt x="6353" y="3470"/>
                    <a:pt x="7660" y="5"/>
                  </a:cubicBezTo>
                  <a:lnTo>
                    <a:pt x="7660" y="5"/>
                  </a:lnTo>
                  <a:cubicBezTo>
                    <a:pt x="7326" y="66"/>
                    <a:pt x="7022" y="188"/>
                    <a:pt x="6687" y="279"/>
                  </a:cubicBezTo>
                  <a:cubicBezTo>
                    <a:pt x="6687" y="279"/>
                    <a:pt x="5986" y="1"/>
                    <a:pt x="503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3" name="Google Shape;7063;p131"/>
            <p:cNvSpPr/>
            <p:nvPr/>
          </p:nvSpPr>
          <p:spPr>
            <a:xfrm>
              <a:off x="511925" y="6471313"/>
              <a:ext cx="394400" cy="189275"/>
            </a:xfrm>
            <a:custGeom>
              <a:avLst/>
              <a:gdLst/>
              <a:ahLst/>
              <a:cxnLst/>
              <a:rect l="l" t="t" r="r" b="b"/>
              <a:pathLst>
                <a:path w="15776" h="7571" extrusionOk="0">
                  <a:moveTo>
                    <a:pt x="8007" y="1"/>
                  </a:moveTo>
                  <a:cubicBezTo>
                    <a:pt x="6046" y="1"/>
                    <a:pt x="3485" y="338"/>
                    <a:pt x="0" y="1248"/>
                  </a:cubicBezTo>
                  <a:cubicBezTo>
                    <a:pt x="4195" y="5443"/>
                    <a:pt x="9940" y="7540"/>
                    <a:pt x="15776" y="7571"/>
                  </a:cubicBezTo>
                  <a:cubicBezTo>
                    <a:pt x="15441" y="5017"/>
                    <a:pt x="14742" y="1947"/>
                    <a:pt x="13435" y="1248"/>
                  </a:cubicBezTo>
                  <a:cubicBezTo>
                    <a:pt x="12183" y="605"/>
                    <a:pt x="10632" y="1"/>
                    <a:pt x="8007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4" name="Google Shape;7064;p131"/>
            <p:cNvSpPr/>
            <p:nvPr/>
          </p:nvSpPr>
          <p:spPr>
            <a:xfrm>
              <a:off x="366775" y="6471338"/>
              <a:ext cx="479525" cy="224975"/>
            </a:xfrm>
            <a:custGeom>
              <a:avLst/>
              <a:gdLst/>
              <a:ahLst/>
              <a:cxnLst/>
              <a:rect l="l" t="t" r="r" b="b"/>
              <a:pathLst>
                <a:path w="19181" h="8999" extrusionOk="0">
                  <a:moveTo>
                    <a:pt x="10006" y="1"/>
                  </a:moveTo>
                  <a:cubicBezTo>
                    <a:pt x="5091" y="1"/>
                    <a:pt x="1091" y="2573"/>
                    <a:pt x="426" y="5685"/>
                  </a:cubicBezTo>
                  <a:cubicBezTo>
                    <a:pt x="31" y="7357"/>
                    <a:pt x="1" y="8329"/>
                    <a:pt x="92" y="8694"/>
                  </a:cubicBezTo>
                  <a:cubicBezTo>
                    <a:pt x="639" y="7235"/>
                    <a:pt x="2341" y="3709"/>
                    <a:pt x="5624" y="2311"/>
                  </a:cubicBezTo>
                  <a:cubicBezTo>
                    <a:pt x="6908" y="1757"/>
                    <a:pt x="8209" y="1520"/>
                    <a:pt x="9456" y="1520"/>
                  </a:cubicBezTo>
                  <a:cubicBezTo>
                    <a:pt x="12314" y="1520"/>
                    <a:pt x="14894" y="2763"/>
                    <a:pt x="16354" y="4287"/>
                  </a:cubicBezTo>
                  <a:cubicBezTo>
                    <a:pt x="18147" y="6171"/>
                    <a:pt x="18481" y="7266"/>
                    <a:pt x="18937" y="8998"/>
                  </a:cubicBezTo>
                  <a:cubicBezTo>
                    <a:pt x="19180" y="8877"/>
                    <a:pt x="19089" y="7326"/>
                    <a:pt x="18451" y="5685"/>
                  </a:cubicBezTo>
                  <a:cubicBezTo>
                    <a:pt x="17509" y="3223"/>
                    <a:pt x="15047" y="31"/>
                    <a:pt x="10092" y="1"/>
                  </a:cubicBezTo>
                  <a:cubicBezTo>
                    <a:pt x="10063" y="1"/>
                    <a:pt x="10034" y="1"/>
                    <a:pt x="10006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5" name="Google Shape;7065;p131"/>
            <p:cNvSpPr/>
            <p:nvPr/>
          </p:nvSpPr>
          <p:spPr>
            <a:xfrm>
              <a:off x="369050" y="6509313"/>
              <a:ext cx="471175" cy="187200"/>
            </a:xfrm>
            <a:custGeom>
              <a:avLst/>
              <a:gdLst/>
              <a:ahLst/>
              <a:cxnLst/>
              <a:rect l="l" t="t" r="r" b="b"/>
              <a:pathLst>
                <a:path w="18847" h="7488" extrusionOk="0">
                  <a:moveTo>
                    <a:pt x="9365" y="1"/>
                  </a:moveTo>
                  <a:cubicBezTo>
                    <a:pt x="8118" y="1"/>
                    <a:pt x="6817" y="238"/>
                    <a:pt x="5533" y="792"/>
                  </a:cubicBezTo>
                  <a:cubicBezTo>
                    <a:pt x="2220" y="2190"/>
                    <a:pt x="548" y="5716"/>
                    <a:pt x="1" y="7175"/>
                  </a:cubicBezTo>
                  <a:cubicBezTo>
                    <a:pt x="28" y="7322"/>
                    <a:pt x="83" y="7392"/>
                    <a:pt x="153" y="7392"/>
                  </a:cubicBezTo>
                  <a:cubicBezTo>
                    <a:pt x="242" y="7392"/>
                    <a:pt x="354" y="7276"/>
                    <a:pt x="457" y="7054"/>
                  </a:cubicBezTo>
                  <a:cubicBezTo>
                    <a:pt x="457" y="7054"/>
                    <a:pt x="3010" y="1127"/>
                    <a:pt x="8177" y="701"/>
                  </a:cubicBezTo>
                  <a:cubicBezTo>
                    <a:pt x="8427" y="682"/>
                    <a:pt x="8675" y="672"/>
                    <a:pt x="8921" y="672"/>
                  </a:cubicBezTo>
                  <a:cubicBezTo>
                    <a:pt x="13715" y="672"/>
                    <a:pt x="17547" y="4221"/>
                    <a:pt x="18299" y="6476"/>
                  </a:cubicBezTo>
                  <a:cubicBezTo>
                    <a:pt x="18521" y="7196"/>
                    <a:pt x="18692" y="7487"/>
                    <a:pt x="18812" y="7487"/>
                  </a:cubicBezTo>
                  <a:cubicBezTo>
                    <a:pt x="18824" y="7487"/>
                    <a:pt x="18835" y="7485"/>
                    <a:pt x="18846" y="7479"/>
                  </a:cubicBezTo>
                  <a:cubicBezTo>
                    <a:pt x="18390" y="5716"/>
                    <a:pt x="18056" y="4652"/>
                    <a:pt x="16263" y="2768"/>
                  </a:cubicBezTo>
                  <a:cubicBezTo>
                    <a:pt x="14803" y="1244"/>
                    <a:pt x="12223" y="1"/>
                    <a:pt x="9365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6" name="Google Shape;7066;p131"/>
            <p:cNvSpPr/>
            <p:nvPr/>
          </p:nvSpPr>
          <p:spPr>
            <a:xfrm>
              <a:off x="445800" y="7778363"/>
              <a:ext cx="145175" cy="62200"/>
            </a:xfrm>
            <a:custGeom>
              <a:avLst/>
              <a:gdLst/>
              <a:ahLst/>
              <a:cxnLst/>
              <a:rect l="l" t="t" r="r" b="b"/>
              <a:pathLst>
                <a:path w="5807" h="2488" extrusionOk="0">
                  <a:moveTo>
                    <a:pt x="5806" y="0"/>
                  </a:moveTo>
                  <a:lnTo>
                    <a:pt x="5806" y="0"/>
                  </a:lnTo>
                  <a:cubicBezTo>
                    <a:pt x="3952" y="943"/>
                    <a:pt x="2037" y="1794"/>
                    <a:pt x="1" y="2037"/>
                  </a:cubicBezTo>
                  <a:cubicBezTo>
                    <a:pt x="1" y="2067"/>
                    <a:pt x="1" y="2128"/>
                    <a:pt x="1" y="2159"/>
                  </a:cubicBezTo>
                  <a:cubicBezTo>
                    <a:pt x="1302" y="2365"/>
                    <a:pt x="2617" y="2487"/>
                    <a:pt x="3918" y="2487"/>
                  </a:cubicBezTo>
                  <a:cubicBezTo>
                    <a:pt x="4531" y="2487"/>
                    <a:pt x="5142" y="2460"/>
                    <a:pt x="5746" y="2402"/>
                  </a:cubicBezTo>
                  <a:lnTo>
                    <a:pt x="5806" y="0"/>
                  </a:ln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7" name="Google Shape;7067;p131"/>
            <p:cNvSpPr/>
            <p:nvPr/>
          </p:nvSpPr>
          <p:spPr>
            <a:xfrm>
              <a:off x="445800" y="7830788"/>
              <a:ext cx="144425" cy="241850"/>
            </a:xfrm>
            <a:custGeom>
              <a:avLst/>
              <a:gdLst/>
              <a:ahLst/>
              <a:cxnLst/>
              <a:rect l="l" t="t" r="r" b="b"/>
              <a:pathLst>
                <a:path w="5777" h="9674" extrusionOk="0">
                  <a:moveTo>
                    <a:pt x="1" y="1"/>
                  </a:moveTo>
                  <a:lnTo>
                    <a:pt x="1" y="1"/>
                  </a:lnTo>
                  <a:cubicBezTo>
                    <a:pt x="183" y="3983"/>
                    <a:pt x="487" y="8967"/>
                    <a:pt x="639" y="9332"/>
                  </a:cubicBezTo>
                  <a:cubicBezTo>
                    <a:pt x="639" y="9332"/>
                    <a:pt x="1710" y="9674"/>
                    <a:pt x="3008" y="9674"/>
                  </a:cubicBezTo>
                  <a:cubicBezTo>
                    <a:pt x="3830" y="9674"/>
                    <a:pt x="4743" y="9537"/>
                    <a:pt x="5533" y="9089"/>
                  </a:cubicBezTo>
                  <a:lnTo>
                    <a:pt x="5776" y="305"/>
                  </a:lnTo>
                  <a:lnTo>
                    <a:pt x="5776" y="305"/>
                  </a:lnTo>
                  <a:cubicBezTo>
                    <a:pt x="5257" y="355"/>
                    <a:pt x="4729" y="377"/>
                    <a:pt x="4197" y="377"/>
                  </a:cubicBezTo>
                  <a:cubicBezTo>
                    <a:pt x="2796" y="377"/>
                    <a:pt x="1367" y="221"/>
                    <a:pt x="1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8" name="Google Shape;7068;p131"/>
            <p:cNvSpPr/>
            <p:nvPr/>
          </p:nvSpPr>
          <p:spPr>
            <a:xfrm>
              <a:off x="448850" y="7861188"/>
              <a:ext cx="141125" cy="15150"/>
            </a:xfrm>
            <a:custGeom>
              <a:avLst/>
              <a:gdLst/>
              <a:ahLst/>
              <a:cxnLst/>
              <a:rect l="l" t="t" r="r" b="b"/>
              <a:pathLst>
                <a:path w="5645" h="606" extrusionOk="0">
                  <a:moveTo>
                    <a:pt x="61" y="1"/>
                  </a:moveTo>
                  <a:cubicBezTo>
                    <a:pt x="31" y="1"/>
                    <a:pt x="0" y="61"/>
                    <a:pt x="31" y="61"/>
                  </a:cubicBezTo>
                  <a:cubicBezTo>
                    <a:pt x="897" y="440"/>
                    <a:pt x="1887" y="605"/>
                    <a:pt x="2880" y="605"/>
                  </a:cubicBezTo>
                  <a:cubicBezTo>
                    <a:pt x="3802" y="605"/>
                    <a:pt x="4728" y="462"/>
                    <a:pt x="5563" y="213"/>
                  </a:cubicBezTo>
                  <a:cubicBezTo>
                    <a:pt x="5644" y="186"/>
                    <a:pt x="5629" y="87"/>
                    <a:pt x="5560" y="87"/>
                  </a:cubicBezTo>
                  <a:cubicBezTo>
                    <a:pt x="5552" y="87"/>
                    <a:pt x="5542" y="88"/>
                    <a:pt x="5533" y="92"/>
                  </a:cubicBezTo>
                  <a:cubicBezTo>
                    <a:pt x="4622" y="283"/>
                    <a:pt x="3746" y="389"/>
                    <a:pt x="2876" y="389"/>
                  </a:cubicBezTo>
                  <a:cubicBezTo>
                    <a:pt x="1945" y="389"/>
                    <a:pt x="1019" y="268"/>
                    <a:pt x="6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9" name="Google Shape;7069;p131"/>
            <p:cNvSpPr/>
            <p:nvPr/>
          </p:nvSpPr>
          <p:spPr>
            <a:xfrm>
              <a:off x="452650" y="7833263"/>
              <a:ext cx="6100" cy="30150"/>
            </a:xfrm>
            <a:custGeom>
              <a:avLst/>
              <a:gdLst/>
              <a:ahLst/>
              <a:cxnLst/>
              <a:rect l="l" t="t" r="r" b="b"/>
              <a:pathLst>
                <a:path w="244" h="1206" extrusionOk="0">
                  <a:moveTo>
                    <a:pt x="133" y="1"/>
                  </a:moveTo>
                  <a:cubicBezTo>
                    <a:pt x="122" y="1"/>
                    <a:pt x="107" y="8"/>
                    <a:pt x="92" y="23"/>
                  </a:cubicBezTo>
                  <a:cubicBezTo>
                    <a:pt x="31" y="145"/>
                    <a:pt x="61" y="327"/>
                    <a:pt x="61" y="449"/>
                  </a:cubicBezTo>
                  <a:cubicBezTo>
                    <a:pt x="61" y="692"/>
                    <a:pt x="0" y="935"/>
                    <a:pt x="61" y="1148"/>
                  </a:cubicBezTo>
                  <a:cubicBezTo>
                    <a:pt x="78" y="1181"/>
                    <a:pt x="113" y="1206"/>
                    <a:pt x="146" y="1206"/>
                  </a:cubicBezTo>
                  <a:cubicBezTo>
                    <a:pt x="173" y="1206"/>
                    <a:pt x="200" y="1189"/>
                    <a:pt x="213" y="1148"/>
                  </a:cubicBezTo>
                  <a:cubicBezTo>
                    <a:pt x="244" y="935"/>
                    <a:pt x="213" y="692"/>
                    <a:pt x="213" y="449"/>
                  </a:cubicBezTo>
                  <a:cubicBezTo>
                    <a:pt x="213" y="327"/>
                    <a:pt x="213" y="145"/>
                    <a:pt x="152" y="23"/>
                  </a:cubicBezTo>
                  <a:cubicBezTo>
                    <a:pt x="152" y="8"/>
                    <a:pt x="145" y="1"/>
                    <a:pt x="133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0" name="Google Shape;7070;p131"/>
            <p:cNvSpPr/>
            <p:nvPr/>
          </p:nvSpPr>
          <p:spPr>
            <a:xfrm>
              <a:off x="474675" y="7836863"/>
              <a:ext cx="4975" cy="32900"/>
            </a:xfrm>
            <a:custGeom>
              <a:avLst/>
              <a:gdLst/>
              <a:ahLst/>
              <a:cxnLst/>
              <a:rect l="l" t="t" r="r" b="b"/>
              <a:pathLst>
                <a:path w="199" h="1316" extrusionOk="0">
                  <a:moveTo>
                    <a:pt x="119" y="1"/>
                  </a:moveTo>
                  <a:cubicBezTo>
                    <a:pt x="77" y="1"/>
                    <a:pt x="31" y="31"/>
                    <a:pt x="31" y="92"/>
                  </a:cubicBezTo>
                  <a:cubicBezTo>
                    <a:pt x="1" y="457"/>
                    <a:pt x="31" y="852"/>
                    <a:pt x="31" y="1247"/>
                  </a:cubicBezTo>
                  <a:cubicBezTo>
                    <a:pt x="31" y="1293"/>
                    <a:pt x="62" y="1316"/>
                    <a:pt x="92" y="1316"/>
                  </a:cubicBezTo>
                  <a:cubicBezTo>
                    <a:pt x="123" y="1316"/>
                    <a:pt x="153" y="1293"/>
                    <a:pt x="153" y="1247"/>
                  </a:cubicBezTo>
                  <a:cubicBezTo>
                    <a:pt x="183" y="852"/>
                    <a:pt x="183" y="457"/>
                    <a:pt x="183" y="92"/>
                  </a:cubicBezTo>
                  <a:cubicBezTo>
                    <a:pt x="199" y="31"/>
                    <a:pt x="161" y="1"/>
                    <a:pt x="119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1" name="Google Shape;7071;p131"/>
            <p:cNvSpPr/>
            <p:nvPr/>
          </p:nvSpPr>
          <p:spPr>
            <a:xfrm>
              <a:off x="496725" y="7838388"/>
              <a:ext cx="6100" cy="33850"/>
            </a:xfrm>
            <a:custGeom>
              <a:avLst/>
              <a:gdLst/>
              <a:ahLst/>
              <a:cxnLst/>
              <a:rect l="l" t="t" r="r" b="b"/>
              <a:pathLst>
                <a:path w="244" h="1354" extrusionOk="0">
                  <a:moveTo>
                    <a:pt x="118" y="1"/>
                  </a:moveTo>
                  <a:cubicBezTo>
                    <a:pt x="84" y="1"/>
                    <a:pt x="46" y="31"/>
                    <a:pt x="31" y="92"/>
                  </a:cubicBezTo>
                  <a:cubicBezTo>
                    <a:pt x="0" y="457"/>
                    <a:pt x="31" y="913"/>
                    <a:pt x="61" y="1308"/>
                  </a:cubicBezTo>
                  <a:cubicBezTo>
                    <a:pt x="61" y="1338"/>
                    <a:pt x="92" y="1353"/>
                    <a:pt x="122" y="1353"/>
                  </a:cubicBezTo>
                  <a:cubicBezTo>
                    <a:pt x="152" y="1353"/>
                    <a:pt x="183" y="1338"/>
                    <a:pt x="183" y="1308"/>
                  </a:cubicBezTo>
                  <a:cubicBezTo>
                    <a:pt x="213" y="913"/>
                    <a:pt x="244" y="457"/>
                    <a:pt x="183" y="92"/>
                  </a:cubicBezTo>
                  <a:cubicBezTo>
                    <a:pt x="183" y="31"/>
                    <a:pt x="152" y="1"/>
                    <a:pt x="118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2" name="Google Shape;7072;p131"/>
            <p:cNvSpPr/>
            <p:nvPr/>
          </p:nvSpPr>
          <p:spPr>
            <a:xfrm>
              <a:off x="520275" y="7839913"/>
              <a:ext cx="6875" cy="33800"/>
            </a:xfrm>
            <a:custGeom>
              <a:avLst/>
              <a:gdLst/>
              <a:ahLst/>
              <a:cxnLst/>
              <a:rect l="l" t="t" r="r" b="b"/>
              <a:pathLst>
                <a:path w="275" h="1352" extrusionOk="0">
                  <a:moveTo>
                    <a:pt x="153" y="1"/>
                  </a:moveTo>
                  <a:cubicBezTo>
                    <a:pt x="107" y="1"/>
                    <a:pt x="61" y="31"/>
                    <a:pt x="61" y="92"/>
                  </a:cubicBezTo>
                  <a:cubicBezTo>
                    <a:pt x="61" y="487"/>
                    <a:pt x="1" y="912"/>
                    <a:pt x="61" y="1338"/>
                  </a:cubicBezTo>
                  <a:cubicBezTo>
                    <a:pt x="61" y="1348"/>
                    <a:pt x="68" y="1351"/>
                    <a:pt x="77" y="1351"/>
                  </a:cubicBezTo>
                  <a:cubicBezTo>
                    <a:pt x="95" y="1351"/>
                    <a:pt x="122" y="1338"/>
                    <a:pt x="122" y="1338"/>
                  </a:cubicBezTo>
                  <a:cubicBezTo>
                    <a:pt x="274" y="973"/>
                    <a:pt x="244" y="487"/>
                    <a:pt x="244" y="92"/>
                  </a:cubicBezTo>
                  <a:cubicBezTo>
                    <a:pt x="244" y="31"/>
                    <a:pt x="198" y="1"/>
                    <a:pt x="153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3" name="Google Shape;7073;p131"/>
            <p:cNvSpPr/>
            <p:nvPr/>
          </p:nvSpPr>
          <p:spPr>
            <a:xfrm>
              <a:off x="546125" y="7841238"/>
              <a:ext cx="6100" cy="30725"/>
            </a:xfrm>
            <a:custGeom>
              <a:avLst/>
              <a:gdLst/>
              <a:ahLst/>
              <a:cxnLst/>
              <a:rect l="l" t="t" r="r" b="b"/>
              <a:pathLst>
                <a:path w="244" h="1229" extrusionOk="0">
                  <a:moveTo>
                    <a:pt x="76" y="1"/>
                  </a:moveTo>
                  <a:cubicBezTo>
                    <a:pt x="38" y="1"/>
                    <a:pt x="0" y="24"/>
                    <a:pt x="0" y="69"/>
                  </a:cubicBezTo>
                  <a:cubicBezTo>
                    <a:pt x="0" y="434"/>
                    <a:pt x="31" y="829"/>
                    <a:pt x="61" y="1194"/>
                  </a:cubicBezTo>
                  <a:cubicBezTo>
                    <a:pt x="78" y="1211"/>
                    <a:pt x="116" y="1229"/>
                    <a:pt x="145" y="1229"/>
                  </a:cubicBezTo>
                  <a:cubicBezTo>
                    <a:pt x="166" y="1229"/>
                    <a:pt x="183" y="1219"/>
                    <a:pt x="183" y="1194"/>
                  </a:cubicBezTo>
                  <a:cubicBezTo>
                    <a:pt x="243" y="829"/>
                    <a:pt x="183" y="464"/>
                    <a:pt x="152" y="69"/>
                  </a:cubicBezTo>
                  <a:cubicBezTo>
                    <a:pt x="152" y="24"/>
                    <a:pt x="114" y="1"/>
                    <a:pt x="76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4" name="Google Shape;7074;p131"/>
            <p:cNvSpPr/>
            <p:nvPr/>
          </p:nvSpPr>
          <p:spPr>
            <a:xfrm>
              <a:off x="565125" y="7840313"/>
              <a:ext cx="9125" cy="27850"/>
            </a:xfrm>
            <a:custGeom>
              <a:avLst/>
              <a:gdLst/>
              <a:ahLst/>
              <a:cxnLst/>
              <a:rect l="l" t="t" r="r" b="b"/>
              <a:pathLst>
                <a:path w="365" h="1114" extrusionOk="0">
                  <a:moveTo>
                    <a:pt x="230" y="0"/>
                  </a:moveTo>
                  <a:cubicBezTo>
                    <a:pt x="202" y="0"/>
                    <a:pt x="173" y="14"/>
                    <a:pt x="152" y="45"/>
                  </a:cubicBezTo>
                  <a:cubicBezTo>
                    <a:pt x="0" y="349"/>
                    <a:pt x="182" y="744"/>
                    <a:pt x="182" y="1079"/>
                  </a:cubicBezTo>
                  <a:cubicBezTo>
                    <a:pt x="182" y="1096"/>
                    <a:pt x="203" y="1114"/>
                    <a:pt x="226" y="1114"/>
                  </a:cubicBezTo>
                  <a:cubicBezTo>
                    <a:pt x="242" y="1114"/>
                    <a:pt x="261" y="1104"/>
                    <a:pt x="274" y="1079"/>
                  </a:cubicBezTo>
                  <a:cubicBezTo>
                    <a:pt x="365" y="775"/>
                    <a:pt x="243" y="410"/>
                    <a:pt x="334" y="106"/>
                  </a:cubicBezTo>
                  <a:cubicBezTo>
                    <a:pt x="334" y="47"/>
                    <a:pt x="283" y="0"/>
                    <a:pt x="230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5" name="Google Shape;7075;p131"/>
            <p:cNvSpPr/>
            <p:nvPr/>
          </p:nvSpPr>
          <p:spPr>
            <a:xfrm>
              <a:off x="444500" y="7829113"/>
              <a:ext cx="147975" cy="14075"/>
            </a:xfrm>
            <a:custGeom>
              <a:avLst/>
              <a:gdLst/>
              <a:ahLst/>
              <a:cxnLst/>
              <a:rect l="l" t="t" r="r" b="b"/>
              <a:pathLst>
                <a:path w="5919" h="563" extrusionOk="0">
                  <a:moveTo>
                    <a:pt x="60" y="1"/>
                  </a:moveTo>
                  <a:cubicBezTo>
                    <a:pt x="16" y="1"/>
                    <a:pt x="1" y="72"/>
                    <a:pt x="53" y="98"/>
                  </a:cubicBezTo>
                  <a:cubicBezTo>
                    <a:pt x="1132" y="458"/>
                    <a:pt x="2286" y="562"/>
                    <a:pt x="3438" y="562"/>
                  </a:cubicBezTo>
                  <a:cubicBezTo>
                    <a:pt x="4234" y="562"/>
                    <a:pt x="5028" y="513"/>
                    <a:pt x="5798" y="463"/>
                  </a:cubicBezTo>
                  <a:cubicBezTo>
                    <a:pt x="5911" y="463"/>
                    <a:pt x="5919" y="278"/>
                    <a:pt x="5820" y="278"/>
                  </a:cubicBezTo>
                  <a:cubicBezTo>
                    <a:pt x="5813" y="278"/>
                    <a:pt x="5806" y="279"/>
                    <a:pt x="5798" y="281"/>
                  </a:cubicBezTo>
                  <a:cubicBezTo>
                    <a:pt x="5149" y="311"/>
                    <a:pt x="4511" y="331"/>
                    <a:pt x="3877" y="331"/>
                  </a:cubicBezTo>
                  <a:cubicBezTo>
                    <a:pt x="2610" y="331"/>
                    <a:pt x="1360" y="250"/>
                    <a:pt x="83" y="7"/>
                  </a:cubicBezTo>
                  <a:cubicBezTo>
                    <a:pt x="75" y="3"/>
                    <a:pt x="67" y="1"/>
                    <a:pt x="60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6" name="Google Shape;7076;p131"/>
            <p:cNvSpPr/>
            <p:nvPr/>
          </p:nvSpPr>
          <p:spPr>
            <a:xfrm>
              <a:off x="440500" y="7703888"/>
              <a:ext cx="152750" cy="125400"/>
            </a:xfrm>
            <a:custGeom>
              <a:avLst/>
              <a:gdLst/>
              <a:ahLst/>
              <a:cxnLst/>
              <a:rect l="l" t="t" r="r" b="b"/>
              <a:pathLst>
                <a:path w="6110" h="5016" extrusionOk="0">
                  <a:moveTo>
                    <a:pt x="6110" y="1"/>
                  </a:moveTo>
                  <a:lnTo>
                    <a:pt x="0" y="122"/>
                  </a:lnTo>
                  <a:cubicBezTo>
                    <a:pt x="0" y="122"/>
                    <a:pt x="91" y="2311"/>
                    <a:pt x="213" y="5016"/>
                  </a:cubicBezTo>
                  <a:cubicBezTo>
                    <a:pt x="2249" y="4773"/>
                    <a:pt x="4164" y="3922"/>
                    <a:pt x="6018" y="2979"/>
                  </a:cubicBezTo>
                  <a:lnTo>
                    <a:pt x="6110" y="1"/>
                  </a:lnTo>
                  <a:close/>
                </a:path>
              </a:pathLst>
            </a:custGeom>
            <a:solidFill>
              <a:srgbClr val="B367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7" name="Google Shape;7077;p131"/>
            <p:cNvSpPr/>
            <p:nvPr/>
          </p:nvSpPr>
          <p:spPr>
            <a:xfrm>
              <a:off x="372850" y="8103313"/>
              <a:ext cx="212300" cy="37450"/>
            </a:xfrm>
            <a:custGeom>
              <a:avLst/>
              <a:gdLst/>
              <a:ahLst/>
              <a:cxnLst/>
              <a:rect l="l" t="t" r="r" b="b"/>
              <a:pathLst>
                <a:path w="8492" h="1498" extrusionOk="0">
                  <a:moveTo>
                    <a:pt x="6156" y="0"/>
                  </a:moveTo>
                  <a:cubicBezTo>
                    <a:pt x="3673" y="0"/>
                    <a:pt x="92" y="194"/>
                    <a:pt x="92" y="194"/>
                  </a:cubicBezTo>
                  <a:cubicBezTo>
                    <a:pt x="92" y="194"/>
                    <a:pt x="1" y="893"/>
                    <a:pt x="1095" y="1167"/>
                  </a:cubicBezTo>
                  <a:cubicBezTo>
                    <a:pt x="1852" y="1340"/>
                    <a:pt x="3101" y="1497"/>
                    <a:pt x="4371" y="1497"/>
                  </a:cubicBezTo>
                  <a:cubicBezTo>
                    <a:pt x="4887" y="1497"/>
                    <a:pt x="5406" y="1471"/>
                    <a:pt x="5898" y="1410"/>
                  </a:cubicBezTo>
                  <a:cubicBezTo>
                    <a:pt x="7600" y="1167"/>
                    <a:pt x="8360" y="984"/>
                    <a:pt x="8360" y="984"/>
                  </a:cubicBezTo>
                  <a:cubicBezTo>
                    <a:pt x="8360" y="984"/>
                    <a:pt x="8451" y="680"/>
                    <a:pt x="8481" y="225"/>
                  </a:cubicBezTo>
                  <a:cubicBezTo>
                    <a:pt x="8492" y="55"/>
                    <a:pt x="7480" y="0"/>
                    <a:pt x="6156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8" name="Google Shape;7078;p131"/>
            <p:cNvSpPr/>
            <p:nvPr/>
          </p:nvSpPr>
          <p:spPr>
            <a:xfrm>
              <a:off x="372100" y="8076238"/>
              <a:ext cx="79825" cy="55500"/>
            </a:xfrm>
            <a:custGeom>
              <a:avLst/>
              <a:gdLst/>
              <a:ahLst/>
              <a:cxnLst/>
              <a:rect l="l" t="t" r="r" b="b"/>
              <a:pathLst>
                <a:path w="3193" h="2220" extrusionOk="0">
                  <a:moveTo>
                    <a:pt x="2007" y="1"/>
                  </a:moveTo>
                  <a:cubicBezTo>
                    <a:pt x="1156" y="304"/>
                    <a:pt x="244" y="760"/>
                    <a:pt x="122" y="1277"/>
                  </a:cubicBezTo>
                  <a:cubicBezTo>
                    <a:pt x="1" y="1794"/>
                    <a:pt x="1429" y="2128"/>
                    <a:pt x="3192" y="2219"/>
                  </a:cubicBezTo>
                  <a:cubicBezTo>
                    <a:pt x="2979" y="1429"/>
                    <a:pt x="2584" y="669"/>
                    <a:pt x="2007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9" name="Google Shape;7079;p131"/>
            <p:cNvSpPr/>
            <p:nvPr/>
          </p:nvSpPr>
          <p:spPr>
            <a:xfrm>
              <a:off x="422250" y="8058013"/>
              <a:ext cx="167975" cy="74375"/>
            </a:xfrm>
            <a:custGeom>
              <a:avLst/>
              <a:gdLst/>
              <a:ahLst/>
              <a:cxnLst/>
              <a:rect l="l" t="t" r="r" b="b"/>
              <a:pathLst>
                <a:path w="6719" h="2975" extrusionOk="0">
                  <a:moveTo>
                    <a:pt x="6445" y="0"/>
                  </a:moveTo>
                  <a:cubicBezTo>
                    <a:pt x="6445" y="0"/>
                    <a:pt x="5268" y="539"/>
                    <a:pt x="3573" y="539"/>
                  </a:cubicBezTo>
                  <a:cubicBezTo>
                    <a:pt x="2957" y="539"/>
                    <a:pt x="2272" y="468"/>
                    <a:pt x="1551" y="274"/>
                  </a:cubicBezTo>
                  <a:cubicBezTo>
                    <a:pt x="1551" y="274"/>
                    <a:pt x="791" y="426"/>
                    <a:pt x="1" y="730"/>
                  </a:cubicBezTo>
                  <a:cubicBezTo>
                    <a:pt x="578" y="1398"/>
                    <a:pt x="973" y="2158"/>
                    <a:pt x="1186" y="2948"/>
                  </a:cubicBezTo>
                  <a:cubicBezTo>
                    <a:pt x="1522" y="2966"/>
                    <a:pt x="1871" y="2974"/>
                    <a:pt x="2225" y="2974"/>
                  </a:cubicBezTo>
                  <a:cubicBezTo>
                    <a:pt x="3759" y="2974"/>
                    <a:pt x="5383" y="2814"/>
                    <a:pt x="6445" y="2492"/>
                  </a:cubicBezTo>
                  <a:cubicBezTo>
                    <a:pt x="6445" y="2492"/>
                    <a:pt x="6718" y="1033"/>
                    <a:pt x="644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0" name="Google Shape;7080;p131"/>
            <p:cNvSpPr/>
            <p:nvPr/>
          </p:nvSpPr>
          <p:spPr>
            <a:xfrm>
              <a:off x="415950" y="8029113"/>
              <a:ext cx="42750" cy="46950"/>
            </a:xfrm>
            <a:custGeom>
              <a:avLst/>
              <a:gdLst/>
              <a:ahLst/>
              <a:cxnLst/>
              <a:rect l="l" t="t" r="r" b="b"/>
              <a:pathLst>
                <a:path w="1710" h="1878" extrusionOk="0">
                  <a:moveTo>
                    <a:pt x="1062" y="183"/>
                  </a:moveTo>
                  <a:cubicBezTo>
                    <a:pt x="1089" y="183"/>
                    <a:pt x="1123" y="193"/>
                    <a:pt x="1165" y="214"/>
                  </a:cubicBezTo>
                  <a:cubicBezTo>
                    <a:pt x="1377" y="335"/>
                    <a:pt x="1347" y="852"/>
                    <a:pt x="1377" y="1034"/>
                  </a:cubicBezTo>
                  <a:cubicBezTo>
                    <a:pt x="1377" y="1156"/>
                    <a:pt x="1377" y="1277"/>
                    <a:pt x="1373" y="1399"/>
                  </a:cubicBezTo>
                  <a:lnTo>
                    <a:pt x="1373" y="1399"/>
                  </a:lnTo>
                  <a:cubicBezTo>
                    <a:pt x="1301" y="1283"/>
                    <a:pt x="1229" y="1163"/>
                    <a:pt x="1165" y="1034"/>
                  </a:cubicBezTo>
                  <a:cubicBezTo>
                    <a:pt x="1137" y="980"/>
                    <a:pt x="813" y="183"/>
                    <a:pt x="1062" y="183"/>
                  </a:cubicBezTo>
                  <a:close/>
                  <a:moveTo>
                    <a:pt x="573" y="909"/>
                  </a:moveTo>
                  <a:cubicBezTo>
                    <a:pt x="587" y="909"/>
                    <a:pt x="601" y="910"/>
                    <a:pt x="617" y="913"/>
                  </a:cubicBezTo>
                  <a:cubicBezTo>
                    <a:pt x="739" y="943"/>
                    <a:pt x="861" y="1095"/>
                    <a:pt x="921" y="1156"/>
                  </a:cubicBezTo>
                  <a:cubicBezTo>
                    <a:pt x="1007" y="1241"/>
                    <a:pt x="1085" y="1340"/>
                    <a:pt x="1158" y="1446"/>
                  </a:cubicBezTo>
                  <a:lnTo>
                    <a:pt x="1158" y="1446"/>
                  </a:lnTo>
                  <a:cubicBezTo>
                    <a:pt x="1199" y="1520"/>
                    <a:pt x="1239" y="1588"/>
                    <a:pt x="1273" y="1647"/>
                  </a:cubicBezTo>
                  <a:lnTo>
                    <a:pt x="1273" y="1647"/>
                  </a:lnTo>
                  <a:cubicBezTo>
                    <a:pt x="962" y="1566"/>
                    <a:pt x="636" y="1454"/>
                    <a:pt x="465" y="1186"/>
                  </a:cubicBezTo>
                  <a:cubicBezTo>
                    <a:pt x="382" y="1048"/>
                    <a:pt x="426" y="909"/>
                    <a:pt x="573" y="909"/>
                  </a:cubicBezTo>
                  <a:close/>
                  <a:moveTo>
                    <a:pt x="1094" y="1"/>
                  </a:moveTo>
                  <a:cubicBezTo>
                    <a:pt x="1087" y="1"/>
                    <a:pt x="1080" y="1"/>
                    <a:pt x="1073" y="1"/>
                  </a:cubicBezTo>
                  <a:cubicBezTo>
                    <a:pt x="645" y="33"/>
                    <a:pt x="705" y="453"/>
                    <a:pt x="882" y="886"/>
                  </a:cubicBezTo>
                  <a:lnTo>
                    <a:pt x="882" y="886"/>
                  </a:lnTo>
                  <a:cubicBezTo>
                    <a:pt x="836" y="852"/>
                    <a:pt x="789" y="820"/>
                    <a:pt x="739" y="791"/>
                  </a:cubicBezTo>
                  <a:cubicBezTo>
                    <a:pt x="684" y="750"/>
                    <a:pt x="593" y="722"/>
                    <a:pt x="504" y="722"/>
                  </a:cubicBezTo>
                  <a:cubicBezTo>
                    <a:pt x="394" y="722"/>
                    <a:pt x="286" y="765"/>
                    <a:pt x="253" y="882"/>
                  </a:cubicBezTo>
                  <a:cubicBezTo>
                    <a:pt x="1" y="1470"/>
                    <a:pt x="884" y="1749"/>
                    <a:pt x="1357" y="1813"/>
                  </a:cubicBezTo>
                  <a:lnTo>
                    <a:pt x="1357" y="1813"/>
                  </a:lnTo>
                  <a:cubicBezTo>
                    <a:pt x="1377" y="1856"/>
                    <a:pt x="1423" y="1878"/>
                    <a:pt x="1468" y="1878"/>
                  </a:cubicBezTo>
                  <a:cubicBezTo>
                    <a:pt x="1529" y="1878"/>
                    <a:pt x="1590" y="1840"/>
                    <a:pt x="1590" y="1764"/>
                  </a:cubicBezTo>
                  <a:cubicBezTo>
                    <a:pt x="1590" y="1373"/>
                    <a:pt x="1709" y="1"/>
                    <a:pt x="1094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1" name="Google Shape;7081;p131"/>
            <p:cNvSpPr/>
            <p:nvPr/>
          </p:nvSpPr>
          <p:spPr>
            <a:xfrm>
              <a:off x="703425" y="7753288"/>
              <a:ext cx="147425" cy="88650"/>
            </a:xfrm>
            <a:custGeom>
              <a:avLst/>
              <a:gdLst/>
              <a:ahLst/>
              <a:cxnLst/>
              <a:rect l="l" t="t" r="r" b="b"/>
              <a:pathLst>
                <a:path w="5897" h="3546" extrusionOk="0">
                  <a:moveTo>
                    <a:pt x="5441" y="0"/>
                  </a:moveTo>
                  <a:cubicBezTo>
                    <a:pt x="3830" y="1247"/>
                    <a:pt x="1976" y="2280"/>
                    <a:pt x="0" y="2918"/>
                  </a:cubicBezTo>
                  <a:lnTo>
                    <a:pt x="122" y="3466"/>
                  </a:lnTo>
                  <a:cubicBezTo>
                    <a:pt x="709" y="3521"/>
                    <a:pt x="1298" y="3545"/>
                    <a:pt x="1886" y="3545"/>
                  </a:cubicBezTo>
                  <a:cubicBezTo>
                    <a:pt x="3248" y="3545"/>
                    <a:pt x="4602" y="3413"/>
                    <a:pt x="5897" y="3222"/>
                  </a:cubicBezTo>
                  <a:cubicBezTo>
                    <a:pt x="5897" y="3162"/>
                    <a:pt x="5866" y="3131"/>
                    <a:pt x="5866" y="3070"/>
                  </a:cubicBezTo>
                  <a:cubicBezTo>
                    <a:pt x="5714" y="1915"/>
                    <a:pt x="5562" y="851"/>
                    <a:pt x="5441" y="0"/>
                  </a:cubicBez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2" name="Google Shape;7082;p131"/>
            <p:cNvSpPr/>
            <p:nvPr/>
          </p:nvSpPr>
          <p:spPr>
            <a:xfrm>
              <a:off x="677575" y="7707688"/>
              <a:ext cx="161875" cy="118575"/>
            </a:xfrm>
            <a:custGeom>
              <a:avLst/>
              <a:gdLst/>
              <a:ahLst/>
              <a:cxnLst/>
              <a:rect l="l" t="t" r="r" b="b"/>
              <a:pathLst>
                <a:path w="6475" h="4743" extrusionOk="0">
                  <a:moveTo>
                    <a:pt x="1" y="1"/>
                  </a:moveTo>
                  <a:lnTo>
                    <a:pt x="639" y="2919"/>
                  </a:lnTo>
                  <a:lnTo>
                    <a:pt x="1034" y="4742"/>
                  </a:lnTo>
                  <a:cubicBezTo>
                    <a:pt x="3010" y="4074"/>
                    <a:pt x="4894" y="3071"/>
                    <a:pt x="6475" y="1824"/>
                  </a:cubicBezTo>
                  <a:cubicBezTo>
                    <a:pt x="6323" y="761"/>
                    <a:pt x="6232" y="92"/>
                    <a:pt x="6232" y="9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B367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3" name="Google Shape;7083;p131"/>
            <p:cNvSpPr/>
            <p:nvPr/>
          </p:nvSpPr>
          <p:spPr>
            <a:xfrm>
              <a:off x="705700" y="7832313"/>
              <a:ext cx="174025" cy="238475"/>
            </a:xfrm>
            <a:custGeom>
              <a:avLst/>
              <a:gdLst/>
              <a:ahLst/>
              <a:cxnLst/>
              <a:rect l="l" t="t" r="r" b="b"/>
              <a:pathLst>
                <a:path w="6961" h="9539" extrusionOk="0">
                  <a:moveTo>
                    <a:pt x="5806" y="1"/>
                  </a:moveTo>
                  <a:cubicBezTo>
                    <a:pt x="4440" y="221"/>
                    <a:pt x="3026" y="377"/>
                    <a:pt x="1611" y="377"/>
                  </a:cubicBezTo>
                  <a:cubicBezTo>
                    <a:pt x="1073" y="377"/>
                    <a:pt x="536" y="355"/>
                    <a:pt x="0" y="305"/>
                  </a:cubicBezTo>
                  <a:lnTo>
                    <a:pt x="0" y="305"/>
                  </a:lnTo>
                  <a:lnTo>
                    <a:pt x="1854" y="8967"/>
                  </a:lnTo>
                  <a:cubicBezTo>
                    <a:pt x="2742" y="9405"/>
                    <a:pt x="3699" y="9539"/>
                    <a:pt x="4537" y="9539"/>
                  </a:cubicBezTo>
                  <a:cubicBezTo>
                    <a:pt x="5850" y="9539"/>
                    <a:pt x="6870" y="9210"/>
                    <a:pt x="6870" y="9210"/>
                  </a:cubicBezTo>
                  <a:cubicBezTo>
                    <a:pt x="6961" y="8815"/>
                    <a:pt x="6323" y="3922"/>
                    <a:pt x="5806" y="1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4" name="Google Shape;7084;p131"/>
            <p:cNvSpPr/>
            <p:nvPr/>
          </p:nvSpPr>
          <p:spPr>
            <a:xfrm>
              <a:off x="711150" y="7861938"/>
              <a:ext cx="142750" cy="15225"/>
            </a:xfrm>
            <a:custGeom>
              <a:avLst/>
              <a:gdLst/>
              <a:ahLst/>
              <a:cxnLst/>
              <a:rect l="l" t="t" r="r" b="b"/>
              <a:pathLst>
                <a:path w="5710" h="609" extrusionOk="0">
                  <a:moveTo>
                    <a:pt x="5618" y="1"/>
                  </a:moveTo>
                  <a:cubicBezTo>
                    <a:pt x="4691" y="275"/>
                    <a:pt x="3787" y="389"/>
                    <a:pt x="2879" y="389"/>
                  </a:cubicBezTo>
                  <a:cubicBezTo>
                    <a:pt x="1971" y="389"/>
                    <a:pt x="1059" y="275"/>
                    <a:pt x="117" y="92"/>
                  </a:cubicBezTo>
                  <a:cubicBezTo>
                    <a:pt x="108" y="89"/>
                    <a:pt x="101" y="88"/>
                    <a:pt x="93" y="88"/>
                  </a:cubicBezTo>
                  <a:cubicBezTo>
                    <a:pt x="21" y="88"/>
                    <a:pt x="1" y="214"/>
                    <a:pt x="56" y="214"/>
                  </a:cubicBezTo>
                  <a:cubicBezTo>
                    <a:pt x="922" y="457"/>
                    <a:pt x="1902" y="609"/>
                    <a:pt x="2875" y="609"/>
                  </a:cubicBezTo>
                  <a:cubicBezTo>
                    <a:pt x="3848" y="609"/>
                    <a:pt x="4813" y="457"/>
                    <a:pt x="5649" y="92"/>
                  </a:cubicBezTo>
                  <a:cubicBezTo>
                    <a:pt x="5709" y="62"/>
                    <a:pt x="5679" y="1"/>
                    <a:pt x="5618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5" name="Google Shape;7085;p131"/>
            <p:cNvSpPr/>
            <p:nvPr/>
          </p:nvSpPr>
          <p:spPr>
            <a:xfrm>
              <a:off x="839425" y="7834788"/>
              <a:ext cx="9150" cy="29775"/>
            </a:xfrm>
            <a:custGeom>
              <a:avLst/>
              <a:gdLst/>
              <a:ahLst/>
              <a:cxnLst/>
              <a:rect l="l" t="t" r="r" b="b"/>
              <a:pathLst>
                <a:path w="366" h="1191" extrusionOk="0">
                  <a:moveTo>
                    <a:pt x="62" y="0"/>
                  </a:moveTo>
                  <a:cubicBezTo>
                    <a:pt x="46" y="0"/>
                    <a:pt x="31" y="8"/>
                    <a:pt x="31" y="23"/>
                  </a:cubicBezTo>
                  <a:cubicBezTo>
                    <a:pt x="1" y="145"/>
                    <a:pt x="62" y="297"/>
                    <a:pt x="62" y="418"/>
                  </a:cubicBezTo>
                  <a:cubicBezTo>
                    <a:pt x="92" y="631"/>
                    <a:pt x="122" y="905"/>
                    <a:pt x="183" y="1148"/>
                  </a:cubicBezTo>
                  <a:cubicBezTo>
                    <a:pt x="197" y="1175"/>
                    <a:pt x="229" y="1190"/>
                    <a:pt x="260" y="1190"/>
                  </a:cubicBezTo>
                  <a:cubicBezTo>
                    <a:pt x="298" y="1190"/>
                    <a:pt x="335" y="1168"/>
                    <a:pt x="335" y="1117"/>
                  </a:cubicBezTo>
                  <a:cubicBezTo>
                    <a:pt x="366" y="905"/>
                    <a:pt x="274" y="631"/>
                    <a:pt x="214" y="418"/>
                  </a:cubicBezTo>
                  <a:cubicBezTo>
                    <a:pt x="183" y="297"/>
                    <a:pt x="183" y="114"/>
                    <a:pt x="92" y="23"/>
                  </a:cubicBezTo>
                  <a:cubicBezTo>
                    <a:pt x="92" y="8"/>
                    <a:pt x="77" y="0"/>
                    <a:pt x="62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6" name="Google Shape;7086;p131"/>
            <p:cNvSpPr/>
            <p:nvPr/>
          </p:nvSpPr>
          <p:spPr>
            <a:xfrm>
              <a:off x="817725" y="7837988"/>
              <a:ext cx="9575" cy="32425"/>
            </a:xfrm>
            <a:custGeom>
              <a:avLst/>
              <a:gdLst/>
              <a:ahLst/>
              <a:cxnLst/>
              <a:rect l="l" t="t" r="r" b="b"/>
              <a:pathLst>
                <a:path w="383" h="1297" extrusionOk="0">
                  <a:moveTo>
                    <a:pt x="103" y="0"/>
                  </a:moveTo>
                  <a:cubicBezTo>
                    <a:pt x="51" y="0"/>
                    <a:pt x="1" y="40"/>
                    <a:pt x="18" y="108"/>
                  </a:cubicBezTo>
                  <a:cubicBezTo>
                    <a:pt x="109" y="473"/>
                    <a:pt x="170" y="868"/>
                    <a:pt x="261" y="1263"/>
                  </a:cubicBezTo>
                  <a:cubicBezTo>
                    <a:pt x="273" y="1286"/>
                    <a:pt x="293" y="1296"/>
                    <a:pt x="314" y="1296"/>
                  </a:cubicBezTo>
                  <a:cubicBezTo>
                    <a:pt x="348" y="1296"/>
                    <a:pt x="383" y="1270"/>
                    <a:pt x="383" y="1233"/>
                  </a:cubicBezTo>
                  <a:cubicBezTo>
                    <a:pt x="322" y="837"/>
                    <a:pt x="261" y="442"/>
                    <a:pt x="200" y="78"/>
                  </a:cubicBezTo>
                  <a:cubicBezTo>
                    <a:pt x="187" y="24"/>
                    <a:pt x="144" y="0"/>
                    <a:pt x="103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7" name="Google Shape;7087;p131"/>
            <p:cNvSpPr/>
            <p:nvPr/>
          </p:nvSpPr>
          <p:spPr>
            <a:xfrm>
              <a:off x="796125" y="7839988"/>
              <a:ext cx="9150" cy="33000"/>
            </a:xfrm>
            <a:custGeom>
              <a:avLst/>
              <a:gdLst/>
              <a:ahLst/>
              <a:cxnLst/>
              <a:rect l="l" t="t" r="r" b="b"/>
              <a:pathLst>
                <a:path w="366" h="1320" extrusionOk="0">
                  <a:moveTo>
                    <a:pt x="75" y="1"/>
                  </a:moveTo>
                  <a:cubicBezTo>
                    <a:pt x="37" y="1"/>
                    <a:pt x="0" y="25"/>
                    <a:pt x="0" y="58"/>
                  </a:cubicBezTo>
                  <a:cubicBezTo>
                    <a:pt x="31" y="484"/>
                    <a:pt x="122" y="909"/>
                    <a:pt x="243" y="1274"/>
                  </a:cubicBezTo>
                  <a:cubicBezTo>
                    <a:pt x="243" y="1305"/>
                    <a:pt x="274" y="1320"/>
                    <a:pt x="304" y="1320"/>
                  </a:cubicBezTo>
                  <a:cubicBezTo>
                    <a:pt x="335" y="1320"/>
                    <a:pt x="365" y="1305"/>
                    <a:pt x="365" y="1274"/>
                  </a:cubicBezTo>
                  <a:cubicBezTo>
                    <a:pt x="304" y="879"/>
                    <a:pt x="243" y="423"/>
                    <a:pt x="152" y="58"/>
                  </a:cubicBezTo>
                  <a:cubicBezTo>
                    <a:pt x="139" y="17"/>
                    <a:pt x="106" y="1"/>
                    <a:pt x="75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8" name="Google Shape;7088;p131"/>
            <p:cNvSpPr/>
            <p:nvPr/>
          </p:nvSpPr>
          <p:spPr>
            <a:xfrm>
              <a:off x="770600" y="7841088"/>
              <a:ext cx="11100" cy="33550"/>
            </a:xfrm>
            <a:custGeom>
              <a:avLst/>
              <a:gdLst/>
              <a:ahLst/>
              <a:cxnLst/>
              <a:rect l="l" t="t" r="r" b="b"/>
              <a:pathLst>
                <a:path w="444" h="1342" extrusionOk="0">
                  <a:moveTo>
                    <a:pt x="123" y="0"/>
                  </a:moveTo>
                  <a:cubicBezTo>
                    <a:pt x="65" y="0"/>
                    <a:pt x="1" y="47"/>
                    <a:pt x="18" y="136"/>
                  </a:cubicBezTo>
                  <a:cubicBezTo>
                    <a:pt x="79" y="501"/>
                    <a:pt x="140" y="987"/>
                    <a:pt x="353" y="1321"/>
                  </a:cubicBezTo>
                  <a:cubicBezTo>
                    <a:pt x="365" y="1334"/>
                    <a:pt x="383" y="1341"/>
                    <a:pt x="400" y="1341"/>
                  </a:cubicBezTo>
                  <a:cubicBezTo>
                    <a:pt x="423" y="1341"/>
                    <a:pt x="444" y="1327"/>
                    <a:pt x="444" y="1291"/>
                  </a:cubicBezTo>
                  <a:cubicBezTo>
                    <a:pt x="413" y="896"/>
                    <a:pt x="261" y="470"/>
                    <a:pt x="201" y="75"/>
                  </a:cubicBezTo>
                  <a:cubicBezTo>
                    <a:pt x="201" y="24"/>
                    <a:pt x="164" y="0"/>
                    <a:pt x="123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9" name="Google Shape;7089;p131"/>
            <p:cNvSpPr/>
            <p:nvPr/>
          </p:nvSpPr>
          <p:spPr>
            <a:xfrm>
              <a:off x="747025" y="7842763"/>
              <a:ext cx="7325" cy="30225"/>
            </a:xfrm>
            <a:custGeom>
              <a:avLst/>
              <a:gdLst/>
              <a:ahLst/>
              <a:cxnLst/>
              <a:rect l="l" t="t" r="r" b="b"/>
              <a:pathLst>
                <a:path w="293" h="1209" extrusionOk="0">
                  <a:moveTo>
                    <a:pt x="96" y="1"/>
                  </a:moveTo>
                  <a:cubicBezTo>
                    <a:pt x="48" y="1"/>
                    <a:pt x="1" y="45"/>
                    <a:pt x="19" y="99"/>
                  </a:cubicBezTo>
                  <a:cubicBezTo>
                    <a:pt x="49" y="464"/>
                    <a:pt x="80" y="829"/>
                    <a:pt x="201" y="1163"/>
                  </a:cubicBezTo>
                  <a:cubicBezTo>
                    <a:pt x="201" y="1194"/>
                    <a:pt x="224" y="1209"/>
                    <a:pt x="247" y="1209"/>
                  </a:cubicBezTo>
                  <a:cubicBezTo>
                    <a:pt x="270" y="1209"/>
                    <a:pt x="293" y="1194"/>
                    <a:pt x="293" y="1163"/>
                  </a:cubicBezTo>
                  <a:cubicBezTo>
                    <a:pt x="262" y="798"/>
                    <a:pt x="232" y="403"/>
                    <a:pt x="171" y="69"/>
                  </a:cubicBezTo>
                  <a:cubicBezTo>
                    <a:pt x="159" y="20"/>
                    <a:pt x="127" y="1"/>
                    <a:pt x="96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0" name="Google Shape;7090;p131"/>
            <p:cNvSpPr/>
            <p:nvPr/>
          </p:nvSpPr>
          <p:spPr>
            <a:xfrm>
              <a:off x="722850" y="7841238"/>
              <a:ext cx="9475" cy="27900"/>
            </a:xfrm>
            <a:custGeom>
              <a:avLst/>
              <a:gdLst/>
              <a:ahLst/>
              <a:cxnLst/>
              <a:rect l="l" t="t" r="r" b="b"/>
              <a:pathLst>
                <a:path w="379" h="1116" extrusionOk="0">
                  <a:moveTo>
                    <a:pt x="126" y="1"/>
                  </a:moveTo>
                  <a:cubicBezTo>
                    <a:pt x="64" y="1"/>
                    <a:pt x="1" y="65"/>
                    <a:pt x="44" y="130"/>
                  </a:cubicBezTo>
                  <a:cubicBezTo>
                    <a:pt x="196" y="434"/>
                    <a:pt x="135" y="799"/>
                    <a:pt x="287" y="1103"/>
                  </a:cubicBezTo>
                  <a:cubicBezTo>
                    <a:pt x="296" y="1111"/>
                    <a:pt x="307" y="1115"/>
                    <a:pt x="318" y="1115"/>
                  </a:cubicBezTo>
                  <a:cubicBezTo>
                    <a:pt x="345" y="1115"/>
                    <a:pt x="369" y="1094"/>
                    <a:pt x="348" y="1072"/>
                  </a:cubicBezTo>
                  <a:cubicBezTo>
                    <a:pt x="287" y="738"/>
                    <a:pt x="378" y="343"/>
                    <a:pt x="196" y="39"/>
                  </a:cubicBezTo>
                  <a:cubicBezTo>
                    <a:pt x="178" y="12"/>
                    <a:pt x="152" y="1"/>
                    <a:pt x="126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1" name="Google Shape;7091;p131"/>
            <p:cNvSpPr/>
            <p:nvPr/>
          </p:nvSpPr>
          <p:spPr>
            <a:xfrm>
              <a:off x="703425" y="7830638"/>
              <a:ext cx="148750" cy="14050"/>
            </a:xfrm>
            <a:custGeom>
              <a:avLst/>
              <a:gdLst/>
              <a:ahLst/>
              <a:cxnLst/>
              <a:rect l="l" t="t" r="r" b="b"/>
              <a:pathLst>
                <a:path w="5950" h="562" extrusionOk="0">
                  <a:moveTo>
                    <a:pt x="5890" y="1"/>
                  </a:moveTo>
                  <a:cubicBezTo>
                    <a:pt x="5883" y="1"/>
                    <a:pt x="5875" y="3"/>
                    <a:pt x="5866" y="7"/>
                  </a:cubicBezTo>
                  <a:cubicBezTo>
                    <a:pt x="4652" y="238"/>
                    <a:pt x="3451" y="323"/>
                    <a:pt x="2238" y="323"/>
                  </a:cubicBezTo>
                  <a:cubicBezTo>
                    <a:pt x="1538" y="323"/>
                    <a:pt x="834" y="294"/>
                    <a:pt x="122" y="250"/>
                  </a:cubicBezTo>
                  <a:cubicBezTo>
                    <a:pt x="0" y="250"/>
                    <a:pt x="0" y="432"/>
                    <a:pt x="122" y="463"/>
                  </a:cubicBezTo>
                  <a:cubicBezTo>
                    <a:pt x="891" y="512"/>
                    <a:pt x="1691" y="562"/>
                    <a:pt x="2492" y="562"/>
                  </a:cubicBezTo>
                  <a:cubicBezTo>
                    <a:pt x="3653" y="562"/>
                    <a:pt x="4818" y="458"/>
                    <a:pt x="5897" y="98"/>
                  </a:cubicBezTo>
                  <a:cubicBezTo>
                    <a:pt x="5949" y="72"/>
                    <a:pt x="5934" y="1"/>
                    <a:pt x="5890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2" name="Google Shape;7092;p131"/>
            <p:cNvSpPr/>
            <p:nvPr/>
          </p:nvSpPr>
          <p:spPr>
            <a:xfrm>
              <a:off x="759400" y="8100813"/>
              <a:ext cx="219125" cy="36475"/>
            </a:xfrm>
            <a:custGeom>
              <a:avLst/>
              <a:gdLst/>
              <a:ahLst/>
              <a:cxnLst/>
              <a:rect l="l" t="t" r="r" b="b"/>
              <a:pathLst>
                <a:path w="8765" h="1459" extrusionOk="0">
                  <a:moveTo>
                    <a:pt x="2193" y="0"/>
                  </a:moveTo>
                  <a:cubicBezTo>
                    <a:pt x="932" y="0"/>
                    <a:pt x="0" y="51"/>
                    <a:pt x="41" y="203"/>
                  </a:cubicBezTo>
                  <a:cubicBezTo>
                    <a:pt x="162" y="659"/>
                    <a:pt x="314" y="963"/>
                    <a:pt x="314" y="963"/>
                  </a:cubicBezTo>
                  <a:cubicBezTo>
                    <a:pt x="314" y="963"/>
                    <a:pt x="1135" y="1145"/>
                    <a:pt x="2898" y="1358"/>
                  </a:cubicBezTo>
                  <a:cubicBezTo>
                    <a:pt x="3414" y="1429"/>
                    <a:pt x="3951" y="1459"/>
                    <a:pt x="4480" y="1459"/>
                  </a:cubicBezTo>
                  <a:cubicBezTo>
                    <a:pt x="5755" y="1459"/>
                    <a:pt x="6979" y="1287"/>
                    <a:pt x="7731" y="1115"/>
                  </a:cubicBezTo>
                  <a:cubicBezTo>
                    <a:pt x="8764" y="872"/>
                    <a:pt x="8552" y="203"/>
                    <a:pt x="8552" y="203"/>
                  </a:cubicBezTo>
                  <a:cubicBezTo>
                    <a:pt x="8552" y="203"/>
                    <a:pt x="4715" y="0"/>
                    <a:pt x="2193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3" name="Google Shape;7093;p131"/>
            <p:cNvSpPr/>
            <p:nvPr/>
          </p:nvSpPr>
          <p:spPr>
            <a:xfrm>
              <a:off x="899475" y="8073188"/>
              <a:ext cx="79050" cy="55500"/>
            </a:xfrm>
            <a:custGeom>
              <a:avLst/>
              <a:gdLst/>
              <a:ahLst/>
              <a:cxnLst/>
              <a:rect l="l" t="t" r="r" b="b"/>
              <a:pathLst>
                <a:path w="3162" h="2220" extrusionOk="0">
                  <a:moveTo>
                    <a:pt x="790" y="1"/>
                  </a:moveTo>
                  <a:cubicBezTo>
                    <a:pt x="334" y="670"/>
                    <a:pt x="91" y="1430"/>
                    <a:pt x="0" y="2220"/>
                  </a:cubicBezTo>
                  <a:cubicBezTo>
                    <a:pt x="1793" y="2129"/>
                    <a:pt x="3161" y="1794"/>
                    <a:pt x="2949" y="1308"/>
                  </a:cubicBezTo>
                  <a:cubicBezTo>
                    <a:pt x="2736" y="761"/>
                    <a:pt x="1733" y="305"/>
                    <a:pt x="790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4" name="Google Shape;7094;p131"/>
            <p:cNvSpPr/>
            <p:nvPr/>
          </p:nvSpPr>
          <p:spPr>
            <a:xfrm>
              <a:off x="750525" y="8056488"/>
              <a:ext cx="168725" cy="72850"/>
            </a:xfrm>
            <a:custGeom>
              <a:avLst/>
              <a:gdLst/>
              <a:ahLst/>
              <a:cxnLst/>
              <a:rect l="l" t="t" r="r" b="b"/>
              <a:pathLst>
                <a:path w="6749" h="2914" extrusionOk="0">
                  <a:moveTo>
                    <a:pt x="92" y="0"/>
                  </a:moveTo>
                  <a:cubicBezTo>
                    <a:pt x="1" y="1003"/>
                    <a:pt x="548" y="2432"/>
                    <a:pt x="548" y="2432"/>
                  </a:cubicBezTo>
                  <a:cubicBezTo>
                    <a:pt x="1684" y="2753"/>
                    <a:pt x="3362" y="2913"/>
                    <a:pt x="4913" y="2913"/>
                  </a:cubicBezTo>
                  <a:cubicBezTo>
                    <a:pt x="5271" y="2913"/>
                    <a:pt x="5622" y="2905"/>
                    <a:pt x="5958" y="2888"/>
                  </a:cubicBezTo>
                  <a:cubicBezTo>
                    <a:pt x="6049" y="2098"/>
                    <a:pt x="6292" y="1338"/>
                    <a:pt x="6748" y="669"/>
                  </a:cubicBezTo>
                  <a:cubicBezTo>
                    <a:pt x="5897" y="395"/>
                    <a:pt x="5107" y="243"/>
                    <a:pt x="5107" y="243"/>
                  </a:cubicBezTo>
                  <a:cubicBezTo>
                    <a:pt x="4394" y="442"/>
                    <a:pt x="3697" y="515"/>
                    <a:pt x="3060" y="515"/>
                  </a:cubicBezTo>
                  <a:cubicBezTo>
                    <a:pt x="1362" y="515"/>
                    <a:pt x="92" y="0"/>
                    <a:pt x="92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5" name="Google Shape;7095;p131"/>
            <p:cNvSpPr/>
            <p:nvPr/>
          </p:nvSpPr>
          <p:spPr>
            <a:xfrm>
              <a:off x="873825" y="8027588"/>
              <a:ext cx="50700" cy="46200"/>
            </a:xfrm>
            <a:custGeom>
              <a:avLst/>
              <a:gdLst/>
              <a:ahLst/>
              <a:cxnLst/>
              <a:rect l="l" t="t" r="r" b="b"/>
              <a:pathLst>
                <a:path w="2028" h="1848" extrusionOk="0">
                  <a:moveTo>
                    <a:pt x="725" y="183"/>
                  </a:moveTo>
                  <a:cubicBezTo>
                    <a:pt x="955" y="183"/>
                    <a:pt x="780" y="950"/>
                    <a:pt x="753" y="1004"/>
                  </a:cubicBezTo>
                  <a:cubicBezTo>
                    <a:pt x="704" y="1135"/>
                    <a:pt x="655" y="1257"/>
                    <a:pt x="606" y="1375"/>
                  </a:cubicBezTo>
                  <a:lnTo>
                    <a:pt x="606" y="1375"/>
                  </a:lnTo>
                  <a:cubicBezTo>
                    <a:pt x="578" y="1251"/>
                    <a:pt x="555" y="1128"/>
                    <a:pt x="540" y="1004"/>
                  </a:cubicBezTo>
                  <a:cubicBezTo>
                    <a:pt x="540" y="822"/>
                    <a:pt x="418" y="336"/>
                    <a:pt x="631" y="214"/>
                  </a:cubicBezTo>
                  <a:cubicBezTo>
                    <a:pt x="668" y="192"/>
                    <a:pt x="699" y="183"/>
                    <a:pt x="725" y="183"/>
                  </a:cubicBezTo>
                  <a:close/>
                  <a:moveTo>
                    <a:pt x="1360" y="901"/>
                  </a:moveTo>
                  <a:cubicBezTo>
                    <a:pt x="1481" y="901"/>
                    <a:pt x="1561" y="1051"/>
                    <a:pt x="1482" y="1156"/>
                  </a:cubicBezTo>
                  <a:cubicBezTo>
                    <a:pt x="1356" y="1434"/>
                    <a:pt x="1041" y="1544"/>
                    <a:pt x="729" y="1626"/>
                  </a:cubicBezTo>
                  <a:lnTo>
                    <a:pt x="729" y="1626"/>
                  </a:lnTo>
                  <a:cubicBezTo>
                    <a:pt x="739" y="1603"/>
                    <a:pt x="750" y="1578"/>
                    <a:pt x="762" y="1552"/>
                  </a:cubicBezTo>
                  <a:lnTo>
                    <a:pt x="762" y="1552"/>
                  </a:lnTo>
                  <a:cubicBezTo>
                    <a:pt x="837" y="1410"/>
                    <a:pt x="925" y="1268"/>
                    <a:pt x="1026" y="1126"/>
                  </a:cubicBezTo>
                  <a:cubicBezTo>
                    <a:pt x="1087" y="1065"/>
                    <a:pt x="1178" y="943"/>
                    <a:pt x="1300" y="913"/>
                  </a:cubicBezTo>
                  <a:cubicBezTo>
                    <a:pt x="1320" y="905"/>
                    <a:pt x="1341" y="901"/>
                    <a:pt x="1360" y="901"/>
                  </a:cubicBezTo>
                  <a:close/>
                  <a:moveTo>
                    <a:pt x="640" y="1"/>
                  </a:moveTo>
                  <a:cubicBezTo>
                    <a:pt x="1" y="1"/>
                    <a:pt x="358" y="1343"/>
                    <a:pt x="449" y="1734"/>
                  </a:cubicBezTo>
                  <a:cubicBezTo>
                    <a:pt x="464" y="1810"/>
                    <a:pt x="532" y="1848"/>
                    <a:pt x="593" y="1848"/>
                  </a:cubicBezTo>
                  <a:cubicBezTo>
                    <a:pt x="639" y="1848"/>
                    <a:pt x="681" y="1826"/>
                    <a:pt x="692" y="1782"/>
                  </a:cubicBezTo>
                  <a:lnTo>
                    <a:pt x="692" y="1782"/>
                  </a:lnTo>
                  <a:cubicBezTo>
                    <a:pt x="1185" y="1717"/>
                    <a:pt x="2027" y="1439"/>
                    <a:pt x="1664" y="852"/>
                  </a:cubicBezTo>
                  <a:cubicBezTo>
                    <a:pt x="1597" y="735"/>
                    <a:pt x="1484" y="692"/>
                    <a:pt x="1370" y="692"/>
                  </a:cubicBezTo>
                  <a:cubicBezTo>
                    <a:pt x="1278" y="692"/>
                    <a:pt x="1185" y="720"/>
                    <a:pt x="1117" y="761"/>
                  </a:cubicBezTo>
                  <a:cubicBezTo>
                    <a:pt x="1083" y="785"/>
                    <a:pt x="1049" y="812"/>
                    <a:pt x="1018" y="840"/>
                  </a:cubicBezTo>
                  <a:lnTo>
                    <a:pt x="1018" y="840"/>
                  </a:lnTo>
                  <a:cubicBezTo>
                    <a:pt x="1119" y="420"/>
                    <a:pt x="1100" y="17"/>
                    <a:pt x="661" y="1"/>
                  </a:cubicBezTo>
                  <a:cubicBezTo>
                    <a:pt x="654" y="1"/>
                    <a:pt x="647" y="1"/>
                    <a:pt x="640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6" name="Google Shape;7096;p131"/>
            <p:cNvSpPr/>
            <p:nvPr/>
          </p:nvSpPr>
          <p:spPr>
            <a:xfrm>
              <a:off x="347620" y="7445277"/>
              <a:ext cx="534225" cy="306175"/>
            </a:xfrm>
            <a:custGeom>
              <a:avLst/>
              <a:gdLst/>
              <a:ahLst/>
              <a:cxnLst/>
              <a:rect l="l" t="t" r="r" b="b"/>
              <a:pathLst>
                <a:path w="21369" h="12247" extrusionOk="0">
                  <a:moveTo>
                    <a:pt x="3952" y="0"/>
                  </a:moveTo>
                  <a:lnTo>
                    <a:pt x="1004" y="7812"/>
                  </a:lnTo>
                  <a:cubicBezTo>
                    <a:pt x="1004" y="7812"/>
                    <a:pt x="0" y="9301"/>
                    <a:pt x="1490" y="9696"/>
                  </a:cubicBezTo>
                  <a:cubicBezTo>
                    <a:pt x="3010" y="10091"/>
                    <a:pt x="2159" y="10000"/>
                    <a:pt x="4469" y="11459"/>
                  </a:cubicBezTo>
                  <a:cubicBezTo>
                    <a:pt x="5429" y="12066"/>
                    <a:pt x="6369" y="12247"/>
                    <a:pt x="7283" y="12247"/>
                  </a:cubicBezTo>
                  <a:cubicBezTo>
                    <a:pt x="8567" y="12247"/>
                    <a:pt x="9801" y="11890"/>
                    <a:pt x="10973" y="11854"/>
                  </a:cubicBezTo>
                  <a:cubicBezTo>
                    <a:pt x="11130" y="11847"/>
                    <a:pt x="11286" y="11844"/>
                    <a:pt x="11441" y="11844"/>
                  </a:cubicBezTo>
                  <a:cubicBezTo>
                    <a:pt x="12524" y="11844"/>
                    <a:pt x="13591" y="11992"/>
                    <a:pt x="14657" y="11992"/>
                  </a:cubicBezTo>
                  <a:cubicBezTo>
                    <a:pt x="15435" y="11992"/>
                    <a:pt x="16211" y="11914"/>
                    <a:pt x="16992" y="11642"/>
                  </a:cubicBezTo>
                  <a:cubicBezTo>
                    <a:pt x="19028" y="10912"/>
                    <a:pt x="19363" y="10699"/>
                    <a:pt x="20487" y="10243"/>
                  </a:cubicBezTo>
                  <a:cubicBezTo>
                    <a:pt x="21095" y="9970"/>
                    <a:pt x="21369" y="9848"/>
                    <a:pt x="21308" y="9088"/>
                  </a:cubicBezTo>
                  <a:cubicBezTo>
                    <a:pt x="14560" y="8298"/>
                    <a:pt x="8086" y="5350"/>
                    <a:pt x="39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7" name="Google Shape;7097;p131"/>
            <p:cNvSpPr/>
            <p:nvPr/>
          </p:nvSpPr>
          <p:spPr>
            <a:xfrm>
              <a:off x="411625" y="7037863"/>
              <a:ext cx="468100" cy="636425"/>
            </a:xfrm>
            <a:custGeom>
              <a:avLst/>
              <a:gdLst/>
              <a:ahLst/>
              <a:cxnLst/>
              <a:rect l="l" t="t" r="r" b="b"/>
              <a:pathLst>
                <a:path w="18724" h="25457" extrusionOk="0">
                  <a:moveTo>
                    <a:pt x="5476" y="1"/>
                  </a:moveTo>
                  <a:cubicBezTo>
                    <a:pt x="5099" y="1"/>
                    <a:pt x="4541" y="33"/>
                    <a:pt x="4104" y="198"/>
                  </a:cubicBezTo>
                  <a:cubicBezTo>
                    <a:pt x="4096" y="197"/>
                    <a:pt x="4089" y="197"/>
                    <a:pt x="4081" y="197"/>
                  </a:cubicBezTo>
                  <a:cubicBezTo>
                    <a:pt x="3560" y="197"/>
                    <a:pt x="1677" y="1201"/>
                    <a:pt x="0" y="5274"/>
                  </a:cubicBezTo>
                  <a:cubicBezTo>
                    <a:pt x="1186" y="6398"/>
                    <a:pt x="2249" y="7675"/>
                    <a:pt x="3131" y="9073"/>
                  </a:cubicBezTo>
                  <a:cubicBezTo>
                    <a:pt x="3135" y="9065"/>
                    <a:pt x="3140" y="9061"/>
                    <a:pt x="3144" y="9061"/>
                  </a:cubicBezTo>
                  <a:cubicBezTo>
                    <a:pt x="3241" y="9061"/>
                    <a:pt x="3435" y="10775"/>
                    <a:pt x="3435" y="10775"/>
                  </a:cubicBezTo>
                  <a:lnTo>
                    <a:pt x="1368" y="16398"/>
                  </a:lnTo>
                  <a:cubicBezTo>
                    <a:pt x="5502" y="21718"/>
                    <a:pt x="11976" y="24666"/>
                    <a:pt x="18724" y="25456"/>
                  </a:cubicBezTo>
                  <a:cubicBezTo>
                    <a:pt x="18663" y="24848"/>
                    <a:pt x="18389" y="23876"/>
                    <a:pt x="17903" y="22143"/>
                  </a:cubicBezTo>
                  <a:cubicBezTo>
                    <a:pt x="17022" y="19012"/>
                    <a:pt x="14803" y="13207"/>
                    <a:pt x="13861" y="10806"/>
                  </a:cubicBezTo>
                  <a:cubicBezTo>
                    <a:pt x="13891" y="10775"/>
                    <a:pt x="13952" y="8648"/>
                    <a:pt x="13952" y="8648"/>
                  </a:cubicBezTo>
                  <a:cubicBezTo>
                    <a:pt x="14438" y="6945"/>
                    <a:pt x="15228" y="5304"/>
                    <a:pt x="16292" y="3845"/>
                  </a:cubicBezTo>
                  <a:cubicBezTo>
                    <a:pt x="15441" y="2204"/>
                    <a:pt x="14590" y="1261"/>
                    <a:pt x="13952" y="745"/>
                  </a:cubicBezTo>
                  <a:cubicBezTo>
                    <a:pt x="13952" y="714"/>
                    <a:pt x="13952" y="714"/>
                    <a:pt x="13952" y="684"/>
                  </a:cubicBezTo>
                  <a:lnTo>
                    <a:pt x="13891" y="684"/>
                  </a:lnTo>
                  <a:cubicBezTo>
                    <a:pt x="13445" y="349"/>
                    <a:pt x="13075" y="194"/>
                    <a:pt x="12877" y="194"/>
                  </a:cubicBezTo>
                  <a:cubicBezTo>
                    <a:pt x="12859" y="194"/>
                    <a:pt x="12842" y="195"/>
                    <a:pt x="12827" y="198"/>
                  </a:cubicBezTo>
                  <a:cubicBezTo>
                    <a:pt x="12554" y="113"/>
                    <a:pt x="12230" y="83"/>
                    <a:pt x="11914" y="83"/>
                  </a:cubicBezTo>
                  <a:cubicBezTo>
                    <a:pt x="11212" y="83"/>
                    <a:pt x="10547" y="228"/>
                    <a:pt x="10547" y="228"/>
                  </a:cubicBezTo>
                  <a:cubicBezTo>
                    <a:pt x="10547" y="228"/>
                    <a:pt x="9976" y="898"/>
                    <a:pt x="8715" y="898"/>
                  </a:cubicBezTo>
                  <a:cubicBezTo>
                    <a:pt x="8003" y="898"/>
                    <a:pt x="7071" y="684"/>
                    <a:pt x="5897" y="15"/>
                  </a:cubicBezTo>
                  <a:cubicBezTo>
                    <a:pt x="5897" y="15"/>
                    <a:pt x="5727" y="1"/>
                    <a:pt x="54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8" name="Google Shape;7098;p131"/>
            <p:cNvSpPr/>
            <p:nvPr/>
          </p:nvSpPr>
          <p:spPr>
            <a:xfrm>
              <a:off x="762675" y="7598338"/>
              <a:ext cx="57775" cy="49350"/>
            </a:xfrm>
            <a:custGeom>
              <a:avLst/>
              <a:gdLst/>
              <a:ahLst/>
              <a:cxnLst/>
              <a:rect l="l" t="t" r="r" b="b"/>
              <a:pathLst>
                <a:path w="2311" h="1974" extrusionOk="0">
                  <a:moveTo>
                    <a:pt x="1544" y="1"/>
                  </a:moveTo>
                  <a:cubicBezTo>
                    <a:pt x="1078" y="1"/>
                    <a:pt x="1156" y="1244"/>
                    <a:pt x="1156" y="1244"/>
                  </a:cubicBezTo>
                  <a:cubicBezTo>
                    <a:pt x="1156" y="1244"/>
                    <a:pt x="1012" y="339"/>
                    <a:pt x="707" y="339"/>
                  </a:cubicBezTo>
                  <a:cubicBezTo>
                    <a:pt x="641" y="339"/>
                    <a:pt x="568" y="382"/>
                    <a:pt x="487" y="484"/>
                  </a:cubicBezTo>
                  <a:cubicBezTo>
                    <a:pt x="1" y="1062"/>
                    <a:pt x="1490" y="1973"/>
                    <a:pt x="1490" y="1973"/>
                  </a:cubicBezTo>
                  <a:cubicBezTo>
                    <a:pt x="1490" y="1973"/>
                    <a:pt x="2311" y="241"/>
                    <a:pt x="1673" y="28"/>
                  </a:cubicBezTo>
                  <a:cubicBezTo>
                    <a:pt x="1626" y="9"/>
                    <a:pt x="1583" y="1"/>
                    <a:pt x="1544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9" name="Google Shape;7099;p131"/>
            <p:cNvSpPr/>
            <p:nvPr/>
          </p:nvSpPr>
          <p:spPr>
            <a:xfrm>
              <a:off x="597800" y="7653288"/>
              <a:ext cx="60800" cy="46825"/>
            </a:xfrm>
            <a:custGeom>
              <a:avLst/>
              <a:gdLst/>
              <a:ahLst/>
              <a:cxnLst/>
              <a:rect l="l" t="t" r="r" b="b"/>
              <a:pathLst>
                <a:path w="2432" h="1873" extrusionOk="0">
                  <a:moveTo>
                    <a:pt x="1724" y="0"/>
                  </a:moveTo>
                  <a:cubicBezTo>
                    <a:pt x="1317" y="0"/>
                    <a:pt x="1064" y="1082"/>
                    <a:pt x="1064" y="1082"/>
                  </a:cubicBezTo>
                  <a:cubicBezTo>
                    <a:pt x="1064" y="1082"/>
                    <a:pt x="1202" y="67"/>
                    <a:pt x="836" y="67"/>
                  </a:cubicBezTo>
                  <a:cubicBezTo>
                    <a:pt x="782" y="67"/>
                    <a:pt x="717" y="89"/>
                    <a:pt x="638" y="140"/>
                  </a:cubicBezTo>
                  <a:cubicBezTo>
                    <a:pt x="0" y="566"/>
                    <a:pt x="1125" y="1873"/>
                    <a:pt x="1125" y="1873"/>
                  </a:cubicBezTo>
                  <a:cubicBezTo>
                    <a:pt x="1125" y="1873"/>
                    <a:pt x="2432" y="475"/>
                    <a:pt x="1915" y="79"/>
                  </a:cubicBezTo>
                  <a:cubicBezTo>
                    <a:pt x="1848" y="24"/>
                    <a:pt x="1784" y="0"/>
                    <a:pt x="1724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0" name="Google Shape;7100;p131"/>
            <p:cNvSpPr/>
            <p:nvPr/>
          </p:nvSpPr>
          <p:spPr>
            <a:xfrm>
              <a:off x="448850" y="7586638"/>
              <a:ext cx="59300" cy="45850"/>
            </a:xfrm>
            <a:custGeom>
              <a:avLst/>
              <a:gdLst/>
              <a:ahLst/>
              <a:cxnLst/>
              <a:rect l="l" t="t" r="r" b="b"/>
              <a:pathLst>
                <a:path w="2372" h="1834" extrusionOk="0">
                  <a:moveTo>
                    <a:pt x="844" y="1"/>
                  </a:moveTo>
                  <a:cubicBezTo>
                    <a:pt x="796" y="1"/>
                    <a:pt x="738" y="13"/>
                    <a:pt x="669" y="40"/>
                  </a:cubicBezTo>
                  <a:cubicBezTo>
                    <a:pt x="0" y="314"/>
                    <a:pt x="821" y="1834"/>
                    <a:pt x="821" y="1834"/>
                  </a:cubicBezTo>
                  <a:cubicBezTo>
                    <a:pt x="821" y="1834"/>
                    <a:pt x="2371" y="739"/>
                    <a:pt x="1946" y="223"/>
                  </a:cubicBezTo>
                  <a:cubicBezTo>
                    <a:pt x="1876" y="137"/>
                    <a:pt x="1800" y="102"/>
                    <a:pt x="1724" y="102"/>
                  </a:cubicBezTo>
                  <a:cubicBezTo>
                    <a:pt x="1336" y="102"/>
                    <a:pt x="912" y="1013"/>
                    <a:pt x="912" y="1013"/>
                  </a:cubicBezTo>
                  <a:cubicBezTo>
                    <a:pt x="912" y="1013"/>
                    <a:pt x="1283" y="1"/>
                    <a:pt x="844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1" name="Google Shape;7101;p131"/>
            <p:cNvSpPr/>
            <p:nvPr/>
          </p:nvSpPr>
          <p:spPr>
            <a:xfrm>
              <a:off x="539275" y="7506038"/>
              <a:ext cx="54750" cy="49700"/>
            </a:xfrm>
            <a:custGeom>
              <a:avLst/>
              <a:gdLst/>
              <a:ahLst/>
              <a:cxnLst/>
              <a:rect l="l" t="t" r="r" b="b"/>
              <a:pathLst>
                <a:path w="2190" h="1988" extrusionOk="0">
                  <a:moveTo>
                    <a:pt x="1491" y="1"/>
                  </a:moveTo>
                  <a:cubicBezTo>
                    <a:pt x="964" y="1"/>
                    <a:pt x="1156" y="1288"/>
                    <a:pt x="1156" y="1288"/>
                  </a:cubicBezTo>
                  <a:cubicBezTo>
                    <a:pt x="1156" y="1288"/>
                    <a:pt x="936" y="428"/>
                    <a:pt x="625" y="428"/>
                  </a:cubicBezTo>
                  <a:cubicBezTo>
                    <a:pt x="553" y="428"/>
                    <a:pt x="476" y="475"/>
                    <a:pt x="396" y="589"/>
                  </a:cubicBezTo>
                  <a:cubicBezTo>
                    <a:pt x="1" y="1228"/>
                    <a:pt x="1551" y="1988"/>
                    <a:pt x="1551" y="1988"/>
                  </a:cubicBezTo>
                  <a:cubicBezTo>
                    <a:pt x="1551" y="1988"/>
                    <a:pt x="2189" y="194"/>
                    <a:pt x="1581" y="12"/>
                  </a:cubicBezTo>
                  <a:cubicBezTo>
                    <a:pt x="1549" y="4"/>
                    <a:pt x="1519" y="1"/>
                    <a:pt x="1491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2" name="Google Shape;7102;p131"/>
            <p:cNvSpPr/>
            <p:nvPr/>
          </p:nvSpPr>
          <p:spPr>
            <a:xfrm>
              <a:off x="721650" y="7101013"/>
              <a:ext cx="55500" cy="49700"/>
            </a:xfrm>
            <a:custGeom>
              <a:avLst/>
              <a:gdLst/>
              <a:ahLst/>
              <a:cxnLst/>
              <a:rect l="l" t="t" r="r" b="b"/>
              <a:pathLst>
                <a:path w="2220" h="1988" extrusionOk="0">
                  <a:moveTo>
                    <a:pt x="1491" y="1"/>
                  </a:moveTo>
                  <a:cubicBezTo>
                    <a:pt x="967" y="1"/>
                    <a:pt x="1186" y="1289"/>
                    <a:pt x="1186" y="1289"/>
                  </a:cubicBezTo>
                  <a:cubicBezTo>
                    <a:pt x="1186" y="1289"/>
                    <a:pt x="946" y="428"/>
                    <a:pt x="644" y="428"/>
                  </a:cubicBezTo>
                  <a:cubicBezTo>
                    <a:pt x="574" y="428"/>
                    <a:pt x="501" y="475"/>
                    <a:pt x="426" y="590"/>
                  </a:cubicBezTo>
                  <a:cubicBezTo>
                    <a:pt x="1" y="1228"/>
                    <a:pt x="1551" y="1988"/>
                    <a:pt x="1551" y="1988"/>
                  </a:cubicBezTo>
                  <a:cubicBezTo>
                    <a:pt x="1551" y="1988"/>
                    <a:pt x="2219" y="194"/>
                    <a:pt x="1581" y="12"/>
                  </a:cubicBezTo>
                  <a:cubicBezTo>
                    <a:pt x="1549" y="4"/>
                    <a:pt x="1519" y="1"/>
                    <a:pt x="1491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3" name="Google Shape;7103;p131"/>
            <p:cNvSpPr/>
            <p:nvPr/>
          </p:nvSpPr>
          <p:spPr>
            <a:xfrm>
              <a:off x="686700" y="7467063"/>
              <a:ext cx="60800" cy="46875"/>
            </a:xfrm>
            <a:custGeom>
              <a:avLst/>
              <a:gdLst/>
              <a:ahLst/>
              <a:cxnLst/>
              <a:rect l="l" t="t" r="r" b="b"/>
              <a:pathLst>
                <a:path w="2432" h="1875" extrusionOk="0">
                  <a:moveTo>
                    <a:pt x="1728" y="1"/>
                  </a:moveTo>
                  <a:cubicBezTo>
                    <a:pt x="1331" y="1"/>
                    <a:pt x="1034" y="1054"/>
                    <a:pt x="1034" y="1054"/>
                  </a:cubicBezTo>
                  <a:cubicBezTo>
                    <a:pt x="1034" y="1054"/>
                    <a:pt x="1194" y="68"/>
                    <a:pt x="838" y="68"/>
                  </a:cubicBezTo>
                  <a:cubicBezTo>
                    <a:pt x="784" y="68"/>
                    <a:pt x="718" y="90"/>
                    <a:pt x="639" y="142"/>
                  </a:cubicBezTo>
                  <a:cubicBezTo>
                    <a:pt x="0" y="507"/>
                    <a:pt x="1064" y="1875"/>
                    <a:pt x="1064" y="1875"/>
                  </a:cubicBezTo>
                  <a:cubicBezTo>
                    <a:pt x="1064" y="1875"/>
                    <a:pt x="2432" y="507"/>
                    <a:pt x="1915" y="81"/>
                  </a:cubicBezTo>
                  <a:cubicBezTo>
                    <a:pt x="1851" y="25"/>
                    <a:pt x="1788" y="1"/>
                    <a:pt x="172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4" name="Google Shape;7104;p131"/>
            <p:cNvSpPr/>
            <p:nvPr/>
          </p:nvSpPr>
          <p:spPr>
            <a:xfrm>
              <a:off x="590200" y="7254263"/>
              <a:ext cx="56250" cy="49950"/>
            </a:xfrm>
            <a:custGeom>
              <a:avLst/>
              <a:gdLst/>
              <a:ahLst/>
              <a:cxnLst/>
              <a:rect l="l" t="t" r="r" b="b"/>
              <a:pathLst>
                <a:path w="2250" h="1998" extrusionOk="0">
                  <a:moveTo>
                    <a:pt x="1522" y="1"/>
                  </a:moveTo>
                  <a:cubicBezTo>
                    <a:pt x="1023" y="1"/>
                    <a:pt x="1155" y="1268"/>
                    <a:pt x="1155" y="1268"/>
                  </a:cubicBezTo>
                  <a:cubicBezTo>
                    <a:pt x="1155" y="1268"/>
                    <a:pt x="973" y="380"/>
                    <a:pt x="660" y="380"/>
                  </a:cubicBezTo>
                  <a:cubicBezTo>
                    <a:pt x="588" y="380"/>
                    <a:pt x="510" y="426"/>
                    <a:pt x="426" y="539"/>
                  </a:cubicBezTo>
                  <a:cubicBezTo>
                    <a:pt x="0" y="1116"/>
                    <a:pt x="1489" y="1998"/>
                    <a:pt x="1489" y="1998"/>
                  </a:cubicBezTo>
                  <a:cubicBezTo>
                    <a:pt x="1489" y="1998"/>
                    <a:pt x="2249" y="235"/>
                    <a:pt x="1641" y="22"/>
                  </a:cubicBezTo>
                  <a:cubicBezTo>
                    <a:pt x="1598" y="7"/>
                    <a:pt x="1558" y="1"/>
                    <a:pt x="1522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5" name="Google Shape;7105;p131"/>
            <p:cNvSpPr/>
            <p:nvPr/>
          </p:nvSpPr>
          <p:spPr>
            <a:xfrm>
              <a:off x="635775" y="7163563"/>
              <a:ext cx="60825" cy="46425"/>
            </a:xfrm>
            <a:custGeom>
              <a:avLst/>
              <a:gdLst/>
              <a:ahLst/>
              <a:cxnLst/>
              <a:rect l="l" t="t" r="r" b="b"/>
              <a:pathLst>
                <a:path w="2433" h="1857" extrusionOk="0">
                  <a:moveTo>
                    <a:pt x="840" y="0"/>
                  </a:moveTo>
                  <a:cubicBezTo>
                    <a:pt x="786" y="0"/>
                    <a:pt x="719" y="19"/>
                    <a:pt x="639" y="63"/>
                  </a:cubicBezTo>
                  <a:cubicBezTo>
                    <a:pt x="1" y="428"/>
                    <a:pt x="1004" y="1857"/>
                    <a:pt x="1004" y="1857"/>
                  </a:cubicBezTo>
                  <a:cubicBezTo>
                    <a:pt x="1004" y="1857"/>
                    <a:pt x="2432" y="550"/>
                    <a:pt x="1946" y="94"/>
                  </a:cubicBezTo>
                  <a:cubicBezTo>
                    <a:pt x="1878" y="30"/>
                    <a:pt x="1810" y="2"/>
                    <a:pt x="1745" y="2"/>
                  </a:cubicBezTo>
                  <a:cubicBezTo>
                    <a:pt x="1341" y="2"/>
                    <a:pt x="1004" y="1036"/>
                    <a:pt x="1004" y="1036"/>
                  </a:cubicBezTo>
                  <a:cubicBezTo>
                    <a:pt x="1004" y="1036"/>
                    <a:pt x="1239" y="0"/>
                    <a:pt x="840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6" name="Google Shape;7106;p131"/>
            <p:cNvSpPr/>
            <p:nvPr/>
          </p:nvSpPr>
          <p:spPr>
            <a:xfrm>
              <a:off x="540800" y="7098288"/>
              <a:ext cx="60050" cy="47875"/>
            </a:xfrm>
            <a:custGeom>
              <a:avLst/>
              <a:gdLst/>
              <a:ahLst/>
              <a:cxnLst/>
              <a:rect l="l" t="t" r="r" b="b"/>
              <a:pathLst>
                <a:path w="2402" h="1915" extrusionOk="0">
                  <a:moveTo>
                    <a:pt x="1688" y="1"/>
                  </a:moveTo>
                  <a:cubicBezTo>
                    <a:pt x="1279" y="1"/>
                    <a:pt x="1064" y="1124"/>
                    <a:pt x="1064" y="1124"/>
                  </a:cubicBezTo>
                  <a:cubicBezTo>
                    <a:pt x="1064" y="1124"/>
                    <a:pt x="1154" y="119"/>
                    <a:pt x="796" y="119"/>
                  </a:cubicBezTo>
                  <a:cubicBezTo>
                    <a:pt x="737" y="119"/>
                    <a:pt x="665" y="147"/>
                    <a:pt x="578" y="212"/>
                  </a:cubicBezTo>
                  <a:cubicBezTo>
                    <a:pt x="0" y="668"/>
                    <a:pt x="1186" y="1914"/>
                    <a:pt x="1186" y="1914"/>
                  </a:cubicBezTo>
                  <a:cubicBezTo>
                    <a:pt x="1186" y="1914"/>
                    <a:pt x="2402" y="425"/>
                    <a:pt x="1855" y="60"/>
                  </a:cubicBezTo>
                  <a:cubicBezTo>
                    <a:pt x="1796" y="19"/>
                    <a:pt x="1741" y="1"/>
                    <a:pt x="168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7" name="Google Shape;7107;p131"/>
            <p:cNvSpPr/>
            <p:nvPr/>
          </p:nvSpPr>
          <p:spPr>
            <a:xfrm>
              <a:off x="511150" y="7374738"/>
              <a:ext cx="55500" cy="44975"/>
            </a:xfrm>
            <a:custGeom>
              <a:avLst/>
              <a:gdLst/>
              <a:ahLst/>
              <a:cxnLst/>
              <a:rect l="l" t="t" r="r" b="b"/>
              <a:pathLst>
                <a:path w="2220" h="1799" extrusionOk="0">
                  <a:moveTo>
                    <a:pt x="839" y="0"/>
                  </a:moveTo>
                  <a:cubicBezTo>
                    <a:pt x="815" y="0"/>
                    <a:pt x="789" y="2"/>
                    <a:pt x="761" y="5"/>
                  </a:cubicBezTo>
                  <a:cubicBezTo>
                    <a:pt x="1" y="127"/>
                    <a:pt x="457" y="1799"/>
                    <a:pt x="457" y="1799"/>
                  </a:cubicBezTo>
                  <a:cubicBezTo>
                    <a:pt x="457" y="1799"/>
                    <a:pt x="2220" y="1100"/>
                    <a:pt x="1946" y="522"/>
                  </a:cubicBezTo>
                  <a:cubicBezTo>
                    <a:pt x="1888" y="393"/>
                    <a:pt x="1800" y="342"/>
                    <a:pt x="1696" y="342"/>
                  </a:cubicBezTo>
                  <a:cubicBezTo>
                    <a:pt x="1314" y="342"/>
                    <a:pt x="730" y="1039"/>
                    <a:pt x="730" y="1039"/>
                  </a:cubicBezTo>
                  <a:cubicBezTo>
                    <a:pt x="730" y="1039"/>
                    <a:pt x="1432" y="0"/>
                    <a:pt x="839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8" name="Google Shape;7108;p131"/>
            <p:cNvSpPr/>
            <p:nvPr/>
          </p:nvSpPr>
          <p:spPr>
            <a:xfrm>
              <a:off x="649450" y="7349663"/>
              <a:ext cx="58550" cy="49550"/>
            </a:xfrm>
            <a:custGeom>
              <a:avLst/>
              <a:gdLst/>
              <a:ahLst/>
              <a:cxnLst/>
              <a:rect l="l" t="t" r="r" b="b"/>
              <a:pathLst>
                <a:path w="2342" h="1982" extrusionOk="0">
                  <a:moveTo>
                    <a:pt x="1588" y="1"/>
                  </a:moveTo>
                  <a:cubicBezTo>
                    <a:pt x="1126" y="1"/>
                    <a:pt x="1126" y="1191"/>
                    <a:pt x="1126" y="1191"/>
                  </a:cubicBezTo>
                  <a:cubicBezTo>
                    <a:pt x="1126" y="1191"/>
                    <a:pt x="1042" y="269"/>
                    <a:pt x="718" y="269"/>
                  </a:cubicBezTo>
                  <a:cubicBezTo>
                    <a:pt x="651" y="269"/>
                    <a:pt x="575" y="308"/>
                    <a:pt x="487" y="401"/>
                  </a:cubicBezTo>
                  <a:cubicBezTo>
                    <a:pt x="1" y="948"/>
                    <a:pt x="1399" y="1981"/>
                    <a:pt x="1399" y="1981"/>
                  </a:cubicBezTo>
                  <a:cubicBezTo>
                    <a:pt x="1399" y="1981"/>
                    <a:pt x="2341" y="309"/>
                    <a:pt x="1734" y="36"/>
                  </a:cubicBezTo>
                  <a:cubicBezTo>
                    <a:pt x="1680" y="12"/>
                    <a:pt x="1632" y="1"/>
                    <a:pt x="1588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9" name="Google Shape;7109;p131"/>
            <p:cNvSpPr/>
            <p:nvPr/>
          </p:nvSpPr>
          <p:spPr>
            <a:xfrm>
              <a:off x="451125" y="7125888"/>
              <a:ext cx="60825" cy="46875"/>
            </a:xfrm>
            <a:custGeom>
              <a:avLst/>
              <a:gdLst/>
              <a:ahLst/>
              <a:cxnLst/>
              <a:rect l="l" t="t" r="r" b="b"/>
              <a:pathLst>
                <a:path w="2433" h="1875" extrusionOk="0">
                  <a:moveTo>
                    <a:pt x="1757" y="0"/>
                  </a:moveTo>
                  <a:cubicBezTo>
                    <a:pt x="1355" y="0"/>
                    <a:pt x="1034" y="1054"/>
                    <a:pt x="1034" y="1054"/>
                  </a:cubicBezTo>
                  <a:cubicBezTo>
                    <a:pt x="1034" y="1054"/>
                    <a:pt x="1219" y="38"/>
                    <a:pt x="844" y="38"/>
                  </a:cubicBezTo>
                  <a:cubicBezTo>
                    <a:pt x="789" y="38"/>
                    <a:pt x="721" y="60"/>
                    <a:pt x="639" y="111"/>
                  </a:cubicBezTo>
                  <a:cubicBezTo>
                    <a:pt x="1" y="506"/>
                    <a:pt x="1065" y="1874"/>
                    <a:pt x="1065" y="1874"/>
                  </a:cubicBezTo>
                  <a:cubicBezTo>
                    <a:pt x="1065" y="1874"/>
                    <a:pt x="2432" y="506"/>
                    <a:pt x="1946" y="81"/>
                  </a:cubicBezTo>
                  <a:cubicBezTo>
                    <a:pt x="1882" y="25"/>
                    <a:pt x="1819" y="0"/>
                    <a:pt x="1757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0" name="Google Shape;7110;p131"/>
            <p:cNvSpPr/>
            <p:nvPr/>
          </p:nvSpPr>
          <p:spPr>
            <a:xfrm>
              <a:off x="308275" y="7169688"/>
              <a:ext cx="181625" cy="368750"/>
            </a:xfrm>
            <a:custGeom>
              <a:avLst/>
              <a:gdLst/>
              <a:ahLst/>
              <a:cxnLst/>
              <a:rect l="l" t="t" r="r" b="b"/>
              <a:pathLst>
                <a:path w="7265" h="14750" extrusionOk="0">
                  <a:moveTo>
                    <a:pt x="4134" y="1"/>
                  </a:moveTo>
                  <a:cubicBezTo>
                    <a:pt x="3800" y="821"/>
                    <a:pt x="3465" y="1794"/>
                    <a:pt x="3131" y="2888"/>
                  </a:cubicBezTo>
                  <a:cubicBezTo>
                    <a:pt x="3131" y="2919"/>
                    <a:pt x="608" y="12220"/>
                    <a:pt x="608" y="12220"/>
                  </a:cubicBezTo>
                  <a:cubicBezTo>
                    <a:pt x="608" y="12220"/>
                    <a:pt x="0" y="13983"/>
                    <a:pt x="395" y="14256"/>
                  </a:cubicBezTo>
                  <a:cubicBezTo>
                    <a:pt x="430" y="14285"/>
                    <a:pt x="467" y="14299"/>
                    <a:pt x="505" y="14299"/>
                  </a:cubicBezTo>
                  <a:cubicBezTo>
                    <a:pt x="860" y="14299"/>
                    <a:pt x="1307" y="13132"/>
                    <a:pt x="1307" y="13132"/>
                  </a:cubicBezTo>
                  <a:lnTo>
                    <a:pt x="1307" y="13132"/>
                  </a:lnTo>
                  <a:cubicBezTo>
                    <a:pt x="1307" y="13132"/>
                    <a:pt x="1064" y="14651"/>
                    <a:pt x="1520" y="14712"/>
                  </a:cubicBezTo>
                  <a:cubicBezTo>
                    <a:pt x="1529" y="14713"/>
                    <a:pt x="1537" y="14714"/>
                    <a:pt x="1545" y="14714"/>
                  </a:cubicBezTo>
                  <a:cubicBezTo>
                    <a:pt x="1956" y="14714"/>
                    <a:pt x="2219" y="13284"/>
                    <a:pt x="2219" y="13283"/>
                  </a:cubicBezTo>
                  <a:lnTo>
                    <a:pt x="2219" y="13283"/>
                  </a:lnTo>
                  <a:cubicBezTo>
                    <a:pt x="2219" y="13284"/>
                    <a:pt x="2022" y="14749"/>
                    <a:pt x="2523" y="14749"/>
                  </a:cubicBezTo>
                  <a:cubicBezTo>
                    <a:pt x="2542" y="14749"/>
                    <a:pt x="2563" y="14747"/>
                    <a:pt x="2584" y="14742"/>
                  </a:cubicBezTo>
                  <a:cubicBezTo>
                    <a:pt x="3131" y="14621"/>
                    <a:pt x="3222" y="12706"/>
                    <a:pt x="3222" y="12706"/>
                  </a:cubicBezTo>
                  <a:cubicBezTo>
                    <a:pt x="3222" y="12706"/>
                    <a:pt x="3641" y="13032"/>
                    <a:pt x="4072" y="13032"/>
                  </a:cubicBezTo>
                  <a:cubicBezTo>
                    <a:pt x="4133" y="13032"/>
                    <a:pt x="4195" y="13025"/>
                    <a:pt x="4256" y="13010"/>
                  </a:cubicBezTo>
                  <a:cubicBezTo>
                    <a:pt x="4742" y="12888"/>
                    <a:pt x="3830" y="11399"/>
                    <a:pt x="3830" y="11399"/>
                  </a:cubicBezTo>
                  <a:lnTo>
                    <a:pt x="5411" y="7296"/>
                  </a:lnTo>
                  <a:cubicBezTo>
                    <a:pt x="5380" y="7265"/>
                    <a:pt x="6323" y="5533"/>
                    <a:pt x="7265" y="3800"/>
                  </a:cubicBezTo>
                  <a:cubicBezTo>
                    <a:pt x="6383" y="2402"/>
                    <a:pt x="5320" y="1125"/>
                    <a:pt x="4134" y="1"/>
                  </a:cubicBez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1" name="Google Shape;7111;p131"/>
            <p:cNvSpPr/>
            <p:nvPr/>
          </p:nvSpPr>
          <p:spPr>
            <a:xfrm>
              <a:off x="757375" y="7133988"/>
              <a:ext cx="180875" cy="404450"/>
            </a:xfrm>
            <a:custGeom>
              <a:avLst/>
              <a:gdLst/>
              <a:ahLst/>
              <a:cxnLst/>
              <a:rect l="l" t="t" r="r" b="b"/>
              <a:pathLst>
                <a:path w="7235" h="16178" extrusionOk="0">
                  <a:moveTo>
                    <a:pt x="2432" y="0"/>
                  </a:moveTo>
                  <a:cubicBezTo>
                    <a:pt x="1307" y="1581"/>
                    <a:pt x="486" y="3374"/>
                    <a:pt x="0" y="5258"/>
                  </a:cubicBezTo>
                  <a:cubicBezTo>
                    <a:pt x="942" y="6991"/>
                    <a:pt x="1854" y="8693"/>
                    <a:pt x="1824" y="8724"/>
                  </a:cubicBezTo>
                  <a:lnTo>
                    <a:pt x="3435" y="12827"/>
                  </a:lnTo>
                  <a:cubicBezTo>
                    <a:pt x="3435" y="12827"/>
                    <a:pt x="2493" y="14316"/>
                    <a:pt x="2979" y="14438"/>
                  </a:cubicBezTo>
                  <a:cubicBezTo>
                    <a:pt x="3040" y="14453"/>
                    <a:pt x="3101" y="14460"/>
                    <a:pt x="3163" y="14460"/>
                  </a:cubicBezTo>
                  <a:cubicBezTo>
                    <a:pt x="3593" y="14460"/>
                    <a:pt x="4012" y="14134"/>
                    <a:pt x="4012" y="14134"/>
                  </a:cubicBezTo>
                  <a:cubicBezTo>
                    <a:pt x="4012" y="14134"/>
                    <a:pt x="4104" y="16049"/>
                    <a:pt x="4651" y="16170"/>
                  </a:cubicBezTo>
                  <a:cubicBezTo>
                    <a:pt x="4672" y="16175"/>
                    <a:pt x="4692" y="16177"/>
                    <a:pt x="4712" y="16177"/>
                  </a:cubicBezTo>
                  <a:cubicBezTo>
                    <a:pt x="5213" y="16177"/>
                    <a:pt x="5015" y="14712"/>
                    <a:pt x="5015" y="14711"/>
                  </a:cubicBezTo>
                  <a:lnTo>
                    <a:pt x="5015" y="14711"/>
                  </a:lnTo>
                  <a:cubicBezTo>
                    <a:pt x="5015" y="14712"/>
                    <a:pt x="5278" y="16142"/>
                    <a:pt x="5689" y="16142"/>
                  </a:cubicBezTo>
                  <a:cubicBezTo>
                    <a:pt x="5698" y="16142"/>
                    <a:pt x="5706" y="16141"/>
                    <a:pt x="5715" y="16140"/>
                  </a:cubicBezTo>
                  <a:cubicBezTo>
                    <a:pt x="6170" y="16079"/>
                    <a:pt x="5927" y="14560"/>
                    <a:pt x="5927" y="14560"/>
                  </a:cubicBezTo>
                  <a:lnTo>
                    <a:pt x="5927" y="14560"/>
                  </a:lnTo>
                  <a:cubicBezTo>
                    <a:pt x="5927" y="14560"/>
                    <a:pt x="6374" y="15727"/>
                    <a:pt x="6730" y="15727"/>
                  </a:cubicBezTo>
                  <a:cubicBezTo>
                    <a:pt x="6767" y="15727"/>
                    <a:pt x="6804" y="15713"/>
                    <a:pt x="6839" y="15684"/>
                  </a:cubicBezTo>
                  <a:cubicBezTo>
                    <a:pt x="7234" y="15411"/>
                    <a:pt x="6626" y="13648"/>
                    <a:pt x="6626" y="13648"/>
                  </a:cubicBezTo>
                  <a:cubicBezTo>
                    <a:pt x="6626" y="13648"/>
                    <a:pt x="4104" y="4347"/>
                    <a:pt x="4104" y="4316"/>
                  </a:cubicBezTo>
                  <a:cubicBezTo>
                    <a:pt x="3587" y="2523"/>
                    <a:pt x="3009" y="1094"/>
                    <a:pt x="2432" y="0"/>
                  </a:cubicBezTo>
                  <a:close/>
                </a:path>
              </a:pathLst>
            </a:custGeom>
            <a:solidFill>
              <a:srgbClr val="C07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2" name="Google Shape;7112;p131"/>
            <p:cNvSpPr/>
            <p:nvPr/>
          </p:nvSpPr>
          <p:spPr>
            <a:xfrm>
              <a:off x="469375" y="7035488"/>
              <a:ext cx="91975" cy="325725"/>
            </a:xfrm>
            <a:custGeom>
              <a:avLst/>
              <a:gdLst/>
              <a:ahLst/>
              <a:cxnLst/>
              <a:rect l="l" t="t" r="r" b="b"/>
              <a:pathLst>
                <a:path w="3679" h="13029" extrusionOk="0">
                  <a:moveTo>
                    <a:pt x="2696" y="0"/>
                  </a:moveTo>
                  <a:cubicBezTo>
                    <a:pt x="2137" y="0"/>
                    <a:pt x="1399" y="246"/>
                    <a:pt x="638" y="718"/>
                  </a:cubicBezTo>
                  <a:cubicBezTo>
                    <a:pt x="638" y="718"/>
                    <a:pt x="1246" y="3241"/>
                    <a:pt x="1155" y="4791"/>
                  </a:cubicBezTo>
                  <a:cubicBezTo>
                    <a:pt x="1034" y="6341"/>
                    <a:pt x="274" y="9898"/>
                    <a:pt x="274" y="9898"/>
                  </a:cubicBezTo>
                  <a:cubicBezTo>
                    <a:pt x="274" y="9898"/>
                    <a:pt x="0" y="11934"/>
                    <a:pt x="122" y="13028"/>
                  </a:cubicBezTo>
                  <a:cubicBezTo>
                    <a:pt x="1915" y="10840"/>
                    <a:pt x="3253" y="9290"/>
                    <a:pt x="3526" y="5308"/>
                  </a:cubicBezTo>
                  <a:cubicBezTo>
                    <a:pt x="3678" y="3393"/>
                    <a:pt x="3192" y="1052"/>
                    <a:pt x="2949" y="19"/>
                  </a:cubicBezTo>
                  <a:cubicBezTo>
                    <a:pt x="2869" y="6"/>
                    <a:pt x="2785" y="0"/>
                    <a:pt x="26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3" name="Google Shape;7113;p131"/>
            <p:cNvSpPr/>
            <p:nvPr/>
          </p:nvSpPr>
          <p:spPr>
            <a:xfrm>
              <a:off x="472400" y="7035963"/>
              <a:ext cx="110975" cy="339675"/>
            </a:xfrm>
            <a:custGeom>
              <a:avLst/>
              <a:gdLst/>
              <a:ahLst/>
              <a:cxnLst/>
              <a:rect l="l" t="t" r="r" b="b"/>
              <a:pathLst>
                <a:path w="4439" h="13587" extrusionOk="0">
                  <a:moveTo>
                    <a:pt x="2828" y="0"/>
                  </a:moveTo>
                  <a:lnTo>
                    <a:pt x="2828" y="0"/>
                  </a:lnTo>
                  <a:cubicBezTo>
                    <a:pt x="3071" y="1033"/>
                    <a:pt x="3557" y="3374"/>
                    <a:pt x="3405" y="5289"/>
                  </a:cubicBezTo>
                  <a:cubicBezTo>
                    <a:pt x="3101" y="9271"/>
                    <a:pt x="1794" y="10821"/>
                    <a:pt x="1" y="13009"/>
                  </a:cubicBezTo>
                  <a:cubicBezTo>
                    <a:pt x="31" y="13283"/>
                    <a:pt x="62" y="13496"/>
                    <a:pt x="153" y="13587"/>
                  </a:cubicBezTo>
                  <a:cubicBezTo>
                    <a:pt x="153" y="13587"/>
                    <a:pt x="2980" y="11155"/>
                    <a:pt x="3709" y="7417"/>
                  </a:cubicBezTo>
                  <a:cubicBezTo>
                    <a:pt x="4439" y="3708"/>
                    <a:pt x="3618" y="1064"/>
                    <a:pt x="3405" y="395"/>
                  </a:cubicBezTo>
                  <a:cubicBezTo>
                    <a:pt x="3344" y="182"/>
                    <a:pt x="3132" y="30"/>
                    <a:pt x="2828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4" name="Google Shape;7114;p131"/>
            <p:cNvSpPr/>
            <p:nvPr/>
          </p:nvSpPr>
          <p:spPr>
            <a:xfrm>
              <a:off x="681375" y="7035488"/>
              <a:ext cx="91225" cy="325725"/>
            </a:xfrm>
            <a:custGeom>
              <a:avLst/>
              <a:gdLst/>
              <a:ahLst/>
              <a:cxnLst/>
              <a:rect l="l" t="t" r="r" b="b"/>
              <a:pathLst>
                <a:path w="3649" h="13029" extrusionOk="0">
                  <a:moveTo>
                    <a:pt x="973" y="0"/>
                  </a:moveTo>
                  <a:cubicBezTo>
                    <a:pt x="887" y="0"/>
                    <a:pt x="805" y="6"/>
                    <a:pt x="730" y="19"/>
                  </a:cubicBezTo>
                  <a:cubicBezTo>
                    <a:pt x="487" y="1052"/>
                    <a:pt x="1" y="3393"/>
                    <a:pt x="122" y="5308"/>
                  </a:cubicBezTo>
                  <a:cubicBezTo>
                    <a:pt x="426" y="9290"/>
                    <a:pt x="1733" y="10840"/>
                    <a:pt x="3557" y="13028"/>
                  </a:cubicBezTo>
                  <a:cubicBezTo>
                    <a:pt x="3648" y="11934"/>
                    <a:pt x="3405" y="9898"/>
                    <a:pt x="3405" y="9898"/>
                  </a:cubicBezTo>
                  <a:cubicBezTo>
                    <a:pt x="3405" y="9898"/>
                    <a:pt x="2645" y="6341"/>
                    <a:pt x="2523" y="4791"/>
                  </a:cubicBezTo>
                  <a:cubicBezTo>
                    <a:pt x="2402" y="3241"/>
                    <a:pt x="3040" y="718"/>
                    <a:pt x="3040" y="718"/>
                  </a:cubicBezTo>
                  <a:cubicBezTo>
                    <a:pt x="2280" y="246"/>
                    <a:pt x="1519" y="0"/>
                    <a:pt x="9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5" name="Google Shape;7115;p131"/>
            <p:cNvSpPr/>
            <p:nvPr/>
          </p:nvSpPr>
          <p:spPr>
            <a:xfrm>
              <a:off x="659350" y="7035963"/>
              <a:ext cx="110950" cy="339675"/>
            </a:xfrm>
            <a:custGeom>
              <a:avLst/>
              <a:gdLst/>
              <a:ahLst/>
              <a:cxnLst/>
              <a:rect l="l" t="t" r="r" b="b"/>
              <a:pathLst>
                <a:path w="4438" h="13587" extrusionOk="0">
                  <a:moveTo>
                    <a:pt x="1611" y="0"/>
                  </a:moveTo>
                  <a:lnTo>
                    <a:pt x="1611" y="0"/>
                  </a:lnTo>
                  <a:cubicBezTo>
                    <a:pt x="1307" y="30"/>
                    <a:pt x="1094" y="182"/>
                    <a:pt x="1034" y="395"/>
                  </a:cubicBezTo>
                  <a:cubicBezTo>
                    <a:pt x="821" y="1064"/>
                    <a:pt x="0" y="3708"/>
                    <a:pt x="730" y="7417"/>
                  </a:cubicBezTo>
                  <a:cubicBezTo>
                    <a:pt x="1459" y="11155"/>
                    <a:pt x="4286" y="13587"/>
                    <a:pt x="4286" y="13587"/>
                  </a:cubicBezTo>
                  <a:cubicBezTo>
                    <a:pt x="4377" y="13496"/>
                    <a:pt x="4407" y="13283"/>
                    <a:pt x="4438" y="13009"/>
                  </a:cubicBezTo>
                  <a:cubicBezTo>
                    <a:pt x="2614" y="10821"/>
                    <a:pt x="1307" y="9271"/>
                    <a:pt x="1034" y="5289"/>
                  </a:cubicBezTo>
                  <a:cubicBezTo>
                    <a:pt x="882" y="3374"/>
                    <a:pt x="1368" y="1033"/>
                    <a:pt x="1611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16" name="Google Shape;7116;p131"/>
          <p:cNvGrpSpPr/>
          <p:nvPr/>
        </p:nvGrpSpPr>
        <p:grpSpPr>
          <a:xfrm>
            <a:off x="2687013" y="2366185"/>
            <a:ext cx="982525" cy="1754400"/>
            <a:chOff x="-1254075" y="6362388"/>
            <a:chExt cx="982525" cy="1754400"/>
          </a:xfrm>
        </p:grpSpPr>
        <p:sp>
          <p:nvSpPr>
            <p:cNvPr id="7117" name="Google Shape;7117;p131"/>
            <p:cNvSpPr/>
            <p:nvPr/>
          </p:nvSpPr>
          <p:spPr>
            <a:xfrm>
              <a:off x="-1254075" y="6613863"/>
              <a:ext cx="982525" cy="813825"/>
            </a:xfrm>
            <a:custGeom>
              <a:avLst/>
              <a:gdLst/>
              <a:ahLst/>
              <a:cxnLst/>
              <a:rect l="l" t="t" r="r" b="b"/>
              <a:pathLst>
                <a:path w="39301" h="32553" extrusionOk="0">
                  <a:moveTo>
                    <a:pt x="17888" y="0"/>
                  </a:moveTo>
                  <a:cubicBezTo>
                    <a:pt x="12440" y="0"/>
                    <a:pt x="7022" y="908"/>
                    <a:pt x="5807" y="4301"/>
                  </a:cubicBezTo>
                  <a:cubicBezTo>
                    <a:pt x="5807" y="4301"/>
                    <a:pt x="7752" y="15760"/>
                    <a:pt x="4651" y="18678"/>
                  </a:cubicBezTo>
                  <a:cubicBezTo>
                    <a:pt x="1582" y="21596"/>
                    <a:pt x="1" y="24301"/>
                    <a:pt x="3253" y="26733"/>
                  </a:cubicBezTo>
                  <a:cubicBezTo>
                    <a:pt x="4189" y="27432"/>
                    <a:pt x="4941" y="27681"/>
                    <a:pt x="5538" y="27681"/>
                  </a:cubicBezTo>
                  <a:cubicBezTo>
                    <a:pt x="7002" y="27681"/>
                    <a:pt x="7530" y="26181"/>
                    <a:pt x="7539" y="26155"/>
                  </a:cubicBezTo>
                  <a:lnTo>
                    <a:pt x="7539" y="26155"/>
                  </a:lnTo>
                  <a:cubicBezTo>
                    <a:pt x="7522" y="26205"/>
                    <a:pt x="5653" y="31638"/>
                    <a:pt x="9754" y="31638"/>
                  </a:cubicBezTo>
                  <a:cubicBezTo>
                    <a:pt x="9863" y="31638"/>
                    <a:pt x="9975" y="31634"/>
                    <a:pt x="10092" y="31626"/>
                  </a:cubicBezTo>
                  <a:cubicBezTo>
                    <a:pt x="14652" y="31322"/>
                    <a:pt x="17266" y="27523"/>
                    <a:pt x="17266" y="27523"/>
                  </a:cubicBezTo>
                  <a:cubicBezTo>
                    <a:pt x="17266" y="27523"/>
                    <a:pt x="22172" y="32553"/>
                    <a:pt x="27034" y="32553"/>
                  </a:cubicBezTo>
                  <a:cubicBezTo>
                    <a:pt x="27570" y="32553"/>
                    <a:pt x="28105" y="32492"/>
                    <a:pt x="28634" y="32356"/>
                  </a:cubicBezTo>
                  <a:cubicBezTo>
                    <a:pt x="31126" y="31991"/>
                    <a:pt x="32068" y="29802"/>
                    <a:pt x="32798" y="27766"/>
                  </a:cubicBezTo>
                  <a:cubicBezTo>
                    <a:pt x="33057" y="27996"/>
                    <a:pt x="33448" y="28214"/>
                    <a:pt x="33885" y="28214"/>
                  </a:cubicBezTo>
                  <a:cubicBezTo>
                    <a:pt x="34832" y="28214"/>
                    <a:pt x="35988" y="27186"/>
                    <a:pt x="36445" y="23024"/>
                  </a:cubicBezTo>
                  <a:cubicBezTo>
                    <a:pt x="36445" y="23024"/>
                    <a:pt x="36597" y="23055"/>
                    <a:pt x="36818" y="23055"/>
                  </a:cubicBezTo>
                  <a:cubicBezTo>
                    <a:pt x="37610" y="23055"/>
                    <a:pt x="39301" y="22665"/>
                    <a:pt x="38208" y="19103"/>
                  </a:cubicBezTo>
                  <a:cubicBezTo>
                    <a:pt x="36780" y="14514"/>
                    <a:pt x="32828" y="16003"/>
                    <a:pt x="31704" y="11687"/>
                  </a:cubicBezTo>
                  <a:cubicBezTo>
                    <a:pt x="30579" y="7371"/>
                    <a:pt x="30457" y="1200"/>
                    <a:pt x="30457" y="1200"/>
                  </a:cubicBezTo>
                  <a:cubicBezTo>
                    <a:pt x="30457" y="1200"/>
                    <a:pt x="24153" y="0"/>
                    <a:pt x="17888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8" name="Google Shape;7118;p131"/>
            <p:cNvSpPr/>
            <p:nvPr/>
          </p:nvSpPr>
          <p:spPr>
            <a:xfrm>
              <a:off x="-977475" y="6981763"/>
              <a:ext cx="459775" cy="501850"/>
            </a:xfrm>
            <a:custGeom>
              <a:avLst/>
              <a:gdLst/>
              <a:ahLst/>
              <a:cxnLst/>
              <a:rect l="l" t="t" r="r" b="b"/>
              <a:pathLst>
                <a:path w="18391" h="20074" extrusionOk="0">
                  <a:moveTo>
                    <a:pt x="9316" y="0"/>
                  </a:moveTo>
                  <a:cubicBezTo>
                    <a:pt x="8299" y="0"/>
                    <a:pt x="7203" y="62"/>
                    <a:pt x="6050" y="193"/>
                  </a:cubicBezTo>
                  <a:cubicBezTo>
                    <a:pt x="6050" y="193"/>
                    <a:pt x="1" y="770"/>
                    <a:pt x="335" y="4448"/>
                  </a:cubicBezTo>
                  <a:cubicBezTo>
                    <a:pt x="700" y="8126"/>
                    <a:pt x="396" y="16454"/>
                    <a:pt x="2341" y="19494"/>
                  </a:cubicBezTo>
                  <a:cubicBezTo>
                    <a:pt x="2617" y="19912"/>
                    <a:pt x="3923" y="20074"/>
                    <a:pt x="5635" y="20074"/>
                  </a:cubicBezTo>
                  <a:cubicBezTo>
                    <a:pt x="9023" y="20074"/>
                    <a:pt x="13999" y="19441"/>
                    <a:pt x="15716" y="18916"/>
                  </a:cubicBezTo>
                  <a:cubicBezTo>
                    <a:pt x="18330" y="18126"/>
                    <a:pt x="18390" y="15694"/>
                    <a:pt x="18117" y="13232"/>
                  </a:cubicBezTo>
                  <a:cubicBezTo>
                    <a:pt x="17813" y="10740"/>
                    <a:pt x="17023" y="4843"/>
                    <a:pt x="16141" y="2168"/>
                  </a:cubicBezTo>
                  <a:cubicBezTo>
                    <a:pt x="15687" y="831"/>
                    <a:pt x="13039" y="0"/>
                    <a:pt x="93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9" name="Google Shape;7119;p131"/>
            <p:cNvSpPr/>
            <p:nvPr/>
          </p:nvSpPr>
          <p:spPr>
            <a:xfrm>
              <a:off x="-961500" y="6980638"/>
              <a:ext cx="460525" cy="502050"/>
            </a:xfrm>
            <a:custGeom>
              <a:avLst/>
              <a:gdLst/>
              <a:ahLst/>
              <a:cxnLst/>
              <a:rect l="l" t="t" r="r" b="b"/>
              <a:pathLst>
                <a:path w="18421" h="20082" extrusionOk="0">
                  <a:moveTo>
                    <a:pt x="9244" y="0"/>
                  </a:moveTo>
                  <a:cubicBezTo>
                    <a:pt x="8257" y="0"/>
                    <a:pt x="7195" y="57"/>
                    <a:pt x="6079" y="177"/>
                  </a:cubicBezTo>
                  <a:cubicBezTo>
                    <a:pt x="6079" y="177"/>
                    <a:pt x="0" y="785"/>
                    <a:pt x="365" y="4463"/>
                  </a:cubicBezTo>
                  <a:cubicBezTo>
                    <a:pt x="730" y="8140"/>
                    <a:pt x="395" y="16438"/>
                    <a:pt x="2371" y="19508"/>
                  </a:cubicBezTo>
                  <a:cubicBezTo>
                    <a:pt x="2644" y="19922"/>
                    <a:pt x="3922" y="20081"/>
                    <a:pt x="5605" y="20081"/>
                  </a:cubicBezTo>
                  <a:cubicBezTo>
                    <a:pt x="8987" y="20081"/>
                    <a:pt x="14000" y="19438"/>
                    <a:pt x="15745" y="18931"/>
                  </a:cubicBezTo>
                  <a:cubicBezTo>
                    <a:pt x="18359" y="18141"/>
                    <a:pt x="18420" y="15709"/>
                    <a:pt x="18147" y="13217"/>
                  </a:cubicBezTo>
                  <a:cubicBezTo>
                    <a:pt x="17843" y="10755"/>
                    <a:pt x="17052" y="4858"/>
                    <a:pt x="16171" y="2183"/>
                  </a:cubicBezTo>
                  <a:cubicBezTo>
                    <a:pt x="15713" y="834"/>
                    <a:pt x="13021" y="0"/>
                    <a:pt x="92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0" name="Google Shape;7120;p131"/>
            <p:cNvSpPr/>
            <p:nvPr/>
          </p:nvSpPr>
          <p:spPr>
            <a:xfrm>
              <a:off x="-701875" y="8078438"/>
              <a:ext cx="214575" cy="38350"/>
            </a:xfrm>
            <a:custGeom>
              <a:avLst/>
              <a:gdLst/>
              <a:ahLst/>
              <a:cxnLst/>
              <a:rect l="l" t="t" r="r" b="b"/>
              <a:pathLst>
                <a:path w="8583" h="1534" extrusionOk="0">
                  <a:moveTo>
                    <a:pt x="2204" y="1"/>
                  </a:moveTo>
                  <a:cubicBezTo>
                    <a:pt x="943" y="1"/>
                    <a:pt x="0" y="55"/>
                    <a:pt x="11" y="217"/>
                  </a:cubicBezTo>
                  <a:cubicBezTo>
                    <a:pt x="71" y="703"/>
                    <a:pt x="132" y="1007"/>
                    <a:pt x="132" y="1007"/>
                  </a:cubicBezTo>
                  <a:cubicBezTo>
                    <a:pt x="132" y="1007"/>
                    <a:pt x="922" y="1190"/>
                    <a:pt x="2625" y="1433"/>
                  </a:cubicBezTo>
                  <a:cubicBezTo>
                    <a:pt x="3123" y="1504"/>
                    <a:pt x="3653" y="1533"/>
                    <a:pt x="4181" y="1533"/>
                  </a:cubicBezTo>
                  <a:cubicBezTo>
                    <a:pt x="5454" y="1533"/>
                    <a:pt x="6714" y="1361"/>
                    <a:pt x="7488" y="1190"/>
                  </a:cubicBezTo>
                  <a:cubicBezTo>
                    <a:pt x="8582" y="916"/>
                    <a:pt x="8521" y="217"/>
                    <a:pt x="8521" y="217"/>
                  </a:cubicBezTo>
                  <a:cubicBezTo>
                    <a:pt x="8521" y="217"/>
                    <a:pt x="4725" y="1"/>
                    <a:pt x="22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1" name="Google Shape;7121;p131"/>
            <p:cNvSpPr/>
            <p:nvPr/>
          </p:nvSpPr>
          <p:spPr>
            <a:xfrm>
              <a:off x="-567125" y="8051163"/>
              <a:ext cx="80575" cy="56275"/>
            </a:xfrm>
            <a:custGeom>
              <a:avLst/>
              <a:gdLst/>
              <a:ahLst/>
              <a:cxnLst/>
              <a:rect l="l" t="t" r="r" b="b"/>
              <a:pathLst>
                <a:path w="3223" h="2251" extrusionOk="0">
                  <a:moveTo>
                    <a:pt x="1186" y="1"/>
                  </a:moveTo>
                  <a:cubicBezTo>
                    <a:pt x="609" y="670"/>
                    <a:pt x="244" y="1429"/>
                    <a:pt x="1" y="2250"/>
                  </a:cubicBezTo>
                  <a:cubicBezTo>
                    <a:pt x="1794" y="2159"/>
                    <a:pt x="3223" y="1825"/>
                    <a:pt x="3131" y="1308"/>
                  </a:cubicBezTo>
                  <a:cubicBezTo>
                    <a:pt x="3010" y="761"/>
                    <a:pt x="2068" y="305"/>
                    <a:pt x="11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2" name="Google Shape;7122;p131"/>
            <p:cNvSpPr/>
            <p:nvPr/>
          </p:nvSpPr>
          <p:spPr>
            <a:xfrm>
              <a:off x="-706950" y="8032938"/>
              <a:ext cx="169500" cy="75125"/>
            </a:xfrm>
            <a:custGeom>
              <a:avLst/>
              <a:gdLst/>
              <a:ahLst/>
              <a:cxnLst/>
              <a:rect l="l" t="t" r="r" b="b"/>
              <a:pathLst>
                <a:path w="6780" h="3005" extrusionOk="0">
                  <a:moveTo>
                    <a:pt x="274" y="0"/>
                  </a:moveTo>
                  <a:cubicBezTo>
                    <a:pt x="1" y="1034"/>
                    <a:pt x="274" y="2523"/>
                    <a:pt x="274" y="2523"/>
                  </a:cubicBezTo>
                  <a:cubicBezTo>
                    <a:pt x="1361" y="2844"/>
                    <a:pt x="2989" y="3005"/>
                    <a:pt x="4540" y="3005"/>
                  </a:cubicBezTo>
                  <a:cubicBezTo>
                    <a:pt x="4898" y="3005"/>
                    <a:pt x="5252" y="2996"/>
                    <a:pt x="5594" y="2979"/>
                  </a:cubicBezTo>
                  <a:cubicBezTo>
                    <a:pt x="5837" y="2158"/>
                    <a:pt x="6232" y="1399"/>
                    <a:pt x="6779" y="730"/>
                  </a:cubicBezTo>
                  <a:cubicBezTo>
                    <a:pt x="5989" y="426"/>
                    <a:pt x="5229" y="274"/>
                    <a:pt x="5229" y="274"/>
                  </a:cubicBezTo>
                  <a:cubicBezTo>
                    <a:pt x="4499" y="468"/>
                    <a:pt x="3807" y="540"/>
                    <a:pt x="3183" y="540"/>
                  </a:cubicBezTo>
                  <a:cubicBezTo>
                    <a:pt x="1468" y="540"/>
                    <a:pt x="274" y="0"/>
                    <a:pt x="2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3" name="Google Shape;7123;p131"/>
            <p:cNvSpPr/>
            <p:nvPr/>
          </p:nvSpPr>
          <p:spPr>
            <a:xfrm>
              <a:off x="-573900" y="8004038"/>
              <a:ext cx="43500" cy="46975"/>
            </a:xfrm>
            <a:custGeom>
              <a:avLst/>
              <a:gdLst/>
              <a:ahLst/>
              <a:cxnLst/>
              <a:rect l="l" t="t" r="r" b="b"/>
              <a:pathLst>
                <a:path w="1740" h="1879" extrusionOk="0">
                  <a:moveTo>
                    <a:pt x="673" y="183"/>
                  </a:moveTo>
                  <a:cubicBezTo>
                    <a:pt x="900" y="183"/>
                    <a:pt x="600" y="953"/>
                    <a:pt x="545" y="1035"/>
                  </a:cubicBezTo>
                  <a:cubicBezTo>
                    <a:pt x="481" y="1162"/>
                    <a:pt x="418" y="1281"/>
                    <a:pt x="350" y="1397"/>
                  </a:cubicBezTo>
                  <a:lnTo>
                    <a:pt x="350" y="1397"/>
                  </a:lnTo>
                  <a:cubicBezTo>
                    <a:pt x="346" y="1401"/>
                    <a:pt x="343" y="1406"/>
                    <a:pt x="340" y="1411"/>
                  </a:cubicBezTo>
                  <a:lnTo>
                    <a:pt x="340" y="1411"/>
                  </a:lnTo>
                  <a:cubicBezTo>
                    <a:pt x="340" y="1285"/>
                    <a:pt x="347" y="1160"/>
                    <a:pt x="363" y="1035"/>
                  </a:cubicBezTo>
                  <a:cubicBezTo>
                    <a:pt x="363" y="822"/>
                    <a:pt x="363" y="336"/>
                    <a:pt x="576" y="214"/>
                  </a:cubicBezTo>
                  <a:cubicBezTo>
                    <a:pt x="616" y="193"/>
                    <a:pt x="648" y="183"/>
                    <a:pt x="673" y="183"/>
                  </a:cubicBezTo>
                  <a:close/>
                  <a:moveTo>
                    <a:pt x="1181" y="901"/>
                  </a:moveTo>
                  <a:cubicBezTo>
                    <a:pt x="1296" y="901"/>
                    <a:pt x="1354" y="1055"/>
                    <a:pt x="1275" y="1187"/>
                  </a:cubicBezTo>
                  <a:cubicBezTo>
                    <a:pt x="1080" y="1454"/>
                    <a:pt x="749" y="1566"/>
                    <a:pt x="437" y="1647"/>
                  </a:cubicBezTo>
                  <a:lnTo>
                    <a:pt x="437" y="1647"/>
                  </a:lnTo>
                  <a:cubicBezTo>
                    <a:pt x="474" y="1585"/>
                    <a:pt x="517" y="1512"/>
                    <a:pt x="562" y="1432"/>
                  </a:cubicBezTo>
                  <a:lnTo>
                    <a:pt x="562" y="1432"/>
                  </a:lnTo>
                  <a:cubicBezTo>
                    <a:pt x="632" y="1331"/>
                    <a:pt x="707" y="1238"/>
                    <a:pt x="788" y="1156"/>
                  </a:cubicBezTo>
                  <a:cubicBezTo>
                    <a:pt x="880" y="1065"/>
                    <a:pt x="1001" y="944"/>
                    <a:pt x="1123" y="913"/>
                  </a:cubicBezTo>
                  <a:cubicBezTo>
                    <a:pt x="1143" y="905"/>
                    <a:pt x="1163" y="901"/>
                    <a:pt x="1181" y="901"/>
                  </a:cubicBezTo>
                  <a:close/>
                  <a:moveTo>
                    <a:pt x="616" y="1"/>
                  </a:moveTo>
                  <a:cubicBezTo>
                    <a:pt x="1" y="1"/>
                    <a:pt x="120" y="1373"/>
                    <a:pt x="120" y="1764"/>
                  </a:cubicBezTo>
                  <a:cubicBezTo>
                    <a:pt x="120" y="1840"/>
                    <a:pt x="180" y="1878"/>
                    <a:pt x="241" y="1878"/>
                  </a:cubicBezTo>
                  <a:cubicBezTo>
                    <a:pt x="287" y="1878"/>
                    <a:pt x="333" y="1857"/>
                    <a:pt x="353" y="1813"/>
                  </a:cubicBezTo>
                  <a:lnTo>
                    <a:pt x="353" y="1813"/>
                  </a:lnTo>
                  <a:cubicBezTo>
                    <a:pt x="830" y="1749"/>
                    <a:pt x="1740" y="1469"/>
                    <a:pt x="1487" y="852"/>
                  </a:cubicBezTo>
                  <a:cubicBezTo>
                    <a:pt x="1452" y="746"/>
                    <a:pt x="1333" y="701"/>
                    <a:pt x="1210" y="701"/>
                  </a:cubicBezTo>
                  <a:cubicBezTo>
                    <a:pt x="1123" y="701"/>
                    <a:pt x="1034" y="723"/>
                    <a:pt x="971" y="761"/>
                  </a:cubicBezTo>
                  <a:cubicBezTo>
                    <a:pt x="930" y="785"/>
                    <a:pt x="892" y="810"/>
                    <a:pt x="854" y="838"/>
                  </a:cubicBezTo>
                  <a:lnTo>
                    <a:pt x="854" y="838"/>
                  </a:lnTo>
                  <a:cubicBezTo>
                    <a:pt x="1023" y="414"/>
                    <a:pt x="1067" y="17"/>
                    <a:pt x="636" y="1"/>
                  </a:cubicBezTo>
                  <a:cubicBezTo>
                    <a:pt x="630" y="1"/>
                    <a:pt x="623" y="1"/>
                    <a:pt x="6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4" name="Google Shape;7124;p131"/>
            <p:cNvSpPr/>
            <p:nvPr/>
          </p:nvSpPr>
          <p:spPr>
            <a:xfrm>
              <a:off x="-997975" y="8078438"/>
              <a:ext cx="215325" cy="38350"/>
            </a:xfrm>
            <a:custGeom>
              <a:avLst/>
              <a:gdLst/>
              <a:ahLst/>
              <a:cxnLst/>
              <a:rect l="l" t="t" r="r" b="b"/>
              <a:pathLst>
                <a:path w="8613" h="1534" extrusionOk="0">
                  <a:moveTo>
                    <a:pt x="6409" y="1"/>
                  </a:moveTo>
                  <a:cubicBezTo>
                    <a:pt x="3888" y="1"/>
                    <a:pt x="91" y="217"/>
                    <a:pt x="91" y="217"/>
                  </a:cubicBezTo>
                  <a:cubicBezTo>
                    <a:pt x="91" y="217"/>
                    <a:pt x="0" y="916"/>
                    <a:pt x="1095" y="1190"/>
                  </a:cubicBezTo>
                  <a:cubicBezTo>
                    <a:pt x="1868" y="1361"/>
                    <a:pt x="3128" y="1533"/>
                    <a:pt x="4402" y="1533"/>
                  </a:cubicBezTo>
                  <a:cubicBezTo>
                    <a:pt x="4929" y="1533"/>
                    <a:pt x="5459" y="1504"/>
                    <a:pt x="5958" y="1433"/>
                  </a:cubicBezTo>
                  <a:cubicBezTo>
                    <a:pt x="7690" y="1190"/>
                    <a:pt x="8481" y="1007"/>
                    <a:pt x="8481" y="1007"/>
                  </a:cubicBezTo>
                  <a:cubicBezTo>
                    <a:pt x="8481" y="1007"/>
                    <a:pt x="8541" y="703"/>
                    <a:pt x="8602" y="217"/>
                  </a:cubicBezTo>
                  <a:cubicBezTo>
                    <a:pt x="8612" y="55"/>
                    <a:pt x="7670" y="1"/>
                    <a:pt x="64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5" name="Google Shape;7125;p131"/>
            <p:cNvSpPr/>
            <p:nvPr/>
          </p:nvSpPr>
          <p:spPr>
            <a:xfrm>
              <a:off x="-998750" y="8051163"/>
              <a:ext cx="80575" cy="56275"/>
            </a:xfrm>
            <a:custGeom>
              <a:avLst/>
              <a:gdLst/>
              <a:ahLst/>
              <a:cxnLst/>
              <a:rect l="l" t="t" r="r" b="b"/>
              <a:pathLst>
                <a:path w="3223" h="2251" extrusionOk="0">
                  <a:moveTo>
                    <a:pt x="2037" y="1"/>
                  </a:moveTo>
                  <a:cubicBezTo>
                    <a:pt x="1186" y="305"/>
                    <a:pt x="244" y="761"/>
                    <a:pt x="122" y="1308"/>
                  </a:cubicBezTo>
                  <a:cubicBezTo>
                    <a:pt x="1" y="1825"/>
                    <a:pt x="1429" y="2159"/>
                    <a:pt x="3223" y="2250"/>
                  </a:cubicBezTo>
                  <a:cubicBezTo>
                    <a:pt x="3010" y="1429"/>
                    <a:pt x="2615" y="670"/>
                    <a:pt x="20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6" name="Google Shape;7126;p131"/>
            <p:cNvSpPr/>
            <p:nvPr/>
          </p:nvSpPr>
          <p:spPr>
            <a:xfrm>
              <a:off x="-947825" y="8032938"/>
              <a:ext cx="169475" cy="75125"/>
            </a:xfrm>
            <a:custGeom>
              <a:avLst/>
              <a:gdLst/>
              <a:ahLst/>
              <a:cxnLst/>
              <a:rect l="l" t="t" r="r" b="b"/>
              <a:pathLst>
                <a:path w="6779" h="3005" extrusionOk="0">
                  <a:moveTo>
                    <a:pt x="6505" y="0"/>
                  </a:moveTo>
                  <a:cubicBezTo>
                    <a:pt x="6505" y="0"/>
                    <a:pt x="5328" y="540"/>
                    <a:pt x="3622" y="540"/>
                  </a:cubicBezTo>
                  <a:cubicBezTo>
                    <a:pt x="3001" y="540"/>
                    <a:pt x="2310" y="468"/>
                    <a:pt x="1581" y="274"/>
                  </a:cubicBezTo>
                  <a:cubicBezTo>
                    <a:pt x="1581" y="274"/>
                    <a:pt x="821" y="426"/>
                    <a:pt x="0" y="730"/>
                  </a:cubicBezTo>
                  <a:cubicBezTo>
                    <a:pt x="578" y="1399"/>
                    <a:pt x="973" y="2158"/>
                    <a:pt x="1186" y="2979"/>
                  </a:cubicBezTo>
                  <a:cubicBezTo>
                    <a:pt x="1528" y="2996"/>
                    <a:pt x="1883" y="3005"/>
                    <a:pt x="2242" y="3005"/>
                  </a:cubicBezTo>
                  <a:cubicBezTo>
                    <a:pt x="3799" y="3005"/>
                    <a:pt x="5443" y="2844"/>
                    <a:pt x="6505" y="2523"/>
                  </a:cubicBezTo>
                  <a:cubicBezTo>
                    <a:pt x="6505" y="2523"/>
                    <a:pt x="6779" y="1034"/>
                    <a:pt x="65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7" name="Google Shape;7127;p131"/>
            <p:cNvSpPr/>
            <p:nvPr/>
          </p:nvSpPr>
          <p:spPr>
            <a:xfrm>
              <a:off x="-954125" y="8004038"/>
              <a:ext cx="43500" cy="46975"/>
            </a:xfrm>
            <a:custGeom>
              <a:avLst/>
              <a:gdLst/>
              <a:ahLst/>
              <a:cxnLst/>
              <a:rect l="l" t="t" r="r" b="b"/>
              <a:pathLst>
                <a:path w="1740" h="1879" extrusionOk="0">
                  <a:moveTo>
                    <a:pt x="1059" y="183"/>
                  </a:moveTo>
                  <a:cubicBezTo>
                    <a:pt x="1087" y="183"/>
                    <a:pt x="1121" y="193"/>
                    <a:pt x="1164" y="214"/>
                  </a:cubicBezTo>
                  <a:cubicBezTo>
                    <a:pt x="1377" y="336"/>
                    <a:pt x="1377" y="822"/>
                    <a:pt x="1377" y="1035"/>
                  </a:cubicBezTo>
                  <a:cubicBezTo>
                    <a:pt x="1392" y="1157"/>
                    <a:pt x="1392" y="1279"/>
                    <a:pt x="1388" y="1402"/>
                  </a:cubicBezTo>
                  <a:lnTo>
                    <a:pt x="1388" y="1402"/>
                  </a:lnTo>
                  <a:cubicBezTo>
                    <a:pt x="1362" y="1364"/>
                    <a:pt x="1334" y="1327"/>
                    <a:pt x="1307" y="1290"/>
                  </a:cubicBezTo>
                  <a:lnTo>
                    <a:pt x="1307" y="1290"/>
                  </a:lnTo>
                  <a:cubicBezTo>
                    <a:pt x="1257" y="1208"/>
                    <a:pt x="1209" y="1123"/>
                    <a:pt x="1164" y="1035"/>
                  </a:cubicBezTo>
                  <a:cubicBezTo>
                    <a:pt x="1137" y="953"/>
                    <a:pt x="815" y="183"/>
                    <a:pt x="1059" y="183"/>
                  </a:cubicBezTo>
                  <a:close/>
                  <a:moveTo>
                    <a:pt x="550" y="901"/>
                  </a:moveTo>
                  <a:cubicBezTo>
                    <a:pt x="570" y="901"/>
                    <a:pt x="592" y="905"/>
                    <a:pt x="617" y="913"/>
                  </a:cubicBezTo>
                  <a:cubicBezTo>
                    <a:pt x="739" y="944"/>
                    <a:pt x="860" y="1065"/>
                    <a:pt x="921" y="1156"/>
                  </a:cubicBezTo>
                  <a:cubicBezTo>
                    <a:pt x="1084" y="1296"/>
                    <a:pt x="1194" y="1471"/>
                    <a:pt x="1304" y="1655"/>
                  </a:cubicBezTo>
                  <a:lnTo>
                    <a:pt x="1304" y="1655"/>
                  </a:lnTo>
                  <a:cubicBezTo>
                    <a:pt x="984" y="1574"/>
                    <a:pt x="641" y="1464"/>
                    <a:pt x="465" y="1187"/>
                  </a:cubicBezTo>
                  <a:cubicBezTo>
                    <a:pt x="386" y="1055"/>
                    <a:pt x="421" y="901"/>
                    <a:pt x="550" y="901"/>
                  </a:cubicBezTo>
                  <a:close/>
                  <a:moveTo>
                    <a:pt x="1094" y="1"/>
                  </a:moveTo>
                  <a:cubicBezTo>
                    <a:pt x="1087" y="1"/>
                    <a:pt x="1080" y="1"/>
                    <a:pt x="1073" y="1"/>
                  </a:cubicBezTo>
                  <a:cubicBezTo>
                    <a:pt x="656" y="17"/>
                    <a:pt x="710" y="417"/>
                    <a:pt x="884" y="843"/>
                  </a:cubicBezTo>
                  <a:lnTo>
                    <a:pt x="884" y="843"/>
                  </a:lnTo>
                  <a:cubicBezTo>
                    <a:pt x="847" y="814"/>
                    <a:pt x="808" y="786"/>
                    <a:pt x="769" y="761"/>
                  </a:cubicBezTo>
                  <a:cubicBezTo>
                    <a:pt x="706" y="723"/>
                    <a:pt x="617" y="701"/>
                    <a:pt x="530" y="701"/>
                  </a:cubicBezTo>
                  <a:cubicBezTo>
                    <a:pt x="407" y="701"/>
                    <a:pt x="288" y="746"/>
                    <a:pt x="252" y="852"/>
                  </a:cubicBezTo>
                  <a:cubicBezTo>
                    <a:pt x="1" y="1468"/>
                    <a:pt x="908" y="1749"/>
                    <a:pt x="1386" y="1813"/>
                  </a:cubicBezTo>
                  <a:lnTo>
                    <a:pt x="1386" y="1813"/>
                  </a:lnTo>
                  <a:cubicBezTo>
                    <a:pt x="1403" y="1857"/>
                    <a:pt x="1444" y="1878"/>
                    <a:pt x="1487" y="1878"/>
                  </a:cubicBezTo>
                  <a:cubicBezTo>
                    <a:pt x="1544" y="1878"/>
                    <a:pt x="1605" y="1840"/>
                    <a:pt x="1620" y="1764"/>
                  </a:cubicBezTo>
                  <a:cubicBezTo>
                    <a:pt x="1620" y="1373"/>
                    <a:pt x="1739" y="1"/>
                    <a:pt x="10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8" name="Google Shape;7128;p131"/>
            <p:cNvSpPr/>
            <p:nvPr/>
          </p:nvSpPr>
          <p:spPr>
            <a:xfrm>
              <a:off x="-920475" y="7539013"/>
              <a:ext cx="347300" cy="517525"/>
            </a:xfrm>
            <a:custGeom>
              <a:avLst/>
              <a:gdLst/>
              <a:ahLst/>
              <a:cxnLst/>
              <a:rect l="l" t="t" r="r" b="b"/>
              <a:pathLst>
                <a:path w="13892" h="20701" extrusionOk="0">
                  <a:moveTo>
                    <a:pt x="13466" y="0"/>
                  </a:moveTo>
                  <a:lnTo>
                    <a:pt x="13466" y="0"/>
                  </a:lnTo>
                  <a:cubicBezTo>
                    <a:pt x="9180" y="2006"/>
                    <a:pt x="4651" y="3222"/>
                    <a:pt x="31" y="3435"/>
                  </a:cubicBezTo>
                  <a:cubicBezTo>
                    <a:pt x="1" y="6718"/>
                    <a:pt x="761" y="18572"/>
                    <a:pt x="973" y="20001"/>
                  </a:cubicBezTo>
                  <a:cubicBezTo>
                    <a:pt x="973" y="20001"/>
                    <a:pt x="2065" y="20395"/>
                    <a:pt x="3280" y="20395"/>
                  </a:cubicBezTo>
                  <a:cubicBezTo>
                    <a:pt x="4030" y="20395"/>
                    <a:pt x="4826" y="20245"/>
                    <a:pt x="5441" y="19757"/>
                  </a:cubicBezTo>
                  <a:cubicBezTo>
                    <a:pt x="5441" y="19757"/>
                    <a:pt x="6080" y="5958"/>
                    <a:pt x="5958" y="5228"/>
                  </a:cubicBezTo>
                  <a:lnTo>
                    <a:pt x="5958" y="5228"/>
                  </a:lnTo>
                  <a:cubicBezTo>
                    <a:pt x="5958" y="5228"/>
                    <a:pt x="6282" y="5267"/>
                    <a:pt x="6723" y="5267"/>
                  </a:cubicBezTo>
                  <a:cubicBezTo>
                    <a:pt x="7238" y="5267"/>
                    <a:pt x="7913" y="5214"/>
                    <a:pt x="8420" y="4985"/>
                  </a:cubicBezTo>
                  <a:cubicBezTo>
                    <a:pt x="8420" y="4985"/>
                    <a:pt x="8511" y="19180"/>
                    <a:pt x="8785" y="20092"/>
                  </a:cubicBezTo>
                  <a:cubicBezTo>
                    <a:pt x="8785" y="20092"/>
                    <a:pt x="9990" y="20700"/>
                    <a:pt x="11190" y="20700"/>
                  </a:cubicBezTo>
                  <a:cubicBezTo>
                    <a:pt x="11828" y="20700"/>
                    <a:pt x="12465" y="20528"/>
                    <a:pt x="12919" y="20001"/>
                  </a:cubicBezTo>
                  <a:cubicBezTo>
                    <a:pt x="12919" y="20001"/>
                    <a:pt x="13891" y="3648"/>
                    <a:pt x="134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9" name="Google Shape;7129;p131"/>
            <p:cNvSpPr/>
            <p:nvPr/>
          </p:nvSpPr>
          <p:spPr>
            <a:xfrm>
              <a:off x="-919700" y="7468638"/>
              <a:ext cx="336650" cy="156250"/>
            </a:xfrm>
            <a:custGeom>
              <a:avLst/>
              <a:gdLst/>
              <a:ahLst/>
              <a:cxnLst/>
              <a:rect l="l" t="t" r="r" b="b"/>
              <a:pathLst>
                <a:path w="13466" h="6250" extrusionOk="0">
                  <a:moveTo>
                    <a:pt x="8711" y="0"/>
                  </a:moveTo>
                  <a:cubicBezTo>
                    <a:pt x="4932" y="0"/>
                    <a:pt x="213" y="323"/>
                    <a:pt x="213" y="323"/>
                  </a:cubicBezTo>
                  <a:cubicBezTo>
                    <a:pt x="213" y="323"/>
                    <a:pt x="61" y="3636"/>
                    <a:pt x="0" y="6250"/>
                  </a:cubicBezTo>
                  <a:cubicBezTo>
                    <a:pt x="4620" y="6037"/>
                    <a:pt x="9149" y="4821"/>
                    <a:pt x="13435" y="2815"/>
                  </a:cubicBezTo>
                  <a:cubicBezTo>
                    <a:pt x="13344" y="1843"/>
                    <a:pt x="13465" y="779"/>
                    <a:pt x="13313" y="536"/>
                  </a:cubicBezTo>
                  <a:cubicBezTo>
                    <a:pt x="13068" y="126"/>
                    <a:pt x="11073" y="0"/>
                    <a:pt x="87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0" name="Google Shape;7130;p131"/>
            <p:cNvSpPr/>
            <p:nvPr/>
          </p:nvSpPr>
          <p:spPr>
            <a:xfrm>
              <a:off x="-620325" y="7520763"/>
              <a:ext cx="39550" cy="75250"/>
            </a:xfrm>
            <a:custGeom>
              <a:avLst/>
              <a:gdLst/>
              <a:ahLst/>
              <a:cxnLst/>
              <a:rect l="l" t="t" r="r" b="b"/>
              <a:pathLst>
                <a:path w="1582" h="3010" extrusionOk="0">
                  <a:moveTo>
                    <a:pt x="1" y="1"/>
                  </a:moveTo>
                  <a:cubicBezTo>
                    <a:pt x="335" y="973"/>
                    <a:pt x="882" y="2220"/>
                    <a:pt x="1582" y="301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1" name="Google Shape;7131;p131"/>
            <p:cNvSpPr/>
            <p:nvPr/>
          </p:nvSpPr>
          <p:spPr>
            <a:xfrm>
              <a:off x="-622325" y="7519213"/>
              <a:ext cx="44825" cy="80100"/>
            </a:xfrm>
            <a:custGeom>
              <a:avLst/>
              <a:gdLst/>
              <a:ahLst/>
              <a:cxnLst/>
              <a:rect l="l" t="t" r="r" b="b"/>
              <a:pathLst>
                <a:path w="1793" h="3204" extrusionOk="0">
                  <a:moveTo>
                    <a:pt x="64" y="1"/>
                  </a:moveTo>
                  <a:cubicBezTo>
                    <a:pt x="32" y="1"/>
                    <a:pt x="1" y="34"/>
                    <a:pt x="20" y="93"/>
                  </a:cubicBezTo>
                  <a:cubicBezTo>
                    <a:pt x="111" y="640"/>
                    <a:pt x="385" y="1157"/>
                    <a:pt x="598" y="1643"/>
                  </a:cubicBezTo>
                  <a:cubicBezTo>
                    <a:pt x="871" y="2190"/>
                    <a:pt x="1175" y="2738"/>
                    <a:pt x="1570" y="3163"/>
                  </a:cubicBezTo>
                  <a:cubicBezTo>
                    <a:pt x="1599" y="3191"/>
                    <a:pt x="1627" y="3203"/>
                    <a:pt x="1652" y="3203"/>
                  </a:cubicBezTo>
                  <a:cubicBezTo>
                    <a:pt x="1737" y="3203"/>
                    <a:pt x="1792" y="3074"/>
                    <a:pt x="1722" y="2981"/>
                  </a:cubicBezTo>
                  <a:cubicBezTo>
                    <a:pt x="1388" y="2525"/>
                    <a:pt x="1054" y="2038"/>
                    <a:pt x="780" y="1491"/>
                  </a:cubicBezTo>
                  <a:cubicBezTo>
                    <a:pt x="537" y="1035"/>
                    <a:pt x="385" y="488"/>
                    <a:pt x="111" y="32"/>
                  </a:cubicBezTo>
                  <a:cubicBezTo>
                    <a:pt x="101" y="11"/>
                    <a:pt x="82" y="1"/>
                    <a:pt x="64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2" name="Google Shape;7132;p131"/>
            <p:cNvSpPr/>
            <p:nvPr/>
          </p:nvSpPr>
          <p:spPr>
            <a:xfrm>
              <a:off x="-914400" y="7532938"/>
              <a:ext cx="28150" cy="57000"/>
            </a:xfrm>
            <a:custGeom>
              <a:avLst/>
              <a:gdLst/>
              <a:ahLst/>
              <a:cxnLst/>
              <a:rect l="l" t="t" r="r" b="b"/>
              <a:pathLst>
                <a:path w="1126" h="2280" extrusionOk="0">
                  <a:moveTo>
                    <a:pt x="1125" y="0"/>
                  </a:moveTo>
                  <a:lnTo>
                    <a:pt x="1" y="2280"/>
                  </a:lnTo>
                  <a:cubicBezTo>
                    <a:pt x="670" y="1793"/>
                    <a:pt x="821" y="851"/>
                    <a:pt x="112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3" name="Google Shape;7133;p131"/>
            <p:cNvSpPr/>
            <p:nvPr/>
          </p:nvSpPr>
          <p:spPr>
            <a:xfrm>
              <a:off x="-917950" y="7530413"/>
              <a:ext cx="33975" cy="62700"/>
            </a:xfrm>
            <a:custGeom>
              <a:avLst/>
              <a:gdLst/>
              <a:ahLst/>
              <a:cxnLst/>
              <a:rect l="l" t="t" r="r" b="b"/>
              <a:pathLst>
                <a:path w="1359" h="2508" extrusionOk="0">
                  <a:moveTo>
                    <a:pt x="1276" y="0"/>
                  </a:moveTo>
                  <a:cubicBezTo>
                    <a:pt x="1247" y="0"/>
                    <a:pt x="1219" y="15"/>
                    <a:pt x="1207" y="40"/>
                  </a:cubicBezTo>
                  <a:cubicBezTo>
                    <a:pt x="994" y="375"/>
                    <a:pt x="903" y="861"/>
                    <a:pt x="751" y="1226"/>
                  </a:cubicBezTo>
                  <a:cubicBezTo>
                    <a:pt x="599" y="1682"/>
                    <a:pt x="356" y="1986"/>
                    <a:pt x="82" y="2320"/>
                  </a:cubicBezTo>
                  <a:cubicBezTo>
                    <a:pt x="1" y="2401"/>
                    <a:pt x="65" y="2507"/>
                    <a:pt x="144" y="2507"/>
                  </a:cubicBezTo>
                  <a:cubicBezTo>
                    <a:pt x="154" y="2507"/>
                    <a:pt x="163" y="2506"/>
                    <a:pt x="173" y="2502"/>
                  </a:cubicBezTo>
                  <a:cubicBezTo>
                    <a:pt x="842" y="2138"/>
                    <a:pt x="1267" y="922"/>
                    <a:pt x="1359" y="101"/>
                  </a:cubicBezTo>
                  <a:cubicBezTo>
                    <a:pt x="1359" y="30"/>
                    <a:pt x="1317" y="0"/>
                    <a:pt x="1276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4" name="Google Shape;7134;p131"/>
            <p:cNvSpPr/>
            <p:nvPr/>
          </p:nvSpPr>
          <p:spPr>
            <a:xfrm>
              <a:off x="-821675" y="7662863"/>
              <a:ext cx="147425" cy="7075"/>
            </a:xfrm>
            <a:custGeom>
              <a:avLst/>
              <a:gdLst/>
              <a:ahLst/>
              <a:cxnLst/>
              <a:rect l="l" t="t" r="r" b="b"/>
              <a:pathLst>
                <a:path w="5897" h="283" extrusionOk="0">
                  <a:moveTo>
                    <a:pt x="0" y="1"/>
                  </a:moveTo>
                  <a:lnTo>
                    <a:pt x="1569" y="73"/>
                  </a:lnTo>
                  <a:lnTo>
                    <a:pt x="1569" y="73"/>
                  </a:lnTo>
                  <a:cubicBezTo>
                    <a:pt x="1037" y="38"/>
                    <a:pt x="513" y="9"/>
                    <a:pt x="0" y="1"/>
                  </a:cubicBezTo>
                  <a:close/>
                  <a:moveTo>
                    <a:pt x="1569" y="73"/>
                  </a:moveTo>
                  <a:cubicBezTo>
                    <a:pt x="2812" y="158"/>
                    <a:pt x="4094" y="282"/>
                    <a:pt x="5359" y="282"/>
                  </a:cubicBezTo>
                  <a:cubicBezTo>
                    <a:pt x="5539" y="282"/>
                    <a:pt x="5718" y="280"/>
                    <a:pt x="5897" y="274"/>
                  </a:cubicBezTo>
                  <a:lnTo>
                    <a:pt x="1569" y="73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5" name="Google Shape;7135;p131"/>
            <p:cNvSpPr/>
            <p:nvPr/>
          </p:nvSpPr>
          <p:spPr>
            <a:xfrm>
              <a:off x="-825475" y="7659063"/>
              <a:ext cx="156550" cy="17350"/>
            </a:xfrm>
            <a:custGeom>
              <a:avLst/>
              <a:gdLst/>
              <a:ahLst/>
              <a:cxnLst/>
              <a:rect l="l" t="t" r="r" b="b"/>
              <a:pathLst>
                <a:path w="6262" h="694" extrusionOk="0">
                  <a:moveTo>
                    <a:pt x="152" y="1"/>
                  </a:moveTo>
                  <a:cubicBezTo>
                    <a:pt x="0" y="1"/>
                    <a:pt x="0" y="305"/>
                    <a:pt x="152" y="305"/>
                  </a:cubicBezTo>
                  <a:cubicBezTo>
                    <a:pt x="1615" y="396"/>
                    <a:pt x="3146" y="694"/>
                    <a:pt x="4630" y="694"/>
                  </a:cubicBezTo>
                  <a:cubicBezTo>
                    <a:pt x="5119" y="694"/>
                    <a:pt x="5604" y="661"/>
                    <a:pt x="6079" y="578"/>
                  </a:cubicBezTo>
                  <a:cubicBezTo>
                    <a:pt x="6262" y="548"/>
                    <a:pt x="6201" y="274"/>
                    <a:pt x="6049" y="244"/>
                  </a:cubicBezTo>
                  <a:cubicBezTo>
                    <a:pt x="4104" y="31"/>
                    <a:pt x="2097" y="1"/>
                    <a:pt x="152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6" name="Google Shape;7136;p131"/>
            <p:cNvSpPr/>
            <p:nvPr/>
          </p:nvSpPr>
          <p:spPr>
            <a:xfrm>
              <a:off x="-762425" y="7505563"/>
              <a:ext cx="3075" cy="161900"/>
            </a:xfrm>
            <a:custGeom>
              <a:avLst/>
              <a:gdLst/>
              <a:ahLst/>
              <a:cxnLst/>
              <a:rect l="l" t="t" r="r" b="b"/>
              <a:pathLst>
                <a:path w="123" h="6476" extrusionOk="0">
                  <a:moveTo>
                    <a:pt x="31" y="1"/>
                  </a:moveTo>
                  <a:cubicBezTo>
                    <a:pt x="1" y="2189"/>
                    <a:pt x="31" y="4317"/>
                    <a:pt x="123" y="6475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7" name="Google Shape;7137;p131"/>
            <p:cNvSpPr/>
            <p:nvPr/>
          </p:nvSpPr>
          <p:spPr>
            <a:xfrm>
              <a:off x="-767725" y="7501588"/>
              <a:ext cx="11425" cy="168725"/>
            </a:xfrm>
            <a:custGeom>
              <a:avLst/>
              <a:gdLst/>
              <a:ahLst/>
              <a:cxnLst/>
              <a:rect l="l" t="t" r="r" b="b"/>
              <a:pathLst>
                <a:path w="457" h="6749" extrusionOk="0">
                  <a:moveTo>
                    <a:pt x="243" y="0"/>
                  </a:moveTo>
                  <a:cubicBezTo>
                    <a:pt x="183" y="0"/>
                    <a:pt x="122" y="53"/>
                    <a:pt x="122" y="160"/>
                  </a:cubicBezTo>
                  <a:cubicBezTo>
                    <a:pt x="0" y="2288"/>
                    <a:pt x="31" y="4506"/>
                    <a:pt x="243" y="6634"/>
                  </a:cubicBezTo>
                  <a:cubicBezTo>
                    <a:pt x="259" y="6710"/>
                    <a:pt x="304" y="6748"/>
                    <a:pt x="346" y="6748"/>
                  </a:cubicBezTo>
                  <a:cubicBezTo>
                    <a:pt x="388" y="6748"/>
                    <a:pt x="426" y="6710"/>
                    <a:pt x="426" y="6634"/>
                  </a:cubicBezTo>
                  <a:cubicBezTo>
                    <a:pt x="456" y="4476"/>
                    <a:pt x="456" y="2288"/>
                    <a:pt x="365" y="160"/>
                  </a:cubicBezTo>
                  <a:cubicBezTo>
                    <a:pt x="365" y="53"/>
                    <a:pt x="304" y="0"/>
                    <a:pt x="243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8" name="Google Shape;7138;p131"/>
            <p:cNvSpPr/>
            <p:nvPr/>
          </p:nvSpPr>
          <p:spPr>
            <a:xfrm>
              <a:off x="-753875" y="7511638"/>
              <a:ext cx="51525" cy="158925"/>
            </a:xfrm>
            <a:custGeom>
              <a:avLst/>
              <a:gdLst/>
              <a:ahLst/>
              <a:cxnLst/>
              <a:rect l="l" t="t" r="r" b="b"/>
              <a:pathLst>
                <a:path w="2061" h="6357" extrusionOk="0">
                  <a:moveTo>
                    <a:pt x="1046" y="1"/>
                  </a:moveTo>
                  <a:cubicBezTo>
                    <a:pt x="974" y="1"/>
                    <a:pt x="905" y="62"/>
                    <a:pt x="905" y="183"/>
                  </a:cubicBezTo>
                  <a:cubicBezTo>
                    <a:pt x="905" y="1703"/>
                    <a:pt x="1787" y="5472"/>
                    <a:pt x="115" y="6110"/>
                  </a:cubicBezTo>
                  <a:cubicBezTo>
                    <a:pt x="0" y="6139"/>
                    <a:pt x="48" y="6356"/>
                    <a:pt x="155" y="6356"/>
                  </a:cubicBezTo>
                  <a:cubicBezTo>
                    <a:pt x="162" y="6356"/>
                    <a:pt x="169" y="6355"/>
                    <a:pt x="176" y="6354"/>
                  </a:cubicBezTo>
                  <a:cubicBezTo>
                    <a:pt x="2060" y="5837"/>
                    <a:pt x="1331" y="1764"/>
                    <a:pt x="1209" y="183"/>
                  </a:cubicBezTo>
                  <a:cubicBezTo>
                    <a:pt x="1194" y="62"/>
                    <a:pt x="1118" y="1"/>
                    <a:pt x="1046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9" name="Google Shape;7139;p131"/>
            <p:cNvSpPr/>
            <p:nvPr/>
          </p:nvSpPr>
          <p:spPr>
            <a:xfrm>
              <a:off x="-939475" y="7295838"/>
              <a:ext cx="384525" cy="217250"/>
            </a:xfrm>
            <a:custGeom>
              <a:avLst/>
              <a:gdLst/>
              <a:ahLst/>
              <a:cxnLst/>
              <a:rect l="l" t="t" r="r" b="b"/>
              <a:pathLst>
                <a:path w="15381" h="8690" extrusionOk="0">
                  <a:moveTo>
                    <a:pt x="183" y="1"/>
                  </a:moveTo>
                  <a:lnTo>
                    <a:pt x="1" y="7903"/>
                  </a:lnTo>
                  <a:cubicBezTo>
                    <a:pt x="1" y="7903"/>
                    <a:pt x="3551" y="8690"/>
                    <a:pt x="7916" y="8690"/>
                  </a:cubicBezTo>
                  <a:cubicBezTo>
                    <a:pt x="10309" y="8690"/>
                    <a:pt x="12948" y="8453"/>
                    <a:pt x="15381" y="7721"/>
                  </a:cubicBezTo>
                  <a:lnTo>
                    <a:pt x="15351" y="7204"/>
                  </a:lnTo>
                  <a:cubicBezTo>
                    <a:pt x="9879" y="6232"/>
                    <a:pt x="4621" y="3557"/>
                    <a:pt x="183" y="1"/>
                  </a:cubicBezTo>
                  <a:close/>
                </a:path>
              </a:pathLst>
            </a:custGeom>
            <a:solidFill>
              <a:srgbClr val="FCB3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0" name="Google Shape;7140;p131"/>
            <p:cNvSpPr/>
            <p:nvPr/>
          </p:nvSpPr>
          <p:spPr>
            <a:xfrm>
              <a:off x="-1016975" y="7029138"/>
              <a:ext cx="538775" cy="446825"/>
            </a:xfrm>
            <a:custGeom>
              <a:avLst/>
              <a:gdLst/>
              <a:ahLst/>
              <a:cxnLst/>
              <a:rect l="l" t="t" r="r" b="b"/>
              <a:pathLst>
                <a:path w="21551" h="17873" extrusionOk="0">
                  <a:moveTo>
                    <a:pt x="11165" y="1"/>
                  </a:moveTo>
                  <a:cubicBezTo>
                    <a:pt x="7989" y="1"/>
                    <a:pt x="6566" y="851"/>
                    <a:pt x="6566" y="851"/>
                  </a:cubicBezTo>
                  <a:cubicBezTo>
                    <a:pt x="6566" y="851"/>
                    <a:pt x="3131" y="1246"/>
                    <a:pt x="1581" y="3799"/>
                  </a:cubicBezTo>
                  <a:cubicBezTo>
                    <a:pt x="0" y="6352"/>
                    <a:pt x="61" y="8389"/>
                    <a:pt x="61" y="8389"/>
                  </a:cubicBezTo>
                  <a:cubicBezTo>
                    <a:pt x="61" y="8389"/>
                    <a:pt x="1034" y="9149"/>
                    <a:pt x="3070" y="9301"/>
                  </a:cubicBezTo>
                  <a:cubicBezTo>
                    <a:pt x="3162" y="9301"/>
                    <a:pt x="3253" y="9301"/>
                    <a:pt x="3314" y="9331"/>
                  </a:cubicBezTo>
                  <a:lnTo>
                    <a:pt x="3283" y="10669"/>
                  </a:lnTo>
                  <a:cubicBezTo>
                    <a:pt x="7721" y="14225"/>
                    <a:pt x="12979" y="16869"/>
                    <a:pt x="18451" y="17872"/>
                  </a:cubicBezTo>
                  <a:lnTo>
                    <a:pt x="17964" y="9210"/>
                  </a:lnTo>
                  <a:cubicBezTo>
                    <a:pt x="17964" y="9210"/>
                    <a:pt x="19940" y="8815"/>
                    <a:pt x="21551" y="6808"/>
                  </a:cubicBezTo>
                  <a:cubicBezTo>
                    <a:pt x="21551" y="6808"/>
                    <a:pt x="19636" y="1003"/>
                    <a:pt x="14286" y="243"/>
                  </a:cubicBezTo>
                  <a:cubicBezTo>
                    <a:pt x="13101" y="69"/>
                    <a:pt x="12063" y="1"/>
                    <a:pt x="11165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1" name="Google Shape;7141;p131"/>
            <p:cNvSpPr/>
            <p:nvPr/>
          </p:nvSpPr>
          <p:spPr>
            <a:xfrm>
              <a:off x="-927000" y="7136863"/>
              <a:ext cx="333125" cy="290575"/>
            </a:xfrm>
            <a:custGeom>
              <a:avLst/>
              <a:gdLst/>
              <a:ahLst/>
              <a:cxnLst/>
              <a:rect l="l" t="t" r="r" b="b"/>
              <a:pathLst>
                <a:path w="13325" h="11623" extrusionOk="0">
                  <a:moveTo>
                    <a:pt x="10432" y="1"/>
                  </a:moveTo>
                  <a:cubicBezTo>
                    <a:pt x="10386" y="1"/>
                    <a:pt x="10340" y="3"/>
                    <a:pt x="10292" y="7"/>
                  </a:cubicBezTo>
                  <a:cubicBezTo>
                    <a:pt x="7253" y="281"/>
                    <a:pt x="6918" y="4961"/>
                    <a:pt x="6918" y="4961"/>
                  </a:cubicBezTo>
                  <a:cubicBezTo>
                    <a:pt x="6918" y="4961"/>
                    <a:pt x="5887" y="2216"/>
                    <a:pt x="4208" y="2216"/>
                  </a:cubicBezTo>
                  <a:cubicBezTo>
                    <a:pt x="3673" y="2216"/>
                    <a:pt x="3073" y="2495"/>
                    <a:pt x="2420" y="3229"/>
                  </a:cubicBezTo>
                  <a:cubicBezTo>
                    <a:pt x="1" y="7469"/>
                    <a:pt x="6589" y="11622"/>
                    <a:pt x="7052" y="11622"/>
                  </a:cubicBezTo>
                  <a:cubicBezTo>
                    <a:pt x="7060" y="11622"/>
                    <a:pt x="7066" y="11621"/>
                    <a:pt x="7070" y="11618"/>
                  </a:cubicBezTo>
                  <a:cubicBezTo>
                    <a:pt x="12098" y="8446"/>
                    <a:pt x="13325" y="1"/>
                    <a:pt x="10432" y="1"/>
                  </a:cubicBezTo>
                  <a:close/>
                </a:path>
              </a:pathLst>
            </a:custGeom>
            <a:solidFill>
              <a:srgbClr val="09B1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2" name="Google Shape;7142;p131"/>
            <p:cNvSpPr/>
            <p:nvPr/>
          </p:nvSpPr>
          <p:spPr>
            <a:xfrm>
              <a:off x="-683375" y="7017013"/>
              <a:ext cx="124625" cy="405000"/>
            </a:xfrm>
            <a:custGeom>
              <a:avLst/>
              <a:gdLst/>
              <a:ahLst/>
              <a:cxnLst/>
              <a:rect l="l" t="t" r="r" b="b"/>
              <a:pathLst>
                <a:path w="4985" h="16200" extrusionOk="0">
                  <a:moveTo>
                    <a:pt x="1112" y="1"/>
                  </a:moveTo>
                  <a:cubicBezTo>
                    <a:pt x="986" y="1"/>
                    <a:pt x="868" y="10"/>
                    <a:pt x="760" y="29"/>
                  </a:cubicBezTo>
                  <a:cubicBezTo>
                    <a:pt x="486" y="1366"/>
                    <a:pt x="0" y="4315"/>
                    <a:pt x="274" y="6685"/>
                  </a:cubicBezTo>
                  <a:cubicBezTo>
                    <a:pt x="821" y="11701"/>
                    <a:pt x="2523" y="13555"/>
                    <a:pt x="4894" y="16199"/>
                  </a:cubicBezTo>
                  <a:cubicBezTo>
                    <a:pt x="4985" y="14832"/>
                    <a:pt x="4559" y="12278"/>
                    <a:pt x="4559" y="12278"/>
                  </a:cubicBezTo>
                  <a:cubicBezTo>
                    <a:pt x="4559" y="12278"/>
                    <a:pt x="3465" y="7871"/>
                    <a:pt x="3252" y="5956"/>
                  </a:cubicBezTo>
                  <a:cubicBezTo>
                    <a:pt x="3009" y="4011"/>
                    <a:pt x="3678" y="819"/>
                    <a:pt x="3678" y="819"/>
                  </a:cubicBezTo>
                  <a:cubicBezTo>
                    <a:pt x="2727" y="280"/>
                    <a:pt x="1799" y="1"/>
                    <a:pt x="1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3" name="Google Shape;7143;p131"/>
            <p:cNvSpPr/>
            <p:nvPr/>
          </p:nvSpPr>
          <p:spPr>
            <a:xfrm>
              <a:off x="-710750" y="7017713"/>
              <a:ext cx="149725" cy="423300"/>
            </a:xfrm>
            <a:custGeom>
              <a:avLst/>
              <a:gdLst/>
              <a:ahLst/>
              <a:cxnLst/>
              <a:rect l="l" t="t" r="r" b="b"/>
              <a:pathLst>
                <a:path w="5989" h="16932" extrusionOk="0">
                  <a:moveTo>
                    <a:pt x="1855" y="1"/>
                  </a:moveTo>
                  <a:cubicBezTo>
                    <a:pt x="1490" y="92"/>
                    <a:pt x="1217" y="244"/>
                    <a:pt x="1126" y="548"/>
                  </a:cubicBezTo>
                  <a:cubicBezTo>
                    <a:pt x="882" y="1399"/>
                    <a:pt x="1" y="4743"/>
                    <a:pt x="1095" y="9363"/>
                  </a:cubicBezTo>
                  <a:cubicBezTo>
                    <a:pt x="2159" y="13983"/>
                    <a:pt x="5837" y="16931"/>
                    <a:pt x="5837" y="16931"/>
                  </a:cubicBezTo>
                  <a:cubicBezTo>
                    <a:pt x="5928" y="16779"/>
                    <a:pt x="5989" y="16536"/>
                    <a:pt x="5989" y="16202"/>
                  </a:cubicBezTo>
                  <a:cubicBezTo>
                    <a:pt x="3618" y="13527"/>
                    <a:pt x="1916" y="11673"/>
                    <a:pt x="1369" y="6688"/>
                  </a:cubicBezTo>
                  <a:cubicBezTo>
                    <a:pt x="1095" y="4287"/>
                    <a:pt x="1581" y="1338"/>
                    <a:pt x="18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4" name="Google Shape;7144;p131"/>
            <p:cNvSpPr/>
            <p:nvPr/>
          </p:nvSpPr>
          <p:spPr>
            <a:xfrm>
              <a:off x="-567875" y="7216813"/>
              <a:ext cx="117050" cy="129975"/>
            </a:xfrm>
            <a:custGeom>
              <a:avLst/>
              <a:gdLst/>
              <a:ahLst/>
              <a:cxnLst/>
              <a:rect l="l" t="t" r="r" b="b"/>
              <a:pathLst>
                <a:path w="4682" h="5199" extrusionOk="0">
                  <a:moveTo>
                    <a:pt x="2918" y="1"/>
                  </a:moveTo>
                  <a:cubicBezTo>
                    <a:pt x="2189" y="852"/>
                    <a:pt x="0" y="1703"/>
                    <a:pt x="0" y="1703"/>
                  </a:cubicBezTo>
                  <a:lnTo>
                    <a:pt x="61" y="2858"/>
                  </a:lnTo>
                  <a:cubicBezTo>
                    <a:pt x="61" y="2858"/>
                    <a:pt x="1785" y="4612"/>
                    <a:pt x="2970" y="5180"/>
                  </a:cubicBezTo>
                  <a:lnTo>
                    <a:pt x="2970" y="5180"/>
                  </a:lnTo>
                  <a:cubicBezTo>
                    <a:pt x="2912" y="5117"/>
                    <a:pt x="2962" y="4842"/>
                    <a:pt x="4681" y="3648"/>
                  </a:cubicBezTo>
                  <a:cubicBezTo>
                    <a:pt x="3861" y="1824"/>
                    <a:pt x="2918" y="1"/>
                    <a:pt x="2918" y="1"/>
                  </a:cubicBezTo>
                  <a:close/>
                  <a:moveTo>
                    <a:pt x="2970" y="5180"/>
                  </a:moveTo>
                  <a:cubicBezTo>
                    <a:pt x="2986" y="5197"/>
                    <a:pt x="3009" y="5198"/>
                    <a:pt x="3009" y="5198"/>
                  </a:cubicBezTo>
                  <a:cubicBezTo>
                    <a:pt x="2996" y="5192"/>
                    <a:pt x="2983" y="5186"/>
                    <a:pt x="2970" y="518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5" name="Google Shape;7145;p131"/>
            <p:cNvSpPr/>
            <p:nvPr/>
          </p:nvSpPr>
          <p:spPr>
            <a:xfrm>
              <a:off x="-728975" y="7189338"/>
              <a:ext cx="313400" cy="279850"/>
            </a:xfrm>
            <a:custGeom>
              <a:avLst/>
              <a:gdLst/>
              <a:ahLst/>
              <a:cxnLst/>
              <a:rect l="l" t="t" r="r" b="b"/>
              <a:pathLst>
                <a:path w="12536" h="11194" extrusionOk="0">
                  <a:moveTo>
                    <a:pt x="2069" y="0"/>
                  </a:moveTo>
                  <a:cubicBezTo>
                    <a:pt x="1989" y="0"/>
                    <a:pt x="1917" y="20"/>
                    <a:pt x="1855" y="66"/>
                  </a:cubicBezTo>
                  <a:cubicBezTo>
                    <a:pt x="1459" y="370"/>
                    <a:pt x="2128" y="1282"/>
                    <a:pt x="2128" y="1282"/>
                  </a:cubicBezTo>
                  <a:cubicBezTo>
                    <a:pt x="2128" y="1282"/>
                    <a:pt x="1523" y="630"/>
                    <a:pt x="1168" y="630"/>
                  </a:cubicBezTo>
                  <a:cubicBezTo>
                    <a:pt x="1117" y="630"/>
                    <a:pt x="1072" y="644"/>
                    <a:pt x="1034" y="674"/>
                  </a:cubicBezTo>
                  <a:cubicBezTo>
                    <a:pt x="760" y="917"/>
                    <a:pt x="1307" y="1829"/>
                    <a:pt x="1307" y="1829"/>
                  </a:cubicBezTo>
                  <a:cubicBezTo>
                    <a:pt x="1307" y="1829"/>
                    <a:pt x="801" y="1210"/>
                    <a:pt x="466" y="1210"/>
                  </a:cubicBezTo>
                  <a:cubicBezTo>
                    <a:pt x="374" y="1210"/>
                    <a:pt x="296" y="1256"/>
                    <a:pt x="244" y="1373"/>
                  </a:cubicBezTo>
                  <a:cubicBezTo>
                    <a:pt x="0" y="1920"/>
                    <a:pt x="1551" y="3926"/>
                    <a:pt x="1551" y="3926"/>
                  </a:cubicBezTo>
                  <a:cubicBezTo>
                    <a:pt x="2037" y="4747"/>
                    <a:pt x="2766" y="5476"/>
                    <a:pt x="2766" y="5476"/>
                  </a:cubicBezTo>
                  <a:cubicBezTo>
                    <a:pt x="5411" y="8820"/>
                    <a:pt x="8146" y="10856"/>
                    <a:pt x="9757" y="11160"/>
                  </a:cubicBezTo>
                  <a:cubicBezTo>
                    <a:pt x="9876" y="11183"/>
                    <a:pt x="9991" y="11193"/>
                    <a:pt x="10105" y="11193"/>
                  </a:cubicBezTo>
                  <a:cubicBezTo>
                    <a:pt x="11535" y="11193"/>
                    <a:pt x="12536" y="9488"/>
                    <a:pt x="12311" y="7939"/>
                  </a:cubicBezTo>
                  <a:cubicBezTo>
                    <a:pt x="12189" y="7270"/>
                    <a:pt x="11703" y="5993"/>
                    <a:pt x="11125" y="4747"/>
                  </a:cubicBezTo>
                  <a:cubicBezTo>
                    <a:pt x="9423" y="5932"/>
                    <a:pt x="9362" y="6206"/>
                    <a:pt x="9423" y="6297"/>
                  </a:cubicBezTo>
                  <a:cubicBezTo>
                    <a:pt x="8177" y="5659"/>
                    <a:pt x="4377" y="1890"/>
                    <a:pt x="4377" y="1890"/>
                  </a:cubicBezTo>
                  <a:cubicBezTo>
                    <a:pt x="4377" y="1890"/>
                    <a:pt x="4499" y="1525"/>
                    <a:pt x="4377" y="917"/>
                  </a:cubicBezTo>
                  <a:cubicBezTo>
                    <a:pt x="4346" y="708"/>
                    <a:pt x="4279" y="632"/>
                    <a:pt x="4194" y="632"/>
                  </a:cubicBezTo>
                  <a:cubicBezTo>
                    <a:pt x="4032" y="632"/>
                    <a:pt x="3807" y="910"/>
                    <a:pt x="3648" y="1069"/>
                  </a:cubicBezTo>
                  <a:cubicBezTo>
                    <a:pt x="3359" y="807"/>
                    <a:pt x="2572" y="0"/>
                    <a:pt x="2069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6" name="Google Shape;7146;p131"/>
            <p:cNvSpPr/>
            <p:nvPr/>
          </p:nvSpPr>
          <p:spPr>
            <a:xfrm>
              <a:off x="-1115000" y="6757763"/>
              <a:ext cx="107925" cy="68575"/>
            </a:xfrm>
            <a:custGeom>
              <a:avLst/>
              <a:gdLst/>
              <a:ahLst/>
              <a:cxnLst/>
              <a:rect l="l" t="t" r="r" b="b"/>
              <a:pathLst>
                <a:path w="4317" h="2743" extrusionOk="0">
                  <a:moveTo>
                    <a:pt x="2360" y="1"/>
                  </a:moveTo>
                  <a:cubicBezTo>
                    <a:pt x="1524" y="1"/>
                    <a:pt x="688" y="247"/>
                    <a:pt x="0" y="733"/>
                  </a:cubicBezTo>
                  <a:cubicBezTo>
                    <a:pt x="139" y="1746"/>
                    <a:pt x="975" y="2742"/>
                    <a:pt x="2562" y="2742"/>
                  </a:cubicBezTo>
                  <a:cubicBezTo>
                    <a:pt x="3069" y="2742"/>
                    <a:pt x="3654" y="2640"/>
                    <a:pt x="4317" y="2405"/>
                  </a:cubicBezTo>
                  <a:lnTo>
                    <a:pt x="4317" y="490"/>
                  </a:lnTo>
                  <a:cubicBezTo>
                    <a:pt x="3717" y="163"/>
                    <a:pt x="3038" y="1"/>
                    <a:pt x="236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7" name="Google Shape;7147;p131"/>
            <p:cNvSpPr/>
            <p:nvPr/>
          </p:nvSpPr>
          <p:spPr>
            <a:xfrm>
              <a:off x="-1118050" y="6719013"/>
              <a:ext cx="110975" cy="57100"/>
            </a:xfrm>
            <a:custGeom>
              <a:avLst/>
              <a:gdLst/>
              <a:ahLst/>
              <a:cxnLst/>
              <a:rect l="l" t="t" r="r" b="b"/>
              <a:pathLst>
                <a:path w="4439" h="2284" extrusionOk="0">
                  <a:moveTo>
                    <a:pt x="2298" y="1"/>
                  </a:moveTo>
                  <a:cubicBezTo>
                    <a:pt x="1859" y="1"/>
                    <a:pt x="1386" y="99"/>
                    <a:pt x="913" y="368"/>
                  </a:cubicBezTo>
                  <a:cubicBezTo>
                    <a:pt x="274" y="763"/>
                    <a:pt x="1" y="1523"/>
                    <a:pt x="122" y="2283"/>
                  </a:cubicBezTo>
                  <a:cubicBezTo>
                    <a:pt x="810" y="1797"/>
                    <a:pt x="1646" y="1551"/>
                    <a:pt x="2482" y="1551"/>
                  </a:cubicBezTo>
                  <a:cubicBezTo>
                    <a:pt x="3160" y="1551"/>
                    <a:pt x="3839" y="1713"/>
                    <a:pt x="4439" y="2040"/>
                  </a:cubicBezTo>
                  <a:lnTo>
                    <a:pt x="4439" y="733"/>
                  </a:lnTo>
                  <a:cubicBezTo>
                    <a:pt x="4439" y="733"/>
                    <a:pt x="3495" y="1"/>
                    <a:pt x="2298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8" name="Google Shape;7148;p131"/>
            <p:cNvSpPr/>
            <p:nvPr/>
          </p:nvSpPr>
          <p:spPr>
            <a:xfrm>
              <a:off x="-1083100" y="6760788"/>
              <a:ext cx="66900" cy="57100"/>
            </a:xfrm>
            <a:custGeom>
              <a:avLst/>
              <a:gdLst/>
              <a:ahLst/>
              <a:cxnLst/>
              <a:rect l="l" t="t" r="r" b="b"/>
              <a:pathLst>
                <a:path w="2676" h="2284" extrusionOk="0">
                  <a:moveTo>
                    <a:pt x="1146" y="0"/>
                  </a:moveTo>
                  <a:cubicBezTo>
                    <a:pt x="766" y="0"/>
                    <a:pt x="373" y="82"/>
                    <a:pt x="31" y="156"/>
                  </a:cubicBezTo>
                  <a:cubicBezTo>
                    <a:pt x="1" y="187"/>
                    <a:pt x="1" y="217"/>
                    <a:pt x="31" y="217"/>
                  </a:cubicBezTo>
                  <a:cubicBezTo>
                    <a:pt x="388" y="217"/>
                    <a:pt x="796" y="137"/>
                    <a:pt x="1179" y="137"/>
                  </a:cubicBezTo>
                  <a:cubicBezTo>
                    <a:pt x="1580" y="137"/>
                    <a:pt x="1956" y="224"/>
                    <a:pt x="2220" y="582"/>
                  </a:cubicBezTo>
                  <a:cubicBezTo>
                    <a:pt x="2554" y="1038"/>
                    <a:pt x="2493" y="1676"/>
                    <a:pt x="2524" y="2193"/>
                  </a:cubicBezTo>
                  <a:cubicBezTo>
                    <a:pt x="2524" y="2253"/>
                    <a:pt x="2562" y="2284"/>
                    <a:pt x="2600" y="2284"/>
                  </a:cubicBezTo>
                  <a:cubicBezTo>
                    <a:pt x="2638" y="2284"/>
                    <a:pt x="2676" y="2253"/>
                    <a:pt x="2676" y="2193"/>
                  </a:cubicBezTo>
                  <a:cubicBezTo>
                    <a:pt x="2676" y="1585"/>
                    <a:pt x="2676" y="855"/>
                    <a:pt x="2220" y="369"/>
                  </a:cubicBezTo>
                  <a:cubicBezTo>
                    <a:pt x="1925" y="89"/>
                    <a:pt x="1542" y="0"/>
                    <a:pt x="1146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9" name="Google Shape;7149;p131"/>
            <p:cNvSpPr/>
            <p:nvPr/>
          </p:nvSpPr>
          <p:spPr>
            <a:xfrm>
              <a:off x="-1054700" y="6776563"/>
              <a:ext cx="39100" cy="23575"/>
            </a:xfrm>
            <a:custGeom>
              <a:avLst/>
              <a:gdLst/>
              <a:ahLst/>
              <a:cxnLst/>
              <a:rect l="l" t="t" r="r" b="b"/>
              <a:pathLst>
                <a:path w="1564" h="943" extrusionOk="0">
                  <a:moveTo>
                    <a:pt x="552" y="1"/>
                  </a:moveTo>
                  <a:cubicBezTo>
                    <a:pt x="390" y="1"/>
                    <a:pt x="220" y="58"/>
                    <a:pt x="50" y="194"/>
                  </a:cubicBezTo>
                  <a:cubicBezTo>
                    <a:pt x="1" y="243"/>
                    <a:pt x="32" y="293"/>
                    <a:pt x="78" y="293"/>
                  </a:cubicBezTo>
                  <a:cubicBezTo>
                    <a:pt x="89" y="293"/>
                    <a:pt x="100" y="291"/>
                    <a:pt x="111" y="285"/>
                  </a:cubicBezTo>
                  <a:cubicBezTo>
                    <a:pt x="264" y="229"/>
                    <a:pt x="404" y="193"/>
                    <a:pt x="535" y="193"/>
                  </a:cubicBezTo>
                  <a:cubicBezTo>
                    <a:pt x="689" y="193"/>
                    <a:pt x="830" y="244"/>
                    <a:pt x="962" y="376"/>
                  </a:cubicBezTo>
                  <a:cubicBezTo>
                    <a:pt x="1145" y="528"/>
                    <a:pt x="1266" y="741"/>
                    <a:pt x="1388" y="923"/>
                  </a:cubicBezTo>
                  <a:cubicBezTo>
                    <a:pt x="1402" y="937"/>
                    <a:pt x="1418" y="943"/>
                    <a:pt x="1436" y="943"/>
                  </a:cubicBezTo>
                  <a:cubicBezTo>
                    <a:pt x="1496" y="943"/>
                    <a:pt x="1563" y="872"/>
                    <a:pt x="1540" y="802"/>
                  </a:cubicBezTo>
                  <a:cubicBezTo>
                    <a:pt x="1343" y="385"/>
                    <a:pt x="971" y="1"/>
                    <a:pt x="5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0" name="Google Shape;7150;p131"/>
            <p:cNvSpPr/>
            <p:nvPr/>
          </p:nvSpPr>
          <p:spPr>
            <a:xfrm>
              <a:off x="-517725" y="6757763"/>
              <a:ext cx="107925" cy="68575"/>
            </a:xfrm>
            <a:custGeom>
              <a:avLst/>
              <a:gdLst/>
              <a:ahLst/>
              <a:cxnLst/>
              <a:rect l="l" t="t" r="r" b="b"/>
              <a:pathLst>
                <a:path w="4317" h="2743" extrusionOk="0">
                  <a:moveTo>
                    <a:pt x="1970" y="1"/>
                  </a:moveTo>
                  <a:cubicBezTo>
                    <a:pt x="1294" y="1"/>
                    <a:pt x="613" y="163"/>
                    <a:pt x="0" y="490"/>
                  </a:cubicBezTo>
                  <a:lnTo>
                    <a:pt x="0" y="2405"/>
                  </a:lnTo>
                  <a:cubicBezTo>
                    <a:pt x="663" y="2640"/>
                    <a:pt x="1248" y="2742"/>
                    <a:pt x="1755" y="2742"/>
                  </a:cubicBezTo>
                  <a:cubicBezTo>
                    <a:pt x="3342" y="2742"/>
                    <a:pt x="4178" y="1746"/>
                    <a:pt x="4317" y="733"/>
                  </a:cubicBezTo>
                  <a:cubicBezTo>
                    <a:pt x="3629" y="247"/>
                    <a:pt x="2802" y="1"/>
                    <a:pt x="197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1" name="Google Shape;7151;p131"/>
            <p:cNvSpPr/>
            <p:nvPr/>
          </p:nvSpPr>
          <p:spPr>
            <a:xfrm>
              <a:off x="-517725" y="6725613"/>
              <a:ext cx="110975" cy="50500"/>
            </a:xfrm>
            <a:custGeom>
              <a:avLst/>
              <a:gdLst/>
              <a:ahLst/>
              <a:cxnLst/>
              <a:rect l="l" t="t" r="r" b="b"/>
              <a:pathLst>
                <a:path w="4439" h="2020" extrusionOk="0">
                  <a:moveTo>
                    <a:pt x="1472" y="0"/>
                  </a:moveTo>
                  <a:cubicBezTo>
                    <a:pt x="565" y="0"/>
                    <a:pt x="0" y="469"/>
                    <a:pt x="0" y="469"/>
                  </a:cubicBezTo>
                  <a:lnTo>
                    <a:pt x="0" y="1776"/>
                  </a:lnTo>
                  <a:cubicBezTo>
                    <a:pt x="613" y="1449"/>
                    <a:pt x="1294" y="1287"/>
                    <a:pt x="1972" y="1287"/>
                  </a:cubicBezTo>
                  <a:cubicBezTo>
                    <a:pt x="2808" y="1287"/>
                    <a:pt x="3642" y="1533"/>
                    <a:pt x="4347" y="2019"/>
                  </a:cubicBezTo>
                  <a:cubicBezTo>
                    <a:pt x="4438" y="1259"/>
                    <a:pt x="3648" y="803"/>
                    <a:pt x="3010" y="439"/>
                  </a:cubicBezTo>
                  <a:cubicBezTo>
                    <a:pt x="2434" y="111"/>
                    <a:pt x="1913" y="0"/>
                    <a:pt x="1472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2" name="Google Shape;7152;p131"/>
            <p:cNvSpPr/>
            <p:nvPr/>
          </p:nvSpPr>
          <p:spPr>
            <a:xfrm>
              <a:off x="-508600" y="6760788"/>
              <a:ext cx="66875" cy="57100"/>
            </a:xfrm>
            <a:custGeom>
              <a:avLst/>
              <a:gdLst/>
              <a:ahLst/>
              <a:cxnLst/>
              <a:rect l="l" t="t" r="r" b="b"/>
              <a:pathLst>
                <a:path w="2675" h="2284" extrusionOk="0">
                  <a:moveTo>
                    <a:pt x="1542" y="0"/>
                  </a:moveTo>
                  <a:cubicBezTo>
                    <a:pt x="1142" y="0"/>
                    <a:pt x="751" y="89"/>
                    <a:pt x="456" y="369"/>
                  </a:cubicBezTo>
                  <a:cubicBezTo>
                    <a:pt x="0" y="855"/>
                    <a:pt x="0" y="1585"/>
                    <a:pt x="0" y="2193"/>
                  </a:cubicBezTo>
                  <a:cubicBezTo>
                    <a:pt x="15" y="2253"/>
                    <a:pt x="61" y="2284"/>
                    <a:pt x="103" y="2284"/>
                  </a:cubicBezTo>
                  <a:cubicBezTo>
                    <a:pt x="145" y="2284"/>
                    <a:pt x="182" y="2253"/>
                    <a:pt x="182" y="2193"/>
                  </a:cubicBezTo>
                  <a:cubicBezTo>
                    <a:pt x="182" y="1676"/>
                    <a:pt x="152" y="1038"/>
                    <a:pt x="456" y="582"/>
                  </a:cubicBezTo>
                  <a:cubicBezTo>
                    <a:pt x="714" y="217"/>
                    <a:pt x="1087" y="126"/>
                    <a:pt x="1482" y="126"/>
                  </a:cubicBezTo>
                  <a:cubicBezTo>
                    <a:pt x="1877" y="126"/>
                    <a:pt x="2295" y="217"/>
                    <a:pt x="2645" y="217"/>
                  </a:cubicBezTo>
                  <a:cubicBezTo>
                    <a:pt x="2675" y="217"/>
                    <a:pt x="2675" y="187"/>
                    <a:pt x="2645" y="156"/>
                  </a:cubicBezTo>
                  <a:cubicBezTo>
                    <a:pt x="2318" y="82"/>
                    <a:pt x="1925" y="0"/>
                    <a:pt x="154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3" name="Google Shape;7153;p131"/>
            <p:cNvSpPr/>
            <p:nvPr/>
          </p:nvSpPr>
          <p:spPr>
            <a:xfrm>
              <a:off x="-508450" y="6776888"/>
              <a:ext cx="38350" cy="23250"/>
            </a:xfrm>
            <a:custGeom>
              <a:avLst/>
              <a:gdLst/>
              <a:ahLst/>
              <a:cxnLst/>
              <a:rect l="l" t="t" r="r" b="b"/>
              <a:pathLst>
                <a:path w="1534" h="930" extrusionOk="0">
                  <a:moveTo>
                    <a:pt x="1000" y="1"/>
                  </a:moveTo>
                  <a:cubicBezTo>
                    <a:pt x="583" y="1"/>
                    <a:pt x="200" y="371"/>
                    <a:pt x="25" y="789"/>
                  </a:cubicBezTo>
                  <a:cubicBezTo>
                    <a:pt x="1" y="859"/>
                    <a:pt x="50" y="930"/>
                    <a:pt x="102" y="930"/>
                  </a:cubicBezTo>
                  <a:cubicBezTo>
                    <a:pt x="117" y="930"/>
                    <a:pt x="132" y="924"/>
                    <a:pt x="146" y="910"/>
                  </a:cubicBezTo>
                  <a:cubicBezTo>
                    <a:pt x="298" y="728"/>
                    <a:pt x="389" y="515"/>
                    <a:pt x="572" y="363"/>
                  </a:cubicBezTo>
                  <a:cubicBezTo>
                    <a:pt x="720" y="231"/>
                    <a:pt x="868" y="180"/>
                    <a:pt x="1022" y="180"/>
                  </a:cubicBezTo>
                  <a:cubicBezTo>
                    <a:pt x="1151" y="180"/>
                    <a:pt x="1284" y="216"/>
                    <a:pt x="1423" y="272"/>
                  </a:cubicBezTo>
                  <a:cubicBezTo>
                    <a:pt x="1434" y="278"/>
                    <a:pt x="1445" y="280"/>
                    <a:pt x="1455" y="280"/>
                  </a:cubicBezTo>
                  <a:cubicBezTo>
                    <a:pt x="1502" y="280"/>
                    <a:pt x="1533" y="230"/>
                    <a:pt x="1484" y="181"/>
                  </a:cubicBezTo>
                  <a:cubicBezTo>
                    <a:pt x="1324" y="55"/>
                    <a:pt x="1160" y="1"/>
                    <a:pt x="100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4" name="Google Shape;7154;p131"/>
            <p:cNvSpPr/>
            <p:nvPr/>
          </p:nvSpPr>
          <p:spPr>
            <a:xfrm>
              <a:off x="-813325" y="7000238"/>
              <a:ext cx="126175" cy="64675"/>
            </a:xfrm>
            <a:custGeom>
              <a:avLst/>
              <a:gdLst/>
              <a:ahLst/>
              <a:cxnLst/>
              <a:rect l="l" t="t" r="r" b="b"/>
              <a:pathLst>
                <a:path w="5047" h="2587" extrusionOk="0">
                  <a:moveTo>
                    <a:pt x="5046" y="1"/>
                  </a:moveTo>
                  <a:lnTo>
                    <a:pt x="5046" y="1"/>
                  </a:lnTo>
                  <a:cubicBezTo>
                    <a:pt x="3374" y="122"/>
                    <a:pt x="1763" y="396"/>
                    <a:pt x="183" y="943"/>
                  </a:cubicBezTo>
                  <a:cubicBezTo>
                    <a:pt x="122" y="1095"/>
                    <a:pt x="92" y="1277"/>
                    <a:pt x="0" y="1429"/>
                  </a:cubicBezTo>
                  <a:cubicBezTo>
                    <a:pt x="0" y="1429"/>
                    <a:pt x="1083" y="2587"/>
                    <a:pt x="2708" y="2587"/>
                  </a:cubicBezTo>
                  <a:cubicBezTo>
                    <a:pt x="3394" y="2587"/>
                    <a:pt x="4177" y="2381"/>
                    <a:pt x="5016" y="1794"/>
                  </a:cubicBezTo>
                  <a:cubicBezTo>
                    <a:pt x="5016" y="1794"/>
                    <a:pt x="4955" y="973"/>
                    <a:pt x="504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5" name="Google Shape;7155;p131"/>
            <p:cNvSpPr/>
            <p:nvPr/>
          </p:nvSpPr>
          <p:spPr>
            <a:xfrm>
              <a:off x="-813325" y="6953138"/>
              <a:ext cx="135275" cy="70675"/>
            </a:xfrm>
            <a:custGeom>
              <a:avLst/>
              <a:gdLst/>
              <a:ahLst/>
              <a:cxnLst/>
              <a:rect l="l" t="t" r="r" b="b"/>
              <a:pathLst>
                <a:path w="5411" h="2827" extrusionOk="0">
                  <a:moveTo>
                    <a:pt x="5411" y="0"/>
                  </a:moveTo>
                  <a:lnTo>
                    <a:pt x="0" y="426"/>
                  </a:lnTo>
                  <a:cubicBezTo>
                    <a:pt x="0" y="426"/>
                    <a:pt x="426" y="1763"/>
                    <a:pt x="183" y="2827"/>
                  </a:cubicBezTo>
                  <a:cubicBezTo>
                    <a:pt x="1763" y="2280"/>
                    <a:pt x="3374" y="2006"/>
                    <a:pt x="5046" y="1885"/>
                  </a:cubicBezTo>
                  <a:cubicBezTo>
                    <a:pt x="5077" y="1277"/>
                    <a:pt x="5198" y="578"/>
                    <a:pt x="5411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6" name="Google Shape;7156;p131"/>
            <p:cNvSpPr/>
            <p:nvPr/>
          </p:nvSpPr>
          <p:spPr>
            <a:xfrm>
              <a:off x="-1019000" y="6472613"/>
              <a:ext cx="522575" cy="492675"/>
            </a:xfrm>
            <a:custGeom>
              <a:avLst/>
              <a:gdLst/>
              <a:ahLst/>
              <a:cxnLst/>
              <a:rect l="l" t="t" r="r" b="b"/>
              <a:pathLst>
                <a:path w="20903" h="19707" extrusionOk="0">
                  <a:moveTo>
                    <a:pt x="7888" y="0"/>
                  </a:moveTo>
                  <a:cubicBezTo>
                    <a:pt x="3785" y="0"/>
                    <a:pt x="1" y="2090"/>
                    <a:pt x="203" y="9920"/>
                  </a:cubicBezTo>
                  <a:cubicBezTo>
                    <a:pt x="203" y="9920"/>
                    <a:pt x="81" y="13598"/>
                    <a:pt x="963" y="15422"/>
                  </a:cubicBezTo>
                  <a:cubicBezTo>
                    <a:pt x="1844" y="17246"/>
                    <a:pt x="4823" y="19282"/>
                    <a:pt x="8805" y="19647"/>
                  </a:cubicBezTo>
                  <a:cubicBezTo>
                    <a:pt x="9238" y="19687"/>
                    <a:pt x="9687" y="19707"/>
                    <a:pt x="10144" y="19707"/>
                  </a:cubicBezTo>
                  <a:cubicBezTo>
                    <a:pt x="13866" y="19707"/>
                    <a:pt x="18175" y="18392"/>
                    <a:pt x="19231" y="15847"/>
                  </a:cubicBezTo>
                  <a:cubicBezTo>
                    <a:pt x="20447" y="12960"/>
                    <a:pt x="20902" y="10984"/>
                    <a:pt x="20538" y="8066"/>
                  </a:cubicBezTo>
                  <a:cubicBezTo>
                    <a:pt x="20173" y="5148"/>
                    <a:pt x="20021" y="3841"/>
                    <a:pt x="17316" y="2534"/>
                  </a:cubicBezTo>
                  <a:cubicBezTo>
                    <a:pt x="15996" y="1896"/>
                    <a:pt x="11797" y="0"/>
                    <a:pt x="7888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7" name="Google Shape;7157;p131"/>
            <p:cNvSpPr/>
            <p:nvPr/>
          </p:nvSpPr>
          <p:spPr>
            <a:xfrm>
              <a:off x="-898425" y="6736563"/>
              <a:ext cx="28900" cy="34975"/>
            </a:xfrm>
            <a:custGeom>
              <a:avLst/>
              <a:gdLst/>
              <a:ahLst/>
              <a:cxnLst/>
              <a:rect l="l" t="t" r="r" b="b"/>
              <a:pathLst>
                <a:path w="1156" h="1399" extrusionOk="0">
                  <a:moveTo>
                    <a:pt x="578" y="1"/>
                  </a:moveTo>
                  <a:cubicBezTo>
                    <a:pt x="243" y="1"/>
                    <a:pt x="0" y="304"/>
                    <a:pt x="0" y="700"/>
                  </a:cubicBezTo>
                  <a:cubicBezTo>
                    <a:pt x="0" y="1095"/>
                    <a:pt x="243" y="1399"/>
                    <a:pt x="578" y="1399"/>
                  </a:cubicBezTo>
                  <a:cubicBezTo>
                    <a:pt x="912" y="1399"/>
                    <a:pt x="1155" y="1095"/>
                    <a:pt x="1155" y="700"/>
                  </a:cubicBezTo>
                  <a:cubicBezTo>
                    <a:pt x="1155" y="304"/>
                    <a:pt x="912" y="1"/>
                    <a:pt x="578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8" name="Google Shape;7158;p131"/>
            <p:cNvSpPr/>
            <p:nvPr/>
          </p:nvSpPr>
          <p:spPr>
            <a:xfrm>
              <a:off x="-658300" y="6736563"/>
              <a:ext cx="29650" cy="35750"/>
            </a:xfrm>
            <a:custGeom>
              <a:avLst/>
              <a:gdLst/>
              <a:ahLst/>
              <a:cxnLst/>
              <a:rect l="l" t="t" r="r" b="b"/>
              <a:pathLst>
                <a:path w="1186" h="1430" extrusionOk="0">
                  <a:moveTo>
                    <a:pt x="608" y="1"/>
                  </a:moveTo>
                  <a:cubicBezTo>
                    <a:pt x="274" y="1"/>
                    <a:pt x="0" y="335"/>
                    <a:pt x="0" y="700"/>
                  </a:cubicBezTo>
                  <a:cubicBezTo>
                    <a:pt x="0" y="1095"/>
                    <a:pt x="274" y="1429"/>
                    <a:pt x="608" y="1429"/>
                  </a:cubicBezTo>
                  <a:cubicBezTo>
                    <a:pt x="912" y="1429"/>
                    <a:pt x="1186" y="1095"/>
                    <a:pt x="1186" y="700"/>
                  </a:cubicBezTo>
                  <a:cubicBezTo>
                    <a:pt x="1186" y="335"/>
                    <a:pt x="912" y="1"/>
                    <a:pt x="608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9" name="Google Shape;7159;p131"/>
            <p:cNvSpPr/>
            <p:nvPr/>
          </p:nvSpPr>
          <p:spPr>
            <a:xfrm>
              <a:off x="-779900" y="6720038"/>
              <a:ext cx="36500" cy="63000"/>
            </a:xfrm>
            <a:custGeom>
              <a:avLst/>
              <a:gdLst/>
              <a:ahLst/>
              <a:cxnLst/>
              <a:rect l="l" t="t" r="r" b="b"/>
              <a:pathLst>
                <a:path w="1460" h="2520" extrusionOk="0">
                  <a:moveTo>
                    <a:pt x="324" y="0"/>
                  </a:moveTo>
                  <a:cubicBezTo>
                    <a:pt x="312" y="0"/>
                    <a:pt x="305" y="8"/>
                    <a:pt x="305" y="23"/>
                  </a:cubicBezTo>
                  <a:cubicBezTo>
                    <a:pt x="214" y="327"/>
                    <a:pt x="153" y="692"/>
                    <a:pt x="92" y="1026"/>
                  </a:cubicBezTo>
                  <a:cubicBezTo>
                    <a:pt x="62" y="1239"/>
                    <a:pt x="1" y="1482"/>
                    <a:pt x="122" y="1695"/>
                  </a:cubicBezTo>
                  <a:cubicBezTo>
                    <a:pt x="177" y="1831"/>
                    <a:pt x="304" y="1943"/>
                    <a:pt x="440" y="1943"/>
                  </a:cubicBezTo>
                  <a:cubicBezTo>
                    <a:pt x="455" y="1943"/>
                    <a:pt x="471" y="1941"/>
                    <a:pt x="487" y="1938"/>
                  </a:cubicBezTo>
                  <a:cubicBezTo>
                    <a:pt x="578" y="1938"/>
                    <a:pt x="670" y="1877"/>
                    <a:pt x="730" y="1847"/>
                  </a:cubicBezTo>
                  <a:cubicBezTo>
                    <a:pt x="761" y="1817"/>
                    <a:pt x="822" y="1756"/>
                    <a:pt x="852" y="1756"/>
                  </a:cubicBezTo>
                  <a:cubicBezTo>
                    <a:pt x="903" y="1715"/>
                    <a:pt x="943" y="1695"/>
                    <a:pt x="975" y="1695"/>
                  </a:cubicBezTo>
                  <a:cubicBezTo>
                    <a:pt x="1038" y="1695"/>
                    <a:pt x="1065" y="1776"/>
                    <a:pt x="1065" y="1938"/>
                  </a:cubicBezTo>
                  <a:cubicBezTo>
                    <a:pt x="1217" y="2151"/>
                    <a:pt x="1186" y="2272"/>
                    <a:pt x="943" y="2333"/>
                  </a:cubicBezTo>
                  <a:cubicBezTo>
                    <a:pt x="831" y="2361"/>
                    <a:pt x="848" y="2519"/>
                    <a:pt x="947" y="2519"/>
                  </a:cubicBezTo>
                  <a:cubicBezTo>
                    <a:pt x="955" y="2519"/>
                    <a:pt x="964" y="2518"/>
                    <a:pt x="974" y="2516"/>
                  </a:cubicBezTo>
                  <a:cubicBezTo>
                    <a:pt x="1217" y="2424"/>
                    <a:pt x="1460" y="2181"/>
                    <a:pt x="1460" y="1908"/>
                  </a:cubicBezTo>
                  <a:cubicBezTo>
                    <a:pt x="1429" y="1695"/>
                    <a:pt x="1217" y="1513"/>
                    <a:pt x="1004" y="1513"/>
                  </a:cubicBezTo>
                  <a:cubicBezTo>
                    <a:pt x="852" y="1513"/>
                    <a:pt x="791" y="1634"/>
                    <a:pt x="639" y="1695"/>
                  </a:cubicBezTo>
                  <a:cubicBezTo>
                    <a:pt x="563" y="1724"/>
                    <a:pt x="500" y="1738"/>
                    <a:pt x="448" y="1738"/>
                  </a:cubicBezTo>
                  <a:cubicBezTo>
                    <a:pt x="125" y="1738"/>
                    <a:pt x="222" y="1231"/>
                    <a:pt x="274" y="996"/>
                  </a:cubicBezTo>
                  <a:cubicBezTo>
                    <a:pt x="305" y="722"/>
                    <a:pt x="518" y="297"/>
                    <a:pt x="366" y="23"/>
                  </a:cubicBezTo>
                  <a:cubicBezTo>
                    <a:pt x="350" y="8"/>
                    <a:pt x="335" y="0"/>
                    <a:pt x="32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0" name="Google Shape;7160;p131"/>
            <p:cNvSpPr/>
            <p:nvPr/>
          </p:nvSpPr>
          <p:spPr>
            <a:xfrm>
              <a:off x="-785200" y="6820163"/>
              <a:ext cx="53975" cy="25900"/>
            </a:xfrm>
            <a:custGeom>
              <a:avLst/>
              <a:gdLst/>
              <a:ahLst/>
              <a:cxnLst/>
              <a:rect l="l" t="t" r="r" b="b"/>
              <a:pathLst>
                <a:path w="2159" h="1036" extrusionOk="0">
                  <a:moveTo>
                    <a:pt x="2048" y="0"/>
                  </a:moveTo>
                  <a:cubicBezTo>
                    <a:pt x="1991" y="0"/>
                    <a:pt x="1930" y="30"/>
                    <a:pt x="1915" y="91"/>
                  </a:cubicBezTo>
                  <a:cubicBezTo>
                    <a:pt x="1857" y="526"/>
                    <a:pt x="1578" y="823"/>
                    <a:pt x="1156" y="823"/>
                  </a:cubicBezTo>
                  <a:cubicBezTo>
                    <a:pt x="1136" y="823"/>
                    <a:pt x="1115" y="822"/>
                    <a:pt x="1094" y="821"/>
                  </a:cubicBezTo>
                  <a:cubicBezTo>
                    <a:pt x="882" y="821"/>
                    <a:pt x="669" y="760"/>
                    <a:pt x="517" y="608"/>
                  </a:cubicBezTo>
                  <a:cubicBezTo>
                    <a:pt x="365" y="486"/>
                    <a:pt x="334" y="304"/>
                    <a:pt x="213" y="152"/>
                  </a:cubicBezTo>
                  <a:cubicBezTo>
                    <a:pt x="213" y="152"/>
                    <a:pt x="182" y="152"/>
                    <a:pt x="152" y="182"/>
                  </a:cubicBezTo>
                  <a:cubicBezTo>
                    <a:pt x="0" y="669"/>
                    <a:pt x="730" y="1033"/>
                    <a:pt x="1125" y="1033"/>
                  </a:cubicBezTo>
                  <a:cubicBezTo>
                    <a:pt x="1144" y="1035"/>
                    <a:pt x="1164" y="1035"/>
                    <a:pt x="1184" y="1035"/>
                  </a:cubicBezTo>
                  <a:cubicBezTo>
                    <a:pt x="1706" y="1035"/>
                    <a:pt x="2158" y="648"/>
                    <a:pt x="2158" y="91"/>
                  </a:cubicBezTo>
                  <a:cubicBezTo>
                    <a:pt x="2158" y="30"/>
                    <a:pt x="2105" y="0"/>
                    <a:pt x="2048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1" name="Google Shape;7161;p131"/>
            <p:cNvSpPr/>
            <p:nvPr/>
          </p:nvSpPr>
          <p:spPr>
            <a:xfrm>
              <a:off x="-944500" y="6652888"/>
              <a:ext cx="49125" cy="34375"/>
            </a:xfrm>
            <a:custGeom>
              <a:avLst/>
              <a:gdLst/>
              <a:ahLst/>
              <a:cxnLst/>
              <a:rect l="l" t="t" r="r" b="b"/>
              <a:pathLst>
                <a:path w="1965" h="1375" extrusionOk="0">
                  <a:moveTo>
                    <a:pt x="1756" y="0"/>
                  </a:moveTo>
                  <a:cubicBezTo>
                    <a:pt x="1088" y="0"/>
                    <a:pt x="136" y="642"/>
                    <a:pt x="19" y="1311"/>
                  </a:cubicBezTo>
                  <a:cubicBezTo>
                    <a:pt x="1" y="1349"/>
                    <a:pt x="28" y="1375"/>
                    <a:pt x="52" y="1375"/>
                  </a:cubicBezTo>
                  <a:cubicBezTo>
                    <a:pt x="67" y="1375"/>
                    <a:pt x="80" y="1365"/>
                    <a:pt x="80" y="1341"/>
                  </a:cubicBezTo>
                  <a:cubicBezTo>
                    <a:pt x="567" y="703"/>
                    <a:pt x="1083" y="308"/>
                    <a:pt x="1874" y="156"/>
                  </a:cubicBezTo>
                  <a:cubicBezTo>
                    <a:pt x="1965" y="126"/>
                    <a:pt x="1934" y="4"/>
                    <a:pt x="1843" y="4"/>
                  </a:cubicBezTo>
                  <a:cubicBezTo>
                    <a:pt x="1815" y="1"/>
                    <a:pt x="1786" y="0"/>
                    <a:pt x="1756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2" name="Google Shape;7162;p131"/>
            <p:cNvSpPr/>
            <p:nvPr/>
          </p:nvSpPr>
          <p:spPr>
            <a:xfrm>
              <a:off x="-652225" y="6647038"/>
              <a:ext cx="52625" cy="23800"/>
            </a:xfrm>
            <a:custGeom>
              <a:avLst/>
              <a:gdLst/>
              <a:ahLst/>
              <a:cxnLst/>
              <a:rect l="l" t="t" r="r" b="b"/>
              <a:pathLst>
                <a:path w="2105" h="952" extrusionOk="0">
                  <a:moveTo>
                    <a:pt x="322" y="0"/>
                  </a:moveTo>
                  <a:cubicBezTo>
                    <a:pt x="222" y="0"/>
                    <a:pt x="124" y="8"/>
                    <a:pt x="31" y="25"/>
                  </a:cubicBezTo>
                  <a:cubicBezTo>
                    <a:pt x="0" y="25"/>
                    <a:pt x="0" y="116"/>
                    <a:pt x="31" y="116"/>
                  </a:cubicBezTo>
                  <a:cubicBezTo>
                    <a:pt x="699" y="299"/>
                    <a:pt x="1368" y="390"/>
                    <a:pt x="1885" y="907"/>
                  </a:cubicBezTo>
                  <a:cubicBezTo>
                    <a:pt x="1909" y="938"/>
                    <a:pt x="1936" y="951"/>
                    <a:pt x="1963" y="951"/>
                  </a:cubicBezTo>
                  <a:cubicBezTo>
                    <a:pt x="2039" y="951"/>
                    <a:pt x="2104" y="845"/>
                    <a:pt x="2037" y="755"/>
                  </a:cubicBezTo>
                  <a:cubicBezTo>
                    <a:pt x="1671" y="310"/>
                    <a:pt x="944" y="0"/>
                    <a:pt x="322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3" name="Google Shape;7163;p131"/>
            <p:cNvSpPr/>
            <p:nvPr/>
          </p:nvSpPr>
          <p:spPr>
            <a:xfrm>
              <a:off x="-943275" y="6798113"/>
              <a:ext cx="97300" cy="91200"/>
            </a:xfrm>
            <a:custGeom>
              <a:avLst/>
              <a:gdLst/>
              <a:ahLst/>
              <a:cxnLst/>
              <a:rect l="l" t="t" r="r" b="b"/>
              <a:pathLst>
                <a:path w="3892" h="3648" extrusionOk="0">
                  <a:moveTo>
                    <a:pt x="1946" y="1"/>
                  </a:moveTo>
                  <a:cubicBezTo>
                    <a:pt x="882" y="1"/>
                    <a:pt x="1" y="821"/>
                    <a:pt x="1" y="1824"/>
                  </a:cubicBezTo>
                  <a:cubicBezTo>
                    <a:pt x="1" y="2827"/>
                    <a:pt x="882" y="3648"/>
                    <a:pt x="1946" y="3648"/>
                  </a:cubicBezTo>
                  <a:cubicBezTo>
                    <a:pt x="3010" y="3648"/>
                    <a:pt x="3891" y="2827"/>
                    <a:pt x="3891" y="1824"/>
                  </a:cubicBezTo>
                  <a:cubicBezTo>
                    <a:pt x="3891" y="821"/>
                    <a:pt x="3040" y="1"/>
                    <a:pt x="1946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4" name="Google Shape;7164;p131"/>
            <p:cNvSpPr/>
            <p:nvPr/>
          </p:nvSpPr>
          <p:spPr>
            <a:xfrm>
              <a:off x="-677300" y="6798113"/>
              <a:ext cx="97275" cy="91200"/>
            </a:xfrm>
            <a:custGeom>
              <a:avLst/>
              <a:gdLst/>
              <a:ahLst/>
              <a:cxnLst/>
              <a:rect l="l" t="t" r="r" b="b"/>
              <a:pathLst>
                <a:path w="3891" h="3648" extrusionOk="0">
                  <a:moveTo>
                    <a:pt x="1946" y="1"/>
                  </a:moveTo>
                  <a:cubicBezTo>
                    <a:pt x="882" y="1"/>
                    <a:pt x="0" y="821"/>
                    <a:pt x="0" y="1824"/>
                  </a:cubicBezTo>
                  <a:cubicBezTo>
                    <a:pt x="0" y="2827"/>
                    <a:pt x="882" y="3648"/>
                    <a:pt x="1946" y="3648"/>
                  </a:cubicBezTo>
                  <a:cubicBezTo>
                    <a:pt x="3009" y="3648"/>
                    <a:pt x="3891" y="2827"/>
                    <a:pt x="3891" y="1824"/>
                  </a:cubicBezTo>
                  <a:cubicBezTo>
                    <a:pt x="3891" y="821"/>
                    <a:pt x="3009" y="1"/>
                    <a:pt x="1946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5" name="Google Shape;7165;p131"/>
            <p:cNvSpPr/>
            <p:nvPr/>
          </p:nvSpPr>
          <p:spPr>
            <a:xfrm>
              <a:off x="-915900" y="6823188"/>
              <a:ext cx="8375" cy="10675"/>
            </a:xfrm>
            <a:custGeom>
              <a:avLst/>
              <a:gdLst/>
              <a:ahLst/>
              <a:cxnLst/>
              <a:rect l="l" t="t" r="r" b="b"/>
              <a:pathLst>
                <a:path w="335" h="427" extrusionOk="0">
                  <a:moveTo>
                    <a:pt x="152" y="1"/>
                  </a:moveTo>
                  <a:cubicBezTo>
                    <a:pt x="61" y="1"/>
                    <a:pt x="0" y="92"/>
                    <a:pt x="0" y="213"/>
                  </a:cubicBezTo>
                  <a:cubicBezTo>
                    <a:pt x="0" y="335"/>
                    <a:pt x="61" y="426"/>
                    <a:pt x="152" y="426"/>
                  </a:cubicBezTo>
                  <a:cubicBezTo>
                    <a:pt x="274" y="426"/>
                    <a:pt x="334" y="335"/>
                    <a:pt x="334" y="213"/>
                  </a:cubicBezTo>
                  <a:cubicBezTo>
                    <a:pt x="334" y="92"/>
                    <a:pt x="274" y="1"/>
                    <a:pt x="15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6" name="Google Shape;7166;p131"/>
            <p:cNvSpPr/>
            <p:nvPr/>
          </p:nvSpPr>
          <p:spPr>
            <a:xfrm>
              <a:off x="-884750" y="6852838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61" y="0"/>
                    <a:pt x="0" y="91"/>
                    <a:pt x="0" y="213"/>
                  </a:cubicBezTo>
                  <a:cubicBezTo>
                    <a:pt x="0" y="304"/>
                    <a:pt x="61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7" name="Google Shape;7167;p131"/>
            <p:cNvSpPr/>
            <p:nvPr/>
          </p:nvSpPr>
          <p:spPr>
            <a:xfrm>
              <a:off x="-922750" y="6872588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61" y="0"/>
                    <a:pt x="0" y="91"/>
                    <a:pt x="0" y="213"/>
                  </a:cubicBezTo>
                  <a:cubicBezTo>
                    <a:pt x="0" y="304"/>
                    <a:pt x="61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8" name="Google Shape;7168;p131"/>
            <p:cNvSpPr/>
            <p:nvPr/>
          </p:nvSpPr>
          <p:spPr>
            <a:xfrm>
              <a:off x="-862725" y="6815588"/>
              <a:ext cx="9150" cy="10675"/>
            </a:xfrm>
            <a:custGeom>
              <a:avLst/>
              <a:gdLst/>
              <a:ahLst/>
              <a:cxnLst/>
              <a:rect l="l" t="t" r="r" b="b"/>
              <a:pathLst>
                <a:path w="366" h="427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35"/>
                    <a:pt x="92" y="426"/>
                    <a:pt x="183" y="426"/>
                  </a:cubicBezTo>
                  <a:cubicBezTo>
                    <a:pt x="274" y="426"/>
                    <a:pt x="365" y="335"/>
                    <a:pt x="365" y="21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9" name="Google Shape;7169;p131"/>
            <p:cNvSpPr/>
            <p:nvPr/>
          </p:nvSpPr>
          <p:spPr>
            <a:xfrm>
              <a:off x="-836125" y="6862713"/>
              <a:ext cx="9150" cy="10650"/>
            </a:xfrm>
            <a:custGeom>
              <a:avLst/>
              <a:gdLst/>
              <a:ahLst/>
              <a:cxnLst/>
              <a:rect l="l" t="t" r="r" b="b"/>
              <a:pathLst>
                <a:path w="366" h="42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35"/>
                    <a:pt x="92" y="426"/>
                    <a:pt x="183" y="426"/>
                  </a:cubicBezTo>
                  <a:cubicBezTo>
                    <a:pt x="274" y="426"/>
                    <a:pt x="365" y="335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0" name="Google Shape;7170;p131"/>
            <p:cNvSpPr/>
            <p:nvPr/>
          </p:nvSpPr>
          <p:spPr>
            <a:xfrm>
              <a:off x="-684150" y="6823188"/>
              <a:ext cx="9150" cy="10675"/>
            </a:xfrm>
            <a:custGeom>
              <a:avLst/>
              <a:gdLst/>
              <a:ahLst/>
              <a:cxnLst/>
              <a:rect l="l" t="t" r="r" b="b"/>
              <a:pathLst>
                <a:path w="366" h="427" extrusionOk="0">
                  <a:moveTo>
                    <a:pt x="183" y="1"/>
                  </a:moveTo>
                  <a:cubicBezTo>
                    <a:pt x="62" y="1"/>
                    <a:pt x="1" y="92"/>
                    <a:pt x="1" y="213"/>
                  </a:cubicBezTo>
                  <a:cubicBezTo>
                    <a:pt x="1" y="335"/>
                    <a:pt x="62" y="426"/>
                    <a:pt x="183" y="426"/>
                  </a:cubicBezTo>
                  <a:cubicBezTo>
                    <a:pt x="274" y="426"/>
                    <a:pt x="365" y="335"/>
                    <a:pt x="365" y="21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1" name="Google Shape;7171;p131"/>
            <p:cNvSpPr/>
            <p:nvPr/>
          </p:nvSpPr>
          <p:spPr>
            <a:xfrm>
              <a:off x="-665900" y="6872588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1"/>
                    <a:pt x="0" y="213"/>
                  </a:cubicBezTo>
                  <a:cubicBezTo>
                    <a:pt x="0" y="304"/>
                    <a:pt x="91" y="395"/>
                    <a:pt x="183" y="395"/>
                  </a:cubicBezTo>
                  <a:cubicBezTo>
                    <a:pt x="274" y="395"/>
                    <a:pt x="365" y="30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2" name="Google Shape;7172;p131"/>
            <p:cNvSpPr/>
            <p:nvPr/>
          </p:nvSpPr>
          <p:spPr>
            <a:xfrm>
              <a:off x="-627925" y="6826238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304"/>
                    <a:pt x="92" y="395"/>
                    <a:pt x="183" y="395"/>
                  </a:cubicBezTo>
                  <a:cubicBezTo>
                    <a:pt x="275" y="395"/>
                    <a:pt x="366" y="304"/>
                    <a:pt x="366" y="183"/>
                  </a:cubicBezTo>
                  <a:cubicBezTo>
                    <a:pt x="366" y="91"/>
                    <a:pt x="275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3" name="Google Shape;7173;p131"/>
            <p:cNvSpPr/>
            <p:nvPr/>
          </p:nvSpPr>
          <p:spPr>
            <a:xfrm>
              <a:off x="-600550" y="6862713"/>
              <a:ext cx="9125" cy="10650"/>
            </a:xfrm>
            <a:custGeom>
              <a:avLst/>
              <a:gdLst/>
              <a:ahLst/>
              <a:cxnLst/>
              <a:rect l="l" t="t" r="r" b="b"/>
              <a:pathLst>
                <a:path w="365" h="426" extrusionOk="0">
                  <a:moveTo>
                    <a:pt x="183" y="0"/>
                  </a:moveTo>
                  <a:cubicBezTo>
                    <a:pt x="61" y="0"/>
                    <a:pt x="0" y="91"/>
                    <a:pt x="0" y="213"/>
                  </a:cubicBezTo>
                  <a:cubicBezTo>
                    <a:pt x="0" y="335"/>
                    <a:pt x="91" y="426"/>
                    <a:pt x="183" y="426"/>
                  </a:cubicBezTo>
                  <a:cubicBezTo>
                    <a:pt x="274" y="426"/>
                    <a:pt x="365" y="335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4" name="Google Shape;7174;p131"/>
            <p:cNvSpPr/>
            <p:nvPr/>
          </p:nvSpPr>
          <p:spPr>
            <a:xfrm>
              <a:off x="-637800" y="6858138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5" name="Google Shape;7175;p131"/>
            <p:cNvSpPr/>
            <p:nvPr/>
          </p:nvSpPr>
          <p:spPr>
            <a:xfrm>
              <a:off x="-970625" y="6659063"/>
              <a:ext cx="423275" cy="177825"/>
            </a:xfrm>
            <a:custGeom>
              <a:avLst/>
              <a:gdLst/>
              <a:ahLst/>
              <a:cxnLst/>
              <a:rect l="l" t="t" r="r" b="b"/>
              <a:pathLst>
                <a:path w="16931" h="7113" extrusionOk="0">
                  <a:moveTo>
                    <a:pt x="3587" y="335"/>
                  </a:moveTo>
                  <a:cubicBezTo>
                    <a:pt x="5350" y="335"/>
                    <a:pt x="6779" y="1793"/>
                    <a:pt x="6779" y="3556"/>
                  </a:cubicBezTo>
                  <a:cubicBezTo>
                    <a:pt x="6779" y="5319"/>
                    <a:pt x="5350" y="6748"/>
                    <a:pt x="3587" y="6748"/>
                  </a:cubicBezTo>
                  <a:cubicBezTo>
                    <a:pt x="1794" y="6748"/>
                    <a:pt x="365" y="5319"/>
                    <a:pt x="365" y="3556"/>
                  </a:cubicBezTo>
                  <a:cubicBezTo>
                    <a:pt x="365" y="1793"/>
                    <a:pt x="1794" y="335"/>
                    <a:pt x="3587" y="335"/>
                  </a:cubicBezTo>
                  <a:close/>
                  <a:moveTo>
                    <a:pt x="13375" y="335"/>
                  </a:moveTo>
                  <a:cubicBezTo>
                    <a:pt x="15138" y="335"/>
                    <a:pt x="16566" y="1793"/>
                    <a:pt x="16566" y="3556"/>
                  </a:cubicBezTo>
                  <a:cubicBezTo>
                    <a:pt x="16566" y="5319"/>
                    <a:pt x="15138" y="6748"/>
                    <a:pt x="13375" y="6748"/>
                  </a:cubicBezTo>
                  <a:cubicBezTo>
                    <a:pt x="11612" y="6748"/>
                    <a:pt x="10183" y="5319"/>
                    <a:pt x="10183" y="3556"/>
                  </a:cubicBezTo>
                  <a:cubicBezTo>
                    <a:pt x="10183" y="1793"/>
                    <a:pt x="11612" y="335"/>
                    <a:pt x="13375" y="335"/>
                  </a:cubicBezTo>
                  <a:close/>
                  <a:moveTo>
                    <a:pt x="3557" y="0"/>
                  </a:moveTo>
                  <a:cubicBezTo>
                    <a:pt x="1612" y="0"/>
                    <a:pt x="1" y="1581"/>
                    <a:pt x="1" y="3556"/>
                  </a:cubicBezTo>
                  <a:cubicBezTo>
                    <a:pt x="1" y="5502"/>
                    <a:pt x="1612" y="7113"/>
                    <a:pt x="3557" y="7113"/>
                  </a:cubicBezTo>
                  <a:cubicBezTo>
                    <a:pt x="5411" y="7113"/>
                    <a:pt x="6931" y="5684"/>
                    <a:pt x="7113" y="3891"/>
                  </a:cubicBezTo>
                  <a:cubicBezTo>
                    <a:pt x="7223" y="3781"/>
                    <a:pt x="7573" y="3497"/>
                    <a:pt x="8203" y="3497"/>
                  </a:cubicBezTo>
                  <a:cubicBezTo>
                    <a:pt x="8623" y="3497"/>
                    <a:pt x="9168" y="3623"/>
                    <a:pt x="9849" y="4012"/>
                  </a:cubicBezTo>
                  <a:cubicBezTo>
                    <a:pt x="10062" y="5745"/>
                    <a:pt x="11581" y="7113"/>
                    <a:pt x="13375" y="7113"/>
                  </a:cubicBezTo>
                  <a:cubicBezTo>
                    <a:pt x="15350" y="7113"/>
                    <a:pt x="16931" y="5502"/>
                    <a:pt x="16931" y="3556"/>
                  </a:cubicBezTo>
                  <a:cubicBezTo>
                    <a:pt x="16931" y="1581"/>
                    <a:pt x="15350" y="0"/>
                    <a:pt x="13375" y="0"/>
                  </a:cubicBezTo>
                  <a:cubicBezTo>
                    <a:pt x="11399" y="0"/>
                    <a:pt x="9818" y="1581"/>
                    <a:pt x="9818" y="3556"/>
                  </a:cubicBezTo>
                  <a:lnTo>
                    <a:pt x="7113" y="3435"/>
                  </a:lnTo>
                  <a:cubicBezTo>
                    <a:pt x="7052" y="1520"/>
                    <a:pt x="5502" y="0"/>
                    <a:pt x="35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6" name="Google Shape;7176;p131"/>
            <p:cNvSpPr/>
            <p:nvPr/>
          </p:nvSpPr>
          <p:spPr>
            <a:xfrm>
              <a:off x="-1109675" y="6510888"/>
              <a:ext cx="172500" cy="168700"/>
            </a:xfrm>
            <a:custGeom>
              <a:avLst/>
              <a:gdLst/>
              <a:ahLst/>
              <a:cxnLst/>
              <a:rect l="l" t="t" r="r" b="b"/>
              <a:pathLst>
                <a:path w="6900" h="6748" extrusionOk="0">
                  <a:moveTo>
                    <a:pt x="1763" y="0"/>
                  </a:moveTo>
                  <a:cubicBezTo>
                    <a:pt x="882" y="881"/>
                    <a:pt x="122" y="2128"/>
                    <a:pt x="0" y="3860"/>
                  </a:cubicBezTo>
                  <a:cubicBezTo>
                    <a:pt x="0" y="3921"/>
                    <a:pt x="0" y="3982"/>
                    <a:pt x="0" y="4073"/>
                  </a:cubicBezTo>
                  <a:cubicBezTo>
                    <a:pt x="1641" y="5471"/>
                    <a:pt x="3708" y="6383"/>
                    <a:pt x="5897" y="6748"/>
                  </a:cubicBezTo>
                  <a:cubicBezTo>
                    <a:pt x="6231" y="6353"/>
                    <a:pt x="6596" y="5927"/>
                    <a:pt x="6900" y="5471"/>
                  </a:cubicBezTo>
                  <a:cubicBezTo>
                    <a:pt x="4863" y="4012"/>
                    <a:pt x="3192" y="2097"/>
                    <a:pt x="1763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7" name="Google Shape;7177;p131"/>
            <p:cNvSpPr/>
            <p:nvPr/>
          </p:nvSpPr>
          <p:spPr>
            <a:xfrm>
              <a:off x="-1065600" y="6362388"/>
              <a:ext cx="416425" cy="323275"/>
            </a:xfrm>
            <a:custGeom>
              <a:avLst/>
              <a:gdLst/>
              <a:ahLst/>
              <a:cxnLst/>
              <a:rect l="l" t="t" r="r" b="b"/>
              <a:pathLst>
                <a:path w="16657" h="12931" extrusionOk="0">
                  <a:moveTo>
                    <a:pt x="5001" y="0"/>
                  </a:moveTo>
                  <a:cubicBezTo>
                    <a:pt x="4967" y="0"/>
                    <a:pt x="4932" y="4"/>
                    <a:pt x="4894" y="13"/>
                  </a:cubicBezTo>
                  <a:cubicBezTo>
                    <a:pt x="3830" y="286"/>
                    <a:pt x="4164" y="3356"/>
                    <a:pt x="4164" y="3356"/>
                  </a:cubicBezTo>
                  <a:cubicBezTo>
                    <a:pt x="4164" y="3356"/>
                    <a:pt x="3462" y="1251"/>
                    <a:pt x="2924" y="1251"/>
                  </a:cubicBezTo>
                  <a:cubicBezTo>
                    <a:pt x="2869" y="1251"/>
                    <a:pt x="2816" y="1272"/>
                    <a:pt x="2766" y="1320"/>
                  </a:cubicBezTo>
                  <a:cubicBezTo>
                    <a:pt x="2189" y="1806"/>
                    <a:pt x="3374" y="4055"/>
                    <a:pt x="3374" y="4055"/>
                  </a:cubicBezTo>
                  <a:cubicBezTo>
                    <a:pt x="3374" y="4055"/>
                    <a:pt x="1459" y="4481"/>
                    <a:pt x="0" y="5940"/>
                  </a:cubicBezTo>
                  <a:cubicBezTo>
                    <a:pt x="1429" y="8037"/>
                    <a:pt x="3100" y="9952"/>
                    <a:pt x="5137" y="11411"/>
                  </a:cubicBezTo>
                  <a:cubicBezTo>
                    <a:pt x="5745" y="10560"/>
                    <a:pt x="6201" y="9648"/>
                    <a:pt x="6322" y="8858"/>
                  </a:cubicBezTo>
                  <a:cubicBezTo>
                    <a:pt x="6322" y="8858"/>
                    <a:pt x="8389" y="10925"/>
                    <a:pt x="10395" y="11837"/>
                  </a:cubicBezTo>
                  <a:cubicBezTo>
                    <a:pt x="10952" y="12087"/>
                    <a:pt x="11534" y="12236"/>
                    <a:pt x="12048" y="12236"/>
                  </a:cubicBezTo>
                  <a:cubicBezTo>
                    <a:pt x="12096" y="12236"/>
                    <a:pt x="12143" y="12234"/>
                    <a:pt x="12189" y="12232"/>
                  </a:cubicBezTo>
                  <a:cubicBezTo>
                    <a:pt x="14195" y="12080"/>
                    <a:pt x="13526" y="10074"/>
                    <a:pt x="13313" y="9527"/>
                  </a:cubicBezTo>
                  <a:lnTo>
                    <a:pt x="13313" y="9527"/>
                  </a:lnTo>
                  <a:cubicBezTo>
                    <a:pt x="13587" y="10165"/>
                    <a:pt x="14864" y="12809"/>
                    <a:pt x="16657" y="12931"/>
                  </a:cubicBezTo>
                  <a:cubicBezTo>
                    <a:pt x="16049" y="8706"/>
                    <a:pt x="14468" y="4633"/>
                    <a:pt x="11581" y="1502"/>
                  </a:cubicBezTo>
                  <a:cubicBezTo>
                    <a:pt x="7933" y="1745"/>
                    <a:pt x="5167" y="3052"/>
                    <a:pt x="5167" y="3052"/>
                  </a:cubicBezTo>
                  <a:cubicBezTo>
                    <a:pt x="5167" y="3052"/>
                    <a:pt x="5902" y="0"/>
                    <a:pt x="5001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8" name="Google Shape;7178;p131"/>
            <p:cNvSpPr/>
            <p:nvPr/>
          </p:nvSpPr>
          <p:spPr>
            <a:xfrm>
              <a:off x="-775325" y="6398788"/>
              <a:ext cx="174800" cy="287225"/>
            </a:xfrm>
            <a:custGeom>
              <a:avLst/>
              <a:gdLst/>
              <a:ahLst/>
              <a:cxnLst/>
              <a:rect l="l" t="t" r="r" b="b"/>
              <a:pathLst>
                <a:path w="6992" h="11489" extrusionOk="0">
                  <a:moveTo>
                    <a:pt x="1197" y="1"/>
                  </a:moveTo>
                  <a:cubicBezTo>
                    <a:pt x="783" y="1"/>
                    <a:pt x="380" y="16"/>
                    <a:pt x="0" y="46"/>
                  </a:cubicBezTo>
                  <a:cubicBezTo>
                    <a:pt x="2857" y="3177"/>
                    <a:pt x="4438" y="7250"/>
                    <a:pt x="5046" y="11475"/>
                  </a:cubicBezTo>
                  <a:cubicBezTo>
                    <a:pt x="5107" y="11475"/>
                    <a:pt x="5154" y="11489"/>
                    <a:pt x="5206" y="11489"/>
                  </a:cubicBezTo>
                  <a:cubicBezTo>
                    <a:pt x="5232" y="11489"/>
                    <a:pt x="5259" y="11485"/>
                    <a:pt x="5289" y="11475"/>
                  </a:cubicBezTo>
                  <a:cubicBezTo>
                    <a:pt x="5958" y="11445"/>
                    <a:pt x="6383" y="11201"/>
                    <a:pt x="6657" y="10867"/>
                  </a:cubicBezTo>
                  <a:cubicBezTo>
                    <a:pt x="6991" y="7372"/>
                    <a:pt x="6626" y="3846"/>
                    <a:pt x="5289" y="685"/>
                  </a:cubicBezTo>
                  <a:cubicBezTo>
                    <a:pt x="4438" y="381"/>
                    <a:pt x="3496" y="137"/>
                    <a:pt x="2462" y="46"/>
                  </a:cubicBezTo>
                  <a:cubicBezTo>
                    <a:pt x="2037" y="16"/>
                    <a:pt x="1611" y="1"/>
                    <a:pt x="1197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9" name="Google Shape;7179;p131"/>
            <p:cNvSpPr/>
            <p:nvPr/>
          </p:nvSpPr>
          <p:spPr>
            <a:xfrm>
              <a:off x="-643875" y="6415888"/>
              <a:ext cx="205200" cy="312475"/>
            </a:xfrm>
            <a:custGeom>
              <a:avLst/>
              <a:gdLst/>
              <a:ahLst/>
              <a:cxnLst/>
              <a:rect l="l" t="t" r="r" b="b"/>
              <a:pathLst>
                <a:path w="8208" h="12499" extrusionOk="0">
                  <a:moveTo>
                    <a:pt x="1" y="1"/>
                  </a:moveTo>
                  <a:lnTo>
                    <a:pt x="1" y="1"/>
                  </a:lnTo>
                  <a:cubicBezTo>
                    <a:pt x="1338" y="3162"/>
                    <a:pt x="1733" y="6688"/>
                    <a:pt x="1399" y="10183"/>
                  </a:cubicBezTo>
                  <a:cubicBezTo>
                    <a:pt x="2007" y="9484"/>
                    <a:pt x="1855" y="8390"/>
                    <a:pt x="1855" y="8390"/>
                  </a:cubicBezTo>
                  <a:lnTo>
                    <a:pt x="1855" y="8390"/>
                  </a:lnTo>
                  <a:cubicBezTo>
                    <a:pt x="1855" y="8390"/>
                    <a:pt x="3079" y="12499"/>
                    <a:pt x="5498" y="12499"/>
                  </a:cubicBezTo>
                  <a:cubicBezTo>
                    <a:pt x="5550" y="12499"/>
                    <a:pt x="5602" y="12497"/>
                    <a:pt x="5654" y="12493"/>
                  </a:cubicBezTo>
                  <a:cubicBezTo>
                    <a:pt x="8208" y="12311"/>
                    <a:pt x="6293" y="6627"/>
                    <a:pt x="5502" y="4925"/>
                  </a:cubicBezTo>
                  <a:cubicBezTo>
                    <a:pt x="4894" y="3587"/>
                    <a:pt x="3101" y="1156"/>
                    <a:pt x="1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0" name="Google Shape;7180;p131"/>
            <p:cNvSpPr/>
            <p:nvPr/>
          </p:nvSpPr>
          <p:spPr>
            <a:xfrm>
              <a:off x="-1116525" y="6612713"/>
              <a:ext cx="154275" cy="123875"/>
            </a:xfrm>
            <a:custGeom>
              <a:avLst/>
              <a:gdLst/>
              <a:ahLst/>
              <a:cxnLst/>
              <a:rect l="l" t="t" r="r" b="b"/>
              <a:pathLst>
                <a:path w="6171" h="4955" extrusionOk="0">
                  <a:moveTo>
                    <a:pt x="274" y="0"/>
                  </a:moveTo>
                  <a:cubicBezTo>
                    <a:pt x="1" y="4468"/>
                    <a:pt x="456" y="4955"/>
                    <a:pt x="456" y="4955"/>
                  </a:cubicBezTo>
                  <a:cubicBezTo>
                    <a:pt x="456" y="4955"/>
                    <a:pt x="1256" y="4285"/>
                    <a:pt x="2393" y="4285"/>
                  </a:cubicBezTo>
                  <a:cubicBezTo>
                    <a:pt x="2900" y="4285"/>
                    <a:pt x="3474" y="4418"/>
                    <a:pt x="4074" y="4803"/>
                  </a:cubicBezTo>
                  <a:cubicBezTo>
                    <a:pt x="4074" y="4803"/>
                    <a:pt x="5107" y="3891"/>
                    <a:pt x="6171" y="2675"/>
                  </a:cubicBezTo>
                  <a:cubicBezTo>
                    <a:pt x="3982" y="2310"/>
                    <a:pt x="1915" y="1398"/>
                    <a:pt x="274" y="0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1" name="Google Shape;7181;p131"/>
            <p:cNvSpPr/>
            <p:nvPr/>
          </p:nvSpPr>
          <p:spPr>
            <a:xfrm>
              <a:off x="-734300" y="6596738"/>
              <a:ext cx="1550" cy="3825"/>
            </a:xfrm>
            <a:custGeom>
              <a:avLst/>
              <a:gdLst/>
              <a:ahLst/>
              <a:cxnLst/>
              <a:rect l="l" t="t" r="r" b="b"/>
              <a:pathLst>
                <a:path w="62" h="153" extrusionOk="0">
                  <a:moveTo>
                    <a:pt x="61" y="153"/>
                  </a:moveTo>
                  <a:cubicBezTo>
                    <a:pt x="31" y="62"/>
                    <a:pt x="1" y="1"/>
                    <a:pt x="1" y="1"/>
                  </a:cubicBezTo>
                  <a:cubicBezTo>
                    <a:pt x="1" y="1"/>
                    <a:pt x="31" y="62"/>
                    <a:pt x="61" y="15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2" name="Google Shape;7182;p131"/>
            <p:cNvSpPr/>
            <p:nvPr/>
          </p:nvSpPr>
          <p:spPr>
            <a:xfrm>
              <a:off x="-949350" y="7032563"/>
              <a:ext cx="113250" cy="409200"/>
            </a:xfrm>
            <a:custGeom>
              <a:avLst/>
              <a:gdLst/>
              <a:ahLst/>
              <a:cxnLst/>
              <a:rect l="l" t="t" r="r" b="b"/>
              <a:pathLst>
                <a:path w="4530" h="16368" extrusionOk="0">
                  <a:moveTo>
                    <a:pt x="3347" y="0"/>
                  </a:moveTo>
                  <a:cubicBezTo>
                    <a:pt x="2651" y="0"/>
                    <a:pt x="1675" y="330"/>
                    <a:pt x="700" y="927"/>
                  </a:cubicBezTo>
                  <a:cubicBezTo>
                    <a:pt x="700" y="927"/>
                    <a:pt x="1520" y="4088"/>
                    <a:pt x="1368" y="6033"/>
                  </a:cubicBezTo>
                  <a:cubicBezTo>
                    <a:pt x="1216" y="7978"/>
                    <a:pt x="305" y="12416"/>
                    <a:pt x="305" y="12416"/>
                  </a:cubicBezTo>
                  <a:cubicBezTo>
                    <a:pt x="305" y="12416"/>
                    <a:pt x="1" y="15000"/>
                    <a:pt x="153" y="16368"/>
                  </a:cubicBezTo>
                  <a:cubicBezTo>
                    <a:pt x="2402" y="13602"/>
                    <a:pt x="4043" y="11656"/>
                    <a:pt x="4378" y="6641"/>
                  </a:cubicBezTo>
                  <a:cubicBezTo>
                    <a:pt x="4530" y="4270"/>
                    <a:pt x="3922" y="1322"/>
                    <a:pt x="3587" y="15"/>
                  </a:cubicBezTo>
                  <a:cubicBezTo>
                    <a:pt x="3512" y="5"/>
                    <a:pt x="3431" y="0"/>
                    <a:pt x="3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3" name="Google Shape;7183;p131"/>
            <p:cNvSpPr/>
            <p:nvPr/>
          </p:nvSpPr>
          <p:spPr>
            <a:xfrm>
              <a:off x="-945550" y="7032913"/>
              <a:ext cx="137575" cy="426325"/>
            </a:xfrm>
            <a:custGeom>
              <a:avLst/>
              <a:gdLst/>
              <a:ahLst/>
              <a:cxnLst/>
              <a:rect l="l" t="t" r="r" b="b"/>
              <a:pathLst>
                <a:path w="5503" h="17053" extrusionOk="0">
                  <a:moveTo>
                    <a:pt x="3435" y="1"/>
                  </a:moveTo>
                  <a:lnTo>
                    <a:pt x="3435" y="1"/>
                  </a:lnTo>
                  <a:cubicBezTo>
                    <a:pt x="3770" y="1308"/>
                    <a:pt x="4378" y="4256"/>
                    <a:pt x="4226" y="6627"/>
                  </a:cubicBezTo>
                  <a:cubicBezTo>
                    <a:pt x="3891" y="11642"/>
                    <a:pt x="2250" y="13588"/>
                    <a:pt x="1" y="16354"/>
                  </a:cubicBezTo>
                  <a:cubicBezTo>
                    <a:pt x="31" y="16688"/>
                    <a:pt x="92" y="16931"/>
                    <a:pt x="183" y="17053"/>
                  </a:cubicBezTo>
                  <a:cubicBezTo>
                    <a:pt x="183" y="17053"/>
                    <a:pt x="3709" y="13983"/>
                    <a:pt x="4590" y="9332"/>
                  </a:cubicBezTo>
                  <a:cubicBezTo>
                    <a:pt x="5502" y="4651"/>
                    <a:pt x="4469" y="1338"/>
                    <a:pt x="4195" y="517"/>
                  </a:cubicBezTo>
                  <a:cubicBezTo>
                    <a:pt x="4104" y="214"/>
                    <a:pt x="3830" y="62"/>
                    <a:pt x="34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4" name="Google Shape;7184;p131"/>
            <p:cNvSpPr/>
            <p:nvPr/>
          </p:nvSpPr>
          <p:spPr>
            <a:xfrm>
              <a:off x="-1040525" y="7241888"/>
              <a:ext cx="112475" cy="120100"/>
            </a:xfrm>
            <a:custGeom>
              <a:avLst/>
              <a:gdLst/>
              <a:ahLst/>
              <a:cxnLst/>
              <a:rect l="l" t="t" r="r" b="b"/>
              <a:pathLst>
                <a:path w="4499" h="4804" extrusionOk="0">
                  <a:moveTo>
                    <a:pt x="1216" y="1"/>
                  </a:moveTo>
                  <a:cubicBezTo>
                    <a:pt x="1216" y="1"/>
                    <a:pt x="608" y="1551"/>
                    <a:pt x="0" y="3435"/>
                  </a:cubicBezTo>
                  <a:cubicBezTo>
                    <a:pt x="1828" y="4433"/>
                    <a:pt x="1913" y="4706"/>
                    <a:pt x="1863" y="4778"/>
                  </a:cubicBezTo>
                  <a:lnTo>
                    <a:pt x="1863" y="4778"/>
                  </a:lnTo>
                  <a:cubicBezTo>
                    <a:pt x="2984" y="4059"/>
                    <a:pt x="4499" y="2128"/>
                    <a:pt x="4499" y="2128"/>
                  </a:cubicBezTo>
                  <a:lnTo>
                    <a:pt x="4256" y="821"/>
                  </a:lnTo>
                  <a:cubicBezTo>
                    <a:pt x="4256" y="821"/>
                    <a:pt x="2614" y="608"/>
                    <a:pt x="1216" y="1"/>
                  </a:cubicBezTo>
                  <a:close/>
                  <a:moveTo>
                    <a:pt x="1863" y="4778"/>
                  </a:moveTo>
                  <a:cubicBezTo>
                    <a:pt x="1850" y="4787"/>
                    <a:pt x="1837" y="4795"/>
                    <a:pt x="1824" y="4803"/>
                  </a:cubicBezTo>
                  <a:cubicBezTo>
                    <a:pt x="1824" y="4803"/>
                    <a:pt x="1849" y="4799"/>
                    <a:pt x="1863" y="4778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5" name="Google Shape;7185;p131"/>
            <p:cNvSpPr/>
            <p:nvPr/>
          </p:nvSpPr>
          <p:spPr>
            <a:xfrm>
              <a:off x="-1062400" y="7185363"/>
              <a:ext cx="290900" cy="300275"/>
            </a:xfrm>
            <a:custGeom>
              <a:avLst/>
              <a:gdLst/>
              <a:ahLst/>
              <a:cxnLst/>
              <a:rect l="l" t="t" r="r" b="b"/>
              <a:pathLst>
                <a:path w="11636" h="12011" extrusionOk="0">
                  <a:moveTo>
                    <a:pt x="9430" y="0"/>
                  </a:moveTo>
                  <a:cubicBezTo>
                    <a:pt x="8925" y="0"/>
                    <a:pt x="8171" y="929"/>
                    <a:pt x="7927" y="1228"/>
                  </a:cubicBezTo>
                  <a:cubicBezTo>
                    <a:pt x="7732" y="1091"/>
                    <a:pt x="7486" y="842"/>
                    <a:pt x="7328" y="842"/>
                  </a:cubicBezTo>
                  <a:cubicBezTo>
                    <a:pt x="7239" y="842"/>
                    <a:pt x="7178" y="919"/>
                    <a:pt x="7167" y="1137"/>
                  </a:cubicBezTo>
                  <a:cubicBezTo>
                    <a:pt x="7137" y="1775"/>
                    <a:pt x="7258" y="2140"/>
                    <a:pt x="7258" y="2140"/>
                  </a:cubicBezTo>
                  <a:cubicBezTo>
                    <a:pt x="7258" y="2140"/>
                    <a:pt x="3915" y="6274"/>
                    <a:pt x="2729" y="7034"/>
                  </a:cubicBezTo>
                  <a:cubicBezTo>
                    <a:pt x="2790" y="6973"/>
                    <a:pt x="2699" y="6699"/>
                    <a:pt x="875" y="5696"/>
                  </a:cubicBezTo>
                  <a:cubicBezTo>
                    <a:pt x="450" y="7003"/>
                    <a:pt x="85" y="8310"/>
                    <a:pt x="54" y="8979"/>
                  </a:cubicBezTo>
                  <a:cubicBezTo>
                    <a:pt x="1" y="10483"/>
                    <a:pt x="1062" y="12011"/>
                    <a:pt x="2400" y="12011"/>
                  </a:cubicBezTo>
                  <a:cubicBezTo>
                    <a:pt x="2577" y="12011"/>
                    <a:pt x="2758" y="11984"/>
                    <a:pt x="2942" y="11927"/>
                  </a:cubicBezTo>
                  <a:cubicBezTo>
                    <a:pt x="4523" y="11441"/>
                    <a:pt x="6985" y="9131"/>
                    <a:pt x="9264" y="5514"/>
                  </a:cubicBezTo>
                  <a:cubicBezTo>
                    <a:pt x="9264" y="5514"/>
                    <a:pt x="9933" y="4724"/>
                    <a:pt x="10298" y="3842"/>
                  </a:cubicBezTo>
                  <a:cubicBezTo>
                    <a:pt x="10298" y="3842"/>
                    <a:pt x="11635" y="1684"/>
                    <a:pt x="11331" y="1167"/>
                  </a:cubicBezTo>
                  <a:cubicBezTo>
                    <a:pt x="11278" y="1066"/>
                    <a:pt x="11207" y="1026"/>
                    <a:pt x="11128" y="1026"/>
                  </a:cubicBezTo>
                  <a:cubicBezTo>
                    <a:pt x="10800" y="1026"/>
                    <a:pt x="10328" y="1714"/>
                    <a:pt x="10328" y="1714"/>
                  </a:cubicBezTo>
                  <a:cubicBezTo>
                    <a:pt x="10328" y="1714"/>
                    <a:pt x="10784" y="772"/>
                    <a:pt x="10450" y="559"/>
                  </a:cubicBezTo>
                  <a:cubicBezTo>
                    <a:pt x="10418" y="537"/>
                    <a:pt x="10382" y="527"/>
                    <a:pt x="10344" y="527"/>
                  </a:cubicBezTo>
                  <a:cubicBezTo>
                    <a:pt x="10013" y="527"/>
                    <a:pt x="9477" y="1259"/>
                    <a:pt x="9477" y="1259"/>
                  </a:cubicBezTo>
                  <a:cubicBezTo>
                    <a:pt x="9477" y="1259"/>
                    <a:pt x="10024" y="286"/>
                    <a:pt x="9599" y="43"/>
                  </a:cubicBezTo>
                  <a:cubicBezTo>
                    <a:pt x="9547" y="13"/>
                    <a:pt x="9490" y="0"/>
                    <a:pt x="943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86" name="Google Shape;7186;p131"/>
          <p:cNvGrpSpPr/>
          <p:nvPr/>
        </p:nvGrpSpPr>
        <p:grpSpPr>
          <a:xfrm>
            <a:off x="5549538" y="2287785"/>
            <a:ext cx="857950" cy="1857075"/>
            <a:chOff x="1608450" y="6283988"/>
            <a:chExt cx="857950" cy="1857075"/>
          </a:xfrm>
        </p:grpSpPr>
        <p:sp>
          <p:nvSpPr>
            <p:cNvPr id="7187" name="Google Shape;7187;p131"/>
            <p:cNvSpPr/>
            <p:nvPr/>
          </p:nvSpPr>
          <p:spPr>
            <a:xfrm>
              <a:off x="1796150" y="6841363"/>
              <a:ext cx="449875" cy="498975"/>
            </a:xfrm>
            <a:custGeom>
              <a:avLst/>
              <a:gdLst/>
              <a:ahLst/>
              <a:cxnLst/>
              <a:rect l="l" t="t" r="r" b="b"/>
              <a:pathLst>
                <a:path w="17995" h="19959" extrusionOk="0">
                  <a:moveTo>
                    <a:pt x="7679" y="1"/>
                  </a:moveTo>
                  <a:cubicBezTo>
                    <a:pt x="7562" y="1"/>
                    <a:pt x="7444" y="1"/>
                    <a:pt x="7325" y="3"/>
                  </a:cubicBezTo>
                  <a:cubicBezTo>
                    <a:pt x="7325" y="3"/>
                    <a:pt x="7324" y="3"/>
                    <a:pt x="7321" y="3"/>
                  </a:cubicBezTo>
                  <a:cubicBezTo>
                    <a:pt x="7128" y="3"/>
                    <a:pt x="1215" y="32"/>
                    <a:pt x="1186" y="3650"/>
                  </a:cubicBezTo>
                  <a:cubicBezTo>
                    <a:pt x="1155" y="7328"/>
                    <a:pt x="0" y="15596"/>
                    <a:pt x="1641" y="18818"/>
                  </a:cubicBezTo>
                  <a:cubicBezTo>
                    <a:pt x="2054" y="19642"/>
                    <a:pt x="6015" y="19958"/>
                    <a:pt x="9618" y="19958"/>
                  </a:cubicBezTo>
                  <a:cubicBezTo>
                    <a:pt x="11858" y="19958"/>
                    <a:pt x="13960" y="19836"/>
                    <a:pt x="14985" y="19638"/>
                  </a:cubicBezTo>
                  <a:cubicBezTo>
                    <a:pt x="17660" y="19122"/>
                    <a:pt x="17994" y="16720"/>
                    <a:pt x="17964" y="14228"/>
                  </a:cubicBezTo>
                  <a:cubicBezTo>
                    <a:pt x="17934" y="11705"/>
                    <a:pt x="17751" y="5778"/>
                    <a:pt x="17143" y="3042"/>
                  </a:cubicBezTo>
                  <a:cubicBezTo>
                    <a:pt x="16757" y="1318"/>
                    <a:pt x="12910" y="1"/>
                    <a:pt x="7679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8" name="Google Shape;7188;p131"/>
            <p:cNvSpPr/>
            <p:nvPr/>
          </p:nvSpPr>
          <p:spPr>
            <a:xfrm>
              <a:off x="1812850" y="6842163"/>
              <a:ext cx="449900" cy="498925"/>
            </a:xfrm>
            <a:custGeom>
              <a:avLst/>
              <a:gdLst/>
              <a:ahLst/>
              <a:cxnLst/>
              <a:rect l="l" t="t" r="r" b="b"/>
              <a:pathLst>
                <a:path w="17996" h="19957" extrusionOk="0">
                  <a:moveTo>
                    <a:pt x="7481" y="1"/>
                  </a:moveTo>
                  <a:cubicBezTo>
                    <a:pt x="7420" y="1"/>
                    <a:pt x="7358" y="1"/>
                    <a:pt x="7296" y="1"/>
                  </a:cubicBezTo>
                  <a:cubicBezTo>
                    <a:pt x="7296" y="1"/>
                    <a:pt x="7294" y="1"/>
                    <a:pt x="7291" y="1"/>
                  </a:cubicBezTo>
                  <a:cubicBezTo>
                    <a:pt x="7100" y="1"/>
                    <a:pt x="1216" y="31"/>
                    <a:pt x="1186" y="3649"/>
                  </a:cubicBezTo>
                  <a:cubicBezTo>
                    <a:pt x="1156" y="7326"/>
                    <a:pt x="1" y="15594"/>
                    <a:pt x="1612" y="18816"/>
                  </a:cubicBezTo>
                  <a:cubicBezTo>
                    <a:pt x="2043" y="19641"/>
                    <a:pt x="6011" y="19957"/>
                    <a:pt x="9617" y="19957"/>
                  </a:cubicBezTo>
                  <a:cubicBezTo>
                    <a:pt x="11859" y="19957"/>
                    <a:pt x="13961" y="19835"/>
                    <a:pt x="14986" y="19637"/>
                  </a:cubicBezTo>
                  <a:cubicBezTo>
                    <a:pt x="17661" y="19120"/>
                    <a:pt x="17995" y="16719"/>
                    <a:pt x="17965" y="14226"/>
                  </a:cubicBezTo>
                  <a:cubicBezTo>
                    <a:pt x="17934" y="11703"/>
                    <a:pt x="17721" y="5776"/>
                    <a:pt x="17144" y="3041"/>
                  </a:cubicBezTo>
                  <a:cubicBezTo>
                    <a:pt x="16753" y="1298"/>
                    <a:pt x="12828" y="1"/>
                    <a:pt x="7481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9" name="Google Shape;7189;p131"/>
            <p:cNvSpPr/>
            <p:nvPr/>
          </p:nvSpPr>
          <p:spPr>
            <a:xfrm>
              <a:off x="1866800" y="7749488"/>
              <a:ext cx="156575" cy="67100"/>
            </a:xfrm>
            <a:custGeom>
              <a:avLst/>
              <a:gdLst/>
              <a:ahLst/>
              <a:cxnLst/>
              <a:rect l="l" t="t" r="r" b="b"/>
              <a:pathLst>
                <a:path w="6263" h="2684" extrusionOk="0">
                  <a:moveTo>
                    <a:pt x="6262" y="0"/>
                  </a:moveTo>
                  <a:lnTo>
                    <a:pt x="6262" y="0"/>
                  </a:lnTo>
                  <a:cubicBezTo>
                    <a:pt x="4226" y="1034"/>
                    <a:pt x="2189" y="1946"/>
                    <a:pt x="1" y="2189"/>
                  </a:cubicBezTo>
                  <a:cubicBezTo>
                    <a:pt x="1" y="2250"/>
                    <a:pt x="1" y="2280"/>
                    <a:pt x="1" y="2341"/>
                  </a:cubicBezTo>
                  <a:cubicBezTo>
                    <a:pt x="1382" y="2547"/>
                    <a:pt x="2791" y="2683"/>
                    <a:pt x="4199" y="2683"/>
                  </a:cubicBezTo>
                  <a:cubicBezTo>
                    <a:pt x="4868" y="2683"/>
                    <a:pt x="5536" y="2653"/>
                    <a:pt x="6202" y="2584"/>
                  </a:cubicBezTo>
                  <a:lnTo>
                    <a:pt x="6262" y="0"/>
                  </a:ln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0" name="Google Shape;7190;p131"/>
            <p:cNvSpPr/>
            <p:nvPr/>
          </p:nvSpPr>
          <p:spPr>
            <a:xfrm>
              <a:off x="1866800" y="7806488"/>
              <a:ext cx="155800" cy="260825"/>
            </a:xfrm>
            <a:custGeom>
              <a:avLst/>
              <a:gdLst/>
              <a:ahLst/>
              <a:cxnLst/>
              <a:rect l="l" t="t" r="r" b="b"/>
              <a:pathLst>
                <a:path w="6232" h="10433" extrusionOk="0">
                  <a:moveTo>
                    <a:pt x="1" y="0"/>
                  </a:moveTo>
                  <a:lnTo>
                    <a:pt x="1" y="0"/>
                  </a:lnTo>
                  <a:cubicBezTo>
                    <a:pt x="183" y="4286"/>
                    <a:pt x="518" y="9666"/>
                    <a:pt x="670" y="10091"/>
                  </a:cubicBezTo>
                  <a:cubicBezTo>
                    <a:pt x="670" y="10091"/>
                    <a:pt x="1793" y="10433"/>
                    <a:pt x="3165" y="10433"/>
                  </a:cubicBezTo>
                  <a:cubicBezTo>
                    <a:pt x="4072" y="10433"/>
                    <a:pt x="5087" y="10284"/>
                    <a:pt x="5958" y="9787"/>
                  </a:cubicBezTo>
                  <a:lnTo>
                    <a:pt x="6232" y="304"/>
                  </a:lnTo>
                  <a:lnTo>
                    <a:pt x="6232" y="304"/>
                  </a:lnTo>
                  <a:cubicBezTo>
                    <a:pt x="5660" y="364"/>
                    <a:pt x="5078" y="390"/>
                    <a:pt x="4492" y="390"/>
                  </a:cubicBezTo>
                  <a:cubicBezTo>
                    <a:pt x="2992" y="390"/>
                    <a:pt x="1465" y="219"/>
                    <a:pt x="1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1" name="Google Shape;7191;p131"/>
            <p:cNvSpPr/>
            <p:nvPr/>
          </p:nvSpPr>
          <p:spPr>
            <a:xfrm>
              <a:off x="1869850" y="7839163"/>
              <a:ext cx="152000" cy="16000"/>
            </a:xfrm>
            <a:custGeom>
              <a:avLst/>
              <a:gdLst/>
              <a:ahLst/>
              <a:cxnLst/>
              <a:rect l="l" t="t" r="r" b="b"/>
              <a:pathLst>
                <a:path w="6080" h="640" extrusionOk="0">
                  <a:moveTo>
                    <a:pt x="61" y="0"/>
                  </a:moveTo>
                  <a:cubicBezTo>
                    <a:pt x="31" y="0"/>
                    <a:pt x="0" y="61"/>
                    <a:pt x="31" y="61"/>
                  </a:cubicBezTo>
                  <a:cubicBezTo>
                    <a:pt x="968" y="458"/>
                    <a:pt x="2047" y="639"/>
                    <a:pt x="3128" y="639"/>
                  </a:cubicBezTo>
                  <a:cubicBezTo>
                    <a:pt x="4115" y="639"/>
                    <a:pt x="5104" y="488"/>
                    <a:pt x="5988" y="213"/>
                  </a:cubicBezTo>
                  <a:cubicBezTo>
                    <a:pt x="6080" y="182"/>
                    <a:pt x="6049" y="61"/>
                    <a:pt x="5958" y="61"/>
                  </a:cubicBezTo>
                  <a:cubicBezTo>
                    <a:pt x="4955" y="285"/>
                    <a:pt x="3997" y="407"/>
                    <a:pt x="3042" y="407"/>
                  </a:cubicBezTo>
                  <a:cubicBezTo>
                    <a:pt x="2059" y="407"/>
                    <a:pt x="1080" y="278"/>
                    <a:pt x="61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2" name="Google Shape;7192;p131"/>
            <p:cNvSpPr/>
            <p:nvPr/>
          </p:nvSpPr>
          <p:spPr>
            <a:xfrm>
              <a:off x="1874400" y="7808938"/>
              <a:ext cx="6100" cy="32700"/>
            </a:xfrm>
            <a:custGeom>
              <a:avLst/>
              <a:gdLst/>
              <a:ahLst/>
              <a:cxnLst/>
              <a:rect l="l" t="t" r="r" b="b"/>
              <a:pathLst>
                <a:path w="244" h="1308" extrusionOk="0">
                  <a:moveTo>
                    <a:pt x="122" y="1"/>
                  </a:moveTo>
                  <a:cubicBezTo>
                    <a:pt x="107" y="1"/>
                    <a:pt x="92" y="8"/>
                    <a:pt x="92" y="24"/>
                  </a:cubicBezTo>
                  <a:cubicBezTo>
                    <a:pt x="31" y="145"/>
                    <a:pt x="31" y="328"/>
                    <a:pt x="31" y="480"/>
                  </a:cubicBezTo>
                  <a:cubicBezTo>
                    <a:pt x="31" y="723"/>
                    <a:pt x="1" y="1027"/>
                    <a:pt x="62" y="1240"/>
                  </a:cubicBezTo>
                  <a:cubicBezTo>
                    <a:pt x="62" y="1285"/>
                    <a:pt x="92" y="1308"/>
                    <a:pt x="126" y="1308"/>
                  </a:cubicBezTo>
                  <a:cubicBezTo>
                    <a:pt x="160" y="1308"/>
                    <a:pt x="198" y="1285"/>
                    <a:pt x="214" y="1240"/>
                  </a:cubicBezTo>
                  <a:cubicBezTo>
                    <a:pt x="244" y="996"/>
                    <a:pt x="214" y="723"/>
                    <a:pt x="183" y="480"/>
                  </a:cubicBezTo>
                  <a:cubicBezTo>
                    <a:pt x="183" y="328"/>
                    <a:pt x="214" y="145"/>
                    <a:pt x="153" y="24"/>
                  </a:cubicBezTo>
                  <a:cubicBezTo>
                    <a:pt x="153" y="8"/>
                    <a:pt x="138" y="1"/>
                    <a:pt x="122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3" name="Google Shape;7193;p131"/>
            <p:cNvSpPr/>
            <p:nvPr/>
          </p:nvSpPr>
          <p:spPr>
            <a:xfrm>
              <a:off x="1897975" y="7812563"/>
              <a:ext cx="4575" cy="35350"/>
            </a:xfrm>
            <a:custGeom>
              <a:avLst/>
              <a:gdLst/>
              <a:ahLst/>
              <a:cxnLst/>
              <a:rect l="l" t="t" r="r" b="b"/>
              <a:pathLst>
                <a:path w="183" h="1414" extrusionOk="0">
                  <a:moveTo>
                    <a:pt x="91" y="0"/>
                  </a:moveTo>
                  <a:cubicBezTo>
                    <a:pt x="46" y="0"/>
                    <a:pt x="0" y="31"/>
                    <a:pt x="0" y="91"/>
                  </a:cubicBezTo>
                  <a:cubicBezTo>
                    <a:pt x="0" y="517"/>
                    <a:pt x="30" y="943"/>
                    <a:pt x="30" y="1368"/>
                  </a:cubicBezTo>
                  <a:cubicBezTo>
                    <a:pt x="30" y="1398"/>
                    <a:pt x="61" y="1414"/>
                    <a:pt x="91" y="1414"/>
                  </a:cubicBezTo>
                  <a:cubicBezTo>
                    <a:pt x="122" y="1414"/>
                    <a:pt x="152" y="1398"/>
                    <a:pt x="152" y="1368"/>
                  </a:cubicBezTo>
                  <a:cubicBezTo>
                    <a:pt x="182" y="943"/>
                    <a:pt x="152" y="517"/>
                    <a:pt x="182" y="91"/>
                  </a:cubicBezTo>
                  <a:cubicBezTo>
                    <a:pt x="182" y="31"/>
                    <a:pt x="137" y="0"/>
                    <a:pt x="91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4" name="Google Shape;7194;p131"/>
            <p:cNvSpPr/>
            <p:nvPr/>
          </p:nvSpPr>
          <p:spPr>
            <a:xfrm>
              <a:off x="1921525" y="7814638"/>
              <a:ext cx="6100" cy="36125"/>
            </a:xfrm>
            <a:custGeom>
              <a:avLst/>
              <a:gdLst/>
              <a:ahLst/>
              <a:cxnLst/>
              <a:rect l="l" t="t" r="r" b="b"/>
              <a:pathLst>
                <a:path w="244" h="1445" extrusionOk="0">
                  <a:moveTo>
                    <a:pt x="126" y="1"/>
                  </a:moveTo>
                  <a:cubicBezTo>
                    <a:pt x="92" y="1"/>
                    <a:pt x="61" y="24"/>
                    <a:pt x="61" y="69"/>
                  </a:cubicBezTo>
                  <a:cubicBezTo>
                    <a:pt x="0" y="495"/>
                    <a:pt x="31" y="951"/>
                    <a:pt x="61" y="1376"/>
                  </a:cubicBezTo>
                  <a:cubicBezTo>
                    <a:pt x="61" y="1422"/>
                    <a:pt x="92" y="1445"/>
                    <a:pt x="122" y="1445"/>
                  </a:cubicBezTo>
                  <a:cubicBezTo>
                    <a:pt x="152" y="1445"/>
                    <a:pt x="183" y="1422"/>
                    <a:pt x="183" y="1376"/>
                  </a:cubicBezTo>
                  <a:cubicBezTo>
                    <a:pt x="213" y="981"/>
                    <a:pt x="244" y="495"/>
                    <a:pt x="213" y="69"/>
                  </a:cubicBezTo>
                  <a:cubicBezTo>
                    <a:pt x="198" y="24"/>
                    <a:pt x="160" y="1"/>
                    <a:pt x="126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5" name="Google Shape;7195;p131"/>
            <p:cNvSpPr/>
            <p:nvPr/>
          </p:nvSpPr>
          <p:spPr>
            <a:xfrm>
              <a:off x="1946600" y="7815788"/>
              <a:ext cx="7625" cy="36650"/>
            </a:xfrm>
            <a:custGeom>
              <a:avLst/>
              <a:gdLst/>
              <a:ahLst/>
              <a:cxnLst/>
              <a:rect l="l" t="t" r="r" b="b"/>
              <a:pathLst>
                <a:path w="305" h="1466" extrusionOk="0">
                  <a:moveTo>
                    <a:pt x="168" y="0"/>
                  </a:moveTo>
                  <a:cubicBezTo>
                    <a:pt x="114" y="0"/>
                    <a:pt x="61" y="38"/>
                    <a:pt x="61" y="114"/>
                  </a:cubicBezTo>
                  <a:cubicBezTo>
                    <a:pt x="92" y="540"/>
                    <a:pt x="0" y="996"/>
                    <a:pt x="61" y="1452"/>
                  </a:cubicBezTo>
                  <a:cubicBezTo>
                    <a:pt x="71" y="1462"/>
                    <a:pt x="85" y="1465"/>
                    <a:pt x="98" y="1465"/>
                  </a:cubicBezTo>
                  <a:cubicBezTo>
                    <a:pt x="125" y="1465"/>
                    <a:pt x="152" y="1452"/>
                    <a:pt x="152" y="1452"/>
                  </a:cubicBezTo>
                  <a:cubicBezTo>
                    <a:pt x="304" y="1057"/>
                    <a:pt x="304" y="510"/>
                    <a:pt x="274" y="114"/>
                  </a:cubicBezTo>
                  <a:cubicBezTo>
                    <a:pt x="274" y="38"/>
                    <a:pt x="221" y="0"/>
                    <a:pt x="168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6" name="Google Shape;7196;p131"/>
            <p:cNvSpPr/>
            <p:nvPr/>
          </p:nvSpPr>
          <p:spPr>
            <a:xfrm>
              <a:off x="1974725" y="7817113"/>
              <a:ext cx="6100" cy="33525"/>
            </a:xfrm>
            <a:custGeom>
              <a:avLst/>
              <a:gdLst/>
              <a:ahLst/>
              <a:cxnLst/>
              <a:rect l="l" t="t" r="r" b="b"/>
              <a:pathLst>
                <a:path w="244" h="1341" extrusionOk="0">
                  <a:moveTo>
                    <a:pt x="91" y="1"/>
                  </a:moveTo>
                  <a:cubicBezTo>
                    <a:pt x="46" y="1"/>
                    <a:pt x="0" y="31"/>
                    <a:pt x="0" y="92"/>
                  </a:cubicBezTo>
                  <a:cubicBezTo>
                    <a:pt x="0" y="487"/>
                    <a:pt x="30" y="882"/>
                    <a:pt x="91" y="1277"/>
                  </a:cubicBezTo>
                  <a:cubicBezTo>
                    <a:pt x="91" y="1315"/>
                    <a:pt x="126" y="1341"/>
                    <a:pt x="160" y="1341"/>
                  </a:cubicBezTo>
                  <a:cubicBezTo>
                    <a:pt x="181" y="1341"/>
                    <a:pt x="201" y="1331"/>
                    <a:pt x="213" y="1308"/>
                  </a:cubicBezTo>
                  <a:cubicBezTo>
                    <a:pt x="243" y="913"/>
                    <a:pt x="182" y="487"/>
                    <a:pt x="182" y="92"/>
                  </a:cubicBezTo>
                  <a:cubicBezTo>
                    <a:pt x="182" y="31"/>
                    <a:pt x="137" y="1"/>
                    <a:pt x="9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7" name="Google Shape;7197;p131"/>
            <p:cNvSpPr/>
            <p:nvPr/>
          </p:nvSpPr>
          <p:spPr>
            <a:xfrm>
              <a:off x="1995225" y="7816013"/>
              <a:ext cx="9150" cy="30375"/>
            </a:xfrm>
            <a:custGeom>
              <a:avLst/>
              <a:gdLst/>
              <a:ahLst/>
              <a:cxnLst/>
              <a:rect l="l" t="t" r="r" b="b"/>
              <a:pathLst>
                <a:path w="366" h="1215" extrusionOk="0">
                  <a:moveTo>
                    <a:pt x="243" y="1"/>
                  </a:moveTo>
                  <a:cubicBezTo>
                    <a:pt x="217" y="1"/>
                    <a:pt x="193" y="14"/>
                    <a:pt x="183" y="45"/>
                  </a:cubicBezTo>
                  <a:cubicBezTo>
                    <a:pt x="1" y="409"/>
                    <a:pt x="214" y="805"/>
                    <a:pt x="183" y="1169"/>
                  </a:cubicBezTo>
                  <a:cubicBezTo>
                    <a:pt x="183" y="1200"/>
                    <a:pt x="206" y="1215"/>
                    <a:pt x="229" y="1215"/>
                  </a:cubicBezTo>
                  <a:cubicBezTo>
                    <a:pt x="252" y="1215"/>
                    <a:pt x="274" y="1200"/>
                    <a:pt x="274" y="1169"/>
                  </a:cubicBezTo>
                  <a:cubicBezTo>
                    <a:pt x="365" y="835"/>
                    <a:pt x="244" y="470"/>
                    <a:pt x="335" y="136"/>
                  </a:cubicBezTo>
                  <a:cubicBezTo>
                    <a:pt x="355" y="55"/>
                    <a:pt x="295" y="1"/>
                    <a:pt x="243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8" name="Google Shape;7198;p131"/>
            <p:cNvSpPr/>
            <p:nvPr/>
          </p:nvSpPr>
          <p:spPr>
            <a:xfrm>
              <a:off x="1864525" y="7804188"/>
              <a:ext cx="160350" cy="15225"/>
            </a:xfrm>
            <a:custGeom>
              <a:avLst/>
              <a:gdLst/>
              <a:ahLst/>
              <a:cxnLst/>
              <a:rect l="l" t="t" r="r" b="b"/>
              <a:pathLst>
                <a:path w="6414" h="609" extrusionOk="0">
                  <a:moveTo>
                    <a:pt x="122" y="1"/>
                  </a:moveTo>
                  <a:cubicBezTo>
                    <a:pt x="31" y="1"/>
                    <a:pt x="1" y="92"/>
                    <a:pt x="92" y="123"/>
                  </a:cubicBezTo>
                  <a:cubicBezTo>
                    <a:pt x="1244" y="495"/>
                    <a:pt x="2469" y="609"/>
                    <a:pt x="3694" y="609"/>
                  </a:cubicBezTo>
                  <a:cubicBezTo>
                    <a:pt x="4569" y="609"/>
                    <a:pt x="5444" y="551"/>
                    <a:pt x="6293" y="487"/>
                  </a:cubicBezTo>
                  <a:cubicBezTo>
                    <a:pt x="6406" y="487"/>
                    <a:pt x="6414" y="302"/>
                    <a:pt x="6315" y="302"/>
                  </a:cubicBezTo>
                  <a:cubicBezTo>
                    <a:pt x="6308" y="302"/>
                    <a:pt x="6301" y="303"/>
                    <a:pt x="6293" y="305"/>
                  </a:cubicBezTo>
                  <a:cubicBezTo>
                    <a:pt x="5609" y="344"/>
                    <a:pt x="4933" y="368"/>
                    <a:pt x="4260" y="368"/>
                  </a:cubicBezTo>
                  <a:cubicBezTo>
                    <a:pt x="2869" y="368"/>
                    <a:pt x="1495" y="267"/>
                    <a:pt x="122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9" name="Google Shape;7199;p131"/>
            <p:cNvSpPr/>
            <p:nvPr/>
          </p:nvSpPr>
          <p:spPr>
            <a:xfrm>
              <a:off x="1860725" y="7668938"/>
              <a:ext cx="164925" cy="135275"/>
            </a:xfrm>
            <a:custGeom>
              <a:avLst/>
              <a:gdLst/>
              <a:ahLst/>
              <a:cxnLst/>
              <a:rect l="l" t="t" r="r" b="b"/>
              <a:pathLst>
                <a:path w="6597" h="5411" extrusionOk="0">
                  <a:moveTo>
                    <a:pt x="6597" y="1"/>
                  </a:moveTo>
                  <a:lnTo>
                    <a:pt x="1" y="122"/>
                  </a:lnTo>
                  <a:cubicBezTo>
                    <a:pt x="1" y="122"/>
                    <a:pt x="92" y="2493"/>
                    <a:pt x="244" y="5411"/>
                  </a:cubicBezTo>
                  <a:cubicBezTo>
                    <a:pt x="2432" y="5168"/>
                    <a:pt x="4469" y="4256"/>
                    <a:pt x="6505" y="3222"/>
                  </a:cubicBezTo>
                  <a:lnTo>
                    <a:pt x="6597" y="1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0" name="Google Shape;7200;p131"/>
            <p:cNvSpPr/>
            <p:nvPr/>
          </p:nvSpPr>
          <p:spPr>
            <a:xfrm>
              <a:off x="1787775" y="8100138"/>
              <a:ext cx="229275" cy="40925"/>
            </a:xfrm>
            <a:custGeom>
              <a:avLst/>
              <a:gdLst/>
              <a:ahLst/>
              <a:cxnLst/>
              <a:rect l="l" t="t" r="r" b="b"/>
              <a:pathLst>
                <a:path w="9171" h="1637" extrusionOk="0">
                  <a:moveTo>
                    <a:pt x="6828" y="0"/>
                  </a:moveTo>
                  <a:cubicBezTo>
                    <a:pt x="4145" y="0"/>
                    <a:pt x="92" y="230"/>
                    <a:pt x="92" y="230"/>
                  </a:cubicBezTo>
                  <a:cubicBezTo>
                    <a:pt x="92" y="230"/>
                    <a:pt x="1" y="990"/>
                    <a:pt x="1186" y="1263"/>
                  </a:cubicBezTo>
                  <a:cubicBezTo>
                    <a:pt x="2007" y="1458"/>
                    <a:pt x="3350" y="1637"/>
                    <a:pt x="4713" y="1637"/>
                  </a:cubicBezTo>
                  <a:cubicBezTo>
                    <a:pt x="5268" y="1637"/>
                    <a:pt x="5826" y="1607"/>
                    <a:pt x="6353" y="1537"/>
                  </a:cubicBezTo>
                  <a:cubicBezTo>
                    <a:pt x="8208" y="1263"/>
                    <a:pt x="9028" y="1081"/>
                    <a:pt x="9028" y="1081"/>
                  </a:cubicBezTo>
                  <a:cubicBezTo>
                    <a:pt x="9028" y="1081"/>
                    <a:pt x="9119" y="747"/>
                    <a:pt x="9150" y="230"/>
                  </a:cubicBezTo>
                  <a:cubicBezTo>
                    <a:pt x="9170" y="58"/>
                    <a:pt x="8170" y="0"/>
                    <a:pt x="6828" y="0"/>
                  </a:cubicBezTo>
                  <a:close/>
                </a:path>
              </a:pathLst>
            </a:custGeom>
            <a:solidFill>
              <a:srgbClr val="09B1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1" name="Google Shape;7201;p131"/>
            <p:cNvSpPr/>
            <p:nvPr/>
          </p:nvSpPr>
          <p:spPr>
            <a:xfrm>
              <a:off x="1787025" y="8070913"/>
              <a:ext cx="85900" cy="60050"/>
            </a:xfrm>
            <a:custGeom>
              <a:avLst/>
              <a:gdLst/>
              <a:ahLst/>
              <a:cxnLst/>
              <a:rect l="l" t="t" r="r" b="b"/>
              <a:pathLst>
                <a:path w="3436" h="2402" extrusionOk="0">
                  <a:moveTo>
                    <a:pt x="2158" y="1"/>
                  </a:moveTo>
                  <a:cubicBezTo>
                    <a:pt x="1247" y="335"/>
                    <a:pt x="243" y="821"/>
                    <a:pt x="122" y="1399"/>
                  </a:cubicBezTo>
                  <a:cubicBezTo>
                    <a:pt x="0" y="1946"/>
                    <a:pt x="1520" y="2311"/>
                    <a:pt x="3435" y="2402"/>
                  </a:cubicBezTo>
                  <a:cubicBezTo>
                    <a:pt x="3192" y="1521"/>
                    <a:pt x="2797" y="730"/>
                    <a:pt x="2158" y="1"/>
                  </a:cubicBezTo>
                  <a:close/>
                </a:path>
              </a:pathLst>
            </a:custGeom>
            <a:solidFill>
              <a:srgbClr val="09B1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2" name="Google Shape;7202;p131"/>
            <p:cNvSpPr/>
            <p:nvPr/>
          </p:nvSpPr>
          <p:spPr>
            <a:xfrm>
              <a:off x="1841725" y="8051163"/>
              <a:ext cx="180125" cy="80450"/>
            </a:xfrm>
            <a:custGeom>
              <a:avLst/>
              <a:gdLst/>
              <a:ahLst/>
              <a:cxnLst/>
              <a:rect l="l" t="t" r="r" b="b"/>
              <a:pathLst>
                <a:path w="7205" h="3218" extrusionOk="0">
                  <a:moveTo>
                    <a:pt x="6931" y="0"/>
                  </a:moveTo>
                  <a:cubicBezTo>
                    <a:pt x="6931" y="0"/>
                    <a:pt x="5668" y="591"/>
                    <a:pt x="3828" y="591"/>
                  </a:cubicBezTo>
                  <a:cubicBezTo>
                    <a:pt x="3164" y="591"/>
                    <a:pt x="2424" y="514"/>
                    <a:pt x="1642" y="304"/>
                  </a:cubicBezTo>
                  <a:cubicBezTo>
                    <a:pt x="1642" y="304"/>
                    <a:pt x="852" y="487"/>
                    <a:pt x="1" y="791"/>
                  </a:cubicBezTo>
                  <a:cubicBezTo>
                    <a:pt x="609" y="1520"/>
                    <a:pt x="1004" y="2311"/>
                    <a:pt x="1247" y="3192"/>
                  </a:cubicBezTo>
                  <a:cubicBezTo>
                    <a:pt x="1604" y="3209"/>
                    <a:pt x="1973" y="3217"/>
                    <a:pt x="2348" y="3217"/>
                  </a:cubicBezTo>
                  <a:cubicBezTo>
                    <a:pt x="4019" y="3217"/>
                    <a:pt x="5789" y="3048"/>
                    <a:pt x="6931" y="2675"/>
                  </a:cubicBezTo>
                  <a:cubicBezTo>
                    <a:pt x="6931" y="2675"/>
                    <a:pt x="7205" y="1125"/>
                    <a:pt x="6931" y="0"/>
                  </a:cubicBezTo>
                  <a:close/>
                </a:path>
              </a:pathLst>
            </a:custGeom>
            <a:solidFill>
              <a:srgbClr val="FFCC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3" name="Google Shape;7203;p131"/>
            <p:cNvSpPr/>
            <p:nvPr/>
          </p:nvSpPr>
          <p:spPr>
            <a:xfrm>
              <a:off x="1833925" y="8020763"/>
              <a:ext cx="46525" cy="50000"/>
            </a:xfrm>
            <a:custGeom>
              <a:avLst/>
              <a:gdLst/>
              <a:ahLst/>
              <a:cxnLst/>
              <a:rect l="l" t="t" r="r" b="b"/>
              <a:pathLst>
                <a:path w="1861" h="2000" extrusionOk="0">
                  <a:moveTo>
                    <a:pt x="1155" y="184"/>
                  </a:moveTo>
                  <a:cubicBezTo>
                    <a:pt x="1181" y="184"/>
                    <a:pt x="1214" y="193"/>
                    <a:pt x="1255" y="213"/>
                  </a:cubicBezTo>
                  <a:cubicBezTo>
                    <a:pt x="1498" y="335"/>
                    <a:pt x="1468" y="882"/>
                    <a:pt x="1498" y="1095"/>
                  </a:cubicBezTo>
                  <a:cubicBezTo>
                    <a:pt x="1498" y="1229"/>
                    <a:pt x="1498" y="1357"/>
                    <a:pt x="1495" y="1484"/>
                  </a:cubicBezTo>
                  <a:lnTo>
                    <a:pt x="1495" y="1484"/>
                  </a:lnTo>
                  <a:cubicBezTo>
                    <a:pt x="1420" y="1362"/>
                    <a:pt x="1348" y="1237"/>
                    <a:pt x="1285" y="1095"/>
                  </a:cubicBezTo>
                  <a:cubicBezTo>
                    <a:pt x="1230" y="1012"/>
                    <a:pt x="902" y="184"/>
                    <a:pt x="1155" y="184"/>
                  </a:cubicBezTo>
                  <a:close/>
                  <a:moveTo>
                    <a:pt x="609" y="961"/>
                  </a:moveTo>
                  <a:cubicBezTo>
                    <a:pt x="630" y="961"/>
                    <a:pt x="653" y="965"/>
                    <a:pt x="678" y="973"/>
                  </a:cubicBezTo>
                  <a:cubicBezTo>
                    <a:pt x="799" y="1004"/>
                    <a:pt x="921" y="1156"/>
                    <a:pt x="1012" y="1247"/>
                  </a:cubicBezTo>
                  <a:cubicBezTo>
                    <a:pt x="1097" y="1320"/>
                    <a:pt x="1172" y="1407"/>
                    <a:pt x="1241" y="1501"/>
                  </a:cubicBezTo>
                  <a:lnTo>
                    <a:pt x="1241" y="1501"/>
                  </a:lnTo>
                  <a:cubicBezTo>
                    <a:pt x="1297" y="1602"/>
                    <a:pt x="1351" y="1694"/>
                    <a:pt x="1395" y="1770"/>
                  </a:cubicBezTo>
                  <a:lnTo>
                    <a:pt x="1395" y="1770"/>
                  </a:lnTo>
                  <a:cubicBezTo>
                    <a:pt x="1055" y="1680"/>
                    <a:pt x="699" y="1545"/>
                    <a:pt x="526" y="1247"/>
                  </a:cubicBezTo>
                  <a:cubicBezTo>
                    <a:pt x="420" y="1115"/>
                    <a:pt x="474" y="961"/>
                    <a:pt x="609" y="961"/>
                  </a:cubicBezTo>
                  <a:close/>
                  <a:moveTo>
                    <a:pt x="1185" y="0"/>
                  </a:moveTo>
                  <a:cubicBezTo>
                    <a:pt x="1178" y="0"/>
                    <a:pt x="1171" y="0"/>
                    <a:pt x="1164" y="1"/>
                  </a:cubicBezTo>
                  <a:cubicBezTo>
                    <a:pt x="716" y="16"/>
                    <a:pt x="770" y="447"/>
                    <a:pt x="952" y="903"/>
                  </a:cubicBezTo>
                  <a:lnTo>
                    <a:pt x="952" y="903"/>
                  </a:lnTo>
                  <a:cubicBezTo>
                    <a:pt x="912" y="873"/>
                    <a:pt x="871" y="846"/>
                    <a:pt x="830" y="821"/>
                  </a:cubicBezTo>
                  <a:cubicBezTo>
                    <a:pt x="748" y="780"/>
                    <a:pt x="642" y="752"/>
                    <a:pt x="544" y="752"/>
                  </a:cubicBezTo>
                  <a:cubicBezTo>
                    <a:pt x="423" y="752"/>
                    <a:pt x="316" y="795"/>
                    <a:pt x="282" y="913"/>
                  </a:cubicBezTo>
                  <a:cubicBezTo>
                    <a:pt x="1" y="1561"/>
                    <a:pt x="973" y="1869"/>
                    <a:pt x="1480" y="1935"/>
                  </a:cubicBezTo>
                  <a:lnTo>
                    <a:pt x="1480" y="1935"/>
                  </a:lnTo>
                  <a:cubicBezTo>
                    <a:pt x="1502" y="1978"/>
                    <a:pt x="1553" y="1999"/>
                    <a:pt x="1605" y="1999"/>
                  </a:cubicBezTo>
                  <a:cubicBezTo>
                    <a:pt x="1673" y="1999"/>
                    <a:pt x="1741" y="1961"/>
                    <a:pt x="1741" y="1885"/>
                  </a:cubicBezTo>
                  <a:cubicBezTo>
                    <a:pt x="1741" y="1464"/>
                    <a:pt x="1861" y="0"/>
                    <a:pt x="1185" y="0"/>
                  </a:cubicBezTo>
                  <a:close/>
                </a:path>
              </a:pathLst>
            </a:custGeom>
            <a:solidFill>
              <a:srgbClr val="09B1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4" name="Google Shape;7204;p131"/>
            <p:cNvSpPr/>
            <p:nvPr/>
          </p:nvSpPr>
          <p:spPr>
            <a:xfrm>
              <a:off x="2103125" y="7749488"/>
              <a:ext cx="157325" cy="67100"/>
            </a:xfrm>
            <a:custGeom>
              <a:avLst/>
              <a:gdLst/>
              <a:ahLst/>
              <a:cxnLst/>
              <a:rect l="l" t="t" r="r" b="b"/>
              <a:pathLst>
                <a:path w="6293" h="2684" extrusionOk="0">
                  <a:moveTo>
                    <a:pt x="1" y="0"/>
                  </a:moveTo>
                  <a:lnTo>
                    <a:pt x="92" y="2584"/>
                  </a:lnTo>
                  <a:cubicBezTo>
                    <a:pt x="748" y="2653"/>
                    <a:pt x="1409" y="2683"/>
                    <a:pt x="2075" y="2683"/>
                  </a:cubicBezTo>
                  <a:cubicBezTo>
                    <a:pt x="3476" y="2683"/>
                    <a:pt x="4891" y="2547"/>
                    <a:pt x="6293" y="2341"/>
                  </a:cubicBezTo>
                  <a:cubicBezTo>
                    <a:pt x="6293" y="2280"/>
                    <a:pt x="6293" y="2250"/>
                    <a:pt x="6293" y="2189"/>
                  </a:cubicBezTo>
                  <a:cubicBezTo>
                    <a:pt x="4104" y="1946"/>
                    <a:pt x="2037" y="1034"/>
                    <a:pt x="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5" name="Google Shape;7205;p131"/>
            <p:cNvSpPr/>
            <p:nvPr/>
          </p:nvSpPr>
          <p:spPr>
            <a:xfrm>
              <a:off x="2104650" y="7806488"/>
              <a:ext cx="155800" cy="260825"/>
            </a:xfrm>
            <a:custGeom>
              <a:avLst/>
              <a:gdLst/>
              <a:ahLst/>
              <a:cxnLst/>
              <a:rect l="l" t="t" r="r" b="b"/>
              <a:pathLst>
                <a:path w="6232" h="10433" extrusionOk="0">
                  <a:moveTo>
                    <a:pt x="6232" y="0"/>
                  </a:moveTo>
                  <a:cubicBezTo>
                    <a:pt x="4768" y="219"/>
                    <a:pt x="3241" y="390"/>
                    <a:pt x="1741" y="390"/>
                  </a:cubicBezTo>
                  <a:cubicBezTo>
                    <a:pt x="1155" y="390"/>
                    <a:pt x="573" y="364"/>
                    <a:pt x="1" y="304"/>
                  </a:cubicBezTo>
                  <a:lnTo>
                    <a:pt x="1" y="304"/>
                  </a:lnTo>
                  <a:lnTo>
                    <a:pt x="274" y="9787"/>
                  </a:lnTo>
                  <a:cubicBezTo>
                    <a:pt x="1145" y="10284"/>
                    <a:pt x="2156" y="10433"/>
                    <a:pt x="3058" y="10433"/>
                  </a:cubicBezTo>
                  <a:cubicBezTo>
                    <a:pt x="4420" y="10433"/>
                    <a:pt x="5533" y="10091"/>
                    <a:pt x="5533" y="10091"/>
                  </a:cubicBezTo>
                  <a:cubicBezTo>
                    <a:pt x="5715" y="9666"/>
                    <a:pt x="6019" y="4286"/>
                    <a:pt x="6232" y="0"/>
                  </a:cubicBezTo>
                  <a:close/>
                </a:path>
              </a:pathLst>
            </a:custGeom>
            <a:solidFill>
              <a:srgbClr val="EBE9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6" name="Google Shape;7206;p131"/>
            <p:cNvSpPr/>
            <p:nvPr/>
          </p:nvSpPr>
          <p:spPr>
            <a:xfrm>
              <a:off x="2104650" y="7839163"/>
              <a:ext cx="152775" cy="16000"/>
            </a:xfrm>
            <a:custGeom>
              <a:avLst/>
              <a:gdLst/>
              <a:ahLst/>
              <a:cxnLst/>
              <a:rect l="l" t="t" r="r" b="b"/>
              <a:pathLst>
                <a:path w="6111" h="640" extrusionOk="0">
                  <a:moveTo>
                    <a:pt x="6019" y="0"/>
                  </a:moveTo>
                  <a:cubicBezTo>
                    <a:pt x="5001" y="278"/>
                    <a:pt x="4022" y="407"/>
                    <a:pt x="3038" y="407"/>
                  </a:cubicBezTo>
                  <a:cubicBezTo>
                    <a:pt x="2084" y="407"/>
                    <a:pt x="1125" y="285"/>
                    <a:pt x="122" y="61"/>
                  </a:cubicBezTo>
                  <a:cubicBezTo>
                    <a:pt x="31" y="61"/>
                    <a:pt x="1" y="182"/>
                    <a:pt x="92" y="213"/>
                  </a:cubicBezTo>
                  <a:cubicBezTo>
                    <a:pt x="977" y="488"/>
                    <a:pt x="1965" y="639"/>
                    <a:pt x="2952" y="639"/>
                  </a:cubicBezTo>
                  <a:cubicBezTo>
                    <a:pt x="4033" y="639"/>
                    <a:pt x="5112" y="458"/>
                    <a:pt x="6049" y="61"/>
                  </a:cubicBezTo>
                  <a:cubicBezTo>
                    <a:pt x="6110" y="61"/>
                    <a:pt x="6080" y="0"/>
                    <a:pt x="6019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7" name="Google Shape;7207;p131"/>
            <p:cNvSpPr/>
            <p:nvPr/>
          </p:nvSpPr>
          <p:spPr>
            <a:xfrm>
              <a:off x="2246000" y="7808938"/>
              <a:ext cx="6850" cy="32700"/>
            </a:xfrm>
            <a:custGeom>
              <a:avLst/>
              <a:gdLst/>
              <a:ahLst/>
              <a:cxnLst/>
              <a:rect l="l" t="t" r="r" b="b"/>
              <a:pathLst>
                <a:path w="274" h="1308" extrusionOk="0">
                  <a:moveTo>
                    <a:pt x="137" y="1"/>
                  </a:moveTo>
                  <a:cubicBezTo>
                    <a:pt x="122" y="1"/>
                    <a:pt x="107" y="8"/>
                    <a:pt x="92" y="24"/>
                  </a:cubicBezTo>
                  <a:cubicBezTo>
                    <a:pt x="31" y="145"/>
                    <a:pt x="61" y="328"/>
                    <a:pt x="61" y="480"/>
                  </a:cubicBezTo>
                  <a:cubicBezTo>
                    <a:pt x="61" y="723"/>
                    <a:pt x="0" y="996"/>
                    <a:pt x="61" y="1240"/>
                  </a:cubicBezTo>
                  <a:cubicBezTo>
                    <a:pt x="61" y="1285"/>
                    <a:pt x="92" y="1308"/>
                    <a:pt x="126" y="1308"/>
                  </a:cubicBezTo>
                  <a:cubicBezTo>
                    <a:pt x="160" y="1308"/>
                    <a:pt x="198" y="1285"/>
                    <a:pt x="213" y="1240"/>
                  </a:cubicBezTo>
                  <a:cubicBezTo>
                    <a:pt x="274" y="1027"/>
                    <a:pt x="213" y="723"/>
                    <a:pt x="213" y="480"/>
                  </a:cubicBezTo>
                  <a:cubicBezTo>
                    <a:pt x="213" y="328"/>
                    <a:pt x="243" y="145"/>
                    <a:pt x="183" y="24"/>
                  </a:cubicBezTo>
                  <a:cubicBezTo>
                    <a:pt x="168" y="8"/>
                    <a:pt x="152" y="1"/>
                    <a:pt x="137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8" name="Google Shape;7208;p131"/>
            <p:cNvSpPr/>
            <p:nvPr/>
          </p:nvSpPr>
          <p:spPr>
            <a:xfrm>
              <a:off x="2223950" y="7812563"/>
              <a:ext cx="5350" cy="35350"/>
            </a:xfrm>
            <a:custGeom>
              <a:avLst/>
              <a:gdLst/>
              <a:ahLst/>
              <a:cxnLst/>
              <a:rect l="l" t="t" r="r" b="b"/>
              <a:pathLst>
                <a:path w="214" h="1414" extrusionOk="0">
                  <a:moveTo>
                    <a:pt x="92" y="0"/>
                  </a:moveTo>
                  <a:cubicBezTo>
                    <a:pt x="46" y="0"/>
                    <a:pt x="1" y="31"/>
                    <a:pt x="1" y="91"/>
                  </a:cubicBezTo>
                  <a:cubicBezTo>
                    <a:pt x="31" y="517"/>
                    <a:pt x="1" y="943"/>
                    <a:pt x="31" y="1368"/>
                  </a:cubicBezTo>
                  <a:cubicBezTo>
                    <a:pt x="46" y="1398"/>
                    <a:pt x="77" y="1414"/>
                    <a:pt x="107" y="1414"/>
                  </a:cubicBezTo>
                  <a:cubicBezTo>
                    <a:pt x="138" y="1414"/>
                    <a:pt x="168" y="1398"/>
                    <a:pt x="183" y="1368"/>
                  </a:cubicBezTo>
                  <a:cubicBezTo>
                    <a:pt x="183" y="943"/>
                    <a:pt x="214" y="517"/>
                    <a:pt x="183" y="91"/>
                  </a:cubicBezTo>
                  <a:cubicBezTo>
                    <a:pt x="183" y="31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9" name="Google Shape;7209;p131"/>
            <p:cNvSpPr/>
            <p:nvPr/>
          </p:nvSpPr>
          <p:spPr>
            <a:xfrm>
              <a:off x="2198875" y="7814638"/>
              <a:ext cx="6100" cy="36125"/>
            </a:xfrm>
            <a:custGeom>
              <a:avLst/>
              <a:gdLst/>
              <a:ahLst/>
              <a:cxnLst/>
              <a:rect l="l" t="t" r="r" b="b"/>
              <a:pathLst>
                <a:path w="244" h="1445" extrusionOk="0">
                  <a:moveTo>
                    <a:pt x="138" y="1"/>
                  </a:moveTo>
                  <a:cubicBezTo>
                    <a:pt x="100" y="1"/>
                    <a:pt x="62" y="24"/>
                    <a:pt x="62" y="69"/>
                  </a:cubicBezTo>
                  <a:cubicBezTo>
                    <a:pt x="1" y="495"/>
                    <a:pt x="31" y="951"/>
                    <a:pt x="62" y="1376"/>
                  </a:cubicBezTo>
                  <a:cubicBezTo>
                    <a:pt x="62" y="1422"/>
                    <a:pt x="92" y="1445"/>
                    <a:pt x="122" y="1445"/>
                  </a:cubicBezTo>
                  <a:cubicBezTo>
                    <a:pt x="153" y="1445"/>
                    <a:pt x="183" y="1422"/>
                    <a:pt x="183" y="1376"/>
                  </a:cubicBezTo>
                  <a:cubicBezTo>
                    <a:pt x="244" y="981"/>
                    <a:pt x="244" y="495"/>
                    <a:pt x="214" y="69"/>
                  </a:cubicBezTo>
                  <a:cubicBezTo>
                    <a:pt x="214" y="24"/>
                    <a:pt x="176" y="1"/>
                    <a:pt x="138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0" name="Google Shape;7210;p131"/>
            <p:cNvSpPr/>
            <p:nvPr/>
          </p:nvSpPr>
          <p:spPr>
            <a:xfrm>
              <a:off x="2172275" y="7815788"/>
              <a:ext cx="7625" cy="36650"/>
            </a:xfrm>
            <a:custGeom>
              <a:avLst/>
              <a:gdLst/>
              <a:ahLst/>
              <a:cxnLst/>
              <a:rect l="l" t="t" r="r" b="b"/>
              <a:pathLst>
                <a:path w="305" h="1466" extrusionOk="0">
                  <a:moveTo>
                    <a:pt x="138" y="0"/>
                  </a:moveTo>
                  <a:cubicBezTo>
                    <a:pt x="85" y="0"/>
                    <a:pt x="31" y="38"/>
                    <a:pt x="31" y="114"/>
                  </a:cubicBezTo>
                  <a:cubicBezTo>
                    <a:pt x="31" y="510"/>
                    <a:pt x="1" y="1057"/>
                    <a:pt x="153" y="1452"/>
                  </a:cubicBezTo>
                  <a:cubicBezTo>
                    <a:pt x="173" y="1452"/>
                    <a:pt x="207" y="1465"/>
                    <a:pt x="227" y="1465"/>
                  </a:cubicBezTo>
                  <a:cubicBezTo>
                    <a:pt x="237" y="1465"/>
                    <a:pt x="244" y="1462"/>
                    <a:pt x="244" y="1452"/>
                  </a:cubicBezTo>
                  <a:cubicBezTo>
                    <a:pt x="305" y="996"/>
                    <a:pt x="244" y="540"/>
                    <a:pt x="244" y="114"/>
                  </a:cubicBezTo>
                  <a:cubicBezTo>
                    <a:pt x="244" y="38"/>
                    <a:pt x="191" y="0"/>
                    <a:pt x="138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1" name="Google Shape;7211;p131"/>
            <p:cNvSpPr/>
            <p:nvPr/>
          </p:nvSpPr>
          <p:spPr>
            <a:xfrm>
              <a:off x="2145700" y="7817688"/>
              <a:ext cx="6850" cy="32950"/>
            </a:xfrm>
            <a:custGeom>
              <a:avLst/>
              <a:gdLst/>
              <a:ahLst/>
              <a:cxnLst/>
              <a:rect l="l" t="t" r="r" b="b"/>
              <a:pathLst>
                <a:path w="274" h="1318" extrusionOk="0">
                  <a:moveTo>
                    <a:pt x="182" y="0"/>
                  </a:moveTo>
                  <a:cubicBezTo>
                    <a:pt x="137" y="0"/>
                    <a:pt x="91" y="23"/>
                    <a:pt x="91" y="69"/>
                  </a:cubicBezTo>
                  <a:cubicBezTo>
                    <a:pt x="61" y="464"/>
                    <a:pt x="0" y="890"/>
                    <a:pt x="61" y="1285"/>
                  </a:cubicBezTo>
                  <a:cubicBezTo>
                    <a:pt x="61" y="1308"/>
                    <a:pt x="74" y="1318"/>
                    <a:pt x="92" y="1318"/>
                  </a:cubicBezTo>
                  <a:cubicBezTo>
                    <a:pt x="122" y="1318"/>
                    <a:pt x="164" y="1292"/>
                    <a:pt x="182" y="1254"/>
                  </a:cubicBezTo>
                  <a:cubicBezTo>
                    <a:pt x="213" y="890"/>
                    <a:pt x="274" y="464"/>
                    <a:pt x="274" y="69"/>
                  </a:cubicBezTo>
                  <a:cubicBezTo>
                    <a:pt x="274" y="23"/>
                    <a:pt x="228" y="0"/>
                    <a:pt x="182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2" name="Google Shape;7212;p131"/>
            <p:cNvSpPr/>
            <p:nvPr/>
          </p:nvSpPr>
          <p:spPr>
            <a:xfrm>
              <a:off x="2122125" y="7815988"/>
              <a:ext cx="9150" cy="30400"/>
            </a:xfrm>
            <a:custGeom>
              <a:avLst/>
              <a:gdLst/>
              <a:ahLst/>
              <a:cxnLst/>
              <a:rect l="l" t="t" r="r" b="b"/>
              <a:pathLst>
                <a:path w="366" h="1216" extrusionOk="0">
                  <a:moveTo>
                    <a:pt x="128" y="1"/>
                  </a:moveTo>
                  <a:cubicBezTo>
                    <a:pt x="69" y="1"/>
                    <a:pt x="11" y="47"/>
                    <a:pt x="31" y="106"/>
                  </a:cubicBezTo>
                  <a:cubicBezTo>
                    <a:pt x="122" y="471"/>
                    <a:pt x="1" y="836"/>
                    <a:pt x="92" y="1170"/>
                  </a:cubicBezTo>
                  <a:cubicBezTo>
                    <a:pt x="107" y="1201"/>
                    <a:pt x="130" y="1216"/>
                    <a:pt x="149" y="1216"/>
                  </a:cubicBezTo>
                  <a:cubicBezTo>
                    <a:pt x="168" y="1216"/>
                    <a:pt x="183" y="1201"/>
                    <a:pt x="183" y="1170"/>
                  </a:cubicBezTo>
                  <a:cubicBezTo>
                    <a:pt x="183" y="806"/>
                    <a:pt x="366" y="380"/>
                    <a:pt x="214" y="46"/>
                  </a:cubicBezTo>
                  <a:cubicBezTo>
                    <a:pt x="192" y="14"/>
                    <a:pt x="160" y="1"/>
                    <a:pt x="128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3" name="Google Shape;7213;p131"/>
            <p:cNvSpPr/>
            <p:nvPr/>
          </p:nvSpPr>
          <p:spPr>
            <a:xfrm>
              <a:off x="2101625" y="7804188"/>
              <a:ext cx="160350" cy="15225"/>
            </a:xfrm>
            <a:custGeom>
              <a:avLst/>
              <a:gdLst/>
              <a:ahLst/>
              <a:cxnLst/>
              <a:rect l="l" t="t" r="r" b="b"/>
              <a:pathLst>
                <a:path w="6414" h="609" extrusionOk="0">
                  <a:moveTo>
                    <a:pt x="6322" y="1"/>
                  </a:moveTo>
                  <a:cubicBezTo>
                    <a:pt x="4929" y="267"/>
                    <a:pt x="3563" y="368"/>
                    <a:pt x="2178" y="368"/>
                  </a:cubicBezTo>
                  <a:cubicBezTo>
                    <a:pt x="1509" y="368"/>
                    <a:pt x="835" y="344"/>
                    <a:pt x="152" y="305"/>
                  </a:cubicBezTo>
                  <a:cubicBezTo>
                    <a:pt x="142" y="303"/>
                    <a:pt x="133" y="302"/>
                    <a:pt x="124" y="302"/>
                  </a:cubicBezTo>
                  <a:cubicBezTo>
                    <a:pt x="1" y="302"/>
                    <a:pt x="10" y="487"/>
                    <a:pt x="152" y="487"/>
                  </a:cubicBezTo>
                  <a:cubicBezTo>
                    <a:pt x="1001" y="551"/>
                    <a:pt x="1876" y="609"/>
                    <a:pt x="2751" y="609"/>
                  </a:cubicBezTo>
                  <a:cubicBezTo>
                    <a:pt x="3975" y="609"/>
                    <a:pt x="5200" y="495"/>
                    <a:pt x="6353" y="123"/>
                  </a:cubicBezTo>
                  <a:cubicBezTo>
                    <a:pt x="6414" y="92"/>
                    <a:pt x="6383" y="1"/>
                    <a:pt x="6322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4" name="Google Shape;7214;p131"/>
            <p:cNvSpPr/>
            <p:nvPr/>
          </p:nvSpPr>
          <p:spPr>
            <a:xfrm>
              <a:off x="2100850" y="7668938"/>
              <a:ext cx="165700" cy="135275"/>
            </a:xfrm>
            <a:custGeom>
              <a:avLst/>
              <a:gdLst/>
              <a:ahLst/>
              <a:cxnLst/>
              <a:rect l="l" t="t" r="r" b="b"/>
              <a:pathLst>
                <a:path w="6628" h="5411" extrusionOk="0">
                  <a:moveTo>
                    <a:pt x="1" y="1"/>
                  </a:moveTo>
                  <a:lnTo>
                    <a:pt x="92" y="3222"/>
                  </a:lnTo>
                  <a:cubicBezTo>
                    <a:pt x="2128" y="4256"/>
                    <a:pt x="4195" y="5168"/>
                    <a:pt x="6384" y="5411"/>
                  </a:cubicBezTo>
                  <a:cubicBezTo>
                    <a:pt x="6505" y="2493"/>
                    <a:pt x="6627" y="122"/>
                    <a:pt x="6627" y="12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5" name="Google Shape;7215;p131"/>
            <p:cNvSpPr/>
            <p:nvPr/>
          </p:nvSpPr>
          <p:spPr>
            <a:xfrm>
              <a:off x="2109725" y="8100138"/>
              <a:ext cx="229000" cy="40925"/>
            </a:xfrm>
            <a:custGeom>
              <a:avLst/>
              <a:gdLst/>
              <a:ahLst/>
              <a:cxnLst/>
              <a:rect l="l" t="t" r="r" b="b"/>
              <a:pathLst>
                <a:path w="9160" h="1637" extrusionOk="0">
                  <a:moveTo>
                    <a:pt x="2345" y="0"/>
                  </a:moveTo>
                  <a:cubicBezTo>
                    <a:pt x="1003" y="0"/>
                    <a:pt x="0" y="58"/>
                    <a:pt x="10" y="230"/>
                  </a:cubicBezTo>
                  <a:cubicBezTo>
                    <a:pt x="71" y="747"/>
                    <a:pt x="132" y="1081"/>
                    <a:pt x="132" y="1081"/>
                  </a:cubicBezTo>
                  <a:cubicBezTo>
                    <a:pt x="132" y="1081"/>
                    <a:pt x="983" y="1263"/>
                    <a:pt x="2807" y="1537"/>
                  </a:cubicBezTo>
                  <a:cubicBezTo>
                    <a:pt x="3334" y="1607"/>
                    <a:pt x="3892" y="1637"/>
                    <a:pt x="4448" y="1637"/>
                  </a:cubicBezTo>
                  <a:cubicBezTo>
                    <a:pt x="5813" y="1637"/>
                    <a:pt x="7162" y="1458"/>
                    <a:pt x="8005" y="1263"/>
                  </a:cubicBezTo>
                  <a:cubicBezTo>
                    <a:pt x="9160" y="990"/>
                    <a:pt x="9068" y="230"/>
                    <a:pt x="9068" y="230"/>
                  </a:cubicBezTo>
                  <a:cubicBezTo>
                    <a:pt x="9068" y="230"/>
                    <a:pt x="5029" y="0"/>
                    <a:pt x="2345" y="0"/>
                  </a:cubicBezTo>
                  <a:close/>
                </a:path>
              </a:pathLst>
            </a:custGeom>
            <a:solidFill>
              <a:srgbClr val="09B1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6" name="Google Shape;7216;p131"/>
            <p:cNvSpPr/>
            <p:nvPr/>
          </p:nvSpPr>
          <p:spPr>
            <a:xfrm>
              <a:off x="2253600" y="8070913"/>
              <a:ext cx="85875" cy="60050"/>
            </a:xfrm>
            <a:custGeom>
              <a:avLst/>
              <a:gdLst/>
              <a:ahLst/>
              <a:cxnLst/>
              <a:rect l="l" t="t" r="r" b="b"/>
              <a:pathLst>
                <a:path w="3435" h="2402" extrusionOk="0">
                  <a:moveTo>
                    <a:pt x="1277" y="1"/>
                  </a:moveTo>
                  <a:cubicBezTo>
                    <a:pt x="669" y="730"/>
                    <a:pt x="243" y="1521"/>
                    <a:pt x="0" y="2402"/>
                  </a:cubicBezTo>
                  <a:cubicBezTo>
                    <a:pt x="1915" y="2311"/>
                    <a:pt x="3435" y="1946"/>
                    <a:pt x="3313" y="1399"/>
                  </a:cubicBezTo>
                  <a:cubicBezTo>
                    <a:pt x="3192" y="821"/>
                    <a:pt x="2189" y="335"/>
                    <a:pt x="1277" y="1"/>
                  </a:cubicBezTo>
                  <a:close/>
                </a:path>
              </a:pathLst>
            </a:custGeom>
            <a:solidFill>
              <a:srgbClr val="09B1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7" name="Google Shape;7217;p131"/>
            <p:cNvSpPr/>
            <p:nvPr/>
          </p:nvSpPr>
          <p:spPr>
            <a:xfrm>
              <a:off x="2104650" y="8051163"/>
              <a:ext cx="180875" cy="80450"/>
            </a:xfrm>
            <a:custGeom>
              <a:avLst/>
              <a:gdLst/>
              <a:ahLst/>
              <a:cxnLst/>
              <a:rect l="l" t="t" r="r" b="b"/>
              <a:pathLst>
                <a:path w="7235" h="3218" extrusionOk="0">
                  <a:moveTo>
                    <a:pt x="305" y="0"/>
                  </a:moveTo>
                  <a:cubicBezTo>
                    <a:pt x="1" y="1125"/>
                    <a:pt x="305" y="2675"/>
                    <a:pt x="305" y="2675"/>
                  </a:cubicBezTo>
                  <a:cubicBezTo>
                    <a:pt x="1447" y="3048"/>
                    <a:pt x="3197" y="3217"/>
                    <a:pt x="4860" y="3217"/>
                  </a:cubicBezTo>
                  <a:cubicBezTo>
                    <a:pt x="5233" y="3217"/>
                    <a:pt x="5602" y="3209"/>
                    <a:pt x="5958" y="3192"/>
                  </a:cubicBezTo>
                  <a:cubicBezTo>
                    <a:pt x="6201" y="2311"/>
                    <a:pt x="6627" y="1520"/>
                    <a:pt x="7235" y="791"/>
                  </a:cubicBezTo>
                  <a:cubicBezTo>
                    <a:pt x="6384" y="487"/>
                    <a:pt x="5563" y="304"/>
                    <a:pt x="5563" y="304"/>
                  </a:cubicBezTo>
                  <a:cubicBezTo>
                    <a:pt x="4789" y="514"/>
                    <a:pt x="4055" y="591"/>
                    <a:pt x="3396" y="591"/>
                  </a:cubicBezTo>
                  <a:cubicBezTo>
                    <a:pt x="1568" y="591"/>
                    <a:pt x="305" y="0"/>
                    <a:pt x="305" y="0"/>
                  </a:cubicBezTo>
                  <a:close/>
                </a:path>
              </a:pathLst>
            </a:custGeom>
            <a:solidFill>
              <a:srgbClr val="FFCC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8" name="Google Shape;7218;p131"/>
            <p:cNvSpPr/>
            <p:nvPr/>
          </p:nvSpPr>
          <p:spPr>
            <a:xfrm>
              <a:off x="2246050" y="8020763"/>
              <a:ext cx="46575" cy="50000"/>
            </a:xfrm>
            <a:custGeom>
              <a:avLst/>
              <a:gdLst/>
              <a:ahLst/>
              <a:cxnLst/>
              <a:rect l="l" t="t" r="r" b="b"/>
              <a:pathLst>
                <a:path w="1863" h="2000" extrusionOk="0">
                  <a:moveTo>
                    <a:pt x="714" y="184"/>
                  </a:moveTo>
                  <a:cubicBezTo>
                    <a:pt x="985" y="184"/>
                    <a:pt x="634" y="1012"/>
                    <a:pt x="606" y="1095"/>
                  </a:cubicBezTo>
                  <a:cubicBezTo>
                    <a:pt x="553" y="1215"/>
                    <a:pt x="493" y="1324"/>
                    <a:pt x="431" y="1429"/>
                  </a:cubicBezTo>
                  <a:lnTo>
                    <a:pt x="431" y="1429"/>
                  </a:lnTo>
                  <a:cubicBezTo>
                    <a:pt x="414" y="1452"/>
                    <a:pt x="398" y="1475"/>
                    <a:pt x="382" y="1499"/>
                  </a:cubicBezTo>
                  <a:lnTo>
                    <a:pt x="382" y="1499"/>
                  </a:lnTo>
                  <a:cubicBezTo>
                    <a:pt x="378" y="1367"/>
                    <a:pt x="378" y="1235"/>
                    <a:pt x="393" y="1095"/>
                  </a:cubicBezTo>
                  <a:cubicBezTo>
                    <a:pt x="393" y="882"/>
                    <a:pt x="393" y="335"/>
                    <a:pt x="606" y="213"/>
                  </a:cubicBezTo>
                  <a:cubicBezTo>
                    <a:pt x="650" y="193"/>
                    <a:pt x="685" y="184"/>
                    <a:pt x="714" y="184"/>
                  </a:cubicBezTo>
                  <a:close/>
                  <a:moveTo>
                    <a:pt x="1262" y="961"/>
                  </a:moveTo>
                  <a:cubicBezTo>
                    <a:pt x="1410" y="961"/>
                    <a:pt x="1445" y="1115"/>
                    <a:pt x="1366" y="1247"/>
                  </a:cubicBezTo>
                  <a:cubicBezTo>
                    <a:pt x="1169" y="1543"/>
                    <a:pt x="811" y="1679"/>
                    <a:pt x="472" y="1768"/>
                  </a:cubicBezTo>
                  <a:lnTo>
                    <a:pt x="472" y="1768"/>
                  </a:lnTo>
                  <a:cubicBezTo>
                    <a:pt x="589" y="1577"/>
                    <a:pt x="711" y="1386"/>
                    <a:pt x="849" y="1247"/>
                  </a:cubicBezTo>
                  <a:cubicBezTo>
                    <a:pt x="941" y="1156"/>
                    <a:pt x="1062" y="1004"/>
                    <a:pt x="1184" y="973"/>
                  </a:cubicBezTo>
                  <a:cubicBezTo>
                    <a:pt x="1213" y="965"/>
                    <a:pt x="1239" y="961"/>
                    <a:pt x="1262" y="961"/>
                  </a:cubicBezTo>
                  <a:close/>
                  <a:moveTo>
                    <a:pt x="706" y="0"/>
                  </a:moveTo>
                  <a:cubicBezTo>
                    <a:pt x="1" y="0"/>
                    <a:pt x="120" y="1464"/>
                    <a:pt x="150" y="1885"/>
                  </a:cubicBezTo>
                  <a:cubicBezTo>
                    <a:pt x="150" y="1961"/>
                    <a:pt x="211" y="1999"/>
                    <a:pt x="272" y="1999"/>
                  </a:cubicBezTo>
                  <a:cubicBezTo>
                    <a:pt x="318" y="1999"/>
                    <a:pt x="363" y="1978"/>
                    <a:pt x="383" y="1935"/>
                  </a:cubicBezTo>
                  <a:lnTo>
                    <a:pt x="383" y="1935"/>
                  </a:lnTo>
                  <a:cubicBezTo>
                    <a:pt x="890" y="1869"/>
                    <a:pt x="1863" y="1560"/>
                    <a:pt x="1609" y="913"/>
                  </a:cubicBezTo>
                  <a:cubicBezTo>
                    <a:pt x="1559" y="795"/>
                    <a:pt x="1444" y="752"/>
                    <a:pt x="1325" y="752"/>
                  </a:cubicBezTo>
                  <a:cubicBezTo>
                    <a:pt x="1229" y="752"/>
                    <a:pt x="1130" y="780"/>
                    <a:pt x="1062" y="821"/>
                  </a:cubicBezTo>
                  <a:cubicBezTo>
                    <a:pt x="1014" y="847"/>
                    <a:pt x="967" y="877"/>
                    <a:pt x="922" y="909"/>
                  </a:cubicBezTo>
                  <a:lnTo>
                    <a:pt x="922" y="909"/>
                  </a:lnTo>
                  <a:cubicBezTo>
                    <a:pt x="1113" y="451"/>
                    <a:pt x="1177" y="16"/>
                    <a:pt x="728" y="1"/>
                  </a:cubicBezTo>
                  <a:cubicBezTo>
                    <a:pt x="720" y="0"/>
                    <a:pt x="713" y="0"/>
                    <a:pt x="706" y="0"/>
                  </a:cubicBezTo>
                  <a:close/>
                </a:path>
              </a:pathLst>
            </a:custGeom>
            <a:solidFill>
              <a:srgbClr val="09B1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9" name="Google Shape;7219;p131"/>
            <p:cNvSpPr/>
            <p:nvPr/>
          </p:nvSpPr>
          <p:spPr>
            <a:xfrm>
              <a:off x="1840225" y="7405275"/>
              <a:ext cx="395150" cy="138210"/>
            </a:xfrm>
            <a:custGeom>
              <a:avLst/>
              <a:gdLst/>
              <a:ahLst/>
              <a:cxnLst/>
              <a:rect l="l" t="t" r="r" b="b"/>
              <a:pathLst>
                <a:path w="15806" h="5411" extrusionOk="0">
                  <a:moveTo>
                    <a:pt x="15441" y="0"/>
                  </a:moveTo>
                  <a:lnTo>
                    <a:pt x="730" y="456"/>
                  </a:lnTo>
                  <a:cubicBezTo>
                    <a:pt x="730" y="456"/>
                    <a:pt x="365" y="2705"/>
                    <a:pt x="0" y="5411"/>
                  </a:cubicBezTo>
                  <a:cubicBezTo>
                    <a:pt x="5380" y="4985"/>
                    <a:pt x="10730" y="3739"/>
                    <a:pt x="15806" y="1824"/>
                  </a:cubicBezTo>
                  <a:cubicBezTo>
                    <a:pt x="15593" y="699"/>
                    <a:pt x="15441" y="0"/>
                    <a:pt x="15441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0" name="Google Shape;7220;p131"/>
            <p:cNvSpPr/>
            <p:nvPr/>
          </p:nvSpPr>
          <p:spPr>
            <a:xfrm>
              <a:off x="1820450" y="7450088"/>
              <a:ext cx="471925" cy="341975"/>
            </a:xfrm>
            <a:custGeom>
              <a:avLst/>
              <a:gdLst/>
              <a:ahLst/>
              <a:cxnLst/>
              <a:rect l="l" t="t" r="r" b="b"/>
              <a:pathLst>
                <a:path w="18877" h="13679" extrusionOk="0">
                  <a:moveTo>
                    <a:pt x="16627" y="1"/>
                  </a:moveTo>
                  <a:cubicBezTo>
                    <a:pt x="11521" y="1946"/>
                    <a:pt x="6201" y="3192"/>
                    <a:pt x="791" y="3618"/>
                  </a:cubicBezTo>
                  <a:cubicBezTo>
                    <a:pt x="365" y="6992"/>
                    <a:pt x="1" y="11095"/>
                    <a:pt x="457" y="12584"/>
                  </a:cubicBezTo>
                  <a:cubicBezTo>
                    <a:pt x="673" y="13377"/>
                    <a:pt x="2022" y="13679"/>
                    <a:pt x="3971" y="13679"/>
                  </a:cubicBezTo>
                  <a:cubicBezTo>
                    <a:pt x="5309" y="13679"/>
                    <a:pt x="6931" y="13537"/>
                    <a:pt x="8664" y="13314"/>
                  </a:cubicBezTo>
                  <a:lnTo>
                    <a:pt x="8208" y="6627"/>
                  </a:lnTo>
                  <a:lnTo>
                    <a:pt x="8208" y="6627"/>
                  </a:lnTo>
                  <a:cubicBezTo>
                    <a:pt x="8208" y="6627"/>
                    <a:pt x="9161" y="7094"/>
                    <a:pt x="10071" y="7094"/>
                  </a:cubicBezTo>
                  <a:cubicBezTo>
                    <a:pt x="10299" y="7094"/>
                    <a:pt x="10524" y="7065"/>
                    <a:pt x="10730" y="6992"/>
                  </a:cubicBezTo>
                  <a:lnTo>
                    <a:pt x="10730" y="6992"/>
                  </a:lnTo>
                  <a:lnTo>
                    <a:pt x="10609" y="13314"/>
                  </a:lnTo>
                  <a:cubicBezTo>
                    <a:pt x="10609" y="13314"/>
                    <a:pt x="11988" y="13477"/>
                    <a:pt x="13605" y="13477"/>
                  </a:cubicBezTo>
                  <a:cubicBezTo>
                    <a:pt x="15685" y="13477"/>
                    <a:pt x="18158" y="13207"/>
                    <a:pt x="18603" y="11976"/>
                  </a:cubicBezTo>
                  <a:cubicBezTo>
                    <a:pt x="18876" y="11247"/>
                    <a:pt x="17357" y="3587"/>
                    <a:pt x="16627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1" name="Google Shape;7221;p131"/>
            <p:cNvSpPr/>
            <p:nvPr/>
          </p:nvSpPr>
          <p:spPr>
            <a:xfrm>
              <a:off x="1961800" y="7610438"/>
              <a:ext cx="189225" cy="8000"/>
            </a:xfrm>
            <a:custGeom>
              <a:avLst/>
              <a:gdLst/>
              <a:ahLst/>
              <a:cxnLst/>
              <a:rect l="l" t="t" r="r" b="b"/>
              <a:pathLst>
                <a:path w="7569" h="320" extrusionOk="0">
                  <a:moveTo>
                    <a:pt x="0" y="0"/>
                  </a:moveTo>
                  <a:lnTo>
                    <a:pt x="1134" y="46"/>
                  </a:lnTo>
                  <a:lnTo>
                    <a:pt x="1134" y="46"/>
                  </a:lnTo>
                  <a:cubicBezTo>
                    <a:pt x="752" y="26"/>
                    <a:pt x="373" y="10"/>
                    <a:pt x="0" y="0"/>
                  </a:cubicBezTo>
                  <a:close/>
                  <a:moveTo>
                    <a:pt x="1134" y="46"/>
                  </a:moveTo>
                  <a:cubicBezTo>
                    <a:pt x="2920" y="139"/>
                    <a:pt x="4796" y="320"/>
                    <a:pt x="6657" y="320"/>
                  </a:cubicBezTo>
                  <a:cubicBezTo>
                    <a:pt x="6962" y="320"/>
                    <a:pt x="7266" y="315"/>
                    <a:pt x="7569" y="304"/>
                  </a:cubicBezTo>
                  <a:lnTo>
                    <a:pt x="1134" y="46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2" name="Google Shape;7222;p131"/>
            <p:cNvSpPr/>
            <p:nvPr/>
          </p:nvSpPr>
          <p:spPr>
            <a:xfrm>
              <a:off x="1956475" y="7606638"/>
              <a:ext cx="200650" cy="18300"/>
            </a:xfrm>
            <a:custGeom>
              <a:avLst/>
              <a:gdLst/>
              <a:ahLst/>
              <a:cxnLst/>
              <a:rect l="l" t="t" r="r" b="b"/>
              <a:pathLst>
                <a:path w="8026" h="732" extrusionOk="0">
                  <a:moveTo>
                    <a:pt x="213" y="0"/>
                  </a:moveTo>
                  <a:cubicBezTo>
                    <a:pt x="1" y="0"/>
                    <a:pt x="1" y="304"/>
                    <a:pt x="213" y="334"/>
                  </a:cubicBezTo>
                  <a:cubicBezTo>
                    <a:pt x="2095" y="403"/>
                    <a:pt x="4063" y="732"/>
                    <a:pt x="5975" y="732"/>
                  </a:cubicBezTo>
                  <a:cubicBezTo>
                    <a:pt x="6595" y="732"/>
                    <a:pt x="7209" y="697"/>
                    <a:pt x="7812" y="608"/>
                  </a:cubicBezTo>
                  <a:cubicBezTo>
                    <a:pt x="8025" y="578"/>
                    <a:pt x="7964" y="274"/>
                    <a:pt x="7782" y="274"/>
                  </a:cubicBezTo>
                  <a:cubicBezTo>
                    <a:pt x="5289" y="30"/>
                    <a:pt x="2706" y="0"/>
                    <a:pt x="213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3" name="Google Shape;7223;p131"/>
            <p:cNvSpPr/>
            <p:nvPr/>
          </p:nvSpPr>
          <p:spPr>
            <a:xfrm>
              <a:off x="1840486" y="7161672"/>
              <a:ext cx="327525" cy="276025"/>
            </a:xfrm>
            <a:custGeom>
              <a:avLst/>
              <a:gdLst/>
              <a:ahLst/>
              <a:cxnLst/>
              <a:rect l="l" t="t" r="r" b="b"/>
              <a:pathLst>
                <a:path w="13101" h="11041" extrusionOk="0">
                  <a:moveTo>
                    <a:pt x="791" y="0"/>
                  </a:moveTo>
                  <a:lnTo>
                    <a:pt x="0" y="9970"/>
                  </a:lnTo>
                  <a:cubicBezTo>
                    <a:pt x="0" y="9970"/>
                    <a:pt x="4585" y="11041"/>
                    <a:pt x="9307" y="11041"/>
                  </a:cubicBezTo>
                  <a:cubicBezTo>
                    <a:pt x="10591" y="11041"/>
                    <a:pt x="11886" y="10962"/>
                    <a:pt x="13101" y="10760"/>
                  </a:cubicBezTo>
                  <a:cubicBezTo>
                    <a:pt x="8481" y="7721"/>
                    <a:pt x="4256" y="4255"/>
                    <a:pt x="791" y="0"/>
                  </a:cubicBezTo>
                  <a:close/>
                </a:path>
              </a:pathLst>
            </a:custGeom>
            <a:solidFill>
              <a:srgbClr val="009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4" name="Google Shape;7224;p131"/>
            <p:cNvSpPr/>
            <p:nvPr/>
          </p:nvSpPr>
          <p:spPr>
            <a:xfrm>
              <a:off x="1873650" y="7038988"/>
              <a:ext cx="306250" cy="49625"/>
            </a:xfrm>
            <a:custGeom>
              <a:avLst/>
              <a:gdLst/>
              <a:ahLst/>
              <a:cxnLst/>
              <a:rect l="l" t="t" r="r" b="b"/>
              <a:pathLst>
                <a:path w="12250" h="1985" extrusionOk="0">
                  <a:moveTo>
                    <a:pt x="11733" y="1"/>
                  </a:moveTo>
                  <a:cubicBezTo>
                    <a:pt x="7873" y="365"/>
                    <a:pt x="4013" y="639"/>
                    <a:pt x="122" y="700"/>
                  </a:cubicBezTo>
                  <a:cubicBezTo>
                    <a:pt x="92" y="1095"/>
                    <a:pt x="61" y="1460"/>
                    <a:pt x="0" y="1794"/>
                  </a:cubicBezTo>
                  <a:cubicBezTo>
                    <a:pt x="2183" y="1924"/>
                    <a:pt x="4366" y="1985"/>
                    <a:pt x="6553" y="1985"/>
                  </a:cubicBezTo>
                  <a:cubicBezTo>
                    <a:pt x="8448" y="1985"/>
                    <a:pt x="10345" y="1939"/>
                    <a:pt x="12250" y="1855"/>
                  </a:cubicBezTo>
                  <a:cubicBezTo>
                    <a:pt x="12068" y="1368"/>
                    <a:pt x="11885" y="760"/>
                    <a:pt x="11733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5" name="Google Shape;7225;p131"/>
            <p:cNvSpPr/>
            <p:nvPr/>
          </p:nvSpPr>
          <p:spPr>
            <a:xfrm>
              <a:off x="1858450" y="7131688"/>
              <a:ext cx="350325" cy="80825"/>
            </a:xfrm>
            <a:custGeom>
              <a:avLst/>
              <a:gdLst/>
              <a:ahLst/>
              <a:cxnLst/>
              <a:rect l="l" t="t" r="r" b="b"/>
              <a:pathLst>
                <a:path w="14013" h="3233" extrusionOk="0">
                  <a:moveTo>
                    <a:pt x="122" y="1"/>
                  </a:moveTo>
                  <a:cubicBezTo>
                    <a:pt x="122" y="62"/>
                    <a:pt x="92" y="92"/>
                    <a:pt x="92" y="122"/>
                  </a:cubicBezTo>
                  <a:lnTo>
                    <a:pt x="1" y="1247"/>
                  </a:lnTo>
                  <a:cubicBezTo>
                    <a:pt x="183" y="1490"/>
                    <a:pt x="396" y="1733"/>
                    <a:pt x="608" y="1977"/>
                  </a:cubicBezTo>
                  <a:cubicBezTo>
                    <a:pt x="4736" y="2683"/>
                    <a:pt x="8942" y="3232"/>
                    <a:pt x="13080" y="3232"/>
                  </a:cubicBezTo>
                  <a:cubicBezTo>
                    <a:pt x="13392" y="3232"/>
                    <a:pt x="13702" y="3229"/>
                    <a:pt x="14013" y="3223"/>
                  </a:cubicBezTo>
                  <a:lnTo>
                    <a:pt x="13648" y="518"/>
                  </a:lnTo>
                  <a:cubicBezTo>
                    <a:pt x="12132" y="610"/>
                    <a:pt x="10612" y="661"/>
                    <a:pt x="9091" y="661"/>
                  </a:cubicBezTo>
                  <a:cubicBezTo>
                    <a:pt x="6099" y="661"/>
                    <a:pt x="3104" y="464"/>
                    <a:pt x="122" y="1"/>
                  </a:cubicBezTo>
                  <a:close/>
                </a:path>
              </a:pathLst>
            </a:custGeom>
            <a:solidFill>
              <a:srgbClr val="FFB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6" name="Google Shape;7226;p131"/>
            <p:cNvSpPr/>
            <p:nvPr/>
          </p:nvSpPr>
          <p:spPr>
            <a:xfrm>
              <a:off x="1873650" y="7181088"/>
              <a:ext cx="362500" cy="250800"/>
            </a:xfrm>
            <a:custGeom>
              <a:avLst/>
              <a:gdLst/>
              <a:ahLst/>
              <a:cxnLst/>
              <a:rect l="l" t="t" r="r" b="b"/>
              <a:pathLst>
                <a:path w="14500" h="10032" extrusionOk="0">
                  <a:moveTo>
                    <a:pt x="0" y="1"/>
                  </a:moveTo>
                  <a:cubicBezTo>
                    <a:pt x="3344" y="3891"/>
                    <a:pt x="7356" y="7174"/>
                    <a:pt x="11703" y="10031"/>
                  </a:cubicBezTo>
                  <a:cubicBezTo>
                    <a:pt x="12706" y="9849"/>
                    <a:pt x="13648" y="9606"/>
                    <a:pt x="14499" y="9241"/>
                  </a:cubicBezTo>
                  <a:lnTo>
                    <a:pt x="13405" y="1247"/>
                  </a:lnTo>
                  <a:cubicBezTo>
                    <a:pt x="13094" y="1253"/>
                    <a:pt x="12784" y="1256"/>
                    <a:pt x="12472" y="1256"/>
                  </a:cubicBezTo>
                  <a:cubicBezTo>
                    <a:pt x="8334" y="1256"/>
                    <a:pt x="4128" y="707"/>
                    <a:pt x="0" y="1"/>
                  </a:cubicBezTo>
                  <a:close/>
                </a:path>
              </a:pathLst>
            </a:custGeom>
            <a:solidFill>
              <a:srgbClr val="09B1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7" name="Google Shape;7227;p131"/>
            <p:cNvSpPr/>
            <p:nvPr/>
          </p:nvSpPr>
          <p:spPr>
            <a:xfrm>
              <a:off x="1861500" y="7083813"/>
              <a:ext cx="338175" cy="64075"/>
            </a:xfrm>
            <a:custGeom>
              <a:avLst/>
              <a:gdLst/>
              <a:ahLst/>
              <a:cxnLst/>
              <a:rect l="l" t="t" r="r" b="b"/>
              <a:pathLst>
                <a:path w="13527" h="2563" extrusionOk="0">
                  <a:moveTo>
                    <a:pt x="486" y="1"/>
                  </a:moveTo>
                  <a:cubicBezTo>
                    <a:pt x="365" y="730"/>
                    <a:pt x="213" y="1399"/>
                    <a:pt x="0" y="1916"/>
                  </a:cubicBezTo>
                  <a:cubicBezTo>
                    <a:pt x="3001" y="2379"/>
                    <a:pt x="5989" y="2562"/>
                    <a:pt x="8972" y="2562"/>
                  </a:cubicBezTo>
                  <a:cubicBezTo>
                    <a:pt x="10491" y="2562"/>
                    <a:pt x="12008" y="2515"/>
                    <a:pt x="13526" y="2433"/>
                  </a:cubicBezTo>
                  <a:lnTo>
                    <a:pt x="13405" y="1460"/>
                  </a:lnTo>
                  <a:cubicBezTo>
                    <a:pt x="13405" y="1460"/>
                    <a:pt x="13070" y="1034"/>
                    <a:pt x="12736" y="62"/>
                  </a:cubicBezTo>
                  <a:cubicBezTo>
                    <a:pt x="10831" y="146"/>
                    <a:pt x="8934" y="192"/>
                    <a:pt x="7039" y="192"/>
                  </a:cubicBezTo>
                  <a:cubicBezTo>
                    <a:pt x="4852" y="192"/>
                    <a:pt x="2669" y="131"/>
                    <a:pt x="486" y="1"/>
                  </a:cubicBezTo>
                  <a:close/>
                </a:path>
              </a:pathLst>
            </a:custGeom>
            <a:solidFill>
              <a:srgbClr val="09B1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8" name="Google Shape;7228;p131"/>
            <p:cNvSpPr/>
            <p:nvPr/>
          </p:nvSpPr>
          <p:spPr>
            <a:xfrm>
              <a:off x="1876700" y="6904663"/>
              <a:ext cx="291050" cy="151825"/>
            </a:xfrm>
            <a:custGeom>
              <a:avLst/>
              <a:gdLst/>
              <a:ahLst/>
              <a:cxnLst/>
              <a:rect l="l" t="t" r="r" b="b"/>
              <a:pathLst>
                <a:path w="11642" h="6073" extrusionOk="0">
                  <a:moveTo>
                    <a:pt x="4269" y="0"/>
                  </a:moveTo>
                  <a:cubicBezTo>
                    <a:pt x="3121" y="0"/>
                    <a:pt x="2249" y="14"/>
                    <a:pt x="2219" y="54"/>
                  </a:cubicBezTo>
                  <a:cubicBezTo>
                    <a:pt x="2158" y="176"/>
                    <a:pt x="0" y="480"/>
                    <a:pt x="0" y="480"/>
                  </a:cubicBezTo>
                  <a:cubicBezTo>
                    <a:pt x="0" y="480"/>
                    <a:pt x="213" y="3428"/>
                    <a:pt x="0" y="6073"/>
                  </a:cubicBezTo>
                  <a:cubicBezTo>
                    <a:pt x="3891" y="6012"/>
                    <a:pt x="7781" y="5738"/>
                    <a:pt x="11642" y="5374"/>
                  </a:cubicBezTo>
                  <a:cubicBezTo>
                    <a:pt x="11398" y="4127"/>
                    <a:pt x="11277" y="2486"/>
                    <a:pt x="11459" y="389"/>
                  </a:cubicBezTo>
                  <a:lnTo>
                    <a:pt x="9970" y="54"/>
                  </a:lnTo>
                  <a:cubicBezTo>
                    <a:pt x="9970" y="54"/>
                    <a:pt x="6565" y="0"/>
                    <a:pt x="4269" y="0"/>
                  </a:cubicBezTo>
                  <a:close/>
                </a:path>
              </a:pathLst>
            </a:custGeom>
            <a:solidFill>
              <a:srgbClr val="09B1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9" name="Google Shape;7229;p131"/>
            <p:cNvSpPr/>
            <p:nvPr/>
          </p:nvSpPr>
          <p:spPr>
            <a:xfrm>
              <a:off x="1932150" y="6812538"/>
              <a:ext cx="196850" cy="93500"/>
            </a:xfrm>
            <a:custGeom>
              <a:avLst/>
              <a:gdLst/>
              <a:ahLst/>
              <a:cxnLst/>
              <a:rect l="l" t="t" r="r" b="b"/>
              <a:pathLst>
                <a:path w="7874" h="3740" extrusionOk="0">
                  <a:moveTo>
                    <a:pt x="7873" y="1"/>
                  </a:moveTo>
                  <a:lnTo>
                    <a:pt x="1" y="244"/>
                  </a:lnTo>
                  <a:cubicBezTo>
                    <a:pt x="1" y="244"/>
                    <a:pt x="730" y="2645"/>
                    <a:pt x="974" y="3739"/>
                  </a:cubicBezTo>
                  <a:cubicBezTo>
                    <a:pt x="3010" y="2858"/>
                    <a:pt x="5259" y="2220"/>
                    <a:pt x="7478" y="1946"/>
                  </a:cubicBezTo>
                  <a:cubicBezTo>
                    <a:pt x="7569" y="1186"/>
                    <a:pt x="7691" y="548"/>
                    <a:pt x="7873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0" name="Google Shape;7230;p131"/>
            <p:cNvSpPr/>
            <p:nvPr/>
          </p:nvSpPr>
          <p:spPr>
            <a:xfrm>
              <a:off x="1944325" y="6861188"/>
              <a:ext cx="199950" cy="132225"/>
            </a:xfrm>
            <a:custGeom>
              <a:avLst/>
              <a:gdLst/>
              <a:ahLst/>
              <a:cxnLst/>
              <a:rect l="l" t="t" r="r" b="b"/>
              <a:pathLst>
                <a:path w="7998" h="5289" extrusionOk="0">
                  <a:moveTo>
                    <a:pt x="6991" y="0"/>
                  </a:moveTo>
                  <a:lnTo>
                    <a:pt x="6991" y="0"/>
                  </a:lnTo>
                  <a:cubicBezTo>
                    <a:pt x="4772" y="274"/>
                    <a:pt x="2523" y="912"/>
                    <a:pt x="487" y="1793"/>
                  </a:cubicBezTo>
                  <a:cubicBezTo>
                    <a:pt x="547" y="2067"/>
                    <a:pt x="608" y="2280"/>
                    <a:pt x="578" y="2310"/>
                  </a:cubicBezTo>
                  <a:lnTo>
                    <a:pt x="547" y="2310"/>
                  </a:lnTo>
                  <a:cubicBezTo>
                    <a:pt x="547" y="2310"/>
                    <a:pt x="493" y="2301"/>
                    <a:pt x="418" y="2301"/>
                  </a:cubicBezTo>
                  <a:cubicBezTo>
                    <a:pt x="256" y="2301"/>
                    <a:pt x="0" y="2344"/>
                    <a:pt x="0" y="2614"/>
                  </a:cubicBezTo>
                  <a:cubicBezTo>
                    <a:pt x="0" y="2979"/>
                    <a:pt x="1672" y="5289"/>
                    <a:pt x="3192" y="5289"/>
                  </a:cubicBezTo>
                  <a:cubicBezTo>
                    <a:pt x="6292" y="5289"/>
                    <a:pt x="7295" y="3009"/>
                    <a:pt x="7721" y="2310"/>
                  </a:cubicBezTo>
                  <a:cubicBezTo>
                    <a:pt x="7997" y="1876"/>
                    <a:pt x="7606" y="1788"/>
                    <a:pt x="7257" y="1788"/>
                  </a:cubicBezTo>
                  <a:cubicBezTo>
                    <a:pt x="7069" y="1788"/>
                    <a:pt x="6892" y="1813"/>
                    <a:pt x="6839" y="1824"/>
                  </a:cubicBezTo>
                  <a:cubicBezTo>
                    <a:pt x="6870" y="1155"/>
                    <a:pt x="6930" y="547"/>
                    <a:pt x="699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1" name="Google Shape;7231;p131"/>
            <p:cNvSpPr/>
            <p:nvPr/>
          </p:nvSpPr>
          <p:spPr>
            <a:xfrm>
              <a:off x="1677600" y="6632488"/>
              <a:ext cx="103375" cy="65650"/>
            </a:xfrm>
            <a:custGeom>
              <a:avLst/>
              <a:gdLst/>
              <a:ahLst/>
              <a:cxnLst/>
              <a:rect l="l" t="t" r="r" b="b"/>
              <a:pathLst>
                <a:path w="4135" h="2626" extrusionOk="0">
                  <a:moveTo>
                    <a:pt x="2262" y="1"/>
                  </a:moveTo>
                  <a:cubicBezTo>
                    <a:pt x="1467" y="1"/>
                    <a:pt x="669" y="230"/>
                    <a:pt x="0" y="698"/>
                  </a:cubicBezTo>
                  <a:cubicBezTo>
                    <a:pt x="137" y="1679"/>
                    <a:pt x="925" y="2626"/>
                    <a:pt x="2414" y="2626"/>
                  </a:cubicBezTo>
                  <a:cubicBezTo>
                    <a:pt x="2910" y="2626"/>
                    <a:pt x="3482" y="2521"/>
                    <a:pt x="4134" y="2279"/>
                  </a:cubicBezTo>
                  <a:lnTo>
                    <a:pt x="4134" y="455"/>
                  </a:lnTo>
                  <a:cubicBezTo>
                    <a:pt x="3560" y="154"/>
                    <a:pt x="2912" y="1"/>
                    <a:pt x="2262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2" name="Google Shape;7232;p131"/>
            <p:cNvSpPr/>
            <p:nvPr/>
          </p:nvSpPr>
          <p:spPr>
            <a:xfrm>
              <a:off x="1674550" y="6595338"/>
              <a:ext cx="106425" cy="54625"/>
            </a:xfrm>
            <a:custGeom>
              <a:avLst/>
              <a:gdLst/>
              <a:ahLst/>
              <a:cxnLst/>
              <a:rect l="l" t="t" r="r" b="b"/>
              <a:pathLst>
                <a:path w="4257" h="2185" extrusionOk="0">
                  <a:moveTo>
                    <a:pt x="2228" y="0"/>
                  </a:moveTo>
                  <a:cubicBezTo>
                    <a:pt x="1803" y="0"/>
                    <a:pt x="1344" y="97"/>
                    <a:pt x="882" y="360"/>
                  </a:cubicBezTo>
                  <a:cubicBezTo>
                    <a:pt x="274" y="725"/>
                    <a:pt x="1" y="1455"/>
                    <a:pt x="122" y="2184"/>
                  </a:cubicBezTo>
                  <a:cubicBezTo>
                    <a:pt x="791" y="1716"/>
                    <a:pt x="1589" y="1487"/>
                    <a:pt x="2384" y="1487"/>
                  </a:cubicBezTo>
                  <a:cubicBezTo>
                    <a:pt x="3034" y="1487"/>
                    <a:pt x="3682" y="1640"/>
                    <a:pt x="4256" y="1941"/>
                  </a:cubicBezTo>
                  <a:lnTo>
                    <a:pt x="4256" y="695"/>
                  </a:lnTo>
                  <a:cubicBezTo>
                    <a:pt x="4256" y="695"/>
                    <a:pt x="3368" y="0"/>
                    <a:pt x="222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3" name="Google Shape;7233;p131"/>
            <p:cNvSpPr/>
            <p:nvPr/>
          </p:nvSpPr>
          <p:spPr>
            <a:xfrm>
              <a:off x="1708000" y="6635388"/>
              <a:ext cx="64600" cy="54275"/>
            </a:xfrm>
            <a:custGeom>
              <a:avLst/>
              <a:gdLst/>
              <a:ahLst/>
              <a:cxnLst/>
              <a:rect l="l" t="t" r="r" b="b"/>
              <a:pathLst>
                <a:path w="2584" h="2171" extrusionOk="0">
                  <a:moveTo>
                    <a:pt x="1111" y="1"/>
                  </a:moveTo>
                  <a:cubicBezTo>
                    <a:pt x="743" y="1"/>
                    <a:pt x="358" y="82"/>
                    <a:pt x="31" y="157"/>
                  </a:cubicBezTo>
                  <a:cubicBezTo>
                    <a:pt x="0" y="157"/>
                    <a:pt x="0" y="217"/>
                    <a:pt x="61" y="217"/>
                  </a:cubicBezTo>
                  <a:cubicBezTo>
                    <a:pt x="395" y="217"/>
                    <a:pt x="790" y="134"/>
                    <a:pt x="1163" y="134"/>
                  </a:cubicBezTo>
                  <a:cubicBezTo>
                    <a:pt x="1535" y="134"/>
                    <a:pt x="1885" y="217"/>
                    <a:pt x="2128" y="552"/>
                  </a:cubicBezTo>
                  <a:cubicBezTo>
                    <a:pt x="2462" y="1008"/>
                    <a:pt x="2401" y="1585"/>
                    <a:pt x="2432" y="2102"/>
                  </a:cubicBezTo>
                  <a:cubicBezTo>
                    <a:pt x="2432" y="2147"/>
                    <a:pt x="2462" y="2170"/>
                    <a:pt x="2496" y="2170"/>
                  </a:cubicBezTo>
                  <a:cubicBezTo>
                    <a:pt x="2531" y="2170"/>
                    <a:pt x="2569" y="2147"/>
                    <a:pt x="2584" y="2102"/>
                  </a:cubicBezTo>
                  <a:cubicBezTo>
                    <a:pt x="2584" y="1524"/>
                    <a:pt x="2584" y="795"/>
                    <a:pt x="2128" y="369"/>
                  </a:cubicBezTo>
                  <a:cubicBezTo>
                    <a:pt x="1864" y="90"/>
                    <a:pt x="1497" y="1"/>
                    <a:pt x="111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4" name="Google Shape;7234;p131"/>
            <p:cNvSpPr/>
            <p:nvPr/>
          </p:nvSpPr>
          <p:spPr>
            <a:xfrm>
              <a:off x="1735550" y="6650738"/>
              <a:ext cx="37375" cy="22200"/>
            </a:xfrm>
            <a:custGeom>
              <a:avLst/>
              <a:gdLst/>
              <a:ahLst/>
              <a:cxnLst/>
              <a:rect l="l" t="t" r="r" b="b"/>
              <a:pathLst>
                <a:path w="1495" h="888" extrusionOk="0">
                  <a:moveTo>
                    <a:pt x="528" y="0"/>
                  </a:moveTo>
                  <a:cubicBezTo>
                    <a:pt x="374" y="0"/>
                    <a:pt x="214" y="54"/>
                    <a:pt x="53" y="181"/>
                  </a:cubicBezTo>
                  <a:cubicBezTo>
                    <a:pt x="1" y="207"/>
                    <a:pt x="39" y="278"/>
                    <a:pt x="89" y="278"/>
                  </a:cubicBezTo>
                  <a:cubicBezTo>
                    <a:pt x="97" y="278"/>
                    <a:pt x="106" y="276"/>
                    <a:pt x="114" y="272"/>
                  </a:cubicBezTo>
                  <a:cubicBezTo>
                    <a:pt x="260" y="199"/>
                    <a:pt x="392" y="154"/>
                    <a:pt x="520" y="154"/>
                  </a:cubicBezTo>
                  <a:cubicBezTo>
                    <a:pt x="659" y="154"/>
                    <a:pt x="793" y="207"/>
                    <a:pt x="935" y="333"/>
                  </a:cubicBezTo>
                  <a:cubicBezTo>
                    <a:pt x="1087" y="485"/>
                    <a:pt x="1178" y="698"/>
                    <a:pt x="1330" y="850"/>
                  </a:cubicBezTo>
                  <a:cubicBezTo>
                    <a:pt x="1348" y="876"/>
                    <a:pt x="1371" y="887"/>
                    <a:pt x="1393" y="887"/>
                  </a:cubicBezTo>
                  <a:cubicBezTo>
                    <a:pt x="1446" y="887"/>
                    <a:pt x="1494" y="823"/>
                    <a:pt x="1451" y="758"/>
                  </a:cubicBezTo>
                  <a:cubicBezTo>
                    <a:pt x="1276" y="363"/>
                    <a:pt x="926" y="0"/>
                    <a:pt x="528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5" name="Google Shape;7235;p131"/>
            <p:cNvSpPr/>
            <p:nvPr/>
          </p:nvSpPr>
          <p:spPr>
            <a:xfrm>
              <a:off x="2249800" y="6632488"/>
              <a:ext cx="103375" cy="65650"/>
            </a:xfrm>
            <a:custGeom>
              <a:avLst/>
              <a:gdLst/>
              <a:ahLst/>
              <a:cxnLst/>
              <a:rect l="l" t="t" r="r" b="b"/>
              <a:pathLst>
                <a:path w="4135" h="2626" extrusionOk="0">
                  <a:moveTo>
                    <a:pt x="1873" y="1"/>
                  </a:moveTo>
                  <a:cubicBezTo>
                    <a:pt x="1223" y="1"/>
                    <a:pt x="575" y="154"/>
                    <a:pt x="0" y="455"/>
                  </a:cubicBezTo>
                  <a:lnTo>
                    <a:pt x="0" y="2279"/>
                  </a:lnTo>
                  <a:cubicBezTo>
                    <a:pt x="652" y="2521"/>
                    <a:pt x="1225" y="2626"/>
                    <a:pt x="1720" y="2626"/>
                  </a:cubicBezTo>
                  <a:cubicBezTo>
                    <a:pt x="3210" y="2626"/>
                    <a:pt x="3997" y="1679"/>
                    <a:pt x="4134" y="698"/>
                  </a:cubicBezTo>
                  <a:cubicBezTo>
                    <a:pt x="3465" y="230"/>
                    <a:pt x="2668" y="1"/>
                    <a:pt x="1873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6" name="Google Shape;7236;p131"/>
            <p:cNvSpPr/>
            <p:nvPr/>
          </p:nvSpPr>
          <p:spPr>
            <a:xfrm>
              <a:off x="2249800" y="6595338"/>
              <a:ext cx="106400" cy="54625"/>
            </a:xfrm>
            <a:custGeom>
              <a:avLst/>
              <a:gdLst/>
              <a:ahLst/>
              <a:cxnLst/>
              <a:rect l="l" t="t" r="r" b="b"/>
              <a:pathLst>
                <a:path w="4256" h="2185" extrusionOk="0">
                  <a:moveTo>
                    <a:pt x="2029" y="0"/>
                  </a:moveTo>
                  <a:cubicBezTo>
                    <a:pt x="888" y="0"/>
                    <a:pt x="0" y="695"/>
                    <a:pt x="0" y="695"/>
                  </a:cubicBezTo>
                  <a:lnTo>
                    <a:pt x="0" y="1941"/>
                  </a:lnTo>
                  <a:cubicBezTo>
                    <a:pt x="575" y="1640"/>
                    <a:pt x="1223" y="1487"/>
                    <a:pt x="1873" y="1487"/>
                  </a:cubicBezTo>
                  <a:cubicBezTo>
                    <a:pt x="2668" y="1487"/>
                    <a:pt x="3465" y="1716"/>
                    <a:pt x="4134" y="2184"/>
                  </a:cubicBezTo>
                  <a:cubicBezTo>
                    <a:pt x="4256" y="1455"/>
                    <a:pt x="3982" y="725"/>
                    <a:pt x="3374" y="360"/>
                  </a:cubicBezTo>
                  <a:cubicBezTo>
                    <a:pt x="2913" y="97"/>
                    <a:pt x="2453" y="0"/>
                    <a:pt x="2029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7" name="Google Shape;7237;p131"/>
            <p:cNvSpPr/>
            <p:nvPr/>
          </p:nvSpPr>
          <p:spPr>
            <a:xfrm>
              <a:off x="2258150" y="6635388"/>
              <a:ext cx="64625" cy="54275"/>
            </a:xfrm>
            <a:custGeom>
              <a:avLst/>
              <a:gdLst/>
              <a:ahLst/>
              <a:cxnLst/>
              <a:rect l="l" t="t" r="r" b="b"/>
              <a:pathLst>
                <a:path w="2585" h="2171" extrusionOk="0">
                  <a:moveTo>
                    <a:pt x="1473" y="1"/>
                  </a:moveTo>
                  <a:cubicBezTo>
                    <a:pt x="1088" y="1"/>
                    <a:pt x="721" y="90"/>
                    <a:pt x="457" y="369"/>
                  </a:cubicBezTo>
                  <a:cubicBezTo>
                    <a:pt x="1" y="795"/>
                    <a:pt x="1" y="1524"/>
                    <a:pt x="1" y="2102"/>
                  </a:cubicBezTo>
                  <a:cubicBezTo>
                    <a:pt x="16" y="2147"/>
                    <a:pt x="54" y="2170"/>
                    <a:pt x="88" y="2170"/>
                  </a:cubicBezTo>
                  <a:cubicBezTo>
                    <a:pt x="122" y="2170"/>
                    <a:pt x="153" y="2147"/>
                    <a:pt x="153" y="2102"/>
                  </a:cubicBezTo>
                  <a:cubicBezTo>
                    <a:pt x="183" y="1585"/>
                    <a:pt x="153" y="1008"/>
                    <a:pt x="457" y="552"/>
                  </a:cubicBezTo>
                  <a:cubicBezTo>
                    <a:pt x="680" y="210"/>
                    <a:pt x="1019" y="122"/>
                    <a:pt x="1390" y="122"/>
                  </a:cubicBezTo>
                  <a:cubicBezTo>
                    <a:pt x="1777" y="122"/>
                    <a:pt x="2197" y="217"/>
                    <a:pt x="2554" y="217"/>
                  </a:cubicBezTo>
                  <a:cubicBezTo>
                    <a:pt x="2554" y="217"/>
                    <a:pt x="2584" y="157"/>
                    <a:pt x="2554" y="157"/>
                  </a:cubicBezTo>
                  <a:cubicBezTo>
                    <a:pt x="2227" y="82"/>
                    <a:pt x="1842" y="1"/>
                    <a:pt x="147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8" name="Google Shape;7238;p131"/>
            <p:cNvSpPr/>
            <p:nvPr/>
          </p:nvSpPr>
          <p:spPr>
            <a:xfrm>
              <a:off x="2257850" y="6650738"/>
              <a:ext cx="37350" cy="22200"/>
            </a:xfrm>
            <a:custGeom>
              <a:avLst/>
              <a:gdLst/>
              <a:ahLst/>
              <a:cxnLst/>
              <a:rect l="l" t="t" r="r" b="b"/>
              <a:pathLst>
                <a:path w="1494" h="888" extrusionOk="0">
                  <a:moveTo>
                    <a:pt x="967" y="0"/>
                  </a:moveTo>
                  <a:cubicBezTo>
                    <a:pt x="568" y="0"/>
                    <a:pt x="219" y="363"/>
                    <a:pt x="43" y="758"/>
                  </a:cubicBezTo>
                  <a:cubicBezTo>
                    <a:pt x="0" y="823"/>
                    <a:pt x="48" y="887"/>
                    <a:pt x="102" y="887"/>
                  </a:cubicBezTo>
                  <a:cubicBezTo>
                    <a:pt x="124" y="887"/>
                    <a:pt x="147" y="876"/>
                    <a:pt x="165" y="850"/>
                  </a:cubicBezTo>
                  <a:cubicBezTo>
                    <a:pt x="286" y="698"/>
                    <a:pt x="408" y="485"/>
                    <a:pt x="560" y="333"/>
                  </a:cubicBezTo>
                  <a:cubicBezTo>
                    <a:pt x="702" y="207"/>
                    <a:pt x="836" y="154"/>
                    <a:pt x="974" y="154"/>
                  </a:cubicBezTo>
                  <a:cubicBezTo>
                    <a:pt x="1102" y="154"/>
                    <a:pt x="1234" y="199"/>
                    <a:pt x="1380" y="272"/>
                  </a:cubicBezTo>
                  <a:cubicBezTo>
                    <a:pt x="1389" y="276"/>
                    <a:pt x="1397" y="278"/>
                    <a:pt x="1406" y="278"/>
                  </a:cubicBezTo>
                  <a:cubicBezTo>
                    <a:pt x="1456" y="278"/>
                    <a:pt x="1494" y="207"/>
                    <a:pt x="1441" y="181"/>
                  </a:cubicBezTo>
                  <a:cubicBezTo>
                    <a:pt x="1281" y="54"/>
                    <a:pt x="1120" y="0"/>
                    <a:pt x="96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9" name="Google Shape;7239;p131"/>
            <p:cNvSpPr/>
            <p:nvPr/>
          </p:nvSpPr>
          <p:spPr>
            <a:xfrm>
              <a:off x="1769425" y="6359363"/>
              <a:ext cx="500900" cy="472000"/>
            </a:xfrm>
            <a:custGeom>
              <a:avLst/>
              <a:gdLst/>
              <a:ahLst/>
              <a:cxnLst/>
              <a:rect l="l" t="t" r="r" b="b"/>
              <a:pathLst>
                <a:path w="20036" h="18880" extrusionOk="0">
                  <a:moveTo>
                    <a:pt x="7566" y="1"/>
                  </a:moveTo>
                  <a:cubicBezTo>
                    <a:pt x="3633" y="1"/>
                    <a:pt x="1" y="1999"/>
                    <a:pt x="188" y="9495"/>
                  </a:cubicBezTo>
                  <a:cubicBezTo>
                    <a:pt x="188" y="9495"/>
                    <a:pt x="96" y="13021"/>
                    <a:pt x="947" y="14784"/>
                  </a:cubicBezTo>
                  <a:cubicBezTo>
                    <a:pt x="1799" y="16517"/>
                    <a:pt x="4625" y="18462"/>
                    <a:pt x="8425" y="18827"/>
                  </a:cubicBezTo>
                  <a:cubicBezTo>
                    <a:pt x="8828" y="18862"/>
                    <a:pt x="9245" y="18880"/>
                    <a:pt x="9670" y="18880"/>
                  </a:cubicBezTo>
                  <a:cubicBezTo>
                    <a:pt x="13251" y="18880"/>
                    <a:pt x="17393" y="17625"/>
                    <a:pt x="18425" y="15179"/>
                  </a:cubicBezTo>
                  <a:cubicBezTo>
                    <a:pt x="19580" y="12413"/>
                    <a:pt x="20036" y="10529"/>
                    <a:pt x="19671" y="7732"/>
                  </a:cubicBezTo>
                  <a:cubicBezTo>
                    <a:pt x="19337" y="4906"/>
                    <a:pt x="19185" y="3659"/>
                    <a:pt x="16571" y="2413"/>
                  </a:cubicBezTo>
                  <a:cubicBezTo>
                    <a:pt x="15312" y="1806"/>
                    <a:pt x="11303" y="1"/>
                    <a:pt x="7566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0" name="Google Shape;7240;p131"/>
            <p:cNvSpPr/>
            <p:nvPr/>
          </p:nvSpPr>
          <p:spPr>
            <a:xfrm>
              <a:off x="1998275" y="6596163"/>
              <a:ext cx="35725" cy="60700"/>
            </a:xfrm>
            <a:custGeom>
              <a:avLst/>
              <a:gdLst/>
              <a:ahLst/>
              <a:cxnLst/>
              <a:rect l="l" t="t" r="r" b="b"/>
              <a:pathLst>
                <a:path w="1429" h="2428" extrusionOk="0">
                  <a:moveTo>
                    <a:pt x="323" y="1"/>
                  </a:moveTo>
                  <a:cubicBezTo>
                    <a:pt x="312" y="1"/>
                    <a:pt x="304" y="8"/>
                    <a:pt x="304" y="23"/>
                  </a:cubicBezTo>
                  <a:cubicBezTo>
                    <a:pt x="213" y="327"/>
                    <a:pt x="183" y="662"/>
                    <a:pt x="122" y="966"/>
                  </a:cubicBezTo>
                  <a:cubicBezTo>
                    <a:pt x="61" y="1178"/>
                    <a:pt x="0" y="1422"/>
                    <a:pt x="122" y="1634"/>
                  </a:cubicBezTo>
                  <a:cubicBezTo>
                    <a:pt x="183" y="1786"/>
                    <a:pt x="335" y="1877"/>
                    <a:pt x="487" y="1877"/>
                  </a:cubicBezTo>
                  <a:cubicBezTo>
                    <a:pt x="578" y="1877"/>
                    <a:pt x="639" y="1817"/>
                    <a:pt x="699" y="1756"/>
                  </a:cubicBezTo>
                  <a:cubicBezTo>
                    <a:pt x="760" y="1756"/>
                    <a:pt x="791" y="1695"/>
                    <a:pt x="851" y="1695"/>
                  </a:cubicBezTo>
                  <a:cubicBezTo>
                    <a:pt x="892" y="1655"/>
                    <a:pt x="926" y="1634"/>
                    <a:pt x="953" y="1634"/>
                  </a:cubicBezTo>
                  <a:cubicBezTo>
                    <a:pt x="1007" y="1634"/>
                    <a:pt x="1034" y="1715"/>
                    <a:pt x="1034" y="1877"/>
                  </a:cubicBezTo>
                  <a:cubicBezTo>
                    <a:pt x="1186" y="2060"/>
                    <a:pt x="1125" y="2181"/>
                    <a:pt x="912" y="2242"/>
                  </a:cubicBezTo>
                  <a:cubicBezTo>
                    <a:pt x="800" y="2270"/>
                    <a:pt x="843" y="2428"/>
                    <a:pt x="922" y="2428"/>
                  </a:cubicBezTo>
                  <a:cubicBezTo>
                    <a:pt x="929" y="2428"/>
                    <a:pt x="936" y="2427"/>
                    <a:pt x="943" y="2425"/>
                  </a:cubicBezTo>
                  <a:cubicBezTo>
                    <a:pt x="1186" y="2333"/>
                    <a:pt x="1429" y="2121"/>
                    <a:pt x="1399" y="1817"/>
                  </a:cubicBezTo>
                  <a:cubicBezTo>
                    <a:pt x="1368" y="1604"/>
                    <a:pt x="1186" y="1452"/>
                    <a:pt x="973" y="1452"/>
                  </a:cubicBezTo>
                  <a:cubicBezTo>
                    <a:pt x="821" y="1452"/>
                    <a:pt x="760" y="1574"/>
                    <a:pt x="639" y="1634"/>
                  </a:cubicBezTo>
                  <a:cubicBezTo>
                    <a:pt x="562" y="1664"/>
                    <a:pt x="499" y="1677"/>
                    <a:pt x="447" y="1677"/>
                  </a:cubicBezTo>
                  <a:cubicBezTo>
                    <a:pt x="124" y="1677"/>
                    <a:pt x="217" y="1175"/>
                    <a:pt x="243" y="966"/>
                  </a:cubicBezTo>
                  <a:cubicBezTo>
                    <a:pt x="304" y="692"/>
                    <a:pt x="487" y="297"/>
                    <a:pt x="365" y="23"/>
                  </a:cubicBezTo>
                  <a:cubicBezTo>
                    <a:pt x="350" y="8"/>
                    <a:pt x="335" y="1"/>
                    <a:pt x="32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1" name="Google Shape;7241;p131"/>
            <p:cNvSpPr/>
            <p:nvPr/>
          </p:nvSpPr>
          <p:spPr>
            <a:xfrm>
              <a:off x="1977750" y="6662438"/>
              <a:ext cx="79050" cy="30125"/>
            </a:xfrm>
            <a:custGeom>
              <a:avLst/>
              <a:gdLst/>
              <a:ahLst/>
              <a:cxnLst/>
              <a:rect l="l" t="t" r="r" b="b"/>
              <a:pathLst>
                <a:path w="3162" h="1205" extrusionOk="0">
                  <a:moveTo>
                    <a:pt x="3048" y="0"/>
                  </a:moveTo>
                  <a:cubicBezTo>
                    <a:pt x="3005" y="0"/>
                    <a:pt x="2962" y="24"/>
                    <a:pt x="2949" y="78"/>
                  </a:cubicBezTo>
                  <a:cubicBezTo>
                    <a:pt x="2827" y="777"/>
                    <a:pt x="2189" y="1020"/>
                    <a:pt x="1551" y="1020"/>
                  </a:cubicBezTo>
                  <a:cubicBezTo>
                    <a:pt x="943" y="989"/>
                    <a:pt x="517" y="807"/>
                    <a:pt x="183" y="321"/>
                  </a:cubicBezTo>
                  <a:cubicBezTo>
                    <a:pt x="183" y="306"/>
                    <a:pt x="175" y="298"/>
                    <a:pt x="164" y="298"/>
                  </a:cubicBezTo>
                  <a:cubicBezTo>
                    <a:pt x="153" y="298"/>
                    <a:pt x="137" y="306"/>
                    <a:pt x="122" y="321"/>
                  </a:cubicBezTo>
                  <a:cubicBezTo>
                    <a:pt x="1" y="959"/>
                    <a:pt x="1125" y="1202"/>
                    <a:pt x="1551" y="1202"/>
                  </a:cubicBezTo>
                  <a:cubicBezTo>
                    <a:pt x="1584" y="1204"/>
                    <a:pt x="1616" y="1204"/>
                    <a:pt x="1649" y="1204"/>
                  </a:cubicBezTo>
                  <a:cubicBezTo>
                    <a:pt x="2350" y="1204"/>
                    <a:pt x="3075" y="892"/>
                    <a:pt x="3162" y="108"/>
                  </a:cubicBezTo>
                  <a:cubicBezTo>
                    <a:pt x="3162" y="40"/>
                    <a:pt x="3104" y="0"/>
                    <a:pt x="3048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2" name="Google Shape;7242;p131"/>
            <p:cNvSpPr/>
            <p:nvPr/>
          </p:nvSpPr>
          <p:spPr>
            <a:xfrm>
              <a:off x="1849325" y="6556438"/>
              <a:ext cx="47150" cy="33225"/>
            </a:xfrm>
            <a:custGeom>
              <a:avLst/>
              <a:gdLst/>
              <a:ahLst/>
              <a:cxnLst/>
              <a:rect l="l" t="t" r="r" b="b"/>
              <a:pathLst>
                <a:path w="1886" h="1329" extrusionOk="0">
                  <a:moveTo>
                    <a:pt x="1719" y="0"/>
                  </a:moveTo>
                  <a:cubicBezTo>
                    <a:pt x="1081" y="0"/>
                    <a:pt x="149" y="625"/>
                    <a:pt x="1" y="1278"/>
                  </a:cubicBezTo>
                  <a:cubicBezTo>
                    <a:pt x="1" y="1314"/>
                    <a:pt x="22" y="1328"/>
                    <a:pt x="45" y="1328"/>
                  </a:cubicBezTo>
                  <a:cubicBezTo>
                    <a:pt x="62" y="1328"/>
                    <a:pt x="79" y="1321"/>
                    <a:pt x="92" y="1308"/>
                  </a:cubicBezTo>
                  <a:cubicBezTo>
                    <a:pt x="548" y="670"/>
                    <a:pt x="1034" y="336"/>
                    <a:pt x="1794" y="184"/>
                  </a:cubicBezTo>
                  <a:cubicBezTo>
                    <a:pt x="1885" y="153"/>
                    <a:pt x="1855" y="32"/>
                    <a:pt x="1764" y="1"/>
                  </a:cubicBezTo>
                  <a:cubicBezTo>
                    <a:pt x="1749" y="1"/>
                    <a:pt x="1734" y="0"/>
                    <a:pt x="171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3" name="Google Shape;7243;p131"/>
            <p:cNvSpPr/>
            <p:nvPr/>
          </p:nvSpPr>
          <p:spPr>
            <a:xfrm>
              <a:off x="2128975" y="6551263"/>
              <a:ext cx="51200" cy="22650"/>
            </a:xfrm>
            <a:custGeom>
              <a:avLst/>
              <a:gdLst/>
              <a:ahLst/>
              <a:cxnLst/>
              <a:rect l="l" t="t" r="r" b="b"/>
              <a:pathLst>
                <a:path w="2048" h="906" extrusionOk="0">
                  <a:moveTo>
                    <a:pt x="330" y="1"/>
                  </a:moveTo>
                  <a:cubicBezTo>
                    <a:pt x="237" y="1"/>
                    <a:pt x="146" y="9"/>
                    <a:pt x="61" y="26"/>
                  </a:cubicBezTo>
                  <a:cubicBezTo>
                    <a:pt x="0" y="26"/>
                    <a:pt x="0" y="117"/>
                    <a:pt x="61" y="117"/>
                  </a:cubicBezTo>
                  <a:cubicBezTo>
                    <a:pt x="699" y="300"/>
                    <a:pt x="1338" y="391"/>
                    <a:pt x="1794" y="877"/>
                  </a:cubicBezTo>
                  <a:cubicBezTo>
                    <a:pt x="1820" y="897"/>
                    <a:pt x="1848" y="905"/>
                    <a:pt x="1874" y="905"/>
                  </a:cubicBezTo>
                  <a:cubicBezTo>
                    <a:pt x="1970" y="905"/>
                    <a:pt x="2048" y="797"/>
                    <a:pt x="1976" y="725"/>
                  </a:cubicBezTo>
                  <a:cubicBezTo>
                    <a:pt x="1610" y="307"/>
                    <a:pt x="907" y="1"/>
                    <a:pt x="33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4" name="Google Shape;7244;p131"/>
            <p:cNvSpPr/>
            <p:nvPr/>
          </p:nvSpPr>
          <p:spPr>
            <a:xfrm>
              <a:off x="1842500" y="6671213"/>
              <a:ext cx="92725" cy="87400"/>
            </a:xfrm>
            <a:custGeom>
              <a:avLst/>
              <a:gdLst/>
              <a:ahLst/>
              <a:cxnLst/>
              <a:rect l="l" t="t" r="r" b="b"/>
              <a:pathLst>
                <a:path w="3709" h="3496" extrusionOk="0">
                  <a:moveTo>
                    <a:pt x="1854" y="0"/>
                  </a:moveTo>
                  <a:cubicBezTo>
                    <a:pt x="821" y="0"/>
                    <a:pt x="0" y="760"/>
                    <a:pt x="0" y="1733"/>
                  </a:cubicBezTo>
                  <a:cubicBezTo>
                    <a:pt x="0" y="2705"/>
                    <a:pt x="821" y="3496"/>
                    <a:pt x="1854" y="3496"/>
                  </a:cubicBezTo>
                  <a:cubicBezTo>
                    <a:pt x="2888" y="3496"/>
                    <a:pt x="3708" y="2705"/>
                    <a:pt x="3708" y="1733"/>
                  </a:cubicBezTo>
                  <a:cubicBezTo>
                    <a:pt x="3708" y="760"/>
                    <a:pt x="2888" y="0"/>
                    <a:pt x="1854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5" name="Google Shape;7245;p131"/>
            <p:cNvSpPr/>
            <p:nvPr/>
          </p:nvSpPr>
          <p:spPr>
            <a:xfrm>
              <a:off x="2097050" y="6671213"/>
              <a:ext cx="92750" cy="87400"/>
            </a:xfrm>
            <a:custGeom>
              <a:avLst/>
              <a:gdLst/>
              <a:ahLst/>
              <a:cxnLst/>
              <a:rect l="l" t="t" r="r" b="b"/>
              <a:pathLst>
                <a:path w="3710" h="3496" extrusionOk="0">
                  <a:moveTo>
                    <a:pt x="1855" y="0"/>
                  </a:moveTo>
                  <a:cubicBezTo>
                    <a:pt x="821" y="0"/>
                    <a:pt x="1" y="760"/>
                    <a:pt x="1" y="1733"/>
                  </a:cubicBezTo>
                  <a:cubicBezTo>
                    <a:pt x="1" y="2705"/>
                    <a:pt x="821" y="3496"/>
                    <a:pt x="1855" y="3496"/>
                  </a:cubicBezTo>
                  <a:cubicBezTo>
                    <a:pt x="2888" y="3496"/>
                    <a:pt x="3709" y="2705"/>
                    <a:pt x="3709" y="1733"/>
                  </a:cubicBezTo>
                  <a:cubicBezTo>
                    <a:pt x="3709" y="760"/>
                    <a:pt x="2888" y="0"/>
                    <a:pt x="1855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6" name="Google Shape;7246;p131"/>
            <p:cNvSpPr/>
            <p:nvPr/>
          </p:nvSpPr>
          <p:spPr>
            <a:xfrm>
              <a:off x="2007400" y="6699938"/>
              <a:ext cx="27175" cy="6725"/>
            </a:xfrm>
            <a:custGeom>
              <a:avLst/>
              <a:gdLst/>
              <a:ahLst/>
              <a:cxnLst/>
              <a:rect l="l" t="t" r="r" b="b"/>
              <a:pathLst>
                <a:path w="1087" h="269" extrusionOk="0">
                  <a:moveTo>
                    <a:pt x="1007" y="0"/>
                  </a:moveTo>
                  <a:cubicBezTo>
                    <a:pt x="997" y="0"/>
                    <a:pt x="985" y="2"/>
                    <a:pt x="973" y="6"/>
                  </a:cubicBezTo>
                  <a:cubicBezTo>
                    <a:pt x="810" y="88"/>
                    <a:pt x="664" y="117"/>
                    <a:pt x="512" y="117"/>
                  </a:cubicBezTo>
                  <a:cubicBezTo>
                    <a:pt x="382" y="117"/>
                    <a:pt x="246" y="95"/>
                    <a:pt x="91" y="67"/>
                  </a:cubicBezTo>
                  <a:cubicBezTo>
                    <a:pt x="61" y="67"/>
                    <a:pt x="0" y="158"/>
                    <a:pt x="61" y="158"/>
                  </a:cubicBezTo>
                  <a:cubicBezTo>
                    <a:pt x="206" y="231"/>
                    <a:pt x="372" y="269"/>
                    <a:pt x="535" y="269"/>
                  </a:cubicBezTo>
                  <a:cubicBezTo>
                    <a:pt x="714" y="269"/>
                    <a:pt x="891" y="223"/>
                    <a:pt x="1034" y="128"/>
                  </a:cubicBezTo>
                  <a:cubicBezTo>
                    <a:pt x="1086" y="75"/>
                    <a:pt x="1071" y="0"/>
                    <a:pt x="1007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7" name="Google Shape;7247;p131"/>
            <p:cNvSpPr/>
            <p:nvPr/>
          </p:nvSpPr>
          <p:spPr>
            <a:xfrm>
              <a:off x="1907850" y="6601288"/>
              <a:ext cx="29650" cy="35750"/>
            </a:xfrm>
            <a:custGeom>
              <a:avLst/>
              <a:gdLst/>
              <a:ahLst/>
              <a:cxnLst/>
              <a:rect l="l" t="t" r="r" b="b"/>
              <a:pathLst>
                <a:path w="1186" h="1430" extrusionOk="0">
                  <a:moveTo>
                    <a:pt x="578" y="1"/>
                  </a:moveTo>
                  <a:cubicBezTo>
                    <a:pt x="243" y="31"/>
                    <a:pt x="0" y="335"/>
                    <a:pt x="0" y="730"/>
                  </a:cubicBezTo>
                  <a:cubicBezTo>
                    <a:pt x="0" y="1125"/>
                    <a:pt x="274" y="1429"/>
                    <a:pt x="608" y="1429"/>
                  </a:cubicBezTo>
                  <a:cubicBezTo>
                    <a:pt x="943" y="1399"/>
                    <a:pt x="1186" y="1095"/>
                    <a:pt x="1186" y="700"/>
                  </a:cubicBezTo>
                  <a:cubicBezTo>
                    <a:pt x="1155" y="305"/>
                    <a:pt x="882" y="1"/>
                    <a:pt x="578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8" name="Google Shape;7248;p131"/>
            <p:cNvSpPr/>
            <p:nvPr/>
          </p:nvSpPr>
          <p:spPr>
            <a:xfrm>
              <a:off x="2090225" y="6595963"/>
              <a:ext cx="29650" cy="35750"/>
            </a:xfrm>
            <a:custGeom>
              <a:avLst/>
              <a:gdLst/>
              <a:ahLst/>
              <a:cxnLst/>
              <a:rect l="l" t="t" r="r" b="b"/>
              <a:pathLst>
                <a:path w="1186" h="1430" extrusionOk="0">
                  <a:moveTo>
                    <a:pt x="578" y="1"/>
                  </a:moveTo>
                  <a:cubicBezTo>
                    <a:pt x="243" y="1"/>
                    <a:pt x="0" y="335"/>
                    <a:pt x="0" y="730"/>
                  </a:cubicBezTo>
                  <a:cubicBezTo>
                    <a:pt x="31" y="1126"/>
                    <a:pt x="274" y="1430"/>
                    <a:pt x="608" y="1430"/>
                  </a:cubicBezTo>
                  <a:cubicBezTo>
                    <a:pt x="942" y="1399"/>
                    <a:pt x="1186" y="1095"/>
                    <a:pt x="1186" y="700"/>
                  </a:cubicBezTo>
                  <a:cubicBezTo>
                    <a:pt x="1155" y="305"/>
                    <a:pt x="912" y="1"/>
                    <a:pt x="578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9" name="Google Shape;7249;p131"/>
            <p:cNvSpPr/>
            <p:nvPr/>
          </p:nvSpPr>
          <p:spPr>
            <a:xfrm>
              <a:off x="1860725" y="6680313"/>
              <a:ext cx="8400" cy="9900"/>
            </a:xfrm>
            <a:custGeom>
              <a:avLst/>
              <a:gdLst/>
              <a:ahLst/>
              <a:cxnLst/>
              <a:rect l="l" t="t" r="r" b="b"/>
              <a:pathLst>
                <a:path w="336" h="396" extrusionOk="0">
                  <a:moveTo>
                    <a:pt x="183" y="1"/>
                  </a:moveTo>
                  <a:cubicBezTo>
                    <a:pt x="61" y="1"/>
                    <a:pt x="1" y="92"/>
                    <a:pt x="1" y="183"/>
                  </a:cubicBezTo>
                  <a:cubicBezTo>
                    <a:pt x="1" y="305"/>
                    <a:pt x="61" y="396"/>
                    <a:pt x="183" y="396"/>
                  </a:cubicBezTo>
                  <a:cubicBezTo>
                    <a:pt x="274" y="396"/>
                    <a:pt x="335" y="305"/>
                    <a:pt x="335" y="183"/>
                  </a:cubicBezTo>
                  <a:cubicBezTo>
                    <a:pt x="33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0" name="Google Shape;7250;p131"/>
            <p:cNvSpPr/>
            <p:nvPr/>
          </p:nvSpPr>
          <p:spPr>
            <a:xfrm>
              <a:off x="1891875" y="6709188"/>
              <a:ext cx="9150" cy="10675"/>
            </a:xfrm>
            <a:custGeom>
              <a:avLst/>
              <a:gdLst/>
              <a:ahLst/>
              <a:cxnLst/>
              <a:rect l="l" t="t" r="r" b="b"/>
              <a:pathLst>
                <a:path w="366" h="427" extrusionOk="0">
                  <a:moveTo>
                    <a:pt x="183" y="1"/>
                  </a:moveTo>
                  <a:cubicBezTo>
                    <a:pt x="62" y="1"/>
                    <a:pt x="1" y="92"/>
                    <a:pt x="1" y="214"/>
                  </a:cubicBezTo>
                  <a:cubicBezTo>
                    <a:pt x="1" y="335"/>
                    <a:pt x="62" y="426"/>
                    <a:pt x="183" y="426"/>
                  </a:cubicBezTo>
                  <a:cubicBezTo>
                    <a:pt x="274" y="426"/>
                    <a:pt x="366" y="335"/>
                    <a:pt x="366" y="214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1" name="Google Shape;7251;p131"/>
            <p:cNvSpPr/>
            <p:nvPr/>
          </p:nvSpPr>
          <p:spPr>
            <a:xfrm>
              <a:off x="1853900" y="6729713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305"/>
                    <a:pt x="61" y="396"/>
                    <a:pt x="183" y="396"/>
                  </a:cubicBezTo>
                  <a:cubicBezTo>
                    <a:pt x="274" y="39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2" name="Google Shape;7252;p131"/>
            <p:cNvSpPr/>
            <p:nvPr/>
          </p:nvSpPr>
          <p:spPr>
            <a:xfrm>
              <a:off x="1913925" y="6672713"/>
              <a:ext cx="9150" cy="9925"/>
            </a:xfrm>
            <a:custGeom>
              <a:avLst/>
              <a:gdLst/>
              <a:ahLst/>
              <a:cxnLst/>
              <a:rect l="l" t="t" r="r" b="b"/>
              <a:pathLst>
                <a:path w="366" h="397" extrusionOk="0">
                  <a:moveTo>
                    <a:pt x="183" y="1"/>
                  </a:moveTo>
                  <a:cubicBezTo>
                    <a:pt x="92" y="1"/>
                    <a:pt x="0" y="92"/>
                    <a:pt x="0" y="214"/>
                  </a:cubicBezTo>
                  <a:cubicBezTo>
                    <a:pt x="0" y="305"/>
                    <a:pt x="92" y="396"/>
                    <a:pt x="183" y="396"/>
                  </a:cubicBezTo>
                  <a:cubicBezTo>
                    <a:pt x="274" y="396"/>
                    <a:pt x="365" y="305"/>
                    <a:pt x="365" y="214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3" name="Google Shape;7253;p131"/>
            <p:cNvSpPr/>
            <p:nvPr/>
          </p:nvSpPr>
          <p:spPr>
            <a:xfrm>
              <a:off x="1940525" y="6719838"/>
              <a:ext cx="9125" cy="9900"/>
            </a:xfrm>
            <a:custGeom>
              <a:avLst/>
              <a:gdLst/>
              <a:ahLst/>
              <a:cxnLst/>
              <a:rect l="l" t="t" r="r" b="b"/>
              <a:pathLst>
                <a:path w="365" h="396" extrusionOk="0">
                  <a:moveTo>
                    <a:pt x="183" y="0"/>
                  </a:moveTo>
                  <a:cubicBezTo>
                    <a:pt x="91" y="0"/>
                    <a:pt x="0" y="92"/>
                    <a:pt x="0" y="213"/>
                  </a:cubicBezTo>
                  <a:cubicBezTo>
                    <a:pt x="0" y="304"/>
                    <a:pt x="91" y="396"/>
                    <a:pt x="183" y="396"/>
                  </a:cubicBezTo>
                  <a:cubicBezTo>
                    <a:pt x="274" y="396"/>
                    <a:pt x="365" y="304"/>
                    <a:pt x="365" y="213"/>
                  </a:cubicBezTo>
                  <a:cubicBezTo>
                    <a:pt x="365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4" name="Google Shape;7254;p131"/>
            <p:cNvSpPr/>
            <p:nvPr/>
          </p:nvSpPr>
          <p:spPr>
            <a:xfrm>
              <a:off x="2092500" y="6680313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61" y="1"/>
                    <a:pt x="0" y="92"/>
                    <a:pt x="0" y="183"/>
                  </a:cubicBezTo>
                  <a:cubicBezTo>
                    <a:pt x="0" y="305"/>
                    <a:pt x="61" y="396"/>
                    <a:pt x="183" y="396"/>
                  </a:cubicBezTo>
                  <a:cubicBezTo>
                    <a:pt x="274" y="396"/>
                    <a:pt x="365" y="305"/>
                    <a:pt x="365" y="18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5" name="Google Shape;7255;p131"/>
            <p:cNvSpPr/>
            <p:nvPr/>
          </p:nvSpPr>
          <p:spPr>
            <a:xfrm>
              <a:off x="2110725" y="6729713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274" y="396"/>
                    <a:pt x="366" y="305"/>
                    <a:pt x="366" y="183"/>
                  </a:cubicBezTo>
                  <a:cubicBezTo>
                    <a:pt x="36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6" name="Google Shape;7256;p131"/>
            <p:cNvSpPr/>
            <p:nvPr/>
          </p:nvSpPr>
          <p:spPr>
            <a:xfrm>
              <a:off x="2148725" y="6682613"/>
              <a:ext cx="9150" cy="10650"/>
            </a:xfrm>
            <a:custGeom>
              <a:avLst/>
              <a:gdLst/>
              <a:ahLst/>
              <a:cxnLst/>
              <a:rect l="l" t="t" r="r" b="b"/>
              <a:pathLst>
                <a:path w="366" h="426" extrusionOk="0">
                  <a:moveTo>
                    <a:pt x="183" y="0"/>
                  </a:moveTo>
                  <a:cubicBezTo>
                    <a:pt x="92" y="0"/>
                    <a:pt x="1" y="91"/>
                    <a:pt x="1" y="213"/>
                  </a:cubicBezTo>
                  <a:cubicBezTo>
                    <a:pt x="1" y="334"/>
                    <a:pt x="92" y="426"/>
                    <a:pt x="183" y="426"/>
                  </a:cubicBezTo>
                  <a:cubicBezTo>
                    <a:pt x="274" y="426"/>
                    <a:pt x="365" y="334"/>
                    <a:pt x="365" y="213"/>
                  </a:cubicBezTo>
                  <a:cubicBezTo>
                    <a:pt x="365" y="91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7" name="Google Shape;7257;p131"/>
            <p:cNvSpPr/>
            <p:nvPr/>
          </p:nvSpPr>
          <p:spPr>
            <a:xfrm>
              <a:off x="2176075" y="6719838"/>
              <a:ext cx="9150" cy="9900"/>
            </a:xfrm>
            <a:custGeom>
              <a:avLst/>
              <a:gdLst/>
              <a:ahLst/>
              <a:cxnLst/>
              <a:rect l="l" t="t" r="r" b="b"/>
              <a:pathLst>
                <a:path w="366" h="396" extrusionOk="0">
                  <a:moveTo>
                    <a:pt x="183" y="0"/>
                  </a:moveTo>
                  <a:cubicBezTo>
                    <a:pt x="92" y="0"/>
                    <a:pt x="1" y="92"/>
                    <a:pt x="1" y="213"/>
                  </a:cubicBezTo>
                  <a:cubicBezTo>
                    <a:pt x="1" y="304"/>
                    <a:pt x="92" y="396"/>
                    <a:pt x="183" y="396"/>
                  </a:cubicBezTo>
                  <a:cubicBezTo>
                    <a:pt x="274" y="396"/>
                    <a:pt x="366" y="304"/>
                    <a:pt x="366" y="213"/>
                  </a:cubicBezTo>
                  <a:cubicBezTo>
                    <a:pt x="366" y="92"/>
                    <a:pt x="274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8" name="Google Shape;7258;p131"/>
            <p:cNvSpPr/>
            <p:nvPr/>
          </p:nvSpPr>
          <p:spPr>
            <a:xfrm>
              <a:off x="2138850" y="6714513"/>
              <a:ext cx="9150" cy="10675"/>
            </a:xfrm>
            <a:custGeom>
              <a:avLst/>
              <a:gdLst/>
              <a:ahLst/>
              <a:cxnLst/>
              <a:rect l="l" t="t" r="r" b="b"/>
              <a:pathLst>
                <a:path w="366" h="427" extrusionOk="0">
                  <a:moveTo>
                    <a:pt x="183" y="1"/>
                  </a:moveTo>
                  <a:cubicBezTo>
                    <a:pt x="92" y="1"/>
                    <a:pt x="1" y="92"/>
                    <a:pt x="1" y="213"/>
                  </a:cubicBezTo>
                  <a:cubicBezTo>
                    <a:pt x="1" y="335"/>
                    <a:pt x="92" y="426"/>
                    <a:pt x="183" y="426"/>
                  </a:cubicBezTo>
                  <a:cubicBezTo>
                    <a:pt x="274" y="426"/>
                    <a:pt x="365" y="335"/>
                    <a:pt x="365" y="213"/>
                  </a:cubicBezTo>
                  <a:cubicBezTo>
                    <a:pt x="365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9" name="Google Shape;7259;p131"/>
            <p:cNvSpPr/>
            <p:nvPr/>
          </p:nvSpPr>
          <p:spPr>
            <a:xfrm>
              <a:off x="1815125" y="6333063"/>
              <a:ext cx="207475" cy="230250"/>
            </a:xfrm>
            <a:custGeom>
              <a:avLst/>
              <a:gdLst/>
              <a:ahLst/>
              <a:cxnLst/>
              <a:rect l="l" t="t" r="r" b="b"/>
              <a:pathLst>
                <a:path w="8299" h="9210" extrusionOk="0">
                  <a:moveTo>
                    <a:pt x="8299" y="0"/>
                  </a:moveTo>
                  <a:lnTo>
                    <a:pt x="8299" y="0"/>
                  </a:lnTo>
                  <a:cubicBezTo>
                    <a:pt x="7326" y="91"/>
                    <a:pt x="6262" y="122"/>
                    <a:pt x="5138" y="122"/>
                  </a:cubicBezTo>
                  <a:cubicBezTo>
                    <a:pt x="2767" y="2614"/>
                    <a:pt x="943" y="5593"/>
                    <a:pt x="1" y="8906"/>
                  </a:cubicBezTo>
                  <a:lnTo>
                    <a:pt x="62" y="9210"/>
                  </a:lnTo>
                  <a:cubicBezTo>
                    <a:pt x="62" y="9210"/>
                    <a:pt x="1399" y="8967"/>
                    <a:pt x="3132" y="8298"/>
                  </a:cubicBezTo>
                  <a:cubicBezTo>
                    <a:pt x="3375" y="8207"/>
                    <a:pt x="3588" y="8116"/>
                    <a:pt x="3800" y="7994"/>
                  </a:cubicBezTo>
                  <a:cubicBezTo>
                    <a:pt x="4530" y="5076"/>
                    <a:pt x="6293" y="2432"/>
                    <a:pt x="8299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0" name="Google Shape;7260;p131"/>
            <p:cNvSpPr/>
            <p:nvPr/>
          </p:nvSpPr>
          <p:spPr>
            <a:xfrm>
              <a:off x="1910125" y="6283988"/>
              <a:ext cx="417975" cy="321900"/>
            </a:xfrm>
            <a:custGeom>
              <a:avLst/>
              <a:gdLst/>
              <a:ahLst/>
              <a:cxnLst/>
              <a:rect l="l" t="t" r="r" b="b"/>
              <a:pathLst>
                <a:path w="16719" h="12876" extrusionOk="0">
                  <a:moveTo>
                    <a:pt x="7596" y="1"/>
                  </a:moveTo>
                  <a:cubicBezTo>
                    <a:pt x="7501" y="1"/>
                    <a:pt x="7410" y="25"/>
                    <a:pt x="7326" y="79"/>
                  </a:cubicBezTo>
                  <a:cubicBezTo>
                    <a:pt x="6536" y="565"/>
                    <a:pt x="7691" y="1264"/>
                    <a:pt x="7691" y="1264"/>
                  </a:cubicBezTo>
                  <a:cubicBezTo>
                    <a:pt x="6809" y="1629"/>
                    <a:pt x="5715" y="1842"/>
                    <a:pt x="4499" y="1963"/>
                  </a:cubicBezTo>
                  <a:cubicBezTo>
                    <a:pt x="2493" y="4425"/>
                    <a:pt x="730" y="7039"/>
                    <a:pt x="0" y="9957"/>
                  </a:cubicBezTo>
                  <a:cubicBezTo>
                    <a:pt x="1490" y="9197"/>
                    <a:pt x="2857" y="7951"/>
                    <a:pt x="2858" y="7951"/>
                  </a:cubicBezTo>
                  <a:lnTo>
                    <a:pt x="2858" y="7951"/>
                  </a:lnTo>
                  <a:cubicBezTo>
                    <a:pt x="2128" y="8893"/>
                    <a:pt x="1855" y="9440"/>
                    <a:pt x="1855" y="9440"/>
                  </a:cubicBezTo>
                  <a:cubicBezTo>
                    <a:pt x="4560" y="9440"/>
                    <a:pt x="7873" y="6431"/>
                    <a:pt x="7873" y="6431"/>
                  </a:cubicBezTo>
                  <a:cubicBezTo>
                    <a:pt x="7873" y="6431"/>
                    <a:pt x="9324" y="9807"/>
                    <a:pt x="9712" y="9807"/>
                  </a:cubicBezTo>
                  <a:cubicBezTo>
                    <a:pt x="9717" y="9807"/>
                    <a:pt x="9722" y="9806"/>
                    <a:pt x="9727" y="9805"/>
                  </a:cubicBezTo>
                  <a:cubicBezTo>
                    <a:pt x="10061" y="9714"/>
                    <a:pt x="9940" y="8498"/>
                    <a:pt x="9940" y="8498"/>
                  </a:cubicBezTo>
                  <a:cubicBezTo>
                    <a:pt x="9940" y="8498"/>
                    <a:pt x="9970" y="8407"/>
                    <a:pt x="10001" y="8346"/>
                  </a:cubicBezTo>
                  <a:lnTo>
                    <a:pt x="10001" y="8346"/>
                  </a:lnTo>
                  <a:cubicBezTo>
                    <a:pt x="9941" y="8494"/>
                    <a:pt x="11178" y="11118"/>
                    <a:pt x="11384" y="11118"/>
                  </a:cubicBezTo>
                  <a:cubicBezTo>
                    <a:pt x="11390" y="11118"/>
                    <a:pt x="11395" y="11116"/>
                    <a:pt x="11399" y="11112"/>
                  </a:cubicBezTo>
                  <a:cubicBezTo>
                    <a:pt x="11581" y="10930"/>
                    <a:pt x="11672" y="10261"/>
                    <a:pt x="11672" y="10261"/>
                  </a:cubicBezTo>
                  <a:cubicBezTo>
                    <a:pt x="12645" y="12419"/>
                    <a:pt x="14165" y="12875"/>
                    <a:pt x="14165" y="12875"/>
                  </a:cubicBezTo>
                  <a:lnTo>
                    <a:pt x="14773" y="11872"/>
                  </a:lnTo>
                  <a:cubicBezTo>
                    <a:pt x="16718" y="8407"/>
                    <a:pt x="15685" y="5489"/>
                    <a:pt x="13223" y="3270"/>
                  </a:cubicBezTo>
                  <a:cubicBezTo>
                    <a:pt x="12402" y="2510"/>
                    <a:pt x="10335" y="2358"/>
                    <a:pt x="10335" y="2358"/>
                  </a:cubicBezTo>
                  <a:cubicBezTo>
                    <a:pt x="10335" y="2358"/>
                    <a:pt x="12493" y="565"/>
                    <a:pt x="11429" y="231"/>
                  </a:cubicBezTo>
                  <a:cubicBezTo>
                    <a:pt x="11334" y="200"/>
                    <a:pt x="11238" y="186"/>
                    <a:pt x="11143" y="186"/>
                  </a:cubicBezTo>
                  <a:cubicBezTo>
                    <a:pt x="10214" y="186"/>
                    <a:pt x="9362" y="1538"/>
                    <a:pt x="9362" y="1538"/>
                  </a:cubicBezTo>
                  <a:cubicBezTo>
                    <a:pt x="9362" y="1538"/>
                    <a:pt x="8354" y="1"/>
                    <a:pt x="7596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1" name="Google Shape;7261;p131"/>
            <p:cNvSpPr/>
            <p:nvPr/>
          </p:nvSpPr>
          <p:spPr>
            <a:xfrm>
              <a:off x="1696600" y="6336038"/>
              <a:ext cx="246975" cy="272125"/>
            </a:xfrm>
            <a:custGeom>
              <a:avLst/>
              <a:gdLst/>
              <a:ahLst/>
              <a:cxnLst/>
              <a:rect l="l" t="t" r="r" b="b"/>
              <a:pathLst>
                <a:path w="9879" h="10885" extrusionOk="0">
                  <a:moveTo>
                    <a:pt x="8151" y="1"/>
                  </a:moveTo>
                  <a:cubicBezTo>
                    <a:pt x="5142" y="1"/>
                    <a:pt x="2615" y="1305"/>
                    <a:pt x="1338" y="5048"/>
                  </a:cubicBezTo>
                  <a:cubicBezTo>
                    <a:pt x="0" y="8878"/>
                    <a:pt x="3101" y="10884"/>
                    <a:pt x="3101" y="10884"/>
                  </a:cubicBezTo>
                  <a:cubicBezTo>
                    <a:pt x="3921" y="10884"/>
                    <a:pt x="4438" y="7571"/>
                    <a:pt x="4438" y="7571"/>
                  </a:cubicBezTo>
                  <a:lnTo>
                    <a:pt x="4742" y="8787"/>
                  </a:lnTo>
                  <a:cubicBezTo>
                    <a:pt x="5684" y="5474"/>
                    <a:pt x="7508" y="2495"/>
                    <a:pt x="9879" y="3"/>
                  </a:cubicBezTo>
                  <a:lnTo>
                    <a:pt x="8359" y="3"/>
                  </a:lnTo>
                  <a:cubicBezTo>
                    <a:pt x="8289" y="1"/>
                    <a:pt x="8220" y="1"/>
                    <a:pt x="8151" y="1"/>
                  </a:cubicBezTo>
                  <a:close/>
                </a:path>
              </a:pathLst>
            </a:custGeom>
            <a:solidFill>
              <a:srgbClr val="F1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2" name="Google Shape;7262;p131"/>
            <p:cNvSpPr/>
            <p:nvPr/>
          </p:nvSpPr>
          <p:spPr>
            <a:xfrm>
              <a:off x="2112250" y="6892738"/>
              <a:ext cx="112500" cy="400850"/>
            </a:xfrm>
            <a:custGeom>
              <a:avLst/>
              <a:gdLst/>
              <a:ahLst/>
              <a:cxnLst/>
              <a:rect l="l" t="t" r="r" b="b"/>
              <a:pathLst>
                <a:path w="4500" h="16034" extrusionOk="0">
                  <a:moveTo>
                    <a:pt x="1061" y="1"/>
                  </a:moveTo>
                  <a:cubicBezTo>
                    <a:pt x="897" y="1"/>
                    <a:pt x="745" y="15"/>
                    <a:pt x="609" y="45"/>
                  </a:cubicBezTo>
                  <a:cubicBezTo>
                    <a:pt x="396" y="1382"/>
                    <a:pt x="1" y="4361"/>
                    <a:pt x="365" y="6732"/>
                  </a:cubicBezTo>
                  <a:cubicBezTo>
                    <a:pt x="1125" y="11687"/>
                    <a:pt x="1976" y="13480"/>
                    <a:pt x="4469" y="16033"/>
                  </a:cubicBezTo>
                  <a:cubicBezTo>
                    <a:pt x="4499" y="14665"/>
                    <a:pt x="4104" y="10805"/>
                    <a:pt x="4104" y="10805"/>
                  </a:cubicBezTo>
                  <a:cubicBezTo>
                    <a:pt x="4104" y="10805"/>
                    <a:pt x="3618" y="7796"/>
                    <a:pt x="3314" y="5851"/>
                  </a:cubicBezTo>
                  <a:cubicBezTo>
                    <a:pt x="3010" y="3936"/>
                    <a:pt x="3557" y="714"/>
                    <a:pt x="3557" y="714"/>
                  </a:cubicBezTo>
                  <a:cubicBezTo>
                    <a:pt x="2627" y="249"/>
                    <a:pt x="1737" y="1"/>
                    <a:pt x="1061" y="1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3" name="Google Shape;7263;p131"/>
            <p:cNvSpPr/>
            <p:nvPr/>
          </p:nvSpPr>
          <p:spPr>
            <a:xfrm>
              <a:off x="2085650" y="6893863"/>
              <a:ext cx="138325" cy="418700"/>
            </a:xfrm>
            <a:custGeom>
              <a:avLst/>
              <a:gdLst/>
              <a:ahLst/>
              <a:cxnLst/>
              <a:rect l="l" t="t" r="r" b="b"/>
              <a:pathLst>
                <a:path w="5533" h="16748" extrusionOk="0">
                  <a:moveTo>
                    <a:pt x="1673" y="0"/>
                  </a:moveTo>
                  <a:cubicBezTo>
                    <a:pt x="1308" y="91"/>
                    <a:pt x="1034" y="274"/>
                    <a:pt x="973" y="578"/>
                  </a:cubicBezTo>
                  <a:cubicBezTo>
                    <a:pt x="761" y="1429"/>
                    <a:pt x="1" y="4803"/>
                    <a:pt x="1277" y="9392"/>
                  </a:cubicBezTo>
                  <a:cubicBezTo>
                    <a:pt x="2554" y="13952"/>
                    <a:pt x="5381" y="16748"/>
                    <a:pt x="5381" y="16748"/>
                  </a:cubicBezTo>
                  <a:cubicBezTo>
                    <a:pt x="5472" y="16596"/>
                    <a:pt x="5533" y="16322"/>
                    <a:pt x="5533" y="15988"/>
                  </a:cubicBezTo>
                  <a:cubicBezTo>
                    <a:pt x="3040" y="13435"/>
                    <a:pt x="2189" y="11642"/>
                    <a:pt x="1429" y="6687"/>
                  </a:cubicBezTo>
                  <a:cubicBezTo>
                    <a:pt x="1065" y="4316"/>
                    <a:pt x="1460" y="1337"/>
                    <a:pt x="1673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4" name="Google Shape;7264;p131"/>
            <p:cNvSpPr/>
            <p:nvPr/>
          </p:nvSpPr>
          <p:spPr>
            <a:xfrm>
              <a:off x="1844000" y="6896713"/>
              <a:ext cx="117050" cy="405225"/>
            </a:xfrm>
            <a:custGeom>
              <a:avLst/>
              <a:gdLst/>
              <a:ahLst/>
              <a:cxnLst/>
              <a:rect l="l" t="t" r="r" b="b"/>
              <a:pathLst>
                <a:path w="4682" h="16209" extrusionOk="0">
                  <a:moveTo>
                    <a:pt x="3665" y="0"/>
                  </a:moveTo>
                  <a:cubicBezTo>
                    <a:pt x="2999" y="0"/>
                    <a:pt x="2147" y="211"/>
                    <a:pt x="1278" y="646"/>
                  </a:cubicBezTo>
                  <a:cubicBezTo>
                    <a:pt x="1278" y="646"/>
                    <a:pt x="1703" y="3868"/>
                    <a:pt x="1338" y="5783"/>
                  </a:cubicBezTo>
                  <a:cubicBezTo>
                    <a:pt x="974" y="7667"/>
                    <a:pt x="366" y="10281"/>
                    <a:pt x="366" y="10281"/>
                  </a:cubicBezTo>
                  <a:cubicBezTo>
                    <a:pt x="366" y="10281"/>
                    <a:pt x="31" y="14871"/>
                    <a:pt x="1" y="16208"/>
                  </a:cubicBezTo>
                  <a:cubicBezTo>
                    <a:pt x="2554" y="13746"/>
                    <a:pt x="3314" y="11680"/>
                    <a:pt x="4256" y="6725"/>
                  </a:cubicBezTo>
                  <a:cubicBezTo>
                    <a:pt x="4682" y="4385"/>
                    <a:pt x="4408" y="1406"/>
                    <a:pt x="4256" y="68"/>
                  </a:cubicBezTo>
                  <a:cubicBezTo>
                    <a:pt x="4083" y="23"/>
                    <a:pt x="3884" y="0"/>
                    <a:pt x="3665" y="0"/>
                  </a:cubicBez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5" name="Google Shape;7265;p131"/>
            <p:cNvSpPr/>
            <p:nvPr/>
          </p:nvSpPr>
          <p:spPr>
            <a:xfrm>
              <a:off x="1844000" y="6898413"/>
              <a:ext cx="143650" cy="422525"/>
            </a:xfrm>
            <a:custGeom>
              <a:avLst/>
              <a:gdLst/>
              <a:ahLst/>
              <a:cxnLst/>
              <a:rect l="l" t="t" r="r" b="b"/>
              <a:pathLst>
                <a:path w="5746" h="16901" extrusionOk="0">
                  <a:moveTo>
                    <a:pt x="4256" y="0"/>
                  </a:moveTo>
                  <a:cubicBezTo>
                    <a:pt x="4408" y="1338"/>
                    <a:pt x="4682" y="4317"/>
                    <a:pt x="4256" y="6687"/>
                  </a:cubicBezTo>
                  <a:cubicBezTo>
                    <a:pt x="3314" y="11612"/>
                    <a:pt x="2585" y="13678"/>
                    <a:pt x="1" y="16171"/>
                  </a:cubicBezTo>
                  <a:cubicBezTo>
                    <a:pt x="1" y="16505"/>
                    <a:pt x="31" y="16748"/>
                    <a:pt x="123" y="16900"/>
                  </a:cubicBezTo>
                  <a:cubicBezTo>
                    <a:pt x="123" y="16900"/>
                    <a:pt x="2889" y="13922"/>
                    <a:pt x="4317" y="9393"/>
                  </a:cubicBezTo>
                  <a:cubicBezTo>
                    <a:pt x="5746" y="4864"/>
                    <a:pt x="5107" y="1429"/>
                    <a:pt x="4925" y="578"/>
                  </a:cubicBezTo>
                  <a:cubicBezTo>
                    <a:pt x="4864" y="274"/>
                    <a:pt x="4621" y="92"/>
                    <a:pt x="4256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6" name="Google Shape;7266;p131"/>
            <p:cNvSpPr/>
            <p:nvPr/>
          </p:nvSpPr>
          <p:spPr>
            <a:xfrm>
              <a:off x="1608450" y="6912088"/>
              <a:ext cx="325250" cy="420950"/>
            </a:xfrm>
            <a:custGeom>
              <a:avLst/>
              <a:gdLst/>
              <a:ahLst/>
              <a:cxnLst/>
              <a:rect l="l" t="t" r="r" b="b"/>
              <a:pathLst>
                <a:path w="13010" h="16838" extrusionOk="0">
                  <a:moveTo>
                    <a:pt x="10700" y="1"/>
                  </a:moveTo>
                  <a:cubicBezTo>
                    <a:pt x="10700" y="1"/>
                    <a:pt x="5168" y="3891"/>
                    <a:pt x="3040" y="6140"/>
                  </a:cubicBezTo>
                  <a:cubicBezTo>
                    <a:pt x="943" y="8420"/>
                    <a:pt x="0" y="11976"/>
                    <a:pt x="3040" y="13466"/>
                  </a:cubicBezTo>
                  <a:cubicBezTo>
                    <a:pt x="5259" y="14530"/>
                    <a:pt x="7356" y="15502"/>
                    <a:pt x="8329" y="15958"/>
                  </a:cubicBezTo>
                  <a:cubicBezTo>
                    <a:pt x="8481" y="16049"/>
                    <a:pt x="8633" y="16110"/>
                    <a:pt x="8724" y="16141"/>
                  </a:cubicBezTo>
                  <a:lnTo>
                    <a:pt x="8754" y="16141"/>
                  </a:lnTo>
                  <a:cubicBezTo>
                    <a:pt x="9413" y="16394"/>
                    <a:pt x="10705" y="16837"/>
                    <a:pt x="11469" y="16837"/>
                  </a:cubicBezTo>
                  <a:cubicBezTo>
                    <a:pt x="11622" y="16837"/>
                    <a:pt x="11753" y="16819"/>
                    <a:pt x="11855" y="16779"/>
                  </a:cubicBezTo>
                  <a:cubicBezTo>
                    <a:pt x="12675" y="16475"/>
                    <a:pt x="11125" y="15715"/>
                    <a:pt x="11125" y="15715"/>
                  </a:cubicBezTo>
                  <a:lnTo>
                    <a:pt x="11125" y="15715"/>
                  </a:lnTo>
                  <a:cubicBezTo>
                    <a:pt x="11125" y="15715"/>
                    <a:pt x="11384" y="15791"/>
                    <a:pt x="11691" y="15791"/>
                  </a:cubicBezTo>
                  <a:cubicBezTo>
                    <a:pt x="11999" y="15791"/>
                    <a:pt x="12356" y="15715"/>
                    <a:pt x="12554" y="15411"/>
                  </a:cubicBezTo>
                  <a:cubicBezTo>
                    <a:pt x="12949" y="14803"/>
                    <a:pt x="11490" y="14590"/>
                    <a:pt x="11490" y="14590"/>
                  </a:cubicBezTo>
                  <a:cubicBezTo>
                    <a:pt x="11490" y="14590"/>
                    <a:pt x="12432" y="14408"/>
                    <a:pt x="12706" y="13952"/>
                  </a:cubicBezTo>
                  <a:cubicBezTo>
                    <a:pt x="13010" y="13496"/>
                    <a:pt x="11125" y="12797"/>
                    <a:pt x="11125" y="12797"/>
                  </a:cubicBezTo>
                  <a:cubicBezTo>
                    <a:pt x="11125" y="12797"/>
                    <a:pt x="11855" y="11642"/>
                    <a:pt x="11490" y="11429"/>
                  </a:cubicBezTo>
                  <a:cubicBezTo>
                    <a:pt x="11460" y="11412"/>
                    <a:pt x="11424" y="11404"/>
                    <a:pt x="11384" y="11404"/>
                  </a:cubicBezTo>
                  <a:cubicBezTo>
                    <a:pt x="10938" y="11404"/>
                    <a:pt x="9940" y="12402"/>
                    <a:pt x="9940" y="12402"/>
                  </a:cubicBezTo>
                  <a:cubicBezTo>
                    <a:pt x="9362" y="12068"/>
                    <a:pt x="5836" y="11125"/>
                    <a:pt x="6596" y="10274"/>
                  </a:cubicBezTo>
                  <a:cubicBezTo>
                    <a:pt x="7386" y="9423"/>
                    <a:pt x="10760" y="6779"/>
                    <a:pt x="10760" y="6779"/>
                  </a:cubicBezTo>
                  <a:cubicBezTo>
                    <a:pt x="10760" y="6779"/>
                    <a:pt x="11368" y="2098"/>
                    <a:pt x="1070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7" name="Google Shape;7267;p131"/>
            <p:cNvSpPr/>
            <p:nvPr/>
          </p:nvSpPr>
          <p:spPr>
            <a:xfrm>
              <a:off x="2141125" y="6912088"/>
              <a:ext cx="325275" cy="420950"/>
            </a:xfrm>
            <a:custGeom>
              <a:avLst/>
              <a:gdLst/>
              <a:ahLst/>
              <a:cxnLst/>
              <a:rect l="l" t="t" r="r" b="b"/>
              <a:pathLst>
                <a:path w="13011" h="16838" extrusionOk="0">
                  <a:moveTo>
                    <a:pt x="2311" y="1"/>
                  </a:moveTo>
                  <a:cubicBezTo>
                    <a:pt x="1642" y="2098"/>
                    <a:pt x="2250" y="6779"/>
                    <a:pt x="2250" y="6779"/>
                  </a:cubicBezTo>
                  <a:cubicBezTo>
                    <a:pt x="2250" y="6779"/>
                    <a:pt x="5624" y="9423"/>
                    <a:pt x="6384" y="10274"/>
                  </a:cubicBezTo>
                  <a:cubicBezTo>
                    <a:pt x="7174" y="11125"/>
                    <a:pt x="3618" y="12068"/>
                    <a:pt x="3071" y="12402"/>
                  </a:cubicBezTo>
                  <a:cubicBezTo>
                    <a:pt x="3071" y="12402"/>
                    <a:pt x="2047" y="11404"/>
                    <a:pt x="1620" y="11404"/>
                  </a:cubicBezTo>
                  <a:cubicBezTo>
                    <a:pt x="1582" y="11404"/>
                    <a:pt x="1548" y="11412"/>
                    <a:pt x="1521" y="11429"/>
                  </a:cubicBezTo>
                  <a:cubicBezTo>
                    <a:pt x="1156" y="11642"/>
                    <a:pt x="1885" y="12797"/>
                    <a:pt x="1885" y="12797"/>
                  </a:cubicBezTo>
                  <a:cubicBezTo>
                    <a:pt x="1885" y="12797"/>
                    <a:pt x="1" y="13496"/>
                    <a:pt x="305" y="13952"/>
                  </a:cubicBezTo>
                  <a:cubicBezTo>
                    <a:pt x="578" y="14408"/>
                    <a:pt x="1521" y="14590"/>
                    <a:pt x="1521" y="14590"/>
                  </a:cubicBezTo>
                  <a:cubicBezTo>
                    <a:pt x="1521" y="14590"/>
                    <a:pt x="62" y="14803"/>
                    <a:pt x="457" y="15411"/>
                  </a:cubicBezTo>
                  <a:cubicBezTo>
                    <a:pt x="639" y="15715"/>
                    <a:pt x="996" y="15791"/>
                    <a:pt x="1308" y="15791"/>
                  </a:cubicBezTo>
                  <a:cubicBezTo>
                    <a:pt x="1619" y="15791"/>
                    <a:pt x="1885" y="15715"/>
                    <a:pt x="1885" y="15715"/>
                  </a:cubicBezTo>
                  <a:lnTo>
                    <a:pt x="1885" y="15715"/>
                  </a:lnTo>
                  <a:cubicBezTo>
                    <a:pt x="1885" y="15715"/>
                    <a:pt x="335" y="16475"/>
                    <a:pt x="1156" y="16779"/>
                  </a:cubicBezTo>
                  <a:cubicBezTo>
                    <a:pt x="1257" y="16819"/>
                    <a:pt x="1389" y="16837"/>
                    <a:pt x="1542" y="16837"/>
                  </a:cubicBezTo>
                  <a:cubicBezTo>
                    <a:pt x="2306" y="16837"/>
                    <a:pt x="3598" y="16394"/>
                    <a:pt x="4256" y="16141"/>
                  </a:cubicBezTo>
                  <a:lnTo>
                    <a:pt x="4287" y="16141"/>
                  </a:lnTo>
                  <a:cubicBezTo>
                    <a:pt x="4378" y="16110"/>
                    <a:pt x="4530" y="16049"/>
                    <a:pt x="4682" y="15958"/>
                  </a:cubicBezTo>
                  <a:cubicBezTo>
                    <a:pt x="5654" y="15502"/>
                    <a:pt x="7721" y="14530"/>
                    <a:pt x="9940" y="13466"/>
                  </a:cubicBezTo>
                  <a:cubicBezTo>
                    <a:pt x="13010" y="11976"/>
                    <a:pt x="12068" y="8420"/>
                    <a:pt x="9940" y="6140"/>
                  </a:cubicBezTo>
                  <a:cubicBezTo>
                    <a:pt x="7843" y="3891"/>
                    <a:pt x="2311" y="1"/>
                    <a:pt x="2311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68" name="Google Shape;7268;p131"/>
          <p:cNvSpPr txBox="1">
            <a:spLocks noGrp="1"/>
          </p:cNvSpPr>
          <p:nvPr>
            <p:ph type="title"/>
          </p:nvPr>
        </p:nvSpPr>
        <p:spPr>
          <a:xfrm>
            <a:off x="720900" y="609759"/>
            <a:ext cx="7713600" cy="57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THANK YOU</a:t>
            </a:r>
            <a:endParaRPr dirty="0"/>
          </a:p>
        </p:txBody>
      </p:sp>
      <p:grpSp>
        <p:nvGrpSpPr>
          <p:cNvPr id="7269" name="Google Shape;7269;p131"/>
          <p:cNvGrpSpPr/>
          <p:nvPr/>
        </p:nvGrpSpPr>
        <p:grpSpPr>
          <a:xfrm>
            <a:off x="8418906" y="126625"/>
            <a:ext cx="895906" cy="653079"/>
            <a:chOff x="-437750" y="1965325"/>
            <a:chExt cx="1231825" cy="897950"/>
          </a:xfrm>
        </p:grpSpPr>
        <p:sp>
          <p:nvSpPr>
            <p:cNvPr id="7270" name="Google Shape;7270;p131"/>
            <p:cNvSpPr/>
            <p:nvPr/>
          </p:nvSpPr>
          <p:spPr>
            <a:xfrm>
              <a:off x="-267372" y="2214675"/>
              <a:ext cx="461275" cy="525125"/>
            </a:xfrm>
            <a:custGeom>
              <a:avLst/>
              <a:gdLst/>
              <a:ahLst/>
              <a:cxnLst/>
              <a:rect l="l" t="t" r="r" b="b"/>
              <a:pathLst>
                <a:path w="18451" h="21005" extrusionOk="0">
                  <a:moveTo>
                    <a:pt x="15381" y="1"/>
                  </a:moveTo>
                  <a:lnTo>
                    <a:pt x="1" y="3527"/>
                  </a:lnTo>
                  <a:lnTo>
                    <a:pt x="1672" y="17752"/>
                  </a:lnTo>
                  <a:cubicBezTo>
                    <a:pt x="1672" y="17752"/>
                    <a:pt x="15320" y="19545"/>
                    <a:pt x="18238" y="21004"/>
                  </a:cubicBezTo>
                  <a:cubicBezTo>
                    <a:pt x="18238" y="21004"/>
                    <a:pt x="18329" y="20943"/>
                    <a:pt x="18451" y="20852"/>
                  </a:cubicBezTo>
                  <a:cubicBezTo>
                    <a:pt x="17660" y="13800"/>
                    <a:pt x="16597" y="6901"/>
                    <a:pt x="153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1" name="Google Shape;7271;p131"/>
            <p:cNvSpPr/>
            <p:nvPr/>
          </p:nvSpPr>
          <p:spPr>
            <a:xfrm>
              <a:off x="111650" y="2134125"/>
              <a:ext cx="421000" cy="601100"/>
            </a:xfrm>
            <a:custGeom>
              <a:avLst/>
              <a:gdLst/>
              <a:ahLst/>
              <a:cxnLst/>
              <a:rect l="l" t="t" r="r" b="b"/>
              <a:pathLst>
                <a:path w="16840" h="24044" extrusionOk="0">
                  <a:moveTo>
                    <a:pt x="13983" y="1"/>
                  </a:moveTo>
                  <a:lnTo>
                    <a:pt x="1" y="3223"/>
                  </a:lnTo>
                  <a:cubicBezTo>
                    <a:pt x="1217" y="10123"/>
                    <a:pt x="2280" y="17022"/>
                    <a:pt x="3071" y="24044"/>
                  </a:cubicBezTo>
                  <a:cubicBezTo>
                    <a:pt x="4651" y="22828"/>
                    <a:pt x="14378" y="15320"/>
                    <a:pt x="16840" y="15290"/>
                  </a:cubicBezTo>
                  <a:lnTo>
                    <a:pt x="13983" y="1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2" name="Google Shape;7272;p131"/>
            <p:cNvSpPr/>
            <p:nvPr/>
          </p:nvSpPr>
          <p:spPr>
            <a:xfrm>
              <a:off x="-437750" y="1965325"/>
              <a:ext cx="1090475" cy="440900"/>
            </a:xfrm>
            <a:custGeom>
              <a:avLst/>
              <a:gdLst/>
              <a:ahLst/>
              <a:cxnLst/>
              <a:rect l="l" t="t" r="r" b="b"/>
              <a:pathLst>
                <a:path w="43619" h="17636" extrusionOk="0">
                  <a:moveTo>
                    <a:pt x="22928" y="1"/>
                  </a:moveTo>
                  <a:cubicBezTo>
                    <a:pt x="22100" y="1"/>
                    <a:pt x="21013" y="134"/>
                    <a:pt x="20092" y="689"/>
                  </a:cubicBezTo>
                  <a:cubicBezTo>
                    <a:pt x="18329" y="1783"/>
                    <a:pt x="3314" y="10355"/>
                    <a:pt x="3314" y="10355"/>
                  </a:cubicBezTo>
                  <a:cubicBezTo>
                    <a:pt x="3314" y="10355"/>
                    <a:pt x="1" y="11784"/>
                    <a:pt x="1551" y="12939"/>
                  </a:cubicBezTo>
                  <a:lnTo>
                    <a:pt x="21399" y="17255"/>
                  </a:lnTo>
                  <a:cubicBezTo>
                    <a:pt x="21399" y="17255"/>
                    <a:pt x="22130" y="17636"/>
                    <a:pt x="23141" y="17636"/>
                  </a:cubicBezTo>
                  <a:cubicBezTo>
                    <a:pt x="23843" y="17636"/>
                    <a:pt x="24680" y="17452"/>
                    <a:pt x="25503" y="16829"/>
                  </a:cubicBezTo>
                  <a:cubicBezTo>
                    <a:pt x="27478" y="15279"/>
                    <a:pt x="41552" y="6495"/>
                    <a:pt x="41552" y="6495"/>
                  </a:cubicBezTo>
                  <a:cubicBezTo>
                    <a:pt x="41552" y="6495"/>
                    <a:pt x="43618" y="4914"/>
                    <a:pt x="42129" y="4094"/>
                  </a:cubicBezTo>
                  <a:cubicBezTo>
                    <a:pt x="40609" y="3242"/>
                    <a:pt x="24226" y="112"/>
                    <a:pt x="24226" y="112"/>
                  </a:cubicBezTo>
                  <a:cubicBezTo>
                    <a:pt x="24226" y="112"/>
                    <a:pt x="23685" y="1"/>
                    <a:pt x="2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3" name="Google Shape;7273;p131"/>
            <p:cNvSpPr/>
            <p:nvPr/>
          </p:nvSpPr>
          <p:spPr>
            <a:xfrm>
              <a:off x="96700" y="2134125"/>
              <a:ext cx="549175" cy="624400"/>
            </a:xfrm>
            <a:custGeom>
              <a:avLst/>
              <a:gdLst/>
              <a:ahLst/>
              <a:cxnLst/>
              <a:rect l="l" t="t" r="r" b="b"/>
              <a:pathLst>
                <a:path w="21967" h="24976" extrusionOk="0">
                  <a:moveTo>
                    <a:pt x="2086" y="0"/>
                  </a:moveTo>
                  <a:cubicBezTo>
                    <a:pt x="1458" y="0"/>
                    <a:pt x="815" y="224"/>
                    <a:pt x="173" y="746"/>
                  </a:cubicBezTo>
                  <a:cubicBezTo>
                    <a:pt x="0" y="890"/>
                    <a:pt x="155" y="1143"/>
                    <a:pt x="353" y="1143"/>
                  </a:cubicBezTo>
                  <a:cubicBezTo>
                    <a:pt x="364" y="1143"/>
                    <a:pt x="375" y="1143"/>
                    <a:pt x="386" y="1141"/>
                  </a:cubicBezTo>
                  <a:cubicBezTo>
                    <a:pt x="854" y="1025"/>
                    <a:pt x="1294" y="971"/>
                    <a:pt x="1708" y="971"/>
                  </a:cubicBezTo>
                  <a:cubicBezTo>
                    <a:pt x="6621" y="971"/>
                    <a:pt x="7873" y="8638"/>
                    <a:pt x="8350" y="12479"/>
                  </a:cubicBezTo>
                  <a:cubicBezTo>
                    <a:pt x="9098" y="18948"/>
                    <a:pt x="14186" y="24975"/>
                    <a:pt x="21053" y="24975"/>
                  </a:cubicBezTo>
                  <a:cubicBezTo>
                    <a:pt x="21154" y="24975"/>
                    <a:pt x="21257" y="24974"/>
                    <a:pt x="21359" y="24971"/>
                  </a:cubicBezTo>
                  <a:cubicBezTo>
                    <a:pt x="21937" y="24971"/>
                    <a:pt x="21967" y="24120"/>
                    <a:pt x="21389" y="24090"/>
                  </a:cubicBezTo>
                  <a:cubicBezTo>
                    <a:pt x="16800" y="23847"/>
                    <a:pt x="12848" y="21324"/>
                    <a:pt x="10629" y="17311"/>
                  </a:cubicBezTo>
                  <a:cubicBezTo>
                    <a:pt x="8836" y="14059"/>
                    <a:pt x="9444" y="10229"/>
                    <a:pt x="8258" y="6825"/>
                  </a:cubicBezTo>
                  <a:cubicBezTo>
                    <a:pt x="7535" y="4704"/>
                    <a:pt x="4967" y="0"/>
                    <a:pt x="20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4" name="Google Shape;7274;p131"/>
            <p:cNvSpPr/>
            <p:nvPr/>
          </p:nvSpPr>
          <p:spPr>
            <a:xfrm>
              <a:off x="620175" y="2702925"/>
              <a:ext cx="173900" cy="160350"/>
            </a:xfrm>
            <a:custGeom>
              <a:avLst/>
              <a:gdLst/>
              <a:ahLst/>
              <a:cxnLst/>
              <a:rect l="l" t="t" r="r" b="b"/>
              <a:pathLst>
                <a:path w="6956" h="6414" extrusionOk="0">
                  <a:moveTo>
                    <a:pt x="6621" y="0"/>
                  </a:moveTo>
                  <a:cubicBezTo>
                    <a:pt x="6621" y="0"/>
                    <a:pt x="5739" y="395"/>
                    <a:pt x="4523" y="395"/>
                  </a:cubicBezTo>
                  <a:cubicBezTo>
                    <a:pt x="4413" y="395"/>
                    <a:pt x="4284" y="394"/>
                    <a:pt x="4141" y="394"/>
                  </a:cubicBezTo>
                  <a:cubicBezTo>
                    <a:pt x="2743" y="394"/>
                    <a:pt x="1" y="494"/>
                    <a:pt x="359" y="2645"/>
                  </a:cubicBezTo>
                  <a:cubicBezTo>
                    <a:pt x="359" y="2645"/>
                    <a:pt x="754" y="4104"/>
                    <a:pt x="3216" y="5046"/>
                  </a:cubicBezTo>
                  <a:cubicBezTo>
                    <a:pt x="4311" y="5532"/>
                    <a:pt x="4827" y="6414"/>
                    <a:pt x="4827" y="6414"/>
                  </a:cubicBezTo>
                  <a:cubicBezTo>
                    <a:pt x="4827" y="6414"/>
                    <a:pt x="5770" y="5654"/>
                    <a:pt x="6104" y="4286"/>
                  </a:cubicBezTo>
                  <a:lnTo>
                    <a:pt x="4463" y="3526"/>
                  </a:lnTo>
                  <a:lnTo>
                    <a:pt x="4463" y="3526"/>
                  </a:lnTo>
                  <a:lnTo>
                    <a:pt x="6347" y="3769"/>
                  </a:lnTo>
                  <a:cubicBezTo>
                    <a:pt x="6347" y="3769"/>
                    <a:pt x="6773" y="2705"/>
                    <a:pt x="6682" y="1824"/>
                  </a:cubicBezTo>
                  <a:lnTo>
                    <a:pt x="6682" y="1824"/>
                  </a:lnTo>
                  <a:cubicBezTo>
                    <a:pt x="6627" y="1836"/>
                    <a:pt x="6547" y="1841"/>
                    <a:pt x="6453" y="1841"/>
                  </a:cubicBezTo>
                  <a:cubicBezTo>
                    <a:pt x="6080" y="1841"/>
                    <a:pt x="5496" y="1763"/>
                    <a:pt x="5496" y="1763"/>
                  </a:cubicBezTo>
                  <a:lnTo>
                    <a:pt x="6955" y="1307"/>
                  </a:lnTo>
                  <a:cubicBezTo>
                    <a:pt x="6955" y="1307"/>
                    <a:pt x="6894" y="730"/>
                    <a:pt x="66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75" name="Google Shape;7275;p131"/>
          <p:cNvSpPr/>
          <p:nvPr/>
        </p:nvSpPr>
        <p:spPr>
          <a:xfrm>
            <a:off x="7397679" y="2861951"/>
            <a:ext cx="241344" cy="104644"/>
          </a:xfrm>
          <a:custGeom>
            <a:avLst/>
            <a:gdLst/>
            <a:ahLst/>
            <a:cxnLst/>
            <a:rect l="l" t="t" r="r" b="b"/>
            <a:pathLst>
              <a:path w="5180" h="2246" extrusionOk="0">
                <a:moveTo>
                  <a:pt x="2560" y="0"/>
                </a:moveTo>
                <a:cubicBezTo>
                  <a:pt x="1703" y="0"/>
                  <a:pt x="847" y="48"/>
                  <a:pt x="0" y="145"/>
                </a:cubicBezTo>
                <a:cubicBezTo>
                  <a:pt x="0" y="145"/>
                  <a:pt x="963" y="2245"/>
                  <a:pt x="2537" y="2245"/>
                </a:cubicBezTo>
                <a:cubicBezTo>
                  <a:pt x="2704" y="2245"/>
                  <a:pt x="2879" y="2222"/>
                  <a:pt x="3060" y="2169"/>
                </a:cubicBezTo>
                <a:cubicBezTo>
                  <a:pt x="4929" y="1609"/>
                  <a:pt x="5179" y="216"/>
                  <a:pt x="5179" y="216"/>
                </a:cubicBezTo>
                <a:cubicBezTo>
                  <a:pt x="5179" y="216"/>
                  <a:pt x="4072" y="50"/>
                  <a:pt x="2846" y="2"/>
                </a:cubicBezTo>
                <a:cubicBezTo>
                  <a:pt x="2750" y="1"/>
                  <a:pt x="2655" y="0"/>
                  <a:pt x="256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6" name="Google Shape;7276;p131"/>
          <p:cNvSpPr/>
          <p:nvPr/>
        </p:nvSpPr>
        <p:spPr>
          <a:xfrm>
            <a:off x="7167989" y="2788244"/>
            <a:ext cx="152867" cy="214507"/>
          </a:xfrm>
          <a:custGeom>
            <a:avLst/>
            <a:gdLst/>
            <a:ahLst/>
            <a:cxnLst/>
            <a:rect l="l" t="t" r="r" b="b"/>
            <a:pathLst>
              <a:path w="3281" h="4604" extrusionOk="0">
                <a:moveTo>
                  <a:pt x="2287" y="0"/>
                </a:moveTo>
                <a:cubicBezTo>
                  <a:pt x="2287" y="0"/>
                  <a:pt x="1" y="3441"/>
                  <a:pt x="977" y="4453"/>
                </a:cubicBezTo>
                <a:cubicBezTo>
                  <a:pt x="1077" y="4557"/>
                  <a:pt x="1181" y="4604"/>
                  <a:pt x="1288" y="4604"/>
                </a:cubicBezTo>
                <a:cubicBezTo>
                  <a:pt x="2219" y="4604"/>
                  <a:pt x="3280" y="983"/>
                  <a:pt x="2489" y="203"/>
                </a:cubicBezTo>
                <a:lnTo>
                  <a:pt x="228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7" name="Google Shape;7277;p131"/>
          <p:cNvSpPr/>
          <p:nvPr/>
        </p:nvSpPr>
        <p:spPr>
          <a:xfrm>
            <a:off x="7017688" y="2335288"/>
            <a:ext cx="895907" cy="1318119"/>
          </a:xfrm>
          <a:custGeom>
            <a:avLst/>
            <a:gdLst/>
            <a:ahLst/>
            <a:cxnLst/>
            <a:rect l="l" t="t" r="r" b="b"/>
            <a:pathLst>
              <a:path w="19229" h="28291" extrusionOk="0">
                <a:moveTo>
                  <a:pt x="1385" y="1"/>
                </a:moveTo>
                <a:cubicBezTo>
                  <a:pt x="1372" y="1"/>
                  <a:pt x="1359" y="3"/>
                  <a:pt x="1346" y="7"/>
                </a:cubicBezTo>
                <a:cubicBezTo>
                  <a:pt x="1119" y="90"/>
                  <a:pt x="1250" y="1495"/>
                  <a:pt x="1250" y="1495"/>
                </a:cubicBezTo>
                <a:cubicBezTo>
                  <a:pt x="1250" y="1495"/>
                  <a:pt x="1033" y="148"/>
                  <a:pt x="790" y="148"/>
                </a:cubicBezTo>
                <a:cubicBezTo>
                  <a:pt x="785" y="148"/>
                  <a:pt x="779" y="149"/>
                  <a:pt x="774" y="150"/>
                </a:cubicBezTo>
                <a:cubicBezTo>
                  <a:pt x="536" y="209"/>
                  <a:pt x="810" y="1555"/>
                  <a:pt x="810" y="1555"/>
                </a:cubicBezTo>
                <a:cubicBezTo>
                  <a:pt x="810" y="1555"/>
                  <a:pt x="523" y="550"/>
                  <a:pt x="278" y="550"/>
                </a:cubicBezTo>
                <a:cubicBezTo>
                  <a:pt x="269" y="550"/>
                  <a:pt x="260" y="552"/>
                  <a:pt x="250" y="555"/>
                </a:cubicBezTo>
                <a:cubicBezTo>
                  <a:pt x="0" y="650"/>
                  <a:pt x="298" y="2472"/>
                  <a:pt x="512" y="3031"/>
                </a:cubicBezTo>
                <a:cubicBezTo>
                  <a:pt x="512" y="3031"/>
                  <a:pt x="0" y="12544"/>
                  <a:pt x="7120" y="15283"/>
                </a:cubicBezTo>
                <a:lnTo>
                  <a:pt x="7156" y="23748"/>
                </a:lnTo>
                <a:cubicBezTo>
                  <a:pt x="7156" y="23748"/>
                  <a:pt x="8360" y="24476"/>
                  <a:pt x="10563" y="24476"/>
                </a:cubicBezTo>
                <a:cubicBezTo>
                  <a:pt x="11845" y="24476"/>
                  <a:pt x="13465" y="24230"/>
                  <a:pt x="15383" y="23450"/>
                </a:cubicBezTo>
                <a:lnTo>
                  <a:pt x="15371" y="16009"/>
                </a:lnTo>
                <a:lnTo>
                  <a:pt x="15371" y="16009"/>
                </a:lnTo>
                <a:cubicBezTo>
                  <a:pt x="15371" y="16010"/>
                  <a:pt x="16324" y="19462"/>
                  <a:pt x="16538" y="20402"/>
                </a:cubicBezTo>
                <a:cubicBezTo>
                  <a:pt x="16752" y="21343"/>
                  <a:pt x="16955" y="25260"/>
                  <a:pt x="16955" y="25260"/>
                </a:cubicBezTo>
                <a:cubicBezTo>
                  <a:pt x="16955" y="25260"/>
                  <a:pt x="16300" y="26439"/>
                  <a:pt x="16490" y="26736"/>
                </a:cubicBezTo>
                <a:cubicBezTo>
                  <a:pt x="16525" y="26792"/>
                  <a:pt x="16565" y="26815"/>
                  <a:pt x="16607" y="26815"/>
                </a:cubicBezTo>
                <a:cubicBezTo>
                  <a:pt x="16798" y="26815"/>
                  <a:pt x="17038" y="26344"/>
                  <a:pt x="17038" y="26344"/>
                </a:cubicBezTo>
                <a:lnTo>
                  <a:pt x="17038" y="26344"/>
                </a:lnTo>
                <a:cubicBezTo>
                  <a:pt x="17038" y="26344"/>
                  <a:pt x="16752" y="28058"/>
                  <a:pt x="17050" y="28058"/>
                </a:cubicBezTo>
                <a:cubicBezTo>
                  <a:pt x="17051" y="28058"/>
                  <a:pt x="17053" y="28058"/>
                  <a:pt x="17054" y="28058"/>
                </a:cubicBezTo>
                <a:cubicBezTo>
                  <a:pt x="17349" y="28058"/>
                  <a:pt x="17538" y="26737"/>
                  <a:pt x="17538" y="26736"/>
                </a:cubicBezTo>
                <a:lnTo>
                  <a:pt x="17538" y="26736"/>
                </a:lnTo>
                <a:cubicBezTo>
                  <a:pt x="17538" y="26737"/>
                  <a:pt x="17494" y="28290"/>
                  <a:pt x="17844" y="28290"/>
                </a:cubicBezTo>
                <a:cubicBezTo>
                  <a:pt x="17857" y="28290"/>
                  <a:pt x="17870" y="28288"/>
                  <a:pt x="17883" y="28284"/>
                </a:cubicBezTo>
                <a:cubicBezTo>
                  <a:pt x="18110" y="28213"/>
                  <a:pt x="18003" y="26797"/>
                  <a:pt x="18003" y="26796"/>
                </a:cubicBezTo>
                <a:lnTo>
                  <a:pt x="18003" y="26796"/>
                </a:lnTo>
                <a:cubicBezTo>
                  <a:pt x="18003" y="26797"/>
                  <a:pt x="18197" y="28143"/>
                  <a:pt x="18439" y="28143"/>
                </a:cubicBezTo>
                <a:cubicBezTo>
                  <a:pt x="18445" y="28143"/>
                  <a:pt x="18450" y="28143"/>
                  <a:pt x="18455" y="28141"/>
                </a:cubicBezTo>
                <a:cubicBezTo>
                  <a:pt x="18705" y="28082"/>
                  <a:pt x="18443" y="26737"/>
                  <a:pt x="18443" y="26736"/>
                </a:cubicBezTo>
                <a:lnTo>
                  <a:pt x="18443" y="26736"/>
                </a:lnTo>
                <a:cubicBezTo>
                  <a:pt x="18443" y="26737"/>
                  <a:pt x="18719" y="27753"/>
                  <a:pt x="18963" y="27753"/>
                </a:cubicBezTo>
                <a:cubicBezTo>
                  <a:pt x="18972" y="27753"/>
                  <a:pt x="18982" y="27752"/>
                  <a:pt x="18991" y="27749"/>
                </a:cubicBezTo>
                <a:cubicBezTo>
                  <a:pt x="19229" y="27665"/>
                  <a:pt x="18943" y="26070"/>
                  <a:pt x="18765" y="25320"/>
                </a:cubicBezTo>
                <a:cubicBezTo>
                  <a:pt x="18765" y="25320"/>
                  <a:pt x="18967" y="21414"/>
                  <a:pt x="18372" y="18664"/>
                </a:cubicBezTo>
                <a:cubicBezTo>
                  <a:pt x="17502" y="14652"/>
                  <a:pt x="16490" y="13425"/>
                  <a:pt x="15978" y="12890"/>
                </a:cubicBezTo>
                <a:cubicBezTo>
                  <a:pt x="15252" y="12139"/>
                  <a:pt x="13692" y="11770"/>
                  <a:pt x="13692" y="11770"/>
                </a:cubicBezTo>
                <a:lnTo>
                  <a:pt x="12490" y="11639"/>
                </a:lnTo>
                <a:lnTo>
                  <a:pt x="12549" y="10044"/>
                </a:lnTo>
                <a:lnTo>
                  <a:pt x="9763" y="10127"/>
                </a:lnTo>
                <a:lnTo>
                  <a:pt x="9656" y="11580"/>
                </a:lnTo>
                <a:cubicBezTo>
                  <a:pt x="9656" y="11580"/>
                  <a:pt x="5715" y="11497"/>
                  <a:pt x="3655" y="7186"/>
                </a:cubicBezTo>
                <a:cubicBezTo>
                  <a:pt x="2870" y="5543"/>
                  <a:pt x="2322" y="3019"/>
                  <a:pt x="2322" y="3019"/>
                </a:cubicBezTo>
                <a:cubicBezTo>
                  <a:pt x="2322" y="3019"/>
                  <a:pt x="2965" y="1829"/>
                  <a:pt x="2763" y="1531"/>
                </a:cubicBezTo>
                <a:cubicBezTo>
                  <a:pt x="2727" y="1479"/>
                  <a:pt x="2688" y="1458"/>
                  <a:pt x="2647" y="1458"/>
                </a:cubicBezTo>
                <a:cubicBezTo>
                  <a:pt x="2454" y="1458"/>
                  <a:pt x="2227" y="1936"/>
                  <a:pt x="2227" y="1936"/>
                </a:cubicBezTo>
                <a:cubicBezTo>
                  <a:pt x="2227" y="1936"/>
                  <a:pt x="2477" y="221"/>
                  <a:pt x="2179" y="221"/>
                </a:cubicBezTo>
                <a:cubicBezTo>
                  <a:pt x="1893" y="221"/>
                  <a:pt x="1715" y="1543"/>
                  <a:pt x="1715" y="1543"/>
                </a:cubicBezTo>
                <a:cubicBezTo>
                  <a:pt x="1715" y="1543"/>
                  <a:pt x="1737" y="1"/>
                  <a:pt x="1385" y="1"/>
                </a:cubicBezTo>
                <a:close/>
              </a:path>
            </a:pathLst>
          </a:custGeom>
          <a:solidFill>
            <a:srgbClr val="8E53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8" name="Google Shape;7278;p131"/>
          <p:cNvSpPr/>
          <p:nvPr/>
        </p:nvSpPr>
        <p:spPr>
          <a:xfrm>
            <a:off x="7547979" y="3479977"/>
            <a:ext cx="269112" cy="751334"/>
          </a:xfrm>
          <a:custGeom>
            <a:avLst/>
            <a:gdLst/>
            <a:ahLst/>
            <a:cxnLst/>
            <a:rect l="l" t="t" r="r" b="b"/>
            <a:pathLst>
              <a:path w="5776" h="16126" extrusionOk="0">
                <a:moveTo>
                  <a:pt x="4275" y="1"/>
                </a:moveTo>
                <a:lnTo>
                  <a:pt x="1" y="620"/>
                </a:lnTo>
                <a:lnTo>
                  <a:pt x="1275" y="14860"/>
                </a:lnTo>
                <a:cubicBezTo>
                  <a:pt x="929" y="15903"/>
                  <a:pt x="1523" y="16103"/>
                  <a:pt x="2028" y="16103"/>
                </a:cubicBezTo>
                <a:cubicBezTo>
                  <a:pt x="2341" y="16103"/>
                  <a:pt x="2620" y="16026"/>
                  <a:pt x="2620" y="16026"/>
                </a:cubicBezTo>
                <a:cubicBezTo>
                  <a:pt x="2620" y="16026"/>
                  <a:pt x="3598" y="16126"/>
                  <a:pt x="4465" y="16126"/>
                </a:cubicBezTo>
                <a:cubicBezTo>
                  <a:pt x="5155" y="16126"/>
                  <a:pt x="5775" y="16063"/>
                  <a:pt x="5775" y="15836"/>
                </a:cubicBezTo>
                <a:cubicBezTo>
                  <a:pt x="5775" y="15324"/>
                  <a:pt x="3025" y="14395"/>
                  <a:pt x="3025" y="14395"/>
                </a:cubicBezTo>
                <a:cubicBezTo>
                  <a:pt x="3465" y="10883"/>
                  <a:pt x="4275" y="1"/>
                  <a:pt x="4275" y="1"/>
                </a:cubicBezTo>
                <a:close/>
              </a:path>
            </a:pathLst>
          </a:custGeom>
          <a:solidFill>
            <a:srgbClr val="8E53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9" name="Google Shape;7279;p131"/>
          <p:cNvSpPr/>
          <p:nvPr/>
        </p:nvSpPr>
        <p:spPr>
          <a:xfrm>
            <a:off x="7283952" y="3394903"/>
            <a:ext cx="242835" cy="835804"/>
          </a:xfrm>
          <a:custGeom>
            <a:avLst/>
            <a:gdLst/>
            <a:ahLst/>
            <a:cxnLst/>
            <a:rect l="l" t="t" r="r" b="b"/>
            <a:pathLst>
              <a:path w="5212" h="17939" extrusionOk="0">
                <a:moveTo>
                  <a:pt x="4943" y="1"/>
                </a:moveTo>
                <a:cubicBezTo>
                  <a:pt x="4086" y="1"/>
                  <a:pt x="1405" y="1827"/>
                  <a:pt x="1405" y="1827"/>
                </a:cubicBezTo>
                <a:cubicBezTo>
                  <a:pt x="1405" y="1827"/>
                  <a:pt x="2215" y="12709"/>
                  <a:pt x="2655" y="16209"/>
                </a:cubicBezTo>
                <a:cubicBezTo>
                  <a:pt x="2655" y="16209"/>
                  <a:pt x="0" y="17126"/>
                  <a:pt x="0" y="17638"/>
                </a:cubicBezTo>
                <a:cubicBezTo>
                  <a:pt x="0" y="17875"/>
                  <a:pt x="652" y="17938"/>
                  <a:pt x="1353" y="17938"/>
                </a:cubicBezTo>
                <a:cubicBezTo>
                  <a:pt x="2167" y="17938"/>
                  <a:pt x="3048" y="17852"/>
                  <a:pt x="3048" y="17852"/>
                </a:cubicBezTo>
                <a:cubicBezTo>
                  <a:pt x="3048" y="17852"/>
                  <a:pt x="3329" y="17929"/>
                  <a:pt x="3644" y="17929"/>
                </a:cubicBezTo>
                <a:cubicBezTo>
                  <a:pt x="4153" y="17929"/>
                  <a:pt x="4751" y="17729"/>
                  <a:pt x="4406" y="16686"/>
                </a:cubicBezTo>
                <a:cubicBezTo>
                  <a:pt x="4406" y="16686"/>
                  <a:pt x="4918" y="7161"/>
                  <a:pt x="5203" y="243"/>
                </a:cubicBezTo>
                <a:cubicBezTo>
                  <a:pt x="5211" y="72"/>
                  <a:pt x="5113" y="1"/>
                  <a:pt x="4943" y="1"/>
                </a:cubicBezTo>
                <a:close/>
              </a:path>
            </a:pathLst>
          </a:custGeom>
          <a:solidFill>
            <a:srgbClr val="8E53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7" name="Google Shape;7287;p131"/>
          <p:cNvSpPr/>
          <p:nvPr/>
        </p:nvSpPr>
        <p:spPr>
          <a:xfrm>
            <a:off x="7349411" y="3407296"/>
            <a:ext cx="401106" cy="724823"/>
          </a:xfrm>
          <a:custGeom>
            <a:avLst/>
            <a:gdLst/>
            <a:ahLst/>
            <a:cxnLst/>
            <a:rect l="l" t="t" r="r" b="b"/>
            <a:pathLst>
              <a:path w="8609" h="15557" extrusionOk="0">
                <a:moveTo>
                  <a:pt x="8608" y="1"/>
                </a:moveTo>
                <a:lnTo>
                  <a:pt x="8608" y="1"/>
                </a:lnTo>
                <a:cubicBezTo>
                  <a:pt x="5656" y="537"/>
                  <a:pt x="2762" y="1406"/>
                  <a:pt x="0" y="2584"/>
                </a:cubicBezTo>
                <a:cubicBezTo>
                  <a:pt x="72" y="13717"/>
                  <a:pt x="560" y="15229"/>
                  <a:pt x="560" y="15229"/>
                </a:cubicBezTo>
                <a:cubicBezTo>
                  <a:pt x="766" y="15367"/>
                  <a:pt x="1139" y="15413"/>
                  <a:pt x="1550" y="15413"/>
                </a:cubicBezTo>
                <a:cubicBezTo>
                  <a:pt x="2417" y="15413"/>
                  <a:pt x="3453" y="15205"/>
                  <a:pt x="3453" y="15205"/>
                </a:cubicBezTo>
                <a:lnTo>
                  <a:pt x="4346" y="3108"/>
                </a:lnTo>
                <a:lnTo>
                  <a:pt x="5060" y="15229"/>
                </a:lnTo>
                <a:cubicBezTo>
                  <a:pt x="5060" y="15229"/>
                  <a:pt x="6352" y="15557"/>
                  <a:pt x="7226" y="15557"/>
                </a:cubicBezTo>
                <a:cubicBezTo>
                  <a:pt x="7664" y="15557"/>
                  <a:pt x="7997" y="15475"/>
                  <a:pt x="8013" y="15229"/>
                </a:cubicBezTo>
                <a:cubicBezTo>
                  <a:pt x="8418" y="8800"/>
                  <a:pt x="8573" y="2049"/>
                  <a:pt x="860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8" name="Google Shape;7288;p131"/>
          <p:cNvSpPr/>
          <p:nvPr/>
        </p:nvSpPr>
        <p:spPr>
          <a:xfrm>
            <a:off x="7349411" y="3379015"/>
            <a:ext cx="402224" cy="148161"/>
          </a:xfrm>
          <a:custGeom>
            <a:avLst/>
            <a:gdLst/>
            <a:ahLst/>
            <a:cxnLst/>
            <a:rect l="l" t="t" r="r" b="b"/>
            <a:pathLst>
              <a:path w="8633" h="3180" extrusionOk="0">
                <a:moveTo>
                  <a:pt x="8632" y="1"/>
                </a:moveTo>
                <a:lnTo>
                  <a:pt x="0" y="298"/>
                </a:lnTo>
                <a:cubicBezTo>
                  <a:pt x="0" y="1322"/>
                  <a:pt x="0" y="2287"/>
                  <a:pt x="12" y="3180"/>
                </a:cubicBezTo>
                <a:cubicBezTo>
                  <a:pt x="2774" y="2013"/>
                  <a:pt x="5668" y="1144"/>
                  <a:pt x="8632" y="608"/>
                </a:cubicBezTo>
                <a:cubicBezTo>
                  <a:pt x="8632" y="215"/>
                  <a:pt x="8632" y="1"/>
                  <a:pt x="86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9" name="Google Shape;7289;p131"/>
          <p:cNvSpPr/>
          <p:nvPr/>
        </p:nvSpPr>
        <p:spPr>
          <a:xfrm>
            <a:off x="7476416" y="3541011"/>
            <a:ext cx="149279" cy="25532"/>
          </a:xfrm>
          <a:custGeom>
            <a:avLst/>
            <a:gdLst/>
            <a:ahLst/>
            <a:cxnLst/>
            <a:rect l="l" t="t" r="r" b="b"/>
            <a:pathLst>
              <a:path w="3204" h="548" extrusionOk="0">
                <a:moveTo>
                  <a:pt x="3156" y="0"/>
                </a:moveTo>
                <a:cubicBezTo>
                  <a:pt x="3144" y="12"/>
                  <a:pt x="1310" y="429"/>
                  <a:pt x="25" y="488"/>
                </a:cubicBezTo>
                <a:cubicBezTo>
                  <a:pt x="13" y="488"/>
                  <a:pt x="1" y="512"/>
                  <a:pt x="1" y="524"/>
                </a:cubicBezTo>
                <a:cubicBezTo>
                  <a:pt x="1" y="536"/>
                  <a:pt x="13" y="548"/>
                  <a:pt x="25" y="548"/>
                </a:cubicBezTo>
                <a:cubicBezTo>
                  <a:pt x="1322" y="476"/>
                  <a:pt x="3144" y="60"/>
                  <a:pt x="3168" y="60"/>
                </a:cubicBezTo>
                <a:cubicBezTo>
                  <a:pt x="3204" y="48"/>
                  <a:pt x="3192" y="0"/>
                  <a:pt x="3156" y="0"/>
                </a:cubicBezTo>
                <a:close/>
              </a:path>
            </a:pathLst>
          </a:custGeom>
          <a:solidFill>
            <a:srgbClr val="45B2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0" name="Google Shape;7290;p131"/>
          <p:cNvSpPr/>
          <p:nvPr/>
        </p:nvSpPr>
        <p:spPr>
          <a:xfrm>
            <a:off x="7366044" y="3421180"/>
            <a:ext cx="23342" cy="686805"/>
          </a:xfrm>
          <a:custGeom>
            <a:avLst/>
            <a:gdLst/>
            <a:ahLst/>
            <a:cxnLst/>
            <a:rect l="l" t="t" r="r" b="b"/>
            <a:pathLst>
              <a:path w="501" h="14741" extrusionOk="0">
                <a:moveTo>
                  <a:pt x="24" y="1"/>
                </a:moveTo>
                <a:cubicBezTo>
                  <a:pt x="12" y="1"/>
                  <a:pt x="0" y="12"/>
                  <a:pt x="0" y="36"/>
                </a:cubicBezTo>
                <a:lnTo>
                  <a:pt x="441" y="14717"/>
                </a:lnTo>
                <a:cubicBezTo>
                  <a:pt x="441" y="14729"/>
                  <a:pt x="453" y="14740"/>
                  <a:pt x="465" y="14740"/>
                </a:cubicBezTo>
                <a:cubicBezTo>
                  <a:pt x="489" y="14740"/>
                  <a:pt x="500" y="14729"/>
                  <a:pt x="500" y="14717"/>
                </a:cubicBezTo>
                <a:lnTo>
                  <a:pt x="48" y="36"/>
                </a:lnTo>
                <a:cubicBezTo>
                  <a:pt x="48" y="12"/>
                  <a:pt x="36" y="1"/>
                  <a:pt x="24" y="1"/>
                </a:cubicBezTo>
                <a:close/>
              </a:path>
            </a:pathLst>
          </a:custGeom>
          <a:solidFill>
            <a:srgbClr val="45B2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1" name="Google Shape;7291;p131"/>
          <p:cNvSpPr/>
          <p:nvPr/>
        </p:nvSpPr>
        <p:spPr>
          <a:xfrm>
            <a:off x="7578495" y="3552659"/>
            <a:ext cx="23901" cy="555883"/>
          </a:xfrm>
          <a:custGeom>
            <a:avLst/>
            <a:gdLst/>
            <a:ahLst/>
            <a:cxnLst/>
            <a:rect l="l" t="t" r="r" b="b"/>
            <a:pathLst>
              <a:path w="513" h="11931" extrusionOk="0">
                <a:moveTo>
                  <a:pt x="36" y="0"/>
                </a:moveTo>
                <a:cubicBezTo>
                  <a:pt x="12" y="0"/>
                  <a:pt x="0" y="12"/>
                  <a:pt x="0" y="24"/>
                </a:cubicBezTo>
                <a:lnTo>
                  <a:pt x="453" y="11907"/>
                </a:lnTo>
                <a:cubicBezTo>
                  <a:pt x="453" y="11918"/>
                  <a:pt x="465" y="11930"/>
                  <a:pt x="477" y="11930"/>
                </a:cubicBezTo>
                <a:cubicBezTo>
                  <a:pt x="501" y="11930"/>
                  <a:pt x="512" y="11918"/>
                  <a:pt x="512" y="11907"/>
                </a:cubicBezTo>
                <a:lnTo>
                  <a:pt x="60" y="24"/>
                </a:lnTo>
                <a:cubicBezTo>
                  <a:pt x="60" y="12"/>
                  <a:pt x="48" y="0"/>
                  <a:pt x="36" y="0"/>
                </a:cubicBezTo>
                <a:close/>
              </a:path>
            </a:pathLst>
          </a:custGeom>
          <a:solidFill>
            <a:srgbClr val="45B2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2" name="Google Shape;7292;p131"/>
          <p:cNvSpPr/>
          <p:nvPr/>
        </p:nvSpPr>
        <p:spPr>
          <a:xfrm>
            <a:off x="7562422" y="3380692"/>
            <a:ext cx="2795" cy="134277"/>
          </a:xfrm>
          <a:custGeom>
            <a:avLst/>
            <a:gdLst/>
            <a:ahLst/>
            <a:cxnLst/>
            <a:rect l="l" t="t" r="r" b="b"/>
            <a:pathLst>
              <a:path w="60" h="2882" extrusionOk="0">
                <a:moveTo>
                  <a:pt x="24" y="0"/>
                </a:moveTo>
                <a:cubicBezTo>
                  <a:pt x="12" y="0"/>
                  <a:pt x="0" y="12"/>
                  <a:pt x="0" y="36"/>
                </a:cubicBezTo>
                <a:lnTo>
                  <a:pt x="0" y="2846"/>
                </a:lnTo>
                <a:cubicBezTo>
                  <a:pt x="0" y="2870"/>
                  <a:pt x="12" y="2882"/>
                  <a:pt x="24" y="2882"/>
                </a:cubicBezTo>
                <a:cubicBezTo>
                  <a:pt x="48" y="2882"/>
                  <a:pt x="60" y="2870"/>
                  <a:pt x="60" y="2846"/>
                </a:cubicBezTo>
                <a:lnTo>
                  <a:pt x="60" y="36"/>
                </a:lnTo>
                <a:cubicBezTo>
                  <a:pt x="60" y="12"/>
                  <a:pt x="48" y="0"/>
                  <a:pt x="24" y="0"/>
                </a:cubicBezTo>
                <a:close/>
              </a:path>
            </a:pathLst>
          </a:custGeom>
          <a:solidFill>
            <a:srgbClr val="45B2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3" name="Google Shape;7293;p131"/>
          <p:cNvSpPr/>
          <p:nvPr/>
        </p:nvSpPr>
        <p:spPr>
          <a:xfrm>
            <a:off x="7373265" y="3390663"/>
            <a:ext cx="56609" cy="141498"/>
          </a:xfrm>
          <a:custGeom>
            <a:avLst/>
            <a:gdLst/>
            <a:ahLst/>
            <a:cxnLst/>
            <a:rect l="l" t="t" r="r" b="b"/>
            <a:pathLst>
              <a:path w="1215" h="3037" extrusionOk="0">
                <a:moveTo>
                  <a:pt x="1096" y="1"/>
                </a:moveTo>
                <a:cubicBezTo>
                  <a:pt x="1084" y="1"/>
                  <a:pt x="1072" y="13"/>
                  <a:pt x="1072" y="24"/>
                </a:cubicBezTo>
                <a:cubicBezTo>
                  <a:pt x="1155" y="1120"/>
                  <a:pt x="762" y="2191"/>
                  <a:pt x="12" y="2977"/>
                </a:cubicBezTo>
                <a:cubicBezTo>
                  <a:pt x="0" y="2989"/>
                  <a:pt x="0" y="3013"/>
                  <a:pt x="12" y="3025"/>
                </a:cubicBezTo>
                <a:cubicBezTo>
                  <a:pt x="12" y="3025"/>
                  <a:pt x="24" y="3025"/>
                  <a:pt x="36" y="3037"/>
                </a:cubicBezTo>
                <a:cubicBezTo>
                  <a:pt x="36" y="3025"/>
                  <a:pt x="48" y="3025"/>
                  <a:pt x="48" y="3025"/>
                </a:cubicBezTo>
                <a:cubicBezTo>
                  <a:pt x="822" y="2215"/>
                  <a:pt x="1215" y="1132"/>
                  <a:pt x="1131" y="24"/>
                </a:cubicBezTo>
                <a:cubicBezTo>
                  <a:pt x="1131" y="13"/>
                  <a:pt x="1119" y="1"/>
                  <a:pt x="1096" y="1"/>
                </a:cubicBezTo>
                <a:close/>
              </a:path>
            </a:pathLst>
          </a:custGeom>
          <a:solidFill>
            <a:srgbClr val="45B2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4" name="Google Shape;7294;p131"/>
          <p:cNvSpPr/>
          <p:nvPr/>
        </p:nvSpPr>
        <p:spPr>
          <a:xfrm>
            <a:off x="7691663" y="3385678"/>
            <a:ext cx="54978" cy="117876"/>
          </a:xfrm>
          <a:custGeom>
            <a:avLst/>
            <a:gdLst/>
            <a:ahLst/>
            <a:cxnLst/>
            <a:rect l="l" t="t" r="r" b="b"/>
            <a:pathLst>
              <a:path w="1180" h="2530" extrusionOk="0">
                <a:moveTo>
                  <a:pt x="119" y="1"/>
                </a:moveTo>
                <a:cubicBezTo>
                  <a:pt x="108" y="1"/>
                  <a:pt x="96" y="12"/>
                  <a:pt x="96" y="24"/>
                </a:cubicBezTo>
                <a:cubicBezTo>
                  <a:pt x="0" y="512"/>
                  <a:pt x="24" y="1013"/>
                  <a:pt x="155" y="1489"/>
                </a:cubicBezTo>
                <a:cubicBezTo>
                  <a:pt x="298" y="1965"/>
                  <a:pt x="667" y="2358"/>
                  <a:pt x="1131" y="2525"/>
                </a:cubicBezTo>
                <a:cubicBezTo>
                  <a:pt x="1135" y="2528"/>
                  <a:pt x="1139" y="2530"/>
                  <a:pt x="1144" y="2530"/>
                </a:cubicBezTo>
                <a:cubicBezTo>
                  <a:pt x="1155" y="2530"/>
                  <a:pt x="1167" y="2521"/>
                  <a:pt x="1167" y="2513"/>
                </a:cubicBezTo>
                <a:cubicBezTo>
                  <a:pt x="1179" y="2501"/>
                  <a:pt x="1167" y="2477"/>
                  <a:pt x="1155" y="2477"/>
                </a:cubicBezTo>
                <a:cubicBezTo>
                  <a:pt x="691" y="2310"/>
                  <a:pt x="346" y="1929"/>
                  <a:pt x="215" y="1465"/>
                </a:cubicBezTo>
                <a:cubicBezTo>
                  <a:pt x="84" y="1001"/>
                  <a:pt x="60" y="512"/>
                  <a:pt x="143" y="36"/>
                </a:cubicBezTo>
                <a:cubicBezTo>
                  <a:pt x="143" y="12"/>
                  <a:pt x="131" y="1"/>
                  <a:pt x="119" y="1"/>
                </a:cubicBezTo>
                <a:close/>
              </a:path>
            </a:pathLst>
          </a:custGeom>
          <a:solidFill>
            <a:srgbClr val="45B2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5" name="Google Shape;7295;p131"/>
          <p:cNvSpPr/>
          <p:nvPr/>
        </p:nvSpPr>
        <p:spPr>
          <a:xfrm>
            <a:off x="7536890" y="3395648"/>
            <a:ext cx="28328" cy="114335"/>
          </a:xfrm>
          <a:custGeom>
            <a:avLst/>
            <a:gdLst/>
            <a:ahLst/>
            <a:cxnLst/>
            <a:rect l="l" t="t" r="r" b="b"/>
            <a:pathLst>
              <a:path w="608" h="2454" extrusionOk="0">
                <a:moveTo>
                  <a:pt x="24" y="1"/>
                </a:moveTo>
                <a:cubicBezTo>
                  <a:pt x="12" y="1"/>
                  <a:pt x="1" y="13"/>
                  <a:pt x="1" y="25"/>
                </a:cubicBezTo>
                <a:cubicBezTo>
                  <a:pt x="1" y="37"/>
                  <a:pt x="24" y="1001"/>
                  <a:pt x="108" y="1715"/>
                </a:cubicBezTo>
                <a:cubicBezTo>
                  <a:pt x="203" y="2453"/>
                  <a:pt x="560" y="2453"/>
                  <a:pt x="572" y="2453"/>
                </a:cubicBezTo>
                <a:cubicBezTo>
                  <a:pt x="596" y="2453"/>
                  <a:pt x="608" y="2442"/>
                  <a:pt x="608" y="2430"/>
                </a:cubicBezTo>
                <a:cubicBezTo>
                  <a:pt x="608" y="2406"/>
                  <a:pt x="596" y="2394"/>
                  <a:pt x="572" y="2394"/>
                </a:cubicBezTo>
                <a:cubicBezTo>
                  <a:pt x="572" y="2394"/>
                  <a:pt x="239" y="2382"/>
                  <a:pt x="167" y="1703"/>
                </a:cubicBezTo>
                <a:cubicBezTo>
                  <a:pt x="72" y="1001"/>
                  <a:pt x="60" y="37"/>
                  <a:pt x="60" y="25"/>
                </a:cubicBezTo>
                <a:cubicBezTo>
                  <a:pt x="60" y="13"/>
                  <a:pt x="48" y="1"/>
                  <a:pt x="24" y="1"/>
                </a:cubicBezTo>
                <a:close/>
              </a:path>
            </a:pathLst>
          </a:custGeom>
          <a:solidFill>
            <a:srgbClr val="45B2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6" name="Google Shape;7296;p131"/>
          <p:cNvSpPr/>
          <p:nvPr/>
        </p:nvSpPr>
        <p:spPr>
          <a:xfrm>
            <a:off x="7353278" y="3406643"/>
            <a:ext cx="388899" cy="35642"/>
          </a:xfrm>
          <a:custGeom>
            <a:avLst/>
            <a:gdLst/>
            <a:ahLst/>
            <a:cxnLst/>
            <a:rect l="l" t="t" r="r" b="b"/>
            <a:pathLst>
              <a:path w="8347" h="765" extrusionOk="0">
                <a:moveTo>
                  <a:pt x="6656" y="1"/>
                </a:moveTo>
                <a:cubicBezTo>
                  <a:pt x="4939" y="1"/>
                  <a:pt x="2208" y="96"/>
                  <a:pt x="24" y="717"/>
                </a:cubicBezTo>
                <a:cubicBezTo>
                  <a:pt x="12" y="717"/>
                  <a:pt x="1" y="729"/>
                  <a:pt x="12" y="741"/>
                </a:cubicBezTo>
                <a:cubicBezTo>
                  <a:pt x="12" y="753"/>
                  <a:pt x="24" y="765"/>
                  <a:pt x="36" y="765"/>
                </a:cubicBezTo>
                <a:cubicBezTo>
                  <a:pt x="2211" y="144"/>
                  <a:pt x="4940" y="48"/>
                  <a:pt x="6651" y="48"/>
                </a:cubicBezTo>
                <a:cubicBezTo>
                  <a:pt x="7170" y="48"/>
                  <a:pt x="7595" y="57"/>
                  <a:pt x="7882" y="62"/>
                </a:cubicBezTo>
                <a:cubicBezTo>
                  <a:pt x="8070" y="67"/>
                  <a:pt x="8180" y="70"/>
                  <a:pt x="8245" y="70"/>
                </a:cubicBezTo>
                <a:cubicBezTo>
                  <a:pt x="8337" y="70"/>
                  <a:pt x="8340" y="65"/>
                  <a:pt x="8347" y="51"/>
                </a:cubicBezTo>
                <a:cubicBezTo>
                  <a:pt x="8347" y="39"/>
                  <a:pt x="8347" y="15"/>
                  <a:pt x="8323" y="15"/>
                </a:cubicBezTo>
                <a:lnTo>
                  <a:pt x="7894" y="15"/>
                </a:lnTo>
                <a:cubicBezTo>
                  <a:pt x="7604" y="9"/>
                  <a:pt x="7177" y="1"/>
                  <a:pt x="6656" y="1"/>
                </a:cubicBezTo>
                <a:close/>
              </a:path>
            </a:pathLst>
          </a:custGeom>
          <a:solidFill>
            <a:srgbClr val="45B2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7" name="Google Shape;7297;p131"/>
          <p:cNvSpPr/>
          <p:nvPr/>
        </p:nvSpPr>
        <p:spPr>
          <a:xfrm>
            <a:off x="7544112" y="3380692"/>
            <a:ext cx="13884" cy="19475"/>
          </a:xfrm>
          <a:custGeom>
            <a:avLst/>
            <a:gdLst/>
            <a:ahLst/>
            <a:cxnLst/>
            <a:rect l="l" t="t" r="r" b="b"/>
            <a:pathLst>
              <a:path w="298" h="418" extrusionOk="0">
                <a:moveTo>
                  <a:pt x="155" y="0"/>
                </a:moveTo>
                <a:cubicBezTo>
                  <a:pt x="72" y="0"/>
                  <a:pt x="0" y="96"/>
                  <a:pt x="0" y="203"/>
                </a:cubicBezTo>
                <a:cubicBezTo>
                  <a:pt x="0" y="322"/>
                  <a:pt x="72" y="417"/>
                  <a:pt x="155" y="417"/>
                </a:cubicBezTo>
                <a:cubicBezTo>
                  <a:pt x="238" y="417"/>
                  <a:pt x="298" y="322"/>
                  <a:pt x="298" y="203"/>
                </a:cubicBezTo>
                <a:cubicBezTo>
                  <a:pt x="298" y="96"/>
                  <a:pt x="238" y="0"/>
                  <a:pt x="155" y="0"/>
                </a:cubicBezTo>
                <a:close/>
              </a:path>
            </a:pathLst>
          </a:custGeom>
          <a:solidFill>
            <a:srgbClr val="45B2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5" name="Google Shape;7305;p131"/>
          <p:cNvSpPr/>
          <p:nvPr/>
        </p:nvSpPr>
        <p:spPr>
          <a:xfrm>
            <a:off x="7320572" y="2391617"/>
            <a:ext cx="91552" cy="184223"/>
          </a:xfrm>
          <a:custGeom>
            <a:avLst/>
            <a:gdLst/>
            <a:ahLst/>
            <a:cxnLst/>
            <a:rect l="l" t="t" r="r" b="b"/>
            <a:pathLst>
              <a:path w="1965" h="3954" fill="none" extrusionOk="0">
                <a:moveTo>
                  <a:pt x="1965" y="60"/>
                </a:moveTo>
                <a:cubicBezTo>
                  <a:pt x="988" y="1"/>
                  <a:pt x="274" y="977"/>
                  <a:pt x="643" y="1894"/>
                </a:cubicBezTo>
                <a:cubicBezTo>
                  <a:pt x="679" y="1953"/>
                  <a:pt x="691" y="2013"/>
                  <a:pt x="703" y="2084"/>
                </a:cubicBezTo>
                <a:cubicBezTo>
                  <a:pt x="679" y="2191"/>
                  <a:pt x="631" y="2275"/>
                  <a:pt x="548" y="2346"/>
                </a:cubicBezTo>
                <a:cubicBezTo>
                  <a:pt x="310" y="2560"/>
                  <a:pt x="143" y="2846"/>
                  <a:pt x="60" y="3168"/>
                </a:cubicBezTo>
                <a:cubicBezTo>
                  <a:pt x="0" y="3477"/>
                  <a:pt x="143" y="3858"/>
                  <a:pt x="453" y="3953"/>
                </a:cubicBezTo>
              </a:path>
            </a:pathLst>
          </a:custGeom>
          <a:noFill/>
          <a:ln w="3875" cap="flat" cmpd="sng">
            <a:solidFill>
              <a:srgbClr val="6D4339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6" name="Google Shape;7306;p131"/>
          <p:cNvSpPr/>
          <p:nvPr/>
        </p:nvSpPr>
        <p:spPr>
          <a:xfrm>
            <a:off x="7747106" y="2522537"/>
            <a:ext cx="37786" cy="158038"/>
          </a:xfrm>
          <a:custGeom>
            <a:avLst/>
            <a:gdLst/>
            <a:ahLst/>
            <a:cxnLst/>
            <a:rect l="l" t="t" r="r" b="b"/>
            <a:pathLst>
              <a:path w="811" h="3392" extrusionOk="0">
                <a:moveTo>
                  <a:pt x="49" y="0"/>
                </a:moveTo>
                <a:lnTo>
                  <a:pt x="49" y="0"/>
                </a:lnTo>
                <a:cubicBezTo>
                  <a:pt x="108" y="370"/>
                  <a:pt x="191" y="810"/>
                  <a:pt x="251" y="905"/>
                </a:cubicBezTo>
                <a:cubicBezTo>
                  <a:pt x="251" y="905"/>
                  <a:pt x="1" y="2894"/>
                  <a:pt x="120" y="3310"/>
                </a:cubicBezTo>
                <a:cubicBezTo>
                  <a:pt x="136" y="3366"/>
                  <a:pt x="161" y="3391"/>
                  <a:pt x="192" y="3391"/>
                </a:cubicBezTo>
                <a:cubicBezTo>
                  <a:pt x="383" y="3391"/>
                  <a:pt x="799" y="2401"/>
                  <a:pt x="799" y="1703"/>
                </a:cubicBezTo>
                <a:cubicBezTo>
                  <a:pt x="811" y="1405"/>
                  <a:pt x="775" y="1120"/>
                  <a:pt x="703" y="834"/>
                </a:cubicBezTo>
                <a:cubicBezTo>
                  <a:pt x="501" y="691"/>
                  <a:pt x="346" y="524"/>
                  <a:pt x="215" y="322"/>
                </a:cubicBezTo>
                <a:lnTo>
                  <a:pt x="49" y="0"/>
                </a:lnTo>
                <a:close/>
              </a:path>
            </a:pathLst>
          </a:custGeom>
          <a:solidFill>
            <a:srgbClr val="4223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7" name="Google Shape;7307;p131"/>
          <p:cNvSpPr/>
          <p:nvPr/>
        </p:nvSpPr>
        <p:spPr>
          <a:xfrm>
            <a:off x="7368793" y="2391803"/>
            <a:ext cx="401152" cy="438146"/>
          </a:xfrm>
          <a:custGeom>
            <a:avLst/>
            <a:gdLst/>
            <a:ahLst/>
            <a:cxnLst/>
            <a:rect l="l" t="t" r="r" b="b"/>
            <a:pathLst>
              <a:path w="8610" h="9404" extrusionOk="0">
                <a:moveTo>
                  <a:pt x="4303" y="1"/>
                </a:moveTo>
                <a:cubicBezTo>
                  <a:pt x="4181" y="1"/>
                  <a:pt x="4057" y="3"/>
                  <a:pt x="3930" y="8"/>
                </a:cubicBezTo>
                <a:cubicBezTo>
                  <a:pt x="1311" y="116"/>
                  <a:pt x="1" y="2140"/>
                  <a:pt x="60" y="5021"/>
                </a:cubicBezTo>
                <a:cubicBezTo>
                  <a:pt x="132" y="7890"/>
                  <a:pt x="2001" y="9093"/>
                  <a:pt x="4001" y="9367"/>
                </a:cubicBezTo>
                <a:cubicBezTo>
                  <a:pt x="4187" y="9392"/>
                  <a:pt x="4370" y="9404"/>
                  <a:pt x="4548" y="9404"/>
                </a:cubicBezTo>
                <a:cubicBezTo>
                  <a:pt x="6409" y="9404"/>
                  <a:pt x="7854" y="8097"/>
                  <a:pt x="8169" y="6533"/>
                </a:cubicBezTo>
                <a:cubicBezTo>
                  <a:pt x="8609" y="4342"/>
                  <a:pt x="8335" y="2723"/>
                  <a:pt x="8335" y="2723"/>
                </a:cubicBezTo>
                <a:cubicBezTo>
                  <a:pt x="8177" y="1001"/>
                  <a:pt x="6713" y="1"/>
                  <a:pt x="4303" y="1"/>
                </a:cubicBezTo>
                <a:close/>
              </a:path>
            </a:pathLst>
          </a:custGeom>
          <a:solidFill>
            <a:srgbClr val="8E53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8" name="Google Shape;7308;p131"/>
          <p:cNvSpPr/>
          <p:nvPr/>
        </p:nvSpPr>
        <p:spPr>
          <a:xfrm>
            <a:off x="7375455" y="2569547"/>
            <a:ext cx="373384" cy="291663"/>
          </a:xfrm>
          <a:custGeom>
            <a:avLst/>
            <a:gdLst/>
            <a:ahLst/>
            <a:cxnLst/>
            <a:rect l="l" t="t" r="r" b="b"/>
            <a:pathLst>
              <a:path w="8014" h="6260" extrusionOk="0">
                <a:moveTo>
                  <a:pt x="444" y="1"/>
                </a:moveTo>
                <a:cubicBezTo>
                  <a:pt x="274" y="1"/>
                  <a:pt x="98" y="429"/>
                  <a:pt x="25" y="932"/>
                </a:cubicBezTo>
                <a:cubicBezTo>
                  <a:pt x="25" y="932"/>
                  <a:pt x="1" y="2778"/>
                  <a:pt x="810" y="4135"/>
                </a:cubicBezTo>
                <a:cubicBezTo>
                  <a:pt x="1620" y="5480"/>
                  <a:pt x="3370" y="6183"/>
                  <a:pt x="4501" y="6254"/>
                </a:cubicBezTo>
                <a:cubicBezTo>
                  <a:pt x="4568" y="6258"/>
                  <a:pt x="4634" y="6260"/>
                  <a:pt x="4699" y="6260"/>
                </a:cubicBezTo>
                <a:cubicBezTo>
                  <a:pt x="5683" y="6260"/>
                  <a:pt x="6510" y="5838"/>
                  <a:pt x="7180" y="4945"/>
                </a:cubicBezTo>
                <a:cubicBezTo>
                  <a:pt x="7883" y="4004"/>
                  <a:pt x="8014" y="3099"/>
                  <a:pt x="7966" y="2909"/>
                </a:cubicBezTo>
                <a:cubicBezTo>
                  <a:pt x="7929" y="2773"/>
                  <a:pt x="7851" y="2714"/>
                  <a:pt x="7742" y="2714"/>
                </a:cubicBezTo>
                <a:cubicBezTo>
                  <a:pt x="7535" y="2714"/>
                  <a:pt x="7217" y="2926"/>
                  <a:pt x="6859" y="3230"/>
                </a:cubicBezTo>
                <a:cubicBezTo>
                  <a:pt x="6755" y="3320"/>
                  <a:pt x="6653" y="3357"/>
                  <a:pt x="6549" y="3357"/>
                </a:cubicBezTo>
                <a:cubicBezTo>
                  <a:pt x="6100" y="3357"/>
                  <a:pt x="5593" y="2683"/>
                  <a:pt x="4609" y="2635"/>
                </a:cubicBezTo>
                <a:cubicBezTo>
                  <a:pt x="4505" y="2629"/>
                  <a:pt x="4413" y="2626"/>
                  <a:pt x="4328" y="2626"/>
                </a:cubicBezTo>
                <a:cubicBezTo>
                  <a:pt x="3698" y="2626"/>
                  <a:pt x="3516" y="2772"/>
                  <a:pt x="2918" y="2909"/>
                </a:cubicBezTo>
                <a:cubicBezTo>
                  <a:pt x="2886" y="2916"/>
                  <a:pt x="2852" y="2919"/>
                  <a:pt x="2817" y="2919"/>
                </a:cubicBezTo>
                <a:cubicBezTo>
                  <a:pt x="2111" y="2919"/>
                  <a:pt x="843" y="1488"/>
                  <a:pt x="775" y="932"/>
                </a:cubicBezTo>
                <a:cubicBezTo>
                  <a:pt x="702" y="257"/>
                  <a:pt x="575" y="1"/>
                  <a:pt x="444" y="1"/>
                </a:cubicBezTo>
                <a:close/>
              </a:path>
            </a:pathLst>
          </a:custGeom>
          <a:solidFill>
            <a:srgbClr val="4223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9" name="Google Shape;7309;p131"/>
          <p:cNvSpPr/>
          <p:nvPr/>
        </p:nvSpPr>
        <p:spPr>
          <a:xfrm>
            <a:off x="7651176" y="2458195"/>
            <a:ext cx="1118" cy="1165"/>
          </a:xfrm>
          <a:custGeom>
            <a:avLst/>
            <a:gdLst/>
            <a:ahLst/>
            <a:cxnLst/>
            <a:rect l="l" t="t" r="r" b="b"/>
            <a:pathLst>
              <a:path w="24" h="25" extrusionOk="0">
                <a:moveTo>
                  <a:pt x="0" y="0"/>
                </a:moveTo>
                <a:cubicBezTo>
                  <a:pt x="12" y="12"/>
                  <a:pt x="12" y="24"/>
                  <a:pt x="24" y="24"/>
                </a:cubicBezTo>
                <a:lnTo>
                  <a:pt x="0" y="0"/>
                </a:lnTo>
                <a:close/>
              </a:path>
            </a:pathLst>
          </a:custGeom>
          <a:solidFill>
            <a:srgbClr val="85584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0" name="Google Shape;7310;p131"/>
          <p:cNvSpPr/>
          <p:nvPr/>
        </p:nvSpPr>
        <p:spPr>
          <a:xfrm>
            <a:off x="7305011" y="2287812"/>
            <a:ext cx="553693" cy="468337"/>
          </a:xfrm>
          <a:custGeom>
            <a:avLst/>
            <a:gdLst/>
            <a:ahLst/>
            <a:cxnLst/>
            <a:rect l="l" t="t" r="r" b="b"/>
            <a:pathLst>
              <a:path w="11884" h="10052" extrusionOk="0">
                <a:moveTo>
                  <a:pt x="3647" y="0"/>
                </a:moveTo>
                <a:cubicBezTo>
                  <a:pt x="3273" y="0"/>
                  <a:pt x="2906" y="1538"/>
                  <a:pt x="2906" y="1538"/>
                </a:cubicBezTo>
                <a:cubicBezTo>
                  <a:pt x="2906" y="1538"/>
                  <a:pt x="2419" y="1186"/>
                  <a:pt x="2103" y="1186"/>
                </a:cubicBezTo>
                <a:cubicBezTo>
                  <a:pt x="1999" y="1186"/>
                  <a:pt x="1914" y="1224"/>
                  <a:pt x="1870" y="1324"/>
                </a:cubicBezTo>
                <a:cubicBezTo>
                  <a:pt x="1691" y="1728"/>
                  <a:pt x="2239" y="2288"/>
                  <a:pt x="2239" y="2288"/>
                </a:cubicBezTo>
                <a:cubicBezTo>
                  <a:pt x="2239" y="2288"/>
                  <a:pt x="513" y="2836"/>
                  <a:pt x="1203" y="4086"/>
                </a:cubicBezTo>
                <a:cubicBezTo>
                  <a:pt x="1203" y="4086"/>
                  <a:pt x="346" y="4598"/>
                  <a:pt x="358" y="5431"/>
                </a:cubicBezTo>
                <a:cubicBezTo>
                  <a:pt x="370" y="5622"/>
                  <a:pt x="477" y="5789"/>
                  <a:pt x="644" y="5872"/>
                </a:cubicBezTo>
                <a:cubicBezTo>
                  <a:pt x="120" y="6277"/>
                  <a:pt x="1" y="7015"/>
                  <a:pt x="346" y="7574"/>
                </a:cubicBezTo>
                <a:cubicBezTo>
                  <a:pt x="941" y="8610"/>
                  <a:pt x="1048" y="10039"/>
                  <a:pt x="1894" y="10051"/>
                </a:cubicBezTo>
                <a:cubicBezTo>
                  <a:pt x="1897" y="10051"/>
                  <a:pt x="1901" y="10051"/>
                  <a:pt x="1904" y="10051"/>
                </a:cubicBezTo>
                <a:cubicBezTo>
                  <a:pt x="2744" y="10051"/>
                  <a:pt x="1857" y="8596"/>
                  <a:pt x="1656" y="8098"/>
                </a:cubicBezTo>
                <a:cubicBezTo>
                  <a:pt x="1453" y="7598"/>
                  <a:pt x="1751" y="7110"/>
                  <a:pt x="2203" y="6015"/>
                </a:cubicBezTo>
                <a:cubicBezTo>
                  <a:pt x="2644" y="4931"/>
                  <a:pt x="3263" y="3538"/>
                  <a:pt x="3263" y="3538"/>
                </a:cubicBezTo>
                <a:cubicBezTo>
                  <a:pt x="3263" y="3538"/>
                  <a:pt x="5066" y="4884"/>
                  <a:pt x="6290" y="4884"/>
                </a:cubicBezTo>
                <a:cubicBezTo>
                  <a:pt x="6433" y="4884"/>
                  <a:pt x="6569" y="4865"/>
                  <a:pt x="6692" y="4824"/>
                </a:cubicBezTo>
                <a:cubicBezTo>
                  <a:pt x="7740" y="4467"/>
                  <a:pt x="7514" y="3824"/>
                  <a:pt x="7454" y="3681"/>
                </a:cubicBezTo>
                <a:lnTo>
                  <a:pt x="7454" y="3681"/>
                </a:lnTo>
                <a:cubicBezTo>
                  <a:pt x="7549" y="3872"/>
                  <a:pt x="8121" y="4967"/>
                  <a:pt x="8942" y="5074"/>
                </a:cubicBezTo>
                <a:cubicBezTo>
                  <a:pt x="8978" y="5079"/>
                  <a:pt x="9012" y="5081"/>
                  <a:pt x="9043" y="5081"/>
                </a:cubicBezTo>
                <a:cubicBezTo>
                  <a:pt x="9544" y="5081"/>
                  <a:pt x="9468" y="4495"/>
                  <a:pt x="9466" y="4479"/>
                </a:cubicBezTo>
                <a:lnTo>
                  <a:pt x="9466" y="4479"/>
                </a:lnTo>
                <a:cubicBezTo>
                  <a:pt x="9468" y="4490"/>
                  <a:pt x="9503" y="4747"/>
                  <a:pt x="9550" y="5038"/>
                </a:cubicBezTo>
                <a:lnTo>
                  <a:pt x="9704" y="5360"/>
                </a:lnTo>
                <a:cubicBezTo>
                  <a:pt x="9835" y="5550"/>
                  <a:pt x="10002" y="5729"/>
                  <a:pt x="10204" y="5872"/>
                </a:cubicBezTo>
                <a:cubicBezTo>
                  <a:pt x="10192" y="5824"/>
                  <a:pt x="10169" y="5789"/>
                  <a:pt x="10145" y="5753"/>
                </a:cubicBezTo>
                <a:lnTo>
                  <a:pt x="10145" y="5753"/>
                </a:lnTo>
                <a:cubicBezTo>
                  <a:pt x="10145" y="5753"/>
                  <a:pt x="10343" y="5879"/>
                  <a:pt x="10560" y="5879"/>
                </a:cubicBezTo>
                <a:cubicBezTo>
                  <a:pt x="10770" y="5879"/>
                  <a:pt x="10998" y="5762"/>
                  <a:pt x="11085" y="5300"/>
                </a:cubicBezTo>
                <a:cubicBezTo>
                  <a:pt x="11193" y="4765"/>
                  <a:pt x="10800" y="4312"/>
                  <a:pt x="10800" y="4312"/>
                </a:cubicBezTo>
                <a:cubicBezTo>
                  <a:pt x="11181" y="4253"/>
                  <a:pt x="11490" y="4014"/>
                  <a:pt x="11669" y="3681"/>
                </a:cubicBezTo>
                <a:cubicBezTo>
                  <a:pt x="11884" y="3268"/>
                  <a:pt x="11628" y="3205"/>
                  <a:pt x="11452" y="3205"/>
                </a:cubicBezTo>
                <a:cubicBezTo>
                  <a:pt x="11374" y="3205"/>
                  <a:pt x="11312" y="3217"/>
                  <a:pt x="11312" y="3217"/>
                </a:cubicBezTo>
                <a:cubicBezTo>
                  <a:pt x="11312" y="3217"/>
                  <a:pt x="11609" y="2729"/>
                  <a:pt x="11276" y="2324"/>
                </a:cubicBezTo>
                <a:cubicBezTo>
                  <a:pt x="10943" y="1919"/>
                  <a:pt x="9990" y="2074"/>
                  <a:pt x="9645" y="2002"/>
                </a:cubicBezTo>
                <a:cubicBezTo>
                  <a:pt x="9645" y="2002"/>
                  <a:pt x="10347" y="1526"/>
                  <a:pt x="9990" y="1038"/>
                </a:cubicBezTo>
                <a:cubicBezTo>
                  <a:pt x="9876" y="881"/>
                  <a:pt x="9639" y="828"/>
                  <a:pt x="9354" y="828"/>
                </a:cubicBezTo>
                <a:cubicBezTo>
                  <a:pt x="8748" y="828"/>
                  <a:pt x="7925" y="1069"/>
                  <a:pt x="7585" y="1086"/>
                </a:cubicBezTo>
                <a:cubicBezTo>
                  <a:pt x="7522" y="1090"/>
                  <a:pt x="7464" y="1092"/>
                  <a:pt x="7408" y="1092"/>
                </a:cubicBezTo>
                <a:cubicBezTo>
                  <a:pt x="6624" y="1092"/>
                  <a:pt x="6469" y="691"/>
                  <a:pt x="5222" y="691"/>
                </a:cubicBezTo>
                <a:cubicBezTo>
                  <a:pt x="5093" y="691"/>
                  <a:pt x="4953" y="695"/>
                  <a:pt x="4799" y="705"/>
                </a:cubicBezTo>
                <a:cubicBezTo>
                  <a:pt x="4335" y="752"/>
                  <a:pt x="3906" y="943"/>
                  <a:pt x="3573" y="1276"/>
                </a:cubicBezTo>
                <a:cubicBezTo>
                  <a:pt x="3573" y="1276"/>
                  <a:pt x="4061" y="62"/>
                  <a:pt x="3668" y="2"/>
                </a:cubicBezTo>
                <a:cubicBezTo>
                  <a:pt x="3661" y="1"/>
                  <a:pt x="3654" y="0"/>
                  <a:pt x="3647" y="0"/>
                </a:cubicBezTo>
                <a:close/>
              </a:path>
            </a:pathLst>
          </a:custGeom>
          <a:solidFill>
            <a:srgbClr val="4223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1" name="Google Shape;7311;p131"/>
          <p:cNvSpPr/>
          <p:nvPr/>
        </p:nvSpPr>
        <p:spPr>
          <a:xfrm>
            <a:off x="7303986" y="2596663"/>
            <a:ext cx="99286" cy="110794"/>
          </a:xfrm>
          <a:custGeom>
            <a:avLst/>
            <a:gdLst/>
            <a:ahLst/>
            <a:cxnLst/>
            <a:rect l="l" t="t" r="r" b="b"/>
            <a:pathLst>
              <a:path w="2131" h="2378" extrusionOk="0">
                <a:moveTo>
                  <a:pt x="1199" y="0"/>
                </a:moveTo>
                <a:cubicBezTo>
                  <a:pt x="829" y="0"/>
                  <a:pt x="429" y="187"/>
                  <a:pt x="249" y="898"/>
                </a:cubicBezTo>
                <a:cubicBezTo>
                  <a:pt x="1" y="1868"/>
                  <a:pt x="582" y="2378"/>
                  <a:pt x="1208" y="2378"/>
                </a:cubicBezTo>
                <a:cubicBezTo>
                  <a:pt x="1542" y="2378"/>
                  <a:pt x="1890" y="2232"/>
                  <a:pt x="2130" y="1934"/>
                </a:cubicBezTo>
                <a:lnTo>
                  <a:pt x="1987" y="231"/>
                </a:lnTo>
                <a:cubicBezTo>
                  <a:pt x="1987" y="231"/>
                  <a:pt x="1611" y="0"/>
                  <a:pt x="1199" y="0"/>
                </a:cubicBezTo>
                <a:close/>
              </a:path>
            </a:pathLst>
          </a:custGeom>
          <a:solidFill>
            <a:srgbClr val="8E53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2" name="Google Shape;7312;p131"/>
          <p:cNvSpPr/>
          <p:nvPr/>
        </p:nvSpPr>
        <p:spPr>
          <a:xfrm>
            <a:off x="7450931" y="2524307"/>
            <a:ext cx="91552" cy="54093"/>
          </a:xfrm>
          <a:custGeom>
            <a:avLst/>
            <a:gdLst/>
            <a:ahLst/>
            <a:cxnLst/>
            <a:rect l="l" t="t" r="r" b="b"/>
            <a:pathLst>
              <a:path w="1965" h="1161" extrusionOk="0">
                <a:moveTo>
                  <a:pt x="1534" y="1"/>
                </a:moveTo>
                <a:cubicBezTo>
                  <a:pt x="1370" y="1"/>
                  <a:pt x="1138" y="58"/>
                  <a:pt x="810" y="201"/>
                </a:cubicBezTo>
                <a:cubicBezTo>
                  <a:pt x="0" y="534"/>
                  <a:pt x="262" y="986"/>
                  <a:pt x="262" y="986"/>
                </a:cubicBezTo>
                <a:cubicBezTo>
                  <a:pt x="325" y="1107"/>
                  <a:pt x="440" y="1161"/>
                  <a:pt x="603" y="1161"/>
                </a:cubicBezTo>
                <a:cubicBezTo>
                  <a:pt x="778" y="1161"/>
                  <a:pt x="1008" y="1098"/>
                  <a:pt x="1286" y="986"/>
                </a:cubicBezTo>
                <a:cubicBezTo>
                  <a:pt x="1738" y="808"/>
                  <a:pt x="1965" y="510"/>
                  <a:pt x="1905" y="272"/>
                </a:cubicBezTo>
                <a:cubicBezTo>
                  <a:pt x="1863" y="118"/>
                  <a:pt x="1767" y="1"/>
                  <a:pt x="1534" y="1"/>
                </a:cubicBezTo>
                <a:close/>
              </a:path>
            </a:pathLst>
          </a:custGeom>
          <a:solidFill>
            <a:srgbClr val="4223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3" name="Google Shape;7313;p131"/>
          <p:cNvSpPr/>
          <p:nvPr/>
        </p:nvSpPr>
        <p:spPr>
          <a:xfrm>
            <a:off x="7664455" y="2546810"/>
            <a:ext cx="89924" cy="62527"/>
          </a:xfrm>
          <a:custGeom>
            <a:avLst/>
            <a:gdLst/>
            <a:ahLst/>
            <a:cxnLst/>
            <a:rect l="l" t="t" r="r" b="b"/>
            <a:pathLst>
              <a:path w="1930" h="1342" extrusionOk="0">
                <a:moveTo>
                  <a:pt x="426" y="0"/>
                </a:moveTo>
                <a:cubicBezTo>
                  <a:pt x="263" y="0"/>
                  <a:pt x="173" y="89"/>
                  <a:pt x="120" y="206"/>
                </a:cubicBezTo>
                <a:cubicBezTo>
                  <a:pt x="1" y="444"/>
                  <a:pt x="168" y="765"/>
                  <a:pt x="584" y="1027"/>
                </a:cubicBezTo>
                <a:cubicBezTo>
                  <a:pt x="891" y="1229"/>
                  <a:pt x="1131" y="1342"/>
                  <a:pt x="1315" y="1342"/>
                </a:cubicBezTo>
                <a:cubicBezTo>
                  <a:pt x="1424" y="1342"/>
                  <a:pt x="1514" y="1302"/>
                  <a:pt x="1584" y="1218"/>
                </a:cubicBezTo>
                <a:cubicBezTo>
                  <a:pt x="1584" y="1218"/>
                  <a:pt x="1930" y="837"/>
                  <a:pt x="1203" y="349"/>
                </a:cubicBezTo>
                <a:cubicBezTo>
                  <a:pt x="840" y="94"/>
                  <a:pt x="594" y="0"/>
                  <a:pt x="426" y="0"/>
                </a:cubicBezTo>
                <a:close/>
              </a:path>
            </a:pathLst>
          </a:custGeom>
          <a:solidFill>
            <a:srgbClr val="4223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4" name="Google Shape;7314;p131"/>
          <p:cNvSpPr/>
          <p:nvPr/>
        </p:nvSpPr>
        <p:spPr>
          <a:xfrm>
            <a:off x="7508563" y="2620331"/>
            <a:ext cx="34478" cy="29586"/>
          </a:xfrm>
          <a:custGeom>
            <a:avLst/>
            <a:gdLst/>
            <a:ahLst/>
            <a:cxnLst/>
            <a:rect l="l" t="t" r="r" b="b"/>
            <a:pathLst>
              <a:path w="740" h="635" extrusionOk="0">
                <a:moveTo>
                  <a:pt x="384" y="1"/>
                </a:moveTo>
                <a:cubicBezTo>
                  <a:pt x="158" y="1"/>
                  <a:pt x="0" y="257"/>
                  <a:pt x="108" y="473"/>
                </a:cubicBezTo>
                <a:cubicBezTo>
                  <a:pt x="171" y="581"/>
                  <a:pt x="281" y="634"/>
                  <a:pt x="392" y="634"/>
                </a:cubicBezTo>
                <a:cubicBezTo>
                  <a:pt x="514" y="634"/>
                  <a:pt x="636" y="569"/>
                  <a:pt x="692" y="437"/>
                </a:cubicBezTo>
                <a:cubicBezTo>
                  <a:pt x="739" y="259"/>
                  <a:pt x="644" y="68"/>
                  <a:pt x="454" y="9"/>
                </a:cubicBezTo>
                <a:cubicBezTo>
                  <a:pt x="430" y="3"/>
                  <a:pt x="407" y="1"/>
                  <a:pt x="38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5" name="Google Shape;7315;p131"/>
          <p:cNvSpPr/>
          <p:nvPr/>
        </p:nvSpPr>
        <p:spPr>
          <a:xfrm>
            <a:off x="7668927" y="2643626"/>
            <a:ext cx="34990" cy="29586"/>
          </a:xfrm>
          <a:custGeom>
            <a:avLst/>
            <a:gdLst/>
            <a:ahLst/>
            <a:cxnLst/>
            <a:rect l="l" t="t" r="r" b="b"/>
            <a:pathLst>
              <a:path w="751" h="635" extrusionOk="0">
                <a:moveTo>
                  <a:pt x="395" y="1"/>
                </a:moveTo>
                <a:cubicBezTo>
                  <a:pt x="166" y="1"/>
                  <a:pt x="0" y="257"/>
                  <a:pt x="119" y="473"/>
                </a:cubicBezTo>
                <a:cubicBezTo>
                  <a:pt x="181" y="581"/>
                  <a:pt x="292" y="634"/>
                  <a:pt x="401" y="634"/>
                </a:cubicBezTo>
                <a:cubicBezTo>
                  <a:pt x="522" y="634"/>
                  <a:pt x="641" y="569"/>
                  <a:pt x="691" y="438"/>
                </a:cubicBezTo>
                <a:cubicBezTo>
                  <a:pt x="750" y="259"/>
                  <a:pt x="643" y="68"/>
                  <a:pt x="465" y="9"/>
                </a:cubicBezTo>
                <a:cubicBezTo>
                  <a:pt x="441" y="3"/>
                  <a:pt x="417" y="1"/>
                  <a:pt x="3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6" name="Google Shape;7316;p131"/>
          <p:cNvSpPr/>
          <p:nvPr/>
        </p:nvSpPr>
        <p:spPr>
          <a:xfrm>
            <a:off x="7328306" y="2618514"/>
            <a:ext cx="75478" cy="67558"/>
          </a:xfrm>
          <a:custGeom>
            <a:avLst/>
            <a:gdLst/>
            <a:ahLst/>
            <a:cxnLst/>
            <a:rect l="l" t="t" r="r" b="b"/>
            <a:pathLst>
              <a:path w="1620" h="1450" extrusionOk="0">
                <a:moveTo>
                  <a:pt x="596" y="0"/>
                </a:moveTo>
                <a:cubicBezTo>
                  <a:pt x="382" y="12"/>
                  <a:pt x="167" y="107"/>
                  <a:pt x="13" y="274"/>
                </a:cubicBezTo>
                <a:cubicBezTo>
                  <a:pt x="1" y="286"/>
                  <a:pt x="1" y="298"/>
                  <a:pt x="13" y="310"/>
                </a:cubicBezTo>
                <a:cubicBezTo>
                  <a:pt x="19" y="316"/>
                  <a:pt x="28" y="319"/>
                  <a:pt x="36" y="319"/>
                </a:cubicBezTo>
                <a:cubicBezTo>
                  <a:pt x="45" y="319"/>
                  <a:pt x="54" y="316"/>
                  <a:pt x="60" y="310"/>
                </a:cubicBezTo>
                <a:cubicBezTo>
                  <a:pt x="203" y="167"/>
                  <a:pt x="394" y="84"/>
                  <a:pt x="596" y="60"/>
                </a:cubicBezTo>
                <a:cubicBezTo>
                  <a:pt x="787" y="72"/>
                  <a:pt x="965" y="155"/>
                  <a:pt x="1096" y="298"/>
                </a:cubicBezTo>
                <a:cubicBezTo>
                  <a:pt x="1537" y="738"/>
                  <a:pt x="1060" y="1405"/>
                  <a:pt x="1060" y="1405"/>
                </a:cubicBezTo>
                <a:cubicBezTo>
                  <a:pt x="1049" y="1417"/>
                  <a:pt x="1049" y="1429"/>
                  <a:pt x="1060" y="1441"/>
                </a:cubicBezTo>
                <a:lnTo>
                  <a:pt x="1072" y="1441"/>
                </a:lnTo>
                <a:cubicBezTo>
                  <a:pt x="1078" y="1447"/>
                  <a:pt x="1084" y="1450"/>
                  <a:pt x="1090" y="1450"/>
                </a:cubicBezTo>
                <a:cubicBezTo>
                  <a:pt x="1096" y="1450"/>
                  <a:pt x="1102" y="1447"/>
                  <a:pt x="1108" y="1441"/>
                </a:cubicBezTo>
                <a:cubicBezTo>
                  <a:pt x="1120" y="1429"/>
                  <a:pt x="1620" y="726"/>
                  <a:pt x="1144" y="250"/>
                </a:cubicBezTo>
                <a:cubicBezTo>
                  <a:pt x="1001" y="95"/>
                  <a:pt x="798" y="0"/>
                  <a:pt x="59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7" name="Google Shape;7317;p131"/>
          <p:cNvSpPr/>
          <p:nvPr/>
        </p:nvSpPr>
        <p:spPr>
          <a:xfrm>
            <a:off x="7347734" y="2644651"/>
            <a:ext cx="42771" cy="14630"/>
          </a:xfrm>
          <a:custGeom>
            <a:avLst/>
            <a:gdLst/>
            <a:ahLst/>
            <a:cxnLst/>
            <a:rect l="l" t="t" r="r" b="b"/>
            <a:pathLst>
              <a:path w="918" h="314" extrusionOk="0">
                <a:moveTo>
                  <a:pt x="413" y="0"/>
                </a:moveTo>
                <a:cubicBezTo>
                  <a:pt x="203" y="0"/>
                  <a:pt x="24" y="82"/>
                  <a:pt x="24" y="82"/>
                </a:cubicBezTo>
                <a:cubicBezTo>
                  <a:pt x="0" y="94"/>
                  <a:pt x="0" y="106"/>
                  <a:pt x="0" y="130"/>
                </a:cubicBezTo>
                <a:cubicBezTo>
                  <a:pt x="12" y="130"/>
                  <a:pt x="12" y="142"/>
                  <a:pt x="24" y="142"/>
                </a:cubicBezTo>
                <a:lnTo>
                  <a:pt x="48" y="142"/>
                </a:lnTo>
                <a:cubicBezTo>
                  <a:pt x="55" y="142"/>
                  <a:pt x="221" y="65"/>
                  <a:pt x="413" y="65"/>
                </a:cubicBezTo>
                <a:cubicBezTo>
                  <a:pt x="569" y="65"/>
                  <a:pt x="741" y="115"/>
                  <a:pt x="858" y="296"/>
                </a:cubicBezTo>
                <a:cubicBezTo>
                  <a:pt x="866" y="305"/>
                  <a:pt x="881" y="313"/>
                  <a:pt x="892" y="313"/>
                </a:cubicBezTo>
                <a:cubicBezTo>
                  <a:pt x="897" y="313"/>
                  <a:pt x="902" y="312"/>
                  <a:pt x="905" y="308"/>
                </a:cubicBezTo>
                <a:cubicBezTo>
                  <a:pt x="917" y="296"/>
                  <a:pt x="917" y="273"/>
                  <a:pt x="917" y="261"/>
                </a:cubicBezTo>
                <a:cubicBezTo>
                  <a:pt x="783" y="56"/>
                  <a:pt x="587" y="0"/>
                  <a:pt x="41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8" name="Google Shape;7318;p131"/>
          <p:cNvSpPr/>
          <p:nvPr/>
        </p:nvSpPr>
        <p:spPr>
          <a:xfrm>
            <a:off x="7584599" y="2533066"/>
            <a:ext cx="53301" cy="150956"/>
          </a:xfrm>
          <a:custGeom>
            <a:avLst/>
            <a:gdLst/>
            <a:ahLst/>
            <a:cxnLst/>
            <a:rect l="l" t="t" r="r" b="b"/>
            <a:pathLst>
              <a:path w="1144" h="3240" extrusionOk="0">
                <a:moveTo>
                  <a:pt x="560" y="1"/>
                </a:moveTo>
                <a:cubicBezTo>
                  <a:pt x="536" y="1"/>
                  <a:pt x="524" y="1"/>
                  <a:pt x="512" y="24"/>
                </a:cubicBezTo>
                <a:cubicBezTo>
                  <a:pt x="465" y="215"/>
                  <a:pt x="0" y="1929"/>
                  <a:pt x="96" y="2179"/>
                </a:cubicBezTo>
                <a:cubicBezTo>
                  <a:pt x="129" y="2270"/>
                  <a:pt x="207" y="2366"/>
                  <a:pt x="389" y="2366"/>
                </a:cubicBezTo>
                <a:cubicBezTo>
                  <a:pt x="471" y="2366"/>
                  <a:pt x="574" y="2347"/>
                  <a:pt x="703" y="2299"/>
                </a:cubicBezTo>
                <a:lnTo>
                  <a:pt x="727" y="2299"/>
                </a:lnTo>
                <a:cubicBezTo>
                  <a:pt x="755" y="2288"/>
                  <a:pt x="785" y="2282"/>
                  <a:pt x="814" y="2282"/>
                </a:cubicBezTo>
                <a:cubicBezTo>
                  <a:pt x="882" y="2282"/>
                  <a:pt x="947" y="2312"/>
                  <a:pt x="989" y="2370"/>
                </a:cubicBezTo>
                <a:cubicBezTo>
                  <a:pt x="1072" y="2549"/>
                  <a:pt x="1048" y="2763"/>
                  <a:pt x="941" y="2918"/>
                </a:cubicBezTo>
                <a:cubicBezTo>
                  <a:pt x="822" y="3037"/>
                  <a:pt x="679" y="3132"/>
                  <a:pt x="512" y="3180"/>
                </a:cubicBezTo>
                <a:cubicBezTo>
                  <a:pt x="501" y="3180"/>
                  <a:pt x="489" y="3192"/>
                  <a:pt x="489" y="3215"/>
                </a:cubicBezTo>
                <a:cubicBezTo>
                  <a:pt x="501" y="3227"/>
                  <a:pt x="501" y="3227"/>
                  <a:pt x="512" y="3239"/>
                </a:cubicBezTo>
                <a:lnTo>
                  <a:pt x="536" y="3239"/>
                </a:lnTo>
                <a:cubicBezTo>
                  <a:pt x="703" y="3192"/>
                  <a:pt x="870" y="3096"/>
                  <a:pt x="989" y="2953"/>
                </a:cubicBezTo>
                <a:cubicBezTo>
                  <a:pt x="1120" y="2775"/>
                  <a:pt x="1143" y="2537"/>
                  <a:pt x="1036" y="2334"/>
                </a:cubicBezTo>
                <a:cubicBezTo>
                  <a:pt x="986" y="2258"/>
                  <a:pt x="899" y="2218"/>
                  <a:pt x="811" y="2218"/>
                </a:cubicBezTo>
                <a:cubicBezTo>
                  <a:pt x="774" y="2218"/>
                  <a:pt x="738" y="2225"/>
                  <a:pt x="703" y="2239"/>
                </a:cubicBezTo>
                <a:lnTo>
                  <a:pt x="691" y="2239"/>
                </a:lnTo>
                <a:cubicBezTo>
                  <a:pt x="576" y="2281"/>
                  <a:pt x="476" y="2301"/>
                  <a:pt x="395" y="2301"/>
                </a:cubicBezTo>
                <a:cubicBezTo>
                  <a:pt x="265" y="2301"/>
                  <a:pt x="180" y="2250"/>
                  <a:pt x="143" y="2156"/>
                </a:cubicBezTo>
                <a:cubicBezTo>
                  <a:pt x="72" y="1965"/>
                  <a:pt x="429" y="560"/>
                  <a:pt x="572" y="36"/>
                </a:cubicBezTo>
                <a:cubicBezTo>
                  <a:pt x="584" y="24"/>
                  <a:pt x="572" y="1"/>
                  <a:pt x="5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9" name="Google Shape;7319;p131"/>
          <p:cNvSpPr/>
          <p:nvPr/>
        </p:nvSpPr>
        <p:spPr>
          <a:xfrm>
            <a:off x="7434066" y="2403451"/>
            <a:ext cx="345848" cy="154637"/>
          </a:xfrm>
          <a:custGeom>
            <a:avLst/>
            <a:gdLst/>
            <a:ahLst/>
            <a:cxnLst/>
            <a:rect l="l" t="t" r="r" b="b"/>
            <a:pathLst>
              <a:path w="7423" h="3319" extrusionOk="0">
                <a:moveTo>
                  <a:pt x="4386" y="92"/>
                </a:moveTo>
                <a:cubicBezTo>
                  <a:pt x="4434" y="139"/>
                  <a:pt x="4482" y="199"/>
                  <a:pt x="4517" y="270"/>
                </a:cubicBezTo>
                <a:cubicBezTo>
                  <a:pt x="4553" y="330"/>
                  <a:pt x="4577" y="401"/>
                  <a:pt x="4613" y="485"/>
                </a:cubicBezTo>
                <a:cubicBezTo>
                  <a:pt x="4696" y="706"/>
                  <a:pt x="4736" y="949"/>
                  <a:pt x="4739" y="1196"/>
                </a:cubicBezTo>
                <a:lnTo>
                  <a:pt x="4739" y="1196"/>
                </a:lnTo>
                <a:cubicBezTo>
                  <a:pt x="4612" y="951"/>
                  <a:pt x="4502" y="704"/>
                  <a:pt x="4410" y="449"/>
                </a:cubicBezTo>
                <a:cubicBezTo>
                  <a:pt x="4386" y="366"/>
                  <a:pt x="4374" y="294"/>
                  <a:pt x="4363" y="211"/>
                </a:cubicBezTo>
                <a:cubicBezTo>
                  <a:pt x="4351" y="175"/>
                  <a:pt x="4351" y="151"/>
                  <a:pt x="4363" y="116"/>
                </a:cubicBezTo>
                <a:cubicBezTo>
                  <a:pt x="4374" y="92"/>
                  <a:pt x="4374" y="92"/>
                  <a:pt x="4374" y="92"/>
                </a:cubicBezTo>
                <a:close/>
                <a:moveTo>
                  <a:pt x="6756" y="913"/>
                </a:moveTo>
                <a:cubicBezTo>
                  <a:pt x="6768" y="913"/>
                  <a:pt x="6780" y="925"/>
                  <a:pt x="6780" y="937"/>
                </a:cubicBezTo>
                <a:cubicBezTo>
                  <a:pt x="6803" y="973"/>
                  <a:pt x="6815" y="1009"/>
                  <a:pt x="6827" y="1044"/>
                </a:cubicBezTo>
                <a:cubicBezTo>
                  <a:pt x="6863" y="1187"/>
                  <a:pt x="6875" y="1354"/>
                  <a:pt x="6863" y="1509"/>
                </a:cubicBezTo>
                <a:cubicBezTo>
                  <a:pt x="6851" y="1663"/>
                  <a:pt x="6815" y="1818"/>
                  <a:pt x="6780" y="1973"/>
                </a:cubicBezTo>
                <a:cubicBezTo>
                  <a:pt x="6770" y="2001"/>
                  <a:pt x="6759" y="2029"/>
                  <a:pt x="6747" y="2058"/>
                </a:cubicBezTo>
                <a:lnTo>
                  <a:pt x="6747" y="2058"/>
                </a:lnTo>
                <a:cubicBezTo>
                  <a:pt x="6717" y="1900"/>
                  <a:pt x="6696" y="1742"/>
                  <a:pt x="6684" y="1580"/>
                </a:cubicBezTo>
                <a:cubicBezTo>
                  <a:pt x="6672" y="1425"/>
                  <a:pt x="6672" y="1271"/>
                  <a:pt x="6684" y="1104"/>
                </a:cubicBezTo>
                <a:cubicBezTo>
                  <a:pt x="6696" y="1068"/>
                  <a:pt x="6708" y="1032"/>
                  <a:pt x="6708" y="997"/>
                </a:cubicBezTo>
                <a:cubicBezTo>
                  <a:pt x="6708" y="961"/>
                  <a:pt x="6720" y="937"/>
                  <a:pt x="6744" y="913"/>
                </a:cubicBezTo>
                <a:close/>
                <a:moveTo>
                  <a:pt x="4365" y="1"/>
                </a:moveTo>
                <a:cubicBezTo>
                  <a:pt x="4351" y="1"/>
                  <a:pt x="4337" y="4"/>
                  <a:pt x="4327" y="8"/>
                </a:cubicBezTo>
                <a:cubicBezTo>
                  <a:pt x="4291" y="20"/>
                  <a:pt x="4279" y="56"/>
                  <a:pt x="4267" y="80"/>
                </a:cubicBezTo>
                <a:cubicBezTo>
                  <a:pt x="4255" y="128"/>
                  <a:pt x="4255" y="175"/>
                  <a:pt x="4267" y="223"/>
                </a:cubicBezTo>
                <a:cubicBezTo>
                  <a:pt x="4279" y="306"/>
                  <a:pt x="4303" y="389"/>
                  <a:pt x="4327" y="461"/>
                </a:cubicBezTo>
                <a:cubicBezTo>
                  <a:pt x="4422" y="770"/>
                  <a:pt x="4553" y="1080"/>
                  <a:pt x="4720" y="1354"/>
                </a:cubicBezTo>
                <a:cubicBezTo>
                  <a:pt x="4724" y="1362"/>
                  <a:pt x="4729" y="1370"/>
                  <a:pt x="4734" y="1378"/>
                </a:cubicBezTo>
                <a:lnTo>
                  <a:pt x="4734" y="1378"/>
                </a:lnTo>
                <a:cubicBezTo>
                  <a:pt x="4733" y="1390"/>
                  <a:pt x="4733" y="1402"/>
                  <a:pt x="4732" y="1413"/>
                </a:cubicBezTo>
                <a:cubicBezTo>
                  <a:pt x="4708" y="1556"/>
                  <a:pt x="4660" y="1711"/>
                  <a:pt x="4577" y="1842"/>
                </a:cubicBezTo>
                <a:cubicBezTo>
                  <a:pt x="4494" y="1973"/>
                  <a:pt x="4386" y="2080"/>
                  <a:pt x="4255" y="2164"/>
                </a:cubicBezTo>
                <a:cubicBezTo>
                  <a:pt x="4113" y="2235"/>
                  <a:pt x="3970" y="2294"/>
                  <a:pt x="3803" y="2306"/>
                </a:cubicBezTo>
                <a:cubicBezTo>
                  <a:pt x="3707" y="2321"/>
                  <a:pt x="3612" y="2331"/>
                  <a:pt x="3516" y="2331"/>
                </a:cubicBezTo>
                <a:cubicBezTo>
                  <a:pt x="3457" y="2331"/>
                  <a:pt x="3398" y="2327"/>
                  <a:pt x="3339" y="2318"/>
                </a:cubicBezTo>
                <a:cubicBezTo>
                  <a:pt x="3029" y="2283"/>
                  <a:pt x="2719" y="2199"/>
                  <a:pt x="2434" y="2080"/>
                </a:cubicBezTo>
                <a:cubicBezTo>
                  <a:pt x="2136" y="1949"/>
                  <a:pt x="1850" y="1806"/>
                  <a:pt x="1588" y="1628"/>
                </a:cubicBezTo>
                <a:cubicBezTo>
                  <a:pt x="1053" y="1282"/>
                  <a:pt x="553" y="890"/>
                  <a:pt x="100" y="437"/>
                </a:cubicBezTo>
                <a:cubicBezTo>
                  <a:pt x="92" y="427"/>
                  <a:pt x="83" y="423"/>
                  <a:pt x="73" y="423"/>
                </a:cubicBezTo>
                <a:cubicBezTo>
                  <a:pt x="39" y="423"/>
                  <a:pt x="1" y="478"/>
                  <a:pt x="29" y="497"/>
                </a:cubicBezTo>
                <a:cubicBezTo>
                  <a:pt x="469" y="973"/>
                  <a:pt x="969" y="1390"/>
                  <a:pt x="1517" y="1747"/>
                </a:cubicBezTo>
                <a:cubicBezTo>
                  <a:pt x="1791" y="1925"/>
                  <a:pt x="2077" y="2080"/>
                  <a:pt x="2386" y="2199"/>
                </a:cubicBezTo>
                <a:cubicBezTo>
                  <a:pt x="2684" y="2330"/>
                  <a:pt x="3005" y="2402"/>
                  <a:pt x="3339" y="2425"/>
                </a:cubicBezTo>
                <a:cubicBezTo>
                  <a:pt x="3383" y="2429"/>
                  <a:pt x="3427" y="2430"/>
                  <a:pt x="3470" y="2430"/>
                </a:cubicBezTo>
                <a:cubicBezTo>
                  <a:pt x="3589" y="2430"/>
                  <a:pt x="3705" y="2419"/>
                  <a:pt x="3827" y="2402"/>
                </a:cubicBezTo>
                <a:cubicBezTo>
                  <a:pt x="3993" y="2378"/>
                  <a:pt x="4148" y="2318"/>
                  <a:pt x="4303" y="2247"/>
                </a:cubicBezTo>
                <a:cubicBezTo>
                  <a:pt x="4446" y="2164"/>
                  <a:pt x="4565" y="2033"/>
                  <a:pt x="4660" y="1890"/>
                </a:cubicBezTo>
                <a:cubicBezTo>
                  <a:pt x="4722" y="1766"/>
                  <a:pt x="4775" y="1624"/>
                  <a:pt x="4796" y="1480"/>
                </a:cubicBezTo>
                <a:lnTo>
                  <a:pt x="4796" y="1480"/>
                </a:lnTo>
                <a:cubicBezTo>
                  <a:pt x="4944" y="1717"/>
                  <a:pt x="5111" y="1937"/>
                  <a:pt x="5303" y="2140"/>
                </a:cubicBezTo>
                <a:cubicBezTo>
                  <a:pt x="5410" y="2259"/>
                  <a:pt x="5541" y="2366"/>
                  <a:pt x="5672" y="2461"/>
                </a:cubicBezTo>
                <a:cubicBezTo>
                  <a:pt x="5815" y="2556"/>
                  <a:pt x="5982" y="2616"/>
                  <a:pt x="6148" y="2628"/>
                </a:cubicBezTo>
                <a:cubicBezTo>
                  <a:pt x="6161" y="2629"/>
                  <a:pt x="6174" y="2629"/>
                  <a:pt x="6187" y="2629"/>
                </a:cubicBezTo>
                <a:cubicBezTo>
                  <a:pt x="6351" y="2629"/>
                  <a:pt x="6502" y="2559"/>
                  <a:pt x="6613" y="2437"/>
                </a:cubicBezTo>
                <a:cubicBezTo>
                  <a:pt x="6649" y="2393"/>
                  <a:pt x="6682" y="2348"/>
                  <a:pt x="6712" y="2301"/>
                </a:cubicBezTo>
                <a:lnTo>
                  <a:pt x="6712" y="2301"/>
                </a:lnTo>
                <a:cubicBezTo>
                  <a:pt x="6732" y="2383"/>
                  <a:pt x="6755" y="2464"/>
                  <a:pt x="6780" y="2545"/>
                </a:cubicBezTo>
                <a:cubicBezTo>
                  <a:pt x="6827" y="2711"/>
                  <a:pt x="6887" y="2854"/>
                  <a:pt x="6982" y="2997"/>
                </a:cubicBezTo>
                <a:cubicBezTo>
                  <a:pt x="7053" y="3152"/>
                  <a:pt x="7196" y="3271"/>
                  <a:pt x="7363" y="3318"/>
                </a:cubicBezTo>
                <a:cubicBezTo>
                  <a:pt x="7387" y="3318"/>
                  <a:pt x="7422" y="3307"/>
                  <a:pt x="7422" y="3283"/>
                </a:cubicBezTo>
                <a:cubicBezTo>
                  <a:pt x="7422" y="3259"/>
                  <a:pt x="7411" y="3235"/>
                  <a:pt x="7387" y="3223"/>
                </a:cubicBezTo>
                <a:cubicBezTo>
                  <a:pt x="7244" y="3176"/>
                  <a:pt x="7125" y="3080"/>
                  <a:pt x="7053" y="2949"/>
                </a:cubicBezTo>
                <a:cubicBezTo>
                  <a:pt x="6970" y="2818"/>
                  <a:pt x="6910" y="2664"/>
                  <a:pt x="6863" y="2521"/>
                </a:cubicBezTo>
                <a:cubicBezTo>
                  <a:pt x="6829" y="2411"/>
                  <a:pt x="6800" y="2301"/>
                  <a:pt x="6775" y="2191"/>
                </a:cubicBezTo>
                <a:lnTo>
                  <a:pt x="6775" y="2191"/>
                </a:lnTo>
                <a:cubicBezTo>
                  <a:pt x="6806" y="2130"/>
                  <a:pt x="6831" y="2065"/>
                  <a:pt x="6851" y="1997"/>
                </a:cubicBezTo>
                <a:cubicBezTo>
                  <a:pt x="6899" y="1842"/>
                  <a:pt x="6922" y="1687"/>
                  <a:pt x="6934" y="1521"/>
                </a:cubicBezTo>
                <a:cubicBezTo>
                  <a:pt x="6946" y="1354"/>
                  <a:pt x="6934" y="1187"/>
                  <a:pt x="6899" y="1021"/>
                </a:cubicBezTo>
                <a:cubicBezTo>
                  <a:pt x="6887" y="985"/>
                  <a:pt x="6875" y="937"/>
                  <a:pt x="6851" y="901"/>
                </a:cubicBezTo>
                <a:cubicBezTo>
                  <a:pt x="6839" y="878"/>
                  <a:pt x="6815" y="866"/>
                  <a:pt x="6791" y="842"/>
                </a:cubicBezTo>
                <a:cubicBezTo>
                  <a:pt x="6780" y="842"/>
                  <a:pt x="6768" y="830"/>
                  <a:pt x="6744" y="830"/>
                </a:cubicBezTo>
                <a:cubicBezTo>
                  <a:pt x="6720" y="830"/>
                  <a:pt x="6708" y="842"/>
                  <a:pt x="6696" y="854"/>
                </a:cubicBezTo>
                <a:cubicBezTo>
                  <a:pt x="6649" y="890"/>
                  <a:pt x="6625" y="925"/>
                  <a:pt x="6625" y="985"/>
                </a:cubicBezTo>
                <a:cubicBezTo>
                  <a:pt x="6613" y="1021"/>
                  <a:pt x="6601" y="1056"/>
                  <a:pt x="6601" y="1104"/>
                </a:cubicBezTo>
                <a:cubicBezTo>
                  <a:pt x="6589" y="1271"/>
                  <a:pt x="6589" y="1425"/>
                  <a:pt x="6601" y="1592"/>
                </a:cubicBezTo>
                <a:cubicBezTo>
                  <a:pt x="6616" y="1790"/>
                  <a:pt x="6644" y="1987"/>
                  <a:pt x="6685" y="2182"/>
                </a:cubicBezTo>
                <a:lnTo>
                  <a:pt x="6685" y="2182"/>
                </a:lnTo>
                <a:cubicBezTo>
                  <a:pt x="6646" y="2252"/>
                  <a:pt x="6601" y="2318"/>
                  <a:pt x="6553" y="2378"/>
                </a:cubicBezTo>
                <a:cubicBezTo>
                  <a:pt x="6466" y="2476"/>
                  <a:pt x="6329" y="2534"/>
                  <a:pt x="6197" y="2534"/>
                </a:cubicBezTo>
                <a:cubicBezTo>
                  <a:pt x="6185" y="2534"/>
                  <a:pt x="6172" y="2534"/>
                  <a:pt x="6160" y="2533"/>
                </a:cubicBezTo>
                <a:cubicBezTo>
                  <a:pt x="6006" y="2521"/>
                  <a:pt x="5851" y="2461"/>
                  <a:pt x="5732" y="2378"/>
                </a:cubicBezTo>
                <a:cubicBezTo>
                  <a:pt x="5601" y="2294"/>
                  <a:pt x="5470" y="2199"/>
                  <a:pt x="5363" y="2080"/>
                </a:cubicBezTo>
                <a:cubicBezTo>
                  <a:pt x="5152" y="1846"/>
                  <a:pt x="4964" y="1600"/>
                  <a:pt x="4810" y="1331"/>
                </a:cubicBezTo>
                <a:lnTo>
                  <a:pt x="4810" y="1331"/>
                </a:lnTo>
                <a:cubicBezTo>
                  <a:pt x="4830" y="1035"/>
                  <a:pt x="4782" y="732"/>
                  <a:pt x="4684" y="449"/>
                </a:cubicBezTo>
                <a:cubicBezTo>
                  <a:pt x="4648" y="378"/>
                  <a:pt x="4624" y="294"/>
                  <a:pt x="4589" y="223"/>
                </a:cubicBezTo>
                <a:cubicBezTo>
                  <a:pt x="4553" y="139"/>
                  <a:pt x="4494" y="68"/>
                  <a:pt x="4422" y="20"/>
                </a:cubicBezTo>
                <a:cubicBezTo>
                  <a:pt x="4408" y="6"/>
                  <a:pt x="4386" y="1"/>
                  <a:pt x="4365" y="1"/>
                </a:cubicBezTo>
                <a:close/>
              </a:path>
            </a:pathLst>
          </a:custGeom>
          <a:solidFill>
            <a:srgbClr val="270E0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0" name="Google Shape;7320;p131"/>
          <p:cNvSpPr/>
          <p:nvPr/>
        </p:nvSpPr>
        <p:spPr>
          <a:xfrm>
            <a:off x="7429826" y="2647912"/>
            <a:ext cx="91040" cy="78041"/>
          </a:xfrm>
          <a:custGeom>
            <a:avLst/>
            <a:gdLst/>
            <a:ahLst/>
            <a:cxnLst/>
            <a:rect l="l" t="t" r="r" b="b"/>
            <a:pathLst>
              <a:path w="1954" h="1675" extrusionOk="0">
                <a:moveTo>
                  <a:pt x="834" y="0"/>
                </a:moveTo>
                <a:cubicBezTo>
                  <a:pt x="370" y="0"/>
                  <a:pt x="1" y="381"/>
                  <a:pt x="1" y="834"/>
                </a:cubicBezTo>
                <a:cubicBezTo>
                  <a:pt x="1" y="1341"/>
                  <a:pt x="410" y="1674"/>
                  <a:pt x="840" y="1674"/>
                </a:cubicBezTo>
                <a:cubicBezTo>
                  <a:pt x="1046" y="1674"/>
                  <a:pt x="1256" y="1598"/>
                  <a:pt x="1429" y="1429"/>
                </a:cubicBezTo>
                <a:cubicBezTo>
                  <a:pt x="1953" y="905"/>
                  <a:pt x="1572" y="0"/>
                  <a:pt x="834" y="0"/>
                </a:cubicBezTo>
                <a:close/>
              </a:path>
            </a:pathLst>
          </a:custGeom>
          <a:solidFill>
            <a:srgbClr val="80153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1" name="Google Shape;7321;p131"/>
          <p:cNvSpPr/>
          <p:nvPr/>
        </p:nvSpPr>
        <p:spPr>
          <a:xfrm>
            <a:off x="7662824" y="2692826"/>
            <a:ext cx="90993" cy="77528"/>
          </a:xfrm>
          <a:custGeom>
            <a:avLst/>
            <a:gdLst/>
            <a:ahLst/>
            <a:cxnLst/>
            <a:rect l="l" t="t" r="r" b="b"/>
            <a:pathLst>
              <a:path w="1953" h="1664" extrusionOk="0">
                <a:moveTo>
                  <a:pt x="834" y="1"/>
                </a:moveTo>
                <a:cubicBezTo>
                  <a:pt x="369" y="1"/>
                  <a:pt x="0" y="370"/>
                  <a:pt x="0" y="834"/>
                </a:cubicBezTo>
                <a:cubicBezTo>
                  <a:pt x="0" y="1333"/>
                  <a:pt x="408" y="1663"/>
                  <a:pt x="834" y="1663"/>
                </a:cubicBezTo>
                <a:cubicBezTo>
                  <a:pt x="1039" y="1663"/>
                  <a:pt x="1247" y="1587"/>
                  <a:pt x="1417" y="1417"/>
                </a:cubicBezTo>
                <a:cubicBezTo>
                  <a:pt x="1953" y="894"/>
                  <a:pt x="1572" y="1"/>
                  <a:pt x="834" y="1"/>
                </a:cubicBezTo>
                <a:close/>
              </a:path>
            </a:pathLst>
          </a:custGeom>
          <a:solidFill>
            <a:srgbClr val="80153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2" name="Google Shape;7322;p131"/>
          <p:cNvSpPr/>
          <p:nvPr/>
        </p:nvSpPr>
        <p:spPr>
          <a:xfrm>
            <a:off x="7210153" y="2786567"/>
            <a:ext cx="649625" cy="634250"/>
          </a:xfrm>
          <a:custGeom>
            <a:avLst/>
            <a:gdLst/>
            <a:ahLst/>
            <a:cxnLst/>
            <a:rect l="l" t="t" r="r" b="b"/>
            <a:pathLst>
              <a:path w="13943" h="13613" extrusionOk="0">
                <a:moveTo>
                  <a:pt x="1322" y="1"/>
                </a:moveTo>
                <a:cubicBezTo>
                  <a:pt x="1239" y="1572"/>
                  <a:pt x="798" y="3096"/>
                  <a:pt x="1" y="4466"/>
                </a:cubicBezTo>
                <a:cubicBezTo>
                  <a:pt x="584" y="4894"/>
                  <a:pt x="1299" y="6347"/>
                  <a:pt x="2049" y="6644"/>
                </a:cubicBezTo>
                <a:cubicBezTo>
                  <a:pt x="2049" y="6644"/>
                  <a:pt x="2180" y="7252"/>
                  <a:pt x="1989" y="8502"/>
                </a:cubicBezTo>
                <a:cubicBezTo>
                  <a:pt x="1739" y="10264"/>
                  <a:pt x="2049" y="13002"/>
                  <a:pt x="2311" y="13348"/>
                </a:cubicBezTo>
                <a:cubicBezTo>
                  <a:pt x="2438" y="13521"/>
                  <a:pt x="2478" y="13613"/>
                  <a:pt x="2727" y="13613"/>
                </a:cubicBezTo>
                <a:cubicBezTo>
                  <a:pt x="2992" y="13613"/>
                  <a:pt x="3493" y="13509"/>
                  <a:pt x="4585" y="13288"/>
                </a:cubicBezTo>
                <a:cubicBezTo>
                  <a:pt x="5748" y="13053"/>
                  <a:pt x="7339" y="12904"/>
                  <a:pt x="8695" y="12904"/>
                </a:cubicBezTo>
                <a:cubicBezTo>
                  <a:pt x="9808" y="12904"/>
                  <a:pt x="10763" y="13004"/>
                  <a:pt x="11193" y="13241"/>
                </a:cubicBezTo>
                <a:cubicBezTo>
                  <a:pt x="11306" y="13304"/>
                  <a:pt x="11402" y="13333"/>
                  <a:pt x="11483" y="13333"/>
                </a:cubicBezTo>
                <a:cubicBezTo>
                  <a:pt x="12078" y="13333"/>
                  <a:pt x="11843" y="11797"/>
                  <a:pt x="11812" y="11776"/>
                </a:cubicBezTo>
                <a:cubicBezTo>
                  <a:pt x="11776" y="11740"/>
                  <a:pt x="11407" y="10288"/>
                  <a:pt x="11562" y="9323"/>
                </a:cubicBezTo>
                <a:lnTo>
                  <a:pt x="11633" y="8883"/>
                </a:lnTo>
                <a:cubicBezTo>
                  <a:pt x="12419" y="8764"/>
                  <a:pt x="13348" y="7847"/>
                  <a:pt x="13943" y="7133"/>
                </a:cubicBezTo>
                <a:cubicBezTo>
                  <a:pt x="13645" y="5799"/>
                  <a:pt x="13181" y="4489"/>
                  <a:pt x="12371" y="3620"/>
                </a:cubicBezTo>
                <a:cubicBezTo>
                  <a:pt x="11562" y="2739"/>
                  <a:pt x="10966" y="2144"/>
                  <a:pt x="9204" y="1846"/>
                </a:cubicBezTo>
                <a:cubicBezTo>
                  <a:pt x="8515" y="2133"/>
                  <a:pt x="7782" y="2287"/>
                  <a:pt x="7037" y="2287"/>
                </a:cubicBezTo>
                <a:cubicBezTo>
                  <a:pt x="7009" y="2287"/>
                  <a:pt x="6982" y="2287"/>
                  <a:pt x="6954" y="2287"/>
                </a:cubicBezTo>
                <a:cubicBezTo>
                  <a:pt x="6192" y="2275"/>
                  <a:pt x="5454" y="2096"/>
                  <a:pt x="4775" y="1763"/>
                </a:cubicBezTo>
                <a:cubicBezTo>
                  <a:pt x="4775" y="1763"/>
                  <a:pt x="2846" y="1275"/>
                  <a:pt x="1537" y="203"/>
                </a:cubicBezTo>
                <a:cubicBezTo>
                  <a:pt x="1453" y="144"/>
                  <a:pt x="1382" y="72"/>
                  <a:pt x="132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3" name="Google Shape;7323;p131"/>
          <p:cNvSpPr/>
          <p:nvPr/>
        </p:nvSpPr>
        <p:spPr>
          <a:xfrm>
            <a:off x="7400427" y="2858130"/>
            <a:ext cx="254669" cy="58333"/>
          </a:xfrm>
          <a:custGeom>
            <a:avLst/>
            <a:gdLst/>
            <a:ahLst/>
            <a:cxnLst/>
            <a:rect l="l" t="t" r="r" b="b"/>
            <a:pathLst>
              <a:path w="5466" h="1252" extrusionOk="0">
                <a:moveTo>
                  <a:pt x="12" y="1"/>
                </a:moveTo>
                <a:cubicBezTo>
                  <a:pt x="1" y="13"/>
                  <a:pt x="1" y="36"/>
                  <a:pt x="12" y="36"/>
                </a:cubicBezTo>
                <a:cubicBezTo>
                  <a:pt x="670" y="812"/>
                  <a:pt x="1641" y="1251"/>
                  <a:pt x="2651" y="1251"/>
                </a:cubicBezTo>
                <a:cubicBezTo>
                  <a:pt x="2664" y="1251"/>
                  <a:pt x="2678" y="1251"/>
                  <a:pt x="2691" y="1251"/>
                </a:cubicBezTo>
                <a:cubicBezTo>
                  <a:pt x="2834" y="1239"/>
                  <a:pt x="2977" y="1227"/>
                  <a:pt x="3120" y="1215"/>
                </a:cubicBezTo>
                <a:cubicBezTo>
                  <a:pt x="3930" y="1132"/>
                  <a:pt x="4727" y="882"/>
                  <a:pt x="5454" y="477"/>
                </a:cubicBezTo>
                <a:cubicBezTo>
                  <a:pt x="5466" y="477"/>
                  <a:pt x="5466" y="453"/>
                  <a:pt x="5466" y="441"/>
                </a:cubicBezTo>
                <a:lnTo>
                  <a:pt x="5430" y="441"/>
                </a:lnTo>
                <a:cubicBezTo>
                  <a:pt x="4715" y="846"/>
                  <a:pt x="3918" y="1084"/>
                  <a:pt x="3108" y="1167"/>
                </a:cubicBezTo>
                <a:cubicBezTo>
                  <a:pt x="2961" y="1183"/>
                  <a:pt x="2819" y="1190"/>
                  <a:pt x="2682" y="1190"/>
                </a:cubicBezTo>
                <a:cubicBezTo>
                  <a:pt x="950" y="1190"/>
                  <a:pt x="59" y="23"/>
                  <a:pt x="4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4" name="Google Shape;7324;p131"/>
          <p:cNvSpPr/>
          <p:nvPr/>
        </p:nvSpPr>
        <p:spPr>
          <a:xfrm>
            <a:off x="7749901" y="3102219"/>
            <a:ext cx="107673" cy="89922"/>
          </a:xfrm>
          <a:custGeom>
            <a:avLst/>
            <a:gdLst/>
            <a:ahLst/>
            <a:cxnLst/>
            <a:rect l="l" t="t" r="r" b="b"/>
            <a:pathLst>
              <a:path w="2311" h="1930" extrusionOk="0">
                <a:moveTo>
                  <a:pt x="2298" y="0"/>
                </a:moveTo>
                <a:cubicBezTo>
                  <a:pt x="2287" y="0"/>
                  <a:pt x="2263" y="0"/>
                  <a:pt x="2263" y="12"/>
                </a:cubicBezTo>
                <a:cubicBezTo>
                  <a:pt x="2263" y="24"/>
                  <a:pt x="1489" y="1524"/>
                  <a:pt x="24" y="1870"/>
                </a:cubicBezTo>
                <a:cubicBezTo>
                  <a:pt x="1" y="1870"/>
                  <a:pt x="1" y="1929"/>
                  <a:pt x="24" y="1929"/>
                </a:cubicBezTo>
                <a:lnTo>
                  <a:pt x="36" y="1917"/>
                </a:lnTo>
                <a:cubicBezTo>
                  <a:pt x="1525" y="1560"/>
                  <a:pt x="2310" y="48"/>
                  <a:pt x="2310" y="36"/>
                </a:cubicBezTo>
                <a:cubicBezTo>
                  <a:pt x="2310" y="24"/>
                  <a:pt x="2310" y="12"/>
                  <a:pt x="229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5" name="Google Shape;7325;p131"/>
          <p:cNvSpPr/>
          <p:nvPr/>
        </p:nvSpPr>
        <p:spPr>
          <a:xfrm>
            <a:off x="7742121" y="3122207"/>
            <a:ext cx="16680" cy="103200"/>
          </a:xfrm>
          <a:custGeom>
            <a:avLst/>
            <a:gdLst/>
            <a:ahLst/>
            <a:cxnLst/>
            <a:rect l="l" t="t" r="r" b="b"/>
            <a:pathLst>
              <a:path w="358" h="2215" extrusionOk="0">
                <a:moveTo>
                  <a:pt x="25" y="0"/>
                </a:moveTo>
                <a:cubicBezTo>
                  <a:pt x="1" y="0"/>
                  <a:pt x="1" y="12"/>
                  <a:pt x="1" y="36"/>
                </a:cubicBezTo>
                <a:cubicBezTo>
                  <a:pt x="310" y="1679"/>
                  <a:pt x="120" y="2179"/>
                  <a:pt x="120" y="2179"/>
                </a:cubicBezTo>
                <a:cubicBezTo>
                  <a:pt x="120" y="2203"/>
                  <a:pt x="132" y="2215"/>
                  <a:pt x="144" y="2215"/>
                </a:cubicBezTo>
                <a:lnTo>
                  <a:pt x="156" y="2215"/>
                </a:lnTo>
                <a:cubicBezTo>
                  <a:pt x="156" y="2215"/>
                  <a:pt x="168" y="2215"/>
                  <a:pt x="179" y="2203"/>
                </a:cubicBezTo>
                <a:cubicBezTo>
                  <a:pt x="179" y="2179"/>
                  <a:pt x="358" y="1691"/>
                  <a:pt x="48" y="24"/>
                </a:cubicBezTo>
                <a:cubicBezTo>
                  <a:pt x="48" y="12"/>
                  <a:pt x="37" y="0"/>
                  <a:pt x="2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6" name="Google Shape;7326;p131"/>
          <p:cNvSpPr/>
          <p:nvPr/>
        </p:nvSpPr>
        <p:spPr>
          <a:xfrm>
            <a:off x="7711371" y="2905560"/>
            <a:ext cx="28048" cy="191724"/>
          </a:xfrm>
          <a:custGeom>
            <a:avLst/>
            <a:gdLst/>
            <a:ahLst/>
            <a:cxnLst/>
            <a:rect l="l" t="t" r="r" b="b"/>
            <a:pathLst>
              <a:path w="602" h="4115" extrusionOk="0">
                <a:moveTo>
                  <a:pt x="30" y="1"/>
                </a:moveTo>
                <a:cubicBezTo>
                  <a:pt x="15" y="1"/>
                  <a:pt x="0" y="7"/>
                  <a:pt x="6" y="19"/>
                </a:cubicBezTo>
                <a:cubicBezTo>
                  <a:pt x="113" y="1388"/>
                  <a:pt x="292" y="2745"/>
                  <a:pt x="554" y="4090"/>
                </a:cubicBezTo>
                <a:cubicBezTo>
                  <a:pt x="554" y="4102"/>
                  <a:pt x="566" y="4102"/>
                  <a:pt x="577" y="4114"/>
                </a:cubicBezTo>
                <a:cubicBezTo>
                  <a:pt x="601" y="4114"/>
                  <a:pt x="601" y="4090"/>
                  <a:pt x="601" y="4079"/>
                </a:cubicBezTo>
                <a:cubicBezTo>
                  <a:pt x="351" y="2745"/>
                  <a:pt x="161" y="1388"/>
                  <a:pt x="54" y="19"/>
                </a:cubicBezTo>
                <a:cubicBezTo>
                  <a:pt x="60" y="7"/>
                  <a:pt x="45" y="1"/>
                  <a:pt x="3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7" name="Google Shape;7327;p131"/>
          <p:cNvSpPr/>
          <p:nvPr/>
        </p:nvSpPr>
        <p:spPr>
          <a:xfrm>
            <a:off x="7311114" y="2858130"/>
            <a:ext cx="76596" cy="236219"/>
          </a:xfrm>
          <a:custGeom>
            <a:avLst/>
            <a:gdLst/>
            <a:ahLst/>
            <a:cxnLst/>
            <a:rect l="l" t="t" r="r" b="b"/>
            <a:pathLst>
              <a:path w="1644" h="5070" extrusionOk="0">
                <a:moveTo>
                  <a:pt x="1429" y="1"/>
                </a:moveTo>
                <a:cubicBezTo>
                  <a:pt x="1406" y="1"/>
                  <a:pt x="1406" y="13"/>
                  <a:pt x="1406" y="36"/>
                </a:cubicBezTo>
                <a:cubicBezTo>
                  <a:pt x="1406" y="60"/>
                  <a:pt x="1596" y="2513"/>
                  <a:pt x="1120" y="3323"/>
                </a:cubicBezTo>
                <a:cubicBezTo>
                  <a:pt x="644" y="4132"/>
                  <a:pt x="13" y="5025"/>
                  <a:pt x="13" y="5025"/>
                </a:cubicBezTo>
                <a:cubicBezTo>
                  <a:pt x="1" y="5037"/>
                  <a:pt x="1" y="5049"/>
                  <a:pt x="13" y="5061"/>
                </a:cubicBezTo>
                <a:cubicBezTo>
                  <a:pt x="13" y="5067"/>
                  <a:pt x="16" y="5070"/>
                  <a:pt x="19" y="5070"/>
                </a:cubicBezTo>
                <a:cubicBezTo>
                  <a:pt x="22" y="5070"/>
                  <a:pt x="24" y="5067"/>
                  <a:pt x="24" y="5061"/>
                </a:cubicBezTo>
                <a:cubicBezTo>
                  <a:pt x="28" y="5065"/>
                  <a:pt x="32" y="5066"/>
                  <a:pt x="36" y="5066"/>
                </a:cubicBezTo>
                <a:cubicBezTo>
                  <a:pt x="43" y="5066"/>
                  <a:pt x="48" y="5061"/>
                  <a:pt x="48" y="5061"/>
                </a:cubicBezTo>
                <a:cubicBezTo>
                  <a:pt x="60" y="5049"/>
                  <a:pt x="691" y="4180"/>
                  <a:pt x="1167" y="3346"/>
                </a:cubicBezTo>
                <a:cubicBezTo>
                  <a:pt x="1644" y="2525"/>
                  <a:pt x="1453" y="132"/>
                  <a:pt x="1453" y="24"/>
                </a:cubicBezTo>
                <a:cubicBezTo>
                  <a:pt x="1453" y="13"/>
                  <a:pt x="1441" y="1"/>
                  <a:pt x="142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8" name="Google Shape;7328;p131"/>
          <p:cNvSpPr/>
          <p:nvPr/>
        </p:nvSpPr>
        <p:spPr>
          <a:xfrm>
            <a:off x="7310555" y="3028559"/>
            <a:ext cx="69934" cy="65368"/>
          </a:xfrm>
          <a:custGeom>
            <a:avLst/>
            <a:gdLst/>
            <a:ahLst/>
            <a:cxnLst/>
            <a:rect l="l" t="t" r="r" b="b"/>
            <a:pathLst>
              <a:path w="1501" h="1403" extrusionOk="0">
                <a:moveTo>
                  <a:pt x="1471" y="1"/>
                </a:moveTo>
                <a:cubicBezTo>
                  <a:pt x="1465" y="1"/>
                  <a:pt x="1459" y="4"/>
                  <a:pt x="1453" y="10"/>
                </a:cubicBezTo>
                <a:cubicBezTo>
                  <a:pt x="1168" y="307"/>
                  <a:pt x="25" y="1355"/>
                  <a:pt x="13" y="1367"/>
                </a:cubicBezTo>
                <a:cubicBezTo>
                  <a:pt x="1" y="1367"/>
                  <a:pt x="1" y="1391"/>
                  <a:pt x="13" y="1403"/>
                </a:cubicBezTo>
                <a:lnTo>
                  <a:pt x="48" y="1403"/>
                </a:lnTo>
                <a:cubicBezTo>
                  <a:pt x="60" y="1391"/>
                  <a:pt x="1203" y="343"/>
                  <a:pt x="1489" y="46"/>
                </a:cubicBezTo>
                <a:cubicBezTo>
                  <a:pt x="1501" y="34"/>
                  <a:pt x="1501" y="10"/>
                  <a:pt x="1489" y="10"/>
                </a:cubicBezTo>
                <a:cubicBezTo>
                  <a:pt x="1483" y="4"/>
                  <a:pt x="1477" y="1"/>
                  <a:pt x="14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9" name="Google Shape;7329;p131"/>
          <p:cNvSpPr/>
          <p:nvPr/>
        </p:nvSpPr>
        <p:spPr>
          <a:xfrm>
            <a:off x="7217374" y="2802687"/>
            <a:ext cx="71052" cy="190839"/>
          </a:xfrm>
          <a:custGeom>
            <a:avLst/>
            <a:gdLst/>
            <a:ahLst/>
            <a:cxnLst/>
            <a:rect l="l" t="t" r="r" b="b"/>
            <a:pathLst>
              <a:path w="1525" h="4096" extrusionOk="0">
                <a:moveTo>
                  <a:pt x="1382" y="0"/>
                </a:moveTo>
                <a:cubicBezTo>
                  <a:pt x="1370" y="0"/>
                  <a:pt x="1358" y="12"/>
                  <a:pt x="1358" y="36"/>
                </a:cubicBezTo>
                <a:cubicBezTo>
                  <a:pt x="1477" y="1500"/>
                  <a:pt x="989" y="2953"/>
                  <a:pt x="12" y="4060"/>
                </a:cubicBezTo>
                <a:cubicBezTo>
                  <a:pt x="1" y="4072"/>
                  <a:pt x="1" y="4084"/>
                  <a:pt x="12" y="4096"/>
                </a:cubicBezTo>
                <a:lnTo>
                  <a:pt x="60" y="4096"/>
                </a:lnTo>
                <a:cubicBezTo>
                  <a:pt x="1036" y="2977"/>
                  <a:pt x="1525" y="1512"/>
                  <a:pt x="1405" y="24"/>
                </a:cubicBezTo>
                <a:cubicBezTo>
                  <a:pt x="1405" y="12"/>
                  <a:pt x="1394" y="0"/>
                  <a:pt x="138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0" name="Google Shape;7330;p131"/>
          <p:cNvSpPr/>
          <p:nvPr/>
        </p:nvSpPr>
        <p:spPr>
          <a:xfrm>
            <a:off x="7323321" y="3365504"/>
            <a:ext cx="430272" cy="36854"/>
          </a:xfrm>
          <a:custGeom>
            <a:avLst/>
            <a:gdLst/>
            <a:ahLst/>
            <a:cxnLst/>
            <a:rect l="l" t="t" r="r" b="b"/>
            <a:pathLst>
              <a:path w="9235" h="791" extrusionOk="0">
                <a:moveTo>
                  <a:pt x="6814" y="0"/>
                </a:moveTo>
                <a:cubicBezTo>
                  <a:pt x="6721" y="0"/>
                  <a:pt x="6624" y="2"/>
                  <a:pt x="6525" y="5"/>
                </a:cubicBezTo>
                <a:cubicBezTo>
                  <a:pt x="5739" y="41"/>
                  <a:pt x="4561" y="219"/>
                  <a:pt x="3418" y="386"/>
                </a:cubicBezTo>
                <a:cubicBezTo>
                  <a:pt x="2253" y="565"/>
                  <a:pt x="1135" y="731"/>
                  <a:pt x="501" y="731"/>
                </a:cubicBezTo>
                <a:cubicBezTo>
                  <a:pt x="293" y="731"/>
                  <a:pt x="137" y="713"/>
                  <a:pt x="48" y="672"/>
                </a:cubicBezTo>
                <a:cubicBezTo>
                  <a:pt x="24" y="672"/>
                  <a:pt x="13" y="672"/>
                  <a:pt x="13" y="695"/>
                </a:cubicBezTo>
                <a:cubicBezTo>
                  <a:pt x="1" y="707"/>
                  <a:pt x="13" y="719"/>
                  <a:pt x="24" y="719"/>
                </a:cubicBezTo>
                <a:cubicBezTo>
                  <a:pt x="167" y="779"/>
                  <a:pt x="334" y="791"/>
                  <a:pt x="489" y="791"/>
                </a:cubicBezTo>
                <a:cubicBezTo>
                  <a:pt x="1132" y="791"/>
                  <a:pt x="2251" y="624"/>
                  <a:pt x="3418" y="445"/>
                </a:cubicBezTo>
                <a:cubicBezTo>
                  <a:pt x="4561" y="279"/>
                  <a:pt x="5739" y="100"/>
                  <a:pt x="6525" y="64"/>
                </a:cubicBezTo>
                <a:cubicBezTo>
                  <a:pt x="6642" y="60"/>
                  <a:pt x="6754" y="58"/>
                  <a:pt x="6862" y="58"/>
                </a:cubicBezTo>
                <a:cubicBezTo>
                  <a:pt x="8450" y="58"/>
                  <a:pt x="9180" y="517"/>
                  <a:pt x="9180" y="517"/>
                </a:cubicBezTo>
                <a:cubicBezTo>
                  <a:pt x="9184" y="518"/>
                  <a:pt x="9187" y="519"/>
                  <a:pt x="9191" y="519"/>
                </a:cubicBezTo>
                <a:cubicBezTo>
                  <a:pt x="9213" y="519"/>
                  <a:pt x="9235" y="490"/>
                  <a:pt x="9204" y="469"/>
                </a:cubicBezTo>
                <a:cubicBezTo>
                  <a:pt x="9204" y="469"/>
                  <a:pt x="8458" y="0"/>
                  <a:pt x="681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1" name="Google Shape;7331;p131"/>
          <p:cNvSpPr/>
          <p:nvPr/>
        </p:nvSpPr>
        <p:spPr>
          <a:xfrm>
            <a:off x="7332219" y="3214969"/>
            <a:ext cx="134277" cy="113637"/>
          </a:xfrm>
          <a:custGeom>
            <a:avLst/>
            <a:gdLst/>
            <a:ahLst/>
            <a:cxnLst/>
            <a:rect l="l" t="t" r="r" b="b"/>
            <a:pathLst>
              <a:path w="2882" h="2439" extrusionOk="0">
                <a:moveTo>
                  <a:pt x="25" y="0"/>
                </a:moveTo>
                <a:cubicBezTo>
                  <a:pt x="18" y="0"/>
                  <a:pt x="12" y="3"/>
                  <a:pt x="12" y="9"/>
                </a:cubicBezTo>
                <a:cubicBezTo>
                  <a:pt x="0" y="21"/>
                  <a:pt x="0" y="33"/>
                  <a:pt x="12" y="45"/>
                </a:cubicBezTo>
                <a:cubicBezTo>
                  <a:pt x="798" y="1009"/>
                  <a:pt x="1750" y="1819"/>
                  <a:pt x="2834" y="2438"/>
                </a:cubicBezTo>
                <a:lnTo>
                  <a:pt x="2846" y="2438"/>
                </a:lnTo>
                <a:cubicBezTo>
                  <a:pt x="2870" y="2438"/>
                  <a:pt x="2881" y="2402"/>
                  <a:pt x="2858" y="2391"/>
                </a:cubicBezTo>
                <a:cubicBezTo>
                  <a:pt x="1786" y="1771"/>
                  <a:pt x="822" y="962"/>
                  <a:pt x="48" y="9"/>
                </a:cubicBezTo>
                <a:cubicBezTo>
                  <a:pt x="42" y="3"/>
                  <a:pt x="33" y="0"/>
                  <a:pt x="2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2" name="Google Shape;7332;p131"/>
          <p:cNvSpPr/>
          <p:nvPr/>
        </p:nvSpPr>
        <p:spPr>
          <a:xfrm>
            <a:off x="7337764" y="3248095"/>
            <a:ext cx="66020" cy="114895"/>
          </a:xfrm>
          <a:custGeom>
            <a:avLst/>
            <a:gdLst/>
            <a:ahLst/>
            <a:cxnLst/>
            <a:rect l="l" t="t" r="r" b="b"/>
            <a:pathLst>
              <a:path w="1417" h="2466" extrusionOk="0">
                <a:moveTo>
                  <a:pt x="12" y="1"/>
                </a:moveTo>
                <a:cubicBezTo>
                  <a:pt x="0" y="13"/>
                  <a:pt x="0" y="25"/>
                  <a:pt x="0" y="36"/>
                </a:cubicBezTo>
                <a:cubicBezTo>
                  <a:pt x="250" y="941"/>
                  <a:pt x="715" y="1775"/>
                  <a:pt x="1369" y="2465"/>
                </a:cubicBezTo>
                <a:lnTo>
                  <a:pt x="1405" y="2465"/>
                </a:lnTo>
                <a:cubicBezTo>
                  <a:pt x="1417" y="2453"/>
                  <a:pt x="1417" y="2430"/>
                  <a:pt x="1405" y="2430"/>
                </a:cubicBezTo>
                <a:cubicBezTo>
                  <a:pt x="762" y="1751"/>
                  <a:pt x="298" y="918"/>
                  <a:pt x="48" y="25"/>
                </a:cubicBezTo>
                <a:cubicBezTo>
                  <a:pt x="48" y="13"/>
                  <a:pt x="36" y="1"/>
                  <a:pt x="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3" name="Google Shape;7333;p131"/>
          <p:cNvSpPr/>
          <p:nvPr/>
        </p:nvSpPr>
        <p:spPr>
          <a:xfrm>
            <a:off x="7262287" y="2967059"/>
            <a:ext cx="80790" cy="49760"/>
          </a:xfrm>
          <a:custGeom>
            <a:avLst/>
            <a:gdLst/>
            <a:ahLst/>
            <a:cxnLst/>
            <a:rect l="l" t="t" r="r" b="b"/>
            <a:pathLst>
              <a:path w="1734" h="1068" extrusionOk="0">
                <a:moveTo>
                  <a:pt x="1697" y="0"/>
                </a:moveTo>
                <a:cubicBezTo>
                  <a:pt x="1691" y="0"/>
                  <a:pt x="1685" y="3"/>
                  <a:pt x="1680" y="8"/>
                </a:cubicBezTo>
                <a:cubicBezTo>
                  <a:pt x="1227" y="484"/>
                  <a:pt x="656" y="830"/>
                  <a:pt x="25" y="1008"/>
                </a:cubicBezTo>
                <a:cubicBezTo>
                  <a:pt x="13" y="1020"/>
                  <a:pt x="1" y="1032"/>
                  <a:pt x="1" y="1044"/>
                </a:cubicBezTo>
                <a:cubicBezTo>
                  <a:pt x="13" y="1056"/>
                  <a:pt x="13" y="1068"/>
                  <a:pt x="37" y="1068"/>
                </a:cubicBezTo>
                <a:cubicBezTo>
                  <a:pt x="680" y="877"/>
                  <a:pt x="1251" y="532"/>
                  <a:pt x="1715" y="56"/>
                </a:cubicBezTo>
                <a:cubicBezTo>
                  <a:pt x="1734" y="28"/>
                  <a:pt x="1717" y="0"/>
                  <a:pt x="16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4" name="Google Shape;7334;p131"/>
          <p:cNvSpPr/>
          <p:nvPr/>
        </p:nvSpPr>
        <p:spPr>
          <a:xfrm>
            <a:off x="7043173" y="2401028"/>
            <a:ext cx="66067" cy="30564"/>
          </a:xfrm>
          <a:custGeom>
            <a:avLst/>
            <a:gdLst/>
            <a:ahLst/>
            <a:cxnLst/>
            <a:rect l="l" t="t" r="r" b="b"/>
            <a:pathLst>
              <a:path w="1418" h="656" fill="none" extrusionOk="0">
                <a:moveTo>
                  <a:pt x="1" y="656"/>
                </a:moveTo>
                <a:cubicBezTo>
                  <a:pt x="1" y="656"/>
                  <a:pt x="799" y="1"/>
                  <a:pt x="1418" y="441"/>
                </a:cubicBezTo>
              </a:path>
            </a:pathLst>
          </a:custGeom>
          <a:solidFill>
            <a:schemeClr val="dk1"/>
          </a:solidFill>
          <a:ln w="2375" cap="rnd" cmpd="sng">
            <a:solidFill>
              <a:srgbClr val="6C482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5" name="Google Shape;7335;p131"/>
          <p:cNvSpPr/>
          <p:nvPr/>
        </p:nvSpPr>
        <p:spPr>
          <a:xfrm>
            <a:off x="7905792" y="3098352"/>
            <a:ext cx="606" cy="1118"/>
          </a:xfrm>
          <a:custGeom>
            <a:avLst/>
            <a:gdLst/>
            <a:ahLst/>
            <a:cxnLst/>
            <a:rect l="l" t="t" r="r" b="b"/>
            <a:pathLst>
              <a:path w="13" h="24" extrusionOk="0">
                <a:moveTo>
                  <a:pt x="0" y="24"/>
                </a:moveTo>
                <a:lnTo>
                  <a:pt x="12" y="0"/>
                </a:lnTo>
                <a:close/>
              </a:path>
            </a:pathLst>
          </a:custGeom>
          <a:solidFill>
            <a:srgbClr val="56372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6" name="Google Shape;7336;p131"/>
          <p:cNvSpPr/>
          <p:nvPr/>
        </p:nvSpPr>
        <p:spPr>
          <a:xfrm>
            <a:off x="7847554" y="3235888"/>
            <a:ext cx="10017" cy="5591"/>
          </a:xfrm>
          <a:custGeom>
            <a:avLst/>
            <a:gdLst/>
            <a:ahLst/>
            <a:cxnLst/>
            <a:rect l="l" t="t" r="r" b="b"/>
            <a:pathLst>
              <a:path w="215" h="120" fill="none" extrusionOk="0">
                <a:moveTo>
                  <a:pt x="214" y="120"/>
                </a:moveTo>
                <a:lnTo>
                  <a:pt x="0" y="1"/>
                </a:lnTo>
              </a:path>
            </a:pathLst>
          </a:custGeom>
          <a:noFill/>
          <a:ln w="17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7" name="Google Shape;7337;p131"/>
          <p:cNvSpPr/>
          <p:nvPr/>
        </p:nvSpPr>
        <p:spPr>
          <a:xfrm>
            <a:off x="7851980" y="3232580"/>
            <a:ext cx="6709" cy="3914"/>
          </a:xfrm>
          <a:custGeom>
            <a:avLst/>
            <a:gdLst/>
            <a:ahLst/>
            <a:cxnLst/>
            <a:rect l="l" t="t" r="r" b="b"/>
            <a:pathLst>
              <a:path w="144" h="84" fill="none" extrusionOk="0">
                <a:moveTo>
                  <a:pt x="143" y="84"/>
                </a:moveTo>
                <a:lnTo>
                  <a:pt x="0" y="0"/>
                </a:lnTo>
              </a:path>
            </a:pathLst>
          </a:custGeom>
          <a:noFill/>
          <a:ln w="20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8" name="Google Shape;7338;p131"/>
          <p:cNvSpPr/>
          <p:nvPr/>
        </p:nvSpPr>
        <p:spPr>
          <a:xfrm>
            <a:off x="7519969" y="2702767"/>
            <a:ext cx="140942" cy="85917"/>
          </a:xfrm>
          <a:custGeom>
            <a:avLst/>
            <a:gdLst/>
            <a:ahLst/>
            <a:cxnLst/>
            <a:rect l="l" t="t" r="r" b="b"/>
            <a:pathLst>
              <a:path w="3025" h="1844" extrusionOk="0">
                <a:moveTo>
                  <a:pt x="1446" y="1"/>
                </a:moveTo>
                <a:cubicBezTo>
                  <a:pt x="1122" y="1"/>
                  <a:pt x="695" y="90"/>
                  <a:pt x="429" y="497"/>
                </a:cubicBezTo>
                <a:cubicBezTo>
                  <a:pt x="0" y="1164"/>
                  <a:pt x="405" y="1485"/>
                  <a:pt x="548" y="1533"/>
                </a:cubicBezTo>
                <a:cubicBezTo>
                  <a:pt x="596" y="1550"/>
                  <a:pt x="642" y="1558"/>
                  <a:pt x="688" y="1558"/>
                </a:cubicBezTo>
                <a:cubicBezTo>
                  <a:pt x="968" y="1558"/>
                  <a:pt x="1202" y="1270"/>
                  <a:pt x="1435" y="1270"/>
                </a:cubicBezTo>
                <a:cubicBezTo>
                  <a:pt x="1473" y="1270"/>
                  <a:pt x="1510" y="1277"/>
                  <a:pt x="1548" y="1294"/>
                </a:cubicBezTo>
                <a:cubicBezTo>
                  <a:pt x="1860" y="1445"/>
                  <a:pt x="1993" y="1843"/>
                  <a:pt x="2372" y="1843"/>
                </a:cubicBezTo>
                <a:cubicBezTo>
                  <a:pt x="2383" y="1843"/>
                  <a:pt x="2394" y="1843"/>
                  <a:pt x="2405" y="1842"/>
                </a:cubicBezTo>
                <a:cubicBezTo>
                  <a:pt x="2977" y="1818"/>
                  <a:pt x="3024" y="413"/>
                  <a:pt x="1893" y="56"/>
                </a:cubicBezTo>
                <a:cubicBezTo>
                  <a:pt x="1893" y="56"/>
                  <a:pt x="1702" y="1"/>
                  <a:pt x="1446" y="1"/>
                </a:cubicBezTo>
                <a:close/>
              </a:path>
            </a:pathLst>
          </a:custGeom>
          <a:solidFill>
            <a:srgbClr val="8E53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9" name="Google Shape;7339;p131"/>
          <p:cNvSpPr/>
          <p:nvPr/>
        </p:nvSpPr>
        <p:spPr>
          <a:xfrm>
            <a:off x="7569597" y="2719476"/>
            <a:ext cx="52229" cy="29446"/>
          </a:xfrm>
          <a:custGeom>
            <a:avLst/>
            <a:gdLst/>
            <a:ahLst/>
            <a:cxnLst/>
            <a:rect l="l" t="t" r="r" b="b"/>
            <a:pathLst>
              <a:path w="1121" h="632" extrusionOk="0">
                <a:moveTo>
                  <a:pt x="37" y="0"/>
                </a:moveTo>
                <a:cubicBezTo>
                  <a:pt x="13" y="83"/>
                  <a:pt x="1" y="167"/>
                  <a:pt x="1" y="262"/>
                </a:cubicBezTo>
                <a:cubicBezTo>
                  <a:pt x="358" y="322"/>
                  <a:pt x="703" y="441"/>
                  <a:pt x="1013" y="631"/>
                </a:cubicBezTo>
                <a:cubicBezTo>
                  <a:pt x="1061" y="572"/>
                  <a:pt x="1096" y="500"/>
                  <a:pt x="1120" y="417"/>
                </a:cubicBezTo>
                <a:cubicBezTo>
                  <a:pt x="787" y="226"/>
                  <a:pt x="418" y="83"/>
                  <a:pt x="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0" name="Google Shape;7340;p131"/>
          <p:cNvSpPr/>
          <p:nvPr/>
        </p:nvSpPr>
        <p:spPr>
          <a:xfrm>
            <a:off x="7568525" y="2731683"/>
            <a:ext cx="48269" cy="28095"/>
          </a:xfrm>
          <a:custGeom>
            <a:avLst/>
            <a:gdLst/>
            <a:ahLst/>
            <a:cxnLst/>
            <a:rect l="l" t="t" r="r" b="b"/>
            <a:pathLst>
              <a:path w="1036" h="603" extrusionOk="0">
                <a:moveTo>
                  <a:pt x="24" y="0"/>
                </a:moveTo>
                <a:lnTo>
                  <a:pt x="24" y="0"/>
                </a:lnTo>
                <a:cubicBezTo>
                  <a:pt x="0" y="238"/>
                  <a:pt x="143" y="464"/>
                  <a:pt x="369" y="548"/>
                </a:cubicBezTo>
                <a:cubicBezTo>
                  <a:pt x="443" y="585"/>
                  <a:pt x="522" y="602"/>
                  <a:pt x="600" y="602"/>
                </a:cubicBezTo>
                <a:cubicBezTo>
                  <a:pt x="771" y="602"/>
                  <a:pt x="938" y="517"/>
                  <a:pt x="1036" y="369"/>
                </a:cubicBezTo>
                <a:cubicBezTo>
                  <a:pt x="726" y="179"/>
                  <a:pt x="381" y="60"/>
                  <a:pt x="2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nd of Course Jeopardy XL by Slidesgo">
  <a:themeElements>
    <a:clrScheme name="Simple Light">
      <a:dk1>
        <a:srgbClr val="000000"/>
      </a:dk1>
      <a:lt1>
        <a:srgbClr val="FFFFFF"/>
      </a:lt1>
      <a:dk2>
        <a:srgbClr val="61D8C4"/>
      </a:dk2>
      <a:lt2>
        <a:srgbClr val="98DAED"/>
      </a:lt2>
      <a:accent1>
        <a:srgbClr val="FFB757"/>
      </a:accent1>
      <a:accent2>
        <a:srgbClr val="F27FB2"/>
      </a:accent2>
      <a:accent3>
        <a:srgbClr val="C2B9DB"/>
      </a:accent3>
      <a:accent4>
        <a:srgbClr val="F16790"/>
      </a:accent4>
      <a:accent5>
        <a:srgbClr val="B3AAD3"/>
      </a:accent5>
      <a:accent6>
        <a:srgbClr val="51C0B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1489</Words>
  <Application>Microsoft Office PowerPoint</Application>
  <PresentationFormat>On-screen Show (16:9)</PresentationFormat>
  <Paragraphs>360</Paragraphs>
  <Slides>75</Slides>
  <Notes>75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1" baseType="lpstr">
      <vt:lpstr>Lora</vt:lpstr>
      <vt:lpstr>Passion One</vt:lpstr>
      <vt:lpstr>Arial</vt:lpstr>
      <vt:lpstr>Patrick Hand</vt:lpstr>
      <vt:lpstr>Lato</vt:lpstr>
      <vt:lpstr>End of Course Jeopardy XL by Slidesgo</vt:lpstr>
      <vt:lpstr>GAMES</vt:lpstr>
      <vt:lpstr>REVIEW GAMES</vt:lpstr>
      <vt:lpstr>ENGLISH</vt:lpstr>
      <vt:lpstr>ENGLISH</vt:lpstr>
      <vt:lpstr>1. COMPLETE THE SENTENCE</vt:lpstr>
      <vt:lpstr>cooking</vt:lpstr>
      <vt:lpstr>The honey is produced by _ _ _ _</vt:lpstr>
      <vt:lpstr>Bees</vt:lpstr>
      <vt:lpstr>2. WHERE IS SHE?</vt:lpstr>
      <vt:lpstr>At the fairground</vt:lpstr>
      <vt:lpstr>It is the main character of many cartoons, it is a very curious and quite interesting animal. Its characteristic black spot on its face makes it have a reputation as a very particular petty thief.</vt:lpstr>
      <vt:lpstr>Raccoon!!!</vt:lpstr>
      <vt:lpstr>3. WHAT IS THIS?</vt:lpstr>
      <vt:lpstr>It’s a tale!!!</vt:lpstr>
      <vt:lpstr>3. CHOOSE THE CORRECT ICON </vt:lpstr>
      <vt:lpstr>It’s a book!!!</vt:lpstr>
      <vt:lpstr>4. WHO IS THE WRITER?</vt:lpstr>
      <vt:lpstr>William Shakespeare</vt:lpstr>
      <vt:lpstr>Venus</vt:lpstr>
      <vt:lpstr>It’s Mars!!!</vt:lpstr>
      <vt:lpstr>MATH</vt:lpstr>
      <vt:lpstr>MATH</vt:lpstr>
      <vt:lpstr>1. CHOOSE THE CORRECT ONE</vt:lpstr>
      <vt:lpstr>Division (:) or (/)</vt:lpstr>
      <vt:lpstr>SOLVE THE EXERCISES</vt:lpstr>
      <vt:lpstr>7 + 7=14 4 + 6=10 9 + 3=12</vt:lpstr>
      <vt:lpstr>2. CAN YOU SOLVE THIS?</vt:lpstr>
      <vt:lpstr>100!</vt:lpstr>
      <vt:lpstr>2. NUMERICAL CHALLENGE</vt:lpstr>
      <vt:lpstr>50!</vt:lpstr>
      <vt:lpstr>914</vt:lpstr>
      <vt:lpstr>Nine Hundred Fourteen</vt:lpstr>
      <vt:lpstr>58,300</vt:lpstr>
      <vt:lpstr>Fifty-eight thousand three hundred</vt:lpstr>
      <vt:lpstr>4. WHICH HOBBY IS MORE POPULAR?</vt:lpstr>
      <vt:lpstr>Games!</vt:lpstr>
      <vt:lpstr>33.4%</vt:lpstr>
      <vt:lpstr>Listen to music!!!</vt:lpstr>
      <vt:lpstr>SCIENCE</vt:lpstr>
      <vt:lpstr>SCIENCE</vt:lpstr>
      <vt:lpstr>1. WHAT ARE THEY DOING?</vt:lpstr>
      <vt:lpstr>A campfire </vt:lpstr>
      <vt:lpstr>TRUE OR FALSE?</vt:lpstr>
      <vt:lpstr>True!!!!</vt:lpstr>
      <vt:lpstr>2. WHAT DO YOU NEED?</vt:lpstr>
      <vt:lpstr>I need a map</vt:lpstr>
      <vt:lpstr>2. SELECT THE CORRECT</vt:lpstr>
      <vt:lpstr>They are</vt:lpstr>
      <vt:lpstr>3. WHERE DO GIRAFFES LIVE?</vt:lpstr>
      <vt:lpstr>We live in Africa</vt:lpstr>
      <vt:lpstr>3. THE 4 COLDEST COUNTRIES</vt:lpstr>
      <vt:lpstr>Antartida Rusia Canada Estonia</vt:lpstr>
      <vt:lpstr>4. WHAT IS THIS?</vt:lpstr>
      <vt:lpstr>Photo- synthesis</vt:lpstr>
      <vt:lpstr>4. TRUE OR FALSE? </vt:lpstr>
      <vt:lpstr>True True False False</vt:lpstr>
      <vt:lpstr>ARTS</vt:lpstr>
      <vt:lpstr>ARTS</vt:lpstr>
      <vt:lpstr>1. WHAT OBJECT DOES SHE USE? </vt:lpstr>
      <vt:lpstr>A photo camera</vt:lpstr>
      <vt:lpstr>ORDER THE LETTERS </vt:lpstr>
      <vt:lpstr>Crayons Camera Art Drawing</vt:lpstr>
      <vt:lpstr>2. WHICH TYPE OF INSTRUMENT IS IT?</vt:lpstr>
      <vt:lpstr>String instrument</vt:lpstr>
      <vt:lpstr>2. WHAT IS YOUR FAVORITE MUSIC STYLE?</vt:lpstr>
      <vt:lpstr>Pop!!!!</vt:lpstr>
      <vt:lpstr>3. TRUE OR FALSE?</vt:lpstr>
      <vt:lpstr>True!</vt:lpstr>
      <vt:lpstr>3. MATCH THE NAME WITH ITS ICON</vt:lpstr>
      <vt:lpstr>Ballet Music Theatre</vt:lpstr>
      <vt:lpstr>4. WHO IS THE PAINTER?</vt:lpstr>
      <vt:lpstr>Leonardo Da Vinci!</vt:lpstr>
      <vt:lpstr>4. SELECT YOUR FAVORITE</vt:lpstr>
      <vt:lpstr>Tempera!!!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GAMES</dc:title>
  <cp:lastModifiedBy>thuvan0609@outlook.com</cp:lastModifiedBy>
  <cp:revision>1</cp:revision>
  <dcterms:modified xsi:type="dcterms:W3CDTF">2024-03-31T14:39:36Z</dcterms:modified>
</cp:coreProperties>
</file>